
<file path=[Content_Types].xml><?xml version="1.0" encoding="utf-8"?>
<Types xmlns="http://schemas.openxmlformats.org/package/2006/content-types">
  <Default Extension="emf" ContentType="image/x-emf"/>
  <Default Extension="jpeg" ContentType="image/jpeg"/>
  <Default Extension="jpg" ContentType="image/jpeg"/>
  <Default Extension="mp4" ContentType="video/mp4"/>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ags/tag1.xml" ContentType="application/vnd.openxmlformats-officedocument.presentationml.tags+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theme/theme2.xml" ContentType="application/vnd.openxmlformats-officedocument.theme+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theme/theme3.xml" ContentType="application/vnd.openxmlformats-officedocument.theme+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theme/theme4.xml" ContentType="application/vnd.openxmlformats-officedocument.theme+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5.xml" ContentType="application/vnd.openxmlformats-officedocument.theme+xml"/>
  <Override PartName="/ppt/tags/tag2.xml" ContentType="application/vnd.openxmlformats-officedocument.presentationml.tags+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theme/theme6.xml" ContentType="application/vnd.openxmlformats-officedocument.theme+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theme/theme7.xml" ContentType="application/vnd.openxmlformats-officedocument.theme+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theme/theme8.xml" ContentType="application/vnd.openxmlformats-officedocument.theme+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theme/theme9.xml" ContentType="application/vnd.openxmlformats-officedocument.theme+xml"/>
  <Override PartName="/ppt/tags/tag3.xml" ContentType="application/vnd.openxmlformats-officedocument.presentationml.tags+xml"/>
  <Override PartName="/ppt/tags/tag4.xml" ContentType="application/vnd.openxmlformats-officedocument.presentationml.tags+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theme/theme10.xml" ContentType="application/vnd.openxmlformats-officedocument.theme+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theme/theme11.xml" ContentType="application/vnd.openxmlformats-officedocument.theme+xml"/>
  <Override PartName="/ppt/theme/theme1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5.xml" ContentType="application/vnd.openxmlformats-officedocument.presentationml.tags+xml"/>
  <Override PartName="/ppt/notesSlides/notesSlide3.xml" ContentType="application/vnd.openxmlformats-officedocument.presentationml.notesSlide+xml"/>
  <Override PartName="/ppt/tags/tag6.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8.xml" ContentType="application/vnd.openxmlformats-officedocument.presentationml.notesSlide+xml"/>
  <Override PartName="/ppt/notesSlides/notesSlide9.xml" ContentType="application/vnd.openxmlformats-officedocument.presentationml.notesSlide+xml"/>
  <Override PartName="/ppt/tags/tag7.xml" ContentType="application/vnd.openxmlformats-officedocument.presentationml.tags+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tags/tag8.xml" ContentType="application/vnd.openxmlformats-officedocument.presentationml.tags+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tags/tag9.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90" r:id="rId1"/>
    <p:sldMasterId id="2147483749" r:id="rId2"/>
    <p:sldMasterId id="2147483823" r:id="rId3"/>
    <p:sldMasterId id="2147483660" r:id="rId4"/>
    <p:sldMasterId id="2147483672" r:id="rId5"/>
    <p:sldMasterId id="2147483648" r:id="rId6"/>
    <p:sldMasterId id="2147483698" r:id="rId7"/>
    <p:sldMasterId id="2147483710" r:id="rId8"/>
    <p:sldMasterId id="2147483725" r:id="rId9"/>
    <p:sldMasterId id="2147483757" r:id="rId10"/>
    <p:sldMasterId id="2147483830" r:id="rId11"/>
  </p:sldMasterIdLst>
  <p:notesMasterIdLst>
    <p:notesMasterId r:id="rId43"/>
  </p:notesMasterIdLst>
  <p:sldIdLst>
    <p:sldId id="263" r:id="rId12"/>
    <p:sldId id="400" r:id="rId13"/>
    <p:sldId id="401" r:id="rId14"/>
    <p:sldId id="361" r:id="rId15"/>
    <p:sldId id="2147476400" r:id="rId16"/>
    <p:sldId id="403" r:id="rId17"/>
    <p:sldId id="402" r:id="rId18"/>
    <p:sldId id="4145" r:id="rId19"/>
    <p:sldId id="389" r:id="rId20"/>
    <p:sldId id="4139" r:id="rId21"/>
    <p:sldId id="4140" r:id="rId22"/>
    <p:sldId id="4141" r:id="rId23"/>
    <p:sldId id="4142" r:id="rId24"/>
    <p:sldId id="4143" r:id="rId25"/>
    <p:sldId id="3309" r:id="rId26"/>
    <p:sldId id="4102" r:id="rId27"/>
    <p:sldId id="276" r:id="rId28"/>
    <p:sldId id="4144" r:id="rId29"/>
    <p:sldId id="283" r:id="rId30"/>
    <p:sldId id="2147472140" r:id="rId31"/>
    <p:sldId id="2147476322" r:id="rId32"/>
    <p:sldId id="2147476368" r:id="rId33"/>
    <p:sldId id="2147476369" r:id="rId34"/>
    <p:sldId id="455" r:id="rId35"/>
    <p:sldId id="2147476371" r:id="rId36"/>
    <p:sldId id="2147476372" r:id="rId37"/>
    <p:sldId id="2147476373" r:id="rId38"/>
    <p:sldId id="2147476374" r:id="rId39"/>
    <p:sldId id="2147476378" r:id="rId40"/>
    <p:sldId id="2147476399" r:id="rId41"/>
    <p:sldId id="609" r:id="rId4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browse/>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995" autoAdjust="0"/>
    <p:restoredTop sz="80452" autoAdjust="0"/>
  </p:normalViewPr>
  <p:slideViewPr>
    <p:cSldViewPr snapToGrid="0">
      <p:cViewPr varScale="1">
        <p:scale>
          <a:sx n="56" d="100"/>
          <a:sy n="56" d="100"/>
        </p:scale>
        <p:origin x="1028" y="28"/>
      </p:cViewPr>
      <p:guideLst/>
    </p:cSldViewPr>
  </p:slideViewPr>
  <p:notesTextViewPr>
    <p:cViewPr>
      <p:scale>
        <a:sx n="1" d="1"/>
        <a:sy n="1" d="1"/>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8.xml"/><Relationship Id="rId13" Type="http://schemas.openxmlformats.org/officeDocument/2006/relationships/slide" Target="slides/slide2.xml"/><Relationship Id="rId18" Type="http://schemas.openxmlformats.org/officeDocument/2006/relationships/slide" Target="slides/slide7.xml"/><Relationship Id="rId26" Type="http://schemas.openxmlformats.org/officeDocument/2006/relationships/slide" Target="slides/slide15.xml"/><Relationship Id="rId39" Type="http://schemas.openxmlformats.org/officeDocument/2006/relationships/slide" Target="slides/slide28.xml"/><Relationship Id="rId3" Type="http://schemas.openxmlformats.org/officeDocument/2006/relationships/slideMaster" Target="slideMasters/slideMaster3.xml"/><Relationship Id="rId21" Type="http://schemas.openxmlformats.org/officeDocument/2006/relationships/slide" Target="slides/slide10.xml"/><Relationship Id="rId34" Type="http://schemas.openxmlformats.org/officeDocument/2006/relationships/slide" Target="slides/slide23.xml"/><Relationship Id="rId42" Type="http://schemas.openxmlformats.org/officeDocument/2006/relationships/slide" Target="slides/slide31.xml"/><Relationship Id="rId47" Type="http://schemas.openxmlformats.org/officeDocument/2006/relationships/tableStyles" Target="tableStyles.xml"/><Relationship Id="rId7" Type="http://schemas.openxmlformats.org/officeDocument/2006/relationships/slideMaster" Target="slideMasters/slideMaster7.xml"/><Relationship Id="rId12" Type="http://schemas.openxmlformats.org/officeDocument/2006/relationships/slide" Target="slides/slide1.xml"/><Relationship Id="rId17" Type="http://schemas.openxmlformats.org/officeDocument/2006/relationships/slide" Target="slides/slide6.xml"/><Relationship Id="rId25" Type="http://schemas.openxmlformats.org/officeDocument/2006/relationships/slide" Target="slides/slide14.xml"/><Relationship Id="rId33" Type="http://schemas.openxmlformats.org/officeDocument/2006/relationships/slide" Target="slides/slide22.xml"/><Relationship Id="rId38" Type="http://schemas.openxmlformats.org/officeDocument/2006/relationships/slide" Target="slides/slide27.xml"/><Relationship Id="rId46" Type="http://schemas.openxmlformats.org/officeDocument/2006/relationships/theme" Target="theme/theme1.xml"/><Relationship Id="rId2" Type="http://schemas.openxmlformats.org/officeDocument/2006/relationships/slideMaster" Target="slideMasters/slideMaster2.xml"/><Relationship Id="rId16" Type="http://schemas.openxmlformats.org/officeDocument/2006/relationships/slide" Target="slides/slide5.xml"/><Relationship Id="rId20" Type="http://schemas.openxmlformats.org/officeDocument/2006/relationships/slide" Target="slides/slide9.xml"/><Relationship Id="rId29" Type="http://schemas.openxmlformats.org/officeDocument/2006/relationships/slide" Target="slides/slide18.xml"/><Relationship Id="rId41" Type="http://schemas.openxmlformats.org/officeDocument/2006/relationships/slide" Target="slides/slide30.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Master" Target="slideMasters/slideMaster11.xml"/><Relationship Id="rId24" Type="http://schemas.openxmlformats.org/officeDocument/2006/relationships/slide" Target="slides/slide13.xml"/><Relationship Id="rId32" Type="http://schemas.openxmlformats.org/officeDocument/2006/relationships/slide" Target="slides/slide21.xml"/><Relationship Id="rId37" Type="http://schemas.openxmlformats.org/officeDocument/2006/relationships/slide" Target="slides/slide26.xml"/><Relationship Id="rId40" Type="http://schemas.openxmlformats.org/officeDocument/2006/relationships/slide" Target="slides/slide29.xml"/><Relationship Id="rId45" Type="http://schemas.openxmlformats.org/officeDocument/2006/relationships/viewProps" Target="viewProps.xml"/><Relationship Id="rId5" Type="http://schemas.openxmlformats.org/officeDocument/2006/relationships/slideMaster" Target="slideMasters/slideMaster5.xml"/><Relationship Id="rId15" Type="http://schemas.openxmlformats.org/officeDocument/2006/relationships/slide" Target="slides/slide4.xml"/><Relationship Id="rId23" Type="http://schemas.openxmlformats.org/officeDocument/2006/relationships/slide" Target="slides/slide12.xml"/><Relationship Id="rId28" Type="http://schemas.openxmlformats.org/officeDocument/2006/relationships/slide" Target="slides/slide17.xml"/><Relationship Id="rId36" Type="http://schemas.openxmlformats.org/officeDocument/2006/relationships/slide" Target="slides/slide25.xml"/><Relationship Id="rId10" Type="http://schemas.openxmlformats.org/officeDocument/2006/relationships/slideMaster" Target="slideMasters/slideMaster10.xml"/><Relationship Id="rId19" Type="http://schemas.openxmlformats.org/officeDocument/2006/relationships/slide" Target="slides/slide8.xml"/><Relationship Id="rId31" Type="http://schemas.openxmlformats.org/officeDocument/2006/relationships/slide" Target="slides/slide20.xml"/><Relationship Id="rId44" Type="http://schemas.openxmlformats.org/officeDocument/2006/relationships/presProps" Target="pres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 Target="slides/slide3.xml"/><Relationship Id="rId22" Type="http://schemas.openxmlformats.org/officeDocument/2006/relationships/slide" Target="slides/slide11.xml"/><Relationship Id="rId27" Type="http://schemas.openxmlformats.org/officeDocument/2006/relationships/slide" Target="slides/slide16.xml"/><Relationship Id="rId30" Type="http://schemas.openxmlformats.org/officeDocument/2006/relationships/slide" Target="slides/slide19.xml"/><Relationship Id="rId35" Type="http://schemas.openxmlformats.org/officeDocument/2006/relationships/slide" Target="slides/slide24.xml"/><Relationship Id="rId43" Type="http://schemas.openxmlformats.org/officeDocument/2006/relationships/notesMaster" Target="notesMasters/notesMaster1.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6D629EC-5A2C-40C6-AB94-E079AC06B414}"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en-AU"/>
        </a:p>
      </dgm:t>
    </dgm:pt>
    <dgm:pt modelId="{574E8192-E27C-4CA3-913F-FF0C80F38360}" type="pres">
      <dgm:prSet presAssocID="{96D629EC-5A2C-40C6-AB94-E079AC06B414}" presName="linear" presStyleCnt="0">
        <dgm:presLayoutVars>
          <dgm:animLvl val="lvl"/>
          <dgm:resizeHandles val="exact"/>
        </dgm:presLayoutVars>
      </dgm:prSet>
      <dgm:spPr/>
    </dgm:pt>
  </dgm:ptLst>
  <dgm:cxnLst>
    <dgm:cxn modelId="{CFB93EC2-4A46-4227-86B5-307FE707FF86}" type="presOf" srcId="{96D629EC-5A2C-40C6-AB94-E079AC06B414}" destId="{574E8192-E27C-4CA3-913F-FF0C80F38360}" srcOrd="0" destOrd="0" presId="urn:microsoft.com/office/officeart/2005/8/layout/vList2"/>
  </dgm:cxnLst>
  <dgm:bg>
    <a:noFill/>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1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AU"/>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82B3863-55B8-4F09-894D-EEB99E13775D}" type="datetimeFigureOut">
              <a:rPr lang="en-AU" smtClean="0"/>
              <a:t>30-Apr-2025</a:t>
            </a:fld>
            <a:endParaRPr lang="en-AU"/>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AU"/>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AU"/>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C5D9247-AF26-4AE9-8078-D4FC7DEF1FEF}" type="slidenum">
              <a:rPr lang="en-AU" smtClean="0"/>
              <a:t>‹#›</a:t>
            </a:fld>
            <a:endParaRPr lang="en-AU"/>
          </a:p>
        </p:txBody>
      </p:sp>
    </p:spTree>
    <p:extLst>
      <p:ext uri="{BB962C8B-B14F-4D97-AF65-F5344CB8AC3E}">
        <p14:creationId xmlns:p14="http://schemas.microsoft.com/office/powerpoint/2010/main" val="397964375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None/>
              <a:tabLst/>
              <a:defRPr/>
            </a:pPr>
            <a:r>
              <a:rPr lang="en-US" dirty="0"/>
              <a:t>Annual fund</a:t>
            </a:r>
          </a:p>
          <a:p>
            <a:pPr marL="0" marR="0" lvl="0" indent="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None/>
              <a:tabLst/>
              <a:defRPr/>
            </a:pPr>
            <a:r>
              <a:rPr lang="en-US" dirty="0"/>
              <a:t> - </a:t>
            </a:r>
            <a:r>
              <a:rPr kumimoji="0" lang="en-AU" sz="1200" b="0"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libri" panose="020F0502020204030204"/>
                <a:ea typeface="+mn-ea"/>
                <a:cs typeface="+mn-cs"/>
              </a:rPr>
              <a:t>Primary source of funding for TRF’s grants and other programs </a:t>
            </a:r>
          </a:p>
          <a:p>
            <a:pPr marL="0" marR="0" lvl="0" indent="0" algn="l" defTabSz="914400" rtl="0" eaLnBrk="1" fontAlgn="auto" latinLnBrk="0" hangingPunct="1">
              <a:lnSpc>
                <a:spcPct val="100000"/>
              </a:lnSpc>
              <a:spcBef>
                <a:spcPts val="0"/>
              </a:spcBef>
              <a:spcAft>
                <a:spcPts val="0"/>
              </a:spcAft>
              <a:buClr>
                <a:srgbClr val="FFC000"/>
              </a:buClr>
              <a:buSzTx/>
              <a:buFont typeface="Wingdings" panose="05000000000000000000" pitchFamily="2" charset="2"/>
              <a:buNone/>
              <a:tabLst/>
              <a:defRPr/>
            </a:pPr>
            <a:r>
              <a:rPr kumimoji="0" lang="en-AU" sz="1200" b="0"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libri" panose="020F0502020204030204"/>
                <a:ea typeface="+mn-ea"/>
                <a:cs typeface="+mn-cs"/>
              </a:rPr>
              <a:t> - Contributions qualify for Paul Harris recognitions </a:t>
            </a:r>
          </a:p>
          <a:p>
            <a:endParaRPr lang="en-AU" dirty="0"/>
          </a:p>
          <a:p>
            <a:endParaRPr lang="en-AU" dirty="0"/>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
              <a:tabLst/>
              <a:defRPr/>
            </a:pPr>
            <a:r>
              <a:rPr kumimoji="0" lang="en-US" sz="1200" b="0" i="0" u="none" strike="noStrike" kern="1200" cap="none" spc="-15" normalizeH="0" baseline="0" noProof="0" dirty="0">
                <a:ln>
                  <a:noFill/>
                </a:ln>
                <a:solidFill>
                  <a:prstClr val="white"/>
                </a:solidFill>
                <a:effectLst/>
                <a:uLnTx/>
                <a:uFillTx/>
                <a:latin typeface="Source Sans Pro" panose="020B0503030403020204" pitchFamily="34" charset="0"/>
                <a:ea typeface="Source Sans Pro" panose="020B0503030403020204" pitchFamily="34" charset="0"/>
                <a:cs typeface="+mn-cs"/>
              </a:rPr>
              <a:t>Contributions funds our highest priority project.</a:t>
            </a:r>
            <a:r>
              <a:rPr kumimoji="0" lang="en-US" sz="500" b="0" i="0" u="none" strike="noStrike" kern="1200" cap="none" spc="-15" normalizeH="0" baseline="0" noProof="0" dirty="0">
                <a:ln>
                  <a:noFill/>
                </a:ln>
                <a:solidFill>
                  <a:prstClr val="white"/>
                </a:solidFill>
                <a:effectLst/>
                <a:uLnTx/>
                <a:uFillTx/>
                <a:latin typeface="Source Sans Pro" panose="020B0503030403020204" pitchFamily="34" charset="0"/>
                <a:ea typeface="Source Sans Pro" panose="020B0503030403020204" pitchFamily="34" charset="0"/>
                <a:cs typeface="+mn-cs"/>
              </a:rPr>
              <a:t>  </a:t>
            </a: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
              <a:tabLst/>
              <a:defRPr/>
            </a:pPr>
            <a:endParaRPr kumimoji="0" lang="en-US" sz="300" b="0" i="0" u="none" strike="noStrike" kern="1200" cap="none" spc="-15" normalizeH="0" baseline="0" noProof="0" dirty="0">
              <a:ln>
                <a:noFill/>
              </a:ln>
              <a:solidFill>
                <a:prstClr val="white"/>
              </a:solidFill>
              <a:effectLst/>
              <a:uLnTx/>
              <a:uFillTx/>
              <a:latin typeface="Source Sans Pro" panose="020B0503030403020204" pitchFamily="34" charset="0"/>
              <a:ea typeface="Source Sans Pro" panose="020B0503030403020204" pitchFamily="34" charset="0"/>
              <a:cs typeface="+mn-cs"/>
            </a:endParaRP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
              <a:tabLst/>
              <a:defRPr/>
            </a:pPr>
            <a:r>
              <a:rPr kumimoji="0" lang="en-US" sz="1200" b="0" i="0" u="none" strike="noStrike" kern="1200" cap="none" spc="-15" normalizeH="0" baseline="0" noProof="0" dirty="0">
                <a:ln>
                  <a:noFill/>
                </a:ln>
                <a:solidFill>
                  <a:prstClr val="white"/>
                </a:solidFill>
                <a:effectLst/>
                <a:uLnTx/>
                <a:uFillTx/>
                <a:latin typeface="Source Sans Pro" panose="020B0503030403020204" pitchFamily="34" charset="0"/>
                <a:ea typeface="Source Sans Pro" panose="020B0503030403020204" pitchFamily="34" charset="0"/>
                <a:cs typeface="+mn-cs"/>
              </a:rPr>
              <a:t>Contributions qualify for Paul Harris recognitions </a:t>
            </a: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
              <a:tabLst/>
              <a:defRPr/>
            </a:pPr>
            <a:endParaRPr kumimoji="0" lang="en-US" sz="1200" b="0" i="0" u="none" strike="noStrike" kern="1200" cap="none" spc="-15" normalizeH="0" baseline="0" noProof="0" dirty="0">
              <a:ln>
                <a:noFill/>
              </a:ln>
              <a:solidFill>
                <a:prstClr val="white"/>
              </a:solidFill>
              <a:effectLst/>
              <a:uLnTx/>
              <a:uFillTx/>
              <a:latin typeface="Source Sans Pro" panose="020B0503030403020204" pitchFamily="34" charset="0"/>
              <a:ea typeface="Source Sans Pro" panose="020B0503030403020204" pitchFamily="34" charset="0"/>
              <a:cs typeface="+mn-cs"/>
            </a:endParaRP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
              <a:tabLst/>
              <a:defRPr/>
            </a:pPr>
            <a:r>
              <a:rPr kumimoji="0" lang="en-US" sz="1200" b="0" i="0" u="none" strike="noStrike" kern="1200" cap="none" spc="-15" normalizeH="0" baseline="0" noProof="0" dirty="0">
                <a:ln>
                  <a:noFill/>
                </a:ln>
                <a:solidFill>
                  <a:prstClr val="white"/>
                </a:solidFill>
                <a:effectLst>
                  <a:outerShdw blurRad="38100" dist="38100" dir="2700000" algn="tl">
                    <a:srgbClr val="000000">
                      <a:alpha val="43137"/>
                    </a:srgbClr>
                  </a:outerShdw>
                </a:effectLst>
                <a:uLnTx/>
                <a:uFillTx/>
                <a:latin typeface="Source Sans Pro" panose="020B0503030403020204" pitchFamily="34" charset="0"/>
                <a:ea typeface="Source Sans Pro" panose="020B0503030403020204" pitchFamily="34" charset="0"/>
                <a:cs typeface="+mn-cs"/>
              </a:rPr>
              <a:t>Funds the World Fund to support the DDF for Global and District Grants as well as projects at the Trustees discretion</a:t>
            </a:r>
            <a:endParaRPr kumimoji="0" lang="en-US" sz="300" b="0" i="0" u="none" strike="noStrike" kern="1200" cap="none" spc="-15" normalizeH="0" baseline="0" noProof="0" dirty="0">
              <a:ln>
                <a:noFill/>
              </a:ln>
              <a:solidFill>
                <a:prstClr val="white"/>
              </a:solidFill>
              <a:effectLst>
                <a:outerShdw blurRad="38100" dist="38100" dir="2700000" algn="tl">
                  <a:srgbClr val="000000">
                    <a:alpha val="43137"/>
                  </a:srgbClr>
                </a:outerShdw>
              </a:effectLst>
              <a:uLnTx/>
              <a:uFillTx/>
              <a:latin typeface="Source Sans Pro" panose="020B0503030403020204" pitchFamily="34" charset="0"/>
              <a:ea typeface="Source Sans Pro" panose="020B0503030403020204" pitchFamily="34" charset="0"/>
              <a:cs typeface="+mn-cs"/>
            </a:endParaRP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
              <a:tabLst/>
              <a:defRPr/>
            </a:pPr>
            <a:r>
              <a:rPr kumimoji="0" lang="en-US" sz="1200" b="0" i="0" u="none" strike="noStrike" kern="1200" cap="none" spc="-15" normalizeH="0" baseline="0" noProof="0" dirty="0">
                <a:ln>
                  <a:noFill/>
                </a:ln>
                <a:solidFill>
                  <a:prstClr val="white"/>
                </a:solidFill>
                <a:effectLst>
                  <a:outerShdw blurRad="38100" dist="38100" dir="2700000" algn="tl">
                    <a:srgbClr val="000000">
                      <a:alpha val="43137"/>
                    </a:srgbClr>
                  </a:outerShdw>
                </a:effectLst>
                <a:uLnTx/>
                <a:uFillTx/>
                <a:latin typeface="Source Sans Pro" panose="020B0503030403020204" pitchFamily="34" charset="0"/>
                <a:ea typeface="Source Sans Pro" panose="020B0503030403020204" pitchFamily="34" charset="0"/>
                <a:cs typeface="+mn-cs"/>
              </a:rPr>
              <a:t>Contributions DO NOT qualify for Paul Harris recognitions</a:t>
            </a: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
              <a:tabLst/>
              <a:defRPr/>
            </a:pPr>
            <a:endParaRPr kumimoji="0" lang="en-US" sz="1200" b="0" i="0" u="none" strike="noStrike" kern="1200" cap="none" spc="-15" normalizeH="0" baseline="0" noProof="0" dirty="0">
              <a:ln>
                <a:noFill/>
              </a:ln>
              <a:solidFill>
                <a:prstClr val="white"/>
              </a:solidFill>
              <a:effectLst>
                <a:outerShdw blurRad="38100" dist="38100" dir="2700000" algn="tl">
                  <a:srgbClr val="000000">
                    <a:alpha val="43137"/>
                  </a:srgbClr>
                </a:outerShdw>
              </a:effectLst>
              <a:uLnTx/>
              <a:uFillTx/>
              <a:latin typeface="Source Sans Pro" panose="020B0503030403020204" pitchFamily="34" charset="0"/>
              <a:ea typeface="Source Sans Pro" panose="020B0503030403020204" pitchFamily="34" charset="0"/>
              <a:cs typeface="+mn-cs"/>
            </a:endParaRP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
              <a:tabLst/>
              <a:defRPr/>
            </a:pPr>
            <a:r>
              <a:rPr kumimoji="0" lang="en-US" sz="1200" b="0" i="0" u="none" strike="noStrike" kern="1200" cap="none" spc="-15" normalizeH="0" baseline="0" noProof="0" dirty="0">
                <a:ln>
                  <a:noFill/>
                </a:ln>
                <a:solidFill>
                  <a:prstClr val="white"/>
                </a:solidFill>
                <a:effectLst>
                  <a:outerShdw blurRad="38100" dist="38100" dir="2700000" algn="tl">
                    <a:srgbClr val="000000">
                      <a:alpha val="43137"/>
                    </a:srgbClr>
                  </a:outerShdw>
                </a:effectLst>
                <a:uLnTx/>
                <a:uFillTx/>
                <a:latin typeface="Source Sans Pro" panose="020B0503030403020204" pitchFamily="34" charset="0"/>
                <a:ea typeface="Source Sans Pro" panose="020B0503030403020204" pitchFamily="34" charset="0"/>
                <a:cs typeface="+mn-cs"/>
              </a:rPr>
              <a:t>Funds Disaster Response Grants (up to $25,000) to Rotary Districts affected by natural disasters</a:t>
            </a: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
              <a:tabLst/>
              <a:defRPr/>
            </a:pPr>
            <a:r>
              <a:rPr kumimoji="0" lang="en-US" sz="1200" b="0" i="0" u="none" strike="noStrike" kern="1200" cap="none" spc="-15" normalizeH="0" baseline="0" noProof="0" dirty="0">
                <a:ln>
                  <a:noFill/>
                </a:ln>
                <a:solidFill>
                  <a:prstClr val="white"/>
                </a:solidFill>
                <a:effectLst>
                  <a:outerShdw blurRad="38100" dist="38100" dir="2700000" algn="tl">
                    <a:srgbClr val="000000">
                      <a:alpha val="43137"/>
                    </a:srgbClr>
                  </a:outerShdw>
                </a:effectLst>
                <a:uLnTx/>
                <a:uFillTx/>
                <a:latin typeface="Source Sans Pro" panose="020B0503030403020204" pitchFamily="34" charset="0"/>
                <a:ea typeface="Source Sans Pro" panose="020B0503030403020204" pitchFamily="34" charset="0"/>
                <a:cs typeface="+mn-cs"/>
              </a:rPr>
              <a:t>Assist with rapid provision of basic items such as water, food, medicine and clothing. </a:t>
            </a: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
              <a:tabLst/>
              <a:defRPr/>
            </a:pPr>
            <a:endParaRPr kumimoji="0" lang="en-US" sz="1200" b="0" i="0" u="none" strike="noStrike" kern="1200" cap="none" spc="-15" normalizeH="0" baseline="0" noProof="0" dirty="0">
              <a:ln>
                <a:noFill/>
              </a:ln>
              <a:solidFill>
                <a:prstClr val="white"/>
              </a:solidFill>
              <a:effectLst>
                <a:outerShdw blurRad="38100" dist="38100" dir="2700000" algn="tl">
                  <a:srgbClr val="000000">
                    <a:alpha val="43137"/>
                  </a:srgbClr>
                </a:outerShdw>
              </a:effectLst>
              <a:uLnTx/>
              <a:uFillTx/>
              <a:latin typeface="Source Sans Pro" panose="020B0503030403020204" pitchFamily="34" charset="0"/>
              <a:ea typeface="Source Sans Pro" panose="020B0503030403020204" pitchFamily="34" charset="0"/>
              <a:cs typeface="+mn-cs"/>
            </a:endParaRP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
              <a:tabLst/>
              <a:defRPr/>
            </a:pPr>
            <a:endParaRPr kumimoji="0" lang="en-US" sz="1200" b="0" i="0" u="none" strike="noStrike" kern="1200" cap="none" spc="-15" normalizeH="0" baseline="0" noProof="0" dirty="0">
              <a:ln>
                <a:noFill/>
              </a:ln>
              <a:solidFill>
                <a:prstClr val="white"/>
              </a:solidFill>
              <a:effectLst/>
              <a:uLnTx/>
              <a:uFillTx/>
              <a:latin typeface="Source Sans Pro" panose="020B0503030403020204" pitchFamily="34" charset="0"/>
              <a:ea typeface="Source Sans Pro" panose="020B0503030403020204" pitchFamily="34" charset="0"/>
              <a:cs typeface="+mn-cs"/>
            </a:endParaRPr>
          </a:p>
          <a:p>
            <a:endParaRPr lang="en-AU" dirty="0"/>
          </a:p>
        </p:txBody>
      </p:sp>
      <p:sp>
        <p:nvSpPr>
          <p:cNvPr id="4" name="Slide Number Placeholder 3"/>
          <p:cNvSpPr>
            <a:spLocks noGrp="1"/>
          </p:cNvSpPr>
          <p:nvPr>
            <p:ph type="sldNum" sz="quarter" idx="5"/>
          </p:nvPr>
        </p:nvSpPr>
        <p:spPr/>
        <p:txBody>
          <a:bodyPr/>
          <a:lstStyle/>
          <a:p>
            <a:fld id="{9C5D9247-AF26-4AE9-8078-D4FC7DEF1FEF}" type="slidenum">
              <a:rPr lang="en-AU" smtClean="0"/>
              <a:t>6</a:t>
            </a:fld>
            <a:endParaRPr lang="en-AU"/>
          </a:p>
        </p:txBody>
      </p:sp>
    </p:spTree>
    <p:extLst>
      <p:ext uri="{BB962C8B-B14F-4D97-AF65-F5344CB8AC3E}">
        <p14:creationId xmlns:p14="http://schemas.microsoft.com/office/powerpoint/2010/main" val="258256272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5"/>
          </p:nvPr>
        </p:nvSpPr>
        <p:spPr/>
        <p:txBody>
          <a:bodyPr/>
          <a:lstStyle/>
          <a:p>
            <a:fld id="{9C5D9247-AF26-4AE9-8078-D4FC7DEF1FEF}" type="slidenum">
              <a:rPr lang="en-AU" smtClean="0"/>
              <a:t>8</a:t>
            </a:fld>
            <a:endParaRPr lang="en-AU"/>
          </a:p>
        </p:txBody>
      </p:sp>
    </p:spTree>
    <p:extLst>
      <p:ext uri="{BB962C8B-B14F-4D97-AF65-F5344CB8AC3E}">
        <p14:creationId xmlns:p14="http://schemas.microsoft.com/office/powerpoint/2010/main" val="328779578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lnSpc>
                <a:spcPct val="150000"/>
              </a:lnSpc>
              <a:spcBef>
                <a:spcPts val="0"/>
              </a:spcBef>
              <a:spcAft>
                <a:spcPts val="800"/>
              </a:spcAft>
            </a:pPr>
            <a:r>
              <a:rPr lang="en-US" sz="1200" b="0" dirty="0">
                <a:effectLst/>
                <a:latin typeface="Arial Narrow" panose="020B0606020202030204" pitchFamily="34" charset="0"/>
                <a:ea typeface="Calibri" panose="020F0502020204030204" pitchFamily="34" charset="0"/>
                <a:cs typeface="Times New Roman" panose="02020603050405020304" pitchFamily="18" charset="0"/>
              </a:rPr>
              <a:t>Our Foundation is carefully overseen by your fellow Rotary Members, the Trustees of The Rotary Foundation. They ensure that your donations are invested well and spent wisely so they’ll do good in the world.</a:t>
            </a:r>
          </a:p>
          <a:p>
            <a:pPr marL="0" marR="0">
              <a:lnSpc>
                <a:spcPct val="150000"/>
              </a:lnSpc>
              <a:spcBef>
                <a:spcPts val="0"/>
              </a:spcBef>
              <a:spcAft>
                <a:spcPts val="800"/>
              </a:spcAft>
            </a:pP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p>
            <a:pPr marL="0" marR="0">
              <a:lnSpc>
                <a:spcPct val="150000"/>
              </a:lnSpc>
              <a:spcBef>
                <a:spcPts val="0"/>
              </a:spcBef>
              <a:spcAft>
                <a:spcPts val="800"/>
              </a:spcAft>
            </a:pPr>
            <a:r>
              <a:rPr lang="en-US" sz="1200" dirty="0">
                <a:effectLst/>
                <a:latin typeface="Arial Narrow" panose="020B0606020202030204" pitchFamily="34" charset="0"/>
                <a:ea typeface="Calibri" panose="020F0502020204030204" pitchFamily="34" charset="0"/>
                <a:cs typeface="Times New Roman" panose="02020603050405020304" pitchFamily="18" charset="0"/>
              </a:rPr>
              <a:t>Our members’ generosity and Rotary’s work haven’t gone unrecognized.</a:t>
            </a:r>
            <a:r>
              <a:rPr lang="en-US" sz="1200" b="0" i="0" kern="1200" dirty="0">
                <a:solidFill>
                  <a:schemeClr val="tx1"/>
                </a:solidFill>
                <a:effectLst/>
                <a:latin typeface="+mn-lt"/>
                <a:ea typeface="+mn-ea"/>
                <a:cs typeface="+mn-cs"/>
              </a:rPr>
              <a:t> For the </a:t>
            </a:r>
            <a:r>
              <a:rPr lang="en-US" sz="1200" b="0" i="0" kern="1200" dirty="0">
                <a:solidFill>
                  <a:schemeClr val="tx1"/>
                </a:solidFill>
                <a:effectLst/>
                <a:highlight>
                  <a:srgbClr val="FFFF00"/>
                </a:highlight>
                <a:latin typeface="+mn-lt"/>
                <a:ea typeface="+mn-ea"/>
                <a:cs typeface="+mn-cs"/>
              </a:rPr>
              <a:t>15th</a:t>
            </a:r>
            <a:r>
              <a:rPr lang="en-US" sz="1200" b="0" i="0" kern="1200" dirty="0">
                <a:solidFill>
                  <a:schemeClr val="tx1"/>
                </a:solidFill>
                <a:effectLst/>
                <a:latin typeface="+mn-lt"/>
                <a:ea typeface="+mn-ea"/>
                <a:cs typeface="+mn-cs"/>
              </a:rPr>
              <a:t> consecutive year, The Rotary Foundation has received the highest rating — four stars — from Charity</a:t>
            </a:r>
            <a:r>
              <a:rPr lang="en-US" sz="1200" b="0" i="0" kern="1200" baseline="0" dirty="0">
                <a:solidFill>
                  <a:schemeClr val="tx1"/>
                </a:solidFill>
                <a:effectLst/>
                <a:latin typeface="+mn-lt"/>
                <a:ea typeface="+mn-ea"/>
                <a:cs typeface="+mn-cs"/>
              </a:rPr>
              <a:t> Navigator</a:t>
            </a:r>
            <a:r>
              <a:rPr lang="en-US" sz="1200" b="0" i="0" kern="1200" dirty="0">
                <a:solidFill>
                  <a:schemeClr val="tx1"/>
                </a:solidFill>
                <a:effectLst/>
                <a:latin typeface="+mn-lt"/>
                <a:ea typeface="+mn-ea"/>
                <a:cs typeface="+mn-cs"/>
              </a:rPr>
              <a:t>, an independent evaluator of charities in the U.S.,</a:t>
            </a:r>
            <a:r>
              <a:rPr lang="en-US" sz="1200" dirty="0">
                <a:effectLst/>
                <a:latin typeface="Arial Narrow" panose="020B0606020202030204" pitchFamily="34" charset="0"/>
                <a:ea typeface="Calibri" panose="020F0502020204030204" pitchFamily="34" charset="0"/>
                <a:cs typeface="Times New Roman" panose="02020603050405020304" pitchFamily="18" charset="0"/>
              </a:rPr>
              <a:t> </a:t>
            </a:r>
            <a:r>
              <a:rPr lang="en-US" sz="1200" b="0" i="0" kern="1200" dirty="0">
                <a:solidFill>
                  <a:schemeClr val="tx1"/>
                </a:solidFill>
                <a:effectLst/>
                <a:latin typeface="+mn-lt"/>
                <a:ea typeface="+mn-ea"/>
                <a:cs typeface="+mn-cs"/>
              </a:rPr>
              <a:t>for demonstrating strong financial health and commitment to accountability and transparency.</a:t>
            </a:r>
          </a:p>
          <a:p>
            <a:pPr marL="0" marR="0">
              <a:lnSpc>
                <a:spcPct val="150000"/>
              </a:lnSpc>
              <a:spcBef>
                <a:spcPts val="0"/>
              </a:spcBef>
              <a:spcAft>
                <a:spcPts val="800"/>
              </a:spcAft>
            </a:pPr>
            <a:endParaRPr lang="en-US" sz="1200" baseline="0" dirty="0">
              <a:effectLst/>
              <a:latin typeface="Arial Narrow" panose="020B0606020202030204" pitchFamily="34" charset="0"/>
              <a:ea typeface="Calibri" panose="020F0502020204030204" pitchFamily="34" charset="0"/>
              <a:cs typeface="Times New Roman" panose="02020603050405020304" pitchFamily="18" charset="0"/>
            </a:endParaRPr>
          </a:p>
          <a:p>
            <a:pPr marL="0" marR="0">
              <a:lnSpc>
                <a:spcPct val="150000"/>
              </a:lnSpc>
              <a:spcBef>
                <a:spcPts val="0"/>
              </a:spcBef>
              <a:spcAft>
                <a:spcPts val="800"/>
              </a:spcAft>
            </a:pPr>
            <a:r>
              <a:rPr lang="en-US" sz="1200" b="0" i="0" kern="1200" dirty="0">
                <a:solidFill>
                  <a:schemeClr val="tx1"/>
                </a:solidFill>
                <a:effectLst/>
                <a:latin typeface="+mn-lt"/>
                <a:ea typeface="+mn-ea"/>
                <a:cs typeface="+mn-cs"/>
              </a:rPr>
              <a:t>The rating reflects Charity Navigator's assessment of how the Foundation uses donations, sustains its programs and services, and practices good governance and openness.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B827055-821E-4F6B-AAA9-2685E1493D9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1166647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574CF78-B103-4B76-BFC9-787D095FAD93}" type="slidenum">
              <a:rPr kumimoji="0" lang="en-NZ"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NZ"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674392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5"/>
          </p:nvPr>
        </p:nvSpPr>
        <p:spPr/>
        <p:txBody>
          <a:bodyPr/>
          <a:lstStyle/>
          <a:p>
            <a:fld id="{9C5D9247-AF26-4AE9-8078-D4FC7DEF1FEF}" type="slidenum">
              <a:rPr lang="en-AU" smtClean="0"/>
              <a:t>11</a:t>
            </a:fld>
            <a:endParaRPr lang="en-AU"/>
          </a:p>
        </p:txBody>
      </p:sp>
    </p:spTree>
    <p:extLst>
      <p:ext uri="{BB962C8B-B14F-4D97-AF65-F5344CB8AC3E}">
        <p14:creationId xmlns:p14="http://schemas.microsoft.com/office/powerpoint/2010/main" val="59702459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rgbClr val="17458F"/>
                </a:solidFill>
              </a:rPr>
              <a:t>Providing leadership for major fundraising in the districts they serve, E/MGAs work most closely with their District Endowment/Major Gifts Subcommittee Chairs.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rgbClr val="17458F"/>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rgbClr val="17458F"/>
                </a:solidFill>
              </a:rPr>
              <a:t>RRFCs and Area of Focus MGI Committees, DGs and the district Rotary Foundation structure to connect Rotarians with resources for major gift-giving and supporting the Endowment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rgbClr val="17458F"/>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rgbClr val="17458F"/>
                </a:solidFill>
              </a:rPr>
              <a:t>E/MGAs inspire, motivate, train, advise, strategize, communicate, and promote major gift giving and the importance of supporting Rotary’s Endowment directly to the district Rotary Foundation committee and subcommittee chairs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rgbClr val="17458F"/>
              </a:solidFill>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B827055-821E-4F6B-AAA9-2685E1493D9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4894394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6CA891-F080-3994-F60C-AE86F234BB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05BB18F-A020-E474-5033-175D5E1C839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97F7BFF-619C-718B-2774-060B2034F73D}"/>
              </a:ext>
            </a:extLst>
          </p:cNvPr>
          <p:cNvSpPr>
            <a:spLocks noGrp="1"/>
          </p:cNvSpPr>
          <p:nvPr>
            <p:ph type="body" idx="1"/>
          </p:nvPr>
        </p:nvSpPr>
        <p:spPr/>
        <p:txBody>
          <a:bodyPr/>
          <a:lstStyle/>
          <a:p>
            <a:r>
              <a:rPr lang="en-US" baseline="0" dirty="0"/>
              <a:t> …planning a gift to Rotary’s Endowment will help people by supporting your favorite causes forever.</a:t>
            </a:r>
            <a:endParaRPr lang="en-US" dirty="0"/>
          </a:p>
        </p:txBody>
      </p:sp>
      <p:sp>
        <p:nvSpPr>
          <p:cNvPr id="4" name="Slide Number Placeholder 3">
            <a:extLst>
              <a:ext uri="{FF2B5EF4-FFF2-40B4-BE49-F238E27FC236}">
                <a16:creationId xmlns:a16="http://schemas.microsoft.com/office/drawing/2014/main" id="{18B7B663-339E-DDAE-B5FA-B8F4BEE6B3DF}"/>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E28465E-FA5F-4447-8A9F-2CE5D410535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91895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tx1"/>
                </a:solidFill>
                <a:effectLst/>
                <a:latin typeface="+mn-lt"/>
                <a:ea typeface="+mn-ea"/>
                <a:cs typeface="+mn-cs"/>
              </a:rPr>
              <a:t>Outright contributions to the Endowment </a:t>
            </a:r>
            <a:r>
              <a:rPr lang="en-US" sz="1200" kern="1200" dirty="0">
                <a:solidFill>
                  <a:schemeClr val="tx1"/>
                </a:solidFill>
                <a:effectLst/>
                <a:latin typeface="+mn-lt"/>
                <a:ea typeface="+mn-ea"/>
                <a:cs typeface="+mn-cs"/>
              </a:rPr>
              <a:t>give you a glimpse of your legacy’s future impact, and allow Rotary to recognize your generosity</a:t>
            </a:r>
            <a:r>
              <a:rPr lang="en-US" sz="1200" kern="1200" baseline="0" dirty="0">
                <a:solidFill>
                  <a:schemeClr val="tx1"/>
                </a:solidFill>
                <a:effectLst/>
                <a:latin typeface="+mn-lt"/>
                <a:ea typeface="+mn-ea"/>
                <a:cs typeface="+mn-cs"/>
              </a:rPr>
              <a:t> – for example </a:t>
            </a:r>
            <a:r>
              <a:rPr lang="en-US" sz="1200" kern="1200" dirty="0">
                <a:solidFill>
                  <a:schemeClr val="tx1"/>
                </a:solidFill>
                <a:effectLst/>
                <a:latin typeface="+mn-lt"/>
                <a:ea typeface="+mn-ea"/>
                <a:cs typeface="+mn-cs"/>
              </a:rPr>
              <a:t>with Major Donor and Arch Klumph Society recognition. </a:t>
            </a:r>
          </a:p>
          <a:p>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The Trustees are also pleased to confer membership to the Bequest Society on you and your spouse/partner when you share</a:t>
            </a:r>
            <a:r>
              <a:rPr lang="en-US" sz="1200" kern="1200" baseline="0" dirty="0">
                <a:solidFill>
                  <a:schemeClr val="tx1"/>
                </a:solidFill>
                <a:effectLst/>
                <a:latin typeface="+mn-lt"/>
                <a:ea typeface="+mn-ea"/>
                <a:cs typeface="+mn-cs"/>
              </a:rPr>
              <a:t> the news of your </a:t>
            </a:r>
            <a:r>
              <a:rPr lang="en-US" sz="1200" b="1" kern="1200" baseline="0" dirty="0">
                <a:solidFill>
                  <a:schemeClr val="tx1"/>
                </a:solidFill>
                <a:effectLst/>
                <a:latin typeface="+mn-lt"/>
                <a:ea typeface="+mn-ea"/>
                <a:cs typeface="+mn-cs"/>
              </a:rPr>
              <a:t>future </a:t>
            </a:r>
            <a:r>
              <a:rPr lang="en-US" sz="1200" b="1" kern="1200" dirty="0">
                <a:solidFill>
                  <a:schemeClr val="tx1"/>
                </a:solidFill>
                <a:effectLst/>
                <a:latin typeface="+mn-lt"/>
                <a:ea typeface="+mn-ea"/>
                <a:cs typeface="+mn-cs"/>
              </a:rPr>
              <a:t>commitment </a:t>
            </a:r>
            <a:r>
              <a:rPr lang="en-US" sz="1200" kern="1200" dirty="0">
                <a:solidFill>
                  <a:schemeClr val="tx1"/>
                </a:solidFill>
                <a:effectLst/>
                <a:latin typeface="+mn-lt"/>
                <a:ea typeface="+mn-ea"/>
                <a:cs typeface="+mn-cs"/>
              </a:rPr>
              <a:t>of US$10,000 or more. </a:t>
            </a:r>
          </a:p>
          <a:p>
            <a:endParaRPr lang="en-US" sz="1200" kern="1200" dirty="0">
              <a:solidFill>
                <a:schemeClr val="tx1"/>
              </a:solidFill>
              <a:effectLst/>
              <a:latin typeface="+mn-lt"/>
              <a:ea typeface="+mn-ea"/>
              <a:cs typeface="+mn-cs"/>
            </a:endParaRPr>
          </a:p>
          <a:p>
            <a:r>
              <a:rPr lang="en-US" sz="1200" b="1" i="1" kern="1200" dirty="0">
                <a:solidFill>
                  <a:schemeClr val="tx1"/>
                </a:solidFill>
                <a:effectLst/>
                <a:latin typeface="+mn-lt"/>
                <a:ea typeface="+mn-ea"/>
                <a:cs typeface="+mn-cs"/>
              </a:rPr>
              <a:t>If appropriate, consider asking Arch Klumph Society, Major Donors and/or Bequest Society members to identify themselves</a:t>
            </a:r>
            <a:r>
              <a:rPr lang="en-US" sz="1200" b="1" i="1" kern="1200" baseline="0" dirty="0">
                <a:solidFill>
                  <a:schemeClr val="tx1"/>
                </a:solidFill>
                <a:effectLst/>
                <a:latin typeface="+mn-lt"/>
                <a:ea typeface="+mn-ea"/>
                <a:cs typeface="+mn-cs"/>
              </a:rPr>
              <a:t> so that you can recognize their leadership giving. </a:t>
            </a:r>
            <a:endParaRPr lang="en-US" b="1" i="1"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E28465E-FA5F-4447-8A9F-2CE5D410535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034842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66064" rtl="0" eaLnBrk="1" fontAlgn="auto" latinLnBrk="0" hangingPunct="1">
              <a:lnSpc>
                <a:spcPct val="100000"/>
              </a:lnSpc>
              <a:spcBef>
                <a:spcPts val="0"/>
              </a:spcBef>
              <a:spcAft>
                <a:spcPts val="0"/>
              </a:spcAft>
              <a:buClrTx/>
              <a:buSzTx/>
              <a:buFontTx/>
              <a:buNone/>
              <a:tabLst/>
              <a:defRPr/>
            </a:pPr>
            <a:fld id="{800D4FD8-FB60-194E-9310-A657AC099279}" type="slidenum">
              <a:rPr kumimoji="0" lang="en-US" sz="13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66064" rtl="0" eaLnBrk="1" fontAlgn="auto" latinLnBrk="0" hangingPunct="1">
                <a:lnSpc>
                  <a:spcPct val="100000"/>
                </a:lnSpc>
                <a:spcBef>
                  <a:spcPts val="0"/>
                </a:spcBef>
                <a:spcAft>
                  <a:spcPts val="0"/>
                </a:spcAft>
                <a:buClrTx/>
                <a:buSzTx/>
                <a:buFontTx/>
                <a:buNone/>
                <a:tabLst/>
                <a:defRPr/>
              </a:pPr>
              <a:t>20</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5380405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dirty="0">
                <a:latin typeface="Arial" pitchFamily="17"/>
              </a:rPr>
              <a:t>We have made tremendous progress in our eradication efforts. In 1988, there were 350,000 cases of polio in 125 countries. </a:t>
            </a:r>
          </a:p>
          <a:p>
            <a:pPr lvl="0"/>
            <a:endParaRPr lang="en-US" dirty="0">
              <a:latin typeface="Arial" pitchFamily="17"/>
            </a:endParaRPr>
          </a:p>
          <a:p>
            <a:pPr lvl="0"/>
            <a:r>
              <a:rPr lang="en-US" dirty="0">
                <a:latin typeface="Arial" pitchFamily="17"/>
              </a:rPr>
              <a:t>Now, the wild poliovirus remains endemic in only two countries, Afghanistan and Pakistan. They reported just 12 cases of polio caused by the wild poliovirus in 2023.</a:t>
            </a:r>
          </a:p>
          <a:p>
            <a:pPr lvl="0"/>
            <a:endParaRPr lang="en-US" dirty="0">
              <a:latin typeface="Arial" pitchFamily="17"/>
            </a:endParaRPr>
          </a:p>
          <a:p>
            <a:pPr lvl="0"/>
            <a:r>
              <a:rPr lang="en-US" dirty="0">
                <a:latin typeface="Arial" pitchFamily="17"/>
              </a:rPr>
              <a:t>Today, five of the six World Health Organization regions are certified free of wild polio and 90% of the world’s population lives in polio-free areas. </a:t>
            </a:r>
          </a:p>
          <a:p>
            <a:pPr lvl="0"/>
            <a:endParaRPr lang="en-US" dirty="0">
              <a:latin typeface="Arial" pitchFamily="17"/>
            </a:endParaRPr>
          </a:p>
          <a:p>
            <a:pPr lvl="0"/>
            <a:r>
              <a:rPr lang="en-US" dirty="0">
                <a:latin typeface="Arial" pitchFamily="17"/>
              </a:rPr>
              <a:t>This is a major achievement and one to which Rotary and our members have made historic contributions. </a:t>
            </a:r>
          </a:p>
          <a:p>
            <a:pPr lvl="0"/>
            <a:endParaRPr lang="en-US" dirty="0">
              <a:latin typeface="Arial" pitchFamily="17"/>
            </a:endParaRPr>
          </a:p>
          <a:p>
            <a:pPr lvl="0"/>
            <a:r>
              <a:rPr lang="en-US" dirty="0">
                <a:latin typeface="Arial" pitchFamily="17"/>
              </a:rPr>
              <a:t>Through the efforts of Rotary and our partners, more than 3 billion children have been immunized. This means that more than 20 million people who otherwise would have been paralyzed are able to walk.</a:t>
            </a:r>
          </a:p>
          <a:p>
            <a:pPr lvl="0"/>
            <a:endParaRPr lang="en-US" dirty="0">
              <a:latin typeface="Arial" pitchFamily="17"/>
            </a:endParaRPr>
          </a:p>
          <a:p>
            <a:pPr lvl="0"/>
            <a:endParaRPr lang="en-US" dirty="0">
              <a:solidFill>
                <a:srgbClr val="39424A"/>
              </a:solidFill>
              <a:latin typeface="Open Sans"/>
            </a:endParaRPr>
          </a:p>
          <a:p>
            <a:pPr lvl="0"/>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31774" rtl="0" eaLnBrk="1" fontAlgn="auto" latinLnBrk="0" hangingPunct="1">
              <a:lnSpc>
                <a:spcPct val="100000"/>
              </a:lnSpc>
              <a:spcBef>
                <a:spcPts val="0"/>
              </a:spcBef>
              <a:spcAft>
                <a:spcPts val="0"/>
              </a:spcAft>
              <a:buClrTx/>
              <a:buSzTx/>
              <a:buFontTx/>
              <a:buNone/>
              <a:tabLst/>
              <a:defRPr/>
            </a:pPr>
            <a:fld id="{55CB2294-2815-0641-BA18-00635844A3C8}"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31774"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2967216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27B7E04-8E35-481F-93D7-812078C32274}" type="slidenum">
              <a:rPr kumimoji="0" lang="en-AU"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AU"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1177257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June 2021, the Global Polio Eradication Initiative launched a new strategic plan covering the years 2022-2026.  The new plan builds on our progress to date and addresses the remaining hurdles to polio eradication.  The title of the strategy is “Delivering on a Promise.”  The strategy has two goals:  interrupt transmission of all poliovirus in Afghanistan and Pakistan and stop transmission of circulating vaccine-derived poliovirus type 2 and prevent outbreaks in polio-free regions.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ptos" panose="02110004020202020204"/>
                <a:ea typeface="+mn-ea"/>
                <a:cs typeface="+mn-cs"/>
              </a:rPr>
              <a:t>The Global Polio Eradication Initiative’s Polio Oversight Board, on which Rotary is represented by the chair of its International PolioPlus Committee, determined in July 2024 that more time will be needed to achieve goals 1 and 2 of the strategy and extended the timelines to achieve both. They assessed that goal 1 could be achieved by the end of 2027 and goal 2 by the end of 2029. They also considered the additional resources that will be needed to fund activities beyond 2026 and will adopt a revised multiyear budget in October.  </a:t>
            </a:r>
            <a:endParaRPr lang="en-US" dirty="0"/>
          </a:p>
          <a:p>
            <a:endParaRPr lang="en-US" dirty="0"/>
          </a:p>
          <a:p>
            <a:r>
              <a:rPr lang="en-US" dirty="0"/>
              <a:t>We are confident that this strategy will deliver on OUR promise to children everywhere that they will soon live in a world free from the threat of polio.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0C52C5-8DB1-4C73-9B13-E6392D3830E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77395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a:p>
        </p:txBody>
      </p:sp>
      <p:sp>
        <p:nvSpPr>
          <p:cNvPr id="4" name="Slide Number Placeholder 3"/>
          <p:cNvSpPr>
            <a:spLocks noGrp="1"/>
          </p:cNvSpPr>
          <p:nvPr>
            <p:ph type="sldNum" sz="quarter" idx="5"/>
          </p:nvPr>
        </p:nvSpPr>
        <p:spPr/>
        <p:txBody>
          <a:bodyPr/>
          <a:lstStyle/>
          <a:p>
            <a:fld id="{D93EF1C7-5421-403F-A447-C1FC79E0BE48}" type="slidenum">
              <a:rPr lang="en-AU" smtClean="0"/>
              <a:t>25</a:t>
            </a:fld>
            <a:endParaRPr lang="en-AU"/>
          </a:p>
        </p:txBody>
      </p:sp>
    </p:spTree>
    <p:extLst>
      <p:ext uri="{BB962C8B-B14F-4D97-AF65-F5344CB8AC3E}">
        <p14:creationId xmlns:p14="http://schemas.microsoft.com/office/powerpoint/2010/main" val="395256890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9BF961-9C04-B213-6C62-0A8D329AFA7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78D9F10-7DD1-299A-94ED-80BAB31F0D5F}"/>
              </a:ext>
            </a:extLst>
          </p:cNvPr>
          <p:cNvSpPr>
            <a:spLocks noGrp="1" noRot="1" noChangeAspect="1"/>
          </p:cNvSpPr>
          <p:nvPr>
            <p:ph type="sldImg"/>
          </p:nvPr>
        </p:nvSpPr>
        <p:spPr>
          <a:xfrm>
            <a:off x="439738" y="1252538"/>
            <a:ext cx="6008687" cy="3381375"/>
          </a:xfrm>
        </p:spPr>
      </p:sp>
      <p:sp>
        <p:nvSpPr>
          <p:cNvPr id="3" name="Notes Placeholder 2">
            <a:extLst>
              <a:ext uri="{FF2B5EF4-FFF2-40B4-BE49-F238E27FC236}">
                <a16:creationId xmlns:a16="http://schemas.microsoft.com/office/drawing/2014/main" id="{901D3E9E-6FC7-4F42-FA71-379FE9D88271}"/>
              </a:ext>
            </a:extLst>
          </p:cNvPr>
          <p:cNvSpPr>
            <a:spLocks noGrp="1"/>
          </p:cNvSpPr>
          <p:nvPr>
            <p:ph type="body" idx="1"/>
          </p:nvPr>
        </p:nvSpPr>
        <p:spPr/>
        <p:txBody>
          <a:bodyPr/>
          <a:lstStyle/>
          <a:p>
            <a:r>
              <a:rPr lang="en-US" baseline="0" dirty="0"/>
              <a:t>Rotary has committed to raising $50 million per a Rotary year for polio eradication through donations of our members. </a:t>
            </a:r>
          </a:p>
          <a:p>
            <a:r>
              <a:rPr lang="en-US" baseline="0" dirty="0"/>
              <a:t>The Bill &amp; Melinda Gates Foundation has pledged to match that 2-to-1, for a total commitment of $150 million each year. </a:t>
            </a:r>
          </a:p>
          <a:p>
            <a:endParaRPr lang="en-US" baseline="0" dirty="0"/>
          </a:p>
          <a:p>
            <a:endParaRPr lang="en-US" baseline="0" dirty="0"/>
          </a:p>
          <a:p>
            <a:pPr defTabSz="966064">
              <a:defRPr/>
            </a:pPr>
            <a:r>
              <a:rPr lang="en-US" sz="1300" b="1" u="sng" cap="all" dirty="0">
                <a:solidFill>
                  <a:srgbClr val="7030A0"/>
                </a:solidFill>
                <a:latin typeface="Arial" panose="020B0604020202020204" pitchFamily="34" charset="0"/>
                <a:ea typeface="Arial" charset="0"/>
                <a:cs typeface="Arial" panose="020B0604020202020204" pitchFamily="34" charset="0"/>
              </a:rPr>
              <a:t>Triple</a:t>
            </a:r>
            <a:r>
              <a:rPr lang="en-US" sz="1300" b="1" cap="all" dirty="0">
                <a:solidFill>
                  <a:srgbClr val="7030A0"/>
                </a:solidFill>
                <a:latin typeface="Arial" panose="020B0604020202020204" pitchFamily="34" charset="0"/>
                <a:ea typeface="Arial" charset="0"/>
                <a:cs typeface="Arial" panose="020B0604020202020204" pitchFamily="34" charset="0"/>
              </a:rPr>
              <a:t> </a:t>
            </a:r>
            <a:r>
              <a:rPr lang="en-US" sz="1300" b="1" cap="all" dirty="0">
                <a:solidFill>
                  <a:srgbClr val="000000"/>
                </a:solidFill>
                <a:latin typeface="Arial" panose="020B0604020202020204" pitchFamily="34" charset="0"/>
                <a:ea typeface="Arial" charset="0"/>
                <a:cs typeface="Arial" panose="020B0604020202020204" pitchFamily="34" charset="0"/>
              </a:rPr>
              <a:t>your impact with a donation to polio, with the Gates 2 to 1 match this year </a:t>
            </a:r>
          </a:p>
          <a:p>
            <a:endParaRPr lang="en-US" dirty="0"/>
          </a:p>
        </p:txBody>
      </p:sp>
      <p:sp>
        <p:nvSpPr>
          <p:cNvPr id="4" name="Slide Number Placeholder 3">
            <a:extLst>
              <a:ext uri="{FF2B5EF4-FFF2-40B4-BE49-F238E27FC236}">
                <a16:creationId xmlns:a16="http://schemas.microsoft.com/office/drawing/2014/main" id="{94EAB46C-0DC5-4EA6-903B-EF8A907D1153}"/>
              </a:ext>
            </a:extLst>
          </p:cNvPr>
          <p:cNvSpPr>
            <a:spLocks noGrp="1"/>
          </p:cNvSpPr>
          <p:nvPr>
            <p:ph type="sldNum" sz="quarter" idx="10"/>
          </p:nvPr>
        </p:nvSpPr>
        <p:spPr/>
        <p:txBody>
          <a:bodyPr/>
          <a:lstStyle/>
          <a:p>
            <a:pPr marL="0" marR="0" lvl="0" indent="0" algn="r" defTabSz="966064" rtl="0" eaLnBrk="1" fontAlgn="auto" latinLnBrk="0" hangingPunct="1">
              <a:lnSpc>
                <a:spcPct val="100000"/>
              </a:lnSpc>
              <a:spcBef>
                <a:spcPts val="0"/>
              </a:spcBef>
              <a:spcAft>
                <a:spcPts val="0"/>
              </a:spcAft>
              <a:buClrTx/>
              <a:buSzTx/>
              <a:buFontTx/>
              <a:buNone/>
              <a:tabLst/>
              <a:defRPr/>
            </a:pPr>
            <a:fld id="{55CB2294-2815-0641-BA18-00635844A3C8}" type="slidenum">
              <a:rPr kumimoji="0" lang="en-US" sz="13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66064" rtl="0" eaLnBrk="1" fontAlgn="auto" latinLnBrk="0" hangingPunct="1">
                <a:lnSpc>
                  <a:spcPct val="100000"/>
                </a:lnSpc>
                <a:spcBef>
                  <a:spcPts val="0"/>
                </a:spcBef>
                <a:spcAft>
                  <a:spcPts val="0"/>
                </a:spcAft>
                <a:buClrTx/>
                <a:buSzTx/>
                <a:buFontTx/>
                <a:buNone/>
                <a:tabLst/>
                <a:defRPr/>
              </a:pPr>
              <a:t>26</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805992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B425AF-871D-8503-3B20-BCF159692CF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29FB5EF-632D-C8DF-9140-DE8BE776F7D1}"/>
              </a:ext>
            </a:extLst>
          </p:cNvPr>
          <p:cNvSpPr>
            <a:spLocks noGrp="1" noRot="1" noChangeAspect="1"/>
          </p:cNvSpPr>
          <p:nvPr>
            <p:ph type="sldImg"/>
          </p:nvPr>
        </p:nvSpPr>
        <p:spPr>
          <a:xfrm>
            <a:off x="439738" y="1252538"/>
            <a:ext cx="6008687" cy="3381375"/>
          </a:xfrm>
        </p:spPr>
      </p:sp>
      <p:sp>
        <p:nvSpPr>
          <p:cNvPr id="3" name="Notes Placeholder 2">
            <a:extLst>
              <a:ext uri="{FF2B5EF4-FFF2-40B4-BE49-F238E27FC236}">
                <a16:creationId xmlns:a16="http://schemas.microsoft.com/office/drawing/2014/main" id="{39C67ECB-BA09-6FA9-BEB6-9EFE665F316A}"/>
              </a:ext>
            </a:extLst>
          </p:cNvPr>
          <p:cNvSpPr>
            <a:spLocks noGrp="1"/>
          </p:cNvSpPr>
          <p:nvPr>
            <p:ph type="body" idx="1"/>
          </p:nvPr>
        </p:nvSpPr>
        <p:spPr/>
        <p:txBody>
          <a:bodyPr/>
          <a:lstStyle/>
          <a:p>
            <a:pPr hangingPunct="0">
              <a:spcBef>
                <a:spcPts val="423"/>
              </a:spcBef>
            </a:pPr>
            <a:r>
              <a:rPr lang="en-US" dirty="0"/>
              <a:t>Contributions of cash and District Designated Funds will help meet the goals of our fundraising campaign. </a:t>
            </a:r>
          </a:p>
          <a:p>
            <a:pPr hangingPunct="0">
              <a:spcBef>
                <a:spcPts val="423"/>
              </a:spcBef>
            </a:pPr>
            <a:endParaRPr lang="en-US" dirty="0"/>
          </a:p>
          <a:p>
            <a:pPr hangingPunct="0">
              <a:spcBef>
                <a:spcPts val="423"/>
              </a:spcBef>
            </a:pPr>
            <a:r>
              <a:rPr lang="en-US" dirty="0"/>
              <a:t>All clubs are being asked to contribute at least US$1500 and Districts are being asked to contribute 20% of their DDF.  Clubs who give $1500 or more to polio will receive a certificate of appreciation that is sent as part of the Fund Development Mailing </a:t>
            </a:r>
            <a:endParaRPr lang="en-US" b="1" dirty="0"/>
          </a:p>
          <a:p>
            <a:pPr hangingPunct="0">
              <a:spcBef>
                <a:spcPts val="423"/>
              </a:spcBef>
            </a:pPr>
            <a:endParaRPr lang="en-US" b="1" dirty="0"/>
          </a:p>
          <a:p>
            <a:pPr hangingPunct="0">
              <a:spcBef>
                <a:spcPts val="423"/>
              </a:spcBef>
            </a:pPr>
            <a:r>
              <a:rPr lang="en-US" dirty="0"/>
              <a:t>Districts that annually give 20% or more of the DDF to PolioPlus will receive certificates of appreciation, and districts that give 20% of their DDF, dating back to 2013-14 until polio eradication is certified eradicated, will be recognized on a plaque at Rotary world headquarters.  </a:t>
            </a:r>
          </a:p>
          <a:p>
            <a:pPr hangingPunct="0">
              <a:spcBef>
                <a:spcPts val="423"/>
              </a:spcBef>
            </a:pPr>
            <a:endParaRPr lang="en-US" dirty="0"/>
          </a:p>
          <a:p>
            <a:pPr hangingPunct="0">
              <a:spcBef>
                <a:spcPts val="423"/>
              </a:spcBef>
            </a:pPr>
            <a:r>
              <a:rPr lang="en-US" dirty="0"/>
              <a:t>In addition, the Rotary Foundation Trustees have agreed to match DDF allocation 1-to1 from the World Fund up to $10 million a year. Meaning that your $1,000 DDF donation matched 1:1 by the World Fund equals US$2000, and that will be tripled by the match from the Gates Foundation resulting in a $6,000 contribution to polio eradication. </a:t>
            </a:r>
          </a:p>
          <a:p>
            <a:pPr hangingPunct="0">
              <a:spcBef>
                <a:spcPts val="423"/>
              </a:spcBef>
            </a:pPr>
            <a:endParaRPr lang="en-US" b="1" dirty="0"/>
          </a:p>
          <a:p>
            <a:endParaRPr lang="en-US" dirty="0"/>
          </a:p>
        </p:txBody>
      </p:sp>
      <p:sp>
        <p:nvSpPr>
          <p:cNvPr id="4" name="Slide Number Placeholder 3">
            <a:extLst>
              <a:ext uri="{FF2B5EF4-FFF2-40B4-BE49-F238E27FC236}">
                <a16:creationId xmlns:a16="http://schemas.microsoft.com/office/drawing/2014/main" id="{7C5D7BD7-4A3B-4965-318B-582C851ECF99}"/>
              </a:ext>
            </a:extLst>
          </p:cNvPr>
          <p:cNvSpPr>
            <a:spLocks noGrp="1"/>
          </p:cNvSpPr>
          <p:nvPr>
            <p:ph type="sldNum" sz="quarter" idx="10"/>
          </p:nvPr>
        </p:nvSpPr>
        <p:spPr/>
        <p:txBody>
          <a:bodyPr/>
          <a:lstStyle/>
          <a:p>
            <a:pPr marL="0" marR="0" lvl="0" indent="0" algn="r" defTabSz="966064" rtl="0" eaLnBrk="1" fontAlgn="auto" latinLnBrk="0" hangingPunct="1">
              <a:lnSpc>
                <a:spcPct val="100000"/>
              </a:lnSpc>
              <a:spcBef>
                <a:spcPts val="0"/>
              </a:spcBef>
              <a:spcAft>
                <a:spcPts val="0"/>
              </a:spcAft>
              <a:buClrTx/>
              <a:buSzTx/>
              <a:buFontTx/>
              <a:buNone/>
              <a:tabLst/>
              <a:defRPr/>
            </a:pPr>
            <a:fld id="{55CB2294-2815-0641-BA18-00635844A3C8}"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66064"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616626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28FA3B-F6E3-9A77-A6E7-F910017E665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9E4D1FC-D073-DD14-BEDF-E53899491B20}"/>
              </a:ext>
            </a:extLst>
          </p:cNvPr>
          <p:cNvSpPr>
            <a:spLocks noGrp="1" noRot="1" noChangeAspect="1"/>
          </p:cNvSpPr>
          <p:nvPr>
            <p:ph type="sldImg"/>
          </p:nvPr>
        </p:nvSpPr>
        <p:spPr>
          <a:xfrm>
            <a:off x="747713" y="1181100"/>
            <a:ext cx="5670550" cy="3189288"/>
          </a:xfrm>
        </p:spPr>
      </p:sp>
      <p:sp>
        <p:nvSpPr>
          <p:cNvPr id="3" name="Notes Placeholder 2">
            <a:extLst>
              <a:ext uri="{FF2B5EF4-FFF2-40B4-BE49-F238E27FC236}">
                <a16:creationId xmlns:a16="http://schemas.microsoft.com/office/drawing/2014/main" id="{8733BB4A-7D24-2D0C-7D47-BB8785C85FFB}"/>
              </a:ext>
            </a:extLst>
          </p:cNvPr>
          <p:cNvSpPr>
            <a:spLocks noGrp="1"/>
          </p:cNvSpPr>
          <p:nvPr>
            <p:ph type="body" idx="1"/>
          </p:nvPr>
        </p:nvSpPr>
        <p:spPr/>
        <p:txBody>
          <a:bodyPr/>
          <a:lstStyle/>
          <a:p>
            <a:pPr defTabSz="931774">
              <a:defRPr/>
            </a:pPr>
            <a:r>
              <a:rPr lang="en-US" dirty="0"/>
              <a:t>We’ve accomplished so much in our efforts to eradicate polio — but we can’t stop now. </a:t>
            </a:r>
          </a:p>
          <a:p>
            <a:pPr defTabSz="931774">
              <a:defRPr/>
            </a:pPr>
            <a:endParaRPr lang="en-US" dirty="0"/>
          </a:p>
          <a:p>
            <a:pPr defTabSz="931774">
              <a:defRPr/>
            </a:pPr>
            <a:r>
              <a:rPr lang="en-US" dirty="0"/>
              <a:t>I hope everyone here today will consider making a contribution to PolioPlus so that we reach our US$50 million goal and fully leverage the match in order to reach even more children with the vaccine.</a:t>
            </a:r>
          </a:p>
          <a:p>
            <a:pPr defTabSz="931774">
              <a:defRPr/>
            </a:pPr>
            <a:endParaRPr lang="en-US" dirty="0"/>
          </a:p>
          <a:p>
            <a:pPr defTabSz="931774">
              <a:defRPr/>
            </a:pPr>
            <a:r>
              <a:rPr lang="en-US" dirty="0"/>
              <a:t>Get engaged and encourage other members to do so by creating or joining a PolioPlus Society.</a:t>
            </a:r>
          </a:p>
          <a:p>
            <a:pPr defTabSz="931774">
              <a:defRPr/>
            </a:pPr>
            <a:endParaRPr lang="en-US" dirty="0"/>
          </a:p>
          <a:p>
            <a:pPr defTabSz="931774">
              <a:defRPr/>
            </a:pPr>
            <a:r>
              <a:rPr lang="en-US" dirty="0"/>
              <a:t>Help sustain the commitment of leaders at every level by communicating the benefits of immunization against polio and other diseases and advocating for continued financial support.</a:t>
            </a:r>
          </a:p>
          <a:p>
            <a:pPr defTabSz="931774">
              <a:defRPr/>
            </a:pPr>
            <a:endParaRPr lang="en-US" dirty="0"/>
          </a:p>
          <a:p>
            <a:pPr defTabSz="931774">
              <a:defRPr/>
            </a:pPr>
            <a:r>
              <a:rPr lang="en-US" dirty="0"/>
              <a:t>And use events like World Polio Day and World Immunization Week to highlight Rotary’s role in the eradication effort and the opportunity to eradicate a human disease for only the second time in history.</a:t>
            </a:r>
          </a:p>
        </p:txBody>
      </p:sp>
      <p:sp>
        <p:nvSpPr>
          <p:cNvPr id="4" name="Slide Number Placeholder 3">
            <a:extLst>
              <a:ext uri="{FF2B5EF4-FFF2-40B4-BE49-F238E27FC236}">
                <a16:creationId xmlns:a16="http://schemas.microsoft.com/office/drawing/2014/main" id="{4551515C-B883-EF1C-8600-FDF09C9667E0}"/>
              </a:ext>
            </a:extLst>
          </p:cNvPr>
          <p:cNvSpPr>
            <a:spLocks noGrp="1"/>
          </p:cNvSpPr>
          <p:nvPr>
            <p:ph type="sldNum" sz="quarter" idx="10"/>
          </p:nvPr>
        </p:nvSpPr>
        <p:spPr/>
        <p:txBody>
          <a:bodyPr/>
          <a:lstStyle/>
          <a:p>
            <a:pPr marL="0" marR="0" lvl="0" indent="0" algn="r" defTabSz="949568" rtl="0" eaLnBrk="0" fontAlgn="base" latinLnBrk="0" hangingPunct="0">
              <a:lnSpc>
                <a:spcPct val="100000"/>
              </a:lnSpc>
              <a:spcBef>
                <a:spcPct val="0"/>
              </a:spcBef>
              <a:spcAft>
                <a:spcPct val="0"/>
              </a:spcAft>
              <a:buClrTx/>
              <a:buSzTx/>
              <a:buFontTx/>
              <a:buNone/>
              <a:tabLst/>
              <a:defRPr/>
            </a:pPr>
            <a:fld id="{E9910319-2A7B-4490-81A0-1866EDF8F284}" type="slidenum">
              <a:rPr kumimoji="0" lang="en-US" sz="1200" b="0" i="0" u="none" strike="noStrike" kern="1200" cap="none" spc="0" normalizeH="0" baseline="0" noProof="0">
                <a:ln>
                  <a:noFill/>
                </a:ln>
                <a:solidFill>
                  <a:srgbClr val="000000"/>
                </a:solidFill>
                <a:effectLst/>
                <a:uLnTx/>
                <a:uFillTx/>
                <a:latin typeface="Arial" pitchFamily="34" charset="0"/>
                <a:ea typeface="ヒラギノ角ゴ Pro W3" pitchFamily="-84" charset="-128"/>
                <a:cs typeface="+mn-cs"/>
              </a:rPr>
              <a:pPr marL="0" marR="0" lvl="0" indent="0" algn="r" defTabSz="949568" rtl="0" eaLnBrk="0" fontAlgn="base" latinLnBrk="0" hangingPunct="0">
                <a:lnSpc>
                  <a:spcPct val="100000"/>
                </a:lnSpc>
                <a:spcBef>
                  <a:spcPct val="0"/>
                </a:spcBef>
                <a:spcAft>
                  <a:spcPct val="0"/>
                </a:spcAft>
                <a:buClrTx/>
                <a:buSzTx/>
                <a:buFontTx/>
                <a:buNone/>
                <a:tabLst/>
                <a:defRPr/>
              </a:pPr>
              <a:t>28</a:t>
            </a:fld>
            <a:endParaRPr kumimoji="0" lang="en-US" sz="1200" b="0" i="0" u="none" strike="noStrike" kern="1200" cap="none" spc="0" normalizeH="0" baseline="0" noProof="0">
              <a:ln>
                <a:noFill/>
              </a:ln>
              <a:solidFill>
                <a:srgbClr val="000000"/>
              </a:solidFill>
              <a:effectLst/>
              <a:uLnTx/>
              <a:uFillTx/>
              <a:latin typeface="Arial" pitchFamily="34" charset="0"/>
              <a:ea typeface="ヒラギノ角ゴ Pro W3" pitchFamily="-84" charset="-128"/>
              <a:cs typeface="+mn-cs"/>
            </a:endParaRPr>
          </a:p>
        </p:txBody>
      </p:sp>
    </p:spTree>
    <p:extLst>
      <p:ext uri="{BB962C8B-B14F-4D97-AF65-F5344CB8AC3E}">
        <p14:creationId xmlns:p14="http://schemas.microsoft.com/office/powerpoint/2010/main" val="270078944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ADDA97-9882-25A8-368C-CD1749DB20A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CF6ED94-C833-3A5A-D557-AC2B86BAA4A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E78C8E0-2A3E-1754-9EA5-DFA9CCF25ADA}"/>
              </a:ext>
            </a:extLst>
          </p:cNvPr>
          <p:cNvSpPr>
            <a:spLocks noGrp="1"/>
          </p:cNvSpPr>
          <p:nvPr>
            <p:ph type="body" idx="1"/>
          </p:nvPr>
        </p:nvSpPr>
        <p:spPr/>
        <p:txBody>
          <a:bodyPr/>
          <a:lstStyle/>
          <a:p>
            <a:endParaRPr lang="en-AU"/>
          </a:p>
        </p:txBody>
      </p:sp>
      <p:sp>
        <p:nvSpPr>
          <p:cNvPr id="4" name="Slide Number Placeholder 3">
            <a:extLst>
              <a:ext uri="{FF2B5EF4-FFF2-40B4-BE49-F238E27FC236}">
                <a16:creationId xmlns:a16="http://schemas.microsoft.com/office/drawing/2014/main" id="{0491E704-1D06-9257-E46F-B09CCA57265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01B05C9-3400-45AF-9A43-7325F0DB7779}" type="slidenum">
              <a:rPr kumimoji="0" lang="en-AU"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AU"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5068958"/>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2" Type="http://schemas.openxmlformats.org/officeDocument/2006/relationships/slideMaster" Target="../slideMasters/slideMaster9.xml"/><Relationship Id="rId1" Type="http://schemas.openxmlformats.org/officeDocument/2006/relationships/tags" Target="../tags/tag3.xml"/></Relationships>
</file>

<file path=ppt/slideLayouts/_rels/slideLayout147.xml.rels><?xml version="1.0" encoding="UTF-8" standalone="yes"?>
<Relationships xmlns="http://schemas.openxmlformats.org/package/2006/relationships"><Relationship Id="rId2" Type="http://schemas.openxmlformats.org/officeDocument/2006/relationships/slideMaster" Target="../slideMasters/slideMaster9.xml"/><Relationship Id="rId1" Type="http://schemas.openxmlformats.org/officeDocument/2006/relationships/tags" Target="../tags/tag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16_Title and Content">
    <p:spTree>
      <p:nvGrpSpPr>
        <p:cNvPr id="1" name=""/>
        <p:cNvGrpSpPr/>
        <p:nvPr/>
      </p:nvGrpSpPr>
      <p:grpSpPr>
        <a:xfrm>
          <a:off x="0" y="0"/>
          <a:ext cx="0" cy="0"/>
          <a:chOff x="0" y="0"/>
          <a:chExt cx="0" cy="0"/>
        </a:xfrm>
      </p:grpSpPr>
      <p:sp>
        <p:nvSpPr>
          <p:cNvPr id="7" name="Subtitle 2">
            <a:extLst>
              <a:ext uri="{FF2B5EF4-FFF2-40B4-BE49-F238E27FC236}">
                <a16:creationId xmlns:a16="http://schemas.microsoft.com/office/drawing/2014/main" id="{ADB7AFEE-FCFA-EE44-A6ED-641CA589F619}"/>
              </a:ext>
            </a:extLst>
          </p:cNvPr>
          <p:cNvSpPr>
            <a:spLocks noGrp="1"/>
          </p:cNvSpPr>
          <p:nvPr>
            <p:ph type="subTitle" idx="1" hasCustomPrompt="1"/>
          </p:nvPr>
        </p:nvSpPr>
        <p:spPr>
          <a:xfrm>
            <a:off x="342900" y="4120063"/>
            <a:ext cx="11506200" cy="465667"/>
          </a:xfrm>
        </p:spPr>
        <p:txBody>
          <a:bodyPr>
            <a:noAutofit/>
          </a:bodyPr>
          <a:lstStyle>
            <a:lvl1pPr marL="0" indent="0" algn="ctr">
              <a:buNone/>
              <a:defRPr lang="en-US" sz="3200" b="1" kern="1200" dirty="0">
                <a:solidFill>
                  <a:srgbClr val="005DAA"/>
                </a:solidFill>
                <a:latin typeface="+mn-lt"/>
                <a:ea typeface="+mn-ea"/>
                <a:cs typeface="+mn-cs"/>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Type your Rotary club name here</a:t>
            </a:r>
          </a:p>
        </p:txBody>
      </p:sp>
      <p:sp>
        <p:nvSpPr>
          <p:cNvPr id="6" name="Title 1">
            <a:extLst>
              <a:ext uri="{FF2B5EF4-FFF2-40B4-BE49-F238E27FC236}">
                <a16:creationId xmlns:a16="http://schemas.microsoft.com/office/drawing/2014/main" id="{BED87DAF-6E20-BA44-8FD5-867BBA6281A9}"/>
              </a:ext>
            </a:extLst>
          </p:cNvPr>
          <p:cNvSpPr>
            <a:spLocks noGrp="1"/>
          </p:cNvSpPr>
          <p:nvPr>
            <p:ph type="title"/>
          </p:nvPr>
        </p:nvSpPr>
        <p:spPr>
          <a:xfrm>
            <a:off x="342900" y="3298132"/>
            <a:ext cx="11506200" cy="821931"/>
          </a:xfrm>
        </p:spPr>
        <p:txBody>
          <a:bodyPr tIns="0" bIns="91440" anchor="b">
            <a:normAutofit/>
          </a:bodyPr>
          <a:lstStyle>
            <a:lvl1pPr marL="0" indent="0" algn="ctr" defTabSz="914400" rtl="0" eaLnBrk="1" latinLnBrk="0" hangingPunct="1">
              <a:buNone/>
              <a:defRPr lang="en-US" sz="4800" b="1" kern="1200" cap="all" baseline="0" dirty="0">
                <a:solidFill>
                  <a:srgbClr val="005DAA"/>
                </a:solidFill>
                <a:latin typeface="Arial" panose="020B0604020202020204" pitchFamily="34" charset="0"/>
                <a:ea typeface="+mn-ea"/>
                <a:cs typeface="Arial" panose="020B0604020202020204" pitchFamily="34" charset="0"/>
              </a:defRPr>
            </a:lvl1pPr>
          </a:lstStyle>
          <a:p>
            <a:r>
              <a:rPr lang="en-US"/>
              <a:t>Click to edit Master title style</a:t>
            </a:r>
            <a:endParaRPr lang="en-US" dirty="0"/>
          </a:p>
        </p:txBody>
      </p:sp>
      <p:pic>
        <p:nvPicPr>
          <p:cNvPr id="4" name="Picture 3" descr="A close up of a sign&#10;&#10;Description automatically generated">
            <a:extLst>
              <a:ext uri="{FF2B5EF4-FFF2-40B4-BE49-F238E27FC236}">
                <a16:creationId xmlns:a16="http://schemas.microsoft.com/office/drawing/2014/main" id="{0A1FC952-7F53-DC4B-A4AE-240F6043E5A6}"/>
              </a:ext>
            </a:extLst>
          </p:cNvPr>
          <p:cNvPicPr>
            <a:picLocks noChangeAspect="1"/>
          </p:cNvPicPr>
          <p:nvPr userDrawn="1"/>
        </p:nvPicPr>
        <p:blipFill>
          <a:blip r:embed="rId2" cstate="hqprint">
            <a:extLst>
              <a:ext uri="{28A0092B-C50C-407E-A947-70E740481C1C}">
                <a14:useLocalDpi xmlns:a14="http://schemas.microsoft.com/office/drawing/2010/main" val="0"/>
              </a:ext>
            </a:extLst>
          </a:blip>
          <a:stretch>
            <a:fillRect/>
          </a:stretch>
        </p:blipFill>
        <p:spPr>
          <a:xfrm>
            <a:off x="10019503" y="5821525"/>
            <a:ext cx="1892046" cy="713232"/>
          </a:xfrm>
          <a:prstGeom prst="rect">
            <a:avLst/>
          </a:prstGeom>
        </p:spPr>
      </p:pic>
    </p:spTree>
    <p:extLst>
      <p:ext uri="{BB962C8B-B14F-4D97-AF65-F5344CB8AC3E}">
        <p14:creationId xmlns:p14="http://schemas.microsoft.com/office/powerpoint/2010/main" val="66512511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15_Title and Content">
    <p:spTree>
      <p:nvGrpSpPr>
        <p:cNvPr id="1" name=""/>
        <p:cNvGrpSpPr/>
        <p:nvPr/>
      </p:nvGrpSpPr>
      <p:grpSpPr>
        <a:xfrm>
          <a:off x="0" y="0"/>
          <a:ext cx="0" cy="0"/>
          <a:chOff x="0" y="0"/>
          <a:chExt cx="0" cy="0"/>
        </a:xfrm>
      </p:grpSpPr>
      <p:sp>
        <p:nvSpPr>
          <p:cNvPr id="5" name="Content Placeholder 2">
            <a:extLst>
              <a:ext uri="{FF2B5EF4-FFF2-40B4-BE49-F238E27FC236}">
                <a16:creationId xmlns:a16="http://schemas.microsoft.com/office/drawing/2014/main" id="{AE6E1362-B85A-824A-BDD8-19EE6704A070}"/>
              </a:ext>
            </a:extLst>
          </p:cNvPr>
          <p:cNvSpPr>
            <a:spLocks noGrp="1"/>
          </p:cNvSpPr>
          <p:nvPr>
            <p:ph idx="1"/>
          </p:nvPr>
        </p:nvSpPr>
        <p:spPr>
          <a:xfrm>
            <a:off x="4485503" y="0"/>
            <a:ext cx="6957559" cy="6857999"/>
          </a:xfrm>
        </p:spPr>
        <p:txBody>
          <a:bodyPr anchor="ctr" anchorCtr="0">
            <a:normAutofit/>
          </a:bodyPr>
          <a:lstStyle>
            <a:lvl1pPr marL="0" indent="0">
              <a:buNone/>
              <a:defRPr sz="2000">
                <a:solidFill>
                  <a:srgbClr val="48595D"/>
                </a:solidFill>
              </a:defRPr>
            </a:lvl1pPr>
            <a:lvl2pPr marL="457200" indent="-228600">
              <a:defRPr sz="2000">
                <a:solidFill>
                  <a:srgbClr val="48595D"/>
                </a:solidFill>
              </a:defRPr>
            </a:lvl2pPr>
            <a:lvl3pPr marL="685800" indent="-228600">
              <a:defRPr sz="1800">
                <a:solidFill>
                  <a:srgbClr val="48595D"/>
                </a:solidFill>
              </a:defRPr>
            </a:lvl3pPr>
            <a:lvl4pPr marL="914400" indent="-228600">
              <a:defRPr sz="1600">
                <a:solidFill>
                  <a:srgbClr val="48595D"/>
                </a:solidFill>
              </a:defRPr>
            </a:lvl4pPr>
            <a:lvl5pPr marL="1143000" indent="-228600">
              <a:defRPr sz="1600">
                <a:solidFill>
                  <a:srgbClr val="48595D"/>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itle 1">
            <a:extLst>
              <a:ext uri="{FF2B5EF4-FFF2-40B4-BE49-F238E27FC236}">
                <a16:creationId xmlns:a16="http://schemas.microsoft.com/office/drawing/2014/main" id="{611DC394-F361-5F4B-A3CB-FDFAF0991C07}"/>
              </a:ext>
            </a:extLst>
          </p:cNvPr>
          <p:cNvSpPr>
            <a:spLocks noGrp="1"/>
          </p:cNvSpPr>
          <p:nvPr>
            <p:ph type="title"/>
          </p:nvPr>
        </p:nvSpPr>
        <p:spPr>
          <a:xfrm>
            <a:off x="411455" y="0"/>
            <a:ext cx="3903562" cy="6858000"/>
          </a:xfrm>
        </p:spPr>
        <p:txBody>
          <a:bodyPr tIns="0" bIns="91440" anchor="ctr" anchorCtr="0"/>
          <a:lstStyle>
            <a:lvl1pPr>
              <a:defRPr lang="en-US" sz="3600" b="1" kern="1200" dirty="0">
                <a:solidFill>
                  <a:srgbClr val="D91B5C"/>
                </a:solidFill>
                <a:latin typeface="+mj-lt"/>
                <a:ea typeface="+mj-ea"/>
                <a:cs typeface="+mj-cs"/>
              </a:defRPr>
            </a:lvl1pPr>
          </a:lstStyle>
          <a:p>
            <a:r>
              <a:rPr lang="en-US"/>
              <a:t>Click to edit Master title style</a:t>
            </a:r>
            <a:endParaRPr lang="en-US" dirty="0"/>
          </a:p>
        </p:txBody>
      </p:sp>
    </p:spTree>
    <p:extLst>
      <p:ext uri="{BB962C8B-B14F-4D97-AF65-F5344CB8AC3E}">
        <p14:creationId xmlns:p14="http://schemas.microsoft.com/office/powerpoint/2010/main" val="276417405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17_Title and Content">
    <p:spTree>
      <p:nvGrpSpPr>
        <p:cNvPr id="1" name=""/>
        <p:cNvGrpSpPr/>
        <p:nvPr/>
      </p:nvGrpSpPr>
      <p:grpSpPr>
        <a:xfrm>
          <a:off x="0" y="0"/>
          <a:ext cx="0" cy="0"/>
          <a:chOff x="0" y="0"/>
          <a:chExt cx="0" cy="0"/>
        </a:xfrm>
      </p:grpSpPr>
      <p:sp>
        <p:nvSpPr>
          <p:cNvPr id="5" name="Content Placeholder 2">
            <a:extLst>
              <a:ext uri="{FF2B5EF4-FFF2-40B4-BE49-F238E27FC236}">
                <a16:creationId xmlns:a16="http://schemas.microsoft.com/office/drawing/2014/main" id="{AE6E1362-B85A-824A-BDD8-19EE6704A070}"/>
              </a:ext>
            </a:extLst>
          </p:cNvPr>
          <p:cNvSpPr>
            <a:spLocks noGrp="1"/>
          </p:cNvSpPr>
          <p:nvPr>
            <p:ph idx="1"/>
          </p:nvPr>
        </p:nvSpPr>
        <p:spPr>
          <a:xfrm>
            <a:off x="3136392" y="679622"/>
            <a:ext cx="4517136" cy="4955059"/>
          </a:xfrm>
        </p:spPr>
        <p:txBody>
          <a:bodyPr numCol="2" anchor="t" anchorCtr="0">
            <a:noAutofit/>
          </a:bodyPr>
          <a:lstStyle>
            <a:lvl1pPr marL="0" indent="0">
              <a:lnSpc>
                <a:spcPct val="100000"/>
              </a:lnSpc>
              <a:spcBef>
                <a:spcPts val="0"/>
              </a:spcBef>
              <a:buNone/>
              <a:defRPr sz="1200" baseline="0">
                <a:solidFill>
                  <a:srgbClr val="48595D"/>
                </a:solidFill>
              </a:defRPr>
            </a:lvl1pPr>
            <a:lvl2pPr marL="457200" indent="-228600">
              <a:defRPr sz="1200">
                <a:solidFill>
                  <a:srgbClr val="48595D"/>
                </a:solidFill>
              </a:defRPr>
            </a:lvl2pPr>
            <a:lvl3pPr marL="685800" indent="-228600">
              <a:defRPr sz="1200">
                <a:solidFill>
                  <a:srgbClr val="48595D"/>
                </a:solidFill>
              </a:defRPr>
            </a:lvl3pPr>
            <a:lvl4pPr marL="914400" indent="-228600">
              <a:defRPr sz="1200">
                <a:solidFill>
                  <a:srgbClr val="48595D"/>
                </a:solidFill>
              </a:defRPr>
            </a:lvl4pPr>
            <a:lvl5pPr marL="1143000" indent="-228600">
              <a:defRPr sz="1200">
                <a:solidFill>
                  <a:srgbClr val="48595D"/>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itle 1">
            <a:extLst>
              <a:ext uri="{FF2B5EF4-FFF2-40B4-BE49-F238E27FC236}">
                <a16:creationId xmlns:a16="http://schemas.microsoft.com/office/drawing/2014/main" id="{611DC394-F361-5F4B-A3CB-FDFAF0991C07}"/>
              </a:ext>
            </a:extLst>
          </p:cNvPr>
          <p:cNvSpPr>
            <a:spLocks noGrp="1"/>
          </p:cNvSpPr>
          <p:nvPr>
            <p:ph type="title"/>
          </p:nvPr>
        </p:nvSpPr>
        <p:spPr>
          <a:xfrm>
            <a:off x="466344" y="0"/>
            <a:ext cx="2377440" cy="6858000"/>
          </a:xfrm>
        </p:spPr>
        <p:txBody>
          <a:bodyPr tIns="0" bIns="91440" anchor="ctr" anchorCtr="0"/>
          <a:lstStyle>
            <a:lvl1pPr>
              <a:defRPr lang="en-US" sz="3600" b="1" kern="1200" dirty="0">
                <a:solidFill>
                  <a:srgbClr val="D91B5C"/>
                </a:solidFill>
                <a:latin typeface="+mj-lt"/>
                <a:ea typeface="+mj-ea"/>
                <a:cs typeface="+mj-cs"/>
              </a:defRPr>
            </a:lvl1pPr>
          </a:lstStyle>
          <a:p>
            <a:r>
              <a:rPr lang="en-US"/>
              <a:t>Click to edit Master title style</a:t>
            </a:r>
            <a:endParaRPr lang="en-US" dirty="0"/>
          </a:p>
        </p:txBody>
      </p:sp>
      <p:sp>
        <p:nvSpPr>
          <p:cNvPr id="3" name="Picture Placeholder 2">
            <a:extLst>
              <a:ext uri="{FF2B5EF4-FFF2-40B4-BE49-F238E27FC236}">
                <a16:creationId xmlns:a16="http://schemas.microsoft.com/office/drawing/2014/main" id="{F749F37E-F65E-B64B-94D4-A1779A6FED89}"/>
              </a:ext>
            </a:extLst>
          </p:cNvPr>
          <p:cNvSpPr>
            <a:spLocks noGrp="1"/>
          </p:cNvSpPr>
          <p:nvPr>
            <p:ph type="pic" sz="quarter" idx="11"/>
          </p:nvPr>
        </p:nvSpPr>
        <p:spPr>
          <a:xfrm>
            <a:off x="7794889" y="1"/>
            <a:ext cx="4141737" cy="6857999"/>
          </a:xfrm>
        </p:spPr>
        <p:txBody>
          <a:bodyPr anchor="ctr" anchorCtr="0"/>
          <a:lstStyle/>
          <a:p>
            <a:r>
              <a:rPr lang="en-US" dirty="0"/>
              <a:t>Click icon to add picture</a:t>
            </a:r>
          </a:p>
        </p:txBody>
      </p:sp>
    </p:spTree>
    <p:extLst>
      <p:ext uri="{BB962C8B-B14F-4D97-AF65-F5344CB8AC3E}">
        <p14:creationId xmlns:p14="http://schemas.microsoft.com/office/powerpoint/2010/main" val="229254048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8ABC2B8F-6799-45DF-9C13-117142807742}"/>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dirty="0"/>
          </a:p>
        </p:txBody>
      </p:sp>
      <p:sp>
        <p:nvSpPr>
          <p:cNvPr id="6" name="Text Placeholder 5">
            <a:extLst>
              <a:ext uri="{FF2B5EF4-FFF2-40B4-BE49-F238E27FC236}">
                <a16:creationId xmlns:a16="http://schemas.microsoft.com/office/drawing/2014/main" id="{3FE705B7-F9CA-40F7-B96C-C2B7E5291A96}"/>
              </a:ext>
            </a:extLst>
          </p:cNvPr>
          <p:cNvSpPr>
            <a:spLocks noGrp="1"/>
          </p:cNvSpPr>
          <p:nvPr>
            <p:ph type="body" sz="quarter" idx="15" hasCustomPrompt="1"/>
          </p:nvPr>
        </p:nvSpPr>
        <p:spPr>
          <a:xfrm>
            <a:off x="0" y="0"/>
            <a:ext cx="12192000" cy="6858000"/>
          </a:xfrm>
          <a:custGeom>
            <a:avLst/>
            <a:gdLst>
              <a:gd name="connsiteX0" fmla="*/ 11608106 w 12192000"/>
              <a:gd name="connsiteY0" fmla="*/ 6443815 h 6858000"/>
              <a:gd name="connsiteX1" fmla="*/ 11618309 w 12192000"/>
              <a:gd name="connsiteY1" fmla="*/ 6443815 h 6858000"/>
              <a:gd name="connsiteX2" fmla="*/ 11622390 w 12192000"/>
              <a:gd name="connsiteY2" fmla="*/ 6452153 h 6858000"/>
              <a:gd name="connsiteX3" fmla="*/ 11628512 w 12192000"/>
              <a:gd name="connsiteY3" fmla="*/ 6554297 h 6858000"/>
              <a:gd name="connsiteX4" fmla="*/ 11626471 w 12192000"/>
              <a:gd name="connsiteY4" fmla="*/ 6564719 h 6858000"/>
              <a:gd name="connsiteX5" fmla="*/ 11620349 w 12192000"/>
              <a:gd name="connsiteY5" fmla="*/ 6564719 h 6858000"/>
              <a:gd name="connsiteX6" fmla="*/ 11514237 w 12192000"/>
              <a:gd name="connsiteY6" fmla="*/ 6502183 h 6858000"/>
              <a:gd name="connsiteX7" fmla="*/ 11510155 w 12192000"/>
              <a:gd name="connsiteY7" fmla="*/ 6495930 h 6858000"/>
              <a:gd name="connsiteX8" fmla="*/ 11510155 w 12192000"/>
              <a:gd name="connsiteY8" fmla="*/ 6493844 h 6858000"/>
              <a:gd name="connsiteX9" fmla="*/ 11516277 w 12192000"/>
              <a:gd name="connsiteY9" fmla="*/ 6489675 h 6858000"/>
              <a:gd name="connsiteX10" fmla="*/ 11608106 w 12192000"/>
              <a:gd name="connsiteY10" fmla="*/ 6443815 h 6858000"/>
              <a:gd name="connsiteX11" fmla="*/ 11690840 w 12192000"/>
              <a:gd name="connsiteY11" fmla="*/ 6441731 h 6858000"/>
              <a:gd name="connsiteX12" fmla="*/ 11701142 w 12192000"/>
              <a:gd name="connsiteY12" fmla="*/ 6441731 h 6858000"/>
              <a:gd name="connsiteX13" fmla="*/ 11791801 w 12192000"/>
              <a:gd name="connsiteY13" fmla="*/ 6487497 h 6858000"/>
              <a:gd name="connsiteX14" fmla="*/ 11800043 w 12192000"/>
              <a:gd name="connsiteY14" fmla="*/ 6493738 h 6858000"/>
              <a:gd name="connsiteX15" fmla="*/ 11795922 w 12192000"/>
              <a:gd name="connsiteY15" fmla="*/ 6499978 h 6858000"/>
              <a:gd name="connsiteX16" fmla="*/ 11688780 w 12192000"/>
              <a:gd name="connsiteY16" fmla="*/ 6562386 h 6858000"/>
              <a:gd name="connsiteX17" fmla="*/ 11680537 w 12192000"/>
              <a:gd name="connsiteY17" fmla="*/ 6562386 h 6858000"/>
              <a:gd name="connsiteX18" fmla="*/ 11678477 w 12192000"/>
              <a:gd name="connsiteY18" fmla="*/ 6554065 h 6858000"/>
              <a:gd name="connsiteX19" fmla="*/ 11686719 w 12192000"/>
              <a:gd name="connsiteY19" fmla="*/ 6450052 h 6858000"/>
              <a:gd name="connsiteX20" fmla="*/ 11690840 w 12192000"/>
              <a:gd name="connsiteY20" fmla="*/ 6441731 h 6858000"/>
              <a:gd name="connsiteX21" fmla="*/ 10873105 w 12192000"/>
              <a:gd name="connsiteY21" fmla="*/ 6401988 h 6858000"/>
              <a:gd name="connsiteX22" fmla="*/ 10873105 w 12192000"/>
              <a:gd name="connsiteY22" fmla="*/ 6445191 h 6858000"/>
              <a:gd name="connsiteX23" fmla="*/ 10825216 w 12192000"/>
              <a:gd name="connsiteY23" fmla="*/ 6453420 h 6858000"/>
              <a:gd name="connsiteX24" fmla="*/ 10806477 w 12192000"/>
              <a:gd name="connsiteY24" fmla="*/ 6428733 h 6858000"/>
              <a:gd name="connsiteX25" fmla="*/ 10831463 w 12192000"/>
              <a:gd name="connsiteY25" fmla="*/ 6404046 h 6858000"/>
              <a:gd name="connsiteX26" fmla="*/ 10523604 w 12192000"/>
              <a:gd name="connsiteY26" fmla="*/ 6331854 h 6858000"/>
              <a:gd name="connsiteX27" fmla="*/ 10564515 w 12192000"/>
              <a:gd name="connsiteY27" fmla="*/ 6392053 h 6858000"/>
              <a:gd name="connsiteX28" fmla="*/ 10523604 w 12192000"/>
              <a:gd name="connsiteY28" fmla="*/ 6452251 h 6858000"/>
              <a:gd name="connsiteX29" fmla="*/ 10482692 w 12192000"/>
              <a:gd name="connsiteY29" fmla="*/ 6392053 h 6858000"/>
              <a:gd name="connsiteX30" fmla="*/ 10523604 w 12192000"/>
              <a:gd name="connsiteY30" fmla="*/ 6331854 h 6858000"/>
              <a:gd name="connsiteX31" fmla="*/ 11677827 w 12192000"/>
              <a:gd name="connsiteY31" fmla="*/ 6323542 h 6858000"/>
              <a:gd name="connsiteX32" fmla="*/ 11686820 w 12192000"/>
              <a:gd name="connsiteY32" fmla="*/ 6324581 h 6858000"/>
              <a:gd name="connsiteX33" fmla="*/ 11713544 w 12192000"/>
              <a:gd name="connsiteY33" fmla="*/ 6376532 h 6858000"/>
              <a:gd name="connsiteX34" fmla="*/ 11653930 w 12192000"/>
              <a:gd name="connsiteY34" fmla="*/ 6434717 h 6858000"/>
              <a:gd name="connsiteX35" fmla="*/ 11594316 w 12192000"/>
              <a:gd name="connsiteY35" fmla="*/ 6376532 h 6858000"/>
              <a:gd name="connsiteX36" fmla="*/ 11621040 w 12192000"/>
              <a:gd name="connsiteY36" fmla="*/ 6326660 h 6858000"/>
              <a:gd name="connsiteX37" fmla="*/ 11637485 w 12192000"/>
              <a:gd name="connsiteY37" fmla="*/ 6328737 h 6858000"/>
              <a:gd name="connsiteX38" fmla="*/ 11635429 w 12192000"/>
              <a:gd name="connsiteY38" fmla="*/ 6345362 h 6858000"/>
              <a:gd name="connsiteX39" fmla="*/ 11618984 w 12192000"/>
              <a:gd name="connsiteY39" fmla="*/ 6376532 h 6858000"/>
              <a:gd name="connsiteX40" fmla="*/ 11653930 w 12192000"/>
              <a:gd name="connsiteY40" fmla="*/ 6411859 h 6858000"/>
              <a:gd name="connsiteX41" fmla="*/ 11688876 w 12192000"/>
              <a:gd name="connsiteY41" fmla="*/ 6376532 h 6858000"/>
              <a:gd name="connsiteX42" fmla="*/ 11672431 w 12192000"/>
              <a:gd name="connsiteY42" fmla="*/ 6345362 h 6858000"/>
              <a:gd name="connsiteX43" fmla="*/ 11670375 w 12192000"/>
              <a:gd name="connsiteY43" fmla="*/ 6328737 h 6858000"/>
              <a:gd name="connsiteX44" fmla="*/ 11677827 w 12192000"/>
              <a:gd name="connsiteY44" fmla="*/ 6323542 h 6858000"/>
              <a:gd name="connsiteX45" fmla="*/ 11826761 w 12192000"/>
              <a:gd name="connsiteY45" fmla="*/ 6308476 h 6858000"/>
              <a:gd name="connsiteX46" fmla="*/ 11830894 w 12192000"/>
              <a:gd name="connsiteY46" fmla="*/ 6314705 h 6858000"/>
              <a:gd name="connsiteX47" fmla="*/ 11830894 w 12192000"/>
              <a:gd name="connsiteY47" fmla="*/ 6439272 h 6858000"/>
              <a:gd name="connsiteX48" fmla="*/ 11826761 w 12192000"/>
              <a:gd name="connsiteY48" fmla="*/ 6445500 h 6858000"/>
              <a:gd name="connsiteX49" fmla="*/ 11818495 w 12192000"/>
              <a:gd name="connsiteY49" fmla="*/ 6443424 h 6858000"/>
              <a:gd name="connsiteX50" fmla="*/ 11733770 w 12192000"/>
              <a:gd name="connsiteY50" fmla="*/ 6385292 h 6858000"/>
              <a:gd name="connsiteX51" fmla="*/ 11727571 w 12192000"/>
              <a:gd name="connsiteY51" fmla="*/ 6376988 h 6858000"/>
              <a:gd name="connsiteX52" fmla="*/ 11733770 w 12192000"/>
              <a:gd name="connsiteY52" fmla="*/ 6368684 h 6858000"/>
              <a:gd name="connsiteX53" fmla="*/ 11818495 w 12192000"/>
              <a:gd name="connsiteY53" fmla="*/ 6310553 h 6858000"/>
              <a:gd name="connsiteX54" fmla="*/ 11826761 w 12192000"/>
              <a:gd name="connsiteY54" fmla="*/ 6308476 h 6858000"/>
              <a:gd name="connsiteX55" fmla="*/ 11480933 w 12192000"/>
              <a:gd name="connsiteY55" fmla="*/ 6308476 h 6858000"/>
              <a:gd name="connsiteX56" fmla="*/ 11489116 w 12192000"/>
              <a:gd name="connsiteY56" fmla="*/ 6312628 h 6858000"/>
              <a:gd name="connsiteX57" fmla="*/ 11572984 w 12192000"/>
              <a:gd name="connsiteY57" fmla="*/ 6368684 h 6858000"/>
              <a:gd name="connsiteX58" fmla="*/ 11579121 w 12192000"/>
              <a:gd name="connsiteY58" fmla="*/ 6376988 h 6858000"/>
              <a:gd name="connsiteX59" fmla="*/ 11572984 w 12192000"/>
              <a:gd name="connsiteY59" fmla="*/ 6385292 h 6858000"/>
              <a:gd name="connsiteX60" fmla="*/ 11489116 w 12192000"/>
              <a:gd name="connsiteY60" fmla="*/ 6443424 h 6858000"/>
              <a:gd name="connsiteX61" fmla="*/ 11480933 w 12192000"/>
              <a:gd name="connsiteY61" fmla="*/ 6445500 h 6858000"/>
              <a:gd name="connsiteX62" fmla="*/ 11476842 w 12192000"/>
              <a:gd name="connsiteY62" fmla="*/ 6439272 h 6858000"/>
              <a:gd name="connsiteX63" fmla="*/ 11476842 w 12192000"/>
              <a:gd name="connsiteY63" fmla="*/ 6314705 h 6858000"/>
              <a:gd name="connsiteX64" fmla="*/ 11480933 w 12192000"/>
              <a:gd name="connsiteY64" fmla="*/ 6308476 h 6858000"/>
              <a:gd name="connsiteX65" fmla="*/ 11092888 w 12192000"/>
              <a:gd name="connsiteY65" fmla="*/ 6297956 h 6858000"/>
              <a:gd name="connsiteX66" fmla="*/ 11086728 w 12192000"/>
              <a:gd name="connsiteY66" fmla="*/ 6300034 h 6858000"/>
              <a:gd name="connsiteX67" fmla="*/ 11084676 w 12192000"/>
              <a:gd name="connsiteY67" fmla="*/ 6306264 h 6858000"/>
              <a:gd name="connsiteX68" fmla="*/ 11125737 w 12192000"/>
              <a:gd name="connsiteY68" fmla="*/ 6464115 h 6858000"/>
              <a:gd name="connsiteX69" fmla="*/ 11150374 w 12192000"/>
              <a:gd name="connsiteY69" fmla="*/ 6484884 h 6858000"/>
              <a:gd name="connsiteX70" fmla="*/ 11158586 w 12192000"/>
              <a:gd name="connsiteY70" fmla="*/ 6484884 h 6858000"/>
              <a:gd name="connsiteX71" fmla="*/ 11154480 w 12192000"/>
              <a:gd name="connsiteY71" fmla="*/ 6493192 h 6858000"/>
              <a:gd name="connsiteX72" fmla="*/ 11154480 w 12192000"/>
              <a:gd name="connsiteY72" fmla="*/ 6495269 h 6858000"/>
              <a:gd name="connsiteX73" fmla="*/ 11129843 w 12192000"/>
              <a:gd name="connsiteY73" fmla="*/ 6513962 h 6858000"/>
              <a:gd name="connsiteX74" fmla="*/ 11094941 w 12192000"/>
              <a:gd name="connsiteY74" fmla="*/ 6511885 h 6858000"/>
              <a:gd name="connsiteX75" fmla="*/ 11088782 w 12192000"/>
              <a:gd name="connsiteY75" fmla="*/ 6513962 h 6858000"/>
              <a:gd name="connsiteX76" fmla="*/ 11086728 w 12192000"/>
              <a:gd name="connsiteY76" fmla="*/ 6518116 h 6858000"/>
              <a:gd name="connsiteX77" fmla="*/ 11086728 w 12192000"/>
              <a:gd name="connsiteY77" fmla="*/ 6536809 h 6858000"/>
              <a:gd name="connsiteX78" fmla="*/ 11092888 w 12192000"/>
              <a:gd name="connsiteY78" fmla="*/ 6543040 h 6858000"/>
              <a:gd name="connsiteX79" fmla="*/ 11140108 w 12192000"/>
              <a:gd name="connsiteY79" fmla="*/ 6549270 h 6858000"/>
              <a:gd name="connsiteX80" fmla="*/ 11142162 w 12192000"/>
              <a:gd name="connsiteY80" fmla="*/ 6549270 h 6858000"/>
              <a:gd name="connsiteX81" fmla="*/ 11195542 w 12192000"/>
              <a:gd name="connsiteY81" fmla="*/ 6497346 h 6858000"/>
              <a:gd name="connsiteX82" fmla="*/ 11228391 w 12192000"/>
              <a:gd name="connsiteY82" fmla="*/ 6368574 h 6858000"/>
              <a:gd name="connsiteX83" fmla="*/ 11240709 w 12192000"/>
              <a:gd name="connsiteY83" fmla="*/ 6327034 h 6858000"/>
              <a:gd name="connsiteX84" fmla="*/ 11244815 w 12192000"/>
              <a:gd name="connsiteY84" fmla="*/ 6306264 h 6858000"/>
              <a:gd name="connsiteX85" fmla="*/ 11242762 w 12192000"/>
              <a:gd name="connsiteY85" fmla="*/ 6300034 h 6858000"/>
              <a:gd name="connsiteX86" fmla="*/ 11238656 w 12192000"/>
              <a:gd name="connsiteY86" fmla="*/ 6297956 h 6858000"/>
              <a:gd name="connsiteX87" fmla="*/ 11209913 w 12192000"/>
              <a:gd name="connsiteY87" fmla="*/ 6297956 h 6858000"/>
              <a:gd name="connsiteX88" fmla="*/ 11203754 w 12192000"/>
              <a:gd name="connsiteY88" fmla="*/ 6302111 h 6858000"/>
              <a:gd name="connsiteX89" fmla="*/ 11166798 w 12192000"/>
              <a:gd name="connsiteY89" fmla="*/ 6443345 h 6858000"/>
              <a:gd name="connsiteX90" fmla="*/ 11164745 w 12192000"/>
              <a:gd name="connsiteY90" fmla="*/ 6443345 h 6858000"/>
              <a:gd name="connsiteX91" fmla="*/ 11125737 w 12192000"/>
              <a:gd name="connsiteY91" fmla="*/ 6302111 h 6858000"/>
              <a:gd name="connsiteX92" fmla="*/ 11119578 w 12192000"/>
              <a:gd name="connsiteY92" fmla="*/ 6297956 h 6858000"/>
              <a:gd name="connsiteX93" fmla="*/ 11092888 w 12192000"/>
              <a:gd name="connsiteY93" fmla="*/ 6297956 h 6858000"/>
              <a:gd name="connsiteX94" fmla="*/ 11053116 w 12192000"/>
              <a:gd name="connsiteY94" fmla="*/ 6295619 h 6858000"/>
              <a:gd name="connsiteX95" fmla="*/ 11004021 w 12192000"/>
              <a:gd name="connsiteY95" fmla="*/ 6316428 h 6858000"/>
              <a:gd name="connsiteX96" fmla="*/ 11004021 w 12192000"/>
              <a:gd name="connsiteY96" fmla="*/ 6303943 h 6858000"/>
              <a:gd name="connsiteX97" fmla="*/ 10997885 w 12192000"/>
              <a:gd name="connsiteY97" fmla="*/ 6297700 h 6858000"/>
              <a:gd name="connsiteX98" fmla="*/ 10969246 w 12192000"/>
              <a:gd name="connsiteY98" fmla="*/ 6297700 h 6858000"/>
              <a:gd name="connsiteX99" fmla="*/ 10963110 w 12192000"/>
              <a:gd name="connsiteY99" fmla="*/ 6303943 h 6858000"/>
              <a:gd name="connsiteX100" fmla="*/ 10963110 w 12192000"/>
              <a:gd name="connsiteY100" fmla="*/ 6478738 h 6858000"/>
              <a:gd name="connsiteX101" fmla="*/ 10969246 w 12192000"/>
              <a:gd name="connsiteY101" fmla="*/ 6484981 h 6858000"/>
              <a:gd name="connsiteX102" fmla="*/ 10997885 w 12192000"/>
              <a:gd name="connsiteY102" fmla="*/ 6484981 h 6858000"/>
              <a:gd name="connsiteX103" fmla="*/ 11004021 w 12192000"/>
              <a:gd name="connsiteY103" fmla="*/ 6478738 h 6858000"/>
              <a:gd name="connsiteX104" fmla="*/ 11004021 w 12192000"/>
              <a:gd name="connsiteY104" fmla="*/ 6358046 h 6858000"/>
              <a:gd name="connsiteX105" fmla="*/ 11055161 w 12192000"/>
              <a:gd name="connsiteY105" fmla="*/ 6335156 h 6858000"/>
              <a:gd name="connsiteX106" fmla="*/ 11061298 w 12192000"/>
              <a:gd name="connsiteY106" fmla="*/ 6328913 h 6858000"/>
              <a:gd name="connsiteX107" fmla="*/ 11061298 w 12192000"/>
              <a:gd name="connsiteY107" fmla="*/ 6301862 h 6858000"/>
              <a:gd name="connsiteX108" fmla="*/ 11059252 w 12192000"/>
              <a:gd name="connsiteY108" fmla="*/ 6297700 h 6858000"/>
              <a:gd name="connsiteX109" fmla="*/ 11053116 w 12192000"/>
              <a:gd name="connsiteY109" fmla="*/ 6295619 h 6858000"/>
              <a:gd name="connsiteX110" fmla="*/ 10852208 w 12192000"/>
              <a:gd name="connsiteY110" fmla="*/ 6292112 h 6858000"/>
              <a:gd name="connsiteX111" fmla="*/ 10781852 w 12192000"/>
              <a:gd name="connsiteY111" fmla="*/ 6300430 h 6858000"/>
              <a:gd name="connsiteX112" fmla="*/ 10775644 w 12192000"/>
              <a:gd name="connsiteY112" fmla="*/ 6306668 h 6858000"/>
              <a:gd name="connsiteX113" fmla="*/ 10777713 w 12192000"/>
              <a:gd name="connsiteY113" fmla="*/ 6331621 h 6858000"/>
              <a:gd name="connsiteX114" fmla="*/ 10779783 w 12192000"/>
              <a:gd name="connsiteY114" fmla="*/ 6335780 h 6858000"/>
              <a:gd name="connsiteX115" fmla="*/ 10783921 w 12192000"/>
              <a:gd name="connsiteY115" fmla="*/ 6337859 h 6858000"/>
              <a:gd name="connsiteX116" fmla="*/ 10850138 w 12192000"/>
              <a:gd name="connsiteY116" fmla="*/ 6333700 h 6858000"/>
              <a:gd name="connsiteX117" fmla="*/ 10872900 w 12192000"/>
              <a:gd name="connsiteY117" fmla="*/ 6356574 h 6858000"/>
              <a:gd name="connsiteX118" fmla="*/ 10872900 w 12192000"/>
              <a:gd name="connsiteY118" fmla="*/ 6369050 h 6858000"/>
              <a:gd name="connsiteX119" fmla="*/ 10827376 w 12192000"/>
              <a:gd name="connsiteY119" fmla="*/ 6373209 h 6858000"/>
              <a:gd name="connsiteX120" fmla="*/ 10763228 w 12192000"/>
              <a:gd name="connsiteY120" fmla="*/ 6429353 h 6858000"/>
              <a:gd name="connsiteX121" fmla="*/ 10819099 w 12192000"/>
              <a:gd name="connsiteY121" fmla="*/ 6489656 h 6858000"/>
              <a:gd name="connsiteX122" fmla="*/ 10879108 w 12192000"/>
              <a:gd name="connsiteY122" fmla="*/ 6477180 h 6858000"/>
              <a:gd name="connsiteX123" fmla="*/ 10908078 w 12192000"/>
              <a:gd name="connsiteY123" fmla="*/ 6489656 h 6858000"/>
              <a:gd name="connsiteX124" fmla="*/ 10914286 w 12192000"/>
              <a:gd name="connsiteY124" fmla="*/ 6487577 h 6858000"/>
              <a:gd name="connsiteX125" fmla="*/ 10916355 w 12192000"/>
              <a:gd name="connsiteY125" fmla="*/ 6481339 h 6858000"/>
              <a:gd name="connsiteX126" fmla="*/ 10916355 w 12192000"/>
              <a:gd name="connsiteY126" fmla="*/ 6356574 h 6858000"/>
              <a:gd name="connsiteX127" fmla="*/ 10852208 w 12192000"/>
              <a:gd name="connsiteY127" fmla="*/ 6292112 h 6858000"/>
              <a:gd name="connsiteX128" fmla="*/ 10523603 w 12192000"/>
              <a:gd name="connsiteY128" fmla="*/ 6292112 h 6858000"/>
              <a:gd name="connsiteX129" fmla="*/ 10439442 w 12192000"/>
              <a:gd name="connsiteY129" fmla="*/ 6390884 h 6858000"/>
              <a:gd name="connsiteX130" fmla="*/ 10523603 w 12192000"/>
              <a:gd name="connsiteY130" fmla="*/ 6489656 h 6858000"/>
              <a:gd name="connsiteX131" fmla="*/ 10607764 w 12192000"/>
              <a:gd name="connsiteY131" fmla="*/ 6390884 h 6858000"/>
              <a:gd name="connsiteX132" fmla="*/ 10523603 w 12192000"/>
              <a:gd name="connsiteY132" fmla="*/ 6292112 h 6858000"/>
              <a:gd name="connsiteX133" fmla="*/ 10307649 w 12192000"/>
              <a:gd name="connsiteY133" fmla="*/ 6266396 h 6858000"/>
              <a:gd name="connsiteX134" fmla="*/ 10324014 w 12192000"/>
              <a:gd name="connsiteY134" fmla="*/ 6266396 h 6858000"/>
              <a:gd name="connsiteX135" fmla="*/ 10366971 w 12192000"/>
              <a:gd name="connsiteY135" fmla="*/ 6306138 h 6858000"/>
              <a:gd name="connsiteX136" fmla="*/ 10321968 w 12192000"/>
              <a:gd name="connsiteY136" fmla="*/ 6343789 h 6858000"/>
              <a:gd name="connsiteX137" fmla="*/ 10276965 w 12192000"/>
              <a:gd name="connsiteY137" fmla="*/ 6343789 h 6858000"/>
              <a:gd name="connsiteX138" fmla="*/ 10276965 w 12192000"/>
              <a:gd name="connsiteY138" fmla="*/ 6268488 h 6858000"/>
              <a:gd name="connsiteX139" fmla="*/ 10307649 w 12192000"/>
              <a:gd name="connsiteY139" fmla="*/ 6266396 h 6858000"/>
              <a:gd name="connsiteX140" fmla="*/ 10683886 w 12192000"/>
              <a:gd name="connsiteY140" fmla="*/ 6254707 h 6858000"/>
              <a:gd name="connsiteX141" fmla="*/ 10655176 w 12192000"/>
              <a:gd name="connsiteY141" fmla="*/ 6260951 h 6858000"/>
              <a:gd name="connsiteX142" fmla="*/ 10649024 w 12192000"/>
              <a:gd name="connsiteY142" fmla="*/ 6267195 h 6858000"/>
              <a:gd name="connsiteX143" fmla="*/ 10649024 w 12192000"/>
              <a:gd name="connsiteY143" fmla="*/ 6298417 h 6858000"/>
              <a:gd name="connsiteX144" fmla="*/ 10632618 w 12192000"/>
              <a:gd name="connsiteY144" fmla="*/ 6298417 h 6858000"/>
              <a:gd name="connsiteX145" fmla="*/ 10626466 w 12192000"/>
              <a:gd name="connsiteY145" fmla="*/ 6304662 h 6858000"/>
              <a:gd name="connsiteX146" fmla="*/ 10626466 w 12192000"/>
              <a:gd name="connsiteY146" fmla="*/ 6329640 h 6858000"/>
              <a:gd name="connsiteX147" fmla="*/ 10632618 w 12192000"/>
              <a:gd name="connsiteY147" fmla="*/ 6335884 h 6858000"/>
              <a:gd name="connsiteX148" fmla="*/ 10649024 w 12192000"/>
              <a:gd name="connsiteY148" fmla="*/ 6335884 h 6858000"/>
              <a:gd name="connsiteX149" fmla="*/ 10649024 w 12192000"/>
              <a:gd name="connsiteY149" fmla="*/ 6419143 h 6858000"/>
              <a:gd name="connsiteX150" fmla="*/ 10704393 w 12192000"/>
              <a:gd name="connsiteY150" fmla="*/ 6491994 h 6858000"/>
              <a:gd name="connsiteX151" fmla="*/ 10737204 w 12192000"/>
              <a:gd name="connsiteY151" fmla="*/ 6487831 h 6858000"/>
              <a:gd name="connsiteX152" fmla="*/ 10743356 w 12192000"/>
              <a:gd name="connsiteY152" fmla="*/ 6479505 h 6858000"/>
              <a:gd name="connsiteX153" fmla="*/ 10741306 w 12192000"/>
              <a:gd name="connsiteY153" fmla="*/ 6456609 h 6858000"/>
              <a:gd name="connsiteX154" fmla="*/ 10735153 w 12192000"/>
              <a:gd name="connsiteY154" fmla="*/ 6448283 h 6858000"/>
              <a:gd name="connsiteX155" fmla="*/ 10710545 w 12192000"/>
              <a:gd name="connsiteY155" fmla="*/ 6450365 h 6858000"/>
              <a:gd name="connsiteX156" fmla="*/ 10692089 w 12192000"/>
              <a:gd name="connsiteY156" fmla="*/ 6412898 h 6858000"/>
              <a:gd name="connsiteX157" fmla="*/ 10692089 w 12192000"/>
              <a:gd name="connsiteY157" fmla="*/ 6335884 h 6858000"/>
              <a:gd name="connsiteX158" fmla="*/ 10735153 w 12192000"/>
              <a:gd name="connsiteY158" fmla="*/ 6335884 h 6858000"/>
              <a:gd name="connsiteX159" fmla="*/ 10741306 w 12192000"/>
              <a:gd name="connsiteY159" fmla="*/ 6329640 h 6858000"/>
              <a:gd name="connsiteX160" fmla="*/ 10741306 w 12192000"/>
              <a:gd name="connsiteY160" fmla="*/ 6304662 h 6858000"/>
              <a:gd name="connsiteX161" fmla="*/ 10735153 w 12192000"/>
              <a:gd name="connsiteY161" fmla="*/ 6298417 h 6858000"/>
              <a:gd name="connsiteX162" fmla="*/ 10692089 w 12192000"/>
              <a:gd name="connsiteY162" fmla="*/ 6298417 h 6858000"/>
              <a:gd name="connsiteX163" fmla="*/ 10692089 w 12192000"/>
              <a:gd name="connsiteY163" fmla="*/ 6260951 h 6858000"/>
              <a:gd name="connsiteX164" fmla="*/ 10690038 w 12192000"/>
              <a:gd name="connsiteY164" fmla="*/ 6254707 h 6858000"/>
              <a:gd name="connsiteX165" fmla="*/ 10683886 w 12192000"/>
              <a:gd name="connsiteY165" fmla="*/ 6254707 h 6858000"/>
              <a:gd name="connsiteX166" fmla="*/ 10317982 w 12192000"/>
              <a:gd name="connsiteY166" fmla="*/ 6225485 h 6858000"/>
              <a:gd name="connsiteX167" fmla="*/ 10237565 w 12192000"/>
              <a:gd name="connsiteY167" fmla="*/ 6229637 h 6858000"/>
              <a:gd name="connsiteX168" fmla="*/ 10231378 w 12192000"/>
              <a:gd name="connsiteY168" fmla="*/ 6237941 h 6858000"/>
              <a:gd name="connsiteX169" fmla="*/ 10231378 w 12192000"/>
              <a:gd name="connsiteY169" fmla="*/ 6478753 h 6858000"/>
              <a:gd name="connsiteX170" fmla="*/ 10239626 w 12192000"/>
              <a:gd name="connsiteY170" fmla="*/ 6484981 h 6858000"/>
              <a:gd name="connsiteX171" fmla="*/ 10268494 w 12192000"/>
              <a:gd name="connsiteY171" fmla="*/ 6484981 h 6858000"/>
              <a:gd name="connsiteX172" fmla="*/ 10276742 w 12192000"/>
              <a:gd name="connsiteY172" fmla="*/ 6478753 h 6858000"/>
              <a:gd name="connsiteX173" fmla="*/ 10276742 w 12192000"/>
              <a:gd name="connsiteY173" fmla="*/ 6383259 h 6858000"/>
              <a:gd name="connsiteX174" fmla="*/ 10326230 w 12192000"/>
              <a:gd name="connsiteY174" fmla="*/ 6385334 h 6858000"/>
              <a:gd name="connsiteX175" fmla="*/ 10367470 w 12192000"/>
              <a:gd name="connsiteY175" fmla="*/ 6480828 h 6858000"/>
              <a:gd name="connsiteX176" fmla="*/ 10373656 w 12192000"/>
              <a:gd name="connsiteY176" fmla="*/ 6484981 h 6858000"/>
              <a:gd name="connsiteX177" fmla="*/ 10406648 w 12192000"/>
              <a:gd name="connsiteY177" fmla="*/ 6484981 h 6858000"/>
              <a:gd name="connsiteX178" fmla="*/ 10412834 w 12192000"/>
              <a:gd name="connsiteY178" fmla="*/ 6482905 h 6858000"/>
              <a:gd name="connsiteX179" fmla="*/ 10414896 w 12192000"/>
              <a:gd name="connsiteY179" fmla="*/ 6476677 h 6858000"/>
              <a:gd name="connsiteX180" fmla="*/ 10367470 w 12192000"/>
              <a:gd name="connsiteY180" fmla="*/ 6372879 h 6858000"/>
              <a:gd name="connsiteX181" fmla="*/ 10412834 w 12192000"/>
              <a:gd name="connsiteY181" fmla="*/ 6304371 h 6858000"/>
              <a:gd name="connsiteX182" fmla="*/ 10324168 w 12192000"/>
              <a:gd name="connsiteY182" fmla="*/ 6225485 h 6858000"/>
              <a:gd name="connsiteX183" fmla="*/ 10317982 w 12192000"/>
              <a:gd name="connsiteY183" fmla="*/ 6225485 h 6858000"/>
              <a:gd name="connsiteX184" fmla="*/ 11680537 w 12192000"/>
              <a:gd name="connsiteY184" fmla="*/ 6192479 h 6858000"/>
              <a:gd name="connsiteX185" fmla="*/ 11688780 w 12192000"/>
              <a:gd name="connsiteY185" fmla="*/ 6192479 h 6858000"/>
              <a:gd name="connsiteX186" fmla="*/ 11795922 w 12192000"/>
              <a:gd name="connsiteY186" fmla="*/ 6254292 h 6858000"/>
              <a:gd name="connsiteX187" fmla="*/ 11800043 w 12192000"/>
              <a:gd name="connsiteY187" fmla="*/ 6260473 h 6858000"/>
              <a:gd name="connsiteX188" fmla="*/ 11791801 w 12192000"/>
              <a:gd name="connsiteY188" fmla="*/ 6266654 h 6858000"/>
              <a:gd name="connsiteX189" fmla="*/ 11701142 w 12192000"/>
              <a:gd name="connsiteY189" fmla="*/ 6309923 h 6858000"/>
              <a:gd name="connsiteX190" fmla="*/ 11690840 w 12192000"/>
              <a:gd name="connsiteY190" fmla="*/ 6311983 h 6858000"/>
              <a:gd name="connsiteX191" fmla="*/ 11686719 w 12192000"/>
              <a:gd name="connsiteY191" fmla="*/ 6301681 h 6858000"/>
              <a:gd name="connsiteX192" fmla="*/ 11678477 w 12192000"/>
              <a:gd name="connsiteY192" fmla="*/ 6200720 h 6858000"/>
              <a:gd name="connsiteX193" fmla="*/ 11680537 w 12192000"/>
              <a:gd name="connsiteY193" fmla="*/ 6192479 h 6858000"/>
              <a:gd name="connsiteX194" fmla="*/ 11623202 w 12192000"/>
              <a:gd name="connsiteY194" fmla="*/ 6191708 h 6858000"/>
              <a:gd name="connsiteX195" fmla="*/ 11627323 w 12192000"/>
              <a:gd name="connsiteY195" fmla="*/ 6192483 h 6858000"/>
              <a:gd name="connsiteX196" fmla="*/ 11629383 w 12192000"/>
              <a:gd name="connsiteY196" fmla="*/ 6202808 h 6858000"/>
              <a:gd name="connsiteX197" fmla="*/ 11621142 w 12192000"/>
              <a:gd name="connsiteY197" fmla="*/ 6303996 h 6858000"/>
              <a:gd name="connsiteX198" fmla="*/ 11617020 w 12192000"/>
              <a:gd name="connsiteY198" fmla="*/ 6312256 h 6858000"/>
              <a:gd name="connsiteX199" fmla="*/ 11606719 w 12192000"/>
              <a:gd name="connsiteY199" fmla="*/ 6312256 h 6858000"/>
              <a:gd name="connsiteX200" fmla="*/ 11516059 w 12192000"/>
              <a:gd name="connsiteY200" fmla="*/ 6266825 h 6858000"/>
              <a:gd name="connsiteX201" fmla="*/ 11507818 w 12192000"/>
              <a:gd name="connsiteY201" fmla="*/ 6260630 h 6858000"/>
              <a:gd name="connsiteX202" fmla="*/ 11511939 w 12192000"/>
              <a:gd name="connsiteY202" fmla="*/ 6254434 h 6858000"/>
              <a:gd name="connsiteX203" fmla="*/ 11619081 w 12192000"/>
              <a:gd name="connsiteY203" fmla="*/ 6192483 h 6858000"/>
              <a:gd name="connsiteX204" fmla="*/ 11623202 w 12192000"/>
              <a:gd name="connsiteY204" fmla="*/ 6191708 h 6858000"/>
              <a:gd name="connsiteX205" fmla="*/ 11654515 w 12192000"/>
              <a:gd name="connsiteY205" fmla="*/ 6156519 h 6858000"/>
              <a:gd name="connsiteX206" fmla="*/ 11437684 w 12192000"/>
              <a:gd name="connsiteY206" fmla="*/ 6375689 h 6858000"/>
              <a:gd name="connsiteX207" fmla="*/ 11654515 w 12192000"/>
              <a:gd name="connsiteY207" fmla="*/ 6594858 h 6858000"/>
              <a:gd name="connsiteX208" fmla="*/ 11871347 w 12192000"/>
              <a:gd name="connsiteY208" fmla="*/ 6375689 h 6858000"/>
              <a:gd name="connsiteX209" fmla="*/ 11654515 w 12192000"/>
              <a:gd name="connsiteY209" fmla="*/ 6156519 h 6858000"/>
              <a:gd name="connsiteX210" fmla="*/ 11653930 w 12192000"/>
              <a:gd name="connsiteY210" fmla="*/ 6124960 h 6858000"/>
              <a:gd name="connsiteX211" fmla="*/ 11900569 w 12192000"/>
              <a:gd name="connsiteY211" fmla="*/ 6374521 h 6858000"/>
              <a:gd name="connsiteX212" fmla="*/ 11653930 w 12192000"/>
              <a:gd name="connsiteY212" fmla="*/ 6624082 h 6858000"/>
              <a:gd name="connsiteX213" fmla="*/ 11407292 w 12192000"/>
              <a:gd name="connsiteY213" fmla="*/ 6374521 h 6858000"/>
              <a:gd name="connsiteX214" fmla="*/ 11653930 w 12192000"/>
              <a:gd name="connsiteY214" fmla="*/ 6124960 h 6858000"/>
              <a:gd name="connsiteX215" fmla="*/ 11641007 w 12192000"/>
              <a:gd name="connsiteY215" fmla="*/ 6046384 h 6858000"/>
              <a:gd name="connsiteX216" fmla="*/ 11628668 w 12192000"/>
              <a:gd name="connsiteY216" fmla="*/ 6096267 h 6858000"/>
              <a:gd name="connsiteX217" fmla="*/ 11606046 w 12192000"/>
              <a:gd name="connsiteY217" fmla="*/ 6100424 h 6858000"/>
              <a:gd name="connsiteX218" fmla="*/ 11579311 w 12192000"/>
              <a:gd name="connsiteY218" fmla="*/ 6054698 h 6858000"/>
              <a:gd name="connsiteX219" fmla="*/ 11579311 w 12192000"/>
              <a:gd name="connsiteY219" fmla="*/ 6052619 h 6858000"/>
              <a:gd name="connsiteX220" fmla="*/ 11577254 w 12192000"/>
              <a:gd name="connsiteY220" fmla="*/ 6054698 h 6858000"/>
              <a:gd name="connsiteX221" fmla="*/ 11556689 w 12192000"/>
              <a:gd name="connsiteY221" fmla="*/ 6058855 h 6858000"/>
              <a:gd name="connsiteX222" fmla="*/ 11556689 w 12192000"/>
              <a:gd name="connsiteY222" fmla="*/ 6060933 h 6858000"/>
              <a:gd name="connsiteX223" fmla="*/ 11552576 w 12192000"/>
              <a:gd name="connsiteY223" fmla="*/ 6085875 h 6858000"/>
              <a:gd name="connsiteX224" fmla="*/ 11556689 w 12192000"/>
              <a:gd name="connsiteY224" fmla="*/ 6112895 h 6858000"/>
              <a:gd name="connsiteX225" fmla="*/ 11536124 w 12192000"/>
              <a:gd name="connsiteY225" fmla="*/ 6121208 h 6858000"/>
              <a:gd name="connsiteX226" fmla="*/ 11499106 w 12192000"/>
              <a:gd name="connsiteY226" fmla="*/ 6085875 h 6858000"/>
              <a:gd name="connsiteX227" fmla="*/ 11499106 w 12192000"/>
              <a:gd name="connsiteY227" fmla="*/ 6083796 h 6858000"/>
              <a:gd name="connsiteX228" fmla="*/ 11497050 w 12192000"/>
              <a:gd name="connsiteY228" fmla="*/ 6083796 h 6858000"/>
              <a:gd name="connsiteX229" fmla="*/ 11478541 w 12192000"/>
              <a:gd name="connsiteY229" fmla="*/ 6096267 h 6858000"/>
              <a:gd name="connsiteX230" fmla="*/ 11478541 w 12192000"/>
              <a:gd name="connsiteY230" fmla="*/ 6098345 h 6858000"/>
              <a:gd name="connsiteX231" fmla="*/ 11490880 w 12192000"/>
              <a:gd name="connsiteY231" fmla="*/ 6148228 h 6858000"/>
              <a:gd name="connsiteX232" fmla="*/ 11474428 w 12192000"/>
              <a:gd name="connsiteY232" fmla="*/ 6160699 h 6858000"/>
              <a:gd name="connsiteX233" fmla="*/ 11431240 w 12192000"/>
              <a:gd name="connsiteY233" fmla="*/ 6133679 h 6858000"/>
              <a:gd name="connsiteX234" fmla="*/ 11429184 w 12192000"/>
              <a:gd name="connsiteY234" fmla="*/ 6133679 h 6858000"/>
              <a:gd name="connsiteX235" fmla="*/ 11429184 w 12192000"/>
              <a:gd name="connsiteY235" fmla="*/ 6135757 h 6858000"/>
              <a:gd name="connsiteX236" fmla="*/ 11412731 w 12192000"/>
              <a:gd name="connsiteY236" fmla="*/ 6150307 h 6858000"/>
              <a:gd name="connsiteX237" fmla="*/ 11412731 w 12192000"/>
              <a:gd name="connsiteY237" fmla="*/ 6152385 h 6858000"/>
              <a:gd name="connsiteX238" fmla="*/ 11439467 w 12192000"/>
              <a:gd name="connsiteY238" fmla="*/ 6198111 h 6858000"/>
              <a:gd name="connsiteX239" fmla="*/ 11425070 w 12192000"/>
              <a:gd name="connsiteY239" fmla="*/ 6214739 h 6858000"/>
              <a:gd name="connsiteX240" fmla="*/ 11375714 w 12192000"/>
              <a:gd name="connsiteY240" fmla="*/ 6202268 h 6858000"/>
              <a:gd name="connsiteX241" fmla="*/ 11373657 w 12192000"/>
              <a:gd name="connsiteY241" fmla="*/ 6202268 h 6858000"/>
              <a:gd name="connsiteX242" fmla="*/ 11363375 w 12192000"/>
              <a:gd name="connsiteY242" fmla="*/ 6220974 h 6858000"/>
              <a:gd name="connsiteX243" fmla="*/ 11363375 w 12192000"/>
              <a:gd name="connsiteY243" fmla="*/ 6223053 h 6858000"/>
              <a:gd name="connsiteX244" fmla="*/ 11400392 w 12192000"/>
              <a:gd name="connsiteY244" fmla="*/ 6260465 h 6858000"/>
              <a:gd name="connsiteX245" fmla="*/ 11392166 w 12192000"/>
              <a:gd name="connsiteY245" fmla="*/ 6279171 h 6858000"/>
              <a:gd name="connsiteX246" fmla="*/ 11340753 w 12192000"/>
              <a:gd name="connsiteY246" fmla="*/ 6279171 h 6858000"/>
              <a:gd name="connsiteX247" fmla="*/ 11338696 w 12192000"/>
              <a:gd name="connsiteY247" fmla="*/ 6279171 h 6858000"/>
              <a:gd name="connsiteX248" fmla="*/ 11338696 w 12192000"/>
              <a:gd name="connsiteY248" fmla="*/ 6281249 h 6858000"/>
              <a:gd name="connsiteX249" fmla="*/ 11332527 w 12192000"/>
              <a:gd name="connsiteY249" fmla="*/ 6302033 h 6858000"/>
              <a:gd name="connsiteX250" fmla="*/ 11334583 w 12192000"/>
              <a:gd name="connsiteY250" fmla="*/ 6304112 h 6858000"/>
              <a:gd name="connsiteX251" fmla="*/ 11377770 w 12192000"/>
              <a:gd name="connsiteY251" fmla="*/ 6329053 h 6858000"/>
              <a:gd name="connsiteX252" fmla="*/ 11375714 w 12192000"/>
              <a:gd name="connsiteY252" fmla="*/ 6351917 h 6858000"/>
              <a:gd name="connsiteX253" fmla="*/ 11326357 w 12192000"/>
              <a:gd name="connsiteY253" fmla="*/ 6364388 h 6858000"/>
              <a:gd name="connsiteX254" fmla="*/ 11324300 w 12192000"/>
              <a:gd name="connsiteY254" fmla="*/ 6364388 h 6858000"/>
              <a:gd name="connsiteX255" fmla="*/ 11324300 w 12192000"/>
              <a:gd name="connsiteY255" fmla="*/ 6366465 h 6858000"/>
              <a:gd name="connsiteX256" fmla="*/ 11324300 w 12192000"/>
              <a:gd name="connsiteY256" fmla="*/ 6376858 h 6858000"/>
              <a:gd name="connsiteX257" fmla="*/ 11324300 w 12192000"/>
              <a:gd name="connsiteY257" fmla="*/ 6387250 h 6858000"/>
              <a:gd name="connsiteX258" fmla="*/ 11324300 w 12192000"/>
              <a:gd name="connsiteY258" fmla="*/ 6389329 h 6858000"/>
              <a:gd name="connsiteX259" fmla="*/ 11326357 w 12192000"/>
              <a:gd name="connsiteY259" fmla="*/ 6389329 h 6858000"/>
              <a:gd name="connsiteX260" fmla="*/ 11375714 w 12192000"/>
              <a:gd name="connsiteY260" fmla="*/ 6401800 h 6858000"/>
              <a:gd name="connsiteX261" fmla="*/ 11379827 w 12192000"/>
              <a:gd name="connsiteY261" fmla="*/ 6424662 h 6858000"/>
              <a:gd name="connsiteX262" fmla="*/ 11334583 w 12192000"/>
              <a:gd name="connsiteY262" fmla="*/ 6451682 h 6858000"/>
              <a:gd name="connsiteX263" fmla="*/ 11332527 w 12192000"/>
              <a:gd name="connsiteY263" fmla="*/ 6451682 h 6858000"/>
              <a:gd name="connsiteX264" fmla="*/ 11332527 w 12192000"/>
              <a:gd name="connsiteY264" fmla="*/ 6453761 h 6858000"/>
              <a:gd name="connsiteX265" fmla="*/ 11338696 w 12192000"/>
              <a:gd name="connsiteY265" fmla="*/ 6474546 h 6858000"/>
              <a:gd name="connsiteX266" fmla="*/ 11340753 w 12192000"/>
              <a:gd name="connsiteY266" fmla="*/ 6474546 h 6858000"/>
              <a:gd name="connsiteX267" fmla="*/ 11392166 w 12192000"/>
              <a:gd name="connsiteY267" fmla="*/ 6474546 h 6858000"/>
              <a:gd name="connsiteX268" fmla="*/ 11400392 w 12192000"/>
              <a:gd name="connsiteY268" fmla="*/ 6495329 h 6858000"/>
              <a:gd name="connsiteX269" fmla="*/ 11363375 w 12192000"/>
              <a:gd name="connsiteY269" fmla="*/ 6532742 h 6858000"/>
              <a:gd name="connsiteX270" fmla="*/ 11363375 w 12192000"/>
              <a:gd name="connsiteY270" fmla="*/ 6534820 h 6858000"/>
              <a:gd name="connsiteX271" fmla="*/ 11375714 w 12192000"/>
              <a:gd name="connsiteY271" fmla="*/ 6553526 h 6858000"/>
              <a:gd name="connsiteX272" fmla="*/ 11427127 w 12192000"/>
              <a:gd name="connsiteY272" fmla="*/ 6538978 h 6858000"/>
              <a:gd name="connsiteX273" fmla="*/ 11439467 w 12192000"/>
              <a:gd name="connsiteY273" fmla="*/ 6557684 h 6858000"/>
              <a:gd name="connsiteX274" fmla="*/ 11412731 w 12192000"/>
              <a:gd name="connsiteY274" fmla="*/ 6603410 h 6858000"/>
              <a:gd name="connsiteX275" fmla="*/ 11414788 w 12192000"/>
              <a:gd name="connsiteY275" fmla="*/ 6605487 h 6858000"/>
              <a:gd name="connsiteX276" fmla="*/ 11429184 w 12192000"/>
              <a:gd name="connsiteY276" fmla="*/ 6620037 h 6858000"/>
              <a:gd name="connsiteX277" fmla="*/ 11431240 w 12192000"/>
              <a:gd name="connsiteY277" fmla="*/ 6620037 h 6858000"/>
              <a:gd name="connsiteX278" fmla="*/ 11476484 w 12192000"/>
              <a:gd name="connsiteY278" fmla="*/ 6593017 h 6858000"/>
              <a:gd name="connsiteX279" fmla="*/ 11492937 w 12192000"/>
              <a:gd name="connsiteY279" fmla="*/ 6607566 h 6858000"/>
              <a:gd name="connsiteX280" fmla="*/ 11480598 w 12192000"/>
              <a:gd name="connsiteY280" fmla="*/ 6657449 h 6858000"/>
              <a:gd name="connsiteX281" fmla="*/ 11480598 w 12192000"/>
              <a:gd name="connsiteY281" fmla="*/ 6659528 h 6858000"/>
              <a:gd name="connsiteX282" fmla="*/ 11499106 w 12192000"/>
              <a:gd name="connsiteY282" fmla="*/ 6669919 h 6858000"/>
              <a:gd name="connsiteX283" fmla="*/ 11499106 w 12192000"/>
              <a:gd name="connsiteY283" fmla="*/ 6671998 h 6858000"/>
              <a:gd name="connsiteX284" fmla="*/ 11501163 w 12192000"/>
              <a:gd name="connsiteY284" fmla="*/ 6669919 h 6858000"/>
              <a:gd name="connsiteX285" fmla="*/ 11538180 w 12192000"/>
              <a:gd name="connsiteY285" fmla="*/ 6632508 h 6858000"/>
              <a:gd name="connsiteX286" fmla="*/ 11556689 w 12192000"/>
              <a:gd name="connsiteY286" fmla="*/ 6640822 h 6858000"/>
              <a:gd name="connsiteX287" fmla="*/ 11554632 w 12192000"/>
              <a:gd name="connsiteY287" fmla="*/ 6667842 h 6858000"/>
              <a:gd name="connsiteX288" fmla="*/ 11556689 w 12192000"/>
              <a:gd name="connsiteY288" fmla="*/ 6692783 h 6858000"/>
              <a:gd name="connsiteX289" fmla="*/ 11556689 w 12192000"/>
              <a:gd name="connsiteY289" fmla="*/ 6694861 h 6858000"/>
              <a:gd name="connsiteX290" fmla="*/ 11558746 w 12192000"/>
              <a:gd name="connsiteY290" fmla="*/ 6694861 h 6858000"/>
              <a:gd name="connsiteX291" fmla="*/ 11579311 w 12192000"/>
              <a:gd name="connsiteY291" fmla="*/ 6701096 h 6858000"/>
              <a:gd name="connsiteX292" fmla="*/ 11581367 w 12192000"/>
              <a:gd name="connsiteY292" fmla="*/ 6701096 h 6858000"/>
              <a:gd name="connsiteX293" fmla="*/ 11606046 w 12192000"/>
              <a:gd name="connsiteY293" fmla="*/ 6655371 h 6858000"/>
              <a:gd name="connsiteX294" fmla="*/ 11628668 w 12192000"/>
              <a:gd name="connsiteY294" fmla="*/ 6657449 h 6858000"/>
              <a:gd name="connsiteX295" fmla="*/ 11641007 w 12192000"/>
              <a:gd name="connsiteY295" fmla="*/ 6709410 h 6858000"/>
              <a:gd name="connsiteX296" fmla="*/ 11643063 w 12192000"/>
              <a:gd name="connsiteY296" fmla="*/ 6709410 h 6858000"/>
              <a:gd name="connsiteX297" fmla="*/ 11663629 w 12192000"/>
              <a:gd name="connsiteY297" fmla="*/ 6709410 h 6858000"/>
              <a:gd name="connsiteX298" fmla="*/ 11665686 w 12192000"/>
              <a:gd name="connsiteY298" fmla="*/ 6709410 h 6858000"/>
              <a:gd name="connsiteX299" fmla="*/ 11680082 w 12192000"/>
              <a:gd name="connsiteY299" fmla="*/ 6657449 h 6858000"/>
              <a:gd name="connsiteX300" fmla="*/ 11700647 w 12192000"/>
              <a:gd name="connsiteY300" fmla="*/ 6655371 h 6858000"/>
              <a:gd name="connsiteX301" fmla="*/ 11727382 w 12192000"/>
              <a:gd name="connsiteY301" fmla="*/ 6701096 h 6858000"/>
              <a:gd name="connsiteX302" fmla="*/ 11747947 w 12192000"/>
              <a:gd name="connsiteY302" fmla="*/ 6694861 h 6858000"/>
              <a:gd name="connsiteX303" fmla="*/ 11750004 w 12192000"/>
              <a:gd name="connsiteY303" fmla="*/ 6694861 h 6858000"/>
              <a:gd name="connsiteX304" fmla="*/ 11752060 w 12192000"/>
              <a:gd name="connsiteY304" fmla="*/ 6667842 h 6858000"/>
              <a:gd name="connsiteX305" fmla="*/ 11750004 w 12192000"/>
              <a:gd name="connsiteY305" fmla="*/ 6640822 h 6858000"/>
              <a:gd name="connsiteX306" fmla="*/ 11770569 w 12192000"/>
              <a:gd name="connsiteY306" fmla="*/ 6632508 h 6858000"/>
              <a:gd name="connsiteX307" fmla="*/ 11807586 w 12192000"/>
              <a:gd name="connsiteY307" fmla="*/ 6669919 h 6858000"/>
              <a:gd name="connsiteX308" fmla="*/ 11826095 w 12192000"/>
              <a:gd name="connsiteY308" fmla="*/ 6659528 h 6858000"/>
              <a:gd name="connsiteX309" fmla="*/ 11828152 w 12192000"/>
              <a:gd name="connsiteY309" fmla="*/ 6657449 h 6858000"/>
              <a:gd name="connsiteX310" fmla="*/ 11828152 w 12192000"/>
              <a:gd name="connsiteY310" fmla="*/ 6655371 h 6858000"/>
              <a:gd name="connsiteX311" fmla="*/ 11813756 w 12192000"/>
              <a:gd name="connsiteY311" fmla="*/ 6607566 h 6858000"/>
              <a:gd name="connsiteX312" fmla="*/ 11830208 w 12192000"/>
              <a:gd name="connsiteY312" fmla="*/ 6593017 h 6858000"/>
              <a:gd name="connsiteX313" fmla="*/ 11875452 w 12192000"/>
              <a:gd name="connsiteY313" fmla="*/ 6620037 h 6858000"/>
              <a:gd name="connsiteX314" fmla="*/ 11877509 w 12192000"/>
              <a:gd name="connsiteY314" fmla="*/ 6620037 h 6858000"/>
              <a:gd name="connsiteX315" fmla="*/ 11891905 w 12192000"/>
              <a:gd name="connsiteY315" fmla="*/ 6603410 h 6858000"/>
              <a:gd name="connsiteX316" fmla="*/ 11893961 w 12192000"/>
              <a:gd name="connsiteY316" fmla="*/ 6603410 h 6858000"/>
              <a:gd name="connsiteX317" fmla="*/ 11867226 w 12192000"/>
              <a:gd name="connsiteY317" fmla="*/ 6557684 h 6858000"/>
              <a:gd name="connsiteX318" fmla="*/ 11879565 w 12192000"/>
              <a:gd name="connsiteY318" fmla="*/ 6538978 h 6858000"/>
              <a:gd name="connsiteX319" fmla="*/ 11930979 w 12192000"/>
              <a:gd name="connsiteY319" fmla="*/ 6553526 h 6858000"/>
              <a:gd name="connsiteX320" fmla="*/ 11933035 w 12192000"/>
              <a:gd name="connsiteY320" fmla="*/ 6551448 h 6858000"/>
              <a:gd name="connsiteX321" fmla="*/ 11943318 w 12192000"/>
              <a:gd name="connsiteY321" fmla="*/ 6532742 h 6858000"/>
              <a:gd name="connsiteX322" fmla="*/ 11943318 w 12192000"/>
              <a:gd name="connsiteY322" fmla="*/ 6530664 h 6858000"/>
              <a:gd name="connsiteX323" fmla="*/ 11906300 w 12192000"/>
              <a:gd name="connsiteY323" fmla="*/ 6495329 h 6858000"/>
              <a:gd name="connsiteX324" fmla="*/ 11914526 w 12192000"/>
              <a:gd name="connsiteY324" fmla="*/ 6474546 h 6858000"/>
              <a:gd name="connsiteX325" fmla="*/ 11965940 w 12192000"/>
              <a:gd name="connsiteY325" fmla="*/ 6474546 h 6858000"/>
              <a:gd name="connsiteX326" fmla="*/ 11967996 w 12192000"/>
              <a:gd name="connsiteY326" fmla="*/ 6474546 h 6858000"/>
              <a:gd name="connsiteX327" fmla="*/ 11972109 w 12192000"/>
              <a:gd name="connsiteY327" fmla="*/ 6453761 h 6858000"/>
              <a:gd name="connsiteX328" fmla="*/ 11972109 w 12192000"/>
              <a:gd name="connsiteY328" fmla="*/ 6451682 h 6858000"/>
              <a:gd name="connsiteX329" fmla="*/ 11926866 w 12192000"/>
              <a:gd name="connsiteY329" fmla="*/ 6424662 h 6858000"/>
              <a:gd name="connsiteX330" fmla="*/ 11930979 w 12192000"/>
              <a:gd name="connsiteY330" fmla="*/ 6403878 h 6858000"/>
              <a:gd name="connsiteX331" fmla="*/ 11980336 w 12192000"/>
              <a:gd name="connsiteY331" fmla="*/ 6389329 h 6858000"/>
              <a:gd name="connsiteX332" fmla="*/ 11982392 w 12192000"/>
              <a:gd name="connsiteY332" fmla="*/ 6389329 h 6858000"/>
              <a:gd name="connsiteX333" fmla="*/ 11982392 w 12192000"/>
              <a:gd name="connsiteY333" fmla="*/ 6376858 h 6858000"/>
              <a:gd name="connsiteX334" fmla="*/ 11982392 w 12192000"/>
              <a:gd name="connsiteY334" fmla="*/ 6366465 h 6858000"/>
              <a:gd name="connsiteX335" fmla="*/ 11980336 w 12192000"/>
              <a:gd name="connsiteY335" fmla="*/ 6366465 h 6858000"/>
              <a:gd name="connsiteX336" fmla="*/ 11930979 w 12192000"/>
              <a:gd name="connsiteY336" fmla="*/ 6351917 h 6858000"/>
              <a:gd name="connsiteX337" fmla="*/ 11928922 w 12192000"/>
              <a:gd name="connsiteY337" fmla="*/ 6331132 h 6858000"/>
              <a:gd name="connsiteX338" fmla="*/ 11972109 w 12192000"/>
              <a:gd name="connsiteY338" fmla="*/ 6304112 h 6858000"/>
              <a:gd name="connsiteX339" fmla="*/ 11974166 w 12192000"/>
              <a:gd name="connsiteY339" fmla="*/ 6304112 h 6858000"/>
              <a:gd name="connsiteX340" fmla="*/ 11974166 w 12192000"/>
              <a:gd name="connsiteY340" fmla="*/ 6302033 h 6858000"/>
              <a:gd name="connsiteX341" fmla="*/ 11967996 w 12192000"/>
              <a:gd name="connsiteY341" fmla="*/ 6281249 h 6858000"/>
              <a:gd name="connsiteX342" fmla="*/ 11965940 w 12192000"/>
              <a:gd name="connsiteY342" fmla="*/ 6281249 h 6858000"/>
              <a:gd name="connsiteX343" fmla="*/ 11914526 w 12192000"/>
              <a:gd name="connsiteY343" fmla="*/ 6281249 h 6858000"/>
              <a:gd name="connsiteX344" fmla="*/ 11906300 w 12192000"/>
              <a:gd name="connsiteY344" fmla="*/ 6260465 h 6858000"/>
              <a:gd name="connsiteX345" fmla="*/ 11943318 w 12192000"/>
              <a:gd name="connsiteY345" fmla="*/ 6223053 h 6858000"/>
              <a:gd name="connsiteX346" fmla="*/ 11943318 w 12192000"/>
              <a:gd name="connsiteY346" fmla="*/ 6220974 h 6858000"/>
              <a:gd name="connsiteX347" fmla="*/ 11933035 w 12192000"/>
              <a:gd name="connsiteY347" fmla="*/ 6202268 h 6858000"/>
              <a:gd name="connsiteX348" fmla="*/ 11930979 w 12192000"/>
              <a:gd name="connsiteY348" fmla="*/ 6202268 h 6858000"/>
              <a:gd name="connsiteX349" fmla="*/ 11881622 w 12192000"/>
              <a:gd name="connsiteY349" fmla="*/ 6214739 h 6858000"/>
              <a:gd name="connsiteX350" fmla="*/ 11867226 w 12192000"/>
              <a:gd name="connsiteY350" fmla="*/ 6198111 h 6858000"/>
              <a:gd name="connsiteX351" fmla="*/ 11893961 w 12192000"/>
              <a:gd name="connsiteY351" fmla="*/ 6152385 h 6858000"/>
              <a:gd name="connsiteX352" fmla="*/ 11893961 w 12192000"/>
              <a:gd name="connsiteY352" fmla="*/ 6150307 h 6858000"/>
              <a:gd name="connsiteX353" fmla="*/ 11877509 w 12192000"/>
              <a:gd name="connsiteY353" fmla="*/ 6135757 h 6858000"/>
              <a:gd name="connsiteX354" fmla="*/ 11832265 w 12192000"/>
              <a:gd name="connsiteY354" fmla="*/ 6160699 h 6858000"/>
              <a:gd name="connsiteX355" fmla="*/ 11813756 w 12192000"/>
              <a:gd name="connsiteY355" fmla="*/ 6148228 h 6858000"/>
              <a:gd name="connsiteX356" fmla="*/ 11828152 w 12192000"/>
              <a:gd name="connsiteY356" fmla="*/ 6098345 h 6858000"/>
              <a:gd name="connsiteX357" fmla="*/ 11828152 w 12192000"/>
              <a:gd name="connsiteY357" fmla="*/ 6096267 h 6858000"/>
              <a:gd name="connsiteX358" fmla="*/ 11809643 w 12192000"/>
              <a:gd name="connsiteY358" fmla="*/ 6085875 h 6858000"/>
              <a:gd name="connsiteX359" fmla="*/ 11807586 w 12192000"/>
              <a:gd name="connsiteY359" fmla="*/ 6083796 h 6858000"/>
              <a:gd name="connsiteX360" fmla="*/ 11807586 w 12192000"/>
              <a:gd name="connsiteY360" fmla="*/ 6085875 h 6858000"/>
              <a:gd name="connsiteX361" fmla="*/ 11770569 w 12192000"/>
              <a:gd name="connsiteY361" fmla="*/ 6121208 h 6858000"/>
              <a:gd name="connsiteX362" fmla="*/ 11750004 w 12192000"/>
              <a:gd name="connsiteY362" fmla="*/ 6112895 h 6858000"/>
              <a:gd name="connsiteX363" fmla="*/ 11754116 w 12192000"/>
              <a:gd name="connsiteY363" fmla="*/ 6085875 h 6858000"/>
              <a:gd name="connsiteX364" fmla="*/ 11750004 w 12192000"/>
              <a:gd name="connsiteY364" fmla="*/ 6060933 h 6858000"/>
              <a:gd name="connsiteX365" fmla="*/ 11750004 w 12192000"/>
              <a:gd name="connsiteY365" fmla="*/ 6058855 h 6858000"/>
              <a:gd name="connsiteX366" fmla="*/ 11747947 w 12192000"/>
              <a:gd name="connsiteY366" fmla="*/ 6058855 h 6858000"/>
              <a:gd name="connsiteX367" fmla="*/ 11727382 w 12192000"/>
              <a:gd name="connsiteY367" fmla="*/ 6054698 h 6858000"/>
              <a:gd name="connsiteX368" fmla="*/ 11700647 w 12192000"/>
              <a:gd name="connsiteY368" fmla="*/ 6100424 h 6858000"/>
              <a:gd name="connsiteX369" fmla="*/ 11678025 w 12192000"/>
              <a:gd name="connsiteY369" fmla="*/ 6096267 h 6858000"/>
              <a:gd name="connsiteX370" fmla="*/ 11665686 w 12192000"/>
              <a:gd name="connsiteY370" fmla="*/ 6046384 h 6858000"/>
              <a:gd name="connsiteX371" fmla="*/ 11663629 w 12192000"/>
              <a:gd name="connsiteY371" fmla="*/ 6046384 h 6858000"/>
              <a:gd name="connsiteX372" fmla="*/ 11643063 w 12192000"/>
              <a:gd name="connsiteY372" fmla="*/ 6046384 h 6858000"/>
              <a:gd name="connsiteX373" fmla="*/ 11641007 w 12192000"/>
              <a:gd name="connsiteY373" fmla="*/ 604638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8106" y="6443815"/>
                </a:moveTo>
                <a:cubicBezTo>
                  <a:pt x="11612187" y="6441731"/>
                  <a:pt x="11614228" y="6441731"/>
                  <a:pt x="11618309" y="6443815"/>
                </a:cubicBezTo>
                <a:cubicBezTo>
                  <a:pt x="11620349" y="6445900"/>
                  <a:pt x="11622390" y="6447984"/>
                  <a:pt x="11622390" y="6452153"/>
                </a:cubicBezTo>
                <a:cubicBezTo>
                  <a:pt x="11628512" y="6554297"/>
                  <a:pt x="11628512" y="6554297"/>
                  <a:pt x="11628512" y="6554297"/>
                </a:cubicBezTo>
                <a:cubicBezTo>
                  <a:pt x="11630552" y="6560550"/>
                  <a:pt x="11628512" y="6562635"/>
                  <a:pt x="11626471" y="6564719"/>
                </a:cubicBezTo>
                <a:cubicBezTo>
                  <a:pt x="11624431" y="6566804"/>
                  <a:pt x="11622390" y="6564719"/>
                  <a:pt x="11620349" y="6564719"/>
                </a:cubicBezTo>
                <a:cubicBezTo>
                  <a:pt x="11575456" y="6554297"/>
                  <a:pt x="11544846" y="6535535"/>
                  <a:pt x="11514237" y="6502183"/>
                </a:cubicBezTo>
                <a:cubicBezTo>
                  <a:pt x="11512196" y="6500099"/>
                  <a:pt x="11510155" y="6498014"/>
                  <a:pt x="11510155" y="6495930"/>
                </a:cubicBezTo>
                <a:cubicBezTo>
                  <a:pt x="11510155" y="6495930"/>
                  <a:pt x="11510155" y="6495930"/>
                  <a:pt x="11510155" y="6493844"/>
                </a:cubicBezTo>
                <a:cubicBezTo>
                  <a:pt x="11510155" y="6491760"/>
                  <a:pt x="11514237" y="6489675"/>
                  <a:pt x="11516277" y="6489675"/>
                </a:cubicBezTo>
                <a:cubicBezTo>
                  <a:pt x="11608106" y="6443815"/>
                  <a:pt x="11608106" y="6443815"/>
                  <a:pt x="11608106" y="6443815"/>
                </a:cubicBezTo>
                <a:close/>
                <a:moveTo>
                  <a:pt x="11690840" y="6441731"/>
                </a:moveTo>
                <a:cubicBezTo>
                  <a:pt x="11694960" y="6441731"/>
                  <a:pt x="11697021" y="6441731"/>
                  <a:pt x="11701142" y="6441731"/>
                </a:cubicBezTo>
                <a:cubicBezTo>
                  <a:pt x="11791801" y="6487497"/>
                  <a:pt x="11791801" y="6487497"/>
                  <a:pt x="11791801" y="6487497"/>
                </a:cubicBezTo>
                <a:cubicBezTo>
                  <a:pt x="11795922" y="6489577"/>
                  <a:pt x="11797982" y="6491657"/>
                  <a:pt x="11800043" y="6493738"/>
                </a:cubicBezTo>
                <a:cubicBezTo>
                  <a:pt x="11800043" y="6495818"/>
                  <a:pt x="11797982" y="6497898"/>
                  <a:pt x="11795922" y="6499978"/>
                </a:cubicBezTo>
                <a:cubicBezTo>
                  <a:pt x="11765016" y="6533262"/>
                  <a:pt x="11732048" y="6551985"/>
                  <a:pt x="11688780" y="6562386"/>
                </a:cubicBezTo>
                <a:cubicBezTo>
                  <a:pt x="11684658" y="6564466"/>
                  <a:pt x="11682598" y="6564466"/>
                  <a:pt x="11680537" y="6562386"/>
                </a:cubicBezTo>
                <a:cubicBezTo>
                  <a:pt x="11678477" y="6560306"/>
                  <a:pt x="11678477" y="6556145"/>
                  <a:pt x="11678477" y="6554065"/>
                </a:cubicBezTo>
                <a:cubicBezTo>
                  <a:pt x="11686719" y="6450052"/>
                  <a:pt x="11686719" y="6450052"/>
                  <a:pt x="11686719" y="6450052"/>
                </a:cubicBezTo>
                <a:cubicBezTo>
                  <a:pt x="11686719" y="6447972"/>
                  <a:pt x="11688780" y="6443811"/>
                  <a:pt x="11690840" y="6441731"/>
                </a:cubicBezTo>
                <a:close/>
                <a:moveTo>
                  <a:pt x="10873105" y="6401988"/>
                </a:moveTo>
                <a:cubicBezTo>
                  <a:pt x="10873105" y="6401988"/>
                  <a:pt x="10873105" y="6401988"/>
                  <a:pt x="10873105" y="6445191"/>
                </a:cubicBezTo>
                <a:cubicBezTo>
                  <a:pt x="10873105" y="6445191"/>
                  <a:pt x="10846037" y="6453420"/>
                  <a:pt x="10825216" y="6453420"/>
                </a:cubicBezTo>
                <a:cubicBezTo>
                  <a:pt x="10808559" y="6453420"/>
                  <a:pt x="10806477" y="6436962"/>
                  <a:pt x="10806477" y="6428733"/>
                </a:cubicBezTo>
                <a:cubicBezTo>
                  <a:pt x="10806477" y="6414332"/>
                  <a:pt x="10814806" y="6406103"/>
                  <a:pt x="10831463" y="6404046"/>
                </a:cubicBezTo>
                <a:close/>
                <a:moveTo>
                  <a:pt x="10523604" y="6331854"/>
                </a:moveTo>
                <a:cubicBezTo>
                  <a:pt x="10552241" y="6331854"/>
                  <a:pt x="10564515" y="6348461"/>
                  <a:pt x="10564515" y="6392053"/>
                </a:cubicBezTo>
                <a:cubicBezTo>
                  <a:pt x="10564515" y="6429417"/>
                  <a:pt x="10558379" y="6452251"/>
                  <a:pt x="10523604" y="6452251"/>
                </a:cubicBezTo>
                <a:cubicBezTo>
                  <a:pt x="10488829" y="6452251"/>
                  <a:pt x="10482692" y="6429417"/>
                  <a:pt x="10482692" y="6392053"/>
                </a:cubicBezTo>
                <a:cubicBezTo>
                  <a:pt x="10482692" y="6348461"/>
                  <a:pt x="10492920" y="6331854"/>
                  <a:pt x="10523604" y="6331854"/>
                </a:cubicBezTo>
                <a:close/>
                <a:moveTo>
                  <a:pt x="11677827" y="6323542"/>
                </a:moveTo>
                <a:cubicBezTo>
                  <a:pt x="11680654" y="6323023"/>
                  <a:pt x="11683737" y="6323542"/>
                  <a:pt x="11686820" y="6324581"/>
                </a:cubicBezTo>
                <a:cubicBezTo>
                  <a:pt x="11703266" y="6337050"/>
                  <a:pt x="11713544" y="6355752"/>
                  <a:pt x="11713544" y="6376532"/>
                </a:cubicBezTo>
                <a:cubicBezTo>
                  <a:pt x="11713544" y="6407703"/>
                  <a:pt x="11686820" y="6434717"/>
                  <a:pt x="11653930" y="6434717"/>
                </a:cubicBezTo>
                <a:cubicBezTo>
                  <a:pt x="11621040" y="6434717"/>
                  <a:pt x="11594316" y="6407703"/>
                  <a:pt x="11594316" y="6376532"/>
                </a:cubicBezTo>
                <a:cubicBezTo>
                  <a:pt x="11594316" y="6355752"/>
                  <a:pt x="11604594" y="6337050"/>
                  <a:pt x="11621040" y="6326660"/>
                </a:cubicBezTo>
                <a:cubicBezTo>
                  <a:pt x="11627207" y="6322503"/>
                  <a:pt x="11633373" y="6322503"/>
                  <a:pt x="11637485" y="6328737"/>
                </a:cubicBezTo>
                <a:cubicBezTo>
                  <a:pt x="11641596" y="6334972"/>
                  <a:pt x="11639541" y="6341205"/>
                  <a:pt x="11635429" y="6345362"/>
                </a:cubicBezTo>
                <a:cubicBezTo>
                  <a:pt x="11625151" y="6351596"/>
                  <a:pt x="11618984" y="6364064"/>
                  <a:pt x="11618984" y="6376532"/>
                </a:cubicBezTo>
                <a:cubicBezTo>
                  <a:pt x="11618984" y="6395235"/>
                  <a:pt x="11635429" y="6411859"/>
                  <a:pt x="11653930" y="6411859"/>
                </a:cubicBezTo>
                <a:cubicBezTo>
                  <a:pt x="11672431" y="6411859"/>
                  <a:pt x="11688876" y="6395235"/>
                  <a:pt x="11688876" y="6376532"/>
                </a:cubicBezTo>
                <a:cubicBezTo>
                  <a:pt x="11688876" y="6364064"/>
                  <a:pt x="11682709" y="6351596"/>
                  <a:pt x="11672431" y="6345362"/>
                </a:cubicBezTo>
                <a:cubicBezTo>
                  <a:pt x="11668320" y="6341205"/>
                  <a:pt x="11666264" y="6334972"/>
                  <a:pt x="11670375" y="6328737"/>
                </a:cubicBezTo>
                <a:cubicBezTo>
                  <a:pt x="11672431" y="6325621"/>
                  <a:pt x="11675001" y="6324062"/>
                  <a:pt x="11677827" y="6323542"/>
                </a:cubicBezTo>
                <a:close/>
                <a:moveTo>
                  <a:pt x="11826761" y="6308476"/>
                </a:moveTo>
                <a:cubicBezTo>
                  <a:pt x="11828828" y="6308476"/>
                  <a:pt x="11830894" y="6312628"/>
                  <a:pt x="11830894" y="6314705"/>
                </a:cubicBezTo>
                <a:cubicBezTo>
                  <a:pt x="11843292" y="6358303"/>
                  <a:pt x="11843292" y="6395673"/>
                  <a:pt x="11830894" y="6439272"/>
                </a:cubicBezTo>
                <a:cubicBezTo>
                  <a:pt x="11828828" y="6443424"/>
                  <a:pt x="11828828" y="6445500"/>
                  <a:pt x="11826761" y="6445500"/>
                </a:cubicBezTo>
                <a:cubicBezTo>
                  <a:pt x="11822628" y="6447576"/>
                  <a:pt x="11820562" y="6445500"/>
                  <a:pt x="11818495" y="6443424"/>
                </a:cubicBezTo>
                <a:cubicBezTo>
                  <a:pt x="11733770" y="6385292"/>
                  <a:pt x="11733770" y="6385292"/>
                  <a:pt x="11733770" y="6385292"/>
                </a:cubicBezTo>
                <a:cubicBezTo>
                  <a:pt x="11729637" y="6383217"/>
                  <a:pt x="11727571" y="6381140"/>
                  <a:pt x="11727571" y="6376988"/>
                </a:cubicBezTo>
                <a:cubicBezTo>
                  <a:pt x="11727571" y="6374912"/>
                  <a:pt x="11729637" y="6370760"/>
                  <a:pt x="11733770" y="6368684"/>
                </a:cubicBezTo>
                <a:cubicBezTo>
                  <a:pt x="11818495" y="6310553"/>
                  <a:pt x="11818495" y="6310553"/>
                  <a:pt x="11818495" y="6310553"/>
                </a:cubicBezTo>
                <a:cubicBezTo>
                  <a:pt x="11820562" y="6308476"/>
                  <a:pt x="11824695" y="6308476"/>
                  <a:pt x="11826761" y="6308476"/>
                </a:cubicBezTo>
                <a:close/>
                <a:moveTo>
                  <a:pt x="11480933" y="6308476"/>
                </a:moveTo>
                <a:cubicBezTo>
                  <a:pt x="11485024" y="6308476"/>
                  <a:pt x="11487070" y="6310553"/>
                  <a:pt x="11489116" y="6312628"/>
                </a:cubicBezTo>
                <a:cubicBezTo>
                  <a:pt x="11572984" y="6368684"/>
                  <a:pt x="11572984" y="6368684"/>
                  <a:pt x="11572984" y="6368684"/>
                </a:cubicBezTo>
                <a:cubicBezTo>
                  <a:pt x="11577075" y="6370760"/>
                  <a:pt x="11579121" y="6374912"/>
                  <a:pt x="11579121" y="6376988"/>
                </a:cubicBezTo>
                <a:cubicBezTo>
                  <a:pt x="11579121" y="6381140"/>
                  <a:pt x="11577075" y="6383217"/>
                  <a:pt x="11572984" y="6385292"/>
                </a:cubicBezTo>
                <a:lnTo>
                  <a:pt x="11489116" y="6443424"/>
                </a:lnTo>
                <a:cubicBezTo>
                  <a:pt x="11485024" y="6445500"/>
                  <a:pt x="11482979" y="6447576"/>
                  <a:pt x="11480933" y="6445500"/>
                </a:cubicBezTo>
                <a:cubicBezTo>
                  <a:pt x="11478888" y="6445500"/>
                  <a:pt x="11476842" y="6443424"/>
                  <a:pt x="11476842" y="6439272"/>
                </a:cubicBezTo>
                <a:cubicBezTo>
                  <a:pt x="11464569" y="6395673"/>
                  <a:pt x="11464569" y="6360379"/>
                  <a:pt x="11476842" y="6314705"/>
                </a:cubicBezTo>
                <a:cubicBezTo>
                  <a:pt x="11476842" y="6312628"/>
                  <a:pt x="11478888" y="6310553"/>
                  <a:pt x="11480933" y="6308476"/>
                </a:cubicBezTo>
                <a:close/>
                <a:moveTo>
                  <a:pt x="11092888" y="6297956"/>
                </a:moveTo>
                <a:cubicBezTo>
                  <a:pt x="11090835" y="6297956"/>
                  <a:pt x="11088782" y="6297956"/>
                  <a:pt x="11086728" y="6300034"/>
                </a:cubicBezTo>
                <a:cubicBezTo>
                  <a:pt x="11084676" y="6302111"/>
                  <a:pt x="11084676" y="6304188"/>
                  <a:pt x="11084676" y="6306264"/>
                </a:cubicBezTo>
                <a:cubicBezTo>
                  <a:pt x="11125737" y="6464115"/>
                  <a:pt x="11125737" y="6464115"/>
                  <a:pt x="11125737" y="6464115"/>
                </a:cubicBezTo>
                <a:cubicBezTo>
                  <a:pt x="11127790" y="6472423"/>
                  <a:pt x="11136003" y="6484884"/>
                  <a:pt x="11150374" y="6484884"/>
                </a:cubicBezTo>
                <a:cubicBezTo>
                  <a:pt x="11158586" y="6484884"/>
                  <a:pt x="11158586" y="6484884"/>
                  <a:pt x="11158586" y="6484884"/>
                </a:cubicBezTo>
                <a:cubicBezTo>
                  <a:pt x="11156533" y="6489038"/>
                  <a:pt x="11156533" y="6491116"/>
                  <a:pt x="11154480" y="6493192"/>
                </a:cubicBezTo>
                <a:cubicBezTo>
                  <a:pt x="11154480" y="6495269"/>
                  <a:pt x="11154480" y="6495269"/>
                  <a:pt x="11154480" y="6495269"/>
                </a:cubicBezTo>
                <a:cubicBezTo>
                  <a:pt x="11152427" y="6501501"/>
                  <a:pt x="11150374" y="6513962"/>
                  <a:pt x="11129843" y="6513962"/>
                </a:cubicBezTo>
                <a:cubicBezTo>
                  <a:pt x="11094941" y="6511885"/>
                  <a:pt x="11094941" y="6511885"/>
                  <a:pt x="11094941" y="6511885"/>
                </a:cubicBezTo>
                <a:cubicBezTo>
                  <a:pt x="11092888" y="6509808"/>
                  <a:pt x="11090835" y="6511885"/>
                  <a:pt x="11088782" y="6513962"/>
                </a:cubicBezTo>
                <a:cubicBezTo>
                  <a:pt x="11086728" y="6513962"/>
                  <a:pt x="11086728" y="6516039"/>
                  <a:pt x="11086728" y="6518116"/>
                </a:cubicBezTo>
                <a:cubicBezTo>
                  <a:pt x="11086728" y="6536809"/>
                  <a:pt x="11086728" y="6536809"/>
                  <a:pt x="11086728" y="6536809"/>
                </a:cubicBezTo>
                <a:cubicBezTo>
                  <a:pt x="11086728" y="6540963"/>
                  <a:pt x="11088782" y="6543040"/>
                  <a:pt x="11092888" y="6543040"/>
                </a:cubicBezTo>
                <a:cubicBezTo>
                  <a:pt x="11103153" y="6547193"/>
                  <a:pt x="11123684" y="6549270"/>
                  <a:pt x="11140108" y="6549270"/>
                </a:cubicBezTo>
                <a:cubicBezTo>
                  <a:pt x="11140108" y="6549270"/>
                  <a:pt x="11140108" y="6549270"/>
                  <a:pt x="11142162" y="6549270"/>
                </a:cubicBezTo>
                <a:cubicBezTo>
                  <a:pt x="11168852" y="6549270"/>
                  <a:pt x="11187329" y="6532655"/>
                  <a:pt x="11195542" y="6497346"/>
                </a:cubicBezTo>
                <a:cubicBezTo>
                  <a:pt x="11205807" y="6457883"/>
                  <a:pt x="11220178" y="6405959"/>
                  <a:pt x="11228391" y="6368574"/>
                </a:cubicBezTo>
                <a:cubicBezTo>
                  <a:pt x="11232497" y="6351958"/>
                  <a:pt x="11236603" y="6337419"/>
                  <a:pt x="11240709" y="6327034"/>
                </a:cubicBezTo>
                <a:cubicBezTo>
                  <a:pt x="11244815" y="6306264"/>
                  <a:pt x="11244815" y="6306264"/>
                  <a:pt x="11244815" y="6306264"/>
                </a:cubicBezTo>
                <a:cubicBezTo>
                  <a:pt x="11244815" y="6304188"/>
                  <a:pt x="11244815" y="6302111"/>
                  <a:pt x="11242762" y="6300034"/>
                </a:cubicBezTo>
                <a:cubicBezTo>
                  <a:pt x="11242762" y="6297956"/>
                  <a:pt x="11240709" y="6297956"/>
                  <a:pt x="11238656" y="6297956"/>
                </a:cubicBezTo>
                <a:cubicBezTo>
                  <a:pt x="11209913" y="6297956"/>
                  <a:pt x="11209913" y="6297956"/>
                  <a:pt x="11209913" y="6297956"/>
                </a:cubicBezTo>
                <a:cubicBezTo>
                  <a:pt x="11207860" y="6297956"/>
                  <a:pt x="11203754" y="6300034"/>
                  <a:pt x="11203754" y="6302111"/>
                </a:cubicBezTo>
                <a:cubicBezTo>
                  <a:pt x="11166798" y="6443345"/>
                  <a:pt x="11166798" y="6443345"/>
                  <a:pt x="11166798" y="6443345"/>
                </a:cubicBezTo>
                <a:cubicBezTo>
                  <a:pt x="11164745" y="6443345"/>
                  <a:pt x="11164745" y="6443345"/>
                  <a:pt x="11164745" y="6443345"/>
                </a:cubicBezTo>
                <a:cubicBezTo>
                  <a:pt x="11125737" y="6302111"/>
                  <a:pt x="11125737" y="6302111"/>
                  <a:pt x="11125737" y="6302111"/>
                </a:cubicBezTo>
                <a:cubicBezTo>
                  <a:pt x="11125737" y="6300034"/>
                  <a:pt x="11123684" y="6297956"/>
                  <a:pt x="11119578" y="6297956"/>
                </a:cubicBezTo>
                <a:cubicBezTo>
                  <a:pt x="11092888" y="6297956"/>
                  <a:pt x="11092888" y="6297956"/>
                  <a:pt x="11092888" y="6297956"/>
                </a:cubicBezTo>
                <a:close/>
                <a:moveTo>
                  <a:pt x="11053116" y="6295619"/>
                </a:moveTo>
                <a:cubicBezTo>
                  <a:pt x="11034705" y="6295619"/>
                  <a:pt x="11016295" y="6308104"/>
                  <a:pt x="11004021" y="6316428"/>
                </a:cubicBezTo>
                <a:cubicBezTo>
                  <a:pt x="11004021" y="6303943"/>
                  <a:pt x="11004021" y="6303943"/>
                  <a:pt x="11004021" y="6303943"/>
                </a:cubicBezTo>
                <a:cubicBezTo>
                  <a:pt x="11004021" y="6299780"/>
                  <a:pt x="11001976" y="6297700"/>
                  <a:pt x="10997885" y="6297700"/>
                </a:cubicBezTo>
                <a:cubicBezTo>
                  <a:pt x="10969246" y="6297700"/>
                  <a:pt x="10969246" y="6297700"/>
                  <a:pt x="10969246" y="6297700"/>
                </a:cubicBezTo>
                <a:cubicBezTo>
                  <a:pt x="10965155" y="6297700"/>
                  <a:pt x="10963110" y="6299780"/>
                  <a:pt x="10963110" y="6303943"/>
                </a:cubicBezTo>
                <a:cubicBezTo>
                  <a:pt x="10963110" y="6478738"/>
                  <a:pt x="10963110" y="6478738"/>
                  <a:pt x="10963110" y="6478738"/>
                </a:cubicBezTo>
                <a:cubicBezTo>
                  <a:pt x="10963110" y="6482900"/>
                  <a:pt x="10965155" y="6484981"/>
                  <a:pt x="10969246" y="6484981"/>
                </a:cubicBezTo>
                <a:cubicBezTo>
                  <a:pt x="10997885" y="6484981"/>
                  <a:pt x="10997885" y="6484981"/>
                  <a:pt x="10997885" y="6484981"/>
                </a:cubicBezTo>
                <a:cubicBezTo>
                  <a:pt x="11001976" y="6484981"/>
                  <a:pt x="11004021" y="6482900"/>
                  <a:pt x="11004021" y="6478738"/>
                </a:cubicBezTo>
                <a:cubicBezTo>
                  <a:pt x="11004021" y="6358046"/>
                  <a:pt x="11004021" y="6358046"/>
                  <a:pt x="11004021" y="6358046"/>
                </a:cubicBezTo>
                <a:cubicBezTo>
                  <a:pt x="11012204" y="6351803"/>
                  <a:pt x="11030614" y="6337237"/>
                  <a:pt x="11055161" y="6335156"/>
                </a:cubicBezTo>
                <a:cubicBezTo>
                  <a:pt x="11059252" y="6335156"/>
                  <a:pt x="11061298" y="6330994"/>
                  <a:pt x="11061298" y="6328913"/>
                </a:cubicBezTo>
                <a:cubicBezTo>
                  <a:pt x="11061298" y="6301862"/>
                  <a:pt x="11061298" y="6301862"/>
                  <a:pt x="11061298" y="6301862"/>
                </a:cubicBezTo>
                <a:cubicBezTo>
                  <a:pt x="11061298" y="6299780"/>
                  <a:pt x="11061298" y="6297700"/>
                  <a:pt x="11059252" y="6297700"/>
                </a:cubicBezTo>
                <a:cubicBezTo>
                  <a:pt x="11057207" y="6295619"/>
                  <a:pt x="11055161" y="6295619"/>
                  <a:pt x="11053116" y="6295619"/>
                </a:cubicBezTo>
                <a:close/>
                <a:moveTo>
                  <a:pt x="10852208" y="6292112"/>
                </a:moveTo>
                <a:cubicBezTo>
                  <a:pt x="10831515" y="6292112"/>
                  <a:pt x="10796337" y="6298350"/>
                  <a:pt x="10781852" y="6300430"/>
                </a:cubicBezTo>
                <a:cubicBezTo>
                  <a:pt x="10777713" y="6300430"/>
                  <a:pt x="10775644" y="6304588"/>
                  <a:pt x="10775644" y="6306668"/>
                </a:cubicBezTo>
                <a:cubicBezTo>
                  <a:pt x="10775644" y="6306668"/>
                  <a:pt x="10775644" y="6306668"/>
                  <a:pt x="10777713" y="6331621"/>
                </a:cubicBezTo>
                <a:cubicBezTo>
                  <a:pt x="10777713" y="6333700"/>
                  <a:pt x="10777713" y="6335780"/>
                  <a:pt x="10779783" y="6335780"/>
                </a:cubicBezTo>
                <a:cubicBezTo>
                  <a:pt x="10781852" y="6337859"/>
                  <a:pt x="10781852" y="6337859"/>
                  <a:pt x="10783921" y="6337859"/>
                </a:cubicBezTo>
                <a:cubicBezTo>
                  <a:pt x="10800475" y="6337859"/>
                  <a:pt x="10829445" y="6333700"/>
                  <a:pt x="10850138" y="6333700"/>
                </a:cubicBezTo>
                <a:cubicBezTo>
                  <a:pt x="10864622" y="6333700"/>
                  <a:pt x="10872900" y="6342018"/>
                  <a:pt x="10872900" y="6356574"/>
                </a:cubicBezTo>
                <a:cubicBezTo>
                  <a:pt x="10872900" y="6356574"/>
                  <a:pt x="10872900" y="6356574"/>
                  <a:pt x="10872900" y="6369050"/>
                </a:cubicBezTo>
                <a:cubicBezTo>
                  <a:pt x="10872900" y="6369050"/>
                  <a:pt x="10872900" y="6369050"/>
                  <a:pt x="10827376" y="6373209"/>
                </a:cubicBezTo>
                <a:cubicBezTo>
                  <a:pt x="10781852" y="6375289"/>
                  <a:pt x="10763228" y="6391924"/>
                  <a:pt x="10763228" y="6429353"/>
                </a:cubicBezTo>
                <a:cubicBezTo>
                  <a:pt x="10763228" y="6468862"/>
                  <a:pt x="10783921" y="6489656"/>
                  <a:pt x="10819099" y="6489656"/>
                </a:cubicBezTo>
                <a:cubicBezTo>
                  <a:pt x="10848069" y="6489656"/>
                  <a:pt x="10879108" y="6477180"/>
                  <a:pt x="10879108" y="6477180"/>
                </a:cubicBezTo>
                <a:cubicBezTo>
                  <a:pt x="10887385" y="6483418"/>
                  <a:pt x="10893593" y="6487577"/>
                  <a:pt x="10908078" y="6489656"/>
                </a:cubicBezTo>
                <a:cubicBezTo>
                  <a:pt x="10910147" y="6489656"/>
                  <a:pt x="10912216" y="6489656"/>
                  <a:pt x="10914286" y="6487577"/>
                </a:cubicBezTo>
                <a:cubicBezTo>
                  <a:pt x="10914286" y="6485497"/>
                  <a:pt x="10916355" y="6483418"/>
                  <a:pt x="10916355" y="6481339"/>
                </a:cubicBezTo>
                <a:cubicBezTo>
                  <a:pt x="10916355" y="6481339"/>
                  <a:pt x="10916355" y="6481339"/>
                  <a:pt x="10916355" y="6356574"/>
                </a:cubicBezTo>
                <a:cubicBezTo>
                  <a:pt x="10916355" y="6312906"/>
                  <a:pt x="10895662" y="6292112"/>
                  <a:pt x="10852208" y="6292112"/>
                </a:cubicBezTo>
                <a:close/>
                <a:moveTo>
                  <a:pt x="10523603" y="6292112"/>
                </a:moveTo>
                <a:cubicBezTo>
                  <a:pt x="10477123" y="6292112"/>
                  <a:pt x="10439442" y="6336333"/>
                  <a:pt x="10439442" y="6390884"/>
                </a:cubicBezTo>
                <a:cubicBezTo>
                  <a:pt x="10439442" y="6445435"/>
                  <a:pt x="10477123" y="6489656"/>
                  <a:pt x="10523603" y="6489656"/>
                </a:cubicBezTo>
                <a:cubicBezTo>
                  <a:pt x="10570084" y="6489656"/>
                  <a:pt x="10607764" y="6445435"/>
                  <a:pt x="10607764" y="6390884"/>
                </a:cubicBezTo>
                <a:cubicBezTo>
                  <a:pt x="10607764" y="6336333"/>
                  <a:pt x="10570084" y="6292112"/>
                  <a:pt x="10523603" y="6292112"/>
                </a:cubicBezTo>
                <a:close/>
                <a:moveTo>
                  <a:pt x="10307649" y="6266396"/>
                </a:moveTo>
                <a:cubicBezTo>
                  <a:pt x="10307649" y="6266396"/>
                  <a:pt x="10307649" y="6266396"/>
                  <a:pt x="10324014" y="6266396"/>
                </a:cubicBezTo>
                <a:cubicBezTo>
                  <a:pt x="10354698" y="6266396"/>
                  <a:pt x="10366971" y="6287313"/>
                  <a:pt x="10366971" y="6306138"/>
                </a:cubicBezTo>
                <a:cubicBezTo>
                  <a:pt x="10366971" y="6329148"/>
                  <a:pt x="10348561" y="6343789"/>
                  <a:pt x="10321968" y="6343789"/>
                </a:cubicBezTo>
                <a:cubicBezTo>
                  <a:pt x="10299467" y="6345881"/>
                  <a:pt x="10285148" y="6343789"/>
                  <a:pt x="10276965" y="6343789"/>
                </a:cubicBezTo>
                <a:cubicBezTo>
                  <a:pt x="10276965" y="6343789"/>
                  <a:pt x="10276965" y="6343789"/>
                  <a:pt x="10276965" y="6268488"/>
                </a:cubicBezTo>
                <a:cubicBezTo>
                  <a:pt x="10281057" y="6266396"/>
                  <a:pt x="10291285" y="6266396"/>
                  <a:pt x="10307649" y="6266396"/>
                </a:cubicBezTo>
                <a:close/>
                <a:moveTo>
                  <a:pt x="10683886" y="6254707"/>
                </a:moveTo>
                <a:cubicBezTo>
                  <a:pt x="10683886" y="6254707"/>
                  <a:pt x="10683886" y="6254707"/>
                  <a:pt x="10655176" y="6260951"/>
                </a:cubicBezTo>
                <a:cubicBezTo>
                  <a:pt x="10651075" y="6263033"/>
                  <a:pt x="10649024" y="6265115"/>
                  <a:pt x="10649024" y="6267195"/>
                </a:cubicBezTo>
                <a:cubicBezTo>
                  <a:pt x="10649024" y="6267195"/>
                  <a:pt x="10649024" y="6267195"/>
                  <a:pt x="10649024" y="6298417"/>
                </a:cubicBezTo>
                <a:cubicBezTo>
                  <a:pt x="10649024" y="6298417"/>
                  <a:pt x="10649024" y="6298417"/>
                  <a:pt x="10632618" y="6298417"/>
                </a:cubicBezTo>
                <a:cubicBezTo>
                  <a:pt x="10628517" y="6298417"/>
                  <a:pt x="10626466" y="6300499"/>
                  <a:pt x="10626466" y="6304662"/>
                </a:cubicBezTo>
                <a:cubicBezTo>
                  <a:pt x="10626466" y="6304662"/>
                  <a:pt x="10626466" y="6304662"/>
                  <a:pt x="10626466" y="6329640"/>
                </a:cubicBezTo>
                <a:cubicBezTo>
                  <a:pt x="10626466" y="6333803"/>
                  <a:pt x="10628517" y="6335884"/>
                  <a:pt x="10632618" y="6335884"/>
                </a:cubicBezTo>
                <a:cubicBezTo>
                  <a:pt x="10632618" y="6335884"/>
                  <a:pt x="10632618" y="6335884"/>
                  <a:pt x="10649024" y="6335884"/>
                </a:cubicBezTo>
                <a:cubicBezTo>
                  <a:pt x="10649024" y="6335884"/>
                  <a:pt x="10649024" y="6335884"/>
                  <a:pt x="10649024" y="6419143"/>
                </a:cubicBezTo>
                <a:cubicBezTo>
                  <a:pt x="10649024" y="6475342"/>
                  <a:pt x="10663379" y="6491994"/>
                  <a:pt x="10704393" y="6491994"/>
                </a:cubicBezTo>
                <a:cubicBezTo>
                  <a:pt x="10714647" y="6491994"/>
                  <a:pt x="10726951" y="6487831"/>
                  <a:pt x="10737204" y="6487831"/>
                </a:cubicBezTo>
                <a:cubicBezTo>
                  <a:pt x="10741306" y="6485750"/>
                  <a:pt x="10743356" y="6483668"/>
                  <a:pt x="10743356" y="6479505"/>
                </a:cubicBezTo>
                <a:cubicBezTo>
                  <a:pt x="10743356" y="6479505"/>
                  <a:pt x="10743356" y="6479505"/>
                  <a:pt x="10741306" y="6456609"/>
                </a:cubicBezTo>
                <a:cubicBezTo>
                  <a:pt x="10741306" y="6452446"/>
                  <a:pt x="10739255" y="6448283"/>
                  <a:pt x="10735153" y="6448283"/>
                </a:cubicBezTo>
                <a:cubicBezTo>
                  <a:pt x="10729001" y="6448283"/>
                  <a:pt x="10718748" y="6450365"/>
                  <a:pt x="10710545" y="6450365"/>
                </a:cubicBezTo>
                <a:cubicBezTo>
                  <a:pt x="10692089" y="6450365"/>
                  <a:pt x="10692089" y="6439958"/>
                  <a:pt x="10692089" y="6412898"/>
                </a:cubicBezTo>
                <a:cubicBezTo>
                  <a:pt x="10692089" y="6412898"/>
                  <a:pt x="10692089" y="6412898"/>
                  <a:pt x="10692089" y="6335884"/>
                </a:cubicBezTo>
                <a:cubicBezTo>
                  <a:pt x="10692089" y="6335884"/>
                  <a:pt x="10692089" y="6335884"/>
                  <a:pt x="10735153" y="6335884"/>
                </a:cubicBezTo>
                <a:cubicBezTo>
                  <a:pt x="10739255" y="6335884"/>
                  <a:pt x="10741306" y="6333803"/>
                  <a:pt x="10741306" y="6329640"/>
                </a:cubicBezTo>
                <a:cubicBezTo>
                  <a:pt x="10741306" y="6329640"/>
                  <a:pt x="10741306" y="6329640"/>
                  <a:pt x="10741306" y="6304662"/>
                </a:cubicBezTo>
                <a:cubicBezTo>
                  <a:pt x="10741306" y="6300499"/>
                  <a:pt x="10739255" y="6298417"/>
                  <a:pt x="10735153" y="6298417"/>
                </a:cubicBezTo>
                <a:cubicBezTo>
                  <a:pt x="10735153" y="6298417"/>
                  <a:pt x="10735153" y="6298417"/>
                  <a:pt x="10692089" y="6298417"/>
                </a:cubicBezTo>
                <a:cubicBezTo>
                  <a:pt x="10692089" y="6298417"/>
                  <a:pt x="10692089" y="6298417"/>
                  <a:pt x="10692089" y="6260951"/>
                </a:cubicBezTo>
                <a:cubicBezTo>
                  <a:pt x="10692089" y="6258870"/>
                  <a:pt x="10690038" y="6256788"/>
                  <a:pt x="10690038" y="6254707"/>
                </a:cubicBezTo>
                <a:cubicBezTo>
                  <a:pt x="10687987" y="6254707"/>
                  <a:pt x="10685936" y="6254707"/>
                  <a:pt x="10683886" y="6254707"/>
                </a:cubicBezTo>
                <a:close/>
                <a:moveTo>
                  <a:pt x="10317982" y="6225485"/>
                </a:moveTo>
                <a:cubicBezTo>
                  <a:pt x="10307672" y="6225485"/>
                  <a:pt x="10276742" y="6225485"/>
                  <a:pt x="10237565" y="6229637"/>
                </a:cubicBezTo>
                <a:cubicBezTo>
                  <a:pt x="10235502" y="6229637"/>
                  <a:pt x="10231378" y="6233789"/>
                  <a:pt x="10231378" y="6237941"/>
                </a:cubicBezTo>
                <a:cubicBezTo>
                  <a:pt x="10231378" y="6237941"/>
                  <a:pt x="10231378" y="6237941"/>
                  <a:pt x="10231378" y="6478753"/>
                </a:cubicBezTo>
                <a:cubicBezTo>
                  <a:pt x="10231378" y="6482905"/>
                  <a:pt x="10235502" y="6484981"/>
                  <a:pt x="10239626" y="6484981"/>
                </a:cubicBezTo>
                <a:cubicBezTo>
                  <a:pt x="10239626" y="6484981"/>
                  <a:pt x="10239626" y="6484981"/>
                  <a:pt x="10268494" y="6484981"/>
                </a:cubicBezTo>
                <a:cubicBezTo>
                  <a:pt x="10272618" y="6484981"/>
                  <a:pt x="10276742" y="6482905"/>
                  <a:pt x="10276742" y="6478753"/>
                </a:cubicBezTo>
                <a:cubicBezTo>
                  <a:pt x="10276742" y="6478753"/>
                  <a:pt x="10276742" y="6478753"/>
                  <a:pt x="10276742" y="6383259"/>
                </a:cubicBezTo>
                <a:cubicBezTo>
                  <a:pt x="10284990" y="6383259"/>
                  <a:pt x="10303548" y="6385334"/>
                  <a:pt x="10326230" y="6385334"/>
                </a:cubicBezTo>
                <a:cubicBezTo>
                  <a:pt x="10326230" y="6385334"/>
                  <a:pt x="10326230" y="6385334"/>
                  <a:pt x="10367470" y="6480828"/>
                </a:cubicBezTo>
                <a:cubicBezTo>
                  <a:pt x="10369532" y="6484981"/>
                  <a:pt x="10371594" y="6484981"/>
                  <a:pt x="10373656" y="6484981"/>
                </a:cubicBezTo>
                <a:cubicBezTo>
                  <a:pt x="10373656" y="6484981"/>
                  <a:pt x="10373656" y="6484981"/>
                  <a:pt x="10406648" y="6484981"/>
                </a:cubicBezTo>
                <a:cubicBezTo>
                  <a:pt x="10410772" y="6484981"/>
                  <a:pt x="10412834" y="6484981"/>
                  <a:pt x="10412834" y="6482905"/>
                </a:cubicBezTo>
                <a:cubicBezTo>
                  <a:pt x="10414896" y="6480828"/>
                  <a:pt x="10414896" y="6478753"/>
                  <a:pt x="10414896" y="6476677"/>
                </a:cubicBezTo>
                <a:lnTo>
                  <a:pt x="10367470" y="6372879"/>
                </a:lnTo>
                <a:cubicBezTo>
                  <a:pt x="10398400" y="6358347"/>
                  <a:pt x="10412834" y="6335511"/>
                  <a:pt x="10412834" y="6304371"/>
                </a:cubicBezTo>
                <a:cubicBezTo>
                  <a:pt x="10412834" y="6269080"/>
                  <a:pt x="10396338" y="6225485"/>
                  <a:pt x="10324168" y="6225485"/>
                </a:cubicBezTo>
                <a:cubicBezTo>
                  <a:pt x="10324168" y="6225485"/>
                  <a:pt x="10322106" y="6225485"/>
                  <a:pt x="10317982" y="6225485"/>
                </a:cubicBezTo>
                <a:close/>
                <a:moveTo>
                  <a:pt x="11680537" y="6192479"/>
                </a:moveTo>
                <a:cubicBezTo>
                  <a:pt x="11682598" y="6190418"/>
                  <a:pt x="11686719" y="6190418"/>
                  <a:pt x="11688780" y="6192479"/>
                </a:cubicBezTo>
                <a:cubicBezTo>
                  <a:pt x="11732048" y="6202780"/>
                  <a:pt x="11765016" y="6221324"/>
                  <a:pt x="11795922" y="6254292"/>
                </a:cubicBezTo>
                <a:cubicBezTo>
                  <a:pt x="11797982" y="6256352"/>
                  <a:pt x="11800043" y="6258412"/>
                  <a:pt x="11800043" y="6260473"/>
                </a:cubicBezTo>
                <a:cubicBezTo>
                  <a:pt x="11797982" y="6264593"/>
                  <a:pt x="11795922" y="6264593"/>
                  <a:pt x="11791801" y="6266654"/>
                </a:cubicBezTo>
                <a:cubicBezTo>
                  <a:pt x="11701142" y="6309923"/>
                  <a:pt x="11701142" y="6309923"/>
                  <a:pt x="11701142" y="6309923"/>
                </a:cubicBezTo>
                <a:cubicBezTo>
                  <a:pt x="11697021" y="6311983"/>
                  <a:pt x="11692900" y="6311983"/>
                  <a:pt x="11690840" y="6311983"/>
                </a:cubicBezTo>
                <a:cubicBezTo>
                  <a:pt x="11688780" y="6309923"/>
                  <a:pt x="11686719" y="6305802"/>
                  <a:pt x="11686719" y="6301681"/>
                </a:cubicBezTo>
                <a:cubicBezTo>
                  <a:pt x="11678477" y="6200720"/>
                  <a:pt x="11678477" y="6200720"/>
                  <a:pt x="11678477" y="6200720"/>
                </a:cubicBezTo>
                <a:cubicBezTo>
                  <a:pt x="11678477" y="6196599"/>
                  <a:pt x="11678477" y="6194539"/>
                  <a:pt x="11680537" y="6192479"/>
                </a:cubicBezTo>
                <a:close/>
                <a:moveTo>
                  <a:pt x="11623202" y="6191708"/>
                </a:moveTo>
                <a:cubicBezTo>
                  <a:pt x="11624747" y="6191451"/>
                  <a:pt x="11626293" y="6191451"/>
                  <a:pt x="11627323" y="6192483"/>
                </a:cubicBezTo>
                <a:cubicBezTo>
                  <a:pt x="11627323" y="6194548"/>
                  <a:pt x="11629383" y="6196613"/>
                  <a:pt x="11629383" y="6202808"/>
                </a:cubicBezTo>
                <a:cubicBezTo>
                  <a:pt x="11621142" y="6303996"/>
                  <a:pt x="11621142" y="6303996"/>
                  <a:pt x="11621142" y="6303996"/>
                </a:cubicBezTo>
                <a:cubicBezTo>
                  <a:pt x="11621142" y="6308126"/>
                  <a:pt x="11619081" y="6310191"/>
                  <a:pt x="11617020" y="6312256"/>
                </a:cubicBezTo>
                <a:cubicBezTo>
                  <a:pt x="11612900" y="6314321"/>
                  <a:pt x="11610839" y="6314321"/>
                  <a:pt x="11606719" y="6312256"/>
                </a:cubicBezTo>
                <a:cubicBezTo>
                  <a:pt x="11516059" y="6266825"/>
                  <a:pt x="11516059" y="6266825"/>
                  <a:pt x="11516059" y="6266825"/>
                </a:cubicBezTo>
                <a:cubicBezTo>
                  <a:pt x="11511939" y="6266825"/>
                  <a:pt x="11509878" y="6264760"/>
                  <a:pt x="11507818" y="6260630"/>
                </a:cubicBezTo>
                <a:cubicBezTo>
                  <a:pt x="11507818" y="6258564"/>
                  <a:pt x="11509878" y="6256500"/>
                  <a:pt x="11511939" y="6254434"/>
                </a:cubicBezTo>
                <a:cubicBezTo>
                  <a:pt x="11542845" y="6221394"/>
                  <a:pt x="11575812" y="6202808"/>
                  <a:pt x="11619081" y="6192483"/>
                </a:cubicBezTo>
                <a:cubicBezTo>
                  <a:pt x="11620111" y="6192483"/>
                  <a:pt x="11621656" y="6191967"/>
                  <a:pt x="11623202" y="6191708"/>
                </a:cubicBezTo>
                <a:close/>
                <a:moveTo>
                  <a:pt x="11654515" y="6156519"/>
                </a:moveTo>
                <a:cubicBezTo>
                  <a:pt x="11534762" y="6156519"/>
                  <a:pt x="11437684" y="6254645"/>
                  <a:pt x="11437684" y="6375689"/>
                </a:cubicBezTo>
                <a:cubicBezTo>
                  <a:pt x="11437684" y="6496732"/>
                  <a:pt x="11534762" y="6594858"/>
                  <a:pt x="11654515" y="6594858"/>
                </a:cubicBezTo>
                <a:cubicBezTo>
                  <a:pt x="11774268" y="6594858"/>
                  <a:pt x="11871347" y="6496732"/>
                  <a:pt x="11871347" y="6375689"/>
                </a:cubicBezTo>
                <a:cubicBezTo>
                  <a:pt x="11871347" y="6254645"/>
                  <a:pt x="11774268" y="6156519"/>
                  <a:pt x="11654515" y="6156519"/>
                </a:cubicBezTo>
                <a:close/>
                <a:moveTo>
                  <a:pt x="11653930" y="6124960"/>
                </a:moveTo>
                <a:cubicBezTo>
                  <a:pt x="11790145" y="6124960"/>
                  <a:pt x="11900569" y="6236692"/>
                  <a:pt x="11900569" y="6374521"/>
                </a:cubicBezTo>
                <a:cubicBezTo>
                  <a:pt x="11900569" y="6512349"/>
                  <a:pt x="11790145" y="6624082"/>
                  <a:pt x="11653930" y="6624082"/>
                </a:cubicBezTo>
                <a:cubicBezTo>
                  <a:pt x="11517716" y="6624082"/>
                  <a:pt x="11407292" y="6512349"/>
                  <a:pt x="11407292" y="6374521"/>
                </a:cubicBezTo>
                <a:cubicBezTo>
                  <a:pt x="11407292" y="6236692"/>
                  <a:pt x="11517716" y="6124960"/>
                  <a:pt x="11653930" y="6124960"/>
                </a:cubicBezTo>
                <a:close/>
                <a:moveTo>
                  <a:pt x="11641007" y="6046384"/>
                </a:moveTo>
                <a:cubicBezTo>
                  <a:pt x="11632781" y="6060933"/>
                  <a:pt x="11628668" y="6079639"/>
                  <a:pt x="11628668" y="6096267"/>
                </a:cubicBezTo>
                <a:cubicBezTo>
                  <a:pt x="11624554" y="6096267"/>
                  <a:pt x="11608102" y="6098345"/>
                  <a:pt x="11606046" y="6100424"/>
                </a:cubicBezTo>
                <a:cubicBezTo>
                  <a:pt x="11599876" y="6081718"/>
                  <a:pt x="11591650" y="6065090"/>
                  <a:pt x="11579311" y="6054698"/>
                </a:cubicBezTo>
                <a:cubicBezTo>
                  <a:pt x="11579311" y="6052619"/>
                  <a:pt x="11579311" y="6052619"/>
                  <a:pt x="11579311" y="6052619"/>
                </a:cubicBezTo>
                <a:cubicBezTo>
                  <a:pt x="11577254" y="6054698"/>
                  <a:pt x="11577254" y="6054698"/>
                  <a:pt x="11577254" y="6054698"/>
                </a:cubicBezTo>
                <a:cubicBezTo>
                  <a:pt x="11571085" y="6054698"/>
                  <a:pt x="11562859" y="6056776"/>
                  <a:pt x="11556689" y="6058855"/>
                </a:cubicBezTo>
                <a:cubicBezTo>
                  <a:pt x="11556689" y="6060933"/>
                  <a:pt x="11556689" y="6060933"/>
                  <a:pt x="11556689" y="6060933"/>
                </a:cubicBezTo>
                <a:cubicBezTo>
                  <a:pt x="11554632" y="6069247"/>
                  <a:pt x="11552576" y="6077561"/>
                  <a:pt x="11552576" y="6085875"/>
                </a:cubicBezTo>
                <a:cubicBezTo>
                  <a:pt x="11552576" y="6096267"/>
                  <a:pt x="11554632" y="6104581"/>
                  <a:pt x="11556689" y="6112895"/>
                </a:cubicBezTo>
                <a:cubicBezTo>
                  <a:pt x="11554632" y="6112895"/>
                  <a:pt x="11538180" y="6121208"/>
                  <a:pt x="11536124" y="6121208"/>
                </a:cubicBezTo>
                <a:cubicBezTo>
                  <a:pt x="11525841" y="6106659"/>
                  <a:pt x="11513502" y="6092110"/>
                  <a:pt x="11499106" y="6085875"/>
                </a:cubicBezTo>
                <a:cubicBezTo>
                  <a:pt x="11499106" y="6083796"/>
                  <a:pt x="11499106" y="6083796"/>
                  <a:pt x="11499106" y="6083796"/>
                </a:cubicBezTo>
                <a:cubicBezTo>
                  <a:pt x="11497050" y="6083796"/>
                  <a:pt x="11497050" y="6083796"/>
                  <a:pt x="11497050" y="6083796"/>
                </a:cubicBezTo>
                <a:cubicBezTo>
                  <a:pt x="11490880" y="6087953"/>
                  <a:pt x="11484710" y="6092110"/>
                  <a:pt x="11478541" y="6096267"/>
                </a:cubicBezTo>
                <a:cubicBezTo>
                  <a:pt x="11478541" y="6096267"/>
                  <a:pt x="11478541" y="6098345"/>
                  <a:pt x="11478541" y="6098345"/>
                </a:cubicBezTo>
                <a:cubicBezTo>
                  <a:pt x="11478541" y="6114973"/>
                  <a:pt x="11482654" y="6131601"/>
                  <a:pt x="11490880" y="6148228"/>
                </a:cubicBezTo>
                <a:cubicBezTo>
                  <a:pt x="11488824" y="6150307"/>
                  <a:pt x="11476484" y="6158621"/>
                  <a:pt x="11474428" y="6160699"/>
                </a:cubicBezTo>
                <a:cubicBezTo>
                  <a:pt x="11462089" y="6148228"/>
                  <a:pt x="11445636" y="6137836"/>
                  <a:pt x="11431240" y="6133679"/>
                </a:cubicBezTo>
                <a:cubicBezTo>
                  <a:pt x="11429184" y="6133679"/>
                  <a:pt x="11429184" y="6133679"/>
                  <a:pt x="11429184" y="6133679"/>
                </a:cubicBezTo>
                <a:cubicBezTo>
                  <a:pt x="11429184" y="6135757"/>
                  <a:pt x="11429184" y="6135757"/>
                  <a:pt x="11429184" y="6135757"/>
                </a:cubicBezTo>
                <a:cubicBezTo>
                  <a:pt x="11423014" y="6137836"/>
                  <a:pt x="11416844" y="6144071"/>
                  <a:pt x="11412731" y="6150307"/>
                </a:cubicBezTo>
                <a:cubicBezTo>
                  <a:pt x="11412731" y="6152385"/>
                  <a:pt x="11412731" y="6152385"/>
                  <a:pt x="11412731" y="6152385"/>
                </a:cubicBezTo>
                <a:cubicBezTo>
                  <a:pt x="11416844" y="6166934"/>
                  <a:pt x="11427127" y="6183562"/>
                  <a:pt x="11439467" y="6198111"/>
                </a:cubicBezTo>
                <a:cubicBezTo>
                  <a:pt x="11437410" y="6198111"/>
                  <a:pt x="11427127" y="6212660"/>
                  <a:pt x="11425070" y="6214739"/>
                </a:cubicBezTo>
                <a:cubicBezTo>
                  <a:pt x="11410675" y="6206425"/>
                  <a:pt x="11392166" y="6202268"/>
                  <a:pt x="11375714" y="6202268"/>
                </a:cubicBezTo>
                <a:cubicBezTo>
                  <a:pt x="11373657" y="6202268"/>
                  <a:pt x="11373657" y="6202268"/>
                  <a:pt x="11373657" y="6202268"/>
                </a:cubicBezTo>
                <a:cubicBezTo>
                  <a:pt x="11369544" y="6206425"/>
                  <a:pt x="11365431" y="6214739"/>
                  <a:pt x="11363375" y="6220974"/>
                </a:cubicBezTo>
                <a:cubicBezTo>
                  <a:pt x="11363375" y="6223053"/>
                  <a:pt x="11363375" y="6223053"/>
                  <a:pt x="11363375" y="6223053"/>
                </a:cubicBezTo>
                <a:cubicBezTo>
                  <a:pt x="11371601" y="6237601"/>
                  <a:pt x="11383940" y="6250072"/>
                  <a:pt x="11400392" y="6260465"/>
                </a:cubicBezTo>
                <a:cubicBezTo>
                  <a:pt x="11398336" y="6262543"/>
                  <a:pt x="11392166" y="6277092"/>
                  <a:pt x="11392166" y="6279171"/>
                </a:cubicBezTo>
                <a:cubicBezTo>
                  <a:pt x="11373657" y="6275014"/>
                  <a:pt x="11355148" y="6275014"/>
                  <a:pt x="11340753" y="6279171"/>
                </a:cubicBezTo>
                <a:cubicBezTo>
                  <a:pt x="11338696" y="6279171"/>
                  <a:pt x="11338696" y="6279171"/>
                  <a:pt x="11338696" y="6279171"/>
                </a:cubicBezTo>
                <a:cubicBezTo>
                  <a:pt x="11338696" y="6281249"/>
                  <a:pt x="11338696" y="6281249"/>
                  <a:pt x="11338696" y="6281249"/>
                </a:cubicBezTo>
                <a:cubicBezTo>
                  <a:pt x="11336640" y="6287485"/>
                  <a:pt x="11334583" y="6295798"/>
                  <a:pt x="11332527" y="6302033"/>
                </a:cubicBezTo>
                <a:cubicBezTo>
                  <a:pt x="11334583" y="6304112"/>
                  <a:pt x="11334583" y="6304112"/>
                  <a:pt x="11334583" y="6304112"/>
                </a:cubicBezTo>
                <a:cubicBezTo>
                  <a:pt x="11344866" y="6314504"/>
                  <a:pt x="11361318" y="6324897"/>
                  <a:pt x="11377770" y="6329053"/>
                </a:cubicBezTo>
                <a:cubicBezTo>
                  <a:pt x="11377770" y="6331132"/>
                  <a:pt x="11375714" y="6349838"/>
                  <a:pt x="11375714" y="6351917"/>
                </a:cubicBezTo>
                <a:cubicBezTo>
                  <a:pt x="11357205" y="6351917"/>
                  <a:pt x="11338696" y="6356073"/>
                  <a:pt x="11326357" y="6364388"/>
                </a:cubicBezTo>
                <a:cubicBezTo>
                  <a:pt x="11324300" y="6364388"/>
                  <a:pt x="11324300" y="6364388"/>
                  <a:pt x="11324300" y="6364388"/>
                </a:cubicBezTo>
                <a:cubicBezTo>
                  <a:pt x="11324300" y="6366465"/>
                  <a:pt x="11324300" y="6366465"/>
                  <a:pt x="11324300" y="6366465"/>
                </a:cubicBezTo>
                <a:cubicBezTo>
                  <a:pt x="11324300" y="6368544"/>
                  <a:pt x="11324300" y="6372701"/>
                  <a:pt x="11324300" y="6376858"/>
                </a:cubicBezTo>
                <a:cubicBezTo>
                  <a:pt x="11324300" y="6381015"/>
                  <a:pt x="11324300" y="6385172"/>
                  <a:pt x="11324300" y="6387250"/>
                </a:cubicBezTo>
                <a:cubicBezTo>
                  <a:pt x="11324300" y="6389329"/>
                  <a:pt x="11324300" y="6389329"/>
                  <a:pt x="11324300" y="6389329"/>
                </a:cubicBezTo>
                <a:cubicBezTo>
                  <a:pt x="11326357" y="6389329"/>
                  <a:pt x="11326357" y="6389329"/>
                  <a:pt x="11326357" y="6389329"/>
                </a:cubicBezTo>
                <a:cubicBezTo>
                  <a:pt x="11338696" y="6397643"/>
                  <a:pt x="11357205" y="6401800"/>
                  <a:pt x="11375714" y="6401800"/>
                </a:cubicBezTo>
                <a:cubicBezTo>
                  <a:pt x="11375714" y="6405956"/>
                  <a:pt x="11377770" y="6422584"/>
                  <a:pt x="11379827" y="6424662"/>
                </a:cubicBezTo>
                <a:cubicBezTo>
                  <a:pt x="11361318" y="6430897"/>
                  <a:pt x="11344866" y="6439211"/>
                  <a:pt x="11334583" y="6451682"/>
                </a:cubicBezTo>
                <a:cubicBezTo>
                  <a:pt x="11332527" y="6451682"/>
                  <a:pt x="11332527" y="6451682"/>
                  <a:pt x="11332527" y="6451682"/>
                </a:cubicBezTo>
                <a:cubicBezTo>
                  <a:pt x="11332527" y="6453761"/>
                  <a:pt x="11332527" y="6453761"/>
                  <a:pt x="11332527" y="6453761"/>
                </a:cubicBezTo>
                <a:cubicBezTo>
                  <a:pt x="11334583" y="6459996"/>
                  <a:pt x="11336640" y="6468310"/>
                  <a:pt x="11338696" y="6474546"/>
                </a:cubicBezTo>
                <a:cubicBezTo>
                  <a:pt x="11340753" y="6474546"/>
                  <a:pt x="11340753" y="6474546"/>
                  <a:pt x="11340753" y="6474546"/>
                </a:cubicBezTo>
                <a:cubicBezTo>
                  <a:pt x="11355148" y="6480781"/>
                  <a:pt x="11375714" y="6478702"/>
                  <a:pt x="11392166" y="6474546"/>
                </a:cubicBezTo>
                <a:cubicBezTo>
                  <a:pt x="11392166" y="6476623"/>
                  <a:pt x="11400392" y="6493252"/>
                  <a:pt x="11400392" y="6495329"/>
                </a:cubicBezTo>
                <a:cubicBezTo>
                  <a:pt x="11385996" y="6503643"/>
                  <a:pt x="11371601" y="6518193"/>
                  <a:pt x="11363375" y="6532742"/>
                </a:cubicBezTo>
                <a:cubicBezTo>
                  <a:pt x="11363375" y="6534820"/>
                  <a:pt x="11363375" y="6534820"/>
                  <a:pt x="11363375" y="6534820"/>
                </a:cubicBezTo>
                <a:cubicBezTo>
                  <a:pt x="11365431" y="6538978"/>
                  <a:pt x="11371601" y="6547291"/>
                  <a:pt x="11375714" y="6553526"/>
                </a:cubicBezTo>
                <a:cubicBezTo>
                  <a:pt x="11392166" y="6553526"/>
                  <a:pt x="11410675" y="6549370"/>
                  <a:pt x="11427127" y="6538978"/>
                </a:cubicBezTo>
                <a:cubicBezTo>
                  <a:pt x="11427127" y="6541055"/>
                  <a:pt x="11437410" y="6555605"/>
                  <a:pt x="11439467" y="6557684"/>
                </a:cubicBezTo>
                <a:cubicBezTo>
                  <a:pt x="11427127" y="6570154"/>
                  <a:pt x="11416844" y="6586781"/>
                  <a:pt x="11412731" y="6603410"/>
                </a:cubicBezTo>
                <a:cubicBezTo>
                  <a:pt x="11414788" y="6605487"/>
                  <a:pt x="11414788" y="6605487"/>
                  <a:pt x="11414788" y="6605487"/>
                </a:cubicBezTo>
                <a:cubicBezTo>
                  <a:pt x="11416844" y="6609645"/>
                  <a:pt x="11425070" y="6615880"/>
                  <a:pt x="11429184" y="6620037"/>
                </a:cubicBezTo>
                <a:cubicBezTo>
                  <a:pt x="11431240" y="6620037"/>
                  <a:pt x="11431240" y="6620037"/>
                  <a:pt x="11431240" y="6620037"/>
                </a:cubicBezTo>
                <a:cubicBezTo>
                  <a:pt x="11445636" y="6615880"/>
                  <a:pt x="11462089" y="6607566"/>
                  <a:pt x="11476484" y="6593017"/>
                </a:cubicBezTo>
                <a:cubicBezTo>
                  <a:pt x="11478541" y="6595096"/>
                  <a:pt x="11490880" y="6605487"/>
                  <a:pt x="11492937" y="6607566"/>
                </a:cubicBezTo>
                <a:cubicBezTo>
                  <a:pt x="11484710" y="6624193"/>
                  <a:pt x="11480598" y="6640822"/>
                  <a:pt x="11480598" y="6657449"/>
                </a:cubicBezTo>
                <a:cubicBezTo>
                  <a:pt x="11480598" y="6657449"/>
                  <a:pt x="11480598" y="6659528"/>
                  <a:pt x="11480598" y="6659528"/>
                </a:cubicBezTo>
                <a:cubicBezTo>
                  <a:pt x="11484710" y="6663684"/>
                  <a:pt x="11492937" y="6667842"/>
                  <a:pt x="11499106" y="6669919"/>
                </a:cubicBezTo>
                <a:cubicBezTo>
                  <a:pt x="11499106" y="6671998"/>
                  <a:pt x="11499106" y="6671998"/>
                  <a:pt x="11499106" y="6671998"/>
                </a:cubicBezTo>
                <a:cubicBezTo>
                  <a:pt x="11501163" y="6669919"/>
                  <a:pt x="11501163" y="6669919"/>
                  <a:pt x="11501163" y="6669919"/>
                </a:cubicBezTo>
                <a:cubicBezTo>
                  <a:pt x="11515558" y="6661606"/>
                  <a:pt x="11527898" y="6649135"/>
                  <a:pt x="11538180" y="6632508"/>
                </a:cubicBezTo>
                <a:cubicBezTo>
                  <a:pt x="11540237" y="6634586"/>
                  <a:pt x="11554632" y="6640822"/>
                  <a:pt x="11556689" y="6640822"/>
                </a:cubicBezTo>
                <a:cubicBezTo>
                  <a:pt x="11554632" y="6649135"/>
                  <a:pt x="11554632" y="6659528"/>
                  <a:pt x="11554632" y="6667842"/>
                </a:cubicBezTo>
                <a:cubicBezTo>
                  <a:pt x="11554632" y="6676155"/>
                  <a:pt x="11554632" y="6686548"/>
                  <a:pt x="11556689" y="6692783"/>
                </a:cubicBezTo>
                <a:cubicBezTo>
                  <a:pt x="11556689" y="6694861"/>
                  <a:pt x="11556689" y="6694861"/>
                  <a:pt x="11556689" y="6694861"/>
                </a:cubicBezTo>
                <a:cubicBezTo>
                  <a:pt x="11558746" y="6694861"/>
                  <a:pt x="11558746" y="6694861"/>
                  <a:pt x="11558746" y="6694861"/>
                </a:cubicBezTo>
                <a:cubicBezTo>
                  <a:pt x="11562859" y="6696940"/>
                  <a:pt x="11573141" y="6699018"/>
                  <a:pt x="11579311" y="6701096"/>
                </a:cubicBezTo>
                <a:cubicBezTo>
                  <a:pt x="11581367" y="6701096"/>
                  <a:pt x="11581367" y="6701096"/>
                  <a:pt x="11581367" y="6701096"/>
                </a:cubicBezTo>
                <a:cubicBezTo>
                  <a:pt x="11591650" y="6688626"/>
                  <a:pt x="11601933" y="6671998"/>
                  <a:pt x="11606046" y="6655371"/>
                </a:cubicBezTo>
                <a:cubicBezTo>
                  <a:pt x="11608102" y="6655371"/>
                  <a:pt x="11626611" y="6657449"/>
                  <a:pt x="11628668" y="6657449"/>
                </a:cubicBezTo>
                <a:cubicBezTo>
                  <a:pt x="11628668" y="6676155"/>
                  <a:pt x="11632781" y="6694861"/>
                  <a:pt x="11641007" y="6709410"/>
                </a:cubicBezTo>
                <a:cubicBezTo>
                  <a:pt x="11643063" y="6709410"/>
                  <a:pt x="11643063" y="6709410"/>
                  <a:pt x="11643063" y="6709410"/>
                </a:cubicBezTo>
                <a:cubicBezTo>
                  <a:pt x="11649233" y="6709410"/>
                  <a:pt x="11659516" y="6709410"/>
                  <a:pt x="11663629" y="6709410"/>
                </a:cubicBezTo>
                <a:cubicBezTo>
                  <a:pt x="11665686" y="6709410"/>
                  <a:pt x="11665686" y="6709410"/>
                  <a:pt x="11665686" y="6709410"/>
                </a:cubicBezTo>
                <a:cubicBezTo>
                  <a:pt x="11673912" y="6694861"/>
                  <a:pt x="11678025" y="6676155"/>
                  <a:pt x="11680082" y="6657449"/>
                </a:cubicBezTo>
                <a:cubicBezTo>
                  <a:pt x="11682138" y="6657449"/>
                  <a:pt x="11698590" y="6655371"/>
                  <a:pt x="11700647" y="6655371"/>
                </a:cubicBezTo>
                <a:cubicBezTo>
                  <a:pt x="11704760" y="6671998"/>
                  <a:pt x="11715042" y="6688626"/>
                  <a:pt x="11727382" y="6701096"/>
                </a:cubicBezTo>
                <a:cubicBezTo>
                  <a:pt x="11733551" y="6699018"/>
                  <a:pt x="11743834" y="6696940"/>
                  <a:pt x="11747947" y="6694861"/>
                </a:cubicBezTo>
                <a:cubicBezTo>
                  <a:pt x="11750004" y="6694861"/>
                  <a:pt x="11750004" y="6694861"/>
                  <a:pt x="11750004" y="6694861"/>
                </a:cubicBezTo>
                <a:cubicBezTo>
                  <a:pt x="11752060" y="6686548"/>
                  <a:pt x="11752060" y="6676155"/>
                  <a:pt x="11752060" y="6667842"/>
                </a:cubicBezTo>
                <a:cubicBezTo>
                  <a:pt x="11752060" y="6659528"/>
                  <a:pt x="11752060" y="6649135"/>
                  <a:pt x="11750004" y="6640822"/>
                </a:cubicBezTo>
                <a:cubicBezTo>
                  <a:pt x="11752060" y="6640822"/>
                  <a:pt x="11768512" y="6634586"/>
                  <a:pt x="11770569" y="6632508"/>
                </a:cubicBezTo>
                <a:cubicBezTo>
                  <a:pt x="11778795" y="6649135"/>
                  <a:pt x="11793191" y="6661606"/>
                  <a:pt x="11807586" y="6669919"/>
                </a:cubicBezTo>
                <a:cubicBezTo>
                  <a:pt x="11813756" y="6667842"/>
                  <a:pt x="11821982" y="6663684"/>
                  <a:pt x="11826095" y="6659528"/>
                </a:cubicBezTo>
                <a:cubicBezTo>
                  <a:pt x="11828152" y="6657449"/>
                  <a:pt x="11828152" y="6657449"/>
                  <a:pt x="11828152" y="6657449"/>
                </a:cubicBezTo>
                <a:cubicBezTo>
                  <a:pt x="11828152" y="6657449"/>
                  <a:pt x="11828152" y="6657449"/>
                  <a:pt x="11828152" y="6655371"/>
                </a:cubicBezTo>
                <a:cubicBezTo>
                  <a:pt x="11828152" y="6640822"/>
                  <a:pt x="11821982" y="6622116"/>
                  <a:pt x="11813756" y="6607566"/>
                </a:cubicBezTo>
                <a:cubicBezTo>
                  <a:pt x="11815812" y="6605487"/>
                  <a:pt x="11828152" y="6595096"/>
                  <a:pt x="11830208" y="6593017"/>
                </a:cubicBezTo>
                <a:cubicBezTo>
                  <a:pt x="11844604" y="6605487"/>
                  <a:pt x="11861056" y="6615880"/>
                  <a:pt x="11875452" y="6620037"/>
                </a:cubicBezTo>
                <a:cubicBezTo>
                  <a:pt x="11877509" y="6620037"/>
                  <a:pt x="11877509" y="6620037"/>
                  <a:pt x="11877509" y="6620037"/>
                </a:cubicBezTo>
                <a:cubicBezTo>
                  <a:pt x="11881622" y="6615880"/>
                  <a:pt x="11889848" y="6609645"/>
                  <a:pt x="11891905" y="6603410"/>
                </a:cubicBezTo>
                <a:cubicBezTo>
                  <a:pt x="11893961" y="6603410"/>
                  <a:pt x="11893961" y="6603410"/>
                  <a:pt x="11893961" y="6603410"/>
                </a:cubicBezTo>
                <a:cubicBezTo>
                  <a:pt x="11889848" y="6586781"/>
                  <a:pt x="11879565" y="6570154"/>
                  <a:pt x="11867226" y="6557684"/>
                </a:cubicBezTo>
                <a:cubicBezTo>
                  <a:pt x="11869283" y="6555605"/>
                  <a:pt x="11879565" y="6541055"/>
                  <a:pt x="11879565" y="6538978"/>
                </a:cubicBezTo>
                <a:cubicBezTo>
                  <a:pt x="11896018" y="6547291"/>
                  <a:pt x="11914526" y="6553526"/>
                  <a:pt x="11930979" y="6553526"/>
                </a:cubicBezTo>
                <a:cubicBezTo>
                  <a:pt x="11933035" y="6551448"/>
                  <a:pt x="11933035" y="6551448"/>
                  <a:pt x="11933035" y="6551448"/>
                </a:cubicBezTo>
                <a:cubicBezTo>
                  <a:pt x="11935092" y="6547291"/>
                  <a:pt x="11941261" y="6538978"/>
                  <a:pt x="11943318" y="6532742"/>
                </a:cubicBezTo>
                <a:cubicBezTo>
                  <a:pt x="11943318" y="6530664"/>
                  <a:pt x="11943318" y="6530664"/>
                  <a:pt x="11943318" y="6530664"/>
                </a:cubicBezTo>
                <a:cubicBezTo>
                  <a:pt x="11935092" y="6518193"/>
                  <a:pt x="11920696" y="6503643"/>
                  <a:pt x="11906300" y="6495329"/>
                </a:cubicBezTo>
                <a:cubicBezTo>
                  <a:pt x="11906300" y="6491173"/>
                  <a:pt x="11914526" y="6476623"/>
                  <a:pt x="11914526" y="6474546"/>
                </a:cubicBezTo>
                <a:cubicBezTo>
                  <a:pt x="11930979" y="6478702"/>
                  <a:pt x="11949488" y="6478702"/>
                  <a:pt x="11965940" y="6474546"/>
                </a:cubicBezTo>
                <a:cubicBezTo>
                  <a:pt x="11967996" y="6474546"/>
                  <a:pt x="11967996" y="6474546"/>
                  <a:pt x="11967996" y="6474546"/>
                </a:cubicBezTo>
                <a:cubicBezTo>
                  <a:pt x="11970053" y="6468310"/>
                  <a:pt x="11972109" y="6459996"/>
                  <a:pt x="11972109" y="6453761"/>
                </a:cubicBezTo>
                <a:cubicBezTo>
                  <a:pt x="11972109" y="6451682"/>
                  <a:pt x="11972109" y="6451682"/>
                  <a:pt x="11972109" y="6451682"/>
                </a:cubicBezTo>
                <a:cubicBezTo>
                  <a:pt x="11961827" y="6439211"/>
                  <a:pt x="11945374" y="6430897"/>
                  <a:pt x="11926866" y="6424662"/>
                </a:cubicBezTo>
                <a:cubicBezTo>
                  <a:pt x="11928922" y="6422584"/>
                  <a:pt x="11930979" y="6405956"/>
                  <a:pt x="11930979" y="6403878"/>
                </a:cubicBezTo>
                <a:cubicBezTo>
                  <a:pt x="11949488" y="6403878"/>
                  <a:pt x="11967996" y="6397643"/>
                  <a:pt x="11980336" y="6389329"/>
                </a:cubicBezTo>
                <a:cubicBezTo>
                  <a:pt x="11982392" y="6389329"/>
                  <a:pt x="11982392" y="6389329"/>
                  <a:pt x="11982392" y="6389329"/>
                </a:cubicBezTo>
                <a:cubicBezTo>
                  <a:pt x="11982392" y="6385172"/>
                  <a:pt x="11982392" y="6381015"/>
                  <a:pt x="11982392" y="6376858"/>
                </a:cubicBezTo>
                <a:cubicBezTo>
                  <a:pt x="11982392" y="6374779"/>
                  <a:pt x="11982392" y="6370623"/>
                  <a:pt x="11982392" y="6366465"/>
                </a:cubicBezTo>
                <a:cubicBezTo>
                  <a:pt x="11980336" y="6366465"/>
                  <a:pt x="11980336" y="6366465"/>
                  <a:pt x="11980336" y="6366465"/>
                </a:cubicBezTo>
                <a:cubicBezTo>
                  <a:pt x="11967996" y="6358152"/>
                  <a:pt x="11949488" y="6351917"/>
                  <a:pt x="11930979" y="6351917"/>
                </a:cubicBezTo>
                <a:cubicBezTo>
                  <a:pt x="11930979" y="6349838"/>
                  <a:pt x="11928922" y="6333211"/>
                  <a:pt x="11928922" y="6331132"/>
                </a:cubicBezTo>
                <a:cubicBezTo>
                  <a:pt x="11945374" y="6324897"/>
                  <a:pt x="11961827" y="6316583"/>
                  <a:pt x="11972109" y="6304112"/>
                </a:cubicBezTo>
                <a:cubicBezTo>
                  <a:pt x="11974166" y="6304112"/>
                  <a:pt x="11974166" y="6304112"/>
                  <a:pt x="11974166" y="6304112"/>
                </a:cubicBezTo>
                <a:cubicBezTo>
                  <a:pt x="11974166" y="6302033"/>
                  <a:pt x="11974166" y="6302033"/>
                  <a:pt x="11974166" y="6302033"/>
                </a:cubicBezTo>
                <a:cubicBezTo>
                  <a:pt x="11972109" y="6295798"/>
                  <a:pt x="11970053" y="6287485"/>
                  <a:pt x="11967996" y="6281249"/>
                </a:cubicBezTo>
                <a:cubicBezTo>
                  <a:pt x="11965940" y="6281249"/>
                  <a:pt x="11965940" y="6281249"/>
                  <a:pt x="11965940" y="6281249"/>
                </a:cubicBezTo>
                <a:cubicBezTo>
                  <a:pt x="11951544" y="6275014"/>
                  <a:pt x="11933035" y="6277092"/>
                  <a:pt x="11914526" y="6281249"/>
                </a:cubicBezTo>
                <a:cubicBezTo>
                  <a:pt x="11914526" y="6279171"/>
                  <a:pt x="11908357" y="6262543"/>
                  <a:pt x="11906300" y="6260465"/>
                </a:cubicBezTo>
                <a:cubicBezTo>
                  <a:pt x="11922753" y="6252151"/>
                  <a:pt x="11935092" y="6237601"/>
                  <a:pt x="11943318" y="6223053"/>
                </a:cubicBezTo>
                <a:cubicBezTo>
                  <a:pt x="11943318" y="6220974"/>
                  <a:pt x="11943318" y="6220974"/>
                  <a:pt x="11943318" y="6220974"/>
                </a:cubicBezTo>
                <a:cubicBezTo>
                  <a:pt x="11941261" y="6216817"/>
                  <a:pt x="11937148" y="6208503"/>
                  <a:pt x="11933035" y="6202268"/>
                </a:cubicBezTo>
                <a:cubicBezTo>
                  <a:pt x="11930979" y="6202268"/>
                  <a:pt x="11930979" y="6202268"/>
                  <a:pt x="11930979" y="6202268"/>
                </a:cubicBezTo>
                <a:cubicBezTo>
                  <a:pt x="11914526" y="6202268"/>
                  <a:pt x="11896018" y="6206425"/>
                  <a:pt x="11881622" y="6214739"/>
                </a:cubicBezTo>
                <a:cubicBezTo>
                  <a:pt x="11879565" y="6214739"/>
                  <a:pt x="11869283" y="6200189"/>
                  <a:pt x="11867226" y="6198111"/>
                </a:cubicBezTo>
                <a:cubicBezTo>
                  <a:pt x="11879565" y="6185640"/>
                  <a:pt x="11889848" y="6169013"/>
                  <a:pt x="11893961" y="6152385"/>
                </a:cubicBezTo>
                <a:cubicBezTo>
                  <a:pt x="11893961" y="6150307"/>
                  <a:pt x="11893961" y="6150307"/>
                  <a:pt x="11893961" y="6150307"/>
                </a:cubicBezTo>
                <a:cubicBezTo>
                  <a:pt x="11889848" y="6146150"/>
                  <a:pt x="11883679" y="6139914"/>
                  <a:pt x="11877509" y="6135757"/>
                </a:cubicBezTo>
                <a:cubicBezTo>
                  <a:pt x="11861056" y="6139914"/>
                  <a:pt x="11844604" y="6148228"/>
                  <a:pt x="11832265" y="6160699"/>
                </a:cubicBezTo>
                <a:cubicBezTo>
                  <a:pt x="11830208" y="6160699"/>
                  <a:pt x="11815812" y="6150307"/>
                  <a:pt x="11813756" y="6148228"/>
                </a:cubicBezTo>
                <a:cubicBezTo>
                  <a:pt x="11824038" y="6131601"/>
                  <a:pt x="11828152" y="6114973"/>
                  <a:pt x="11828152" y="6098345"/>
                </a:cubicBezTo>
                <a:cubicBezTo>
                  <a:pt x="11828152" y="6098345"/>
                  <a:pt x="11828152" y="6096267"/>
                  <a:pt x="11828152" y="6096267"/>
                </a:cubicBezTo>
                <a:cubicBezTo>
                  <a:pt x="11821982" y="6092110"/>
                  <a:pt x="11813756" y="6087953"/>
                  <a:pt x="11809643" y="6085875"/>
                </a:cubicBezTo>
                <a:cubicBezTo>
                  <a:pt x="11807586" y="6083796"/>
                  <a:pt x="11807586" y="6083796"/>
                  <a:pt x="11807586" y="6083796"/>
                </a:cubicBezTo>
                <a:cubicBezTo>
                  <a:pt x="11807586" y="6085875"/>
                  <a:pt x="11807586" y="6085875"/>
                  <a:pt x="11807586" y="6085875"/>
                </a:cubicBezTo>
                <a:cubicBezTo>
                  <a:pt x="11793191" y="6092110"/>
                  <a:pt x="11780851" y="6106659"/>
                  <a:pt x="11770569" y="6121208"/>
                </a:cubicBezTo>
                <a:cubicBezTo>
                  <a:pt x="11768512" y="6121208"/>
                  <a:pt x="11752060" y="6114973"/>
                  <a:pt x="11750004" y="6112895"/>
                </a:cubicBezTo>
                <a:cubicBezTo>
                  <a:pt x="11752060" y="6104581"/>
                  <a:pt x="11754116" y="6096267"/>
                  <a:pt x="11754116" y="6085875"/>
                </a:cubicBezTo>
                <a:cubicBezTo>
                  <a:pt x="11754116" y="6077561"/>
                  <a:pt x="11752060" y="6069247"/>
                  <a:pt x="11750004" y="6060933"/>
                </a:cubicBezTo>
                <a:cubicBezTo>
                  <a:pt x="11750004" y="6058855"/>
                  <a:pt x="11750004" y="6058855"/>
                  <a:pt x="11750004" y="6058855"/>
                </a:cubicBezTo>
                <a:cubicBezTo>
                  <a:pt x="11747947" y="6058855"/>
                  <a:pt x="11747947" y="6058855"/>
                  <a:pt x="11747947" y="6058855"/>
                </a:cubicBezTo>
                <a:cubicBezTo>
                  <a:pt x="11743834" y="6056776"/>
                  <a:pt x="11735608" y="6054698"/>
                  <a:pt x="11727382" y="6054698"/>
                </a:cubicBezTo>
                <a:cubicBezTo>
                  <a:pt x="11715042" y="6065090"/>
                  <a:pt x="11704760" y="6081718"/>
                  <a:pt x="11700647" y="6100424"/>
                </a:cubicBezTo>
                <a:cubicBezTo>
                  <a:pt x="11698590" y="6098345"/>
                  <a:pt x="11682138" y="6096267"/>
                  <a:pt x="11678025" y="6096267"/>
                </a:cubicBezTo>
                <a:cubicBezTo>
                  <a:pt x="11678025" y="6079639"/>
                  <a:pt x="11673912" y="6060933"/>
                  <a:pt x="11665686" y="6046384"/>
                </a:cubicBezTo>
                <a:cubicBezTo>
                  <a:pt x="11663629" y="6046384"/>
                  <a:pt x="11663629" y="6046384"/>
                  <a:pt x="11663629" y="6046384"/>
                </a:cubicBezTo>
                <a:cubicBezTo>
                  <a:pt x="11657460" y="6044305"/>
                  <a:pt x="11649233" y="6044305"/>
                  <a:pt x="11643063" y="6046384"/>
                </a:cubicBezTo>
                <a:cubicBezTo>
                  <a:pt x="11641007" y="6046384"/>
                  <a:pt x="11641007" y="6046384"/>
                  <a:pt x="11641007" y="6046384"/>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11" name="Slide Number Placeholder 5">
            <a:extLst>
              <a:ext uri="{FF2B5EF4-FFF2-40B4-BE49-F238E27FC236}">
                <a16:creationId xmlns:a16="http://schemas.microsoft.com/office/drawing/2014/main" id="{C8830E89-B3DC-4845-B9D6-57EEF767FDEC}"/>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3106092131"/>
      </p:ext>
    </p:extLst>
  </p:cSld>
  <p:clrMapOvr>
    <a:masterClrMapping/>
  </p:clrMapOvr>
  <p:extLst>
    <p:ext uri="{DCECCB84-F9BA-43D5-87BE-67443E8EF086}">
      <p15:sldGuideLst xmlns:p15="http://schemas.microsoft.com/office/powerpoint/2012/main">
        <p15:guide id="1" orient="horz" pos="2496">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6" name="Picture Placeholder 25">
            <a:extLst>
              <a:ext uri="{FF2B5EF4-FFF2-40B4-BE49-F238E27FC236}">
                <a16:creationId xmlns:a16="http://schemas.microsoft.com/office/drawing/2014/main" id="{3B5555C6-768D-4D30-811A-F66CBE74CEF0}"/>
              </a:ext>
            </a:extLst>
          </p:cNvPr>
          <p:cNvSpPr>
            <a:spLocks noGrp="1"/>
          </p:cNvSpPr>
          <p:nvPr>
            <p:ph type="pic" sz="quarter" idx="13"/>
          </p:nvPr>
        </p:nvSpPr>
        <p:spPr>
          <a:xfrm>
            <a:off x="0" y="0"/>
            <a:ext cx="12192000" cy="5043713"/>
          </a:xfrm>
          <a:prstGeom prst="rect">
            <a:avLst/>
          </a:prstGeom>
        </p:spPr>
        <p:txBody>
          <a:bodyPr wrap="square">
            <a:noAutofit/>
          </a:bodyPr>
          <a:lstStyle/>
          <a:p>
            <a:endParaRPr lang="en-US" dirty="0"/>
          </a:p>
        </p:txBody>
      </p:sp>
      <p:sp>
        <p:nvSpPr>
          <p:cNvPr id="24" name="Rectangle 23">
            <a:extLst>
              <a:ext uri="{FF2B5EF4-FFF2-40B4-BE49-F238E27FC236}">
                <a16:creationId xmlns:a16="http://schemas.microsoft.com/office/drawing/2014/main" id="{109702C4-ABB0-4FA9-AC7F-FD0C1056D0BB}"/>
              </a:ext>
            </a:extLst>
          </p:cNvPr>
          <p:cNvSpPr/>
          <p:nvPr userDrawn="1"/>
        </p:nvSpPr>
        <p:spPr>
          <a:xfrm>
            <a:off x="0" y="0"/>
            <a:ext cx="12192000" cy="5043713"/>
          </a:xfrm>
          <a:prstGeom prst="rect">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274320" rtlCol="0" anchor="b"/>
          <a:lstStyle/>
          <a:p>
            <a:pPr algn="l"/>
            <a:r>
              <a:rPr lang="en-US" dirty="0">
                <a:solidFill>
                  <a:schemeClr val="lt1">
                    <a:alpha val="0"/>
                  </a:schemeClr>
                </a:solidFill>
              </a:rPr>
              <a:t>z</a:t>
            </a:r>
          </a:p>
        </p:txBody>
      </p:sp>
      <p:sp>
        <p:nvSpPr>
          <p:cNvPr id="27" name="Rectangle 26">
            <a:extLst>
              <a:ext uri="{FF2B5EF4-FFF2-40B4-BE49-F238E27FC236}">
                <a16:creationId xmlns:a16="http://schemas.microsoft.com/office/drawing/2014/main" id="{6D468973-885C-4EB1-BD5B-E7545B32CF5C}"/>
              </a:ext>
            </a:extLst>
          </p:cNvPr>
          <p:cNvSpPr/>
          <p:nvPr userDrawn="1"/>
        </p:nvSpPr>
        <p:spPr>
          <a:xfrm>
            <a:off x="0" y="5043714"/>
            <a:ext cx="12192000" cy="1814286"/>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297713"/>
            <a:ext cx="9733038" cy="635000"/>
          </a:xfrm>
        </p:spPr>
        <p:txBody>
          <a:bodyPr>
            <a:normAutofit/>
          </a:bodyPr>
          <a:lstStyle>
            <a:lvl1pPr marL="0" indent="0" algn="l">
              <a:buNone/>
              <a:defRPr sz="4400" b="1" cap="all" baseline="0">
                <a:solidFill>
                  <a:srgbClr val="01B0E3"/>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 OF PRESENTATION</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hasCustomPrompt="1"/>
          </p:nvPr>
        </p:nvSpPr>
        <p:spPr>
          <a:xfrm>
            <a:off x="296333" y="6042779"/>
            <a:ext cx="9733038" cy="465667"/>
          </a:xfrm>
        </p:spPr>
        <p:txBody>
          <a:bodyPr>
            <a:noAutofit/>
          </a:bodyPr>
          <a:lstStyle>
            <a:lvl1pPr marL="0" indent="0" algn="l">
              <a:buNone/>
              <a:defRPr sz="2800" b="1">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Type your Rotary </a:t>
            </a:r>
            <a:r>
              <a:rPr lang="en-US"/>
              <a:t>club name </a:t>
            </a:r>
            <a:r>
              <a:rPr lang="en-US" dirty="0"/>
              <a:t>here</a:t>
            </a:r>
          </a:p>
        </p:txBody>
      </p:sp>
      <p:sp>
        <p:nvSpPr>
          <p:cNvPr id="8" name="TextBox 7" hidden="1">
            <a:extLst>
              <a:ext uri="{FF2B5EF4-FFF2-40B4-BE49-F238E27FC236}">
                <a16:creationId xmlns:a16="http://schemas.microsoft.com/office/drawing/2014/main" id="{14C5DF7C-5C7E-463F-BC2C-54928278EB71}"/>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11" name="Slide Number Placeholder 5">
            <a:extLst>
              <a:ext uri="{FF2B5EF4-FFF2-40B4-BE49-F238E27FC236}">
                <a16:creationId xmlns:a16="http://schemas.microsoft.com/office/drawing/2014/main" id="{71700CBF-B968-4177-A57B-11088BD7A2FC}"/>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pic>
        <p:nvPicPr>
          <p:cNvPr id="10" name="Picture 9" descr="A picture containing drawing&#10;&#10;Description automatically generated">
            <a:extLst>
              <a:ext uri="{FF2B5EF4-FFF2-40B4-BE49-F238E27FC236}">
                <a16:creationId xmlns:a16="http://schemas.microsoft.com/office/drawing/2014/main" id="{BE377FB8-DACC-BE43-A789-015E85F4B3E5}"/>
              </a:ext>
            </a:extLst>
          </p:cNvPr>
          <p:cNvPicPr>
            <a:picLocks noChangeAspect="1"/>
          </p:cNvPicPr>
          <p:nvPr userDrawn="1"/>
        </p:nvPicPr>
        <p:blipFill>
          <a:blip r:embed="rId2" cstate="hqprint">
            <a:extLst>
              <a:ext uri="{28A0092B-C50C-407E-A947-70E740481C1C}">
                <a14:useLocalDpi xmlns:a14="http://schemas.microsoft.com/office/drawing/2010/main" val="0"/>
              </a:ext>
            </a:extLst>
          </a:blip>
          <a:stretch>
            <a:fillRect/>
          </a:stretch>
        </p:blipFill>
        <p:spPr>
          <a:xfrm>
            <a:off x="10029371" y="5830096"/>
            <a:ext cx="1892046" cy="713232"/>
          </a:xfrm>
          <a:prstGeom prst="rect">
            <a:avLst/>
          </a:prstGeom>
        </p:spPr>
      </p:pic>
    </p:spTree>
    <p:extLst>
      <p:ext uri="{BB962C8B-B14F-4D97-AF65-F5344CB8AC3E}">
        <p14:creationId xmlns:p14="http://schemas.microsoft.com/office/powerpoint/2010/main" val="390471186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6" name="Picture Placeholder 25">
            <a:extLst>
              <a:ext uri="{FF2B5EF4-FFF2-40B4-BE49-F238E27FC236}">
                <a16:creationId xmlns:a16="http://schemas.microsoft.com/office/drawing/2014/main" id="{3B5555C6-768D-4D30-811A-F66CBE74CEF0}"/>
              </a:ext>
            </a:extLst>
          </p:cNvPr>
          <p:cNvSpPr>
            <a:spLocks noGrp="1"/>
          </p:cNvSpPr>
          <p:nvPr>
            <p:ph type="pic" sz="quarter" idx="13"/>
          </p:nvPr>
        </p:nvSpPr>
        <p:spPr>
          <a:xfrm>
            <a:off x="0" y="0"/>
            <a:ext cx="12192000" cy="5043713"/>
          </a:xfrm>
          <a:prstGeom prst="rect">
            <a:avLst/>
          </a:prstGeom>
        </p:spPr>
        <p:txBody>
          <a:bodyPr wrap="square">
            <a:noAutofit/>
          </a:bodyPr>
          <a:lstStyle/>
          <a:p>
            <a:endParaRPr lang="en-US" dirty="0"/>
          </a:p>
        </p:txBody>
      </p:sp>
      <p:sp>
        <p:nvSpPr>
          <p:cNvPr id="24" name="Rectangle 23">
            <a:extLst>
              <a:ext uri="{FF2B5EF4-FFF2-40B4-BE49-F238E27FC236}">
                <a16:creationId xmlns:a16="http://schemas.microsoft.com/office/drawing/2014/main" id="{109702C4-ABB0-4FA9-AC7F-FD0C1056D0BB}"/>
              </a:ext>
            </a:extLst>
          </p:cNvPr>
          <p:cNvSpPr/>
          <p:nvPr userDrawn="1"/>
        </p:nvSpPr>
        <p:spPr>
          <a:xfrm>
            <a:off x="0" y="0"/>
            <a:ext cx="12192000" cy="5043713"/>
          </a:xfrm>
          <a:prstGeom prst="rect">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274320" rtlCol="0" anchor="b"/>
          <a:lstStyle/>
          <a:p>
            <a:pPr algn="l"/>
            <a:r>
              <a:rPr lang="en-US" dirty="0">
                <a:solidFill>
                  <a:schemeClr val="lt1">
                    <a:alpha val="0"/>
                  </a:schemeClr>
                </a:solidFill>
              </a:rPr>
              <a:t>z</a:t>
            </a:r>
          </a:p>
        </p:txBody>
      </p:sp>
      <p:sp>
        <p:nvSpPr>
          <p:cNvPr id="27" name="Rectangle 26">
            <a:extLst>
              <a:ext uri="{FF2B5EF4-FFF2-40B4-BE49-F238E27FC236}">
                <a16:creationId xmlns:a16="http://schemas.microsoft.com/office/drawing/2014/main" id="{6D468973-885C-4EB1-BD5B-E7545B32CF5C}"/>
              </a:ext>
            </a:extLst>
          </p:cNvPr>
          <p:cNvSpPr/>
          <p:nvPr userDrawn="1"/>
        </p:nvSpPr>
        <p:spPr>
          <a:xfrm>
            <a:off x="0" y="5043714"/>
            <a:ext cx="12192000" cy="1814286"/>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297713"/>
            <a:ext cx="9733038" cy="635000"/>
          </a:xfrm>
        </p:spPr>
        <p:txBody>
          <a:bodyPr>
            <a:normAutofit/>
          </a:bodyPr>
          <a:lstStyle>
            <a:lvl1pPr marL="0" indent="0" algn="l">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 OF PRESENTATION</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hasCustomPrompt="1"/>
          </p:nvPr>
        </p:nvSpPr>
        <p:spPr>
          <a:xfrm>
            <a:off x="296333" y="6042779"/>
            <a:ext cx="9733038" cy="465667"/>
          </a:xfrm>
        </p:spPr>
        <p:txBody>
          <a:bodyPr>
            <a:noAutofit/>
          </a:bodyPr>
          <a:lstStyle>
            <a:lvl1pPr marL="0" indent="0" algn="l">
              <a:buNone/>
              <a:defRPr sz="2800" b="1">
                <a:solidFill>
                  <a:srgbClr val="333333"/>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Type your Rotary club name here</a:t>
            </a:r>
          </a:p>
        </p:txBody>
      </p:sp>
      <p:sp>
        <p:nvSpPr>
          <p:cNvPr id="11" name="Slide Number Placeholder 5">
            <a:extLst>
              <a:ext uri="{FF2B5EF4-FFF2-40B4-BE49-F238E27FC236}">
                <a16:creationId xmlns:a16="http://schemas.microsoft.com/office/drawing/2014/main" id="{B404E3BF-B02B-48D6-9216-A767209304BA}"/>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pic>
        <p:nvPicPr>
          <p:cNvPr id="4" name="Picture 3" descr="A picture containing drawing&#10;&#10;Description automatically generated">
            <a:extLst>
              <a:ext uri="{FF2B5EF4-FFF2-40B4-BE49-F238E27FC236}">
                <a16:creationId xmlns:a16="http://schemas.microsoft.com/office/drawing/2014/main" id="{0ED3C82C-DBB1-364D-935D-3436B2D8B6A3}"/>
              </a:ext>
            </a:extLst>
          </p:cNvPr>
          <p:cNvPicPr>
            <a:picLocks noChangeAspect="1"/>
          </p:cNvPicPr>
          <p:nvPr userDrawn="1"/>
        </p:nvPicPr>
        <p:blipFill>
          <a:blip r:embed="rId2" cstate="hqprint">
            <a:extLst>
              <a:ext uri="{28A0092B-C50C-407E-A947-70E740481C1C}">
                <a14:useLocalDpi xmlns:a14="http://schemas.microsoft.com/office/drawing/2010/main" val="0"/>
              </a:ext>
            </a:extLst>
          </a:blip>
          <a:stretch>
            <a:fillRect/>
          </a:stretch>
        </p:blipFill>
        <p:spPr>
          <a:xfrm>
            <a:off x="10029371" y="5830096"/>
            <a:ext cx="1892046" cy="713232"/>
          </a:xfrm>
          <a:prstGeom prst="rect">
            <a:avLst/>
          </a:prstGeom>
        </p:spPr>
      </p:pic>
      <p:sp>
        <p:nvSpPr>
          <p:cNvPr id="8" name="TextBox 7" hidden="1">
            <a:extLst>
              <a:ext uri="{FF2B5EF4-FFF2-40B4-BE49-F238E27FC236}">
                <a16:creationId xmlns:a16="http://schemas.microsoft.com/office/drawing/2014/main" id="{84DDCCAD-79C7-47DD-ADFA-662E6C9F15A6}"/>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1">
                    <a:lumMod val="50000"/>
                  </a:schemeClr>
                </a:solidFill>
              </a:rPr>
              <a:t>© 2019 Rotary International. Internal Use Only. Not For Distribution. Private and Confidential.</a:t>
            </a:r>
          </a:p>
        </p:txBody>
      </p:sp>
    </p:spTree>
    <p:extLst>
      <p:ext uri="{BB962C8B-B14F-4D97-AF65-F5344CB8AC3E}">
        <p14:creationId xmlns:p14="http://schemas.microsoft.com/office/powerpoint/2010/main" val="155256211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E6EAAB-7FEE-4F68-883D-EBA6B0F104AC}"/>
              </a:ext>
            </a:extLst>
          </p:cNvPr>
          <p:cNvSpPr/>
          <p:nvPr userDrawn="1"/>
        </p:nvSpPr>
        <p:spPr>
          <a:xfrm>
            <a:off x="0" y="0"/>
            <a:ext cx="12192000" cy="6858000"/>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hidden="1">
            <a:extLst>
              <a:ext uri="{FF2B5EF4-FFF2-40B4-BE49-F238E27FC236}">
                <a16:creationId xmlns:a16="http://schemas.microsoft.com/office/drawing/2014/main" id="{690739EB-94C1-4415-B19F-879B952D09F0}"/>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50000"/>
                  </a:schemeClr>
                </a:solidFill>
              </a:rPr>
              <a:t>© 2019 Rotary International. Internal Use Only. Not For Distribution. Private and Confidential.</a:t>
            </a:r>
          </a:p>
        </p:txBody>
      </p:sp>
      <p:sp>
        <p:nvSpPr>
          <p:cNvPr id="5" name="Slide Number Placeholder 5">
            <a:extLst>
              <a:ext uri="{FF2B5EF4-FFF2-40B4-BE49-F238E27FC236}">
                <a16:creationId xmlns:a16="http://schemas.microsoft.com/office/drawing/2014/main" id="{498B72DB-9B3F-4174-946B-11B970D5D543}"/>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78514624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4AB9660-06D7-4EC1-B41A-0141039CF0E9}"/>
              </a:ext>
            </a:extLst>
          </p:cNvPr>
          <p:cNvSpPr/>
          <p:nvPr userDrawn="1"/>
        </p:nvSpPr>
        <p:spPr>
          <a:xfrm>
            <a:off x="0" y="0"/>
            <a:ext cx="12192000" cy="6857999"/>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6" name="TextBox 5" hidden="1">
            <a:extLst>
              <a:ext uri="{FF2B5EF4-FFF2-40B4-BE49-F238E27FC236}">
                <a16:creationId xmlns:a16="http://schemas.microsoft.com/office/drawing/2014/main" id="{440A6B87-0865-4F2E-BFC1-2085F3020671}"/>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5" name="Slide Number Placeholder 5">
            <a:extLst>
              <a:ext uri="{FF2B5EF4-FFF2-40B4-BE49-F238E27FC236}">
                <a16:creationId xmlns:a16="http://schemas.microsoft.com/office/drawing/2014/main" id="{5A7B473F-4FCB-4E80-AEDD-AFF0A582E31D}"/>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172833001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6B15CEA-7F4D-4111-91E1-C24BB8942014}"/>
              </a:ext>
            </a:extLst>
          </p:cNvPr>
          <p:cNvSpPr/>
          <p:nvPr userDrawn="1"/>
        </p:nvSpPr>
        <p:spPr>
          <a:xfrm flipV="1">
            <a:off x="0" y="0"/>
            <a:ext cx="12192000"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B110B65-104E-48DA-9FDA-01FF9A48E841}"/>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dirty="0"/>
              <a:t>Click to edit Master title style</a:t>
            </a:r>
          </a:p>
        </p:txBody>
      </p:sp>
      <p:sp>
        <p:nvSpPr>
          <p:cNvPr id="10" name="Content Placeholder 2">
            <a:extLst>
              <a:ext uri="{FF2B5EF4-FFF2-40B4-BE49-F238E27FC236}">
                <a16:creationId xmlns:a16="http://schemas.microsoft.com/office/drawing/2014/main" id="{9A633E9E-2A95-4274-8C9E-B12F3C8F05DB}"/>
              </a:ext>
            </a:extLst>
          </p:cNvPr>
          <p:cNvSpPr>
            <a:spLocks noGrp="1"/>
          </p:cNvSpPr>
          <p:nvPr>
            <p:ph idx="1"/>
          </p:nvPr>
        </p:nvSpPr>
        <p:spPr>
          <a:xfrm>
            <a:off x="380999" y="2142067"/>
            <a:ext cx="11506199" cy="4034896"/>
          </a:xfrm>
        </p:spPr>
        <p:txBody>
          <a:bodyPr>
            <a:normAutofit/>
          </a:bodyPr>
          <a:lstStyle>
            <a:lvl1pPr>
              <a:defRPr sz="2400">
                <a:solidFill>
                  <a:srgbClr val="333333"/>
                </a:solidFill>
              </a:defRPr>
            </a:lvl1pPr>
            <a:lvl2pPr marL="457200" indent="-228600">
              <a:defRPr sz="2000">
                <a:solidFill>
                  <a:srgbClr val="333333"/>
                </a:solidFill>
              </a:defRPr>
            </a:lvl2pPr>
            <a:lvl3pPr marL="685800" indent="-228600">
              <a:defRPr sz="1800">
                <a:solidFill>
                  <a:srgbClr val="333333"/>
                </a:solidFill>
              </a:defRPr>
            </a:lvl3pPr>
            <a:lvl4pPr marL="914400" indent="-228600">
              <a:defRPr sz="1600">
                <a:solidFill>
                  <a:srgbClr val="333333"/>
                </a:solidFill>
              </a:defRPr>
            </a:lvl4pPr>
            <a:lvl5pPr marL="1143000" indent="-228600">
              <a:defRPr sz="1600">
                <a:solidFill>
                  <a:srgbClr val="333333"/>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TextBox 5" hidden="1">
            <a:extLst>
              <a:ext uri="{FF2B5EF4-FFF2-40B4-BE49-F238E27FC236}">
                <a16:creationId xmlns:a16="http://schemas.microsoft.com/office/drawing/2014/main" id="{134820A4-D5DF-4EEE-9F8B-8C9C8D423F7B}"/>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9" name="Slide Number Placeholder 5">
            <a:extLst>
              <a:ext uri="{FF2B5EF4-FFF2-40B4-BE49-F238E27FC236}">
                <a16:creationId xmlns:a16="http://schemas.microsoft.com/office/drawing/2014/main" id="{CE2B2F9D-68E3-43FB-86DA-500515AC8355}"/>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339090410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6B15CEA-7F4D-4111-91E1-C24BB8942014}"/>
              </a:ext>
            </a:extLst>
          </p:cNvPr>
          <p:cNvSpPr/>
          <p:nvPr userDrawn="1"/>
        </p:nvSpPr>
        <p:spPr>
          <a:xfrm flipV="1">
            <a:off x="1" y="12701"/>
            <a:ext cx="12198926"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B110B65-104E-48DA-9FDA-01FF9A48E841}"/>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dirty="0"/>
              <a:t>Click to edit Master title style</a:t>
            </a:r>
          </a:p>
        </p:txBody>
      </p:sp>
      <p:sp>
        <p:nvSpPr>
          <p:cNvPr id="10" name="Content Placeholder 2">
            <a:extLst>
              <a:ext uri="{FF2B5EF4-FFF2-40B4-BE49-F238E27FC236}">
                <a16:creationId xmlns:a16="http://schemas.microsoft.com/office/drawing/2014/main" id="{9A633E9E-2A95-4274-8C9E-B12F3C8F05DB}"/>
              </a:ext>
            </a:extLst>
          </p:cNvPr>
          <p:cNvSpPr>
            <a:spLocks noGrp="1"/>
          </p:cNvSpPr>
          <p:nvPr>
            <p:ph idx="1"/>
          </p:nvPr>
        </p:nvSpPr>
        <p:spPr>
          <a:xfrm>
            <a:off x="380999" y="2436811"/>
            <a:ext cx="11506199" cy="3836989"/>
          </a:xfrm>
        </p:spPr>
        <p:txBody>
          <a:bodyPr>
            <a:normAutofit/>
          </a:bodyPr>
          <a:lstStyle>
            <a:lvl1pPr>
              <a:defRPr sz="2400">
                <a:solidFill>
                  <a:srgbClr val="333333"/>
                </a:solidFill>
              </a:defRPr>
            </a:lvl1pPr>
            <a:lvl2pPr marL="457200" indent="-228600">
              <a:defRPr sz="2000">
                <a:solidFill>
                  <a:srgbClr val="333333"/>
                </a:solidFill>
              </a:defRPr>
            </a:lvl2pPr>
            <a:lvl3pPr marL="685800" indent="-228600">
              <a:defRPr sz="1800">
                <a:solidFill>
                  <a:srgbClr val="333333"/>
                </a:solidFill>
              </a:defRPr>
            </a:lvl3pPr>
            <a:lvl4pPr marL="914400" indent="-228600">
              <a:defRPr sz="1600">
                <a:solidFill>
                  <a:srgbClr val="333333"/>
                </a:solidFill>
              </a:defRPr>
            </a:lvl4pPr>
            <a:lvl5pPr marL="1143000" indent="-228600">
              <a:defRPr sz="1600">
                <a:solidFill>
                  <a:srgbClr val="333333"/>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Subtitle 2">
            <a:extLst>
              <a:ext uri="{FF2B5EF4-FFF2-40B4-BE49-F238E27FC236}">
                <a16:creationId xmlns:a16="http://schemas.microsoft.com/office/drawing/2014/main" id="{11B1EC5A-E690-43D2-A0E3-D50BD6A53AFE}"/>
              </a:ext>
            </a:extLst>
          </p:cNvPr>
          <p:cNvSpPr>
            <a:spLocks noGrp="1"/>
          </p:cNvSpPr>
          <p:nvPr>
            <p:ph type="subTitle" idx="13"/>
          </p:nvPr>
        </p:nvSpPr>
        <p:spPr>
          <a:xfrm>
            <a:off x="380999" y="1796132"/>
            <a:ext cx="11506199" cy="615279"/>
          </a:xfrm>
        </p:spPr>
        <p:txBody>
          <a:bodyPr>
            <a:normAutofit/>
          </a:bodyPr>
          <a:lstStyle>
            <a:lvl1pPr marL="0" indent="0" algn="l">
              <a:buNone/>
              <a:defRPr sz="2400" b="1" cap="all" baseline="0">
                <a:solidFill>
                  <a:srgbClr val="333333"/>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7" name="TextBox 6" hidden="1">
            <a:extLst>
              <a:ext uri="{FF2B5EF4-FFF2-40B4-BE49-F238E27FC236}">
                <a16:creationId xmlns:a16="http://schemas.microsoft.com/office/drawing/2014/main" id="{C429B5C5-40F0-413F-82DE-781C809F82A3}"/>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Tree>
    <p:extLst>
      <p:ext uri="{BB962C8B-B14F-4D97-AF65-F5344CB8AC3E}">
        <p14:creationId xmlns:p14="http://schemas.microsoft.com/office/powerpoint/2010/main" val="425766331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8A776E0-39A8-48D5-80F8-035E16384242}"/>
              </a:ext>
            </a:extLst>
          </p:cNvPr>
          <p:cNvSpPr/>
          <p:nvPr userDrawn="1"/>
        </p:nvSpPr>
        <p:spPr>
          <a:xfrm>
            <a:off x="0" y="1540042"/>
            <a:ext cx="12192000" cy="5317958"/>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dirty="0"/>
          </a:p>
        </p:txBody>
      </p:sp>
      <p:sp>
        <p:nvSpPr>
          <p:cNvPr id="9" name="Slide Number Placeholder 5">
            <a:extLst>
              <a:ext uri="{FF2B5EF4-FFF2-40B4-BE49-F238E27FC236}">
                <a16:creationId xmlns:a16="http://schemas.microsoft.com/office/drawing/2014/main" id="{3720C02A-46A0-4BE0-B1BF-F34465AC270B}"/>
              </a:ext>
            </a:extLst>
          </p:cNvPr>
          <p:cNvSpPr>
            <a:spLocks noGrp="1"/>
          </p:cNvSpPr>
          <p:nvPr>
            <p:ph type="sldNum" sz="quarter" idx="12"/>
          </p:nvPr>
        </p:nvSpPr>
        <p:spPr>
          <a:xfrm>
            <a:off x="11650133" y="6356350"/>
            <a:ext cx="423334" cy="365125"/>
          </a:xfrm>
        </p:spPr>
        <p:txBody>
          <a:bodyPr/>
          <a:lstStyle/>
          <a:p>
            <a:fld id="{97A94E25-127B-4C48-AF96-44BA7B823777}" type="slidenum">
              <a:rPr lang="en-US" smtClean="0"/>
              <a:t>‹#›</a:t>
            </a:fld>
            <a:endParaRPr lang="en-US" dirty="0"/>
          </a:p>
        </p:txBody>
      </p:sp>
      <p:sp>
        <p:nvSpPr>
          <p:cNvPr id="8" name="Title 1">
            <a:extLst>
              <a:ext uri="{FF2B5EF4-FFF2-40B4-BE49-F238E27FC236}">
                <a16:creationId xmlns:a16="http://schemas.microsoft.com/office/drawing/2014/main" id="{C48881AF-761E-4663-9A5E-BC34236BC1FE}"/>
              </a:ext>
            </a:extLst>
          </p:cNvPr>
          <p:cNvSpPr>
            <a:spLocks noGrp="1"/>
          </p:cNvSpPr>
          <p:nvPr>
            <p:ph type="title"/>
          </p:nvPr>
        </p:nvSpPr>
        <p:spPr>
          <a:xfrm>
            <a:off x="381000" y="1"/>
            <a:ext cx="11506200" cy="1540042"/>
          </a:xfrm>
        </p:spPr>
        <p:txBody>
          <a:bodyPr tIns="0" bIns="91440" anchor="b"/>
          <a:lstStyle>
            <a:lvl1pPr>
              <a:defRPr cap="all" baseline="0">
                <a:solidFill>
                  <a:srgbClr val="48595D"/>
                </a:solidFill>
              </a:defRPr>
            </a:lvl1pPr>
          </a:lstStyle>
          <a:p>
            <a:r>
              <a:rPr lang="en-US" dirty="0"/>
              <a:t>Click to edit Master title style</a:t>
            </a:r>
          </a:p>
        </p:txBody>
      </p:sp>
      <p:sp>
        <p:nvSpPr>
          <p:cNvPr id="5" name="TextBox 4" hidden="1">
            <a:extLst>
              <a:ext uri="{FF2B5EF4-FFF2-40B4-BE49-F238E27FC236}">
                <a16:creationId xmlns:a16="http://schemas.microsoft.com/office/drawing/2014/main" id="{31265F87-D1A9-4FC6-9F13-66361C11DF35}"/>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50000"/>
                  </a:schemeClr>
                </a:solidFill>
              </a:rPr>
              <a:t>© 2019 Rotary International. Internal Use Only. Not For Distribution. Private and Confidential.</a:t>
            </a:r>
          </a:p>
        </p:txBody>
      </p:sp>
    </p:spTree>
    <p:extLst>
      <p:ext uri="{BB962C8B-B14F-4D97-AF65-F5344CB8AC3E}">
        <p14:creationId xmlns:p14="http://schemas.microsoft.com/office/powerpoint/2010/main" val="19426210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8A776E0-39A8-48D5-80F8-035E16384242}"/>
              </a:ext>
            </a:extLst>
          </p:cNvPr>
          <p:cNvSpPr/>
          <p:nvPr userDrawn="1"/>
        </p:nvSpPr>
        <p:spPr>
          <a:xfrm>
            <a:off x="0" y="0"/>
            <a:ext cx="12192000"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dirty="0"/>
          </a:p>
        </p:txBody>
      </p:sp>
      <p:sp>
        <p:nvSpPr>
          <p:cNvPr id="5" name="Title 1">
            <a:extLst>
              <a:ext uri="{FF2B5EF4-FFF2-40B4-BE49-F238E27FC236}">
                <a16:creationId xmlns:a16="http://schemas.microsoft.com/office/drawing/2014/main" id="{3C0EF89B-F057-4EA3-BC61-71F9D7BF9FC4}"/>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dirty="0"/>
              <a:t>Click to edit Master title style</a:t>
            </a:r>
          </a:p>
        </p:txBody>
      </p:sp>
      <p:sp>
        <p:nvSpPr>
          <p:cNvPr id="6" name="TextBox 5" hidden="1">
            <a:extLst>
              <a:ext uri="{FF2B5EF4-FFF2-40B4-BE49-F238E27FC236}">
                <a16:creationId xmlns:a16="http://schemas.microsoft.com/office/drawing/2014/main" id="{3F6A0DDC-8464-4003-BDFD-127BB593AA78}"/>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8" name="Slide Number Placeholder 5">
            <a:extLst>
              <a:ext uri="{FF2B5EF4-FFF2-40B4-BE49-F238E27FC236}">
                <a16:creationId xmlns:a16="http://schemas.microsoft.com/office/drawing/2014/main" id="{FF64A36E-6351-44F5-8371-4CD912E77164}"/>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428349230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BFE6C60-BD51-4C06-972B-D598C068A30B}"/>
              </a:ext>
            </a:extLst>
          </p:cNvPr>
          <p:cNvSpPr/>
          <p:nvPr userDrawn="1"/>
        </p:nvSpPr>
        <p:spPr>
          <a:xfrm>
            <a:off x="0" y="0"/>
            <a:ext cx="6096000" cy="6858000"/>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 Placeholder 11">
            <a:extLst>
              <a:ext uri="{FF2B5EF4-FFF2-40B4-BE49-F238E27FC236}">
                <a16:creationId xmlns:a16="http://schemas.microsoft.com/office/drawing/2014/main" id="{E8702E8D-AEBF-49D4-9D69-00802EFEB718}"/>
              </a:ext>
            </a:extLst>
          </p:cNvPr>
          <p:cNvSpPr>
            <a:spLocks noGrp="1"/>
          </p:cNvSpPr>
          <p:nvPr>
            <p:ph type="body" sz="quarter" idx="12"/>
          </p:nvPr>
        </p:nvSpPr>
        <p:spPr>
          <a:xfrm>
            <a:off x="6350000" y="2141538"/>
            <a:ext cx="5537200" cy="3141662"/>
          </a:xfrm>
        </p:spPr>
        <p:txBody>
          <a:bodyPr>
            <a:normAutofit/>
          </a:bodyPr>
          <a:lstStyle>
            <a:lvl1pPr marL="0" indent="0">
              <a:buNone/>
              <a:defRPr sz="2200"/>
            </a:lvl1pPr>
            <a:lvl2pPr marL="228600" indent="-169863">
              <a:lnSpc>
                <a:spcPct val="100000"/>
              </a:lnSpc>
              <a:spcBef>
                <a:spcPts val="1200"/>
              </a:spcBef>
              <a:spcAft>
                <a:spcPts val="1200"/>
              </a:spcAft>
              <a:defRPr sz="1800"/>
            </a:lvl2pPr>
            <a:lvl3pPr>
              <a:defRPr sz="1800"/>
            </a:lvl3pPr>
            <a:lvl4pPr>
              <a:defRPr sz="1600"/>
            </a:lvl4pPr>
            <a:lvl5pPr>
              <a:defRPr sz="1600"/>
            </a:lvl5pPr>
          </a:lstStyle>
          <a:p>
            <a:pPr lvl="0"/>
            <a:r>
              <a:rPr lang="en-US" dirty="0"/>
              <a:t>Click to edit Master text styles</a:t>
            </a:r>
          </a:p>
          <a:p>
            <a:pPr lvl="1"/>
            <a:r>
              <a:rPr lang="en-US" dirty="0"/>
              <a:t>Second level</a:t>
            </a:r>
          </a:p>
        </p:txBody>
      </p:sp>
      <p:sp>
        <p:nvSpPr>
          <p:cNvPr id="21" name="Text Placeholder 11">
            <a:extLst>
              <a:ext uri="{FF2B5EF4-FFF2-40B4-BE49-F238E27FC236}">
                <a16:creationId xmlns:a16="http://schemas.microsoft.com/office/drawing/2014/main" id="{573E487D-389A-425E-93B1-6E466DB120CE}"/>
              </a:ext>
            </a:extLst>
          </p:cNvPr>
          <p:cNvSpPr>
            <a:spLocks noGrp="1"/>
          </p:cNvSpPr>
          <p:nvPr>
            <p:ph type="body" sz="quarter" idx="14" hasCustomPrompt="1"/>
          </p:nvPr>
        </p:nvSpPr>
        <p:spPr>
          <a:xfrm>
            <a:off x="558800"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22" name="Subtitle 2">
            <a:extLst>
              <a:ext uri="{FF2B5EF4-FFF2-40B4-BE49-F238E27FC236}">
                <a16:creationId xmlns:a16="http://schemas.microsoft.com/office/drawing/2014/main" id="{08ACE488-B9EE-4F80-9093-0D25C49D3C1D}"/>
              </a:ext>
            </a:extLst>
          </p:cNvPr>
          <p:cNvSpPr>
            <a:spLocks noGrp="1"/>
          </p:cNvSpPr>
          <p:nvPr>
            <p:ph type="subTitle" idx="1"/>
          </p:nvPr>
        </p:nvSpPr>
        <p:spPr>
          <a:xfrm>
            <a:off x="554567"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7" name="Slide Number Placeholder 5">
            <a:extLst>
              <a:ext uri="{FF2B5EF4-FFF2-40B4-BE49-F238E27FC236}">
                <a16:creationId xmlns:a16="http://schemas.microsoft.com/office/drawing/2014/main" id="{A5D6F820-5DA9-442B-93E8-9740D3002517}"/>
              </a:ext>
            </a:extLst>
          </p:cNvPr>
          <p:cNvSpPr>
            <a:spLocks noGrp="1"/>
          </p:cNvSpPr>
          <p:nvPr>
            <p:ph type="sldNum" sz="quarter" idx="15"/>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
        <p:nvSpPr>
          <p:cNvPr id="6" name="TextBox 5" hidden="1">
            <a:extLst>
              <a:ext uri="{FF2B5EF4-FFF2-40B4-BE49-F238E27FC236}">
                <a16:creationId xmlns:a16="http://schemas.microsoft.com/office/drawing/2014/main" id="{39D2C925-BE4C-4057-86A9-05FBB940D62D}"/>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50000"/>
                  </a:schemeClr>
                </a:solidFill>
              </a:rPr>
              <a:t>© 2019 Rotary International. Internal Use Only. Not For Distribution. Private and Confidential.</a:t>
            </a:r>
          </a:p>
        </p:txBody>
      </p:sp>
    </p:spTree>
    <p:extLst>
      <p:ext uri="{BB962C8B-B14F-4D97-AF65-F5344CB8AC3E}">
        <p14:creationId xmlns:p14="http://schemas.microsoft.com/office/powerpoint/2010/main" val="1932162894"/>
      </p:ext>
    </p:extLst>
  </p:cSld>
  <p:clrMapOvr>
    <a:masterClrMapping/>
  </p:clrMapOvr>
  <p:extLst>
    <p:ext uri="{DCECCB84-F9BA-43D5-87BE-67443E8EF086}">
      <p15:sldGuideLst xmlns:p15="http://schemas.microsoft.com/office/powerpoint/2012/main">
        <p15:guide id="1" pos="3816">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Two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BFE6C60-BD51-4C06-972B-D598C068A30B}"/>
              </a:ext>
            </a:extLst>
          </p:cNvPr>
          <p:cNvSpPr/>
          <p:nvPr userDrawn="1"/>
        </p:nvSpPr>
        <p:spPr>
          <a:xfrm>
            <a:off x="6096000" y="0"/>
            <a:ext cx="6096000" cy="6858000"/>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Picture Placeholder 2">
            <a:extLst>
              <a:ext uri="{FF2B5EF4-FFF2-40B4-BE49-F238E27FC236}">
                <a16:creationId xmlns:a16="http://schemas.microsoft.com/office/drawing/2014/main" id="{24D0FBAC-275F-4558-B592-D14B0D074268}"/>
              </a:ext>
            </a:extLst>
          </p:cNvPr>
          <p:cNvSpPr>
            <a:spLocks noGrp="1"/>
          </p:cNvSpPr>
          <p:nvPr>
            <p:ph type="pic" sz="quarter" idx="15"/>
          </p:nvPr>
        </p:nvSpPr>
        <p:spPr>
          <a:xfrm>
            <a:off x="6519863" y="398463"/>
            <a:ext cx="5265737" cy="6019800"/>
          </a:xfrm>
        </p:spPr>
        <p:txBody>
          <a:bodyPr/>
          <a:lstStyle/>
          <a:p>
            <a:endParaRPr lang="en-US" dirty="0"/>
          </a:p>
        </p:txBody>
      </p:sp>
      <p:sp>
        <p:nvSpPr>
          <p:cNvPr id="10" name="Text Placeholder 11">
            <a:extLst>
              <a:ext uri="{FF2B5EF4-FFF2-40B4-BE49-F238E27FC236}">
                <a16:creationId xmlns:a16="http://schemas.microsoft.com/office/drawing/2014/main" id="{F4016360-4C79-4F76-A938-3BBB6229913D}"/>
              </a:ext>
            </a:extLst>
          </p:cNvPr>
          <p:cNvSpPr>
            <a:spLocks noGrp="1"/>
          </p:cNvSpPr>
          <p:nvPr>
            <p:ph type="body" sz="quarter" idx="14" hasCustomPrompt="1"/>
          </p:nvPr>
        </p:nvSpPr>
        <p:spPr>
          <a:xfrm>
            <a:off x="558800" y="2141538"/>
            <a:ext cx="4978400" cy="1135062"/>
          </a:xfrm>
          <a:ln w="25400">
            <a:gradFill flip="none" rotWithShape="1">
              <a:gsLst>
                <a:gs pos="100000">
                  <a:srgbClr val="333333"/>
                </a:gs>
                <a:gs pos="97000">
                  <a:schemeClr val="bg1">
                    <a:alpha val="0"/>
                  </a:schemeClr>
                </a:gs>
              </a:gsLst>
              <a:lin ang="5400000" scaled="1"/>
              <a:tileRect/>
            </a:gradFill>
          </a:ln>
        </p:spPr>
        <p:txBody>
          <a:bodyPr anchor="b">
            <a:noAutofit/>
          </a:bodyPr>
          <a:lstStyle>
            <a:lvl1pPr marL="0" indent="0">
              <a:buNone/>
              <a:defRPr sz="4400" b="1" cap="all" baseline="0">
                <a:solidFill>
                  <a:srgbClr val="333333"/>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11" name="Subtitle 2">
            <a:extLst>
              <a:ext uri="{FF2B5EF4-FFF2-40B4-BE49-F238E27FC236}">
                <a16:creationId xmlns:a16="http://schemas.microsoft.com/office/drawing/2014/main" id="{E1D181C7-949B-4052-9076-6B318782A374}"/>
              </a:ext>
            </a:extLst>
          </p:cNvPr>
          <p:cNvSpPr>
            <a:spLocks noGrp="1"/>
          </p:cNvSpPr>
          <p:nvPr>
            <p:ph type="subTitle" idx="1"/>
          </p:nvPr>
        </p:nvSpPr>
        <p:spPr>
          <a:xfrm>
            <a:off x="554567" y="3383632"/>
            <a:ext cx="4986867" cy="1975764"/>
          </a:xfrm>
        </p:spPr>
        <p:txBody>
          <a:bodyPr>
            <a:normAutofit/>
          </a:bodyPr>
          <a:lstStyle>
            <a:lvl1pPr marL="0" indent="0" algn="l">
              <a:buNone/>
              <a:defRPr sz="2200">
                <a:solidFill>
                  <a:srgbClr val="333333"/>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6" name="TextBox 5" hidden="1">
            <a:extLst>
              <a:ext uri="{FF2B5EF4-FFF2-40B4-BE49-F238E27FC236}">
                <a16:creationId xmlns:a16="http://schemas.microsoft.com/office/drawing/2014/main" id="{3F4EF337-F8F4-4151-B616-10707ECBE95F}"/>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7" name="Slide Number Placeholder 5">
            <a:extLst>
              <a:ext uri="{FF2B5EF4-FFF2-40B4-BE49-F238E27FC236}">
                <a16:creationId xmlns:a16="http://schemas.microsoft.com/office/drawing/2014/main" id="{CEA03AD6-A795-41C0-B0E9-C5E66A8C8FF8}"/>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45860820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FD90A5B-A048-4B19-8F52-8094F1D3050B}"/>
              </a:ext>
            </a:extLst>
          </p:cNvPr>
          <p:cNvSpPr>
            <a:spLocks noGrp="1"/>
          </p:cNvSpPr>
          <p:nvPr>
            <p:ph type="pic" sz="quarter" idx="13"/>
          </p:nvPr>
        </p:nvSpPr>
        <p:spPr>
          <a:xfrm>
            <a:off x="0" y="0"/>
            <a:ext cx="6096001" cy="6858000"/>
          </a:xfrm>
          <a:custGeom>
            <a:avLst/>
            <a:gdLst>
              <a:gd name="connsiteX0" fmla="*/ 1 w 6096001"/>
              <a:gd name="connsiteY0" fmla="*/ 0 h 6858000"/>
              <a:gd name="connsiteX1" fmla="*/ 6096001 w 6096001"/>
              <a:gd name="connsiteY1" fmla="*/ 0 h 6858000"/>
              <a:gd name="connsiteX2" fmla="*/ 6096001 w 6096001"/>
              <a:gd name="connsiteY2" fmla="*/ 6858000 h 6858000"/>
              <a:gd name="connsiteX3" fmla="*/ 4539049 w 6096001"/>
              <a:gd name="connsiteY3" fmla="*/ 6858000 h 6858000"/>
              <a:gd name="connsiteX4" fmla="*/ 1 w 6096001"/>
              <a:gd name="connsiteY4" fmla="*/ 6858000 h 6858000"/>
              <a:gd name="connsiteX5" fmla="*/ 0 w 6096001"/>
              <a:gd name="connsiteY5" fmla="*/ 6858000 h 6858000"/>
              <a:gd name="connsiteX6" fmla="*/ 0 w 6096001"/>
              <a:gd name="connsiteY6" fmla="*/ 6273113 h 6858000"/>
              <a:gd name="connsiteX7" fmla="*/ 1 w 6096001"/>
              <a:gd name="connsiteY7"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6001" h="6858000">
                <a:moveTo>
                  <a:pt x="1" y="0"/>
                </a:moveTo>
                <a:lnTo>
                  <a:pt x="6096001" y="0"/>
                </a:lnTo>
                <a:lnTo>
                  <a:pt x="6096001" y="6858000"/>
                </a:lnTo>
                <a:lnTo>
                  <a:pt x="4539049" y="6858000"/>
                </a:lnTo>
                <a:lnTo>
                  <a:pt x="1" y="6858000"/>
                </a:lnTo>
                <a:lnTo>
                  <a:pt x="0" y="6858000"/>
                </a:lnTo>
                <a:lnTo>
                  <a:pt x="0" y="6273113"/>
                </a:lnTo>
                <a:lnTo>
                  <a:pt x="1" y="6273113"/>
                </a:lnTo>
                <a:close/>
              </a:path>
            </a:pathLst>
          </a:custGeom>
        </p:spPr>
        <p:txBody>
          <a:bodyPr wrap="square">
            <a:noAutofit/>
          </a:bodyPr>
          <a:lstStyle/>
          <a:p>
            <a:endParaRPr lang="en-US" dirty="0"/>
          </a:p>
        </p:txBody>
      </p:sp>
      <p:sp>
        <p:nvSpPr>
          <p:cNvPr id="19" name="Text Placeholder 18">
            <a:extLst>
              <a:ext uri="{FF2B5EF4-FFF2-40B4-BE49-F238E27FC236}">
                <a16:creationId xmlns:a16="http://schemas.microsoft.com/office/drawing/2014/main" id="{7E3D8B2A-F4E2-4C5C-8C97-DF59F5F89A17}"/>
              </a:ext>
            </a:extLst>
          </p:cNvPr>
          <p:cNvSpPr>
            <a:spLocks noGrp="1"/>
          </p:cNvSpPr>
          <p:nvPr>
            <p:ph type="body" sz="quarter" idx="16" hasCustomPrompt="1"/>
          </p:nvPr>
        </p:nvSpPr>
        <p:spPr>
          <a:xfrm>
            <a:off x="6096001" y="0"/>
            <a:ext cx="6096000" cy="6858000"/>
          </a:xfrm>
          <a:solidFill>
            <a:srgbClr val="48595D"/>
          </a:solidFill>
        </p:spPr>
        <p:txBody>
          <a:bodyPr anchor="b"/>
          <a:lstStyle>
            <a:lvl1pPr marL="0" indent="0" algn="r">
              <a:buNone/>
              <a:defRPr>
                <a:solidFill>
                  <a:schemeClr val="tx1">
                    <a:alpha val="0"/>
                  </a:schemeClr>
                </a:solidFill>
              </a:defRPr>
            </a:lvl1pPr>
          </a:lstStyle>
          <a:p>
            <a:pPr lvl="0"/>
            <a:r>
              <a:rPr lang="en-US" dirty="0"/>
              <a:t>c</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6879771"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hasCustomPrompt="1"/>
          </p:nvPr>
        </p:nvSpPr>
        <p:spPr>
          <a:xfrm>
            <a:off x="6871304"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A few lines can go here. If you put a picture on the left, the caption can go here.</a:t>
            </a:r>
          </a:p>
          <a:p>
            <a:endParaRPr lang="en-US" dirty="0"/>
          </a:p>
        </p:txBody>
      </p:sp>
      <p:sp>
        <p:nvSpPr>
          <p:cNvPr id="11" name="Slide Number Placeholder 5">
            <a:extLst>
              <a:ext uri="{FF2B5EF4-FFF2-40B4-BE49-F238E27FC236}">
                <a16:creationId xmlns:a16="http://schemas.microsoft.com/office/drawing/2014/main" id="{2C81BA61-2441-45F0-AE3C-5DEA9583002B}"/>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80958164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4_Title and Conten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FD90A5B-A048-4B19-8F52-8094F1D3050B}"/>
              </a:ext>
            </a:extLst>
          </p:cNvPr>
          <p:cNvSpPr>
            <a:spLocks noGrp="1"/>
          </p:cNvSpPr>
          <p:nvPr>
            <p:ph type="pic" sz="quarter" idx="13"/>
          </p:nvPr>
        </p:nvSpPr>
        <p:spPr>
          <a:xfrm>
            <a:off x="0" y="0"/>
            <a:ext cx="6096001" cy="6858000"/>
          </a:xfrm>
          <a:custGeom>
            <a:avLst/>
            <a:gdLst>
              <a:gd name="connsiteX0" fmla="*/ 1 w 6096001"/>
              <a:gd name="connsiteY0" fmla="*/ 0 h 6858000"/>
              <a:gd name="connsiteX1" fmla="*/ 6096001 w 6096001"/>
              <a:gd name="connsiteY1" fmla="*/ 0 h 6858000"/>
              <a:gd name="connsiteX2" fmla="*/ 6096001 w 6096001"/>
              <a:gd name="connsiteY2" fmla="*/ 6858000 h 6858000"/>
              <a:gd name="connsiteX3" fmla="*/ 4539049 w 6096001"/>
              <a:gd name="connsiteY3" fmla="*/ 6858000 h 6858000"/>
              <a:gd name="connsiteX4" fmla="*/ 1 w 6096001"/>
              <a:gd name="connsiteY4" fmla="*/ 6858000 h 6858000"/>
              <a:gd name="connsiteX5" fmla="*/ 0 w 6096001"/>
              <a:gd name="connsiteY5" fmla="*/ 6858000 h 6858000"/>
              <a:gd name="connsiteX6" fmla="*/ 0 w 6096001"/>
              <a:gd name="connsiteY6" fmla="*/ 6273113 h 6858000"/>
              <a:gd name="connsiteX7" fmla="*/ 1 w 6096001"/>
              <a:gd name="connsiteY7"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6001" h="6858000">
                <a:moveTo>
                  <a:pt x="1" y="0"/>
                </a:moveTo>
                <a:lnTo>
                  <a:pt x="6096001" y="0"/>
                </a:lnTo>
                <a:lnTo>
                  <a:pt x="6096001" y="6858000"/>
                </a:lnTo>
                <a:lnTo>
                  <a:pt x="4539049" y="6858000"/>
                </a:lnTo>
                <a:lnTo>
                  <a:pt x="1" y="6858000"/>
                </a:lnTo>
                <a:lnTo>
                  <a:pt x="0" y="6858000"/>
                </a:lnTo>
                <a:lnTo>
                  <a:pt x="0" y="6273113"/>
                </a:lnTo>
                <a:lnTo>
                  <a:pt x="1" y="6273113"/>
                </a:lnTo>
                <a:close/>
              </a:path>
            </a:pathLst>
          </a:custGeom>
        </p:spPr>
        <p:txBody>
          <a:bodyPr wrap="square">
            <a:noAutofit/>
          </a:bodyPr>
          <a:lstStyle/>
          <a:p>
            <a:endParaRPr lang="en-US" dirty="0"/>
          </a:p>
        </p:txBody>
      </p:sp>
      <p:sp>
        <p:nvSpPr>
          <p:cNvPr id="19" name="Text Placeholder 18">
            <a:extLst>
              <a:ext uri="{FF2B5EF4-FFF2-40B4-BE49-F238E27FC236}">
                <a16:creationId xmlns:a16="http://schemas.microsoft.com/office/drawing/2014/main" id="{7E3D8B2A-F4E2-4C5C-8C97-DF59F5F89A17}"/>
              </a:ext>
            </a:extLst>
          </p:cNvPr>
          <p:cNvSpPr>
            <a:spLocks noGrp="1"/>
          </p:cNvSpPr>
          <p:nvPr>
            <p:ph type="body" sz="quarter" idx="16" hasCustomPrompt="1"/>
          </p:nvPr>
        </p:nvSpPr>
        <p:spPr>
          <a:xfrm>
            <a:off x="6096001" y="0"/>
            <a:ext cx="6096000" cy="6858000"/>
          </a:xfrm>
          <a:solidFill>
            <a:srgbClr val="00B4E6"/>
          </a:solidFill>
        </p:spPr>
        <p:txBody>
          <a:bodyPr anchor="b"/>
          <a:lstStyle>
            <a:lvl1pPr marL="0" indent="0" algn="r">
              <a:buNone/>
              <a:defRPr>
                <a:solidFill>
                  <a:schemeClr val="tx1">
                    <a:alpha val="0"/>
                  </a:schemeClr>
                </a:solidFill>
              </a:defRPr>
            </a:lvl1pPr>
          </a:lstStyle>
          <a:p>
            <a:pPr lvl="0"/>
            <a:r>
              <a:rPr lang="en-US" dirty="0"/>
              <a:t>c</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6879771"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hasCustomPrompt="1"/>
          </p:nvPr>
        </p:nvSpPr>
        <p:spPr>
          <a:xfrm>
            <a:off x="6871304"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A few lines can go here. If you put a picture on the left, the caption can go here.</a:t>
            </a:r>
          </a:p>
          <a:p>
            <a:endParaRPr lang="en-US" dirty="0"/>
          </a:p>
        </p:txBody>
      </p:sp>
      <p:sp>
        <p:nvSpPr>
          <p:cNvPr id="11" name="Slide Number Placeholder 5">
            <a:extLst>
              <a:ext uri="{FF2B5EF4-FFF2-40B4-BE49-F238E27FC236}">
                <a16:creationId xmlns:a16="http://schemas.microsoft.com/office/drawing/2014/main" id="{2C81BA61-2441-45F0-AE3C-5DEA9583002B}"/>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275320788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C7DB56AF-4B87-40BA-AACA-91EF23DAEF6B}"/>
              </a:ext>
            </a:extLst>
          </p:cNvPr>
          <p:cNvSpPr/>
          <p:nvPr userDrawn="1"/>
        </p:nvSpPr>
        <p:spPr>
          <a:xfrm>
            <a:off x="0" y="1540042"/>
            <a:ext cx="12192000" cy="5317958"/>
          </a:xfrm>
          <a:custGeom>
            <a:avLst/>
            <a:gdLst>
              <a:gd name="connsiteX0" fmla="*/ 0 w 12192000"/>
              <a:gd name="connsiteY0" fmla="*/ 0 h 5317958"/>
              <a:gd name="connsiteX1" fmla="*/ 12192000 w 12192000"/>
              <a:gd name="connsiteY1" fmla="*/ 0 h 5317958"/>
              <a:gd name="connsiteX2" fmla="*/ 12192000 w 12192000"/>
              <a:gd name="connsiteY2" fmla="*/ 5317958 h 5317958"/>
              <a:gd name="connsiteX3" fmla="*/ 4539049 w 12192000"/>
              <a:gd name="connsiteY3" fmla="*/ 5317958 h 5317958"/>
              <a:gd name="connsiteX4" fmla="*/ 0 w 12192000"/>
              <a:gd name="connsiteY4" fmla="*/ 5317958 h 5317958"/>
              <a:gd name="connsiteX5" fmla="*/ 0 w 12192000"/>
              <a:gd name="connsiteY5" fmla="*/ 4733071 h 531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5317958">
                <a:moveTo>
                  <a:pt x="0" y="0"/>
                </a:moveTo>
                <a:lnTo>
                  <a:pt x="12192000" y="0"/>
                </a:lnTo>
                <a:lnTo>
                  <a:pt x="12192000" y="5317958"/>
                </a:lnTo>
                <a:lnTo>
                  <a:pt x="4539049" y="5317958"/>
                </a:lnTo>
                <a:lnTo>
                  <a:pt x="0" y="5317958"/>
                </a:lnTo>
                <a:lnTo>
                  <a:pt x="0" y="4733071"/>
                </a:lnTo>
                <a:close/>
              </a:path>
            </a:pathLst>
          </a:cu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bg1"/>
              </a:solidFill>
            </a:endParaRPr>
          </a:p>
        </p:txBody>
      </p:sp>
      <p:sp>
        <p:nvSpPr>
          <p:cNvPr id="3" name="Content Placeholder 2">
            <a:extLst>
              <a:ext uri="{FF2B5EF4-FFF2-40B4-BE49-F238E27FC236}">
                <a16:creationId xmlns:a16="http://schemas.microsoft.com/office/drawing/2014/main" id="{1CB3414E-C904-4B15-A237-DF3734E0E7F1}"/>
              </a:ext>
            </a:extLst>
          </p:cNvPr>
          <p:cNvSpPr>
            <a:spLocks noGrp="1"/>
          </p:cNvSpPr>
          <p:nvPr>
            <p:ph idx="1"/>
          </p:nvPr>
        </p:nvSpPr>
        <p:spPr>
          <a:xfrm>
            <a:off x="380999" y="2142067"/>
            <a:ext cx="11506199" cy="4034896"/>
          </a:xfrm>
        </p:spPr>
        <p:txBody>
          <a:bodyPr>
            <a:normAutofit/>
          </a:bodyPr>
          <a:lstStyle>
            <a:lvl1pPr>
              <a:defRPr sz="2400">
                <a:solidFill>
                  <a:schemeClr val="bg1"/>
                </a:solidFill>
              </a:defRPr>
            </a:lvl1pPr>
            <a:lvl2pPr marL="457200" indent="-228600">
              <a:defRPr sz="2000">
                <a:solidFill>
                  <a:schemeClr val="bg1"/>
                </a:solidFill>
              </a:defRPr>
            </a:lvl2pPr>
            <a:lvl3pPr marL="685800" indent="-228600">
              <a:defRPr sz="1800">
                <a:solidFill>
                  <a:schemeClr val="bg1"/>
                </a:solidFill>
              </a:defRPr>
            </a:lvl3pPr>
            <a:lvl4pPr marL="914400" indent="-228600">
              <a:defRPr sz="1600">
                <a:solidFill>
                  <a:schemeClr val="bg1"/>
                </a:solidFill>
              </a:defRPr>
            </a:lvl4pPr>
            <a:lvl5pPr marL="1143000" indent="-228600">
              <a:defRPr sz="16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itle 1">
            <a:extLst>
              <a:ext uri="{FF2B5EF4-FFF2-40B4-BE49-F238E27FC236}">
                <a16:creationId xmlns:a16="http://schemas.microsoft.com/office/drawing/2014/main" id="{AA8D5CE7-BEF2-4FE4-B11E-5B9925320D00}"/>
              </a:ext>
            </a:extLst>
          </p:cNvPr>
          <p:cNvSpPr>
            <a:spLocks noGrp="1"/>
          </p:cNvSpPr>
          <p:nvPr>
            <p:ph type="title"/>
          </p:nvPr>
        </p:nvSpPr>
        <p:spPr>
          <a:xfrm>
            <a:off x="381000" y="1"/>
            <a:ext cx="11506200" cy="1540042"/>
          </a:xfrm>
        </p:spPr>
        <p:txBody>
          <a:bodyPr tIns="0" bIns="91440" anchor="b"/>
          <a:lstStyle>
            <a:lvl1pPr>
              <a:defRPr cap="all" baseline="0">
                <a:solidFill>
                  <a:srgbClr val="48595D"/>
                </a:solidFill>
              </a:defRPr>
            </a:lvl1pPr>
          </a:lstStyle>
          <a:p>
            <a:r>
              <a:rPr lang="en-US" dirty="0"/>
              <a:t>Click to edit Master title style</a:t>
            </a:r>
          </a:p>
        </p:txBody>
      </p:sp>
      <p:sp>
        <p:nvSpPr>
          <p:cNvPr id="6" name="TextBox 5" hidden="1">
            <a:extLst>
              <a:ext uri="{FF2B5EF4-FFF2-40B4-BE49-F238E27FC236}">
                <a16:creationId xmlns:a16="http://schemas.microsoft.com/office/drawing/2014/main" id="{F881E11F-8C40-406B-8C33-2D779A9666EE}"/>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8" name="Slide Number Placeholder 5">
            <a:extLst>
              <a:ext uri="{FF2B5EF4-FFF2-40B4-BE49-F238E27FC236}">
                <a16:creationId xmlns:a16="http://schemas.microsoft.com/office/drawing/2014/main" id="{2AEE185A-70FF-4A55-93AA-EBBF90E6E524}"/>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
        <p:nvSpPr>
          <p:cNvPr id="11" name="Rectangle 10" hidden="1">
            <a:extLst>
              <a:ext uri="{FF2B5EF4-FFF2-40B4-BE49-F238E27FC236}">
                <a16:creationId xmlns:a16="http://schemas.microsoft.com/office/drawing/2014/main" id="{E89C1C0D-FEFF-4DBE-B7EB-C7C2E923BA77}"/>
              </a:ext>
            </a:extLst>
          </p:cNvPr>
          <p:cNvSpPr/>
          <p:nvPr userDrawn="1"/>
        </p:nvSpPr>
        <p:spPr>
          <a:xfrm>
            <a:off x="0" y="6273113"/>
            <a:ext cx="4539049" cy="5848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8936436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0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8A776E0-39A8-48D5-80F8-035E16384242}"/>
              </a:ext>
            </a:extLst>
          </p:cNvPr>
          <p:cNvSpPr/>
          <p:nvPr userDrawn="1"/>
        </p:nvSpPr>
        <p:spPr>
          <a:xfrm>
            <a:off x="0" y="0"/>
            <a:ext cx="12192000" cy="6858000"/>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3" name="Content Placeholder 2">
            <a:extLst>
              <a:ext uri="{FF2B5EF4-FFF2-40B4-BE49-F238E27FC236}">
                <a16:creationId xmlns:a16="http://schemas.microsoft.com/office/drawing/2014/main" id="{1CB3414E-C904-4B15-A237-DF3734E0E7F1}"/>
              </a:ext>
            </a:extLst>
          </p:cNvPr>
          <p:cNvSpPr>
            <a:spLocks noGrp="1"/>
          </p:cNvSpPr>
          <p:nvPr>
            <p:ph idx="1"/>
          </p:nvPr>
        </p:nvSpPr>
        <p:spPr>
          <a:xfrm>
            <a:off x="380999" y="2142067"/>
            <a:ext cx="11506199" cy="4034896"/>
          </a:xfrm>
        </p:spPr>
        <p:txBody>
          <a:bodyPr>
            <a:normAutofit/>
          </a:bodyPr>
          <a:lstStyle>
            <a:lvl1pPr>
              <a:defRPr sz="2400">
                <a:solidFill>
                  <a:schemeClr val="bg1"/>
                </a:solidFill>
              </a:defRPr>
            </a:lvl1pPr>
            <a:lvl2pPr marL="457200" indent="-228600">
              <a:defRPr sz="2000">
                <a:solidFill>
                  <a:schemeClr val="bg1"/>
                </a:solidFill>
              </a:defRPr>
            </a:lvl2pPr>
            <a:lvl3pPr marL="685800" indent="-228600">
              <a:defRPr sz="1800">
                <a:solidFill>
                  <a:schemeClr val="bg1"/>
                </a:solidFill>
              </a:defRPr>
            </a:lvl3pPr>
            <a:lvl4pPr marL="914400" indent="-228600">
              <a:defRPr sz="1600">
                <a:solidFill>
                  <a:schemeClr val="bg1"/>
                </a:solidFill>
              </a:defRPr>
            </a:lvl4pPr>
            <a:lvl5pPr marL="1143000" indent="-228600">
              <a:defRPr sz="16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itle 1">
            <a:extLst>
              <a:ext uri="{FF2B5EF4-FFF2-40B4-BE49-F238E27FC236}">
                <a16:creationId xmlns:a16="http://schemas.microsoft.com/office/drawing/2014/main" id="{AEE19C2C-CAF3-4741-8F52-00E4422A13F8}"/>
              </a:ext>
            </a:extLst>
          </p:cNvPr>
          <p:cNvSpPr>
            <a:spLocks noGrp="1"/>
          </p:cNvSpPr>
          <p:nvPr>
            <p:ph type="title" hasCustomPrompt="1"/>
          </p:nvPr>
        </p:nvSpPr>
        <p:spPr>
          <a:xfrm>
            <a:off x="0" y="1"/>
            <a:ext cx="12192000" cy="939799"/>
          </a:xfrm>
          <a:noFill/>
        </p:spPr>
        <p:txBody>
          <a:bodyPr tIns="274320" bIns="91440" anchor="t">
            <a:normAutofit/>
          </a:bodyPr>
          <a:lstStyle>
            <a:lvl1pPr marL="398463" indent="0">
              <a:defRPr sz="4400" cap="all" baseline="0">
                <a:solidFill>
                  <a:srgbClr val="01B4E7"/>
                </a:solidFill>
              </a:defRPr>
            </a:lvl1pPr>
          </a:lstStyle>
          <a:p>
            <a:r>
              <a:rPr lang="en-US" dirty="0"/>
              <a:t>PHOTO HEADER WITH TEXT Subhead</a:t>
            </a:r>
          </a:p>
        </p:txBody>
      </p:sp>
      <p:sp>
        <p:nvSpPr>
          <p:cNvPr id="10" name="Subtitle 2">
            <a:extLst>
              <a:ext uri="{FF2B5EF4-FFF2-40B4-BE49-F238E27FC236}">
                <a16:creationId xmlns:a16="http://schemas.microsoft.com/office/drawing/2014/main" id="{3B73BEBA-ADDE-40D0-AC62-4FF8FDDBEAA5}"/>
              </a:ext>
            </a:extLst>
          </p:cNvPr>
          <p:cNvSpPr>
            <a:spLocks noGrp="1"/>
          </p:cNvSpPr>
          <p:nvPr>
            <p:ph type="subTitle" idx="13"/>
          </p:nvPr>
        </p:nvSpPr>
        <p:spPr>
          <a:xfrm>
            <a:off x="380999" y="1012898"/>
            <a:ext cx="11365894" cy="600002"/>
          </a:xfrm>
        </p:spPr>
        <p:txBody>
          <a:bodyPr>
            <a:normAutofit/>
          </a:bodyPr>
          <a:lstStyle>
            <a:lvl1pPr marL="0" indent="0" algn="l">
              <a:buNone/>
              <a:defRPr sz="28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8" name="TextBox 7" hidden="1">
            <a:extLst>
              <a:ext uri="{FF2B5EF4-FFF2-40B4-BE49-F238E27FC236}">
                <a16:creationId xmlns:a16="http://schemas.microsoft.com/office/drawing/2014/main" id="{C74794E8-6A05-4ADA-8C35-21FE1E2A9FCB}"/>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12" name="Slide Number Placeholder 5">
            <a:extLst>
              <a:ext uri="{FF2B5EF4-FFF2-40B4-BE49-F238E27FC236}">
                <a16:creationId xmlns:a16="http://schemas.microsoft.com/office/drawing/2014/main" id="{E616CDF5-DE71-477B-89CA-ABAF0CD39BE6}"/>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89266512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DAD84134-AF73-4C60-A1A9-43F1411D04B1}"/>
              </a:ext>
            </a:extLst>
          </p:cNvPr>
          <p:cNvSpPr>
            <a:spLocks noGrp="1"/>
          </p:cNvSpPr>
          <p:nvPr>
            <p:ph type="pic" sz="quarter" idx="13"/>
          </p:nvPr>
        </p:nvSpPr>
        <p:spPr>
          <a:xfrm>
            <a:off x="1" y="1"/>
            <a:ext cx="12192000" cy="2403334"/>
          </a:xfrm>
        </p:spPr>
        <p:txBody>
          <a:bodyPr/>
          <a:lstStyle/>
          <a:p>
            <a:endParaRPr lang="en-US" dirty="0"/>
          </a:p>
        </p:txBody>
      </p:sp>
      <p:sp>
        <p:nvSpPr>
          <p:cNvPr id="7" name="Rectangle 6">
            <a:extLst>
              <a:ext uri="{FF2B5EF4-FFF2-40B4-BE49-F238E27FC236}">
                <a16:creationId xmlns:a16="http://schemas.microsoft.com/office/drawing/2014/main" id="{88A776E0-39A8-48D5-80F8-035E16384242}"/>
              </a:ext>
            </a:extLst>
          </p:cNvPr>
          <p:cNvSpPr/>
          <p:nvPr userDrawn="1"/>
        </p:nvSpPr>
        <p:spPr>
          <a:xfrm>
            <a:off x="0" y="2403335"/>
            <a:ext cx="12192000" cy="4454664"/>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3" name="Content Placeholder 2">
            <a:extLst>
              <a:ext uri="{FF2B5EF4-FFF2-40B4-BE49-F238E27FC236}">
                <a16:creationId xmlns:a16="http://schemas.microsoft.com/office/drawing/2014/main" id="{1CB3414E-C904-4B15-A237-DF3734E0E7F1}"/>
              </a:ext>
            </a:extLst>
          </p:cNvPr>
          <p:cNvSpPr>
            <a:spLocks noGrp="1"/>
          </p:cNvSpPr>
          <p:nvPr>
            <p:ph idx="1"/>
          </p:nvPr>
        </p:nvSpPr>
        <p:spPr>
          <a:xfrm>
            <a:off x="380999" y="2667653"/>
            <a:ext cx="11506199" cy="3773628"/>
          </a:xfrm>
        </p:spPr>
        <p:txBody>
          <a:bodyPr>
            <a:normAutofit/>
          </a:bodyPr>
          <a:lstStyle>
            <a:lvl1pPr>
              <a:defRPr sz="2400">
                <a:solidFill>
                  <a:schemeClr val="bg1"/>
                </a:solidFill>
              </a:defRPr>
            </a:lvl1pPr>
            <a:lvl2pPr marL="457200" indent="-228600">
              <a:defRPr sz="2000">
                <a:solidFill>
                  <a:schemeClr val="bg1"/>
                </a:solidFill>
              </a:defRPr>
            </a:lvl2pPr>
            <a:lvl3pPr marL="685800" indent="-228600">
              <a:defRPr sz="1800">
                <a:solidFill>
                  <a:schemeClr val="bg1"/>
                </a:solidFill>
              </a:defRPr>
            </a:lvl3pPr>
            <a:lvl4pPr marL="914400" indent="-228600">
              <a:defRPr sz="1600">
                <a:solidFill>
                  <a:schemeClr val="bg1"/>
                </a:solidFill>
              </a:defRPr>
            </a:lvl4pPr>
            <a:lvl5pPr marL="1143000" indent="-228600">
              <a:defRPr sz="16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ext Placeholder 11">
            <a:extLst>
              <a:ext uri="{FF2B5EF4-FFF2-40B4-BE49-F238E27FC236}">
                <a16:creationId xmlns:a16="http://schemas.microsoft.com/office/drawing/2014/main" id="{7A3F1B4D-9E1F-465D-AFF7-028507FC44F4}"/>
              </a:ext>
            </a:extLst>
          </p:cNvPr>
          <p:cNvSpPr>
            <a:spLocks noGrp="1"/>
          </p:cNvSpPr>
          <p:nvPr>
            <p:ph type="body" sz="quarter" idx="14"/>
          </p:nvPr>
        </p:nvSpPr>
        <p:spPr>
          <a:xfrm>
            <a:off x="0" y="0"/>
            <a:ext cx="12192000" cy="2419070"/>
          </a:xfrm>
          <a:solidFill>
            <a:srgbClr val="48595D">
              <a:alpha val="70000"/>
            </a:srgbClr>
          </a:solidFill>
        </p:spPr>
        <p:txBody>
          <a:bodyPr lIns="822960" tIns="457200">
            <a:normAutofit/>
          </a:bodyPr>
          <a:lstStyle>
            <a:lvl1pPr marL="0" indent="0">
              <a:buNone/>
              <a:defRPr sz="4400" b="1">
                <a:solidFill>
                  <a:schemeClr val="bg1"/>
                </a:solidFill>
                <a:latin typeface="+mj-lt"/>
              </a:defRPr>
            </a:lvl1pPr>
          </a:lstStyle>
          <a:p>
            <a:pPr lvl="0"/>
            <a:r>
              <a:rPr lang="en-US" dirty="0"/>
              <a:t>Click to edit Master text styles</a:t>
            </a:r>
          </a:p>
        </p:txBody>
      </p:sp>
      <p:sp>
        <p:nvSpPr>
          <p:cNvPr id="8" name="TextBox 7" hidden="1">
            <a:extLst>
              <a:ext uri="{FF2B5EF4-FFF2-40B4-BE49-F238E27FC236}">
                <a16:creationId xmlns:a16="http://schemas.microsoft.com/office/drawing/2014/main" id="{E86D5449-CD56-4478-BDD4-BC492E69988A}"/>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9" name="Slide Number Placeholder 5">
            <a:extLst>
              <a:ext uri="{FF2B5EF4-FFF2-40B4-BE49-F238E27FC236}">
                <a16:creationId xmlns:a16="http://schemas.microsoft.com/office/drawing/2014/main" id="{3720C02A-46A0-4BE0-B1BF-F34465AC270B}"/>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611097568"/>
      </p:ext>
    </p:extLst>
  </p:cSld>
  <p:clrMapOvr>
    <a:masterClrMapping/>
  </p:clrMapOvr>
  <p:extLst>
    <p:ext uri="{DCECCB84-F9BA-43D5-87BE-67443E8EF086}">
      <p15:sldGuideLst xmlns:p15="http://schemas.microsoft.com/office/powerpoint/2012/main">
        <p15:guide id="1" pos="552">
          <p15:clr>
            <a:srgbClr val="FBAE40"/>
          </p15:clr>
        </p15:guide>
        <p15:guide id="2" orient="horz" pos="576">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354C825D-5F5D-434C-A6D6-C1178618AE59}"/>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dirty="0"/>
          </a:p>
        </p:txBody>
      </p:sp>
      <p:sp>
        <p:nvSpPr>
          <p:cNvPr id="11" name="Text Placeholder 10">
            <a:extLst>
              <a:ext uri="{FF2B5EF4-FFF2-40B4-BE49-F238E27FC236}">
                <a16:creationId xmlns:a16="http://schemas.microsoft.com/office/drawing/2014/main" id="{410FD076-A070-4324-8DB4-2E57334110C7}"/>
              </a:ext>
            </a:extLst>
          </p:cNvPr>
          <p:cNvSpPr>
            <a:spLocks noGrp="1"/>
          </p:cNvSpPr>
          <p:nvPr>
            <p:ph type="body" sz="quarter" idx="16" hasCustomPrompt="1"/>
          </p:nvPr>
        </p:nvSpPr>
        <p:spPr>
          <a:xfrm>
            <a:off x="0" y="0"/>
            <a:ext cx="12192000" cy="6858000"/>
          </a:xfrm>
          <a:custGeom>
            <a:avLst/>
            <a:gdLst>
              <a:gd name="connsiteX0" fmla="*/ 11603402 w 12192000"/>
              <a:gd name="connsiteY0" fmla="*/ 6448102 h 6858000"/>
              <a:gd name="connsiteX1" fmla="*/ 11613605 w 12192000"/>
              <a:gd name="connsiteY1" fmla="*/ 6448102 h 6858000"/>
              <a:gd name="connsiteX2" fmla="*/ 11617686 w 12192000"/>
              <a:gd name="connsiteY2" fmla="*/ 6456440 h 6858000"/>
              <a:gd name="connsiteX3" fmla="*/ 11623808 w 12192000"/>
              <a:gd name="connsiteY3" fmla="*/ 6558584 h 6858000"/>
              <a:gd name="connsiteX4" fmla="*/ 11621767 w 12192000"/>
              <a:gd name="connsiteY4" fmla="*/ 6569006 h 6858000"/>
              <a:gd name="connsiteX5" fmla="*/ 11615645 w 12192000"/>
              <a:gd name="connsiteY5" fmla="*/ 6569006 h 6858000"/>
              <a:gd name="connsiteX6" fmla="*/ 11509533 w 12192000"/>
              <a:gd name="connsiteY6" fmla="*/ 6506470 h 6858000"/>
              <a:gd name="connsiteX7" fmla="*/ 11505451 w 12192000"/>
              <a:gd name="connsiteY7" fmla="*/ 6500217 h 6858000"/>
              <a:gd name="connsiteX8" fmla="*/ 11505451 w 12192000"/>
              <a:gd name="connsiteY8" fmla="*/ 6498131 h 6858000"/>
              <a:gd name="connsiteX9" fmla="*/ 11511573 w 12192000"/>
              <a:gd name="connsiteY9" fmla="*/ 6493962 h 6858000"/>
              <a:gd name="connsiteX10" fmla="*/ 11603402 w 12192000"/>
              <a:gd name="connsiteY10" fmla="*/ 6448102 h 6858000"/>
              <a:gd name="connsiteX11" fmla="*/ 11686136 w 12192000"/>
              <a:gd name="connsiteY11" fmla="*/ 6446018 h 6858000"/>
              <a:gd name="connsiteX12" fmla="*/ 11696438 w 12192000"/>
              <a:gd name="connsiteY12" fmla="*/ 6446018 h 6858000"/>
              <a:gd name="connsiteX13" fmla="*/ 11787097 w 12192000"/>
              <a:gd name="connsiteY13" fmla="*/ 6491784 h 6858000"/>
              <a:gd name="connsiteX14" fmla="*/ 11795339 w 12192000"/>
              <a:gd name="connsiteY14" fmla="*/ 6498025 h 6858000"/>
              <a:gd name="connsiteX15" fmla="*/ 11791218 w 12192000"/>
              <a:gd name="connsiteY15" fmla="*/ 6504265 h 6858000"/>
              <a:gd name="connsiteX16" fmla="*/ 11684076 w 12192000"/>
              <a:gd name="connsiteY16" fmla="*/ 6566673 h 6858000"/>
              <a:gd name="connsiteX17" fmla="*/ 11675833 w 12192000"/>
              <a:gd name="connsiteY17" fmla="*/ 6566673 h 6858000"/>
              <a:gd name="connsiteX18" fmla="*/ 11673773 w 12192000"/>
              <a:gd name="connsiteY18" fmla="*/ 6558352 h 6858000"/>
              <a:gd name="connsiteX19" fmla="*/ 11682015 w 12192000"/>
              <a:gd name="connsiteY19" fmla="*/ 6454339 h 6858000"/>
              <a:gd name="connsiteX20" fmla="*/ 11686136 w 12192000"/>
              <a:gd name="connsiteY20" fmla="*/ 6446018 h 6858000"/>
              <a:gd name="connsiteX21" fmla="*/ 10868401 w 12192000"/>
              <a:gd name="connsiteY21" fmla="*/ 6406275 h 6858000"/>
              <a:gd name="connsiteX22" fmla="*/ 10868401 w 12192000"/>
              <a:gd name="connsiteY22" fmla="*/ 6449478 h 6858000"/>
              <a:gd name="connsiteX23" fmla="*/ 10820512 w 12192000"/>
              <a:gd name="connsiteY23" fmla="*/ 6457707 h 6858000"/>
              <a:gd name="connsiteX24" fmla="*/ 10801773 w 12192000"/>
              <a:gd name="connsiteY24" fmla="*/ 6433020 h 6858000"/>
              <a:gd name="connsiteX25" fmla="*/ 10826759 w 12192000"/>
              <a:gd name="connsiteY25" fmla="*/ 6408333 h 6858000"/>
              <a:gd name="connsiteX26" fmla="*/ 10518900 w 12192000"/>
              <a:gd name="connsiteY26" fmla="*/ 6336141 h 6858000"/>
              <a:gd name="connsiteX27" fmla="*/ 10559811 w 12192000"/>
              <a:gd name="connsiteY27" fmla="*/ 6396340 h 6858000"/>
              <a:gd name="connsiteX28" fmla="*/ 10518900 w 12192000"/>
              <a:gd name="connsiteY28" fmla="*/ 6456538 h 6858000"/>
              <a:gd name="connsiteX29" fmla="*/ 10477988 w 12192000"/>
              <a:gd name="connsiteY29" fmla="*/ 6396340 h 6858000"/>
              <a:gd name="connsiteX30" fmla="*/ 10518900 w 12192000"/>
              <a:gd name="connsiteY30" fmla="*/ 6336141 h 6858000"/>
              <a:gd name="connsiteX31" fmla="*/ 11673123 w 12192000"/>
              <a:gd name="connsiteY31" fmla="*/ 6327829 h 6858000"/>
              <a:gd name="connsiteX32" fmla="*/ 11682116 w 12192000"/>
              <a:gd name="connsiteY32" fmla="*/ 6328868 h 6858000"/>
              <a:gd name="connsiteX33" fmla="*/ 11708840 w 12192000"/>
              <a:gd name="connsiteY33" fmla="*/ 6380819 h 6858000"/>
              <a:gd name="connsiteX34" fmla="*/ 11649226 w 12192000"/>
              <a:gd name="connsiteY34" fmla="*/ 6439004 h 6858000"/>
              <a:gd name="connsiteX35" fmla="*/ 11589612 w 12192000"/>
              <a:gd name="connsiteY35" fmla="*/ 6380819 h 6858000"/>
              <a:gd name="connsiteX36" fmla="*/ 11616336 w 12192000"/>
              <a:gd name="connsiteY36" fmla="*/ 6330947 h 6858000"/>
              <a:gd name="connsiteX37" fmla="*/ 11632781 w 12192000"/>
              <a:gd name="connsiteY37" fmla="*/ 6333024 h 6858000"/>
              <a:gd name="connsiteX38" fmla="*/ 11630725 w 12192000"/>
              <a:gd name="connsiteY38" fmla="*/ 6349649 h 6858000"/>
              <a:gd name="connsiteX39" fmla="*/ 11614280 w 12192000"/>
              <a:gd name="connsiteY39" fmla="*/ 6380819 h 6858000"/>
              <a:gd name="connsiteX40" fmla="*/ 11649226 w 12192000"/>
              <a:gd name="connsiteY40" fmla="*/ 6416146 h 6858000"/>
              <a:gd name="connsiteX41" fmla="*/ 11684172 w 12192000"/>
              <a:gd name="connsiteY41" fmla="*/ 6380819 h 6858000"/>
              <a:gd name="connsiteX42" fmla="*/ 11667727 w 12192000"/>
              <a:gd name="connsiteY42" fmla="*/ 6349649 h 6858000"/>
              <a:gd name="connsiteX43" fmla="*/ 11665671 w 12192000"/>
              <a:gd name="connsiteY43" fmla="*/ 6333024 h 6858000"/>
              <a:gd name="connsiteX44" fmla="*/ 11673123 w 12192000"/>
              <a:gd name="connsiteY44" fmla="*/ 6327829 h 6858000"/>
              <a:gd name="connsiteX45" fmla="*/ 11822057 w 12192000"/>
              <a:gd name="connsiteY45" fmla="*/ 6312763 h 6858000"/>
              <a:gd name="connsiteX46" fmla="*/ 11826190 w 12192000"/>
              <a:gd name="connsiteY46" fmla="*/ 6318992 h 6858000"/>
              <a:gd name="connsiteX47" fmla="*/ 11826190 w 12192000"/>
              <a:gd name="connsiteY47" fmla="*/ 6443559 h 6858000"/>
              <a:gd name="connsiteX48" fmla="*/ 11822057 w 12192000"/>
              <a:gd name="connsiteY48" fmla="*/ 6449787 h 6858000"/>
              <a:gd name="connsiteX49" fmla="*/ 11813791 w 12192000"/>
              <a:gd name="connsiteY49" fmla="*/ 6447711 h 6858000"/>
              <a:gd name="connsiteX50" fmla="*/ 11729066 w 12192000"/>
              <a:gd name="connsiteY50" fmla="*/ 6389579 h 6858000"/>
              <a:gd name="connsiteX51" fmla="*/ 11722867 w 12192000"/>
              <a:gd name="connsiteY51" fmla="*/ 6381275 h 6858000"/>
              <a:gd name="connsiteX52" fmla="*/ 11729066 w 12192000"/>
              <a:gd name="connsiteY52" fmla="*/ 6372971 h 6858000"/>
              <a:gd name="connsiteX53" fmla="*/ 11813791 w 12192000"/>
              <a:gd name="connsiteY53" fmla="*/ 6314840 h 6858000"/>
              <a:gd name="connsiteX54" fmla="*/ 11822057 w 12192000"/>
              <a:gd name="connsiteY54" fmla="*/ 6312763 h 6858000"/>
              <a:gd name="connsiteX55" fmla="*/ 11476229 w 12192000"/>
              <a:gd name="connsiteY55" fmla="*/ 6312763 h 6858000"/>
              <a:gd name="connsiteX56" fmla="*/ 11484412 w 12192000"/>
              <a:gd name="connsiteY56" fmla="*/ 6316915 h 6858000"/>
              <a:gd name="connsiteX57" fmla="*/ 11568280 w 12192000"/>
              <a:gd name="connsiteY57" fmla="*/ 6372971 h 6858000"/>
              <a:gd name="connsiteX58" fmla="*/ 11574417 w 12192000"/>
              <a:gd name="connsiteY58" fmla="*/ 6381275 h 6858000"/>
              <a:gd name="connsiteX59" fmla="*/ 11568280 w 12192000"/>
              <a:gd name="connsiteY59" fmla="*/ 6389579 h 6858000"/>
              <a:gd name="connsiteX60" fmla="*/ 11484412 w 12192000"/>
              <a:gd name="connsiteY60" fmla="*/ 6447711 h 6858000"/>
              <a:gd name="connsiteX61" fmla="*/ 11476229 w 12192000"/>
              <a:gd name="connsiteY61" fmla="*/ 6449787 h 6858000"/>
              <a:gd name="connsiteX62" fmla="*/ 11472138 w 12192000"/>
              <a:gd name="connsiteY62" fmla="*/ 6443559 h 6858000"/>
              <a:gd name="connsiteX63" fmla="*/ 11472138 w 12192000"/>
              <a:gd name="connsiteY63" fmla="*/ 6318992 h 6858000"/>
              <a:gd name="connsiteX64" fmla="*/ 11476229 w 12192000"/>
              <a:gd name="connsiteY64" fmla="*/ 6312763 h 6858000"/>
              <a:gd name="connsiteX65" fmla="*/ 11088184 w 12192000"/>
              <a:gd name="connsiteY65" fmla="*/ 6302243 h 6858000"/>
              <a:gd name="connsiteX66" fmla="*/ 11082024 w 12192000"/>
              <a:gd name="connsiteY66" fmla="*/ 6304321 h 6858000"/>
              <a:gd name="connsiteX67" fmla="*/ 11079972 w 12192000"/>
              <a:gd name="connsiteY67" fmla="*/ 6310551 h 6858000"/>
              <a:gd name="connsiteX68" fmla="*/ 11121033 w 12192000"/>
              <a:gd name="connsiteY68" fmla="*/ 6468402 h 6858000"/>
              <a:gd name="connsiteX69" fmla="*/ 11145670 w 12192000"/>
              <a:gd name="connsiteY69" fmla="*/ 6489171 h 6858000"/>
              <a:gd name="connsiteX70" fmla="*/ 11153882 w 12192000"/>
              <a:gd name="connsiteY70" fmla="*/ 6489171 h 6858000"/>
              <a:gd name="connsiteX71" fmla="*/ 11149776 w 12192000"/>
              <a:gd name="connsiteY71" fmla="*/ 6497479 h 6858000"/>
              <a:gd name="connsiteX72" fmla="*/ 11149776 w 12192000"/>
              <a:gd name="connsiteY72" fmla="*/ 6499556 h 6858000"/>
              <a:gd name="connsiteX73" fmla="*/ 11125139 w 12192000"/>
              <a:gd name="connsiteY73" fmla="*/ 6518249 h 6858000"/>
              <a:gd name="connsiteX74" fmla="*/ 11090237 w 12192000"/>
              <a:gd name="connsiteY74" fmla="*/ 6516172 h 6858000"/>
              <a:gd name="connsiteX75" fmla="*/ 11084078 w 12192000"/>
              <a:gd name="connsiteY75" fmla="*/ 6518249 h 6858000"/>
              <a:gd name="connsiteX76" fmla="*/ 11082024 w 12192000"/>
              <a:gd name="connsiteY76" fmla="*/ 6522403 h 6858000"/>
              <a:gd name="connsiteX77" fmla="*/ 11082024 w 12192000"/>
              <a:gd name="connsiteY77" fmla="*/ 6541096 h 6858000"/>
              <a:gd name="connsiteX78" fmla="*/ 11088184 w 12192000"/>
              <a:gd name="connsiteY78" fmla="*/ 6547327 h 6858000"/>
              <a:gd name="connsiteX79" fmla="*/ 11135404 w 12192000"/>
              <a:gd name="connsiteY79" fmla="*/ 6553557 h 6858000"/>
              <a:gd name="connsiteX80" fmla="*/ 11137458 w 12192000"/>
              <a:gd name="connsiteY80" fmla="*/ 6553557 h 6858000"/>
              <a:gd name="connsiteX81" fmla="*/ 11190838 w 12192000"/>
              <a:gd name="connsiteY81" fmla="*/ 6501633 h 6858000"/>
              <a:gd name="connsiteX82" fmla="*/ 11223687 w 12192000"/>
              <a:gd name="connsiteY82" fmla="*/ 6372861 h 6858000"/>
              <a:gd name="connsiteX83" fmla="*/ 11236005 w 12192000"/>
              <a:gd name="connsiteY83" fmla="*/ 6331321 h 6858000"/>
              <a:gd name="connsiteX84" fmla="*/ 11240111 w 12192000"/>
              <a:gd name="connsiteY84" fmla="*/ 6310551 h 6858000"/>
              <a:gd name="connsiteX85" fmla="*/ 11238058 w 12192000"/>
              <a:gd name="connsiteY85" fmla="*/ 6304321 h 6858000"/>
              <a:gd name="connsiteX86" fmla="*/ 11233952 w 12192000"/>
              <a:gd name="connsiteY86" fmla="*/ 6302243 h 6858000"/>
              <a:gd name="connsiteX87" fmla="*/ 11205209 w 12192000"/>
              <a:gd name="connsiteY87" fmla="*/ 6302243 h 6858000"/>
              <a:gd name="connsiteX88" fmla="*/ 11199050 w 12192000"/>
              <a:gd name="connsiteY88" fmla="*/ 6306398 h 6858000"/>
              <a:gd name="connsiteX89" fmla="*/ 11162094 w 12192000"/>
              <a:gd name="connsiteY89" fmla="*/ 6447632 h 6858000"/>
              <a:gd name="connsiteX90" fmla="*/ 11160041 w 12192000"/>
              <a:gd name="connsiteY90" fmla="*/ 6447632 h 6858000"/>
              <a:gd name="connsiteX91" fmla="*/ 11121033 w 12192000"/>
              <a:gd name="connsiteY91" fmla="*/ 6306398 h 6858000"/>
              <a:gd name="connsiteX92" fmla="*/ 11114874 w 12192000"/>
              <a:gd name="connsiteY92" fmla="*/ 6302243 h 6858000"/>
              <a:gd name="connsiteX93" fmla="*/ 11088184 w 12192000"/>
              <a:gd name="connsiteY93" fmla="*/ 6302243 h 6858000"/>
              <a:gd name="connsiteX94" fmla="*/ 11048412 w 12192000"/>
              <a:gd name="connsiteY94" fmla="*/ 6299906 h 6858000"/>
              <a:gd name="connsiteX95" fmla="*/ 10999317 w 12192000"/>
              <a:gd name="connsiteY95" fmla="*/ 6320715 h 6858000"/>
              <a:gd name="connsiteX96" fmla="*/ 10999317 w 12192000"/>
              <a:gd name="connsiteY96" fmla="*/ 6308230 h 6858000"/>
              <a:gd name="connsiteX97" fmla="*/ 10993181 w 12192000"/>
              <a:gd name="connsiteY97" fmla="*/ 6301987 h 6858000"/>
              <a:gd name="connsiteX98" fmla="*/ 10964542 w 12192000"/>
              <a:gd name="connsiteY98" fmla="*/ 6301987 h 6858000"/>
              <a:gd name="connsiteX99" fmla="*/ 10958406 w 12192000"/>
              <a:gd name="connsiteY99" fmla="*/ 6308230 h 6858000"/>
              <a:gd name="connsiteX100" fmla="*/ 10958406 w 12192000"/>
              <a:gd name="connsiteY100" fmla="*/ 6483025 h 6858000"/>
              <a:gd name="connsiteX101" fmla="*/ 10964542 w 12192000"/>
              <a:gd name="connsiteY101" fmla="*/ 6489268 h 6858000"/>
              <a:gd name="connsiteX102" fmla="*/ 10993181 w 12192000"/>
              <a:gd name="connsiteY102" fmla="*/ 6489268 h 6858000"/>
              <a:gd name="connsiteX103" fmla="*/ 10999317 w 12192000"/>
              <a:gd name="connsiteY103" fmla="*/ 6483025 h 6858000"/>
              <a:gd name="connsiteX104" fmla="*/ 10999317 w 12192000"/>
              <a:gd name="connsiteY104" fmla="*/ 6362333 h 6858000"/>
              <a:gd name="connsiteX105" fmla="*/ 11050457 w 12192000"/>
              <a:gd name="connsiteY105" fmla="*/ 6339443 h 6858000"/>
              <a:gd name="connsiteX106" fmla="*/ 11056594 w 12192000"/>
              <a:gd name="connsiteY106" fmla="*/ 6333200 h 6858000"/>
              <a:gd name="connsiteX107" fmla="*/ 11056594 w 12192000"/>
              <a:gd name="connsiteY107" fmla="*/ 6306149 h 6858000"/>
              <a:gd name="connsiteX108" fmla="*/ 11054548 w 12192000"/>
              <a:gd name="connsiteY108" fmla="*/ 6301987 h 6858000"/>
              <a:gd name="connsiteX109" fmla="*/ 11048412 w 12192000"/>
              <a:gd name="connsiteY109" fmla="*/ 6299906 h 6858000"/>
              <a:gd name="connsiteX110" fmla="*/ 10847504 w 12192000"/>
              <a:gd name="connsiteY110" fmla="*/ 6296399 h 6858000"/>
              <a:gd name="connsiteX111" fmla="*/ 10777148 w 12192000"/>
              <a:gd name="connsiteY111" fmla="*/ 6304717 h 6858000"/>
              <a:gd name="connsiteX112" fmla="*/ 10770940 w 12192000"/>
              <a:gd name="connsiteY112" fmla="*/ 6310955 h 6858000"/>
              <a:gd name="connsiteX113" fmla="*/ 10773009 w 12192000"/>
              <a:gd name="connsiteY113" fmla="*/ 6335908 h 6858000"/>
              <a:gd name="connsiteX114" fmla="*/ 10775079 w 12192000"/>
              <a:gd name="connsiteY114" fmla="*/ 6340067 h 6858000"/>
              <a:gd name="connsiteX115" fmla="*/ 10779217 w 12192000"/>
              <a:gd name="connsiteY115" fmla="*/ 6342146 h 6858000"/>
              <a:gd name="connsiteX116" fmla="*/ 10845434 w 12192000"/>
              <a:gd name="connsiteY116" fmla="*/ 6337987 h 6858000"/>
              <a:gd name="connsiteX117" fmla="*/ 10868196 w 12192000"/>
              <a:gd name="connsiteY117" fmla="*/ 6360861 h 6858000"/>
              <a:gd name="connsiteX118" fmla="*/ 10868196 w 12192000"/>
              <a:gd name="connsiteY118" fmla="*/ 6373337 h 6858000"/>
              <a:gd name="connsiteX119" fmla="*/ 10822672 w 12192000"/>
              <a:gd name="connsiteY119" fmla="*/ 6377496 h 6858000"/>
              <a:gd name="connsiteX120" fmla="*/ 10758524 w 12192000"/>
              <a:gd name="connsiteY120" fmla="*/ 6433640 h 6858000"/>
              <a:gd name="connsiteX121" fmla="*/ 10814395 w 12192000"/>
              <a:gd name="connsiteY121" fmla="*/ 6493943 h 6858000"/>
              <a:gd name="connsiteX122" fmla="*/ 10874404 w 12192000"/>
              <a:gd name="connsiteY122" fmla="*/ 6481467 h 6858000"/>
              <a:gd name="connsiteX123" fmla="*/ 10903374 w 12192000"/>
              <a:gd name="connsiteY123" fmla="*/ 6493943 h 6858000"/>
              <a:gd name="connsiteX124" fmla="*/ 10909582 w 12192000"/>
              <a:gd name="connsiteY124" fmla="*/ 6491864 h 6858000"/>
              <a:gd name="connsiteX125" fmla="*/ 10911651 w 12192000"/>
              <a:gd name="connsiteY125" fmla="*/ 6485626 h 6858000"/>
              <a:gd name="connsiteX126" fmla="*/ 10911651 w 12192000"/>
              <a:gd name="connsiteY126" fmla="*/ 6360861 h 6858000"/>
              <a:gd name="connsiteX127" fmla="*/ 10847504 w 12192000"/>
              <a:gd name="connsiteY127" fmla="*/ 6296399 h 6858000"/>
              <a:gd name="connsiteX128" fmla="*/ 10518899 w 12192000"/>
              <a:gd name="connsiteY128" fmla="*/ 6296399 h 6858000"/>
              <a:gd name="connsiteX129" fmla="*/ 10434738 w 12192000"/>
              <a:gd name="connsiteY129" fmla="*/ 6395171 h 6858000"/>
              <a:gd name="connsiteX130" fmla="*/ 10518899 w 12192000"/>
              <a:gd name="connsiteY130" fmla="*/ 6493943 h 6858000"/>
              <a:gd name="connsiteX131" fmla="*/ 10603060 w 12192000"/>
              <a:gd name="connsiteY131" fmla="*/ 6395171 h 6858000"/>
              <a:gd name="connsiteX132" fmla="*/ 10518899 w 12192000"/>
              <a:gd name="connsiteY132" fmla="*/ 6296399 h 6858000"/>
              <a:gd name="connsiteX133" fmla="*/ 10302945 w 12192000"/>
              <a:gd name="connsiteY133" fmla="*/ 6270683 h 6858000"/>
              <a:gd name="connsiteX134" fmla="*/ 10319310 w 12192000"/>
              <a:gd name="connsiteY134" fmla="*/ 6270683 h 6858000"/>
              <a:gd name="connsiteX135" fmla="*/ 10362267 w 12192000"/>
              <a:gd name="connsiteY135" fmla="*/ 6310425 h 6858000"/>
              <a:gd name="connsiteX136" fmla="*/ 10317264 w 12192000"/>
              <a:gd name="connsiteY136" fmla="*/ 6348076 h 6858000"/>
              <a:gd name="connsiteX137" fmla="*/ 10272261 w 12192000"/>
              <a:gd name="connsiteY137" fmla="*/ 6348076 h 6858000"/>
              <a:gd name="connsiteX138" fmla="*/ 10272261 w 12192000"/>
              <a:gd name="connsiteY138" fmla="*/ 6272775 h 6858000"/>
              <a:gd name="connsiteX139" fmla="*/ 10302945 w 12192000"/>
              <a:gd name="connsiteY139" fmla="*/ 6270683 h 6858000"/>
              <a:gd name="connsiteX140" fmla="*/ 10679182 w 12192000"/>
              <a:gd name="connsiteY140" fmla="*/ 6258994 h 6858000"/>
              <a:gd name="connsiteX141" fmla="*/ 10650472 w 12192000"/>
              <a:gd name="connsiteY141" fmla="*/ 6265238 h 6858000"/>
              <a:gd name="connsiteX142" fmla="*/ 10644320 w 12192000"/>
              <a:gd name="connsiteY142" fmla="*/ 6271482 h 6858000"/>
              <a:gd name="connsiteX143" fmla="*/ 10644320 w 12192000"/>
              <a:gd name="connsiteY143" fmla="*/ 6302704 h 6858000"/>
              <a:gd name="connsiteX144" fmla="*/ 10627914 w 12192000"/>
              <a:gd name="connsiteY144" fmla="*/ 6302704 h 6858000"/>
              <a:gd name="connsiteX145" fmla="*/ 10621762 w 12192000"/>
              <a:gd name="connsiteY145" fmla="*/ 6308949 h 6858000"/>
              <a:gd name="connsiteX146" fmla="*/ 10621762 w 12192000"/>
              <a:gd name="connsiteY146" fmla="*/ 6333927 h 6858000"/>
              <a:gd name="connsiteX147" fmla="*/ 10627914 w 12192000"/>
              <a:gd name="connsiteY147" fmla="*/ 6340171 h 6858000"/>
              <a:gd name="connsiteX148" fmla="*/ 10644320 w 12192000"/>
              <a:gd name="connsiteY148" fmla="*/ 6340171 h 6858000"/>
              <a:gd name="connsiteX149" fmla="*/ 10644320 w 12192000"/>
              <a:gd name="connsiteY149" fmla="*/ 6423430 h 6858000"/>
              <a:gd name="connsiteX150" fmla="*/ 10699689 w 12192000"/>
              <a:gd name="connsiteY150" fmla="*/ 6496281 h 6858000"/>
              <a:gd name="connsiteX151" fmla="*/ 10732500 w 12192000"/>
              <a:gd name="connsiteY151" fmla="*/ 6492118 h 6858000"/>
              <a:gd name="connsiteX152" fmla="*/ 10738652 w 12192000"/>
              <a:gd name="connsiteY152" fmla="*/ 6483792 h 6858000"/>
              <a:gd name="connsiteX153" fmla="*/ 10736602 w 12192000"/>
              <a:gd name="connsiteY153" fmla="*/ 6460896 h 6858000"/>
              <a:gd name="connsiteX154" fmla="*/ 10730449 w 12192000"/>
              <a:gd name="connsiteY154" fmla="*/ 6452570 h 6858000"/>
              <a:gd name="connsiteX155" fmla="*/ 10705841 w 12192000"/>
              <a:gd name="connsiteY155" fmla="*/ 6454652 h 6858000"/>
              <a:gd name="connsiteX156" fmla="*/ 10687385 w 12192000"/>
              <a:gd name="connsiteY156" fmla="*/ 6417185 h 6858000"/>
              <a:gd name="connsiteX157" fmla="*/ 10687385 w 12192000"/>
              <a:gd name="connsiteY157" fmla="*/ 6340171 h 6858000"/>
              <a:gd name="connsiteX158" fmla="*/ 10730449 w 12192000"/>
              <a:gd name="connsiteY158" fmla="*/ 6340171 h 6858000"/>
              <a:gd name="connsiteX159" fmla="*/ 10736602 w 12192000"/>
              <a:gd name="connsiteY159" fmla="*/ 6333927 h 6858000"/>
              <a:gd name="connsiteX160" fmla="*/ 10736602 w 12192000"/>
              <a:gd name="connsiteY160" fmla="*/ 6308949 h 6858000"/>
              <a:gd name="connsiteX161" fmla="*/ 10730449 w 12192000"/>
              <a:gd name="connsiteY161" fmla="*/ 6302704 h 6858000"/>
              <a:gd name="connsiteX162" fmla="*/ 10687385 w 12192000"/>
              <a:gd name="connsiteY162" fmla="*/ 6302704 h 6858000"/>
              <a:gd name="connsiteX163" fmla="*/ 10687385 w 12192000"/>
              <a:gd name="connsiteY163" fmla="*/ 6265238 h 6858000"/>
              <a:gd name="connsiteX164" fmla="*/ 10685334 w 12192000"/>
              <a:gd name="connsiteY164" fmla="*/ 6258994 h 6858000"/>
              <a:gd name="connsiteX165" fmla="*/ 10679182 w 12192000"/>
              <a:gd name="connsiteY165" fmla="*/ 6258994 h 6858000"/>
              <a:gd name="connsiteX166" fmla="*/ 10313278 w 12192000"/>
              <a:gd name="connsiteY166" fmla="*/ 6229772 h 6858000"/>
              <a:gd name="connsiteX167" fmla="*/ 10232861 w 12192000"/>
              <a:gd name="connsiteY167" fmla="*/ 6233924 h 6858000"/>
              <a:gd name="connsiteX168" fmla="*/ 10226674 w 12192000"/>
              <a:gd name="connsiteY168" fmla="*/ 6242228 h 6858000"/>
              <a:gd name="connsiteX169" fmla="*/ 10226674 w 12192000"/>
              <a:gd name="connsiteY169" fmla="*/ 6483040 h 6858000"/>
              <a:gd name="connsiteX170" fmla="*/ 10234922 w 12192000"/>
              <a:gd name="connsiteY170" fmla="*/ 6489268 h 6858000"/>
              <a:gd name="connsiteX171" fmla="*/ 10263790 w 12192000"/>
              <a:gd name="connsiteY171" fmla="*/ 6489268 h 6858000"/>
              <a:gd name="connsiteX172" fmla="*/ 10272038 w 12192000"/>
              <a:gd name="connsiteY172" fmla="*/ 6483040 h 6858000"/>
              <a:gd name="connsiteX173" fmla="*/ 10272038 w 12192000"/>
              <a:gd name="connsiteY173" fmla="*/ 6387546 h 6858000"/>
              <a:gd name="connsiteX174" fmla="*/ 10321526 w 12192000"/>
              <a:gd name="connsiteY174" fmla="*/ 6389621 h 6858000"/>
              <a:gd name="connsiteX175" fmla="*/ 10362766 w 12192000"/>
              <a:gd name="connsiteY175" fmla="*/ 6485115 h 6858000"/>
              <a:gd name="connsiteX176" fmla="*/ 10368952 w 12192000"/>
              <a:gd name="connsiteY176" fmla="*/ 6489268 h 6858000"/>
              <a:gd name="connsiteX177" fmla="*/ 10401944 w 12192000"/>
              <a:gd name="connsiteY177" fmla="*/ 6489268 h 6858000"/>
              <a:gd name="connsiteX178" fmla="*/ 10408130 w 12192000"/>
              <a:gd name="connsiteY178" fmla="*/ 6487192 h 6858000"/>
              <a:gd name="connsiteX179" fmla="*/ 10410192 w 12192000"/>
              <a:gd name="connsiteY179" fmla="*/ 6480964 h 6858000"/>
              <a:gd name="connsiteX180" fmla="*/ 10362766 w 12192000"/>
              <a:gd name="connsiteY180" fmla="*/ 6377166 h 6858000"/>
              <a:gd name="connsiteX181" fmla="*/ 10408130 w 12192000"/>
              <a:gd name="connsiteY181" fmla="*/ 6308658 h 6858000"/>
              <a:gd name="connsiteX182" fmla="*/ 10319464 w 12192000"/>
              <a:gd name="connsiteY182" fmla="*/ 6229772 h 6858000"/>
              <a:gd name="connsiteX183" fmla="*/ 10313278 w 12192000"/>
              <a:gd name="connsiteY183" fmla="*/ 6229772 h 6858000"/>
              <a:gd name="connsiteX184" fmla="*/ 11675833 w 12192000"/>
              <a:gd name="connsiteY184" fmla="*/ 6196766 h 6858000"/>
              <a:gd name="connsiteX185" fmla="*/ 11684076 w 12192000"/>
              <a:gd name="connsiteY185" fmla="*/ 6196766 h 6858000"/>
              <a:gd name="connsiteX186" fmla="*/ 11791218 w 12192000"/>
              <a:gd name="connsiteY186" fmla="*/ 6258579 h 6858000"/>
              <a:gd name="connsiteX187" fmla="*/ 11795339 w 12192000"/>
              <a:gd name="connsiteY187" fmla="*/ 6264760 h 6858000"/>
              <a:gd name="connsiteX188" fmla="*/ 11787097 w 12192000"/>
              <a:gd name="connsiteY188" fmla="*/ 6270941 h 6858000"/>
              <a:gd name="connsiteX189" fmla="*/ 11696438 w 12192000"/>
              <a:gd name="connsiteY189" fmla="*/ 6314210 h 6858000"/>
              <a:gd name="connsiteX190" fmla="*/ 11686136 w 12192000"/>
              <a:gd name="connsiteY190" fmla="*/ 6316270 h 6858000"/>
              <a:gd name="connsiteX191" fmla="*/ 11682015 w 12192000"/>
              <a:gd name="connsiteY191" fmla="*/ 6305968 h 6858000"/>
              <a:gd name="connsiteX192" fmla="*/ 11673773 w 12192000"/>
              <a:gd name="connsiteY192" fmla="*/ 6205007 h 6858000"/>
              <a:gd name="connsiteX193" fmla="*/ 11675833 w 12192000"/>
              <a:gd name="connsiteY193" fmla="*/ 6196766 h 6858000"/>
              <a:gd name="connsiteX194" fmla="*/ 11618498 w 12192000"/>
              <a:gd name="connsiteY194" fmla="*/ 6195995 h 6858000"/>
              <a:gd name="connsiteX195" fmla="*/ 11622619 w 12192000"/>
              <a:gd name="connsiteY195" fmla="*/ 6196770 h 6858000"/>
              <a:gd name="connsiteX196" fmla="*/ 11624679 w 12192000"/>
              <a:gd name="connsiteY196" fmla="*/ 6207095 h 6858000"/>
              <a:gd name="connsiteX197" fmla="*/ 11616438 w 12192000"/>
              <a:gd name="connsiteY197" fmla="*/ 6308283 h 6858000"/>
              <a:gd name="connsiteX198" fmla="*/ 11612316 w 12192000"/>
              <a:gd name="connsiteY198" fmla="*/ 6316543 h 6858000"/>
              <a:gd name="connsiteX199" fmla="*/ 11602015 w 12192000"/>
              <a:gd name="connsiteY199" fmla="*/ 6316543 h 6858000"/>
              <a:gd name="connsiteX200" fmla="*/ 11511355 w 12192000"/>
              <a:gd name="connsiteY200" fmla="*/ 6271112 h 6858000"/>
              <a:gd name="connsiteX201" fmla="*/ 11503114 w 12192000"/>
              <a:gd name="connsiteY201" fmla="*/ 6264917 h 6858000"/>
              <a:gd name="connsiteX202" fmla="*/ 11507235 w 12192000"/>
              <a:gd name="connsiteY202" fmla="*/ 6258721 h 6858000"/>
              <a:gd name="connsiteX203" fmla="*/ 11614377 w 12192000"/>
              <a:gd name="connsiteY203" fmla="*/ 6196770 h 6858000"/>
              <a:gd name="connsiteX204" fmla="*/ 11618498 w 12192000"/>
              <a:gd name="connsiteY204" fmla="*/ 6195995 h 6858000"/>
              <a:gd name="connsiteX205" fmla="*/ 11649811 w 12192000"/>
              <a:gd name="connsiteY205" fmla="*/ 6160806 h 6858000"/>
              <a:gd name="connsiteX206" fmla="*/ 11432980 w 12192000"/>
              <a:gd name="connsiteY206" fmla="*/ 6379976 h 6858000"/>
              <a:gd name="connsiteX207" fmla="*/ 11649811 w 12192000"/>
              <a:gd name="connsiteY207" fmla="*/ 6599145 h 6858000"/>
              <a:gd name="connsiteX208" fmla="*/ 11866643 w 12192000"/>
              <a:gd name="connsiteY208" fmla="*/ 6379976 h 6858000"/>
              <a:gd name="connsiteX209" fmla="*/ 11649811 w 12192000"/>
              <a:gd name="connsiteY209" fmla="*/ 6160806 h 6858000"/>
              <a:gd name="connsiteX210" fmla="*/ 11649226 w 12192000"/>
              <a:gd name="connsiteY210" fmla="*/ 6129247 h 6858000"/>
              <a:gd name="connsiteX211" fmla="*/ 11895865 w 12192000"/>
              <a:gd name="connsiteY211" fmla="*/ 6378808 h 6858000"/>
              <a:gd name="connsiteX212" fmla="*/ 11649226 w 12192000"/>
              <a:gd name="connsiteY212" fmla="*/ 6628369 h 6858000"/>
              <a:gd name="connsiteX213" fmla="*/ 11402588 w 12192000"/>
              <a:gd name="connsiteY213" fmla="*/ 6378808 h 6858000"/>
              <a:gd name="connsiteX214" fmla="*/ 11649226 w 12192000"/>
              <a:gd name="connsiteY214" fmla="*/ 6129247 h 6858000"/>
              <a:gd name="connsiteX215" fmla="*/ 11636303 w 12192000"/>
              <a:gd name="connsiteY215" fmla="*/ 6050671 h 6858000"/>
              <a:gd name="connsiteX216" fmla="*/ 11623964 w 12192000"/>
              <a:gd name="connsiteY216" fmla="*/ 6100554 h 6858000"/>
              <a:gd name="connsiteX217" fmla="*/ 11601342 w 12192000"/>
              <a:gd name="connsiteY217" fmla="*/ 6104711 h 6858000"/>
              <a:gd name="connsiteX218" fmla="*/ 11574607 w 12192000"/>
              <a:gd name="connsiteY218" fmla="*/ 6058985 h 6858000"/>
              <a:gd name="connsiteX219" fmla="*/ 11574607 w 12192000"/>
              <a:gd name="connsiteY219" fmla="*/ 6056906 h 6858000"/>
              <a:gd name="connsiteX220" fmla="*/ 11572550 w 12192000"/>
              <a:gd name="connsiteY220" fmla="*/ 6058985 h 6858000"/>
              <a:gd name="connsiteX221" fmla="*/ 11551985 w 12192000"/>
              <a:gd name="connsiteY221" fmla="*/ 6063142 h 6858000"/>
              <a:gd name="connsiteX222" fmla="*/ 11551985 w 12192000"/>
              <a:gd name="connsiteY222" fmla="*/ 6065220 h 6858000"/>
              <a:gd name="connsiteX223" fmla="*/ 11547872 w 12192000"/>
              <a:gd name="connsiteY223" fmla="*/ 6090162 h 6858000"/>
              <a:gd name="connsiteX224" fmla="*/ 11551985 w 12192000"/>
              <a:gd name="connsiteY224" fmla="*/ 6117182 h 6858000"/>
              <a:gd name="connsiteX225" fmla="*/ 11531420 w 12192000"/>
              <a:gd name="connsiteY225" fmla="*/ 6125495 h 6858000"/>
              <a:gd name="connsiteX226" fmla="*/ 11494402 w 12192000"/>
              <a:gd name="connsiteY226" fmla="*/ 6090162 h 6858000"/>
              <a:gd name="connsiteX227" fmla="*/ 11494402 w 12192000"/>
              <a:gd name="connsiteY227" fmla="*/ 6088083 h 6858000"/>
              <a:gd name="connsiteX228" fmla="*/ 11492346 w 12192000"/>
              <a:gd name="connsiteY228" fmla="*/ 6088083 h 6858000"/>
              <a:gd name="connsiteX229" fmla="*/ 11473837 w 12192000"/>
              <a:gd name="connsiteY229" fmla="*/ 6100554 h 6858000"/>
              <a:gd name="connsiteX230" fmla="*/ 11473837 w 12192000"/>
              <a:gd name="connsiteY230" fmla="*/ 6102632 h 6858000"/>
              <a:gd name="connsiteX231" fmla="*/ 11486176 w 12192000"/>
              <a:gd name="connsiteY231" fmla="*/ 6152515 h 6858000"/>
              <a:gd name="connsiteX232" fmla="*/ 11469724 w 12192000"/>
              <a:gd name="connsiteY232" fmla="*/ 6164986 h 6858000"/>
              <a:gd name="connsiteX233" fmla="*/ 11426536 w 12192000"/>
              <a:gd name="connsiteY233" fmla="*/ 6137966 h 6858000"/>
              <a:gd name="connsiteX234" fmla="*/ 11424480 w 12192000"/>
              <a:gd name="connsiteY234" fmla="*/ 6137966 h 6858000"/>
              <a:gd name="connsiteX235" fmla="*/ 11424480 w 12192000"/>
              <a:gd name="connsiteY235" fmla="*/ 6140044 h 6858000"/>
              <a:gd name="connsiteX236" fmla="*/ 11408027 w 12192000"/>
              <a:gd name="connsiteY236" fmla="*/ 6154594 h 6858000"/>
              <a:gd name="connsiteX237" fmla="*/ 11408027 w 12192000"/>
              <a:gd name="connsiteY237" fmla="*/ 6156672 h 6858000"/>
              <a:gd name="connsiteX238" fmla="*/ 11434763 w 12192000"/>
              <a:gd name="connsiteY238" fmla="*/ 6202398 h 6858000"/>
              <a:gd name="connsiteX239" fmla="*/ 11420366 w 12192000"/>
              <a:gd name="connsiteY239" fmla="*/ 6219026 h 6858000"/>
              <a:gd name="connsiteX240" fmla="*/ 11371010 w 12192000"/>
              <a:gd name="connsiteY240" fmla="*/ 6206555 h 6858000"/>
              <a:gd name="connsiteX241" fmla="*/ 11368953 w 12192000"/>
              <a:gd name="connsiteY241" fmla="*/ 6206555 h 6858000"/>
              <a:gd name="connsiteX242" fmla="*/ 11358671 w 12192000"/>
              <a:gd name="connsiteY242" fmla="*/ 6225261 h 6858000"/>
              <a:gd name="connsiteX243" fmla="*/ 11358671 w 12192000"/>
              <a:gd name="connsiteY243" fmla="*/ 6227340 h 6858000"/>
              <a:gd name="connsiteX244" fmla="*/ 11395688 w 12192000"/>
              <a:gd name="connsiteY244" fmla="*/ 6264752 h 6858000"/>
              <a:gd name="connsiteX245" fmla="*/ 11387462 w 12192000"/>
              <a:gd name="connsiteY245" fmla="*/ 6283458 h 6858000"/>
              <a:gd name="connsiteX246" fmla="*/ 11336049 w 12192000"/>
              <a:gd name="connsiteY246" fmla="*/ 6283458 h 6858000"/>
              <a:gd name="connsiteX247" fmla="*/ 11333992 w 12192000"/>
              <a:gd name="connsiteY247" fmla="*/ 6283458 h 6858000"/>
              <a:gd name="connsiteX248" fmla="*/ 11333992 w 12192000"/>
              <a:gd name="connsiteY248" fmla="*/ 6285536 h 6858000"/>
              <a:gd name="connsiteX249" fmla="*/ 11327823 w 12192000"/>
              <a:gd name="connsiteY249" fmla="*/ 6306320 h 6858000"/>
              <a:gd name="connsiteX250" fmla="*/ 11329879 w 12192000"/>
              <a:gd name="connsiteY250" fmla="*/ 6308399 h 6858000"/>
              <a:gd name="connsiteX251" fmla="*/ 11373066 w 12192000"/>
              <a:gd name="connsiteY251" fmla="*/ 6333340 h 6858000"/>
              <a:gd name="connsiteX252" fmla="*/ 11371010 w 12192000"/>
              <a:gd name="connsiteY252" fmla="*/ 6356204 h 6858000"/>
              <a:gd name="connsiteX253" fmla="*/ 11321653 w 12192000"/>
              <a:gd name="connsiteY253" fmla="*/ 6368675 h 6858000"/>
              <a:gd name="connsiteX254" fmla="*/ 11319596 w 12192000"/>
              <a:gd name="connsiteY254" fmla="*/ 6368675 h 6858000"/>
              <a:gd name="connsiteX255" fmla="*/ 11319596 w 12192000"/>
              <a:gd name="connsiteY255" fmla="*/ 6370752 h 6858000"/>
              <a:gd name="connsiteX256" fmla="*/ 11319596 w 12192000"/>
              <a:gd name="connsiteY256" fmla="*/ 6381145 h 6858000"/>
              <a:gd name="connsiteX257" fmla="*/ 11319596 w 12192000"/>
              <a:gd name="connsiteY257" fmla="*/ 6391537 h 6858000"/>
              <a:gd name="connsiteX258" fmla="*/ 11319596 w 12192000"/>
              <a:gd name="connsiteY258" fmla="*/ 6393616 h 6858000"/>
              <a:gd name="connsiteX259" fmla="*/ 11321653 w 12192000"/>
              <a:gd name="connsiteY259" fmla="*/ 6393616 h 6858000"/>
              <a:gd name="connsiteX260" fmla="*/ 11371010 w 12192000"/>
              <a:gd name="connsiteY260" fmla="*/ 6406087 h 6858000"/>
              <a:gd name="connsiteX261" fmla="*/ 11375123 w 12192000"/>
              <a:gd name="connsiteY261" fmla="*/ 6428949 h 6858000"/>
              <a:gd name="connsiteX262" fmla="*/ 11329879 w 12192000"/>
              <a:gd name="connsiteY262" fmla="*/ 6455969 h 6858000"/>
              <a:gd name="connsiteX263" fmla="*/ 11327823 w 12192000"/>
              <a:gd name="connsiteY263" fmla="*/ 6455969 h 6858000"/>
              <a:gd name="connsiteX264" fmla="*/ 11327823 w 12192000"/>
              <a:gd name="connsiteY264" fmla="*/ 6458048 h 6858000"/>
              <a:gd name="connsiteX265" fmla="*/ 11333992 w 12192000"/>
              <a:gd name="connsiteY265" fmla="*/ 6478833 h 6858000"/>
              <a:gd name="connsiteX266" fmla="*/ 11336049 w 12192000"/>
              <a:gd name="connsiteY266" fmla="*/ 6478833 h 6858000"/>
              <a:gd name="connsiteX267" fmla="*/ 11387462 w 12192000"/>
              <a:gd name="connsiteY267" fmla="*/ 6478833 h 6858000"/>
              <a:gd name="connsiteX268" fmla="*/ 11395688 w 12192000"/>
              <a:gd name="connsiteY268" fmla="*/ 6499616 h 6858000"/>
              <a:gd name="connsiteX269" fmla="*/ 11358671 w 12192000"/>
              <a:gd name="connsiteY269" fmla="*/ 6537029 h 6858000"/>
              <a:gd name="connsiteX270" fmla="*/ 11358671 w 12192000"/>
              <a:gd name="connsiteY270" fmla="*/ 6539107 h 6858000"/>
              <a:gd name="connsiteX271" fmla="*/ 11371010 w 12192000"/>
              <a:gd name="connsiteY271" fmla="*/ 6557813 h 6858000"/>
              <a:gd name="connsiteX272" fmla="*/ 11422423 w 12192000"/>
              <a:gd name="connsiteY272" fmla="*/ 6543265 h 6858000"/>
              <a:gd name="connsiteX273" fmla="*/ 11434763 w 12192000"/>
              <a:gd name="connsiteY273" fmla="*/ 6561971 h 6858000"/>
              <a:gd name="connsiteX274" fmla="*/ 11408027 w 12192000"/>
              <a:gd name="connsiteY274" fmla="*/ 6607697 h 6858000"/>
              <a:gd name="connsiteX275" fmla="*/ 11410084 w 12192000"/>
              <a:gd name="connsiteY275" fmla="*/ 6609774 h 6858000"/>
              <a:gd name="connsiteX276" fmla="*/ 11424480 w 12192000"/>
              <a:gd name="connsiteY276" fmla="*/ 6624324 h 6858000"/>
              <a:gd name="connsiteX277" fmla="*/ 11426536 w 12192000"/>
              <a:gd name="connsiteY277" fmla="*/ 6624324 h 6858000"/>
              <a:gd name="connsiteX278" fmla="*/ 11471780 w 12192000"/>
              <a:gd name="connsiteY278" fmla="*/ 6597304 h 6858000"/>
              <a:gd name="connsiteX279" fmla="*/ 11488233 w 12192000"/>
              <a:gd name="connsiteY279" fmla="*/ 6611853 h 6858000"/>
              <a:gd name="connsiteX280" fmla="*/ 11475894 w 12192000"/>
              <a:gd name="connsiteY280" fmla="*/ 6661736 h 6858000"/>
              <a:gd name="connsiteX281" fmla="*/ 11475894 w 12192000"/>
              <a:gd name="connsiteY281" fmla="*/ 6663815 h 6858000"/>
              <a:gd name="connsiteX282" fmla="*/ 11494402 w 12192000"/>
              <a:gd name="connsiteY282" fmla="*/ 6674206 h 6858000"/>
              <a:gd name="connsiteX283" fmla="*/ 11494402 w 12192000"/>
              <a:gd name="connsiteY283" fmla="*/ 6676285 h 6858000"/>
              <a:gd name="connsiteX284" fmla="*/ 11496459 w 12192000"/>
              <a:gd name="connsiteY284" fmla="*/ 6674206 h 6858000"/>
              <a:gd name="connsiteX285" fmla="*/ 11533476 w 12192000"/>
              <a:gd name="connsiteY285" fmla="*/ 6636795 h 6858000"/>
              <a:gd name="connsiteX286" fmla="*/ 11551985 w 12192000"/>
              <a:gd name="connsiteY286" fmla="*/ 6645109 h 6858000"/>
              <a:gd name="connsiteX287" fmla="*/ 11549928 w 12192000"/>
              <a:gd name="connsiteY287" fmla="*/ 6672129 h 6858000"/>
              <a:gd name="connsiteX288" fmla="*/ 11551985 w 12192000"/>
              <a:gd name="connsiteY288" fmla="*/ 6697070 h 6858000"/>
              <a:gd name="connsiteX289" fmla="*/ 11551985 w 12192000"/>
              <a:gd name="connsiteY289" fmla="*/ 6699148 h 6858000"/>
              <a:gd name="connsiteX290" fmla="*/ 11554042 w 12192000"/>
              <a:gd name="connsiteY290" fmla="*/ 6699148 h 6858000"/>
              <a:gd name="connsiteX291" fmla="*/ 11574607 w 12192000"/>
              <a:gd name="connsiteY291" fmla="*/ 6705383 h 6858000"/>
              <a:gd name="connsiteX292" fmla="*/ 11576663 w 12192000"/>
              <a:gd name="connsiteY292" fmla="*/ 6705383 h 6858000"/>
              <a:gd name="connsiteX293" fmla="*/ 11601342 w 12192000"/>
              <a:gd name="connsiteY293" fmla="*/ 6659658 h 6858000"/>
              <a:gd name="connsiteX294" fmla="*/ 11623964 w 12192000"/>
              <a:gd name="connsiteY294" fmla="*/ 6661736 h 6858000"/>
              <a:gd name="connsiteX295" fmla="*/ 11636303 w 12192000"/>
              <a:gd name="connsiteY295" fmla="*/ 6713697 h 6858000"/>
              <a:gd name="connsiteX296" fmla="*/ 11638359 w 12192000"/>
              <a:gd name="connsiteY296" fmla="*/ 6713697 h 6858000"/>
              <a:gd name="connsiteX297" fmla="*/ 11658925 w 12192000"/>
              <a:gd name="connsiteY297" fmla="*/ 6713697 h 6858000"/>
              <a:gd name="connsiteX298" fmla="*/ 11660982 w 12192000"/>
              <a:gd name="connsiteY298" fmla="*/ 6713697 h 6858000"/>
              <a:gd name="connsiteX299" fmla="*/ 11675378 w 12192000"/>
              <a:gd name="connsiteY299" fmla="*/ 6661736 h 6858000"/>
              <a:gd name="connsiteX300" fmla="*/ 11695943 w 12192000"/>
              <a:gd name="connsiteY300" fmla="*/ 6659658 h 6858000"/>
              <a:gd name="connsiteX301" fmla="*/ 11722678 w 12192000"/>
              <a:gd name="connsiteY301" fmla="*/ 6705383 h 6858000"/>
              <a:gd name="connsiteX302" fmla="*/ 11743243 w 12192000"/>
              <a:gd name="connsiteY302" fmla="*/ 6699148 h 6858000"/>
              <a:gd name="connsiteX303" fmla="*/ 11745300 w 12192000"/>
              <a:gd name="connsiteY303" fmla="*/ 6699148 h 6858000"/>
              <a:gd name="connsiteX304" fmla="*/ 11747356 w 12192000"/>
              <a:gd name="connsiteY304" fmla="*/ 6672129 h 6858000"/>
              <a:gd name="connsiteX305" fmla="*/ 11745300 w 12192000"/>
              <a:gd name="connsiteY305" fmla="*/ 6645109 h 6858000"/>
              <a:gd name="connsiteX306" fmla="*/ 11765865 w 12192000"/>
              <a:gd name="connsiteY306" fmla="*/ 6636795 h 6858000"/>
              <a:gd name="connsiteX307" fmla="*/ 11802882 w 12192000"/>
              <a:gd name="connsiteY307" fmla="*/ 6674206 h 6858000"/>
              <a:gd name="connsiteX308" fmla="*/ 11821391 w 12192000"/>
              <a:gd name="connsiteY308" fmla="*/ 6663815 h 6858000"/>
              <a:gd name="connsiteX309" fmla="*/ 11823448 w 12192000"/>
              <a:gd name="connsiteY309" fmla="*/ 6661736 h 6858000"/>
              <a:gd name="connsiteX310" fmla="*/ 11823448 w 12192000"/>
              <a:gd name="connsiteY310" fmla="*/ 6659658 h 6858000"/>
              <a:gd name="connsiteX311" fmla="*/ 11809052 w 12192000"/>
              <a:gd name="connsiteY311" fmla="*/ 6611853 h 6858000"/>
              <a:gd name="connsiteX312" fmla="*/ 11825504 w 12192000"/>
              <a:gd name="connsiteY312" fmla="*/ 6597304 h 6858000"/>
              <a:gd name="connsiteX313" fmla="*/ 11870748 w 12192000"/>
              <a:gd name="connsiteY313" fmla="*/ 6624324 h 6858000"/>
              <a:gd name="connsiteX314" fmla="*/ 11872805 w 12192000"/>
              <a:gd name="connsiteY314" fmla="*/ 6624324 h 6858000"/>
              <a:gd name="connsiteX315" fmla="*/ 11887201 w 12192000"/>
              <a:gd name="connsiteY315" fmla="*/ 6607697 h 6858000"/>
              <a:gd name="connsiteX316" fmla="*/ 11889257 w 12192000"/>
              <a:gd name="connsiteY316" fmla="*/ 6607697 h 6858000"/>
              <a:gd name="connsiteX317" fmla="*/ 11862522 w 12192000"/>
              <a:gd name="connsiteY317" fmla="*/ 6561971 h 6858000"/>
              <a:gd name="connsiteX318" fmla="*/ 11874861 w 12192000"/>
              <a:gd name="connsiteY318" fmla="*/ 6543265 h 6858000"/>
              <a:gd name="connsiteX319" fmla="*/ 11926275 w 12192000"/>
              <a:gd name="connsiteY319" fmla="*/ 6557813 h 6858000"/>
              <a:gd name="connsiteX320" fmla="*/ 11928331 w 12192000"/>
              <a:gd name="connsiteY320" fmla="*/ 6555735 h 6858000"/>
              <a:gd name="connsiteX321" fmla="*/ 11938614 w 12192000"/>
              <a:gd name="connsiteY321" fmla="*/ 6537029 h 6858000"/>
              <a:gd name="connsiteX322" fmla="*/ 11938614 w 12192000"/>
              <a:gd name="connsiteY322" fmla="*/ 6534951 h 6858000"/>
              <a:gd name="connsiteX323" fmla="*/ 11901596 w 12192000"/>
              <a:gd name="connsiteY323" fmla="*/ 6499616 h 6858000"/>
              <a:gd name="connsiteX324" fmla="*/ 11909822 w 12192000"/>
              <a:gd name="connsiteY324" fmla="*/ 6478833 h 6858000"/>
              <a:gd name="connsiteX325" fmla="*/ 11961236 w 12192000"/>
              <a:gd name="connsiteY325" fmla="*/ 6478833 h 6858000"/>
              <a:gd name="connsiteX326" fmla="*/ 11963292 w 12192000"/>
              <a:gd name="connsiteY326" fmla="*/ 6478833 h 6858000"/>
              <a:gd name="connsiteX327" fmla="*/ 11967405 w 12192000"/>
              <a:gd name="connsiteY327" fmla="*/ 6458048 h 6858000"/>
              <a:gd name="connsiteX328" fmla="*/ 11967405 w 12192000"/>
              <a:gd name="connsiteY328" fmla="*/ 6455969 h 6858000"/>
              <a:gd name="connsiteX329" fmla="*/ 11922162 w 12192000"/>
              <a:gd name="connsiteY329" fmla="*/ 6428949 h 6858000"/>
              <a:gd name="connsiteX330" fmla="*/ 11926275 w 12192000"/>
              <a:gd name="connsiteY330" fmla="*/ 6408165 h 6858000"/>
              <a:gd name="connsiteX331" fmla="*/ 11975632 w 12192000"/>
              <a:gd name="connsiteY331" fmla="*/ 6393616 h 6858000"/>
              <a:gd name="connsiteX332" fmla="*/ 11977688 w 12192000"/>
              <a:gd name="connsiteY332" fmla="*/ 6393616 h 6858000"/>
              <a:gd name="connsiteX333" fmla="*/ 11977688 w 12192000"/>
              <a:gd name="connsiteY333" fmla="*/ 6381145 h 6858000"/>
              <a:gd name="connsiteX334" fmla="*/ 11977688 w 12192000"/>
              <a:gd name="connsiteY334" fmla="*/ 6370752 h 6858000"/>
              <a:gd name="connsiteX335" fmla="*/ 11975632 w 12192000"/>
              <a:gd name="connsiteY335" fmla="*/ 6370752 h 6858000"/>
              <a:gd name="connsiteX336" fmla="*/ 11926275 w 12192000"/>
              <a:gd name="connsiteY336" fmla="*/ 6356204 h 6858000"/>
              <a:gd name="connsiteX337" fmla="*/ 11924218 w 12192000"/>
              <a:gd name="connsiteY337" fmla="*/ 6335419 h 6858000"/>
              <a:gd name="connsiteX338" fmla="*/ 11967405 w 12192000"/>
              <a:gd name="connsiteY338" fmla="*/ 6308399 h 6858000"/>
              <a:gd name="connsiteX339" fmla="*/ 11969462 w 12192000"/>
              <a:gd name="connsiteY339" fmla="*/ 6308399 h 6858000"/>
              <a:gd name="connsiteX340" fmla="*/ 11969462 w 12192000"/>
              <a:gd name="connsiteY340" fmla="*/ 6306320 h 6858000"/>
              <a:gd name="connsiteX341" fmla="*/ 11963292 w 12192000"/>
              <a:gd name="connsiteY341" fmla="*/ 6285536 h 6858000"/>
              <a:gd name="connsiteX342" fmla="*/ 11961236 w 12192000"/>
              <a:gd name="connsiteY342" fmla="*/ 6285536 h 6858000"/>
              <a:gd name="connsiteX343" fmla="*/ 11909822 w 12192000"/>
              <a:gd name="connsiteY343" fmla="*/ 6285536 h 6858000"/>
              <a:gd name="connsiteX344" fmla="*/ 11901596 w 12192000"/>
              <a:gd name="connsiteY344" fmla="*/ 6264752 h 6858000"/>
              <a:gd name="connsiteX345" fmla="*/ 11938614 w 12192000"/>
              <a:gd name="connsiteY345" fmla="*/ 6227340 h 6858000"/>
              <a:gd name="connsiteX346" fmla="*/ 11938614 w 12192000"/>
              <a:gd name="connsiteY346" fmla="*/ 6225261 h 6858000"/>
              <a:gd name="connsiteX347" fmla="*/ 11928331 w 12192000"/>
              <a:gd name="connsiteY347" fmla="*/ 6206555 h 6858000"/>
              <a:gd name="connsiteX348" fmla="*/ 11926275 w 12192000"/>
              <a:gd name="connsiteY348" fmla="*/ 6206555 h 6858000"/>
              <a:gd name="connsiteX349" fmla="*/ 11876918 w 12192000"/>
              <a:gd name="connsiteY349" fmla="*/ 6219026 h 6858000"/>
              <a:gd name="connsiteX350" fmla="*/ 11862522 w 12192000"/>
              <a:gd name="connsiteY350" fmla="*/ 6202398 h 6858000"/>
              <a:gd name="connsiteX351" fmla="*/ 11889257 w 12192000"/>
              <a:gd name="connsiteY351" fmla="*/ 6156672 h 6858000"/>
              <a:gd name="connsiteX352" fmla="*/ 11889257 w 12192000"/>
              <a:gd name="connsiteY352" fmla="*/ 6154594 h 6858000"/>
              <a:gd name="connsiteX353" fmla="*/ 11872805 w 12192000"/>
              <a:gd name="connsiteY353" fmla="*/ 6140044 h 6858000"/>
              <a:gd name="connsiteX354" fmla="*/ 11827561 w 12192000"/>
              <a:gd name="connsiteY354" fmla="*/ 6164986 h 6858000"/>
              <a:gd name="connsiteX355" fmla="*/ 11809052 w 12192000"/>
              <a:gd name="connsiteY355" fmla="*/ 6152515 h 6858000"/>
              <a:gd name="connsiteX356" fmla="*/ 11823448 w 12192000"/>
              <a:gd name="connsiteY356" fmla="*/ 6102632 h 6858000"/>
              <a:gd name="connsiteX357" fmla="*/ 11823448 w 12192000"/>
              <a:gd name="connsiteY357" fmla="*/ 6100554 h 6858000"/>
              <a:gd name="connsiteX358" fmla="*/ 11804939 w 12192000"/>
              <a:gd name="connsiteY358" fmla="*/ 6090162 h 6858000"/>
              <a:gd name="connsiteX359" fmla="*/ 11802882 w 12192000"/>
              <a:gd name="connsiteY359" fmla="*/ 6088083 h 6858000"/>
              <a:gd name="connsiteX360" fmla="*/ 11802882 w 12192000"/>
              <a:gd name="connsiteY360" fmla="*/ 6090162 h 6858000"/>
              <a:gd name="connsiteX361" fmla="*/ 11765865 w 12192000"/>
              <a:gd name="connsiteY361" fmla="*/ 6125495 h 6858000"/>
              <a:gd name="connsiteX362" fmla="*/ 11745300 w 12192000"/>
              <a:gd name="connsiteY362" fmla="*/ 6117182 h 6858000"/>
              <a:gd name="connsiteX363" fmla="*/ 11749412 w 12192000"/>
              <a:gd name="connsiteY363" fmla="*/ 6090162 h 6858000"/>
              <a:gd name="connsiteX364" fmla="*/ 11745300 w 12192000"/>
              <a:gd name="connsiteY364" fmla="*/ 6065220 h 6858000"/>
              <a:gd name="connsiteX365" fmla="*/ 11745300 w 12192000"/>
              <a:gd name="connsiteY365" fmla="*/ 6063142 h 6858000"/>
              <a:gd name="connsiteX366" fmla="*/ 11743243 w 12192000"/>
              <a:gd name="connsiteY366" fmla="*/ 6063142 h 6858000"/>
              <a:gd name="connsiteX367" fmla="*/ 11722678 w 12192000"/>
              <a:gd name="connsiteY367" fmla="*/ 6058985 h 6858000"/>
              <a:gd name="connsiteX368" fmla="*/ 11695943 w 12192000"/>
              <a:gd name="connsiteY368" fmla="*/ 6104711 h 6858000"/>
              <a:gd name="connsiteX369" fmla="*/ 11673321 w 12192000"/>
              <a:gd name="connsiteY369" fmla="*/ 6100554 h 6858000"/>
              <a:gd name="connsiteX370" fmla="*/ 11660982 w 12192000"/>
              <a:gd name="connsiteY370" fmla="*/ 6050671 h 6858000"/>
              <a:gd name="connsiteX371" fmla="*/ 11658925 w 12192000"/>
              <a:gd name="connsiteY371" fmla="*/ 6050671 h 6858000"/>
              <a:gd name="connsiteX372" fmla="*/ 11638359 w 12192000"/>
              <a:gd name="connsiteY372" fmla="*/ 6050671 h 6858000"/>
              <a:gd name="connsiteX373" fmla="*/ 11636303 w 12192000"/>
              <a:gd name="connsiteY373" fmla="*/ 6050671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8102"/>
                </a:moveTo>
                <a:cubicBezTo>
                  <a:pt x="11607483" y="6446018"/>
                  <a:pt x="11609524" y="6446018"/>
                  <a:pt x="11613605" y="6448102"/>
                </a:cubicBezTo>
                <a:cubicBezTo>
                  <a:pt x="11615645" y="6450187"/>
                  <a:pt x="11617686" y="6452271"/>
                  <a:pt x="11617686" y="6456440"/>
                </a:cubicBezTo>
                <a:cubicBezTo>
                  <a:pt x="11623808" y="6558584"/>
                  <a:pt x="11623808" y="6558584"/>
                  <a:pt x="11623808" y="6558584"/>
                </a:cubicBezTo>
                <a:cubicBezTo>
                  <a:pt x="11625848" y="6564837"/>
                  <a:pt x="11623808" y="6566922"/>
                  <a:pt x="11621767" y="6569006"/>
                </a:cubicBezTo>
                <a:cubicBezTo>
                  <a:pt x="11619727" y="6571091"/>
                  <a:pt x="11617686" y="6569006"/>
                  <a:pt x="11615645" y="6569006"/>
                </a:cubicBezTo>
                <a:cubicBezTo>
                  <a:pt x="11570752" y="6558584"/>
                  <a:pt x="11540142" y="6539822"/>
                  <a:pt x="11509533" y="6506470"/>
                </a:cubicBezTo>
                <a:cubicBezTo>
                  <a:pt x="11507492" y="6504386"/>
                  <a:pt x="11505451" y="6502301"/>
                  <a:pt x="11505451" y="6500217"/>
                </a:cubicBezTo>
                <a:cubicBezTo>
                  <a:pt x="11505451" y="6500217"/>
                  <a:pt x="11505451" y="6500217"/>
                  <a:pt x="11505451" y="6498131"/>
                </a:cubicBezTo>
                <a:cubicBezTo>
                  <a:pt x="11505451" y="6496047"/>
                  <a:pt x="11509533" y="6493962"/>
                  <a:pt x="11511573" y="6493962"/>
                </a:cubicBezTo>
                <a:cubicBezTo>
                  <a:pt x="11603402" y="6448102"/>
                  <a:pt x="11603402" y="6448102"/>
                  <a:pt x="11603402" y="6448102"/>
                </a:cubicBezTo>
                <a:close/>
                <a:moveTo>
                  <a:pt x="11686136" y="6446018"/>
                </a:moveTo>
                <a:cubicBezTo>
                  <a:pt x="11690256" y="6446018"/>
                  <a:pt x="11692317" y="6446018"/>
                  <a:pt x="11696438" y="6446018"/>
                </a:cubicBezTo>
                <a:cubicBezTo>
                  <a:pt x="11787097" y="6491784"/>
                  <a:pt x="11787097" y="6491784"/>
                  <a:pt x="11787097" y="6491784"/>
                </a:cubicBezTo>
                <a:cubicBezTo>
                  <a:pt x="11791218" y="6493864"/>
                  <a:pt x="11793278" y="6495944"/>
                  <a:pt x="11795339" y="6498025"/>
                </a:cubicBezTo>
                <a:cubicBezTo>
                  <a:pt x="11795339" y="6500105"/>
                  <a:pt x="11793278" y="6502185"/>
                  <a:pt x="11791218" y="6504265"/>
                </a:cubicBezTo>
                <a:cubicBezTo>
                  <a:pt x="11760312" y="6537549"/>
                  <a:pt x="11727344" y="6556272"/>
                  <a:pt x="11684076" y="6566673"/>
                </a:cubicBezTo>
                <a:cubicBezTo>
                  <a:pt x="11679954" y="6568753"/>
                  <a:pt x="11677894" y="6568753"/>
                  <a:pt x="11675833" y="6566673"/>
                </a:cubicBezTo>
                <a:cubicBezTo>
                  <a:pt x="11673773" y="6564593"/>
                  <a:pt x="11673773" y="6560432"/>
                  <a:pt x="11673773" y="6558352"/>
                </a:cubicBezTo>
                <a:cubicBezTo>
                  <a:pt x="11682015" y="6454339"/>
                  <a:pt x="11682015" y="6454339"/>
                  <a:pt x="11682015" y="6454339"/>
                </a:cubicBezTo>
                <a:cubicBezTo>
                  <a:pt x="11682015" y="6452259"/>
                  <a:pt x="11684076" y="6448098"/>
                  <a:pt x="11686136" y="6446018"/>
                </a:cubicBezTo>
                <a:close/>
                <a:moveTo>
                  <a:pt x="10868401" y="6406275"/>
                </a:moveTo>
                <a:cubicBezTo>
                  <a:pt x="10868401" y="6406275"/>
                  <a:pt x="10868401" y="6406275"/>
                  <a:pt x="10868401" y="6449478"/>
                </a:cubicBezTo>
                <a:cubicBezTo>
                  <a:pt x="10868401" y="6449478"/>
                  <a:pt x="10841333" y="6457707"/>
                  <a:pt x="10820512" y="6457707"/>
                </a:cubicBezTo>
                <a:cubicBezTo>
                  <a:pt x="10803855" y="6457707"/>
                  <a:pt x="10801773" y="6441249"/>
                  <a:pt x="10801773" y="6433020"/>
                </a:cubicBezTo>
                <a:cubicBezTo>
                  <a:pt x="10801773" y="6418619"/>
                  <a:pt x="10810102" y="6410390"/>
                  <a:pt x="10826759" y="6408333"/>
                </a:cubicBezTo>
                <a:close/>
                <a:moveTo>
                  <a:pt x="10518900" y="6336141"/>
                </a:moveTo>
                <a:cubicBezTo>
                  <a:pt x="10547537" y="6336141"/>
                  <a:pt x="10559811" y="6352748"/>
                  <a:pt x="10559811" y="6396340"/>
                </a:cubicBezTo>
                <a:cubicBezTo>
                  <a:pt x="10559811" y="6433704"/>
                  <a:pt x="10553675" y="6456538"/>
                  <a:pt x="10518900" y="6456538"/>
                </a:cubicBezTo>
                <a:cubicBezTo>
                  <a:pt x="10484125" y="6456538"/>
                  <a:pt x="10477988" y="6433704"/>
                  <a:pt x="10477988" y="6396340"/>
                </a:cubicBezTo>
                <a:cubicBezTo>
                  <a:pt x="10477988" y="6352748"/>
                  <a:pt x="10488216" y="6336141"/>
                  <a:pt x="10518900" y="6336141"/>
                </a:cubicBezTo>
                <a:close/>
                <a:moveTo>
                  <a:pt x="11673123" y="6327829"/>
                </a:moveTo>
                <a:cubicBezTo>
                  <a:pt x="11675950" y="6327310"/>
                  <a:pt x="11679033" y="6327829"/>
                  <a:pt x="11682116" y="6328868"/>
                </a:cubicBezTo>
                <a:cubicBezTo>
                  <a:pt x="11698562" y="6341337"/>
                  <a:pt x="11708840" y="6360039"/>
                  <a:pt x="11708840" y="6380819"/>
                </a:cubicBezTo>
                <a:cubicBezTo>
                  <a:pt x="11708840" y="6411990"/>
                  <a:pt x="11682116" y="6439004"/>
                  <a:pt x="11649226" y="6439004"/>
                </a:cubicBezTo>
                <a:cubicBezTo>
                  <a:pt x="11616336" y="6439004"/>
                  <a:pt x="11589612" y="6411990"/>
                  <a:pt x="11589612" y="6380819"/>
                </a:cubicBezTo>
                <a:cubicBezTo>
                  <a:pt x="11589612" y="6360039"/>
                  <a:pt x="11599890" y="6341337"/>
                  <a:pt x="11616336" y="6330947"/>
                </a:cubicBezTo>
                <a:cubicBezTo>
                  <a:pt x="11622503" y="6326790"/>
                  <a:pt x="11628669" y="6326790"/>
                  <a:pt x="11632781" y="6333024"/>
                </a:cubicBezTo>
                <a:cubicBezTo>
                  <a:pt x="11636892" y="6339259"/>
                  <a:pt x="11634837" y="6345492"/>
                  <a:pt x="11630725" y="6349649"/>
                </a:cubicBezTo>
                <a:cubicBezTo>
                  <a:pt x="11620447" y="6355883"/>
                  <a:pt x="11614280" y="6368351"/>
                  <a:pt x="11614280" y="6380819"/>
                </a:cubicBezTo>
                <a:cubicBezTo>
                  <a:pt x="11614280" y="6399522"/>
                  <a:pt x="11630725" y="6416146"/>
                  <a:pt x="11649226" y="6416146"/>
                </a:cubicBezTo>
                <a:cubicBezTo>
                  <a:pt x="11667727" y="6416146"/>
                  <a:pt x="11684172" y="6399522"/>
                  <a:pt x="11684172" y="6380819"/>
                </a:cubicBezTo>
                <a:cubicBezTo>
                  <a:pt x="11684172" y="6368351"/>
                  <a:pt x="11678005" y="6355883"/>
                  <a:pt x="11667727" y="6349649"/>
                </a:cubicBezTo>
                <a:cubicBezTo>
                  <a:pt x="11663616" y="6345492"/>
                  <a:pt x="11661560" y="6339259"/>
                  <a:pt x="11665671" y="6333024"/>
                </a:cubicBezTo>
                <a:cubicBezTo>
                  <a:pt x="11667727" y="6329908"/>
                  <a:pt x="11670297" y="6328349"/>
                  <a:pt x="11673123" y="6327829"/>
                </a:cubicBezTo>
                <a:close/>
                <a:moveTo>
                  <a:pt x="11822057" y="6312763"/>
                </a:moveTo>
                <a:cubicBezTo>
                  <a:pt x="11824124" y="6312763"/>
                  <a:pt x="11826190" y="6316915"/>
                  <a:pt x="11826190" y="6318992"/>
                </a:cubicBezTo>
                <a:cubicBezTo>
                  <a:pt x="11838588" y="6362590"/>
                  <a:pt x="11838588" y="6399960"/>
                  <a:pt x="11826190" y="6443559"/>
                </a:cubicBezTo>
                <a:cubicBezTo>
                  <a:pt x="11824124" y="6447711"/>
                  <a:pt x="11824124" y="6449787"/>
                  <a:pt x="11822057" y="6449787"/>
                </a:cubicBezTo>
                <a:cubicBezTo>
                  <a:pt x="11817924" y="6451863"/>
                  <a:pt x="11815858" y="6449787"/>
                  <a:pt x="11813791" y="6447711"/>
                </a:cubicBezTo>
                <a:cubicBezTo>
                  <a:pt x="11729066" y="6389579"/>
                  <a:pt x="11729066" y="6389579"/>
                  <a:pt x="11729066" y="6389579"/>
                </a:cubicBezTo>
                <a:cubicBezTo>
                  <a:pt x="11724933" y="6387504"/>
                  <a:pt x="11722867" y="6385427"/>
                  <a:pt x="11722867" y="6381275"/>
                </a:cubicBezTo>
                <a:cubicBezTo>
                  <a:pt x="11722867" y="6379199"/>
                  <a:pt x="11724933" y="6375047"/>
                  <a:pt x="11729066" y="6372971"/>
                </a:cubicBezTo>
                <a:cubicBezTo>
                  <a:pt x="11813791" y="6314840"/>
                  <a:pt x="11813791" y="6314840"/>
                  <a:pt x="11813791" y="6314840"/>
                </a:cubicBezTo>
                <a:cubicBezTo>
                  <a:pt x="11815858" y="6312763"/>
                  <a:pt x="11819991" y="6312763"/>
                  <a:pt x="11822057" y="6312763"/>
                </a:cubicBezTo>
                <a:close/>
                <a:moveTo>
                  <a:pt x="11476229" y="6312763"/>
                </a:moveTo>
                <a:cubicBezTo>
                  <a:pt x="11480320" y="6312763"/>
                  <a:pt x="11482366" y="6314840"/>
                  <a:pt x="11484412" y="6316915"/>
                </a:cubicBezTo>
                <a:cubicBezTo>
                  <a:pt x="11568280" y="6372971"/>
                  <a:pt x="11568280" y="6372971"/>
                  <a:pt x="11568280" y="6372971"/>
                </a:cubicBezTo>
                <a:cubicBezTo>
                  <a:pt x="11572371" y="6375047"/>
                  <a:pt x="11574417" y="6379199"/>
                  <a:pt x="11574417" y="6381275"/>
                </a:cubicBezTo>
                <a:cubicBezTo>
                  <a:pt x="11574417" y="6385427"/>
                  <a:pt x="11572371" y="6387504"/>
                  <a:pt x="11568280" y="6389579"/>
                </a:cubicBezTo>
                <a:lnTo>
                  <a:pt x="11484412" y="6447711"/>
                </a:lnTo>
                <a:cubicBezTo>
                  <a:pt x="11480320" y="6449787"/>
                  <a:pt x="11478275" y="6451863"/>
                  <a:pt x="11476229" y="6449787"/>
                </a:cubicBezTo>
                <a:cubicBezTo>
                  <a:pt x="11474184" y="6449787"/>
                  <a:pt x="11472138" y="6447711"/>
                  <a:pt x="11472138" y="6443559"/>
                </a:cubicBezTo>
                <a:cubicBezTo>
                  <a:pt x="11459865" y="6399960"/>
                  <a:pt x="11459865" y="6364666"/>
                  <a:pt x="11472138" y="6318992"/>
                </a:cubicBezTo>
                <a:cubicBezTo>
                  <a:pt x="11472138" y="6316915"/>
                  <a:pt x="11474184" y="6314840"/>
                  <a:pt x="11476229" y="6312763"/>
                </a:cubicBezTo>
                <a:close/>
                <a:moveTo>
                  <a:pt x="11088184" y="6302243"/>
                </a:moveTo>
                <a:cubicBezTo>
                  <a:pt x="11086131" y="6302243"/>
                  <a:pt x="11084078" y="6302243"/>
                  <a:pt x="11082024" y="6304321"/>
                </a:cubicBezTo>
                <a:cubicBezTo>
                  <a:pt x="11079972" y="6306398"/>
                  <a:pt x="11079972" y="6308475"/>
                  <a:pt x="11079972" y="6310551"/>
                </a:cubicBezTo>
                <a:cubicBezTo>
                  <a:pt x="11121033" y="6468402"/>
                  <a:pt x="11121033" y="6468402"/>
                  <a:pt x="11121033" y="6468402"/>
                </a:cubicBezTo>
                <a:cubicBezTo>
                  <a:pt x="11123086" y="6476710"/>
                  <a:pt x="11131299" y="6489171"/>
                  <a:pt x="11145670" y="6489171"/>
                </a:cubicBezTo>
                <a:cubicBezTo>
                  <a:pt x="11153882" y="6489171"/>
                  <a:pt x="11153882" y="6489171"/>
                  <a:pt x="11153882" y="6489171"/>
                </a:cubicBezTo>
                <a:cubicBezTo>
                  <a:pt x="11151829" y="6493325"/>
                  <a:pt x="11151829" y="6495403"/>
                  <a:pt x="11149776" y="6497479"/>
                </a:cubicBezTo>
                <a:cubicBezTo>
                  <a:pt x="11149776" y="6499556"/>
                  <a:pt x="11149776" y="6499556"/>
                  <a:pt x="11149776" y="6499556"/>
                </a:cubicBezTo>
                <a:cubicBezTo>
                  <a:pt x="11147723" y="6505788"/>
                  <a:pt x="11145670" y="6518249"/>
                  <a:pt x="11125139" y="6518249"/>
                </a:cubicBezTo>
                <a:cubicBezTo>
                  <a:pt x="11090237" y="6516172"/>
                  <a:pt x="11090237" y="6516172"/>
                  <a:pt x="11090237" y="6516172"/>
                </a:cubicBezTo>
                <a:cubicBezTo>
                  <a:pt x="11088184" y="6514095"/>
                  <a:pt x="11086131" y="6516172"/>
                  <a:pt x="11084078" y="6518249"/>
                </a:cubicBezTo>
                <a:cubicBezTo>
                  <a:pt x="11082024" y="6518249"/>
                  <a:pt x="11082024" y="6520326"/>
                  <a:pt x="11082024" y="6522403"/>
                </a:cubicBezTo>
                <a:cubicBezTo>
                  <a:pt x="11082024" y="6541096"/>
                  <a:pt x="11082024" y="6541096"/>
                  <a:pt x="11082024" y="6541096"/>
                </a:cubicBezTo>
                <a:cubicBezTo>
                  <a:pt x="11082024" y="6545250"/>
                  <a:pt x="11084078" y="6547327"/>
                  <a:pt x="11088184" y="6547327"/>
                </a:cubicBezTo>
                <a:cubicBezTo>
                  <a:pt x="11098449" y="6551480"/>
                  <a:pt x="11118980" y="6553557"/>
                  <a:pt x="11135404" y="6553557"/>
                </a:cubicBezTo>
                <a:cubicBezTo>
                  <a:pt x="11135404" y="6553557"/>
                  <a:pt x="11135404" y="6553557"/>
                  <a:pt x="11137458" y="6553557"/>
                </a:cubicBezTo>
                <a:cubicBezTo>
                  <a:pt x="11164148" y="6553557"/>
                  <a:pt x="11182625" y="6536942"/>
                  <a:pt x="11190838" y="6501633"/>
                </a:cubicBezTo>
                <a:cubicBezTo>
                  <a:pt x="11201103" y="6462170"/>
                  <a:pt x="11215474" y="6410246"/>
                  <a:pt x="11223687" y="6372861"/>
                </a:cubicBezTo>
                <a:cubicBezTo>
                  <a:pt x="11227793" y="6356245"/>
                  <a:pt x="11231899" y="6341706"/>
                  <a:pt x="11236005" y="6331321"/>
                </a:cubicBezTo>
                <a:cubicBezTo>
                  <a:pt x="11240111" y="6310551"/>
                  <a:pt x="11240111" y="6310551"/>
                  <a:pt x="11240111" y="6310551"/>
                </a:cubicBezTo>
                <a:cubicBezTo>
                  <a:pt x="11240111" y="6308475"/>
                  <a:pt x="11240111" y="6306398"/>
                  <a:pt x="11238058" y="6304321"/>
                </a:cubicBezTo>
                <a:cubicBezTo>
                  <a:pt x="11238058" y="6302243"/>
                  <a:pt x="11236005" y="6302243"/>
                  <a:pt x="11233952" y="6302243"/>
                </a:cubicBezTo>
                <a:cubicBezTo>
                  <a:pt x="11205209" y="6302243"/>
                  <a:pt x="11205209" y="6302243"/>
                  <a:pt x="11205209" y="6302243"/>
                </a:cubicBezTo>
                <a:cubicBezTo>
                  <a:pt x="11203156" y="6302243"/>
                  <a:pt x="11199050" y="6304321"/>
                  <a:pt x="11199050" y="6306398"/>
                </a:cubicBezTo>
                <a:cubicBezTo>
                  <a:pt x="11162094" y="6447632"/>
                  <a:pt x="11162094" y="6447632"/>
                  <a:pt x="11162094" y="6447632"/>
                </a:cubicBezTo>
                <a:cubicBezTo>
                  <a:pt x="11160041" y="6447632"/>
                  <a:pt x="11160041" y="6447632"/>
                  <a:pt x="11160041" y="6447632"/>
                </a:cubicBezTo>
                <a:cubicBezTo>
                  <a:pt x="11121033" y="6306398"/>
                  <a:pt x="11121033" y="6306398"/>
                  <a:pt x="11121033" y="6306398"/>
                </a:cubicBezTo>
                <a:cubicBezTo>
                  <a:pt x="11121033" y="6304321"/>
                  <a:pt x="11118980" y="6302243"/>
                  <a:pt x="11114874" y="6302243"/>
                </a:cubicBezTo>
                <a:cubicBezTo>
                  <a:pt x="11088184" y="6302243"/>
                  <a:pt x="11088184" y="6302243"/>
                  <a:pt x="11088184" y="6302243"/>
                </a:cubicBezTo>
                <a:close/>
                <a:moveTo>
                  <a:pt x="11048412" y="6299906"/>
                </a:moveTo>
                <a:cubicBezTo>
                  <a:pt x="11030001" y="6299906"/>
                  <a:pt x="11011591" y="6312391"/>
                  <a:pt x="10999317" y="6320715"/>
                </a:cubicBezTo>
                <a:cubicBezTo>
                  <a:pt x="10999317" y="6308230"/>
                  <a:pt x="10999317" y="6308230"/>
                  <a:pt x="10999317" y="6308230"/>
                </a:cubicBezTo>
                <a:cubicBezTo>
                  <a:pt x="10999317" y="6304067"/>
                  <a:pt x="10997272" y="6301987"/>
                  <a:pt x="10993181" y="6301987"/>
                </a:cubicBezTo>
                <a:cubicBezTo>
                  <a:pt x="10964542" y="6301987"/>
                  <a:pt x="10964542" y="6301987"/>
                  <a:pt x="10964542" y="6301987"/>
                </a:cubicBezTo>
                <a:cubicBezTo>
                  <a:pt x="10960451" y="6301987"/>
                  <a:pt x="10958406" y="6304067"/>
                  <a:pt x="10958406" y="6308230"/>
                </a:cubicBezTo>
                <a:cubicBezTo>
                  <a:pt x="10958406" y="6483025"/>
                  <a:pt x="10958406" y="6483025"/>
                  <a:pt x="10958406" y="6483025"/>
                </a:cubicBezTo>
                <a:cubicBezTo>
                  <a:pt x="10958406" y="6487187"/>
                  <a:pt x="10960451" y="6489268"/>
                  <a:pt x="10964542" y="6489268"/>
                </a:cubicBezTo>
                <a:cubicBezTo>
                  <a:pt x="10993181" y="6489268"/>
                  <a:pt x="10993181" y="6489268"/>
                  <a:pt x="10993181" y="6489268"/>
                </a:cubicBezTo>
                <a:cubicBezTo>
                  <a:pt x="10997272" y="6489268"/>
                  <a:pt x="10999317" y="6487187"/>
                  <a:pt x="10999317" y="6483025"/>
                </a:cubicBezTo>
                <a:cubicBezTo>
                  <a:pt x="10999317" y="6362333"/>
                  <a:pt x="10999317" y="6362333"/>
                  <a:pt x="10999317" y="6362333"/>
                </a:cubicBezTo>
                <a:cubicBezTo>
                  <a:pt x="11007500" y="6356090"/>
                  <a:pt x="11025910" y="6341524"/>
                  <a:pt x="11050457" y="6339443"/>
                </a:cubicBezTo>
                <a:cubicBezTo>
                  <a:pt x="11054548" y="6339443"/>
                  <a:pt x="11056594" y="6335281"/>
                  <a:pt x="11056594" y="6333200"/>
                </a:cubicBezTo>
                <a:cubicBezTo>
                  <a:pt x="11056594" y="6306149"/>
                  <a:pt x="11056594" y="6306149"/>
                  <a:pt x="11056594" y="6306149"/>
                </a:cubicBezTo>
                <a:cubicBezTo>
                  <a:pt x="11056594" y="6304067"/>
                  <a:pt x="11056594" y="6301987"/>
                  <a:pt x="11054548" y="6301987"/>
                </a:cubicBezTo>
                <a:cubicBezTo>
                  <a:pt x="11052503" y="6299906"/>
                  <a:pt x="11050457" y="6299906"/>
                  <a:pt x="11048412" y="6299906"/>
                </a:cubicBezTo>
                <a:close/>
                <a:moveTo>
                  <a:pt x="10847504" y="6296399"/>
                </a:moveTo>
                <a:cubicBezTo>
                  <a:pt x="10826811" y="6296399"/>
                  <a:pt x="10791633" y="6302637"/>
                  <a:pt x="10777148" y="6304717"/>
                </a:cubicBezTo>
                <a:cubicBezTo>
                  <a:pt x="10773009" y="6304717"/>
                  <a:pt x="10770940" y="6308875"/>
                  <a:pt x="10770940" y="6310955"/>
                </a:cubicBezTo>
                <a:cubicBezTo>
                  <a:pt x="10770940" y="6310955"/>
                  <a:pt x="10770940" y="6310955"/>
                  <a:pt x="10773009" y="6335908"/>
                </a:cubicBezTo>
                <a:cubicBezTo>
                  <a:pt x="10773009" y="6337987"/>
                  <a:pt x="10773009" y="6340067"/>
                  <a:pt x="10775079" y="6340067"/>
                </a:cubicBezTo>
                <a:cubicBezTo>
                  <a:pt x="10777148" y="6342146"/>
                  <a:pt x="10777148" y="6342146"/>
                  <a:pt x="10779217" y="6342146"/>
                </a:cubicBezTo>
                <a:cubicBezTo>
                  <a:pt x="10795771" y="6342146"/>
                  <a:pt x="10824741" y="6337987"/>
                  <a:pt x="10845434" y="6337987"/>
                </a:cubicBezTo>
                <a:cubicBezTo>
                  <a:pt x="10859918" y="6337987"/>
                  <a:pt x="10868196" y="6346305"/>
                  <a:pt x="10868196" y="6360861"/>
                </a:cubicBezTo>
                <a:cubicBezTo>
                  <a:pt x="10868196" y="6360861"/>
                  <a:pt x="10868196" y="6360861"/>
                  <a:pt x="10868196" y="6373337"/>
                </a:cubicBezTo>
                <a:cubicBezTo>
                  <a:pt x="10868196" y="6373337"/>
                  <a:pt x="10868196" y="6373337"/>
                  <a:pt x="10822672" y="6377496"/>
                </a:cubicBezTo>
                <a:cubicBezTo>
                  <a:pt x="10777148" y="6379576"/>
                  <a:pt x="10758524" y="6396211"/>
                  <a:pt x="10758524" y="6433640"/>
                </a:cubicBezTo>
                <a:cubicBezTo>
                  <a:pt x="10758524" y="6473149"/>
                  <a:pt x="10779217" y="6493943"/>
                  <a:pt x="10814395" y="6493943"/>
                </a:cubicBezTo>
                <a:cubicBezTo>
                  <a:pt x="10843365" y="6493943"/>
                  <a:pt x="10874404" y="6481467"/>
                  <a:pt x="10874404" y="6481467"/>
                </a:cubicBezTo>
                <a:cubicBezTo>
                  <a:pt x="10882681" y="6487705"/>
                  <a:pt x="10888889" y="6491864"/>
                  <a:pt x="10903374" y="6493943"/>
                </a:cubicBezTo>
                <a:cubicBezTo>
                  <a:pt x="10905443" y="6493943"/>
                  <a:pt x="10907512" y="6493943"/>
                  <a:pt x="10909582" y="6491864"/>
                </a:cubicBezTo>
                <a:cubicBezTo>
                  <a:pt x="10909582" y="6489784"/>
                  <a:pt x="10911651" y="6487705"/>
                  <a:pt x="10911651" y="6485626"/>
                </a:cubicBezTo>
                <a:cubicBezTo>
                  <a:pt x="10911651" y="6485626"/>
                  <a:pt x="10911651" y="6485626"/>
                  <a:pt x="10911651" y="6360861"/>
                </a:cubicBezTo>
                <a:cubicBezTo>
                  <a:pt x="10911651" y="6317193"/>
                  <a:pt x="10890958" y="6296399"/>
                  <a:pt x="10847504" y="6296399"/>
                </a:cubicBezTo>
                <a:close/>
                <a:moveTo>
                  <a:pt x="10518899" y="6296399"/>
                </a:moveTo>
                <a:cubicBezTo>
                  <a:pt x="10472419" y="6296399"/>
                  <a:pt x="10434738" y="6340620"/>
                  <a:pt x="10434738" y="6395171"/>
                </a:cubicBezTo>
                <a:cubicBezTo>
                  <a:pt x="10434738" y="6449722"/>
                  <a:pt x="10472419" y="6493943"/>
                  <a:pt x="10518899" y="6493943"/>
                </a:cubicBezTo>
                <a:cubicBezTo>
                  <a:pt x="10565380" y="6493943"/>
                  <a:pt x="10603060" y="6449722"/>
                  <a:pt x="10603060" y="6395171"/>
                </a:cubicBezTo>
                <a:cubicBezTo>
                  <a:pt x="10603060" y="6340620"/>
                  <a:pt x="10565380" y="6296399"/>
                  <a:pt x="10518899" y="6296399"/>
                </a:cubicBezTo>
                <a:close/>
                <a:moveTo>
                  <a:pt x="10302945" y="6270683"/>
                </a:moveTo>
                <a:cubicBezTo>
                  <a:pt x="10302945" y="6270683"/>
                  <a:pt x="10302945" y="6270683"/>
                  <a:pt x="10319310" y="6270683"/>
                </a:cubicBezTo>
                <a:cubicBezTo>
                  <a:pt x="10349994" y="6270683"/>
                  <a:pt x="10362267" y="6291600"/>
                  <a:pt x="10362267" y="6310425"/>
                </a:cubicBezTo>
                <a:cubicBezTo>
                  <a:pt x="10362267" y="6333435"/>
                  <a:pt x="10343857" y="6348076"/>
                  <a:pt x="10317264" y="6348076"/>
                </a:cubicBezTo>
                <a:cubicBezTo>
                  <a:pt x="10294763" y="6350168"/>
                  <a:pt x="10280444" y="6348076"/>
                  <a:pt x="10272261" y="6348076"/>
                </a:cubicBezTo>
                <a:cubicBezTo>
                  <a:pt x="10272261" y="6348076"/>
                  <a:pt x="10272261" y="6348076"/>
                  <a:pt x="10272261" y="6272775"/>
                </a:cubicBezTo>
                <a:cubicBezTo>
                  <a:pt x="10276353" y="6270683"/>
                  <a:pt x="10286581" y="6270683"/>
                  <a:pt x="10302945" y="6270683"/>
                </a:cubicBezTo>
                <a:close/>
                <a:moveTo>
                  <a:pt x="10679182" y="6258994"/>
                </a:moveTo>
                <a:cubicBezTo>
                  <a:pt x="10679182" y="6258994"/>
                  <a:pt x="10679182" y="6258994"/>
                  <a:pt x="10650472" y="6265238"/>
                </a:cubicBezTo>
                <a:cubicBezTo>
                  <a:pt x="10646371" y="6267320"/>
                  <a:pt x="10644320" y="6269402"/>
                  <a:pt x="10644320" y="6271482"/>
                </a:cubicBezTo>
                <a:cubicBezTo>
                  <a:pt x="10644320" y="6271482"/>
                  <a:pt x="10644320" y="6271482"/>
                  <a:pt x="10644320" y="6302704"/>
                </a:cubicBezTo>
                <a:cubicBezTo>
                  <a:pt x="10644320" y="6302704"/>
                  <a:pt x="10644320" y="6302704"/>
                  <a:pt x="10627914" y="6302704"/>
                </a:cubicBezTo>
                <a:cubicBezTo>
                  <a:pt x="10623813" y="6302704"/>
                  <a:pt x="10621762" y="6304786"/>
                  <a:pt x="10621762" y="6308949"/>
                </a:cubicBezTo>
                <a:cubicBezTo>
                  <a:pt x="10621762" y="6308949"/>
                  <a:pt x="10621762" y="6308949"/>
                  <a:pt x="10621762" y="6333927"/>
                </a:cubicBezTo>
                <a:cubicBezTo>
                  <a:pt x="10621762" y="6338090"/>
                  <a:pt x="10623813" y="6340171"/>
                  <a:pt x="10627914" y="6340171"/>
                </a:cubicBezTo>
                <a:cubicBezTo>
                  <a:pt x="10627914" y="6340171"/>
                  <a:pt x="10627914" y="6340171"/>
                  <a:pt x="10644320" y="6340171"/>
                </a:cubicBezTo>
                <a:cubicBezTo>
                  <a:pt x="10644320" y="6340171"/>
                  <a:pt x="10644320" y="6340171"/>
                  <a:pt x="10644320" y="6423430"/>
                </a:cubicBezTo>
                <a:cubicBezTo>
                  <a:pt x="10644320" y="6479629"/>
                  <a:pt x="10658675" y="6496281"/>
                  <a:pt x="10699689" y="6496281"/>
                </a:cubicBezTo>
                <a:cubicBezTo>
                  <a:pt x="10709943" y="6496281"/>
                  <a:pt x="10722247" y="6492118"/>
                  <a:pt x="10732500" y="6492118"/>
                </a:cubicBezTo>
                <a:cubicBezTo>
                  <a:pt x="10736602" y="6490037"/>
                  <a:pt x="10738652" y="6487955"/>
                  <a:pt x="10738652" y="6483792"/>
                </a:cubicBezTo>
                <a:cubicBezTo>
                  <a:pt x="10738652" y="6483792"/>
                  <a:pt x="10738652" y="6483792"/>
                  <a:pt x="10736602" y="6460896"/>
                </a:cubicBezTo>
                <a:cubicBezTo>
                  <a:pt x="10736602" y="6456733"/>
                  <a:pt x="10734551" y="6452570"/>
                  <a:pt x="10730449" y="6452570"/>
                </a:cubicBezTo>
                <a:cubicBezTo>
                  <a:pt x="10724297" y="6452570"/>
                  <a:pt x="10714044" y="6454652"/>
                  <a:pt x="10705841" y="6454652"/>
                </a:cubicBezTo>
                <a:cubicBezTo>
                  <a:pt x="10687385" y="6454652"/>
                  <a:pt x="10687385" y="6444245"/>
                  <a:pt x="10687385" y="6417185"/>
                </a:cubicBezTo>
                <a:cubicBezTo>
                  <a:pt x="10687385" y="6417185"/>
                  <a:pt x="10687385" y="6417185"/>
                  <a:pt x="10687385" y="6340171"/>
                </a:cubicBezTo>
                <a:cubicBezTo>
                  <a:pt x="10687385" y="6340171"/>
                  <a:pt x="10687385" y="6340171"/>
                  <a:pt x="10730449" y="6340171"/>
                </a:cubicBezTo>
                <a:cubicBezTo>
                  <a:pt x="10734551" y="6340171"/>
                  <a:pt x="10736602" y="6338090"/>
                  <a:pt x="10736602" y="6333927"/>
                </a:cubicBezTo>
                <a:cubicBezTo>
                  <a:pt x="10736602" y="6333927"/>
                  <a:pt x="10736602" y="6333927"/>
                  <a:pt x="10736602" y="6308949"/>
                </a:cubicBezTo>
                <a:cubicBezTo>
                  <a:pt x="10736602" y="6304786"/>
                  <a:pt x="10734551" y="6302704"/>
                  <a:pt x="10730449" y="6302704"/>
                </a:cubicBezTo>
                <a:cubicBezTo>
                  <a:pt x="10730449" y="6302704"/>
                  <a:pt x="10730449" y="6302704"/>
                  <a:pt x="10687385" y="6302704"/>
                </a:cubicBezTo>
                <a:cubicBezTo>
                  <a:pt x="10687385" y="6302704"/>
                  <a:pt x="10687385" y="6302704"/>
                  <a:pt x="10687385" y="6265238"/>
                </a:cubicBezTo>
                <a:cubicBezTo>
                  <a:pt x="10687385" y="6263157"/>
                  <a:pt x="10685334" y="6261075"/>
                  <a:pt x="10685334" y="6258994"/>
                </a:cubicBezTo>
                <a:cubicBezTo>
                  <a:pt x="10683283" y="6258994"/>
                  <a:pt x="10681232" y="6258994"/>
                  <a:pt x="10679182" y="6258994"/>
                </a:cubicBezTo>
                <a:close/>
                <a:moveTo>
                  <a:pt x="10313278" y="6229772"/>
                </a:moveTo>
                <a:cubicBezTo>
                  <a:pt x="10302968" y="6229772"/>
                  <a:pt x="10272038" y="6229772"/>
                  <a:pt x="10232861" y="6233924"/>
                </a:cubicBezTo>
                <a:cubicBezTo>
                  <a:pt x="10230798" y="6233924"/>
                  <a:pt x="10226674" y="6238076"/>
                  <a:pt x="10226674" y="6242228"/>
                </a:cubicBezTo>
                <a:cubicBezTo>
                  <a:pt x="10226674" y="6242228"/>
                  <a:pt x="10226674" y="6242228"/>
                  <a:pt x="10226674" y="6483040"/>
                </a:cubicBezTo>
                <a:cubicBezTo>
                  <a:pt x="10226674" y="6487192"/>
                  <a:pt x="10230798" y="6489268"/>
                  <a:pt x="10234922" y="6489268"/>
                </a:cubicBezTo>
                <a:cubicBezTo>
                  <a:pt x="10234922" y="6489268"/>
                  <a:pt x="10234922" y="6489268"/>
                  <a:pt x="10263790" y="6489268"/>
                </a:cubicBezTo>
                <a:cubicBezTo>
                  <a:pt x="10267914" y="6489268"/>
                  <a:pt x="10272038" y="6487192"/>
                  <a:pt x="10272038" y="6483040"/>
                </a:cubicBezTo>
                <a:cubicBezTo>
                  <a:pt x="10272038" y="6483040"/>
                  <a:pt x="10272038" y="6483040"/>
                  <a:pt x="10272038" y="6387546"/>
                </a:cubicBezTo>
                <a:cubicBezTo>
                  <a:pt x="10280286" y="6387546"/>
                  <a:pt x="10298844" y="6389621"/>
                  <a:pt x="10321526" y="6389621"/>
                </a:cubicBezTo>
                <a:cubicBezTo>
                  <a:pt x="10321526" y="6389621"/>
                  <a:pt x="10321526" y="6389621"/>
                  <a:pt x="10362766" y="6485115"/>
                </a:cubicBezTo>
                <a:cubicBezTo>
                  <a:pt x="10364828" y="6489268"/>
                  <a:pt x="10366890" y="6489268"/>
                  <a:pt x="10368952" y="6489268"/>
                </a:cubicBezTo>
                <a:cubicBezTo>
                  <a:pt x="10368952" y="6489268"/>
                  <a:pt x="10368952" y="6489268"/>
                  <a:pt x="10401944" y="6489268"/>
                </a:cubicBezTo>
                <a:cubicBezTo>
                  <a:pt x="10406068" y="6489268"/>
                  <a:pt x="10408130" y="6489268"/>
                  <a:pt x="10408130" y="6487192"/>
                </a:cubicBezTo>
                <a:cubicBezTo>
                  <a:pt x="10410192" y="6485115"/>
                  <a:pt x="10410192" y="6483040"/>
                  <a:pt x="10410192" y="6480964"/>
                </a:cubicBezTo>
                <a:lnTo>
                  <a:pt x="10362766" y="6377166"/>
                </a:lnTo>
                <a:cubicBezTo>
                  <a:pt x="10393696" y="6362634"/>
                  <a:pt x="10408130" y="6339798"/>
                  <a:pt x="10408130" y="6308658"/>
                </a:cubicBezTo>
                <a:cubicBezTo>
                  <a:pt x="10408130" y="6273367"/>
                  <a:pt x="10391634" y="6229772"/>
                  <a:pt x="10319464" y="6229772"/>
                </a:cubicBezTo>
                <a:cubicBezTo>
                  <a:pt x="10319464" y="6229772"/>
                  <a:pt x="10317402" y="6229772"/>
                  <a:pt x="10313278" y="6229772"/>
                </a:cubicBezTo>
                <a:close/>
                <a:moveTo>
                  <a:pt x="11675833" y="6196766"/>
                </a:moveTo>
                <a:cubicBezTo>
                  <a:pt x="11677894" y="6194705"/>
                  <a:pt x="11682015" y="6194705"/>
                  <a:pt x="11684076" y="6196766"/>
                </a:cubicBezTo>
                <a:cubicBezTo>
                  <a:pt x="11727344" y="6207067"/>
                  <a:pt x="11760312" y="6225611"/>
                  <a:pt x="11791218" y="6258579"/>
                </a:cubicBezTo>
                <a:cubicBezTo>
                  <a:pt x="11793278" y="6260639"/>
                  <a:pt x="11795339" y="6262699"/>
                  <a:pt x="11795339" y="6264760"/>
                </a:cubicBezTo>
                <a:cubicBezTo>
                  <a:pt x="11793278" y="6268880"/>
                  <a:pt x="11791218" y="6268880"/>
                  <a:pt x="11787097" y="6270941"/>
                </a:cubicBezTo>
                <a:cubicBezTo>
                  <a:pt x="11696438" y="6314210"/>
                  <a:pt x="11696438" y="6314210"/>
                  <a:pt x="11696438" y="6314210"/>
                </a:cubicBezTo>
                <a:cubicBezTo>
                  <a:pt x="11692317" y="6316270"/>
                  <a:pt x="11688196" y="6316270"/>
                  <a:pt x="11686136" y="6316270"/>
                </a:cubicBezTo>
                <a:cubicBezTo>
                  <a:pt x="11684076" y="6314210"/>
                  <a:pt x="11682015" y="6310089"/>
                  <a:pt x="11682015" y="6305968"/>
                </a:cubicBezTo>
                <a:cubicBezTo>
                  <a:pt x="11673773" y="6205007"/>
                  <a:pt x="11673773" y="6205007"/>
                  <a:pt x="11673773" y="6205007"/>
                </a:cubicBezTo>
                <a:cubicBezTo>
                  <a:pt x="11673773" y="6200886"/>
                  <a:pt x="11673773" y="6198826"/>
                  <a:pt x="11675833" y="6196766"/>
                </a:cubicBezTo>
                <a:close/>
                <a:moveTo>
                  <a:pt x="11618498" y="6195995"/>
                </a:moveTo>
                <a:cubicBezTo>
                  <a:pt x="11620043" y="6195738"/>
                  <a:pt x="11621589" y="6195738"/>
                  <a:pt x="11622619" y="6196770"/>
                </a:cubicBezTo>
                <a:cubicBezTo>
                  <a:pt x="11622619" y="6198835"/>
                  <a:pt x="11624679" y="6200900"/>
                  <a:pt x="11624679" y="6207095"/>
                </a:cubicBezTo>
                <a:cubicBezTo>
                  <a:pt x="11616438" y="6308283"/>
                  <a:pt x="11616438" y="6308283"/>
                  <a:pt x="11616438" y="6308283"/>
                </a:cubicBezTo>
                <a:cubicBezTo>
                  <a:pt x="11616438" y="6312413"/>
                  <a:pt x="11614377" y="6314478"/>
                  <a:pt x="11612316" y="6316543"/>
                </a:cubicBezTo>
                <a:cubicBezTo>
                  <a:pt x="11608196" y="6318608"/>
                  <a:pt x="11606135" y="6318608"/>
                  <a:pt x="11602015" y="6316543"/>
                </a:cubicBezTo>
                <a:cubicBezTo>
                  <a:pt x="11511355" y="6271112"/>
                  <a:pt x="11511355" y="6271112"/>
                  <a:pt x="11511355" y="6271112"/>
                </a:cubicBezTo>
                <a:cubicBezTo>
                  <a:pt x="11507235" y="6271112"/>
                  <a:pt x="11505174" y="6269047"/>
                  <a:pt x="11503114" y="6264917"/>
                </a:cubicBezTo>
                <a:cubicBezTo>
                  <a:pt x="11503114" y="6262851"/>
                  <a:pt x="11505174" y="6260787"/>
                  <a:pt x="11507235" y="6258721"/>
                </a:cubicBezTo>
                <a:cubicBezTo>
                  <a:pt x="11538141" y="6225681"/>
                  <a:pt x="11571108" y="6207095"/>
                  <a:pt x="11614377" y="6196770"/>
                </a:cubicBezTo>
                <a:cubicBezTo>
                  <a:pt x="11615407" y="6196770"/>
                  <a:pt x="11616952" y="6196254"/>
                  <a:pt x="11618498" y="6195995"/>
                </a:cubicBezTo>
                <a:close/>
                <a:moveTo>
                  <a:pt x="11649811" y="6160806"/>
                </a:moveTo>
                <a:cubicBezTo>
                  <a:pt x="11530058" y="6160806"/>
                  <a:pt x="11432980" y="6258932"/>
                  <a:pt x="11432980" y="6379976"/>
                </a:cubicBezTo>
                <a:cubicBezTo>
                  <a:pt x="11432980" y="6501019"/>
                  <a:pt x="11530058" y="6599145"/>
                  <a:pt x="11649811" y="6599145"/>
                </a:cubicBezTo>
                <a:cubicBezTo>
                  <a:pt x="11769564" y="6599145"/>
                  <a:pt x="11866643" y="6501019"/>
                  <a:pt x="11866643" y="6379976"/>
                </a:cubicBezTo>
                <a:cubicBezTo>
                  <a:pt x="11866643" y="6258932"/>
                  <a:pt x="11769564" y="6160806"/>
                  <a:pt x="11649811" y="6160806"/>
                </a:cubicBezTo>
                <a:close/>
                <a:moveTo>
                  <a:pt x="11649226" y="6129247"/>
                </a:moveTo>
                <a:cubicBezTo>
                  <a:pt x="11785441" y="6129247"/>
                  <a:pt x="11895865" y="6240979"/>
                  <a:pt x="11895865" y="6378808"/>
                </a:cubicBezTo>
                <a:cubicBezTo>
                  <a:pt x="11895865" y="6516636"/>
                  <a:pt x="11785441" y="6628369"/>
                  <a:pt x="11649226" y="6628369"/>
                </a:cubicBezTo>
                <a:cubicBezTo>
                  <a:pt x="11513012" y="6628369"/>
                  <a:pt x="11402588" y="6516636"/>
                  <a:pt x="11402588" y="6378808"/>
                </a:cubicBezTo>
                <a:cubicBezTo>
                  <a:pt x="11402588" y="6240979"/>
                  <a:pt x="11513012" y="6129247"/>
                  <a:pt x="11649226" y="6129247"/>
                </a:cubicBezTo>
                <a:close/>
                <a:moveTo>
                  <a:pt x="11636303" y="6050671"/>
                </a:moveTo>
                <a:cubicBezTo>
                  <a:pt x="11628077" y="6065220"/>
                  <a:pt x="11623964" y="6083926"/>
                  <a:pt x="11623964" y="6100554"/>
                </a:cubicBezTo>
                <a:cubicBezTo>
                  <a:pt x="11619850" y="6100554"/>
                  <a:pt x="11603398" y="6102632"/>
                  <a:pt x="11601342" y="6104711"/>
                </a:cubicBezTo>
                <a:cubicBezTo>
                  <a:pt x="11595172" y="6086005"/>
                  <a:pt x="11586946" y="6069377"/>
                  <a:pt x="11574607" y="6058985"/>
                </a:cubicBezTo>
                <a:cubicBezTo>
                  <a:pt x="11574607" y="6056906"/>
                  <a:pt x="11574607" y="6056906"/>
                  <a:pt x="11574607" y="6056906"/>
                </a:cubicBezTo>
                <a:cubicBezTo>
                  <a:pt x="11572550" y="6058985"/>
                  <a:pt x="11572550" y="6058985"/>
                  <a:pt x="11572550" y="6058985"/>
                </a:cubicBezTo>
                <a:cubicBezTo>
                  <a:pt x="11566381" y="6058985"/>
                  <a:pt x="11558155" y="6061063"/>
                  <a:pt x="11551985" y="6063142"/>
                </a:cubicBezTo>
                <a:cubicBezTo>
                  <a:pt x="11551985" y="6065220"/>
                  <a:pt x="11551985" y="6065220"/>
                  <a:pt x="11551985" y="6065220"/>
                </a:cubicBezTo>
                <a:cubicBezTo>
                  <a:pt x="11549928" y="6073534"/>
                  <a:pt x="11547872" y="6081848"/>
                  <a:pt x="11547872" y="6090162"/>
                </a:cubicBezTo>
                <a:cubicBezTo>
                  <a:pt x="11547872" y="6100554"/>
                  <a:pt x="11549928" y="6108868"/>
                  <a:pt x="11551985" y="6117182"/>
                </a:cubicBezTo>
                <a:cubicBezTo>
                  <a:pt x="11549928" y="6117182"/>
                  <a:pt x="11533476" y="6125495"/>
                  <a:pt x="11531420" y="6125495"/>
                </a:cubicBezTo>
                <a:cubicBezTo>
                  <a:pt x="11521137" y="6110946"/>
                  <a:pt x="11508798" y="6096397"/>
                  <a:pt x="11494402" y="6090162"/>
                </a:cubicBezTo>
                <a:cubicBezTo>
                  <a:pt x="11494402" y="6088083"/>
                  <a:pt x="11494402" y="6088083"/>
                  <a:pt x="11494402" y="6088083"/>
                </a:cubicBezTo>
                <a:cubicBezTo>
                  <a:pt x="11492346" y="6088083"/>
                  <a:pt x="11492346" y="6088083"/>
                  <a:pt x="11492346" y="6088083"/>
                </a:cubicBezTo>
                <a:cubicBezTo>
                  <a:pt x="11486176" y="6092240"/>
                  <a:pt x="11480006" y="6096397"/>
                  <a:pt x="11473837" y="6100554"/>
                </a:cubicBezTo>
                <a:cubicBezTo>
                  <a:pt x="11473837" y="6100554"/>
                  <a:pt x="11473837" y="6102632"/>
                  <a:pt x="11473837" y="6102632"/>
                </a:cubicBezTo>
                <a:cubicBezTo>
                  <a:pt x="11473837" y="6119260"/>
                  <a:pt x="11477950" y="6135888"/>
                  <a:pt x="11486176" y="6152515"/>
                </a:cubicBezTo>
                <a:cubicBezTo>
                  <a:pt x="11484120" y="6154594"/>
                  <a:pt x="11471780" y="6162908"/>
                  <a:pt x="11469724" y="6164986"/>
                </a:cubicBezTo>
                <a:cubicBezTo>
                  <a:pt x="11457385" y="6152515"/>
                  <a:pt x="11440932" y="6142123"/>
                  <a:pt x="11426536" y="6137966"/>
                </a:cubicBezTo>
                <a:cubicBezTo>
                  <a:pt x="11424480" y="6137966"/>
                  <a:pt x="11424480" y="6137966"/>
                  <a:pt x="11424480" y="6137966"/>
                </a:cubicBezTo>
                <a:cubicBezTo>
                  <a:pt x="11424480" y="6140044"/>
                  <a:pt x="11424480" y="6140044"/>
                  <a:pt x="11424480" y="6140044"/>
                </a:cubicBezTo>
                <a:cubicBezTo>
                  <a:pt x="11418310" y="6142123"/>
                  <a:pt x="11412140" y="6148358"/>
                  <a:pt x="11408027" y="6154594"/>
                </a:cubicBezTo>
                <a:cubicBezTo>
                  <a:pt x="11408027" y="6156672"/>
                  <a:pt x="11408027" y="6156672"/>
                  <a:pt x="11408027" y="6156672"/>
                </a:cubicBezTo>
                <a:cubicBezTo>
                  <a:pt x="11412140" y="6171221"/>
                  <a:pt x="11422423" y="6187849"/>
                  <a:pt x="11434763" y="6202398"/>
                </a:cubicBezTo>
                <a:cubicBezTo>
                  <a:pt x="11432706" y="6202398"/>
                  <a:pt x="11422423" y="6216947"/>
                  <a:pt x="11420366" y="6219026"/>
                </a:cubicBezTo>
                <a:cubicBezTo>
                  <a:pt x="11405971" y="6210712"/>
                  <a:pt x="11387462" y="6206555"/>
                  <a:pt x="11371010" y="6206555"/>
                </a:cubicBezTo>
                <a:cubicBezTo>
                  <a:pt x="11368953" y="6206555"/>
                  <a:pt x="11368953" y="6206555"/>
                  <a:pt x="11368953" y="6206555"/>
                </a:cubicBezTo>
                <a:cubicBezTo>
                  <a:pt x="11364840" y="6210712"/>
                  <a:pt x="11360727" y="6219026"/>
                  <a:pt x="11358671" y="6225261"/>
                </a:cubicBezTo>
                <a:cubicBezTo>
                  <a:pt x="11358671" y="6227340"/>
                  <a:pt x="11358671" y="6227340"/>
                  <a:pt x="11358671" y="6227340"/>
                </a:cubicBezTo>
                <a:cubicBezTo>
                  <a:pt x="11366897" y="6241888"/>
                  <a:pt x="11379236" y="6254359"/>
                  <a:pt x="11395688" y="6264752"/>
                </a:cubicBezTo>
                <a:cubicBezTo>
                  <a:pt x="11393632" y="6266830"/>
                  <a:pt x="11387462" y="6281379"/>
                  <a:pt x="11387462" y="6283458"/>
                </a:cubicBezTo>
                <a:cubicBezTo>
                  <a:pt x="11368953" y="6279301"/>
                  <a:pt x="11350444" y="6279301"/>
                  <a:pt x="11336049" y="6283458"/>
                </a:cubicBezTo>
                <a:cubicBezTo>
                  <a:pt x="11333992" y="6283458"/>
                  <a:pt x="11333992" y="6283458"/>
                  <a:pt x="11333992" y="6283458"/>
                </a:cubicBezTo>
                <a:cubicBezTo>
                  <a:pt x="11333992" y="6285536"/>
                  <a:pt x="11333992" y="6285536"/>
                  <a:pt x="11333992" y="6285536"/>
                </a:cubicBezTo>
                <a:cubicBezTo>
                  <a:pt x="11331936" y="6291772"/>
                  <a:pt x="11329879" y="6300085"/>
                  <a:pt x="11327823" y="6306320"/>
                </a:cubicBezTo>
                <a:cubicBezTo>
                  <a:pt x="11329879" y="6308399"/>
                  <a:pt x="11329879" y="6308399"/>
                  <a:pt x="11329879" y="6308399"/>
                </a:cubicBezTo>
                <a:cubicBezTo>
                  <a:pt x="11340162" y="6318791"/>
                  <a:pt x="11356614" y="6329184"/>
                  <a:pt x="11373066" y="6333340"/>
                </a:cubicBezTo>
                <a:cubicBezTo>
                  <a:pt x="11373066" y="6335419"/>
                  <a:pt x="11371010" y="6354125"/>
                  <a:pt x="11371010" y="6356204"/>
                </a:cubicBezTo>
                <a:cubicBezTo>
                  <a:pt x="11352501" y="6356204"/>
                  <a:pt x="11333992" y="6360360"/>
                  <a:pt x="11321653" y="6368675"/>
                </a:cubicBezTo>
                <a:cubicBezTo>
                  <a:pt x="11319596" y="6368675"/>
                  <a:pt x="11319596" y="6368675"/>
                  <a:pt x="11319596" y="6368675"/>
                </a:cubicBezTo>
                <a:cubicBezTo>
                  <a:pt x="11319596" y="6370752"/>
                  <a:pt x="11319596" y="6370752"/>
                  <a:pt x="11319596" y="6370752"/>
                </a:cubicBezTo>
                <a:cubicBezTo>
                  <a:pt x="11319596" y="6372831"/>
                  <a:pt x="11319596" y="6376988"/>
                  <a:pt x="11319596" y="6381145"/>
                </a:cubicBezTo>
                <a:cubicBezTo>
                  <a:pt x="11319596" y="6385302"/>
                  <a:pt x="11319596" y="6389459"/>
                  <a:pt x="11319596" y="6391537"/>
                </a:cubicBezTo>
                <a:cubicBezTo>
                  <a:pt x="11319596" y="6393616"/>
                  <a:pt x="11319596" y="6393616"/>
                  <a:pt x="11319596" y="6393616"/>
                </a:cubicBezTo>
                <a:cubicBezTo>
                  <a:pt x="11321653" y="6393616"/>
                  <a:pt x="11321653" y="6393616"/>
                  <a:pt x="11321653" y="6393616"/>
                </a:cubicBezTo>
                <a:cubicBezTo>
                  <a:pt x="11333992" y="6401930"/>
                  <a:pt x="11352501" y="6406087"/>
                  <a:pt x="11371010" y="6406087"/>
                </a:cubicBezTo>
                <a:cubicBezTo>
                  <a:pt x="11371010" y="6410243"/>
                  <a:pt x="11373066" y="6426871"/>
                  <a:pt x="11375123" y="6428949"/>
                </a:cubicBezTo>
                <a:cubicBezTo>
                  <a:pt x="11356614" y="6435184"/>
                  <a:pt x="11340162" y="6443498"/>
                  <a:pt x="11329879" y="6455969"/>
                </a:cubicBezTo>
                <a:cubicBezTo>
                  <a:pt x="11327823" y="6455969"/>
                  <a:pt x="11327823" y="6455969"/>
                  <a:pt x="11327823" y="6455969"/>
                </a:cubicBezTo>
                <a:cubicBezTo>
                  <a:pt x="11327823" y="6458048"/>
                  <a:pt x="11327823" y="6458048"/>
                  <a:pt x="11327823" y="6458048"/>
                </a:cubicBezTo>
                <a:cubicBezTo>
                  <a:pt x="11329879" y="6464283"/>
                  <a:pt x="11331936" y="6472597"/>
                  <a:pt x="11333992" y="6478833"/>
                </a:cubicBezTo>
                <a:cubicBezTo>
                  <a:pt x="11336049" y="6478833"/>
                  <a:pt x="11336049" y="6478833"/>
                  <a:pt x="11336049" y="6478833"/>
                </a:cubicBezTo>
                <a:cubicBezTo>
                  <a:pt x="11350444" y="6485068"/>
                  <a:pt x="11371010" y="6482989"/>
                  <a:pt x="11387462" y="6478833"/>
                </a:cubicBezTo>
                <a:cubicBezTo>
                  <a:pt x="11387462" y="6480910"/>
                  <a:pt x="11395688" y="6497539"/>
                  <a:pt x="11395688" y="6499616"/>
                </a:cubicBezTo>
                <a:cubicBezTo>
                  <a:pt x="11381292" y="6507930"/>
                  <a:pt x="11366897" y="6522480"/>
                  <a:pt x="11358671" y="6537029"/>
                </a:cubicBezTo>
                <a:cubicBezTo>
                  <a:pt x="11358671" y="6539107"/>
                  <a:pt x="11358671" y="6539107"/>
                  <a:pt x="11358671" y="6539107"/>
                </a:cubicBezTo>
                <a:cubicBezTo>
                  <a:pt x="11360727" y="6543265"/>
                  <a:pt x="11366897" y="6551578"/>
                  <a:pt x="11371010" y="6557813"/>
                </a:cubicBezTo>
                <a:cubicBezTo>
                  <a:pt x="11387462" y="6557813"/>
                  <a:pt x="11405971" y="6553657"/>
                  <a:pt x="11422423" y="6543265"/>
                </a:cubicBezTo>
                <a:cubicBezTo>
                  <a:pt x="11422423" y="6545342"/>
                  <a:pt x="11432706" y="6559892"/>
                  <a:pt x="11434763" y="6561971"/>
                </a:cubicBezTo>
                <a:cubicBezTo>
                  <a:pt x="11422423" y="6574441"/>
                  <a:pt x="11412140" y="6591068"/>
                  <a:pt x="11408027" y="6607697"/>
                </a:cubicBezTo>
                <a:cubicBezTo>
                  <a:pt x="11410084" y="6609774"/>
                  <a:pt x="11410084" y="6609774"/>
                  <a:pt x="11410084" y="6609774"/>
                </a:cubicBezTo>
                <a:cubicBezTo>
                  <a:pt x="11412140" y="6613932"/>
                  <a:pt x="11420366" y="6620167"/>
                  <a:pt x="11424480" y="6624324"/>
                </a:cubicBezTo>
                <a:cubicBezTo>
                  <a:pt x="11426536" y="6624324"/>
                  <a:pt x="11426536" y="6624324"/>
                  <a:pt x="11426536" y="6624324"/>
                </a:cubicBezTo>
                <a:cubicBezTo>
                  <a:pt x="11440932" y="6620167"/>
                  <a:pt x="11457385" y="6611853"/>
                  <a:pt x="11471780" y="6597304"/>
                </a:cubicBezTo>
                <a:cubicBezTo>
                  <a:pt x="11473837" y="6599383"/>
                  <a:pt x="11486176" y="6609774"/>
                  <a:pt x="11488233" y="6611853"/>
                </a:cubicBezTo>
                <a:cubicBezTo>
                  <a:pt x="11480006" y="6628480"/>
                  <a:pt x="11475894" y="6645109"/>
                  <a:pt x="11475894" y="6661736"/>
                </a:cubicBezTo>
                <a:cubicBezTo>
                  <a:pt x="11475894" y="6661736"/>
                  <a:pt x="11475894" y="6663815"/>
                  <a:pt x="11475894" y="6663815"/>
                </a:cubicBezTo>
                <a:cubicBezTo>
                  <a:pt x="11480006" y="6667971"/>
                  <a:pt x="11488233" y="6672129"/>
                  <a:pt x="11494402" y="6674206"/>
                </a:cubicBezTo>
                <a:cubicBezTo>
                  <a:pt x="11494402" y="6676285"/>
                  <a:pt x="11494402" y="6676285"/>
                  <a:pt x="11494402" y="6676285"/>
                </a:cubicBezTo>
                <a:cubicBezTo>
                  <a:pt x="11496459" y="6674206"/>
                  <a:pt x="11496459" y="6674206"/>
                  <a:pt x="11496459" y="6674206"/>
                </a:cubicBezTo>
                <a:cubicBezTo>
                  <a:pt x="11510854" y="6665893"/>
                  <a:pt x="11523194" y="6653422"/>
                  <a:pt x="11533476" y="6636795"/>
                </a:cubicBezTo>
                <a:cubicBezTo>
                  <a:pt x="11535533" y="6638873"/>
                  <a:pt x="11549928" y="6645109"/>
                  <a:pt x="11551985" y="6645109"/>
                </a:cubicBezTo>
                <a:cubicBezTo>
                  <a:pt x="11549928" y="6653422"/>
                  <a:pt x="11549928" y="6663815"/>
                  <a:pt x="11549928" y="6672129"/>
                </a:cubicBezTo>
                <a:cubicBezTo>
                  <a:pt x="11549928" y="6680442"/>
                  <a:pt x="11549928" y="6690835"/>
                  <a:pt x="11551985" y="6697070"/>
                </a:cubicBezTo>
                <a:cubicBezTo>
                  <a:pt x="11551985" y="6699148"/>
                  <a:pt x="11551985" y="6699148"/>
                  <a:pt x="11551985" y="6699148"/>
                </a:cubicBezTo>
                <a:cubicBezTo>
                  <a:pt x="11554042" y="6699148"/>
                  <a:pt x="11554042" y="6699148"/>
                  <a:pt x="11554042" y="6699148"/>
                </a:cubicBezTo>
                <a:cubicBezTo>
                  <a:pt x="11558155" y="6701227"/>
                  <a:pt x="11568437" y="6703305"/>
                  <a:pt x="11574607" y="6705383"/>
                </a:cubicBezTo>
                <a:cubicBezTo>
                  <a:pt x="11576663" y="6705383"/>
                  <a:pt x="11576663" y="6705383"/>
                  <a:pt x="11576663" y="6705383"/>
                </a:cubicBezTo>
                <a:cubicBezTo>
                  <a:pt x="11586946" y="6692913"/>
                  <a:pt x="11597229" y="6676285"/>
                  <a:pt x="11601342" y="6659658"/>
                </a:cubicBezTo>
                <a:cubicBezTo>
                  <a:pt x="11603398" y="6659658"/>
                  <a:pt x="11621907" y="6661736"/>
                  <a:pt x="11623964" y="6661736"/>
                </a:cubicBezTo>
                <a:cubicBezTo>
                  <a:pt x="11623964" y="6680442"/>
                  <a:pt x="11628077" y="6699148"/>
                  <a:pt x="11636303" y="6713697"/>
                </a:cubicBezTo>
                <a:cubicBezTo>
                  <a:pt x="11638359" y="6713697"/>
                  <a:pt x="11638359" y="6713697"/>
                  <a:pt x="11638359" y="6713697"/>
                </a:cubicBezTo>
                <a:cubicBezTo>
                  <a:pt x="11644529" y="6713697"/>
                  <a:pt x="11654812" y="6713697"/>
                  <a:pt x="11658925" y="6713697"/>
                </a:cubicBezTo>
                <a:cubicBezTo>
                  <a:pt x="11660982" y="6713697"/>
                  <a:pt x="11660982" y="6713697"/>
                  <a:pt x="11660982" y="6713697"/>
                </a:cubicBezTo>
                <a:cubicBezTo>
                  <a:pt x="11669208" y="6699148"/>
                  <a:pt x="11673321" y="6680442"/>
                  <a:pt x="11675378" y="6661736"/>
                </a:cubicBezTo>
                <a:cubicBezTo>
                  <a:pt x="11677434" y="6661736"/>
                  <a:pt x="11693886" y="6659658"/>
                  <a:pt x="11695943" y="6659658"/>
                </a:cubicBezTo>
                <a:cubicBezTo>
                  <a:pt x="11700056" y="6676285"/>
                  <a:pt x="11710338" y="6692913"/>
                  <a:pt x="11722678" y="6705383"/>
                </a:cubicBezTo>
                <a:cubicBezTo>
                  <a:pt x="11728847" y="6703305"/>
                  <a:pt x="11739130" y="6701227"/>
                  <a:pt x="11743243" y="6699148"/>
                </a:cubicBezTo>
                <a:cubicBezTo>
                  <a:pt x="11745300" y="6699148"/>
                  <a:pt x="11745300" y="6699148"/>
                  <a:pt x="11745300" y="6699148"/>
                </a:cubicBezTo>
                <a:cubicBezTo>
                  <a:pt x="11747356" y="6690835"/>
                  <a:pt x="11747356" y="6680442"/>
                  <a:pt x="11747356" y="6672129"/>
                </a:cubicBezTo>
                <a:cubicBezTo>
                  <a:pt x="11747356" y="6663815"/>
                  <a:pt x="11747356" y="6653422"/>
                  <a:pt x="11745300" y="6645109"/>
                </a:cubicBezTo>
                <a:cubicBezTo>
                  <a:pt x="11747356" y="6645109"/>
                  <a:pt x="11763808" y="6638873"/>
                  <a:pt x="11765865" y="6636795"/>
                </a:cubicBezTo>
                <a:cubicBezTo>
                  <a:pt x="11774091" y="6653422"/>
                  <a:pt x="11788487" y="6665893"/>
                  <a:pt x="11802882" y="6674206"/>
                </a:cubicBezTo>
                <a:cubicBezTo>
                  <a:pt x="11809052" y="6672129"/>
                  <a:pt x="11817278" y="6667971"/>
                  <a:pt x="11821391" y="6663815"/>
                </a:cubicBezTo>
                <a:cubicBezTo>
                  <a:pt x="11823448" y="6661736"/>
                  <a:pt x="11823448" y="6661736"/>
                  <a:pt x="11823448" y="6661736"/>
                </a:cubicBezTo>
                <a:cubicBezTo>
                  <a:pt x="11823448" y="6661736"/>
                  <a:pt x="11823448" y="6661736"/>
                  <a:pt x="11823448" y="6659658"/>
                </a:cubicBezTo>
                <a:cubicBezTo>
                  <a:pt x="11823448" y="6645109"/>
                  <a:pt x="11817278" y="6626403"/>
                  <a:pt x="11809052" y="6611853"/>
                </a:cubicBezTo>
                <a:cubicBezTo>
                  <a:pt x="11811108" y="6609774"/>
                  <a:pt x="11823448" y="6599383"/>
                  <a:pt x="11825504" y="6597304"/>
                </a:cubicBezTo>
                <a:cubicBezTo>
                  <a:pt x="11839900" y="6609774"/>
                  <a:pt x="11856352" y="6620167"/>
                  <a:pt x="11870748" y="6624324"/>
                </a:cubicBezTo>
                <a:cubicBezTo>
                  <a:pt x="11872805" y="6624324"/>
                  <a:pt x="11872805" y="6624324"/>
                  <a:pt x="11872805" y="6624324"/>
                </a:cubicBezTo>
                <a:cubicBezTo>
                  <a:pt x="11876918" y="6620167"/>
                  <a:pt x="11885144" y="6613932"/>
                  <a:pt x="11887201" y="6607697"/>
                </a:cubicBezTo>
                <a:cubicBezTo>
                  <a:pt x="11889257" y="6607697"/>
                  <a:pt x="11889257" y="6607697"/>
                  <a:pt x="11889257" y="6607697"/>
                </a:cubicBezTo>
                <a:cubicBezTo>
                  <a:pt x="11885144" y="6591068"/>
                  <a:pt x="11874861" y="6574441"/>
                  <a:pt x="11862522" y="6561971"/>
                </a:cubicBezTo>
                <a:cubicBezTo>
                  <a:pt x="11864579" y="6559892"/>
                  <a:pt x="11874861" y="6545342"/>
                  <a:pt x="11874861" y="6543265"/>
                </a:cubicBezTo>
                <a:cubicBezTo>
                  <a:pt x="11891314" y="6551578"/>
                  <a:pt x="11909822" y="6557813"/>
                  <a:pt x="11926275" y="6557813"/>
                </a:cubicBezTo>
                <a:cubicBezTo>
                  <a:pt x="11928331" y="6555735"/>
                  <a:pt x="11928331" y="6555735"/>
                  <a:pt x="11928331" y="6555735"/>
                </a:cubicBezTo>
                <a:cubicBezTo>
                  <a:pt x="11930388" y="6551578"/>
                  <a:pt x="11936557" y="6543265"/>
                  <a:pt x="11938614" y="6537029"/>
                </a:cubicBezTo>
                <a:cubicBezTo>
                  <a:pt x="11938614" y="6534951"/>
                  <a:pt x="11938614" y="6534951"/>
                  <a:pt x="11938614" y="6534951"/>
                </a:cubicBezTo>
                <a:cubicBezTo>
                  <a:pt x="11930388" y="6522480"/>
                  <a:pt x="11915992" y="6507930"/>
                  <a:pt x="11901596" y="6499616"/>
                </a:cubicBezTo>
                <a:cubicBezTo>
                  <a:pt x="11901596" y="6495460"/>
                  <a:pt x="11909822" y="6480910"/>
                  <a:pt x="11909822" y="6478833"/>
                </a:cubicBezTo>
                <a:cubicBezTo>
                  <a:pt x="11926275" y="6482989"/>
                  <a:pt x="11944784" y="6482989"/>
                  <a:pt x="11961236" y="6478833"/>
                </a:cubicBezTo>
                <a:cubicBezTo>
                  <a:pt x="11963292" y="6478833"/>
                  <a:pt x="11963292" y="6478833"/>
                  <a:pt x="11963292" y="6478833"/>
                </a:cubicBezTo>
                <a:cubicBezTo>
                  <a:pt x="11965349" y="6472597"/>
                  <a:pt x="11967405" y="6464283"/>
                  <a:pt x="11967405" y="6458048"/>
                </a:cubicBezTo>
                <a:cubicBezTo>
                  <a:pt x="11967405" y="6455969"/>
                  <a:pt x="11967405" y="6455969"/>
                  <a:pt x="11967405" y="6455969"/>
                </a:cubicBezTo>
                <a:cubicBezTo>
                  <a:pt x="11957123" y="6443498"/>
                  <a:pt x="11940670" y="6435184"/>
                  <a:pt x="11922162" y="6428949"/>
                </a:cubicBezTo>
                <a:cubicBezTo>
                  <a:pt x="11924218" y="6426871"/>
                  <a:pt x="11926275" y="6410243"/>
                  <a:pt x="11926275" y="6408165"/>
                </a:cubicBezTo>
                <a:cubicBezTo>
                  <a:pt x="11944784" y="6408165"/>
                  <a:pt x="11963292" y="6401930"/>
                  <a:pt x="11975632" y="6393616"/>
                </a:cubicBezTo>
                <a:cubicBezTo>
                  <a:pt x="11977688" y="6393616"/>
                  <a:pt x="11977688" y="6393616"/>
                  <a:pt x="11977688" y="6393616"/>
                </a:cubicBezTo>
                <a:cubicBezTo>
                  <a:pt x="11977688" y="6389459"/>
                  <a:pt x="11977688" y="6385302"/>
                  <a:pt x="11977688" y="6381145"/>
                </a:cubicBezTo>
                <a:cubicBezTo>
                  <a:pt x="11977688" y="6379066"/>
                  <a:pt x="11977688" y="6374910"/>
                  <a:pt x="11977688" y="6370752"/>
                </a:cubicBezTo>
                <a:cubicBezTo>
                  <a:pt x="11975632" y="6370752"/>
                  <a:pt x="11975632" y="6370752"/>
                  <a:pt x="11975632" y="6370752"/>
                </a:cubicBezTo>
                <a:cubicBezTo>
                  <a:pt x="11963292" y="6362439"/>
                  <a:pt x="11944784" y="6356204"/>
                  <a:pt x="11926275" y="6356204"/>
                </a:cubicBezTo>
                <a:cubicBezTo>
                  <a:pt x="11926275" y="6354125"/>
                  <a:pt x="11924218" y="6337498"/>
                  <a:pt x="11924218" y="6335419"/>
                </a:cubicBezTo>
                <a:cubicBezTo>
                  <a:pt x="11940670" y="6329184"/>
                  <a:pt x="11957123" y="6320870"/>
                  <a:pt x="11967405" y="6308399"/>
                </a:cubicBezTo>
                <a:cubicBezTo>
                  <a:pt x="11969462" y="6308399"/>
                  <a:pt x="11969462" y="6308399"/>
                  <a:pt x="11969462" y="6308399"/>
                </a:cubicBezTo>
                <a:cubicBezTo>
                  <a:pt x="11969462" y="6306320"/>
                  <a:pt x="11969462" y="6306320"/>
                  <a:pt x="11969462" y="6306320"/>
                </a:cubicBezTo>
                <a:cubicBezTo>
                  <a:pt x="11967405" y="6300085"/>
                  <a:pt x="11965349" y="6291772"/>
                  <a:pt x="11963292" y="6285536"/>
                </a:cubicBezTo>
                <a:cubicBezTo>
                  <a:pt x="11961236" y="6285536"/>
                  <a:pt x="11961236" y="6285536"/>
                  <a:pt x="11961236" y="6285536"/>
                </a:cubicBezTo>
                <a:cubicBezTo>
                  <a:pt x="11946840" y="6279301"/>
                  <a:pt x="11928331" y="6281379"/>
                  <a:pt x="11909822" y="6285536"/>
                </a:cubicBezTo>
                <a:cubicBezTo>
                  <a:pt x="11909822" y="6283458"/>
                  <a:pt x="11903653" y="6266830"/>
                  <a:pt x="11901596" y="6264752"/>
                </a:cubicBezTo>
                <a:cubicBezTo>
                  <a:pt x="11918049" y="6256438"/>
                  <a:pt x="11930388" y="6241888"/>
                  <a:pt x="11938614" y="6227340"/>
                </a:cubicBezTo>
                <a:cubicBezTo>
                  <a:pt x="11938614" y="6225261"/>
                  <a:pt x="11938614" y="6225261"/>
                  <a:pt x="11938614" y="6225261"/>
                </a:cubicBezTo>
                <a:cubicBezTo>
                  <a:pt x="11936557" y="6221104"/>
                  <a:pt x="11932444" y="6212790"/>
                  <a:pt x="11928331" y="6206555"/>
                </a:cubicBezTo>
                <a:cubicBezTo>
                  <a:pt x="11926275" y="6206555"/>
                  <a:pt x="11926275" y="6206555"/>
                  <a:pt x="11926275" y="6206555"/>
                </a:cubicBezTo>
                <a:cubicBezTo>
                  <a:pt x="11909822" y="6206555"/>
                  <a:pt x="11891314" y="6210712"/>
                  <a:pt x="11876918" y="6219026"/>
                </a:cubicBezTo>
                <a:cubicBezTo>
                  <a:pt x="11874861" y="6219026"/>
                  <a:pt x="11864579" y="6204476"/>
                  <a:pt x="11862522" y="6202398"/>
                </a:cubicBezTo>
                <a:cubicBezTo>
                  <a:pt x="11874861" y="6189927"/>
                  <a:pt x="11885144" y="6173300"/>
                  <a:pt x="11889257" y="6156672"/>
                </a:cubicBezTo>
                <a:cubicBezTo>
                  <a:pt x="11889257" y="6154594"/>
                  <a:pt x="11889257" y="6154594"/>
                  <a:pt x="11889257" y="6154594"/>
                </a:cubicBezTo>
                <a:cubicBezTo>
                  <a:pt x="11885144" y="6150437"/>
                  <a:pt x="11878975" y="6144201"/>
                  <a:pt x="11872805" y="6140044"/>
                </a:cubicBezTo>
                <a:cubicBezTo>
                  <a:pt x="11856352" y="6144201"/>
                  <a:pt x="11839900" y="6152515"/>
                  <a:pt x="11827561" y="6164986"/>
                </a:cubicBezTo>
                <a:cubicBezTo>
                  <a:pt x="11825504" y="6164986"/>
                  <a:pt x="11811108" y="6154594"/>
                  <a:pt x="11809052" y="6152515"/>
                </a:cubicBezTo>
                <a:cubicBezTo>
                  <a:pt x="11819334" y="6135888"/>
                  <a:pt x="11823448" y="6119260"/>
                  <a:pt x="11823448" y="6102632"/>
                </a:cubicBezTo>
                <a:cubicBezTo>
                  <a:pt x="11823448" y="6102632"/>
                  <a:pt x="11823448" y="6100554"/>
                  <a:pt x="11823448" y="6100554"/>
                </a:cubicBezTo>
                <a:cubicBezTo>
                  <a:pt x="11817278" y="6096397"/>
                  <a:pt x="11809052" y="6092240"/>
                  <a:pt x="11804939" y="6090162"/>
                </a:cubicBezTo>
                <a:cubicBezTo>
                  <a:pt x="11802882" y="6088083"/>
                  <a:pt x="11802882" y="6088083"/>
                  <a:pt x="11802882" y="6088083"/>
                </a:cubicBezTo>
                <a:cubicBezTo>
                  <a:pt x="11802882" y="6090162"/>
                  <a:pt x="11802882" y="6090162"/>
                  <a:pt x="11802882" y="6090162"/>
                </a:cubicBezTo>
                <a:cubicBezTo>
                  <a:pt x="11788487" y="6096397"/>
                  <a:pt x="11776147" y="6110946"/>
                  <a:pt x="11765865" y="6125495"/>
                </a:cubicBezTo>
                <a:cubicBezTo>
                  <a:pt x="11763808" y="6125495"/>
                  <a:pt x="11747356" y="6119260"/>
                  <a:pt x="11745300" y="6117182"/>
                </a:cubicBezTo>
                <a:cubicBezTo>
                  <a:pt x="11747356" y="6108868"/>
                  <a:pt x="11749412" y="6100554"/>
                  <a:pt x="11749412" y="6090162"/>
                </a:cubicBezTo>
                <a:cubicBezTo>
                  <a:pt x="11749412" y="6081848"/>
                  <a:pt x="11747356" y="6073534"/>
                  <a:pt x="11745300" y="6065220"/>
                </a:cubicBezTo>
                <a:cubicBezTo>
                  <a:pt x="11745300" y="6063142"/>
                  <a:pt x="11745300" y="6063142"/>
                  <a:pt x="11745300" y="6063142"/>
                </a:cubicBezTo>
                <a:cubicBezTo>
                  <a:pt x="11743243" y="6063142"/>
                  <a:pt x="11743243" y="6063142"/>
                  <a:pt x="11743243" y="6063142"/>
                </a:cubicBezTo>
                <a:cubicBezTo>
                  <a:pt x="11739130" y="6061063"/>
                  <a:pt x="11730904" y="6058985"/>
                  <a:pt x="11722678" y="6058985"/>
                </a:cubicBezTo>
                <a:cubicBezTo>
                  <a:pt x="11710338" y="6069377"/>
                  <a:pt x="11700056" y="6086005"/>
                  <a:pt x="11695943" y="6104711"/>
                </a:cubicBezTo>
                <a:cubicBezTo>
                  <a:pt x="11693886" y="6102632"/>
                  <a:pt x="11677434" y="6100554"/>
                  <a:pt x="11673321" y="6100554"/>
                </a:cubicBezTo>
                <a:cubicBezTo>
                  <a:pt x="11673321" y="6083926"/>
                  <a:pt x="11669208" y="6065220"/>
                  <a:pt x="11660982" y="6050671"/>
                </a:cubicBezTo>
                <a:cubicBezTo>
                  <a:pt x="11658925" y="6050671"/>
                  <a:pt x="11658925" y="6050671"/>
                  <a:pt x="11658925" y="6050671"/>
                </a:cubicBezTo>
                <a:cubicBezTo>
                  <a:pt x="11652756" y="6048592"/>
                  <a:pt x="11644529" y="6048592"/>
                  <a:pt x="11638359" y="6050671"/>
                </a:cubicBezTo>
                <a:cubicBezTo>
                  <a:pt x="11636303" y="6050671"/>
                  <a:pt x="11636303" y="6050671"/>
                  <a:pt x="11636303" y="6050671"/>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alpha val="0"/>
                  </a:schemeClr>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 </a:t>
            </a:r>
          </a:p>
        </p:txBody>
      </p:sp>
      <p:sp>
        <p:nvSpPr>
          <p:cNvPr id="8" name="Text Placeholder 7">
            <a:extLst>
              <a:ext uri="{FF2B5EF4-FFF2-40B4-BE49-F238E27FC236}">
                <a16:creationId xmlns:a16="http://schemas.microsoft.com/office/drawing/2014/main" id="{E5AC0397-2DA6-4540-8C1F-56B2F3337EE9}"/>
              </a:ext>
            </a:extLst>
          </p:cNvPr>
          <p:cNvSpPr>
            <a:spLocks noGrp="1"/>
          </p:cNvSpPr>
          <p:nvPr>
            <p:ph type="body" sz="quarter" idx="14"/>
          </p:nvPr>
        </p:nvSpPr>
        <p:spPr>
          <a:xfrm>
            <a:off x="719138" y="1358900"/>
            <a:ext cx="3860800" cy="2434167"/>
          </a:xfrm>
          <a:noFill/>
          <a:ln w="50800">
            <a:solidFill>
              <a:schemeClr val="bg1"/>
            </a:solidFill>
          </a:ln>
        </p:spPr>
        <p:txBody>
          <a:bodyPr anchor="ctr">
            <a:normAutofit/>
          </a:bodyPr>
          <a:lstStyle>
            <a:lvl1pPr marL="0" indent="0">
              <a:buNone/>
              <a:defRPr sz="3300">
                <a:solidFill>
                  <a:schemeClr val="bg1"/>
                </a:solidFill>
                <a:latin typeface="+mn-lt"/>
              </a:defRPr>
            </a:lvl1pPr>
            <a:lvl2pPr marL="457200" indent="0">
              <a:buFont typeface="Arial" panose="020B0604020202020204" pitchFamily="34" charset="0"/>
              <a:buNone/>
              <a:defRPr sz="3300">
                <a:solidFill>
                  <a:schemeClr val="bg1"/>
                </a:solidFill>
                <a:latin typeface="+mn-lt"/>
              </a:defRPr>
            </a:lvl2pPr>
          </a:lstStyle>
          <a:p>
            <a:pPr lvl="0"/>
            <a:r>
              <a:rPr lang="en-US" dirty="0"/>
              <a:t>Click to edit Master text styles</a:t>
            </a:r>
          </a:p>
          <a:p>
            <a:pPr lvl="1"/>
            <a:endParaRPr lang="en-US" dirty="0"/>
          </a:p>
        </p:txBody>
      </p:sp>
      <p:sp>
        <p:nvSpPr>
          <p:cNvPr id="10" name="Text Placeholder 7">
            <a:extLst>
              <a:ext uri="{FF2B5EF4-FFF2-40B4-BE49-F238E27FC236}">
                <a16:creationId xmlns:a16="http://schemas.microsoft.com/office/drawing/2014/main" id="{CB44E7F6-F31E-4A39-A72C-52DF93197E75}"/>
              </a:ext>
            </a:extLst>
          </p:cNvPr>
          <p:cNvSpPr>
            <a:spLocks noGrp="1"/>
          </p:cNvSpPr>
          <p:nvPr>
            <p:ph type="body" sz="quarter" idx="15"/>
          </p:nvPr>
        </p:nvSpPr>
        <p:spPr>
          <a:xfrm>
            <a:off x="719138" y="3793068"/>
            <a:ext cx="3860800" cy="651932"/>
          </a:xfrm>
          <a:noFill/>
          <a:ln w="50800">
            <a:solidFill>
              <a:schemeClr val="bg1"/>
            </a:solidFill>
          </a:ln>
        </p:spPr>
        <p:txBody>
          <a:bodyPr tIns="0" bIns="0" anchor="ctr">
            <a:noAutofit/>
          </a:bodyPr>
          <a:lstStyle>
            <a:lvl1pPr marL="0" indent="0">
              <a:buNone/>
              <a:defRPr sz="3300">
                <a:solidFill>
                  <a:schemeClr val="bg1"/>
                </a:solidFill>
                <a:latin typeface="+mn-lt"/>
              </a:defRPr>
            </a:lvl1pPr>
            <a:lvl2pPr marL="457200" indent="0">
              <a:buFont typeface="Arial" panose="020B0604020202020204" pitchFamily="34" charset="0"/>
              <a:buNone/>
              <a:defRPr sz="3300">
                <a:solidFill>
                  <a:schemeClr val="bg1"/>
                </a:solidFill>
                <a:latin typeface="+mn-lt"/>
              </a:defRPr>
            </a:lvl2pPr>
          </a:lstStyle>
          <a:p>
            <a:pPr lvl="0"/>
            <a:r>
              <a:rPr lang="en-US" dirty="0"/>
              <a:t>Click to edit Master</a:t>
            </a:r>
          </a:p>
        </p:txBody>
      </p:sp>
      <p:sp>
        <p:nvSpPr>
          <p:cNvPr id="14" name="Slide Number Placeholder 5">
            <a:extLst>
              <a:ext uri="{FF2B5EF4-FFF2-40B4-BE49-F238E27FC236}">
                <a16:creationId xmlns:a16="http://schemas.microsoft.com/office/drawing/2014/main" id="{2A7DCC2E-35BA-4F5F-A36B-1B0E622326EF}"/>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153676379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4342A258-AFA5-4BA1-AA41-952099F1FF0B}"/>
              </a:ext>
            </a:extLst>
          </p:cNvPr>
          <p:cNvSpPr>
            <a:spLocks noGrp="1"/>
          </p:cNvSpPr>
          <p:nvPr>
            <p:ph type="pic" sz="quarter" idx="16"/>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dirty="0"/>
          </a:p>
        </p:txBody>
      </p:sp>
      <p:sp>
        <p:nvSpPr>
          <p:cNvPr id="8" name="Text Placeholder 7">
            <a:extLst>
              <a:ext uri="{FF2B5EF4-FFF2-40B4-BE49-F238E27FC236}">
                <a16:creationId xmlns:a16="http://schemas.microsoft.com/office/drawing/2014/main" id="{B5A16267-4880-4253-B86A-25B0E5E87384}"/>
              </a:ext>
            </a:extLst>
          </p:cNvPr>
          <p:cNvSpPr>
            <a:spLocks noGrp="1"/>
          </p:cNvSpPr>
          <p:nvPr>
            <p:ph type="body" sz="quarter" idx="17" hasCustomPrompt="1"/>
          </p:nvPr>
        </p:nvSpPr>
        <p:spPr>
          <a:xfrm>
            <a:off x="0" y="0"/>
            <a:ext cx="12192000" cy="6858000"/>
          </a:xfrm>
          <a:custGeom>
            <a:avLst/>
            <a:gdLst>
              <a:gd name="connsiteX0" fmla="*/ 11603402 w 12192000"/>
              <a:gd name="connsiteY0" fmla="*/ 6448102 h 6858000"/>
              <a:gd name="connsiteX1" fmla="*/ 11613605 w 12192000"/>
              <a:gd name="connsiteY1" fmla="*/ 6448102 h 6858000"/>
              <a:gd name="connsiteX2" fmla="*/ 11617686 w 12192000"/>
              <a:gd name="connsiteY2" fmla="*/ 6456440 h 6858000"/>
              <a:gd name="connsiteX3" fmla="*/ 11623808 w 12192000"/>
              <a:gd name="connsiteY3" fmla="*/ 6558584 h 6858000"/>
              <a:gd name="connsiteX4" fmla="*/ 11621767 w 12192000"/>
              <a:gd name="connsiteY4" fmla="*/ 6569006 h 6858000"/>
              <a:gd name="connsiteX5" fmla="*/ 11615645 w 12192000"/>
              <a:gd name="connsiteY5" fmla="*/ 6569006 h 6858000"/>
              <a:gd name="connsiteX6" fmla="*/ 11509533 w 12192000"/>
              <a:gd name="connsiteY6" fmla="*/ 6506470 h 6858000"/>
              <a:gd name="connsiteX7" fmla="*/ 11505451 w 12192000"/>
              <a:gd name="connsiteY7" fmla="*/ 6500217 h 6858000"/>
              <a:gd name="connsiteX8" fmla="*/ 11505451 w 12192000"/>
              <a:gd name="connsiteY8" fmla="*/ 6498131 h 6858000"/>
              <a:gd name="connsiteX9" fmla="*/ 11511573 w 12192000"/>
              <a:gd name="connsiteY9" fmla="*/ 6493962 h 6858000"/>
              <a:gd name="connsiteX10" fmla="*/ 11603402 w 12192000"/>
              <a:gd name="connsiteY10" fmla="*/ 6448102 h 6858000"/>
              <a:gd name="connsiteX11" fmla="*/ 11686136 w 12192000"/>
              <a:gd name="connsiteY11" fmla="*/ 6446018 h 6858000"/>
              <a:gd name="connsiteX12" fmla="*/ 11696438 w 12192000"/>
              <a:gd name="connsiteY12" fmla="*/ 6446018 h 6858000"/>
              <a:gd name="connsiteX13" fmla="*/ 11787097 w 12192000"/>
              <a:gd name="connsiteY13" fmla="*/ 6491784 h 6858000"/>
              <a:gd name="connsiteX14" fmla="*/ 11795339 w 12192000"/>
              <a:gd name="connsiteY14" fmla="*/ 6498025 h 6858000"/>
              <a:gd name="connsiteX15" fmla="*/ 11791218 w 12192000"/>
              <a:gd name="connsiteY15" fmla="*/ 6504265 h 6858000"/>
              <a:gd name="connsiteX16" fmla="*/ 11684076 w 12192000"/>
              <a:gd name="connsiteY16" fmla="*/ 6566673 h 6858000"/>
              <a:gd name="connsiteX17" fmla="*/ 11675833 w 12192000"/>
              <a:gd name="connsiteY17" fmla="*/ 6566673 h 6858000"/>
              <a:gd name="connsiteX18" fmla="*/ 11673773 w 12192000"/>
              <a:gd name="connsiteY18" fmla="*/ 6558352 h 6858000"/>
              <a:gd name="connsiteX19" fmla="*/ 11682015 w 12192000"/>
              <a:gd name="connsiteY19" fmla="*/ 6454339 h 6858000"/>
              <a:gd name="connsiteX20" fmla="*/ 11686136 w 12192000"/>
              <a:gd name="connsiteY20" fmla="*/ 6446018 h 6858000"/>
              <a:gd name="connsiteX21" fmla="*/ 10868401 w 12192000"/>
              <a:gd name="connsiteY21" fmla="*/ 6406275 h 6858000"/>
              <a:gd name="connsiteX22" fmla="*/ 10868401 w 12192000"/>
              <a:gd name="connsiteY22" fmla="*/ 6449478 h 6858000"/>
              <a:gd name="connsiteX23" fmla="*/ 10820512 w 12192000"/>
              <a:gd name="connsiteY23" fmla="*/ 6457707 h 6858000"/>
              <a:gd name="connsiteX24" fmla="*/ 10801773 w 12192000"/>
              <a:gd name="connsiteY24" fmla="*/ 6433020 h 6858000"/>
              <a:gd name="connsiteX25" fmla="*/ 10826759 w 12192000"/>
              <a:gd name="connsiteY25" fmla="*/ 6408333 h 6858000"/>
              <a:gd name="connsiteX26" fmla="*/ 10518900 w 12192000"/>
              <a:gd name="connsiteY26" fmla="*/ 6336141 h 6858000"/>
              <a:gd name="connsiteX27" fmla="*/ 10559811 w 12192000"/>
              <a:gd name="connsiteY27" fmla="*/ 6396340 h 6858000"/>
              <a:gd name="connsiteX28" fmla="*/ 10518900 w 12192000"/>
              <a:gd name="connsiteY28" fmla="*/ 6456538 h 6858000"/>
              <a:gd name="connsiteX29" fmla="*/ 10477988 w 12192000"/>
              <a:gd name="connsiteY29" fmla="*/ 6396340 h 6858000"/>
              <a:gd name="connsiteX30" fmla="*/ 10518900 w 12192000"/>
              <a:gd name="connsiteY30" fmla="*/ 6336141 h 6858000"/>
              <a:gd name="connsiteX31" fmla="*/ 11673123 w 12192000"/>
              <a:gd name="connsiteY31" fmla="*/ 6327829 h 6858000"/>
              <a:gd name="connsiteX32" fmla="*/ 11682116 w 12192000"/>
              <a:gd name="connsiteY32" fmla="*/ 6328868 h 6858000"/>
              <a:gd name="connsiteX33" fmla="*/ 11708840 w 12192000"/>
              <a:gd name="connsiteY33" fmla="*/ 6380819 h 6858000"/>
              <a:gd name="connsiteX34" fmla="*/ 11649226 w 12192000"/>
              <a:gd name="connsiteY34" fmla="*/ 6439004 h 6858000"/>
              <a:gd name="connsiteX35" fmla="*/ 11589612 w 12192000"/>
              <a:gd name="connsiteY35" fmla="*/ 6380819 h 6858000"/>
              <a:gd name="connsiteX36" fmla="*/ 11616336 w 12192000"/>
              <a:gd name="connsiteY36" fmla="*/ 6330947 h 6858000"/>
              <a:gd name="connsiteX37" fmla="*/ 11632781 w 12192000"/>
              <a:gd name="connsiteY37" fmla="*/ 6333024 h 6858000"/>
              <a:gd name="connsiteX38" fmla="*/ 11630725 w 12192000"/>
              <a:gd name="connsiteY38" fmla="*/ 6349649 h 6858000"/>
              <a:gd name="connsiteX39" fmla="*/ 11614280 w 12192000"/>
              <a:gd name="connsiteY39" fmla="*/ 6380819 h 6858000"/>
              <a:gd name="connsiteX40" fmla="*/ 11649226 w 12192000"/>
              <a:gd name="connsiteY40" fmla="*/ 6416146 h 6858000"/>
              <a:gd name="connsiteX41" fmla="*/ 11684172 w 12192000"/>
              <a:gd name="connsiteY41" fmla="*/ 6380819 h 6858000"/>
              <a:gd name="connsiteX42" fmla="*/ 11667727 w 12192000"/>
              <a:gd name="connsiteY42" fmla="*/ 6349649 h 6858000"/>
              <a:gd name="connsiteX43" fmla="*/ 11665671 w 12192000"/>
              <a:gd name="connsiteY43" fmla="*/ 6333024 h 6858000"/>
              <a:gd name="connsiteX44" fmla="*/ 11673123 w 12192000"/>
              <a:gd name="connsiteY44" fmla="*/ 6327829 h 6858000"/>
              <a:gd name="connsiteX45" fmla="*/ 11822057 w 12192000"/>
              <a:gd name="connsiteY45" fmla="*/ 6312763 h 6858000"/>
              <a:gd name="connsiteX46" fmla="*/ 11826190 w 12192000"/>
              <a:gd name="connsiteY46" fmla="*/ 6318992 h 6858000"/>
              <a:gd name="connsiteX47" fmla="*/ 11826190 w 12192000"/>
              <a:gd name="connsiteY47" fmla="*/ 6443559 h 6858000"/>
              <a:gd name="connsiteX48" fmla="*/ 11822057 w 12192000"/>
              <a:gd name="connsiteY48" fmla="*/ 6449787 h 6858000"/>
              <a:gd name="connsiteX49" fmla="*/ 11813791 w 12192000"/>
              <a:gd name="connsiteY49" fmla="*/ 6447711 h 6858000"/>
              <a:gd name="connsiteX50" fmla="*/ 11729066 w 12192000"/>
              <a:gd name="connsiteY50" fmla="*/ 6389579 h 6858000"/>
              <a:gd name="connsiteX51" fmla="*/ 11722867 w 12192000"/>
              <a:gd name="connsiteY51" fmla="*/ 6381275 h 6858000"/>
              <a:gd name="connsiteX52" fmla="*/ 11729066 w 12192000"/>
              <a:gd name="connsiteY52" fmla="*/ 6372971 h 6858000"/>
              <a:gd name="connsiteX53" fmla="*/ 11813791 w 12192000"/>
              <a:gd name="connsiteY53" fmla="*/ 6314840 h 6858000"/>
              <a:gd name="connsiteX54" fmla="*/ 11822057 w 12192000"/>
              <a:gd name="connsiteY54" fmla="*/ 6312763 h 6858000"/>
              <a:gd name="connsiteX55" fmla="*/ 11476229 w 12192000"/>
              <a:gd name="connsiteY55" fmla="*/ 6312763 h 6858000"/>
              <a:gd name="connsiteX56" fmla="*/ 11484412 w 12192000"/>
              <a:gd name="connsiteY56" fmla="*/ 6316915 h 6858000"/>
              <a:gd name="connsiteX57" fmla="*/ 11568280 w 12192000"/>
              <a:gd name="connsiteY57" fmla="*/ 6372971 h 6858000"/>
              <a:gd name="connsiteX58" fmla="*/ 11574417 w 12192000"/>
              <a:gd name="connsiteY58" fmla="*/ 6381275 h 6858000"/>
              <a:gd name="connsiteX59" fmla="*/ 11568280 w 12192000"/>
              <a:gd name="connsiteY59" fmla="*/ 6389579 h 6858000"/>
              <a:gd name="connsiteX60" fmla="*/ 11484412 w 12192000"/>
              <a:gd name="connsiteY60" fmla="*/ 6447711 h 6858000"/>
              <a:gd name="connsiteX61" fmla="*/ 11476229 w 12192000"/>
              <a:gd name="connsiteY61" fmla="*/ 6449787 h 6858000"/>
              <a:gd name="connsiteX62" fmla="*/ 11472138 w 12192000"/>
              <a:gd name="connsiteY62" fmla="*/ 6443559 h 6858000"/>
              <a:gd name="connsiteX63" fmla="*/ 11472138 w 12192000"/>
              <a:gd name="connsiteY63" fmla="*/ 6318992 h 6858000"/>
              <a:gd name="connsiteX64" fmla="*/ 11476229 w 12192000"/>
              <a:gd name="connsiteY64" fmla="*/ 6312763 h 6858000"/>
              <a:gd name="connsiteX65" fmla="*/ 11088184 w 12192000"/>
              <a:gd name="connsiteY65" fmla="*/ 6302243 h 6858000"/>
              <a:gd name="connsiteX66" fmla="*/ 11082024 w 12192000"/>
              <a:gd name="connsiteY66" fmla="*/ 6304321 h 6858000"/>
              <a:gd name="connsiteX67" fmla="*/ 11079972 w 12192000"/>
              <a:gd name="connsiteY67" fmla="*/ 6310551 h 6858000"/>
              <a:gd name="connsiteX68" fmla="*/ 11121033 w 12192000"/>
              <a:gd name="connsiteY68" fmla="*/ 6468402 h 6858000"/>
              <a:gd name="connsiteX69" fmla="*/ 11145670 w 12192000"/>
              <a:gd name="connsiteY69" fmla="*/ 6489171 h 6858000"/>
              <a:gd name="connsiteX70" fmla="*/ 11153882 w 12192000"/>
              <a:gd name="connsiteY70" fmla="*/ 6489171 h 6858000"/>
              <a:gd name="connsiteX71" fmla="*/ 11149776 w 12192000"/>
              <a:gd name="connsiteY71" fmla="*/ 6497479 h 6858000"/>
              <a:gd name="connsiteX72" fmla="*/ 11149776 w 12192000"/>
              <a:gd name="connsiteY72" fmla="*/ 6499556 h 6858000"/>
              <a:gd name="connsiteX73" fmla="*/ 11125139 w 12192000"/>
              <a:gd name="connsiteY73" fmla="*/ 6518249 h 6858000"/>
              <a:gd name="connsiteX74" fmla="*/ 11090237 w 12192000"/>
              <a:gd name="connsiteY74" fmla="*/ 6516172 h 6858000"/>
              <a:gd name="connsiteX75" fmla="*/ 11084078 w 12192000"/>
              <a:gd name="connsiteY75" fmla="*/ 6518249 h 6858000"/>
              <a:gd name="connsiteX76" fmla="*/ 11082024 w 12192000"/>
              <a:gd name="connsiteY76" fmla="*/ 6522403 h 6858000"/>
              <a:gd name="connsiteX77" fmla="*/ 11082024 w 12192000"/>
              <a:gd name="connsiteY77" fmla="*/ 6541096 h 6858000"/>
              <a:gd name="connsiteX78" fmla="*/ 11088184 w 12192000"/>
              <a:gd name="connsiteY78" fmla="*/ 6547327 h 6858000"/>
              <a:gd name="connsiteX79" fmla="*/ 11135404 w 12192000"/>
              <a:gd name="connsiteY79" fmla="*/ 6553557 h 6858000"/>
              <a:gd name="connsiteX80" fmla="*/ 11137458 w 12192000"/>
              <a:gd name="connsiteY80" fmla="*/ 6553557 h 6858000"/>
              <a:gd name="connsiteX81" fmla="*/ 11190838 w 12192000"/>
              <a:gd name="connsiteY81" fmla="*/ 6501633 h 6858000"/>
              <a:gd name="connsiteX82" fmla="*/ 11223687 w 12192000"/>
              <a:gd name="connsiteY82" fmla="*/ 6372861 h 6858000"/>
              <a:gd name="connsiteX83" fmla="*/ 11236005 w 12192000"/>
              <a:gd name="connsiteY83" fmla="*/ 6331321 h 6858000"/>
              <a:gd name="connsiteX84" fmla="*/ 11240111 w 12192000"/>
              <a:gd name="connsiteY84" fmla="*/ 6310551 h 6858000"/>
              <a:gd name="connsiteX85" fmla="*/ 11238058 w 12192000"/>
              <a:gd name="connsiteY85" fmla="*/ 6304321 h 6858000"/>
              <a:gd name="connsiteX86" fmla="*/ 11233952 w 12192000"/>
              <a:gd name="connsiteY86" fmla="*/ 6302243 h 6858000"/>
              <a:gd name="connsiteX87" fmla="*/ 11205209 w 12192000"/>
              <a:gd name="connsiteY87" fmla="*/ 6302243 h 6858000"/>
              <a:gd name="connsiteX88" fmla="*/ 11199050 w 12192000"/>
              <a:gd name="connsiteY88" fmla="*/ 6306398 h 6858000"/>
              <a:gd name="connsiteX89" fmla="*/ 11162094 w 12192000"/>
              <a:gd name="connsiteY89" fmla="*/ 6447632 h 6858000"/>
              <a:gd name="connsiteX90" fmla="*/ 11160041 w 12192000"/>
              <a:gd name="connsiteY90" fmla="*/ 6447632 h 6858000"/>
              <a:gd name="connsiteX91" fmla="*/ 11121033 w 12192000"/>
              <a:gd name="connsiteY91" fmla="*/ 6306398 h 6858000"/>
              <a:gd name="connsiteX92" fmla="*/ 11114874 w 12192000"/>
              <a:gd name="connsiteY92" fmla="*/ 6302243 h 6858000"/>
              <a:gd name="connsiteX93" fmla="*/ 11088184 w 12192000"/>
              <a:gd name="connsiteY93" fmla="*/ 6302243 h 6858000"/>
              <a:gd name="connsiteX94" fmla="*/ 11048412 w 12192000"/>
              <a:gd name="connsiteY94" fmla="*/ 6299906 h 6858000"/>
              <a:gd name="connsiteX95" fmla="*/ 10999317 w 12192000"/>
              <a:gd name="connsiteY95" fmla="*/ 6320715 h 6858000"/>
              <a:gd name="connsiteX96" fmla="*/ 10999317 w 12192000"/>
              <a:gd name="connsiteY96" fmla="*/ 6308230 h 6858000"/>
              <a:gd name="connsiteX97" fmla="*/ 10993181 w 12192000"/>
              <a:gd name="connsiteY97" fmla="*/ 6301987 h 6858000"/>
              <a:gd name="connsiteX98" fmla="*/ 10964542 w 12192000"/>
              <a:gd name="connsiteY98" fmla="*/ 6301987 h 6858000"/>
              <a:gd name="connsiteX99" fmla="*/ 10958406 w 12192000"/>
              <a:gd name="connsiteY99" fmla="*/ 6308230 h 6858000"/>
              <a:gd name="connsiteX100" fmla="*/ 10958406 w 12192000"/>
              <a:gd name="connsiteY100" fmla="*/ 6483025 h 6858000"/>
              <a:gd name="connsiteX101" fmla="*/ 10964542 w 12192000"/>
              <a:gd name="connsiteY101" fmla="*/ 6489268 h 6858000"/>
              <a:gd name="connsiteX102" fmla="*/ 10993181 w 12192000"/>
              <a:gd name="connsiteY102" fmla="*/ 6489268 h 6858000"/>
              <a:gd name="connsiteX103" fmla="*/ 10999317 w 12192000"/>
              <a:gd name="connsiteY103" fmla="*/ 6483025 h 6858000"/>
              <a:gd name="connsiteX104" fmla="*/ 10999317 w 12192000"/>
              <a:gd name="connsiteY104" fmla="*/ 6362333 h 6858000"/>
              <a:gd name="connsiteX105" fmla="*/ 11050457 w 12192000"/>
              <a:gd name="connsiteY105" fmla="*/ 6339443 h 6858000"/>
              <a:gd name="connsiteX106" fmla="*/ 11056594 w 12192000"/>
              <a:gd name="connsiteY106" fmla="*/ 6333200 h 6858000"/>
              <a:gd name="connsiteX107" fmla="*/ 11056594 w 12192000"/>
              <a:gd name="connsiteY107" fmla="*/ 6306149 h 6858000"/>
              <a:gd name="connsiteX108" fmla="*/ 11054548 w 12192000"/>
              <a:gd name="connsiteY108" fmla="*/ 6301987 h 6858000"/>
              <a:gd name="connsiteX109" fmla="*/ 11048412 w 12192000"/>
              <a:gd name="connsiteY109" fmla="*/ 6299906 h 6858000"/>
              <a:gd name="connsiteX110" fmla="*/ 10847504 w 12192000"/>
              <a:gd name="connsiteY110" fmla="*/ 6296399 h 6858000"/>
              <a:gd name="connsiteX111" fmla="*/ 10777148 w 12192000"/>
              <a:gd name="connsiteY111" fmla="*/ 6304717 h 6858000"/>
              <a:gd name="connsiteX112" fmla="*/ 10770940 w 12192000"/>
              <a:gd name="connsiteY112" fmla="*/ 6310955 h 6858000"/>
              <a:gd name="connsiteX113" fmla="*/ 10773009 w 12192000"/>
              <a:gd name="connsiteY113" fmla="*/ 6335908 h 6858000"/>
              <a:gd name="connsiteX114" fmla="*/ 10775079 w 12192000"/>
              <a:gd name="connsiteY114" fmla="*/ 6340067 h 6858000"/>
              <a:gd name="connsiteX115" fmla="*/ 10779217 w 12192000"/>
              <a:gd name="connsiteY115" fmla="*/ 6342146 h 6858000"/>
              <a:gd name="connsiteX116" fmla="*/ 10845434 w 12192000"/>
              <a:gd name="connsiteY116" fmla="*/ 6337987 h 6858000"/>
              <a:gd name="connsiteX117" fmla="*/ 10868196 w 12192000"/>
              <a:gd name="connsiteY117" fmla="*/ 6360861 h 6858000"/>
              <a:gd name="connsiteX118" fmla="*/ 10868196 w 12192000"/>
              <a:gd name="connsiteY118" fmla="*/ 6373337 h 6858000"/>
              <a:gd name="connsiteX119" fmla="*/ 10822672 w 12192000"/>
              <a:gd name="connsiteY119" fmla="*/ 6377496 h 6858000"/>
              <a:gd name="connsiteX120" fmla="*/ 10758524 w 12192000"/>
              <a:gd name="connsiteY120" fmla="*/ 6433640 h 6858000"/>
              <a:gd name="connsiteX121" fmla="*/ 10814395 w 12192000"/>
              <a:gd name="connsiteY121" fmla="*/ 6493943 h 6858000"/>
              <a:gd name="connsiteX122" fmla="*/ 10874404 w 12192000"/>
              <a:gd name="connsiteY122" fmla="*/ 6481467 h 6858000"/>
              <a:gd name="connsiteX123" fmla="*/ 10903374 w 12192000"/>
              <a:gd name="connsiteY123" fmla="*/ 6493943 h 6858000"/>
              <a:gd name="connsiteX124" fmla="*/ 10909582 w 12192000"/>
              <a:gd name="connsiteY124" fmla="*/ 6491864 h 6858000"/>
              <a:gd name="connsiteX125" fmla="*/ 10911651 w 12192000"/>
              <a:gd name="connsiteY125" fmla="*/ 6485626 h 6858000"/>
              <a:gd name="connsiteX126" fmla="*/ 10911651 w 12192000"/>
              <a:gd name="connsiteY126" fmla="*/ 6360861 h 6858000"/>
              <a:gd name="connsiteX127" fmla="*/ 10847504 w 12192000"/>
              <a:gd name="connsiteY127" fmla="*/ 6296399 h 6858000"/>
              <a:gd name="connsiteX128" fmla="*/ 10518899 w 12192000"/>
              <a:gd name="connsiteY128" fmla="*/ 6296399 h 6858000"/>
              <a:gd name="connsiteX129" fmla="*/ 10434738 w 12192000"/>
              <a:gd name="connsiteY129" fmla="*/ 6395171 h 6858000"/>
              <a:gd name="connsiteX130" fmla="*/ 10518899 w 12192000"/>
              <a:gd name="connsiteY130" fmla="*/ 6493943 h 6858000"/>
              <a:gd name="connsiteX131" fmla="*/ 10603060 w 12192000"/>
              <a:gd name="connsiteY131" fmla="*/ 6395171 h 6858000"/>
              <a:gd name="connsiteX132" fmla="*/ 10518899 w 12192000"/>
              <a:gd name="connsiteY132" fmla="*/ 6296399 h 6858000"/>
              <a:gd name="connsiteX133" fmla="*/ 10302945 w 12192000"/>
              <a:gd name="connsiteY133" fmla="*/ 6270683 h 6858000"/>
              <a:gd name="connsiteX134" fmla="*/ 10319310 w 12192000"/>
              <a:gd name="connsiteY134" fmla="*/ 6270683 h 6858000"/>
              <a:gd name="connsiteX135" fmla="*/ 10362267 w 12192000"/>
              <a:gd name="connsiteY135" fmla="*/ 6310425 h 6858000"/>
              <a:gd name="connsiteX136" fmla="*/ 10317264 w 12192000"/>
              <a:gd name="connsiteY136" fmla="*/ 6348076 h 6858000"/>
              <a:gd name="connsiteX137" fmla="*/ 10272261 w 12192000"/>
              <a:gd name="connsiteY137" fmla="*/ 6348076 h 6858000"/>
              <a:gd name="connsiteX138" fmla="*/ 10272261 w 12192000"/>
              <a:gd name="connsiteY138" fmla="*/ 6272775 h 6858000"/>
              <a:gd name="connsiteX139" fmla="*/ 10302945 w 12192000"/>
              <a:gd name="connsiteY139" fmla="*/ 6270683 h 6858000"/>
              <a:gd name="connsiteX140" fmla="*/ 10679182 w 12192000"/>
              <a:gd name="connsiteY140" fmla="*/ 6258994 h 6858000"/>
              <a:gd name="connsiteX141" fmla="*/ 10650472 w 12192000"/>
              <a:gd name="connsiteY141" fmla="*/ 6265238 h 6858000"/>
              <a:gd name="connsiteX142" fmla="*/ 10644320 w 12192000"/>
              <a:gd name="connsiteY142" fmla="*/ 6271482 h 6858000"/>
              <a:gd name="connsiteX143" fmla="*/ 10644320 w 12192000"/>
              <a:gd name="connsiteY143" fmla="*/ 6302704 h 6858000"/>
              <a:gd name="connsiteX144" fmla="*/ 10627914 w 12192000"/>
              <a:gd name="connsiteY144" fmla="*/ 6302704 h 6858000"/>
              <a:gd name="connsiteX145" fmla="*/ 10621762 w 12192000"/>
              <a:gd name="connsiteY145" fmla="*/ 6308949 h 6858000"/>
              <a:gd name="connsiteX146" fmla="*/ 10621762 w 12192000"/>
              <a:gd name="connsiteY146" fmla="*/ 6333927 h 6858000"/>
              <a:gd name="connsiteX147" fmla="*/ 10627914 w 12192000"/>
              <a:gd name="connsiteY147" fmla="*/ 6340171 h 6858000"/>
              <a:gd name="connsiteX148" fmla="*/ 10644320 w 12192000"/>
              <a:gd name="connsiteY148" fmla="*/ 6340171 h 6858000"/>
              <a:gd name="connsiteX149" fmla="*/ 10644320 w 12192000"/>
              <a:gd name="connsiteY149" fmla="*/ 6423430 h 6858000"/>
              <a:gd name="connsiteX150" fmla="*/ 10699689 w 12192000"/>
              <a:gd name="connsiteY150" fmla="*/ 6496281 h 6858000"/>
              <a:gd name="connsiteX151" fmla="*/ 10732500 w 12192000"/>
              <a:gd name="connsiteY151" fmla="*/ 6492118 h 6858000"/>
              <a:gd name="connsiteX152" fmla="*/ 10738652 w 12192000"/>
              <a:gd name="connsiteY152" fmla="*/ 6483792 h 6858000"/>
              <a:gd name="connsiteX153" fmla="*/ 10736602 w 12192000"/>
              <a:gd name="connsiteY153" fmla="*/ 6460896 h 6858000"/>
              <a:gd name="connsiteX154" fmla="*/ 10730449 w 12192000"/>
              <a:gd name="connsiteY154" fmla="*/ 6452570 h 6858000"/>
              <a:gd name="connsiteX155" fmla="*/ 10705841 w 12192000"/>
              <a:gd name="connsiteY155" fmla="*/ 6454652 h 6858000"/>
              <a:gd name="connsiteX156" fmla="*/ 10687385 w 12192000"/>
              <a:gd name="connsiteY156" fmla="*/ 6417185 h 6858000"/>
              <a:gd name="connsiteX157" fmla="*/ 10687385 w 12192000"/>
              <a:gd name="connsiteY157" fmla="*/ 6340171 h 6858000"/>
              <a:gd name="connsiteX158" fmla="*/ 10730449 w 12192000"/>
              <a:gd name="connsiteY158" fmla="*/ 6340171 h 6858000"/>
              <a:gd name="connsiteX159" fmla="*/ 10736602 w 12192000"/>
              <a:gd name="connsiteY159" fmla="*/ 6333927 h 6858000"/>
              <a:gd name="connsiteX160" fmla="*/ 10736602 w 12192000"/>
              <a:gd name="connsiteY160" fmla="*/ 6308949 h 6858000"/>
              <a:gd name="connsiteX161" fmla="*/ 10730449 w 12192000"/>
              <a:gd name="connsiteY161" fmla="*/ 6302704 h 6858000"/>
              <a:gd name="connsiteX162" fmla="*/ 10687385 w 12192000"/>
              <a:gd name="connsiteY162" fmla="*/ 6302704 h 6858000"/>
              <a:gd name="connsiteX163" fmla="*/ 10687385 w 12192000"/>
              <a:gd name="connsiteY163" fmla="*/ 6265238 h 6858000"/>
              <a:gd name="connsiteX164" fmla="*/ 10685334 w 12192000"/>
              <a:gd name="connsiteY164" fmla="*/ 6258994 h 6858000"/>
              <a:gd name="connsiteX165" fmla="*/ 10679182 w 12192000"/>
              <a:gd name="connsiteY165" fmla="*/ 6258994 h 6858000"/>
              <a:gd name="connsiteX166" fmla="*/ 10313278 w 12192000"/>
              <a:gd name="connsiteY166" fmla="*/ 6229772 h 6858000"/>
              <a:gd name="connsiteX167" fmla="*/ 10232861 w 12192000"/>
              <a:gd name="connsiteY167" fmla="*/ 6233924 h 6858000"/>
              <a:gd name="connsiteX168" fmla="*/ 10226674 w 12192000"/>
              <a:gd name="connsiteY168" fmla="*/ 6242228 h 6858000"/>
              <a:gd name="connsiteX169" fmla="*/ 10226674 w 12192000"/>
              <a:gd name="connsiteY169" fmla="*/ 6483040 h 6858000"/>
              <a:gd name="connsiteX170" fmla="*/ 10234922 w 12192000"/>
              <a:gd name="connsiteY170" fmla="*/ 6489268 h 6858000"/>
              <a:gd name="connsiteX171" fmla="*/ 10263790 w 12192000"/>
              <a:gd name="connsiteY171" fmla="*/ 6489268 h 6858000"/>
              <a:gd name="connsiteX172" fmla="*/ 10272038 w 12192000"/>
              <a:gd name="connsiteY172" fmla="*/ 6483040 h 6858000"/>
              <a:gd name="connsiteX173" fmla="*/ 10272038 w 12192000"/>
              <a:gd name="connsiteY173" fmla="*/ 6387546 h 6858000"/>
              <a:gd name="connsiteX174" fmla="*/ 10321526 w 12192000"/>
              <a:gd name="connsiteY174" fmla="*/ 6389621 h 6858000"/>
              <a:gd name="connsiteX175" fmla="*/ 10362766 w 12192000"/>
              <a:gd name="connsiteY175" fmla="*/ 6485115 h 6858000"/>
              <a:gd name="connsiteX176" fmla="*/ 10368952 w 12192000"/>
              <a:gd name="connsiteY176" fmla="*/ 6489268 h 6858000"/>
              <a:gd name="connsiteX177" fmla="*/ 10401944 w 12192000"/>
              <a:gd name="connsiteY177" fmla="*/ 6489268 h 6858000"/>
              <a:gd name="connsiteX178" fmla="*/ 10408130 w 12192000"/>
              <a:gd name="connsiteY178" fmla="*/ 6487192 h 6858000"/>
              <a:gd name="connsiteX179" fmla="*/ 10410192 w 12192000"/>
              <a:gd name="connsiteY179" fmla="*/ 6480964 h 6858000"/>
              <a:gd name="connsiteX180" fmla="*/ 10362766 w 12192000"/>
              <a:gd name="connsiteY180" fmla="*/ 6377166 h 6858000"/>
              <a:gd name="connsiteX181" fmla="*/ 10408130 w 12192000"/>
              <a:gd name="connsiteY181" fmla="*/ 6308658 h 6858000"/>
              <a:gd name="connsiteX182" fmla="*/ 10319464 w 12192000"/>
              <a:gd name="connsiteY182" fmla="*/ 6229772 h 6858000"/>
              <a:gd name="connsiteX183" fmla="*/ 10313278 w 12192000"/>
              <a:gd name="connsiteY183" fmla="*/ 6229772 h 6858000"/>
              <a:gd name="connsiteX184" fmla="*/ 11675833 w 12192000"/>
              <a:gd name="connsiteY184" fmla="*/ 6196766 h 6858000"/>
              <a:gd name="connsiteX185" fmla="*/ 11684076 w 12192000"/>
              <a:gd name="connsiteY185" fmla="*/ 6196766 h 6858000"/>
              <a:gd name="connsiteX186" fmla="*/ 11791218 w 12192000"/>
              <a:gd name="connsiteY186" fmla="*/ 6258579 h 6858000"/>
              <a:gd name="connsiteX187" fmla="*/ 11795339 w 12192000"/>
              <a:gd name="connsiteY187" fmla="*/ 6264760 h 6858000"/>
              <a:gd name="connsiteX188" fmla="*/ 11787097 w 12192000"/>
              <a:gd name="connsiteY188" fmla="*/ 6270941 h 6858000"/>
              <a:gd name="connsiteX189" fmla="*/ 11696438 w 12192000"/>
              <a:gd name="connsiteY189" fmla="*/ 6314210 h 6858000"/>
              <a:gd name="connsiteX190" fmla="*/ 11686136 w 12192000"/>
              <a:gd name="connsiteY190" fmla="*/ 6316270 h 6858000"/>
              <a:gd name="connsiteX191" fmla="*/ 11682015 w 12192000"/>
              <a:gd name="connsiteY191" fmla="*/ 6305968 h 6858000"/>
              <a:gd name="connsiteX192" fmla="*/ 11673773 w 12192000"/>
              <a:gd name="connsiteY192" fmla="*/ 6205007 h 6858000"/>
              <a:gd name="connsiteX193" fmla="*/ 11675833 w 12192000"/>
              <a:gd name="connsiteY193" fmla="*/ 6196766 h 6858000"/>
              <a:gd name="connsiteX194" fmla="*/ 11618498 w 12192000"/>
              <a:gd name="connsiteY194" fmla="*/ 6195995 h 6858000"/>
              <a:gd name="connsiteX195" fmla="*/ 11622619 w 12192000"/>
              <a:gd name="connsiteY195" fmla="*/ 6196770 h 6858000"/>
              <a:gd name="connsiteX196" fmla="*/ 11624679 w 12192000"/>
              <a:gd name="connsiteY196" fmla="*/ 6207095 h 6858000"/>
              <a:gd name="connsiteX197" fmla="*/ 11616438 w 12192000"/>
              <a:gd name="connsiteY197" fmla="*/ 6308283 h 6858000"/>
              <a:gd name="connsiteX198" fmla="*/ 11612316 w 12192000"/>
              <a:gd name="connsiteY198" fmla="*/ 6316543 h 6858000"/>
              <a:gd name="connsiteX199" fmla="*/ 11602015 w 12192000"/>
              <a:gd name="connsiteY199" fmla="*/ 6316543 h 6858000"/>
              <a:gd name="connsiteX200" fmla="*/ 11511355 w 12192000"/>
              <a:gd name="connsiteY200" fmla="*/ 6271112 h 6858000"/>
              <a:gd name="connsiteX201" fmla="*/ 11503114 w 12192000"/>
              <a:gd name="connsiteY201" fmla="*/ 6264917 h 6858000"/>
              <a:gd name="connsiteX202" fmla="*/ 11507235 w 12192000"/>
              <a:gd name="connsiteY202" fmla="*/ 6258721 h 6858000"/>
              <a:gd name="connsiteX203" fmla="*/ 11614377 w 12192000"/>
              <a:gd name="connsiteY203" fmla="*/ 6196770 h 6858000"/>
              <a:gd name="connsiteX204" fmla="*/ 11618498 w 12192000"/>
              <a:gd name="connsiteY204" fmla="*/ 6195995 h 6858000"/>
              <a:gd name="connsiteX205" fmla="*/ 11649811 w 12192000"/>
              <a:gd name="connsiteY205" fmla="*/ 6160806 h 6858000"/>
              <a:gd name="connsiteX206" fmla="*/ 11432980 w 12192000"/>
              <a:gd name="connsiteY206" fmla="*/ 6379976 h 6858000"/>
              <a:gd name="connsiteX207" fmla="*/ 11649811 w 12192000"/>
              <a:gd name="connsiteY207" fmla="*/ 6599145 h 6858000"/>
              <a:gd name="connsiteX208" fmla="*/ 11866643 w 12192000"/>
              <a:gd name="connsiteY208" fmla="*/ 6379976 h 6858000"/>
              <a:gd name="connsiteX209" fmla="*/ 11649811 w 12192000"/>
              <a:gd name="connsiteY209" fmla="*/ 6160806 h 6858000"/>
              <a:gd name="connsiteX210" fmla="*/ 11649226 w 12192000"/>
              <a:gd name="connsiteY210" fmla="*/ 6129247 h 6858000"/>
              <a:gd name="connsiteX211" fmla="*/ 11895865 w 12192000"/>
              <a:gd name="connsiteY211" fmla="*/ 6378808 h 6858000"/>
              <a:gd name="connsiteX212" fmla="*/ 11649226 w 12192000"/>
              <a:gd name="connsiteY212" fmla="*/ 6628369 h 6858000"/>
              <a:gd name="connsiteX213" fmla="*/ 11402588 w 12192000"/>
              <a:gd name="connsiteY213" fmla="*/ 6378808 h 6858000"/>
              <a:gd name="connsiteX214" fmla="*/ 11649226 w 12192000"/>
              <a:gd name="connsiteY214" fmla="*/ 6129247 h 6858000"/>
              <a:gd name="connsiteX215" fmla="*/ 11636303 w 12192000"/>
              <a:gd name="connsiteY215" fmla="*/ 6050671 h 6858000"/>
              <a:gd name="connsiteX216" fmla="*/ 11623964 w 12192000"/>
              <a:gd name="connsiteY216" fmla="*/ 6100554 h 6858000"/>
              <a:gd name="connsiteX217" fmla="*/ 11601342 w 12192000"/>
              <a:gd name="connsiteY217" fmla="*/ 6104711 h 6858000"/>
              <a:gd name="connsiteX218" fmla="*/ 11574607 w 12192000"/>
              <a:gd name="connsiteY218" fmla="*/ 6058985 h 6858000"/>
              <a:gd name="connsiteX219" fmla="*/ 11574607 w 12192000"/>
              <a:gd name="connsiteY219" fmla="*/ 6056906 h 6858000"/>
              <a:gd name="connsiteX220" fmla="*/ 11572550 w 12192000"/>
              <a:gd name="connsiteY220" fmla="*/ 6058985 h 6858000"/>
              <a:gd name="connsiteX221" fmla="*/ 11551985 w 12192000"/>
              <a:gd name="connsiteY221" fmla="*/ 6063142 h 6858000"/>
              <a:gd name="connsiteX222" fmla="*/ 11551985 w 12192000"/>
              <a:gd name="connsiteY222" fmla="*/ 6065220 h 6858000"/>
              <a:gd name="connsiteX223" fmla="*/ 11547872 w 12192000"/>
              <a:gd name="connsiteY223" fmla="*/ 6090162 h 6858000"/>
              <a:gd name="connsiteX224" fmla="*/ 11551985 w 12192000"/>
              <a:gd name="connsiteY224" fmla="*/ 6117182 h 6858000"/>
              <a:gd name="connsiteX225" fmla="*/ 11531420 w 12192000"/>
              <a:gd name="connsiteY225" fmla="*/ 6125495 h 6858000"/>
              <a:gd name="connsiteX226" fmla="*/ 11494402 w 12192000"/>
              <a:gd name="connsiteY226" fmla="*/ 6090162 h 6858000"/>
              <a:gd name="connsiteX227" fmla="*/ 11494402 w 12192000"/>
              <a:gd name="connsiteY227" fmla="*/ 6088083 h 6858000"/>
              <a:gd name="connsiteX228" fmla="*/ 11492346 w 12192000"/>
              <a:gd name="connsiteY228" fmla="*/ 6088083 h 6858000"/>
              <a:gd name="connsiteX229" fmla="*/ 11473837 w 12192000"/>
              <a:gd name="connsiteY229" fmla="*/ 6100554 h 6858000"/>
              <a:gd name="connsiteX230" fmla="*/ 11473837 w 12192000"/>
              <a:gd name="connsiteY230" fmla="*/ 6102632 h 6858000"/>
              <a:gd name="connsiteX231" fmla="*/ 11486176 w 12192000"/>
              <a:gd name="connsiteY231" fmla="*/ 6152515 h 6858000"/>
              <a:gd name="connsiteX232" fmla="*/ 11469724 w 12192000"/>
              <a:gd name="connsiteY232" fmla="*/ 6164986 h 6858000"/>
              <a:gd name="connsiteX233" fmla="*/ 11426536 w 12192000"/>
              <a:gd name="connsiteY233" fmla="*/ 6137966 h 6858000"/>
              <a:gd name="connsiteX234" fmla="*/ 11424480 w 12192000"/>
              <a:gd name="connsiteY234" fmla="*/ 6137966 h 6858000"/>
              <a:gd name="connsiteX235" fmla="*/ 11424480 w 12192000"/>
              <a:gd name="connsiteY235" fmla="*/ 6140044 h 6858000"/>
              <a:gd name="connsiteX236" fmla="*/ 11408027 w 12192000"/>
              <a:gd name="connsiteY236" fmla="*/ 6154594 h 6858000"/>
              <a:gd name="connsiteX237" fmla="*/ 11408027 w 12192000"/>
              <a:gd name="connsiteY237" fmla="*/ 6156672 h 6858000"/>
              <a:gd name="connsiteX238" fmla="*/ 11434763 w 12192000"/>
              <a:gd name="connsiteY238" fmla="*/ 6202398 h 6858000"/>
              <a:gd name="connsiteX239" fmla="*/ 11420366 w 12192000"/>
              <a:gd name="connsiteY239" fmla="*/ 6219026 h 6858000"/>
              <a:gd name="connsiteX240" fmla="*/ 11371010 w 12192000"/>
              <a:gd name="connsiteY240" fmla="*/ 6206555 h 6858000"/>
              <a:gd name="connsiteX241" fmla="*/ 11368953 w 12192000"/>
              <a:gd name="connsiteY241" fmla="*/ 6206555 h 6858000"/>
              <a:gd name="connsiteX242" fmla="*/ 11358671 w 12192000"/>
              <a:gd name="connsiteY242" fmla="*/ 6225261 h 6858000"/>
              <a:gd name="connsiteX243" fmla="*/ 11358671 w 12192000"/>
              <a:gd name="connsiteY243" fmla="*/ 6227340 h 6858000"/>
              <a:gd name="connsiteX244" fmla="*/ 11395688 w 12192000"/>
              <a:gd name="connsiteY244" fmla="*/ 6264752 h 6858000"/>
              <a:gd name="connsiteX245" fmla="*/ 11387462 w 12192000"/>
              <a:gd name="connsiteY245" fmla="*/ 6283458 h 6858000"/>
              <a:gd name="connsiteX246" fmla="*/ 11336049 w 12192000"/>
              <a:gd name="connsiteY246" fmla="*/ 6283458 h 6858000"/>
              <a:gd name="connsiteX247" fmla="*/ 11333992 w 12192000"/>
              <a:gd name="connsiteY247" fmla="*/ 6283458 h 6858000"/>
              <a:gd name="connsiteX248" fmla="*/ 11333992 w 12192000"/>
              <a:gd name="connsiteY248" fmla="*/ 6285536 h 6858000"/>
              <a:gd name="connsiteX249" fmla="*/ 11327823 w 12192000"/>
              <a:gd name="connsiteY249" fmla="*/ 6306320 h 6858000"/>
              <a:gd name="connsiteX250" fmla="*/ 11329879 w 12192000"/>
              <a:gd name="connsiteY250" fmla="*/ 6308399 h 6858000"/>
              <a:gd name="connsiteX251" fmla="*/ 11373066 w 12192000"/>
              <a:gd name="connsiteY251" fmla="*/ 6333340 h 6858000"/>
              <a:gd name="connsiteX252" fmla="*/ 11371010 w 12192000"/>
              <a:gd name="connsiteY252" fmla="*/ 6356204 h 6858000"/>
              <a:gd name="connsiteX253" fmla="*/ 11321653 w 12192000"/>
              <a:gd name="connsiteY253" fmla="*/ 6368675 h 6858000"/>
              <a:gd name="connsiteX254" fmla="*/ 11319596 w 12192000"/>
              <a:gd name="connsiteY254" fmla="*/ 6368675 h 6858000"/>
              <a:gd name="connsiteX255" fmla="*/ 11319596 w 12192000"/>
              <a:gd name="connsiteY255" fmla="*/ 6370752 h 6858000"/>
              <a:gd name="connsiteX256" fmla="*/ 11319596 w 12192000"/>
              <a:gd name="connsiteY256" fmla="*/ 6381145 h 6858000"/>
              <a:gd name="connsiteX257" fmla="*/ 11319596 w 12192000"/>
              <a:gd name="connsiteY257" fmla="*/ 6391537 h 6858000"/>
              <a:gd name="connsiteX258" fmla="*/ 11319596 w 12192000"/>
              <a:gd name="connsiteY258" fmla="*/ 6393616 h 6858000"/>
              <a:gd name="connsiteX259" fmla="*/ 11321653 w 12192000"/>
              <a:gd name="connsiteY259" fmla="*/ 6393616 h 6858000"/>
              <a:gd name="connsiteX260" fmla="*/ 11371010 w 12192000"/>
              <a:gd name="connsiteY260" fmla="*/ 6406087 h 6858000"/>
              <a:gd name="connsiteX261" fmla="*/ 11375123 w 12192000"/>
              <a:gd name="connsiteY261" fmla="*/ 6428949 h 6858000"/>
              <a:gd name="connsiteX262" fmla="*/ 11329879 w 12192000"/>
              <a:gd name="connsiteY262" fmla="*/ 6455969 h 6858000"/>
              <a:gd name="connsiteX263" fmla="*/ 11327823 w 12192000"/>
              <a:gd name="connsiteY263" fmla="*/ 6455969 h 6858000"/>
              <a:gd name="connsiteX264" fmla="*/ 11327823 w 12192000"/>
              <a:gd name="connsiteY264" fmla="*/ 6458048 h 6858000"/>
              <a:gd name="connsiteX265" fmla="*/ 11333992 w 12192000"/>
              <a:gd name="connsiteY265" fmla="*/ 6478833 h 6858000"/>
              <a:gd name="connsiteX266" fmla="*/ 11336049 w 12192000"/>
              <a:gd name="connsiteY266" fmla="*/ 6478833 h 6858000"/>
              <a:gd name="connsiteX267" fmla="*/ 11387462 w 12192000"/>
              <a:gd name="connsiteY267" fmla="*/ 6478833 h 6858000"/>
              <a:gd name="connsiteX268" fmla="*/ 11395688 w 12192000"/>
              <a:gd name="connsiteY268" fmla="*/ 6499616 h 6858000"/>
              <a:gd name="connsiteX269" fmla="*/ 11358671 w 12192000"/>
              <a:gd name="connsiteY269" fmla="*/ 6537029 h 6858000"/>
              <a:gd name="connsiteX270" fmla="*/ 11358671 w 12192000"/>
              <a:gd name="connsiteY270" fmla="*/ 6539107 h 6858000"/>
              <a:gd name="connsiteX271" fmla="*/ 11371010 w 12192000"/>
              <a:gd name="connsiteY271" fmla="*/ 6557813 h 6858000"/>
              <a:gd name="connsiteX272" fmla="*/ 11422423 w 12192000"/>
              <a:gd name="connsiteY272" fmla="*/ 6543265 h 6858000"/>
              <a:gd name="connsiteX273" fmla="*/ 11434763 w 12192000"/>
              <a:gd name="connsiteY273" fmla="*/ 6561971 h 6858000"/>
              <a:gd name="connsiteX274" fmla="*/ 11408027 w 12192000"/>
              <a:gd name="connsiteY274" fmla="*/ 6607697 h 6858000"/>
              <a:gd name="connsiteX275" fmla="*/ 11410084 w 12192000"/>
              <a:gd name="connsiteY275" fmla="*/ 6609774 h 6858000"/>
              <a:gd name="connsiteX276" fmla="*/ 11424480 w 12192000"/>
              <a:gd name="connsiteY276" fmla="*/ 6624324 h 6858000"/>
              <a:gd name="connsiteX277" fmla="*/ 11426536 w 12192000"/>
              <a:gd name="connsiteY277" fmla="*/ 6624324 h 6858000"/>
              <a:gd name="connsiteX278" fmla="*/ 11471780 w 12192000"/>
              <a:gd name="connsiteY278" fmla="*/ 6597304 h 6858000"/>
              <a:gd name="connsiteX279" fmla="*/ 11488233 w 12192000"/>
              <a:gd name="connsiteY279" fmla="*/ 6611853 h 6858000"/>
              <a:gd name="connsiteX280" fmla="*/ 11475894 w 12192000"/>
              <a:gd name="connsiteY280" fmla="*/ 6661736 h 6858000"/>
              <a:gd name="connsiteX281" fmla="*/ 11475894 w 12192000"/>
              <a:gd name="connsiteY281" fmla="*/ 6663815 h 6858000"/>
              <a:gd name="connsiteX282" fmla="*/ 11494402 w 12192000"/>
              <a:gd name="connsiteY282" fmla="*/ 6674206 h 6858000"/>
              <a:gd name="connsiteX283" fmla="*/ 11494402 w 12192000"/>
              <a:gd name="connsiteY283" fmla="*/ 6676285 h 6858000"/>
              <a:gd name="connsiteX284" fmla="*/ 11496459 w 12192000"/>
              <a:gd name="connsiteY284" fmla="*/ 6674206 h 6858000"/>
              <a:gd name="connsiteX285" fmla="*/ 11533476 w 12192000"/>
              <a:gd name="connsiteY285" fmla="*/ 6636795 h 6858000"/>
              <a:gd name="connsiteX286" fmla="*/ 11551985 w 12192000"/>
              <a:gd name="connsiteY286" fmla="*/ 6645109 h 6858000"/>
              <a:gd name="connsiteX287" fmla="*/ 11549928 w 12192000"/>
              <a:gd name="connsiteY287" fmla="*/ 6672129 h 6858000"/>
              <a:gd name="connsiteX288" fmla="*/ 11551985 w 12192000"/>
              <a:gd name="connsiteY288" fmla="*/ 6697070 h 6858000"/>
              <a:gd name="connsiteX289" fmla="*/ 11551985 w 12192000"/>
              <a:gd name="connsiteY289" fmla="*/ 6699148 h 6858000"/>
              <a:gd name="connsiteX290" fmla="*/ 11554042 w 12192000"/>
              <a:gd name="connsiteY290" fmla="*/ 6699148 h 6858000"/>
              <a:gd name="connsiteX291" fmla="*/ 11574607 w 12192000"/>
              <a:gd name="connsiteY291" fmla="*/ 6705383 h 6858000"/>
              <a:gd name="connsiteX292" fmla="*/ 11576663 w 12192000"/>
              <a:gd name="connsiteY292" fmla="*/ 6705383 h 6858000"/>
              <a:gd name="connsiteX293" fmla="*/ 11601342 w 12192000"/>
              <a:gd name="connsiteY293" fmla="*/ 6659658 h 6858000"/>
              <a:gd name="connsiteX294" fmla="*/ 11623964 w 12192000"/>
              <a:gd name="connsiteY294" fmla="*/ 6661736 h 6858000"/>
              <a:gd name="connsiteX295" fmla="*/ 11636303 w 12192000"/>
              <a:gd name="connsiteY295" fmla="*/ 6713697 h 6858000"/>
              <a:gd name="connsiteX296" fmla="*/ 11638359 w 12192000"/>
              <a:gd name="connsiteY296" fmla="*/ 6713697 h 6858000"/>
              <a:gd name="connsiteX297" fmla="*/ 11658925 w 12192000"/>
              <a:gd name="connsiteY297" fmla="*/ 6713697 h 6858000"/>
              <a:gd name="connsiteX298" fmla="*/ 11660982 w 12192000"/>
              <a:gd name="connsiteY298" fmla="*/ 6713697 h 6858000"/>
              <a:gd name="connsiteX299" fmla="*/ 11675378 w 12192000"/>
              <a:gd name="connsiteY299" fmla="*/ 6661736 h 6858000"/>
              <a:gd name="connsiteX300" fmla="*/ 11695943 w 12192000"/>
              <a:gd name="connsiteY300" fmla="*/ 6659658 h 6858000"/>
              <a:gd name="connsiteX301" fmla="*/ 11722678 w 12192000"/>
              <a:gd name="connsiteY301" fmla="*/ 6705383 h 6858000"/>
              <a:gd name="connsiteX302" fmla="*/ 11743243 w 12192000"/>
              <a:gd name="connsiteY302" fmla="*/ 6699148 h 6858000"/>
              <a:gd name="connsiteX303" fmla="*/ 11745300 w 12192000"/>
              <a:gd name="connsiteY303" fmla="*/ 6699148 h 6858000"/>
              <a:gd name="connsiteX304" fmla="*/ 11747356 w 12192000"/>
              <a:gd name="connsiteY304" fmla="*/ 6672129 h 6858000"/>
              <a:gd name="connsiteX305" fmla="*/ 11745300 w 12192000"/>
              <a:gd name="connsiteY305" fmla="*/ 6645109 h 6858000"/>
              <a:gd name="connsiteX306" fmla="*/ 11765865 w 12192000"/>
              <a:gd name="connsiteY306" fmla="*/ 6636795 h 6858000"/>
              <a:gd name="connsiteX307" fmla="*/ 11802882 w 12192000"/>
              <a:gd name="connsiteY307" fmla="*/ 6674206 h 6858000"/>
              <a:gd name="connsiteX308" fmla="*/ 11821391 w 12192000"/>
              <a:gd name="connsiteY308" fmla="*/ 6663815 h 6858000"/>
              <a:gd name="connsiteX309" fmla="*/ 11823448 w 12192000"/>
              <a:gd name="connsiteY309" fmla="*/ 6661736 h 6858000"/>
              <a:gd name="connsiteX310" fmla="*/ 11823448 w 12192000"/>
              <a:gd name="connsiteY310" fmla="*/ 6659658 h 6858000"/>
              <a:gd name="connsiteX311" fmla="*/ 11809052 w 12192000"/>
              <a:gd name="connsiteY311" fmla="*/ 6611853 h 6858000"/>
              <a:gd name="connsiteX312" fmla="*/ 11825504 w 12192000"/>
              <a:gd name="connsiteY312" fmla="*/ 6597304 h 6858000"/>
              <a:gd name="connsiteX313" fmla="*/ 11870748 w 12192000"/>
              <a:gd name="connsiteY313" fmla="*/ 6624324 h 6858000"/>
              <a:gd name="connsiteX314" fmla="*/ 11872805 w 12192000"/>
              <a:gd name="connsiteY314" fmla="*/ 6624324 h 6858000"/>
              <a:gd name="connsiteX315" fmla="*/ 11887201 w 12192000"/>
              <a:gd name="connsiteY315" fmla="*/ 6607697 h 6858000"/>
              <a:gd name="connsiteX316" fmla="*/ 11889257 w 12192000"/>
              <a:gd name="connsiteY316" fmla="*/ 6607697 h 6858000"/>
              <a:gd name="connsiteX317" fmla="*/ 11862522 w 12192000"/>
              <a:gd name="connsiteY317" fmla="*/ 6561971 h 6858000"/>
              <a:gd name="connsiteX318" fmla="*/ 11874861 w 12192000"/>
              <a:gd name="connsiteY318" fmla="*/ 6543265 h 6858000"/>
              <a:gd name="connsiteX319" fmla="*/ 11926275 w 12192000"/>
              <a:gd name="connsiteY319" fmla="*/ 6557813 h 6858000"/>
              <a:gd name="connsiteX320" fmla="*/ 11928331 w 12192000"/>
              <a:gd name="connsiteY320" fmla="*/ 6555735 h 6858000"/>
              <a:gd name="connsiteX321" fmla="*/ 11938614 w 12192000"/>
              <a:gd name="connsiteY321" fmla="*/ 6537029 h 6858000"/>
              <a:gd name="connsiteX322" fmla="*/ 11938614 w 12192000"/>
              <a:gd name="connsiteY322" fmla="*/ 6534951 h 6858000"/>
              <a:gd name="connsiteX323" fmla="*/ 11901596 w 12192000"/>
              <a:gd name="connsiteY323" fmla="*/ 6499616 h 6858000"/>
              <a:gd name="connsiteX324" fmla="*/ 11909822 w 12192000"/>
              <a:gd name="connsiteY324" fmla="*/ 6478833 h 6858000"/>
              <a:gd name="connsiteX325" fmla="*/ 11961236 w 12192000"/>
              <a:gd name="connsiteY325" fmla="*/ 6478833 h 6858000"/>
              <a:gd name="connsiteX326" fmla="*/ 11963292 w 12192000"/>
              <a:gd name="connsiteY326" fmla="*/ 6478833 h 6858000"/>
              <a:gd name="connsiteX327" fmla="*/ 11967405 w 12192000"/>
              <a:gd name="connsiteY327" fmla="*/ 6458048 h 6858000"/>
              <a:gd name="connsiteX328" fmla="*/ 11967405 w 12192000"/>
              <a:gd name="connsiteY328" fmla="*/ 6455969 h 6858000"/>
              <a:gd name="connsiteX329" fmla="*/ 11922162 w 12192000"/>
              <a:gd name="connsiteY329" fmla="*/ 6428949 h 6858000"/>
              <a:gd name="connsiteX330" fmla="*/ 11926275 w 12192000"/>
              <a:gd name="connsiteY330" fmla="*/ 6408165 h 6858000"/>
              <a:gd name="connsiteX331" fmla="*/ 11975632 w 12192000"/>
              <a:gd name="connsiteY331" fmla="*/ 6393616 h 6858000"/>
              <a:gd name="connsiteX332" fmla="*/ 11977688 w 12192000"/>
              <a:gd name="connsiteY332" fmla="*/ 6393616 h 6858000"/>
              <a:gd name="connsiteX333" fmla="*/ 11977688 w 12192000"/>
              <a:gd name="connsiteY333" fmla="*/ 6381145 h 6858000"/>
              <a:gd name="connsiteX334" fmla="*/ 11977688 w 12192000"/>
              <a:gd name="connsiteY334" fmla="*/ 6370752 h 6858000"/>
              <a:gd name="connsiteX335" fmla="*/ 11975632 w 12192000"/>
              <a:gd name="connsiteY335" fmla="*/ 6370752 h 6858000"/>
              <a:gd name="connsiteX336" fmla="*/ 11926275 w 12192000"/>
              <a:gd name="connsiteY336" fmla="*/ 6356204 h 6858000"/>
              <a:gd name="connsiteX337" fmla="*/ 11924218 w 12192000"/>
              <a:gd name="connsiteY337" fmla="*/ 6335419 h 6858000"/>
              <a:gd name="connsiteX338" fmla="*/ 11967405 w 12192000"/>
              <a:gd name="connsiteY338" fmla="*/ 6308399 h 6858000"/>
              <a:gd name="connsiteX339" fmla="*/ 11969462 w 12192000"/>
              <a:gd name="connsiteY339" fmla="*/ 6308399 h 6858000"/>
              <a:gd name="connsiteX340" fmla="*/ 11969462 w 12192000"/>
              <a:gd name="connsiteY340" fmla="*/ 6306320 h 6858000"/>
              <a:gd name="connsiteX341" fmla="*/ 11963292 w 12192000"/>
              <a:gd name="connsiteY341" fmla="*/ 6285536 h 6858000"/>
              <a:gd name="connsiteX342" fmla="*/ 11961236 w 12192000"/>
              <a:gd name="connsiteY342" fmla="*/ 6285536 h 6858000"/>
              <a:gd name="connsiteX343" fmla="*/ 11909822 w 12192000"/>
              <a:gd name="connsiteY343" fmla="*/ 6285536 h 6858000"/>
              <a:gd name="connsiteX344" fmla="*/ 11901596 w 12192000"/>
              <a:gd name="connsiteY344" fmla="*/ 6264752 h 6858000"/>
              <a:gd name="connsiteX345" fmla="*/ 11938614 w 12192000"/>
              <a:gd name="connsiteY345" fmla="*/ 6227340 h 6858000"/>
              <a:gd name="connsiteX346" fmla="*/ 11938614 w 12192000"/>
              <a:gd name="connsiteY346" fmla="*/ 6225261 h 6858000"/>
              <a:gd name="connsiteX347" fmla="*/ 11928331 w 12192000"/>
              <a:gd name="connsiteY347" fmla="*/ 6206555 h 6858000"/>
              <a:gd name="connsiteX348" fmla="*/ 11926275 w 12192000"/>
              <a:gd name="connsiteY348" fmla="*/ 6206555 h 6858000"/>
              <a:gd name="connsiteX349" fmla="*/ 11876918 w 12192000"/>
              <a:gd name="connsiteY349" fmla="*/ 6219026 h 6858000"/>
              <a:gd name="connsiteX350" fmla="*/ 11862522 w 12192000"/>
              <a:gd name="connsiteY350" fmla="*/ 6202398 h 6858000"/>
              <a:gd name="connsiteX351" fmla="*/ 11889257 w 12192000"/>
              <a:gd name="connsiteY351" fmla="*/ 6156672 h 6858000"/>
              <a:gd name="connsiteX352" fmla="*/ 11889257 w 12192000"/>
              <a:gd name="connsiteY352" fmla="*/ 6154594 h 6858000"/>
              <a:gd name="connsiteX353" fmla="*/ 11872805 w 12192000"/>
              <a:gd name="connsiteY353" fmla="*/ 6140044 h 6858000"/>
              <a:gd name="connsiteX354" fmla="*/ 11827561 w 12192000"/>
              <a:gd name="connsiteY354" fmla="*/ 6164986 h 6858000"/>
              <a:gd name="connsiteX355" fmla="*/ 11809052 w 12192000"/>
              <a:gd name="connsiteY355" fmla="*/ 6152515 h 6858000"/>
              <a:gd name="connsiteX356" fmla="*/ 11823448 w 12192000"/>
              <a:gd name="connsiteY356" fmla="*/ 6102632 h 6858000"/>
              <a:gd name="connsiteX357" fmla="*/ 11823448 w 12192000"/>
              <a:gd name="connsiteY357" fmla="*/ 6100554 h 6858000"/>
              <a:gd name="connsiteX358" fmla="*/ 11804939 w 12192000"/>
              <a:gd name="connsiteY358" fmla="*/ 6090162 h 6858000"/>
              <a:gd name="connsiteX359" fmla="*/ 11802882 w 12192000"/>
              <a:gd name="connsiteY359" fmla="*/ 6088083 h 6858000"/>
              <a:gd name="connsiteX360" fmla="*/ 11802882 w 12192000"/>
              <a:gd name="connsiteY360" fmla="*/ 6090162 h 6858000"/>
              <a:gd name="connsiteX361" fmla="*/ 11765865 w 12192000"/>
              <a:gd name="connsiteY361" fmla="*/ 6125495 h 6858000"/>
              <a:gd name="connsiteX362" fmla="*/ 11745300 w 12192000"/>
              <a:gd name="connsiteY362" fmla="*/ 6117182 h 6858000"/>
              <a:gd name="connsiteX363" fmla="*/ 11749412 w 12192000"/>
              <a:gd name="connsiteY363" fmla="*/ 6090162 h 6858000"/>
              <a:gd name="connsiteX364" fmla="*/ 11745300 w 12192000"/>
              <a:gd name="connsiteY364" fmla="*/ 6065220 h 6858000"/>
              <a:gd name="connsiteX365" fmla="*/ 11745300 w 12192000"/>
              <a:gd name="connsiteY365" fmla="*/ 6063142 h 6858000"/>
              <a:gd name="connsiteX366" fmla="*/ 11743243 w 12192000"/>
              <a:gd name="connsiteY366" fmla="*/ 6063142 h 6858000"/>
              <a:gd name="connsiteX367" fmla="*/ 11722678 w 12192000"/>
              <a:gd name="connsiteY367" fmla="*/ 6058985 h 6858000"/>
              <a:gd name="connsiteX368" fmla="*/ 11695943 w 12192000"/>
              <a:gd name="connsiteY368" fmla="*/ 6104711 h 6858000"/>
              <a:gd name="connsiteX369" fmla="*/ 11673321 w 12192000"/>
              <a:gd name="connsiteY369" fmla="*/ 6100554 h 6858000"/>
              <a:gd name="connsiteX370" fmla="*/ 11660982 w 12192000"/>
              <a:gd name="connsiteY370" fmla="*/ 6050671 h 6858000"/>
              <a:gd name="connsiteX371" fmla="*/ 11658925 w 12192000"/>
              <a:gd name="connsiteY371" fmla="*/ 6050671 h 6858000"/>
              <a:gd name="connsiteX372" fmla="*/ 11638359 w 12192000"/>
              <a:gd name="connsiteY372" fmla="*/ 6050671 h 6858000"/>
              <a:gd name="connsiteX373" fmla="*/ 11636303 w 12192000"/>
              <a:gd name="connsiteY373" fmla="*/ 6050671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8102"/>
                </a:moveTo>
                <a:cubicBezTo>
                  <a:pt x="11607483" y="6446018"/>
                  <a:pt x="11609524" y="6446018"/>
                  <a:pt x="11613605" y="6448102"/>
                </a:cubicBezTo>
                <a:cubicBezTo>
                  <a:pt x="11615645" y="6450187"/>
                  <a:pt x="11617686" y="6452271"/>
                  <a:pt x="11617686" y="6456440"/>
                </a:cubicBezTo>
                <a:cubicBezTo>
                  <a:pt x="11623808" y="6558584"/>
                  <a:pt x="11623808" y="6558584"/>
                  <a:pt x="11623808" y="6558584"/>
                </a:cubicBezTo>
                <a:cubicBezTo>
                  <a:pt x="11625848" y="6564837"/>
                  <a:pt x="11623808" y="6566922"/>
                  <a:pt x="11621767" y="6569006"/>
                </a:cubicBezTo>
                <a:cubicBezTo>
                  <a:pt x="11619727" y="6571091"/>
                  <a:pt x="11617686" y="6569006"/>
                  <a:pt x="11615645" y="6569006"/>
                </a:cubicBezTo>
                <a:cubicBezTo>
                  <a:pt x="11570752" y="6558584"/>
                  <a:pt x="11540142" y="6539822"/>
                  <a:pt x="11509533" y="6506470"/>
                </a:cubicBezTo>
                <a:cubicBezTo>
                  <a:pt x="11507492" y="6504386"/>
                  <a:pt x="11505451" y="6502301"/>
                  <a:pt x="11505451" y="6500217"/>
                </a:cubicBezTo>
                <a:cubicBezTo>
                  <a:pt x="11505451" y="6500217"/>
                  <a:pt x="11505451" y="6500217"/>
                  <a:pt x="11505451" y="6498131"/>
                </a:cubicBezTo>
                <a:cubicBezTo>
                  <a:pt x="11505451" y="6496047"/>
                  <a:pt x="11509533" y="6493962"/>
                  <a:pt x="11511573" y="6493962"/>
                </a:cubicBezTo>
                <a:cubicBezTo>
                  <a:pt x="11603402" y="6448102"/>
                  <a:pt x="11603402" y="6448102"/>
                  <a:pt x="11603402" y="6448102"/>
                </a:cubicBezTo>
                <a:close/>
                <a:moveTo>
                  <a:pt x="11686136" y="6446018"/>
                </a:moveTo>
                <a:cubicBezTo>
                  <a:pt x="11690256" y="6446018"/>
                  <a:pt x="11692317" y="6446018"/>
                  <a:pt x="11696438" y="6446018"/>
                </a:cubicBezTo>
                <a:cubicBezTo>
                  <a:pt x="11787097" y="6491784"/>
                  <a:pt x="11787097" y="6491784"/>
                  <a:pt x="11787097" y="6491784"/>
                </a:cubicBezTo>
                <a:cubicBezTo>
                  <a:pt x="11791218" y="6493864"/>
                  <a:pt x="11793278" y="6495944"/>
                  <a:pt x="11795339" y="6498025"/>
                </a:cubicBezTo>
                <a:cubicBezTo>
                  <a:pt x="11795339" y="6500105"/>
                  <a:pt x="11793278" y="6502185"/>
                  <a:pt x="11791218" y="6504265"/>
                </a:cubicBezTo>
                <a:cubicBezTo>
                  <a:pt x="11760312" y="6537549"/>
                  <a:pt x="11727344" y="6556272"/>
                  <a:pt x="11684076" y="6566673"/>
                </a:cubicBezTo>
                <a:cubicBezTo>
                  <a:pt x="11679954" y="6568753"/>
                  <a:pt x="11677894" y="6568753"/>
                  <a:pt x="11675833" y="6566673"/>
                </a:cubicBezTo>
                <a:cubicBezTo>
                  <a:pt x="11673773" y="6564593"/>
                  <a:pt x="11673773" y="6560432"/>
                  <a:pt x="11673773" y="6558352"/>
                </a:cubicBezTo>
                <a:cubicBezTo>
                  <a:pt x="11682015" y="6454339"/>
                  <a:pt x="11682015" y="6454339"/>
                  <a:pt x="11682015" y="6454339"/>
                </a:cubicBezTo>
                <a:cubicBezTo>
                  <a:pt x="11682015" y="6452259"/>
                  <a:pt x="11684076" y="6448098"/>
                  <a:pt x="11686136" y="6446018"/>
                </a:cubicBezTo>
                <a:close/>
                <a:moveTo>
                  <a:pt x="10868401" y="6406275"/>
                </a:moveTo>
                <a:cubicBezTo>
                  <a:pt x="10868401" y="6406275"/>
                  <a:pt x="10868401" y="6406275"/>
                  <a:pt x="10868401" y="6449478"/>
                </a:cubicBezTo>
                <a:cubicBezTo>
                  <a:pt x="10868401" y="6449478"/>
                  <a:pt x="10841333" y="6457707"/>
                  <a:pt x="10820512" y="6457707"/>
                </a:cubicBezTo>
                <a:cubicBezTo>
                  <a:pt x="10803855" y="6457707"/>
                  <a:pt x="10801773" y="6441249"/>
                  <a:pt x="10801773" y="6433020"/>
                </a:cubicBezTo>
                <a:cubicBezTo>
                  <a:pt x="10801773" y="6418619"/>
                  <a:pt x="10810102" y="6410390"/>
                  <a:pt x="10826759" y="6408333"/>
                </a:cubicBezTo>
                <a:close/>
                <a:moveTo>
                  <a:pt x="10518900" y="6336141"/>
                </a:moveTo>
                <a:cubicBezTo>
                  <a:pt x="10547537" y="6336141"/>
                  <a:pt x="10559811" y="6352748"/>
                  <a:pt x="10559811" y="6396340"/>
                </a:cubicBezTo>
                <a:cubicBezTo>
                  <a:pt x="10559811" y="6433704"/>
                  <a:pt x="10553675" y="6456538"/>
                  <a:pt x="10518900" y="6456538"/>
                </a:cubicBezTo>
                <a:cubicBezTo>
                  <a:pt x="10484125" y="6456538"/>
                  <a:pt x="10477988" y="6433704"/>
                  <a:pt x="10477988" y="6396340"/>
                </a:cubicBezTo>
                <a:cubicBezTo>
                  <a:pt x="10477988" y="6352748"/>
                  <a:pt x="10488216" y="6336141"/>
                  <a:pt x="10518900" y="6336141"/>
                </a:cubicBezTo>
                <a:close/>
                <a:moveTo>
                  <a:pt x="11673123" y="6327829"/>
                </a:moveTo>
                <a:cubicBezTo>
                  <a:pt x="11675950" y="6327310"/>
                  <a:pt x="11679033" y="6327829"/>
                  <a:pt x="11682116" y="6328868"/>
                </a:cubicBezTo>
                <a:cubicBezTo>
                  <a:pt x="11698562" y="6341337"/>
                  <a:pt x="11708840" y="6360039"/>
                  <a:pt x="11708840" y="6380819"/>
                </a:cubicBezTo>
                <a:cubicBezTo>
                  <a:pt x="11708840" y="6411990"/>
                  <a:pt x="11682116" y="6439004"/>
                  <a:pt x="11649226" y="6439004"/>
                </a:cubicBezTo>
                <a:cubicBezTo>
                  <a:pt x="11616336" y="6439004"/>
                  <a:pt x="11589612" y="6411990"/>
                  <a:pt x="11589612" y="6380819"/>
                </a:cubicBezTo>
                <a:cubicBezTo>
                  <a:pt x="11589612" y="6360039"/>
                  <a:pt x="11599890" y="6341337"/>
                  <a:pt x="11616336" y="6330947"/>
                </a:cubicBezTo>
                <a:cubicBezTo>
                  <a:pt x="11622503" y="6326790"/>
                  <a:pt x="11628669" y="6326790"/>
                  <a:pt x="11632781" y="6333024"/>
                </a:cubicBezTo>
                <a:cubicBezTo>
                  <a:pt x="11636892" y="6339259"/>
                  <a:pt x="11634837" y="6345492"/>
                  <a:pt x="11630725" y="6349649"/>
                </a:cubicBezTo>
                <a:cubicBezTo>
                  <a:pt x="11620447" y="6355883"/>
                  <a:pt x="11614280" y="6368351"/>
                  <a:pt x="11614280" y="6380819"/>
                </a:cubicBezTo>
                <a:cubicBezTo>
                  <a:pt x="11614280" y="6399522"/>
                  <a:pt x="11630725" y="6416146"/>
                  <a:pt x="11649226" y="6416146"/>
                </a:cubicBezTo>
                <a:cubicBezTo>
                  <a:pt x="11667727" y="6416146"/>
                  <a:pt x="11684172" y="6399522"/>
                  <a:pt x="11684172" y="6380819"/>
                </a:cubicBezTo>
                <a:cubicBezTo>
                  <a:pt x="11684172" y="6368351"/>
                  <a:pt x="11678005" y="6355883"/>
                  <a:pt x="11667727" y="6349649"/>
                </a:cubicBezTo>
                <a:cubicBezTo>
                  <a:pt x="11663616" y="6345492"/>
                  <a:pt x="11661560" y="6339259"/>
                  <a:pt x="11665671" y="6333024"/>
                </a:cubicBezTo>
                <a:cubicBezTo>
                  <a:pt x="11667727" y="6329908"/>
                  <a:pt x="11670297" y="6328349"/>
                  <a:pt x="11673123" y="6327829"/>
                </a:cubicBezTo>
                <a:close/>
                <a:moveTo>
                  <a:pt x="11822057" y="6312763"/>
                </a:moveTo>
                <a:cubicBezTo>
                  <a:pt x="11824124" y="6312763"/>
                  <a:pt x="11826190" y="6316915"/>
                  <a:pt x="11826190" y="6318992"/>
                </a:cubicBezTo>
                <a:cubicBezTo>
                  <a:pt x="11838588" y="6362590"/>
                  <a:pt x="11838588" y="6399960"/>
                  <a:pt x="11826190" y="6443559"/>
                </a:cubicBezTo>
                <a:cubicBezTo>
                  <a:pt x="11824124" y="6447711"/>
                  <a:pt x="11824124" y="6449787"/>
                  <a:pt x="11822057" y="6449787"/>
                </a:cubicBezTo>
                <a:cubicBezTo>
                  <a:pt x="11817924" y="6451863"/>
                  <a:pt x="11815858" y="6449787"/>
                  <a:pt x="11813791" y="6447711"/>
                </a:cubicBezTo>
                <a:cubicBezTo>
                  <a:pt x="11729066" y="6389579"/>
                  <a:pt x="11729066" y="6389579"/>
                  <a:pt x="11729066" y="6389579"/>
                </a:cubicBezTo>
                <a:cubicBezTo>
                  <a:pt x="11724933" y="6387504"/>
                  <a:pt x="11722867" y="6385427"/>
                  <a:pt x="11722867" y="6381275"/>
                </a:cubicBezTo>
                <a:cubicBezTo>
                  <a:pt x="11722867" y="6379199"/>
                  <a:pt x="11724933" y="6375047"/>
                  <a:pt x="11729066" y="6372971"/>
                </a:cubicBezTo>
                <a:cubicBezTo>
                  <a:pt x="11813791" y="6314840"/>
                  <a:pt x="11813791" y="6314840"/>
                  <a:pt x="11813791" y="6314840"/>
                </a:cubicBezTo>
                <a:cubicBezTo>
                  <a:pt x="11815858" y="6312763"/>
                  <a:pt x="11819991" y="6312763"/>
                  <a:pt x="11822057" y="6312763"/>
                </a:cubicBezTo>
                <a:close/>
                <a:moveTo>
                  <a:pt x="11476229" y="6312763"/>
                </a:moveTo>
                <a:cubicBezTo>
                  <a:pt x="11480320" y="6312763"/>
                  <a:pt x="11482366" y="6314840"/>
                  <a:pt x="11484412" y="6316915"/>
                </a:cubicBezTo>
                <a:cubicBezTo>
                  <a:pt x="11568280" y="6372971"/>
                  <a:pt x="11568280" y="6372971"/>
                  <a:pt x="11568280" y="6372971"/>
                </a:cubicBezTo>
                <a:cubicBezTo>
                  <a:pt x="11572371" y="6375047"/>
                  <a:pt x="11574417" y="6379199"/>
                  <a:pt x="11574417" y="6381275"/>
                </a:cubicBezTo>
                <a:cubicBezTo>
                  <a:pt x="11574417" y="6385427"/>
                  <a:pt x="11572371" y="6387504"/>
                  <a:pt x="11568280" y="6389579"/>
                </a:cubicBezTo>
                <a:lnTo>
                  <a:pt x="11484412" y="6447711"/>
                </a:lnTo>
                <a:cubicBezTo>
                  <a:pt x="11480320" y="6449787"/>
                  <a:pt x="11478275" y="6451863"/>
                  <a:pt x="11476229" y="6449787"/>
                </a:cubicBezTo>
                <a:cubicBezTo>
                  <a:pt x="11474184" y="6449787"/>
                  <a:pt x="11472138" y="6447711"/>
                  <a:pt x="11472138" y="6443559"/>
                </a:cubicBezTo>
                <a:cubicBezTo>
                  <a:pt x="11459865" y="6399960"/>
                  <a:pt x="11459865" y="6364666"/>
                  <a:pt x="11472138" y="6318992"/>
                </a:cubicBezTo>
                <a:cubicBezTo>
                  <a:pt x="11472138" y="6316915"/>
                  <a:pt x="11474184" y="6314840"/>
                  <a:pt x="11476229" y="6312763"/>
                </a:cubicBezTo>
                <a:close/>
                <a:moveTo>
                  <a:pt x="11088184" y="6302243"/>
                </a:moveTo>
                <a:cubicBezTo>
                  <a:pt x="11086131" y="6302243"/>
                  <a:pt x="11084078" y="6302243"/>
                  <a:pt x="11082024" y="6304321"/>
                </a:cubicBezTo>
                <a:cubicBezTo>
                  <a:pt x="11079972" y="6306398"/>
                  <a:pt x="11079972" y="6308475"/>
                  <a:pt x="11079972" y="6310551"/>
                </a:cubicBezTo>
                <a:cubicBezTo>
                  <a:pt x="11121033" y="6468402"/>
                  <a:pt x="11121033" y="6468402"/>
                  <a:pt x="11121033" y="6468402"/>
                </a:cubicBezTo>
                <a:cubicBezTo>
                  <a:pt x="11123086" y="6476710"/>
                  <a:pt x="11131299" y="6489171"/>
                  <a:pt x="11145670" y="6489171"/>
                </a:cubicBezTo>
                <a:cubicBezTo>
                  <a:pt x="11153882" y="6489171"/>
                  <a:pt x="11153882" y="6489171"/>
                  <a:pt x="11153882" y="6489171"/>
                </a:cubicBezTo>
                <a:cubicBezTo>
                  <a:pt x="11151829" y="6493325"/>
                  <a:pt x="11151829" y="6495403"/>
                  <a:pt x="11149776" y="6497479"/>
                </a:cubicBezTo>
                <a:cubicBezTo>
                  <a:pt x="11149776" y="6499556"/>
                  <a:pt x="11149776" y="6499556"/>
                  <a:pt x="11149776" y="6499556"/>
                </a:cubicBezTo>
                <a:cubicBezTo>
                  <a:pt x="11147723" y="6505788"/>
                  <a:pt x="11145670" y="6518249"/>
                  <a:pt x="11125139" y="6518249"/>
                </a:cubicBezTo>
                <a:cubicBezTo>
                  <a:pt x="11090237" y="6516172"/>
                  <a:pt x="11090237" y="6516172"/>
                  <a:pt x="11090237" y="6516172"/>
                </a:cubicBezTo>
                <a:cubicBezTo>
                  <a:pt x="11088184" y="6514095"/>
                  <a:pt x="11086131" y="6516172"/>
                  <a:pt x="11084078" y="6518249"/>
                </a:cubicBezTo>
                <a:cubicBezTo>
                  <a:pt x="11082024" y="6518249"/>
                  <a:pt x="11082024" y="6520326"/>
                  <a:pt x="11082024" y="6522403"/>
                </a:cubicBezTo>
                <a:cubicBezTo>
                  <a:pt x="11082024" y="6541096"/>
                  <a:pt x="11082024" y="6541096"/>
                  <a:pt x="11082024" y="6541096"/>
                </a:cubicBezTo>
                <a:cubicBezTo>
                  <a:pt x="11082024" y="6545250"/>
                  <a:pt x="11084078" y="6547327"/>
                  <a:pt x="11088184" y="6547327"/>
                </a:cubicBezTo>
                <a:cubicBezTo>
                  <a:pt x="11098449" y="6551480"/>
                  <a:pt x="11118980" y="6553557"/>
                  <a:pt x="11135404" y="6553557"/>
                </a:cubicBezTo>
                <a:cubicBezTo>
                  <a:pt x="11135404" y="6553557"/>
                  <a:pt x="11135404" y="6553557"/>
                  <a:pt x="11137458" y="6553557"/>
                </a:cubicBezTo>
                <a:cubicBezTo>
                  <a:pt x="11164148" y="6553557"/>
                  <a:pt x="11182625" y="6536942"/>
                  <a:pt x="11190838" y="6501633"/>
                </a:cubicBezTo>
                <a:cubicBezTo>
                  <a:pt x="11201103" y="6462170"/>
                  <a:pt x="11215474" y="6410246"/>
                  <a:pt x="11223687" y="6372861"/>
                </a:cubicBezTo>
                <a:cubicBezTo>
                  <a:pt x="11227793" y="6356245"/>
                  <a:pt x="11231899" y="6341706"/>
                  <a:pt x="11236005" y="6331321"/>
                </a:cubicBezTo>
                <a:cubicBezTo>
                  <a:pt x="11240111" y="6310551"/>
                  <a:pt x="11240111" y="6310551"/>
                  <a:pt x="11240111" y="6310551"/>
                </a:cubicBezTo>
                <a:cubicBezTo>
                  <a:pt x="11240111" y="6308475"/>
                  <a:pt x="11240111" y="6306398"/>
                  <a:pt x="11238058" y="6304321"/>
                </a:cubicBezTo>
                <a:cubicBezTo>
                  <a:pt x="11238058" y="6302243"/>
                  <a:pt x="11236005" y="6302243"/>
                  <a:pt x="11233952" y="6302243"/>
                </a:cubicBezTo>
                <a:cubicBezTo>
                  <a:pt x="11205209" y="6302243"/>
                  <a:pt x="11205209" y="6302243"/>
                  <a:pt x="11205209" y="6302243"/>
                </a:cubicBezTo>
                <a:cubicBezTo>
                  <a:pt x="11203156" y="6302243"/>
                  <a:pt x="11199050" y="6304321"/>
                  <a:pt x="11199050" y="6306398"/>
                </a:cubicBezTo>
                <a:cubicBezTo>
                  <a:pt x="11162094" y="6447632"/>
                  <a:pt x="11162094" y="6447632"/>
                  <a:pt x="11162094" y="6447632"/>
                </a:cubicBezTo>
                <a:cubicBezTo>
                  <a:pt x="11160041" y="6447632"/>
                  <a:pt x="11160041" y="6447632"/>
                  <a:pt x="11160041" y="6447632"/>
                </a:cubicBezTo>
                <a:cubicBezTo>
                  <a:pt x="11121033" y="6306398"/>
                  <a:pt x="11121033" y="6306398"/>
                  <a:pt x="11121033" y="6306398"/>
                </a:cubicBezTo>
                <a:cubicBezTo>
                  <a:pt x="11121033" y="6304321"/>
                  <a:pt x="11118980" y="6302243"/>
                  <a:pt x="11114874" y="6302243"/>
                </a:cubicBezTo>
                <a:cubicBezTo>
                  <a:pt x="11088184" y="6302243"/>
                  <a:pt x="11088184" y="6302243"/>
                  <a:pt x="11088184" y="6302243"/>
                </a:cubicBezTo>
                <a:close/>
                <a:moveTo>
                  <a:pt x="11048412" y="6299906"/>
                </a:moveTo>
                <a:cubicBezTo>
                  <a:pt x="11030001" y="6299906"/>
                  <a:pt x="11011591" y="6312391"/>
                  <a:pt x="10999317" y="6320715"/>
                </a:cubicBezTo>
                <a:cubicBezTo>
                  <a:pt x="10999317" y="6308230"/>
                  <a:pt x="10999317" y="6308230"/>
                  <a:pt x="10999317" y="6308230"/>
                </a:cubicBezTo>
                <a:cubicBezTo>
                  <a:pt x="10999317" y="6304067"/>
                  <a:pt x="10997272" y="6301987"/>
                  <a:pt x="10993181" y="6301987"/>
                </a:cubicBezTo>
                <a:cubicBezTo>
                  <a:pt x="10964542" y="6301987"/>
                  <a:pt x="10964542" y="6301987"/>
                  <a:pt x="10964542" y="6301987"/>
                </a:cubicBezTo>
                <a:cubicBezTo>
                  <a:pt x="10960451" y="6301987"/>
                  <a:pt x="10958406" y="6304067"/>
                  <a:pt x="10958406" y="6308230"/>
                </a:cubicBezTo>
                <a:cubicBezTo>
                  <a:pt x="10958406" y="6483025"/>
                  <a:pt x="10958406" y="6483025"/>
                  <a:pt x="10958406" y="6483025"/>
                </a:cubicBezTo>
                <a:cubicBezTo>
                  <a:pt x="10958406" y="6487187"/>
                  <a:pt x="10960451" y="6489268"/>
                  <a:pt x="10964542" y="6489268"/>
                </a:cubicBezTo>
                <a:cubicBezTo>
                  <a:pt x="10993181" y="6489268"/>
                  <a:pt x="10993181" y="6489268"/>
                  <a:pt x="10993181" y="6489268"/>
                </a:cubicBezTo>
                <a:cubicBezTo>
                  <a:pt x="10997272" y="6489268"/>
                  <a:pt x="10999317" y="6487187"/>
                  <a:pt x="10999317" y="6483025"/>
                </a:cubicBezTo>
                <a:cubicBezTo>
                  <a:pt x="10999317" y="6362333"/>
                  <a:pt x="10999317" y="6362333"/>
                  <a:pt x="10999317" y="6362333"/>
                </a:cubicBezTo>
                <a:cubicBezTo>
                  <a:pt x="11007500" y="6356090"/>
                  <a:pt x="11025910" y="6341524"/>
                  <a:pt x="11050457" y="6339443"/>
                </a:cubicBezTo>
                <a:cubicBezTo>
                  <a:pt x="11054548" y="6339443"/>
                  <a:pt x="11056594" y="6335281"/>
                  <a:pt x="11056594" y="6333200"/>
                </a:cubicBezTo>
                <a:cubicBezTo>
                  <a:pt x="11056594" y="6306149"/>
                  <a:pt x="11056594" y="6306149"/>
                  <a:pt x="11056594" y="6306149"/>
                </a:cubicBezTo>
                <a:cubicBezTo>
                  <a:pt x="11056594" y="6304067"/>
                  <a:pt x="11056594" y="6301987"/>
                  <a:pt x="11054548" y="6301987"/>
                </a:cubicBezTo>
                <a:cubicBezTo>
                  <a:pt x="11052503" y="6299906"/>
                  <a:pt x="11050457" y="6299906"/>
                  <a:pt x="11048412" y="6299906"/>
                </a:cubicBezTo>
                <a:close/>
                <a:moveTo>
                  <a:pt x="10847504" y="6296399"/>
                </a:moveTo>
                <a:cubicBezTo>
                  <a:pt x="10826811" y="6296399"/>
                  <a:pt x="10791633" y="6302637"/>
                  <a:pt x="10777148" y="6304717"/>
                </a:cubicBezTo>
                <a:cubicBezTo>
                  <a:pt x="10773009" y="6304717"/>
                  <a:pt x="10770940" y="6308875"/>
                  <a:pt x="10770940" y="6310955"/>
                </a:cubicBezTo>
                <a:cubicBezTo>
                  <a:pt x="10770940" y="6310955"/>
                  <a:pt x="10770940" y="6310955"/>
                  <a:pt x="10773009" y="6335908"/>
                </a:cubicBezTo>
                <a:cubicBezTo>
                  <a:pt x="10773009" y="6337987"/>
                  <a:pt x="10773009" y="6340067"/>
                  <a:pt x="10775079" y="6340067"/>
                </a:cubicBezTo>
                <a:cubicBezTo>
                  <a:pt x="10777148" y="6342146"/>
                  <a:pt x="10777148" y="6342146"/>
                  <a:pt x="10779217" y="6342146"/>
                </a:cubicBezTo>
                <a:cubicBezTo>
                  <a:pt x="10795771" y="6342146"/>
                  <a:pt x="10824741" y="6337987"/>
                  <a:pt x="10845434" y="6337987"/>
                </a:cubicBezTo>
                <a:cubicBezTo>
                  <a:pt x="10859918" y="6337987"/>
                  <a:pt x="10868196" y="6346305"/>
                  <a:pt x="10868196" y="6360861"/>
                </a:cubicBezTo>
                <a:cubicBezTo>
                  <a:pt x="10868196" y="6360861"/>
                  <a:pt x="10868196" y="6360861"/>
                  <a:pt x="10868196" y="6373337"/>
                </a:cubicBezTo>
                <a:cubicBezTo>
                  <a:pt x="10868196" y="6373337"/>
                  <a:pt x="10868196" y="6373337"/>
                  <a:pt x="10822672" y="6377496"/>
                </a:cubicBezTo>
                <a:cubicBezTo>
                  <a:pt x="10777148" y="6379576"/>
                  <a:pt x="10758524" y="6396211"/>
                  <a:pt x="10758524" y="6433640"/>
                </a:cubicBezTo>
                <a:cubicBezTo>
                  <a:pt x="10758524" y="6473149"/>
                  <a:pt x="10779217" y="6493943"/>
                  <a:pt x="10814395" y="6493943"/>
                </a:cubicBezTo>
                <a:cubicBezTo>
                  <a:pt x="10843365" y="6493943"/>
                  <a:pt x="10874404" y="6481467"/>
                  <a:pt x="10874404" y="6481467"/>
                </a:cubicBezTo>
                <a:cubicBezTo>
                  <a:pt x="10882681" y="6487705"/>
                  <a:pt x="10888889" y="6491864"/>
                  <a:pt x="10903374" y="6493943"/>
                </a:cubicBezTo>
                <a:cubicBezTo>
                  <a:pt x="10905443" y="6493943"/>
                  <a:pt x="10907512" y="6493943"/>
                  <a:pt x="10909582" y="6491864"/>
                </a:cubicBezTo>
                <a:cubicBezTo>
                  <a:pt x="10909582" y="6489784"/>
                  <a:pt x="10911651" y="6487705"/>
                  <a:pt x="10911651" y="6485626"/>
                </a:cubicBezTo>
                <a:cubicBezTo>
                  <a:pt x="10911651" y="6485626"/>
                  <a:pt x="10911651" y="6485626"/>
                  <a:pt x="10911651" y="6360861"/>
                </a:cubicBezTo>
                <a:cubicBezTo>
                  <a:pt x="10911651" y="6317193"/>
                  <a:pt x="10890958" y="6296399"/>
                  <a:pt x="10847504" y="6296399"/>
                </a:cubicBezTo>
                <a:close/>
                <a:moveTo>
                  <a:pt x="10518899" y="6296399"/>
                </a:moveTo>
                <a:cubicBezTo>
                  <a:pt x="10472419" y="6296399"/>
                  <a:pt x="10434738" y="6340620"/>
                  <a:pt x="10434738" y="6395171"/>
                </a:cubicBezTo>
                <a:cubicBezTo>
                  <a:pt x="10434738" y="6449722"/>
                  <a:pt x="10472419" y="6493943"/>
                  <a:pt x="10518899" y="6493943"/>
                </a:cubicBezTo>
                <a:cubicBezTo>
                  <a:pt x="10565380" y="6493943"/>
                  <a:pt x="10603060" y="6449722"/>
                  <a:pt x="10603060" y="6395171"/>
                </a:cubicBezTo>
                <a:cubicBezTo>
                  <a:pt x="10603060" y="6340620"/>
                  <a:pt x="10565380" y="6296399"/>
                  <a:pt x="10518899" y="6296399"/>
                </a:cubicBezTo>
                <a:close/>
                <a:moveTo>
                  <a:pt x="10302945" y="6270683"/>
                </a:moveTo>
                <a:cubicBezTo>
                  <a:pt x="10302945" y="6270683"/>
                  <a:pt x="10302945" y="6270683"/>
                  <a:pt x="10319310" y="6270683"/>
                </a:cubicBezTo>
                <a:cubicBezTo>
                  <a:pt x="10349994" y="6270683"/>
                  <a:pt x="10362267" y="6291600"/>
                  <a:pt x="10362267" y="6310425"/>
                </a:cubicBezTo>
                <a:cubicBezTo>
                  <a:pt x="10362267" y="6333435"/>
                  <a:pt x="10343857" y="6348076"/>
                  <a:pt x="10317264" y="6348076"/>
                </a:cubicBezTo>
                <a:cubicBezTo>
                  <a:pt x="10294763" y="6350168"/>
                  <a:pt x="10280444" y="6348076"/>
                  <a:pt x="10272261" y="6348076"/>
                </a:cubicBezTo>
                <a:cubicBezTo>
                  <a:pt x="10272261" y="6348076"/>
                  <a:pt x="10272261" y="6348076"/>
                  <a:pt x="10272261" y="6272775"/>
                </a:cubicBezTo>
                <a:cubicBezTo>
                  <a:pt x="10276353" y="6270683"/>
                  <a:pt x="10286581" y="6270683"/>
                  <a:pt x="10302945" y="6270683"/>
                </a:cubicBezTo>
                <a:close/>
                <a:moveTo>
                  <a:pt x="10679182" y="6258994"/>
                </a:moveTo>
                <a:cubicBezTo>
                  <a:pt x="10679182" y="6258994"/>
                  <a:pt x="10679182" y="6258994"/>
                  <a:pt x="10650472" y="6265238"/>
                </a:cubicBezTo>
                <a:cubicBezTo>
                  <a:pt x="10646371" y="6267320"/>
                  <a:pt x="10644320" y="6269402"/>
                  <a:pt x="10644320" y="6271482"/>
                </a:cubicBezTo>
                <a:cubicBezTo>
                  <a:pt x="10644320" y="6271482"/>
                  <a:pt x="10644320" y="6271482"/>
                  <a:pt x="10644320" y="6302704"/>
                </a:cubicBezTo>
                <a:cubicBezTo>
                  <a:pt x="10644320" y="6302704"/>
                  <a:pt x="10644320" y="6302704"/>
                  <a:pt x="10627914" y="6302704"/>
                </a:cubicBezTo>
                <a:cubicBezTo>
                  <a:pt x="10623813" y="6302704"/>
                  <a:pt x="10621762" y="6304786"/>
                  <a:pt x="10621762" y="6308949"/>
                </a:cubicBezTo>
                <a:cubicBezTo>
                  <a:pt x="10621762" y="6308949"/>
                  <a:pt x="10621762" y="6308949"/>
                  <a:pt x="10621762" y="6333927"/>
                </a:cubicBezTo>
                <a:cubicBezTo>
                  <a:pt x="10621762" y="6338090"/>
                  <a:pt x="10623813" y="6340171"/>
                  <a:pt x="10627914" y="6340171"/>
                </a:cubicBezTo>
                <a:cubicBezTo>
                  <a:pt x="10627914" y="6340171"/>
                  <a:pt x="10627914" y="6340171"/>
                  <a:pt x="10644320" y="6340171"/>
                </a:cubicBezTo>
                <a:cubicBezTo>
                  <a:pt x="10644320" y="6340171"/>
                  <a:pt x="10644320" y="6340171"/>
                  <a:pt x="10644320" y="6423430"/>
                </a:cubicBezTo>
                <a:cubicBezTo>
                  <a:pt x="10644320" y="6479629"/>
                  <a:pt x="10658675" y="6496281"/>
                  <a:pt x="10699689" y="6496281"/>
                </a:cubicBezTo>
                <a:cubicBezTo>
                  <a:pt x="10709943" y="6496281"/>
                  <a:pt x="10722247" y="6492118"/>
                  <a:pt x="10732500" y="6492118"/>
                </a:cubicBezTo>
                <a:cubicBezTo>
                  <a:pt x="10736602" y="6490037"/>
                  <a:pt x="10738652" y="6487955"/>
                  <a:pt x="10738652" y="6483792"/>
                </a:cubicBezTo>
                <a:cubicBezTo>
                  <a:pt x="10738652" y="6483792"/>
                  <a:pt x="10738652" y="6483792"/>
                  <a:pt x="10736602" y="6460896"/>
                </a:cubicBezTo>
                <a:cubicBezTo>
                  <a:pt x="10736602" y="6456733"/>
                  <a:pt x="10734551" y="6452570"/>
                  <a:pt x="10730449" y="6452570"/>
                </a:cubicBezTo>
                <a:cubicBezTo>
                  <a:pt x="10724297" y="6452570"/>
                  <a:pt x="10714044" y="6454652"/>
                  <a:pt x="10705841" y="6454652"/>
                </a:cubicBezTo>
                <a:cubicBezTo>
                  <a:pt x="10687385" y="6454652"/>
                  <a:pt x="10687385" y="6444245"/>
                  <a:pt x="10687385" y="6417185"/>
                </a:cubicBezTo>
                <a:cubicBezTo>
                  <a:pt x="10687385" y="6417185"/>
                  <a:pt x="10687385" y="6417185"/>
                  <a:pt x="10687385" y="6340171"/>
                </a:cubicBezTo>
                <a:cubicBezTo>
                  <a:pt x="10687385" y="6340171"/>
                  <a:pt x="10687385" y="6340171"/>
                  <a:pt x="10730449" y="6340171"/>
                </a:cubicBezTo>
                <a:cubicBezTo>
                  <a:pt x="10734551" y="6340171"/>
                  <a:pt x="10736602" y="6338090"/>
                  <a:pt x="10736602" y="6333927"/>
                </a:cubicBezTo>
                <a:cubicBezTo>
                  <a:pt x="10736602" y="6333927"/>
                  <a:pt x="10736602" y="6333927"/>
                  <a:pt x="10736602" y="6308949"/>
                </a:cubicBezTo>
                <a:cubicBezTo>
                  <a:pt x="10736602" y="6304786"/>
                  <a:pt x="10734551" y="6302704"/>
                  <a:pt x="10730449" y="6302704"/>
                </a:cubicBezTo>
                <a:cubicBezTo>
                  <a:pt x="10730449" y="6302704"/>
                  <a:pt x="10730449" y="6302704"/>
                  <a:pt x="10687385" y="6302704"/>
                </a:cubicBezTo>
                <a:cubicBezTo>
                  <a:pt x="10687385" y="6302704"/>
                  <a:pt x="10687385" y="6302704"/>
                  <a:pt x="10687385" y="6265238"/>
                </a:cubicBezTo>
                <a:cubicBezTo>
                  <a:pt x="10687385" y="6263157"/>
                  <a:pt x="10685334" y="6261075"/>
                  <a:pt x="10685334" y="6258994"/>
                </a:cubicBezTo>
                <a:cubicBezTo>
                  <a:pt x="10683283" y="6258994"/>
                  <a:pt x="10681232" y="6258994"/>
                  <a:pt x="10679182" y="6258994"/>
                </a:cubicBezTo>
                <a:close/>
                <a:moveTo>
                  <a:pt x="10313278" y="6229772"/>
                </a:moveTo>
                <a:cubicBezTo>
                  <a:pt x="10302968" y="6229772"/>
                  <a:pt x="10272038" y="6229772"/>
                  <a:pt x="10232861" y="6233924"/>
                </a:cubicBezTo>
                <a:cubicBezTo>
                  <a:pt x="10230798" y="6233924"/>
                  <a:pt x="10226674" y="6238076"/>
                  <a:pt x="10226674" y="6242228"/>
                </a:cubicBezTo>
                <a:cubicBezTo>
                  <a:pt x="10226674" y="6242228"/>
                  <a:pt x="10226674" y="6242228"/>
                  <a:pt x="10226674" y="6483040"/>
                </a:cubicBezTo>
                <a:cubicBezTo>
                  <a:pt x="10226674" y="6487192"/>
                  <a:pt x="10230798" y="6489268"/>
                  <a:pt x="10234922" y="6489268"/>
                </a:cubicBezTo>
                <a:cubicBezTo>
                  <a:pt x="10234922" y="6489268"/>
                  <a:pt x="10234922" y="6489268"/>
                  <a:pt x="10263790" y="6489268"/>
                </a:cubicBezTo>
                <a:cubicBezTo>
                  <a:pt x="10267914" y="6489268"/>
                  <a:pt x="10272038" y="6487192"/>
                  <a:pt x="10272038" y="6483040"/>
                </a:cubicBezTo>
                <a:cubicBezTo>
                  <a:pt x="10272038" y="6483040"/>
                  <a:pt x="10272038" y="6483040"/>
                  <a:pt x="10272038" y="6387546"/>
                </a:cubicBezTo>
                <a:cubicBezTo>
                  <a:pt x="10280286" y="6387546"/>
                  <a:pt x="10298844" y="6389621"/>
                  <a:pt x="10321526" y="6389621"/>
                </a:cubicBezTo>
                <a:cubicBezTo>
                  <a:pt x="10321526" y="6389621"/>
                  <a:pt x="10321526" y="6389621"/>
                  <a:pt x="10362766" y="6485115"/>
                </a:cubicBezTo>
                <a:cubicBezTo>
                  <a:pt x="10364828" y="6489268"/>
                  <a:pt x="10366890" y="6489268"/>
                  <a:pt x="10368952" y="6489268"/>
                </a:cubicBezTo>
                <a:cubicBezTo>
                  <a:pt x="10368952" y="6489268"/>
                  <a:pt x="10368952" y="6489268"/>
                  <a:pt x="10401944" y="6489268"/>
                </a:cubicBezTo>
                <a:cubicBezTo>
                  <a:pt x="10406068" y="6489268"/>
                  <a:pt x="10408130" y="6489268"/>
                  <a:pt x="10408130" y="6487192"/>
                </a:cubicBezTo>
                <a:cubicBezTo>
                  <a:pt x="10410192" y="6485115"/>
                  <a:pt x="10410192" y="6483040"/>
                  <a:pt x="10410192" y="6480964"/>
                </a:cubicBezTo>
                <a:lnTo>
                  <a:pt x="10362766" y="6377166"/>
                </a:lnTo>
                <a:cubicBezTo>
                  <a:pt x="10393696" y="6362634"/>
                  <a:pt x="10408130" y="6339798"/>
                  <a:pt x="10408130" y="6308658"/>
                </a:cubicBezTo>
                <a:cubicBezTo>
                  <a:pt x="10408130" y="6273367"/>
                  <a:pt x="10391634" y="6229772"/>
                  <a:pt x="10319464" y="6229772"/>
                </a:cubicBezTo>
                <a:cubicBezTo>
                  <a:pt x="10319464" y="6229772"/>
                  <a:pt x="10317402" y="6229772"/>
                  <a:pt x="10313278" y="6229772"/>
                </a:cubicBezTo>
                <a:close/>
                <a:moveTo>
                  <a:pt x="11675833" y="6196766"/>
                </a:moveTo>
                <a:cubicBezTo>
                  <a:pt x="11677894" y="6194705"/>
                  <a:pt x="11682015" y="6194705"/>
                  <a:pt x="11684076" y="6196766"/>
                </a:cubicBezTo>
                <a:cubicBezTo>
                  <a:pt x="11727344" y="6207067"/>
                  <a:pt x="11760312" y="6225611"/>
                  <a:pt x="11791218" y="6258579"/>
                </a:cubicBezTo>
                <a:cubicBezTo>
                  <a:pt x="11793278" y="6260639"/>
                  <a:pt x="11795339" y="6262699"/>
                  <a:pt x="11795339" y="6264760"/>
                </a:cubicBezTo>
                <a:cubicBezTo>
                  <a:pt x="11793278" y="6268880"/>
                  <a:pt x="11791218" y="6268880"/>
                  <a:pt x="11787097" y="6270941"/>
                </a:cubicBezTo>
                <a:cubicBezTo>
                  <a:pt x="11696438" y="6314210"/>
                  <a:pt x="11696438" y="6314210"/>
                  <a:pt x="11696438" y="6314210"/>
                </a:cubicBezTo>
                <a:cubicBezTo>
                  <a:pt x="11692317" y="6316270"/>
                  <a:pt x="11688196" y="6316270"/>
                  <a:pt x="11686136" y="6316270"/>
                </a:cubicBezTo>
                <a:cubicBezTo>
                  <a:pt x="11684076" y="6314210"/>
                  <a:pt x="11682015" y="6310089"/>
                  <a:pt x="11682015" y="6305968"/>
                </a:cubicBezTo>
                <a:cubicBezTo>
                  <a:pt x="11673773" y="6205007"/>
                  <a:pt x="11673773" y="6205007"/>
                  <a:pt x="11673773" y="6205007"/>
                </a:cubicBezTo>
                <a:cubicBezTo>
                  <a:pt x="11673773" y="6200886"/>
                  <a:pt x="11673773" y="6198826"/>
                  <a:pt x="11675833" y="6196766"/>
                </a:cubicBezTo>
                <a:close/>
                <a:moveTo>
                  <a:pt x="11618498" y="6195995"/>
                </a:moveTo>
                <a:cubicBezTo>
                  <a:pt x="11620043" y="6195738"/>
                  <a:pt x="11621589" y="6195738"/>
                  <a:pt x="11622619" y="6196770"/>
                </a:cubicBezTo>
                <a:cubicBezTo>
                  <a:pt x="11622619" y="6198835"/>
                  <a:pt x="11624679" y="6200900"/>
                  <a:pt x="11624679" y="6207095"/>
                </a:cubicBezTo>
                <a:cubicBezTo>
                  <a:pt x="11616438" y="6308283"/>
                  <a:pt x="11616438" y="6308283"/>
                  <a:pt x="11616438" y="6308283"/>
                </a:cubicBezTo>
                <a:cubicBezTo>
                  <a:pt x="11616438" y="6312413"/>
                  <a:pt x="11614377" y="6314478"/>
                  <a:pt x="11612316" y="6316543"/>
                </a:cubicBezTo>
                <a:cubicBezTo>
                  <a:pt x="11608196" y="6318608"/>
                  <a:pt x="11606135" y="6318608"/>
                  <a:pt x="11602015" y="6316543"/>
                </a:cubicBezTo>
                <a:cubicBezTo>
                  <a:pt x="11511355" y="6271112"/>
                  <a:pt x="11511355" y="6271112"/>
                  <a:pt x="11511355" y="6271112"/>
                </a:cubicBezTo>
                <a:cubicBezTo>
                  <a:pt x="11507235" y="6271112"/>
                  <a:pt x="11505174" y="6269047"/>
                  <a:pt x="11503114" y="6264917"/>
                </a:cubicBezTo>
                <a:cubicBezTo>
                  <a:pt x="11503114" y="6262851"/>
                  <a:pt x="11505174" y="6260787"/>
                  <a:pt x="11507235" y="6258721"/>
                </a:cubicBezTo>
                <a:cubicBezTo>
                  <a:pt x="11538141" y="6225681"/>
                  <a:pt x="11571108" y="6207095"/>
                  <a:pt x="11614377" y="6196770"/>
                </a:cubicBezTo>
                <a:cubicBezTo>
                  <a:pt x="11615407" y="6196770"/>
                  <a:pt x="11616952" y="6196254"/>
                  <a:pt x="11618498" y="6195995"/>
                </a:cubicBezTo>
                <a:close/>
                <a:moveTo>
                  <a:pt x="11649811" y="6160806"/>
                </a:moveTo>
                <a:cubicBezTo>
                  <a:pt x="11530058" y="6160806"/>
                  <a:pt x="11432980" y="6258932"/>
                  <a:pt x="11432980" y="6379976"/>
                </a:cubicBezTo>
                <a:cubicBezTo>
                  <a:pt x="11432980" y="6501019"/>
                  <a:pt x="11530058" y="6599145"/>
                  <a:pt x="11649811" y="6599145"/>
                </a:cubicBezTo>
                <a:cubicBezTo>
                  <a:pt x="11769564" y="6599145"/>
                  <a:pt x="11866643" y="6501019"/>
                  <a:pt x="11866643" y="6379976"/>
                </a:cubicBezTo>
                <a:cubicBezTo>
                  <a:pt x="11866643" y="6258932"/>
                  <a:pt x="11769564" y="6160806"/>
                  <a:pt x="11649811" y="6160806"/>
                </a:cubicBezTo>
                <a:close/>
                <a:moveTo>
                  <a:pt x="11649226" y="6129247"/>
                </a:moveTo>
                <a:cubicBezTo>
                  <a:pt x="11785441" y="6129247"/>
                  <a:pt x="11895865" y="6240979"/>
                  <a:pt x="11895865" y="6378808"/>
                </a:cubicBezTo>
                <a:cubicBezTo>
                  <a:pt x="11895865" y="6516636"/>
                  <a:pt x="11785441" y="6628369"/>
                  <a:pt x="11649226" y="6628369"/>
                </a:cubicBezTo>
                <a:cubicBezTo>
                  <a:pt x="11513012" y="6628369"/>
                  <a:pt x="11402588" y="6516636"/>
                  <a:pt x="11402588" y="6378808"/>
                </a:cubicBezTo>
                <a:cubicBezTo>
                  <a:pt x="11402588" y="6240979"/>
                  <a:pt x="11513012" y="6129247"/>
                  <a:pt x="11649226" y="6129247"/>
                </a:cubicBezTo>
                <a:close/>
                <a:moveTo>
                  <a:pt x="11636303" y="6050671"/>
                </a:moveTo>
                <a:cubicBezTo>
                  <a:pt x="11628077" y="6065220"/>
                  <a:pt x="11623964" y="6083926"/>
                  <a:pt x="11623964" y="6100554"/>
                </a:cubicBezTo>
                <a:cubicBezTo>
                  <a:pt x="11619850" y="6100554"/>
                  <a:pt x="11603398" y="6102632"/>
                  <a:pt x="11601342" y="6104711"/>
                </a:cubicBezTo>
                <a:cubicBezTo>
                  <a:pt x="11595172" y="6086005"/>
                  <a:pt x="11586946" y="6069377"/>
                  <a:pt x="11574607" y="6058985"/>
                </a:cubicBezTo>
                <a:cubicBezTo>
                  <a:pt x="11574607" y="6056906"/>
                  <a:pt x="11574607" y="6056906"/>
                  <a:pt x="11574607" y="6056906"/>
                </a:cubicBezTo>
                <a:cubicBezTo>
                  <a:pt x="11572550" y="6058985"/>
                  <a:pt x="11572550" y="6058985"/>
                  <a:pt x="11572550" y="6058985"/>
                </a:cubicBezTo>
                <a:cubicBezTo>
                  <a:pt x="11566381" y="6058985"/>
                  <a:pt x="11558155" y="6061063"/>
                  <a:pt x="11551985" y="6063142"/>
                </a:cubicBezTo>
                <a:cubicBezTo>
                  <a:pt x="11551985" y="6065220"/>
                  <a:pt x="11551985" y="6065220"/>
                  <a:pt x="11551985" y="6065220"/>
                </a:cubicBezTo>
                <a:cubicBezTo>
                  <a:pt x="11549928" y="6073534"/>
                  <a:pt x="11547872" y="6081848"/>
                  <a:pt x="11547872" y="6090162"/>
                </a:cubicBezTo>
                <a:cubicBezTo>
                  <a:pt x="11547872" y="6100554"/>
                  <a:pt x="11549928" y="6108868"/>
                  <a:pt x="11551985" y="6117182"/>
                </a:cubicBezTo>
                <a:cubicBezTo>
                  <a:pt x="11549928" y="6117182"/>
                  <a:pt x="11533476" y="6125495"/>
                  <a:pt x="11531420" y="6125495"/>
                </a:cubicBezTo>
                <a:cubicBezTo>
                  <a:pt x="11521137" y="6110946"/>
                  <a:pt x="11508798" y="6096397"/>
                  <a:pt x="11494402" y="6090162"/>
                </a:cubicBezTo>
                <a:cubicBezTo>
                  <a:pt x="11494402" y="6088083"/>
                  <a:pt x="11494402" y="6088083"/>
                  <a:pt x="11494402" y="6088083"/>
                </a:cubicBezTo>
                <a:cubicBezTo>
                  <a:pt x="11492346" y="6088083"/>
                  <a:pt x="11492346" y="6088083"/>
                  <a:pt x="11492346" y="6088083"/>
                </a:cubicBezTo>
                <a:cubicBezTo>
                  <a:pt x="11486176" y="6092240"/>
                  <a:pt x="11480006" y="6096397"/>
                  <a:pt x="11473837" y="6100554"/>
                </a:cubicBezTo>
                <a:cubicBezTo>
                  <a:pt x="11473837" y="6100554"/>
                  <a:pt x="11473837" y="6102632"/>
                  <a:pt x="11473837" y="6102632"/>
                </a:cubicBezTo>
                <a:cubicBezTo>
                  <a:pt x="11473837" y="6119260"/>
                  <a:pt x="11477950" y="6135888"/>
                  <a:pt x="11486176" y="6152515"/>
                </a:cubicBezTo>
                <a:cubicBezTo>
                  <a:pt x="11484120" y="6154594"/>
                  <a:pt x="11471780" y="6162908"/>
                  <a:pt x="11469724" y="6164986"/>
                </a:cubicBezTo>
                <a:cubicBezTo>
                  <a:pt x="11457385" y="6152515"/>
                  <a:pt x="11440932" y="6142123"/>
                  <a:pt x="11426536" y="6137966"/>
                </a:cubicBezTo>
                <a:cubicBezTo>
                  <a:pt x="11424480" y="6137966"/>
                  <a:pt x="11424480" y="6137966"/>
                  <a:pt x="11424480" y="6137966"/>
                </a:cubicBezTo>
                <a:cubicBezTo>
                  <a:pt x="11424480" y="6140044"/>
                  <a:pt x="11424480" y="6140044"/>
                  <a:pt x="11424480" y="6140044"/>
                </a:cubicBezTo>
                <a:cubicBezTo>
                  <a:pt x="11418310" y="6142123"/>
                  <a:pt x="11412140" y="6148358"/>
                  <a:pt x="11408027" y="6154594"/>
                </a:cubicBezTo>
                <a:cubicBezTo>
                  <a:pt x="11408027" y="6156672"/>
                  <a:pt x="11408027" y="6156672"/>
                  <a:pt x="11408027" y="6156672"/>
                </a:cubicBezTo>
                <a:cubicBezTo>
                  <a:pt x="11412140" y="6171221"/>
                  <a:pt x="11422423" y="6187849"/>
                  <a:pt x="11434763" y="6202398"/>
                </a:cubicBezTo>
                <a:cubicBezTo>
                  <a:pt x="11432706" y="6202398"/>
                  <a:pt x="11422423" y="6216947"/>
                  <a:pt x="11420366" y="6219026"/>
                </a:cubicBezTo>
                <a:cubicBezTo>
                  <a:pt x="11405971" y="6210712"/>
                  <a:pt x="11387462" y="6206555"/>
                  <a:pt x="11371010" y="6206555"/>
                </a:cubicBezTo>
                <a:cubicBezTo>
                  <a:pt x="11368953" y="6206555"/>
                  <a:pt x="11368953" y="6206555"/>
                  <a:pt x="11368953" y="6206555"/>
                </a:cubicBezTo>
                <a:cubicBezTo>
                  <a:pt x="11364840" y="6210712"/>
                  <a:pt x="11360727" y="6219026"/>
                  <a:pt x="11358671" y="6225261"/>
                </a:cubicBezTo>
                <a:cubicBezTo>
                  <a:pt x="11358671" y="6227340"/>
                  <a:pt x="11358671" y="6227340"/>
                  <a:pt x="11358671" y="6227340"/>
                </a:cubicBezTo>
                <a:cubicBezTo>
                  <a:pt x="11366897" y="6241888"/>
                  <a:pt x="11379236" y="6254359"/>
                  <a:pt x="11395688" y="6264752"/>
                </a:cubicBezTo>
                <a:cubicBezTo>
                  <a:pt x="11393632" y="6266830"/>
                  <a:pt x="11387462" y="6281379"/>
                  <a:pt x="11387462" y="6283458"/>
                </a:cubicBezTo>
                <a:cubicBezTo>
                  <a:pt x="11368953" y="6279301"/>
                  <a:pt x="11350444" y="6279301"/>
                  <a:pt x="11336049" y="6283458"/>
                </a:cubicBezTo>
                <a:cubicBezTo>
                  <a:pt x="11333992" y="6283458"/>
                  <a:pt x="11333992" y="6283458"/>
                  <a:pt x="11333992" y="6283458"/>
                </a:cubicBezTo>
                <a:cubicBezTo>
                  <a:pt x="11333992" y="6285536"/>
                  <a:pt x="11333992" y="6285536"/>
                  <a:pt x="11333992" y="6285536"/>
                </a:cubicBezTo>
                <a:cubicBezTo>
                  <a:pt x="11331936" y="6291772"/>
                  <a:pt x="11329879" y="6300085"/>
                  <a:pt x="11327823" y="6306320"/>
                </a:cubicBezTo>
                <a:cubicBezTo>
                  <a:pt x="11329879" y="6308399"/>
                  <a:pt x="11329879" y="6308399"/>
                  <a:pt x="11329879" y="6308399"/>
                </a:cubicBezTo>
                <a:cubicBezTo>
                  <a:pt x="11340162" y="6318791"/>
                  <a:pt x="11356614" y="6329184"/>
                  <a:pt x="11373066" y="6333340"/>
                </a:cubicBezTo>
                <a:cubicBezTo>
                  <a:pt x="11373066" y="6335419"/>
                  <a:pt x="11371010" y="6354125"/>
                  <a:pt x="11371010" y="6356204"/>
                </a:cubicBezTo>
                <a:cubicBezTo>
                  <a:pt x="11352501" y="6356204"/>
                  <a:pt x="11333992" y="6360360"/>
                  <a:pt x="11321653" y="6368675"/>
                </a:cubicBezTo>
                <a:cubicBezTo>
                  <a:pt x="11319596" y="6368675"/>
                  <a:pt x="11319596" y="6368675"/>
                  <a:pt x="11319596" y="6368675"/>
                </a:cubicBezTo>
                <a:cubicBezTo>
                  <a:pt x="11319596" y="6370752"/>
                  <a:pt x="11319596" y="6370752"/>
                  <a:pt x="11319596" y="6370752"/>
                </a:cubicBezTo>
                <a:cubicBezTo>
                  <a:pt x="11319596" y="6372831"/>
                  <a:pt x="11319596" y="6376988"/>
                  <a:pt x="11319596" y="6381145"/>
                </a:cubicBezTo>
                <a:cubicBezTo>
                  <a:pt x="11319596" y="6385302"/>
                  <a:pt x="11319596" y="6389459"/>
                  <a:pt x="11319596" y="6391537"/>
                </a:cubicBezTo>
                <a:cubicBezTo>
                  <a:pt x="11319596" y="6393616"/>
                  <a:pt x="11319596" y="6393616"/>
                  <a:pt x="11319596" y="6393616"/>
                </a:cubicBezTo>
                <a:cubicBezTo>
                  <a:pt x="11321653" y="6393616"/>
                  <a:pt x="11321653" y="6393616"/>
                  <a:pt x="11321653" y="6393616"/>
                </a:cubicBezTo>
                <a:cubicBezTo>
                  <a:pt x="11333992" y="6401930"/>
                  <a:pt x="11352501" y="6406087"/>
                  <a:pt x="11371010" y="6406087"/>
                </a:cubicBezTo>
                <a:cubicBezTo>
                  <a:pt x="11371010" y="6410243"/>
                  <a:pt x="11373066" y="6426871"/>
                  <a:pt x="11375123" y="6428949"/>
                </a:cubicBezTo>
                <a:cubicBezTo>
                  <a:pt x="11356614" y="6435184"/>
                  <a:pt x="11340162" y="6443498"/>
                  <a:pt x="11329879" y="6455969"/>
                </a:cubicBezTo>
                <a:cubicBezTo>
                  <a:pt x="11327823" y="6455969"/>
                  <a:pt x="11327823" y="6455969"/>
                  <a:pt x="11327823" y="6455969"/>
                </a:cubicBezTo>
                <a:cubicBezTo>
                  <a:pt x="11327823" y="6458048"/>
                  <a:pt x="11327823" y="6458048"/>
                  <a:pt x="11327823" y="6458048"/>
                </a:cubicBezTo>
                <a:cubicBezTo>
                  <a:pt x="11329879" y="6464283"/>
                  <a:pt x="11331936" y="6472597"/>
                  <a:pt x="11333992" y="6478833"/>
                </a:cubicBezTo>
                <a:cubicBezTo>
                  <a:pt x="11336049" y="6478833"/>
                  <a:pt x="11336049" y="6478833"/>
                  <a:pt x="11336049" y="6478833"/>
                </a:cubicBezTo>
                <a:cubicBezTo>
                  <a:pt x="11350444" y="6485068"/>
                  <a:pt x="11371010" y="6482989"/>
                  <a:pt x="11387462" y="6478833"/>
                </a:cubicBezTo>
                <a:cubicBezTo>
                  <a:pt x="11387462" y="6480910"/>
                  <a:pt x="11395688" y="6497539"/>
                  <a:pt x="11395688" y="6499616"/>
                </a:cubicBezTo>
                <a:cubicBezTo>
                  <a:pt x="11381292" y="6507930"/>
                  <a:pt x="11366897" y="6522480"/>
                  <a:pt x="11358671" y="6537029"/>
                </a:cubicBezTo>
                <a:cubicBezTo>
                  <a:pt x="11358671" y="6539107"/>
                  <a:pt x="11358671" y="6539107"/>
                  <a:pt x="11358671" y="6539107"/>
                </a:cubicBezTo>
                <a:cubicBezTo>
                  <a:pt x="11360727" y="6543265"/>
                  <a:pt x="11366897" y="6551578"/>
                  <a:pt x="11371010" y="6557813"/>
                </a:cubicBezTo>
                <a:cubicBezTo>
                  <a:pt x="11387462" y="6557813"/>
                  <a:pt x="11405971" y="6553657"/>
                  <a:pt x="11422423" y="6543265"/>
                </a:cubicBezTo>
                <a:cubicBezTo>
                  <a:pt x="11422423" y="6545342"/>
                  <a:pt x="11432706" y="6559892"/>
                  <a:pt x="11434763" y="6561971"/>
                </a:cubicBezTo>
                <a:cubicBezTo>
                  <a:pt x="11422423" y="6574441"/>
                  <a:pt x="11412140" y="6591068"/>
                  <a:pt x="11408027" y="6607697"/>
                </a:cubicBezTo>
                <a:cubicBezTo>
                  <a:pt x="11410084" y="6609774"/>
                  <a:pt x="11410084" y="6609774"/>
                  <a:pt x="11410084" y="6609774"/>
                </a:cubicBezTo>
                <a:cubicBezTo>
                  <a:pt x="11412140" y="6613932"/>
                  <a:pt x="11420366" y="6620167"/>
                  <a:pt x="11424480" y="6624324"/>
                </a:cubicBezTo>
                <a:cubicBezTo>
                  <a:pt x="11426536" y="6624324"/>
                  <a:pt x="11426536" y="6624324"/>
                  <a:pt x="11426536" y="6624324"/>
                </a:cubicBezTo>
                <a:cubicBezTo>
                  <a:pt x="11440932" y="6620167"/>
                  <a:pt x="11457385" y="6611853"/>
                  <a:pt x="11471780" y="6597304"/>
                </a:cubicBezTo>
                <a:cubicBezTo>
                  <a:pt x="11473837" y="6599383"/>
                  <a:pt x="11486176" y="6609774"/>
                  <a:pt x="11488233" y="6611853"/>
                </a:cubicBezTo>
                <a:cubicBezTo>
                  <a:pt x="11480006" y="6628480"/>
                  <a:pt x="11475894" y="6645109"/>
                  <a:pt x="11475894" y="6661736"/>
                </a:cubicBezTo>
                <a:cubicBezTo>
                  <a:pt x="11475894" y="6661736"/>
                  <a:pt x="11475894" y="6663815"/>
                  <a:pt x="11475894" y="6663815"/>
                </a:cubicBezTo>
                <a:cubicBezTo>
                  <a:pt x="11480006" y="6667971"/>
                  <a:pt x="11488233" y="6672129"/>
                  <a:pt x="11494402" y="6674206"/>
                </a:cubicBezTo>
                <a:cubicBezTo>
                  <a:pt x="11494402" y="6676285"/>
                  <a:pt x="11494402" y="6676285"/>
                  <a:pt x="11494402" y="6676285"/>
                </a:cubicBezTo>
                <a:cubicBezTo>
                  <a:pt x="11496459" y="6674206"/>
                  <a:pt x="11496459" y="6674206"/>
                  <a:pt x="11496459" y="6674206"/>
                </a:cubicBezTo>
                <a:cubicBezTo>
                  <a:pt x="11510854" y="6665893"/>
                  <a:pt x="11523194" y="6653422"/>
                  <a:pt x="11533476" y="6636795"/>
                </a:cubicBezTo>
                <a:cubicBezTo>
                  <a:pt x="11535533" y="6638873"/>
                  <a:pt x="11549928" y="6645109"/>
                  <a:pt x="11551985" y="6645109"/>
                </a:cubicBezTo>
                <a:cubicBezTo>
                  <a:pt x="11549928" y="6653422"/>
                  <a:pt x="11549928" y="6663815"/>
                  <a:pt x="11549928" y="6672129"/>
                </a:cubicBezTo>
                <a:cubicBezTo>
                  <a:pt x="11549928" y="6680442"/>
                  <a:pt x="11549928" y="6690835"/>
                  <a:pt x="11551985" y="6697070"/>
                </a:cubicBezTo>
                <a:cubicBezTo>
                  <a:pt x="11551985" y="6699148"/>
                  <a:pt x="11551985" y="6699148"/>
                  <a:pt x="11551985" y="6699148"/>
                </a:cubicBezTo>
                <a:cubicBezTo>
                  <a:pt x="11554042" y="6699148"/>
                  <a:pt x="11554042" y="6699148"/>
                  <a:pt x="11554042" y="6699148"/>
                </a:cubicBezTo>
                <a:cubicBezTo>
                  <a:pt x="11558155" y="6701227"/>
                  <a:pt x="11568437" y="6703305"/>
                  <a:pt x="11574607" y="6705383"/>
                </a:cubicBezTo>
                <a:cubicBezTo>
                  <a:pt x="11576663" y="6705383"/>
                  <a:pt x="11576663" y="6705383"/>
                  <a:pt x="11576663" y="6705383"/>
                </a:cubicBezTo>
                <a:cubicBezTo>
                  <a:pt x="11586946" y="6692913"/>
                  <a:pt x="11597229" y="6676285"/>
                  <a:pt x="11601342" y="6659658"/>
                </a:cubicBezTo>
                <a:cubicBezTo>
                  <a:pt x="11603398" y="6659658"/>
                  <a:pt x="11621907" y="6661736"/>
                  <a:pt x="11623964" y="6661736"/>
                </a:cubicBezTo>
                <a:cubicBezTo>
                  <a:pt x="11623964" y="6680442"/>
                  <a:pt x="11628077" y="6699148"/>
                  <a:pt x="11636303" y="6713697"/>
                </a:cubicBezTo>
                <a:cubicBezTo>
                  <a:pt x="11638359" y="6713697"/>
                  <a:pt x="11638359" y="6713697"/>
                  <a:pt x="11638359" y="6713697"/>
                </a:cubicBezTo>
                <a:cubicBezTo>
                  <a:pt x="11644529" y="6713697"/>
                  <a:pt x="11654812" y="6713697"/>
                  <a:pt x="11658925" y="6713697"/>
                </a:cubicBezTo>
                <a:cubicBezTo>
                  <a:pt x="11660982" y="6713697"/>
                  <a:pt x="11660982" y="6713697"/>
                  <a:pt x="11660982" y="6713697"/>
                </a:cubicBezTo>
                <a:cubicBezTo>
                  <a:pt x="11669208" y="6699148"/>
                  <a:pt x="11673321" y="6680442"/>
                  <a:pt x="11675378" y="6661736"/>
                </a:cubicBezTo>
                <a:cubicBezTo>
                  <a:pt x="11677434" y="6661736"/>
                  <a:pt x="11693886" y="6659658"/>
                  <a:pt x="11695943" y="6659658"/>
                </a:cubicBezTo>
                <a:cubicBezTo>
                  <a:pt x="11700056" y="6676285"/>
                  <a:pt x="11710338" y="6692913"/>
                  <a:pt x="11722678" y="6705383"/>
                </a:cubicBezTo>
                <a:cubicBezTo>
                  <a:pt x="11728847" y="6703305"/>
                  <a:pt x="11739130" y="6701227"/>
                  <a:pt x="11743243" y="6699148"/>
                </a:cubicBezTo>
                <a:cubicBezTo>
                  <a:pt x="11745300" y="6699148"/>
                  <a:pt x="11745300" y="6699148"/>
                  <a:pt x="11745300" y="6699148"/>
                </a:cubicBezTo>
                <a:cubicBezTo>
                  <a:pt x="11747356" y="6690835"/>
                  <a:pt x="11747356" y="6680442"/>
                  <a:pt x="11747356" y="6672129"/>
                </a:cubicBezTo>
                <a:cubicBezTo>
                  <a:pt x="11747356" y="6663815"/>
                  <a:pt x="11747356" y="6653422"/>
                  <a:pt x="11745300" y="6645109"/>
                </a:cubicBezTo>
                <a:cubicBezTo>
                  <a:pt x="11747356" y="6645109"/>
                  <a:pt x="11763808" y="6638873"/>
                  <a:pt x="11765865" y="6636795"/>
                </a:cubicBezTo>
                <a:cubicBezTo>
                  <a:pt x="11774091" y="6653422"/>
                  <a:pt x="11788487" y="6665893"/>
                  <a:pt x="11802882" y="6674206"/>
                </a:cubicBezTo>
                <a:cubicBezTo>
                  <a:pt x="11809052" y="6672129"/>
                  <a:pt x="11817278" y="6667971"/>
                  <a:pt x="11821391" y="6663815"/>
                </a:cubicBezTo>
                <a:cubicBezTo>
                  <a:pt x="11823448" y="6661736"/>
                  <a:pt x="11823448" y="6661736"/>
                  <a:pt x="11823448" y="6661736"/>
                </a:cubicBezTo>
                <a:cubicBezTo>
                  <a:pt x="11823448" y="6661736"/>
                  <a:pt x="11823448" y="6661736"/>
                  <a:pt x="11823448" y="6659658"/>
                </a:cubicBezTo>
                <a:cubicBezTo>
                  <a:pt x="11823448" y="6645109"/>
                  <a:pt x="11817278" y="6626403"/>
                  <a:pt x="11809052" y="6611853"/>
                </a:cubicBezTo>
                <a:cubicBezTo>
                  <a:pt x="11811108" y="6609774"/>
                  <a:pt x="11823448" y="6599383"/>
                  <a:pt x="11825504" y="6597304"/>
                </a:cubicBezTo>
                <a:cubicBezTo>
                  <a:pt x="11839900" y="6609774"/>
                  <a:pt x="11856352" y="6620167"/>
                  <a:pt x="11870748" y="6624324"/>
                </a:cubicBezTo>
                <a:cubicBezTo>
                  <a:pt x="11872805" y="6624324"/>
                  <a:pt x="11872805" y="6624324"/>
                  <a:pt x="11872805" y="6624324"/>
                </a:cubicBezTo>
                <a:cubicBezTo>
                  <a:pt x="11876918" y="6620167"/>
                  <a:pt x="11885144" y="6613932"/>
                  <a:pt x="11887201" y="6607697"/>
                </a:cubicBezTo>
                <a:cubicBezTo>
                  <a:pt x="11889257" y="6607697"/>
                  <a:pt x="11889257" y="6607697"/>
                  <a:pt x="11889257" y="6607697"/>
                </a:cubicBezTo>
                <a:cubicBezTo>
                  <a:pt x="11885144" y="6591068"/>
                  <a:pt x="11874861" y="6574441"/>
                  <a:pt x="11862522" y="6561971"/>
                </a:cubicBezTo>
                <a:cubicBezTo>
                  <a:pt x="11864579" y="6559892"/>
                  <a:pt x="11874861" y="6545342"/>
                  <a:pt x="11874861" y="6543265"/>
                </a:cubicBezTo>
                <a:cubicBezTo>
                  <a:pt x="11891314" y="6551578"/>
                  <a:pt x="11909822" y="6557813"/>
                  <a:pt x="11926275" y="6557813"/>
                </a:cubicBezTo>
                <a:cubicBezTo>
                  <a:pt x="11928331" y="6555735"/>
                  <a:pt x="11928331" y="6555735"/>
                  <a:pt x="11928331" y="6555735"/>
                </a:cubicBezTo>
                <a:cubicBezTo>
                  <a:pt x="11930388" y="6551578"/>
                  <a:pt x="11936557" y="6543265"/>
                  <a:pt x="11938614" y="6537029"/>
                </a:cubicBezTo>
                <a:cubicBezTo>
                  <a:pt x="11938614" y="6534951"/>
                  <a:pt x="11938614" y="6534951"/>
                  <a:pt x="11938614" y="6534951"/>
                </a:cubicBezTo>
                <a:cubicBezTo>
                  <a:pt x="11930388" y="6522480"/>
                  <a:pt x="11915992" y="6507930"/>
                  <a:pt x="11901596" y="6499616"/>
                </a:cubicBezTo>
                <a:cubicBezTo>
                  <a:pt x="11901596" y="6495460"/>
                  <a:pt x="11909822" y="6480910"/>
                  <a:pt x="11909822" y="6478833"/>
                </a:cubicBezTo>
                <a:cubicBezTo>
                  <a:pt x="11926275" y="6482989"/>
                  <a:pt x="11944784" y="6482989"/>
                  <a:pt x="11961236" y="6478833"/>
                </a:cubicBezTo>
                <a:cubicBezTo>
                  <a:pt x="11963292" y="6478833"/>
                  <a:pt x="11963292" y="6478833"/>
                  <a:pt x="11963292" y="6478833"/>
                </a:cubicBezTo>
                <a:cubicBezTo>
                  <a:pt x="11965349" y="6472597"/>
                  <a:pt x="11967405" y="6464283"/>
                  <a:pt x="11967405" y="6458048"/>
                </a:cubicBezTo>
                <a:cubicBezTo>
                  <a:pt x="11967405" y="6455969"/>
                  <a:pt x="11967405" y="6455969"/>
                  <a:pt x="11967405" y="6455969"/>
                </a:cubicBezTo>
                <a:cubicBezTo>
                  <a:pt x="11957123" y="6443498"/>
                  <a:pt x="11940670" y="6435184"/>
                  <a:pt x="11922162" y="6428949"/>
                </a:cubicBezTo>
                <a:cubicBezTo>
                  <a:pt x="11924218" y="6426871"/>
                  <a:pt x="11926275" y="6410243"/>
                  <a:pt x="11926275" y="6408165"/>
                </a:cubicBezTo>
                <a:cubicBezTo>
                  <a:pt x="11944784" y="6408165"/>
                  <a:pt x="11963292" y="6401930"/>
                  <a:pt x="11975632" y="6393616"/>
                </a:cubicBezTo>
                <a:cubicBezTo>
                  <a:pt x="11977688" y="6393616"/>
                  <a:pt x="11977688" y="6393616"/>
                  <a:pt x="11977688" y="6393616"/>
                </a:cubicBezTo>
                <a:cubicBezTo>
                  <a:pt x="11977688" y="6389459"/>
                  <a:pt x="11977688" y="6385302"/>
                  <a:pt x="11977688" y="6381145"/>
                </a:cubicBezTo>
                <a:cubicBezTo>
                  <a:pt x="11977688" y="6379066"/>
                  <a:pt x="11977688" y="6374910"/>
                  <a:pt x="11977688" y="6370752"/>
                </a:cubicBezTo>
                <a:cubicBezTo>
                  <a:pt x="11975632" y="6370752"/>
                  <a:pt x="11975632" y="6370752"/>
                  <a:pt x="11975632" y="6370752"/>
                </a:cubicBezTo>
                <a:cubicBezTo>
                  <a:pt x="11963292" y="6362439"/>
                  <a:pt x="11944784" y="6356204"/>
                  <a:pt x="11926275" y="6356204"/>
                </a:cubicBezTo>
                <a:cubicBezTo>
                  <a:pt x="11926275" y="6354125"/>
                  <a:pt x="11924218" y="6337498"/>
                  <a:pt x="11924218" y="6335419"/>
                </a:cubicBezTo>
                <a:cubicBezTo>
                  <a:pt x="11940670" y="6329184"/>
                  <a:pt x="11957123" y="6320870"/>
                  <a:pt x="11967405" y="6308399"/>
                </a:cubicBezTo>
                <a:cubicBezTo>
                  <a:pt x="11969462" y="6308399"/>
                  <a:pt x="11969462" y="6308399"/>
                  <a:pt x="11969462" y="6308399"/>
                </a:cubicBezTo>
                <a:cubicBezTo>
                  <a:pt x="11969462" y="6306320"/>
                  <a:pt x="11969462" y="6306320"/>
                  <a:pt x="11969462" y="6306320"/>
                </a:cubicBezTo>
                <a:cubicBezTo>
                  <a:pt x="11967405" y="6300085"/>
                  <a:pt x="11965349" y="6291772"/>
                  <a:pt x="11963292" y="6285536"/>
                </a:cubicBezTo>
                <a:cubicBezTo>
                  <a:pt x="11961236" y="6285536"/>
                  <a:pt x="11961236" y="6285536"/>
                  <a:pt x="11961236" y="6285536"/>
                </a:cubicBezTo>
                <a:cubicBezTo>
                  <a:pt x="11946840" y="6279301"/>
                  <a:pt x="11928331" y="6281379"/>
                  <a:pt x="11909822" y="6285536"/>
                </a:cubicBezTo>
                <a:cubicBezTo>
                  <a:pt x="11909822" y="6283458"/>
                  <a:pt x="11903653" y="6266830"/>
                  <a:pt x="11901596" y="6264752"/>
                </a:cubicBezTo>
                <a:cubicBezTo>
                  <a:pt x="11918049" y="6256438"/>
                  <a:pt x="11930388" y="6241888"/>
                  <a:pt x="11938614" y="6227340"/>
                </a:cubicBezTo>
                <a:cubicBezTo>
                  <a:pt x="11938614" y="6225261"/>
                  <a:pt x="11938614" y="6225261"/>
                  <a:pt x="11938614" y="6225261"/>
                </a:cubicBezTo>
                <a:cubicBezTo>
                  <a:pt x="11936557" y="6221104"/>
                  <a:pt x="11932444" y="6212790"/>
                  <a:pt x="11928331" y="6206555"/>
                </a:cubicBezTo>
                <a:cubicBezTo>
                  <a:pt x="11926275" y="6206555"/>
                  <a:pt x="11926275" y="6206555"/>
                  <a:pt x="11926275" y="6206555"/>
                </a:cubicBezTo>
                <a:cubicBezTo>
                  <a:pt x="11909822" y="6206555"/>
                  <a:pt x="11891314" y="6210712"/>
                  <a:pt x="11876918" y="6219026"/>
                </a:cubicBezTo>
                <a:cubicBezTo>
                  <a:pt x="11874861" y="6219026"/>
                  <a:pt x="11864579" y="6204476"/>
                  <a:pt x="11862522" y="6202398"/>
                </a:cubicBezTo>
                <a:cubicBezTo>
                  <a:pt x="11874861" y="6189927"/>
                  <a:pt x="11885144" y="6173300"/>
                  <a:pt x="11889257" y="6156672"/>
                </a:cubicBezTo>
                <a:cubicBezTo>
                  <a:pt x="11889257" y="6154594"/>
                  <a:pt x="11889257" y="6154594"/>
                  <a:pt x="11889257" y="6154594"/>
                </a:cubicBezTo>
                <a:cubicBezTo>
                  <a:pt x="11885144" y="6150437"/>
                  <a:pt x="11878975" y="6144201"/>
                  <a:pt x="11872805" y="6140044"/>
                </a:cubicBezTo>
                <a:cubicBezTo>
                  <a:pt x="11856352" y="6144201"/>
                  <a:pt x="11839900" y="6152515"/>
                  <a:pt x="11827561" y="6164986"/>
                </a:cubicBezTo>
                <a:cubicBezTo>
                  <a:pt x="11825504" y="6164986"/>
                  <a:pt x="11811108" y="6154594"/>
                  <a:pt x="11809052" y="6152515"/>
                </a:cubicBezTo>
                <a:cubicBezTo>
                  <a:pt x="11819334" y="6135888"/>
                  <a:pt x="11823448" y="6119260"/>
                  <a:pt x="11823448" y="6102632"/>
                </a:cubicBezTo>
                <a:cubicBezTo>
                  <a:pt x="11823448" y="6102632"/>
                  <a:pt x="11823448" y="6100554"/>
                  <a:pt x="11823448" y="6100554"/>
                </a:cubicBezTo>
                <a:cubicBezTo>
                  <a:pt x="11817278" y="6096397"/>
                  <a:pt x="11809052" y="6092240"/>
                  <a:pt x="11804939" y="6090162"/>
                </a:cubicBezTo>
                <a:cubicBezTo>
                  <a:pt x="11802882" y="6088083"/>
                  <a:pt x="11802882" y="6088083"/>
                  <a:pt x="11802882" y="6088083"/>
                </a:cubicBezTo>
                <a:cubicBezTo>
                  <a:pt x="11802882" y="6090162"/>
                  <a:pt x="11802882" y="6090162"/>
                  <a:pt x="11802882" y="6090162"/>
                </a:cubicBezTo>
                <a:cubicBezTo>
                  <a:pt x="11788487" y="6096397"/>
                  <a:pt x="11776147" y="6110946"/>
                  <a:pt x="11765865" y="6125495"/>
                </a:cubicBezTo>
                <a:cubicBezTo>
                  <a:pt x="11763808" y="6125495"/>
                  <a:pt x="11747356" y="6119260"/>
                  <a:pt x="11745300" y="6117182"/>
                </a:cubicBezTo>
                <a:cubicBezTo>
                  <a:pt x="11747356" y="6108868"/>
                  <a:pt x="11749412" y="6100554"/>
                  <a:pt x="11749412" y="6090162"/>
                </a:cubicBezTo>
                <a:cubicBezTo>
                  <a:pt x="11749412" y="6081848"/>
                  <a:pt x="11747356" y="6073534"/>
                  <a:pt x="11745300" y="6065220"/>
                </a:cubicBezTo>
                <a:cubicBezTo>
                  <a:pt x="11745300" y="6063142"/>
                  <a:pt x="11745300" y="6063142"/>
                  <a:pt x="11745300" y="6063142"/>
                </a:cubicBezTo>
                <a:cubicBezTo>
                  <a:pt x="11743243" y="6063142"/>
                  <a:pt x="11743243" y="6063142"/>
                  <a:pt x="11743243" y="6063142"/>
                </a:cubicBezTo>
                <a:cubicBezTo>
                  <a:pt x="11739130" y="6061063"/>
                  <a:pt x="11730904" y="6058985"/>
                  <a:pt x="11722678" y="6058985"/>
                </a:cubicBezTo>
                <a:cubicBezTo>
                  <a:pt x="11710338" y="6069377"/>
                  <a:pt x="11700056" y="6086005"/>
                  <a:pt x="11695943" y="6104711"/>
                </a:cubicBezTo>
                <a:cubicBezTo>
                  <a:pt x="11693886" y="6102632"/>
                  <a:pt x="11677434" y="6100554"/>
                  <a:pt x="11673321" y="6100554"/>
                </a:cubicBezTo>
                <a:cubicBezTo>
                  <a:pt x="11673321" y="6083926"/>
                  <a:pt x="11669208" y="6065220"/>
                  <a:pt x="11660982" y="6050671"/>
                </a:cubicBezTo>
                <a:cubicBezTo>
                  <a:pt x="11658925" y="6050671"/>
                  <a:pt x="11658925" y="6050671"/>
                  <a:pt x="11658925" y="6050671"/>
                </a:cubicBezTo>
                <a:cubicBezTo>
                  <a:pt x="11652756" y="6048592"/>
                  <a:pt x="11644529" y="6048592"/>
                  <a:pt x="11638359" y="6050671"/>
                </a:cubicBezTo>
                <a:cubicBezTo>
                  <a:pt x="11636303" y="6050671"/>
                  <a:pt x="11636303" y="6050671"/>
                  <a:pt x="11636303" y="6050671"/>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alpha val="0"/>
                  </a:schemeClr>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 </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p:nvPr>
        </p:nvSpPr>
        <p:spPr>
          <a:xfrm>
            <a:off x="296333" y="3345532"/>
            <a:ext cx="4986867" cy="1975764"/>
          </a:xfrm>
        </p:spPr>
        <p:txBody>
          <a:bodyPr>
            <a:normAutofit/>
          </a:bodyPr>
          <a:lstStyle>
            <a:lvl1pPr marL="0" indent="0" algn="l">
              <a:buNone/>
              <a:defRPr sz="33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6" name="Text Placeholder 11">
            <a:extLst>
              <a:ext uri="{FF2B5EF4-FFF2-40B4-BE49-F238E27FC236}">
                <a16:creationId xmlns:a16="http://schemas.microsoft.com/office/drawing/2014/main" id="{920966B7-D1BD-4B62-9DEB-FE17AF3EED72}"/>
              </a:ext>
            </a:extLst>
          </p:cNvPr>
          <p:cNvSpPr>
            <a:spLocks noGrp="1"/>
          </p:cNvSpPr>
          <p:nvPr>
            <p:ph type="body" sz="quarter" idx="14" hasCustomPrompt="1"/>
          </p:nvPr>
        </p:nvSpPr>
        <p:spPr>
          <a:xfrm>
            <a:off x="296332" y="2141538"/>
            <a:ext cx="5906347"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14" name="Slide Number Placeholder 5">
            <a:extLst>
              <a:ext uri="{FF2B5EF4-FFF2-40B4-BE49-F238E27FC236}">
                <a16:creationId xmlns:a16="http://schemas.microsoft.com/office/drawing/2014/main" id="{63EA0955-37FE-447B-A91D-F8B3D5534973}"/>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209556522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3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78095806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7_Title and Content">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1AD4D34A-C4B4-4E86-86B7-06FF73876E2C}"/>
              </a:ext>
            </a:extLst>
          </p:cNvPr>
          <p:cNvSpPr>
            <a:spLocks noGrp="1"/>
          </p:cNvSpPr>
          <p:nvPr>
            <p:ph type="pic" sz="quarter" idx="17" hasCustomPrompt="1"/>
          </p:nvPr>
        </p:nvSpPr>
        <p:spPr>
          <a:xfrm>
            <a:off x="0" y="0"/>
            <a:ext cx="12192000" cy="6858000"/>
          </a:xfrm>
          <a:custGeom>
            <a:avLst/>
            <a:gdLst>
              <a:gd name="connsiteX0" fmla="*/ 11946675 w 12192000"/>
              <a:gd name="connsiteY0" fmla="*/ 6677576 h 6858000"/>
              <a:gd name="connsiteX1" fmla="*/ 11952788 w 12192000"/>
              <a:gd name="connsiteY1" fmla="*/ 6677576 h 6858000"/>
              <a:gd name="connsiteX2" fmla="*/ 11958183 w 12192000"/>
              <a:gd name="connsiteY2" fmla="*/ 6678151 h 6858000"/>
              <a:gd name="connsiteX3" fmla="*/ 11960461 w 12192000"/>
              <a:gd name="connsiteY3" fmla="*/ 6679894 h 6858000"/>
              <a:gd name="connsiteX4" fmla="*/ 11961281 w 12192000"/>
              <a:gd name="connsiteY4" fmla="*/ 6682541 h 6858000"/>
              <a:gd name="connsiteX5" fmla="*/ 11959578 w 12192000"/>
              <a:gd name="connsiteY5" fmla="*/ 6686233 h 6858000"/>
              <a:gd name="connsiteX6" fmla="*/ 11953198 w 12192000"/>
              <a:gd name="connsiteY6" fmla="*/ 6687628 h 6858000"/>
              <a:gd name="connsiteX7" fmla="*/ 11946675 w 12192000"/>
              <a:gd name="connsiteY7" fmla="*/ 6687628 h 6858000"/>
              <a:gd name="connsiteX8" fmla="*/ 11941300 w 12192000"/>
              <a:gd name="connsiteY8" fmla="*/ 6673064 h 6858000"/>
              <a:gd name="connsiteX9" fmla="*/ 11941300 w 12192000"/>
              <a:gd name="connsiteY9" fmla="*/ 6706378 h 6858000"/>
              <a:gd name="connsiteX10" fmla="*/ 11946675 w 12192000"/>
              <a:gd name="connsiteY10" fmla="*/ 6706378 h 6858000"/>
              <a:gd name="connsiteX11" fmla="*/ 11946675 w 12192000"/>
              <a:gd name="connsiteY11" fmla="*/ 6692224 h 6858000"/>
              <a:gd name="connsiteX12" fmla="*/ 11949834 w 12192000"/>
              <a:gd name="connsiteY12" fmla="*/ 6692224 h 6858000"/>
              <a:gd name="connsiteX13" fmla="*/ 11954142 w 12192000"/>
              <a:gd name="connsiteY13" fmla="*/ 6693372 h 6858000"/>
              <a:gd name="connsiteX14" fmla="*/ 11959762 w 12192000"/>
              <a:gd name="connsiteY14" fmla="*/ 6701126 h 6858000"/>
              <a:gd name="connsiteX15" fmla="*/ 11962717 w 12192000"/>
              <a:gd name="connsiteY15" fmla="*/ 6706378 h 6858000"/>
              <a:gd name="connsiteX16" fmla="*/ 11969281 w 12192000"/>
              <a:gd name="connsiteY16" fmla="*/ 6706378 h 6858000"/>
              <a:gd name="connsiteX17" fmla="*/ 11965220 w 12192000"/>
              <a:gd name="connsiteY17" fmla="*/ 6699854 h 6858000"/>
              <a:gd name="connsiteX18" fmla="*/ 11960296 w 12192000"/>
              <a:gd name="connsiteY18" fmla="*/ 6693249 h 6858000"/>
              <a:gd name="connsiteX19" fmla="*/ 11957466 w 12192000"/>
              <a:gd name="connsiteY19" fmla="*/ 6691485 h 6858000"/>
              <a:gd name="connsiteX20" fmla="*/ 11964378 w 12192000"/>
              <a:gd name="connsiteY20" fmla="*/ 6688449 h 6858000"/>
              <a:gd name="connsiteX21" fmla="*/ 11966983 w 12192000"/>
              <a:gd name="connsiteY21" fmla="*/ 6682090 h 6858000"/>
              <a:gd name="connsiteX22" fmla="*/ 11965424 w 12192000"/>
              <a:gd name="connsiteY22" fmla="*/ 6677207 h 6858000"/>
              <a:gd name="connsiteX23" fmla="*/ 11961239 w 12192000"/>
              <a:gd name="connsiteY23" fmla="*/ 6673987 h 6858000"/>
              <a:gd name="connsiteX24" fmla="*/ 11952747 w 12192000"/>
              <a:gd name="connsiteY24" fmla="*/ 6673064 h 6858000"/>
              <a:gd name="connsiteX25" fmla="*/ 10902089 w 12192000"/>
              <a:gd name="connsiteY25" fmla="*/ 6670493 h 6858000"/>
              <a:gd name="connsiteX26" fmla="*/ 10905603 w 12192000"/>
              <a:gd name="connsiteY26" fmla="*/ 6670493 h 6858000"/>
              <a:gd name="connsiteX27" fmla="*/ 10905603 w 12192000"/>
              <a:gd name="connsiteY27" fmla="*/ 6674034 h 6858000"/>
              <a:gd name="connsiteX28" fmla="*/ 10877492 w 12192000"/>
              <a:gd name="connsiteY28" fmla="*/ 6709456 h 6858000"/>
              <a:gd name="connsiteX29" fmla="*/ 10859922 w 12192000"/>
              <a:gd name="connsiteY29" fmla="*/ 6691746 h 6858000"/>
              <a:gd name="connsiteX30" fmla="*/ 10902089 w 12192000"/>
              <a:gd name="connsiteY30" fmla="*/ 6670493 h 6858000"/>
              <a:gd name="connsiteX31" fmla="*/ 11954881 w 12192000"/>
              <a:gd name="connsiteY31" fmla="*/ 6663422 h 6858000"/>
              <a:gd name="connsiteX32" fmla="*/ 11967558 w 12192000"/>
              <a:gd name="connsiteY32" fmla="*/ 6666766 h 6858000"/>
              <a:gd name="connsiteX33" fmla="*/ 11977220 w 12192000"/>
              <a:gd name="connsiteY33" fmla="*/ 6676325 h 6858000"/>
              <a:gd name="connsiteX34" fmla="*/ 11980687 w 12192000"/>
              <a:gd name="connsiteY34" fmla="*/ 6689269 h 6858000"/>
              <a:gd name="connsiteX35" fmla="*/ 11977282 w 12192000"/>
              <a:gd name="connsiteY35" fmla="*/ 6702090 h 6858000"/>
              <a:gd name="connsiteX36" fmla="*/ 11967722 w 12192000"/>
              <a:gd name="connsiteY36" fmla="*/ 6711650 h 6858000"/>
              <a:gd name="connsiteX37" fmla="*/ 11954881 w 12192000"/>
              <a:gd name="connsiteY37" fmla="*/ 6715076 h 6858000"/>
              <a:gd name="connsiteX38" fmla="*/ 11942039 w 12192000"/>
              <a:gd name="connsiteY38" fmla="*/ 6711650 h 6858000"/>
              <a:gd name="connsiteX39" fmla="*/ 11932459 w 12192000"/>
              <a:gd name="connsiteY39" fmla="*/ 6702090 h 6858000"/>
              <a:gd name="connsiteX40" fmla="*/ 11929033 w 12192000"/>
              <a:gd name="connsiteY40" fmla="*/ 6689269 h 6858000"/>
              <a:gd name="connsiteX41" fmla="*/ 11932521 w 12192000"/>
              <a:gd name="connsiteY41" fmla="*/ 6676325 h 6858000"/>
              <a:gd name="connsiteX42" fmla="*/ 11942183 w 12192000"/>
              <a:gd name="connsiteY42" fmla="*/ 6666766 h 6858000"/>
              <a:gd name="connsiteX43" fmla="*/ 11954881 w 12192000"/>
              <a:gd name="connsiteY43" fmla="*/ 6663422 h 6858000"/>
              <a:gd name="connsiteX44" fmla="*/ 11954881 w 12192000"/>
              <a:gd name="connsiteY44" fmla="*/ 6658294 h 6858000"/>
              <a:gd name="connsiteX45" fmla="*/ 11939660 w 12192000"/>
              <a:gd name="connsiteY45" fmla="*/ 6662294 h 6858000"/>
              <a:gd name="connsiteX46" fmla="*/ 11928069 w 12192000"/>
              <a:gd name="connsiteY46" fmla="*/ 6673741 h 6858000"/>
              <a:gd name="connsiteX47" fmla="*/ 11923904 w 12192000"/>
              <a:gd name="connsiteY47" fmla="*/ 6689269 h 6858000"/>
              <a:gd name="connsiteX48" fmla="*/ 11928007 w 12192000"/>
              <a:gd name="connsiteY48" fmla="*/ 6704655 h 6858000"/>
              <a:gd name="connsiteX49" fmla="*/ 11939474 w 12192000"/>
              <a:gd name="connsiteY49" fmla="*/ 6716122 h 6858000"/>
              <a:gd name="connsiteX50" fmla="*/ 11954881 w 12192000"/>
              <a:gd name="connsiteY50" fmla="*/ 6720204 h 6858000"/>
              <a:gd name="connsiteX51" fmla="*/ 11970287 w 12192000"/>
              <a:gd name="connsiteY51" fmla="*/ 6716122 h 6858000"/>
              <a:gd name="connsiteX52" fmla="*/ 11981733 w 12192000"/>
              <a:gd name="connsiteY52" fmla="*/ 6704655 h 6858000"/>
              <a:gd name="connsiteX53" fmla="*/ 11985815 w 12192000"/>
              <a:gd name="connsiteY53" fmla="*/ 6689269 h 6858000"/>
              <a:gd name="connsiteX54" fmla="*/ 11981671 w 12192000"/>
              <a:gd name="connsiteY54" fmla="*/ 6673741 h 6858000"/>
              <a:gd name="connsiteX55" fmla="*/ 11970101 w 12192000"/>
              <a:gd name="connsiteY55" fmla="*/ 6662294 h 6858000"/>
              <a:gd name="connsiteX56" fmla="*/ 11954881 w 12192000"/>
              <a:gd name="connsiteY56" fmla="*/ 6658294 h 6858000"/>
              <a:gd name="connsiteX57" fmla="*/ 11091685 w 12192000"/>
              <a:gd name="connsiteY57" fmla="*/ 6628842 h 6858000"/>
              <a:gd name="connsiteX58" fmla="*/ 11123259 w 12192000"/>
              <a:gd name="connsiteY58" fmla="*/ 6669149 h 6858000"/>
              <a:gd name="connsiteX59" fmla="*/ 11091685 w 12192000"/>
              <a:gd name="connsiteY59" fmla="*/ 6709455 h 6858000"/>
              <a:gd name="connsiteX60" fmla="*/ 11060111 w 12192000"/>
              <a:gd name="connsiteY60" fmla="*/ 6669149 h 6858000"/>
              <a:gd name="connsiteX61" fmla="*/ 11091685 w 12192000"/>
              <a:gd name="connsiteY61" fmla="*/ 6628842 h 6858000"/>
              <a:gd name="connsiteX62" fmla="*/ 10781998 w 12192000"/>
              <a:gd name="connsiteY62" fmla="*/ 6628842 h 6858000"/>
              <a:gd name="connsiteX63" fmla="*/ 10810212 w 12192000"/>
              <a:gd name="connsiteY63" fmla="*/ 6669149 h 6858000"/>
              <a:gd name="connsiteX64" fmla="*/ 10781998 w 12192000"/>
              <a:gd name="connsiteY64" fmla="*/ 6709455 h 6858000"/>
              <a:gd name="connsiteX65" fmla="*/ 10753783 w 12192000"/>
              <a:gd name="connsiteY65" fmla="*/ 6669149 h 6858000"/>
              <a:gd name="connsiteX66" fmla="*/ 10781998 w 12192000"/>
              <a:gd name="connsiteY66" fmla="*/ 6628842 h 6858000"/>
              <a:gd name="connsiteX67" fmla="*/ 10469622 w 12192000"/>
              <a:gd name="connsiteY67" fmla="*/ 6628842 h 6858000"/>
              <a:gd name="connsiteX68" fmla="*/ 10501196 w 12192000"/>
              <a:gd name="connsiteY68" fmla="*/ 6669149 h 6858000"/>
              <a:gd name="connsiteX69" fmla="*/ 10469622 w 12192000"/>
              <a:gd name="connsiteY69" fmla="*/ 6709455 h 6858000"/>
              <a:gd name="connsiteX70" fmla="*/ 10438048 w 12192000"/>
              <a:gd name="connsiteY70" fmla="*/ 6669149 h 6858000"/>
              <a:gd name="connsiteX71" fmla="*/ 10469622 w 12192000"/>
              <a:gd name="connsiteY71" fmla="*/ 6628842 h 6858000"/>
              <a:gd name="connsiteX72" fmla="*/ 11014562 w 12192000"/>
              <a:gd name="connsiteY72" fmla="*/ 6623595 h 6858000"/>
              <a:gd name="connsiteX73" fmla="*/ 11014562 w 12192000"/>
              <a:gd name="connsiteY73" fmla="*/ 6719555 h 6858000"/>
              <a:gd name="connsiteX74" fmla="*/ 11026851 w 12192000"/>
              <a:gd name="connsiteY74" fmla="*/ 6719555 h 6858000"/>
              <a:gd name="connsiteX75" fmla="*/ 11026851 w 12192000"/>
              <a:gd name="connsiteY75" fmla="*/ 6623595 h 6858000"/>
              <a:gd name="connsiteX76" fmla="*/ 11158189 w 12192000"/>
              <a:gd name="connsiteY76" fmla="*/ 6622125 h 6858000"/>
              <a:gd name="connsiteX77" fmla="*/ 11158189 w 12192000"/>
              <a:gd name="connsiteY77" fmla="*/ 6646508 h 6858000"/>
              <a:gd name="connsiteX78" fmla="*/ 11158189 w 12192000"/>
              <a:gd name="connsiteY78" fmla="*/ 6716173 h 6858000"/>
              <a:gd name="connsiteX79" fmla="*/ 11172009 w 12192000"/>
              <a:gd name="connsiteY79" fmla="*/ 6716173 h 6858000"/>
              <a:gd name="connsiteX80" fmla="*/ 11172009 w 12192000"/>
              <a:gd name="connsiteY80" fmla="*/ 6663924 h 6858000"/>
              <a:gd name="connsiteX81" fmla="*/ 11199648 w 12192000"/>
              <a:gd name="connsiteY81" fmla="*/ 6629091 h 6858000"/>
              <a:gd name="connsiteX82" fmla="*/ 11220377 w 12192000"/>
              <a:gd name="connsiteY82" fmla="*/ 6660441 h 6858000"/>
              <a:gd name="connsiteX83" fmla="*/ 11220377 w 12192000"/>
              <a:gd name="connsiteY83" fmla="*/ 6716173 h 6858000"/>
              <a:gd name="connsiteX84" fmla="*/ 11230741 w 12192000"/>
              <a:gd name="connsiteY84" fmla="*/ 6716173 h 6858000"/>
              <a:gd name="connsiteX85" fmla="*/ 11230741 w 12192000"/>
              <a:gd name="connsiteY85" fmla="*/ 6656957 h 6858000"/>
              <a:gd name="connsiteX86" fmla="*/ 11199648 w 12192000"/>
              <a:gd name="connsiteY86" fmla="*/ 6622125 h 6858000"/>
              <a:gd name="connsiteX87" fmla="*/ 11168554 w 12192000"/>
              <a:gd name="connsiteY87" fmla="*/ 6639541 h 6858000"/>
              <a:gd name="connsiteX88" fmla="*/ 11168554 w 12192000"/>
              <a:gd name="connsiteY88" fmla="*/ 6622125 h 6858000"/>
              <a:gd name="connsiteX89" fmla="*/ 11158189 w 12192000"/>
              <a:gd name="connsiteY89" fmla="*/ 6622125 h 6858000"/>
              <a:gd name="connsiteX90" fmla="*/ 11088997 w 12192000"/>
              <a:gd name="connsiteY90" fmla="*/ 6622125 h 6858000"/>
              <a:gd name="connsiteX91" fmla="*/ 11045332 w 12192000"/>
              <a:gd name="connsiteY91" fmla="*/ 6671165 h 6858000"/>
              <a:gd name="connsiteX92" fmla="*/ 11088997 w 12192000"/>
              <a:gd name="connsiteY92" fmla="*/ 6720204 h 6858000"/>
              <a:gd name="connsiteX93" fmla="*/ 11132662 w 12192000"/>
              <a:gd name="connsiteY93" fmla="*/ 6671165 h 6858000"/>
              <a:gd name="connsiteX94" fmla="*/ 11088997 w 12192000"/>
              <a:gd name="connsiteY94" fmla="*/ 6622125 h 6858000"/>
              <a:gd name="connsiteX95" fmla="*/ 10883851 w 12192000"/>
              <a:gd name="connsiteY95" fmla="*/ 6622125 h 6858000"/>
              <a:gd name="connsiteX96" fmla="*/ 10855700 w 12192000"/>
              <a:gd name="connsiteY96" fmla="*/ 6625628 h 6858000"/>
              <a:gd name="connsiteX97" fmla="*/ 10855700 w 12192000"/>
              <a:gd name="connsiteY97" fmla="*/ 6639639 h 6858000"/>
              <a:gd name="connsiteX98" fmla="*/ 10883851 w 12192000"/>
              <a:gd name="connsiteY98" fmla="*/ 6629131 h 6858000"/>
              <a:gd name="connsiteX99" fmla="*/ 10904964 w 12192000"/>
              <a:gd name="connsiteY99" fmla="*/ 6653651 h 6858000"/>
              <a:gd name="connsiteX100" fmla="*/ 10904964 w 12192000"/>
              <a:gd name="connsiteY100" fmla="*/ 6660656 h 6858000"/>
              <a:gd name="connsiteX101" fmla="*/ 10845144 w 12192000"/>
              <a:gd name="connsiteY101" fmla="*/ 6692181 h 6858000"/>
              <a:gd name="connsiteX102" fmla="*/ 10876813 w 12192000"/>
              <a:gd name="connsiteY102" fmla="*/ 6720204 h 6858000"/>
              <a:gd name="connsiteX103" fmla="*/ 10904964 w 12192000"/>
              <a:gd name="connsiteY103" fmla="*/ 6702690 h 6858000"/>
              <a:gd name="connsiteX104" fmla="*/ 10908483 w 12192000"/>
              <a:gd name="connsiteY104" fmla="*/ 6702690 h 6858000"/>
              <a:gd name="connsiteX105" fmla="*/ 10908483 w 12192000"/>
              <a:gd name="connsiteY105" fmla="*/ 6716701 h 6858000"/>
              <a:gd name="connsiteX106" fmla="*/ 10919039 w 12192000"/>
              <a:gd name="connsiteY106" fmla="*/ 6716701 h 6858000"/>
              <a:gd name="connsiteX107" fmla="*/ 10919039 w 12192000"/>
              <a:gd name="connsiteY107" fmla="*/ 6699187 h 6858000"/>
              <a:gd name="connsiteX108" fmla="*/ 10919039 w 12192000"/>
              <a:gd name="connsiteY108" fmla="*/ 6657154 h 6858000"/>
              <a:gd name="connsiteX109" fmla="*/ 10883851 w 12192000"/>
              <a:gd name="connsiteY109" fmla="*/ 6622125 h 6858000"/>
              <a:gd name="connsiteX110" fmla="*/ 10642268 w 12192000"/>
              <a:gd name="connsiteY110" fmla="*/ 6622125 h 6858000"/>
              <a:gd name="connsiteX111" fmla="*/ 10642268 w 12192000"/>
              <a:gd name="connsiteY111" fmla="*/ 6646508 h 6858000"/>
              <a:gd name="connsiteX112" fmla="*/ 10642268 w 12192000"/>
              <a:gd name="connsiteY112" fmla="*/ 6716173 h 6858000"/>
              <a:gd name="connsiteX113" fmla="*/ 10656343 w 12192000"/>
              <a:gd name="connsiteY113" fmla="*/ 6716173 h 6858000"/>
              <a:gd name="connsiteX114" fmla="*/ 10656343 w 12192000"/>
              <a:gd name="connsiteY114" fmla="*/ 6663924 h 6858000"/>
              <a:gd name="connsiteX115" fmla="*/ 10684494 w 12192000"/>
              <a:gd name="connsiteY115" fmla="*/ 6629091 h 6858000"/>
              <a:gd name="connsiteX116" fmla="*/ 10705607 w 12192000"/>
              <a:gd name="connsiteY116" fmla="*/ 6660441 h 6858000"/>
              <a:gd name="connsiteX117" fmla="*/ 10705607 w 12192000"/>
              <a:gd name="connsiteY117" fmla="*/ 6716173 h 6858000"/>
              <a:gd name="connsiteX118" fmla="*/ 10716163 w 12192000"/>
              <a:gd name="connsiteY118" fmla="*/ 6716173 h 6858000"/>
              <a:gd name="connsiteX119" fmla="*/ 10716163 w 12192000"/>
              <a:gd name="connsiteY119" fmla="*/ 6656957 h 6858000"/>
              <a:gd name="connsiteX120" fmla="*/ 10684494 w 12192000"/>
              <a:gd name="connsiteY120" fmla="*/ 6622125 h 6858000"/>
              <a:gd name="connsiteX121" fmla="*/ 10652824 w 12192000"/>
              <a:gd name="connsiteY121" fmla="*/ 6639541 h 6858000"/>
              <a:gd name="connsiteX122" fmla="*/ 10652824 w 12192000"/>
              <a:gd name="connsiteY122" fmla="*/ 6622125 h 6858000"/>
              <a:gd name="connsiteX123" fmla="*/ 10642268 w 12192000"/>
              <a:gd name="connsiteY123" fmla="*/ 6622125 h 6858000"/>
              <a:gd name="connsiteX124" fmla="*/ 10540159 w 12192000"/>
              <a:gd name="connsiteY124" fmla="*/ 6622125 h 6858000"/>
              <a:gd name="connsiteX125" fmla="*/ 10540159 w 12192000"/>
              <a:gd name="connsiteY125" fmla="*/ 6685175 h 6858000"/>
              <a:gd name="connsiteX126" fmla="*/ 10571828 w 12192000"/>
              <a:gd name="connsiteY126" fmla="*/ 6720204 h 6858000"/>
              <a:gd name="connsiteX127" fmla="*/ 10603498 w 12192000"/>
              <a:gd name="connsiteY127" fmla="*/ 6702690 h 6858000"/>
              <a:gd name="connsiteX128" fmla="*/ 10603498 w 12192000"/>
              <a:gd name="connsiteY128" fmla="*/ 6716701 h 6858000"/>
              <a:gd name="connsiteX129" fmla="*/ 10614054 w 12192000"/>
              <a:gd name="connsiteY129" fmla="*/ 6716701 h 6858000"/>
              <a:gd name="connsiteX130" fmla="*/ 10614054 w 12192000"/>
              <a:gd name="connsiteY130" fmla="*/ 6695684 h 6858000"/>
              <a:gd name="connsiteX131" fmla="*/ 10614054 w 12192000"/>
              <a:gd name="connsiteY131" fmla="*/ 6622125 h 6858000"/>
              <a:gd name="connsiteX132" fmla="*/ 10599979 w 12192000"/>
              <a:gd name="connsiteY132" fmla="*/ 6622125 h 6858000"/>
              <a:gd name="connsiteX133" fmla="*/ 10599979 w 12192000"/>
              <a:gd name="connsiteY133" fmla="*/ 6674667 h 6858000"/>
              <a:gd name="connsiteX134" fmla="*/ 10571828 w 12192000"/>
              <a:gd name="connsiteY134" fmla="*/ 6709695 h 6858000"/>
              <a:gd name="connsiteX135" fmla="*/ 10550715 w 12192000"/>
              <a:gd name="connsiteY135" fmla="*/ 6681673 h 6858000"/>
              <a:gd name="connsiteX136" fmla="*/ 10550715 w 12192000"/>
              <a:gd name="connsiteY136" fmla="*/ 6622125 h 6858000"/>
              <a:gd name="connsiteX137" fmla="*/ 10540159 w 12192000"/>
              <a:gd name="connsiteY137" fmla="*/ 6622125 h 6858000"/>
              <a:gd name="connsiteX138" fmla="*/ 10471637 w 12192000"/>
              <a:gd name="connsiteY138" fmla="*/ 6622125 h 6858000"/>
              <a:gd name="connsiteX139" fmla="*/ 10427300 w 12192000"/>
              <a:gd name="connsiteY139" fmla="*/ 6671165 h 6858000"/>
              <a:gd name="connsiteX140" fmla="*/ 10471637 w 12192000"/>
              <a:gd name="connsiteY140" fmla="*/ 6720204 h 6858000"/>
              <a:gd name="connsiteX141" fmla="*/ 10515975 w 12192000"/>
              <a:gd name="connsiteY141" fmla="*/ 6671165 h 6858000"/>
              <a:gd name="connsiteX142" fmla="*/ 10471637 w 12192000"/>
              <a:gd name="connsiteY142" fmla="*/ 6622125 h 6858000"/>
              <a:gd name="connsiteX143" fmla="*/ 11655303 w 12192000"/>
              <a:gd name="connsiteY143" fmla="*/ 6607346 h 6858000"/>
              <a:gd name="connsiteX144" fmla="*/ 11659333 w 12192000"/>
              <a:gd name="connsiteY144" fmla="*/ 6618095 h 6858000"/>
              <a:gd name="connsiteX145" fmla="*/ 11663364 w 12192000"/>
              <a:gd name="connsiteY145" fmla="*/ 6624813 h 6858000"/>
              <a:gd name="connsiteX146" fmla="*/ 11648585 w 12192000"/>
              <a:gd name="connsiteY146" fmla="*/ 6624813 h 6858000"/>
              <a:gd name="connsiteX147" fmla="*/ 11652616 w 12192000"/>
              <a:gd name="connsiteY147" fmla="*/ 6618095 h 6858000"/>
              <a:gd name="connsiteX148" fmla="*/ 11659446 w 12192000"/>
              <a:gd name="connsiteY148" fmla="*/ 6596598 h 6858000"/>
              <a:gd name="connsiteX149" fmla="*/ 11649032 w 12192000"/>
              <a:gd name="connsiteY149" fmla="*/ 6600112 h 6858000"/>
              <a:gd name="connsiteX150" fmla="*/ 11645562 w 12192000"/>
              <a:gd name="connsiteY150" fmla="*/ 6617682 h 6858000"/>
              <a:gd name="connsiteX151" fmla="*/ 11635149 w 12192000"/>
              <a:gd name="connsiteY151" fmla="*/ 6638764 h 6858000"/>
              <a:gd name="connsiteX152" fmla="*/ 11645562 w 12192000"/>
              <a:gd name="connsiteY152" fmla="*/ 6642278 h 6858000"/>
              <a:gd name="connsiteX153" fmla="*/ 11645562 w 12192000"/>
              <a:gd name="connsiteY153" fmla="*/ 6631737 h 6858000"/>
              <a:gd name="connsiteX154" fmla="*/ 11666387 w 12192000"/>
              <a:gd name="connsiteY154" fmla="*/ 6631737 h 6858000"/>
              <a:gd name="connsiteX155" fmla="*/ 11666387 w 12192000"/>
              <a:gd name="connsiteY155" fmla="*/ 6638764 h 6858000"/>
              <a:gd name="connsiteX156" fmla="*/ 11676800 w 12192000"/>
              <a:gd name="connsiteY156" fmla="*/ 6638764 h 6858000"/>
              <a:gd name="connsiteX157" fmla="*/ 11666387 w 12192000"/>
              <a:gd name="connsiteY157" fmla="*/ 6617682 h 6858000"/>
              <a:gd name="connsiteX158" fmla="*/ 11659446 w 12192000"/>
              <a:gd name="connsiteY158" fmla="*/ 6600112 h 6858000"/>
              <a:gd name="connsiteX159" fmla="*/ 11659446 w 12192000"/>
              <a:gd name="connsiteY159" fmla="*/ 6596598 h 6858000"/>
              <a:gd name="connsiteX160" fmla="*/ 10964451 w 12192000"/>
              <a:gd name="connsiteY160" fmla="*/ 6596597 h 6858000"/>
              <a:gd name="connsiteX161" fmla="*/ 10953971 w 12192000"/>
              <a:gd name="connsiteY161" fmla="*/ 6600129 h 6858000"/>
              <a:gd name="connsiteX162" fmla="*/ 10953971 w 12192000"/>
              <a:gd name="connsiteY162" fmla="*/ 6621318 h 6858000"/>
              <a:gd name="connsiteX163" fmla="*/ 10936505 w 12192000"/>
              <a:gd name="connsiteY163" fmla="*/ 6621318 h 6858000"/>
              <a:gd name="connsiteX164" fmla="*/ 10936505 w 12192000"/>
              <a:gd name="connsiteY164" fmla="*/ 6631913 h 6858000"/>
              <a:gd name="connsiteX165" fmla="*/ 10953971 w 12192000"/>
              <a:gd name="connsiteY165" fmla="*/ 6631913 h 6858000"/>
              <a:gd name="connsiteX166" fmla="*/ 10953971 w 12192000"/>
              <a:gd name="connsiteY166" fmla="*/ 6688419 h 6858000"/>
              <a:gd name="connsiteX167" fmla="*/ 10974931 w 12192000"/>
              <a:gd name="connsiteY167" fmla="*/ 6720203 h 6858000"/>
              <a:gd name="connsiteX168" fmla="*/ 10988904 w 12192000"/>
              <a:gd name="connsiteY168" fmla="*/ 6716672 h 6858000"/>
              <a:gd name="connsiteX169" fmla="*/ 10988904 w 12192000"/>
              <a:gd name="connsiteY169" fmla="*/ 6706077 h 6858000"/>
              <a:gd name="connsiteX170" fmla="*/ 10978424 w 12192000"/>
              <a:gd name="connsiteY170" fmla="*/ 6709608 h 6858000"/>
              <a:gd name="connsiteX171" fmla="*/ 10964451 w 12192000"/>
              <a:gd name="connsiteY171" fmla="*/ 6695482 h 6858000"/>
              <a:gd name="connsiteX172" fmla="*/ 10964451 w 12192000"/>
              <a:gd name="connsiteY172" fmla="*/ 6631913 h 6858000"/>
              <a:gd name="connsiteX173" fmla="*/ 10985410 w 12192000"/>
              <a:gd name="connsiteY173" fmla="*/ 6631913 h 6858000"/>
              <a:gd name="connsiteX174" fmla="*/ 10985410 w 12192000"/>
              <a:gd name="connsiteY174" fmla="*/ 6621318 h 6858000"/>
              <a:gd name="connsiteX175" fmla="*/ 10964451 w 12192000"/>
              <a:gd name="connsiteY175" fmla="*/ 6621318 h 6858000"/>
              <a:gd name="connsiteX176" fmla="*/ 10964451 w 12192000"/>
              <a:gd name="connsiteY176" fmla="*/ 6596597 h 6858000"/>
              <a:gd name="connsiteX177" fmla="*/ 11599881 w 12192000"/>
              <a:gd name="connsiteY177" fmla="*/ 6593911 h 6858000"/>
              <a:gd name="connsiteX178" fmla="*/ 11589469 w 12192000"/>
              <a:gd name="connsiteY178" fmla="*/ 6636077 h 6858000"/>
              <a:gd name="connsiteX179" fmla="*/ 11599881 w 12192000"/>
              <a:gd name="connsiteY179" fmla="*/ 6636077 h 6858000"/>
              <a:gd name="connsiteX180" fmla="*/ 11603352 w 12192000"/>
              <a:gd name="connsiteY180" fmla="*/ 6611481 h 6858000"/>
              <a:gd name="connsiteX181" fmla="*/ 11617236 w 12192000"/>
              <a:gd name="connsiteY181" fmla="*/ 6639591 h 6858000"/>
              <a:gd name="connsiteX182" fmla="*/ 11624178 w 12192000"/>
              <a:gd name="connsiteY182" fmla="*/ 6639591 h 6858000"/>
              <a:gd name="connsiteX183" fmla="*/ 11631119 w 12192000"/>
              <a:gd name="connsiteY183" fmla="*/ 6597425 h 6858000"/>
              <a:gd name="connsiteX184" fmla="*/ 11624178 w 12192000"/>
              <a:gd name="connsiteY184" fmla="*/ 6597425 h 6858000"/>
              <a:gd name="connsiteX185" fmla="*/ 11620707 w 12192000"/>
              <a:gd name="connsiteY185" fmla="*/ 6625536 h 6858000"/>
              <a:gd name="connsiteX186" fmla="*/ 11606824 w 12192000"/>
              <a:gd name="connsiteY186" fmla="*/ 6593911 h 6858000"/>
              <a:gd name="connsiteX187" fmla="*/ 11599881 w 12192000"/>
              <a:gd name="connsiteY187" fmla="*/ 6593911 h 6858000"/>
              <a:gd name="connsiteX188" fmla="*/ 11709044 w 12192000"/>
              <a:gd name="connsiteY188" fmla="*/ 6589881 h 6858000"/>
              <a:gd name="connsiteX189" fmla="*/ 11674112 w 12192000"/>
              <a:gd name="connsiteY189" fmla="*/ 6596982 h 6858000"/>
              <a:gd name="connsiteX190" fmla="*/ 11674112 w 12192000"/>
              <a:gd name="connsiteY190" fmla="*/ 6604084 h 6858000"/>
              <a:gd name="connsiteX191" fmla="*/ 11688084 w 12192000"/>
              <a:gd name="connsiteY191" fmla="*/ 6604084 h 6858000"/>
              <a:gd name="connsiteX192" fmla="*/ 11695071 w 12192000"/>
              <a:gd name="connsiteY192" fmla="*/ 6639592 h 6858000"/>
              <a:gd name="connsiteX193" fmla="*/ 11702057 w 12192000"/>
              <a:gd name="connsiteY193" fmla="*/ 6636041 h 6858000"/>
              <a:gd name="connsiteX194" fmla="*/ 11695071 w 12192000"/>
              <a:gd name="connsiteY194" fmla="*/ 6600533 h 6858000"/>
              <a:gd name="connsiteX195" fmla="*/ 11709044 w 12192000"/>
              <a:gd name="connsiteY195" fmla="*/ 6596982 h 6858000"/>
              <a:gd name="connsiteX196" fmla="*/ 11564748 w 12192000"/>
              <a:gd name="connsiteY196" fmla="*/ 6589881 h 6858000"/>
              <a:gd name="connsiteX197" fmla="*/ 11575228 w 12192000"/>
              <a:gd name="connsiteY197" fmla="*/ 6593240 h 6858000"/>
              <a:gd name="connsiteX198" fmla="*/ 11578720 w 12192000"/>
              <a:gd name="connsiteY198" fmla="*/ 6596599 h 6858000"/>
              <a:gd name="connsiteX199" fmla="*/ 11578720 w 12192000"/>
              <a:gd name="connsiteY199" fmla="*/ 6599957 h 6858000"/>
              <a:gd name="connsiteX200" fmla="*/ 11571734 w 12192000"/>
              <a:gd name="connsiteY200" fmla="*/ 6603316 h 6858000"/>
              <a:gd name="connsiteX201" fmla="*/ 11561254 w 12192000"/>
              <a:gd name="connsiteY201" fmla="*/ 6599957 h 6858000"/>
              <a:gd name="connsiteX202" fmla="*/ 11564748 w 12192000"/>
              <a:gd name="connsiteY202" fmla="*/ 6596599 h 6858000"/>
              <a:gd name="connsiteX203" fmla="*/ 11564748 w 12192000"/>
              <a:gd name="connsiteY203" fmla="*/ 6589881 h 6858000"/>
              <a:gd name="connsiteX204" fmla="*/ 11014562 w 12192000"/>
              <a:gd name="connsiteY204" fmla="*/ 6587995 h 6858000"/>
              <a:gd name="connsiteX205" fmla="*/ 11014562 w 12192000"/>
              <a:gd name="connsiteY205" fmla="*/ 6601689 h 6858000"/>
              <a:gd name="connsiteX206" fmla="*/ 11026851 w 12192000"/>
              <a:gd name="connsiteY206" fmla="*/ 6601689 h 6858000"/>
              <a:gd name="connsiteX207" fmla="*/ 11026851 w 12192000"/>
              <a:gd name="connsiteY207" fmla="*/ 6587995 h 6858000"/>
              <a:gd name="connsiteX208" fmla="*/ 11715762 w 12192000"/>
              <a:gd name="connsiteY208" fmla="*/ 6585849 h 6858000"/>
              <a:gd name="connsiteX209" fmla="*/ 11729582 w 12192000"/>
              <a:gd name="connsiteY209" fmla="*/ 6628843 h 6858000"/>
              <a:gd name="connsiteX210" fmla="*/ 11739946 w 12192000"/>
              <a:gd name="connsiteY210" fmla="*/ 6625260 h 6858000"/>
              <a:gd name="connsiteX211" fmla="*/ 11726127 w 12192000"/>
              <a:gd name="connsiteY211" fmla="*/ 6585849 h 6858000"/>
              <a:gd name="connsiteX212" fmla="*/ 11715762 w 12192000"/>
              <a:gd name="connsiteY212" fmla="*/ 6585849 h 6858000"/>
              <a:gd name="connsiteX213" fmla="*/ 10346688 w 12192000"/>
              <a:gd name="connsiteY213" fmla="*/ 6585849 h 6858000"/>
              <a:gd name="connsiteX214" fmla="*/ 10346688 w 12192000"/>
              <a:gd name="connsiteY214" fmla="*/ 6716173 h 6858000"/>
              <a:gd name="connsiteX215" fmla="*/ 10361467 w 12192000"/>
              <a:gd name="connsiteY215" fmla="*/ 6716173 h 6858000"/>
              <a:gd name="connsiteX216" fmla="*/ 10361467 w 12192000"/>
              <a:gd name="connsiteY216" fmla="*/ 6657057 h 6858000"/>
              <a:gd name="connsiteX217" fmla="*/ 10407148 w 12192000"/>
              <a:gd name="connsiteY217" fmla="*/ 6657057 h 6858000"/>
              <a:gd name="connsiteX218" fmla="*/ 10407148 w 12192000"/>
              <a:gd name="connsiteY218" fmla="*/ 6646309 h 6858000"/>
              <a:gd name="connsiteX219" fmla="*/ 10361467 w 12192000"/>
              <a:gd name="connsiteY219" fmla="*/ 6646309 h 6858000"/>
              <a:gd name="connsiteX220" fmla="*/ 10361467 w 12192000"/>
              <a:gd name="connsiteY220" fmla="*/ 6596597 h 6858000"/>
              <a:gd name="connsiteX221" fmla="*/ 10409835 w 12192000"/>
              <a:gd name="connsiteY221" fmla="*/ 6596597 h 6858000"/>
              <a:gd name="connsiteX222" fmla="*/ 10409835 w 12192000"/>
              <a:gd name="connsiteY222" fmla="*/ 6585849 h 6858000"/>
              <a:gd name="connsiteX223" fmla="*/ 11561143 w 12192000"/>
              <a:gd name="connsiteY223" fmla="*/ 6579132 h 6858000"/>
              <a:gd name="connsiteX224" fmla="*/ 11554200 w 12192000"/>
              <a:gd name="connsiteY224" fmla="*/ 6596599 h 6858000"/>
              <a:gd name="connsiteX225" fmla="*/ 11554200 w 12192000"/>
              <a:gd name="connsiteY225" fmla="*/ 6600091 h 6858000"/>
              <a:gd name="connsiteX226" fmla="*/ 11543788 w 12192000"/>
              <a:gd name="connsiteY226" fmla="*/ 6617558 h 6858000"/>
              <a:gd name="connsiteX227" fmla="*/ 11554200 w 12192000"/>
              <a:gd name="connsiteY227" fmla="*/ 6621051 h 6858000"/>
              <a:gd name="connsiteX228" fmla="*/ 11557671 w 12192000"/>
              <a:gd name="connsiteY228" fmla="*/ 6607078 h 6858000"/>
              <a:gd name="connsiteX229" fmla="*/ 11568084 w 12192000"/>
              <a:gd name="connsiteY229" fmla="*/ 6610572 h 6858000"/>
              <a:gd name="connsiteX230" fmla="*/ 11568084 w 12192000"/>
              <a:gd name="connsiteY230" fmla="*/ 6628037 h 6858000"/>
              <a:gd name="connsiteX231" fmla="*/ 11578497 w 12192000"/>
              <a:gd name="connsiteY231" fmla="*/ 6631531 h 6858000"/>
              <a:gd name="connsiteX232" fmla="*/ 11575026 w 12192000"/>
              <a:gd name="connsiteY232" fmla="*/ 6610572 h 6858000"/>
              <a:gd name="connsiteX233" fmla="*/ 11585438 w 12192000"/>
              <a:gd name="connsiteY233" fmla="*/ 6600091 h 6858000"/>
              <a:gd name="connsiteX234" fmla="*/ 11585438 w 12192000"/>
              <a:gd name="connsiteY234" fmla="*/ 6596599 h 6858000"/>
              <a:gd name="connsiteX235" fmla="*/ 11578497 w 12192000"/>
              <a:gd name="connsiteY235" fmla="*/ 6586119 h 6858000"/>
              <a:gd name="connsiteX236" fmla="*/ 11561143 w 12192000"/>
              <a:gd name="connsiteY236" fmla="*/ 6579132 h 6858000"/>
              <a:gd name="connsiteX237" fmla="*/ 11766241 w 12192000"/>
              <a:gd name="connsiteY237" fmla="*/ 6576425 h 6858000"/>
              <a:gd name="connsiteX238" fmla="*/ 11774878 w 12192000"/>
              <a:gd name="connsiteY238" fmla="*/ 6582156 h 6858000"/>
              <a:gd name="connsiteX239" fmla="*/ 11774878 w 12192000"/>
              <a:gd name="connsiteY239" fmla="*/ 6589209 h 6858000"/>
              <a:gd name="connsiteX240" fmla="*/ 11771423 w 12192000"/>
              <a:gd name="connsiteY240" fmla="*/ 6599790 h 6858000"/>
              <a:gd name="connsiteX241" fmla="*/ 11767968 w 12192000"/>
              <a:gd name="connsiteY241" fmla="*/ 6603317 h 6858000"/>
              <a:gd name="connsiteX242" fmla="*/ 11754149 w 12192000"/>
              <a:gd name="connsiteY242" fmla="*/ 6599790 h 6858000"/>
              <a:gd name="connsiteX243" fmla="*/ 11750694 w 12192000"/>
              <a:gd name="connsiteY243" fmla="*/ 6596264 h 6858000"/>
              <a:gd name="connsiteX244" fmla="*/ 11750694 w 12192000"/>
              <a:gd name="connsiteY244" fmla="*/ 6589209 h 6858000"/>
              <a:gd name="connsiteX245" fmla="*/ 11757604 w 12192000"/>
              <a:gd name="connsiteY245" fmla="*/ 6578629 h 6858000"/>
              <a:gd name="connsiteX246" fmla="*/ 11766241 w 12192000"/>
              <a:gd name="connsiteY246" fmla="*/ 6576425 h 6858000"/>
              <a:gd name="connsiteX247" fmla="*/ 10810738 w 12192000"/>
              <a:gd name="connsiteY247" fmla="*/ 6575100 h 6858000"/>
              <a:gd name="connsiteX248" fmla="*/ 10810738 w 12192000"/>
              <a:gd name="connsiteY248" fmla="*/ 6638804 h 6858000"/>
              <a:gd name="connsiteX249" fmla="*/ 10782231 w 12192000"/>
              <a:gd name="connsiteY249" fmla="*/ 6621108 h 6858000"/>
              <a:gd name="connsiteX250" fmla="*/ 10743034 w 12192000"/>
              <a:gd name="connsiteY250" fmla="*/ 6670656 h 6858000"/>
              <a:gd name="connsiteX251" fmla="*/ 10782231 w 12192000"/>
              <a:gd name="connsiteY251" fmla="*/ 6720203 h 6858000"/>
              <a:gd name="connsiteX252" fmla="*/ 10810738 w 12192000"/>
              <a:gd name="connsiteY252" fmla="*/ 6702507 h 6858000"/>
              <a:gd name="connsiteX253" fmla="*/ 10810738 w 12192000"/>
              <a:gd name="connsiteY253" fmla="*/ 6716664 h 6858000"/>
              <a:gd name="connsiteX254" fmla="*/ 10824991 w 12192000"/>
              <a:gd name="connsiteY254" fmla="*/ 6716664 h 6858000"/>
              <a:gd name="connsiteX255" fmla="*/ 10824991 w 12192000"/>
              <a:gd name="connsiteY255" fmla="*/ 6575100 h 6858000"/>
              <a:gd name="connsiteX256" fmla="*/ 10810738 w 12192000"/>
              <a:gd name="connsiteY256" fmla="*/ 6575100 h 6858000"/>
              <a:gd name="connsiteX257" fmla="*/ 11768161 w 12192000"/>
              <a:gd name="connsiteY257" fmla="*/ 6569584 h 6858000"/>
              <a:gd name="connsiteX258" fmla="*/ 11750694 w 12192000"/>
              <a:gd name="connsiteY258" fmla="*/ 6572607 h 6858000"/>
              <a:gd name="connsiteX259" fmla="*/ 11739946 w 12192000"/>
              <a:gd name="connsiteY259" fmla="*/ 6589881 h 6858000"/>
              <a:gd name="connsiteX260" fmla="*/ 11743528 w 12192000"/>
              <a:gd name="connsiteY260" fmla="*/ 6600246 h 6858000"/>
              <a:gd name="connsiteX261" fmla="*/ 11772191 w 12192000"/>
              <a:gd name="connsiteY261" fmla="*/ 6607156 h 6858000"/>
              <a:gd name="connsiteX262" fmla="*/ 11782939 w 12192000"/>
              <a:gd name="connsiteY262" fmla="*/ 6600246 h 6858000"/>
              <a:gd name="connsiteX263" fmla="*/ 11782939 w 12192000"/>
              <a:gd name="connsiteY263" fmla="*/ 6589881 h 6858000"/>
              <a:gd name="connsiteX264" fmla="*/ 11782939 w 12192000"/>
              <a:gd name="connsiteY264" fmla="*/ 6579517 h 6858000"/>
              <a:gd name="connsiteX265" fmla="*/ 11768161 w 12192000"/>
              <a:gd name="connsiteY265" fmla="*/ 6569584 h 6858000"/>
              <a:gd name="connsiteX266" fmla="*/ 11525909 w 12192000"/>
              <a:gd name="connsiteY266" fmla="*/ 6561666 h 6858000"/>
              <a:gd name="connsiteX267" fmla="*/ 11504825 w 12192000"/>
              <a:gd name="connsiteY267" fmla="*/ 6596598 h 6858000"/>
              <a:gd name="connsiteX268" fmla="*/ 11529423 w 12192000"/>
              <a:gd name="connsiteY268" fmla="*/ 6614064 h 6858000"/>
              <a:gd name="connsiteX269" fmla="*/ 11532937 w 12192000"/>
              <a:gd name="connsiteY269" fmla="*/ 6607078 h 6858000"/>
              <a:gd name="connsiteX270" fmla="*/ 11515367 w 12192000"/>
              <a:gd name="connsiteY270" fmla="*/ 6596598 h 6858000"/>
              <a:gd name="connsiteX271" fmla="*/ 11522395 w 12192000"/>
              <a:gd name="connsiteY271" fmla="*/ 6586119 h 6858000"/>
              <a:gd name="connsiteX272" fmla="*/ 11532937 w 12192000"/>
              <a:gd name="connsiteY272" fmla="*/ 6593105 h 6858000"/>
              <a:gd name="connsiteX273" fmla="*/ 11536450 w 12192000"/>
              <a:gd name="connsiteY273" fmla="*/ 6586119 h 6858000"/>
              <a:gd name="connsiteX274" fmla="*/ 11525909 w 12192000"/>
              <a:gd name="connsiteY274" fmla="*/ 6579132 h 6858000"/>
              <a:gd name="connsiteX275" fmla="*/ 11529423 w 12192000"/>
              <a:gd name="connsiteY275" fmla="*/ 6572146 h 6858000"/>
              <a:gd name="connsiteX276" fmla="*/ 11546992 w 12192000"/>
              <a:gd name="connsiteY276" fmla="*/ 6582625 h 6858000"/>
              <a:gd name="connsiteX277" fmla="*/ 11550506 w 12192000"/>
              <a:gd name="connsiteY277" fmla="*/ 6575638 h 6858000"/>
              <a:gd name="connsiteX278" fmla="*/ 11525909 w 12192000"/>
              <a:gd name="connsiteY278" fmla="*/ 6561666 h 6858000"/>
              <a:gd name="connsiteX279" fmla="*/ 11803361 w 12192000"/>
              <a:gd name="connsiteY279" fmla="*/ 6533452 h 6858000"/>
              <a:gd name="connsiteX280" fmla="*/ 11796375 w 12192000"/>
              <a:gd name="connsiteY280" fmla="*/ 6540505 h 6858000"/>
              <a:gd name="connsiteX281" fmla="*/ 11813840 w 12192000"/>
              <a:gd name="connsiteY281" fmla="*/ 6558139 h 6858000"/>
              <a:gd name="connsiteX282" fmla="*/ 11785895 w 12192000"/>
              <a:gd name="connsiteY282" fmla="*/ 6551086 h 6858000"/>
              <a:gd name="connsiteX283" fmla="*/ 11778908 w 12192000"/>
              <a:gd name="connsiteY283" fmla="*/ 6554612 h 6858000"/>
              <a:gd name="connsiteX284" fmla="*/ 11803361 w 12192000"/>
              <a:gd name="connsiteY284" fmla="*/ 6589881 h 6858000"/>
              <a:gd name="connsiteX285" fmla="*/ 11810348 w 12192000"/>
              <a:gd name="connsiteY285" fmla="*/ 6582827 h 6858000"/>
              <a:gd name="connsiteX286" fmla="*/ 11796375 w 12192000"/>
              <a:gd name="connsiteY286" fmla="*/ 6561666 h 6858000"/>
              <a:gd name="connsiteX287" fmla="*/ 11824320 w 12192000"/>
              <a:gd name="connsiteY287" fmla="*/ 6572246 h 6858000"/>
              <a:gd name="connsiteX288" fmla="*/ 11831307 w 12192000"/>
              <a:gd name="connsiteY288" fmla="*/ 6565193 h 6858000"/>
              <a:gd name="connsiteX289" fmla="*/ 11803361 w 12192000"/>
              <a:gd name="connsiteY289" fmla="*/ 6533452 h 6858000"/>
              <a:gd name="connsiteX290" fmla="*/ 11495008 w 12192000"/>
              <a:gd name="connsiteY290" fmla="*/ 6533452 h 6858000"/>
              <a:gd name="connsiteX291" fmla="*/ 11487980 w 12192000"/>
              <a:gd name="connsiteY291" fmla="*/ 6536965 h 6858000"/>
              <a:gd name="connsiteX292" fmla="*/ 11498522 w 12192000"/>
              <a:gd name="connsiteY292" fmla="*/ 6547507 h 6858000"/>
              <a:gd name="connsiteX293" fmla="*/ 11473924 w 12192000"/>
              <a:gd name="connsiteY293" fmla="*/ 6572104 h 6858000"/>
              <a:gd name="connsiteX294" fmla="*/ 11480952 w 12192000"/>
              <a:gd name="connsiteY294" fmla="*/ 6579132 h 6858000"/>
              <a:gd name="connsiteX295" fmla="*/ 11505548 w 12192000"/>
              <a:gd name="connsiteY295" fmla="*/ 6554535 h 6858000"/>
              <a:gd name="connsiteX296" fmla="*/ 11516090 w 12192000"/>
              <a:gd name="connsiteY296" fmla="*/ 6561562 h 6858000"/>
              <a:gd name="connsiteX297" fmla="*/ 11519604 w 12192000"/>
              <a:gd name="connsiteY297" fmla="*/ 6554535 h 6858000"/>
              <a:gd name="connsiteX298" fmla="*/ 11495008 w 12192000"/>
              <a:gd name="connsiteY298" fmla="*/ 6533452 h 6858000"/>
              <a:gd name="connsiteX299" fmla="*/ 11824589 w 12192000"/>
              <a:gd name="connsiteY299" fmla="*/ 6522703 h 6858000"/>
              <a:gd name="connsiteX300" fmla="*/ 11842055 w 12192000"/>
              <a:gd name="connsiteY300" fmla="*/ 6529421 h 6858000"/>
              <a:gd name="connsiteX301" fmla="*/ 11842055 w 12192000"/>
              <a:gd name="connsiteY301" fmla="*/ 6533452 h 6858000"/>
              <a:gd name="connsiteX302" fmla="*/ 11835337 w 12192000"/>
              <a:gd name="connsiteY302" fmla="*/ 6540170 h 6858000"/>
              <a:gd name="connsiteX303" fmla="*/ 11831307 w 12192000"/>
              <a:gd name="connsiteY303" fmla="*/ 6533452 h 6858000"/>
              <a:gd name="connsiteX304" fmla="*/ 11820942 w 12192000"/>
              <a:gd name="connsiteY304" fmla="*/ 6515985 h 6858000"/>
              <a:gd name="connsiteX305" fmla="*/ 11813840 w 12192000"/>
              <a:gd name="connsiteY305" fmla="*/ 6522927 h 6858000"/>
              <a:gd name="connsiteX306" fmla="*/ 11820942 w 12192000"/>
              <a:gd name="connsiteY306" fmla="*/ 6533339 h 6858000"/>
              <a:gd name="connsiteX307" fmla="*/ 11838696 w 12192000"/>
              <a:gd name="connsiteY307" fmla="*/ 6557635 h 6858000"/>
              <a:gd name="connsiteX308" fmla="*/ 11842247 w 12192000"/>
              <a:gd name="connsiteY308" fmla="*/ 6554165 h 6858000"/>
              <a:gd name="connsiteX309" fmla="*/ 11838696 w 12192000"/>
              <a:gd name="connsiteY309" fmla="*/ 6547223 h 6858000"/>
              <a:gd name="connsiteX310" fmla="*/ 11849349 w 12192000"/>
              <a:gd name="connsiteY310" fmla="*/ 6533339 h 6858000"/>
              <a:gd name="connsiteX311" fmla="*/ 11856450 w 12192000"/>
              <a:gd name="connsiteY311" fmla="*/ 6533339 h 6858000"/>
              <a:gd name="connsiteX312" fmla="*/ 11860002 w 12192000"/>
              <a:gd name="connsiteY312" fmla="*/ 6533339 h 6858000"/>
              <a:gd name="connsiteX313" fmla="*/ 11863552 w 12192000"/>
              <a:gd name="connsiteY313" fmla="*/ 6526397 h 6858000"/>
              <a:gd name="connsiteX314" fmla="*/ 11820942 w 12192000"/>
              <a:gd name="connsiteY314" fmla="*/ 6515985 h 6858000"/>
              <a:gd name="connsiteX315" fmla="*/ 11466198 w 12192000"/>
              <a:gd name="connsiteY315" fmla="*/ 6501206 h 6858000"/>
              <a:gd name="connsiteX316" fmla="*/ 11430930 w 12192000"/>
              <a:gd name="connsiteY316" fmla="*/ 6526286 h 6858000"/>
              <a:gd name="connsiteX317" fmla="*/ 11437984 w 12192000"/>
              <a:gd name="connsiteY317" fmla="*/ 6533452 h 6858000"/>
              <a:gd name="connsiteX318" fmla="*/ 11459145 w 12192000"/>
              <a:gd name="connsiteY318" fmla="*/ 6519121 h 6858000"/>
              <a:gd name="connsiteX319" fmla="*/ 11448564 w 12192000"/>
              <a:gd name="connsiteY319" fmla="*/ 6547782 h 6858000"/>
              <a:gd name="connsiteX320" fmla="*/ 11455618 w 12192000"/>
              <a:gd name="connsiteY320" fmla="*/ 6554948 h 6858000"/>
              <a:gd name="connsiteX321" fmla="*/ 11487359 w 12192000"/>
              <a:gd name="connsiteY321" fmla="*/ 6526286 h 6858000"/>
              <a:gd name="connsiteX322" fmla="*/ 11483833 w 12192000"/>
              <a:gd name="connsiteY322" fmla="*/ 6519121 h 6858000"/>
              <a:gd name="connsiteX323" fmla="*/ 11462672 w 12192000"/>
              <a:gd name="connsiteY323" fmla="*/ 6537034 h 6858000"/>
              <a:gd name="connsiteX324" fmla="*/ 11473252 w 12192000"/>
              <a:gd name="connsiteY324" fmla="*/ 6508372 h 6858000"/>
              <a:gd name="connsiteX325" fmla="*/ 11466198 w 12192000"/>
              <a:gd name="connsiteY325" fmla="*/ 6501206 h 6858000"/>
              <a:gd name="connsiteX326" fmla="*/ 11835338 w 12192000"/>
              <a:gd name="connsiteY326" fmla="*/ 6490458 h 6858000"/>
              <a:gd name="connsiteX327" fmla="*/ 11831307 w 12192000"/>
              <a:gd name="connsiteY327" fmla="*/ 6498519 h 6858000"/>
              <a:gd name="connsiteX328" fmla="*/ 11870270 w 12192000"/>
              <a:gd name="connsiteY328" fmla="*/ 6518673 h 6858000"/>
              <a:gd name="connsiteX329" fmla="*/ 11883706 w 12192000"/>
              <a:gd name="connsiteY329" fmla="*/ 6494489 h 6858000"/>
              <a:gd name="connsiteX330" fmla="*/ 11876988 w 12192000"/>
              <a:gd name="connsiteY330" fmla="*/ 6490458 h 6858000"/>
              <a:gd name="connsiteX331" fmla="*/ 11866239 w 12192000"/>
              <a:gd name="connsiteY331" fmla="*/ 6509268 h 6858000"/>
              <a:gd name="connsiteX332" fmla="*/ 11459634 w 12192000"/>
              <a:gd name="connsiteY332" fmla="*/ 6487771 h 6858000"/>
              <a:gd name="connsiteX333" fmla="*/ 11424212 w 12192000"/>
              <a:gd name="connsiteY333" fmla="*/ 6508933 h 6858000"/>
              <a:gd name="connsiteX334" fmla="*/ 11427754 w 12192000"/>
              <a:gd name="connsiteY334" fmla="*/ 6515986 h 6858000"/>
              <a:gd name="connsiteX335" fmla="*/ 11463176 w 12192000"/>
              <a:gd name="connsiteY335" fmla="*/ 6494825 h 6858000"/>
              <a:gd name="connsiteX336" fmla="*/ 11459634 w 12192000"/>
              <a:gd name="connsiteY336" fmla="*/ 6487771 h 6858000"/>
              <a:gd name="connsiteX337" fmla="*/ 11450927 w 12192000"/>
              <a:gd name="connsiteY337" fmla="*/ 6454161 h 6858000"/>
              <a:gd name="connsiteX338" fmla="*/ 11456192 w 12192000"/>
              <a:gd name="connsiteY338" fmla="*/ 6459892 h 6858000"/>
              <a:gd name="connsiteX339" fmla="*/ 11649257 w 12192000"/>
              <a:gd name="connsiteY339" fmla="*/ 6590385 h 6858000"/>
              <a:gd name="connsiteX340" fmla="*/ 11842320 w 12192000"/>
              <a:gd name="connsiteY340" fmla="*/ 6459892 h 6858000"/>
              <a:gd name="connsiteX341" fmla="*/ 11847586 w 12192000"/>
              <a:gd name="connsiteY341" fmla="*/ 6454161 h 6858000"/>
              <a:gd name="connsiteX342" fmla="*/ 11852851 w 12192000"/>
              <a:gd name="connsiteY342" fmla="*/ 6456365 h 6858000"/>
              <a:gd name="connsiteX343" fmla="*/ 11891464 w 12192000"/>
              <a:gd name="connsiteY343" fmla="*/ 6466946 h 6858000"/>
              <a:gd name="connsiteX344" fmla="*/ 11898484 w 12192000"/>
              <a:gd name="connsiteY344" fmla="*/ 6477526 h 6858000"/>
              <a:gd name="connsiteX345" fmla="*/ 11649257 w 12192000"/>
              <a:gd name="connsiteY345" fmla="*/ 6650341 h 6858000"/>
              <a:gd name="connsiteX346" fmla="*/ 11400028 w 12192000"/>
              <a:gd name="connsiteY346" fmla="*/ 6481054 h 6858000"/>
              <a:gd name="connsiteX347" fmla="*/ 11407049 w 12192000"/>
              <a:gd name="connsiteY347" fmla="*/ 6466946 h 6858000"/>
              <a:gd name="connsiteX348" fmla="*/ 11445662 w 12192000"/>
              <a:gd name="connsiteY348" fmla="*/ 6456365 h 6858000"/>
              <a:gd name="connsiteX349" fmla="*/ 11450927 w 12192000"/>
              <a:gd name="connsiteY349" fmla="*/ 6454161 h 6858000"/>
              <a:gd name="connsiteX350" fmla="*/ 11603442 w 12192000"/>
              <a:gd name="connsiteY350" fmla="*/ 6448323 h 6858000"/>
              <a:gd name="connsiteX351" fmla="*/ 11613922 w 12192000"/>
              <a:gd name="connsiteY351" fmla="*/ 6448323 h 6858000"/>
              <a:gd name="connsiteX352" fmla="*/ 11617414 w 12192000"/>
              <a:gd name="connsiteY352" fmla="*/ 6455414 h 6858000"/>
              <a:gd name="connsiteX353" fmla="*/ 11624401 w 12192000"/>
              <a:gd name="connsiteY353" fmla="*/ 6558233 h 6858000"/>
              <a:gd name="connsiteX354" fmla="*/ 11620908 w 12192000"/>
              <a:gd name="connsiteY354" fmla="*/ 6568870 h 6858000"/>
              <a:gd name="connsiteX355" fmla="*/ 11613922 w 12192000"/>
              <a:gd name="connsiteY355" fmla="*/ 6568870 h 6858000"/>
              <a:gd name="connsiteX356" fmla="*/ 11505632 w 12192000"/>
              <a:gd name="connsiteY356" fmla="*/ 6505050 h 6858000"/>
              <a:gd name="connsiteX357" fmla="*/ 11502138 w 12192000"/>
              <a:gd name="connsiteY357" fmla="*/ 6501505 h 6858000"/>
              <a:gd name="connsiteX358" fmla="*/ 11502138 w 12192000"/>
              <a:gd name="connsiteY358" fmla="*/ 6497960 h 6858000"/>
              <a:gd name="connsiteX359" fmla="*/ 11509124 w 12192000"/>
              <a:gd name="connsiteY359" fmla="*/ 6494415 h 6858000"/>
              <a:gd name="connsiteX360" fmla="*/ 11603442 w 12192000"/>
              <a:gd name="connsiteY360" fmla="*/ 6448323 h 6858000"/>
              <a:gd name="connsiteX361" fmla="*/ 11688084 w 12192000"/>
              <a:gd name="connsiteY361" fmla="*/ 6444777 h 6858000"/>
              <a:gd name="connsiteX362" fmla="*/ 11698565 w 12192000"/>
              <a:gd name="connsiteY362" fmla="*/ 6444777 h 6858000"/>
              <a:gd name="connsiteX363" fmla="*/ 11789388 w 12192000"/>
              <a:gd name="connsiteY363" fmla="*/ 6490688 h 6858000"/>
              <a:gd name="connsiteX364" fmla="*/ 11796375 w 12192000"/>
              <a:gd name="connsiteY364" fmla="*/ 6497752 h 6858000"/>
              <a:gd name="connsiteX365" fmla="*/ 11792882 w 12192000"/>
              <a:gd name="connsiteY365" fmla="*/ 6504815 h 6858000"/>
              <a:gd name="connsiteX366" fmla="*/ 11684592 w 12192000"/>
              <a:gd name="connsiteY366" fmla="*/ 6568384 h 6858000"/>
              <a:gd name="connsiteX367" fmla="*/ 11677605 w 12192000"/>
              <a:gd name="connsiteY367" fmla="*/ 6568384 h 6858000"/>
              <a:gd name="connsiteX368" fmla="*/ 11674112 w 12192000"/>
              <a:gd name="connsiteY368" fmla="*/ 6557789 h 6858000"/>
              <a:gd name="connsiteX369" fmla="*/ 11684592 w 12192000"/>
              <a:gd name="connsiteY369" fmla="*/ 6455373 h 6858000"/>
              <a:gd name="connsiteX370" fmla="*/ 11688084 w 12192000"/>
              <a:gd name="connsiteY370" fmla="*/ 6444777 h 6858000"/>
              <a:gd name="connsiteX371" fmla="*/ 10810283 w 12192000"/>
              <a:gd name="connsiteY371" fmla="*/ 6405813 h 6858000"/>
              <a:gd name="connsiteX372" fmla="*/ 10851862 w 12192000"/>
              <a:gd name="connsiteY372" fmla="*/ 6405813 h 6858000"/>
              <a:gd name="connsiteX373" fmla="*/ 10851862 w 12192000"/>
              <a:gd name="connsiteY373" fmla="*/ 6448423 h 6858000"/>
              <a:gd name="connsiteX374" fmla="*/ 10803353 w 12192000"/>
              <a:gd name="connsiteY374" fmla="*/ 6455525 h 6858000"/>
              <a:gd name="connsiteX375" fmla="*/ 10786028 w 12192000"/>
              <a:gd name="connsiteY375" fmla="*/ 6430669 h 6858000"/>
              <a:gd name="connsiteX376" fmla="*/ 10810283 w 12192000"/>
              <a:gd name="connsiteY376" fmla="*/ 6405813 h 6858000"/>
              <a:gd name="connsiteX377" fmla="*/ 10494479 w 12192000"/>
              <a:gd name="connsiteY377" fmla="*/ 6335948 h 6858000"/>
              <a:gd name="connsiteX378" fmla="*/ 10536128 w 12192000"/>
              <a:gd name="connsiteY378" fmla="*/ 6392220 h 6858000"/>
              <a:gd name="connsiteX379" fmla="*/ 10494479 w 12192000"/>
              <a:gd name="connsiteY379" fmla="*/ 6455524 h 6858000"/>
              <a:gd name="connsiteX380" fmla="*/ 10452829 w 12192000"/>
              <a:gd name="connsiteY380" fmla="*/ 6392220 h 6858000"/>
              <a:gd name="connsiteX381" fmla="*/ 10494479 w 12192000"/>
              <a:gd name="connsiteY381" fmla="*/ 6335948 h 6858000"/>
              <a:gd name="connsiteX382" fmla="*/ 11639005 w 12192000"/>
              <a:gd name="connsiteY382" fmla="*/ 6331919 h 6858000"/>
              <a:gd name="connsiteX383" fmla="*/ 11660034 w 12192000"/>
              <a:gd name="connsiteY383" fmla="*/ 6331919 h 6858000"/>
              <a:gd name="connsiteX384" fmla="*/ 11660034 w 12192000"/>
              <a:gd name="connsiteY384" fmla="*/ 6342559 h 6858000"/>
              <a:gd name="connsiteX385" fmla="*/ 11691578 w 12192000"/>
              <a:gd name="connsiteY385" fmla="*/ 6381576 h 6858000"/>
              <a:gd name="connsiteX386" fmla="*/ 11649519 w 12192000"/>
              <a:gd name="connsiteY386" fmla="*/ 6420593 h 6858000"/>
              <a:gd name="connsiteX387" fmla="*/ 11610966 w 12192000"/>
              <a:gd name="connsiteY387" fmla="*/ 6381576 h 6858000"/>
              <a:gd name="connsiteX388" fmla="*/ 11639005 w 12192000"/>
              <a:gd name="connsiteY388" fmla="*/ 6342559 h 6858000"/>
              <a:gd name="connsiteX389" fmla="*/ 11639005 w 12192000"/>
              <a:gd name="connsiteY389" fmla="*/ 6331919 h 6858000"/>
              <a:gd name="connsiteX390" fmla="*/ 11649257 w 12192000"/>
              <a:gd name="connsiteY390" fmla="*/ 6321170 h 6858000"/>
              <a:gd name="connsiteX391" fmla="*/ 11589469 w 12192000"/>
              <a:gd name="connsiteY391" fmla="*/ 6381630 h 6858000"/>
              <a:gd name="connsiteX392" fmla="*/ 11649257 w 12192000"/>
              <a:gd name="connsiteY392" fmla="*/ 6442090 h 6858000"/>
              <a:gd name="connsiteX393" fmla="*/ 11709045 w 12192000"/>
              <a:gd name="connsiteY393" fmla="*/ 6381630 h 6858000"/>
              <a:gd name="connsiteX394" fmla="*/ 11649257 w 12192000"/>
              <a:gd name="connsiteY394" fmla="*/ 6321170 h 6858000"/>
              <a:gd name="connsiteX395" fmla="*/ 11649257 w 12192000"/>
              <a:gd name="connsiteY395" fmla="*/ 6314453 h 6858000"/>
              <a:gd name="connsiteX396" fmla="*/ 11715763 w 12192000"/>
              <a:gd name="connsiteY396" fmla="*/ 6381630 h 6858000"/>
              <a:gd name="connsiteX397" fmla="*/ 11649257 w 12192000"/>
              <a:gd name="connsiteY397" fmla="*/ 6448808 h 6858000"/>
              <a:gd name="connsiteX398" fmla="*/ 11582751 w 12192000"/>
              <a:gd name="connsiteY398" fmla="*/ 6381630 h 6858000"/>
              <a:gd name="connsiteX399" fmla="*/ 11649257 w 12192000"/>
              <a:gd name="connsiteY399" fmla="*/ 6314453 h 6858000"/>
              <a:gd name="connsiteX400" fmla="*/ 11824549 w 12192000"/>
              <a:gd name="connsiteY400" fmla="*/ 6311766 h 6858000"/>
              <a:gd name="connsiteX401" fmla="*/ 11828050 w 12192000"/>
              <a:gd name="connsiteY401" fmla="*/ 6318819 h 6858000"/>
              <a:gd name="connsiteX402" fmla="*/ 11828050 w 12192000"/>
              <a:gd name="connsiteY402" fmla="*/ 6442258 h 6858000"/>
              <a:gd name="connsiteX403" fmla="*/ 11824549 w 12192000"/>
              <a:gd name="connsiteY403" fmla="*/ 6449312 h 6858000"/>
              <a:gd name="connsiteX404" fmla="*/ 11817546 w 12192000"/>
              <a:gd name="connsiteY404" fmla="*/ 6449312 h 6858000"/>
              <a:gd name="connsiteX405" fmla="*/ 11730012 w 12192000"/>
              <a:gd name="connsiteY405" fmla="*/ 6389356 h 6858000"/>
              <a:gd name="connsiteX406" fmla="*/ 11726510 w 12192000"/>
              <a:gd name="connsiteY406" fmla="*/ 6382302 h 6858000"/>
              <a:gd name="connsiteX407" fmla="*/ 11730012 w 12192000"/>
              <a:gd name="connsiteY407" fmla="*/ 6371721 h 6858000"/>
              <a:gd name="connsiteX408" fmla="*/ 11814044 w 12192000"/>
              <a:gd name="connsiteY408" fmla="*/ 6315292 h 6858000"/>
              <a:gd name="connsiteX409" fmla="*/ 11824549 w 12192000"/>
              <a:gd name="connsiteY409" fmla="*/ 6311766 h 6858000"/>
              <a:gd name="connsiteX410" fmla="*/ 11473964 w 12192000"/>
              <a:gd name="connsiteY410" fmla="*/ 6311766 h 6858000"/>
              <a:gd name="connsiteX411" fmla="*/ 11480967 w 12192000"/>
              <a:gd name="connsiteY411" fmla="*/ 6315292 h 6858000"/>
              <a:gd name="connsiteX412" fmla="*/ 11568501 w 12192000"/>
              <a:gd name="connsiteY412" fmla="*/ 6371721 h 6858000"/>
              <a:gd name="connsiteX413" fmla="*/ 11572002 w 12192000"/>
              <a:gd name="connsiteY413" fmla="*/ 6382302 h 6858000"/>
              <a:gd name="connsiteX414" fmla="*/ 11568501 w 12192000"/>
              <a:gd name="connsiteY414" fmla="*/ 6389356 h 6858000"/>
              <a:gd name="connsiteX415" fmla="*/ 11480967 w 12192000"/>
              <a:gd name="connsiteY415" fmla="*/ 6449312 h 6858000"/>
              <a:gd name="connsiteX416" fmla="*/ 11473964 w 12192000"/>
              <a:gd name="connsiteY416" fmla="*/ 6449312 h 6858000"/>
              <a:gd name="connsiteX417" fmla="*/ 11466961 w 12192000"/>
              <a:gd name="connsiteY417" fmla="*/ 6445785 h 6858000"/>
              <a:gd name="connsiteX418" fmla="*/ 11466961 w 12192000"/>
              <a:gd name="connsiteY418" fmla="*/ 6318819 h 6858000"/>
              <a:gd name="connsiteX419" fmla="*/ 11473964 w 12192000"/>
              <a:gd name="connsiteY419" fmla="*/ 6311766 h 6858000"/>
              <a:gd name="connsiteX420" fmla="*/ 11070316 w 12192000"/>
              <a:gd name="connsiteY420" fmla="*/ 6301017 h 6858000"/>
              <a:gd name="connsiteX421" fmla="*/ 11070316 w 12192000"/>
              <a:gd name="connsiteY421" fmla="*/ 6308070 h 6858000"/>
              <a:gd name="connsiteX422" fmla="*/ 11112166 w 12192000"/>
              <a:gd name="connsiteY422" fmla="*/ 6470304 h 6858000"/>
              <a:gd name="connsiteX423" fmla="*/ 11133091 w 12192000"/>
              <a:gd name="connsiteY423" fmla="*/ 6491465 h 6858000"/>
              <a:gd name="connsiteX424" fmla="*/ 11143554 w 12192000"/>
              <a:gd name="connsiteY424" fmla="*/ 6491465 h 6858000"/>
              <a:gd name="connsiteX425" fmla="*/ 11140066 w 12192000"/>
              <a:gd name="connsiteY425" fmla="*/ 6498518 h 6858000"/>
              <a:gd name="connsiteX426" fmla="*/ 11112166 w 12192000"/>
              <a:gd name="connsiteY426" fmla="*/ 6519679 h 6858000"/>
              <a:gd name="connsiteX427" fmla="*/ 11077291 w 12192000"/>
              <a:gd name="connsiteY427" fmla="*/ 6516153 h 6858000"/>
              <a:gd name="connsiteX428" fmla="*/ 11073804 w 12192000"/>
              <a:gd name="connsiteY428" fmla="*/ 6519679 h 6858000"/>
              <a:gd name="connsiteX429" fmla="*/ 11070316 w 12192000"/>
              <a:gd name="connsiteY429" fmla="*/ 6523206 h 6858000"/>
              <a:gd name="connsiteX430" fmla="*/ 11070316 w 12192000"/>
              <a:gd name="connsiteY430" fmla="*/ 6544367 h 6858000"/>
              <a:gd name="connsiteX431" fmla="*/ 11077291 w 12192000"/>
              <a:gd name="connsiteY431" fmla="*/ 6551421 h 6858000"/>
              <a:gd name="connsiteX432" fmla="*/ 11122628 w 12192000"/>
              <a:gd name="connsiteY432" fmla="*/ 6554947 h 6858000"/>
              <a:gd name="connsiteX433" fmla="*/ 11126116 w 12192000"/>
              <a:gd name="connsiteY433" fmla="*/ 6554947 h 6858000"/>
              <a:gd name="connsiteX434" fmla="*/ 11181916 w 12192000"/>
              <a:gd name="connsiteY434" fmla="*/ 6502045 h 6858000"/>
              <a:gd name="connsiteX435" fmla="*/ 11213303 w 12192000"/>
              <a:gd name="connsiteY435" fmla="*/ 6371553 h 6858000"/>
              <a:gd name="connsiteX436" fmla="*/ 11227253 w 12192000"/>
              <a:gd name="connsiteY436" fmla="*/ 6329231 h 6858000"/>
              <a:gd name="connsiteX437" fmla="*/ 11230741 w 12192000"/>
              <a:gd name="connsiteY437" fmla="*/ 6308070 h 6858000"/>
              <a:gd name="connsiteX438" fmla="*/ 11230741 w 12192000"/>
              <a:gd name="connsiteY438" fmla="*/ 6301017 h 6858000"/>
              <a:gd name="connsiteX439" fmla="*/ 11223766 w 12192000"/>
              <a:gd name="connsiteY439" fmla="*/ 6301017 h 6858000"/>
              <a:gd name="connsiteX440" fmla="*/ 11195866 w 12192000"/>
              <a:gd name="connsiteY440" fmla="*/ 6301017 h 6858000"/>
              <a:gd name="connsiteX441" fmla="*/ 11188891 w 12192000"/>
              <a:gd name="connsiteY441" fmla="*/ 6304543 h 6858000"/>
              <a:gd name="connsiteX442" fmla="*/ 11150528 w 12192000"/>
              <a:gd name="connsiteY442" fmla="*/ 6449143 h 6858000"/>
              <a:gd name="connsiteX443" fmla="*/ 11147041 w 12192000"/>
              <a:gd name="connsiteY443" fmla="*/ 6449143 h 6858000"/>
              <a:gd name="connsiteX444" fmla="*/ 11112166 w 12192000"/>
              <a:gd name="connsiteY444" fmla="*/ 6304543 h 6858000"/>
              <a:gd name="connsiteX445" fmla="*/ 11105191 w 12192000"/>
              <a:gd name="connsiteY445" fmla="*/ 6301017 h 6858000"/>
              <a:gd name="connsiteX446" fmla="*/ 11077291 w 12192000"/>
              <a:gd name="connsiteY446" fmla="*/ 6301017 h 6858000"/>
              <a:gd name="connsiteX447" fmla="*/ 11070316 w 12192000"/>
              <a:gd name="connsiteY447" fmla="*/ 6301017 h 6858000"/>
              <a:gd name="connsiteX448" fmla="*/ 11038289 w 12192000"/>
              <a:gd name="connsiteY448" fmla="*/ 6296986 h 6858000"/>
              <a:gd name="connsiteX449" fmla="*/ 10985474 w 12192000"/>
              <a:gd name="connsiteY449" fmla="*/ 6318092 h 6858000"/>
              <a:gd name="connsiteX450" fmla="*/ 10985474 w 12192000"/>
              <a:gd name="connsiteY450" fmla="*/ 6307539 h 6858000"/>
              <a:gd name="connsiteX451" fmla="*/ 10978433 w 12192000"/>
              <a:gd name="connsiteY451" fmla="*/ 6300504 h 6858000"/>
              <a:gd name="connsiteX452" fmla="*/ 10950264 w 12192000"/>
              <a:gd name="connsiteY452" fmla="*/ 6300504 h 6858000"/>
              <a:gd name="connsiteX453" fmla="*/ 10943222 w 12192000"/>
              <a:gd name="connsiteY453" fmla="*/ 6307539 h 6858000"/>
              <a:gd name="connsiteX454" fmla="*/ 10943222 w 12192000"/>
              <a:gd name="connsiteY454" fmla="*/ 6483422 h 6858000"/>
              <a:gd name="connsiteX455" fmla="*/ 10950264 w 12192000"/>
              <a:gd name="connsiteY455" fmla="*/ 6490457 h 6858000"/>
              <a:gd name="connsiteX456" fmla="*/ 10978433 w 12192000"/>
              <a:gd name="connsiteY456" fmla="*/ 6490457 h 6858000"/>
              <a:gd name="connsiteX457" fmla="*/ 10985474 w 12192000"/>
              <a:gd name="connsiteY457" fmla="*/ 6483422 h 6858000"/>
              <a:gd name="connsiteX458" fmla="*/ 10985474 w 12192000"/>
              <a:gd name="connsiteY458" fmla="*/ 6360304 h 6858000"/>
              <a:gd name="connsiteX459" fmla="*/ 11038289 w 12192000"/>
              <a:gd name="connsiteY459" fmla="*/ 6339198 h 6858000"/>
              <a:gd name="connsiteX460" fmla="*/ 11045332 w 12192000"/>
              <a:gd name="connsiteY460" fmla="*/ 6332163 h 6858000"/>
              <a:gd name="connsiteX461" fmla="*/ 11045332 w 12192000"/>
              <a:gd name="connsiteY461" fmla="*/ 6304022 h 6858000"/>
              <a:gd name="connsiteX462" fmla="*/ 11041811 w 12192000"/>
              <a:gd name="connsiteY462" fmla="*/ 6300504 h 6858000"/>
              <a:gd name="connsiteX463" fmla="*/ 11038289 w 12192000"/>
              <a:gd name="connsiteY463" fmla="*/ 6296986 h 6858000"/>
              <a:gd name="connsiteX464" fmla="*/ 10831647 w 12192000"/>
              <a:gd name="connsiteY464" fmla="*/ 6292955 h 6858000"/>
              <a:gd name="connsiteX465" fmla="*/ 10761417 w 12192000"/>
              <a:gd name="connsiteY465" fmla="*/ 6300026 h 6858000"/>
              <a:gd name="connsiteX466" fmla="*/ 10754394 w 12192000"/>
              <a:gd name="connsiteY466" fmla="*/ 6307098 h 6858000"/>
              <a:gd name="connsiteX467" fmla="*/ 10754394 w 12192000"/>
              <a:gd name="connsiteY467" fmla="*/ 6331847 h 6858000"/>
              <a:gd name="connsiteX468" fmla="*/ 10757905 w 12192000"/>
              <a:gd name="connsiteY468" fmla="*/ 6338919 h 6858000"/>
              <a:gd name="connsiteX469" fmla="*/ 10761417 w 12192000"/>
              <a:gd name="connsiteY469" fmla="*/ 6338919 h 6858000"/>
              <a:gd name="connsiteX470" fmla="*/ 10828136 w 12192000"/>
              <a:gd name="connsiteY470" fmla="*/ 6335383 h 6858000"/>
              <a:gd name="connsiteX471" fmla="*/ 10852717 w 12192000"/>
              <a:gd name="connsiteY471" fmla="*/ 6360133 h 6858000"/>
              <a:gd name="connsiteX472" fmla="*/ 10852717 w 12192000"/>
              <a:gd name="connsiteY472" fmla="*/ 6370740 h 6858000"/>
              <a:gd name="connsiteX473" fmla="*/ 10803555 w 12192000"/>
              <a:gd name="connsiteY473" fmla="*/ 6374276 h 6858000"/>
              <a:gd name="connsiteX474" fmla="*/ 10740347 w 12192000"/>
              <a:gd name="connsiteY474" fmla="*/ 6434381 h 6858000"/>
              <a:gd name="connsiteX475" fmla="*/ 10796532 w 12192000"/>
              <a:gd name="connsiteY475" fmla="*/ 6494487 h 6858000"/>
              <a:gd name="connsiteX476" fmla="*/ 10859740 w 12192000"/>
              <a:gd name="connsiteY476" fmla="*/ 6480344 h 6858000"/>
              <a:gd name="connsiteX477" fmla="*/ 10887833 w 12192000"/>
              <a:gd name="connsiteY477" fmla="*/ 6494487 h 6858000"/>
              <a:gd name="connsiteX478" fmla="*/ 10894855 w 12192000"/>
              <a:gd name="connsiteY478" fmla="*/ 6490951 h 6858000"/>
              <a:gd name="connsiteX479" fmla="*/ 10894855 w 12192000"/>
              <a:gd name="connsiteY479" fmla="*/ 6487416 h 6858000"/>
              <a:gd name="connsiteX480" fmla="*/ 10894855 w 12192000"/>
              <a:gd name="connsiteY480" fmla="*/ 6360133 h 6858000"/>
              <a:gd name="connsiteX481" fmla="*/ 10831647 w 12192000"/>
              <a:gd name="connsiteY481" fmla="*/ 6292955 h 6858000"/>
              <a:gd name="connsiteX482" fmla="*/ 10495822 w 12192000"/>
              <a:gd name="connsiteY482" fmla="*/ 6292954 h 6858000"/>
              <a:gd name="connsiteX483" fmla="*/ 10409835 w 12192000"/>
              <a:gd name="connsiteY483" fmla="*/ 6393721 h 6858000"/>
              <a:gd name="connsiteX484" fmla="*/ 10495822 w 12192000"/>
              <a:gd name="connsiteY484" fmla="*/ 6494487 h 6858000"/>
              <a:gd name="connsiteX485" fmla="*/ 10581809 w 12192000"/>
              <a:gd name="connsiteY485" fmla="*/ 6393721 h 6858000"/>
              <a:gd name="connsiteX486" fmla="*/ 10495822 w 12192000"/>
              <a:gd name="connsiteY486" fmla="*/ 6292954 h 6858000"/>
              <a:gd name="connsiteX487" fmla="*/ 10241892 w 12192000"/>
              <a:gd name="connsiteY487" fmla="*/ 6268771 h 6858000"/>
              <a:gd name="connsiteX488" fmla="*/ 10273241 w 12192000"/>
              <a:gd name="connsiteY488" fmla="*/ 6268771 h 6858000"/>
              <a:gd name="connsiteX489" fmla="*/ 10290657 w 12192000"/>
              <a:gd name="connsiteY489" fmla="*/ 6268771 h 6858000"/>
              <a:gd name="connsiteX490" fmla="*/ 10335940 w 12192000"/>
              <a:gd name="connsiteY490" fmla="*/ 6307735 h 6858000"/>
              <a:gd name="connsiteX491" fmla="*/ 10287174 w 12192000"/>
              <a:gd name="connsiteY491" fmla="*/ 6346697 h 6858000"/>
              <a:gd name="connsiteX492" fmla="*/ 10241892 w 12192000"/>
              <a:gd name="connsiteY492" fmla="*/ 6346697 h 6858000"/>
              <a:gd name="connsiteX493" fmla="*/ 10241892 w 12192000"/>
              <a:gd name="connsiteY493" fmla="*/ 6268771 h 6858000"/>
              <a:gd name="connsiteX494" fmla="*/ 10659063 w 12192000"/>
              <a:gd name="connsiteY494" fmla="*/ 6255336 h 6858000"/>
              <a:gd name="connsiteX495" fmla="*/ 10627410 w 12192000"/>
              <a:gd name="connsiteY495" fmla="*/ 6262370 h 6858000"/>
              <a:gd name="connsiteX496" fmla="*/ 10623893 w 12192000"/>
              <a:gd name="connsiteY496" fmla="*/ 6269404 h 6858000"/>
              <a:gd name="connsiteX497" fmla="*/ 10623893 w 12192000"/>
              <a:gd name="connsiteY497" fmla="*/ 6301056 h 6858000"/>
              <a:gd name="connsiteX498" fmla="*/ 10606308 w 12192000"/>
              <a:gd name="connsiteY498" fmla="*/ 6301056 h 6858000"/>
              <a:gd name="connsiteX499" fmla="*/ 10599275 w 12192000"/>
              <a:gd name="connsiteY499" fmla="*/ 6308090 h 6858000"/>
              <a:gd name="connsiteX500" fmla="*/ 10599275 w 12192000"/>
              <a:gd name="connsiteY500" fmla="*/ 6332708 h 6858000"/>
              <a:gd name="connsiteX501" fmla="*/ 10606308 w 12192000"/>
              <a:gd name="connsiteY501" fmla="*/ 6339742 h 6858000"/>
              <a:gd name="connsiteX502" fmla="*/ 10623893 w 12192000"/>
              <a:gd name="connsiteY502" fmla="*/ 6339742 h 6858000"/>
              <a:gd name="connsiteX503" fmla="*/ 10623893 w 12192000"/>
              <a:gd name="connsiteY503" fmla="*/ 6424149 h 6858000"/>
              <a:gd name="connsiteX504" fmla="*/ 10680164 w 12192000"/>
              <a:gd name="connsiteY504" fmla="*/ 6494487 h 6858000"/>
              <a:gd name="connsiteX505" fmla="*/ 10711817 w 12192000"/>
              <a:gd name="connsiteY505" fmla="*/ 6490971 h 6858000"/>
              <a:gd name="connsiteX506" fmla="*/ 10718851 w 12192000"/>
              <a:gd name="connsiteY506" fmla="*/ 6483936 h 6858000"/>
              <a:gd name="connsiteX507" fmla="*/ 10718851 w 12192000"/>
              <a:gd name="connsiteY507" fmla="*/ 6459318 h 6858000"/>
              <a:gd name="connsiteX508" fmla="*/ 10711817 w 12192000"/>
              <a:gd name="connsiteY508" fmla="*/ 6452284 h 6858000"/>
              <a:gd name="connsiteX509" fmla="*/ 10687198 w 12192000"/>
              <a:gd name="connsiteY509" fmla="*/ 6452284 h 6858000"/>
              <a:gd name="connsiteX510" fmla="*/ 10666096 w 12192000"/>
              <a:gd name="connsiteY510" fmla="*/ 6417115 h 6858000"/>
              <a:gd name="connsiteX511" fmla="*/ 10666096 w 12192000"/>
              <a:gd name="connsiteY511" fmla="*/ 6339742 h 6858000"/>
              <a:gd name="connsiteX512" fmla="*/ 10711817 w 12192000"/>
              <a:gd name="connsiteY512" fmla="*/ 6339742 h 6858000"/>
              <a:gd name="connsiteX513" fmla="*/ 10718851 w 12192000"/>
              <a:gd name="connsiteY513" fmla="*/ 6332708 h 6858000"/>
              <a:gd name="connsiteX514" fmla="*/ 10718851 w 12192000"/>
              <a:gd name="connsiteY514" fmla="*/ 6308090 h 6858000"/>
              <a:gd name="connsiteX515" fmla="*/ 10711817 w 12192000"/>
              <a:gd name="connsiteY515" fmla="*/ 6301056 h 6858000"/>
              <a:gd name="connsiteX516" fmla="*/ 10666096 w 12192000"/>
              <a:gd name="connsiteY516" fmla="*/ 6301056 h 6858000"/>
              <a:gd name="connsiteX517" fmla="*/ 10666096 w 12192000"/>
              <a:gd name="connsiteY517" fmla="*/ 6262370 h 6858000"/>
              <a:gd name="connsiteX518" fmla="*/ 10662580 w 12192000"/>
              <a:gd name="connsiteY518" fmla="*/ 6255336 h 6858000"/>
              <a:gd name="connsiteX519" fmla="*/ 10659063 w 12192000"/>
              <a:gd name="connsiteY519" fmla="*/ 6255336 h 6858000"/>
              <a:gd name="connsiteX520" fmla="*/ 10283668 w 12192000"/>
              <a:gd name="connsiteY520" fmla="*/ 6227122 h 6858000"/>
              <a:gd name="connsiteX521" fmla="*/ 10203208 w 12192000"/>
              <a:gd name="connsiteY521" fmla="*/ 6230633 h 6858000"/>
              <a:gd name="connsiteX522" fmla="*/ 10196211 w 12192000"/>
              <a:gd name="connsiteY522" fmla="*/ 6237655 h 6858000"/>
              <a:gd name="connsiteX523" fmla="*/ 10196211 w 12192000"/>
              <a:gd name="connsiteY523" fmla="*/ 6483435 h 6858000"/>
              <a:gd name="connsiteX524" fmla="*/ 10203208 w 12192000"/>
              <a:gd name="connsiteY524" fmla="*/ 6490457 h 6858000"/>
              <a:gd name="connsiteX525" fmla="*/ 10234693 w 12192000"/>
              <a:gd name="connsiteY525" fmla="*/ 6490457 h 6858000"/>
              <a:gd name="connsiteX526" fmla="*/ 10241689 w 12192000"/>
              <a:gd name="connsiteY526" fmla="*/ 6483435 h 6858000"/>
              <a:gd name="connsiteX527" fmla="*/ 10241689 w 12192000"/>
              <a:gd name="connsiteY527" fmla="*/ 6385123 h 6858000"/>
              <a:gd name="connsiteX528" fmla="*/ 10290665 w 12192000"/>
              <a:gd name="connsiteY528" fmla="*/ 6388634 h 6858000"/>
              <a:gd name="connsiteX529" fmla="*/ 10336143 w 12192000"/>
              <a:gd name="connsiteY529" fmla="*/ 6486946 h 6858000"/>
              <a:gd name="connsiteX530" fmla="*/ 10343139 w 12192000"/>
              <a:gd name="connsiteY530" fmla="*/ 6490457 h 6858000"/>
              <a:gd name="connsiteX531" fmla="*/ 10374624 w 12192000"/>
              <a:gd name="connsiteY531" fmla="*/ 6490457 h 6858000"/>
              <a:gd name="connsiteX532" fmla="*/ 10381620 w 12192000"/>
              <a:gd name="connsiteY532" fmla="*/ 6486946 h 6858000"/>
              <a:gd name="connsiteX533" fmla="*/ 10381620 w 12192000"/>
              <a:gd name="connsiteY533" fmla="*/ 6479924 h 6858000"/>
              <a:gd name="connsiteX534" fmla="*/ 10336143 w 12192000"/>
              <a:gd name="connsiteY534" fmla="*/ 6374590 h 6858000"/>
              <a:gd name="connsiteX535" fmla="*/ 10381620 w 12192000"/>
              <a:gd name="connsiteY535" fmla="*/ 6307878 h 6858000"/>
              <a:gd name="connsiteX536" fmla="*/ 10290665 w 12192000"/>
              <a:gd name="connsiteY536" fmla="*/ 6227122 h 6858000"/>
              <a:gd name="connsiteX537" fmla="*/ 10283668 w 12192000"/>
              <a:gd name="connsiteY537" fmla="*/ 6227122 h 6858000"/>
              <a:gd name="connsiteX538" fmla="*/ 11839186 w 12192000"/>
              <a:gd name="connsiteY538" fmla="*/ 6196200 h 6858000"/>
              <a:gd name="connsiteX539" fmla="*/ 11845722 w 12192000"/>
              <a:gd name="connsiteY539" fmla="*/ 6201931 h 6858000"/>
              <a:gd name="connsiteX540" fmla="*/ 11908470 w 12192000"/>
              <a:gd name="connsiteY540" fmla="*/ 6441755 h 6858000"/>
              <a:gd name="connsiteX541" fmla="*/ 11898012 w 12192000"/>
              <a:gd name="connsiteY541" fmla="*/ 6445282 h 6858000"/>
              <a:gd name="connsiteX542" fmla="*/ 11859666 w 12192000"/>
              <a:gd name="connsiteY542" fmla="*/ 6434701 h 6858000"/>
              <a:gd name="connsiteX543" fmla="*/ 11852694 w 12192000"/>
              <a:gd name="connsiteY543" fmla="*/ 6424121 h 6858000"/>
              <a:gd name="connsiteX544" fmla="*/ 11807377 w 12192000"/>
              <a:gd name="connsiteY544" fmla="*/ 6244253 h 6858000"/>
              <a:gd name="connsiteX545" fmla="*/ 11807377 w 12192000"/>
              <a:gd name="connsiteY545" fmla="*/ 6230146 h 6858000"/>
              <a:gd name="connsiteX546" fmla="*/ 11835264 w 12192000"/>
              <a:gd name="connsiteY546" fmla="*/ 6198404 h 6858000"/>
              <a:gd name="connsiteX547" fmla="*/ 11839186 w 12192000"/>
              <a:gd name="connsiteY547" fmla="*/ 6196200 h 6858000"/>
              <a:gd name="connsiteX548" fmla="*/ 11458923 w 12192000"/>
              <a:gd name="connsiteY548" fmla="*/ 6196200 h 6858000"/>
              <a:gd name="connsiteX549" fmla="*/ 11462885 w 12192000"/>
              <a:gd name="connsiteY549" fmla="*/ 6198404 h 6858000"/>
              <a:gd name="connsiteX550" fmla="*/ 11494585 w 12192000"/>
              <a:gd name="connsiteY550" fmla="*/ 6230146 h 6858000"/>
              <a:gd name="connsiteX551" fmla="*/ 11491063 w 12192000"/>
              <a:gd name="connsiteY551" fmla="*/ 6244253 h 6858000"/>
              <a:gd name="connsiteX552" fmla="*/ 11445274 w 12192000"/>
              <a:gd name="connsiteY552" fmla="*/ 6424121 h 6858000"/>
              <a:gd name="connsiteX553" fmla="*/ 11438229 w 12192000"/>
              <a:gd name="connsiteY553" fmla="*/ 6434701 h 6858000"/>
              <a:gd name="connsiteX554" fmla="*/ 11399484 w 12192000"/>
              <a:gd name="connsiteY554" fmla="*/ 6445282 h 6858000"/>
              <a:gd name="connsiteX555" fmla="*/ 11388917 w 12192000"/>
              <a:gd name="connsiteY555" fmla="*/ 6441755 h 6858000"/>
              <a:gd name="connsiteX556" fmla="*/ 11452318 w 12192000"/>
              <a:gd name="connsiteY556" fmla="*/ 6201931 h 6858000"/>
              <a:gd name="connsiteX557" fmla="*/ 11458923 w 12192000"/>
              <a:gd name="connsiteY557" fmla="*/ 6196200 h 6858000"/>
              <a:gd name="connsiteX558" fmla="*/ 11677605 w 12192000"/>
              <a:gd name="connsiteY558" fmla="*/ 6190846 h 6858000"/>
              <a:gd name="connsiteX559" fmla="*/ 11684592 w 12192000"/>
              <a:gd name="connsiteY559" fmla="*/ 6190846 h 6858000"/>
              <a:gd name="connsiteX560" fmla="*/ 11792882 w 12192000"/>
              <a:gd name="connsiteY560" fmla="*/ 6254415 h 6858000"/>
              <a:gd name="connsiteX561" fmla="*/ 11796375 w 12192000"/>
              <a:gd name="connsiteY561" fmla="*/ 6261479 h 6858000"/>
              <a:gd name="connsiteX562" fmla="*/ 11789388 w 12192000"/>
              <a:gd name="connsiteY562" fmla="*/ 6268542 h 6858000"/>
              <a:gd name="connsiteX563" fmla="*/ 11698565 w 12192000"/>
              <a:gd name="connsiteY563" fmla="*/ 6314453 h 6858000"/>
              <a:gd name="connsiteX564" fmla="*/ 11688084 w 12192000"/>
              <a:gd name="connsiteY564" fmla="*/ 6314453 h 6858000"/>
              <a:gd name="connsiteX565" fmla="*/ 11681098 w 12192000"/>
              <a:gd name="connsiteY565" fmla="*/ 6303858 h 6858000"/>
              <a:gd name="connsiteX566" fmla="*/ 11674112 w 12192000"/>
              <a:gd name="connsiteY566" fmla="*/ 6201442 h 6858000"/>
              <a:gd name="connsiteX567" fmla="*/ 11677605 w 12192000"/>
              <a:gd name="connsiteY567" fmla="*/ 6190846 h 6858000"/>
              <a:gd name="connsiteX568" fmla="*/ 11613922 w 12192000"/>
              <a:gd name="connsiteY568" fmla="*/ 6190846 h 6858000"/>
              <a:gd name="connsiteX569" fmla="*/ 11620908 w 12192000"/>
              <a:gd name="connsiteY569" fmla="*/ 6190846 h 6858000"/>
              <a:gd name="connsiteX570" fmla="*/ 11624401 w 12192000"/>
              <a:gd name="connsiteY570" fmla="*/ 6201442 h 6858000"/>
              <a:gd name="connsiteX571" fmla="*/ 11613922 w 12192000"/>
              <a:gd name="connsiteY571" fmla="*/ 6307389 h 6858000"/>
              <a:gd name="connsiteX572" fmla="*/ 11610428 w 12192000"/>
              <a:gd name="connsiteY572" fmla="*/ 6314453 h 6858000"/>
              <a:gd name="connsiteX573" fmla="*/ 11599949 w 12192000"/>
              <a:gd name="connsiteY573" fmla="*/ 6314453 h 6858000"/>
              <a:gd name="connsiteX574" fmla="*/ 11509124 w 12192000"/>
              <a:gd name="connsiteY574" fmla="*/ 6268542 h 6858000"/>
              <a:gd name="connsiteX575" fmla="*/ 11502138 w 12192000"/>
              <a:gd name="connsiteY575" fmla="*/ 6261479 h 6858000"/>
              <a:gd name="connsiteX576" fmla="*/ 11505632 w 12192000"/>
              <a:gd name="connsiteY576" fmla="*/ 6254415 h 6858000"/>
              <a:gd name="connsiteX577" fmla="*/ 11613922 w 12192000"/>
              <a:gd name="connsiteY577" fmla="*/ 6190846 h 6858000"/>
              <a:gd name="connsiteX578" fmla="*/ 11532772 w 12192000"/>
              <a:gd name="connsiteY578" fmla="*/ 6155914 h 6858000"/>
              <a:gd name="connsiteX579" fmla="*/ 11539758 w 12192000"/>
              <a:gd name="connsiteY579" fmla="*/ 6163304 h 6858000"/>
              <a:gd name="connsiteX580" fmla="*/ 11536265 w 12192000"/>
              <a:gd name="connsiteY580" fmla="*/ 6166999 h 6858000"/>
              <a:gd name="connsiteX581" fmla="*/ 11529278 w 12192000"/>
              <a:gd name="connsiteY581" fmla="*/ 6170694 h 6858000"/>
              <a:gd name="connsiteX582" fmla="*/ 11525785 w 12192000"/>
              <a:gd name="connsiteY582" fmla="*/ 6163304 h 6858000"/>
              <a:gd name="connsiteX583" fmla="*/ 11522292 w 12192000"/>
              <a:gd name="connsiteY583" fmla="*/ 6163304 h 6858000"/>
              <a:gd name="connsiteX584" fmla="*/ 11532772 w 12192000"/>
              <a:gd name="connsiteY584" fmla="*/ 6155914 h 6858000"/>
              <a:gd name="connsiteX585" fmla="*/ 11529297 w 12192000"/>
              <a:gd name="connsiteY585" fmla="*/ 6148717 h 6858000"/>
              <a:gd name="connsiteX586" fmla="*/ 11511543 w 12192000"/>
              <a:gd name="connsiteY586" fmla="*/ 6159369 h 6858000"/>
              <a:gd name="connsiteX587" fmla="*/ 11515094 w 12192000"/>
              <a:gd name="connsiteY587" fmla="*/ 6162920 h 6858000"/>
              <a:gd name="connsiteX588" fmla="*/ 11532848 w 12192000"/>
              <a:gd name="connsiteY588" fmla="*/ 6194878 h 6858000"/>
              <a:gd name="connsiteX589" fmla="*/ 11539950 w 12192000"/>
              <a:gd name="connsiteY589" fmla="*/ 6191326 h 6858000"/>
              <a:gd name="connsiteX590" fmla="*/ 11532848 w 12192000"/>
              <a:gd name="connsiteY590" fmla="*/ 6177123 h 6858000"/>
              <a:gd name="connsiteX591" fmla="*/ 11539950 w 12192000"/>
              <a:gd name="connsiteY591" fmla="*/ 6173573 h 6858000"/>
              <a:gd name="connsiteX592" fmla="*/ 11554153 w 12192000"/>
              <a:gd name="connsiteY592" fmla="*/ 6184225 h 6858000"/>
              <a:gd name="connsiteX593" fmla="*/ 11561255 w 12192000"/>
              <a:gd name="connsiteY593" fmla="*/ 6180674 h 6858000"/>
              <a:gd name="connsiteX594" fmla="*/ 11547052 w 12192000"/>
              <a:gd name="connsiteY594" fmla="*/ 6166471 h 6858000"/>
              <a:gd name="connsiteX595" fmla="*/ 11547052 w 12192000"/>
              <a:gd name="connsiteY595" fmla="*/ 6162920 h 6858000"/>
              <a:gd name="connsiteX596" fmla="*/ 11529297 w 12192000"/>
              <a:gd name="connsiteY596" fmla="*/ 6148717 h 6858000"/>
              <a:gd name="connsiteX597" fmla="*/ 11750205 w 12192000"/>
              <a:gd name="connsiteY597" fmla="*/ 6142479 h 6858000"/>
              <a:gd name="connsiteX598" fmla="*/ 11753748 w 12192000"/>
              <a:gd name="connsiteY598" fmla="*/ 6166663 h 6858000"/>
              <a:gd name="connsiteX599" fmla="*/ 11746663 w 12192000"/>
              <a:gd name="connsiteY599" fmla="*/ 6183937 h 6858000"/>
              <a:gd name="connsiteX600" fmla="*/ 11753748 w 12192000"/>
              <a:gd name="connsiteY600" fmla="*/ 6190846 h 6858000"/>
              <a:gd name="connsiteX601" fmla="*/ 11760832 w 12192000"/>
              <a:gd name="connsiteY601" fmla="*/ 6173572 h 6858000"/>
              <a:gd name="connsiteX602" fmla="*/ 11785626 w 12192000"/>
              <a:gd name="connsiteY602" fmla="*/ 6159753 h 6858000"/>
              <a:gd name="connsiteX603" fmla="*/ 11778543 w 12192000"/>
              <a:gd name="connsiteY603" fmla="*/ 6156298 h 6858000"/>
              <a:gd name="connsiteX604" fmla="*/ 11760832 w 12192000"/>
              <a:gd name="connsiteY604" fmla="*/ 6163208 h 6858000"/>
              <a:gd name="connsiteX605" fmla="*/ 11757290 w 12192000"/>
              <a:gd name="connsiteY605" fmla="*/ 6145933 h 6858000"/>
              <a:gd name="connsiteX606" fmla="*/ 11750205 w 12192000"/>
              <a:gd name="connsiteY606" fmla="*/ 6142479 h 6858000"/>
              <a:gd name="connsiteX607" fmla="*/ 11715224 w 12192000"/>
              <a:gd name="connsiteY607" fmla="*/ 6138449 h 6858000"/>
              <a:gd name="connsiteX608" fmla="*/ 11725705 w 12192000"/>
              <a:gd name="connsiteY608" fmla="*/ 6141808 h 6858000"/>
              <a:gd name="connsiteX609" fmla="*/ 11729197 w 12192000"/>
              <a:gd name="connsiteY609" fmla="*/ 6145167 h 6858000"/>
              <a:gd name="connsiteX610" fmla="*/ 11722211 w 12192000"/>
              <a:gd name="connsiteY610" fmla="*/ 6151884 h 6858000"/>
              <a:gd name="connsiteX611" fmla="*/ 11711731 w 12192000"/>
              <a:gd name="connsiteY611" fmla="*/ 6148525 h 6858000"/>
              <a:gd name="connsiteX612" fmla="*/ 11711731 w 12192000"/>
              <a:gd name="connsiteY612" fmla="*/ 6145167 h 6858000"/>
              <a:gd name="connsiteX613" fmla="*/ 11715224 w 12192000"/>
              <a:gd name="connsiteY613" fmla="*/ 6138449 h 6858000"/>
              <a:gd name="connsiteX614" fmla="*/ 11582079 w 12192000"/>
              <a:gd name="connsiteY614" fmla="*/ 6137944 h 6858000"/>
              <a:gd name="connsiteX615" fmla="*/ 11596187 w 12192000"/>
              <a:gd name="connsiteY615" fmla="*/ 6148525 h 6858000"/>
              <a:gd name="connsiteX616" fmla="*/ 11582079 w 12192000"/>
              <a:gd name="connsiteY616" fmla="*/ 6162632 h 6858000"/>
              <a:gd name="connsiteX617" fmla="*/ 11567972 w 12192000"/>
              <a:gd name="connsiteY617" fmla="*/ 6152052 h 6858000"/>
              <a:gd name="connsiteX618" fmla="*/ 11567972 w 12192000"/>
              <a:gd name="connsiteY618" fmla="*/ 6148525 h 6858000"/>
              <a:gd name="connsiteX619" fmla="*/ 11582079 w 12192000"/>
              <a:gd name="connsiteY619" fmla="*/ 6137944 h 6858000"/>
              <a:gd name="connsiteX620" fmla="*/ 11670081 w 12192000"/>
              <a:gd name="connsiteY620" fmla="*/ 6131730 h 6858000"/>
              <a:gd name="connsiteX621" fmla="*/ 11673440 w 12192000"/>
              <a:gd name="connsiteY621" fmla="*/ 6142210 h 6858000"/>
              <a:gd name="connsiteX622" fmla="*/ 11676799 w 12192000"/>
              <a:gd name="connsiteY622" fmla="*/ 6149197 h 6858000"/>
              <a:gd name="connsiteX623" fmla="*/ 11663363 w 12192000"/>
              <a:gd name="connsiteY623" fmla="*/ 6149197 h 6858000"/>
              <a:gd name="connsiteX624" fmla="*/ 11666722 w 12192000"/>
              <a:gd name="connsiteY624" fmla="*/ 6142210 h 6858000"/>
              <a:gd name="connsiteX625" fmla="*/ 11670081 w 12192000"/>
              <a:gd name="connsiteY625" fmla="*/ 6131730 h 6858000"/>
              <a:gd name="connsiteX626" fmla="*/ 11578609 w 12192000"/>
              <a:gd name="connsiteY626" fmla="*/ 6131214 h 6858000"/>
              <a:gd name="connsiteX627" fmla="*/ 11561254 w 12192000"/>
              <a:gd name="connsiteY627" fmla="*/ 6148784 h 6858000"/>
              <a:gd name="connsiteX628" fmla="*/ 11561254 w 12192000"/>
              <a:gd name="connsiteY628" fmla="*/ 6152297 h 6858000"/>
              <a:gd name="connsiteX629" fmla="*/ 11582079 w 12192000"/>
              <a:gd name="connsiteY629" fmla="*/ 6169867 h 6858000"/>
              <a:gd name="connsiteX630" fmla="*/ 11602904 w 12192000"/>
              <a:gd name="connsiteY630" fmla="*/ 6148784 h 6858000"/>
              <a:gd name="connsiteX631" fmla="*/ 11578609 w 12192000"/>
              <a:gd name="connsiteY631" fmla="*/ 6131214 h 6858000"/>
              <a:gd name="connsiteX632" fmla="*/ 11708922 w 12192000"/>
              <a:gd name="connsiteY632" fmla="*/ 6127700 h 6858000"/>
              <a:gd name="connsiteX633" fmla="*/ 11705380 w 12192000"/>
              <a:gd name="connsiteY633" fmla="*/ 6145454 h 6858000"/>
              <a:gd name="connsiteX634" fmla="*/ 11698296 w 12192000"/>
              <a:gd name="connsiteY634" fmla="*/ 6166759 h 6858000"/>
              <a:gd name="connsiteX635" fmla="*/ 11708922 w 12192000"/>
              <a:gd name="connsiteY635" fmla="*/ 6170310 h 6858000"/>
              <a:gd name="connsiteX636" fmla="*/ 11712464 w 12192000"/>
              <a:gd name="connsiteY636" fmla="*/ 6156107 h 6858000"/>
              <a:gd name="connsiteX637" fmla="*/ 11719548 w 12192000"/>
              <a:gd name="connsiteY637" fmla="*/ 6156107 h 6858000"/>
              <a:gd name="connsiteX638" fmla="*/ 11723090 w 12192000"/>
              <a:gd name="connsiteY638" fmla="*/ 6173861 h 6858000"/>
              <a:gd name="connsiteX639" fmla="*/ 11730175 w 12192000"/>
              <a:gd name="connsiteY639" fmla="*/ 6177412 h 6858000"/>
              <a:gd name="connsiteX640" fmla="*/ 11726632 w 12192000"/>
              <a:gd name="connsiteY640" fmla="*/ 6159658 h 6858000"/>
              <a:gd name="connsiteX641" fmla="*/ 11737259 w 12192000"/>
              <a:gd name="connsiteY641" fmla="*/ 6145454 h 6858000"/>
              <a:gd name="connsiteX642" fmla="*/ 11730175 w 12192000"/>
              <a:gd name="connsiteY642" fmla="*/ 6134802 h 6858000"/>
              <a:gd name="connsiteX643" fmla="*/ 11708922 w 12192000"/>
              <a:gd name="connsiteY643" fmla="*/ 6127700 h 6858000"/>
              <a:gd name="connsiteX644" fmla="*/ 11666295 w 12192000"/>
              <a:gd name="connsiteY644" fmla="*/ 6120982 h 6858000"/>
              <a:gd name="connsiteX645" fmla="*/ 11659211 w 12192000"/>
              <a:gd name="connsiteY645" fmla="*/ 6142066 h 6858000"/>
              <a:gd name="connsiteX646" fmla="*/ 11648585 w 12192000"/>
              <a:gd name="connsiteY646" fmla="*/ 6163149 h 6858000"/>
              <a:gd name="connsiteX647" fmla="*/ 11655669 w 12192000"/>
              <a:gd name="connsiteY647" fmla="*/ 6163149 h 6858000"/>
              <a:gd name="connsiteX648" fmla="*/ 11659211 w 12192000"/>
              <a:gd name="connsiteY648" fmla="*/ 6156121 h 6858000"/>
              <a:gd name="connsiteX649" fmla="*/ 11676922 w 12192000"/>
              <a:gd name="connsiteY649" fmla="*/ 6156121 h 6858000"/>
              <a:gd name="connsiteX650" fmla="*/ 11680464 w 12192000"/>
              <a:gd name="connsiteY650" fmla="*/ 6163149 h 6858000"/>
              <a:gd name="connsiteX651" fmla="*/ 11687548 w 12192000"/>
              <a:gd name="connsiteY651" fmla="*/ 6166663 h 6858000"/>
              <a:gd name="connsiteX652" fmla="*/ 11680464 w 12192000"/>
              <a:gd name="connsiteY652" fmla="*/ 6142066 h 6858000"/>
              <a:gd name="connsiteX653" fmla="*/ 11676922 w 12192000"/>
              <a:gd name="connsiteY653" fmla="*/ 6120982 h 6858000"/>
              <a:gd name="connsiteX654" fmla="*/ 11666295 w 12192000"/>
              <a:gd name="connsiteY654" fmla="*/ 6120982 h 6858000"/>
              <a:gd name="connsiteX655" fmla="*/ 11645898 w 12192000"/>
              <a:gd name="connsiteY655" fmla="*/ 6120982 h 6858000"/>
              <a:gd name="connsiteX656" fmla="*/ 11606934 w 12192000"/>
              <a:gd name="connsiteY656" fmla="*/ 6124453 h 6858000"/>
              <a:gd name="connsiteX657" fmla="*/ 11606934 w 12192000"/>
              <a:gd name="connsiteY657" fmla="*/ 6131394 h 6858000"/>
              <a:gd name="connsiteX658" fmla="*/ 11621103 w 12192000"/>
              <a:gd name="connsiteY658" fmla="*/ 6127924 h 6858000"/>
              <a:gd name="connsiteX659" fmla="*/ 11624645 w 12192000"/>
              <a:gd name="connsiteY659" fmla="*/ 6162632 h 6858000"/>
              <a:gd name="connsiteX660" fmla="*/ 11635271 w 12192000"/>
              <a:gd name="connsiteY660" fmla="*/ 6162632 h 6858000"/>
              <a:gd name="connsiteX661" fmla="*/ 11631729 w 12192000"/>
              <a:gd name="connsiteY661" fmla="*/ 6127924 h 6858000"/>
              <a:gd name="connsiteX662" fmla="*/ 11645898 w 12192000"/>
              <a:gd name="connsiteY662" fmla="*/ 6127924 h 6858000"/>
              <a:gd name="connsiteX663" fmla="*/ 11645898 w 12192000"/>
              <a:gd name="connsiteY663" fmla="*/ 6120982 h 6858000"/>
              <a:gd name="connsiteX664" fmla="*/ 11196257 w 12192000"/>
              <a:gd name="connsiteY664" fmla="*/ 6120981 h 6858000"/>
              <a:gd name="connsiteX665" fmla="*/ 11221336 w 12192000"/>
              <a:gd name="connsiteY665" fmla="*/ 6155913 h 6858000"/>
              <a:gd name="connsiteX666" fmla="*/ 11167595 w 12192000"/>
              <a:gd name="connsiteY666" fmla="*/ 6155913 h 6858000"/>
              <a:gd name="connsiteX667" fmla="*/ 11196257 w 12192000"/>
              <a:gd name="connsiteY667" fmla="*/ 6120981 h 6858000"/>
              <a:gd name="connsiteX668" fmla="*/ 11648585 w 12192000"/>
              <a:gd name="connsiteY668" fmla="*/ 6114265 h 6858000"/>
              <a:gd name="connsiteX669" fmla="*/ 11813539 w 12192000"/>
              <a:gd name="connsiteY669" fmla="*/ 6170156 h 6858000"/>
              <a:gd name="connsiteX670" fmla="*/ 11817049 w 12192000"/>
              <a:gd name="connsiteY670" fmla="*/ 6184129 h 6858000"/>
              <a:gd name="connsiteX671" fmla="*/ 11788972 w 12192000"/>
              <a:gd name="connsiteY671" fmla="*/ 6215569 h 6858000"/>
              <a:gd name="connsiteX672" fmla="*/ 11774933 w 12192000"/>
              <a:gd name="connsiteY672" fmla="*/ 6215569 h 6858000"/>
              <a:gd name="connsiteX673" fmla="*/ 11648585 w 12192000"/>
              <a:gd name="connsiteY673" fmla="*/ 6170156 h 6858000"/>
              <a:gd name="connsiteX674" fmla="*/ 11522236 w 12192000"/>
              <a:gd name="connsiteY674" fmla="*/ 6215569 h 6858000"/>
              <a:gd name="connsiteX675" fmla="*/ 11508198 w 12192000"/>
              <a:gd name="connsiteY675" fmla="*/ 6215569 h 6858000"/>
              <a:gd name="connsiteX676" fmla="*/ 11480121 w 12192000"/>
              <a:gd name="connsiteY676" fmla="*/ 6184129 h 6858000"/>
              <a:gd name="connsiteX677" fmla="*/ 11483630 w 12192000"/>
              <a:gd name="connsiteY677" fmla="*/ 6170156 h 6858000"/>
              <a:gd name="connsiteX678" fmla="*/ 11648585 w 12192000"/>
              <a:gd name="connsiteY678" fmla="*/ 6114265 h 6858000"/>
              <a:gd name="connsiteX679" fmla="*/ 11196481 w 12192000"/>
              <a:gd name="connsiteY679" fmla="*/ 6114264 h 6858000"/>
              <a:gd name="connsiteX680" fmla="*/ 11158189 w 12192000"/>
              <a:gd name="connsiteY680" fmla="*/ 6163304 h 6858000"/>
              <a:gd name="connsiteX681" fmla="*/ 11199962 w 12192000"/>
              <a:gd name="connsiteY681" fmla="*/ 6212343 h 6858000"/>
              <a:gd name="connsiteX682" fmla="*/ 11227810 w 12192000"/>
              <a:gd name="connsiteY682" fmla="*/ 6205337 h 6858000"/>
              <a:gd name="connsiteX683" fmla="*/ 11227810 w 12192000"/>
              <a:gd name="connsiteY683" fmla="*/ 6194829 h 6858000"/>
              <a:gd name="connsiteX684" fmla="*/ 11199962 w 12192000"/>
              <a:gd name="connsiteY684" fmla="*/ 6201834 h 6858000"/>
              <a:gd name="connsiteX685" fmla="*/ 11168632 w 12192000"/>
              <a:gd name="connsiteY685" fmla="*/ 6166807 h 6858000"/>
              <a:gd name="connsiteX686" fmla="*/ 11234772 w 12192000"/>
              <a:gd name="connsiteY686" fmla="*/ 6166807 h 6858000"/>
              <a:gd name="connsiteX687" fmla="*/ 11234772 w 12192000"/>
              <a:gd name="connsiteY687" fmla="*/ 6159801 h 6858000"/>
              <a:gd name="connsiteX688" fmla="*/ 11196481 w 12192000"/>
              <a:gd name="connsiteY688" fmla="*/ 6114264 h 6858000"/>
              <a:gd name="connsiteX689" fmla="*/ 10947253 w 12192000"/>
              <a:gd name="connsiteY689" fmla="*/ 6077988 h 6858000"/>
              <a:gd name="connsiteX690" fmla="*/ 10947253 w 12192000"/>
              <a:gd name="connsiteY690" fmla="*/ 6088736 h 6858000"/>
              <a:gd name="connsiteX691" fmla="*/ 10986216 w 12192000"/>
              <a:gd name="connsiteY691" fmla="*/ 6088736 h 6858000"/>
              <a:gd name="connsiteX692" fmla="*/ 10986216 w 12192000"/>
              <a:gd name="connsiteY692" fmla="*/ 6208312 h 6858000"/>
              <a:gd name="connsiteX693" fmla="*/ 10999652 w 12192000"/>
              <a:gd name="connsiteY693" fmla="*/ 6208312 h 6858000"/>
              <a:gd name="connsiteX694" fmla="*/ 10999652 w 12192000"/>
              <a:gd name="connsiteY694" fmla="*/ 6088736 h 6858000"/>
              <a:gd name="connsiteX695" fmla="*/ 11038614 w 12192000"/>
              <a:gd name="connsiteY695" fmla="*/ 6088736 h 6858000"/>
              <a:gd name="connsiteX696" fmla="*/ 11038614 w 12192000"/>
              <a:gd name="connsiteY696" fmla="*/ 6077988 h 6858000"/>
              <a:gd name="connsiteX697" fmla="*/ 11060111 w 12192000"/>
              <a:gd name="connsiteY697" fmla="*/ 6067239 h 6858000"/>
              <a:gd name="connsiteX698" fmla="*/ 11060111 w 12192000"/>
              <a:gd name="connsiteY698" fmla="*/ 6208312 h 6858000"/>
              <a:gd name="connsiteX699" fmla="*/ 11070476 w 12192000"/>
              <a:gd name="connsiteY699" fmla="*/ 6208312 h 6858000"/>
              <a:gd name="connsiteX700" fmla="*/ 11070476 w 12192000"/>
              <a:gd name="connsiteY700" fmla="*/ 6158936 h 6858000"/>
              <a:gd name="connsiteX701" fmla="*/ 11098115 w 12192000"/>
              <a:gd name="connsiteY701" fmla="*/ 6120142 h 6858000"/>
              <a:gd name="connsiteX702" fmla="*/ 11118844 w 12192000"/>
              <a:gd name="connsiteY702" fmla="*/ 6151883 h 6858000"/>
              <a:gd name="connsiteX703" fmla="*/ 11118844 w 12192000"/>
              <a:gd name="connsiteY703" fmla="*/ 6208312 h 6858000"/>
              <a:gd name="connsiteX704" fmla="*/ 11132662 w 12192000"/>
              <a:gd name="connsiteY704" fmla="*/ 6208312 h 6858000"/>
              <a:gd name="connsiteX705" fmla="*/ 11132662 w 12192000"/>
              <a:gd name="connsiteY705" fmla="*/ 6151883 h 6858000"/>
              <a:gd name="connsiteX706" fmla="*/ 11101569 w 12192000"/>
              <a:gd name="connsiteY706" fmla="*/ 6113088 h 6858000"/>
              <a:gd name="connsiteX707" fmla="*/ 11070476 w 12192000"/>
              <a:gd name="connsiteY707" fmla="*/ 6130722 h 6858000"/>
              <a:gd name="connsiteX708" fmla="*/ 11070476 w 12192000"/>
              <a:gd name="connsiteY708" fmla="*/ 6067239 h 6858000"/>
              <a:gd name="connsiteX709" fmla="*/ 11060111 w 12192000"/>
              <a:gd name="connsiteY709" fmla="*/ 6067239 h 6858000"/>
              <a:gd name="connsiteX710" fmla="*/ 11638739 w 12192000"/>
              <a:gd name="connsiteY710" fmla="*/ 6043056 h 6858000"/>
              <a:gd name="connsiteX711" fmla="*/ 11624716 w 12192000"/>
              <a:gd name="connsiteY711" fmla="*/ 6095919 h 6858000"/>
              <a:gd name="connsiteX712" fmla="*/ 11600176 w 12192000"/>
              <a:gd name="connsiteY712" fmla="*/ 6099443 h 6858000"/>
              <a:gd name="connsiteX713" fmla="*/ 11575635 w 12192000"/>
              <a:gd name="connsiteY713" fmla="*/ 6053629 h 6858000"/>
              <a:gd name="connsiteX714" fmla="*/ 11572129 w 12192000"/>
              <a:gd name="connsiteY714" fmla="*/ 6053629 h 6858000"/>
              <a:gd name="connsiteX715" fmla="*/ 11551094 w 12192000"/>
              <a:gd name="connsiteY715" fmla="*/ 6057153 h 6858000"/>
              <a:gd name="connsiteX716" fmla="*/ 11551094 w 12192000"/>
              <a:gd name="connsiteY716" fmla="*/ 6060677 h 6858000"/>
              <a:gd name="connsiteX717" fmla="*/ 11547588 w 12192000"/>
              <a:gd name="connsiteY717" fmla="*/ 6085346 h 6858000"/>
              <a:gd name="connsiteX718" fmla="*/ 11551094 w 12192000"/>
              <a:gd name="connsiteY718" fmla="*/ 6113540 h 6858000"/>
              <a:gd name="connsiteX719" fmla="*/ 11530059 w 12192000"/>
              <a:gd name="connsiteY719" fmla="*/ 6120588 h 6858000"/>
              <a:gd name="connsiteX720" fmla="*/ 11491495 w 12192000"/>
              <a:gd name="connsiteY720" fmla="*/ 6085346 h 6858000"/>
              <a:gd name="connsiteX721" fmla="*/ 11470460 w 12192000"/>
              <a:gd name="connsiteY721" fmla="*/ 6095919 h 6858000"/>
              <a:gd name="connsiteX722" fmla="*/ 11484484 w 12192000"/>
              <a:gd name="connsiteY722" fmla="*/ 6148781 h 6858000"/>
              <a:gd name="connsiteX723" fmla="*/ 11466954 w 12192000"/>
              <a:gd name="connsiteY723" fmla="*/ 6159354 h 6858000"/>
              <a:gd name="connsiteX724" fmla="*/ 11421379 w 12192000"/>
              <a:gd name="connsiteY724" fmla="*/ 6134685 h 6858000"/>
              <a:gd name="connsiteX725" fmla="*/ 11403850 w 12192000"/>
              <a:gd name="connsiteY725" fmla="*/ 6148781 h 6858000"/>
              <a:gd name="connsiteX726" fmla="*/ 11403850 w 12192000"/>
              <a:gd name="connsiteY726" fmla="*/ 6152305 h 6858000"/>
              <a:gd name="connsiteX727" fmla="*/ 11431896 w 12192000"/>
              <a:gd name="connsiteY727" fmla="*/ 6198120 h 6858000"/>
              <a:gd name="connsiteX728" fmla="*/ 11417873 w 12192000"/>
              <a:gd name="connsiteY728" fmla="*/ 6215741 h 6858000"/>
              <a:gd name="connsiteX729" fmla="*/ 11365286 w 12192000"/>
              <a:gd name="connsiteY729" fmla="*/ 6201644 h 6858000"/>
              <a:gd name="connsiteX730" fmla="*/ 11354768 w 12192000"/>
              <a:gd name="connsiteY730" fmla="*/ 6222789 h 6858000"/>
              <a:gd name="connsiteX731" fmla="*/ 11389827 w 12192000"/>
              <a:gd name="connsiteY731" fmla="*/ 6261556 h 6858000"/>
              <a:gd name="connsiteX732" fmla="*/ 11382815 w 12192000"/>
              <a:gd name="connsiteY732" fmla="*/ 6282700 h 6858000"/>
              <a:gd name="connsiteX733" fmla="*/ 11330228 w 12192000"/>
              <a:gd name="connsiteY733" fmla="*/ 6282700 h 6858000"/>
              <a:gd name="connsiteX734" fmla="*/ 11323216 w 12192000"/>
              <a:gd name="connsiteY734" fmla="*/ 6303845 h 6858000"/>
              <a:gd name="connsiteX735" fmla="*/ 11368791 w 12192000"/>
              <a:gd name="connsiteY735" fmla="*/ 6332039 h 6858000"/>
              <a:gd name="connsiteX736" fmla="*/ 11365286 w 12192000"/>
              <a:gd name="connsiteY736" fmla="*/ 6353183 h 6858000"/>
              <a:gd name="connsiteX737" fmla="*/ 11316205 w 12192000"/>
              <a:gd name="connsiteY737" fmla="*/ 6367281 h 6858000"/>
              <a:gd name="connsiteX738" fmla="*/ 11312698 w 12192000"/>
              <a:gd name="connsiteY738" fmla="*/ 6367281 h 6858000"/>
              <a:gd name="connsiteX739" fmla="*/ 11312698 w 12192000"/>
              <a:gd name="connsiteY739" fmla="*/ 6381377 h 6858000"/>
              <a:gd name="connsiteX740" fmla="*/ 11312698 w 12192000"/>
              <a:gd name="connsiteY740" fmla="*/ 6391950 h 6858000"/>
              <a:gd name="connsiteX741" fmla="*/ 11316205 w 12192000"/>
              <a:gd name="connsiteY741" fmla="*/ 6391950 h 6858000"/>
              <a:gd name="connsiteX742" fmla="*/ 11365286 w 12192000"/>
              <a:gd name="connsiteY742" fmla="*/ 6406047 h 6858000"/>
              <a:gd name="connsiteX743" fmla="*/ 11368791 w 12192000"/>
              <a:gd name="connsiteY743" fmla="*/ 6427192 h 6858000"/>
              <a:gd name="connsiteX744" fmla="*/ 11323216 w 12192000"/>
              <a:gd name="connsiteY744" fmla="*/ 6455385 h 6858000"/>
              <a:gd name="connsiteX745" fmla="*/ 11323216 w 12192000"/>
              <a:gd name="connsiteY745" fmla="*/ 6458909 h 6858000"/>
              <a:gd name="connsiteX746" fmla="*/ 11330228 w 12192000"/>
              <a:gd name="connsiteY746" fmla="*/ 6480054 h 6858000"/>
              <a:gd name="connsiteX747" fmla="*/ 11382815 w 12192000"/>
              <a:gd name="connsiteY747" fmla="*/ 6480054 h 6858000"/>
              <a:gd name="connsiteX748" fmla="*/ 11393332 w 12192000"/>
              <a:gd name="connsiteY748" fmla="*/ 6501200 h 6858000"/>
              <a:gd name="connsiteX749" fmla="*/ 11354768 w 12192000"/>
              <a:gd name="connsiteY749" fmla="*/ 6536441 h 6858000"/>
              <a:gd name="connsiteX750" fmla="*/ 11354768 w 12192000"/>
              <a:gd name="connsiteY750" fmla="*/ 6539965 h 6858000"/>
              <a:gd name="connsiteX751" fmla="*/ 11365286 w 12192000"/>
              <a:gd name="connsiteY751" fmla="*/ 6557586 h 6858000"/>
              <a:gd name="connsiteX752" fmla="*/ 11417873 w 12192000"/>
              <a:gd name="connsiteY752" fmla="*/ 6543489 h 6858000"/>
              <a:gd name="connsiteX753" fmla="*/ 11431896 w 12192000"/>
              <a:gd name="connsiteY753" fmla="*/ 6564635 h 6858000"/>
              <a:gd name="connsiteX754" fmla="*/ 11403850 w 12192000"/>
              <a:gd name="connsiteY754" fmla="*/ 6610449 h 6858000"/>
              <a:gd name="connsiteX755" fmla="*/ 11421379 w 12192000"/>
              <a:gd name="connsiteY755" fmla="*/ 6624545 h 6858000"/>
              <a:gd name="connsiteX756" fmla="*/ 11466954 w 12192000"/>
              <a:gd name="connsiteY756" fmla="*/ 6599877 h 6858000"/>
              <a:gd name="connsiteX757" fmla="*/ 11484484 w 12192000"/>
              <a:gd name="connsiteY757" fmla="*/ 6613973 h 6858000"/>
              <a:gd name="connsiteX758" fmla="*/ 11473966 w 12192000"/>
              <a:gd name="connsiteY758" fmla="*/ 6663311 h 6858000"/>
              <a:gd name="connsiteX759" fmla="*/ 11473966 w 12192000"/>
              <a:gd name="connsiteY759" fmla="*/ 6666836 h 6858000"/>
              <a:gd name="connsiteX760" fmla="*/ 11491495 w 12192000"/>
              <a:gd name="connsiteY760" fmla="*/ 6677408 h 6858000"/>
              <a:gd name="connsiteX761" fmla="*/ 11495001 w 12192000"/>
              <a:gd name="connsiteY761" fmla="*/ 6677408 h 6858000"/>
              <a:gd name="connsiteX762" fmla="*/ 11530059 w 12192000"/>
              <a:gd name="connsiteY762" fmla="*/ 6638642 h 6858000"/>
              <a:gd name="connsiteX763" fmla="*/ 11551094 w 12192000"/>
              <a:gd name="connsiteY763" fmla="*/ 6649215 h 6858000"/>
              <a:gd name="connsiteX764" fmla="*/ 11547588 w 12192000"/>
              <a:gd name="connsiteY764" fmla="*/ 6673884 h 6858000"/>
              <a:gd name="connsiteX765" fmla="*/ 11551094 w 12192000"/>
              <a:gd name="connsiteY765" fmla="*/ 6702078 h 6858000"/>
              <a:gd name="connsiteX766" fmla="*/ 11572129 w 12192000"/>
              <a:gd name="connsiteY766" fmla="*/ 6709126 h 6858000"/>
              <a:gd name="connsiteX767" fmla="*/ 11575635 w 12192000"/>
              <a:gd name="connsiteY767" fmla="*/ 6709126 h 6858000"/>
              <a:gd name="connsiteX768" fmla="*/ 11600176 w 12192000"/>
              <a:gd name="connsiteY768" fmla="*/ 6663311 h 6858000"/>
              <a:gd name="connsiteX769" fmla="*/ 11624716 w 12192000"/>
              <a:gd name="connsiteY769" fmla="*/ 6663311 h 6858000"/>
              <a:gd name="connsiteX770" fmla="*/ 11638739 w 12192000"/>
              <a:gd name="connsiteY770" fmla="*/ 6716174 h 6858000"/>
              <a:gd name="connsiteX771" fmla="*/ 11659774 w 12192000"/>
              <a:gd name="connsiteY771" fmla="*/ 6716174 h 6858000"/>
              <a:gd name="connsiteX772" fmla="*/ 11663280 w 12192000"/>
              <a:gd name="connsiteY772" fmla="*/ 6716174 h 6858000"/>
              <a:gd name="connsiteX773" fmla="*/ 11677303 w 12192000"/>
              <a:gd name="connsiteY773" fmla="*/ 6663311 h 6858000"/>
              <a:gd name="connsiteX774" fmla="*/ 11698339 w 12192000"/>
              <a:gd name="connsiteY774" fmla="*/ 6663311 h 6858000"/>
              <a:gd name="connsiteX775" fmla="*/ 11722879 w 12192000"/>
              <a:gd name="connsiteY775" fmla="*/ 6709126 h 6858000"/>
              <a:gd name="connsiteX776" fmla="*/ 11726385 w 12192000"/>
              <a:gd name="connsiteY776" fmla="*/ 6709126 h 6858000"/>
              <a:gd name="connsiteX777" fmla="*/ 11747420 w 12192000"/>
              <a:gd name="connsiteY777" fmla="*/ 6702078 h 6858000"/>
              <a:gd name="connsiteX778" fmla="*/ 11750925 w 12192000"/>
              <a:gd name="connsiteY778" fmla="*/ 6673884 h 6858000"/>
              <a:gd name="connsiteX779" fmla="*/ 11747420 w 12192000"/>
              <a:gd name="connsiteY779" fmla="*/ 6649215 h 6858000"/>
              <a:gd name="connsiteX780" fmla="*/ 11768454 w 12192000"/>
              <a:gd name="connsiteY780" fmla="*/ 6638642 h 6858000"/>
              <a:gd name="connsiteX781" fmla="*/ 11807019 w 12192000"/>
              <a:gd name="connsiteY781" fmla="*/ 6677408 h 6858000"/>
              <a:gd name="connsiteX782" fmla="*/ 11824547 w 12192000"/>
              <a:gd name="connsiteY782" fmla="*/ 6666836 h 6858000"/>
              <a:gd name="connsiteX783" fmla="*/ 11828054 w 12192000"/>
              <a:gd name="connsiteY783" fmla="*/ 6666836 h 6858000"/>
              <a:gd name="connsiteX784" fmla="*/ 11828054 w 12192000"/>
              <a:gd name="connsiteY784" fmla="*/ 6663311 h 6858000"/>
              <a:gd name="connsiteX785" fmla="*/ 11814030 w 12192000"/>
              <a:gd name="connsiteY785" fmla="*/ 6613973 h 6858000"/>
              <a:gd name="connsiteX786" fmla="*/ 11831559 w 12192000"/>
              <a:gd name="connsiteY786" fmla="*/ 6599877 h 6858000"/>
              <a:gd name="connsiteX787" fmla="*/ 11877135 w 12192000"/>
              <a:gd name="connsiteY787" fmla="*/ 6624545 h 6858000"/>
              <a:gd name="connsiteX788" fmla="*/ 11894664 w 12192000"/>
              <a:gd name="connsiteY788" fmla="*/ 6610449 h 6858000"/>
              <a:gd name="connsiteX789" fmla="*/ 11894664 w 12192000"/>
              <a:gd name="connsiteY789" fmla="*/ 6606925 h 6858000"/>
              <a:gd name="connsiteX790" fmla="*/ 11866617 w 12192000"/>
              <a:gd name="connsiteY790" fmla="*/ 6561110 h 6858000"/>
              <a:gd name="connsiteX791" fmla="*/ 11880641 w 12192000"/>
              <a:gd name="connsiteY791" fmla="*/ 6543489 h 6858000"/>
              <a:gd name="connsiteX792" fmla="*/ 11933228 w 12192000"/>
              <a:gd name="connsiteY792" fmla="*/ 6557586 h 6858000"/>
              <a:gd name="connsiteX793" fmla="*/ 11943746 w 12192000"/>
              <a:gd name="connsiteY793" fmla="*/ 6539965 h 6858000"/>
              <a:gd name="connsiteX794" fmla="*/ 11943746 w 12192000"/>
              <a:gd name="connsiteY794" fmla="*/ 6536441 h 6858000"/>
              <a:gd name="connsiteX795" fmla="*/ 11908688 w 12192000"/>
              <a:gd name="connsiteY795" fmla="*/ 6497675 h 6858000"/>
              <a:gd name="connsiteX796" fmla="*/ 11915699 w 12192000"/>
              <a:gd name="connsiteY796" fmla="*/ 6480054 h 6858000"/>
              <a:gd name="connsiteX797" fmla="*/ 11968286 w 12192000"/>
              <a:gd name="connsiteY797" fmla="*/ 6480054 h 6858000"/>
              <a:gd name="connsiteX798" fmla="*/ 11968286 w 12192000"/>
              <a:gd name="connsiteY798" fmla="*/ 6476530 h 6858000"/>
              <a:gd name="connsiteX799" fmla="*/ 11975298 w 12192000"/>
              <a:gd name="connsiteY799" fmla="*/ 6455385 h 6858000"/>
              <a:gd name="connsiteX800" fmla="*/ 11929722 w 12192000"/>
              <a:gd name="connsiteY800" fmla="*/ 6427192 h 6858000"/>
              <a:gd name="connsiteX801" fmla="*/ 11933228 w 12192000"/>
              <a:gd name="connsiteY801" fmla="*/ 6406047 h 6858000"/>
              <a:gd name="connsiteX802" fmla="*/ 11982310 w 12192000"/>
              <a:gd name="connsiteY802" fmla="*/ 6391950 h 6858000"/>
              <a:gd name="connsiteX803" fmla="*/ 11985815 w 12192000"/>
              <a:gd name="connsiteY803" fmla="*/ 6381377 h 6858000"/>
              <a:gd name="connsiteX804" fmla="*/ 11982310 w 12192000"/>
              <a:gd name="connsiteY804" fmla="*/ 6370805 h 6858000"/>
              <a:gd name="connsiteX805" fmla="*/ 11982310 w 12192000"/>
              <a:gd name="connsiteY805" fmla="*/ 6367281 h 6858000"/>
              <a:gd name="connsiteX806" fmla="*/ 11933228 w 12192000"/>
              <a:gd name="connsiteY806" fmla="*/ 6353183 h 6858000"/>
              <a:gd name="connsiteX807" fmla="*/ 11929722 w 12192000"/>
              <a:gd name="connsiteY807" fmla="*/ 6332039 h 6858000"/>
              <a:gd name="connsiteX808" fmla="*/ 11975298 w 12192000"/>
              <a:gd name="connsiteY808" fmla="*/ 6307370 h 6858000"/>
              <a:gd name="connsiteX809" fmla="*/ 11975298 w 12192000"/>
              <a:gd name="connsiteY809" fmla="*/ 6303845 h 6858000"/>
              <a:gd name="connsiteX810" fmla="*/ 11968286 w 12192000"/>
              <a:gd name="connsiteY810" fmla="*/ 6282700 h 6858000"/>
              <a:gd name="connsiteX811" fmla="*/ 11915699 w 12192000"/>
              <a:gd name="connsiteY811" fmla="*/ 6282700 h 6858000"/>
              <a:gd name="connsiteX812" fmla="*/ 11908688 w 12192000"/>
              <a:gd name="connsiteY812" fmla="*/ 6261556 h 6858000"/>
              <a:gd name="connsiteX813" fmla="*/ 11943746 w 12192000"/>
              <a:gd name="connsiteY813" fmla="*/ 6222789 h 6858000"/>
              <a:gd name="connsiteX814" fmla="*/ 11933228 w 12192000"/>
              <a:gd name="connsiteY814" fmla="*/ 6205168 h 6858000"/>
              <a:gd name="connsiteX815" fmla="*/ 11933228 w 12192000"/>
              <a:gd name="connsiteY815" fmla="*/ 6201644 h 6858000"/>
              <a:gd name="connsiteX816" fmla="*/ 11880641 w 12192000"/>
              <a:gd name="connsiteY816" fmla="*/ 6215741 h 6858000"/>
              <a:gd name="connsiteX817" fmla="*/ 11866617 w 12192000"/>
              <a:gd name="connsiteY817" fmla="*/ 6198120 h 6858000"/>
              <a:gd name="connsiteX818" fmla="*/ 11894664 w 12192000"/>
              <a:gd name="connsiteY818" fmla="*/ 6152305 h 6858000"/>
              <a:gd name="connsiteX819" fmla="*/ 11877135 w 12192000"/>
              <a:gd name="connsiteY819" fmla="*/ 6134685 h 6858000"/>
              <a:gd name="connsiteX820" fmla="*/ 11831559 w 12192000"/>
              <a:gd name="connsiteY820" fmla="*/ 6162879 h 6858000"/>
              <a:gd name="connsiteX821" fmla="*/ 11814030 w 12192000"/>
              <a:gd name="connsiteY821" fmla="*/ 6148781 h 6858000"/>
              <a:gd name="connsiteX822" fmla="*/ 11828054 w 12192000"/>
              <a:gd name="connsiteY822" fmla="*/ 6095919 h 6858000"/>
              <a:gd name="connsiteX823" fmla="*/ 11807019 w 12192000"/>
              <a:gd name="connsiteY823" fmla="*/ 6085346 h 6858000"/>
              <a:gd name="connsiteX824" fmla="*/ 11768454 w 12192000"/>
              <a:gd name="connsiteY824" fmla="*/ 6120588 h 6858000"/>
              <a:gd name="connsiteX825" fmla="*/ 11747420 w 12192000"/>
              <a:gd name="connsiteY825" fmla="*/ 6113540 h 6858000"/>
              <a:gd name="connsiteX826" fmla="*/ 11750925 w 12192000"/>
              <a:gd name="connsiteY826" fmla="*/ 6085346 h 6858000"/>
              <a:gd name="connsiteX827" fmla="*/ 11747420 w 12192000"/>
              <a:gd name="connsiteY827" fmla="*/ 6060677 h 6858000"/>
              <a:gd name="connsiteX828" fmla="*/ 11747420 w 12192000"/>
              <a:gd name="connsiteY828" fmla="*/ 6057153 h 6858000"/>
              <a:gd name="connsiteX829" fmla="*/ 11726385 w 12192000"/>
              <a:gd name="connsiteY829" fmla="*/ 6053629 h 6858000"/>
              <a:gd name="connsiteX830" fmla="*/ 11722879 w 12192000"/>
              <a:gd name="connsiteY830" fmla="*/ 6053629 h 6858000"/>
              <a:gd name="connsiteX831" fmla="*/ 11698339 w 12192000"/>
              <a:gd name="connsiteY831" fmla="*/ 6099443 h 6858000"/>
              <a:gd name="connsiteX832" fmla="*/ 11673798 w 12192000"/>
              <a:gd name="connsiteY832" fmla="*/ 6095919 h 6858000"/>
              <a:gd name="connsiteX833" fmla="*/ 11659774 w 12192000"/>
              <a:gd name="connsiteY833" fmla="*/ 6043056 h 6858000"/>
              <a:gd name="connsiteX834" fmla="*/ 11638739 w 12192000"/>
              <a:gd name="connsiteY834" fmla="*/ 6043056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11946675" y="6677576"/>
                </a:moveTo>
                <a:lnTo>
                  <a:pt x="11952788" y="6677576"/>
                </a:lnTo>
                <a:cubicBezTo>
                  <a:pt x="11955414" y="6677576"/>
                  <a:pt x="11957212" y="6677768"/>
                  <a:pt x="11958183" y="6678151"/>
                </a:cubicBezTo>
                <a:cubicBezTo>
                  <a:pt x="11959154" y="6678534"/>
                  <a:pt x="11959913" y="6679115"/>
                  <a:pt x="11960461" y="6679894"/>
                </a:cubicBezTo>
                <a:cubicBezTo>
                  <a:pt x="11961008" y="6680674"/>
                  <a:pt x="11961281" y="6681557"/>
                  <a:pt x="11961281" y="6682541"/>
                </a:cubicBezTo>
                <a:cubicBezTo>
                  <a:pt x="11961281" y="6684073"/>
                  <a:pt x="11960713" y="6685303"/>
                  <a:pt x="11959578" y="6686233"/>
                </a:cubicBezTo>
                <a:cubicBezTo>
                  <a:pt x="11958443" y="6687164"/>
                  <a:pt x="11956316" y="6687628"/>
                  <a:pt x="11953198" y="6687628"/>
                </a:cubicBezTo>
                <a:lnTo>
                  <a:pt x="11946675" y="6687628"/>
                </a:lnTo>
                <a:close/>
                <a:moveTo>
                  <a:pt x="11941300" y="6673064"/>
                </a:moveTo>
                <a:lnTo>
                  <a:pt x="11941300" y="6706378"/>
                </a:lnTo>
                <a:lnTo>
                  <a:pt x="11946675" y="6706378"/>
                </a:lnTo>
                <a:lnTo>
                  <a:pt x="11946675" y="6692224"/>
                </a:lnTo>
                <a:lnTo>
                  <a:pt x="11949834" y="6692224"/>
                </a:lnTo>
                <a:cubicBezTo>
                  <a:pt x="11951722" y="6692224"/>
                  <a:pt x="11953158" y="6692606"/>
                  <a:pt x="11954142" y="6693372"/>
                </a:cubicBezTo>
                <a:cubicBezTo>
                  <a:pt x="11955564" y="6694411"/>
                  <a:pt x="11957438" y="6696996"/>
                  <a:pt x="11959762" y="6701126"/>
                </a:cubicBezTo>
                <a:lnTo>
                  <a:pt x="11962717" y="6706378"/>
                </a:lnTo>
                <a:lnTo>
                  <a:pt x="11969281" y="6706378"/>
                </a:lnTo>
                <a:lnTo>
                  <a:pt x="11965220" y="6699854"/>
                </a:lnTo>
                <a:cubicBezTo>
                  <a:pt x="11963277" y="6696763"/>
                  <a:pt x="11961636" y="6694562"/>
                  <a:pt x="11960296" y="6693249"/>
                </a:cubicBezTo>
                <a:cubicBezTo>
                  <a:pt x="11959585" y="6692566"/>
                  <a:pt x="11958641" y="6691977"/>
                  <a:pt x="11957466" y="6691485"/>
                </a:cubicBezTo>
                <a:cubicBezTo>
                  <a:pt x="11960337" y="6691266"/>
                  <a:pt x="11962642" y="6690254"/>
                  <a:pt x="11964378" y="6688449"/>
                </a:cubicBezTo>
                <a:cubicBezTo>
                  <a:pt x="11966115" y="6686644"/>
                  <a:pt x="11966983" y="6684524"/>
                  <a:pt x="11966983" y="6682090"/>
                </a:cubicBezTo>
                <a:cubicBezTo>
                  <a:pt x="11966983" y="6680367"/>
                  <a:pt x="11966464" y="6678739"/>
                  <a:pt x="11965424" y="6677207"/>
                </a:cubicBezTo>
                <a:cubicBezTo>
                  <a:pt x="11964385" y="6675675"/>
                  <a:pt x="11962990" y="6674602"/>
                  <a:pt x="11961239" y="6673987"/>
                </a:cubicBezTo>
                <a:cubicBezTo>
                  <a:pt x="11959489" y="6673371"/>
                  <a:pt x="11956658" y="6673064"/>
                  <a:pt x="11952747" y="6673064"/>
                </a:cubicBezTo>
                <a:close/>
                <a:moveTo>
                  <a:pt x="10902089" y="6670493"/>
                </a:moveTo>
                <a:cubicBezTo>
                  <a:pt x="10902089" y="6670493"/>
                  <a:pt x="10902089" y="6670493"/>
                  <a:pt x="10905603" y="6670493"/>
                </a:cubicBezTo>
                <a:lnTo>
                  <a:pt x="10905603" y="6674034"/>
                </a:lnTo>
                <a:cubicBezTo>
                  <a:pt x="10905603" y="6684661"/>
                  <a:pt x="10905603" y="6709456"/>
                  <a:pt x="10877492" y="6709456"/>
                </a:cubicBezTo>
                <a:cubicBezTo>
                  <a:pt x="10866950" y="6709456"/>
                  <a:pt x="10859922" y="6705914"/>
                  <a:pt x="10859922" y="6691746"/>
                </a:cubicBezTo>
                <a:cubicBezTo>
                  <a:pt x="10859922" y="6670493"/>
                  <a:pt x="10884520" y="6670493"/>
                  <a:pt x="10902089" y="6670493"/>
                </a:cubicBezTo>
                <a:close/>
                <a:moveTo>
                  <a:pt x="11954881" y="6663422"/>
                </a:moveTo>
                <a:cubicBezTo>
                  <a:pt x="11959202" y="6663422"/>
                  <a:pt x="11963428" y="6664537"/>
                  <a:pt x="11967558" y="6666766"/>
                </a:cubicBezTo>
                <a:cubicBezTo>
                  <a:pt x="11971688" y="6668995"/>
                  <a:pt x="11974909" y="6672182"/>
                  <a:pt x="11977220" y="6676325"/>
                </a:cubicBezTo>
                <a:cubicBezTo>
                  <a:pt x="11979531" y="6680469"/>
                  <a:pt x="11980687" y="6684784"/>
                  <a:pt x="11980687" y="6689269"/>
                </a:cubicBezTo>
                <a:cubicBezTo>
                  <a:pt x="11980687" y="6693728"/>
                  <a:pt x="11979552" y="6698002"/>
                  <a:pt x="11977282" y="6702090"/>
                </a:cubicBezTo>
                <a:cubicBezTo>
                  <a:pt x="11975012" y="6706180"/>
                  <a:pt x="11971825" y="6709366"/>
                  <a:pt x="11967722" y="6711650"/>
                </a:cubicBezTo>
                <a:cubicBezTo>
                  <a:pt x="11963619" y="6713934"/>
                  <a:pt x="11959339" y="6715076"/>
                  <a:pt x="11954881" y="6715076"/>
                </a:cubicBezTo>
                <a:cubicBezTo>
                  <a:pt x="11950422" y="6715076"/>
                  <a:pt x="11946142" y="6713934"/>
                  <a:pt x="11942039" y="6711650"/>
                </a:cubicBezTo>
                <a:cubicBezTo>
                  <a:pt x="11937936" y="6709366"/>
                  <a:pt x="11934742" y="6706180"/>
                  <a:pt x="11932459" y="6702090"/>
                </a:cubicBezTo>
                <a:cubicBezTo>
                  <a:pt x="11930175" y="6698002"/>
                  <a:pt x="11929033" y="6693728"/>
                  <a:pt x="11929033" y="6689269"/>
                </a:cubicBezTo>
                <a:cubicBezTo>
                  <a:pt x="11929033" y="6684784"/>
                  <a:pt x="11930195" y="6680469"/>
                  <a:pt x="11932521" y="6676325"/>
                </a:cubicBezTo>
                <a:cubicBezTo>
                  <a:pt x="11934846" y="6672182"/>
                  <a:pt x="11938066" y="6668995"/>
                  <a:pt x="11942183" y="6666766"/>
                </a:cubicBezTo>
                <a:cubicBezTo>
                  <a:pt x="11946299" y="6664537"/>
                  <a:pt x="11950532" y="6663422"/>
                  <a:pt x="11954881" y="6663422"/>
                </a:cubicBezTo>
                <a:close/>
                <a:moveTo>
                  <a:pt x="11954881" y="6658294"/>
                </a:moveTo>
                <a:cubicBezTo>
                  <a:pt x="11949684" y="6658294"/>
                  <a:pt x="11944610" y="6659627"/>
                  <a:pt x="11939660" y="6662294"/>
                </a:cubicBezTo>
                <a:cubicBezTo>
                  <a:pt x="11934709" y="6664960"/>
                  <a:pt x="11930845" y="6668776"/>
                  <a:pt x="11928069" y="6673741"/>
                </a:cubicBezTo>
                <a:cubicBezTo>
                  <a:pt x="11925293" y="6678704"/>
                  <a:pt x="11923904" y="6683881"/>
                  <a:pt x="11923904" y="6689269"/>
                </a:cubicBezTo>
                <a:cubicBezTo>
                  <a:pt x="11923904" y="6694603"/>
                  <a:pt x="11925272" y="6699732"/>
                  <a:pt x="11928007" y="6704655"/>
                </a:cubicBezTo>
                <a:cubicBezTo>
                  <a:pt x="11930743" y="6709578"/>
                  <a:pt x="11934565" y="6713401"/>
                  <a:pt x="11939474" y="6716122"/>
                </a:cubicBezTo>
                <a:cubicBezTo>
                  <a:pt x="11944385" y="6718843"/>
                  <a:pt x="11949519" y="6720204"/>
                  <a:pt x="11954881" y="6720204"/>
                </a:cubicBezTo>
                <a:cubicBezTo>
                  <a:pt x="11960242" y="6720204"/>
                  <a:pt x="11965376" y="6718843"/>
                  <a:pt x="11970287" y="6716122"/>
                </a:cubicBezTo>
                <a:cubicBezTo>
                  <a:pt x="11975196" y="6713401"/>
                  <a:pt x="11979011" y="6709578"/>
                  <a:pt x="11981733" y="6704655"/>
                </a:cubicBezTo>
                <a:cubicBezTo>
                  <a:pt x="11984454" y="6699732"/>
                  <a:pt x="11985815" y="6694603"/>
                  <a:pt x="11985815" y="6689269"/>
                </a:cubicBezTo>
                <a:cubicBezTo>
                  <a:pt x="11985815" y="6683881"/>
                  <a:pt x="11984434" y="6678704"/>
                  <a:pt x="11981671" y="6673741"/>
                </a:cubicBezTo>
                <a:cubicBezTo>
                  <a:pt x="11978909" y="6668776"/>
                  <a:pt x="11975052" y="6664960"/>
                  <a:pt x="11970101" y="6662294"/>
                </a:cubicBezTo>
                <a:cubicBezTo>
                  <a:pt x="11965151" y="6659627"/>
                  <a:pt x="11960077" y="6658294"/>
                  <a:pt x="11954881" y="6658294"/>
                </a:cubicBezTo>
                <a:close/>
                <a:moveTo>
                  <a:pt x="11091685" y="6628842"/>
                </a:moveTo>
                <a:cubicBezTo>
                  <a:pt x="11109123" y="6628842"/>
                  <a:pt x="11123259" y="6646888"/>
                  <a:pt x="11123259" y="6669149"/>
                </a:cubicBezTo>
                <a:cubicBezTo>
                  <a:pt x="11123259" y="6691410"/>
                  <a:pt x="11109123" y="6709455"/>
                  <a:pt x="11091685" y="6709455"/>
                </a:cubicBezTo>
                <a:cubicBezTo>
                  <a:pt x="11074247" y="6709455"/>
                  <a:pt x="11060111" y="6691410"/>
                  <a:pt x="11060111" y="6669149"/>
                </a:cubicBezTo>
                <a:cubicBezTo>
                  <a:pt x="11060111" y="6646888"/>
                  <a:pt x="11074247" y="6628842"/>
                  <a:pt x="11091685" y="6628842"/>
                </a:cubicBezTo>
                <a:close/>
                <a:moveTo>
                  <a:pt x="10781998" y="6628842"/>
                </a:moveTo>
                <a:cubicBezTo>
                  <a:pt x="10797580" y="6628842"/>
                  <a:pt x="10810212" y="6646888"/>
                  <a:pt x="10810212" y="6669149"/>
                </a:cubicBezTo>
                <a:cubicBezTo>
                  <a:pt x="10810212" y="6691410"/>
                  <a:pt x="10797580" y="6709455"/>
                  <a:pt x="10781998" y="6709455"/>
                </a:cubicBezTo>
                <a:cubicBezTo>
                  <a:pt x="10766415" y="6709455"/>
                  <a:pt x="10753783" y="6691410"/>
                  <a:pt x="10753783" y="6669149"/>
                </a:cubicBezTo>
                <a:cubicBezTo>
                  <a:pt x="10753783" y="6646888"/>
                  <a:pt x="10766415" y="6628842"/>
                  <a:pt x="10781998" y="6628842"/>
                </a:cubicBezTo>
                <a:close/>
                <a:moveTo>
                  <a:pt x="10469622" y="6628842"/>
                </a:moveTo>
                <a:cubicBezTo>
                  <a:pt x="10487060" y="6628842"/>
                  <a:pt x="10501196" y="6646888"/>
                  <a:pt x="10501196" y="6669149"/>
                </a:cubicBezTo>
                <a:cubicBezTo>
                  <a:pt x="10501196" y="6691410"/>
                  <a:pt x="10487060" y="6709455"/>
                  <a:pt x="10469622" y="6709455"/>
                </a:cubicBezTo>
                <a:cubicBezTo>
                  <a:pt x="10452185" y="6709455"/>
                  <a:pt x="10438048" y="6691410"/>
                  <a:pt x="10438048" y="6669149"/>
                </a:cubicBezTo>
                <a:cubicBezTo>
                  <a:pt x="10438048" y="6646888"/>
                  <a:pt x="10452185" y="6628842"/>
                  <a:pt x="10469622" y="6628842"/>
                </a:cubicBezTo>
                <a:close/>
                <a:moveTo>
                  <a:pt x="11014562" y="6623595"/>
                </a:moveTo>
                <a:lnTo>
                  <a:pt x="11014562" y="6719555"/>
                </a:lnTo>
                <a:lnTo>
                  <a:pt x="11026851" y="6719555"/>
                </a:lnTo>
                <a:lnTo>
                  <a:pt x="11026851" y="6623595"/>
                </a:lnTo>
                <a:close/>
                <a:moveTo>
                  <a:pt x="11158189" y="6622125"/>
                </a:moveTo>
                <a:cubicBezTo>
                  <a:pt x="11158189" y="6629091"/>
                  <a:pt x="11158189" y="6639541"/>
                  <a:pt x="11158189" y="6646508"/>
                </a:cubicBezTo>
                <a:lnTo>
                  <a:pt x="11158189" y="6716173"/>
                </a:lnTo>
                <a:cubicBezTo>
                  <a:pt x="11158189" y="6716173"/>
                  <a:pt x="11158189" y="6716173"/>
                  <a:pt x="11172009" y="6716173"/>
                </a:cubicBezTo>
                <a:cubicBezTo>
                  <a:pt x="11172009" y="6716173"/>
                  <a:pt x="11172009" y="6716173"/>
                  <a:pt x="11172009" y="6663924"/>
                </a:cubicBezTo>
                <a:cubicBezTo>
                  <a:pt x="11172009" y="6649991"/>
                  <a:pt x="11178918" y="6629091"/>
                  <a:pt x="11199648" y="6629091"/>
                </a:cubicBezTo>
                <a:cubicBezTo>
                  <a:pt x="11213466" y="6629091"/>
                  <a:pt x="11220377" y="6643024"/>
                  <a:pt x="11220377" y="6660441"/>
                </a:cubicBezTo>
                <a:cubicBezTo>
                  <a:pt x="11220377" y="6660441"/>
                  <a:pt x="11220377" y="6660441"/>
                  <a:pt x="11220377" y="6716173"/>
                </a:cubicBezTo>
                <a:cubicBezTo>
                  <a:pt x="11220377" y="6716173"/>
                  <a:pt x="11220377" y="6716173"/>
                  <a:pt x="11230741" y="6716173"/>
                </a:cubicBezTo>
                <a:cubicBezTo>
                  <a:pt x="11230741" y="6716173"/>
                  <a:pt x="11230741" y="6716173"/>
                  <a:pt x="11230741" y="6656957"/>
                </a:cubicBezTo>
                <a:cubicBezTo>
                  <a:pt x="11230741" y="6636058"/>
                  <a:pt x="11223831" y="6622125"/>
                  <a:pt x="11199648" y="6622125"/>
                </a:cubicBezTo>
                <a:cubicBezTo>
                  <a:pt x="11182373" y="6622125"/>
                  <a:pt x="11175464" y="6632574"/>
                  <a:pt x="11168554" y="6639541"/>
                </a:cubicBezTo>
                <a:cubicBezTo>
                  <a:pt x="11168554" y="6639541"/>
                  <a:pt x="11168554" y="6639541"/>
                  <a:pt x="11168554" y="6622125"/>
                </a:cubicBezTo>
                <a:cubicBezTo>
                  <a:pt x="11168554" y="6622125"/>
                  <a:pt x="11168554" y="6622125"/>
                  <a:pt x="11158189" y="6622125"/>
                </a:cubicBezTo>
                <a:close/>
                <a:moveTo>
                  <a:pt x="11088997" y="6622125"/>
                </a:moveTo>
                <a:cubicBezTo>
                  <a:pt x="11064881" y="6622125"/>
                  <a:pt x="11045332" y="6644080"/>
                  <a:pt x="11045332" y="6671165"/>
                </a:cubicBezTo>
                <a:cubicBezTo>
                  <a:pt x="11045332" y="6698249"/>
                  <a:pt x="11064881" y="6720204"/>
                  <a:pt x="11088997" y="6720204"/>
                </a:cubicBezTo>
                <a:cubicBezTo>
                  <a:pt x="11113113" y="6720204"/>
                  <a:pt x="11132662" y="6698249"/>
                  <a:pt x="11132662" y="6671165"/>
                </a:cubicBezTo>
                <a:cubicBezTo>
                  <a:pt x="11132662" y="6644080"/>
                  <a:pt x="11113113" y="6622125"/>
                  <a:pt x="11088997" y="6622125"/>
                </a:cubicBezTo>
                <a:close/>
                <a:moveTo>
                  <a:pt x="10883851" y="6622125"/>
                </a:moveTo>
                <a:cubicBezTo>
                  <a:pt x="10876813" y="6622125"/>
                  <a:pt x="10862738" y="6622125"/>
                  <a:pt x="10855700" y="6625628"/>
                </a:cubicBezTo>
                <a:cubicBezTo>
                  <a:pt x="10855700" y="6625628"/>
                  <a:pt x="10855700" y="6625628"/>
                  <a:pt x="10855700" y="6639639"/>
                </a:cubicBezTo>
                <a:cubicBezTo>
                  <a:pt x="10866257" y="6632634"/>
                  <a:pt x="10873294" y="6629131"/>
                  <a:pt x="10883851" y="6629131"/>
                </a:cubicBezTo>
                <a:cubicBezTo>
                  <a:pt x="10901445" y="6629131"/>
                  <a:pt x="10904964" y="6639639"/>
                  <a:pt x="10904964" y="6653651"/>
                </a:cubicBezTo>
                <a:cubicBezTo>
                  <a:pt x="10904964" y="6653651"/>
                  <a:pt x="10904964" y="6653651"/>
                  <a:pt x="10904964" y="6660656"/>
                </a:cubicBezTo>
                <a:cubicBezTo>
                  <a:pt x="10880332" y="6660656"/>
                  <a:pt x="10845144" y="6660656"/>
                  <a:pt x="10845144" y="6692181"/>
                </a:cubicBezTo>
                <a:cubicBezTo>
                  <a:pt x="10845144" y="6702690"/>
                  <a:pt x="10848663" y="6720204"/>
                  <a:pt x="10876813" y="6720204"/>
                </a:cubicBezTo>
                <a:cubicBezTo>
                  <a:pt x="10887370" y="6720204"/>
                  <a:pt x="10901445" y="6713198"/>
                  <a:pt x="10904964" y="6702690"/>
                </a:cubicBezTo>
                <a:cubicBezTo>
                  <a:pt x="10904964" y="6702690"/>
                  <a:pt x="10904964" y="6702690"/>
                  <a:pt x="10908483" y="6702690"/>
                </a:cubicBezTo>
                <a:lnTo>
                  <a:pt x="10908483" y="6716701"/>
                </a:lnTo>
                <a:cubicBezTo>
                  <a:pt x="10908483" y="6716701"/>
                  <a:pt x="10908483" y="6716701"/>
                  <a:pt x="10919039" y="6716701"/>
                </a:cubicBezTo>
                <a:cubicBezTo>
                  <a:pt x="10919039" y="6713198"/>
                  <a:pt x="10919039" y="6706193"/>
                  <a:pt x="10919039" y="6699187"/>
                </a:cubicBezTo>
                <a:cubicBezTo>
                  <a:pt x="10919039" y="6699187"/>
                  <a:pt x="10919039" y="6699187"/>
                  <a:pt x="10919039" y="6657154"/>
                </a:cubicBezTo>
                <a:cubicBezTo>
                  <a:pt x="10919039" y="6632634"/>
                  <a:pt x="10908483" y="6622125"/>
                  <a:pt x="10883851" y="6622125"/>
                </a:cubicBezTo>
                <a:close/>
                <a:moveTo>
                  <a:pt x="10642268" y="6622125"/>
                </a:moveTo>
                <a:cubicBezTo>
                  <a:pt x="10642268" y="6629091"/>
                  <a:pt x="10642268" y="6639541"/>
                  <a:pt x="10642268" y="6646508"/>
                </a:cubicBezTo>
                <a:lnTo>
                  <a:pt x="10642268" y="6716173"/>
                </a:lnTo>
                <a:cubicBezTo>
                  <a:pt x="10642268" y="6716173"/>
                  <a:pt x="10642268" y="6716173"/>
                  <a:pt x="10656343" y="6716173"/>
                </a:cubicBezTo>
                <a:cubicBezTo>
                  <a:pt x="10656343" y="6716173"/>
                  <a:pt x="10656343" y="6716173"/>
                  <a:pt x="10656343" y="6663924"/>
                </a:cubicBezTo>
                <a:cubicBezTo>
                  <a:pt x="10656343" y="6649991"/>
                  <a:pt x="10663381" y="6629091"/>
                  <a:pt x="10684494" y="6629091"/>
                </a:cubicBezTo>
                <a:cubicBezTo>
                  <a:pt x="10698569" y="6629091"/>
                  <a:pt x="10705607" y="6643024"/>
                  <a:pt x="10705607" y="6660441"/>
                </a:cubicBezTo>
                <a:cubicBezTo>
                  <a:pt x="10705607" y="6660441"/>
                  <a:pt x="10705607" y="6660441"/>
                  <a:pt x="10705607" y="6716173"/>
                </a:cubicBezTo>
                <a:cubicBezTo>
                  <a:pt x="10705607" y="6716173"/>
                  <a:pt x="10705607" y="6716173"/>
                  <a:pt x="10716163" y="6716173"/>
                </a:cubicBezTo>
                <a:cubicBezTo>
                  <a:pt x="10716163" y="6716173"/>
                  <a:pt x="10716163" y="6716173"/>
                  <a:pt x="10716163" y="6656957"/>
                </a:cubicBezTo>
                <a:cubicBezTo>
                  <a:pt x="10716163" y="6636058"/>
                  <a:pt x="10709125" y="6622125"/>
                  <a:pt x="10684494" y="6622125"/>
                </a:cubicBezTo>
                <a:cubicBezTo>
                  <a:pt x="10666900" y="6622125"/>
                  <a:pt x="10659862" y="6632574"/>
                  <a:pt x="10652824" y="6639541"/>
                </a:cubicBezTo>
                <a:cubicBezTo>
                  <a:pt x="10652824" y="6639541"/>
                  <a:pt x="10652824" y="6639541"/>
                  <a:pt x="10652824" y="6622125"/>
                </a:cubicBezTo>
                <a:cubicBezTo>
                  <a:pt x="10652824" y="6622125"/>
                  <a:pt x="10652824" y="6622125"/>
                  <a:pt x="10642268" y="6622125"/>
                </a:cubicBezTo>
                <a:close/>
                <a:moveTo>
                  <a:pt x="10540159" y="6622125"/>
                </a:moveTo>
                <a:cubicBezTo>
                  <a:pt x="10540159" y="6622125"/>
                  <a:pt x="10540159" y="6622125"/>
                  <a:pt x="10540159" y="6685175"/>
                </a:cubicBezTo>
                <a:cubicBezTo>
                  <a:pt x="10540159" y="6706193"/>
                  <a:pt x="10547196" y="6720204"/>
                  <a:pt x="10571828" y="6720204"/>
                </a:cubicBezTo>
                <a:cubicBezTo>
                  <a:pt x="10589422" y="6720204"/>
                  <a:pt x="10596460" y="6709695"/>
                  <a:pt x="10603498" y="6702690"/>
                </a:cubicBezTo>
                <a:cubicBezTo>
                  <a:pt x="10603498" y="6702690"/>
                  <a:pt x="10603498" y="6702690"/>
                  <a:pt x="10603498" y="6716701"/>
                </a:cubicBezTo>
                <a:cubicBezTo>
                  <a:pt x="10603498" y="6716701"/>
                  <a:pt x="10603498" y="6716701"/>
                  <a:pt x="10614054" y="6716701"/>
                </a:cubicBezTo>
                <a:cubicBezTo>
                  <a:pt x="10614054" y="6709695"/>
                  <a:pt x="10614054" y="6702690"/>
                  <a:pt x="10614054" y="6695684"/>
                </a:cubicBezTo>
                <a:lnTo>
                  <a:pt x="10614054" y="6622125"/>
                </a:lnTo>
                <a:cubicBezTo>
                  <a:pt x="10614054" y="6622125"/>
                  <a:pt x="10614054" y="6622125"/>
                  <a:pt x="10599979" y="6622125"/>
                </a:cubicBezTo>
                <a:cubicBezTo>
                  <a:pt x="10599979" y="6622125"/>
                  <a:pt x="10599979" y="6622125"/>
                  <a:pt x="10599979" y="6674667"/>
                </a:cubicBezTo>
                <a:cubicBezTo>
                  <a:pt x="10599979" y="6692181"/>
                  <a:pt x="10592941" y="6709695"/>
                  <a:pt x="10571828" y="6709695"/>
                </a:cubicBezTo>
                <a:cubicBezTo>
                  <a:pt x="10557753" y="6709695"/>
                  <a:pt x="10550715" y="6699187"/>
                  <a:pt x="10550715" y="6681673"/>
                </a:cubicBezTo>
                <a:cubicBezTo>
                  <a:pt x="10550715" y="6681673"/>
                  <a:pt x="10550715" y="6681673"/>
                  <a:pt x="10550715" y="6622125"/>
                </a:cubicBezTo>
                <a:cubicBezTo>
                  <a:pt x="10550715" y="6622125"/>
                  <a:pt x="10550715" y="6622125"/>
                  <a:pt x="10540159" y="6622125"/>
                </a:cubicBezTo>
                <a:close/>
                <a:moveTo>
                  <a:pt x="10471637" y="6622125"/>
                </a:moveTo>
                <a:cubicBezTo>
                  <a:pt x="10447151" y="6622125"/>
                  <a:pt x="10427300" y="6644080"/>
                  <a:pt x="10427300" y="6671165"/>
                </a:cubicBezTo>
                <a:cubicBezTo>
                  <a:pt x="10427300" y="6698249"/>
                  <a:pt x="10447151" y="6720204"/>
                  <a:pt x="10471637" y="6720204"/>
                </a:cubicBezTo>
                <a:cubicBezTo>
                  <a:pt x="10496124" y="6720204"/>
                  <a:pt x="10515975" y="6698249"/>
                  <a:pt x="10515975" y="6671165"/>
                </a:cubicBezTo>
                <a:cubicBezTo>
                  <a:pt x="10515975" y="6644080"/>
                  <a:pt x="10496124" y="6622125"/>
                  <a:pt x="10471637" y="6622125"/>
                </a:cubicBezTo>
                <a:close/>
                <a:moveTo>
                  <a:pt x="11655303" y="6607346"/>
                </a:moveTo>
                <a:lnTo>
                  <a:pt x="11659333" y="6618095"/>
                </a:lnTo>
                <a:lnTo>
                  <a:pt x="11663364" y="6624813"/>
                </a:lnTo>
                <a:lnTo>
                  <a:pt x="11648585" y="6624813"/>
                </a:lnTo>
                <a:lnTo>
                  <a:pt x="11652616" y="6618095"/>
                </a:lnTo>
                <a:close/>
                <a:moveTo>
                  <a:pt x="11659446" y="6596598"/>
                </a:moveTo>
                <a:cubicBezTo>
                  <a:pt x="11659446" y="6596598"/>
                  <a:pt x="11659446" y="6596598"/>
                  <a:pt x="11649032" y="6600112"/>
                </a:cubicBezTo>
                <a:cubicBezTo>
                  <a:pt x="11649032" y="6600112"/>
                  <a:pt x="11649032" y="6600112"/>
                  <a:pt x="11645562" y="6617682"/>
                </a:cubicBezTo>
                <a:cubicBezTo>
                  <a:pt x="11645562" y="6617682"/>
                  <a:pt x="11645562" y="6617682"/>
                  <a:pt x="11635149" y="6638764"/>
                </a:cubicBezTo>
                <a:cubicBezTo>
                  <a:pt x="11638620" y="6638764"/>
                  <a:pt x="11642091" y="6638764"/>
                  <a:pt x="11645562" y="6642278"/>
                </a:cubicBezTo>
                <a:cubicBezTo>
                  <a:pt x="11645562" y="6642278"/>
                  <a:pt x="11645562" y="6642278"/>
                  <a:pt x="11645562" y="6631737"/>
                </a:cubicBezTo>
                <a:cubicBezTo>
                  <a:pt x="11645562" y="6631737"/>
                  <a:pt x="11645562" y="6631737"/>
                  <a:pt x="11666387" y="6631737"/>
                </a:cubicBezTo>
                <a:cubicBezTo>
                  <a:pt x="11666387" y="6631737"/>
                  <a:pt x="11666387" y="6631737"/>
                  <a:pt x="11666387" y="6638764"/>
                </a:cubicBezTo>
                <a:cubicBezTo>
                  <a:pt x="11669858" y="6638764"/>
                  <a:pt x="11673329" y="6638764"/>
                  <a:pt x="11676800" y="6638764"/>
                </a:cubicBezTo>
                <a:cubicBezTo>
                  <a:pt x="11676800" y="6638764"/>
                  <a:pt x="11676800" y="6638764"/>
                  <a:pt x="11666387" y="6617682"/>
                </a:cubicBezTo>
                <a:lnTo>
                  <a:pt x="11659446" y="6600112"/>
                </a:lnTo>
                <a:cubicBezTo>
                  <a:pt x="11659446" y="6600112"/>
                  <a:pt x="11659446" y="6600112"/>
                  <a:pt x="11659446" y="6596598"/>
                </a:cubicBezTo>
                <a:close/>
                <a:moveTo>
                  <a:pt x="10964451" y="6596597"/>
                </a:moveTo>
                <a:cubicBezTo>
                  <a:pt x="10964451" y="6596597"/>
                  <a:pt x="10964451" y="6596597"/>
                  <a:pt x="10953971" y="6600129"/>
                </a:cubicBezTo>
                <a:cubicBezTo>
                  <a:pt x="10953971" y="6600129"/>
                  <a:pt x="10953971" y="6600129"/>
                  <a:pt x="10953971" y="6621318"/>
                </a:cubicBezTo>
                <a:cubicBezTo>
                  <a:pt x="10953971" y="6621318"/>
                  <a:pt x="10953971" y="6621318"/>
                  <a:pt x="10936505" y="6621318"/>
                </a:cubicBezTo>
                <a:cubicBezTo>
                  <a:pt x="10936505" y="6621318"/>
                  <a:pt x="10936505" y="6621318"/>
                  <a:pt x="10936505" y="6631913"/>
                </a:cubicBezTo>
                <a:cubicBezTo>
                  <a:pt x="10936505" y="6631913"/>
                  <a:pt x="10936505" y="6631913"/>
                  <a:pt x="10953971" y="6631913"/>
                </a:cubicBezTo>
                <a:cubicBezTo>
                  <a:pt x="10953971" y="6631913"/>
                  <a:pt x="10953971" y="6631913"/>
                  <a:pt x="10953971" y="6688419"/>
                </a:cubicBezTo>
                <a:cubicBezTo>
                  <a:pt x="10953971" y="6706077"/>
                  <a:pt x="10953971" y="6720203"/>
                  <a:pt x="10974931" y="6720203"/>
                </a:cubicBezTo>
                <a:cubicBezTo>
                  <a:pt x="10981917" y="6720203"/>
                  <a:pt x="10985410" y="6720203"/>
                  <a:pt x="10988904" y="6716672"/>
                </a:cubicBezTo>
                <a:cubicBezTo>
                  <a:pt x="10988904" y="6716672"/>
                  <a:pt x="10988904" y="6716672"/>
                  <a:pt x="10988904" y="6706077"/>
                </a:cubicBezTo>
                <a:cubicBezTo>
                  <a:pt x="10985410" y="6709608"/>
                  <a:pt x="10981917" y="6709608"/>
                  <a:pt x="10978424" y="6709608"/>
                </a:cubicBezTo>
                <a:cubicBezTo>
                  <a:pt x="10967944" y="6709608"/>
                  <a:pt x="10964451" y="6702546"/>
                  <a:pt x="10964451" y="6695482"/>
                </a:cubicBezTo>
                <a:cubicBezTo>
                  <a:pt x="10964451" y="6695482"/>
                  <a:pt x="10964451" y="6695482"/>
                  <a:pt x="10964451" y="6631913"/>
                </a:cubicBezTo>
                <a:cubicBezTo>
                  <a:pt x="10964451" y="6631913"/>
                  <a:pt x="10964451" y="6631913"/>
                  <a:pt x="10985410" y="6631913"/>
                </a:cubicBezTo>
                <a:lnTo>
                  <a:pt x="10985410" y="6621318"/>
                </a:lnTo>
                <a:cubicBezTo>
                  <a:pt x="10985410" y="6621318"/>
                  <a:pt x="10985410" y="6621318"/>
                  <a:pt x="10964451" y="6621318"/>
                </a:cubicBezTo>
                <a:cubicBezTo>
                  <a:pt x="10964451" y="6621318"/>
                  <a:pt x="10964451" y="6621318"/>
                  <a:pt x="10964451" y="6596597"/>
                </a:cubicBezTo>
                <a:close/>
                <a:moveTo>
                  <a:pt x="11599881" y="6593911"/>
                </a:moveTo>
                <a:cubicBezTo>
                  <a:pt x="11589469" y="6636077"/>
                  <a:pt x="11589469" y="6636077"/>
                  <a:pt x="11589469" y="6636077"/>
                </a:cubicBezTo>
                <a:cubicBezTo>
                  <a:pt x="11592940" y="6636077"/>
                  <a:pt x="11596410" y="6636077"/>
                  <a:pt x="11599881" y="6636077"/>
                </a:cubicBezTo>
                <a:cubicBezTo>
                  <a:pt x="11603352" y="6611481"/>
                  <a:pt x="11603352" y="6611481"/>
                  <a:pt x="11603352" y="6611481"/>
                </a:cubicBezTo>
                <a:cubicBezTo>
                  <a:pt x="11617236" y="6639591"/>
                  <a:pt x="11617236" y="6639591"/>
                  <a:pt x="11617236" y="6639591"/>
                </a:cubicBezTo>
                <a:cubicBezTo>
                  <a:pt x="11620707" y="6639591"/>
                  <a:pt x="11624178" y="6639591"/>
                  <a:pt x="11624178" y="6639591"/>
                </a:cubicBezTo>
                <a:cubicBezTo>
                  <a:pt x="11631119" y="6597425"/>
                  <a:pt x="11631119" y="6597425"/>
                  <a:pt x="11631119" y="6597425"/>
                </a:cubicBezTo>
                <a:cubicBezTo>
                  <a:pt x="11627648" y="6597425"/>
                  <a:pt x="11624178" y="6597425"/>
                  <a:pt x="11624178" y="6597425"/>
                </a:cubicBezTo>
                <a:cubicBezTo>
                  <a:pt x="11620707" y="6625536"/>
                  <a:pt x="11620707" y="6625536"/>
                  <a:pt x="11620707" y="6625536"/>
                </a:cubicBezTo>
                <a:cubicBezTo>
                  <a:pt x="11606824" y="6593911"/>
                  <a:pt x="11606824" y="6593911"/>
                  <a:pt x="11606824" y="6593911"/>
                </a:cubicBezTo>
                <a:cubicBezTo>
                  <a:pt x="11603352" y="6593911"/>
                  <a:pt x="11603352" y="6593911"/>
                  <a:pt x="11599881" y="6593911"/>
                </a:cubicBezTo>
                <a:close/>
                <a:moveTo>
                  <a:pt x="11709044" y="6589881"/>
                </a:moveTo>
                <a:cubicBezTo>
                  <a:pt x="11695071" y="6593432"/>
                  <a:pt x="11684592" y="6596982"/>
                  <a:pt x="11674112" y="6596982"/>
                </a:cubicBezTo>
                <a:cubicBezTo>
                  <a:pt x="11674112" y="6604084"/>
                  <a:pt x="11674112" y="6604084"/>
                  <a:pt x="11674112" y="6604084"/>
                </a:cubicBezTo>
                <a:cubicBezTo>
                  <a:pt x="11681098" y="6604084"/>
                  <a:pt x="11684592" y="6604084"/>
                  <a:pt x="11688084" y="6604084"/>
                </a:cubicBezTo>
                <a:cubicBezTo>
                  <a:pt x="11695071" y="6639592"/>
                  <a:pt x="11695071" y="6639592"/>
                  <a:pt x="11695071" y="6639592"/>
                </a:cubicBezTo>
                <a:cubicBezTo>
                  <a:pt x="11702057" y="6636041"/>
                  <a:pt x="11702057" y="6636041"/>
                  <a:pt x="11702057" y="6636041"/>
                </a:cubicBezTo>
                <a:cubicBezTo>
                  <a:pt x="11695071" y="6600533"/>
                  <a:pt x="11695071" y="6600533"/>
                  <a:pt x="11695071" y="6600533"/>
                </a:cubicBezTo>
                <a:cubicBezTo>
                  <a:pt x="11702057" y="6600533"/>
                  <a:pt x="11705551" y="6600533"/>
                  <a:pt x="11709044" y="6596982"/>
                </a:cubicBezTo>
                <a:close/>
                <a:moveTo>
                  <a:pt x="11564748" y="6589881"/>
                </a:moveTo>
                <a:cubicBezTo>
                  <a:pt x="11564748" y="6589881"/>
                  <a:pt x="11564748" y="6589881"/>
                  <a:pt x="11575228" y="6593240"/>
                </a:cubicBezTo>
                <a:cubicBezTo>
                  <a:pt x="11578720" y="6593240"/>
                  <a:pt x="11578720" y="6596599"/>
                  <a:pt x="11578720" y="6596599"/>
                </a:cubicBezTo>
                <a:cubicBezTo>
                  <a:pt x="11578720" y="6596599"/>
                  <a:pt x="11578720" y="6599957"/>
                  <a:pt x="11578720" y="6599957"/>
                </a:cubicBezTo>
                <a:cubicBezTo>
                  <a:pt x="11578720" y="6599957"/>
                  <a:pt x="11575228" y="6603316"/>
                  <a:pt x="11571734" y="6603316"/>
                </a:cubicBezTo>
                <a:cubicBezTo>
                  <a:pt x="11571734" y="6603316"/>
                  <a:pt x="11571734" y="6603316"/>
                  <a:pt x="11561254" y="6599957"/>
                </a:cubicBezTo>
                <a:cubicBezTo>
                  <a:pt x="11561254" y="6599957"/>
                  <a:pt x="11561254" y="6599957"/>
                  <a:pt x="11564748" y="6596599"/>
                </a:cubicBezTo>
                <a:cubicBezTo>
                  <a:pt x="11564748" y="6596599"/>
                  <a:pt x="11564748" y="6596599"/>
                  <a:pt x="11564748" y="6589881"/>
                </a:cubicBezTo>
                <a:close/>
                <a:moveTo>
                  <a:pt x="11014562" y="6587995"/>
                </a:moveTo>
                <a:lnTo>
                  <a:pt x="11014562" y="6601689"/>
                </a:lnTo>
                <a:lnTo>
                  <a:pt x="11026851" y="6601689"/>
                </a:lnTo>
                <a:lnTo>
                  <a:pt x="11026851" y="6587995"/>
                </a:lnTo>
                <a:close/>
                <a:moveTo>
                  <a:pt x="11715762" y="6585849"/>
                </a:moveTo>
                <a:cubicBezTo>
                  <a:pt x="11729582" y="6628843"/>
                  <a:pt x="11729582" y="6628843"/>
                  <a:pt x="11729582" y="6628843"/>
                </a:cubicBezTo>
                <a:cubicBezTo>
                  <a:pt x="11733036" y="6625260"/>
                  <a:pt x="11736491" y="6625260"/>
                  <a:pt x="11739946" y="6625260"/>
                </a:cubicBezTo>
                <a:cubicBezTo>
                  <a:pt x="11726127" y="6585849"/>
                  <a:pt x="11726127" y="6585849"/>
                  <a:pt x="11726127" y="6585849"/>
                </a:cubicBezTo>
                <a:cubicBezTo>
                  <a:pt x="11722671" y="6585849"/>
                  <a:pt x="11719217" y="6585849"/>
                  <a:pt x="11715762" y="6585849"/>
                </a:cubicBezTo>
                <a:close/>
                <a:moveTo>
                  <a:pt x="10346688" y="6585849"/>
                </a:moveTo>
                <a:lnTo>
                  <a:pt x="10346688" y="6716173"/>
                </a:lnTo>
                <a:lnTo>
                  <a:pt x="10361467" y="6716173"/>
                </a:lnTo>
                <a:lnTo>
                  <a:pt x="10361467" y="6657057"/>
                </a:lnTo>
                <a:lnTo>
                  <a:pt x="10407148" y="6657057"/>
                </a:lnTo>
                <a:lnTo>
                  <a:pt x="10407148" y="6646309"/>
                </a:lnTo>
                <a:lnTo>
                  <a:pt x="10361467" y="6646309"/>
                </a:lnTo>
                <a:lnTo>
                  <a:pt x="10361467" y="6596597"/>
                </a:lnTo>
                <a:lnTo>
                  <a:pt x="10409835" y="6596597"/>
                </a:lnTo>
                <a:lnTo>
                  <a:pt x="10409835" y="6585849"/>
                </a:lnTo>
                <a:close/>
                <a:moveTo>
                  <a:pt x="11561143" y="6579132"/>
                </a:moveTo>
                <a:cubicBezTo>
                  <a:pt x="11561143" y="6579132"/>
                  <a:pt x="11561143" y="6579132"/>
                  <a:pt x="11554200" y="6596599"/>
                </a:cubicBezTo>
                <a:cubicBezTo>
                  <a:pt x="11554200" y="6596599"/>
                  <a:pt x="11554200" y="6596599"/>
                  <a:pt x="11554200" y="6600091"/>
                </a:cubicBezTo>
                <a:cubicBezTo>
                  <a:pt x="11554200" y="6600091"/>
                  <a:pt x="11554200" y="6600091"/>
                  <a:pt x="11543788" y="6617558"/>
                </a:cubicBezTo>
                <a:cubicBezTo>
                  <a:pt x="11547259" y="6621051"/>
                  <a:pt x="11550730" y="6621051"/>
                  <a:pt x="11554200" y="6621051"/>
                </a:cubicBezTo>
                <a:cubicBezTo>
                  <a:pt x="11554200" y="6621051"/>
                  <a:pt x="11554200" y="6621051"/>
                  <a:pt x="11557671" y="6607078"/>
                </a:cubicBezTo>
                <a:cubicBezTo>
                  <a:pt x="11557671" y="6607078"/>
                  <a:pt x="11557671" y="6607078"/>
                  <a:pt x="11568084" y="6610572"/>
                </a:cubicBezTo>
                <a:cubicBezTo>
                  <a:pt x="11568084" y="6610572"/>
                  <a:pt x="11568084" y="6610572"/>
                  <a:pt x="11568084" y="6628037"/>
                </a:cubicBezTo>
                <a:cubicBezTo>
                  <a:pt x="11571555" y="6628037"/>
                  <a:pt x="11575026" y="6631531"/>
                  <a:pt x="11578497" y="6631531"/>
                </a:cubicBezTo>
                <a:cubicBezTo>
                  <a:pt x="11578497" y="6631531"/>
                  <a:pt x="11578497" y="6631531"/>
                  <a:pt x="11575026" y="6610572"/>
                </a:cubicBezTo>
                <a:cubicBezTo>
                  <a:pt x="11581968" y="6610572"/>
                  <a:pt x="11585438" y="6603585"/>
                  <a:pt x="11585438" y="6600091"/>
                </a:cubicBezTo>
                <a:cubicBezTo>
                  <a:pt x="11585438" y="6600091"/>
                  <a:pt x="11585438" y="6596599"/>
                  <a:pt x="11585438" y="6596599"/>
                </a:cubicBezTo>
                <a:cubicBezTo>
                  <a:pt x="11585438" y="6593105"/>
                  <a:pt x="11585438" y="6589612"/>
                  <a:pt x="11578497" y="6586119"/>
                </a:cubicBezTo>
                <a:cubicBezTo>
                  <a:pt x="11578497" y="6586119"/>
                  <a:pt x="11578497" y="6586119"/>
                  <a:pt x="11561143" y="6579132"/>
                </a:cubicBezTo>
                <a:close/>
                <a:moveTo>
                  <a:pt x="11766241" y="6576425"/>
                </a:moveTo>
                <a:cubicBezTo>
                  <a:pt x="11769696" y="6576866"/>
                  <a:pt x="11773151" y="6578629"/>
                  <a:pt x="11774878" y="6582156"/>
                </a:cubicBezTo>
                <a:cubicBezTo>
                  <a:pt x="11774878" y="6585683"/>
                  <a:pt x="11774878" y="6589209"/>
                  <a:pt x="11774878" y="6589209"/>
                </a:cubicBezTo>
                <a:cubicBezTo>
                  <a:pt x="11774878" y="6592736"/>
                  <a:pt x="11774878" y="6596264"/>
                  <a:pt x="11771423" y="6599790"/>
                </a:cubicBezTo>
                <a:cubicBezTo>
                  <a:pt x="11771423" y="6599790"/>
                  <a:pt x="11771423" y="6599790"/>
                  <a:pt x="11767968" y="6603317"/>
                </a:cubicBezTo>
                <a:cubicBezTo>
                  <a:pt x="11764514" y="6603317"/>
                  <a:pt x="11757604" y="6603317"/>
                  <a:pt x="11754149" y="6599790"/>
                </a:cubicBezTo>
                <a:cubicBezTo>
                  <a:pt x="11750694" y="6599790"/>
                  <a:pt x="11750694" y="6596264"/>
                  <a:pt x="11750694" y="6596264"/>
                </a:cubicBezTo>
                <a:cubicBezTo>
                  <a:pt x="11750694" y="6596264"/>
                  <a:pt x="11750694" y="6592736"/>
                  <a:pt x="11750694" y="6589209"/>
                </a:cubicBezTo>
                <a:cubicBezTo>
                  <a:pt x="11750694" y="6585683"/>
                  <a:pt x="11750694" y="6582156"/>
                  <a:pt x="11757604" y="6578629"/>
                </a:cubicBezTo>
                <a:cubicBezTo>
                  <a:pt x="11759332" y="6576866"/>
                  <a:pt x="11762786" y="6575984"/>
                  <a:pt x="11766241" y="6576425"/>
                </a:cubicBezTo>
                <a:close/>
                <a:moveTo>
                  <a:pt x="10810738" y="6575100"/>
                </a:moveTo>
                <a:cubicBezTo>
                  <a:pt x="10810738" y="6575100"/>
                  <a:pt x="10810738" y="6575100"/>
                  <a:pt x="10810738" y="6638804"/>
                </a:cubicBezTo>
                <a:cubicBezTo>
                  <a:pt x="10810738" y="6631726"/>
                  <a:pt x="10800048" y="6621108"/>
                  <a:pt x="10782231" y="6621108"/>
                </a:cubicBezTo>
                <a:cubicBezTo>
                  <a:pt x="10753724" y="6621108"/>
                  <a:pt x="10743034" y="6642343"/>
                  <a:pt x="10743034" y="6670656"/>
                </a:cubicBezTo>
                <a:cubicBezTo>
                  <a:pt x="10743034" y="6698969"/>
                  <a:pt x="10753724" y="6720203"/>
                  <a:pt x="10782231" y="6720203"/>
                </a:cubicBezTo>
                <a:cubicBezTo>
                  <a:pt x="10796484" y="6720203"/>
                  <a:pt x="10803611" y="6716664"/>
                  <a:pt x="10810738" y="6702507"/>
                </a:cubicBezTo>
                <a:cubicBezTo>
                  <a:pt x="10810738" y="6702507"/>
                  <a:pt x="10810738" y="6702507"/>
                  <a:pt x="10810738" y="6716664"/>
                </a:cubicBezTo>
                <a:cubicBezTo>
                  <a:pt x="10810738" y="6716664"/>
                  <a:pt x="10810738" y="6716664"/>
                  <a:pt x="10824991" y="6716664"/>
                </a:cubicBezTo>
                <a:lnTo>
                  <a:pt x="10824991" y="6575100"/>
                </a:lnTo>
                <a:cubicBezTo>
                  <a:pt x="10824991" y="6575100"/>
                  <a:pt x="10824991" y="6575100"/>
                  <a:pt x="10810738" y="6575100"/>
                </a:cubicBezTo>
                <a:close/>
                <a:moveTo>
                  <a:pt x="11768161" y="6569584"/>
                </a:moveTo>
                <a:cubicBezTo>
                  <a:pt x="11762338" y="6568289"/>
                  <a:pt x="11756068" y="6569152"/>
                  <a:pt x="11750694" y="6572607"/>
                </a:cubicBezTo>
                <a:cubicBezTo>
                  <a:pt x="11743528" y="6576062"/>
                  <a:pt x="11739946" y="6582972"/>
                  <a:pt x="11739946" y="6589881"/>
                </a:cubicBezTo>
                <a:cubicBezTo>
                  <a:pt x="11739946" y="6593336"/>
                  <a:pt x="11743528" y="6596791"/>
                  <a:pt x="11743528" y="6600246"/>
                </a:cubicBezTo>
                <a:cubicBezTo>
                  <a:pt x="11750694" y="6610611"/>
                  <a:pt x="11765025" y="6614065"/>
                  <a:pt x="11772191" y="6607156"/>
                </a:cubicBezTo>
                <a:cubicBezTo>
                  <a:pt x="11779357" y="6607156"/>
                  <a:pt x="11779357" y="6603701"/>
                  <a:pt x="11782939" y="6600246"/>
                </a:cubicBezTo>
                <a:cubicBezTo>
                  <a:pt x="11782939" y="6596791"/>
                  <a:pt x="11782939" y="6593336"/>
                  <a:pt x="11782939" y="6589881"/>
                </a:cubicBezTo>
                <a:cubicBezTo>
                  <a:pt x="11782939" y="6586427"/>
                  <a:pt x="11782939" y="6582972"/>
                  <a:pt x="11782939" y="6579517"/>
                </a:cubicBezTo>
                <a:cubicBezTo>
                  <a:pt x="11779357" y="6574334"/>
                  <a:pt x="11773982" y="6570880"/>
                  <a:pt x="11768161" y="6569584"/>
                </a:cubicBezTo>
                <a:close/>
                <a:moveTo>
                  <a:pt x="11525909" y="6561666"/>
                </a:moveTo>
                <a:cubicBezTo>
                  <a:pt x="11504825" y="6596598"/>
                  <a:pt x="11504825" y="6596598"/>
                  <a:pt x="11504825" y="6596598"/>
                </a:cubicBezTo>
                <a:cubicBezTo>
                  <a:pt x="11511853" y="6603584"/>
                  <a:pt x="11518881" y="6607078"/>
                  <a:pt x="11529423" y="6614064"/>
                </a:cubicBezTo>
                <a:cubicBezTo>
                  <a:pt x="11532937" y="6607078"/>
                  <a:pt x="11532937" y="6607078"/>
                  <a:pt x="11532937" y="6607078"/>
                </a:cubicBezTo>
                <a:cubicBezTo>
                  <a:pt x="11515367" y="6596598"/>
                  <a:pt x="11515367" y="6596598"/>
                  <a:pt x="11515367" y="6596598"/>
                </a:cubicBezTo>
                <a:cubicBezTo>
                  <a:pt x="11522395" y="6586119"/>
                  <a:pt x="11522395" y="6586119"/>
                  <a:pt x="11522395" y="6586119"/>
                </a:cubicBezTo>
                <a:cubicBezTo>
                  <a:pt x="11532937" y="6593105"/>
                  <a:pt x="11532937" y="6593105"/>
                  <a:pt x="11532937" y="6593105"/>
                </a:cubicBezTo>
                <a:cubicBezTo>
                  <a:pt x="11536450" y="6586119"/>
                  <a:pt x="11536450" y="6586119"/>
                  <a:pt x="11536450" y="6586119"/>
                </a:cubicBezTo>
                <a:cubicBezTo>
                  <a:pt x="11532937" y="6586119"/>
                  <a:pt x="11529423" y="6582625"/>
                  <a:pt x="11525909" y="6579132"/>
                </a:cubicBezTo>
                <a:lnTo>
                  <a:pt x="11529423" y="6572146"/>
                </a:lnTo>
                <a:cubicBezTo>
                  <a:pt x="11536450" y="6575638"/>
                  <a:pt x="11539964" y="6579132"/>
                  <a:pt x="11546992" y="6582625"/>
                </a:cubicBezTo>
                <a:cubicBezTo>
                  <a:pt x="11550506" y="6575638"/>
                  <a:pt x="11550506" y="6575638"/>
                  <a:pt x="11550506" y="6575638"/>
                </a:cubicBezTo>
                <a:cubicBezTo>
                  <a:pt x="11543478" y="6572146"/>
                  <a:pt x="11532937" y="6565159"/>
                  <a:pt x="11525909" y="6561666"/>
                </a:cubicBezTo>
                <a:close/>
                <a:moveTo>
                  <a:pt x="11803361" y="6533452"/>
                </a:moveTo>
                <a:cubicBezTo>
                  <a:pt x="11799868" y="6536978"/>
                  <a:pt x="11799868" y="6536978"/>
                  <a:pt x="11796375" y="6540505"/>
                </a:cubicBezTo>
                <a:cubicBezTo>
                  <a:pt x="11813840" y="6558139"/>
                  <a:pt x="11813840" y="6558139"/>
                  <a:pt x="11813840" y="6558139"/>
                </a:cubicBezTo>
                <a:cubicBezTo>
                  <a:pt x="11785895" y="6551086"/>
                  <a:pt x="11785895" y="6551086"/>
                  <a:pt x="11785895" y="6551086"/>
                </a:cubicBezTo>
                <a:cubicBezTo>
                  <a:pt x="11782402" y="6551086"/>
                  <a:pt x="11782402" y="6554612"/>
                  <a:pt x="11778908" y="6554612"/>
                </a:cubicBezTo>
                <a:cubicBezTo>
                  <a:pt x="11803361" y="6589881"/>
                  <a:pt x="11803361" y="6589881"/>
                  <a:pt x="11803361" y="6589881"/>
                </a:cubicBezTo>
                <a:cubicBezTo>
                  <a:pt x="11806854" y="6586354"/>
                  <a:pt x="11806854" y="6586354"/>
                  <a:pt x="11810348" y="6582827"/>
                </a:cubicBezTo>
                <a:cubicBezTo>
                  <a:pt x="11796375" y="6561666"/>
                  <a:pt x="11796375" y="6561666"/>
                  <a:pt x="11796375" y="6561666"/>
                </a:cubicBezTo>
                <a:cubicBezTo>
                  <a:pt x="11824320" y="6572246"/>
                  <a:pt x="11824320" y="6572246"/>
                  <a:pt x="11824320" y="6572246"/>
                </a:cubicBezTo>
                <a:cubicBezTo>
                  <a:pt x="11827814" y="6568720"/>
                  <a:pt x="11827814" y="6568720"/>
                  <a:pt x="11831307" y="6565193"/>
                </a:cubicBezTo>
                <a:cubicBezTo>
                  <a:pt x="11803361" y="6533452"/>
                  <a:pt x="11803361" y="6533452"/>
                  <a:pt x="11803361" y="6533452"/>
                </a:cubicBezTo>
                <a:close/>
                <a:moveTo>
                  <a:pt x="11495008" y="6533452"/>
                </a:moveTo>
                <a:cubicBezTo>
                  <a:pt x="11495008" y="6533452"/>
                  <a:pt x="11495008" y="6533452"/>
                  <a:pt x="11487980" y="6536965"/>
                </a:cubicBezTo>
                <a:cubicBezTo>
                  <a:pt x="11491494" y="6540479"/>
                  <a:pt x="11495008" y="6543993"/>
                  <a:pt x="11498522" y="6547507"/>
                </a:cubicBezTo>
                <a:cubicBezTo>
                  <a:pt x="11498522" y="6547507"/>
                  <a:pt x="11498522" y="6547507"/>
                  <a:pt x="11473924" y="6572104"/>
                </a:cubicBezTo>
                <a:cubicBezTo>
                  <a:pt x="11473924" y="6572104"/>
                  <a:pt x="11473924" y="6572104"/>
                  <a:pt x="11480952" y="6579132"/>
                </a:cubicBezTo>
                <a:cubicBezTo>
                  <a:pt x="11480952" y="6579132"/>
                  <a:pt x="11480952" y="6579132"/>
                  <a:pt x="11505548" y="6554535"/>
                </a:cubicBezTo>
                <a:cubicBezTo>
                  <a:pt x="11509062" y="6554535"/>
                  <a:pt x="11512576" y="6558048"/>
                  <a:pt x="11516090" y="6561562"/>
                </a:cubicBezTo>
                <a:cubicBezTo>
                  <a:pt x="11516090" y="6561562"/>
                  <a:pt x="11516090" y="6561562"/>
                  <a:pt x="11519604" y="6554535"/>
                </a:cubicBezTo>
                <a:cubicBezTo>
                  <a:pt x="11509062" y="6547507"/>
                  <a:pt x="11502036" y="6540479"/>
                  <a:pt x="11495008" y="6533452"/>
                </a:cubicBezTo>
                <a:close/>
                <a:moveTo>
                  <a:pt x="11824589" y="6522703"/>
                </a:moveTo>
                <a:lnTo>
                  <a:pt x="11842055" y="6529421"/>
                </a:lnTo>
                <a:lnTo>
                  <a:pt x="11842055" y="6533452"/>
                </a:lnTo>
                <a:lnTo>
                  <a:pt x="11835337" y="6540170"/>
                </a:lnTo>
                <a:lnTo>
                  <a:pt x="11831307" y="6533452"/>
                </a:lnTo>
                <a:close/>
                <a:moveTo>
                  <a:pt x="11820942" y="6515985"/>
                </a:moveTo>
                <a:lnTo>
                  <a:pt x="11813840" y="6522927"/>
                </a:lnTo>
                <a:cubicBezTo>
                  <a:pt x="11813840" y="6522927"/>
                  <a:pt x="11813840" y="6522927"/>
                  <a:pt x="11820942" y="6533339"/>
                </a:cubicBezTo>
                <a:cubicBezTo>
                  <a:pt x="11820942" y="6533339"/>
                  <a:pt x="11820942" y="6533339"/>
                  <a:pt x="11838696" y="6557635"/>
                </a:cubicBezTo>
                <a:cubicBezTo>
                  <a:pt x="11838696" y="6557635"/>
                  <a:pt x="11842247" y="6554165"/>
                  <a:pt x="11842247" y="6554165"/>
                </a:cubicBezTo>
                <a:cubicBezTo>
                  <a:pt x="11842247" y="6554165"/>
                  <a:pt x="11842247" y="6554165"/>
                  <a:pt x="11838696" y="6547223"/>
                </a:cubicBezTo>
                <a:cubicBezTo>
                  <a:pt x="11838696" y="6547223"/>
                  <a:pt x="11838696" y="6547223"/>
                  <a:pt x="11849349" y="6533339"/>
                </a:cubicBezTo>
                <a:cubicBezTo>
                  <a:pt x="11849349" y="6533339"/>
                  <a:pt x="11849349" y="6533339"/>
                  <a:pt x="11856450" y="6533339"/>
                </a:cubicBezTo>
                <a:cubicBezTo>
                  <a:pt x="11860002" y="6533339"/>
                  <a:pt x="11860002" y="6533339"/>
                  <a:pt x="11860002" y="6533339"/>
                </a:cubicBezTo>
                <a:cubicBezTo>
                  <a:pt x="11860002" y="6529868"/>
                  <a:pt x="11863552" y="6529868"/>
                  <a:pt x="11863552" y="6526397"/>
                </a:cubicBezTo>
                <a:cubicBezTo>
                  <a:pt x="11863552" y="6526397"/>
                  <a:pt x="11863552" y="6526397"/>
                  <a:pt x="11820942" y="6515985"/>
                </a:cubicBezTo>
                <a:close/>
                <a:moveTo>
                  <a:pt x="11466198" y="6501206"/>
                </a:moveTo>
                <a:cubicBezTo>
                  <a:pt x="11430930" y="6526286"/>
                  <a:pt x="11430930" y="6526286"/>
                  <a:pt x="11430930" y="6526286"/>
                </a:cubicBezTo>
                <a:cubicBezTo>
                  <a:pt x="11434457" y="6529869"/>
                  <a:pt x="11434457" y="6529869"/>
                  <a:pt x="11437984" y="6533452"/>
                </a:cubicBezTo>
                <a:cubicBezTo>
                  <a:pt x="11459145" y="6519121"/>
                  <a:pt x="11459145" y="6519121"/>
                  <a:pt x="11459145" y="6519121"/>
                </a:cubicBezTo>
                <a:cubicBezTo>
                  <a:pt x="11448564" y="6547782"/>
                  <a:pt x="11448564" y="6547782"/>
                  <a:pt x="11448564" y="6547782"/>
                </a:cubicBezTo>
                <a:cubicBezTo>
                  <a:pt x="11452091" y="6551366"/>
                  <a:pt x="11452091" y="6551366"/>
                  <a:pt x="11455618" y="6554948"/>
                </a:cubicBezTo>
                <a:cubicBezTo>
                  <a:pt x="11487359" y="6526286"/>
                  <a:pt x="11487359" y="6526286"/>
                  <a:pt x="11487359" y="6526286"/>
                </a:cubicBezTo>
                <a:cubicBezTo>
                  <a:pt x="11487359" y="6522703"/>
                  <a:pt x="11483833" y="6522703"/>
                  <a:pt x="11483833" y="6519121"/>
                </a:cubicBezTo>
                <a:cubicBezTo>
                  <a:pt x="11462672" y="6537034"/>
                  <a:pt x="11462672" y="6537034"/>
                  <a:pt x="11462672" y="6537034"/>
                </a:cubicBezTo>
                <a:cubicBezTo>
                  <a:pt x="11473252" y="6508372"/>
                  <a:pt x="11473252" y="6508372"/>
                  <a:pt x="11473252" y="6508372"/>
                </a:cubicBezTo>
                <a:cubicBezTo>
                  <a:pt x="11469725" y="6504789"/>
                  <a:pt x="11469725" y="6504789"/>
                  <a:pt x="11466198" y="6501206"/>
                </a:cubicBezTo>
                <a:close/>
                <a:moveTo>
                  <a:pt x="11835338" y="6490458"/>
                </a:moveTo>
                <a:lnTo>
                  <a:pt x="11831307" y="6498519"/>
                </a:lnTo>
                <a:lnTo>
                  <a:pt x="11870270" y="6518673"/>
                </a:lnTo>
                <a:lnTo>
                  <a:pt x="11883706" y="6494489"/>
                </a:lnTo>
                <a:lnTo>
                  <a:pt x="11876988" y="6490458"/>
                </a:lnTo>
                <a:lnTo>
                  <a:pt x="11866239" y="6509268"/>
                </a:lnTo>
                <a:close/>
                <a:moveTo>
                  <a:pt x="11459634" y="6487771"/>
                </a:moveTo>
                <a:cubicBezTo>
                  <a:pt x="11424212" y="6508933"/>
                  <a:pt x="11424212" y="6508933"/>
                  <a:pt x="11424212" y="6508933"/>
                </a:cubicBezTo>
                <a:cubicBezTo>
                  <a:pt x="11424212" y="6508933"/>
                  <a:pt x="11424212" y="6512459"/>
                  <a:pt x="11427754" y="6515986"/>
                </a:cubicBezTo>
                <a:cubicBezTo>
                  <a:pt x="11463176" y="6494825"/>
                  <a:pt x="11463176" y="6494825"/>
                  <a:pt x="11463176" y="6494825"/>
                </a:cubicBezTo>
                <a:cubicBezTo>
                  <a:pt x="11463176" y="6491298"/>
                  <a:pt x="11459634" y="6491298"/>
                  <a:pt x="11459634" y="6487771"/>
                </a:cubicBezTo>
                <a:close/>
                <a:moveTo>
                  <a:pt x="11450927" y="6454161"/>
                </a:moveTo>
                <a:cubicBezTo>
                  <a:pt x="11452683" y="6454602"/>
                  <a:pt x="11454437" y="6456365"/>
                  <a:pt x="11456192" y="6459892"/>
                </a:cubicBezTo>
                <a:cubicBezTo>
                  <a:pt x="11487785" y="6537483"/>
                  <a:pt x="11561500" y="6590385"/>
                  <a:pt x="11649257" y="6590385"/>
                </a:cubicBezTo>
                <a:cubicBezTo>
                  <a:pt x="11737012" y="6590385"/>
                  <a:pt x="11810728" y="6537483"/>
                  <a:pt x="11842320" y="6459892"/>
                </a:cubicBezTo>
                <a:cubicBezTo>
                  <a:pt x="11844075" y="6456365"/>
                  <a:pt x="11845831" y="6454602"/>
                  <a:pt x="11847586" y="6454161"/>
                </a:cubicBezTo>
                <a:cubicBezTo>
                  <a:pt x="11849340" y="6453721"/>
                  <a:pt x="11851096" y="6454602"/>
                  <a:pt x="11852851" y="6456365"/>
                </a:cubicBezTo>
                <a:cubicBezTo>
                  <a:pt x="11852851" y="6456365"/>
                  <a:pt x="11852851" y="6456365"/>
                  <a:pt x="11891464" y="6466946"/>
                </a:cubicBezTo>
                <a:cubicBezTo>
                  <a:pt x="11894974" y="6470473"/>
                  <a:pt x="11898484" y="6473999"/>
                  <a:pt x="11898484" y="6477526"/>
                </a:cubicBezTo>
                <a:cubicBezTo>
                  <a:pt x="11859871" y="6579804"/>
                  <a:pt x="11761585" y="6650341"/>
                  <a:pt x="11649257" y="6650341"/>
                </a:cubicBezTo>
                <a:cubicBezTo>
                  <a:pt x="11536929" y="6650341"/>
                  <a:pt x="11438641" y="6579804"/>
                  <a:pt x="11400028" y="6481054"/>
                </a:cubicBezTo>
                <a:cubicBezTo>
                  <a:pt x="11400028" y="6473999"/>
                  <a:pt x="11400028" y="6470473"/>
                  <a:pt x="11407049" y="6466946"/>
                </a:cubicBezTo>
                <a:cubicBezTo>
                  <a:pt x="11407049" y="6466946"/>
                  <a:pt x="11407049" y="6466946"/>
                  <a:pt x="11445662" y="6456365"/>
                </a:cubicBezTo>
                <a:cubicBezTo>
                  <a:pt x="11447417" y="6454602"/>
                  <a:pt x="11449172" y="6453721"/>
                  <a:pt x="11450927" y="6454161"/>
                </a:cubicBezTo>
                <a:close/>
                <a:moveTo>
                  <a:pt x="11603442" y="6448323"/>
                </a:moveTo>
                <a:cubicBezTo>
                  <a:pt x="11606935" y="6444777"/>
                  <a:pt x="11610428" y="6444777"/>
                  <a:pt x="11613922" y="6448323"/>
                </a:cubicBezTo>
                <a:cubicBezTo>
                  <a:pt x="11613922" y="6448323"/>
                  <a:pt x="11617414" y="6451869"/>
                  <a:pt x="11617414" y="6455414"/>
                </a:cubicBezTo>
                <a:cubicBezTo>
                  <a:pt x="11617414" y="6455414"/>
                  <a:pt x="11624401" y="6558233"/>
                  <a:pt x="11624401" y="6558233"/>
                </a:cubicBezTo>
                <a:cubicBezTo>
                  <a:pt x="11624401" y="6565324"/>
                  <a:pt x="11624401" y="6568870"/>
                  <a:pt x="11620908" y="6568870"/>
                </a:cubicBezTo>
                <a:cubicBezTo>
                  <a:pt x="11620908" y="6572415"/>
                  <a:pt x="11617414" y="6572415"/>
                  <a:pt x="11613922" y="6568870"/>
                </a:cubicBezTo>
                <a:cubicBezTo>
                  <a:pt x="11568509" y="6558233"/>
                  <a:pt x="11537070" y="6540506"/>
                  <a:pt x="11505632" y="6505050"/>
                </a:cubicBezTo>
                <a:cubicBezTo>
                  <a:pt x="11502138" y="6505050"/>
                  <a:pt x="11502138" y="6501505"/>
                  <a:pt x="11502138" y="6501505"/>
                </a:cubicBezTo>
                <a:cubicBezTo>
                  <a:pt x="11502138" y="6497960"/>
                  <a:pt x="11502138" y="6497960"/>
                  <a:pt x="11502138" y="6497960"/>
                </a:cubicBezTo>
                <a:cubicBezTo>
                  <a:pt x="11502138" y="6494415"/>
                  <a:pt x="11505632" y="6494415"/>
                  <a:pt x="11509124" y="6494415"/>
                </a:cubicBezTo>
                <a:cubicBezTo>
                  <a:pt x="11509124" y="6494415"/>
                  <a:pt x="11509124" y="6494415"/>
                  <a:pt x="11603442" y="6448323"/>
                </a:cubicBezTo>
                <a:close/>
                <a:moveTo>
                  <a:pt x="11688084" y="6444777"/>
                </a:moveTo>
                <a:cubicBezTo>
                  <a:pt x="11691578" y="6444777"/>
                  <a:pt x="11695071" y="6444777"/>
                  <a:pt x="11698565" y="6444777"/>
                </a:cubicBezTo>
                <a:cubicBezTo>
                  <a:pt x="11698565" y="6444777"/>
                  <a:pt x="11698565" y="6444777"/>
                  <a:pt x="11789388" y="6490688"/>
                </a:cubicBezTo>
                <a:cubicBezTo>
                  <a:pt x="11792882" y="6494220"/>
                  <a:pt x="11796375" y="6494220"/>
                  <a:pt x="11796375" y="6497752"/>
                </a:cubicBezTo>
                <a:cubicBezTo>
                  <a:pt x="11796375" y="6501283"/>
                  <a:pt x="11796375" y="6501283"/>
                  <a:pt x="11792882" y="6504815"/>
                </a:cubicBezTo>
                <a:cubicBezTo>
                  <a:pt x="11761442" y="6540131"/>
                  <a:pt x="11730003" y="6557789"/>
                  <a:pt x="11684592" y="6568384"/>
                </a:cubicBezTo>
                <a:cubicBezTo>
                  <a:pt x="11681098" y="6568384"/>
                  <a:pt x="11677605" y="6568384"/>
                  <a:pt x="11677605" y="6568384"/>
                </a:cubicBezTo>
                <a:cubicBezTo>
                  <a:pt x="11674112" y="6564852"/>
                  <a:pt x="11674112" y="6561320"/>
                  <a:pt x="11674112" y="6557789"/>
                </a:cubicBezTo>
                <a:cubicBezTo>
                  <a:pt x="11674112" y="6557789"/>
                  <a:pt x="11674112" y="6557789"/>
                  <a:pt x="11684592" y="6455373"/>
                </a:cubicBezTo>
                <a:cubicBezTo>
                  <a:pt x="11684592" y="6451841"/>
                  <a:pt x="11684592" y="6448309"/>
                  <a:pt x="11688084" y="6444777"/>
                </a:cubicBezTo>
                <a:close/>
                <a:moveTo>
                  <a:pt x="10810283" y="6405813"/>
                </a:moveTo>
                <a:lnTo>
                  <a:pt x="10851862" y="6405813"/>
                </a:lnTo>
                <a:cubicBezTo>
                  <a:pt x="10851862" y="6405813"/>
                  <a:pt x="10851862" y="6405813"/>
                  <a:pt x="10851862" y="6448423"/>
                </a:cubicBezTo>
                <a:cubicBezTo>
                  <a:pt x="10851862" y="6448423"/>
                  <a:pt x="10824142" y="6455525"/>
                  <a:pt x="10803353" y="6455525"/>
                </a:cubicBezTo>
                <a:cubicBezTo>
                  <a:pt x="10786028" y="6455525"/>
                  <a:pt x="10786028" y="6441322"/>
                  <a:pt x="10786028" y="6430669"/>
                </a:cubicBezTo>
                <a:cubicBezTo>
                  <a:pt x="10786028" y="6416466"/>
                  <a:pt x="10792958" y="6409364"/>
                  <a:pt x="10810283" y="6405813"/>
                </a:cubicBezTo>
                <a:close/>
                <a:moveTo>
                  <a:pt x="10494479" y="6335948"/>
                </a:moveTo>
                <a:cubicBezTo>
                  <a:pt x="10525716" y="6335948"/>
                  <a:pt x="10536128" y="6350016"/>
                  <a:pt x="10536128" y="6392220"/>
                </a:cubicBezTo>
                <a:cubicBezTo>
                  <a:pt x="10536128" y="6430905"/>
                  <a:pt x="10529187" y="6455524"/>
                  <a:pt x="10494479" y="6455524"/>
                </a:cubicBezTo>
                <a:cubicBezTo>
                  <a:pt x="10459770" y="6455524"/>
                  <a:pt x="10452829" y="6434423"/>
                  <a:pt x="10452829" y="6392220"/>
                </a:cubicBezTo>
                <a:cubicBezTo>
                  <a:pt x="10452829" y="6350016"/>
                  <a:pt x="10463241" y="6335948"/>
                  <a:pt x="10494479" y="6335948"/>
                </a:cubicBezTo>
                <a:close/>
                <a:moveTo>
                  <a:pt x="11639005" y="6331919"/>
                </a:moveTo>
                <a:cubicBezTo>
                  <a:pt x="11639005" y="6331919"/>
                  <a:pt x="11639005" y="6331919"/>
                  <a:pt x="11660034" y="6331919"/>
                </a:cubicBezTo>
                <a:cubicBezTo>
                  <a:pt x="11660034" y="6331919"/>
                  <a:pt x="11660034" y="6339012"/>
                  <a:pt x="11660034" y="6342559"/>
                </a:cubicBezTo>
                <a:cubicBezTo>
                  <a:pt x="11677559" y="6346106"/>
                  <a:pt x="11691578" y="6363841"/>
                  <a:pt x="11691578" y="6381576"/>
                </a:cubicBezTo>
                <a:cubicBezTo>
                  <a:pt x="11691578" y="6402858"/>
                  <a:pt x="11670549" y="6420593"/>
                  <a:pt x="11649519" y="6420593"/>
                </a:cubicBezTo>
                <a:cubicBezTo>
                  <a:pt x="11628490" y="6420593"/>
                  <a:pt x="11610966" y="6402858"/>
                  <a:pt x="11610966" y="6381576"/>
                </a:cubicBezTo>
                <a:cubicBezTo>
                  <a:pt x="11610966" y="6363841"/>
                  <a:pt x="11621480" y="6346106"/>
                  <a:pt x="11639005" y="6342559"/>
                </a:cubicBezTo>
                <a:cubicBezTo>
                  <a:pt x="11639005" y="6342559"/>
                  <a:pt x="11639005" y="6331919"/>
                  <a:pt x="11639005" y="6331919"/>
                </a:cubicBezTo>
                <a:close/>
                <a:moveTo>
                  <a:pt x="11649257" y="6321170"/>
                </a:moveTo>
                <a:cubicBezTo>
                  <a:pt x="11616236" y="6321170"/>
                  <a:pt x="11589469" y="6348239"/>
                  <a:pt x="11589469" y="6381630"/>
                </a:cubicBezTo>
                <a:cubicBezTo>
                  <a:pt x="11589469" y="6415021"/>
                  <a:pt x="11616236" y="6442090"/>
                  <a:pt x="11649257" y="6442090"/>
                </a:cubicBezTo>
                <a:cubicBezTo>
                  <a:pt x="11682277" y="6442090"/>
                  <a:pt x="11709045" y="6415021"/>
                  <a:pt x="11709045" y="6381630"/>
                </a:cubicBezTo>
                <a:cubicBezTo>
                  <a:pt x="11709045" y="6348239"/>
                  <a:pt x="11682277" y="6321170"/>
                  <a:pt x="11649257" y="6321170"/>
                </a:cubicBezTo>
                <a:close/>
                <a:moveTo>
                  <a:pt x="11649257" y="6314453"/>
                </a:moveTo>
                <a:cubicBezTo>
                  <a:pt x="11685987" y="6314453"/>
                  <a:pt x="11715763" y="6344529"/>
                  <a:pt x="11715763" y="6381630"/>
                </a:cubicBezTo>
                <a:cubicBezTo>
                  <a:pt x="11715763" y="6418732"/>
                  <a:pt x="11685987" y="6448808"/>
                  <a:pt x="11649257" y="6448808"/>
                </a:cubicBezTo>
                <a:cubicBezTo>
                  <a:pt x="11612526" y="6448808"/>
                  <a:pt x="11582751" y="6418732"/>
                  <a:pt x="11582751" y="6381630"/>
                </a:cubicBezTo>
                <a:cubicBezTo>
                  <a:pt x="11582751" y="6344529"/>
                  <a:pt x="11612526" y="6314453"/>
                  <a:pt x="11649257" y="6314453"/>
                </a:cubicBezTo>
                <a:close/>
                <a:moveTo>
                  <a:pt x="11824549" y="6311766"/>
                </a:moveTo>
                <a:cubicBezTo>
                  <a:pt x="11828050" y="6311766"/>
                  <a:pt x="11828050" y="6315292"/>
                  <a:pt x="11828050" y="6318819"/>
                </a:cubicBezTo>
                <a:cubicBezTo>
                  <a:pt x="11842055" y="6361141"/>
                  <a:pt x="11842055" y="6399936"/>
                  <a:pt x="11828050" y="6442258"/>
                </a:cubicBezTo>
                <a:cubicBezTo>
                  <a:pt x="11828050" y="6449312"/>
                  <a:pt x="11828050" y="6449312"/>
                  <a:pt x="11824549" y="6449312"/>
                </a:cubicBezTo>
                <a:cubicBezTo>
                  <a:pt x="11821047" y="6452839"/>
                  <a:pt x="11817546" y="6449312"/>
                  <a:pt x="11817546" y="6449312"/>
                </a:cubicBezTo>
                <a:lnTo>
                  <a:pt x="11730012" y="6389356"/>
                </a:lnTo>
                <a:cubicBezTo>
                  <a:pt x="11726510" y="6385829"/>
                  <a:pt x="11726510" y="6382302"/>
                  <a:pt x="11726510" y="6382302"/>
                </a:cubicBezTo>
                <a:cubicBezTo>
                  <a:pt x="11726510" y="6378776"/>
                  <a:pt x="11726510" y="6375249"/>
                  <a:pt x="11730012" y="6371721"/>
                </a:cubicBezTo>
                <a:cubicBezTo>
                  <a:pt x="11730012" y="6371721"/>
                  <a:pt x="11730012" y="6371721"/>
                  <a:pt x="11814044" y="6315292"/>
                </a:cubicBezTo>
                <a:cubicBezTo>
                  <a:pt x="11821047" y="6311766"/>
                  <a:pt x="11824549" y="6311766"/>
                  <a:pt x="11824549" y="6311766"/>
                </a:cubicBezTo>
                <a:close/>
                <a:moveTo>
                  <a:pt x="11473964" y="6311766"/>
                </a:moveTo>
                <a:cubicBezTo>
                  <a:pt x="11477466" y="6311766"/>
                  <a:pt x="11480967" y="6311766"/>
                  <a:pt x="11480967" y="6315292"/>
                </a:cubicBezTo>
                <a:lnTo>
                  <a:pt x="11568501" y="6371721"/>
                </a:lnTo>
                <a:cubicBezTo>
                  <a:pt x="11572002" y="6375249"/>
                  <a:pt x="11572002" y="6378776"/>
                  <a:pt x="11572002" y="6382302"/>
                </a:cubicBezTo>
                <a:cubicBezTo>
                  <a:pt x="11572002" y="6385829"/>
                  <a:pt x="11572002" y="6389356"/>
                  <a:pt x="11568501" y="6389356"/>
                </a:cubicBezTo>
                <a:cubicBezTo>
                  <a:pt x="11568501" y="6389356"/>
                  <a:pt x="11568501" y="6389356"/>
                  <a:pt x="11480967" y="6449312"/>
                </a:cubicBezTo>
                <a:cubicBezTo>
                  <a:pt x="11477466" y="6449312"/>
                  <a:pt x="11473964" y="6452839"/>
                  <a:pt x="11473964" y="6449312"/>
                </a:cubicBezTo>
                <a:cubicBezTo>
                  <a:pt x="11470463" y="6449312"/>
                  <a:pt x="11470463" y="6445785"/>
                  <a:pt x="11466961" y="6445785"/>
                </a:cubicBezTo>
                <a:cubicBezTo>
                  <a:pt x="11456457" y="6399936"/>
                  <a:pt x="11456457" y="6361141"/>
                  <a:pt x="11466961" y="6318819"/>
                </a:cubicBezTo>
                <a:cubicBezTo>
                  <a:pt x="11470463" y="6315292"/>
                  <a:pt x="11470463" y="6311766"/>
                  <a:pt x="11473964" y="6311766"/>
                </a:cubicBezTo>
                <a:close/>
                <a:moveTo>
                  <a:pt x="11070316" y="6301017"/>
                </a:moveTo>
                <a:cubicBezTo>
                  <a:pt x="11070316" y="6304543"/>
                  <a:pt x="11066828" y="6304543"/>
                  <a:pt x="11070316" y="6308070"/>
                </a:cubicBezTo>
                <a:cubicBezTo>
                  <a:pt x="11112166" y="6470304"/>
                  <a:pt x="11112166" y="6470304"/>
                  <a:pt x="11112166" y="6470304"/>
                </a:cubicBezTo>
                <a:cubicBezTo>
                  <a:pt x="11112166" y="6477358"/>
                  <a:pt x="11119141" y="6491465"/>
                  <a:pt x="11133091" y="6491465"/>
                </a:cubicBezTo>
                <a:cubicBezTo>
                  <a:pt x="11143554" y="6491465"/>
                  <a:pt x="11143554" y="6491465"/>
                  <a:pt x="11143554" y="6491465"/>
                </a:cubicBezTo>
                <a:cubicBezTo>
                  <a:pt x="11140066" y="6494992"/>
                  <a:pt x="11140066" y="6494992"/>
                  <a:pt x="11140066" y="6498518"/>
                </a:cubicBezTo>
                <a:cubicBezTo>
                  <a:pt x="11136578" y="6509098"/>
                  <a:pt x="11133091" y="6519679"/>
                  <a:pt x="11112166" y="6519679"/>
                </a:cubicBezTo>
                <a:cubicBezTo>
                  <a:pt x="11077291" y="6516153"/>
                  <a:pt x="11077291" y="6516153"/>
                  <a:pt x="11077291" y="6516153"/>
                </a:cubicBezTo>
                <a:cubicBezTo>
                  <a:pt x="11077291" y="6516153"/>
                  <a:pt x="11073804" y="6516153"/>
                  <a:pt x="11073804" y="6519679"/>
                </a:cubicBezTo>
                <a:cubicBezTo>
                  <a:pt x="11070316" y="6519679"/>
                  <a:pt x="11070316" y="6523206"/>
                  <a:pt x="11070316" y="6523206"/>
                </a:cubicBezTo>
                <a:cubicBezTo>
                  <a:pt x="11070316" y="6544367"/>
                  <a:pt x="11070316" y="6544367"/>
                  <a:pt x="11070316" y="6544367"/>
                </a:cubicBezTo>
                <a:cubicBezTo>
                  <a:pt x="11070316" y="6547894"/>
                  <a:pt x="11073804" y="6547894"/>
                  <a:pt x="11077291" y="6551421"/>
                </a:cubicBezTo>
                <a:cubicBezTo>
                  <a:pt x="11087754" y="6551421"/>
                  <a:pt x="11108678" y="6554947"/>
                  <a:pt x="11122628" y="6554947"/>
                </a:cubicBezTo>
                <a:cubicBezTo>
                  <a:pt x="11126116" y="6554947"/>
                  <a:pt x="11126116" y="6554947"/>
                  <a:pt x="11126116" y="6554947"/>
                </a:cubicBezTo>
                <a:cubicBezTo>
                  <a:pt x="11154016" y="6554947"/>
                  <a:pt x="11171453" y="6537313"/>
                  <a:pt x="11181916" y="6502045"/>
                </a:cubicBezTo>
                <a:cubicBezTo>
                  <a:pt x="11192378" y="6463250"/>
                  <a:pt x="11206329" y="6410348"/>
                  <a:pt x="11213303" y="6371553"/>
                </a:cubicBezTo>
                <a:cubicBezTo>
                  <a:pt x="11220279" y="6353919"/>
                  <a:pt x="11223766" y="6339811"/>
                  <a:pt x="11227253" y="6329231"/>
                </a:cubicBezTo>
                <a:cubicBezTo>
                  <a:pt x="11230741" y="6308070"/>
                  <a:pt x="11230741" y="6308070"/>
                  <a:pt x="11230741" y="6308070"/>
                </a:cubicBezTo>
                <a:cubicBezTo>
                  <a:pt x="11230741" y="6304543"/>
                  <a:pt x="11230741" y="6304543"/>
                  <a:pt x="11230741" y="6301017"/>
                </a:cubicBezTo>
                <a:cubicBezTo>
                  <a:pt x="11227253" y="6301017"/>
                  <a:pt x="11227253" y="6301017"/>
                  <a:pt x="11223766" y="6301017"/>
                </a:cubicBezTo>
                <a:cubicBezTo>
                  <a:pt x="11195866" y="6301017"/>
                  <a:pt x="11195866" y="6301017"/>
                  <a:pt x="11195866" y="6301017"/>
                </a:cubicBezTo>
                <a:cubicBezTo>
                  <a:pt x="11192378" y="6301017"/>
                  <a:pt x="11188891" y="6301017"/>
                  <a:pt x="11188891" y="6304543"/>
                </a:cubicBezTo>
                <a:cubicBezTo>
                  <a:pt x="11150528" y="6449143"/>
                  <a:pt x="11150528" y="6449143"/>
                  <a:pt x="11150528" y="6449143"/>
                </a:cubicBezTo>
                <a:cubicBezTo>
                  <a:pt x="11147041" y="6449143"/>
                  <a:pt x="11147041" y="6449143"/>
                  <a:pt x="11147041" y="6449143"/>
                </a:cubicBezTo>
                <a:cubicBezTo>
                  <a:pt x="11112166" y="6304543"/>
                  <a:pt x="11112166" y="6304543"/>
                  <a:pt x="11112166" y="6304543"/>
                </a:cubicBezTo>
                <a:cubicBezTo>
                  <a:pt x="11108678" y="6301017"/>
                  <a:pt x="11108678" y="6301017"/>
                  <a:pt x="11105191" y="6301017"/>
                </a:cubicBezTo>
                <a:cubicBezTo>
                  <a:pt x="11077291" y="6301017"/>
                  <a:pt x="11077291" y="6301017"/>
                  <a:pt x="11077291" y="6301017"/>
                </a:cubicBezTo>
                <a:cubicBezTo>
                  <a:pt x="11073804" y="6301017"/>
                  <a:pt x="11070316" y="6301017"/>
                  <a:pt x="11070316" y="6301017"/>
                </a:cubicBezTo>
                <a:close/>
                <a:moveTo>
                  <a:pt x="11038289" y="6296986"/>
                </a:moveTo>
                <a:cubicBezTo>
                  <a:pt x="11017163" y="6296986"/>
                  <a:pt x="10999559" y="6311057"/>
                  <a:pt x="10985474" y="6318092"/>
                </a:cubicBezTo>
                <a:cubicBezTo>
                  <a:pt x="10985474" y="6307539"/>
                  <a:pt x="10985474" y="6307539"/>
                  <a:pt x="10985474" y="6307539"/>
                </a:cubicBezTo>
                <a:cubicBezTo>
                  <a:pt x="10985474" y="6300504"/>
                  <a:pt x="10981954" y="6300504"/>
                  <a:pt x="10978433" y="6300504"/>
                </a:cubicBezTo>
                <a:cubicBezTo>
                  <a:pt x="10950264" y="6300504"/>
                  <a:pt x="10950264" y="6300504"/>
                  <a:pt x="10950264" y="6300504"/>
                </a:cubicBezTo>
                <a:cubicBezTo>
                  <a:pt x="10946743" y="6300504"/>
                  <a:pt x="10943222" y="6300504"/>
                  <a:pt x="10943222" y="6307539"/>
                </a:cubicBezTo>
                <a:cubicBezTo>
                  <a:pt x="10943222" y="6483422"/>
                  <a:pt x="10943222" y="6483422"/>
                  <a:pt x="10943222" y="6483422"/>
                </a:cubicBezTo>
                <a:cubicBezTo>
                  <a:pt x="10943222" y="6486940"/>
                  <a:pt x="10946743" y="6490457"/>
                  <a:pt x="10950264" y="6490457"/>
                </a:cubicBezTo>
                <a:cubicBezTo>
                  <a:pt x="10978433" y="6490457"/>
                  <a:pt x="10978433" y="6490457"/>
                  <a:pt x="10978433" y="6490457"/>
                </a:cubicBezTo>
                <a:cubicBezTo>
                  <a:pt x="10981954" y="6490457"/>
                  <a:pt x="10985474" y="6486940"/>
                  <a:pt x="10985474" y="6483422"/>
                </a:cubicBezTo>
                <a:cubicBezTo>
                  <a:pt x="10985474" y="6360304"/>
                  <a:pt x="10985474" y="6360304"/>
                  <a:pt x="10985474" y="6360304"/>
                </a:cubicBezTo>
                <a:cubicBezTo>
                  <a:pt x="10992517" y="6356786"/>
                  <a:pt x="11013643" y="6339198"/>
                  <a:pt x="11038289" y="6339198"/>
                </a:cubicBezTo>
                <a:cubicBezTo>
                  <a:pt x="11041811" y="6335680"/>
                  <a:pt x="11045332" y="6335680"/>
                  <a:pt x="11045332" y="6332163"/>
                </a:cubicBezTo>
                <a:cubicBezTo>
                  <a:pt x="11045332" y="6304022"/>
                  <a:pt x="11045332" y="6304022"/>
                  <a:pt x="11045332" y="6304022"/>
                </a:cubicBezTo>
                <a:cubicBezTo>
                  <a:pt x="11045332" y="6304022"/>
                  <a:pt x="11045332" y="6300504"/>
                  <a:pt x="11041811" y="6300504"/>
                </a:cubicBezTo>
                <a:cubicBezTo>
                  <a:pt x="11041811" y="6296986"/>
                  <a:pt x="11038289" y="6296986"/>
                  <a:pt x="11038289" y="6296986"/>
                </a:cubicBezTo>
                <a:close/>
                <a:moveTo>
                  <a:pt x="10831647" y="6292955"/>
                </a:moveTo>
                <a:cubicBezTo>
                  <a:pt x="10810578" y="6292955"/>
                  <a:pt x="10775463" y="6300026"/>
                  <a:pt x="10761417" y="6300026"/>
                </a:cubicBezTo>
                <a:cubicBezTo>
                  <a:pt x="10757905" y="6300026"/>
                  <a:pt x="10754394" y="6303562"/>
                  <a:pt x="10754394" y="6307098"/>
                </a:cubicBezTo>
                <a:cubicBezTo>
                  <a:pt x="10754394" y="6307098"/>
                  <a:pt x="10754394" y="6307098"/>
                  <a:pt x="10754394" y="6331847"/>
                </a:cubicBezTo>
                <a:cubicBezTo>
                  <a:pt x="10754394" y="6335383"/>
                  <a:pt x="10754394" y="6335383"/>
                  <a:pt x="10757905" y="6338919"/>
                </a:cubicBezTo>
                <a:cubicBezTo>
                  <a:pt x="10757905" y="6338919"/>
                  <a:pt x="10761417" y="6338919"/>
                  <a:pt x="10761417" y="6338919"/>
                </a:cubicBezTo>
                <a:cubicBezTo>
                  <a:pt x="10778974" y="6338919"/>
                  <a:pt x="10807067" y="6335383"/>
                  <a:pt x="10828136" y="6335383"/>
                </a:cubicBezTo>
                <a:cubicBezTo>
                  <a:pt x="10842182" y="6335383"/>
                  <a:pt x="10852717" y="6345990"/>
                  <a:pt x="10852717" y="6360133"/>
                </a:cubicBezTo>
                <a:cubicBezTo>
                  <a:pt x="10852717" y="6360133"/>
                  <a:pt x="10852717" y="6360133"/>
                  <a:pt x="10852717" y="6370740"/>
                </a:cubicBezTo>
                <a:cubicBezTo>
                  <a:pt x="10852717" y="6370740"/>
                  <a:pt x="10852717" y="6370740"/>
                  <a:pt x="10803555" y="6374276"/>
                </a:cubicBezTo>
                <a:cubicBezTo>
                  <a:pt x="10761417" y="6377811"/>
                  <a:pt x="10740347" y="6395489"/>
                  <a:pt x="10740347" y="6434381"/>
                </a:cubicBezTo>
                <a:cubicBezTo>
                  <a:pt x="10740347" y="6473273"/>
                  <a:pt x="10761417" y="6494487"/>
                  <a:pt x="10796532" y="6494487"/>
                </a:cubicBezTo>
                <a:cubicBezTo>
                  <a:pt x="10824625" y="6494487"/>
                  <a:pt x="10859740" y="6480344"/>
                  <a:pt x="10859740" y="6480344"/>
                </a:cubicBezTo>
                <a:cubicBezTo>
                  <a:pt x="10866763" y="6487416"/>
                  <a:pt x="10873786" y="6490951"/>
                  <a:pt x="10887833" y="6494487"/>
                </a:cubicBezTo>
                <a:cubicBezTo>
                  <a:pt x="10891344" y="6494487"/>
                  <a:pt x="10891344" y="6494487"/>
                  <a:pt x="10894855" y="6490951"/>
                </a:cubicBezTo>
                <a:cubicBezTo>
                  <a:pt x="10894855" y="6490951"/>
                  <a:pt x="10894855" y="6487416"/>
                  <a:pt x="10894855" y="6487416"/>
                </a:cubicBezTo>
                <a:cubicBezTo>
                  <a:pt x="10894855" y="6487416"/>
                  <a:pt x="10894855" y="6487416"/>
                  <a:pt x="10894855" y="6360133"/>
                </a:cubicBezTo>
                <a:cubicBezTo>
                  <a:pt x="10894855" y="6314169"/>
                  <a:pt x="10873786" y="6292955"/>
                  <a:pt x="10831647" y="6292955"/>
                </a:cubicBezTo>
                <a:close/>
                <a:moveTo>
                  <a:pt x="10495822" y="6292954"/>
                </a:moveTo>
                <a:cubicBezTo>
                  <a:pt x="10448333" y="6292954"/>
                  <a:pt x="10409835" y="6338069"/>
                  <a:pt x="10409835" y="6393721"/>
                </a:cubicBezTo>
                <a:cubicBezTo>
                  <a:pt x="10409835" y="6449373"/>
                  <a:pt x="10448333" y="6494487"/>
                  <a:pt x="10495822" y="6494487"/>
                </a:cubicBezTo>
                <a:cubicBezTo>
                  <a:pt x="10543311" y="6494487"/>
                  <a:pt x="10581809" y="6449373"/>
                  <a:pt x="10581809" y="6393721"/>
                </a:cubicBezTo>
                <a:cubicBezTo>
                  <a:pt x="10581809" y="6338069"/>
                  <a:pt x="10543311" y="6292954"/>
                  <a:pt x="10495822" y="6292954"/>
                </a:cubicBezTo>
                <a:close/>
                <a:moveTo>
                  <a:pt x="10241892" y="6268771"/>
                </a:moveTo>
                <a:cubicBezTo>
                  <a:pt x="10248859" y="6268771"/>
                  <a:pt x="10255825" y="6268771"/>
                  <a:pt x="10273241" y="6268771"/>
                </a:cubicBezTo>
                <a:cubicBezTo>
                  <a:pt x="10273241" y="6268771"/>
                  <a:pt x="10273241" y="6268771"/>
                  <a:pt x="10290657" y="6268771"/>
                </a:cubicBezTo>
                <a:cubicBezTo>
                  <a:pt x="10322007" y="6268771"/>
                  <a:pt x="10335940" y="6290024"/>
                  <a:pt x="10335940" y="6307735"/>
                </a:cubicBezTo>
                <a:cubicBezTo>
                  <a:pt x="10335940" y="6332529"/>
                  <a:pt x="10318523" y="6346697"/>
                  <a:pt x="10287174" y="6346697"/>
                </a:cubicBezTo>
                <a:cubicBezTo>
                  <a:pt x="10266274" y="6346697"/>
                  <a:pt x="10248859" y="6346697"/>
                  <a:pt x="10241892" y="6346697"/>
                </a:cubicBezTo>
                <a:cubicBezTo>
                  <a:pt x="10241892" y="6346697"/>
                  <a:pt x="10241892" y="6346697"/>
                  <a:pt x="10241892" y="6268771"/>
                </a:cubicBezTo>
                <a:close/>
                <a:moveTo>
                  <a:pt x="10659063" y="6255336"/>
                </a:moveTo>
                <a:cubicBezTo>
                  <a:pt x="10659063" y="6255336"/>
                  <a:pt x="10659063" y="6255336"/>
                  <a:pt x="10627410" y="6262370"/>
                </a:cubicBezTo>
                <a:cubicBezTo>
                  <a:pt x="10623893" y="6262370"/>
                  <a:pt x="10623893" y="6265887"/>
                  <a:pt x="10623893" y="6269404"/>
                </a:cubicBezTo>
                <a:cubicBezTo>
                  <a:pt x="10623893" y="6269404"/>
                  <a:pt x="10623893" y="6269404"/>
                  <a:pt x="10623893" y="6301056"/>
                </a:cubicBezTo>
                <a:cubicBezTo>
                  <a:pt x="10623893" y="6301056"/>
                  <a:pt x="10623893" y="6301056"/>
                  <a:pt x="10606308" y="6301056"/>
                </a:cubicBezTo>
                <a:cubicBezTo>
                  <a:pt x="10602792" y="6301056"/>
                  <a:pt x="10599275" y="6301056"/>
                  <a:pt x="10599275" y="6308090"/>
                </a:cubicBezTo>
                <a:cubicBezTo>
                  <a:pt x="10599275" y="6308090"/>
                  <a:pt x="10599275" y="6308090"/>
                  <a:pt x="10599275" y="6332708"/>
                </a:cubicBezTo>
                <a:cubicBezTo>
                  <a:pt x="10599275" y="6336226"/>
                  <a:pt x="10602792" y="6339742"/>
                  <a:pt x="10606308" y="6339742"/>
                </a:cubicBezTo>
                <a:cubicBezTo>
                  <a:pt x="10606308" y="6339742"/>
                  <a:pt x="10606308" y="6339742"/>
                  <a:pt x="10623893" y="6339742"/>
                </a:cubicBezTo>
                <a:cubicBezTo>
                  <a:pt x="10623893" y="6339742"/>
                  <a:pt x="10623893" y="6339742"/>
                  <a:pt x="10623893" y="6424149"/>
                </a:cubicBezTo>
                <a:cubicBezTo>
                  <a:pt x="10623893" y="6476902"/>
                  <a:pt x="10637961" y="6494487"/>
                  <a:pt x="10680164" y="6494487"/>
                </a:cubicBezTo>
                <a:cubicBezTo>
                  <a:pt x="10690715" y="6494487"/>
                  <a:pt x="10701266" y="6490971"/>
                  <a:pt x="10711817" y="6490971"/>
                </a:cubicBezTo>
                <a:cubicBezTo>
                  <a:pt x="10715334" y="6490971"/>
                  <a:pt x="10718851" y="6487454"/>
                  <a:pt x="10718851" y="6483936"/>
                </a:cubicBezTo>
                <a:cubicBezTo>
                  <a:pt x="10718851" y="6483936"/>
                  <a:pt x="10718851" y="6483936"/>
                  <a:pt x="10718851" y="6459318"/>
                </a:cubicBezTo>
                <a:cubicBezTo>
                  <a:pt x="10718851" y="6455801"/>
                  <a:pt x="10715334" y="6452284"/>
                  <a:pt x="10711817" y="6452284"/>
                </a:cubicBezTo>
                <a:cubicBezTo>
                  <a:pt x="10704783" y="6452284"/>
                  <a:pt x="10694232" y="6452284"/>
                  <a:pt x="10687198" y="6452284"/>
                </a:cubicBezTo>
                <a:cubicBezTo>
                  <a:pt x="10666096" y="6452284"/>
                  <a:pt x="10666096" y="6445250"/>
                  <a:pt x="10666096" y="6417115"/>
                </a:cubicBezTo>
                <a:cubicBezTo>
                  <a:pt x="10666096" y="6417115"/>
                  <a:pt x="10666096" y="6417115"/>
                  <a:pt x="10666096" y="6339742"/>
                </a:cubicBezTo>
                <a:cubicBezTo>
                  <a:pt x="10666096" y="6339742"/>
                  <a:pt x="10666096" y="6339742"/>
                  <a:pt x="10711817" y="6339742"/>
                </a:cubicBezTo>
                <a:cubicBezTo>
                  <a:pt x="10715334" y="6339742"/>
                  <a:pt x="10718851" y="6336226"/>
                  <a:pt x="10718851" y="6332708"/>
                </a:cubicBezTo>
                <a:cubicBezTo>
                  <a:pt x="10718851" y="6332708"/>
                  <a:pt x="10718851" y="6332708"/>
                  <a:pt x="10718851" y="6308090"/>
                </a:cubicBezTo>
                <a:cubicBezTo>
                  <a:pt x="10718851" y="6301056"/>
                  <a:pt x="10715334" y="6301056"/>
                  <a:pt x="10711817" y="6301056"/>
                </a:cubicBezTo>
                <a:cubicBezTo>
                  <a:pt x="10711817" y="6301056"/>
                  <a:pt x="10711817" y="6301056"/>
                  <a:pt x="10666096" y="6301056"/>
                </a:cubicBezTo>
                <a:cubicBezTo>
                  <a:pt x="10666096" y="6301056"/>
                  <a:pt x="10666096" y="6301056"/>
                  <a:pt x="10666096" y="6262370"/>
                </a:cubicBezTo>
                <a:cubicBezTo>
                  <a:pt x="10666096" y="6258853"/>
                  <a:pt x="10666096" y="6258853"/>
                  <a:pt x="10662580" y="6255336"/>
                </a:cubicBezTo>
                <a:cubicBezTo>
                  <a:pt x="10662580" y="6255336"/>
                  <a:pt x="10659063" y="6255336"/>
                  <a:pt x="10659063" y="6255336"/>
                </a:cubicBezTo>
                <a:close/>
                <a:moveTo>
                  <a:pt x="10283668" y="6227122"/>
                </a:moveTo>
                <a:cubicBezTo>
                  <a:pt x="10273174" y="6227122"/>
                  <a:pt x="10241689" y="6227122"/>
                  <a:pt x="10203208" y="6230633"/>
                </a:cubicBezTo>
                <a:cubicBezTo>
                  <a:pt x="10199710" y="6230633"/>
                  <a:pt x="10196211" y="6234144"/>
                  <a:pt x="10196211" y="6237655"/>
                </a:cubicBezTo>
                <a:cubicBezTo>
                  <a:pt x="10196211" y="6237655"/>
                  <a:pt x="10196211" y="6237655"/>
                  <a:pt x="10196211" y="6483435"/>
                </a:cubicBezTo>
                <a:cubicBezTo>
                  <a:pt x="10196211" y="6486946"/>
                  <a:pt x="10199710" y="6490457"/>
                  <a:pt x="10203208" y="6490457"/>
                </a:cubicBezTo>
                <a:cubicBezTo>
                  <a:pt x="10203208" y="6490457"/>
                  <a:pt x="10203208" y="6490457"/>
                  <a:pt x="10234693" y="6490457"/>
                </a:cubicBezTo>
                <a:cubicBezTo>
                  <a:pt x="10238191" y="6490457"/>
                  <a:pt x="10241689" y="6486946"/>
                  <a:pt x="10241689" y="6483435"/>
                </a:cubicBezTo>
                <a:cubicBezTo>
                  <a:pt x="10241689" y="6483435"/>
                  <a:pt x="10241689" y="6483435"/>
                  <a:pt x="10241689" y="6385123"/>
                </a:cubicBezTo>
                <a:cubicBezTo>
                  <a:pt x="10252184" y="6388634"/>
                  <a:pt x="10269675" y="6388634"/>
                  <a:pt x="10290665" y="6388634"/>
                </a:cubicBezTo>
                <a:cubicBezTo>
                  <a:pt x="10290665" y="6388634"/>
                  <a:pt x="10290665" y="6388634"/>
                  <a:pt x="10336143" y="6486946"/>
                </a:cubicBezTo>
                <a:cubicBezTo>
                  <a:pt x="10336143" y="6486946"/>
                  <a:pt x="10339641" y="6490457"/>
                  <a:pt x="10343139" y="6490457"/>
                </a:cubicBezTo>
                <a:cubicBezTo>
                  <a:pt x="10343139" y="6490457"/>
                  <a:pt x="10343139" y="6490457"/>
                  <a:pt x="10374624" y="6490457"/>
                </a:cubicBezTo>
                <a:cubicBezTo>
                  <a:pt x="10378122" y="6490457"/>
                  <a:pt x="10381620" y="6486946"/>
                  <a:pt x="10381620" y="6486946"/>
                </a:cubicBezTo>
                <a:cubicBezTo>
                  <a:pt x="10381620" y="6483435"/>
                  <a:pt x="10381620" y="6483435"/>
                  <a:pt x="10381620" y="6479924"/>
                </a:cubicBezTo>
                <a:lnTo>
                  <a:pt x="10336143" y="6374590"/>
                </a:lnTo>
                <a:cubicBezTo>
                  <a:pt x="10367627" y="6360545"/>
                  <a:pt x="10381620" y="6339478"/>
                  <a:pt x="10381620" y="6307878"/>
                </a:cubicBezTo>
                <a:cubicBezTo>
                  <a:pt x="10381620" y="6269255"/>
                  <a:pt x="10364129" y="6227122"/>
                  <a:pt x="10290665" y="6227122"/>
                </a:cubicBezTo>
                <a:cubicBezTo>
                  <a:pt x="10290665" y="6227122"/>
                  <a:pt x="10287167" y="6227122"/>
                  <a:pt x="10283668" y="6227122"/>
                </a:cubicBezTo>
                <a:close/>
                <a:moveTo>
                  <a:pt x="11839186" y="6196200"/>
                </a:moveTo>
                <a:cubicBezTo>
                  <a:pt x="11841365" y="6196641"/>
                  <a:pt x="11843980" y="6198404"/>
                  <a:pt x="11845722" y="6201931"/>
                </a:cubicBezTo>
                <a:cubicBezTo>
                  <a:pt x="11901498" y="6258361"/>
                  <a:pt x="11929385" y="6350058"/>
                  <a:pt x="11908470" y="6441755"/>
                </a:cubicBezTo>
                <a:cubicBezTo>
                  <a:pt x="11908470" y="6445282"/>
                  <a:pt x="11904984" y="6448808"/>
                  <a:pt x="11898012" y="6445282"/>
                </a:cubicBezTo>
                <a:cubicBezTo>
                  <a:pt x="11898012" y="6445282"/>
                  <a:pt x="11898012" y="6445282"/>
                  <a:pt x="11859666" y="6434701"/>
                </a:cubicBezTo>
                <a:cubicBezTo>
                  <a:pt x="11856180" y="6434701"/>
                  <a:pt x="11852694" y="6431174"/>
                  <a:pt x="11852694" y="6424121"/>
                </a:cubicBezTo>
                <a:cubicBezTo>
                  <a:pt x="11866638" y="6350058"/>
                  <a:pt x="11849208" y="6290101"/>
                  <a:pt x="11807377" y="6244253"/>
                </a:cubicBezTo>
                <a:cubicBezTo>
                  <a:pt x="11800405" y="6240727"/>
                  <a:pt x="11800405" y="6233672"/>
                  <a:pt x="11807377" y="6230146"/>
                </a:cubicBezTo>
                <a:cubicBezTo>
                  <a:pt x="11807377" y="6230146"/>
                  <a:pt x="11807377" y="6230146"/>
                  <a:pt x="11835264" y="6198404"/>
                </a:cubicBezTo>
                <a:cubicBezTo>
                  <a:pt x="11835264" y="6196641"/>
                  <a:pt x="11837008" y="6195759"/>
                  <a:pt x="11839186" y="6196200"/>
                </a:cubicBezTo>
                <a:close/>
                <a:moveTo>
                  <a:pt x="11458923" y="6196200"/>
                </a:moveTo>
                <a:cubicBezTo>
                  <a:pt x="11461124" y="6195759"/>
                  <a:pt x="11462885" y="6196641"/>
                  <a:pt x="11462885" y="6198404"/>
                </a:cubicBezTo>
                <a:cubicBezTo>
                  <a:pt x="11462885" y="6198404"/>
                  <a:pt x="11462885" y="6198404"/>
                  <a:pt x="11494585" y="6230146"/>
                </a:cubicBezTo>
                <a:cubicBezTo>
                  <a:pt x="11498108" y="6233672"/>
                  <a:pt x="11498108" y="6240727"/>
                  <a:pt x="11491063" y="6244253"/>
                </a:cubicBezTo>
                <a:cubicBezTo>
                  <a:pt x="11448796" y="6290101"/>
                  <a:pt x="11431184" y="6350058"/>
                  <a:pt x="11445274" y="6424121"/>
                </a:cubicBezTo>
                <a:cubicBezTo>
                  <a:pt x="11445274" y="6431174"/>
                  <a:pt x="11441752" y="6434701"/>
                  <a:pt x="11438229" y="6434701"/>
                </a:cubicBezTo>
                <a:cubicBezTo>
                  <a:pt x="11438229" y="6434701"/>
                  <a:pt x="11438229" y="6434701"/>
                  <a:pt x="11399484" y="6445282"/>
                </a:cubicBezTo>
                <a:cubicBezTo>
                  <a:pt x="11392439" y="6448808"/>
                  <a:pt x="11388917" y="6445282"/>
                  <a:pt x="11388917" y="6441755"/>
                </a:cubicBezTo>
                <a:cubicBezTo>
                  <a:pt x="11367783" y="6350058"/>
                  <a:pt x="11395962" y="6258361"/>
                  <a:pt x="11452318" y="6201931"/>
                </a:cubicBezTo>
                <a:cubicBezTo>
                  <a:pt x="11454079" y="6198404"/>
                  <a:pt x="11456721" y="6196641"/>
                  <a:pt x="11458923" y="6196200"/>
                </a:cubicBezTo>
                <a:close/>
                <a:moveTo>
                  <a:pt x="11677605" y="6190846"/>
                </a:moveTo>
                <a:cubicBezTo>
                  <a:pt x="11681098" y="6190846"/>
                  <a:pt x="11681098" y="6190846"/>
                  <a:pt x="11684592" y="6190846"/>
                </a:cubicBezTo>
                <a:cubicBezTo>
                  <a:pt x="11730003" y="6201442"/>
                  <a:pt x="11761442" y="6219099"/>
                  <a:pt x="11792882" y="6254415"/>
                </a:cubicBezTo>
                <a:cubicBezTo>
                  <a:pt x="11796375" y="6257947"/>
                  <a:pt x="11796375" y="6257947"/>
                  <a:pt x="11796375" y="6261479"/>
                </a:cubicBezTo>
                <a:cubicBezTo>
                  <a:pt x="11796375" y="6265010"/>
                  <a:pt x="11792882" y="6265010"/>
                  <a:pt x="11789388" y="6268542"/>
                </a:cubicBezTo>
                <a:cubicBezTo>
                  <a:pt x="11789388" y="6268542"/>
                  <a:pt x="11789388" y="6268542"/>
                  <a:pt x="11698565" y="6314453"/>
                </a:cubicBezTo>
                <a:cubicBezTo>
                  <a:pt x="11695071" y="6314453"/>
                  <a:pt x="11691578" y="6314453"/>
                  <a:pt x="11688084" y="6314453"/>
                </a:cubicBezTo>
                <a:cubicBezTo>
                  <a:pt x="11684592" y="6310921"/>
                  <a:pt x="11684592" y="6307389"/>
                  <a:pt x="11681098" y="6303858"/>
                </a:cubicBezTo>
                <a:cubicBezTo>
                  <a:pt x="11681098" y="6303858"/>
                  <a:pt x="11681098" y="6303858"/>
                  <a:pt x="11674112" y="6201442"/>
                </a:cubicBezTo>
                <a:cubicBezTo>
                  <a:pt x="11674112" y="6197910"/>
                  <a:pt x="11674112" y="6194378"/>
                  <a:pt x="11677605" y="6190846"/>
                </a:cubicBezTo>
                <a:close/>
                <a:moveTo>
                  <a:pt x="11613922" y="6190846"/>
                </a:moveTo>
                <a:cubicBezTo>
                  <a:pt x="11617414" y="6190846"/>
                  <a:pt x="11617414" y="6190846"/>
                  <a:pt x="11620908" y="6190846"/>
                </a:cubicBezTo>
                <a:cubicBezTo>
                  <a:pt x="11620908" y="6194378"/>
                  <a:pt x="11624401" y="6197910"/>
                  <a:pt x="11624401" y="6201442"/>
                </a:cubicBezTo>
                <a:cubicBezTo>
                  <a:pt x="11624401" y="6201442"/>
                  <a:pt x="11624401" y="6201442"/>
                  <a:pt x="11613922" y="6307389"/>
                </a:cubicBezTo>
                <a:cubicBezTo>
                  <a:pt x="11613922" y="6310921"/>
                  <a:pt x="11613922" y="6314453"/>
                  <a:pt x="11610428" y="6314453"/>
                </a:cubicBezTo>
                <a:cubicBezTo>
                  <a:pt x="11606935" y="6314453"/>
                  <a:pt x="11603442" y="6314453"/>
                  <a:pt x="11599949" y="6314453"/>
                </a:cubicBezTo>
                <a:cubicBezTo>
                  <a:pt x="11599949" y="6314453"/>
                  <a:pt x="11599949" y="6314453"/>
                  <a:pt x="11509124" y="6268542"/>
                </a:cubicBezTo>
                <a:cubicBezTo>
                  <a:pt x="11505632" y="6268542"/>
                  <a:pt x="11502138" y="6265010"/>
                  <a:pt x="11502138" y="6261479"/>
                </a:cubicBezTo>
                <a:cubicBezTo>
                  <a:pt x="11502138" y="6261479"/>
                  <a:pt x="11502138" y="6257947"/>
                  <a:pt x="11505632" y="6254415"/>
                </a:cubicBezTo>
                <a:cubicBezTo>
                  <a:pt x="11537070" y="6222631"/>
                  <a:pt x="11568509" y="6201442"/>
                  <a:pt x="11613922" y="6190846"/>
                </a:cubicBezTo>
                <a:close/>
                <a:moveTo>
                  <a:pt x="11532772" y="6155914"/>
                </a:moveTo>
                <a:cubicBezTo>
                  <a:pt x="11536265" y="6155914"/>
                  <a:pt x="11539758" y="6159609"/>
                  <a:pt x="11539758" y="6163304"/>
                </a:cubicBezTo>
                <a:cubicBezTo>
                  <a:pt x="11539758" y="6166999"/>
                  <a:pt x="11539758" y="6166999"/>
                  <a:pt x="11536265" y="6166999"/>
                </a:cubicBezTo>
                <a:cubicBezTo>
                  <a:pt x="11536265" y="6166999"/>
                  <a:pt x="11536265" y="6166999"/>
                  <a:pt x="11529278" y="6170694"/>
                </a:cubicBezTo>
                <a:cubicBezTo>
                  <a:pt x="11529278" y="6170694"/>
                  <a:pt x="11529278" y="6170694"/>
                  <a:pt x="11525785" y="6163304"/>
                </a:cubicBezTo>
                <a:cubicBezTo>
                  <a:pt x="11525785" y="6163304"/>
                  <a:pt x="11525785" y="6163304"/>
                  <a:pt x="11522292" y="6163304"/>
                </a:cubicBezTo>
                <a:cubicBezTo>
                  <a:pt x="11525785" y="6159609"/>
                  <a:pt x="11529278" y="6159609"/>
                  <a:pt x="11532772" y="6155914"/>
                </a:cubicBezTo>
                <a:close/>
                <a:moveTo>
                  <a:pt x="11529297" y="6148717"/>
                </a:moveTo>
                <a:cubicBezTo>
                  <a:pt x="11525746" y="6152267"/>
                  <a:pt x="11518645" y="6155819"/>
                  <a:pt x="11511543" y="6159369"/>
                </a:cubicBezTo>
                <a:cubicBezTo>
                  <a:pt x="11511543" y="6159369"/>
                  <a:pt x="11511543" y="6159369"/>
                  <a:pt x="11515094" y="6162920"/>
                </a:cubicBezTo>
                <a:lnTo>
                  <a:pt x="11532848" y="6194878"/>
                </a:lnTo>
                <a:cubicBezTo>
                  <a:pt x="11536399" y="6194878"/>
                  <a:pt x="11536399" y="6191326"/>
                  <a:pt x="11539950" y="6191326"/>
                </a:cubicBezTo>
                <a:cubicBezTo>
                  <a:pt x="11539950" y="6191326"/>
                  <a:pt x="11539950" y="6191326"/>
                  <a:pt x="11532848" y="6177123"/>
                </a:cubicBezTo>
                <a:cubicBezTo>
                  <a:pt x="11532848" y="6177123"/>
                  <a:pt x="11532848" y="6177123"/>
                  <a:pt x="11539950" y="6173573"/>
                </a:cubicBezTo>
                <a:cubicBezTo>
                  <a:pt x="11539950" y="6173573"/>
                  <a:pt x="11539950" y="6173573"/>
                  <a:pt x="11554153" y="6184225"/>
                </a:cubicBezTo>
                <a:cubicBezTo>
                  <a:pt x="11557704" y="6180674"/>
                  <a:pt x="11557704" y="6180674"/>
                  <a:pt x="11561255" y="6180674"/>
                </a:cubicBezTo>
                <a:cubicBezTo>
                  <a:pt x="11561255" y="6180674"/>
                  <a:pt x="11561255" y="6180674"/>
                  <a:pt x="11547052" y="6166471"/>
                </a:cubicBezTo>
                <a:cubicBezTo>
                  <a:pt x="11547052" y="6166471"/>
                  <a:pt x="11547052" y="6166471"/>
                  <a:pt x="11547052" y="6162920"/>
                </a:cubicBezTo>
                <a:cubicBezTo>
                  <a:pt x="11550602" y="6155819"/>
                  <a:pt x="11539950" y="6145166"/>
                  <a:pt x="11529297" y="6148717"/>
                </a:cubicBezTo>
                <a:close/>
                <a:moveTo>
                  <a:pt x="11750205" y="6142479"/>
                </a:moveTo>
                <a:cubicBezTo>
                  <a:pt x="11753748" y="6166663"/>
                  <a:pt x="11753748" y="6166663"/>
                  <a:pt x="11753748" y="6166663"/>
                </a:cubicBezTo>
                <a:cubicBezTo>
                  <a:pt x="11746663" y="6183937"/>
                  <a:pt x="11746663" y="6183937"/>
                  <a:pt x="11746663" y="6183937"/>
                </a:cubicBezTo>
                <a:lnTo>
                  <a:pt x="11753748" y="6190846"/>
                </a:lnTo>
                <a:cubicBezTo>
                  <a:pt x="11760832" y="6173572"/>
                  <a:pt x="11760832" y="6173572"/>
                  <a:pt x="11760832" y="6173572"/>
                </a:cubicBezTo>
                <a:cubicBezTo>
                  <a:pt x="11785626" y="6159753"/>
                  <a:pt x="11785626" y="6159753"/>
                  <a:pt x="11785626" y="6159753"/>
                </a:cubicBezTo>
                <a:cubicBezTo>
                  <a:pt x="11785626" y="6159753"/>
                  <a:pt x="11782084" y="6156298"/>
                  <a:pt x="11778543" y="6156298"/>
                </a:cubicBezTo>
                <a:cubicBezTo>
                  <a:pt x="11760832" y="6163208"/>
                  <a:pt x="11760832" y="6163208"/>
                  <a:pt x="11760832" y="6163208"/>
                </a:cubicBezTo>
                <a:cubicBezTo>
                  <a:pt x="11757290" y="6145933"/>
                  <a:pt x="11757290" y="6145933"/>
                  <a:pt x="11757290" y="6145933"/>
                </a:cubicBezTo>
                <a:cubicBezTo>
                  <a:pt x="11753748" y="6142479"/>
                  <a:pt x="11753748" y="6142479"/>
                  <a:pt x="11750205" y="6142479"/>
                </a:cubicBezTo>
                <a:close/>
                <a:moveTo>
                  <a:pt x="11715224" y="6138449"/>
                </a:moveTo>
                <a:cubicBezTo>
                  <a:pt x="11718717" y="6138449"/>
                  <a:pt x="11722211" y="6138449"/>
                  <a:pt x="11725705" y="6141808"/>
                </a:cubicBezTo>
                <a:cubicBezTo>
                  <a:pt x="11725705" y="6141808"/>
                  <a:pt x="11729197" y="6141808"/>
                  <a:pt x="11729197" y="6145167"/>
                </a:cubicBezTo>
                <a:cubicBezTo>
                  <a:pt x="11729197" y="6148525"/>
                  <a:pt x="11725705" y="6151884"/>
                  <a:pt x="11722211" y="6151884"/>
                </a:cubicBezTo>
                <a:cubicBezTo>
                  <a:pt x="11722211" y="6151884"/>
                  <a:pt x="11722211" y="6151884"/>
                  <a:pt x="11711731" y="6148525"/>
                </a:cubicBezTo>
                <a:lnTo>
                  <a:pt x="11711731" y="6145167"/>
                </a:lnTo>
                <a:cubicBezTo>
                  <a:pt x="11711731" y="6145167"/>
                  <a:pt x="11711731" y="6145167"/>
                  <a:pt x="11715224" y="6138449"/>
                </a:cubicBezTo>
                <a:close/>
                <a:moveTo>
                  <a:pt x="11582079" y="6137944"/>
                </a:moveTo>
                <a:cubicBezTo>
                  <a:pt x="11589134" y="6134417"/>
                  <a:pt x="11596187" y="6141472"/>
                  <a:pt x="11596187" y="6148525"/>
                </a:cubicBezTo>
                <a:cubicBezTo>
                  <a:pt x="11596187" y="6155579"/>
                  <a:pt x="11589134" y="6162632"/>
                  <a:pt x="11582079" y="6162632"/>
                </a:cubicBezTo>
                <a:cubicBezTo>
                  <a:pt x="11575026" y="6162632"/>
                  <a:pt x="11567972" y="6159106"/>
                  <a:pt x="11567972" y="6152052"/>
                </a:cubicBezTo>
                <a:cubicBezTo>
                  <a:pt x="11567972" y="6152052"/>
                  <a:pt x="11567972" y="6152052"/>
                  <a:pt x="11567972" y="6148525"/>
                </a:cubicBezTo>
                <a:cubicBezTo>
                  <a:pt x="11567972" y="6141472"/>
                  <a:pt x="11575026" y="6137944"/>
                  <a:pt x="11582079" y="6137944"/>
                </a:cubicBezTo>
                <a:close/>
                <a:moveTo>
                  <a:pt x="11670081" y="6131730"/>
                </a:moveTo>
                <a:cubicBezTo>
                  <a:pt x="11670081" y="6131730"/>
                  <a:pt x="11670081" y="6131730"/>
                  <a:pt x="11673440" y="6142210"/>
                </a:cubicBezTo>
                <a:cubicBezTo>
                  <a:pt x="11673440" y="6142210"/>
                  <a:pt x="11673440" y="6142210"/>
                  <a:pt x="11676799" y="6149197"/>
                </a:cubicBezTo>
                <a:cubicBezTo>
                  <a:pt x="11673440" y="6149197"/>
                  <a:pt x="11666722" y="6149197"/>
                  <a:pt x="11663363" y="6149197"/>
                </a:cubicBezTo>
                <a:lnTo>
                  <a:pt x="11666722" y="6142210"/>
                </a:lnTo>
                <a:cubicBezTo>
                  <a:pt x="11666722" y="6142210"/>
                  <a:pt x="11666722" y="6142210"/>
                  <a:pt x="11670081" y="6131730"/>
                </a:cubicBezTo>
                <a:close/>
                <a:moveTo>
                  <a:pt x="11578609" y="6131214"/>
                </a:moveTo>
                <a:cubicBezTo>
                  <a:pt x="11568195" y="6131214"/>
                  <a:pt x="11561254" y="6138242"/>
                  <a:pt x="11561254" y="6148784"/>
                </a:cubicBezTo>
                <a:cubicBezTo>
                  <a:pt x="11561254" y="6152297"/>
                  <a:pt x="11561254" y="6152297"/>
                  <a:pt x="11561254" y="6152297"/>
                </a:cubicBezTo>
                <a:cubicBezTo>
                  <a:pt x="11561254" y="6162839"/>
                  <a:pt x="11571666" y="6173381"/>
                  <a:pt x="11582079" y="6169867"/>
                </a:cubicBezTo>
                <a:cubicBezTo>
                  <a:pt x="11595963" y="6169867"/>
                  <a:pt x="11602904" y="6162839"/>
                  <a:pt x="11602904" y="6148784"/>
                </a:cubicBezTo>
                <a:cubicBezTo>
                  <a:pt x="11602904" y="6138242"/>
                  <a:pt x="11592492" y="6127700"/>
                  <a:pt x="11578609" y="6131214"/>
                </a:cubicBezTo>
                <a:close/>
                <a:moveTo>
                  <a:pt x="11708922" y="6127700"/>
                </a:moveTo>
                <a:cubicBezTo>
                  <a:pt x="11708922" y="6127700"/>
                  <a:pt x="11708922" y="6127700"/>
                  <a:pt x="11705380" y="6145454"/>
                </a:cubicBezTo>
                <a:cubicBezTo>
                  <a:pt x="11705380" y="6145454"/>
                  <a:pt x="11705380" y="6145454"/>
                  <a:pt x="11698296" y="6166759"/>
                </a:cubicBezTo>
                <a:cubicBezTo>
                  <a:pt x="11701837" y="6170310"/>
                  <a:pt x="11705380" y="6170310"/>
                  <a:pt x="11708922" y="6170310"/>
                </a:cubicBezTo>
                <a:lnTo>
                  <a:pt x="11712464" y="6156107"/>
                </a:lnTo>
                <a:cubicBezTo>
                  <a:pt x="11712464" y="6156107"/>
                  <a:pt x="11712464" y="6156107"/>
                  <a:pt x="11719548" y="6156107"/>
                </a:cubicBezTo>
                <a:cubicBezTo>
                  <a:pt x="11719548" y="6156107"/>
                  <a:pt x="11719548" y="6156107"/>
                  <a:pt x="11723090" y="6173861"/>
                </a:cubicBezTo>
                <a:cubicBezTo>
                  <a:pt x="11726632" y="6177412"/>
                  <a:pt x="11726632" y="6177412"/>
                  <a:pt x="11730175" y="6177412"/>
                </a:cubicBezTo>
                <a:cubicBezTo>
                  <a:pt x="11730175" y="6177412"/>
                  <a:pt x="11730175" y="6177412"/>
                  <a:pt x="11726632" y="6159658"/>
                </a:cubicBezTo>
                <a:cubicBezTo>
                  <a:pt x="11733717" y="6156107"/>
                  <a:pt x="11737259" y="6149005"/>
                  <a:pt x="11737259" y="6145454"/>
                </a:cubicBezTo>
                <a:cubicBezTo>
                  <a:pt x="11737259" y="6138353"/>
                  <a:pt x="11733717" y="6134802"/>
                  <a:pt x="11730175" y="6134802"/>
                </a:cubicBezTo>
                <a:cubicBezTo>
                  <a:pt x="11723090" y="6131251"/>
                  <a:pt x="11716006" y="6127700"/>
                  <a:pt x="11708922" y="6127700"/>
                </a:cubicBezTo>
                <a:close/>
                <a:moveTo>
                  <a:pt x="11666295" y="6120982"/>
                </a:moveTo>
                <a:cubicBezTo>
                  <a:pt x="11666295" y="6120982"/>
                  <a:pt x="11666295" y="6120982"/>
                  <a:pt x="11659211" y="6142066"/>
                </a:cubicBezTo>
                <a:cubicBezTo>
                  <a:pt x="11659211" y="6142066"/>
                  <a:pt x="11659211" y="6142066"/>
                  <a:pt x="11648585" y="6163149"/>
                </a:cubicBezTo>
                <a:cubicBezTo>
                  <a:pt x="11652127" y="6163149"/>
                  <a:pt x="11652127" y="6163149"/>
                  <a:pt x="11655669" y="6163149"/>
                </a:cubicBezTo>
                <a:lnTo>
                  <a:pt x="11659211" y="6156121"/>
                </a:lnTo>
                <a:cubicBezTo>
                  <a:pt x="11666295" y="6156121"/>
                  <a:pt x="11669838" y="6156121"/>
                  <a:pt x="11676922" y="6156121"/>
                </a:cubicBezTo>
                <a:cubicBezTo>
                  <a:pt x="11676922" y="6156121"/>
                  <a:pt x="11676922" y="6156121"/>
                  <a:pt x="11680464" y="6163149"/>
                </a:cubicBezTo>
                <a:cubicBezTo>
                  <a:pt x="11684006" y="6163149"/>
                  <a:pt x="11684006" y="6166663"/>
                  <a:pt x="11687548" y="6166663"/>
                </a:cubicBezTo>
                <a:cubicBezTo>
                  <a:pt x="11687548" y="6166663"/>
                  <a:pt x="11687548" y="6166663"/>
                  <a:pt x="11680464" y="6142066"/>
                </a:cubicBezTo>
                <a:cubicBezTo>
                  <a:pt x="11680464" y="6142066"/>
                  <a:pt x="11680464" y="6142066"/>
                  <a:pt x="11676922" y="6120982"/>
                </a:cubicBezTo>
                <a:cubicBezTo>
                  <a:pt x="11676922" y="6120982"/>
                  <a:pt x="11676922" y="6120982"/>
                  <a:pt x="11666295" y="6120982"/>
                </a:cubicBezTo>
                <a:close/>
                <a:moveTo>
                  <a:pt x="11645898" y="6120982"/>
                </a:moveTo>
                <a:cubicBezTo>
                  <a:pt x="11628187" y="6120982"/>
                  <a:pt x="11621103" y="6120982"/>
                  <a:pt x="11606934" y="6124453"/>
                </a:cubicBezTo>
                <a:cubicBezTo>
                  <a:pt x="11606934" y="6131394"/>
                  <a:pt x="11606934" y="6131394"/>
                  <a:pt x="11606934" y="6131394"/>
                </a:cubicBezTo>
                <a:lnTo>
                  <a:pt x="11621103" y="6127924"/>
                </a:lnTo>
                <a:cubicBezTo>
                  <a:pt x="11624645" y="6162632"/>
                  <a:pt x="11624645" y="6162632"/>
                  <a:pt x="11624645" y="6162632"/>
                </a:cubicBezTo>
                <a:cubicBezTo>
                  <a:pt x="11635271" y="6162632"/>
                  <a:pt x="11635271" y="6162632"/>
                  <a:pt x="11635271" y="6162632"/>
                </a:cubicBezTo>
                <a:cubicBezTo>
                  <a:pt x="11631729" y="6127924"/>
                  <a:pt x="11631729" y="6127924"/>
                  <a:pt x="11631729" y="6127924"/>
                </a:cubicBezTo>
                <a:cubicBezTo>
                  <a:pt x="11645898" y="6127924"/>
                  <a:pt x="11645898" y="6127924"/>
                  <a:pt x="11645898" y="6127924"/>
                </a:cubicBezTo>
                <a:cubicBezTo>
                  <a:pt x="11645898" y="6120982"/>
                  <a:pt x="11645898" y="6120982"/>
                  <a:pt x="11645898" y="6120982"/>
                </a:cubicBezTo>
                <a:close/>
                <a:moveTo>
                  <a:pt x="11196257" y="6120981"/>
                </a:moveTo>
                <a:cubicBezTo>
                  <a:pt x="11214171" y="6120981"/>
                  <a:pt x="11221336" y="6138448"/>
                  <a:pt x="11221336" y="6155913"/>
                </a:cubicBezTo>
                <a:lnTo>
                  <a:pt x="11167595" y="6155913"/>
                </a:lnTo>
                <a:cubicBezTo>
                  <a:pt x="11167595" y="6138448"/>
                  <a:pt x="11178343" y="6120981"/>
                  <a:pt x="11196257" y="6120981"/>
                </a:cubicBezTo>
                <a:close/>
                <a:moveTo>
                  <a:pt x="11648585" y="6114265"/>
                </a:moveTo>
                <a:cubicBezTo>
                  <a:pt x="11711759" y="6114265"/>
                  <a:pt x="11767914" y="6135224"/>
                  <a:pt x="11813539" y="6170156"/>
                </a:cubicBezTo>
                <a:cubicBezTo>
                  <a:pt x="11820558" y="6177143"/>
                  <a:pt x="11820558" y="6180636"/>
                  <a:pt x="11817049" y="6184129"/>
                </a:cubicBezTo>
                <a:cubicBezTo>
                  <a:pt x="11817049" y="6184129"/>
                  <a:pt x="11817049" y="6184129"/>
                  <a:pt x="11788972" y="6215569"/>
                </a:cubicBezTo>
                <a:cubicBezTo>
                  <a:pt x="11785462" y="6219061"/>
                  <a:pt x="11781952" y="6219061"/>
                  <a:pt x="11774933" y="6215569"/>
                </a:cubicBezTo>
                <a:cubicBezTo>
                  <a:pt x="11739837" y="6187623"/>
                  <a:pt x="11694210" y="6170156"/>
                  <a:pt x="11648585" y="6170156"/>
                </a:cubicBezTo>
                <a:cubicBezTo>
                  <a:pt x="11599450" y="6170156"/>
                  <a:pt x="11557334" y="6187623"/>
                  <a:pt x="11522236" y="6215569"/>
                </a:cubicBezTo>
                <a:cubicBezTo>
                  <a:pt x="11515217" y="6219061"/>
                  <a:pt x="11511708" y="6219061"/>
                  <a:pt x="11508198" y="6215569"/>
                </a:cubicBezTo>
                <a:cubicBezTo>
                  <a:pt x="11508198" y="6215569"/>
                  <a:pt x="11508198" y="6215569"/>
                  <a:pt x="11480121" y="6184129"/>
                </a:cubicBezTo>
                <a:cubicBezTo>
                  <a:pt x="11476611" y="6180636"/>
                  <a:pt x="11476611" y="6177143"/>
                  <a:pt x="11483630" y="6170156"/>
                </a:cubicBezTo>
                <a:cubicBezTo>
                  <a:pt x="11529256" y="6135224"/>
                  <a:pt x="11585411" y="6114265"/>
                  <a:pt x="11648585" y="6114265"/>
                </a:cubicBezTo>
                <a:close/>
                <a:moveTo>
                  <a:pt x="11196481" y="6114264"/>
                </a:moveTo>
                <a:cubicBezTo>
                  <a:pt x="11172113" y="6114264"/>
                  <a:pt x="11158189" y="6131778"/>
                  <a:pt x="11158189" y="6163304"/>
                </a:cubicBezTo>
                <a:cubicBezTo>
                  <a:pt x="11158189" y="6191326"/>
                  <a:pt x="11168632" y="6212343"/>
                  <a:pt x="11199962" y="6212343"/>
                </a:cubicBezTo>
                <a:cubicBezTo>
                  <a:pt x="11206924" y="6212343"/>
                  <a:pt x="11220848" y="6208840"/>
                  <a:pt x="11227810" y="6205337"/>
                </a:cubicBezTo>
                <a:lnTo>
                  <a:pt x="11227810" y="6194829"/>
                </a:lnTo>
                <a:cubicBezTo>
                  <a:pt x="11220848" y="6198332"/>
                  <a:pt x="11210404" y="6201834"/>
                  <a:pt x="11199962" y="6201834"/>
                </a:cubicBezTo>
                <a:cubicBezTo>
                  <a:pt x="11179076" y="6201834"/>
                  <a:pt x="11168632" y="6184320"/>
                  <a:pt x="11168632" y="6166807"/>
                </a:cubicBezTo>
                <a:cubicBezTo>
                  <a:pt x="11168632" y="6166807"/>
                  <a:pt x="11168632" y="6166807"/>
                  <a:pt x="11234772" y="6166807"/>
                </a:cubicBezTo>
                <a:cubicBezTo>
                  <a:pt x="11234772" y="6166807"/>
                  <a:pt x="11234772" y="6166807"/>
                  <a:pt x="11234772" y="6159801"/>
                </a:cubicBezTo>
                <a:cubicBezTo>
                  <a:pt x="11234772" y="6135281"/>
                  <a:pt x="11224329" y="6114264"/>
                  <a:pt x="11196481" y="6114264"/>
                </a:cubicBezTo>
                <a:close/>
                <a:moveTo>
                  <a:pt x="10947253" y="6077988"/>
                </a:moveTo>
                <a:lnTo>
                  <a:pt x="10947253" y="6088736"/>
                </a:lnTo>
                <a:lnTo>
                  <a:pt x="10986216" y="6088736"/>
                </a:lnTo>
                <a:lnTo>
                  <a:pt x="10986216" y="6208312"/>
                </a:lnTo>
                <a:lnTo>
                  <a:pt x="10999652" y="6208312"/>
                </a:lnTo>
                <a:lnTo>
                  <a:pt x="10999652" y="6088736"/>
                </a:lnTo>
                <a:lnTo>
                  <a:pt x="11038614" y="6088736"/>
                </a:lnTo>
                <a:lnTo>
                  <a:pt x="11038614" y="6077988"/>
                </a:lnTo>
                <a:close/>
                <a:moveTo>
                  <a:pt x="11060111" y="6067239"/>
                </a:moveTo>
                <a:lnTo>
                  <a:pt x="11060111" y="6208312"/>
                </a:lnTo>
                <a:cubicBezTo>
                  <a:pt x="11060111" y="6208312"/>
                  <a:pt x="11060111" y="6208312"/>
                  <a:pt x="11070476" y="6208312"/>
                </a:cubicBezTo>
                <a:cubicBezTo>
                  <a:pt x="11070476" y="6208312"/>
                  <a:pt x="11070476" y="6208312"/>
                  <a:pt x="11070476" y="6158936"/>
                </a:cubicBezTo>
                <a:cubicBezTo>
                  <a:pt x="11070476" y="6141302"/>
                  <a:pt x="11077385" y="6120142"/>
                  <a:pt x="11098115" y="6120142"/>
                </a:cubicBezTo>
                <a:cubicBezTo>
                  <a:pt x="11118844" y="6120142"/>
                  <a:pt x="11118844" y="6134249"/>
                  <a:pt x="11118844" y="6151883"/>
                </a:cubicBezTo>
                <a:cubicBezTo>
                  <a:pt x="11118844" y="6151883"/>
                  <a:pt x="11118844" y="6151883"/>
                  <a:pt x="11118844" y="6208312"/>
                </a:cubicBezTo>
                <a:cubicBezTo>
                  <a:pt x="11118844" y="6208312"/>
                  <a:pt x="11118844" y="6208312"/>
                  <a:pt x="11132662" y="6208312"/>
                </a:cubicBezTo>
                <a:cubicBezTo>
                  <a:pt x="11132662" y="6208312"/>
                  <a:pt x="11132662" y="6208312"/>
                  <a:pt x="11132662" y="6151883"/>
                </a:cubicBezTo>
                <a:cubicBezTo>
                  <a:pt x="11132662" y="6127195"/>
                  <a:pt x="11125753" y="6113088"/>
                  <a:pt x="11101569" y="6113088"/>
                </a:cubicBezTo>
                <a:cubicBezTo>
                  <a:pt x="11087750" y="6113088"/>
                  <a:pt x="11077385" y="6120142"/>
                  <a:pt x="11070476" y="6130722"/>
                </a:cubicBezTo>
                <a:cubicBezTo>
                  <a:pt x="11070476" y="6130722"/>
                  <a:pt x="11070476" y="6130722"/>
                  <a:pt x="11070476" y="6067239"/>
                </a:cubicBezTo>
                <a:cubicBezTo>
                  <a:pt x="11070476" y="6067239"/>
                  <a:pt x="11070476" y="6067239"/>
                  <a:pt x="11060111" y="6067239"/>
                </a:cubicBezTo>
                <a:close/>
                <a:moveTo>
                  <a:pt x="11638739" y="6043056"/>
                </a:moveTo>
                <a:cubicBezTo>
                  <a:pt x="11628222" y="6060677"/>
                  <a:pt x="11624716" y="6078298"/>
                  <a:pt x="11624716" y="6095919"/>
                </a:cubicBezTo>
                <a:cubicBezTo>
                  <a:pt x="11621210" y="6095919"/>
                  <a:pt x="11603681" y="6099443"/>
                  <a:pt x="11600176" y="6099443"/>
                </a:cubicBezTo>
                <a:cubicBezTo>
                  <a:pt x="11596669" y="6081822"/>
                  <a:pt x="11586152" y="6064201"/>
                  <a:pt x="11575635" y="6053629"/>
                </a:cubicBezTo>
                <a:cubicBezTo>
                  <a:pt x="11575635" y="6053629"/>
                  <a:pt x="11575635" y="6053629"/>
                  <a:pt x="11572129" y="6053629"/>
                </a:cubicBezTo>
                <a:cubicBezTo>
                  <a:pt x="11565117" y="6053629"/>
                  <a:pt x="11558106" y="6057153"/>
                  <a:pt x="11551094" y="6057153"/>
                </a:cubicBezTo>
                <a:cubicBezTo>
                  <a:pt x="11551094" y="6057153"/>
                  <a:pt x="11551094" y="6057153"/>
                  <a:pt x="11551094" y="6060677"/>
                </a:cubicBezTo>
                <a:cubicBezTo>
                  <a:pt x="11547588" y="6067726"/>
                  <a:pt x="11547588" y="6074774"/>
                  <a:pt x="11547588" y="6085346"/>
                </a:cubicBezTo>
                <a:cubicBezTo>
                  <a:pt x="11547588" y="6095919"/>
                  <a:pt x="11547588" y="6102967"/>
                  <a:pt x="11551094" y="6113540"/>
                </a:cubicBezTo>
                <a:cubicBezTo>
                  <a:pt x="11547588" y="6113540"/>
                  <a:pt x="11530059" y="6120588"/>
                  <a:pt x="11530059" y="6120588"/>
                </a:cubicBezTo>
                <a:cubicBezTo>
                  <a:pt x="11519542" y="6106491"/>
                  <a:pt x="11505518" y="6092395"/>
                  <a:pt x="11491495" y="6085346"/>
                </a:cubicBezTo>
                <a:cubicBezTo>
                  <a:pt x="11484484" y="6085346"/>
                  <a:pt x="11477472" y="6092395"/>
                  <a:pt x="11470460" y="6095919"/>
                </a:cubicBezTo>
                <a:cubicBezTo>
                  <a:pt x="11470460" y="6113540"/>
                  <a:pt x="11473966" y="6131161"/>
                  <a:pt x="11484484" y="6148781"/>
                </a:cubicBezTo>
                <a:cubicBezTo>
                  <a:pt x="11480978" y="6148781"/>
                  <a:pt x="11470460" y="6159354"/>
                  <a:pt x="11466954" y="6159354"/>
                </a:cubicBezTo>
                <a:cubicBezTo>
                  <a:pt x="11456437" y="6148781"/>
                  <a:pt x="11438908" y="6138209"/>
                  <a:pt x="11421379" y="6134685"/>
                </a:cubicBezTo>
                <a:cubicBezTo>
                  <a:pt x="11414367" y="6138209"/>
                  <a:pt x="11407356" y="6145257"/>
                  <a:pt x="11403850" y="6148781"/>
                </a:cubicBezTo>
                <a:cubicBezTo>
                  <a:pt x="11403850" y="6148781"/>
                  <a:pt x="11403850" y="6148781"/>
                  <a:pt x="11403850" y="6152305"/>
                </a:cubicBezTo>
                <a:cubicBezTo>
                  <a:pt x="11407356" y="6166403"/>
                  <a:pt x="11417873" y="6184023"/>
                  <a:pt x="11431896" y="6198120"/>
                </a:cubicBezTo>
                <a:cubicBezTo>
                  <a:pt x="11428390" y="6198120"/>
                  <a:pt x="11417873" y="6215741"/>
                  <a:pt x="11417873" y="6215741"/>
                </a:cubicBezTo>
                <a:cubicBezTo>
                  <a:pt x="11400344" y="6208692"/>
                  <a:pt x="11382815" y="6201644"/>
                  <a:pt x="11365286" y="6201644"/>
                </a:cubicBezTo>
                <a:cubicBezTo>
                  <a:pt x="11361780" y="6208692"/>
                  <a:pt x="11354768" y="6215741"/>
                  <a:pt x="11354768" y="6222789"/>
                </a:cubicBezTo>
                <a:cubicBezTo>
                  <a:pt x="11361780" y="6236886"/>
                  <a:pt x="11375803" y="6250982"/>
                  <a:pt x="11389827" y="6261556"/>
                </a:cubicBezTo>
                <a:cubicBezTo>
                  <a:pt x="11389827" y="6265080"/>
                  <a:pt x="11382815" y="6279176"/>
                  <a:pt x="11382815" y="6282700"/>
                </a:cubicBezTo>
                <a:cubicBezTo>
                  <a:pt x="11365286" y="6275652"/>
                  <a:pt x="11344251" y="6275652"/>
                  <a:pt x="11330228" y="6282700"/>
                </a:cubicBezTo>
                <a:cubicBezTo>
                  <a:pt x="11326722" y="6289749"/>
                  <a:pt x="11323216" y="6296797"/>
                  <a:pt x="11323216" y="6303845"/>
                </a:cubicBezTo>
                <a:cubicBezTo>
                  <a:pt x="11333733" y="6317942"/>
                  <a:pt x="11351262" y="6324990"/>
                  <a:pt x="11368791" y="6332039"/>
                </a:cubicBezTo>
                <a:cubicBezTo>
                  <a:pt x="11368791" y="6335563"/>
                  <a:pt x="11365286" y="6349659"/>
                  <a:pt x="11365286" y="6353183"/>
                </a:cubicBezTo>
                <a:cubicBezTo>
                  <a:pt x="11347757" y="6353183"/>
                  <a:pt x="11330228" y="6360232"/>
                  <a:pt x="11316205" y="6367281"/>
                </a:cubicBezTo>
                <a:cubicBezTo>
                  <a:pt x="11316205" y="6367281"/>
                  <a:pt x="11316205" y="6367281"/>
                  <a:pt x="11312698" y="6367281"/>
                </a:cubicBezTo>
                <a:cubicBezTo>
                  <a:pt x="11312698" y="6370805"/>
                  <a:pt x="11312698" y="6374329"/>
                  <a:pt x="11312698" y="6381377"/>
                </a:cubicBezTo>
                <a:cubicBezTo>
                  <a:pt x="11312698" y="6384901"/>
                  <a:pt x="11312698" y="6388425"/>
                  <a:pt x="11312698" y="6391950"/>
                </a:cubicBezTo>
                <a:cubicBezTo>
                  <a:pt x="11312698" y="6391950"/>
                  <a:pt x="11312698" y="6391950"/>
                  <a:pt x="11316205" y="6391950"/>
                </a:cubicBezTo>
                <a:cubicBezTo>
                  <a:pt x="11330228" y="6402523"/>
                  <a:pt x="11347757" y="6406047"/>
                  <a:pt x="11365286" y="6406047"/>
                </a:cubicBezTo>
                <a:cubicBezTo>
                  <a:pt x="11365286" y="6409571"/>
                  <a:pt x="11368791" y="6427192"/>
                  <a:pt x="11368791" y="6427192"/>
                </a:cubicBezTo>
                <a:cubicBezTo>
                  <a:pt x="11351262" y="6434240"/>
                  <a:pt x="11333733" y="6444812"/>
                  <a:pt x="11323216" y="6455385"/>
                </a:cubicBezTo>
                <a:cubicBezTo>
                  <a:pt x="11323216" y="6455385"/>
                  <a:pt x="11323216" y="6455385"/>
                  <a:pt x="11323216" y="6458909"/>
                </a:cubicBezTo>
                <a:cubicBezTo>
                  <a:pt x="11323216" y="6462434"/>
                  <a:pt x="11326722" y="6473006"/>
                  <a:pt x="11330228" y="6480054"/>
                </a:cubicBezTo>
                <a:cubicBezTo>
                  <a:pt x="11347757" y="6483578"/>
                  <a:pt x="11365286" y="6483578"/>
                  <a:pt x="11382815" y="6480054"/>
                </a:cubicBezTo>
                <a:cubicBezTo>
                  <a:pt x="11382815" y="6480054"/>
                  <a:pt x="11389827" y="6497675"/>
                  <a:pt x="11393332" y="6501200"/>
                </a:cubicBezTo>
                <a:cubicBezTo>
                  <a:pt x="11375803" y="6508248"/>
                  <a:pt x="11361780" y="6522344"/>
                  <a:pt x="11354768" y="6536441"/>
                </a:cubicBezTo>
                <a:cubicBezTo>
                  <a:pt x="11354768" y="6536441"/>
                  <a:pt x="11354768" y="6536441"/>
                  <a:pt x="11354768" y="6539965"/>
                </a:cubicBezTo>
                <a:cubicBezTo>
                  <a:pt x="11358274" y="6543489"/>
                  <a:pt x="11361780" y="6554062"/>
                  <a:pt x="11365286" y="6557586"/>
                </a:cubicBezTo>
                <a:cubicBezTo>
                  <a:pt x="11382815" y="6557586"/>
                  <a:pt x="11400344" y="6554062"/>
                  <a:pt x="11417873" y="6543489"/>
                </a:cubicBezTo>
                <a:cubicBezTo>
                  <a:pt x="11417873" y="6547014"/>
                  <a:pt x="11428390" y="6561110"/>
                  <a:pt x="11431896" y="6564635"/>
                </a:cubicBezTo>
                <a:cubicBezTo>
                  <a:pt x="11417873" y="6575207"/>
                  <a:pt x="11410861" y="6592827"/>
                  <a:pt x="11403850" y="6610449"/>
                </a:cubicBezTo>
                <a:cubicBezTo>
                  <a:pt x="11410861" y="6613973"/>
                  <a:pt x="11414367" y="6621021"/>
                  <a:pt x="11421379" y="6624545"/>
                </a:cubicBezTo>
                <a:cubicBezTo>
                  <a:pt x="11438908" y="6621021"/>
                  <a:pt x="11456437" y="6613973"/>
                  <a:pt x="11466954" y="6599877"/>
                </a:cubicBezTo>
                <a:cubicBezTo>
                  <a:pt x="11470460" y="6599877"/>
                  <a:pt x="11484484" y="6613973"/>
                  <a:pt x="11484484" y="6613973"/>
                </a:cubicBezTo>
                <a:cubicBezTo>
                  <a:pt x="11477472" y="6628069"/>
                  <a:pt x="11473966" y="6649215"/>
                  <a:pt x="11473966" y="6663311"/>
                </a:cubicBezTo>
                <a:cubicBezTo>
                  <a:pt x="11473966" y="6663311"/>
                  <a:pt x="11473966" y="6666836"/>
                  <a:pt x="11473966" y="6666836"/>
                </a:cubicBezTo>
                <a:cubicBezTo>
                  <a:pt x="11477472" y="6670360"/>
                  <a:pt x="11484484" y="6673884"/>
                  <a:pt x="11491495" y="6677408"/>
                </a:cubicBezTo>
                <a:cubicBezTo>
                  <a:pt x="11491495" y="6677408"/>
                  <a:pt x="11491495" y="6677408"/>
                  <a:pt x="11495001" y="6677408"/>
                </a:cubicBezTo>
                <a:cubicBezTo>
                  <a:pt x="11509024" y="6670360"/>
                  <a:pt x="11523047" y="6656263"/>
                  <a:pt x="11530059" y="6638642"/>
                </a:cubicBezTo>
                <a:cubicBezTo>
                  <a:pt x="11533564" y="6642166"/>
                  <a:pt x="11547588" y="6645691"/>
                  <a:pt x="11551094" y="6649215"/>
                </a:cubicBezTo>
                <a:cubicBezTo>
                  <a:pt x="11547588" y="6656263"/>
                  <a:pt x="11547588" y="6666836"/>
                  <a:pt x="11547588" y="6673884"/>
                </a:cubicBezTo>
                <a:cubicBezTo>
                  <a:pt x="11547588" y="6684456"/>
                  <a:pt x="11547588" y="6691505"/>
                  <a:pt x="11551094" y="6702078"/>
                </a:cubicBezTo>
                <a:cubicBezTo>
                  <a:pt x="11558106" y="6705602"/>
                  <a:pt x="11565117" y="6705602"/>
                  <a:pt x="11572129" y="6709126"/>
                </a:cubicBezTo>
                <a:cubicBezTo>
                  <a:pt x="11572129" y="6709126"/>
                  <a:pt x="11572129" y="6709126"/>
                  <a:pt x="11575635" y="6709126"/>
                </a:cubicBezTo>
                <a:cubicBezTo>
                  <a:pt x="11586152" y="6695029"/>
                  <a:pt x="11596669" y="6677408"/>
                  <a:pt x="11600176" y="6663311"/>
                </a:cubicBezTo>
                <a:cubicBezTo>
                  <a:pt x="11603681" y="6663311"/>
                  <a:pt x="11621210" y="6663311"/>
                  <a:pt x="11624716" y="6663311"/>
                </a:cubicBezTo>
                <a:cubicBezTo>
                  <a:pt x="11624716" y="6684456"/>
                  <a:pt x="11628222" y="6702078"/>
                  <a:pt x="11638739" y="6716174"/>
                </a:cubicBezTo>
                <a:cubicBezTo>
                  <a:pt x="11645751" y="6716174"/>
                  <a:pt x="11656268" y="6716174"/>
                  <a:pt x="11659774" y="6716174"/>
                </a:cubicBezTo>
                <a:cubicBezTo>
                  <a:pt x="11659774" y="6716174"/>
                  <a:pt x="11659774" y="6716174"/>
                  <a:pt x="11663280" y="6716174"/>
                </a:cubicBezTo>
                <a:cubicBezTo>
                  <a:pt x="11670291" y="6702078"/>
                  <a:pt x="11677303" y="6684456"/>
                  <a:pt x="11677303" y="6663311"/>
                </a:cubicBezTo>
                <a:cubicBezTo>
                  <a:pt x="11677303" y="6663311"/>
                  <a:pt x="11694832" y="6663311"/>
                  <a:pt x="11698339" y="6663311"/>
                </a:cubicBezTo>
                <a:cubicBezTo>
                  <a:pt x="11701844" y="6677408"/>
                  <a:pt x="11712361" y="6695029"/>
                  <a:pt x="11722879" y="6709126"/>
                </a:cubicBezTo>
                <a:cubicBezTo>
                  <a:pt x="11722879" y="6709126"/>
                  <a:pt x="11722879" y="6709126"/>
                  <a:pt x="11726385" y="6709126"/>
                </a:cubicBezTo>
                <a:cubicBezTo>
                  <a:pt x="11733396" y="6705602"/>
                  <a:pt x="11740408" y="6705602"/>
                  <a:pt x="11747420" y="6702078"/>
                </a:cubicBezTo>
                <a:cubicBezTo>
                  <a:pt x="11750925" y="6691505"/>
                  <a:pt x="11750925" y="6684456"/>
                  <a:pt x="11750925" y="6673884"/>
                </a:cubicBezTo>
                <a:cubicBezTo>
                  <a:pt x="11750925" y="6666836"/>
                  <a:pt x="11750925" y="6656263"/>
                  <a:pt x="11747420" y="6649215"/>
                </a:cubicBezTo>
                <a:cubicBezTo>
                  <a:pt x="11750925" y="6645691"/>
                  <a:pt x="11764949" y="6638642"/>
                  <a:pt x="11768454" y="6638642"/>
                </a:cubicBezTo>
                <a:cubicBezTo>
                  <a:pt x="11778972" y="6656263"/>
                  <a:pt x="11789490" y="6666836"/>
                  <a:pt x="11807019" y="6677408"/>
                </a:cubicBezTo>
                <a:cubicBezTo>
                  <a:pt x="11814030" y="6673884"/>
                  <a:pt x="11821042" y="6670360"/>
                  <a:pt x="11824547" y="6666836"/>
                </a:cubicBezTo>
                <a:cubicBezTo>
                  <a:pt x="11824547" y="6666836"/>
                  <a:pt x="11824547" y="6666836"/>
                  <a:pt x="11828054" y="6666836"/>
                </a:cubicBezTo>
                <a:cubicBezTo>
                  <a:pt x="11828054" y="6666836"/>
                  <a:pt x="11828054" y="6663311"/>
                  <a:pt x="11828054" y="6663311"/>
                </a:cubicBezTo>
                <a:cubicBezTo>
                  <a:pt x="11828054" y="6645691"/>
                  <a:pt x="11821042" y="6628069"/>
                  <a:pt x="11814030" y="6613973"/>
                </a:cubicBezTo>
                <a:cubicBezTo>
                  <a:pt x="11814030" y="6610449"/>
                  <a:pt x="11828054" y="6599877"/>
                  <a:pt x="11831559" y="6599877"/>
                </a:cubicBezTo>
                <a:cubicBezTo>
                  <a:pt x="11842076" y="6610449"/>
                  <a:pt x="11859606" y="6621021"/>
                  <a:pt x="11877135" y="6624545"/>
                </a:cubicBezTo>
                <a:cubicBezTo>
                  <a:pt x="11884146" y="6621021"/>
                  <a:pt x="11891158" y="6613973"/>
                  <a:pt x="11894664" y="6610449"/>
                </a:cubicBezTo>
                <a:cubicBezTo>
                  <a:pt x="11894664" y="6610449"/>
                  <a:pt x="11894664" y="6610449"/>
                  <a:pt x="11894664" y="6606925"/>
                </a:cubicBezTo>
                <a:cubicBezTo>
                  <a:pt x="11891158" y="6592827"/>
                  <a:pt x="11880641" y="6575207"/>
                  <a:pt x="11866617" y="6561110"/>
                </a:cubicBezTo>
                <a:cubicBezTo>
                  <a:pt x="11870123" y="6561110"/>
                  <a:pt x="11880641" y="6547014"/>
                  <a:pt x="11880641" y="6543489"/>
                </a:cubicBezTo>
                <a:cubicBezTo>
                  <a:pt x="11898170" y="6554062"/>
                  <a:pt x="11915699" y="6557586"/>
                  <a:pt x="11933228" y="6557586"/>
                </a:cubicBezTo>
                <a:cubicBezTo>
                  <a:pt x="11936734" y="6550538"/>
                  <a:pt x="11940239" y="6543489"/>
                  <a:pt x="11943746" y="6539965"/>
                </a:cubicBezTo>
                <a:cubicBezTo>
                  <a:pt x="11943746" y="6539965"/>
                  <a:pt x="11943746" y="6539965"/>
                  <a:pt x="11943746" y="6536441"/>
                </a:cubicBezTo>
                <a:cubicBezTo>
                  <a:pt x="11936734" y="6522344"/>
                  <a:pt x="11922710" y="6508248"/>
                  <a:pt x="11908688" y="6497675"/>
                </a:cubicBezTo>
                <a:cubicBezTo>
                  <a:pt x="11908688" y="6497675"/>
                  <a:pt x="11915699" y="6480054"/>
                  <a:pt x="11915699" y="6480054"/>
                </a:cubicBezTo>
                <a:cubicBezTo>
                  <a:pt x="11933228" y="6483578"/>
                  <a:pt x="11950757" y="6483578"/>
                  <a:pt x="11968286" y="6480054"/>
                </a:cubicBezTo>
                <a:cubicBezTo>
                  <a:pt x="11968286" y="6480054"/>
                  <a:pt x="11968286" y="6480054"/>
                  <a:pt x="11968286" y="6476530"/>
                </a:cubicBezTo>
                <a:cubicBezTo>
                  <a:pt x="11971792" y="6473006"/>
                  <a:pt x="11975298" y="6462434"/>
                  <a:pt x="11975298" y="6455385"/>
                </a:cubicBezTo>
                <a:cubicBezTo>
                  <a:pt x="11961275" y="6441288"/>
                  <a:pt x="11947251" y="6434240"/>
                  <a:pt x="11929722" y="6427192"/>
                </a:cubicBezTo>
                <a:cubicBezTo>
                  <a:pt x="11929722" y="6427192"/>
                  <a:pt x="11929722" y="6409571"/>
                  <a:pt x="11933228" y="6406047"/>
                </a:cubicBezTo>
                <a:cubicBezTo>
                  <a:pt x="11950757" y="6406047"/>
                  <a:pt x="11968286" y="6402523"/>
                  <a:pt x="11982310" y="6391950"/>
                </a:cubicBezTo>
                <a:cubicBezTo>
                  <a:pt x="11985815" y="6388425"/>
                  <a:pt x="11985815" y="6384901"/>
                  <a:pt x="11985815" y="6381377"/>
                </a:cubicBezTo>
                <a:cubicBezTo>
                  <a:pt x="11985815" y="6377853"/>
                  <a:pt x="11985815" y="6374329"/>
                  <a:pt x="11982310" y="6370805"/>
                </a:cubicBezTo>
                <a:cubicBezTo>
                  <a:pt x="11982310" y="6370805"/>
                  <a:pt x="11982310" y="6370805"/>
                  <a:pt x="11982310" y="6367281"/>
                </a:cubicBezTo>
                <a:cubicBezTo>
                  <a:pt x="11968286" y="6360232"/>
                  <a:pt x="11950757" y="6353183"/>
                  <a:pt x="11933228" y="6353183"/>
                </a:cubicBezTo>
                <a:cubicBezTo>
                  <a:pt x="11933228" y="6353183"/>
                  <a:pt x="11929722" y="6335563"/>
                  <a:pt x="11929722" y="6332039"/>
                </a:cubicBezTo>
                <a:cubicBezTo>
                  <a:pt x="11947251" y="6328515"/>
                  <a:pt x="11964780" y="6317942"/>
                  <a:pt x="11975298" y="6307370"/>
                </a:cubicBezTo>
                <a:cubicBezTo>
                  <a:pt x="11975298" y="6307370"/>
                  <a:pt x="11975298" y="6307370"/>
                  <a:pt x="11975298" y="6303845"/>
                </a:cubicBezTo>
                <a:cubicBezTo>
                  <a:pt x="11975298" y="6296797"/>
                  <a:pt x="11971792" y="6289749"/>
                  <a:pt x="11968286" y="6282700"/>
                </a:cubicBezTo>
                <a:cubicBezTo>
                  <a:pt x="11950757" y="6279176"/>
                  <a:pt x="11933228" y="6279176"/>
                  <a:pt x="11915699" y="6282700"/>
                </a:cubicBezTo>
                <a:cubicBezTo>
                  <a:pt x="11915699" y="6279176"/>
                  <a:pt x="11908688" y="6265080"/>
                  <a:pt x="11908688" y="6261556"/>
                </a:cubicBezTo>
                <a:cubicBezTo>
                  <a:pt x="11922710" y="6250982"/>
                  <a:pt x="11936734" y="6240410"/>
                  <a:pt x="11943746" y="6222789"/>
                </a:cubicBezTo>
                <a:cubicBezTo>
                  <a:pt x="11943746" y="6215741"/>
                  <a:pt x="11936734" y="6208692"/>
                  <a:pt x="11933228" y="6205168"/>
                </a:cubicBezTo>
                <a:cubicBezTo>
                  <a:pt x="11933228" y="6205168"/>
                  <a:pt x="11933228" y="6205168"/>
                  <a:pt x="11933228" y="6201644"/>
                </a:cubicBezTo>
                <a:cubicBezTo>
                  <a:pt x="11915699" y="6201644"/>
                  <a:pt x="11898170" y="6208692"/>
                  <a:pt x="11880641" y="6215741"/>
                </a:cubicBezTo>
                <a:cubicBezTo>
                  <a:pt x="11880641" y="6215741"/>
                  <a:pt x="11870123" y="6201644"/>
                  <a:pt x="11866617" y="6198120"/>
                </a:cubicBezTo>
                <a:cubicBezTo>
                  <a:pt x="11880641" y="6184023"/>
                  <a:pt x="11891158" y="6169927"/>
                  <a:pt x="11894664" y="6152305"/>
                </a:cubicBezTo>
                <a:cubicBezTo>
                  <a:pt x="11891158" y="6145257"/>
                  <a:pt x="11884146" y="6138209"/>
                  <a:pt x="11877135" y="6134685"/>
                </a:cubicBezTo>
                <a:cubicBezTo>
                  <a:pt x="11859606" y="6138209"/>
                  <a:pt x="11845583" y="6148781"/>
                  <a:pt x="11831559" y="6162879"/>
                </a:cubicBezTo>
                <a:cubicBezTo>
                  <a:pt x="11828054" y="6159354"/>
                  <a:pt x="11814030" y="6148781"/>
                  <a:pt x="11814030" y="6148781"/>
                </a:cubicBezTo>
                <a:cubicBezTo>
                  <a:pt x="11821042" y="6131161"/>
                  <a:pt x="11828054" y="6113540"/>
                  <a:pt x="11828054" y="6095919"/>
                </a:cubicBezTo>
                <a:cubicBezTo>
                  <a:pt x="11821042" y="6092395"/>
                  <a:pt x="11814030" y="6085346"/>
                  <a:pt x="11807019" y="6085346"/>
                </a:cubicBezTo>
                <a:cubicBezTo>
                  <a:pt x="11792995" y="6092395"/>
                  <a:pt x="11778972" y="6106491"/>
                  <a:pt x="11768454" y="6120588"/>
                </a:cubicBezTo>
                <a:cubicBezTo>
                  <a:pt x="11764949" y="6120588"/>
                  <a:pt x="11750925" y="6113540"/>
                  <a:pt x="11747420" y="6113540"/>
                </a:cubicBezTo>
                <a:cubicBezTo>
                  <a:pt x="11750925" y="6102967"/>
                  <a:pt x="11750925" y="6095919"/>
                  <a:pt x="11750925" y="6085346"/>
                </a:cubicBezTo>
                <a:cubicBezTo>
                  <a:pt x="11750925" y="6074774"/>
                  <a:pt x="11750925" y="6067726"/>
                  <a:pt x="11747420" y="6060677"/>
                </a:cubicBezTo>
                <a:cubicBezTo>
                  <a:pt x="11747420" y="6060677"/>
                  <a:pt x="11747420" y="6060677"/>
                  <a:pt x="11747420" y="6057153"/>
                </a:cubicBezTo>
                <a:cubicBezTo>
                  <a:pt x="11740408" y="6057153"/>
                  <a:pt x="11733396" y="6053629"/>
                  <a:pt x="11726385" y="6053629"/>
                </a:cubicBezTo>
                <a:cubicBezTo>
                  <a:pt x="11726385" y="6053629"/>
                  <a:pt x="11726385" y="6053629"/>
                  <a:pt x="11722879" y="6053629"/>
                </a:cubicBezTo>
                <a:cubicBezTo>
                  <a:pt x="11712361" y="6064201"/>
                  <a:pt x="11701844" y="6081822"/>
                  <a:pt x="11698339" y="6099443"/>
                </a:cubicBezTo>
                <a:cubicBezTo>
                  <a:pt x="11694832" y="6099443"/>
                  <a:pt x="11677303" y="6095919"/>
                  <a:pt x="11673798" y="6095919"/>
                </a:cubicBezTo>
                <a:cubicBezTo>
                  <a:pt x="11673798" y="6078298"/>
                  <a:pt x="11670291" y="6060677"/>
                  <a:pt x="11659774" y="6043056"/>
                </a:cubicBezTo>
                <a:cubicBezTo>
                  <a:pt x="11652763" y="6043056"/>
                  <a:pt x="11645751" y="6043056"/>
                  <a:pt x="11638739" y="6043056"/>
                </a:cubicBezTo>
                <a:close/>
                <a:moveTo>
                  <a:pt x="0" y="0"/>
                </a:moveTo>
                <a:lnTo>
                  <a:pt x="12192000" y="0"/>
                </a:lnTo>
                <a:lnTo>
                  <a:pt x="12192000" y="6858000"/>
                </a:lnTo>
                <a:lnTo>
                  <a:pt x="0" y="6858000"/>
                </a:lnTo>
                <a:close/>
              </a:path>
            </a:pathLst>
          </a:custGeom>
        </p:spPr>
        <p:txBody>
          <a:bodyPr wrap="square">
            <a:noAutofit/>
          </a:bodyPr>
          <a:lstStyle/>
          <a:p>
            <a:r>
              <a:rPr lang="en-US" dirty="0"/>
              <a:t> </a:t>
            </a:r>
          </a:p>
        </p:txBody>
      </p:sp>
      <p:sp>
        <p:nvSpPr>
          <p:cNvPr id="10" name="Text Placeholder 9">
            <a:extLst>
              <a:ext uri="{FF2B5EF4-FFF2-40B4-BE49-F238E27FC236}">
                <a16:creationId xmlns:a16="http://schemas.microsoft.com/office/drawing/2014/main" id="{C7190B4B-2C55-4D6B-AE33-C261461E66A0}"/>
              </a:ext>
            </a:extLst>
          </p:cNvPr>
          <p:cNvSpPr>
            <a:spLocks noGrp="1"/>
          </p:cNvSpPr>
          <p:nvPr>
            <p:ph type="body" sz="quarter" idx="18" hasCustomPrompt="1"/>
          </p:nvPr>
        </p:nvSpPr>
        <p:spPr>
          <a:xfrm>
            <a:off x="6096000" y="0"/>
            <a:ext cx="6096000" cy="6858000"/>
          </a:xfrm>
          <a:custGeom>
            <a:avLst/>
            <a:gdLst>
              <a:gd name="connsiteX0" fmla="*/ 5850675 w 6096000"/>
              <a:gd name="connsiteY0" fmla="*/ 6677576 h 6858000"/>
              <a:gd name="connsiteX1" fmla="*/ 5856788 w 6096000"/>
              <a:gd name="connsiteY1" fmla="*/ 6677576 h 6858000"/>
              <a:gd name="connsiteX2" fmla="*/ 5862183 w 6096000"/>
              <a:gd name="connsiteY2" fmla="*/ 6678151 h 6858000"/>
              <a:gd name="connsiteX3" fmla="*/ 5864461 w 6096000"/>
              <a:gd name="connsiteY3" fmla="*/ 6679894 h 6858000"/>
              <a:gd name="connsiteX4" fmla="*/ 5865281 w 6096000"/>
              <a:gd name="connsiteY4" fmla="*/ 6682541 h 6858000"/>
              <a:gd name="connsiteX5" fmla="*/ 5863578 w 6096000"/>
              <a:gd name="connsiteY5" fmla="*/ 6686233 h 6858000"/>
              <a:gd name="connsiteX6" fmla="*/ 5857198 w 6096000"/>
              <a:gd name="connsiteY6" fmla="*/ 6687628 h 6858000"/>
              <a:gd name="connsiteX7" fmla="*/ 5850675 w 6096000"/>
              <a:gd name="connsiteY7" fmla="*/ 6687628 h 6858000"/>
              <a:gd name="connsiteX8" fmla="*/ 5845300 w 6096000"/>
              <a:gd name="connsiteY8" fmla="*/ 6673064 h 6858000"/>
              <a:gd name="connsiteX9" fmla="*/ 5845300 w 6096000"/>
              <a:gd name="connsiteY9" fmla="*/ 6706378 h 6858000"/>
              <a:gd name="connsiteX10" fmla="*/ 5850675 w 6096000"/>
              <a:gd name="connsiteY10" fmla="*/ 6706378 h 6858000"/>
              <a:gd name="connsiteX11" fmla="*/ 5850675 w 6096000"/>
              <a:gd name="connsiteY11" fmla="*/ 6692224 h 6858000"/>
              <a:gd name="connsiteX12" fmla="*/ 5853834 w 6096000"/>
              <a:gd name="connsiteY12" fmla="*/ 6692224 h 6858000"/>
              <a:gd name="connsiteX13" fmla="*/ 5858142 w 6096000"/>
              <a:gd name="connsiteY13" fmla="*/ 6693372 h 6858000"/>
              <a:gd name="connsiteX14" fmla="*/ 5863762 w 6096000"/>
              <a:gd name="connsiteY14" fmla="*/ 6701126 h 6858000"/>
              <a:gd name="connsiteX15" fmla="*/ 5866717 w 6096000"/>
              <a:gd name="connsiteY15" fmla="*/ 6706378 h 6858000"/>
              <a:gd name="connsiteX16" fmla="*/ 5873281 w 6096000"/>
              <a:gd name="connsiteY16" fmla="*/ 6706378 h 6858000"/>
              <a:gd name="connsiteX17" fmla="*/ 5869220 w 6096000"/>
              <a:gd name="connsiteY17" fmla="*/ 6699854 h 6858000"/>
              <a:gd name="connsiteX18" fmla="*/ 5864296 w 6096000"/>
              <a:gd name="connsiteY18" fmla="*/ 6693249 h 6858000"/>
              <a:gd name="connsiteX19" fmla="*/ 5861466 w 6096000"/>
              <a:gd name="connsiteY19" fmla="*/ 6691485 h 6858000"/>
              <a:gd name="connsiteX20" fmla="*/ 5868378 w 6096000"/>
              <a:gd name="connsiteY20" fmla="*/ 6688449 h 6858000"/>
              <a:gd name="connsiteX21" fmla="*/ 5870983 w 6096000"/>
              <a:gd name="connsiteY21" fmla="*/ 6682090 h 6858000"/>
              <a:gd name="connsiteX22" fmla="*/ 5869424 w 6096000"/>
              <a:gd name="connsiteY22" fmla="*/ 6677207 h 6858000"/>
              <a:gd name="connsiteX23" fmla="*/ 5865239 w 6096000"/>
              <a:gd name="connsiteY23" fmla="*/ 6673987 h 6858000"/>
              <a:gd name="connsiteX24" fmla="*/ 5856747 w 6096000"/>
              <a:gd name="connsiteY24" fmla="*/ 6673064 h 6858000"/>
              <a:gd name="connsiteX25" fmla="*/ 4806089 w 6096000"/>
              <a:gd name="connsiteY25" fmla="*/ 6670493 h 6858000"/>
              <a:gd name="connsiteX26" fmla="*/ 4809603 w 6096000"/>
              <a:gd name="connsiteY26" fmla="*/ 6670493 h 6858000"/>
              <a:gd name="connsiteX27" fmla="*/ 4809603 w 6096000"/>
              <a:gd name="connsiteY27" fmla="*/ 6674034 h 6858000"/>
              <a:gd name="connsiteX28" fmla="*/ 4781492 w 6096000"/>
              <a:gd name="connsiteY28" fmla="*/ 6709456 h 6858000"/>
              <a:gd name="connsiteX29" fmla="*/ 4763922 w 6096000"/>
              <a:gd name="connsiteY29" fmla="*/ 6691746 h 6858000"/>
              <a:gd name="connsiteX30" fmla="*/ 4806089 w 6096000"/>
              <a:gd name="connsiteY30" fmla="*/ 6670493 h 6858000"/>
              <a:gd name="connsiteX31" fmla="*/ 5858881 w 6096000"/>
              <a:gd name="connsiteY31" fmla="*/ 6663422 h 6858000"/>
              <a:gd name="connsiteX32" fmla="*/ 5871558 w 6096000"/>
              <a:gd name="connsiteY32" fmla="*/ 6666766 h 6858000"/>
              <a:gd name="connsiteX33" fmla="*/ 5881220 w 6096000"/>
              <a:gd name="connsiteY33" fmla="*/ 6676325 h 6858000"/>
              <a:gd name="connsiteX34" fmla="*/ 5884687 w 6096000"/>
              <a:gd name="connsiteY34" fmla="*/ 6689269 h 6858000"/>
              <a:gd name="connsiteX35" fmla="*/ 5881282 w 6096000"/>
              <a:gd name="connsiteY35" fmla="*/ 6702090 h 6858000"/>
              <a:gd name="connsiteX36" fmla="*/ 5871722 w 6096000"/>
              <a:gd name="connsiteY36" fmla="*/ 6711650 h 6858000"/>
              <a:gd name="connsiteX37" fmla="*/ 5858881 w 6096000"/>
              <a:gd name="connsiteY37" fmla="*/ 6715076 h 6858000"/>
              <a:gd name="connsiteX38" fmla="*/ 5846039 w 6096000"/>
              <a:gd name="connsiteY38" fmla="*/ 6711650 h 6858000"/>
              <a:gd name="connsiteX39" fmla="*/ 5836459 w 6096000"/>
              <a:gd name="connsiteY39" fmla="*/ 6702090 h 6858000"/>
              <a:gd name="connsiteX40" fmla="*/ 5833033 w 6096000"/>
              <a:gd name="connsiteY40" fmla="*/ 6689269 h 6858000"/>
              <a:gd name="connsiteX41" fmla="*/ 5836521 w 6096000"/>
              <a:gd name="connsiteY41" fmla="*/ 6676325 h 6858000"/>
              <a:gd name="connsiteX42" fmla="*/ 5846183 w 6096000"/>
              <a:gd name="connsiteY42" fmla="*/ 6666766 h 6858000"/>
              <a:gd name="connsiteX43" fmla="*/ 5858881 w 6096000"/>
              <a:gd name="connsiteY43" fmla="*/ 6663422 h 6858000"/>
              <a:gd name="connsiteX44" fmla="*/ 5858881 w 6096000"/>
              <a:gd name="connsiteY44" fmla="*/ 6658294 h 6858000"/>
              <a:gd name="connsiteX45" fmla="*/ 5843660 w 6096000"/>
              <a:gd name="connsiteY45" fmla="*/ 6662294 h 6858000"/>
              <a:gd name="connsiteX46" fmla="*/ 5832069 w 6096000"/>
              <a:gd name="connsiteY46" fmla="*/ 6673741 h 6858000"/>
              <a:gd name="connsiteX47" fmla="*/ 5827904 w 6096000"/>
              <a:gd name="connsiteY47" fmla="*/ 6689269 h 6858000"/>
              <a:gd name="connsiteX48" fmla="*/ 5832007 w 6096000"/>
              <a:gd name="connsiteY48" fmla="*/ 6704655 h 6858000"/>
              <a:gd name="connsiteX49" fmla="*/ 5843474 w 6096000"/>
              <a:gd name="connsiteY49" fmla="*/ 6716122 h 6858000"/>
              <a:gd name="connsiteX50" fmla="*/ 5858881 w 6096000"/>
              <a:gd name="connsiteY50" fmla="*/ 6720204 h 6858000"/>
              <a:gd name="connsiteX51" fmla="*/ 5874287 w 6096000"/>
              <a:gd name="connsiteY51" fmla="*/ 6716122 h 6858000"/>
              <a:gd name="connsiteX52" fmla="*/ 5885733 w 6096000"/>
              <a:gd name="connsiteY52" fmla="*/ 6704655 h 6858000"/>
              <a:gd name="connsiteX53" fmla="*/ 5889815 w 6096000"/>
              <a:gd name="connsiteY53" fmla="*/ 6689269 h 6858000"/>
              <a:gd name="connsiteX54" fmla="*/ 5885671 w 6096000"/>
              <a:gd name="connsiteY54" fmla="*/ 6673741 h 6858000"/>
              <a:gd name="connsiteX55" fmla="*/ 5874101 w 6096000"/>
              <a:gd name="connsiteY55" fmla="*/ 6662294 h 6858000"/>
              <a:gd name="connsiteX56" fmla="*/ 5858881 w 6096000"/>
              <a:gd name="connsiteY56" fmla="*/ 6658294 h 6858000"/>
              <a:gd name="connsiteX57" fmla="*/ 4995685 w 6096000"/>
              <a:gd name="connsiteY57" fmla="*/ 6628842 h 6858000"/>
              <a:gd name="connsiteX58" fmla="*/ 5027259 w 6096000"/>
              <a:gd name="connsiteY58" fmla="*/ 6669149 h 6858000"/>
              <a:gd name="connsiteX59" fmla="*/ 4995685 w 6096000"/>
              <a:gd name="connsiteY59" fmla="*/ 6709455 h 6858000"/>
              <a:gd name="connsiteX60" fmla="*/ 4964111 w 6096000"/>
              <a:gd name="connsiteY60" fmla="*/ 6669149 h 6858000"/>
              <a:gd name="connsiteX61" fmla="*/ 4995685 w 6096000"/>
              <a:gd name="connsiteY61" fmla="*/ 6628842 h 6858000"/>
              <a:gd name="connsiteX62" fmla="*/ 4685998 w 6096000"/>
              <a:gd name="connsiteY62" fmla="*/ 6628842 h 6858000"/>
              <a:gd name="connsiteX63" fmla="*/ 4714212 w 6096000"/>
              <a:gd name="connsiteY63" fmla="*/ 6669149 h 6858000"/>
              <a:gd name="connsiteX64" fmla="*/ 4685998 w 6096000"/>
              <a:gd name="connsiteY64" fmla="*/ 6709455 h 6858000"/>
              <a:gd name="connsiteX65" fmla="*/ 4657783 w 6096000"/>
              <a:gd name="connsiteY65" fmla="*/ 6669149 h 6858000"/>
              <a:gd name="connsiteX66" fmla="*/ 4685998 w 6096000"/>
              <a:gd name="connsiteY66" fmla="*/ 6628842 h 6858000"/>
              <a:gd name="connsiteX67" fmla="*/ 4373622 w 6096000"/>
              <a:gd name="connsiteY67" fmla="*/ 6628842 h 6858000"/>
              <a:gd name="connsiteX68" fmla="*/ 4405196 w 6096000"/>
              <a:gd name="connsiteY68" fmla="*/ 6669149 h 6858000"/>
              <a:gd name="connsiteX69" fmla="*/ 4373622 w 6096000"/>
              <a:gd name="connsiteY69" fmla="*/ 6709455 h 6858000"/>
              <a:gd name="connsiteX70" fmla="*/ 4342048 w 6096000"/>
              <a:gd name="connsiteY70" fmla="*/ 6669149 h 6858000"/>
              <a:gd name="connsiteX71" fmla="*/ 4373622 w 6096000"/>
              <a:gd name="connsiteY71" fmla="*/ 6628842 h 6858000"/>
              <a:gd name="connsiteX72" fmla="*/ 4918562 w 6096000"/>
              <a:gd name="connsiteY72" fmla="*/ 6623595 h 6858000"/>
              <a:gd name="connsiteX73" fmla="*/ 4918562 w 6096000"/>
              <a:gd name="connsiteY73" fmla="*/ 6719555 h 6858000"/>
              <a:gd name="connsiteX74" fmla="*/ 4930851 w 6096000"/>
              <a:gd name="connsiteY74" fmla="*/ 6719555 h 6858000"/>
              <a:gd name="connsiteX75" fmla="*/ 4930851 w 6096000"/>
              <a:gd name="connsiteY75" fmla="*/ 6623595 h 6858000"/>
              <a:gd name="connsiteX76" fmla="*/ 5062189 w 6096000"/>
              <a:gd name="connsiteY76" fmla="*/ 6622125 h 6858000"/>
              <a:gd name="connsiteX77" fmla="*/ 5062189 w 6096000"/>
              <a:gd name="connsiteY77" fmla="*/ 6646508 h 6858000"/>
              <a:gd name="connsiteX78" fmla="*/ 5062189 w 6096000"/>
              <a:gd name="connsiteY78" fmla="*/ 6716173 h 6858000"/>
              <a:gd name="connsiteX79" fmla="*/ 5076009 w 6096000"/>
              <a:gd name="connsiteY79" fmla="*/ 6716173 h 6858000"/>
              <a:gd name="connsiteX80" fmla="*/ 5076009 w 6096000"/>
              <a:gd name="connsiteY80" fmla="*/ 6663924 h 6858000"/>
              <a:gd name="connsiteX81" fmla="*/ 5103648 w 6096000"/>
              <a:gd name="connsiteY81" fmla="*/ 6629091 h 6858000"/>
              <a:gd name="connsiteX82" fmla="*/ 5124377 w 6096000"/>
              <a:gd name="connsiteY82" fmla="*/ 6660441 h 6858000"/>
              <a:gd name="connsiteX83" fmla="*/ 5124377 w 6096000"/>
              <a:gd name="connsiteY83" fmla="*/ 6716173 h 6858000"/>
              <a:gd name="connsiteX84" fmla="*/ 5134741 w 6096000"/>
              <a:gd name="connsiteY84" fmla="*/ 6716173 h 6858000"/>
              <a:gd name="connsiteX85" fmla="*/ 5134741 w 6096000"/>
              <a:gd name="connsiteY85" fmla="*/ 6656957 h 6858000"/>
              <a:gd name="connsiteX86" fmla="*/ 5103648 w 6096000"/>
              <a:gd name="connsiteY86" fmla="*/ 6622125 h 6858000"/>
              <a:gd name="connsiteX87" fmla="*/ 5072554 w 6096000"/>
              <a:gd name="connsiteY87" fmla="*/ 6639541 h 6858000"/>
              <a:gd name="connsiteX88" fmla="*/ 5072554 w 6096000"/>
              <a:gd name="connsiteY88" fmla="*/ 6622125 h 6858000"/>
              <a:gd name="connsiteX89" fmla="*/ 5062189 w 6096000"/>
              <a:gd name="connsiteY89" fmla="*/ 6622125 h 6858000"/>
              <a:gd name="connsiteX90" fmla="*/ 4992997 w 6096000"/>
              <a:gd name="connsiteY90" fmla="*/ 6622125 h 6858000"/>
              <a:gd name="connsiteX91" fmla="*/ 4949332 w 6096000"/>
              <a:gd name="connsiteY91" fmla="*/ 6671165 h 6858000"/>
              <a:gd name="connsiteX92" fmla="*/ 4992997 w 6096000"/>
              <a:gd name="connsiteY92" fmla="*/ 6720204 h 6858000"/>
              <a:gd name="connsiteX93" fmla="*/ 5036662 w 6096000"/>
              <a:gd name="connsiteY93" fmla="*/ 6671165 h 6858000"/>
              <a:gd name="connsiteX94" fmla="*/ 4992997 w 6096000"/>
              <a:gd name="connsiteY94" fmla="*/ 6622125 h 6858000"/>
              <a:gd name="connsiteX95" fmla="*/ 4787851 w 6096000"/>
              <a:gd name="connsiteY95" fmla="*/ 6622125 h 6858000"/>
              <a:gd name="connsiteX96" fmla="*/ 4759700 w 6096000"/>
              <a:gd name="connsiteY96" fmla="*/ 6625628 h 6858000"/>
              <a:gd name="connsiteX97" fmla="*/ 4759700 w 6096000"/>
              <a:gd name="connsiteY97" fmla="*/ 6639639 h 6858000"/>
              <a:gd name="connsiteX98" fmla="*/ 4787851 w 6096000"/>
              <a:gd name="connsiteY98" fmla="*/ 6629131 h 6858000"/>
              <a:gd name="connsiteX99" fmla="*/ 4808964 w 6096000"/>
              <a:gd name="connsiteY99" fmla="*/ 6653651 h 6858000"/>
              <a:gd name="connsiteX100" fmla="*/ 4808964 w 6096000"/>
              <a:gd name="connsiteY100" fmla="*/ 6660656 h 6858000"/>
              <a:gd name="connsiteX101" fmla="*/ 4749144 w 6096000"/>
              <a:gd name="connsiteY101" fmla="*/ 6692181 h 6858000"/>
              <a:gd name="connsiteX102" fmla="*/ 4780813 w 6096000"/>
              <a:gd name="connsiteY102" fmla="*/ 6720204 h 6858000"/>
              <a:gd name="connsiteX103" fmla="*/ 4808964 w 6096000"/>
              <a:gd name="connsiteY103" fmla="*/ 6702690 h 6858000"/>
              <a:gd name="connsiteX104" fmla="*/ 4812483 w 6096000"/>
              <a:gd name="connsiteY104" fmla="*/ 6702690 h 6858000"/>
              <a:gd name="connsiteX105" fmla="*/ 4812483 w 6096000"/>
              <a:gd name="connsiteY105" fmla="*/ 6716701 h 6858000"/>
              <a:gd name="connsiteX106" fmla="*/ 4823039 w 6096000"/>
              <a:gd name="connsiteY106" fmla="*/ 6716701 h 6858000"/>
              <a:gd name="connsiteX107" fmla="*/ 4823039 w 6096000"/>
              <a:gd name="connsiteY107" fmla="*/ 6699187 h 6858000"/>
              <a:gd name="connsiteX108" fmla="*/ 4823039 w 6096000"/>
              <a:gd name="connsiteY108" fmla="*/ 6657154 h 6858000"/>
              <a:gd name="connsiteX109" fmla="*/ 4787851 w 6096000"/>
              <a:gd name="connsiteY109" fmla="*/ 6622125 h 6858000"/>
              <a:gd name="connsiteX110" fmla="*/ 4546268 w 6096000"/>
              <a:gd name="connsiteY110" fmla="*/ 6622125 h 6858000"/>
              <a:gd name="connsiteX111" fmla="*/ 4546268 w 6096000"/>
              <a:gd name="connsiteY111" fmla="*/ 6646508 h 6858000"/>
              <a:gd name="connsiteX112" fmla="*/ 4546268 w 6096000"/>
              <a:gd name="connsiteY112" fmla="*/ 6716173 h 6858000"/>
              <a:gd name="connsiteX113" fmla="*/ 4560343 w 6096000"/>
              <a:gd name="connsiteY113" fmla="*/ 6716173 h 6858000"/>
              <a:gd name="connsiteX114" fmla="*/ 4560343 w 6096000"/>
              <a:gd name="connsiteY114" fmla="*/ 6663924 h 6858000"/>
              <a:gd name="connsiteX115" fmla="*/ 4588494 w 6096000"/>
              <a:gd name="connsiteY115" fmla="*/ 6629091 h 6858000"/>
              <a:gd name="connsiteX116" fmla="*/ 4609607 w 6096000"/>
              <a:gd name="connsiteY116" fmla="*/ 6660441 h 6858000"/>
              <a:gd name="connsiteX117" fmla="*/ 4609607 w 6096000"/>
              <a:gd name="connsiteY117" fmla="*/ 6716173 h 6858000"/>
              <a:gd name="connsiteX118" fmla="*/ 4620163 w 6096000"/>
              <a:gd name="connsiteY118" fmla="*/ 6716173 h 6858000"/>
              <a:gd name="connsiteX119" fmla="*/ 4620163 w 6096000"/>
              <a:gd name="connsiteY119" fmla="*/ 6656957 h 6858000"/>
              <a:gd name="connsiteX120" fmla="*/ 4588494 w 6096000"/>
              <a:gd name="connsiteY120" fmla="*/ 6622125 h 6858000"/>
              <a:gd name="connsiteX121" fmla="*/ 4556824 w 6096000"/>
              <a:gd name="connsiteY121" fmla="*/ 6639541 h 6858000"/>
              <a:gd name="connsiteX122" fmla="*/ 4556824 w 6096000"/>
              <a:gd name="connsiteY122" fmla="*/ 6622125 h 6858000"/>
              <a:gd name="connsiteX123" fmla="*/ 4546268 w 6096000"/>
              <a:gd name="connsiteY123" fmla="*/ 6622125 h 6858000"/>
              <a:gd name="connsiteX124" fmla="*/ 4444159 w 6096000"/>
              <a:gd name="connsiteY124" fmla="*/ 6622125 h 6858000"/>
              <a:gd name="connsiteX125" fmla="*/ 4444159 w 6096000"/>
              <a:gd name="connsiteY125" fmla="*/ 6685175 h 6858000"/>
              <a:gd name="connsiteX126" fmla="*/ 4475828 w 6096000"/>
              <a:gd name="connsiteY126" fmla="*/ 6720204 h 6858000"/>
              <a:gd name="connsiteX127" fmla="*/ 4507498 w 6096000"/>
              <a:gd name="connsiteY127" fmla="*/ 6702690 h 6858000"/>
              <a:gd name="connsiteX128" fmla="*/ 4507498 w 6096000"/>
              <a:gd name="connsiteY128" fmla="*/ 6716701 h 6858000"/>
              <a:gd name="connsiteX129" fmla="*/ 4518054 w 6096000"/>
              <a:gd name="connsiteY129" fmla="*/ 6716701 h 6858000"/>
              <a:gd name="connsiteX130" fmla="*/ 4518054 w 6096000"/>
              <a:gd name="connsiteY130" fmla="*/ 6695684 h 6858000"/>
              <a:gd name="connsiteX131" fmla="*/ 4518054 w 6096000"/>
              <a:gd name="connsiteY131" fmla="*/ 6622125 h 6858000"/>
              <a:gd name="connsiteX132" fmla="*/ 4503979 w 6096000"/>
              <a:gd name="connsiteY132" fmla="*/ 6622125 h 6858000"/>
              <a:gd name="connsiteX133" fmla="*/ 4503979 w 6096000"/>
              <a:gd name="connsiteY133" fmla="*/ 6674667 h 6858000"/>
              <a:gd name="connsiteX134" fmla="*/ 4475828 w 6096000"/>
              <a:gd name="connsiteY134" fmla="*/ 6709695 h 6858000"/>
              <a:gd name="connsiteX135" fmla="*/ 4454715 w 6096000"/>
              <a:gd name="connsiteY135" fmla="*/ 6681673 h 6858000"/>
              <a:gd name="connsiteX136" fmla="*/ 4454715 w 6096000"/>
              <a:gd name="connsiteY136" fmla="*/ 6622125 h 6858000"/>
              <a:gd name="connsiteX137" fmla="*/ 4444159 w 6096000"/>
              <a:gd name="connsiteY137" fmla="*/ 6622125 h 6858000"/>
              <a:gd name="connsiteX138" fmla="*/ 4375637 w 6096000"/>
              <a:gd name="connsiteY138" fmla="*/ 6622125 h 6858000"/>
              <a:gd name="connsiteX139" fmla="*/ 4331300 w 6096000"/>
              <a:gd name="connsiteY139" fmla="*/ 6671165 h 6858000"/>
              <a:gd name="connsiteX140" fmla="*/ 4375637 w 6096000"/>
              <a:gd name="connsiteY140" fmla="*/ 6720204 h 6858000"/>
              <a:gd name="connsiteX141" fmla="*/ 4419975 w 6096000"/>
              <a:gd name="connsiteY141" fmla="*/ 6671165 h 6858000"/>
              <a:gd name="connsiteX142" fmla="*/ 4375637 w 6096000"/>
              <a:gd name="connsiteY142" fmla="*/ 6622125 h 6858000"/>
              <a:gd name="connsiteX143" fmla="*/ 5559303 w 6096000"/>
              <a:gd name="connsiteY143" fmla="*/ 6607346 h 6858000"/>
              <a:gd name="connsiteX144" fmla="*/ 5563333 w 6096000"/>
              <a:gd name="connsiteY144" fmla="*/ 6618095 h 6858000"/>
              <a:gd name="connsiteX145" fmla="*/ 5567364 w 6096000"/>
              <a:gd name="connsiteY145" fmla="*/ 6624813 h 6858000"/>
              <a:gd name="connsiteX146" fmla="*/ 5552585 w 6096000"/>
              <a:gd name="connsiteY146" fmla="*/ 6624813 h 6858000"/>
              <a:gd name="connsiteX147" fmla="*/ 5556616 w 6096000"/>
              <a:gd name="connsiteY147" fmla="*/ 6618095 h 6858000"/>
              <a:gd name="connsiteX148" fmla="*/ 5563446 w 6096000"/>
              <a:gd name="connsiteY148" fmla="*/ 6596598 h 6858000"/>
              <a:gd name="connsiteX149" fmla="*/ 5553032 w 6096000"/>
              <a:gd name="connsiteY149" fmla="*/ 6600112 h 6858000"/>
              <a:gd name="connsiteX150" fmla="*/ 5549562 w 6096000"/>
              <a:gd name="connsiteY150" fmla="*/ 6617682 h 6858000"/>
              <a:gd name="connsiteX151" fmla="*/ 5539149 w 6096000"/>
              <a:gd name="connsiteY151" fmla="*/ 6638764 h 6858000"/>
              <a:gd name="connsiteX152" fmla="*/ 5549562 w 6096000"/>
              <a:gd name="connsiteY152" fmla="*/ 6642278 h 6858000"/>
              <a:gd name="connsiteX153" fmla="*/ 5549562 w 6096000"/>
              <a:gd name="connsiteY153" fmla="*/ 6631737 h 6858000"/>
              <a:gd name="connsiteX154" fmla="*/ 5570387 w 6096000"/>
              <a:gd name="connsiteY154" fmla="*/ 6631737 h 6858000"/>
              <a:gd name="connsiteX155" fmla="*/ 5570387 w 6096000"/>
              <a:gd name="connsiteY155" fmla="*/ 6638764 h 6858000"/>
              <a:gd name="connsiteX156" fmla="*/ 5580800 w 6096000"/>
              <a:gd name="connsiteY156" fmla="*/ 6638764 h 6858000"/>
              <a:gd name="connsiteX157" fmla="*/ 5570387 w 6096000"/>
              <a:gd name="connsiteY157" fmla="*/ 6617682 h 6858000"/>
              <a:gd name="connsiteX158" fmla="*/ 5563446 w 6096000"/>
              <a:gd name="connsiteY158" fmla="*/ 6600112 h 6858000"/>
              <a:gd name="connsiteX159" fmla="*/ 5563446 w 6096000"/>
              <a:gd name="connsiteY159" fmla="*/ 6596598 h 6858000"/>
              <a:gd name="connsiteX160" fmla="*/ 4868451 w 6096000"/>
              <a:gd name="connsiteY160" fmla="*/ 6596597 h 6858000"/>
              <a:gd name="connsiteX161" fmla="*/ 4857971 w 6096000"/>
              <a:gd name="connsiteY161" fmla="*/ 6600129 h 6858000"/>
              <a:gd name="connsiteX162" fmla="*/ 4857971 w 6096000"/>
              <a:gd name="connsiteY162" fmla="*/ 6621318 h 6858000"/>
              <a:gd name="connsiteX163" fmla="*/ 4840505 w 6096000"/>
              <a:gd name="connsiteY163" fmla="*/ 6621318 h 6858000"/>
              <a:gd name="connsiteX164" fmla="*/ 4840505 w 6096000"/>
              <a:gd name="connsiteY164" fmla="*/ 6631913 h 6858000"/>
              <a:gd name="connsiteX165" fmla="*/ 4857971 w 6096000"/>
              <a:gd name="connsiteY165" fmla="*/ 6631913 h 6858000"/>
              <a:gd name="connsiteX166" fmla="*/ 4857971 w 6096000"/>
              <a:gd name="connsiteY166" fmla="*/ 6688419 h 6858000"/>
              <a:gd name="connsiteX167" fmla="*/ 4878931 w 6096000"/>
              <a:gd name="connsiteY167" fmla="*/ 6720203 h 6858000"/>
              <a:gd name="connsiteX168" fmla="*/ 4892904 w 6096000"/>
              <a:gd name="connsiteY168" fmla="*/ 6716672 h 6858000"/>
              <a:gd name="connsiteX169" fmla="*/ 4892904 w 6096000"/>
              <a:gd name="connsiteY169" fmla="*/ 6706077 h 6858000"/>
              <a:gd name="connsiteX170" fmla="*/ 4882424 w 6096000"/>
              <a:gd name="connsiteY170" fmla="*/ 6709608 h 6858000"/>
              <a:gd name="connsiteX171" fmla="*/ 4868451 w 6096000"/>
              <a:gd name="connsiteY171" fmla="*/ 6695482 h 6858000"/>
              <a:gd name="connsiteX172" fmla="*/ 4868451 w 6096000"/>
              <a:gd name="connsiteY172" fmla="*/ 6631913 h 6858000"/>
              <a:gd name="connsiteX173" fmla="*/ 4889410 w 6096000"/>
              <a:gd name="connsiteY173" fmla="*/ 6631913 h 6858000"/>
              <a:gd name="connsiteX174" fmla="*/ 4889410 w 6096000"/>
              <a:gd name="connsiteY174" fmla="*/ 6621318 h 6858000"/>
              <a:gd name="connsiteX175" fmla="*/ 4868451 w 6096000"/>
              <a:gd name="connsiteY175" fmla="*/ 6621318 h 6858000"/>
              <a:gd name="connsiteX176" fmla="*/ 4868451 w 6096000"/>
              <a:gd name="connsiteY176" fmla="*/ 6596597 h 6858000"/>
              <a:gd name="connsiteX177" fmla="*/ 5503881 w 6096000"/>
              <a:gd name="connsiteY177" fmla="*/ 6593911 h 6858000"/>
              <a:gd name="connsiteX178" fmla="*/ 5493469 w 6096000"/>
              <a:gd name="connsiteY178" fmla="*/ 6636077 h 6858000"/>
              <a:gd name="connsiteX179" fmla="*/ 5503881 w 6096000"/>
              <a:gd name="connsiteY179" fmla="*/ 6636077 h 6858000"/>
              <a:gd name="connsiteX180" fmla="*/ 5507352 w 6096000"/>
              <a:gd name="connsiteY180" fmla="*/ 6611481 h 6858000"/>
              <a:gd name="connsiteX181" fmla="*/ 5521236 w 6096000"/>
              <a:gd name="connsiteY181" fmla="*/ 6639591 h 6858000"/>
              <a:gd name="connsiteX182" fmla="*/ 5528178 w 6096000"/>
              <a:gd name="connsiteY182" fmla="*/ 6639591 h 6858000"/>
              <a:gd name="connsiteX183" fmla="*/ 5535119 w 6096000"/>
              <a:gd name="connsiteY183" fmla="*/ 6597425 h 6858000"/>
              <a:gd name="connsiteX184" fmla="*/ 5528178 w 6096000"/>
              <a:gd name="connsiteY184" fmla="*/ 6597425 h 6858000"/>
              <a:gd name="connsiteX185" fmla="*/ 5524707 w 6096000"/>
              <a:gd name="connsiteY185" fmla="*/ 6625536 h 6858000"/>
              <a:gd name="connsiteX186" fmla="*/ 5510824 w 6096000"/>
              <a:gd name="connsiteY186" fmla="*/ 6593911 h 6858000"/>
              <a:gd name="connsiteX187" fmla="*/ 5503881 w 6096000"/>
              <a:gd name="connsiteY187" fmla="*/ 6593911 h 6858000"/>
              <a:gd name="connsiteX188" fmla="*/ 5613044 w 6096000"/>
              <a:gd name="connsiteY188" fmla="*/ 6589881 h 6858000"/>
              <a:gd name="connsiteX189" fmla="*/ 5578112 w 6096000"/>
              <a:gd name="connsiteY189" fmla="*/ 6596982 h 6858000"/>
              <a:gd name="connsiteX190" fmla="*/ 5578112 w 6096000"/>
              <a:gd name="connsiteY190" fmla="*/ 6604084 h 6858000"/>
              <a:gd name="connsiteX191" fmla="*/ 5592084 w 6096000"/>
              <a:gd name="connsiteY191" fmla="*/ 6604084 h 6858000"/>
              <a:gd name="connsiteX192" fmla="*/ 5599071 w 6096000"/>
              <a:gd name="connsiteY192" fmla="*/ 6639592 h 6858000"/>
              <a:gd name="connsiteX193" fmla="*/ 5606057 w 6096000"/>
              <a:gd name="connsiteY193" fmla="*/ 6636041 h 6858000"/>
              <a:gd name="connsiteX194" fmla="*/ 5599071 w 6096000"/>
              <a:gd name="connsiteY194" fmla="*/ 6600533 h 6858000"/>
              <a:gd name="connsiteX195" fmla="*/ 5613044 w 6096000"/>
              <a:gd name="connsiteY195" fmla="*/ 6596982 h 6858000"/>
              <a:gd name="connsiteX196" fmla="*/ 5468748 w 6096000"/>
              <a:gd name="connsiteY196" fmla="*/ 6589881 h 6858000"/>
              <a:gd name="connsiteX197" fmla="*/ 5479228 w 6096000"/>
              <a:gd name="connsiteY197" fmla="*/ 6593240 h 6858000"/>
              <a:gd name="connsiteX198" fmla="*/ 5482720 w 6096000"/>
              <a:gd name="connsiteY198" fmla="*/ 6596599 h 6858000"/>
              <a:gd name="connsiteX199" fmla="*/ 5482720 w 6096000"/>
              <a:gd name="connsiteY199" fmla="*/ 6599957 h 6858000"/>
              <a:gd name="connsiteX200" fmla="*/ 5475734 w 6096000"/>
              <a:gd name="connsiteY200" fmla="*/ 6603316 h 6858000"/>
              <a:gd name="connsiteX201" fmla="*/ 5465254 w 6096000"/>
              <a:gd name="connsiteY201" fmla="*/ 6599957 h 6858000"/>
              <a:gd name="connsiteX202" fmla="*/ 5468748 w 6096000"/>
              <a:gd name="connsiteY202" fmla="*/ 6596599 h 6858000"/>
              <a:gd name="connsiteX203" fmla="*/ 5468748 w 6096000"/>
              <a:gd name="connsiteY203" fmla="*/ 6589881 h 6858000"/>
              <a:gd name="connsiteX204" fmla="*/ 4918562 w 6096000"/>
              <a:gd name="connsiteY204" fmla="*/ 6587995 h 6858000"/>
              <a:gd name="connsiteX205" fmla="*/ 4918562 w 6096000"/>
              <a:gd name="connsiteY205" fmla="*/ 6601689 h 6858000"/>
              <a:gd name="connsiteX206" fmla="*/ 4930851 w 6096000"/>
              <a:gd name="connsiteY206" fmla="*/ 6601689 h 6858000"/>
              <a:gd name="connsiteX207" fmla="*/ 4930851 w 6096000"/>
              <a:gd name="connsiteY207" fmla="*/ 6587995 h 6858000"/>
              <a:gd name="connsiteX208" fmla="*/ 5619762 w 6096000"/>
              <a:gd name="connsiteY208" fmla="*/ 6585849 h 6858000"/>
              <a:gd name="connsiteX209" fmla="*/ 5633582 w 6096000"/>
              <a:gd name="connsiteY209" fmla="*/ 6628843 h 6858000"/>
              <a:gd name="connsiteX210" fmla="*/ 5643946 w 6096000"/>
              <a:gd name="connsiteY210" fmla="*/ 6625260 h 6858000"/>
              <a:gd name="connsiteX211" fmla="*/ 5630127 w 6096000"/>
              <a:gd name="connsiteY211" fmla="*/ 6585849 h 6858000"/>
              <a:gd name="connsiteX212" fmla="*/ 5619762 w 6096000"/>
              <a:gd name="connsiteY212" fmla="*/ 6585849 h 6858000"/>
              <a:gd name="connsiteX213" fmla="*/ 4250688 w 6096000"/>
              <a:gd name="connsiteY213" fmla="*/ 6585849 h 6858000"/>
              <a:gd name="connsiteX214" fmla="*/ 4250688 w 6096000"/>
              <a:gd name="connsiteY214" fmla="*/ 6716173 h 6858000"/>
              <a:gd name="connsiteX215" fmla="*/ 4265467 w 6096000"/>
              <a:gd name="connsiteY215" fmla="*/ 6716173 h 6858000"/>
              <a:gd name="connsiteX216" fmla="*/ 4265467 w 6096000"/>
              <a:gd name="connsiteY216" fmla="*/ 6657057 h 6858000"/>
              <a:gd name="connsiteX217" fmla="*/ 4311148 w 6096000"/>
              <a:gd name="connsiteY217" fmla="*/ 6657057 h 6858000"/>
              <a:gd name="connsiteX218" fmla="*/ 4311148 w 6096000"/>
              <a:gd name="connsiteY218" fmla="*/ 6646309 h 6858000"/>
              <a:gd name="connsiteX219" fmla="*/ 4265467 w 6096000"/>
              <a:gd name="connsiteY219" fmla="*/ 6646309 h 6858000"/>
              <a:gd name="connsiteX220" fmla="*/ 4265467 w 6096000"/>
              <a:gd name="connsiteY220" fmla="*/ 6596597 h 6858000"/>
              <a:gd name="connsiteX221" fmla="*/ 4313835 w 6096000"/>
              <a:gd name="connsiteY221" fmla="*/ 6596597 h 6858000"/>
              <a:gd name="connsiteX222" fmla="*/ 4313835 w 6096000"/>
              <a:gd name="connsiteY222" fmla="*/ 6585849 h 6858000"/>
              <a:gd name="connsiteX223" fmla="*/ 5465143 w 6096000"/>
              <a:gd name="connsiteY223" fmla="*/ 6579132 h 6858000"/>
              <a:gd name="connsiteX224" fmla="*/ 5458200 w 6096000"/>
              <a:gd name="connsiteY224" fmla="*/ 6596599 h 6858000"/>
              <a:gd name="connsiteX225" fmla="*/ 5458200 w 6096000"/>
              <a:gd name="connsiteY225" fmla="*/ 6600091 h 6858000"/>
              <a:gd name="connsiteX226" fmla="*/ 5447788 w 6096000"/>
              <a:gd name="connsiteY226" fmla="*/ 6617558 h 6858000"/>
              <a:gd name="connsiteX227" fmla="*/ 5458200 w 6096000"/>
              <a:gd name="connsiteY227" fmla="*/ 6621051 h 6858000"/>
              <a:gd name="connsiteX228" fmla="*/ 5461671 w 6096000"/>
              <a:gd name="connsiteY228" fmla="*/ 6607078 h 6858000"/>
              <a:gd name="connsiteX229" fmla="*/ 5472084 w 6096000"/>
              <a:gd name="connsiteY229" fmla="*/ 6610572 h 6858000"/>
              <a:gd name="connsiteX230" fmla="*/ 5472084 w 6096000"/>
              <a:gd name="connsiteY230" fmla="*/ 6628037 h 6858000"/>
              <a:gd name="connsiteX231" fmla="*/ 5482497 w 6096000"/>
              <a:gd name="connsiteY231" fmla="*/ 6631531 h 6858000"/>
              <a:gd name="connsiteX232" fmla="*/ 5479026 w 6096000"/>
              <a:gd name="connsiteY232" fmla="*/ 6610572 h 6858000"/>
              <a:gd name="connsiteX233" fmla="*/ 5489438 w 6096000"/>
              <a:gd name="connsiteY233" fmla="*/ 6600091 h 6858000"/>
              <a:gd name="connsiteX234" fmla="*/ 5489438 w 6096000"/>
              <a:gd name="connsiteY234" fmla="*/ 6596599 h 6858000"/>
              <a:gd name="connsiteX235" fmla="*/ 5482497 w 6096000"/>
              <a:gd name="connsiteY235" fmla="*/ 6586119 h 6858000"/>
              <a:gd name="connsiteX236" fmla="*/ 5465143 w 6096000"/>
              <a:gd name="connsiteY236" fmla="*/ 6579132 h 6858000"/>
              <a:gd name="connsiteX237" fmla="*/ 5670241 w 6096000"/>
              <a:gd name="connsiteY237" fmla="*/ 6576425 h 6858000"/>
              <a:gd name="connsiteX238" fmla="*/ 5678878 w 6096000"/>
              <a:gd name="connsiteY238" fmla="*/ 6582156 h 6858000"/>
              <a:gd name="connsiteX239" fmla="*/ 5678878 w 6096000"/>
              <a:gd name="connsiteY239" fmla="*/ 6589209 h 6858000"/>
              <a:gd name="connsiteX240" fmla="*/ 5675423 w 6096000"/>
              <a:gd name="connsiteY240" fmla="*/ 6599790 h 6858000"/>
              <a:gd name="connsiteX241" fmla="*/ 5671968 w 6096000"/>
              <a:gd name="connsiteY241" fmla="*/ 6603317 h 6858000"/>
              <a:gd name="connsiteX242" fmla="*/ 5658149 w 6096000"/>
              <a:gd name="connsiteY242" fmla="*/ 6599790 h 6858000"/>
              <a:gd name="connsiteX243" fmla="*/ 5654694 w 6096000"/>
              <a:gd name="connsiteY243" fmla="*/ 6596264 h 6858000"/>
              <a:gd name="connsiteX244" fmla="*/ 5654694 w 6096000"/>
              <a:gd name="connsiteY244" fmla="*/ 6589209 h 6858000"/>
              <a:gd name="connsiteX245" fmla="*/ 5661604 w 6096000"/>
              <a:gd name="connsiteY245" fmla="*/ 6578629 h 6858000"/>
              <a:gd name="connsiteX246" fmla="*/ 5670241 w 6096000"/>
              <a:gd name="connsiteY246" fmla="*/ 6576425 h 6858000"/>
              <a:gd name="connsiteX247" fmla="*/ 4714738 w 6096000"/>
              <a:gd name="connsiteY247" fmla="*/ 6575100 h 6858000"/>
              <a:gd name="connsiteX248" fmla="*/ 4714738 w 6096000"/>
              <a:gd name="connsiteY248" fmla="*/ 6638804 h 6858000"/>
              <a:gd name="connsiteX249" fmla="*/ 4686231 w 6096000"/>
              <a:gd name="connsiteY249" fmla="*/ 6621108 h 6858000"/>
              <a:gd name="connsiteX250" fmla="*/ 4647034 w 6096000"/>
              <a:gd name="connsiteY250" fmla="*/ 6670656 h 6858000"/>
              <a:gd name="connsiteX251" fmla="*/ 4686231 w 6096000"/>
              <a:gd name="connsiteY251" fmla="*/ 6720203 h 6858000"/>
              <a:gd name="connsiteX252" fmla="*/ 4714738 w 6096000"/>
              <a:gd name="connsiteY252" fmla="*/ 6702507 h 6858000"/>
              <a:gd name="connsiteX253" fmla="*/ 4714738 w 6096000"/>
              <a:gd name="connsiteY253" fmla="*/ 6716664 h 6858000"/>
              <a:gd name="connsiteX254" fmla="*/ 4728991 w 6096000"/>
              <a:gd name="connsiteY254" fmla="*/ 6716664 h 6858000"/>
              <a:gd name="connsiteX255" fmla="*/ 4728991 w 6096000"/>
              <a:gd name="connsiteY255" fmla="*/ 6575100 h 6858000"/>
              <a:gd name="connsiteX256" fmla="*/ 4714738 w 6096000"/>
              <a:gd name="connsiteY256" fmla="*/ 6575100 h 6858000"/>
              <a:gd name="connsiteX257" fmla="*/ 5672161 w 6096000"/>
              <a:gd name="connsiteY257" fmla="*/ 6569584 h 6858000"/>
              <a:gd name="connsiteX258" fmla="*/ 5654694 w 6096000"/>
              <a:gd name="connsiteY258" fmla="*/ 6572607 h 6858000"/>
              <a:gd name="connsiteX259" fmla="*/ 5643946 w 6096000"/>
              <a:gd name="connsiteY259" fmla="*/ 6589881 h 6858000"/>
              <a:gd name="connsiteX260" fmla="*/ 5647528 w 6096000"/>
              <a:gd name="connsiteY260" fmla="*/ 6600246 h 6858000"/>
              <a:gd name="connsiteX261" fmla="*/ 5676191 w 6096000"/>
              <a:gd name="connsiteY261" fmla="*/ 6607156 h 6858000"/>
              <a:gd name="connsiteX262" fmla="*/ 5686939 w 6096000"/>
              <a:gd name="connsiteY262" fmla="*/ 6600246 h 6858000"/>
              <a:gd name="connsiteX263" fmla="*/ 5686939 w 6096000"/>
              <a:gd name="connsiteY263" fmla="*/ 6589881 h 6858000"/>
              <a:gd name="connsiteX264" fmla="*/ 5686939 w 6096000"/>
              <a:gd name="connsiteY264" fmla="*/ 6579517 h 6858000"/>
              <a:gd name="connsiteX265" fmla="*/ 5672161 w 6096000"/>
              <a:gd name="connsiteY265" fmla="*/ 6569584 h 6858000"/>
              <a:gd name="connsiteX266" fmla="*/ 5429909 w 6096000"/>
              <a:gd name="connsiteY266" fmla="*/ 6561666 h 6858000"/>
              <a:gd name="connsiteX267" fmla="*/ 5408825 w 6096000"/>
              <a:gd name="connsiteY267" fmla="*/ 6596598 h 6858000"/>
              <a:gd name="connsiteX268" fmla="*/ 5433423 w 6096000"/>
              <a:gd name="connsiteY268" fmla="*/ 6614064 h 6858000"/>
              <a:gd name="connsiteX269" fmla="*/ 5436937 w 6096000"/>
              <a:gd name="connsiteY269" fmla="*/ 6607078 h 6858000"/>
              <a:gd name="connsiteX270" fmla="*/ 5419367 w 6096000"/>
              <a:gd name="connsiteY270" fmla="*/ 6596598 h 6858000"/>
              <a:gd name="connsiteX271" fmla="*/ 5426395 w 6096000"/>
              <a:gd name="connsiteY271" fmla="*/ 6586119 h 6858000"/>
              <a:gd name="connsiteX272" fmla="*/ 5436937 w 6096000"/>
              <a:gd name="connsiteY272" fmla="*/ 6593105 h 6858000"/>
              <a:gd name="connsiteX273" fmla="*/ 5440450 w 6096000"/>
              <a:gd name="connsiteY273" fmla="*/ 6586119 h 6858000"/>
              <a:gd name="connsiteX274" fmla="*/ 5429909 w 6096000"/>
              <a:gd name="connsiteY274" fmla="*/ 6579132 h 6858000"/>
              <a:gd name="connsiteX275" fmla="*/ 5433423 w 6096000"/>
              <a:gd name="connsiteY275" fmla="*/ 6572146 h 6858000"/>
              <a:gd name="connsiteX276" fmla="*/ 5450992 w 6096000"/>
              <a:gd name="connsiteY276" fmla="*/ 6582625 h 6858000"/>
              <a:gd name="connsiteX277" fmla="*/ 5454506 w 6096000"/>
              <a:gd name="connsiteY277" fmla="*/ 6575638 h 6858000"/>
              <a:gd name="connsiteX278" fmla="*/ 5429909 w 6096000"/>
              <a:gd name="connsiteY278" fmla="*/ 6561666 h 6858000"/>
              <a:gd name="connsiteX279" fmla="*/ 5707361 w 6096000"/>
              <a:gd name="connsiteY279" fmla="*/ 6533452 h 6858000"/>
              <a:gd name="connsiteX280" fmla="*/ 5700375 w 6096000"/>
              <a:gd name="connsiteY280" fmla="*/ 6540505 h 6858000"/>
              <a:gd name="connsiteX281" fmla="*/ 5717840 w 6096000"/>
              <a:gd name="connsiteY281" fmla="*/ 6558139 h 6858000"/>
              <a:gd name="connsiteX282" fmla="*/ 5689895 w 6096000"/>
              <a:gd name="connsiteY282" fmla="*/ 6551086 h 6858000"/>
              <a:gd name="connsiteX283" fmla="*/ 5682908 w 6096000"/>
              <a:gd name="connsiteY283" fmla="*/ 6554612 h 6858000"/>
              <a:gd name="connsiteX284" fmla="*/ 5707361 w 6096000"/>
              <a:gd name="connsiteY284" fmla="*/ 6589881 h 6858000"/>
              <a:gd name="connsiteX285" fmla="*/ 5714348 w 6096000"/>
              <a:gd name="connsiteY285" fmla="*/ 6582827 h 6858000"/>
              <a:gd name="connsiteX286" fmla="*/ 5700375 w 6096000"/>
              <a:gd name="connsiteY286" fmla="*/ 6561666 h 6858000"/>
              <a:gd name="connsiteX287" fmla="*/ 5728320 w 6096000"/>
              <a:gd name="connsiteY287" fmla="*/ 6572246 h 6858000"/>
              <a:gd name="connsiteX288" fmla="*/ 5735307 w 6096000"/>
              <a:gd name="connsiteY288" fmla="*/ 6565193 h 6858000"/>
              <a:gd name="connsiteX289" fmla="*/ 5707361 w 6096000"/>
              <a:gd name="connsiteY289" fmla="*/ 6533452 h 6858000"/>
              <a:gd name="connsiteX290" fmla="*/ 5399008 w 6096000"/>
              <a:gd name="connsiteY290" fmla="*/ 6533452 h 6858000"/>
              <a:gd name="connsiteX291" fmla="*/ 5391980 w 6096000"/>
              <a:gd name="connsiteY291" fmla="*/ 6536965 h 6858000"/>
              <a:gd name="connsiteX292" fmla="*/ 5402522 w 6096000"/>
              <a:gd name="connsiteY292" fmla="*/ 6547507 h 6858000"/>
              <a:gd name="connsiteX293" fmla="*/ 5377924 w 6096000"/>
              <a:gd name="connsiteY293" fmla="*/ 6572104 h 6858000"/>
              <a:gd name="connsiteX294" fmla="*/ 5384952 w 6096000"/>
              <a:gd name="connsiteY294" fmla="*/ 6579132 h 6858000"/>
              <a:gd name="connsiteX295" fmla="*/ 5409548 w 6096000"/>
              <a:gd name="connsiteY295" fmla="*/ 6554535 h 6858000"/>
              <a:gd name="connsiteX296" fmla="*/ 5420090 w 6096000"/>
              <a:gd name="connsiteY296" fmla="*/ 6561562 h 6858000"/>
              <a:gd name="connsiteX297" fmla="*/ 5423604 w 6096000"/>
              <a:gd name="connsiteY297" fmla="*/ 6554535 h 6858000"/>
              <a:gd name="connsiteX298" fmla="*/ 5399008 w 6096000"/>
              <a:gd name="connsiteY298" fmla="*/ 6533452 h 6858000"/>
              <a:gd name="connsiteX299" fmla="*/ 5728589 w 6096000"/>
              <a:gd name="connsiteY299" fmla="*/ 6522703 h 6858000"/>
              <a:gd name="connsiteX300" fmla="*/ 5746055 w 6096000"/>
              <a:gd name="connsiteY300" fmla="*/ 6529421 h 6858000"/>
              <a:gd name="connsiteX301" fmla="*/ 5746055 w 6096000"/>
              <a:gd name="connsiteY301" fmla="*/ 6533452 h 6858000"/>
              <a:gd name="connsiteX302" fmla="*/ 5739337 w 6096000"/>
              <a:gd name="connsiteY302" fmla="*/ 6540170 h 6858000"/>
              <a:gd name="connsiteX303" fmla="*/ 5735307 w 6096000"/>
              <a:gd name="connsiteY303" fmla="*/ 6533452 h 6858000"/>
              <a:gd name="connsiteX304" fmla="*/ 5724942 w 6096000"/>
              <a:gd name="connsiteY304" fmla="*/ 6515985 h 6858000"/>
              <a:gd name="connsiteX305" fmla="*/ 5717840 w 6096000"/>
              <a:gd name="connsiteY305" fmla="*/ 6522927 h 6858000"/>
              <a:gd name="connsiteX306" fmla="*/ 5724942 w 6096000"/>
              <a:gd name="connsiteY306" fmla="*/ 6533339 h 6858000"/>
              <a:gd name="connsiteX307" fmla="*/ 5742696 w 6096000"/>
              <a:gd name="connsiteY307" fmla="*/ 6557635 h 6858000"/>
              <a:gd name="connsiteX308" fmla="*/ 5746247 w 6096000"/>
              <a:gd name="connsiteY308" fmla="*/ 6554165 h 6858000"/>
              <a:gd name="connsiteX309" fmla="*/ 5742696 w 6096000"/>
              <a:gd name="connsiteY309" fmla="*/ 6547223 h 6858000"/>
              <a:gd name="connsiteX310" fmla="*/ 5753349 w 6096000"/>
              <a:gd name="connsiteY310" fmla="*/ 6533339 h 6858000"/>
              <a:gd name="connsiteX311" fmla="*/ 5760450 w 6096000"/>
              <a:gd name="connsiteY311" fmla="*/ 6533339 h 6858000"/>
              <a:gd name="connsiteX312" fmla="*/ 5764002 w 6096000"/>
              <a:gd name="connsiteY312" fmla="*/ 6533339 h 6858000"/>
              <a:gd name="connsiteX313" fmla="*/ 5767552 w 6096000"/>
              <a:gd name="connsiteY313" fmla="*/ 6526397 h 6858000"/>
              <a:gd name="connsiteX314" fmla="*/ 5724942 w 6096000"/>
              <a:gd name="connsiteY314" fmla="*/ 6515985 h 6858000"/>
              <a:gd name="connsiteX315" fmla="*/ 5370198 w 6096000"/>
              <a:gd name="connsiteY315" fmla="*/ 6501206 h 6858000"/>
              <a:gd name="connsiteX316" fmla="*/ 5334930 w 6096000"/>
              <a:gd name="connsiteY316" fmla="*/ 6526286 h 6858000"/>
              <a:gd name="connsiteX317" fmla="*/ 5341984 w 6096000"/>
              <a:gd name="connsiteY317" fmla="*/ 6533452 h 6858000"/>
              <a:gd name="connsiteX318" fmla="*/ 5363145 w 6096000"/>
              <a:gd name="connsiteY318" fmla="*/ 6519121 h 6858000"/>
              <a:gd name="connsiteX319" fmla="*/ 5352564 w 6096000"/>
              <a:gd name="connsiteY319" fmla="*/ 6547782 h 6858000"/>
              <a:gd name="connsiteX320" fmla="*/ 5359618 w 6096000"/>
              <a:gd name="connsiteY320" fmla="*/ 6554948 h 6858000"/>
              <a:gd name="connsiteX321" fmla="*/ 5391359 w 6096000"/>
              <a:gd name="connsiteY321" fmla="*/ 6526286 h 6858000"/>
              <a:gd name="connsiteX322" fmla="*/ 5387833 w 6096000"/>
              <a:gd name="connsiteY322" fmla="*/ 6519121 h 6858000"/>
              <a:gd name="connsiteX323" fmla="*/ 5366672 w 6096000"/>
              <a:gd name="connsiteY323" fmla="*/ 6537034 h 6858000"/>
              <a:gd name="connsiteX324" fmla="*/ 5377252 w 6096000"/>
              <a:gd name="connsiteY324" fmla="*/ 6508372 h 6858000"/>
              <a:gd name="connsiteX325" fmla="*/ 5370198 w 6096000"/>
              <a:gd name="connsiteY325" fmla="*/ 6501206 h 6858000"/>
              <a:gd name="connsiteX326" fmla="*/ 5739338 w 6096000"/>
              <a:gd name="connsiteY326" fmla="*/ 6490458 h 6858000"/>
              <a:gd name="connsiteX327" fmla="*/ 5735307 w 6096000"/>
              <a:gd name="connsiteY327" fmla="*/ 6498519 h 6858000"/>
              <a:gd name="connsiteX328" fmla="*/ 5774270 w 6096000"/>
              <a:gd name="connsiteY328" fmla="*/ 6518673 h 6858000"/>
              <a:gd name="connsiteX329" fmla="*/ 5787706 w 6096000"/>
              <a:gd name="connsiteY329" fmla="*/ 6494489 h 6858000"/>
              <a:gd name="connsiteX330" fmla="*/ 5780988 w 6096000"/>
              <a:gd name="connsiteY330" fmla="*/ 6490458 h 6858000"/>
              <a:gd name="connsiteX331" fmla="*/ 5770239 w 6096000"/>
              <a:gd name="connsiteY331" fmla="*/ 6509268 h 6858000"/>
              <a:gd name="connsiteX332" fmla="*/ 5363634 w 6096000"/>
              <a:gd name="connsiteY332" fmla="*/ 6487771 h 6858000"/>
              <a:gd name="connsiteX333" fmla="*/ 5328212 w 6096000"/>
              <a:gd name="connsiteY333" fmla="*/ 6508933 h 6858000"/>
              <a:gd name="connsiteX334" fmla="*/ 5331754 w 6096000"/>
              <a:gd name="connsiteY334" fmla="*/ 6515986 h 6858000"/>
              <a:gd name="connsiteX335" fmla="*/ 5367176 w 6096000"/>
              <a:gd name="connsiteY335" fmla="*/ 6494825 h 6858000"/>
              <a:gd name="connsiteX336" fmla="*/ 5363634 w 6096000"/>
              <a:gd name="connsiteY336" fmla="*/ 6487771 h 6858000"/>
              <a:gd name="connsiteX337" fmla="*/ 5354927 w 6096000"/>
              <a:gd name="connsiteY337" fmla="*/ 6454161 h 6858000"/>
              <a:gd name="connsiteX338" fmla="*/ 5360192 w 6096000"/>
              <a:gd name="connsiteY338" fmla="*/ 6459892 h 6858000"/>
              <a:gd name="connsiteX339" fmla="*/ 5553257 w 6096000"/>
              <a:gd name="connsiteY339" fmla="*/ 6590385 h 6858000"/>
              <a:gd name="connsiteX340" fmla="*/ 5746320 w 6096000"/>
              <a:gd name="connsiteY340" fmla="*/ 6459892 h 6858000"/>
              <a:gd name="connsiteX341" fmla="*/ 5751586 w 6096000"/>
              <a:gd name="connsiteY341" fmla="*/ 6454161 h 6858000"/>
              <a:gd name="connsiteX342" fmla="*/ 5756851 w 6096000"/>
              <a:gd name="connsiteY342" fmla="*/ 6456365 h 6858000"/>
              <a:gd name="connsiteX343" fmla="*/ 5795464 w 6096000"/>
              <a:gd name="connsiteY343" fmla="*/ 6466946 h 6858000"/>
              <a:gd name="connsiteX344" fmla="*/ 5802484 w 6096000"/>
              <a:gd name="connsiteY344" fmla="*/ 6477526 h 6858000"/>
              <a:gd name="connsiteX345" fmla="*/ 5553257 w 6096000"/>
              <a:gd name="connsiteY345" fmla="*/ 6650341 h 6858000"/>
              <a:gd name="connsiteX346" fmla="*/ 5304028 w 6096000"/>
              <a:gd name="connsiteY346" fmla="*/ 6481054 h 6858000"/>
              <a:gd name="connsiteX347" fmla="*/ 5311049 w 6096000"/>
              <a:gd name="connsiteY347" fmla="*/ 6466946 h 6858000"/>
              <a:gd name="connsiteX348" fmla="*/ 5349662 w 6096000"/>
              <a:gd name="connsiteY348" fmla="*/ 6456365 h 6858000"/>
              <a:gd name="connsiteX349" fmla="*/ 5354927 w 6096000"/>
              <a:gd name="connsiteY349" fmla="*/ 6454161 h 6858000"/>
              <a:gd name="connsiteX350" fmla="*/ 5507442 w 6096000"/>
              <a:gd name="connsiteY350" fmla="*/ 6448323 h 6858000"/>
              <a:gd name="connsiteX351" fmla="*/ 5517922 w 6096000"/>
              <a:gd name="connsiteY351" fmla="*/ 6448323 h 6858000"/>
              <a:gd name="connsiteX352" fmla="*/ 5521414 w 6096000"/>
              <a:gd name="connsiteY352" fmla="*/ 6455414 h 6858000"/>
              <a:gd name="connsiteX353" fmla="*/ 5528401 w 6096000"/>
              <a:gd name="connsiteY353" fmla="*/ 6558233 h 6858000"/>
              <a:gd name="connsiteX354" fmla="*/ 5524908 w 6096000"/>
              <a:gd name="connsiteY354" fmla="*/ 6568870 h 6858000"/>
              <a:gd name="connsiteX355" fmla="*/ 5517922 w 6096000"/>
              <a:gd name="connsiteY355" fmla="*/ 6568870 h 6858000"/>
              <a:gd name="connsiteX356" fmla="*/ 5409632 w 6096000"/>
              <a:gd name="connsiteY356" fmla="*/ 6505050 h 6858000"/>
              <a:gd name="connsiteX357" fmla="*/ 5406138 w 6096000"/>
              <a:gd name="connsiteY357" fmla="*/ 6501505 h 6858000"/>
              <a:gd name="connsiteX358" fmla="*/ 5406138 w 6096000"/>
              <a:gd name="connsiteY358" fmla="*/ 6497960 h 6858000"/>
              <a:gd name="connsiteX359" fmla="*/ 5413124 w 6096000"/>
              <a:gd name="connsiteY359" fmla="*/ 6494415 h 6858000"/>
              <a:gd name="connsiteX360" fmla="*/ 5507442 w 6096000"/>
              <a:gd name="connsiteY360" fmla="*/ 6448323 h 6858000"/>
              <a:gd name="connsiteX361" fmla="*/ 5592084 w 6096000"/>
              <a:gd name="connsiteY361" fmla="*/ 6444777 h 6858000"/>
              <a:gd name="connsiteX362" fmla="*/ 5602565 w 6096000"/>
              <a:gd name="connsiteY362" fmla="*/ 6444777 h 6858000"/>
              <a:gd name="connsiteX363" fmla="*/ 5693388 w 6096000"/>
              <a:gd name="connsiteY363" fmla="*/ 6490688 h 6858000"/>
              <a:gd name="connsiteX364" fmla="*/ 5700375 w 6096000"/>
              <a:gd name="connsiteY364" fmla="*/ 6497752 h 6858000"/>
              <a:gd name="connsiteX365" fmla="*/ 5696882 w 6096000"/>
              <a:gd name="connsiteY365" fmla="*/ 6504815 h 6858000"/>
              <a:gd name="connsiteX366" fmla="*/ 5588592 w 6096000"/>
              <a:gd name="connsiteY366" fmla="*/ 6568384 h 6858000"/>
              <a:gd name="connsiteX367" fmla="*/ 5581605 w 6096000"/>
              <a:gd name="connsiteY367" fmla="*/ 6568384 h 6858000"/>
              <a:gd name="connsiteX368" fmla="*/ 5578112 w 6096000"/>
              <a:gd name="connsiteY368" fmla="*/ 6557789 h 6858000"/>
              <a:gd name="connsiteX369" fmla="*/ 5588592 w 6096000"/>
              <a:gd name="connsiteY369" fmla="*/ 6455373 h 6858000"/>
              <a:gd name="connsiteX370" fmla="*/ 5592084 w 6096000"/>
              <a:gd name="connsiteY370" fmla="*/ 6444777 h 6858000"/>
              <a:gd name="connsiteX371" fmla="*/ 4714283 w 6096000"/>
              <a:gd name="connsiteY371" fmla="*/ 6405813 h 6858000"/>
              <a:gd name="connsiteX372" fmla="*/ 4755862 w 6096000"/>
              <a:gd name="connsiteY372" fmla="*/ 6405813 h 6858000"/>
              <a:gd name="connsiteX373" fmla="*/ 4755862 w 6096000"/>
              <a:gd name="connsiteY373" fmla="*/ 6448423 h 6858000"/>
              <a:gd name="connsiteX374" fmla="*/ 4707353 w 6096000"/>
              <a:gd name="connsiteY374" fmla="*/ 6455525 h 6858000"/>
              <a:gd name="connsiteX375" fmla="*/ 4690028 w 6096000"/>
              <a:gd name="connsiteY375" fmla="*/ 6430669 h 6858000"/>
              <a:gd name="connsiteX376" fmla="*/ 4714283 w 6096000"/>
              <a:gd name="connsiteY376" fmla="*/ 6405813 h 6858000"/>
              <a:gd name="connsiteX377" fmla="*/ 4398479 w 6096000"/>
              <a:gd name="connsiteY377" fmla="*/ 6335948 h 6858000"/>
              <a:gd name="connsiteX378" fmla="*/ 4440128 w 6096000"/>
              <a:gd name="connsiteY378" fmla="*/ 6392220 h 6858000"/>
              <a:gd name="connsiteX379" fmla="*/ 4398479 w 6096000"/>
              <a:gd name="connsiteY379" fmla="*/ 6455524 h 6858000"/>
              <a:gd name="connsiteX380" fmla="*/ 4356829 w 6096000"/>
              <a:gd name="connsiteY380" fmla="*/ 6392220 h 6858000"/>
              <a:gd name="connsiteX381" fmla="*/ 4398479 w 6096000"/>
              <a:gd name="connsiteY381" fmla="*/ 6335948 h 6858000"/>
              <a:gd name="connsiteX382" fmla="*/ 5543005 w 6096000"/>
              <a:gd name="connsiteY382" fmla="*/ 6331919 h 6858000"/>
              <a:gd name="connsiteX383" fmla="*/ 5564034 w 6096000"/>
              <a:gd name="connsiteY383" fmla="*/ 6331919 h 6858000"/>
              <a:gd name="connsiteX384" fmla="*/ 5564034 w 6096000"/>
              <a:gd name="connsiteY384" fmla="*/ 6342559 h 6858000"/>
              <a:gd name="connsiteX385" fmla="*/ 5595578 w 6096000"/>
              <a:gd name="connsiteY385" fmla="*/ 6381576 h 6858000"/>
              <a:gd name="connsiteX386" fmla="*/ 5553519 w 6096000"/>
              <a:gd name="connsiteY386" fmla="*/ 6420593 h 6858000"/>
              <a:gd name="connsiteX387" fmla="*/ 5514966 w 6096000"/>
              <a:gd name="connsiteY387" fmla="*/ 6381576 h 6858000"/>
              <a:gd name="connsiteX388" fmla="*/ 5543005 w 6096000"/>
              <a:gd name="connsiteY388" fmla="*/ 6342559 h 6858000"/>
              <a:gd name="connsiteX389" fmla="*/ 5543005 w 6096000"/>
              <a:gd name="connsiteY389" fmla="*/ 6331919 h 6858000"/>
              <a:gd name="connsiteX390" fmla="*/ 5553257 w 6096000"/>
              <a:gd name="connsiteY390" fmla="*/ 6321170 h 6858000"/>
              <a:gd name="connsiteX391" fmla="*/ 5493469 w 6096000"/>
              <a:gd name="connsiteY391" fmla="*/ 6381630 h 6858000"/>
              <a:gd name="connsiteX392" fmla="*/ 5553257 w 6096000"/>
              <a:gd name="connsiteY392" fmla="*/ 6442090 h 6858000"/>
              <a:gd name="connsiteX393" fmla="*/ 5613045 w 6096000"/>
              <a:gd name="connsiteY393" fmla="*/ 6381630 h 6858000"/>
              <a:gd name="connsiteX394" fmla="*/ 5553257 w 6096000"/>
              <a:gd name="connsiteY394" fmla="*/ 6321170 h 6858000"/>
              <a:gd name="connsiteX395" fmla="*/ 5553257 w 6096000"/>
              <a:gd name="connsiteY395" fmla="*/ 6314453 h 6858000"/>
              <a:gd name="connsiteX396" fmla="*/ 5619763 w 6096000"/>
              <a:gd name="connsiteY396" fmla="*/ 6381630 h 6858000"/>
              <a:gd name="connsiteX397" fmla="*/ 5553257 w 6096000"/>
              <a:gd name="connsiteY397" fmla="*/ 6448808 h 6858000"/>
              <a:gd name="connsiteX398" fmla="*/ 5486751 w 6096000"/>
              <a:gd name="connsiteY398" fmla="*/ 6381630 h 6858000"/>
              <a:gd name="connsiteX399" fmla="*/ 5553257 w 6096000"/>
              <a:gd name="connsiteY399" fmla="*/ 6314453 h 6858000"/>
              <a:gd name="connsiteX400" fmla="*/ 5728549 w 6096000"/>
              <a:gd name="connsiteY400" fmla="*/ 6311766 h 6858000"/>
              <a:gd name="connsiteX401" fmla="*/ 5732050 w 6096000"/>
              <a:gd name="connsiteY401" fmla="*/ 6318819 h 6858000"/>
              <a:gd name="connsiteX402" fmla="*/ 5732050 w 6096000"/>
              <a:gd name="connsiteY402" fmla="*/ 6442258 h 6858000"/>
              <a:gd name="connsiteX403" fmla="*/ 5728549 w 6096000"/>
              <a:gd name="connsiteY403" fmla="*/ 6449312 h 6858000"/>
              <a:gd name="connsiteX404" fmla="*/ 5721546 w 6096000"/>
              <a:gd name="connsiteY404" fmla="*/ 6449312 h 6858000"/>
              <a:gd name="connsiteX405" fmla="*/ 5634012 w 6096000"/>
              <a:gd name="connsiteY405" fmla="*/ 6389356 h 6858000"/>
              <a:gd name="connsiteX406" fmla="*/ 5630510 w 6096000"/>
              <a:gd name="connsiteY406" fmla="*/ 6382302 h 6858000"/>
              <a:gd name="connsiteX407" fmla="*/ 5634012 w 6096000"/>
              <a:gd name="connsiteY407" fmla="*/ 6371721 h 6858000"/>
              <a:gd name="connsiteX408" fmla="*/ 5718044 w 6096000"/>
              <a:gd name="connsiteY408" fmla="*/ 6315292 h 6858000"/>
              <a:gd name="connsiteX409" fmla="*/ 5728549 w 6096000"/>
              <a:gd name="connsiteY409" fmla="*/ 6311766 h 6858000"/>
              <a:gd name="connsiteX410" fmla="*/ 5377964 w 6096000"/>
              <a:gd name="connsiteY410" fmla="*/ 6311766 h 6858000"/>
              <a:gd name="connsiteX411" fmla="*/ 5384967 w 6096000"/>
              <a:gd name="connsiteY411" fmla="*/ 6315292 h 6858000"/>
              <a:gd name="connsiteX412" fmla="*/ 5472501 w 6096000"/>
              <a:gd name="connsiteY412" fmla="*/ 6371721 h 6858000"/>
              <a:gd name="connsiteX413" fmla="*/ 5476002 w 6096000"/>
              <a:gd name="connsiteY413" fmla="*/ 6382302 h 6858000"/>
              <a:gd name="connsiteX414" fmla="*/ 5472501 w 6096000"/>
              <a:gd name="connsiteY414" fmla="*/ 6389356 h 6858000"/>
              <a:gd name="connsiteX415" fmla="*/ 5384967 w 6096000"/>
              <a:gd name="connsiteY415" fmla="*/ 6449312 h 6858000"/>
              <a:gd name="connsiteX416" fmla="*/ 5377964 w 6096000"/>
              <a:gd name="connsiteY416" fmla="*/ 6449312 h 6858000"/>
              <a:gd name="connsiteX417" fmla="*/ 5370961 w 6096000"/>
              <a:gd name="connsiteY417" fmla="*/ 6445785 h 6858000"/>
              <a:gd name="connsiteX418" fmla="*/ 5370961 w 6096000"/>
              <a:gd name="connsiteY418" fmla="*/ 6318819 h 6858000"/>
              <a:gd name="connsiteX419" fmla="*/ 5377964 w 6096000"/>
              <a:gd name="connsiteY419" fmla="*/ 6311766 h 6858000"/>
              <a:gd name="connsiteX420" fmla="*/ 4974316 w 6096000"/>
              <a:gd name="connsiteY420" fmla="*/ 6301017 h 6858000"/>
              <a:gd name="connsiteX421" fmla="*/ 4974316 w 6096000"/>
              <a:gd name="connsiteY421" fmla="*/ 6308070 h 6858000"/>
              <a:gd name="connsiteX422" fmla="*/ 5016166 w 6096000"/>
              <a:gd name="connsiteY422" fmla="*/ 6470304 h 6858000"/>
              <a:gd name="connsiteX423" fmla="*/ 5037091 w 6096000"/>
              <a:gd name="connsiteY423" fmla="*/ 6491465 h 6858000"/>
              <a:gd name="connsiteX424" fmla="*/ 5047554 w 6096000"/>
              <a:gd name="connsiteY424" fmla="*/ 6491465 h 6858000"/>
              <a:gd name="connsiteX425" fmla="*/ 5044066 w 6096000"/>
              <a:gd name="connsiteY425" fmla="*/ 6498518 h 6858000"/>
              <a:gd name="connsiteX426" fmla="*/ 5016166 w 6096000"/>
              <a:gd name="connsiteY426" fmla="*/ 6519679 h 6858000"/>
              <a:gd name="connsiteX427" fmla="*/ 4981291 w 6096000"/>
              <a:gd name="connsiteY427" fmla="*/ 6516153 h 6858000"/>
              <a:gd name="connsiteX428" fmla="*/ 4977804 w 6096000"/>
              <a:gd name="connsiteY428" fmla="*/ 6519679 h 6858000"/>
              <a:gd name="connsiteX429" fmla="*/ 4974316 w 6096000"/>
              <a:gd name="connsiteY429" fmla="*/ 6523206 h 6858000"/>
              <a:gd name="connsiteX430" fmla="*/ 4974316 w 6096000"/>
              <a:gd name="connsiteY430" fmla="*/ 6544367 h 6858000"/>
              <a:gd name="connsiteX431" fmla="*/ 4981291 w 6096000"/>
              <a:gd name="connsiteY431" fmla="*/ 6551421 h 6858000"/>
              <a:gd name="connsiteX432" fmla="*/ 5026628 w 6096000"/>
              <a:gd name="connsiteY432" fmla="*/ 6554947 h 6858000"/>
              <a:gd name="connsiteX433" fmla="*/ 5030116 w 6096000"/>
              <a:gd name="connsiteY433" fmla="*/ 6554947 h 6858000"/>
              <a:gd name="connsiteX434" fmla="*/ 5085916 w 6096000"/>
              <a:gd name="connsiteY434" fmla="*/ 6502045 h 6858000"/>
              <a:gd name="connsiteX435" fmla="*/ 5117303 w 6096000"/>
              <a:gd name="connsiteY435" fmla="*/ 6371553 h 6858000"/>
              <a:gd name="connsiteX436" fmla="*/ 5131253 w 6096000"/>
              <a:gd name="connsiteY436" fmla="*/ 6329231 h 6858000"/>
              <a:gd name="connsiteX437" fmla="*/ 5134741 w 6096000"/>
              <a:gd name="connsiteY437" fmla="*/ 6308070 h 6858000"/>
              <a:gd name="connsiteX438" fmla="*/ 5134741 w 6096000"/>
              <a:gd name="connsiteY438" fmla="*/ 6301017 h 6858000"/>
              <a:gd name="connsiteX439" fmla="*/ 5127766 w 6096000"/>
              <a:gd name="connsiteY439" fmla="*/ 6301017 h 6858000"/>
              <a:gd name="connsiteX440" fmla="*/ 5099866 w 6096000"/>
              <a:gd name="connsiteY440" fmla="*/ 6301017 h 6858000"/>
              <a:gd name="connsiteX441" fmla="*/ 5092891 w 6096000"/>
              <a:gd name="connsiteY441" fmla="*/ 6304543 h 6858000"/>
              <a:gd name="connsiteX442" fmla="*/ 5054528 w 6096000"/>
              <a:gd name="connsiteY442" fmla="*/ 6449143 h 6858000"/>
              <a:gd name="connsiteX443" fmla="*/ 5051041 w 6096000"/>
              <a:gd name="connsiteY443" fmla="*/ 6449143 h 6858000"/>
              <a:gd name="connsiteX444" fmla="*/ 5016166 w 6096000"/>
              <a:gd name="connsiteY444" fmla="*/ 6304543 h 6858000"/>
              <a:gd name="connsiteX445" fmla="*/ 5009191 w 6096000"/>
              <a:gd name="connsiteY445" fmla="*/ 6301017 h 6858000"/>
              <a:gd name="connsiteX446" fmla="*/ 4981291 w 6096000"/>
              <a:gd name="connsiteY446" fmla="*/ 6301017 h 6858000"/>
              <a:gd name="connsiteX447" fmla="*/ 4974316 w 6096000"/>
              <a:gd name="connsiteY447" fmla="*/ 6301017 h 6858000"/>
              <a:gd name="connsiteX448" fmla="*/ 4942289 w 6096000"/>
              <a:gd name="connsiteY448" fmla="*/ 6296986 h 6858000"/>
              <a:gd name="connsiteX449" fmla="*/ 4889474 w 6096000"/>
              <a:gd name="connsiteY449" fmla="*/ 6318092 h 6858000"/>
              <a:gd name="connsiteX450" fmla="*/ 4889474 w 6096000"/>
              <a:gd name="connsiteY450" fmla="*/ 6307539 h 6858000"/>
              <a:gd name="connsiteX451" fmla="*/ 4882433 w 6096000"/>
              <a:gd name="connsiteY451" fmla="*/ 6300504 h 6858000"/>
              <a:gd name="connsiteX452" fmla="*/ 4854264 w 6096000"/>
              <a:gd name="connsiteY452" fmla="*/ 6300504 h 6858000"/>
              <a:gd name="connsiteX453" fmla="*/ 4847222 w 6096000"/>
              <a:gd name="connsiteY453" fmla="*/ 6307539 h 6858000"/>
              <a:gd name="connsiteX454" fmla="*/ 4847222 w 6096000"/>
              <a:gd name="connsiteY454" fmla="*/ 6483422 h 6858000"/>
              <a:gd name="connsiteX455" fmla="*/ 4854264 w 6096000"/>
              <a:gd name="connsiteY455" fmla="*/ 6490457 h 6858000"/>
              <a:gd name="connsiteX456" fmla="*/ 4882433 w 6096000"/>
              <a:gd name="connsiteY456" fmla="*/ 6490457 h 6858000"/>
              <a:gd name="connsiteX457" fmla="*/ 4889474 w 6096000"/>
              <a:gd name="connsiteY457" fmla="*/ 6483422 h 6858000"/>
              <a:gd name="connsiteX458" fmla="*/ 4889474 w 6096000"/>
              <a:gd name="connsiteY458" fmla="*/ 6360304 h 6858000"/>
              <a:gd name="connsiteX459" fmla="*/ 4942289 w 6096000"/>
              <a:gd name="connsiteY459" fmla="*/ 6339198 h 6858000"/>
              <a:gd name="connsiteX460" fmla="*/ 4949332 w 6096000"/>
              <a:gd name="connsiteY460" fmla="*/ 6332163 h 6858000"/>
              <a:gd name="connsiteX461" fmla="*/ 4949332 w 6096000"/>
              <a:gd name="connsiteY461" fmla="*/ 6304022 h 6858000"/>
              <a:gd name="connsiteX462" fmla="*/ 4945811 w 6096000"/>
              <a:gd name="connsiteY462" fmla="*/ 6300504 h 6858000"/>
              <a:gd name="connsiteX463" fmla="*/ 4942289 w 6096000"/>
              <a:gd name="connsiteY463" fmla="*/ 6296986 h 6858000"/>
              <a:gd name="connsiteX464" fmla="*/ 4735647 w 6096000"/>
              <a:gd name="connsiteY464" fmla="*/ 6292955 h 6858000"/>
              <a:gd name="connsiteX465" fmla="*/ 4665417 w 6096000"/>
              <a:gd name="connsiteY465" fmla="*/ 6300026 h 6858000"/>
              <a:gd name="connsiteX466" fmla="*/ 4658394 w 6096000"/>
              <a:gd name="connsiteY466" fmla="*/ 6307098 h 6858000"/>
              <a:gd name="connsiteX467" fmla="*/ 4658394 w 6096000"/>
              <a:gd name="connsiteY467" fmla="*/ 6331847 h 6858000"/>
              <a:gd name="connsiteX468" fmla="*/ 4661905 w 6096000"/>
              <a:gd name="connsiteY468" fmla="*/ 6338919 h 6858000"/>
              <a:gd name="connsiteX469" fmla="*/ 4665417 w 6096000"/>
              <a:gd name="connsiteY469" fmla="*/ 6338919 h 6858000"/>
              <a:gd name="connsiteX470" fmla="*/ 4732136 w 6096000"/>
              <a:gd name="connsiteY470" fmla="*/ 6335383 h 6858000"/>
              <a:gd name="connsiteX471" fmla="*/ 4756717 w 6096000"/>
              <a:gd name="connsiteY471" fmla="*/ 6360133 h 6858000"/>
              <a:gd name="connsiteX472" fmla="*/ 4756717 w 6096000"/>
              <a:gd name="connsiteY472" fmla="*/ 6370740 h 6858000"/>
              <a:gd name="connsiteX473" fmla="*/ 4707555 w 6096000"/>
              <a:gd name="connsiteY473" fmla="*/ 6374276 h 6858000"/>
              <a:gd name="connsiteX474" fmla="*/ 4644347 w 6096000"/>
              <a:gd name="connsiteY474" fmla="*/ 6434381 h 6858000"/>
              <a:gd name="connsiteX475" fmla="*/ 4700532 w 6096000"/>
              <a:gd name="connsiteY475" fmla="*/ 6494487 h 6858000"/>
              <a:gd name="connsiteX476" fmla="*/ 4763740 w 6096000"/>
              <a:gd name="connsiteY476" fmla="*/ 6480344 h 6858000"/>
              <a:gd name="connsiteX477" fmla="*/ 4791833 w 6096000"/>
              <a:gd name="connsiteY477" fmla="*/ 6494487 h 6858000"/>
              <a:gd name="connsiteX478" fmla="*/ 4798855 w 6096000"/>
              <a:gd name="connsiteY478" fmla="*/ 6490951 h 6858000"/>
              <a:gd name="connsiteX479" fmla="*/ 4798855 w 6096000"/>
              <a:gd name="connsiteY479" fmla="*/ 6487416 h 6858000"/>
              <a:gd name="connsiteX480" fmla="*/ 4798855 w 6096000"/>
              <a:gd name="connsiteY480" fmla="*/ 6360133 h 6858000"/>
              <a:gd name="connsiteX481" fmla="*/ 4735647 w 6096000"/>
              <a:gd name="connsiteY481" fmla="*/ 6292955 h 6858000"/>
              <a:gd name="connsiteX482" fmla="*/ 4399822 w 6096000"/>
              <a:gd name="connsiteY482" fmla="*/ 6292954 h 6858000"/>
              <a:gd name="connsiteX483" fmla="*/ 4313835 w 6096000"/>
              <a:gd name="connsiteY483" fmla="*/ 6393721 h 6858000"/>
              <a:gd name="connsiteX484" fmla="*/ 4399822 w 6096000"/>
              <a:gd name="connsiteY484" fmla="*/ 6494487 h 6858000"/>
              <a:gd name="connsiteX485" fmla="*/ 4485809 w 6096000"/>
              <a:gd name="connsiteY485" fmla="*/ 6393721 h 6858000"/>
              <a:gd name="connsiteX486" fmla="*/ 4399822 w 6096000"/>
              <a:gd name="connsiteY486" fmla="*/ 6292954 h 6858000"/>
              <a:gd name="connsiteX487" fmla="*/ 4145892 w 6096000"/>
              <a:gd name="connsiteY487" fmla="*/ 6268771 h 6858000"/>
              <a:gd name="connsiteX488" fmla="*/ 4177241 w 6096000"/>
              <a:gd name="connsiteY488" fmla="*/ 6268771 h 6858000"/>
              <a:gd name="connsiteX489" fmla="*/ 4194657 w 6096000"/>
              <a:gd name="connsiteY489" fmla="*/ 6268771 h 6858000"/>
              <a:gd name="connsiteX490" fmla="*/ 4239940 w 6096000"/>
              <a:gd name="connsiteY490" fmla="*/ 6307735 h 6858000"/>
              <a:gd name="connsiteX491" fmla="*/ 4191174 w 6096000"/>
              <a:gd name="connsiteY491" fmla="*/ 6346697 h 6858000"/>
              <a:gd name="connsiteX492" fmla="*/ 4145892 w 6096000"/>
              <a:gd name="connsiteY492" fmla="*/ 6346697 h 6858000"/>
              <a:gd name="connsiteX493" fmla="*/ 4145892 w 6096000"/>
              <a:gd name="connsiteY493" fmla="*/ 6268771 h 6858000"/>
              <a:gd name="connsiteX494" fmla="*/ 4563063 w 6096000"/>
              <a:gd name="connsiteY494" fmla="*/ 6255336 h 6858000"/>
              <a:gd name="connsiteX495" fmla="*/ 4531410 w 6096000"/>
              <a:gd name="connsiteY495" fmla="*/ 6262370 h 6858000"/>
              <a:gd name="connsiteX496" fmla="*/ 4527893 w 6096000"/>
              <a:gd name="connsiteY496" fmla="*/ 6269404 h 6858000"/>
              <a:gd name="connsiteX497" fmla="*/ 4527893 w 6096000"/>
              <a:gd name="connsiteY497" fmla="*/ 6301056 h 6858000"/>
              <a:gd name="connsiteX498" fmla="*/ 4510308 w 6096000"/>
              <a:gd name="connsiteY498" fmla="*/ 6301056 h 6858000"/>
              <a:gd name="connsiteX499" fmla="*/ 4503275 w 6096000"/>
              <a:gd name="connsiteY499" fmla="*/ 6308090 h 6858000"/>
              <a:gd name="connsiteX500" fmla="*/ 4503275 w 6096000"/>
              <a:gd name="connsiteY500" fmla="*/ 6332708 h 6858000"/>
              <a:gd name="connsiteX501" fmla="*/ 4510308 w 6096000"/>
              <a:gd name="connsiteY501" fmla="*/ 6339742 h 6858000"/>
              <a:gd name="connsiteX502" fmla="*/ 4527893 w 6096000"/>
              <a:gd name="connsiteY502" fmla="*/ 6339742 h 6858000"/>
              <a:gd name="connsiteX503" fmla="*/ 4527893 w 6096000"/>
              <a:gd name="connsiteY503" fmla="*/ 6424149 h 6858000"/>
              <a:gd name="connsiteX504" fmla="*/ 4584164 w 6096000"/>
              <a:gd name="connsiteY504" fmla="*/ 6494487 h 6858000"/>
              <a:gd name="connsiteX505" fmla="*/ 4615817 w 6096000"/>
              <a:gd name="connsiteY505" fmla="*/ 6490971 h 6858000"/>
              <a:gd name="connsiteX506" fmla="*/ 4622851 w 6096000"/>
              <a:gd name="connsiteY506" fmla="*/ 6483936 h 6858000"/>
              <a:gd name="connsiteX507" fmla="*/ 4622851 w 6096000"/>
              <a:gd name="connsiteY507" fmla="*/ 6459318 h 6858000"/>
              <a:gd name="connsiteX508" fmla="*/ 4615817 w 6096000"/>
              <a:gd name="connsiteY508" fmla="*/ 6452284 h 6858000"/>
              <a:gd name="connsiteX509" fmla="*/ 4591198 w 6096000"/>
              <a:gd name="connsiteY509" fmla="*/ 6452284 h 6858000"/>
              <a:gd name="connsiteX510" fmla="*/ 4570096 w 6096000"/>
              <a:gd name="connsiteY510" fmla="*/ 6417115 h 6858000"/>
              <a:gd name="connsiteX511" fmla="*/ 4570096 w 6096000"/>
              <a:gd name="connsiteY511" fmla="*/ 6339742 h 6858000"/>
              <a:gd name="connsiteX512" fmla="*/ 4615817 w 6096000"/>
              <a:gd name="connsiteY512" fmla="*/ 6339742 h 6858000"/>
              <a:gd name="connsiteX513" fmla="*/ 4622851 w 6096000"/>
              <a:gd name="connsiteY513" fmla="*/ 6332708 h 6858000"/>
              <a:gd name="connsiteX514" fmla="*/ 4622851 w 6096000"/>
              <a:gd name="connsiteY514" fmla="*/ 6308090 h 6858000"/>
              <a:gd name="connsiteX515" fmla="*/ 4615817 w 6096000"/>
              <a:gd name="connsiteY515" fmla="*/ 6301056 h 6858000"/>
              <a:gd name="connsiteX516" fmla="*/ 4570096 w 6096000"/>
              <a:gd name="connsiteY516" fmla="*/ 6301056 h 6858000"/>
              <a:gd name="connsiteX517" fmla="*/ 4570096 w 6096000"/>
              <a:gd name="connsiteY517" fmla="*/ 6262370 h 6858000"/>
              <a:gd name="connsiteX518" fmla="*/ 4566580 w 6096000"/>
              <a:gd name="connsiteY518" fmla="*/ 6255336 h 6858000"/>
              <a:gd name="connsiteX519" fmla="*/ 4563063 w 6096000"/>
              <a:gd name="connsiteY519" fmla="*/ 6255336 h 6858000"/>
              <a:gd name="connsiteX520" fmla="*/ 4187668 w 6096000"/>
              <a:gd name="connsiteY520" fmla="*/ 6227122 h 6858000"/>
              <a:gd name="connsiteX521" fmla="*/ 4107208 w 6096000"/>
              <a:gd name="connsiteY521" fmla="*/ 6230633 h 6858000"/>
              <a:gd name="connsiteX522" fmla="*/ 4100211 w 6096000"/>
              <a:gd name="connsiteY522" fmla="*/ 6237655 h 6858000"/>
              <a:gd name="connsiteX523" fmla="*/ 4100211 w 6096000"/>
              <a:gd name="connsiteY523" fmla="*/ 6483435 h 6858000"/>
              <a:gd name="connsiteX524" fmla="*/ 4107208 w 6096000"/>
              <a:gd name="connsiteY524" fmla="*/ 6490457 h 6858000"/>
              <a:gd name="connsiteX525" fmla="*/ 4138693 w 6096000"/>
              <a:gd name="connsiteY525" fmla="*/ 6490457 h 6858000"/>
              <a:gd name="connsiteX526" fmla="*/ 4145689 w 6096000"/>
              <a:gd name="connsiteY526" fmla="*/ 6483435 h 6858000"/>
              <a:gd name="connsiteX527" fmla="*/ 4145689 w 6096000"/>
              <a:gd name="connsiteY527" fmla="*/ 6385123 h 6858000"/>
              <a:gd name="connsiteX528" fmla="*/ 4194665 w 6096000"/>
              <a:gd name="connsiteY528" fmla="*/ 6388634 h 6858000"/>
              <a:gd name="connsiteX529" fmla="*/ 4240143 w 6096000"/>
              <a:gd name="connsiteY529" fmla="*/ 6486946 h 6858000"/>
              <a:gd name="connsiteX530" fmla="*/ 4247139 w 6096000"/>
              <a:gd name="connsiteY530" fmla="*/ 6490457 h 6858000"/>
              <a:gd name="connsiteX531" fmla="*/ 4278624 w 6096000"/>
              <a:gd name="connsiteY531" fmla="*/ 6490457 h 6858000"/>
              <a:gd name="connsiteX532" fmla="*/ 4285620 w 6096000"/>
              <a:gd name="connsiteY532" fmla="*/ 6486946 h 6858000"/>
              <a:gd name="connsiteX533" fmla="*/ 4285620 w 6096000"/>
              <a:gd name="connsiteY533" fmla="*/ 6479924 h 6858000"/>
              <a:gd name="connsiteX534" fmla="*/ 4240143 w 6096000"/>
              <a:gd name="connsiteY534" fmla="*/ 6374590 h 6858000"/>
              <a:gd name="connsiteX535" fmla="*/ 4285620 w 6096000"/>
              <a:gd name="connsiteY535" fmla="*/ 6307878 h 6858000"/>
              <a:gd name="connsiteX536" fmla="*/ 4194665 w 6096000"/>
              <a:gd name="connsiteY536" fmla="*/ 6227122 h 6858000"/>
              <a:gd name="connsiteX537" fmla="*/ 4187668 w 6096000"/>
              <a:gd name="connsiteY537" fmla="*/ 6227122 h 6858000"/>
              <a:gd name="connsiteX538" fmla="*/ 5743186 w 6096000"/>
              <a:gd name="connsiteY538" fmla="*/ 6196200 h 6858000"/>
              <a:gd name="connsiteX539" fmla="*/ 5749722 w 6096000"/>
              <a:gd name="connsiteY539" fmla="*/ 6201931 h 6858000"/>
              <a:gd name="connsiteX540" fmla="*/ 5812470 w 6096000"/>
              <a:gd name="connsiteY540" fmla="*/ 6441755 h 6858000"/>
              <a:gd name="connsiteX541" fmla="*/ 5802012 w 6096000"/>
              <a:gd name="connsiteY541" fmla="*/ 6445282 h 6858000"/>
              <a:gd name="connsiteX542" fmla="*/ 5763666 w 6096000"/>
              <a:gd name="connsiteY542" fmla="*/ 6434701 h 6858000"/>
              <a:gd name="connsiteX543" fmla="*/ 5756694 w 6096000"/>
              <a:gd name="connsiteY543" fmla="*/ 6424121 h 6858000"/>
              <a:gd name="connsiteX544" fmla="*/ 5711377 w 6096000"/>
              <a:gd name="connsiteY544" fmla="*/ 6244253 h 6858000"/>
              <a:gd name="connsiteX545" fmla="*/ 5711377 w 6096000"/>
              <a:gd name="connsiteY545" fmla="*/ 6230146 h 6858000"/>
              <a:gd name="connsiteX546" fmla="*/ 5739264 w 6096000"/>
              <a:gd name="connsiteY546" fmla="*/ 6198404 h 6858000"/>
              <a:gd name="connsiteX547" fmla="*/ 5743186 w 6096000"/>
              <a:gd name="connsiteY547" fmla="*/ 6196200 h 6858000"/>
              <a:gd name="connsiteX548" fmla="*/ 5362923 w 6096000"/>
              <a:gd name="connsiteY548" fmla="*/ 6196200 h 6858000"/>
              <a:gd name="connsiteX549" fmla="*/ 5366885 w 6096000"/>
              <a:gd name="connsiteY549" fmla="*/ 6198404 h 6858000"/>
              <a:gd name="connsiteX550" fmla="*/ 5398585 w 6096000"/>
              <a:gd name="connsiteY550" fmla="*/ 6230146 h 6858000"/>
              <a:gd name="connsiteX551" fmla="*/ 5395063 w 6096000"/>
              <a:gd name="connsiteY551" fmla="*/ 6244253 h 6858000"/>
              <a:gd name="connsiteX552" fmla="*/ 5349274 w 6096000"/>
              <a:gd name="connsiteY552" fmla="*/ 6424121 h 6858000"/>
              <a:gd name="connsiteX553" fmla="*/ 5342229 w 6096000"/>
              <a:gd name="connsiteY553" fmla="*/ 6434701 h 6858000"/>
              <a:gd name="connsiteX554" fmla="*/ 5303484 w 6096000"/>
              <a:gd name="connsiteY554" fmla="*/ 6445282 h 6858000"/>
              <a:gd name="connsiteX555" fmla="*/ 5292917 w 6096000"/>
              <a:gd name="connsiteY555" fmla="*/ 6441755 h 6858000"/>
              <a:gd name="connsiteX556" fmla="*/ 5356318 w 6096000"/>
              <a:gd name="connsiteY556" fmla="*/ 6201931 h 6858000"/>
              <a:gd name="connsiteX557" fmla="*/ 5362923 w 6096000"/>
              <a:gd name="connsiteY557" fmla="*/ 6196200 h 6858000"/>
              <a:gd name="connsiteX558" fmla="*/ 5581605 w 6096000"/>
              <a:gd name="connsiteY558" fmla="*/ 6190846 h 6858000"/>
              <a:gd name="connsiteX559" fmla="*/ 5588592 w 6096000"/>
              <a:gd name="connsiteY559" fmla="*/ 6190846 h 6858000"/>
              <a:gd name="connsiteX560" fmla="*/ 5696882 w 6096000"/>
              <a:gd name="connsiteY560" fmla="*/ 6254415 h 6858000"/>
              <a:gd name="connsiteX561" fmla="*/ 5700375 w 6096000"/>
              <a:gd name="connsiteY561" fmla="*/ 6261479 h 6858000"/>
              <a:gd name="connsiteX562" fmla="*/ 5693388 w 6096000"/>
              <a:gd name="connsiteY562" fmla="*/ 6268542 h 6858000"/>
              <a:gd name="connsiteX563" fmla="*/ 5602565 w 6096000"/>
              <a:gd name="connsiteY563" fmla="*/ 6314453 h 6858000"/>
              <a:gd name="connsiteX564" fmla="*/ 5592084 w 6096000"/>
              <a:gd name="connsiteY564" fmla="*/ 6314453 h 6858000"/>
              <a:gd name="connsiteX565" fmla="*/ 5585098 w 6096000"/>
              <a:gd name="connsiteY565" fmla="*/ 6303858 h 6858000"/>
              <a:gd name="connsiteX566" fmla="*/ 5578112 w 6096000"/>
              <a:gd name="connsiteY566" fmla="*/ 6201442 h 6858000"/>
              <a:gd name="connsiteX567" fmla="*/ 5581605 w 6096000"/>
              <a:gd name="connsiteY567" fmla="*/ 6190846 h 6858000"/>
              <a:gd name="connsiteX568" fmla="*/ 5517922 w 6096000"/>
              <a:gd name="connsiteY568" fmla="*/ 6190846 h 6858000"/>
              <a:gd name="connsiteX569" fmla="*/ 5524908 w 6096000"/>
              <a:gd name="connsiteY569" fmla="*/ 6190846 h 6858000"/>
              <a:gd name="connsiteX570" fmla="*/ 5528401 w 6096000"/>
              <a:gd name="connsiteY570" fmla="*/ 6201442 h 6858000"/>
              <a:gd name="connsiteX571" fmla="*/ 5517922 w 6096000"/>
              <a:gd name="connsiteY571" fmla="*/ 6307389 h 6858000"/>
              <a:gd name="connsiteX572" fmla="*/ 5514428 w 6096000"/>
              <a:gd name="connsiteY572" fmla="*/ 6314453 h 6858000"/>
              <a:gd name="connsiteX573" fmla="*/ 5503949 w 6096000"/>
              <a:gd name="connsiteY573" fmla="*/ 6314453 h 6858000"/>
              <a:gd name="connsiteX574" fmla="*/ 5413124 w 6096000"/>
              <a:gd name="connsiteY574" fmla="*/ 6268542 h 6858000"/>
              <a:gd name="connsiteX575" fmla="*/ 5406138 w 6096000"/>
              <a:gd name="connsiteY575" fmla="*/ 6261479 h 6858000"/>
              <a:gd name="connsiteX576" fmla="*/ 5409632 w 6096000"/>
              <a:gd name="connsiteY576" fmla="*/ 6254415 h 6858000"/>
              <a:gd name="connsiteX577" fmla="*/ 5517922 w 6096000"/>
              <a:gd name="connsiteY577" fmla="*/ 6190846 h 6858000"/>
              <a:gd name="connsiteX578" fmla="*/ 5436772 w 6096000"/>
              <a:gd name="connsiteY578" fmla="*/ 6155914 h 6858000"/>
              <a:gd name="connsiteX579" fmla="*/ 5443758 w 6096000"/>
              <a:gd name="connsiteY579" fmla="*/ 6163304 h 6858000"/>
              <a:gd name="connsiteX580" fmla="*/ 5440265 w 6096000"/>
              <a:gd name="connsiteY580" fmla="*/ 6166999 h 6858000"/>
              <a:gd name="connsiteX581" fmla="*/ 5433278 w 6096000"/>
              <a:gd name="connsiteY581" fmla="*/ 6170694 h 6858000"/>
              <a:gd name="connsiteX582" fmla="*/ 5429785 w 6096000"/>
              <a:gd name="connsiteY582" fmla="*/ 6163304 h 6858000"/>
              <a:gd name="connsiteX583" fmla="*/ 5426292 w 6096000"/>
              <a:gd name="connsiteY583" fmla="*/ 6163304 h 6858000"/>
              <a:gd name="connsiteX584" fmla="*/ 5436772 w 6096000"/>
              <a:gd name="connsiteY584" fmla="*/ 6155914 h 6858000"/>
              <a:gd name="connsiteX585" fmla="*/ 5433297 w 6096000"/>
              <a:gd name="connsiteY585" fmla="*/ 6148717 h 6858000"/>
              <a:gd name="connsiteX586" fmla="*/ 5415543 w 6096000"/>
              <a:gd name="connsiteY586" fmla="*/ 6159369 h 6858000"/>
              <a:gd name="connsiteX587" fmla="*/ 5419094 w 6096000"/>
              <a:gd name="connsiteY587" fmla="*/ 6162920 h 6858000"/>
              <a:gd name="connsiteX588" fmla="*/ 5436848 w 6096000"/>
              <a:gd name="connsiteY588" fmla="*/ 6194878 h 6858000"/>
              <a:gd name="connsiteX589" fmla="*/ 5443950 w 6096000"/>
              <a:gd name="connsiteY589" fmla="*/ 6191326 h 6858000"/>
              <a:gd name="connsiteX590" fmla="*/ 5436848 w 6096000"/>
              <a:gd name="connsiteY590" fmla="*/ 6177123 h 6858000"/>
              <a:gd name="connsiteX591" fmla="*/ 5443950 w 6096000"/>
              <a:gd name="connsiteY591" fmla="*/ 6173573 h 6858000"/>
              <a:gd name="connsiteX592" fmla="*/ 5458153 w 6096000"/>
              <a:gd name="connsiteY592" fmla="*/ 6184225 h 6858000"/>
              <a:gd name="connsiteX593" fmla="*/ 5465255 w 6096000"/>
              <a:gd name="connsiteY593" fmla="*/ 6180674 h 6858000"/>
              <a:gd name="connsiteX594" fmla="*/ 5451052 w 6096000"/>
              <a:gd name="connsiteY594" fmla="*/ 6166471 h 6858000"/>
              <a:gd name="connsiteX595" fmla="*/ 5451052 w 6096000"/>
              <a:gd name="connsiteY595" fmla="*/ 6162920 h 6858000"/>
              <a:gd name="connsiteX596" fmla="*/ 5433297 w 6096000"/>
              <a:gd name="connsiteY596" fmla="*/ 6148717 h 6858000"/>
              <a:gd name="connsiteX597" fmla="*/ 5654205 w 6096000"/>
              <a:gd name="connsiteY597" fmla="*/ 6142479 h 6858000"/>
              <a:gd name="connsiteX598" fmla="*/ 5657748 w 6096000"/>
              <a:gd name="connsiteY598" fmla="*/ 6166663 h 6858000"/>
              <a:gd name="connsiteX599" fmla="*/ 5650663 w 6096000"/>
              <a:gd name="connsiteY599" fmla="*/ 6183937 h 6858000"/>
              <a:gd name="connsiteX600" fmla="*/ 5657748 w 6096000"/>
              <a:gd name="connsiteY600" fmla="*/ 6190846 h 6858000"/>
              <a:gd name="connsiteX601" fmla="*/ 5664832 w 6096000"/>
              <a:gd name="connsiteY601" fmla="*/ 6173572 h 6858000"/>
              <a:gd name="connsiteX602" fmla="*/ 5689626 w 6096000"/>
              <a:gd name="connsiteY602" fmla="*/ 6159753 h 6858000"/>
              <a:gd name="connsiteX603" fmla="*/ 5682543 w 6096000"/>
              <a:gd name="connsiteY603" fmla="*/ 6156298 h 6858000"/>
              <a:gd name="connsiteX604" fmla="*/ 5664832 w 6096000"/>
              <a:gd name="connsiteY604" fmla="*/ 6163208 h 6858000"/>
              <a:gd name="connsiteX605" fmla="*/ 5661290 w 6096000"/>
              <a:gd name="connsiteY605" fmla="*/ 6145933 h 6858000"/>
              <a:gd name="connsiteX606" fmla="*/ 5654205 w 6096000"/>
              <a:gd name="connsiteY606" fmla="*/ 6142479 h 6858000"/>
              <a:gd name="connsiteX607" fmla="*/ 5619224 w 6096000"/>
              <a:gd name="connsiteY607" fmla="*/ 6138449 h 6858000"/>
              <a:gd name="connsiteX608" fmla="*/ 5629705 w 6096000"/>
              <a:gd name="connsiteY608" fmla="*/ 6141808 h 6858000"/>
              <a:gd name="connsiteX609" fmla="*/ 5633197 w 6096000"/>
              <a:gd name="connsiteY609" fmla="*/ 6145167 h 6858000"/>
              <a:gd name="connsiteX610" fmla="*/ 5626211 w 6096000"/>
              <a:gd name="connsiteY610" fmla="*/ 6151884 h 6858000"/>
              <a:gd name="connsiteX611" fmla="*/ 5615731 w 6096000"/>
              <a:gd name="connsiteY611" fmla="*/ 6148525 h 6858000"/>
              <a:gd name="connsiteX612" fmla="*/ 5615731 w 6096000"/>
              <a:gd name="connsiteY612" fmla="*/ 6145167 h 6858000"/>
              <a:gd name="connsiteX613" fmla="*/ 5619224 w 6096000"/>
              <a:gd name="connsiteY613" fmla="*/ 6138449 h 6858000"/>
              <a:gd name="connsiteX614" fmla="*/ 5486079 w 6096000"/>
              <a:gd name="connsiteY614" fmla="*/ 6137944 h 6858000"/>
              <a:gd name="connsiteX615" fmla="*/ 5500187 w 6096000"/>
              <a:gd name="connsiteY615" fmla="*/ 6148525 h 6858000"/>
              <a:gd name="connsiteX616" fmla="*/ 5486079 w 6096000"/>
              <a:gd name="connsiteY616" fmla="*/ 6162632 h 6858000"/>
              <a:gd name="connsiteX617" fmla="*/ 5471972 w 6096000"/>
              <a:gd name="connsiteY617" fmla="*/ 6152052 h 6858000"/>
              <a:gd name="connsiteX618" fmla="*/ 5471972 w 6096000"/>
              <a:gd name="connsiteY618" fmla="*/ 6148525 h 6858000"/>
              <a:gd name="connsiteX619" fmla="*/ 5486079 w 6096000"/>
              <a:gd name="connsiteY619" fmla="*/ 6137944 h 6858000"/>
              <a:gd name="connsiteX620" fmla="*/ 5574081 w 6096000"/>
              <a:gd name="connsiteY620" fmla="*/ 6131730 h 6858000"/>
              <a:gd name="connsiteX621" fmla="*/ 5577440 w 6096000"/>
              <a:gd name="connsiteY621" fmla="*/ 6142210 h 6858000"/>
              <a:gd name="connsiteX622" fmla="*/ 5580799 w 6096000"/>
              <a:gd name="connsiteY622" fmla="*/ 6149197 h 6858000"/>
              <a:gd name="connsiteX623" fmla="*/ 5567363 w 6096000"/>
              <a:gd name="connsiteY623" fmla="*/ 6149197 h 6858000"/>
              <a:gd name="connsiteX624" fmla="*/ 5570722 w 6096000"/>
              <a:gd name="connsiteY624" fmla="*/ 6142210 h 6858000"/>
              <a:gd name="connsiteX625" fmla="*/ 5574081 w 6096000"/>
              <a:gd name="connsiteY625" fmla="*/ 6131730 h 6858000"/>
              <a:gd name="connsiteX626" fmla="*/ 5482609 w 6096000"/>
              <a:gd name="connsiteY626" fmla="*/ 6131214 h 6858000"/>
              <a:gd name="connsiteX627" fmla="*/ 5465254 w 6096000"/>
              <a:gd name="connsiteY627" fmla="*/ 6148784 h 6858000"/>
              <a:gd name="connsiteX628" fmla="*/ 5465254 w 6096000"/>
              <a:gd name="connsiteY628" fmla="*/ 6152297 h 6858000"/>
              <a:gd name="connsiteX629" fmla="*/ 5486079 w 6096000"/>
              <a:gd name="connsiteY629" fmla="*/ 6169867 h 6858000"/>
              <a:gd name="connsiteX630" fmla="*/ 5506904 w 6096000"/>
              <a:gd name="connsiteY630" fmla="*/ 6148784 h 6858000"/>
              <a:gd name="connsiteX631" fmla="*/ 5482609 w 6096000"/>
              <a:gd name="connsiteY631" fmla="*/ 6131214 h 6858000"/>
              <a:gd name="connsiteX632" fmla="*/ 5612922 w 6096000"/>
              <a:gd name="connsiteY632" fmla="*/ 6127700 h 6858000"/>
              <a:gd name="connsiteX633" fmla="*/ 5609380 w 6096000"/>
              <a:gd name="connsiteY633" fmla="*/ 6145454 h 6858000"/>
              <a:gd name="connsiteX634" fmla="*/ 5602296 w 6096000"/>
              <a:gd name="connsiteY634" fmla="*/ 6166759 h 6858000"/>
              <a:gd name="connsiteX635" fmla="*/ 5612922 w 6096000"/>
              <a:gd name="connsiteY635" fmla="*/ 6170310 h 6858000"/>
              <a:gd name="connsiteX636" fmla="*/ 5616464 w 6096000"/>
              <a:gd name="connsiteY636" fmla="*/ 6156107 h 6858000"/>
              <a:gd name="connsiteX637" fmla="*/ 5623548 w 6096000"/>
              <a:gd name="connsiteY637" fmla="*/ 6156107 h 6858000"/>
              <a:gd name="connsiteX638" fmla="*/ 5627090 w 6096000"/>
              <a:gd name="connsiteY638" fmla="*/ 6173861 h 6858000"/>
              <a:gd name="connsiteX639" fmla="*/ 5634175 w 6096000"/>
              <a:gd name="connsiteY639" fmla="*/ 6177412 h 6858000"/>
              <a:gd name="connsiteX640" fmla="*/ 5630632 w 6096000"/>
              <a:gd name="connsiteY640" fmla="*/ 6159658 h 6858000"/>
              <a:gd name="connsiteX641" fmla="*/ 5641259 w 6096000"/>
              <a:gd name="connsiteY641" fmla="*/ 6145454 h 6858000"/>
              <a:gd name="connsiteX642" fmla="*/ 5634175 w 6096000"/>
              <a:gd name="connsiteY642" fmla="*/ 6134802 h 6858000"/>
              <a:gd name="connsiteX643" fmla="*/ 5612922 w 6096000"/>
              <a:gd name="connsiteY643" fmla="*/ 6127700 h 6858000"/>
              <a:gd name="connsiteX644" fmla="*/ 5570295 w 6096000"/>
              <a:gd name="connsiteY644" fmla="*/ 6120982 h 6858000"/>
              <a:gd name="connsiteX645" fmla="*/ 5563211 w 6096000"/>
              <a:gd name="connsiteY645" fmla="*/ 6142066 h 6858000"/>
              <a:gd name="connsiteX646" fmla="*/ 5552585 w 6096000"/>
              <a:gd name="connsiteY646" fmla="*/ 6163149 h 6858000"/>
              <a:gd name="connsiteX647" fmla="*/ 5559669 w 6096000"/>
              <a:gd name="connsiteY647" fmla="*/ 6163149 h 6858000"/>
              <a:gd name="connsiteX648" fmla="*/ 5563211 w 6096000"/>
              <a:gd name="connsiteY648" fmla="*/ 6156121 h 6858000"/>
              <a:gd name="connsiteX649" fmla="*/ 5580922 w 6096000"/>
              <a:gd name="connsiteY649" fmla="*/ 6156121 h 6858000"/>
              <a:gd name="connsiteX650" fmla="*/ 5584464 w 6096000"/>
              <a:gd name="connsiteY650" fmla="*/ 6163149 h 6858000"/>
              <a:gd name="connsiteX651" fmla="*/ 5591548 w 6096000"/>
              <a:gd name="connsiteY651" fmla="*/ 6166663 h 6858000"/>
              <a:gd name="connsiteX652" fmla="*/ 5584464 w 6096000"/>
              <a:gd name="connsiteY652" fmla="*/ 6142066 h 6858000"/>
              <a:gd name="connsiteX653" fmla="*/ 5580922 w 6096000"/>
              <a:gd name="connsiteY653" fmla="*/ 6120982 h 6858000"/>
              <a:gd name="connsiteX654" fmla="*/ 5570295 w 6096000"/>
              <a:gd name="connsiteY654" fmla="*/ 6120982 h 6858000"/>
              <a:gd name="connsiteX655" fmla="*/ 5549898 w 6096000"/>
              <a:gd name="connsiteY655" fmla="*/ 6120982 h 6858000"/>
              <a:gd name="connsiteX656" fmla="*/ 5510934 w 6096000"/>
              <a:gd name="connsiteY656" fmla="*/ 6124453 h 6858000"/>
              <a:gd name="connsiteX657" fmla="*/ 5510934 w 6096000"/>
              <a:gd name="connsiteY657" fmla="*/ 6131394 h 6858000"/>
              <a:gd name="connsiteX658" fmla="*/ 5525103 w 6096000"/>
              <a:gd name="connsiteY658" fmla="*/ 6127924 h 6858000"/>
              <a:gd name="connsiteX659" fmla="*/ 5528645 w 6096000"/>
              <a:gd name="connsiteY659" fmla="*/ 6162632 h 6858000"/>
              <a:gd name="connsiteX660" fmla="*/ 5539271 w 6096000"/>
              <a:gd name="connsiteY660" fmla="*/ 6162632 h 6858000"/>
              <a:gd name="connsiteX661" fmla="*/ 5535729 w 6096000"/>
              <a:gd name="connsiteY661" fmla="*/ 6127924 h 6858000"/>
              <a:gd name="connsiteX662" fmla="*/ 5549898 w 6096000"/>
              <a:gd name="connsiteY662" fmla="*/ 6127924 h 6858000"/>
              <a:gd name="connsiteX663" fmla="*/ 5549898 w 6096000"/>
              <a:gd name="connsiteY663" fmla="*/ 6120982 h 6858000"/>
              <a:gd name="connsiteX664" fmla="*/ 5100257 w 6096000"/>
              <a:gd name="connsiteY664" fmla="*/ 6120981 h 6858000"/>
              <a:gd name="connsiteX665" fmla="*/ 5125336 w 6096000"/>
              <a:gd name="connsiteY665" fmla="*/ 6155913 h 6858000"/>
              <a:gd name="connsiteX666" fmla="*/ 5071595 w 6096000"/>
              <a:gd name="connsiteY666" fmla="*/ 6155913 h 6858000"/>
              <a:gd name="connsiteX667" fmla="*/ 5100257 w 6096000"/>
              <a:gd name="connsiteY667" fmla="*/ 6120981 h 6858000"/>
              <a:gd name="connsiteX668" fmla="*/ 5552585 w 6096000"/>
              <a:gd name="connsiteY668" fmla="*/ 6114265 h 6858000"/>
              <a:gd name="connsiteX669" fmla="*/ 5717539 w 6096000"/>
              <a:gd name="connsiteY669" fmla="*/ 6170156 h 6858000"/>
              <a:gd name="connsiteX670" fmla="*/ 5721049 w 6096000"/>
              <a:gd name="connsiteY670" fmla="*/ 6184129 h 6858000"/>
              <a:gd name="connsiteX671" fmla="*/ 5692972 w 6096000"/>
              <a:gd name="connsiteY671" fmla="*/ 6215569 h 6858000"/>
              <a:gd name="connsiteX672" fmla="*/ 5678933 w 6096000"/>
              <a:gd name="connsiteY672" fmla="*/ 6215569 h 6858000"/>
              <a:gd name="connsiteX673" fmla="*/ 5552585 w 6096000"/>
              <a:gd name="connsiteY673" fmla="*/ 6170156 h 6858000"/>
              <a:gd name="connsiteX674" fmla="*/ 5426236 w 6096000"/>
              <a:gd name="connsiteY674" fmla="*/ 6215569 h 6858000"/>
              <a:gd name="connsiteX675" fmla="*/ 5412198 w 6096000"/>
              <a:gd name="connsiteY675" fmla="*/ 6215569 h 6858000"/>
              <a:gd name="connsiteX676" fmla="*/ 5384121 w 6096000"/>
              <a:gd name="connsiteY676" fmla="*/ 6184129 h 6858000"/>
              <a:gd name="connsiteX677" fmla="*/ 5387630 w 6096000"/>
              <a:gd name="connsiteY677" fmla="*/ 6170156 h 6858000"/>
              <a:gd name="connsiteX678" fmla="*/ 5552585 w 6096000"/>
              <a:gd name="connsiteY678" fmla="*/ 6114265 h 6858000"/>
              <a:gd name="connsiteX679" fmla="*/ 5100481 w 6096000"/>
              <a:gd name="connsiteY679" fmla="*/ 6114264 h 6858000"/>
              <a:gd name="connsiteX680" fmla="*/ 5062189 w 6096000"/>
              <a:gd name="connsiteY680" fmla="*/ 6163304 h 6858000"/>
              <a:gd name="connsiteX681" fmla="*/ 5103962 w 6096000"/>
              <a:gd name="connsiteY681" fmla="*/ 6212343 h 6858000"/>
              <a:gd name="connsiteX682" fmla="*/ 5131810 w 6096000"/>
              <a:gd name="connsiteY682" fmla="*/ 6205337 h 6858000"/>
              <a:gd name="connsiteX683" fmla="*/ 5131810 w 6096000"/>
              <a:gd name="connsiteY683" fmla="*/ 6194829 h 6858000"/>
              <a:gd name="connsiteX684" fmla="*/ 5103962 w 6096000"/>
              <a:gd name="connsiteY684" fmla="*/ 6201834 h 6858000"/>
              <a:gd name="connsiteX685" fmla="*/ 5072632 w 6096000"/>
              <a:gd name="connsiteY685" fmla="*/ 6166807 h 6858000"/>
              <a:gd name="connsiteX686" fmla="*/ 5138772 w 6096000"/>
              <a:gd name="connsiteY686" fmla="*/ 6166807 h 6858000"/>
              <a:gd name="connsiteX687" fmla="*/ 5138772 w 6096000"/>
              <a:gd name="connsiteY687" fmla="*/ 6159801 h 6858000"/>
              <a:gd name="connsiteX688" fmla="*/ 5100481 w 6096000"/>
              <a:gd name="connsiteY688" fmla="*/ 6114264 h 6858000"/>
              <a:gd name="connsiteX689" fmla="*/ 4851253 w 6096000"/>
              <a:gd name="connsiteY689" fmla="*/ 6077988 h 6858000"/>
              <a:gd name="connsiteX690" fmla="*/ 4851253 w 6096000"/>
              <a:gd name="connsiteY690" fmla="*/ 6088736 h 6858000"/>
              <a:gd name="connsiteX691" fmla="*/ 4890216 w 6096000"/>
              <a:gd name="connsiteY691" fmla="*/ 6088736 h 6858000"/>
              <a:gd name="connsiteX692" fmla="*/ 4890216 w 6096000"/>
              <a:gd name="connsiteY692" fmla="*/ 6208312 h 6858000"/>
              <a:gd name="connsiteX693" fmla="*/ 4903652 w 6096000"/>
              <a:gd name="connsiteY693" fmla="*/ 6208312 h 6858000"/>
              <a:gd name="connsiteX694" fmla="*/ 4903652 w 6096000"/>
              <a:gd name="connsiteY694" fmla="*/ 6088736 h 6858000"/>
              <a:gd name="connsiteX695" fmla="*/ 4942614 w 6096000"/>
              <a:gd name="connsiteY695" fmla="*/ 6088736 h 6858000"/>
              <a:gd name="connsiteX696" fmla="*/ 4942614 w 6096000"/>
              <a:gd name="connsiteY696" fmla="*/ 6077988 h 6858000"/>
              <a:gd name="connsiteX697" fmla="*/ 4964111 w 6096000"/>
              <a:gd name="connsiteY697" fmla="*/ 6067239 h 6858000"/>
              <a:gd name="connsiteX698" fmla="*/ 4964111 w 6096000"/>
              <a:gd name="connsiteY698" fmla="*/ 6208312 h 6858000"/>
              <a:gd name="connsiteX699" fmla="*/ 4974476 w 6096000"/>
              <a:gd name="connsiteY699" fmla="*/ 6208312 h 6858000"/>
              <a:gd name="connsiteX700" fmla="*/ 4974476 w 6096000"/>
              <a:gd name="connsiteY700" fmla="*/ 6158936 h 6858000"/>
              <a:gd name="connsiteX701" fmla="*/ 5002115 w 6096000"/>
              <a:gd name="connsiteY701" fmla="*/ 6120142 h 6858000"/>
              <a:gd name="connsiteX702" fmla="*/ 5022844 w 6096000"/>
              <a:gd name="connsiteY702" fmla="*/ 6151883 h 6858000"/>
              <a:gd name="connsiteX703" fmla="*/ 5022844 w 6096000"/>
              <a:gd name="connsiteY703" fmla="*/ 6208312 h 6858000"/>
              <a:gd name="connsiteX704" fmla="*/ 5036662 w 6096000"/>
              <a:gd name="connsiteY704" fmla="*/ 6208312 h 6858000"/>
              <a:gd name="connsiteX705" fmla="*/ 5036662 w 6096000"/>
              <a:gd name="connsiteY705" fmla="*/ 6151883 h 6858000"/>
              <a:gd name="connsiteX706" fmla="*/ 5005569 w 6096000"/>
              <a:gd name="connsiteY706" fmla="*/ 6113088 h 6858000"/>
              <a:gd name="connsiteX707" fmla="*/ 4974476 w 6096000"/>
              <a:gd name="connsiteY707" fmla="*/ 6130722 h 6858000"/>
              <a:gd name="connsiteX708" fmla="*/ 4974476 w 6096000"/>
              <a:gd name="connsiteY708" fmla="*/ 6067239 h 6858000"/>
              <a:gd name="connsiteX709" fmla="*/ 4964111 w 6096000"/>
              <a:gd name="connsiteY709" fmla="*/ 6067239 h 6858000"/>
              <a:gd name="connsiteX710" fmla="*/ 5542739 w 6096000"/>
              <a:gd name="connsiteY710" fmla="*/ 6043056 h 6858000"/>
              <a:gd name="connsiteX711" fmla="*/ 5528716 w 6096000"/>
              <a:gd name="connsiteY711" fmla="*/ 6095919 h 6858000"/>
              <a:gd name="connsiteX712" fmla="*/ 5504176 w 6096000"/>
              <a:gd name="connsiteY712" fmla="*/ 6099443 h 6858000"/>
              <a:gd name="connsiteX713" fmla="*/ 5479635 w 6096000"/>
              <a:gd name="connsiteY713" fmla="*/ 6053629 h 6858000"/>
              <a:gd name="connsiteX714" fmla="*/ 5476129 w 6096000"/>
              <a:gd name="connsiteY714" fmla="*/ 6053629 h 6858000"/>
              <a:gd name="connsiteX715" fmla="*/ 5455094 w 6096000"/>
              <a:gd name="connsiteY715" fmla="*/ 6057153 h 6858000"/>
              <a:gd name="connsiteX716" fmla="*/ 5455094 w 6096000"/>
              <a:gd name="connsiteY716" fmla="*/ 6060677 h 6858000"/>
              <a:gd name="connsiteX717" fmla="*/ 5451588 w 6096000"/>
              <a:gd name="connsiteY717" fmla="*/ 6085346 h 6858000"/>
              <a:gd name="connsiteX718" fmla="*/ 5455094 w 6096000"/>
              <a:gd name="connsiteY718" fmla="*/ 6113540 h 6858000"/>
              <a:gd name="connsiteX719" fmla="*/ 5434059 w 6096000"/>
              <a:gd name="connsiteY719" fmla="*/ 6120588 h 6858000"/>
              <a:gd name="connsiteX720" fmla="*/ 5395495 w 6096000"/>
              <a:gd name="connsiteY720" fmla="*/ 6085346 h 6858000"/>
              <a:gd name="connsiteX721" fmla="*/ 5374460 w 6096000"/>
              <a:gd name="connsiteY721" fmla="*/ 6095919 h 6858000"/>
              <a:gd name="connsiteX722" fmla="*/ 5388484 w 6096000"/>
              <a:gd name="connsiteY722" fmla="*/ 6148781 h 6858000"/>
              <a:gd name="connsiteX723" fmla="*/ 5370954 w 6096000"/>
              <a:gd name="connsiteY723" fmla="*/ 6159354 h 6858000"/>
              <a:gd name="connsiteX724" fmla="*/ 5325379 w 6096000"/>
              <a:gd name="connsiteY724" fmla="*/ 6134685 h 6858000"/>
              <a:gd name="connsiteX725" fmla="*/ 5307850 w 6096000"/>
              <a:gd name="connsiteY725" fmla="*/ 6148781 h 6858000"/>
              <a:gd name="connsiteX726" fmla="*/ 5307850 w 6096000"/>
              <a:gd name="connsiteY726" fmla="*/ 6152305 h 6858000"/>
              <a:gd name="connsiteX727" fmla="*/ 5335896 w 6096000"/>
              <a:gd name="connsiteY727" fmla="*/ 6198120 h 6858000"/>
              <a:gd name="connsiteX728" fmla="*/ 5321873 w 6096000"/>
              <a:gd name="connsiteY728" fmla="*/ 6215741 h 6858000"/>
              <a:gd name="connsiteX729" fmla="*/ 5269286 w 6096000"/>
              <a:gd name="connsiteY729" fmla="*/ 6201644 h 6858000"/>
              <a:gd name="connsiteX730" fmla="*/ 5258768 w 6096000"/>
              <a:gd name="connsiteY730" fmla="*/ 6222789 h 6858000"/>
              <a:gd name="connsiteX731" fmla="*/ 5293827 w 6096000"/>
              <a:gd name="connsiteY731" fmla="*/ 6261556 h 6858000"/>
              <a:gd name="connsiteX732" fmla="*/ 5286815 w 6096000"/>
              <a:gd name="connsiteY732" fmla="*/ 6282700 h 6858000"/>
              <a:gd name="connsiteX733" fmla="*/ 5234228 w 6096000"/>
              <a:gd name="connsiteY733" fmla="*/ 6282700 h 6858000"/>
              <a:gd name="connsiteX734" fmla="*/ 5227216 w 6096000"/>
              <a:gd name="connsiteY734" fmla="*/ 6303845 h 6858000"/>
              <a:gd name="connsiteX735" fmla="*/ 5272791 w 6096000"/>
              <a:gd name="connsiteY735" fmla="*/ 6332039 h 6858000"/>
              <a:gd name="connsiteX736" fmla="*/ 5269286 w 6096000"/>
              <a:gd name="connsiteY736" fmla="*/ 6353183 h 6858000"/>
              <a:gd name="connsiteX737" fmla="*/ 5220205 w 6096000"/>
              <a:gd name="connsiteY737" fmla="*/ 6367281 h 6858000"/>
              <a:gd name="connsiteX738" fmla="*/ 5216698 w 6096000"/>
              <a:gd name="connsiteY738" fmla="*/ 6367281 h 6858000"/>
              <a:gd name="connsiteX739" fmla="*/ 5216698 w 6096000"/>
              <a:gd name="connsiteY739" fmla="*/ 6381377 h 6858000"/>
              <a:gd name="connsiteX740" fmla="*/ 5216698 w 6096000"/>
              <a:gd name="connsiteY740" fmla="*/ 6391950 h 6858000"/>
              <a:gd name="connsiteX741" fmla="*/ 5220205 w 6096000"/>
              <a:gd name="connsiteY741" fmla="*/ 6391950 h 6858000"/>
              <a:gd name="connsiteX742" fmla="*/ 5269286 w 6096000"/>
              <a:gd name="connsiteY742" fmla="*/ 6406047 h 6858000"/>
              <a:gd name="connsiteX743" fmla="*/ 5272791 w 6096000"/>
              <a:gd name="connsiteY743" fmla="*/ 6427192 h 6858000"/>
              <a:gd name="connsiteX744" fmla="*/ 5227216 w 6096000"/>
              <a:gd name="connsiteY744" fmla="*/ 6455385 h 6858000"/>
              <a:gd name="connsiteX745" fmla="*/ 5227216 w 6096000"/>
              <a:gd name="connsiteY745" fmla="*/ 6458909 h 6858000"/>
              <a:gd name="connsiteX746" fmla="*/ 5234228 w 6096000"/>
              <a:gd name="connsiteY746" fmla="*/ 6480054 h 6858000"/>
              <a:gd name="connsiteX747" fmla="*/ 5286815 w 6096000"/>
              <a:gd name="connsiteY747" fmla="*/ 6480054 h 6858000"/>
              <a:gd name="connsiteX748" fmla="*/ 5297332 w 6096000"/>
              <a:gd name="connsiteY748" fmla="*/ 6501200 h 6858000"/>
              <a:gd name="connsiteX749" fmla="*/ 5258768 w 6096000"/>
              <a:gd name="connsiteY749" fmla="*/ 6536441 h 6858000"/>
              <a:gd name="connsiteX750" fmla="*/ 5258768 w 6096000"/>
              <a:gd name="connsiteY750" fmla="*/ 6539965 h 6858000"/>
              <a:gd name="connsiteX751" fmla="*/ 5269286 w 6096000"/>
              <a:gd name="connsiteY751" fmla="*/ 6557586 h 6858000"/>
              <a:gd name="connsiteX752" fmla="*/ 5321873 w 6096000"/>
              <a:gd name="connsiteY752" fmla="*/ 6543489 h 6858000"/>
              <a:gd name="connsiteX753" fmla="*/ 5335896 w 6096000"/>
              <a:gd name="connsiteY753" fmla="*/ 6564635 h 6858000"/>
              <a:gd name="connsiteX754" fmla="*/ 5307850 w 6096000"/>
              <a:gd name="connsiteY754" fmla="*/ 6610449 h 6858000"/>
              <a:gd name="connsiteX755" fmla="*/ 5325379 w 6096000"/>
              <a:gd name="connsiteY755" fmla="*/ 6624545 h 6858000"/>
              <a:gd name="connsiteX756" fmla="*/ 5370954 w 6096000"/>
              <a:gd name="connsiteY756" fmla="*/ 6599877 h 6858000"/>
              <a:gd name="connsiteX757" fmla="*/ 5388484 w 6096000"/>
              <a:gd name="connsiteY757" fmla="*/ 6613973 h 6858000"/>
              <a:gd name="connsiteX758" fmla="*/ 5377966 w 6096000"/>
              <a:gd name="connsiteY758" fmla="*/ 6663311 h 6858000"/>
              <a:gd name="connsiteX759" fmla="*/ 5377966 w 6096000"/>
              <a:gd name="connsiteY759" fmla="*/ 6666836 h 6858000"/>
              <a:gd name="connsiteX760" fmla="*/ 5395495 w 6096000"/>
              <a:gd name="connsiteY760" fmla="*/ 6677408 h 6858000"/>
              <a:gd name="connsiteX761" fmla="*/ 5399001 w 6096000"/>
              <a:gd name="connsiteY761" fmla="*/ 6677408 h 6858000"/>
              <a:gd name="connsiteX762" fmla="*/ 5434059 w 6096000"/>
              <a:gd name="connsiteY762" fmla="*/ 6638642 h 6858000"/>
              <a:gd name="connsiteX763" fmla="*/ 5455094 w 6096000"/>
              <a:gd name="connsiteY763" fmla="*/ 6649215 h 6858000"/>
              <a:gd name="connsiteX764" fmla="*/ 5451588 w 6096000"/>
              <a:gd name="connsiteY764" fmla="*/ 6673884 h 6858000"/>
              <a:gd name="connsiteX765" fmla="*/ 5455094 w 6096000"/>
              <a:gd name="connsiteY765" fmla="*/ 6702078 h 6858000"/>
              <a:gd name="connsiteX766" fmla="*/ 5476129 w 6096000"/>
              <a:gd name="connsiteY766" fmla="*/ 6709126 h 6858000"/>
              <a:gd name="connsiteX767" fmla="*/ 5479635 w 6096000"/>
              <a:gd name="connsiteY767" fmla="*/ 6709126 h 6858000"/>
              <a:gd name="connsiteX768" fmla="*/ 5504176 w 6096000"/>
              <a:gd name="connsiteY768" fmla="*/ 6663311 h 6858000"/>
              <a:gd name="connsiteX769" fmla="*/ 5528716 w 6096000"/>
              <a:gd name="connsiteY769" fmla="*/ 6663311 h 6858000"/>
              <a:gd name="connsiteX770" fmla="*/ 5542739 w 6096000"/>
              <a:gd name="connsiteY770" fmla="*/ 6716174 h 6858000"/>
              <a:gd name="connsiteX771" fmla="*/ 5563774 w 6096000"/>
              <a:gd name="connsiteY771" fmla="*/ 6716174 h 6858000"/>
              <a:gd name="connsiteX772" fmla="*/ 5567280 w 6096000"/>
              <a:gd name="connsiteY772" fmla="*/ 6716174 h 6858000"/>
              <a:gd name="connsiteX773" fmla="*/ 5581303 w 6096000"/>
              <a:gd name="connsiteY773" fmla="*/ 6663311 h 6858000"/>
              <a:gd name="connsiteX774" fmla="*/ 5602339 w 6096000"/>
              <a:gd name="connsiteY774" fmla="*/ 6663311 h 6858000"/>
              <a:gd name="connsiteX775" fmla="*/ 5626879 w 6096000"/>
              <a:gd name="connsiteY775" fmla="*/ 6709126 h 6858000"/>
              <a:gd name="connsiteX776" fmla="*/ 5630385 w 6096000"/>
              <a:gd name="connsiteY776" fmla="*/ 6709126 h 6858000"/>
              <a:gd name="connsiteX777" fmla="*/ 5651420 w 6096000"/>
              <a:gd name="connsiteY777" fmla="*/ 6702078 h 6858000"/>
              <a:gd name="connsiteX778" fmla="*/ 5654925 w 6096000"/>
              <a:gd name="connsiteY778" fmla="*/ 6673884 h 6858000"/>
              <a:gd name="connsiteX779" fmla="*/ 5651420 w 6096000"/>
              <a:gd name="connsiteY779" fmla="*/ 6649215 h 6858000"/>
              <a:gd name="connsiteX780" fmla="*/ 5672454 w 6096000"/>
              <a:gd name="connsiteY780" fmla="*/ 6638642 h 6858000"/>
              <a:gd name="connsiteX781" fmla="*/ 5711019 w 6096000"/>
              <a:gd name="connsiteY781" fmla="*/ 6677408 h 6858000"/>
              <a:gd name="connsiteX782" fmla="*/ 5728547 w 6096000"/>
              <a:gd name="connsiteY782" fmla="*/ 6666836 h 6858000"/>
              <a:gd name="connsiteX783" fmla="*/ 5732054 w 6096000"/>
              <a:gd name="connsiteY783" fmla="*/ 6666836 h 6858000"/>
              <a:gd name="connsiteX784" fmla="*/ 5732054 w 6096000"/>
              <a:gd name="connsiteY784" fmla="*/ 6663311 h 6858000"/>
              <a:gd name="connsiteX785" fmla="*/ 5718030 w 6096000"/>
              <a:gd name="connsiteY785" fmla="*/ 6613973 h 6858000"/>
              <a:gd name="connsiteX786" fmla="*/ 5735559 w 6096000"/>
              <a:gd name="connsiteY786" fmla="*/ 6599877 h 6858000"/>
              <a:gd name="connsiteX787" fmla="*/ 5781135 w 6096000"/>
              <a:gd name="connsiteY787" fmla="*/ 6624545 h 6858000"/>
              <a:gd name="connsiteX788" fmla="*/ 5798664 w 6096000"/>
              <a:gd name="connsiteY788" fmla="*/ 6610449 h 6858000"/>
              <a:gd name="connsiteX789" fmla="*/ 5798664 w 6096000"/>
              <a:gd name="connsiteY789" fmla="*/ 6606925 h 6858000"/>
              <a:gd name="connsiteX790" fmla="*/ 5770617 w 6096000"/>
              <a:gd name="connsiteY790" fmla="*/ 6561110 h 6858000"/>
              <a:gd name="connsiteX791" fmla="*/ 5784641 w 6096000"/>
              <a:gd name="connsiteY791" fmla="*/ 6543489 h 6858000"/>
              <a:gd name="connsiteX792" fmla="*/ 5837228 w 6096000"/>
              <a:gd name="connsiteY792" fmla="*/ 6557586 h 6858000"/>
              <a:gd name="connsiteX793" fmla="*/ 5847746 w 6096000"/>
              <a:gd name="connsiteY793" fmla="*/ 6539965 h 6858000"/>
              <a:gd name="connsiteX794" fmla="*/ 5847746 w 6096000"/>
              <a:gd name="connsiteY794" fmla="*/ 6536441 h 6858000"/>
              <a:gd name="connsiteX795" fmla="*/ 5812688 w 6096000"/>
              <a:gd name="connsiteY795" fmla="*/ 6497675 h 6858000"/>
              <a:gd name="connsiteX796" fmla="*/ 5819699 w 6096000"/>
              <a:gd name="connsiteY796" fmla="*/ 6480054 h 6858000"/>
              <a:gd name="connsiteX797" fmla="*/ 5872286 w 6096000"/>
              <a:gd name="connsiteY797" fmla="*/ 6480054 h 6858000"/>
              <a:gd name="connsiteX798" fmla="*/ 5872286 w 6096000"/>
              <a:gd name="connsiteY798" fmla="*/ 6476530 h 6858000"/>
              <a:gd name="connsiteX799" fmla="*/ 5879298 w 6096000"/>
              <a:gd name="connsiteY799" fmla="*/ 6455385 h 6858000"/>
              <a:gd name="connsiteX800" fmla="*/ 5833722 w 6096000"/>
              <a:gd name="connsiteY800" fmla="*/ 6427192 h 6858000"/>
              <a:gd name="connsiteX801" fmla="*/ 5837228 w 6096000"/>
              <a:gd name="connsiteY801" fmla="*/ 6406047 h 6858000"/>
              <a:gd name="connsiteX802" fmla="*/ 5886310 w 6096000"/>
              <a:gd name="connsiteY802" fmla="*/ 6391950 h 6858000"/>
              <a:gd name="connsiteX803" fmla="*/ 5889815 w 6096000"/>
              <a:gd name="connsiteY803" fmla="*/ 6381377 h 6858000"/>
              <a:gd name="connsiteX804" fmla="*/ 5886310 w 6096000"/>
              <a:gd name="connsiteY804" fmla="*/ 6370805 h 6858000"/>
              <a:gd name="connsiteX805" fmla="*/ 5886310 w 6096000"/>
              <a:gd name="connsiteY805" fmla="*/ 6367281 h 6858000"/>
              <a:gd name="connsiteX806" fmla="*/ 5837228 w 6096000"/>
              <a:gd name="connsiteY806" fmla="*/ 6353183 h 6858000"/>
              <a:gd name="connsiteX807" fmla="*/ 5833722 w 6096000"/>
              <a:gd name="connsiteY807" fmla="*/ 6332039 h 6858000"/>
              <a:gd name="connsiteX808" fmla="*/ 5879298 w 6096000"/>
              <a:gd name="connsiteY808" fmla="*/ 6307370 h 6858000"/>
              <a:gd name="connsiteX809" fmla="*/ 5879298 w 6096000"/>
              <a:gd name="connsiteY809" fmla="*/ 6303845 h 6858000"/>
              <a:gd name="connsiteX810" fmla="*/ 5872286 w 6096000"/>
              <a:gd name="connsiteY810" fmla="*/ 6282700 h 6858000"/>
              <a:gd name="connsiteX811" fmla="*/ 5819699 w 6096000"/>
              <a:gd name="connsiteY811" fmla="*/ 6282700 h 6858000"/>
              <a:gd name="connsiteX812" fmla="*/ 5812688 w 6096000"/>
              <a:gd name="connsiteY812" fmla="*/ 6261556 h 6858000"/>
              <a:gd name="connsiteX813" fmla="*/ 5847746 w 6096000"/>
              <a:gd name="connsiteY813" fmla="*/ 6222789 h 6858000"/>
              <a:gd name="connsiteX814" fmla="*/ 5837228 w 6096000"/>
              <a:gd name="connsiteY814" fmla="*/ 6205168 h 6858000"/>
              <a:gd name="connsiteX815" fmla="*/ 5837228 w 6096000"/>
              <a:gd name="connsiteY815" fmla="*/ 6201644 h 6858000"/>
              <a:gd name="connsiteX816" fmla="*/ 5784641 w 6096000"/>
              <a:gd name="connsiteY816" fmla="*/ 6215741 h 6858000"/>
              <a:gd name="connsiteX817" fmla="*/ 5770617 w 6096000"/>
              <a:gd name="connsiteY817" fmla="*/ 6198120 h 6858000"/>
              <a:gd name="connsiteX818" fmla="*/ 5798664 w 6096000"/>
              <a:gd name="connsiteY818" fmla="*/ 6152305 h 6858000"/>
              <a:gd name="connsiteX819" fmla="*/ 5781135 w 6096000"/>
              <a:gd name="connsiteY819" fmla="*/ 6134685 h 6858000"/>
              <a:gd name="connsiteX820" fmla="*/ 5735559 w 6096000"/>
              <a:gd name="connsiteY820" fmla="*/ 6162879 h 6858000"/>
              <a:gd name="connsiteX821" fmla="*/ 5718030 w 6096000"/>
              <a:gd name="connsiteY821" fmla="*/ 6148781 h 6858000"/>
              <a:gd name="connsiteX822" fmla="*/ 5732054 w 6096000"/>
              <a:gd name="connsiteY822" fmla="*/ 6095919 h 6858000"/>
              <a:gd name="connsiteX823" fmla="*/ 5711019 w 6096000"/>
              <a:gd name="connsiteY823" fmla="*/ 6085346 h 6858000"/>
              <a:gd name="connsiteX824" fmla="*/ 5672454 w 6096000"/>
              <a:gd name="connsiteY824" fmla="*/ 6120588 h 6858000"/>
              <a:gd name="connsiteX825" fmla="*/ 5651420 w 6096000"/>
              <a:gd name="connsiteY825" fmla="*/ 6113540 h 6858000"/>
              <a:gd name="connsiteX826" fmla="*/ 5654925 w 6096000"/>
              <a:gd name="connsiteY826" fmla="*/ 6085346 h 6858000"/>
              <a:gd name="connsiteX827" fmla="*/ 5651420 w 6096000"/>
              <a:gd name="connsiteY827" fmla="*/ 6060677 h 6858000"/>
              <a:gd name="connsiteX828" fmla="*/ 5651420 w 6096000"/>
              <a:gd name="connsiteY828" fmla="*/ 6057153 h 6858000"/>
              <a:gd name="connsiteX829" fmla="*/ 5630385 w 6096000"/>
              <a:gd name="connsiteY829" fmla="*/ 6053629 h 6858000"/>
              <a:gd name="connsiteX830" fmla="*/ 5626879 w 6096000"/>
              <a:gd name="connsiteY830" fmla="*/ 6053629 h 6858000"/>
              <a:gd name="connsiteX831" fmla="*/ 5602339 w 6096000"/>
              <a:gd name="connsiteY831" fmla="*/ 6099443 h 6858000"/>
              <a:gd name="connsiteX832" fmla="*/ 5577798 w 6096000"/>
              <a:gd name="connsiteY832" fmla="*/ 6095919 h 6858000"/>
              <a:gd name="connsiteX833" fmla="*/ 5563774 w 6096000"/>
              <a:gd name="connsiteY833" fmla="*/ 6043056 h 6858000"/>
              <a:gd name="connsiteX834" fmla="*/ 5542739 w 6096000"/>
              <a:gd name="connsiteY834" fmla="*/ 6043056 h 6858000"/>
              <a:gd name="connsiteX835" fmla="*/ 0 w 6096000"/>
              <a:gd name="connsiteY835" fmla="*/ 0 h 6858000"/>
              <a:gd name="connsiteX836" fmla="*/ 6096000 w 6096000"/>
              <a:gd name="connsiteY836" fmla="*/ 0 h 6858000"/>
              <a:gd name="connsiteX837" fmla="*/ 6096000 w 6096000"/>
              <a:gd name="connsiteY837" fmla="*/ 6858000 h 6858000"/>
              <a:gd name="connsiteX838" fmla="*/ 0 w 6096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6096000" h="6858000">
                <a:moveTo>
                  <a:pt x="5850675" y="6677576"/>
                </a:moveTo>
                <a:lnTo>
                  <a:pt x="5856788" y="6677576"/>
                </a:lnTo>
                <a:cubicBezTo>
                  <a:pt x="5859414" y="6677576"/>
                  <a:pt x="5861212" y="6677768"/>
                  <a:pt x="5862183" y="6678151"/>
                </a:cubicBezTo>
                <a:cubicBezTo>
                  <a:pt x="5863154" y="6678534"/>
                  <a:pt x="5863913" y="6679115"/>
                  <a:pt x="5864461" y="6679894"/>
                </a:cubicBezTo>
                <a:cubicBezTo>
                  <a:pt x="5865008" y="6680674"/>
                  <a:pt x="5865281" y="6681557"/>
                  <a:pt x="5865281" y="6682541"/>
                </a:cubicBezTo>
                <a:cubicBezTo>
                  <a:pt x="5865281" y="6684073"/>
                  <a:pt x="5864713" y="6685303"/>
                  <a:pt x="5863578" y="6686233"/>
                </a:cubicBezTo>
                <a:cubicBezTo>
                  <a:pt x="5862443" y="6687164"/>
                  <a:pt x="5860316" y="6687628"/>
                  <a:pt x="5857198" y="6687628"/>
                </a:cubicBezTo>
                <a:lnTo>
                  <a:pt x="5850675" y="6687628"/>
                </a:lnTo>
                <a:close/>
                <a:moveTo>
                  <a:pt x="5845300" y="6673064"/>
                </a:moveTo>
                <a:lnTo>
                  <a:pt x="5845300" y="6706378"/>
                </a:lnTo>
                <a:lnTo>
                  <a:pt x="5850675" y="6706378"/>
                </a:lnTo>
                <a:lnTo>
                  <a:pt x="5850675" y="6692224"/>
                </a:lnTo>
                <a:lnTo>
                  <a:pt x="5853834" y="6692224"/>
                </a:lnTo>
                <a:cubicBezTo>
                  <a:pt x="5855722" y="6692224"/>
                  <a:pt x="5857158" y="6692606"/>
                  <a:pt x="5858142" y="6693372"/>
                </a:cubicBezTo>
                <a:cubicBezTo>
                  <a:pt x="5859564" y="6694411"/>
                  <a:pt x="5861438" y="6696996"/>
                  <a:pt x="5863762" y="6701126"/>
                </a:cubicBezTo>
                <a:lnTo>
                  <a:pt x="5866717" y="6706378"/>
                </a:lnTo>
                <a:lnTo>
                  <a:pt x="5873281" y="6706378"/>
                </a:lnTo>
                <a:lnTo>
                  <a:pt x="5869220" y="6699854"/>
                </a:lnTo>
                <a:cubicBezTo>
                  <a:pt x="5867277" y="6696763"/>
                  <a:pt x="5865636" y="6694562"/>
                  <a:pt x="5864296" y="6693249"/>
                </a:cubicBezTo>
                <a:cubicBezTo>
                  <a:pt x="5863585" y="6692566"/>
                  <a:pt x="5862641" y="6691977"/>
                  <a:pt x="5861466" y="6691485"/>
                </a:cubicBezTo>
                <a:cubicBezTo>
                  <a:pt x="5864337" y="6691266"/>
                  <a:pt x="5866642" y="6690254"/>
                  <a:pt x="5868378" y="6688449"/>
                </a:cubicBezTo>
                <a:cubicBezTo>
                  <a:pt x="5870115" y="6686644"/>
                  <a:pt x="5870983" y="6684524"/>
                  <a:pt x="5870983" y="6682090"/>
                </a:cubicBezTo>
                <a:cubicBezTo>
                  <a:pt x="5870983" y="6680367"/>
                  <a:pt x="5870464" y="6678739"/>
                  <a:pt x="5869424" y="6677207"/>
                </a:cubicBezTo>
                <a:cubicBezTo>
                  <a:pt x="5868385" y="6675675"/>
                  <a:pt x="5866990" y="6674602"/>
                  <a:pt x="5865239" y="6673987"/>
                </a:cubicBezTo>
                <a:cubicBezTo>
                  <a:pt x="5863489" y="6673371"/>
                  <a:pt x="5860658" y="6673064"/>
                  <a:pt x="5856747" y="6673064"/>
                </a:cubicBezTo>
                <a:close/>
                <a:moveTo>
                  <a:pt x="4806089" y="6670493"/>
                </a:moveTo>
                <a:cubicBezTo>
                  <a:pt x="4806089" y="6670493"/>
                  <a:pt x="4806089" y="6670493"/>
                  <a:pt x="4809603" y="6670493"/>
                </a:cubicBezTo>
                <a:lnTo>
                  <a:pt x="4809603" y="6674034"/>
                </a:lnTo>
                <a:cubicBezTo>
                  <a:pt x="4809603" y="6684661"/>
                  <a:pt x="4809603" y="6709456"/>
                  <a:pt x="4781492" y="6709456"/>
                </a:cubicBezTo>
                <a:cubicBezTo>
                  <a:pt x="4770950" y="6709456"/>
                  <a:pt x="4763922" y="6705914"/>
                  <a:pt x="4763922" y="6691746"/>
                </a:cubicBezTo>
                <a:cubicBezTo>
                  <a:pt x="4763922" y="6670493"/>
                  <a:pt x="4788520" y="6670493"/>
                  <a:pt x="4806089" y="6670493"/>
                </a:cubicBezTo>
                <a:close/>
                <a:moveTo>
                  <a:pt x="5858881" y="6663422"/>
                </a:moveTo>
                <a:cubicBezTo>
                  <a:pt x="5863202" y="6663422"/>
                  <a:pt x="5867428" y="6664537"/>
                  <a:pt x="5871558" y="6666766"/>
                </a:cubicBezTo>
                <a:cubicBezTo>
                  <a:pt x="5875688" y="6668995"/>
                  <a:pt x="5878909" y="6672182"/>
                  <a:pt x="5881220" y="6676325"/>
                </a:cubicBezTo>
                <a:cubicBezTo>
                  <a:pt x="5883531" y="6680469"/>
                  <a:pt x="5884687" y="6684784"/>
                  <a:pt x="5884687" y="6689269"/>
                </a:cubicBezTo>
                <a:cubicBezTo>
                  <a:pt x="5884687" y="6693728"/>
                  <a:pt x="5883552" y="6698002"/>
                  <a:pt x="5881282" y="6702090"/>
                </a:cubicBezTo>
                <a:cubicBezTo>
                  <a:pt x="5879012" y="6706180"/>
                  <a:pt x="5875825" y="6709366"/>
                  <a:pt x="5871722" y="6711650"/>
                </a:cubicBezTo>
                <a:cubicBezTo>
                  <a:pt x="5867619" y="6713934"/>
                  <a:pt x="5863339" y="6715076"/>
                  <a:pt x="5858881" y="6715076"/>
                </a:cubicBezTo>
                <a:cubicBezTo>
                  <a:pt x="5854422" y="6715076"/>
                  <a:pt x="5850142" y="6713934"/>
                  <a:pt x="5846039" y="6711650"/>
                </a:cubicBezTo>
                <a:cubicBezTo>
                  <a:pt x="5841936" y="6709366"/>
                  <a:pt x="5838742" y="6706180"/>
                  <a:pt x="5836459" y="6702090"/>
                </a:cubicBezTo>
                <a:cubicBezTo>
                  <a:pt x="5834175" y="6698002"/>
                  <a:pt x="5833033" y="6693728"/>
                  <a:pt x="5833033" y="6689269"/>
                </a:cubicBezTo>
                <a:cubicBezTo>
                  <a:pt x="5833033" y="6684784"/>
                  <a:pt x="5834195" y="6680469"/>
                  <a:pt x="5836521" y="6676325"/>
                </a:cubicBezTo>
                <a:cubicBezTo>
                  <a:pt x="5838846" y="6672182"/>
                  <a:pt x="5842066" y="6668995"/>
                  <a:pt x="5846183" y="6666766"/>
                </a:cubicBezTo>
                <a:cubicBezTo>
                  <a:pt x="5850299" y="6664537"/>
                  <a:pt x="5854532" y="6663422"/>
                  <a:pt x="5858881" y="6663422"/>
                </a:cubicBezTo>
                <a:close/>
                <a:moveTo>
                  <a:pt x="5858881" y="6658294"/>
                </a:moveTo>
                <a:cubicBezTo>
                  <a:pt x="5853684" y="6658294"/>
                  <a:pt x="5848610" y="6659627"/>
                  <a:pt x="5843660" y="6662294"/>
                </a:cubicBezTo>
                <a:cubicBezTo>
                  <a:pt x="5838709" y="6664960"/>
                  <a:pt x="5834845" y="6668776"/>
                  <a:pt x="5832069" y="6673741"/>
                </a:cubicBezTo>
                <a:cubicBezTo>
                  <a:pt x="5829293" y="6678704"/>
                  <a:pt x="5827904" y="6683881"/>
                  <a:pt x="5827904" y="6689269"/>
                </a:cubicBezTo>
                <a:cubicBezTo>
                  <a:pt x="5827904" y="6694603"/>
                  <a:pt x="5829272" y="6699732"/>
                  <a:pt x="5832007" y="6704655"/>
                </a:cubicBezTo>
                <a:cubicBezTo>
                  <a:pt x="5834743" y="6709578"/>
                  <a:pt x="5838565" y="6713401"/>
                  <a:pt x="5843474" y="6716122"/>
                </a:cubicBezTo>
                <a:cubicBezTo>
                  <a:pt x="5848385" y="6718843"/>
                  <a:pt x="5853519" y="6720204"/>
                  <a:pt x="5858881" y="6720204"/>
                </a:cubicBezTo>
                <a:cubicBezTo>
                  <a:pt x="5864242" y="6720204"/>
                  <a:pt x="5869376" y="6718843"/>
                  <a:pt x="5874287" y="6716122"/>
                </a:cubicBezTo>
                <a:cubicBezTo>
                  <a:pt x="5879196" y="6713401"/>
                  <a:pt x="5883011" y="6709578"/>
                  <a:pt x="5885733" y="6704655"/>
                </a:cubicBezTo>
                <a:cubicBezTo>
                  <a:pt x="5888454" y="6699732"/>
                  <a:pt x="5889815" y="6694603"/>
                  <a:pt x="5889815" y="6689269"/>
                </a:cubicBezTo>
                <a:cubicBezTo>
                  <a:pt x="5889815" y="6683881"/>
                  <a:pt x="5888434" y="6678704"/>
                  <a:pt x="5885671" y="6673741"/>
                </a:cubicBezTo>
                <a:cubicBezTo>
                  <a:pt x="5882909" y="6668776"/>
                  <a:pt x="5879052" y="6664960"/>
                  <a:pt x="5874101" y="6662294"/>
                </a:cubicBezTo>
                <a:cubicBezTo>
                  <a:pt x="5869151" y="6659627"/>
                  <a:pt x="5864077" y="6658294"/>
                  <a:pt x="5858881" y="6658294"/>
                </a:cubicBezTo>
                <a:close/>
                <a:moveTo>
                  <a:pt x="4995685" y="6628842"/>
                </a:moveTo>
                <a:cubicBezTo>
                  <a:pt x="5013123" y="6628842"/>
                  <a:pt x="5027259" y="6646888"/>
                  <a:pt x="5027259" y="6669149"/>
                </a:cubicBezTo>
                <a:cubicBezTo>
                  <a:pt x="5027259" y="6691410"/>
                  <a:pt x="5013123" y="6709455"/>
                  <a:pt x="4995685" y="6709455"/>
                </a:cubicBezTo>
                <a:cubicBezTo>
                  <a:pt x="4978247" y="6709455"/>
                  <a:pt x="4964111" y="6691410"/>
                  <a:pt x="4964111" y="6669149"/>
                </a:cubicBezTo>
                <a:cubicBezTo>
                  <a:pt x="4964111" y="6646888"/>
                  <a:pt x="4978247" y="6628842"/>
                  <a:pt x="4995685" y="6628842"/>
                </a:cubicBezTo>
                <a:close/>
                <a:moveTo>
                  <a:pt x="4685998" y="6628842"/>
                </a:moveTo>
                <a:cubicBezTo>
                  <a:pt x="4701580" y="6628842"/>
                  <a:pt x="4714212" y="6646888"/>
                  <a:pt x="4714212" y="6669149"/>
                </a:cubicBezTo>
                <a:cubicBezTo>
                  <a:pt x="4714212" y="6691410"/>
                  <a:pt x="4701580" y="6709455"/>
                  <a:pt x="4685998" y="6709455"/>
                </a:cubicBezTo>
                <a:cubicBezTo>
                  <a:pt x="4670415" y="6709455"/>
                  <a:pt x="4657783" y="6691410"/>
                  <a:pt x="4657783" y="6669149"/>
                </a:cubicBezTo>
                <a:cubicBezTo>
                  <a:pt x="4657783" y="6646888"/>
                  <a:pt x="4670415" y="6628842"/>
                  <a:pt x="4685998" y="6628842"/>
                </a:cubicBezTo>
                <a:close/>
                <a:moveTo>
                  <a:pt x="4373622" y="6628842"/>
                </a:moveTo>
                <a:cubicBezTo>
                  <a:pt x="4391060" y="6628842"/>
                  <a:pt x="4405196" y="6646888"/>
                  <a:pt x="4405196" y="6669149"/>
                </a:cubicBezTo>
                <a:cubicBezTo>
                  <a:pt x="4405196" y="6691410"/>
                  <a:pt x="4391060" y="6709455"/>
                  <a:pt x="4373622" y="6709455"/>
                </a:cubicBezTo>
                <a:cubicBezTo>
                  <a:pt x="4356185" y="6709455"/>
                  <a:pt x="4342048" y="6691410"/>
                  <a:pt x="4342048" y="6669149"/>
                </a:cubicBezTo>
                <a:cubicBezTo>
                  <a:pt x="4342048" y="6646888"/>
                  <a:pt x="4356185" y="6628842"/>
                  <a:pt x="4373622" y="6628842"/>
                </a:cubicBezTo>
                <a:close/>
                <a:moveTo>
                  <a:pt x="4918562" y="6623595"/>
                </a:moveTo>
                <a:lnTo>
                  <a:pt x="4918562" y="6719555"/>
                </a:lnTo>
                <a:lnTo>
                  <a:pt x="4930851" y="6719555"/>
                </a:lnTo>
                <a:lnTo>
                  <a:pt x="4930851" y="6623595"/>
                </a:lnTo>
                <a:close/>
                <a:moveTo>
                  <a:pt x="5062189" y="6622125"/>
                </a:moveTo>
                <a:cubicBezTo>
                  <a:pt x="5062189" y="6629091"/>
                  <a:pt x="5062189" y="6639541"/>
                  <a:pt x="5062189" y="6646508"/>
                </a:cubicBezTo>
                <a:lnTo>
                  <a:pt x="5062189" y="6716173"/>
                </a:lnTo>
                <a:cubicBezTo>
                  <a:pt x="5062189" y="6716173"/>
                  <a:pt x="5062189" y="6716173"/>
                  <a:pt x="5076009" y="6716173"/>
                </a:cubicBezTo>
                <a:cubicBezTo>
                  <a:pt x="5076009" y="6716173"/>
                  <a:pt x="5076009" y="6716173"/>
                  <a:pt x="5076009" y="6663924"/>
                </a:cubicBezTo>
                <a:cubicBezTo>
                  <a:pt x="5076009" y="6649991"/>
                  <a:pt x="5082918" y="6629091"/>
                  <a:pt x="5103648" y="6629091"/>
                </a:cubicBezTo>
                <a:cubicBezTo>
                  <a:pt x="5117466" y="6629091"/>
                  <a:pt x="5124377" y="6643024"/>
                  <a:pt x="5124377" y="6660441"/>
                </a:cubicBezTo>
                <a:cubicBezTo>
                  <a:pt x="5124377" y="6660441"/>
                  <a:pt x="5124377" y="6660441"/>
                  <a:pt x="5124377" y="6716173"/>
                </a:cubicBezTo>
                <a:cubicBezTo>
                  <a:pt x="5124377" y="6716173"/>
                  <a:pt x="5124377" y="6716173"/>
                  <a:pt x="5134741" y="6716173"/>
                </a:cubicBezTo>
                <a:cubicBezTo>
                  <a:pt x="5134741" y="6716173"/>
                  <a:pt x="5134741" y="6716173"/>
                  <a:pt x="5134741" y="6656957"/>
                </a:cubicBezTo>
                <a:cubicBezTo>
                  <a:pt x="5134741" y="6636058"/>
                  <a:pt x="5127831" y="6622125"/>
                  <a:pt x="5103648" y="6622125"/>
                </a:cubicBezTo>
                <a:cubicBezTo>
                  <a:pt x="5086373" y="6622125"/>
                  <a:pt x="5079464" y="6632574"/>
                  <a:pt x="5072554" y="6639541"/>
                </a:cubicBezTo>
                <a:cubicBezTo>
                  <a:pt x="5072554" y="6639541"/>
                  <a:pt x="5072554" y="6639541"/>
                  <a:pt x="5072554" y="6622125"/>
                </a:cubicBezTo>
                <a:cubicBezTo>
                  <a:pt x="5072554" y="6622125"/>
                  <a:pt x="5072554" y="6622125"/>
                  <a:pt x="5062189" y="6622125"/>
                </a:cubicBezTo>
                <a:close/>
                <a:moveTo>
                  <a:pt x="4992997" y="6622125"/>
                </a:moveTo>
                <a:cubicBezTo>
                  <a:pt x="4968881" y="6622125"/>
                  <a:pt x="4949332" y="6644080"/>
                  <a:pt x="4949332" y="6671165"/>
                </a:cubicBezTo>
                <a:cubicBezTo>
                  <a:pt x="4949332" y="6698249"/>
                  <a:pt x="4968881" y="6720204"/>
                  <a:pt x="4992997" y="6720204"/>
                </a:cubicBezTo>
                <a:cubicBezTo>
                  <a:pt x="5017113" y="6720204"/>
                  <a:pt x="5036662" y="6698249"/>
                  <a:pt x="5036662" y="6671165"/>
                </a:cubicBezTo>
                <a:cubicBezTo>
                  <a:pt x="5036662" y="6644080"/>
                  <a:pt x="5017113" y="6622125"/>
                  <a:pt x="4992997" y="6622125"/>
                </a:cubicBezTo>
                <a:close/>
                <a:moveTo>
                  <a:pt x="4787851" y="6622125"/>
                </a:moveTo>
                <a:cubicBezTo>
                  <a:pt x="4780813" y="6622125"/>
                  <a:pt x="4766738" y="6622125"/>
                  <a:pt x="4759700" y="6625628"/>
                </a:cubicBezTo>
                <a:cubicBezTo>
                  <a:pt x="4759700" y="6625628"/>
                  <a:pt x="4759700" y="6625628"/>
                  <a:pt x="4759700" y="6639639"/>
                </a:cubicBezTo>
                <a:cubicBezTo>
                  <a:pt x="4770257" y="6632634"/>
                  <a:pt x="4777294" y="6629131"/>
                  <a:pt x="4787851" y="6629131"/>
                </a:cubicBezTo>
                <a:cubicBezTo>
                  <a:pt x="4805445" y="6629131"/>
                  <a:pt x="4808964" y="6639639"/>
                  <a:pt x="4808964" y="6653651"/>
                </a:cubicBezTo>
                <a:cubicBezTo>
                  <a:pt x="4808964" y="6653651"/>
                  <a:pt x="4808964" y="6653651"/>
                  <a:pt x="4808964" y="6660656"/>
                </a:cubicBezTo>
                <a:cubicBezTo>
                  <a:pt x="4784332" y="6660656"/>
                  <a:pt x="4749144" y="6660656"/>
                  <a:pt x="4749144" y="6692181"/>
                </a:cubicBezTo>
                <a:cubicBezTo>
                  <a:pt x="4749144" y="6702690"/>
                  <a:pt x="4752663" y="6720204"/>
                  <a:pt x="4780813" y="6720204"/>
                </a:cubicBezTo>
                <a:cubicBezTo>
                  <a:pt x="4791370" y="6720204"/>
                  <a:pt x="4805445" y="6713198"/>
                  <a:pt x="4808964" y="6702690"/>
                </a:cubicBezTo>
                <a:cubicBezTo>
                  <a:pt x="4808964" y="6702690"/>
                  <a:pt x="4808964" y="6702690"/>
                  <a:pt x="4812483" y="6702690"/>
                </a:cubicBezTo>
                <a:lnTo>
                  <a:pt x="4812483" y="6716701"/>
                </a:lnTo>
                <a:cubicBezTo>
                  <a:pt x="4812483" y="6716701"/>
                  <a:pt x="4812483" y="6716701"/>
                  <a:pt x="4823039" y="6716701"/>
                </a:cubicBezTo>
                <a:cubicBezTo>
                  <a:pt x="4823039" y="6713198"/>
                  <a:pt x="4823039" y="6706193"/>
                  <a:pt x="4823039" y="6699187"/>
                </a:cubicBezTo>
                <a:cubicBezTo>
                  <a:pt x="4823039" y="6699187"/>
                  <a:pt x="4823039" y="6699187"/>
                  <a:pt x="4823039" y="6657154"/>
                </a:cubicBezTo>
                <a:cubicBezTo>
                  <a:pt x="4823039" y="6632634"/>
                  <a:pt x="4812483" y="6622125"/>
                  <a:pt x="4787851" y="6622125"/>
                </a:cubicBezTo>
                <a:close/>
                <a:moveTo>
                  <a:pt x="4546268" y="6622125"/>
                </a:moveTo>
                <a:cubicBezTo>
                  <a:pt x="4546268" y="6629091"/>
                  <a:pt x="4546268" y="6639541"/>
                  <a:pt x="4546268" y="6646508"/>
                </a:cubicBezTo>
                <a:lnTo>
                  <a:pt x="4546268" y="6716173"/>
                </a:lnTo>
                <a:cubicBezTo>
                  <a:pt x="4546268" y="6716173"/>
                  <a:pt x="4546268" y="6716173"/>
                  <a:pt x="4560343" y="6716173"/>
                </a:cubicBezTo>
                <a:cubicBezTo>
                  <a:pt x="4560343" y="6716173"/>
                  <a:pt x="4560343" y="6716173"/>
                  <a:pt x="4560343" y="6663924"/>
                </a:cubicBezTo>
                <a:cubicBezTo>
                  <a:pt x="4560343" y="6649991"/>
                  <a:pt x="4567381" y="6629091"/>
                  <a:pt x="4588494" y="6629091"/>
                </a:cubicBezTo>
                <a:cubicBezTo>
                  <a:pt x="4602569" y="6629091"/>
                  <a:pt x="4609607" y="6643024"/>
                  <a:pt x="4609607" y="6660441"/>
                </a:cubicBezTo>
                <a:cubicBezTo>
                  <a:pt x="4609607" y="6660441"/>
                  <a:pt x="4609607" y="6660441"/>
                  <a:pt x="4609607" y="6716173"/>
                </a:cubicBezTo>
                <a:cubicBezTo>
                  <a:pt x="4609607" y="6716173"/>
                  <a:pt x="4609607" y="6716173"/>
                  <a:pt x="4620163" y="6716173"/>
                </a:cubicBezTo>
                <a:cubicBezTo>
                  <a:pt x="4620163" y="6716173"/>
                  <a:pt x="4620163" y="6716173"/>
                  <a:pt x="4620163" y="6656957"/>
                </a:cubicBezTo>
                <a:cubicBezTo>
                  <a:pt x="4620163" y="6636058"/>
                  <a:pt x="4613125" y="6622125"/>
                  <a:pt x="4588494" y="6622125"/>
                </a:cubicBezTo>
                <a:cubicBezTo>
                  <a:pt x="4570900" y="6622125"/>
                  <a:pt x="4563862" y="6632574"/>
                  <a:pt x="4556824" y="6639541"/>
                </a:cubicBezTo>
                <a:cubicBezTo>
                  <a:pt x="4556824" y="6639541"/>
                  <a:pt x="4556824" y="6639541"/>
                  <a:pt x="4556824" y="6622125"/>
                </a:cubicBezTo>
                <a:cubicBezTo>
                  <a:pt x="4556824" y="6622125"/>
                  <a:pt x="4556824" y="6622125"/>
                  <a:pt x="4546268" y="6622125"/>
                </a:cubicBezTo>
                <a:close/>
                <a:moveTo>
                  <a:pt x="4444159" y="6622125"/>
                </a:moveTo>
                <a:cubicBezTo>
                  <a:pt x="4444159" y="6622125"/>
                  <a:pt x="4444159" y="6622125"/>
                  <a:pt x="4444159" y="6685175"/>
                </a:cubicBezTo>
                <a:cubicBezTo>
                  <a:pt x="4444159" y="6706193"/>
                  <a:pt x="4451196" y="6720204"/>
                  <a:pt x="4475828" y="6720204"/>
                </a:cubicBezTo>
                <a:cubicBezTo>
                  <a:pt x="4493422" y="6720204"/>
                  <a:pt x="4500460" y="6709695"/>
                  <a:pt x="4507498" y="6702690"/>
                </a:cubicBezTo>
                <a:cubicBezTo>
                  <a:pt x="4507498" y="6702690"/>
                  <a:pt x="4507498" y="6702690"/>
                  <a:pt x="4507498" y="6716701"/>
                </a:cubicBezTo>
                <a:cubicBezTo>
                  <a:pt x="4507498" y="6716701"/>
                  <a:pt x="4507498" y="6716701"/>
                  <a:pt x="4518054" y="6716701"/>
                </a:cubicBezTo>
                <a:cubicBezTo>
                  <a:pt x="4518054" y="6709695"/>
                  <a:pt x="4518054" y="6702690"/>
                  <a:pt x="4518054" y="6695684"/>
                </a:cubicBezTo>
                <a:lnTo>
                  <a:pt x="4518054" y="6622125"/>
                </a:lnTo>
                <a:cubicBezTo>
                  <a:pt x="4518054" y="6622125"/>
                  <a:pt x="4518054" y="6622125"/>
                  <a:pt x="4503979" y="6622125"/>
                </a:cubicBezTo>
                <a:cubicBezTo>
                  <a:pt x="4503979" y="6622125"/>
                  <a:pt x="4503979" y="6622125"/>
                  <a:pt x="4503979" y="6674667"/>
                </a:cubicBezTo>
                <a:cubicBezTo>
                  <a:pt x="4503979" y="6692181"/>
                  <a:pt x="4496941" y="6709695"/>
                  <a:pt x="4475828" y="6709695"/>
                </a:cubicBezTo>
                <a:cubicBezTo>
                  <a:pt x="4461753" y="6709695"/>
                  <a:pt x="4454715" y="6699187"/>
                  <a:pt x="4454715" y="6681673"/>
                </a:cubicBezTo>
                <a:cubicBezTo>
                  <a:pt x="4454715" y="6681673"/>
                  <a:pt x="4454715" y="6681673"/>
                  <a:pt x="4454715" y="6622125"/>
                </a:cubicBezTo>
                <a:cubicBezTo>
                  <a:pt x="4454715" y="6622125"/>
                  <a:pt x="4454715" y="6622125"/>
                  <a:pt x="4444159" y="6622125"/>
                </a:cubicBezTo>
                <a:close/>
                <a:moveTo>
                  <a:pt x="4375637" y="6622125"/>
                </a:moveTo>
                <a:cubicBezTo>
                  <a:pt x="4351151" y="6622125"/>
                  <a:pt x="4331300" y="6644080"/>
                  <a:pt x="4331300" y="6671165"/>
                </a:cubicBezTo>
                <a:cubicBezTo>
                  <a:pt x="4331300" y="6698249"/>
                  <a:pt x="4351151" y="6720204"/>
                  <a:pt x="4375637" y="6720204"/>
                </a:cubicBezTo>
                <a:cubicBezTo>
                  <a:pt x="4400124" y="6720204"/>
                  <a:pt x="4419975" y="6698249"/>
                  <a:pt x="4419975" y="6671165"/>
                </a:cubicBezTo>
                <a:cubicBezTo>
                  <a:pt x="4419975" y="6644080"/>
                  <a:pt x="4400124" y="6622125"/>
                  <a:pt x="4375637" y="6622125"/>
                </a:cubicBezTo>
                <a:close/>
                <a:moveTo>
                  <a:pt x="5559303" y="6607346"/>
                </a:moveTo>
                <a:lnTo>
                  <a:pt x="5563333" y="6618095"/>
                </a:lnTo>
                <a:lnTo>
                  <a:pt x="5567364" y="6624813"/>
                </a:lnTo>
                <a:lnTo>
                  <a:pt x="5552585" y="6624813"/>
                </a:lnTo>
                <a:lnTo>
                  <a:pt x="5556616" y="6618095"/>
                </a:lnTo>
                <a:close/>
                <a:moveTo>
                  <a:pt x="5563446" y="6596598"/>
                </a:moveTo>
                <a:cubicBezTo>
                  <a:pt x="5563446" y="6596598"/>
                  <a:pt x="5563446" y="6596598"/>
                  <a:pt x="5553032" y="6600112"/>
                </a:cubicBezTo>
                <a:cubicBezTo>
                  <a:pt x="5553032" y="6600112"/>
                  <a:pt x="5553032" y="6600112"/>
                  <a:pt x="5549562" y="6617682"/>
                </a:cubicBezTo>
                <a:cubicBezTo>
                  <a:pt x="5549562" y="6617682"/>
                  <a:pt x="5549562" y="6617682"/>
                  <a:pt x="5539149" y="6638764"/>
                </a:cubicBezTo>
                <a:cubicBezTo>
                  <a:pt x="5542620" y="6638764"/>
                  <a:pt x="5546091" y="6638764"/>
                  <a:pt x="5549562" y="6642278"/>
                </a:cubicBezTo>
                <a:cubicBezTo>
                  <a:pt x="5549562" y="6642278"/>
                  <a:pt x="5549562" y="6642278"/>
                  <a:pt x="5549562" y="6631737"/>
                </a:cubicBezTo>
                <a:cubicBezTo>
                  <a:pt x="5549562" y="6631737"/>
                  <a:pt x="5549562" y="6631737"/>
                  <a:pt x="5570387" y="6631737"/>
                </a:cubicBezTo>
                <a:cubicBezTo>
                  <a:pt x="5570387" y="6631737"/>
                  <a:pt x="5570387" y="6631737"/>
                  <a:pt x="5570387" y="6638764"/>
                </a:cubicBezTo>
                <a:cubicBezTo>
                  <a:pt x="5573858" y="6638764"/>
                  <a:pt x="5577329" y="6638764"/>
                  <a:pt x="5580800" y="6638764"/>
                </a:cubicBezTo>
                <a:cubicBezTo>
                  <a:pt x="5580800" y="6638764"/>
                  <a:pt x="5580800" y="6638764"/>
                  <a:pt x="5570387" y="6617682"/>
                </a:cubicBezTo>
                <a:lnTo>
                  <a:pt x="5563446" y="6600112"/>
                </a:lnTo>
                <a:cubicBezTo>
                  <a:pt x="5563446" y="6600112"/>
                  <a:pt x="5563446" y="6600112"/>
                  <a:pt x="5563446" y="6596598"/>
                </a:cubicBezTo>
                <a:close/>
                <a:moveTo>
                  <a:pt x="4868451" y="6596597"/>
                </a:moveTo>
                <a:cubicBezTo>
                  <a:pt x="4868451" y="6596597"/>
                  <a:pt x="4868451" y="6596597"/>
                  <a:pt x="4857971" y="6600129"/>
                </a:cubicBezTo>
                <a:cubicBezTo>
                  <a:pt x="4857971" y="6600129"/>
                  <a:pt x="4857971" y="6600129"/>
                  <a:pt x="4857971" y="6621318"/>
                </a:cubicBezTo>
                <a:cubicBezTo>
                  <a:pt x="4857971" y="6621318"/>
                  <a:pt x="4857971" y="6621318"/>
                  <a:pt x="4840505" y="6621318"/>
                </a:cubicBezTo>
                <a:cubicBezTo>
                  <a:pt x="4840505" y="6621318"/>
                  <a:pt x="4840505" y="6621318"/>
                  <a:pt x="4840505" y="6631913"/>
                </a:cubicBezTo>
                <a:cubicBezTo>
                  <a:pt x="4840505" y="6631913"/>
                  <a:pt x="4840505" y="6631913"/>
                  <a:pt x="4857971" y="6631913"/>
                </a:cubicBezTo>
                <a:cubicBezTo>
                  <a:pt x="4857971" y="6631913"/>
                  <a:pt x="4857971" y="6631913"/>
                  <a:pt x="4857971" y="6688419"/>
                </a:cubicBezTo>
                <a:cubicBezTo>
                  <a:pt x="4857971" y="6706077"/>
                  <a:pt x="4857971" y="6720203"/>
                  <a:pt x="4878931" y="6720203"/>
                </a:cubicBezTo>
                <a:cubicBezTo>
                  <a:pt x="4885917" y="6720203"/>
                  <a:pt x="4889410" y="6720203"/>
                  <a:pt x="4892904" y="6716672"/>
                </a:cubicBezTo>
                <a:cubicBezTo>
                  <a:pt x="4892904" y="6716672"/>
                  <a:pt x="4892904" y="6716672"/>
                  <a:pt x="4892904" y="6706077"/>
                </a:cubicBezTo>
                <a:cubicBezTo>
                  <a:pt x="4889410" y="6709608"/>
                  <a:pt x="4885917" y="6709608"/>
                  <a:pt x="4882424" y="6709608"/>
                </a:cubicBezTo>
                <a:cubicBezTo>
                  <a:pt x="4871944" y="6709608"/>
                  <a:pt x="4868451" y="6702546"/>
                  <a:pt x="4868451" y="6695482"/>
                </a:cubicBezTo>
                <a:cubicBezTo>
                  <a:pt x="4868451" y="6695482"/>
                  <a:pt x="4868451" y="6695482"/>
                  <a:pt x="4868451" y="6631913"/>
                </a:cubicBezTo>
                <a:cubicBezTo>
                  <a:pt x="4868451" y="6631913"/>
                  <a:pt x="4868451" y="6631913"/>
                  <a:pt x="4889410" y="6631913"/>
                </a:cubicBezTo>
                <a:lnTo>
                  <a:pt x="4889410" y="6621318"/>
                </a:lnTo>
                <a:cubicBezTo>
                  <a:pt x="4889410" y="6621318"/>
                  <a:pt x="4889410" y="6621318"/>
                  <a:pt x="4868451" y="6621318"/>
                </a:cubicBezTo>
                <a:cubicBezTo>
                  <a:pt x="4868451" y="6621318"/>
                  <a:pt x="4868451" y="6621318"/>
                  <a:pt x="4868451" y="6596597"/>
                </a:cubicBezTo>
                <a:close/>
                <a:moveTo>
                  <a:pt x="5503881" y="6593911"/>
                </a:moveTo>
                <a:cubicBezTo>
                  <a:pt x="5493469" y="6636077"/>
                  <a:pt x="5493469" y="6636077"/>
                  <a:pt x="5493469" y="6636077"/>
                </a:cubicBezTo>
                <a:cubicBezTo>
                  <a:pt x="5496940" y="6636077"/>
                  <a:pt x="5500410" y="6636077"/>
                  <a:pt x="5503881" y="6636077"/>
                </a:cubicBezTo>
                <a:cubicBezTo>
                  <a:pt x="5507352" y="6611481"/>
                  <a:pt x="5507352" y="6611481"/>
                  <a:pt x="5507352" y="6611481"/>
                </a:cubicBezTo>
                <a:cubicBezTo>
                  <a:pt x="5521236" y="6639591"/>
                  <a:pt x="5521236" y="6639591"/>
                  <a:pt x="5521236" y="6639591"/>
                </a:cubicBezTo>
                <a:cubicBezTo>
                  <a:pt x="5524707" y="6639591"/>
                  <a:pt x="5528178" y="6639591"/>
                  <a:pt x="5528178" y="6639591"/>
                </a:cubicBezTo>
                <a:cubicBezTo>
                  <a:pt x="5535119" y="6597425"/>
                  <a:pt x="5535119" y="6597425"/>
                  <a:pt x="5535119" y="6597425"/>
                </a:cubicBezTo>
                <a:cubicBezTo>
                  <a:pt x="5531648" y="6597425"/>
                  <a:pt x="5528178" y="6597425"/>
                  <a:pt x="5528178" y="6597425"/>
                </a:cubicBezTo>
                <a:cubicBezTo>
                  <a:pt x="5524707" y="6625536"/>
                  <a:pt x="5524707" y="6625536"/>
                  <a:pt x="5524707" y="6625536"/>
                </a:cubicBezTo>
                <a:cubicBezTo>
                  <a:pt x="5510824" y="6593911"/>
                  <a:pt x="5510824" y="6593911"/>
                  <a:pt x="5510824" y="6593911"/>
                </a:cubicBezTo>
                <a:cubicBezTo>
                  <a:pt x="5507352" y="6593911"/>
                  <a:pt x="5507352" y="6593911"/>
                  <a:pt x="5503881" y="6593911"/>
                </a:cubicBezTo>
                <a:close/>
                <a:moveTo>
                  <a:pt x="5613044" y="6589881"/>
                </a:moveTo>
                <a:cubicBezTo>
                  <a:pt x="5599071" y="6593432"/>
                  <a:pt x="5588592" y="6596982"/>
                  <a:pt x="5578112" y="6596982"/>
                </a:cubicBezTo>
                <a:cubicBezTo>
                  <a:pt x="5578112" y="6604084"/>
                  <a:pt x="5578112" y="6604084"/>
                  <a:pt x="5578112" y="6604084"/>
                </a:cubicBezTo>
                <a:cubicBezTo>
                  <a:pt x="5585098" y="6604084"/>
                  <a:pt x="5588592" y="6604084"/>
                  <a:pt x="5592084" y="6604084"/>
                </a:cubicBezTo>
                <a:cubicBezTo>
                  <a:pt x="5599071" y="6639592"/>
                  <a:pt x="5599071" y="6639592"/>
                  <a:pt x="5599071" y="6639592"/>
                </a:cubicBezTo>
                <a:cubicBezTo>
                  <a:pt x="5606057" y="6636041"/>
                  <a:pt x="5606057" y="6636041"/>
                  <a:pt x="5606057" y="6636041"/>
                </a:cubicBezTo>
                <a:cubicBezTo>
                  <a:pt x="5599071" y="6600533"/>
                  <a:pt x="5599071" y="6600533"/>
                  <a:pt x="5599071" y="6600533"/>
                </a:cubicBezTo>
                <a:cubicBezTo>
                  <a:pt x="5606057" y="6600533"/>
                  <a:pt x="5609551" y="6600533"/>
                  <a:pt x="5613044" y="6596982"/>
                </a:cubicBezTo>
                <a:close/>
                <a:moveTo>
                  <a:pt x="5468748" y="6589881"/>
                </a:moveTo>
                <a:cubicBezTo>
                  <a:pt x="5468748" y="6589881"/>
                  <a:pt x="5468748" y="6589881"/>
                  <a:pt x="5479228" y="6593240"/>
                </a:cubicBezTo>
                <a:cubicBezTo>
                  <a:pt x="5482720" y="6593240"/>
                  <a:pt x="5482720" y="6596599"/>
                  <a:pt x="5482720" y="6596599"/>
                </a:cubicBezTo>
                <a:cubicBezTo>
                  <a:pt x="5482720" y="6596599"/>
                  <a:pt x="5482720" y="6599957"/>
                  <a:pt x="5482720" y="6599957"/>
                </a:cubicBezTo>
                <a:cubicBezTo>
                  <a:pt x="5482720" y="6599957"/>
                  <a:pt x="5479228" y="6603316"/>
                  <a:pt x="5475734" y="6603316"/>
                </a:cubicBezTo>
                <a:cubicBezTo>
                  <a:pt x="5475734" y="6603316"/>
                  <a:pt x="5475734" y="6603316"/>
                  <a:pt x="5465254" y="6599957"/>
                </a:cubicBezTo>
                <a:cubicBezTo>
                  <a:pt x="5465254" y="6599957"/>
                  <a:pt x="5465254" y="6599957"/>
                  <a:pt x="5468748" y="6596599"/>
                </a:cubicBezTo>
                <a:cubicBezTo>
                  <a:pt x="5468748" y="6596599"/>
                  <a:pt x="5468748" y="6596599"/>
                  <a:pt x="5468748" y="6589881"/>
                </a:cubicBezTo>
                <a:close/>
                <a:moveTo>
                  <a:pt x="4918562" y="6587995"/>
                </a:moveTo>
                <a:lnTo>
                  <a:pt x="4918562" y="6601689"/>
                </a:lnTo>
                <a:lnTo>
                  <a:pt x="4930851" y="6601689"/>
                </a:lnTo>
                <a:lnTo>
                  <a:pt x="4930851" y="6587995"/>
                </a:lnTo>
                <a:close/>
                <a:moveTo>
                  <a:pt x="5619762" y="6585849"/>
                </a:moveTo>
                <a:cubicBezTo>
                  <a:pt x="5633582" y="6628843"/>
                  <a:pt x="5633582" y="6628843"/>
                  <a:pt x="5633582" y="6628843"/>
                </a:cubicBezTo>
                <a:cubicBezTo>
                  <a:pt x="5637036" y="6625260"/>
                  <a:pt x="5640491" y="6625260"/>
                  <a:pt x="5643946" y="6625260"/>
                </a:cubicBezTo>
                <a:cubicBezTo>
                  <a:pt x="5630127" y="6585849"/>
                  <a:pt x="5630127" y="6585849"/>
                  <a:pt x="5630127" y="6585849"/>
                </a:cubicBezTo>
                <a:cubicBezTo>
                  <a:pt x="5626671" y="6585849"/>
                  <a:pt x="5623217" y="6585849"/>
                  <a:pt x="5619762" y="6585849"/>
                </a:cubicBezTo>
                <a:close/>
                <a:moveTo>
                  <a:pt x="4250688" y="6585849"/>
                </a:moveTo>
                <a:lnTo>
                  <a:pt x="4250688" y="6716173"/>
                </a:lnTo>
                <a:lnTo>
                  <a:pt x="4265467" y="6716173"/>
                </a:lnTo>
                <a:lnTo>
                  <a:pt x="4265467" y="6657057"/>
                </a:lnTo>
                <a:lnTo>
                  <a:pt x="4311148" y="6657057"/>
                </a:lnTo>
                <a:lnTo>
                  <a:pt x="4311148" y="6646309"/>
                </a:lnTo>
                <a:lnTo>
                  <a:pt x="4265467" y="6646309"/>
                </a:lnTo>
                <a:lnTo>
                  <a:pt x="4265467" y="6596597"/>
                </a:lnTo>
                <a:lnTo>
                  <a:pt x="4313835" y="6596597"/>
                </a:lnTo>
                <a:lnTo>
                  <a:pt x="4313835" y="6585849"/>
                </a:lnTo>
                <a:close/>
                <a:moveTo>
                  <a:pt x="5465143" y="6579132"/>
                </a:moveTo>
                <a:cubicBezTo>
                  <a:pt x="5465143" y="6579132"/>
                  <a:pt x="5465143" y="6579132"/>
                  <a:pt x="5458200" y="6596599"/>
                </a:cubicBezTo>
                <a:cubicBezTo>
                  <a:pt x="5458200" y="6596599"/>
                  <a:pt x="5458200" y="6596599"/>
                  <a:pt x="5458200" y="6600091"/>
                </a:cubicBezTo>
                <a:cubicBezTo>
                  <a:pt x="5458200" y="6600091"/>
                  <a:pt x="5458200" y="6600091"/>
                  <a:pt x="5447788" y="6617558"/>
                </a:cubicBezTo>
                <a:cubicBezTo>
                  <a:pt x="5451259" y="6621051"/>
                  <a:pt x="5454730" y="6621051"/>
                  <a:pt x="5458200" y="6621051"/>
                </a:cubicBezTo>
                <a:cubicBezTo>
                  <a:pt x="5458200" y="6621051"/>
                  <a:pt x="5458200" y="6621051"/>
                  <a:pt x="5461671" y="6607078"/>
                </a:cubicBezTo>
                <a:cubicBezTo>
                  <a:pt x="5461671" y="6607078"/>
                  <a:pt x="5461671" y="6607078"/>
                  <a:pt x="5472084" y="6610572"/>
                </a:cubicBezTo>
                <a:cubicBezTo>
                  <a:pt x="5472084" y="6610572"/>
                  <a:pt x="5472084" y="6610572"/>
                  <a:pt x="5472084" y="6628037"/>
                </a:cubicBezTo>
                <a:cubicBezTo>
                  <a:pt x="5475555" y="6628037"/>
                  <a:pt x="5479026" y="6631531"/>
                  <a:pt x="5482497" y="6631531"/>
                </a:cubicBezTo>
                <a:cubicBezTo>
                  <a:pt x="5482497" y="6631531"/>
                  <a:pt x="5482497" y="6631531"/>
                  <a:pt x="5479026" y="6610572"/>
                </a:cubicBezTo>
                <a:cubicBezTo>
                  <a:pt x="5485968" y="6610572"/>
                  <a:pt x="5489438" y="6603585"/>
                  <a:pt x="5489438" y="6600091"/>
                </a:cubicBezTo>
                <a:cubicBezTo>
                  <a:pt x="5489438" y="6600091"/>
                  <a:pt x="5489438" y="6596599"/>
                  <a:pt x="5489438" y="6596599"/>
                </a:cubicBezTo>
                <a:cubicBezTo>
                  <a:pt x="5489438" y="6593105"/>
                  <a:pt x="5489438" y="6589612"/>
                  <a:pt x="5482497" y="6586119"/>
                </a:cubicBezTo>
                <a:cubicBezTo>
                  <a:pt x="5482497" y="6586119"/>
                  <a:pt x="5482497" y="6586119"/>
                  <a:pt x="5465143" y="6579132"/>
                </a:cubicBezTo>
                <a:close/>
                <a:moveTo>
                  <a:pt x="5670241" y="6576425"/>
                </a:moveTo>
                <a:cubicBezTo>
                  <a:pt x="5673696" y="6576866"/>
                  <a:pt x="5677151" y="6578629"/>
                  <a:pt x="5678878" y="6582156"/>
                </a:cubicBezTo>
                <a:cubicBezTo>
                  <a:pt x="5678878" y="6585683"/>
                  <a:pt x="5678878" y="6589209"/>
                  <a:pt x="5678878" y="6589209"/>
                </a:cubicBezTo>
                <a:cubicBezTo>
                  <a:pt x="5678878" y="6592736"/>
                  <a:pt x="5678878" y="6596264"/>
                  <a:pt x="5675423" y="6599790"/>
                </a:cubicBezTo>
                <a:cubicBezTo>
                  <a:pt x="5675423" y="6599790"/>
                  <a:pt x="5675423" y="6599790"/>
                  <a:pt x="5671968" y="6603317"/>
                </a:cubicBezTo>
                <a:cubicBezTo>
                  <a:pt x="5668514" y="6603317"/>
                  <a:pt x="5661604" y="6603317"/>
                  <a:pt x="5658149" y="6599790"/>
                </a:cubicBezTo>
                <a:cubicBezTo>
                  <a:pt x="5654694" y="6599790"/>
                  <a:pt x="5654694" y="6596264"/>
                  <a:pt x="5654694" y="6596264"/>
                </a:cubicBezTo>
                <a:cubicBezTo>
                  <a:pt x="5654694" y="6596264"/>
                  <a:pt x="5654694" y="6592736"/>
                  <a:pt x="5654694" y="6589209"/>
                </a:cubicBezTo>
                <a:cubicBezTo>
                  <a:pt x="5654694" y="6585683"/>
                  <a:pt x="5654694" y="6582156"/>
                  <a:pt x="5661604" y="6578629"/>
                </a:cubicBezTo>
                <a:cubicBezTo>
                  <a:pt x="5663332" y="6576866"/>
                  <a:pt x="5666786" y="6575984"/>
                  <a:pt x="5670241" y="6576425"/>
                </a:cubicBezTo>
                <a:close/>
                <a:moveTo>
                  <a:pt x="4714738" y="6575100"/>
                </a:moveTo>
                <a:cubicBezTo>
                  <a:pt x="4714738" y="6575100"/>
                  <a:pt x="4714738" y="6575100"/>
                  <a:pt x="4714738" y="6638804"/>
                </a:cubicBezTo>
                <a:cubicBezTo>
                  <a:pt x="4714738" y="6631726"/>
                  <a:pt x="4704048" y="6621108"/>
                  <a:pt x="4686231" y="6621108"/>
                </a:cubicBezTo>
                <a:cubicBezTo>
                  <a:pt x="4657724" y="6621108"/>
                  <a:pt x="4647034" y="6642343"/>
                  <a:pt x="4647034" y="6670656"/>
                </a:cubicBezTo>
                <a:cubicBezTo>
                  <a:pt x="4647034" y="6698969"/>
                  <a:pt x="4657724" y="6720203"/>
                  <a:pt x="4686231" y="6720203"/>
                </a:cubicBezTo>
                <a:cubicBezTo>
                  <a:pt x="4700484" y="6720203"/>
                  <a:pt x="4707611" y="6716664"/>
                  <a:pt x="4714738" y="6702507"/>
                </a:cubicBezTo>
                <a:cubicBezTo>
                  <a:pt x="4714738" y="6702507"/>
                  <a:pt x="4714738" y="6702507"/>
                  <a:pt x="4714738" y="6716664"/>
                </a:cubicBezTo>
                <a:cubicBezTo>
                  <a:pt x="4714738" y="6716664"/>
                  <a:pt x="4714738" y="6716664"/>
                  <a:pt x="4728991" y="6716664"/>
                </a:cubicBezTo>
                <a:lnTo>
                  <a:pt x="4728991" y="6575100"/>
                </a:lnTo>
                <a:cubicBezTo>
                  <a:pt x="4728991" y="6575100"/>
                  <a:pt x="4728991" y="6575100"/>
                  <a:pt x="4714738" y="6575100"/>
                </a:cubicBezTo>
                <a:close/>
                <a:moveTo>
                  <a:pt x="5672161" y="6569584"/>
                </a:moveTo>
                <a:cubicBezTo>
                  <a:pt x="5666338" y="6568289"/>
                  <a:pt x="5660068" y="6569152"/>
                  <a:pt x="5654694" y="6572607"/>
                </a:cubicBezTo>
                <a:cubicBezTo>
                  <a:pt x="5647528" y="6576062"/>
                  <a:pt x="5643946" y="6582972"/>
                  <a:pt x="5643946" y="6589881"/>
                </a:cubicBezTo>
                <a:cubicBezTo>
                  <a:pt x="5643946" y="6593336"/>
                  <a:pt x="5647528" y="6596791"/>
                  <a:pt x="5647528" y="6600246"/>
                </a:cubicBezTo>
                <a:cubicBezTo>
                  <a:pt x="5654694" y="6610611"/>
                  <a:pt x="5669025" y="6614065"/>
                  <a:pt x="5676191" y="6607156"/>
                </a:cubicBezTo>
                <a:cubicBezTo>
                  <a:pt x="5683357" y="6607156"/>
                  <a:pt x="5683357" y="6603701"/>
                  <a:pt x="5686939" y="6600246"/>
                </a:cubicBezTo>
                <a:cubicBezTo>
                  <a:pt x="5686939" y="6596791"/>
                  <a:pt x="5686939" y="6593336"/>
                  <a:pt x="5686939" y="6589881"/>
                </a:cubicBezTo>
                <a:cubicBezTo>
                  <a:pt x="5686939" y="6586427"/>
                  <a:pt x="5686939" y="6582972"/>
                  <a:pt x="5686939" y="6579517"/>
                </a:cubicBezTo>
                <a:cubicBezTo>
                  <a:pt x="5683357" y="6574334"/>
                  <a:pt x="5677982" y="6570880"/>
                  <a:pt x="5672161" y="6569584"/>
                </a:cubicBezTo>
                <a:close/>
                <a:moveTo>
                  <a:pt x="5429909" y="6561666"/>
                </a:moveTo>
                <a:cubicBezTo>
                  <a:pt x="5408825" y="6596598"/>
                  <a:pt x="5408825" y="6596598"/>
                  <a:pt x="5408825" y="6596598"/>
                </a:cubicBezTo>
                <a:cubicBezTo>
                  <a:pt x="5415853" y="6603584"/>
                  <a:pt x="5422881" y="6607078"/>
                  <a:pt x="5433423" y="6614064"/>
                </a:cubicBezTo>
                <a:cubicBezTo>
                  <a:pt x="5436937" y="6607078"/>
                  <a:pt x="5436937" y="6607078"/>
                  <a:pt x="5436937" y="6607078"/>
                </a:cubicBezTo>
                <a:cubicBezTo>
                  <a:pt x="5419367" y="6596598"/>
                  <a:pt x="5419367" y="6596598"/>
                  <a:pt x="5419367" y="6596598"/>
                </a:cubicBezTo>
                <a:cubicBezTo>
                  <a:pt x="5426395" y="6586119"/>
                  <a:pt x="5426395" y="6586119"/>
                  <a:pt x="5426395" y="6586119"/>
                </a:cubicBezTo>
                <a:cubicBezTo>
                  <a:pt x="5436937" y="6593105"/>
                  <a:pt x="5436937" y="6593105"/>
                  <a:pt x="5436937" y="6593105"/>
                </a:cubicBezTo>
                <a:cubicBezTo>
                  <a:pt x="5440450" y="6586119"/>
                  <a:pt x="5440450" y="6586119"/>
                  <a:pt x="5440450" y="6586119"/>
                </a:cubicBezTo>
                <a:cubicBezTo>
                  <a:pt x="5436937" y="6586119"/>
                  <a:pt x="5433423" y="6582625"/>
                  <a:pt x="5429909" y="6579132"/>
                </a:cubicBezTo>
                <a:lnTo>
                  <a:pt x="5433423" y="6572146"/>
                </a:lnTo>
                <a:cubicBezTo>
                  <a:pt x="5440450" y="6575638"/>
                  <a:pt x="5443964" y="6579132"/>
                  <a:pt x="5450992" y="6582625"/>
                </a:cubicBezTo>
                <a:cubicBezTo>
                  <a:pt x="5454506" y="6575638"/>
                  <a:pt x="5454506" y="6575638"/>
                  <a:pt x="5454506" y="6575638"/>
                </a:cubicBezTo>
                <a:cubicBezTo>
                  <a:pt x="5447478" y="6572146"/>
                  <a:pt x="5436937" y="6565159"/>
                  <a:pt x="5429909" y="6561666"/>
                </a:cubicBezTo>
                <a:close/>
                <a:moveTo>
                  <a:pt x="5707361" y="6533452"/>
                </a:moveTo>
                <a:cubicBezTo>
                  <a:pt x="5703868" y="6536978"/>
                  <a:pt x="5703868" y="6536978"/>
                  <a:pt x="5700375" y="6540505"/>
                </a:cubicBezTo>
                <a:cubicBezTo>
                  <a:pt x="5717840" y="6558139"/>
                  <a:pt x="5717840" y="6558139"/>
                  <a:pt x="5717840" y="6558139"/>
                </a:cubicBezTo>
                <a:cubicBezTo>
                  <a:pt x="5689895" y="6551086"/>
                  <a:pt x="5689895" y="6551086"/>
                  <a:pt x="5689895" y="6551086"/>
                </a:cubicBezTo>
                <a:cubicBezTo>
                  <a:pt x="5686402" y="6551086"/>
                  <a:pt x="5686402" y="6554612"/>
                  <a:pt x="5682908" y="6554612"/>
                </a:cubicBezTo>
                <a:cubicBezTo>
                  <a:pt x="5707361" y="6589881"/>
                  <a:pt x="5707361" y="6589881"/>
                  <a:pt x="5707361" y="6589881"/>
                </a:cubicBezTo>
                <a:cubicBezTo>
                  <a:pt x="5710854" y="6586354"/>
                  <a:pt x="5710854" y="6586354"/>
                  <a:pt x="5714348" y="6582827"/>
                </a:cubicBezTo>
                <a:cubicBezTo>
                  <a:pt x="5700375" y="6561666"/>
                  <a:pt x="5700375" y="6561666"/>
                  <a:pt x="5700375" y="6561666"/>
                </a:cubicBezTo>
                <a:cubicBezTo>
                  <a:pt x="5728320" y="6572246"/>
                  <a:pt x="5728320" y="6572246"/>
                  <a:pt x="5728320" y="6572246"/>
                </a:cubicBezTo>
                <a:cubicBezTo>
                  <a:pt x="5731814" y="6568720"/>
                  <a:pt x="5731814" y="6568720"/>
                  <a:pt x="5735307" y="6565193"/>
                </a:cubicBezTo>
                <a:cubicBezTo>
                  <a:pt x="5707361" y="6533452"/>
                  <a:pt x="5707361" y="6533452"/>
                  <a:pt x="5707361" y="6533452"/>
                </a:cubicBezTo>
                <a:close/>
                <a:moveTo>
                  <a:pt x="5399008" y="6533452"/>
                </a:moveTo>
                <a:cubicBezTo>
                  <a:pt x="5399008" y="6533452"/>
                  <a:pt x="5399008" y="6533452"/>
                  <a:pt x="5391980" y="6536965"/>
                </a:cubicBezTo>
                <a:cubicBezTo>
                  <a:pt x="5395494" y="6540479"/>
                  <a:pt x="5399008" y="6543993"/>
                  <a:pt x="5402522" y="6547507"/>
                </a:cubicBezTo>
                <a:cubicBezTo>
                  <a:pt x="5402522" y="6547507"/>
                  <a:pt x="5402522" y="6547507"/>
                  <a:pt x="5377924" y="6572104"/>
                </a:cubicBezTo>
                <a:cubicBezTo>
                  <a:pt x="5377924" y="6572104"/>
                  <a:pt x="5377924" y="6572104"/>
                  <a:pt x="5384952" y="6579132"/>
                </a:cubicBezTo>
                <a:cubicBezTo>
                  <a:pt x="5384952" y="6579132"/>
                  <a:pt x="5384952" y="6579132"/>
                  <a:pt x="5409548" y="6554535"/>
                </a:cubicBezTo>
                <a:cubicBezTo>
                  <a:pt x="5413062" y="6554535"/>
                  <a:pt x="5416576" y="6558048"/>
                  <a:pt x="5420090" y="6561562"/>
                </a:cubicBezTo>
                <a:cubicBezTo>
                  <a:pt x="5420090" y="6561562"/>
                  <a:pt x="5420090" y="6561562"/>
                  <a:pt x="5423604" y="6554535"/>
                </a:cubicBezTo>
                <a:cubicBezTo>
                  <a:pt x="5413062" y="6547507"/>
                  <a:pt x="5406036" y="6540479"/>
                  <a:pt x="5399008" y="6533452"/>
                </a:cubicBezTo>
                <a:close/>
                <a:moveTo>
                  <a:pt x="5728589" y="6522703"/>
                </a:moveTo>
                <a:lnTo>
                  <a:pt x="5746055" y="6529421"/>
                </a:lnTo>
                <a:lnTo>
                  <a:pt x="5746055" y="6533452"/>
                </a:lnTo>
                <a:lnTo>
                  <a:pt x="5739337" y="6540170"/>
                </a:lnTo>
                <a:lnTo>
                  <a:pt x="5735307" y="6533452"/>
                </a:lnTo>
                <a:close/>
                <a:moveTo>
                  <a:pt x="5724942" y="6515985"/>
                </a:moveTo>
                <a:lnTo>
                  <a:pt x="5717840" y="6522927"/>
                </a:lnTo>
                <a:cubicBezTo>
                  <a:pt x="5717840" y="6522927"/>
                  <a:pt x="5717840" y="6522927"/>
                  <a:pt x="5724942" y="6533339"/>
                </a:cubicBezTo>
                <a:cubicBezTo>
                  <a:pt x="5724942" y="6533339"/>
                  <a:pt x="5724942" y="6533339"/>
                  <a:pt x="5742696" y="6557635"/>
                </a:cubicBezTo>
                <a:cubicBezTo>
                  <a:pt x="5742696" y="6557635"/>
                  <a:pt x="5746247" y="6554165"/>
                  <a:pt x="5746247" y="6554165"/>
                </a:cubicBezTo>
                <a:cubicBezTo>
                  <a:pt x="5746247" y="6554165"/>
                  <a:pt x="5746247" y="6554165"/>
                  <a:pt x="5742696" y="6547223"/>
                </a:cubicBezTo>
                <a:cubicBezTo>
                  <a:pt x="5742696" y="6547223"/>
                  <a:pt x="5742696" y="6547223"/>
                  <a:pt x="5753349" y="6533339"/>
                </a:cubicBezTo>
                <a:cubicBezTo>
                  <a:pt x="5753349" y="6533339"/>
                  <a:pt x="5753349" y="6533339"/>
                  <a:pt x="5760450" y="6533339"/>
                </a:cubicBezTo>
                <a:cubicBezTo>
                  <a:pt x="5764002" y="6533339"/>
                  <a:pt x="5764002" y="6533339"/>
                  <a:pt x="5764002" y="6533339"/>
                </a:cubicBezTo>
                <a:cubicBezTo>
                  <a:pt x="5764002" y="6529868"/>
                  <a:pt x="5767552" y="6529868"/>
                  <a:pt x="5767552" y="6526397"/>
                </a:cubicBezTo>
                <a:cubicBezTo>
                  <a:pt x="5767552" y="6526397"/>
                  <a:pt x="5767552" y="6526397"/>
                  <a:pt x="5724942" y="6515985"/>
                </a:cubicBezTo>
                <a:close/>
                <a:moveTo>
                  <a:pt x="5370198" y="6501206"/>
                </a:moveTo>
                <a:cubicBezTo>
                  <a:pt x="5334930" y="6526286"/>
                  <a:pt x="5334930" y="6526286"/>
                  <a:pt x="5334930" y="6526286"/>
                </a:cubicBezTo>
                <a:cubicBezTo>
                  <a:pt x="5338457" y="6529869"/>
                  <a:pt x="5338457" y="6529869"/>
                  <a:pt x="5341984" y="6533452"/>
                </a:cubicBezTo>
                <a:cubicBezTo>
                  <a:pt x="5363145" y="6519121"/>
                  <a:pt x="5363145" y="6519121"/>
                  <a:pt x="5363145" y="6519121"/>
                </a:cubicBezTo>
                <a:cubicBezTo>
                  <a:pt x="5352564" y="6547782"/>
                  <a:pt x="5352564" y="6547782"/>
                  <a:pt x="5352564" y="6547782"/>
                </a:cubicBezTo>
                <a:cubicBezTo>
                  <a:pt x="5356091" y="6551366"/>
                  <a:pt x="5356091" y="6551366"/>
                  <a:pt x="5359618" y="6554948"/>
                </a:cubicBezTo>
                <a:cubicBezTo>
                  <a:pt x="5391359" y="6526286"/>
                  <a:pt x="5391359" y="6526286"/>
                  <a:pt x="5391359" y="6526286"/>
                </a:cubicBezTo>
                <a:cubicBezTo>
                  <a:pt x="5391359" y="6522703"/>
                  <a:pt x="5387833" y="6522703"/>
                  <a:pt x="5387833" y="6519121"/>
                </a:cubicBezTo>
                <a:cubicBezTo>
                  <a:pt x="5366672" y="6537034"/>
                  <a:pt x="5366672" y="6537034"/>
                  <a:pt x="5366672" y="6537034"/>
                </a:cubicBezTo>
                <a:cubicBezTo>
                  <a:pt x="5377252" y="6508372"/>
                  <a:pt x="5377252" y="6508372"/>
                  <a:pt x="5377252" y="6508372"/>
                </a:cubicBezTo>
                <a:cubicBezTo>
                  <a:pt x="5373725" y="6504789"/>
                  <a:pt x="5373725" y="6504789"/>
                  <a:pt x="5370198" y="6501206"/>
                </a:cubicBezTo>
                <a:close/>
                <a:moveTo>
                  <a:pt x="5739338" y="6490458"/>
                </a:moveTo>
                <a:lnTo>
                  <a:pt x="5735307" y="6498519"/>
                </a:lnTo>
                <a:lnTo>
                  <a:pt x="5774270" y="6518673"/>
                </a:lnTo>
                <a:lnTo>
                  <a:pt x="5787706" y="6494489"/>
                </a:lnTo>
                <a:lnTo>
                  <a:pt x="5780988" y="6490458"/>
                </a:lnTo>
                <a:lnTo>
                  <a:pt x="5770239" y="6509268"/>
                </a:lnTo>
                <a:close/>
                <a:moveTo>
                  <a:pt x="5363634" y="6487771"/>
                </a:moveTo>
                <a:cubicBezTo>
                  <a:pt x="5328212" y="6508933"/>
                  <a:pt x="5328212" y="6508933"/>
                  <a:pt x="5328212" y="6508933"/>
                </a:cubicBezTo>
                <a:cubicBezTo>
                  <a:pt x="5328212" y="6508933"/>
                  <a:pt x="5328212" y="6512459"/>
                  <a:pt x="5331754" y="6515986"/>
                </a:cubicBezTo>
                <a:cubicBezTo>
                  <a:pt x="5367176" y="6494825"/>
                  <a:pt x="5367176" y="6494825"/>
                  <a:pt x="5367176" y="6494825"/>
                </a:cubicBezTo>
                <a:cubicBezTo>
                  <a:pt x="5367176" y="6491298"/>
                  <a:pt x="5363634" y="6491298"/>
                  <a:pt x="5363634" y="6487771"/>
                </a:cubicBezTo>
                <a:close/>
                <a:moveTo>
                  <a:pt x="5354927" y="6454161"/>
                </a:moveTo>
                <a:cubicBezTo>
                  <a:pt x="5356683" y="6454602"/>
                  <a:pt x="5358437" y="6456365"/>
                  <a:pt x="5360192" y="6459892"/>
                </a:cubicBezTo>
                <a:cubicBezTo>
                  <a:pt x="5391785" y="6537483"/>
                  <a:pt x="5465500" y="6590385"/>
                  <a:pt x="5553257" y="6590385"/>
                </a:cubicBezTo>
                <a:cubicBezTo>
                  <a:pt x="5641012" y="6590385"/>
                  <a:pt x="5714728" y="6537483"/>
                  <a:pt x="5746320" y="6459892"/>
                </a:cubicBezTo>
                <a:cubicBezTo>
                  <a:pt x="5748075" y="6456365"/>
                  <a:pt x="5749831" y="6454602"/>
                  <a:pt x="5751586" y="6454161"/>
                </a:cubicBezTo>
                <a:cubicBezTo>
                  <a:pt x="5753340" y="6453721"/>
                  <a:pt x="5755096" y="6454602"/>
                  <a:pt x="5756851" y="6456365"/>
                </a:cubicBezTo>
                <a:cubicBezTo>
                  <a:pt x="5756851" y="6456365"/>
                  <a:pt x="5756851" y="6456365"/>
                  <a:pt x="5795464" y="6466946"/>
                </a:cubicBezTo>
                <a:cubicBezTo>
                  <a:pt x="5798974" y="6470473"/>
                  <a:pt x="5802484" y="6473999"/>
                  <a:pt x="5802484" y="6477526"/>
                </a:cubicBezTo>
                <a:cubicBezTo>
                  <a:pt x="5763871" y="6579804"/>
                  <a:pt x="5665585" y="6650341"/>
                  <a:pt x="5553257" y="6650341"/>
                </a:cubicBezTo>
                <a:cubicBezTo>
                  <a:pt x="5440929" y="6650341"/>
                  <a:pt x="5342641" y="6579804"/>
                  <a:pt x="5304028" y="6481054"/>
                </a:cubicBezTo>
                <a:cubicBezTo>
                  <a:pt x="5304028" y="6473999"/>
                  <a:pt x="5304028" y="6470473"/>
                  <a:pt x="5311049" y="6466946"/>
                </a:cubicBezTo>
                <a:cubicBezTo>
                  <a:pt x="5311049" y="6466946"/>
                  <a:pt x="5311049" y="6466946"/>
                  <a:pt x="5349662" y="6456365"/>
                </a:cubicBezTo>
                <a:cubicBezTo>
                  <a:pt x="5351417" y="6454602"/>
                  <a:pt x="5353172" y="6453721"/>
                  <a:pt x="5354927" y="6454161"/>
                </a:cubicBezTo>
                <a:close/>
                <a:moveTo>
                  <a:pt x="5507442" y="6448323"/>
                </a:moveTo>
                <a:cubicBezTo>
                  <a:pt x="5510935" y="6444777"/>
                  <a:pt x="5514428" y="6444777"/>
                  <a:pt x="5517922" y="6448323"/>
                </a:cubicBezTo>
                <a:cubicBezTo>
                  <a:pt x="5517922" y="6448323"/>
                  <a:pt x="5521414" y="6451869"/>
                  <a:pt x="5521414" y="6455414"/>
                </a:cubicBezTo>
                <a:cubicBezTo>
                  <a:pt x="5521414" y="6455414"/>
                  <a:pt x="5528401" y="6558233"/>
                  <a:pt x="5528401" y="6558233"/>
                </a:cubicBezTo>
                <a:cubicBezTo>
                  <a:pt x="5528401" y="6565324"/>
                  <a:pt x="5528401" y="6568870"/>
                  <a:pt x="5524908" y="6568870"/>
                </a:cubicBezTo>
                <a:cubicBezTo>
                  <a:pt x="5524908" y="6572415"/>
                  <a:pt x="5521414" y="6572415"/>
                  <a:pt x="5517922" y="6568870"/>
                </a:cubicBezTo>
                <a:cubicBezTo>
                  <a:pt x="5472509" y="6558233"/>
                  <a:pt x="5441070" y="6540506"/>
                  <a:pt x="5409632" y="6505050"/>
                </a:cubicBezTo>
                <a:cubicBezTo>
                  <a:pt x="5406138" y="6505050"/>
                  <a:pt x="5406138" y="6501505"/>
                  <a:pt x="5406138" y="6501505"/>
                </a:cubicBezTo>
                <a:cubicBezTo>
                  <a:pt x="5406138" y="6497960"/>
                  <a:pt x="5406138" y="6497960"/>
                  <a:pt x="5406138" y="6497960"/>
                </a:cubicBezTo>
                <a:cubicBezTo>
                  <a:pt x="5406138" y="6494415"/>
                  <a:pt x="5409632" y="6494415"/>
                  <a:pt x="5413124" y="6494415"/>
                </a:cubicBezTo>
                <a:cubicBezTo>
                  <a:pt x="5413124" y="6494415"/>
                  <a:pt x="5413124" y="6494415"/>
                  <a:pt x="5507442" y="6448323"/>
                </a:cubicBezTo>
                <a:close/>
                <a:moveTo>
                  <a:pt x="5592084" y="6444777"/>
                </a:moveTo>
                <a:cubicBezTo>
                  <a:pt x="5595578" y="6444777"/>
                  <a:pt x="5599071" y="6444777"/>
                  <a:pt x="5602565" y="6444777"/>
                </a:cubicBezTo>
                <a:cubicBezTo>
                  <a:pt x="5602565" y="6444777"/>
                  <a:pt x="5602565" y="6444777"/>
                  <a:pt x="5693388" y="6490688"/>
                </a:cubicBezTo>
                <a:cubicBezTo>
                  <a:pt x="5696882" y="6494220"/>
                  <a:pt x="5700375" y="6494220"/>
                  <a:pt x="5700375" y="6497752"/>
                </a:cubicBezTo>
                <a:cubicBezTo>
                  <a:pt x="5700375" y="6501283"/>
                  <a:pt x="5700375" y="6501283"/>
                  <a:pt x="5696882" y="6504815"/>
                </a:cubicBezTo>
                <a:cubicBezTo>
                  <a:pt x="5665442" y="6540131"/>
                  <a:pt x="5634003" y="6557789"/>
                  <a:pt x="5588592" y="6568384"/>
                </a:cubicBezTo>
                <a:cubicBezTo>
                  <a:pt x="5585098" y="6568384"/>
                  <a:pt x="5581605" y="6568384"/>
                  <a:pt x="5581605" y="6568384"/>
                </a:cubicBezTo>
                <a:cubicBezTo>
                  <a:pt x="5578112" y="6564852"/>
                  <a:pt x="5578112" y="6561320"/>
                  <a:pt x="5578112" y="6557789"/>
                </a:cubicBezTo>
                <a:cubicBezTo>
                  <a:pt x="5578112" y="6557789"/>
                  <a:pt x="5578112" y="6557789"/>
                  <a:pt x="5588592" y="6455373"/>
                </a:cubicBezTo>
                <a:cubicBezTo>
                  <a:pt x="5588592" y="6451841"/>
                  <a:pt x="5588592" y="6448309"/>
                  <a:pt x="5592084" y="6444777"/>
                </a:cubicBezTo>
                <a:close/>
                <a:moveTo>
                  <a:pt x="4714283" y="6405813"/>
                </a:moveTo>
                <a:lnTo>
                  <a:pt x="4755862" y="6405813"/>
                </a:lnTo>
                <a:cubicBezTo>
                  <a:pt x="4755862" y="6405813"/>
                  <a:pt x="4755862" y="6405813"/>
                  <a:pt x="4755862" y="6448423"/>
                </a:cubicBezTo>
                <a:cubicBezTo>
                  <a:pt x="4755862" y="6448423"/>
                  <a:pt x="4728142" y="6455525"/>
                  <a:pt x="4707353" y="6455525"/>
                </a:cubicBezTo>
                <a:cubicBezTo>
                  <a:pt x="4690028" y="6455525"/>
                  <a:pt x="4690028" y="6441322"/>
                  <a:pt x="4690028" y="6430669"/>
                </a:cubicBezTo>
                <a:cubicBezTo>
                  <a:pt x="4690028" y="6416466"/>
                  <a:pt x="4696958" y="6409364"/>
                  <a:pt x="4714283" y="6405813"/>
                </a:cubicBezTo>
                <a:close/>
                <a:moveTo>
                  <a:pt x="4398479" y="6335948"/>
                </a:moveTo>
                <a:cubicBezTo>
                  <a:pt x="4429716" y="6335948"/>
                  <a:pt x="4440128" y="6350016"/>
                  <a:pt x="4440128" y="6392220"/>
                </a:cubicBezTo>
                <a:cubicBezTo>
                  <a:pt x="4440128" y="6430905"/>
                  <a:pt x="4433187" y="6455524"/>
                  <a:pt x="4398479" y="6455524"/>
                </a:cubicBezTo>
                <a:cubicBezTo>
                  <a:pt x="4363770" y="6455524"/>
                  <a:pt x="4356829" y="6434423"/>
                  <a:pt x="4356829" y="6392220"/>
                </a:cubicBezTo>
                <a:cubicBezTo>
                  <a:pt x="4356829" y="6350016"/>
                  <a:pt x="4367241" y="6335948"/>
                  <a:pt x="4398479" y="6335948"/>
                </a:cubicBezTo>
                <a:close/>
                <a:moveTo>
                  <a:pt x="5543005" y="6331919"/>
                </a:moveTo>
                <a:cubicBezTo>
                  <a:pt x="5543005" y="6331919"/>
                  <a:pt x="5543005" y="6331919"/>
                  <a:pt x="5564034" y="6331919"/>
                </a:cubicBezTo>
                <a:cubicBezTo>
                  <a:pt x="5564034" y="6331919"/>
                  <a:pt x="5564034" y="6339012"/>
                  <a:pt x="5564034" y="6342559"/>
                </a:cubicBezTo>
                <a:cubicBezTo>
                  <a:pt x="5581559" y="6346106"/>
                  <a:pt x="5595578" y="6363841"/>
                  <a:pt x="5595578" y="6381576"/>
                </a:cubicBezTo>
                <a:cubicBezTo>
                  <a:pt x="5595578" y="6402858"/>
                  <a:pt x="5574549" y="6420593"/>
                  <a:pt x="5553519" y="6420593"/>
                </a:cubicBezTo>
                <a:cubicBezTo>
                  <a:pt x="5532490" y="6420593"/>
                  <a:pt x="5514966" y="6402858"/>
                  <a:pt x="5514966" y="6381576"/>
                </a:cubicBezTo>
                <a:cubicBezTo>
                  <a:pt x="5514966" y="6363841"/>
                  <a:pt x="5525480" y="6346106"/>
                  <a:pt x="5543005" y="6342559"/>
                </a:cubicBezTo>
                <a:cubicBezTo>
                  <a:pt x="5543005" y="6342559"/>
                  <a:pt x="5543005" y="6331919"/>
                  <a:pt x="5543005" y="6331919"/>
                </a:cubicBezTo>
                <a:close/>
                <a:moveTo>
                  <a:pt x="5553257" y="6321170"/>
                </a:moveTo>
                <a:cubicBezTo>
                  <a:pt x="5520236" y="6321170"/>
                  <a:pt x="5493469" y="6348239"/>
                  <a:pt x="5493469" y="6381630"/>
                </a:cubicBezTo>
                <a:cubicBezTo>
                  <a:pt x="5493469" y="6415021"/>
                  <a:pt x="5520236" y="6442090"/>
                  <a:pt x="5553257" y="6442090"/>
                </a:cubicBezTo>
                <a:cubicBezTo>
                  <a:pt x="5586277" y="6442090"/>
                  <a:pt x="5613045" y="6415021"/>
                  <a:pt x="5613045" y="6381630"/>
                </a:cubicBezTo>
                <a:cubicBezTo>
                  <a:pt x="5613045" y="6348239"/>
                  <a:pt x="5586277" y="6321170"/>
                  <a:pt x="5553257" y="6321170"/>
                </a:cubicBezTo>
                <a:close/>
                <a:moveTo>
                  <a:pt x="5553257" y="6314453"/>
                </a:moveTo>
                <a:cubicBezTo>
                  <a:pt x="5589987" y="6314453"/>
                  <a:pt x="5619763" y="6344529"/>
                  <a:pt x="5619763" y="6381630"/>
                </a:cubicBezTo>
                <a:cubicBezTo>
                  <a:pt x="5619763" y="6418732"/>
                  <a:pt x="5589987" y="6448808"/>
                  <a:pt x="5553257" y="6448808"/>
                </a:cubicBezTo>
                <a:cubicBezTo>
                  <a:pt x="5516526" y="6448808"/>
                  <a:pt x="5486751" y="6418732"/>
                  <a:pt x="5486751" y="6381630"/>
                </a:cubicBezTo>
                <a:cubicBezTo>
                  <a:pt x="5486751" y="6344529"/>
                  <a:pt x="5516526" y="6314453"/>
                  <a:pt x="5553257" y="6314453"/>
                </a:cubicBezTo>
                <a:close/>
                <a:moveTo>
                  <a:pt x="5728549" y="6311766"/>
                </a:moveTo>
                <a:cubicBezTo>
                  <a:pt x="5732050" y="6311766"/>
                  <a:pt x="5732050" y="6315292"/>
                  <a:pt x="5732050" y="6318819"/>
                </a:cubicBezTo>
                <a:cubicBezTo>
                  <a:pt x="5746055" y="6361141"/>
                  <a:pt x="5746055" y="6399936"/>
                  <a:pt x="5732050" y="6442258"/>
                </a:cubicBezTo>
                <a:cubicBezTo>
                  <a:pt x="5732050" y="6449312"/>
                  <a:pt x="5732050" y="6449312"/>
                  <a:pt x="5728549" y="6449312"/>
                </a:cubicBezTo>
                <a:cubicBezTo>
                  <a:pt x="5725047" y="6452839"/>
                  <a:pt x="5721546" y="6449312"/>
                  <a:pt x="5721546" y="6449312"/>
                </a:cubicBezTo>
                <a:lnTo>
                  <a:pt x="5634012" y="6389356"/>
                </a:lnTo>
                <a:cubicBezTo>
                  <a:pt x="5630510" y="6385829"/>
                  <a:pt x="5630510" y="6382302"/>
                  <a:pt x="5630510" y="6382302"/>
                </a:cubicBezTo>
                <a:cubicBezTo>
                  <a:pt x="5630510" y="6378776"/>
                  <a:pt x="5630510" y="6375249"/>
                  <a:pt x="5634012" y="6371721"/>
                </a:cubicBezTo>
                <a:cubicBezTo>
                  <a:pt x="5634012" y="6371721"/>
                  <a:pt x="5634012" y="6371721"/>
                  <a:pt x="5718044" y="6315292"/>
                </a:cubicBezTo>
                <a:cubicBezTo>
                  <a:pt x="5725047" y="6311766"/>
                  <a:pt x="5728549" y="6311766"/>
                  <a:pt x="5728549" y="6311766"/>
                </a:cubicBezTo>
                <a:close/>
                <a:moveTo>
                  <a:pt x="5377964" y="6311766"/>
                </a:moveTo>
                <a:cubicBezTo>
                  <a:pt x="5381466" y="6311766"/>
                  <a:pt x="5384967" y="6311766"/>
                  <a:pt x="5384967" y="6315292"/>
                </a:cubicBezTo>
                <a:lnTo>
                  <a:pt x="5472501" y="6371721"/>
                </a:lnTo>
                <a:cubicBezTo>
                  <a:pt x="5476002" y="6375249"/>
                  <a:pt x="5476002" y="6378776"/>
                  <a:pt x="5476002" y="6382302"/>
                </a:cubicBezTo>
                <a:cubicBezTo>
                  <a:pt x="5476002" y="6385829"/>
                  <a:pt x="5476002" y="6389356"/>
                  <a:pt x="5472501" y="6389356"/>
                </a:cubicBezTo>
                <a:cubicBezTo>
                  <a:pt x="5472501" y="6389356"/>
                  <a:pt x="5472501" y="6389356"/>
                  <a:pt x="5384967" y="6449312"/>
                </a:cubicBezTo>
                <a:cubicBezTo>
                  <a:pt x="5381466" y="6449312"/>
                  <a:pt x="5377964" y="6452839"/>
                  <a:pt x="5377964" y="6449312"/>
                </a:cubicBezTo>
                <a:cubicBezTo>
                  <a:pt x="5374463" y="6449312"/>
                  <a:pt x="5374463" y="6445785"/>
                  <a:pt x="5370961" y="6445785"/>
                </a:cubicBezTo>
                <a:cubicBezTo>
                  <a:pt x="5360457" y="6399936"/>
                  <a:pt x="5360457" y="6361141"/>
                  <a:pt x="5370961" y="6318819"/>
                </a:cubicBezTo>
                <a:cubicBezTo>
                  <a:pt x="5374463" y="6315292"/>
                  <a:pt x="5374463" y="6311766"/>
                  <a:pt x="5377964" y="6311766"/>
                </a:cubicBezTo>
                <a:close/>
                <a:moveTo>
                  <a:pt x="4974316" y="6301017"/>
                </a:moveTo>
                <a:cubicBezTo>
                  <a:pt x="4974316" y="6304543"/>
                  <a:pt x="4970828" y="6304543"/>
                  <a:pt x="4974316" y="6308070"/>
                </a:cubicBezTo>
                <a:cubicBezTo>
                  <a:pt x="5016166" y="6470304"/>
                  <a:pt x="5016166" y="6470304"/>
                  <a:pt x="5016166" y="6470304"/>
                </a:cubicBezTo>
                <a:cubicBezTo>
                  <a:pt x="5016166" y="6477358"/>
                  <a:pt x="5023141" y="6491465"/>
                  <a:pt x="5037091" y="6491465"/>
                </a:cubicBezTo>
                <a:cubicBezTo>
                  <a:pt x="5047554" y="6491465"/>
                  <a:pt x="5047554" y="6491465"/>
                  <a:pt x="5047554" y="6491465"/>
                </a:cubicBezTo>
                <a:cubicBezTo>
                  <a:pt x="5044066" y="6494992"/>
                  <a:pt x="5044066" y="6494992"/>
                  <a:pt x="5044066" y="6498518"/>
                </a:cubicBezTo>
                <a:cubicBezTo>
                  <a:pt x="5040578" y="6509098"/>
                  <a:pt x="5037091" y="6519679"/>
                  <a:pt x="5016166" y="6519679"/>
                </a:cubicBezTo>
                <a:cubicBezTo>
                  <a:pt x="4981291" y="6516153"/>
                  <a:pt x="4981291" y="6516153"/>
                  <a:pt x="4981291" y="6516153"/>
                </a:cubicBezTo>
                <a:cubicBezTo>
                  <a:pt x="4981291" y="6516153"/>
                  <a:pt x="4977804" y="6516153"/>
                  <a:pt x="4977804" y="6519679"/>
                </a:cubicBezTo>
                <a:cubicBezTo>
                  <a:pt x="4974316" y="6519679"/>
                  <a:pt x="4974316" y="6523206"/>
                  <a:pt x="4974316" y="6523206"/>
                </a:cubicBezTo>
                <a:cubicBezTo>
                  <a:pt x="4974316" y="6544367"/>
                  <a:pt x="4974316" y="6544367"/>
                  <a:pt x="4974316" y="6544367"/>
                </a:cubicBezTo>
                <a:cubicBezTo>
                  <a:pt x="4974316" y="6547894"/>
                  <a:pt x="4977804" y="6547894"/>
                  <a:pt x="4981291" y="6551421"/>
                </a:cubicBezTo>
                <a:cubicBezTo>
                  <a:pt x="4991754" y="6551421"/>
                  <a:pt x="5012678" y="6554947"/>
                  <a:pt x="5026628" y="6554947"/>
                </a:cubicBezTo>
                <a:cubicBezTo>
                  <a:pt x="5030116" y="6554947"/>
                  <a:pt x="5030116" y="6554947"/>
                  <a:pt x="5030116" y="6554947"/>
                </a:cubicBezTo>
                <a:cubicBezTo>
                  <a:pt x="5058016" y="6554947"/>
                  <a:pt x="5075453" y="6537313"/>
                  <a:pt x="5085916" y="6502045"/>
                </a:cubicBezTo>
                <a:cubicBezTo>
                  <a:pt x="5096378" y="6463250"/>
                  <a:pt x="5110329" y="6410348"/>
                  <a:pt x="5117303" y="6371553"/>
                </a:cubicBezTo>
                <a:cubicBezTo>
                  <a:pt x="5124279" y="6353919"/>
                  <a:pt x="5127766" y="6339811"/>
                  <a:pt x="5131253" y="6329231"/>
                </a:cubicBezTo>
                <a:cubicBezTo>
                  <a:pt x="5134741" y="6308070"/>
                  <a:pt x="5134741" y="6308070"/>
                  <a:pt x="5134741" y="6308070"/>
                </a:cubicBezTo>
                <a:cubicBezTo>
                  <a:pt x="5134741" y="6304543"/>
                  <a:pt x="5134741" y="6304543"/>
                  <a:pt x="5134741" y="6301017"/>
                </a:cubicBezTo>
                <a:cubicBezTo>
                  <a:pt x="5131253" y="6301017"/>
                  <a:pt x="5131253" y="6301017"/>
                  <a:pt x="5127766" y="6301017"/>
                </a:cubicBezTo>
                <a:cubicBezTo>
                  <a:pt x="5099866" y="6301017"/>
                  <a:pt x="5099866" y="6301017"/>
                  <a:pt x="5099866" y="6301017"/>
                </a:cubicBezTo>
                <a:cubicBezTo>
                  <a:pt x="5096378" y="6301017"/>
                  <a:pt x="5092891" y="6301017"/>
                  <a:pt x="5092891" y="6304543"/>
                </a:cubicBezTo>
                <a:cubicBezTo>
                  <a:pt x="5054528" y="6449143"/>
                  <a:pt x="5054528" y="6449143"/>
                  <a:pt x="5054528" y="6449143"/>
                </a:cubicBezTo>
                <a:cubicBezTo>
                  <a:pt x="5051041" y="6449143"/>
                  <a:pt x="5051041" y="6449143"/>
                  <a:pt x="5051041" y="6449143"/>
                </a:cubicBezTo>
                <a:cubicBezTo>
                  <a:pt x="5016166" y="6304543"/>
                  <a:pt x="5016166" y="6304543"/>
                  <a:pt x="5016166" y="6304543"/>
                </a:cubicBezTo>
                <a:cubicBezTo>
                  <a:pt x="5012678" y="6301017"/>
                  <a:pt x="5012678" y="6301017"/>
                  <a:pt x="5009191" y="6301017"/>
                </a:cubicBezTo>
                <a:cubicBezTo>
                  <a:pt x="4981291" y="6301017"/>
                  <a:pt x="4981291" y="6301017"/>
                  <a:pt x="4981291" y="6301017"/>
                </a:cubicBezTo>
                <a:cubicBezTo>
                  <a:pt x="4977804" y="6301017"/>
                  <a:pt x="4974316" y="6301017"/>
                  <a:pt x="4974316" y="6301017"/>
                </a:cubicBezTo>
                <a:close/>
                <a:moveTo>
                  <a:pt x="4942289" y="6296986"/>
                </a:moveTo>
                <a:cubicBezTo>
                  <a:pt x="4921163" y="6296986"/>
                  <a:pt x="4903559" y="6311057"/>
                  <a:pt x="4889474" y="6318092"/>
                </a:cubicBezTo>
                <a:cubicBezTo>
                  <a:pt x="4889474" y="6307539"/>
                  <a:pt x="4889474" y="6307539"/>
                  <a:pt x="4889474" y="6307539"/>
                </a:cubicBezTo>
                <a:cubicBezTo>
                  <a:pt x="4889474" y="6300504"/>
                  <a:pt x="4885954" y="6300504"/>
                  <a:pt x="4882433" y="6300504"/>
                </a:cubicBezTo>
                <a:cubicBezTo>
                  <a:pt x="4854264" y="6300504"/>
                  <a:pt x="4854264" y="6300504"/>
                  <a:pt x="4854264" y="6300504"/>
                </a:cubicBezTo>
                <a:cubicBezTo>
                  <a:pt x="4850743" y="6300504"/>
                  <a:pt x="4847222" y="6300504"/>
                  <a:pt x="4847222" y="6307539"/>
                </a:cubicBezTo>
                <a:cubicBezTo>
                  <a:pt x="4847222" y="6483422"/>
                  <a:pt x="4847222" y="6483422"/>
                  <a:pt x="4847222" y="6483422"/>
                </a:cubicBezTo>
                <a:cubicBezTo>
                  <a:pt x="4847222" y="6486940"/>
                  <a:pt x="4850743" y="6490457"/>
                  <a:pt x="4854264" y="6490457"/>
                </a:cubicBezTo>
                <a:cubicBezTo>
                  <a:pt x="4882433" y="6490457"/>
                  <a:pt x="4882433" y="6490457"/>
                  <a:pt x="4882433" y="6490457"/>
                </a:cubicBezTo>
                <a:cubicBezTo>
                  <a:pt x="4885954" y="6490457"/>
                  <a:pt x="4889474" y="6486940"/>
                  <a:pt x="4889474" y="6483422"/>
                </a:cubicBezTo>
                <a:cubicBezTo>
                  <a:pt x="4889474" y="6360304"/>
                  <a:pt x="4889474" y="6360304"/>
                  <a:pt x="4889474" y="6360304"/>
                </a:cubicBezTo>
                <a:cubicBezTo>
                  <a:pt x="4896517" y="6356786"/>
                  <a:pt x="4917643" y="6339198"/>
                  <a:pt x="4942289" y="6339198"/>
                </a:cubicBezTo>
                <a:cubicBezTo>
                  <a:pt x="4945811" y="6335680"/>
                  <a:pt x="4949332" y="6335680"/>
                  <a:pt x="4949332" y="6332163"/>
                </a:cubicBezTo>
                <a:cubicBezTo>
                  <a:pt x="4949332" y="6304022"/>
                  <a:pt x="4949332" y="6304022"/>
                  <a:pt x="4949332" y="6304022"/>
                </a:cubicBezTo>
                <a:cubicBezTo>
                  <a:pt x="4949332" y="6304022"/>
                  <a:pt x="4949332" y="6300504"/>
                  <a:pt x="4945811" y="6300504"/>
                </a:cubicBezTo>
                <a:cubicBezTo>
                  <a:pt x="4945811" y="6296986"/>
                  <a:pt x="4942289" y="6296986"/>
                  <a:pt x="4942289" y="6296986"/>
                </a:cubicBezTo>
                <a:close/>
                <a:moveTo>
                  <a:pt x="4735647" y="6292955"/>
                </a:moveTo>
                <a:cubicBezTo>
                  <a:pt x="4714578" y="6292955"/>
                  <a:pt x="4679463" y="6300026"/>
                  <a:pt x="4665417" y="6300026"/>
                </a:cubicBezTo>
                <a:cubicBezTo>
                  <a:pt x="4661905" y="6300026"/>
                  <a:pt x="4658394" y="6303562"/>
                  <a:pt x="4658394" y="6307098"/>
                </a:cubicBezTo>
                <a:cubicBezTo>
                  <a:pt x="4658394" y="6307098"/>
                  <a:pt x="4658394" y="6307098"/>
                  <a:pt x="4658394" y="6331847"/>
                </a:cubicBezTo>
                <a:cubicBezTo>
                  <a:pt x="4658394" y="6335383"/>
                  <a:pt x="4658394" y="6335383"/>
                  <a:pt x="4661905" y="6338919"/>
                </a:cubicBezTo>
                <a:cubicBezTo>
                  <a:pt x="4661905" y="6338919"/>
                  <a:pt x="4665417" y="6338919"/>
                  <a:pt x="4665417" y="6338919"/>
                </a:cubicBezTo>
                <a:cubicBezTo>
                  <a:pt x="4682974" y="6338919"/>
                  <a:pt x="4711067" y="6335383"/>
                  <a:pt x="4732136" y="6335383"/>
                </a:cubicBezTo>
                <a:cubicBezTo>
                  <a:pt x="4746182" y="6335383"/>
                  <a:pt x="4756717" y="6345990"/>
                  <a:pt x="4756717" y="6360133"/>
                </a:cubicBezTo>
                <a:cubicBezTo>
                  <a:pt x="4756717" y="6360133"/>
                  <a:pt x="4756717" y="6360133"/>
                  <a:pt x="4756717" y="6370740"/>
                </a:cubicBezTo>
                <a:cubicBezTo>
                  <a:pt x="4756717" y="6370740"/>
                  <a:pt x="4756717" y="6370740"/>
                  <a:pt x="4707555" y="6374276"/>
                </a:cubicBezTo>
                <a:cubicBezTo>
                  <a:pt x="4665417" y="6377811"/>
                  <a:pt x="4644347" y="6395489"/>
                  <a:pt x="4644347" y="6434381"/>
                </a:cubicBezTo>
                <a:cubicBezTo>
                  <a:pt x="4644347" y="6473273"/>
                  <a:pt x="4665417" y="6494487"/>
                  <a:pt x="4700532" y="6494487"/>
                </a:cubicBezTo>
                <a:cubicBezTo>
                  <a:pt x="4728625" y="6494487"/>
                  <a:pt x="4763740" y="6480344"/>
                  <a:pt x="4763740" y="6480344"/>
                </a:cubicBezTo>
                <a:cubicBezTo>
                  <a:pt x="4770763" y="6487416"/>
                  <a:pt x="4777786" y="6490951"/>
                  <a:pt x="4791833" y="6494487"/>
                </a:cubicBezTo>
                <a:cubicBezTo>
                  <a:pt x="4795344" y="6494487"/>
                  <a:pt x="4795344" y="6494487"/>
                  <a:pt x="4798855" y="6490951"/>
                </a:cubicBezTo>
                <a:cubicBezTo>
                  <a:pt x="4798855" y="6490951"/>
                  <a:pt x="4798855" y="6487416"/>
                  <a:pt x="4798855" y="6487416"/>
                </a:cubicBezTo>
                <a:cubicBezTo>
                  <a:pt x="4798855" y="6487416"/>
                  <a:pt x="4798855" y="6487416"/>
                  <a:pt x="4798855" y="6360133"/>
                </a:cubicBezTo>
                <a:cubicBezTo>
                  <a:pt x="4798855" y="6314169"/>
                  <a:pt x="4777786" y="6292955"/>
                  <a:pt x="4735647" y="6292955"/>
                </a:cubicBezTo>
                <a:close/>
                <a:moveTo>
                  <a:pt x="4399822" y="6292954"/>
                </a:moveTo>
                <a:cubicBezTo>
                  <a:pt x="4352333" y="6292954"/>
                  <a:pt x="4313835" y="6338069"/>
                  <a:pt x="4313835" y="6393721"/>
                </a:cubicBezTo>
                <a:cubicBezTo>
                  <a:pt x="4313835" y="6449373"/>
                  <a:pt x="4352333" y="6494487"/>
                  <a:pt x="4399822" y="6494487"/>
                </a:cubicBezTo>
                <a:cubicBezTo>
                  <a:pt x="4447311" y="6494487"/>
                  <a:pt x="4485809" y="6449373"/>
                  <a:pt x="4485809" y="6393721"/>
                </a:cubicBezTo>
                <a:cubicBezTo>
                  <a:pt x="4485809" y="6338069"/>
                  <a:pt x="4447311" y="6292954"/>
                  <a:pt x="4399822" y="6292954"/>
                </a:cubicBezTo>
                <a:close/>
                <a:moveTo>
                  <a:pt x="4145892" y="6268771"/>
                </a:moveTo>
                <a:cubicBezTo>
                  <a:pt x="4152859" y="6268771"/>
                  <a:pt x="4159825" y="6268771"/>
                  <a:pt x="4177241" y="6268771"/>
                </a:cubicBezTo>
                <a:cubicBezTo>
                  <a:pt x="4177241" y="6268771"/>
                  <a:pt x="4177241" y="6268771"/>
                  <a:pt x="4194657" y="6268771"/>
                </a:cubicBezTo>
                <a:cubicBezTo>
                  <a:pt x="4226007" y="6268771"/>
                  <a:pt x="4239940" y="6290024"/>
                  <a:pt x="4239940" y="6307735"/>
                </a:cubicBezTo>
                <a:cubicBezTo>
                  <a:pt x="4239940" y="6332529"/>
                  <a:pt x="4222523" y="6346697"/>
                  <a:pt x="4191174" y="6346697"/>
                </a:cubicBezTo>
                <a:cubicBezTo>
                  <a:pt x="4170274" y="6346697"/>
                  <a:pt x="4152859" y="6346697"/>
                  <a:pt x="4145892" y="6346697"/>
                </a:cubicBezTo>
                <a:cubicBezTo>
                  <a:pt x="4145892" y="6346697"/>
                  <a:pt x="4145892" y="6346697"/>
                  <a:pt x="4145892" y="6268771"/>
                </a:cubicBezTo>
                <a:close/>
                <a:moveTo>
                  <a:pt x="4563063" y="6255336"/>
                </a:moveTo>
                <a:cubicBezTo>
                  <a:pt x="4563063" y="6255336"/>
                  <a:pt x="4563063" y="6255336"/>
                  <a:pt x="4531410" y="6262370"/>
                </a:cubicBezTo>
                <a:cubicBezTo>
                  <a:pt x="4527893" y="6262370"/>
                  <a:pt x="4527893" y="6265887"/>
                  <a:pt x="4527893" y="6269404"/>
                </a:cubicBezTo>
                <a:cubicBezTo>
                  <a:pt x="4527893" y="6269404"/>
                  <a:pt x="4527893" y="6269404"/>
                  <a:pt x="4527893" y="6301056"/>
                </a:cubicBezTo>
                <a:cubicBezTo>
                  <a:pt x="4527893" y="6301056"/>
                  <a:pt x="4527893" y="6301056"/>
                  <a:pt x="4510308" y="6301056"/>
                </a:cubicBezTo>
                <a:cubicBezTo>
                  <a:pt x="4506792" y="6301056"/>
                  <a:pt x="4503275" y="6301056"/>
                  <a:pt x="4503275" y="6308090"/>
                </a:cubicBezTo>
                <a:cubicBezTo>
                  <a:pt x="4503275" y="6308090"/>
                  <a:pt x="4503275" y="6308090"/>
                  <a:pt x="4503275" y="6332708"/>
                </a:cubicBezTo>
                <a:cubicBezTo>
                  <a:pt x="4503275" y="6336226"/>
                  <a:pt x="4506792" y="6339742"/>
                  <a:pt x="4510308" y="6339742"/>
                </a:cubicBezTo>
                <a:cubicBezTo>
                  <a:pt x="4510308" y="6339742"/>
                  <a:pt x="4510308" y="6339742"/>
                  <a:pt x="4527893" y="6339742"/>
                </a:cubicBezTo>
                <a:cubicBezTo>
                  <a:pt x="4527893" y="6339742"/>
                  <a:pt x="4527893" y="6339742"/>
                  <a:pt x="4527893" y="6424149"/>
                </a:cubicBezTo>
                <a:cubicBezTo>
                  <a:pt x="4527893" y="6476902"/>
                  <a:pt x="4541961" y="6494487"/>
                  <a:pt x="4584164" y="6494487"/>
                </a:cubicBezTo>
                <a:cubicBezTo>
                  <a:pt x="4594715" y="6494487"/>
                  <a:pt x="4605266" y="6490971"/>
                  <a:pt x="4615817" y="6490971"/>
                </a:cubicBezTo>
                <a:cubicBezTo>
                  <a:pt x="4619334" y="6490971"/>
                  <a:pt x="4622851" y="6487454"/>
                  <a:pt x="4622851" y="6483936"/>
                </a:cubicBezTo>
                <a:cubicBezTo>
                  <a:pt x="4622851" y="6483936"/>
                  <a:pt x="4622851" y="6483936"/>
                  <a:pt x="4622851" y="6459318"/>
                </a:cubicBezTo>
                <a:cubicBezTo>
                  <a:pt x="4622851" y="6455801"/>
                  <a:pt x="4619334" y="6452284"/>
                  <a:pt x="4615817" y="6452284"/>
                </a:cubicBezTo>
                <a:cubicBezTo>
                  <a:pt x="4608783" y="6452284"/>
                  <a:pt x="4598232" y="6452284"/>
                  <a:pt x="4591198" y="6452284"/>
                </a:cubicBezTo>
                <a:cubicBezTo>
                  <a:pt x="4570096" y="6452284"/>
                  <a:pt x="4570096" y="6445250"/>
                  <a:pt x="4570096" y="6417115"/>
                </a:cubicBezTo>
                <a:cubicBezTo>
                  <a:pt x="4570096" y="6417115"/>
                  <a:pt x="4570096" y="6417115"/>
                  <a:pt x="4570096" y="6339742"/>
                </a:cubicBezTo>
                <a:cubicBezTo>
                  <a:pt x="4570096" y="6339742"/>
                  <a:pt x="4570096" y="6339742"/>
                  <a:pt x="4615817" y="6339742"/>
                </a:cubicBezTo>
                <a:cubicBezTo>
                  <a:pt x="4619334" y="6339742"/>
                  <a:pt x="4622851" y="6336226"/>
                  <a:pt x="4622851" y="6332708"/>
                </a:cubicBezTo>
                <a:cubicBezTo>
                  <a:pt x="4622851" y="6332708"/>
                  <a:pt x="4622851" y="6332708"/>
                  <a:pt x="4622851" y="6308090"/>
                </a:cubicBezTo>
                <a:cubicBezTo>
                  <a:pt x="4622851" y="6301056"/>
                  <a:pt x="4619334" y="6301056"/>
                  <a:pt x="4615817" y="6301056"/>
                </a:cubicBezTo>
                <a:cubicBezTo>
                  <a:pt x="4615817" y="6301056"/>
                  <a:pt x="4615817" y="6301056"/>
                  <a:pt x="4570096" y="6301056"/>
                </a:cubicBezTo>
                <a:cubicBezTo>
                  <a:pt x="4570096" y="6301056"/>
                  <a:pt x="4570096" y="6301056"/>
                  <a:pt x="4570096" y="6262370"/>
                </a:cubicBezTo>
                <a:cubicBezTo>
                  <a:pt x="4570096" y="6258853"/>
                  <a:pt x="4570096" y="6258853"/>
                  <a:pt x="4566580" y="6255336"/>
                </a:cubicBezTo>
                <a:cubicBezTo>
                  <a:pt x="4566580" y="6255336"/>
                  <a:pt x="4563063" y="6255336"/>
                  <a:pt x="4563063" y="6255336"/>
                </a:cubicBezTo>
                <a:close/>
                <a:moveTo>
                  <a:pt x="4187668" y="6227122"/>
                </a:moveTo>
                <a:cubicBezTo>
                  <a:pt x="4177174" y="6227122"/>
                  <a:pt x="4145689" y="6227122"/>
                  <a:pt x="4107208" y="6230633"/>
                </a:cubicBezTo>
                <a:cubicBezTo>
                  <a:pt x="4103710" y="6230633"/>
                  <a:pt x="4100211" y="6234144"/>
                  <a:pt x="4100211" y="6237655"/>
                </a:cubicBezTo>
                <a:cubicBezTo>
                  <a:pt x="4100211" y="6237655"/>
                  <a:pt x="4100211" y="6237655"/>
                  <a:pt x="4100211" y="6483435"/>
                </a:cubicBezTo>
                <a:cubicBezTo>
                  <a:pt x="4100211" y="6486946"/>
                  <a:pt x="4103710" y="6490457"/>
                  <a:pt x="4107208" y="6490457"/>
                </a:cubicBezTo>
                <a:cubicBezTo>
                  <a:pt x="4107208" y="6490457"/>
                  <a:pt x="4107208" y="6490457"/>
                  <a:pt x="4138693" y="6490457"/>
                </a:cubicBezTo>
                <a:cubicBezTo>
                  <a:pt x="4142191" y="6490457"/>
                  <a:pt x="4145689" y="6486946"/>
                  <a:pt x="4145689" y="6483435"/>
                </a:cubicBezTo>
                <a:cubicBezTo>
                  <a:pt x="4145689" y="6483435"/>
                  <a:pt x="4145689" y="6483435"/>
                  <a:pt x="4145689" y="6385123"/>
                </a:cubicBezTo>
                <a:cubicBezTo>
                  <a:pt x="4156184" y="6388634"/>
                  <a:pt x="4173675" y="6388634"/>
                  <a:pt x="4194665" y="6388634"/>
                </a:cubicBezTo>
                <a:cubicBezTo>
                  <a:pt x="4194665" y="6388634"/>
                  <a:pt x="4194665" y="6388634"/>
                  <a:pt x="4240143" y="6486946"/>
                </a:cubicBezTo>
                <a:cubicBezTo>
                  <a:pt x="4240143" y="6486946"/>
                  <a:pt x="4243641" y="6490457"/>
                  <a:pt x="4247139" y="6490457"/>
                </a:cubicBezTo>
                <a:cubicBezTo>
                  <a:pt x="4247139" y="6490457"/>
                  <a:pt x="4247139" y="6490457"/>
                  <a:pt x="4278624" y="6490457"/>
                </a:cubicBezTo>
                <a:cubicBezTo>
                  <a:pt x="4282122" y="6490457"/>
                  <a:pt x="4285620" y="6486946"/>
                  <a:pt x="4285620" y="6486946"/>
                </a:cubicBezTo>
                <a:cubicBezTo>
                  <a:pt x="4285620" y="6483435"/>
                  <a:pt x="4285620" y="6483435"/>
                  <a:pt x="4285620" y="6479924"/>
                </a:cubicBezTo>
                <a:lnTo>
                  <a:pt x="4240143" y="6374590"/>
                </a:lnTo>
                <a:cubicBezTo>
                  <a:pt x="4271627" y="6360545"/>
                  <a:pt x="4285620" y="6339478"/>
                  <a:pt x="4285620" y="6307878"/>
                </a:cubicBezTo>
                <a:cubicBezTo>
                  <a:pt x="4285620" y="6269255"/>
                  <a:pt x="4268129" y="6227122"/>
                  <a:pt x="4194665" y="6227122"/>
                </a:cubicBezTo>
                <a:cubicBezTo>
                  <a:pt x="4194665" y="6227122"/>
                  <a:pt x="4191167" y="6227122"/>
                  <a:pt x="4187668" y="6227122"/>
                </a:cubicBezTo>
                <a:close/>
                <a:moveTo>
                  <a:pt x="5743186" y="6196200"/>
                </a:moveTo>
                <a:cubicBezTo>
                  <a:pt x="5745365" y="6196641"/>
                  <a:pt x="5747980" y="6198404"/>
                  <a:pt x="5749722" y="6201931"/>
                </a:cubicBezTo>
                <a:cubicBezTo>
                  <a:pt x="5805498" y="6258361"/>
                  <a:pt x="5833385" y="6350058"/>
                  <a:pt x="5812470" y="6441755"/>
                </a:cubicBezTo>
                <a:cubicBezTo>
                  <a:pt x="5812470" y="6445282"/>
                  <a:pt x="5808984" y="6448808"/>
                  <a:pt x="5802012" y="6445282"/>
                </a:cubicBezTo>
                <a:cubicBezTo>
                  <a:pt x="5802012" y="6445282"/>
                  <a:pt x="5802012" y="6445282"/>
                  <a:pt x="5763666" y="6434701"/>
                </a:cubicBezTo>
                <a:cubicBezTo>
                  <a:pt x="5760180" y="6434701"/>
                  <a:pt x="5756694" y="6431174"/>
                  <a:pt x="5756694" y="6424121"/>
                </a:cubicBezTo>
                <a:cubicBezTo>
                  <a:pt x="5770638" y="6350058"/>
                  <a:pt x="5753208" y="6290101"/>
                  <a:pt x="5711377" y="6244253"/>
                </a:cubicBezTo>
                <a:cubicBezTo>
                  <a:pt x="5704405" y="6240727"/>
                  <a:pt x="5704405" y="6233672"/>
                  <a:pt x="5711377" y="6230146"/>
                </a:cubicBezTo>
                <a:cubicBezTo>
                  <a:pt x="5711377" y="6230146"/>
                  <a:pt x="5711377" y="6230146"/>
                  <a:pt x="5739264" y="6198404"/>
                </a:cubicBezTo>
                <a:cubicBezTo>
                  <a:pt x="5739264" y="6196641"/>
                  <a:pt x="5741008" y="6195759"/>
                  <a:pt x="5743186" y="6196200"/>
                </a:cubicBezTo>
                <a:close/>
                <a:moveTo>
                  <a:pt x="5362923" y="6196200"/>
                </a:moveTo>
                <a:cubicBezTo>
                  <a:pt x="5365124" y="6195759"/>
                  <a:pt x="5366885" y="6196641"/>
                  <a:pt x="5366885" y="6198404"/>
                </a:cubicBezTo>
                <a:cubicBezTo>
                  <a:pt x="5366885" y="6198404"/>
                  <a:pt x="5366885" y="6198404"/>
                  <a:pt x="5398585" y="6230146"/>
                </a:cubicBezTo>
                <a:cubicBezTo>
                  <a:pt x="5402108" y="6233672"/>
                  <a:pt x="5402108" y="6240727"/>
                  <a:pt x="5395063" y="6244253"/>
                </a:cubicBezTo>
                <a:cubicBezTo>
                  <a:pt x="5352796" y="6290101"/>
                  <a:pt x="5335184" y="6350058"/>
                  <a:pt x="5349274" y="6424121"/>
                </a:cubicBezTo>
                <a:cubicBezTo>
                  <a:pt x="5349274" y="6431174"/>
                  <a:pt x="5345752" y="6434701"/>
                  <a:pt x="5342229" y="6434701"/>
                </a:cubicBezTo>
                <a:cubicBezTo>
                  <a:pt x="5342229" y="6434701"/>
                  <a:pt x="5342229" y="6434701"/>
                  <a:pt x="5303484" y="6445282"/>
                </a:cubicBezTo>
                <a:cubicBezTo>
                  <a:pt x="5296439" y="6448808"/>
                  <a:pt x="5292917" y="6445282"/>
                  <a:pt x="5292917" y="6441755"/>
                </a:cubicBezTo>
                <a:cubicBezTo>
                  <a:pt x="5271783" y="6350058"/>
                  <a:pt x="5299962" y="6258361"/>
                  <a:pt x="5356318" y="6201931"/>
                </a:cubicBezTo>
                <a:cubicBezTo>
                  <a:pt x="5358079" y="6198404"/>
                  <a:pt x="5360721" y="6196641"/>
                  <a:pt x="5362923" y="6196200"/>
                </a:cubicBezTo>
                <a:close/>
                <a:moveTo>
                  <a:pt x="5581605" y="6190846"/>
                </a:moveTo>
                <a:cubicBezTo>
                  <a:pt x="5585098" y="6190846"/>
                  <a:pt x="5585098" y="6190846"/>
                  <a:pt x="5588592" y="6190846"/>
                </a:cubicBezTo>
                <a:cubicBezTo>
                  <a:pt x="5634003" y="6201442"/>
                  <a:pt x="5665442" y="6219099"/>
                  <a:pt x="5696882" y="6254415"/>
                </a:cubicBezTo>
                <a:cubicBezTo>
                  <a:pt x="5700375" y="6257947"/>
                  <a:pt x="5700375" y="6257947"/>
                  <a:pt x="5700375" y="6261479"/>
                </a:cubicBezTo>
                <a:cubicBezTo>
                  <a:pt x="5700375" y="6265010"/>
                  <a:pt x="5696882" y="6265010"/>
                  <a:pt x="5693388" y="6268542"/>
                </a:cubicBezTo>
                <a:cubicBezTo>
                  <a:pt x="5693388" y="6268542"/>
                  <a:pt x="5693388" y="6268542"/>
                  <a:pt x="5602565" y="6314453"/>
                </a:cubicBezTo>
                <a:cubicBezTo>
                  <a:pt x="5599071" y="6314453"/>
                  <a:pt x="5595578" y="6314453"/>
                  <a:pt x="5592084" y="6314453"/>
                </a:cubicBezTo>
                <a:cubicBezTo>
                  <a:pt x="5588592" y="6310921"/>
                  <a:pt x="5588592" y="6307389"/>
                  <a:pt x="5585098" y="6303858"/>
                </a:cubicBezTo>
                <a:cubicBezTo>
                  <a:pt x="5585098" y="6303858"/>
                  <a:pt x="5585098" y="6303858"/>
                  <a:pt x="5578112" y="6201442"/>
                </a:cubicBezTo>
                <a:cubicBezTo>
                  <a:pt x="5578112" y="6197910"/>
                  <a:pt x="5578112" y="6194378"/>
                  <a:pt x="5581605" y="6190846"/>
                </a:cubicBezTo>
                <a:close/>
                <a:moveTo>
                  <a:pt x="5517922" y="6190846"/>
                </a:moveTo>
                <a:cubicBezTo>
                  <a:pt x="5521414" y="6190846"/>
                  <a:pt x="5521414" y="6190846"/>
                  <a:pt x="5524908" y="6190846"/>
                </a:cubicBezTo>
                <a:cubicBezTo>
                  <a:pt x="5524908" y="6194378"/>
                  <a:pt x="5528401" y="6197910"/>
                  <a:pt x="5528401" y="6201442"/>
                </a:cubicBezTo>
                <a:cubicBezTo>
                  <a:pt x="5528401" y="6201442"/>
                  <a:pt x="5528401" y="6201442"/>
                  <a:pt x="5517922" y="6307389"/>
                </a:cubicBezTo>
                <a:cubicBezTo>
                  <a:pt x="5517922" y="6310921"/>
                  <a:pt x="5517922" y="6314453"/>
                  <a:pt x="5514428" y="6314453"/>
                </a:cubicBezTo>
                <a:cubicBezTo>
                  <a:pt x="5510935" y="6314453"/>
                  <a:pt x="5507442" y="6314453"/>
                  <a:pt x="5503949" y="6314453"/>
                </a:cubicBezTo>
                <a:cubicBezTo>
                  <a:pt x="5503949" y="6314453"/>
                  <a:pt x="5503949" y="6314453"/>
                  <a:pt x="5413124" y="6268542"/>
                </a:cubicBezTo>
                <a:cubicBezTo>
                  <a:pt x="5409632" y="6268542"/>
                  <a:pt x="5406138" y="6265010"/>
                  <a:pt x="5406138" y="6261479"/>
                </a:cubicBezTo>
                <a:cubicBezTo>
                  <a:pt x="5406138" y="6261479"/>
                  <a:pt x="5406138" y="6257947"/>
                  <a:pt x="5409632" y="6254415"/>
                </a:cubicBezTo>
                <a:cubicBezTo>
                  <a:pt x="5441070" y="6222631"/>
                  <a:pt x="5472509" y="6201442"/>
                  <a:pt x="5517922" y="6190846"/>
                </a:cubicBezTo>
                <a:close/>
                <a:moveTo>
                  <a:pt x="5436772" y="6155914"/>
                </a:moveTo>
                <a:cubicBezTo>
                  <a:pt x="5440265" y="6155914"/>
                  <a:pt x="5443758" y="6159609"/>
                  <a:pt x="5443758" y="6163304"/>
                </a:cubicBezTo>
                <a:cubicBezTo>
                  <a:pt x="5443758" y="6166999"/>
                  <a:pt x="5443758" y="6166999"/>
                  <a:pt x="5440265" y="6166999"/>
                </a:cubicBezTo>
                <a:cubicBezTo>
                  <a:pt x="5440265" y="6166999"/>
                  <a:pt x="5440265" y="6166999"/>
                  <a:pt x="5433278" y="6170694"/>
                </a:cubicBezTo>
                <a:cubicBezTo>
                  <a:pt x="5433278" y="6170694"/>
                  <a:pt x="5433278" y="6170694"/>
                  <a:pt x="5429785" y="6163304"/>
                </a:cubicBezTo>
                <a:cubicBezTo>
                  <a:pt x="5429785" y="6163304"/>
                  <a:pt x="5429785" y="6163304"/>
                  <a:pt x="5426292" y="6163304"/>
                </a:cubicBezTo>
                <a:cubicBezTo>
                  <a:pt x="5429785" y="6159609"/>
                  <a:pt x="5433278" y="6159609"/>
                  <a:pt x="5436772" y="6155914"/>
                </a:cubicBezTo>
                <a:close/>
                <a:moveTo>
                  <a:pt x="5433297" y="6148717"/>
                </a:moveTo>
                <a:cubicBezTo>
                  <a:pt x="5429746" y="6152267"/>
                  <a:pt x="5422645" y="6155819"/>
                  <a:pt x="5415543" y="6159369"/>
                </a:cubicBezTo>
                <a:cubicBezTo>
                  <a:pt x="5415543" y="6159369"/>
                  <a:pt x="5415543" y="6159369"/>
                  <a:pt x="5419094" y="6162920"/>
                </a:cubicBezTo>
                <a:lnTo>
                  <a:pt x="5436848" y="6194878"/>
                </a:lnTo>
                <a:cubicBezTo>
                  <a:pt x="5440399" y="6194878"/>
                  <a:pt x="5440399" y="6191326"/>
                  <a:pt x="5443950" y="6191326"/>
                </a:cubicBezTo>
                <a:cubicBezTo>
                  <a:pt x="5443950" y="6191326"/>
                  <a:pt x="5443950" y="6191326"/>
                  <a:pt x="5436848" y="6177123"/>
                </a:cubicBezTo>
                <a:cubicBezTo>
                  <a:pt x="5436848" y="6177123"/>
                  <a:pt x="5436848" y="6177123"/>
                  <a:pt x="5443950" y="6173573"/>
                </a:cubicBezTo>
                <a:cubicBezTo>
                  <a:pt x="5443950" y="6173573"/>
                  <a:pt x="5443950" y="6173573"/>
                  <a:pt x="5458153" y="6184225"/>
                </a:cubicBezTo>
                <a:cubicBezTo>
                  <a:pt x="5461704" y="6180674"/>
                  <a:pt x="5461704" y="6180674"/>
                  <a:pt x="5465255" y="6180674"/>
                </a:cubicBezTo>
                <a:cubicBezTo>
                  <a:pt x="5465255" y="6180674"/>
                  <a:pt x="5465255" y="6180674"/>
                  <a:pt x="5451052" y="6166471"/>
                </a:cubicBezTo>
                <a:cubicBezTo>
                  <a:pt x="5451052" y="6166471"/>
                  <a:pt x="5451052" y="6166471"/>
                  <a:pt x="5451052" y="6162920"/>
                </a:cubicBezTo>
                <a:cubicBezTo>
                  <a:pt x="5454602" y="6155819"/>
                  <a:pt x="5443950" y="6145166"/>
                  <a:pt x="5433297" y="6148717"/>
                </a:cubicBezTo>
                <a:close/>
                <a:moveTo>
                  <a:pt x="5654205" y="6142479"/>
                </a:moveTo>
                <a:cubicBezTo>
                  <a:pt x="5657748" y="6166663"/>
                  <a:pt x="5657748" y="6166663"/>
                  <a:pt x="5657748" y="6166663"/>
                </a:cubicBezTo>
                <a:cubicBezTo>
                  <a:pt x="5650663" y="6183937"/>
                  <a:pt x="5650663" y="6183937"/>
                  <a:pt x="5650663" y="6183937"/>
                </a:cubicBezTo>
                <a:lnTo>
                  <a:pt x="5657748" y="6190846"/>
                </a:lnTo>
                <a:cubicBezTo>
                  <a:pt x="5664832" y="6173572"/>
                  <a:pt x="5664832" y="6173572"/>
                  <a:pt x="5664832" y="6173572"/>
                </a:cubicBezTo>
                <a:cubicBezTo>
                  <a:pt x="5689626" y="6159753"/>
                  <a:pt x="5689626" y="6159753"/>
                  <a:pt x="5689626" y="6159753"/>
                </a:cubicBezTo>
                <a:cubicBezTo>
                  <a:pt x="5689626" y="6159753"/>
                  <a:pt x="5686084" y="6156298"/>
                  <a:pt x="5682543" y="6156298"/>
                </a:cubicBezTo>
                <a:cubicBezTo>
                  <a:pt x="5664832" y="6163208"/>
                  <a:pt x="5664832" y="6163208"/>
                  <a:pt x="5664832" y="6163208"/>
                </a:cubicBezTo>
                <a:cubicBezTo>
                  <a:pt x="5661290" y="6145933"/>
                  <a:pt x="5661290" y="6145933"/>
                  <a:pt x="5661290" y="6145933"/>
                </a:cubicBezTo>
                <a:cubicBezTo>
                  <a:pt x="5657748" y="6142479"/>
                  <a:pt x="5657748" y="6142479"/>
                  <a:pt x="5654205" y="6142479"/>
                </a:cubicBezTo>
                <a:close/>
                <a:moveTo>
                  <a:pt x="5619224" y="6138449"/>
                </a:moveTo>
                <a:cubicBezTo>
                  <a:pt x="5622717" y="6138449"/>
                  <a:pt x="5626211" y="6138449"/>
                  <a:pt x="5629705" y="6141808"/>
                </a:cubicBezTo>
                <a:cubicBezTo>
                  <a:pt x="5629705" y="6141808"/>
                  <a:pt x="5633197" y="6141808"/>
                  <a:pt x="5633197" y="6145167"/>
                </a:cubicBezTo>
                <a:cubicBezTo>
                  <a:pt x="5633197" y="6148525"/>
                  <a:pt x="5629705" y="6151884"/>
                  <a:pt x="5626211" y="6151884"/>
                </a:cubicBezTo>
                <a:cubicBezTo>
                  <a:pt x="5626211" y="6151884"/>
                  <a:pt x="5626211" y="6151884"/>
                  <a:pt x="5615731" y="6148525"/>
                </a:cubicBezTo>
                <a:lnTo>
                  <a:pt x="5615731" y="6145167"/>
                </a:lnTo>
                <a:cubicBezTo>
                  <a:pt x="5615731" y="6145167"/>
                  <a:pt x="5615731" y="6145167"/>
                  <a:pt x="5619224" y="6138449"/>
                </a:cubicBezTo>
                <a:close/>
                <a:moveTo>
                  <a:pt x="5486079" y="6137944"/>
                </a:moveTo>
                <a:cubicBezTo>
                  <a:pt x="5493134" y="6134417"/>
                  <a:pt x="5500187" y="6141472"/>
                  <a:pt x="5500187" y="6148525"/>
                </a:cubicBezTo>
                <a:cubicBezTo>
                  <a:pt x="5500187" y="6155579"/>
                  <a:pt x="5493134" y="6162632"/>
                  <a:pt x="5486079" y="6162632"/>
                </a:cubicBezTo>
                <a:cubicBezTo>
                  <a:pt x="5479026" y="6162632"/>
                  <a:pt x="5471972" y="6159106"/>
                  <a:pt x="5471972" y="6152052"/>
                </a:cubicBezTo>
                <a:cubicBezTo>
                  <a:pt x="5471972" y="6152052"/>
                  <a:pt x="5471972" y="6152052"/>
                  <a:pt x="5471972" y="6148525"/>
                </a:cubicBezTo>
                <a:cubicBezTo>
                  <a:pt x="5471972" y="6141472"/>
                  <a:pt x="5479026" y="6137944"/>
                  <a:pt x="5486079" y="6137944"/>
                </a:cubicBezTo>
                <a:close/>
                <a:moveTo>
                  <a:pt x="5574081" y="6131730"/>
                </a:moveTo>
                <a:cubicBezTo>
                  <a:pt x="5574081" y="6131730"/>
                  <a:pt x="5574081" y="6131730"/>
                  <a:pt x="5577440" y="6142210"/>
                </a:cubicBezTo>
                <a:cubicBezTo>
                  <a:pt x="5577440" y="6142210"/>
                  <a:pt x="5577440" y="6142210"/>
                  <a:pt x="5580799" y="6149197"/>
                </a:cubicBezTo>
                <a:cubicBezTo>
                  <a:pt x="5577440" y="6149197"/>
                  <a:pt x="5570722" y="6149197"/>
                  <a:pt x="5567363" y="6149197"/>
                </a:cubicBezTo>
                <a:lnTo>
                  <a:pt x="5570722" y="6142210"/>
                </a:lnTo>
                <a:cubicBezTo>
                  <a:pt x="5570722" y="6142210"/>
                  <a:pt x="5570722" y="6142210"/>
                  <a:pt x="5574081" y="6131730"/>
                </a:cubicBezTo>
                <a:close/>
                <a:moveTo>
                  <a:pt x="5482609" y="6131214"/>
                </a:moveTo>
                <a:cubicBezTo>
                  <a:pt x="5472195" y="6131214"/>
                  <a:pt x="5465254" y="6138242"/>
                  <a:pt x="5465254" y="6148784"/>
                </a:cubicBezTo>
                <a:cubicBezTo>
                  <a:pt x="5465254" y="6152297"/>
                  <a:pt x="5465254" y="6152297"/>
                  <a:pt x="5465254" y="6152297"/>
                </a:cubicBezTo>
                <a:cubicBezTo>
                  <a:pt x="5465254" y="6162839"/>
                  <a:pt x="5475666" y="6173381"/>
                  <a:pt x="5486079" y="6169867"/>
                </a:cubicBezTo>
                <a:cubicBezTo>
                  <a:pt x="5499963" y="6169867"/>
                  <a:pt x="5506904" y="6162839"/>
                  <a:pt x="5506904" y="6148784"/>
                </a:cubicBezTo>
                <a:cubicBezTo>
                  <a:pt x="5506904" y="6138242"/>
                  <a:pt x="5496492" y="6127700"/>
                  <a:pt x="5482609" y="6131214"/>
                </a:cubicBezTo>
                <a:close/>
                <a:moveTo>
                  <a:pt x="5612922" y="6127700"/>
                </a:moveTo>
                <a:cubicBezTo>
                  <a:pt x="5612922" y="6127700"/>
                  <a:pt x="5612922" y="6127700"/>
                  <a:pt x="5609380" y="6145454"/>
                </a:cubicBezTo>
                <a:cubicBezTo>
                  <a:pt x="5609380" y="6145454"/>
                  <a:pt x="5609380" y="6145454"/>
                  <a:pt x="5602296" y="6166759"/>
                </a:cubicBezTo>
                <a:cubicBezTo>
                  <a:pt x="5605837" y="6170310"/>
                  <a:pt x="5609380" y="6170310"/>
                  <a:pt x="5612922" y="6170310"/>
                </a:cubicBezTo>
                <a:lnTo>
                  <a:pt x="5616464" y="6156107"/>
                </a:lnTo>
                <a:cubicBezTo>
                  <a:pt x="5616464" y="6156107"/>
                  <a:pt x="5616464" y="6156107"/>
                  <a:pt x="5623548" y="6156107"/>
                </a:cubicBezTo>
                <a:cubicBezTo>
                  <a:pt x="5623548" y="6156107"/>
                  <a:pt x="5623548" y="6156107"/>
                  <a:pt x="5627090" y="6173861"/>
                </a:cubicBezTo>
                <a:cubicBezTo>
                  <a:pt x="5630632" y="6177412"/>
                  <a:pt x="5630632" y="6177412"/>
                  <a:pt x="5634175" y="6177412"/>
                </a:cubicBezTo>
                <a:cubicBezTo>
                  <a:pt x="5634175" y="6177412"/>
                  <a:pt x="5634175" y="6177412"/>
                  <a:pt x="5630632" y="6159658"/>
                </a:cubicBezTo>
                <a:cubicBezTo>
                  <a:pt x="5637717" y="6156107"/>
                  <a:pt x="5641259" y="6149005"/>
                  <a:pt x="5641259" y="6145454"/>
                </a:cubicBezTo>
                <a:cubicBezTo>
                  <a:pt x="5641259" y="6138353"/>
                  <a:pt x="5637717" y="6134802"/>
                  <a:pt x="5634175" y="6134802"/>
                </a:cubicBezTo>
                <a:cubicBezTo>
                  <a:pt x="5627090" y="6131251"/>
                  <a:pt x="5620006" y="6127700"/>
                  <a:pt x="5612922" y="6127700"/>
                </a:cubicBezTo>
                <a:close/>
                <a:moveTo>
                  <a:pt x="5570295" y="6120982"/>
                </a:moveTo>
                <a:cubicBezTo>
                  <a:pt x="5570295" y="6120982"/>
                  <a:pt x="5570295" y="6120982"/>
                  <a:pt x="5563211" y="6142066"/>
                </a:cubicBezTo>
                <a:cubicBezTo>
                  <a:pt x="5563211" y="6142066"/>
                  <a:pt x="5563211" y="6142066"/>
                  <a:pt x="5552585" y="6163149"/>
                </a:cubicBezTo>
                <a:cubicBezTo>
                  <a:pt x="5556127" y="6163149"/>
                  <a:pt x="5556127" y="6163149"/>
                  <a:pt x="5559669" y="6163149"/>
                </a:cubicBezTo>
                <a:lnTo>
                  <a:pt x="5563211" y="6156121"/>
                </a:lnTo>
                <a:cubicBezTo>
                  <a:pt x="5570295" y="6156121"/>
                  <a:pt x="5573838" y="6156121"/>
                  <a:pt x="5580922" y="6156121"/>
                </a:cubicBezTo>
                <a:cubicBezTo>
                  <a:pt x="5580922" y="6156121"/>
                  <a:pt x="5580922" y="6156121"/>
                  <a:pt x="5584464" y="6163149"/>
                </a:cubicBezTo>
                <a:cubicBezTo>
                  <a:pt x="5588006" y="6163149"/>
                  <a:pt x="5588006" y="6166663"/>
                  <a:pt x="5591548" y="6166663"/>
                </a:cubicBezTo>
                <a:cubicBezTo>
                  <a:pt x="5591548" y="6166663"/>
                  <a:pt x="5591548" y="6166663"/>
                  <a:pt x="5584464" y="6142066"/>
                </a:cubicBezTo>
                <a:cubicBezTo>
                  <a:pt x="5584464" y="6142066"/>
                  <a:pt x="5584464" y="6142066"/>
                  <a:pt x="5580922" y="6120982"/>
                </a:cubicBezTo>
                <a:cubicBezTo>
                  <a:pt x="5580922" y="6120982"/>
                  <a:pt x="5580922" y="6120982"/>
                  <a:pt x="5570295" y="6120982"/>
                </a:cubicBezTo>
                <a:close/>
                <a:moveTo>
                  <a:pt x="5549898" y="6120982"/>
                </a:moveTo>
                <a:cubicBezTo>
                  <a:pt x="5532187" y="6120982"/>
                  <a:pt x="5525103" y="6120982"/>
                  <a:pt x="5510934" y="6124453"/>
                </a:cubicBezTo>
                <a:cubicBezTo>
                  <a:pt x="5510934" y="6131394"/>
                  <a:pt x="5510934" y="6131394"/>
                  <a:pt x="5510934" y="6131394"/>
                </a:cubicBezTo>
                <a:lnTo>
                  <a:pt x="5525103" y="6127924"/>
                </a:lnTo>
                <a:cubicBezTo>
                  <a:pt x="5528645" y="6162632"/>
                  <a:pt x="5528645" y="6162632"/>
                  <a:pt x="5528645" y="6162632"/>
                </a:cubicBezTo>
                <a:cubicBezTo>
                  <a:pt x="5539271" y="6162632"/>
                  <a:pt x="5539271" y="6162632"/>
                  <a:pt x="5539271" y="6162632"/>
                </a:cubicBezTo>
                <a:cubicBezTo>
                  <a:pt x="5535729" y="6127924"/>
                  <a:pt x="5535729" y="6127924"/>
                  <a:pt x="5535729" y="6127924"/>
                </a:cubicBezTo>
                <a:cubicBezTo>
                  <a:pt x="5549898" y="6127924"/>
                  <a:pt x="5549898" y="6127924"/>
                  <a:pt x="5549898" y="6127924"/>
                </a:cubicBezTo>
                <a:cubicBezTo>
                  <a:pt x="5549898" y="6120982"/>
                  <a:pt x="5549898" y="6120982"/>
                  <a:pt x="5549898" y="6120982"/>
                </a:cubicBezTo>
                <a:close/>
                <a:moveTo>
                  <a:pt x="5100257" y="6120981"/>
                </a:moveTo>
                <a:cubicBezTo>
                  <a:pt x="5118171" y="6120981"/>
                  <a:pt x="5125336" y="6138448"/>
                  <a:pt x="5125336" y="6155913"/>
                </a:cubicBezTo>
                <a:lnTo>
                  <a:pt x="5071595" y="6155913"/>
                </a:lnTo>
                <a:cubicBezTo>
                  <a:pt x="5071595" y="6138448"/>
                  <a:pt x="5082343" y="6120981"/>
                  <a:pt x="5100257" y="6120981"/>
                </a:cubicBezTo>
                <a:close/>
                <a:moveTo>
                  <a:pt x="5552585" y="6114265"/>
                </a:moveTo>
                <a:cubicBezTo>
                  <a:pt x="5615759" y="6114265"/>
                  <a:pt x="5671914" y="6135224"/>
                  <a:pt x="5717539" y="6170156"/>
                </a:cubicBezTo>
                <a:cubicBezTo>
                  <a:pt x="5724558" y="6177143"/>
                  <a:pt x="5724558" y="6180636"/>
                  <a:pt x="5721049" y="6184129"/>
                </a:cubicBezTo>
                <a:cubicBezTo>
                  <a:pt x="5721049" y="6184129"/>
                  <a:pt x="5721049" y="6184129"/>
                  <a:pt x="5692972" y="6215569"/>
                </a:cubicBezTo>
                <a:cubicBezTo>
                  <a:pt x="5689462" y="6219061"/>
                  <a:pt x="5685952" y="6219061"/>
                  <a:pt x="5678933" y="6215569"/>
                </a:cubicBezTo>
                <a:cubicBezTo>
                  <a:pt x="5643837" y="6187623"/>
                  <a:pt x="5598210" y="6170156"/>
                  <a:pt x="5552585" y="6170156"/>
                </a:cubicBezTo>
                <a:cubicBezTo>
                  <a:pt x="5503450" y="6170156"/>
                  <a:pt x="5461334" y="6187623"/>
                  <a:pt x="5426236" y="6215569"/>
                </a:cubicBezTo>
                <a:cubicBezTo>
                  <a:pt x="5419217" y="6219061"/>
                  <a:pt x="5415708" y="6219061"/>
                  <a:pt x="5412198" y="6215569"/>
                </a:cubicBezTo>
                <a:cubicBezTo>
                  <a:pt x="5412198" y="6215569"/>
                  <a:pt x="5412198" y="6215569"/>
                  <a:pt x="5384121" y="6184129"/>
                </a:cubicBezTo>
                <a:cubicBezTo>
                  <a:pt x="5380611" y="6180636"/>
                  <a:pt x="5380611" y="6177143"/>
                  <a:pt x="5387630" y="6170156"/>
                </a:cubicBezTo>
                <a:cubicBezTo>
                  <a:pt x="5433256" y="6135224"/>
                  <a:pt x="5489411" y="6114265"/>
                  <a:pt x="5552585" y="6114265"/>
                </a:cubicBezTo>
                <a:close/>
                <a:moveTo>
                  <a:pt x="5100481" y="6114264"/>
                </a:moveTo>
                <a:cubicBezTo>
                  <a:pt x="5076113" y="6114264"/>
                  <a:pt x="5062189" y="6131778"/>
                  <a:pt x="5062189" y="6163304"/>
                </a:cubicBezTo>
                <a:cubicBezTo>
                  <a:pt x="5062189" y="6191326"/>
                  <a:pt x="5072632" y="6212343"/>
                  <a:pt x="5103962" y="6212343"/>
                </a:cubicBezTo>
                <a:cubicBezTo>
                  <a:pt x="5110924" y="6212343"/>
                  <a:pt x="5124848" y="6208840"/>
                  <a:pt x="5131810" y="6205337"/>
                </a:cubicBezTo>
                <a:lnTo>
                  <a:pt x="5131810" y="6194829"/>
                </a:lnTo>
                <a:cubicBezTo>
                  <a:pt x="5124848" y="6198332"/>
                  <a:pt x="5114404" y="6201834"/>
                  <a:pt x="5103962" y="6201834"/>
                </a:cubicBezTo>
                <a:cubicBezTo>
                  <a:pt x="5083076" y="6201834"/>
                  <a:pt x="5072632" y="6184320"/>
                  <a:pt x="5072632" y="6166807"/>
                </a:cubicBezTo>
                <a:cubicBezTo>
                  <a:pt x="5072632" y="6166807"/>
                  <a:pt x="5072632" y="6166807"/>
                  <a:pt x="5138772" y="6166807"/>
                </a:cubicBezTo>
                <a:cubicBezTo>
                  <a:pt x="5138772" y="6166807"/>
                  <a:pt x="5138772" y="6166807"/>
                  <a:pt x="5138772" y="6159801"/>
                </a:cubicBezTo>
                <a:cubicBezTo>
                  <a:pt x="5138772" y="6135281"/>
                  <a:pt x="5128329" y="6114264"/>
                  <a:pt x="5100481" y="6114264"/>
                </a:cubicBezTo>
                <a:close/>
                <a:moveTo>
                  <a:pt x="4851253" y="6077988"/>
                </a:moveTo>
                <a:lnTo>
                  <a:pt x="4851253" y="6088736"/>
                </a:lnTo>
                <a:lnTo>
                  <a:pt x="4890216" y="6088736"/>
                </a:lnTo>
                <a:lnTo>
                  <a:pt x="4890216" y="6208312"/>
                </a:lnTo>
                <a:lnTo>
                  <a:pt x="4903652" y="6208312"/>
                </a:lnTo>
                <a:lnTo>
                  <a:pt x="4903652" y="6088736"/>
                </a:lnTo>
                <a:lnTo>
                  <a:pt x="4942614" y="6088736"/>
                </a:lnTo>
                <a:lnTo>
                  <a:pt x="4942614" y="6077988"/>
                </a:lnTo>
                <a:close/>
                <a:moveTo>
                  <a:pt x="4964111" y="6067239"/>
                </a:moveTo>
                <a:lnTo>
                  <a:pt x="4964111" y="6208312"/>
                </a:lnTo>
                <a:cubicBezTo>
                  <a:pt x="4964111" y="6208312"/>
                  <a:pt x="4964111" y="6208312"/>
                  <a:pt x="4974476" y="6208312"/>
                </a:cubicBezTo>
                <a:cubicBezTo>
                  <a:pt x="4974476" y="6208312"/>
                  <a:pt x="4974476" y="6208312"/>
                  <a:pt x="4974476" y="6158936"/>
                </a:cubicBezTo>
                <a:cubicBezTo>
                  <a:pt x="4974476" y="6141302"/>
                  <a:pt x="4981385" y="6120142"/>
                  <a:pt x="5002115" y="6120142"/>
                </a:cubicBezTo>
                <a:cubicBezTo>
                  <a:pt x="5022844" y="6120142"/>
                  <a:pt x="5022844" y="6134249"/>
                  <a:pt x="5022844" y="6151883"/>
                </a:cubicBezTo>
                <a:cubicBezTo>
                  <a:pt x="5022844" y="6151883"/>
                  <a:pt x="5022844" y="6151883"/>
                  <a:pt x="5022844" y="6208312"/>
                </a:cubicBezTo>
                <a:cubicBezTo>
                  <a:pt x="5022844" y="6208312"/>
                  <a:pt x="5022844" y="6208312"/>
                  <a:pt x="5036662" y="6208312"/>
                </a:cubicBezTo>
                <a:cubicBezTo>
                  <a:pt x="5036662" y="6208312"/>
                  <a:pt x="5036662" y="6208312"/>
                  <a:pt x="5036662" y="6151883"/>
                </a:cubicBezTo>
                <a:cubicBezTo>
                  <a:pt x="5036662" y="6127195"/>
                  <a:pt x="5029753" y="6113088"/>
                  <a:pt x="5005569" y="6113088"/>
                </a:cubicBezTo>
                <a:cubicBezTo>
                  <a:pt x="4991750" y="6113088"/>
                  <a:pt x="4981385" y="6120142"/>
                  <a:pt x="4974476" y="6130722"/>
                </a:cubicBezTo>
                <a:cubicBezTo>
                  <a:pt x="4974476" y="6130722"/>
                  <a:pt x="4974476" y="6130722"/>
                  <a:pt x="4974476" y="6067239"/>
                </a:cubicBezTo>
                <a:cubicBezTo>
                  <a:pt x="4974476" y="6067239"/>
                  <a:pt x="4974476" y="6067239"/>
                  <a:pt x="4964111" y="6067239"/>
                </a:cubicBezTo>
                <a:close/>
                <a:moveTo>
                  <a:pt x="5542739" y="6043056"/>
                </a:moveTo>
                <a:cubicBezTo>
                  <a:pt x="5532222" y="6060677"/>
                  <a:pt x="5528716" y="6078298"/>
                  <a:pt x="5528716" y="6095919"/>
                </a:cubicBezTo>
                <a:cubicBezTo>
                  <a:pt x="5525210" y="6095919"/>
                  <a:pt x="5507681" y="6099443"/>
                  <a:pt x="5504176" y="6099443"/>
                </a:cubicBezTo>
                <a:cubicBezTo>
                  <a:pt x="5500669" y="6081822"/>
                  <a:pt x="5490152" y="6064201"/>
                  <a:pt x="5479635" y="6053629"/>
                </a:cubicBezTo>
                <a:cubicBezTo>
                  <a:pt x="5479635" y="6053629"/>
                  <a:pt x="5479635" y="6053629"/>
                  <a:pt x="5476129" y="6053629"/>
                </a:cubicBezTo>
                <a:cubicBezTo>
                  <a:pt x="5469117" y="6053629"/>
                  <a:pt x="5462106" y="6057153"/>
                  <a:pt x="5455094" y="6057153"/>
                </a:cubicBezTo>
                <a:cubicBezTo>
                  <a:pt x="5455094" y="6057153"/>
                  <a:pt x="5455094" y="6057153"/>
                  <a:pt x="5455094" y="6060677"/>
                </a:cubicBezTo>
                <a:cubicBezTo>
                  <a:pt x="5451588" y="6067726"/>
                  <a:pt x="5451588" y="6074774"/>
                  <a:pt x="5451588" y="6085346"/>
                </a:cubicBezTo>
                <a:cubicBezTo>
                  <a:pt x="5451588" y="6095919"/>
                  <a:pt x="5451588" y="6102967"/>
                  <a:pt x="5455094" y="6113540"/>
                </a:cubicBezTo>
                <a:cubicBezTo>
                  <a:pt x="5451588" y="6113540"/>
                  <a:pt x="5434059" y="6120588"/>
                  <a:pt x="5434059" y="6120588"/>
                </a:cubicBezTo>
                <a:cubicBezTo>
                  <a:pt x="5423542" y="6106491"/>
                  <a:pt x="5409518" y="6092395"/>
                  <a:pt x="5395495" y="6085346"/>
                </a:cubicBezTo>
                <a:cubicBezTo>
                  <a:pt x="5388484" y="6085346"/>
                  <a:pt x="5381472" y="6092395"/>
                  <a:pt x="5374460" y="6095919"/>
                </a:cubicBezTo>
                <a:cubicBezTo>
                  <a:pt x="5374460" y="6113540"/>
                  <a:pt x="5377966" y="6131161"/>
                  <a:pt x="5388484" y="6148781"/>
                </a:cubicBezTo>
                <a:cubicBezTo>
                  <a:pt x="5384978" y="6148781"/>
                  <a:pt x="5374460" y="6159354"/>
                  <a:pt x="5370954" y="6159354"/>
                </a:cubicBezTo>
                <a:cubicBezTo>
                  <a:pt x="5360437" y="6148781"/>
                  <a:pt x="5342908" y="6138209"/>
                  <a:pt x="5325379" y="6134685"/>
                </a:cubicBezTo>
                <a:cubicBezTo>
                  <a:pt x="5318367" y="6138209"/>
                  <a:pt x="5311356" y="6145257"/>
                  <a:pt x="5307850" y="6148781"/>
                </a:cubicBezTo>
                <a:cubicBezTo>
                  <a:pt x="5307850" y="6148781"/>
                  <a:pt x="5307850" y="6148781"/>
                  <a:pt x="5307850" y="6152305"/>
                </a:cubicBezTo>
                <a:cubicBezTo>
                  <a:pt x="5311356" y="6166403"/>
                  <a:pt x="5321873" y="6184023"/>
                  <a:pt x="5335896" y="6198120"/>
                </a:cubicBezTo>
                <a:cubicBezTo>
                  <a:pt x="5332390" y="6198120"/>
                  <a:pt x="5321873" y="6215741"/>
                  <a:pt x="5321873" y="6215741"/>
                </a:cubicBezTo>
                <a:cubicBezTo>
                  <a:pt x="5304344" y="6208692"/>
                  <a:pt x="5286815" y="6201644"/>
                  <a:pt x="5269286" y="6201644"/>
                </a:cubicBezTo>
                <a:cubicBezTo>
                  <a:pt x="5265780" y="6208692"/>
                  <a:pt x="5258768" y="6215741"/>
                  <a:pt x="5258768" y="6222789"/>
                </a:cubicBezTo>
                <a:cubicBezTo>
                  <a:pt x="5265780" y="6236886"/>
                  <a:pt x="5279803" y="6250982"/>
                  <a:pt x="5293827" y="6261556"/>
                </a:cubicBezTo>
                <a:cubicBezTo>
                  <a:pt x="5293827" y="6265080"/>
                  <a:pt x="5286815" y="6279176"/>
                  <a:pt x="5286815" y="6282700"/>
                </a:cubicBezTo>
                <a:cubicBezTo>
                  <a:pt x="5269286" y="6275652"/>
                  <a:pt x="5248251" y="6275652"/>
                  <a:pt x="5234228" y="6282700"/>
                </a:cubicBezTo>
                <a:cubicBezTo>
                  <a:pt x="5230722" y="6289749"/>
                  <a:pt x="5227216" y="6296797"/>
                  <a:pt x="5227216" y="6303845"/>
                </a:cubicBezTo>
                <a:cubicBezTo>
                  <a:pt x="5237733" y="6317942"/>
                  <a:pt x="5255262" y="6324990"/>
                  <a:pt x="5272791" y="6332039"/>
                </a:cubicBezTo>
                <a:cubicBezTo>
                  <a:pt x="5272791" y="6335563"/>
                  <a:pt x="5269286" y="6349659"/>
                  <a:pt x="5269286" y="6353183"/>
                </a:cubicBezTo>
                <a:cubicBezTo>
                  <a:pt x="5251757" y="6353183"/>
                  <a:pt x="5234228" y="6360232"/>
                  <a:pt x="5220205" y="6367281"/>
                </a:cubicBezTo>
                <a:cubicBezTo>
                  <a:pt x="5220205" y="6367281"/>
                  <a:pt x="5220205" y="6367281"/>
                  <a:pt x="5216698" y="6367281"/>
                </a:cubicBezTo>
                <a:cubicBezTo>
                  <a:pt x="5216698" y="6370805"/>
                  <a:pt x="5216698" y="6374329"/>
                  <a:pt x="5216698" y="6381377"/>
                </a:cubicBezTo>
                <a:cubicBezTo>
                  <a:pt x="5216698" y="6384901"/>
                  <a:pt x="5216698" y="6388425"/>
                  <a:pt x="5216698" y="6391950"/>
                </a:cubicBezTo>
                <a:cubicBezTo>
                  <a:pt x="5216698" y="6391950"/>
                  <a:pt x="5216698" y="6391950"/>
                  <a:pt x="5220205" y="6391950"/>
                </a:cubicBezTo>
                <a:cubicBezTo>
                  <a:pt x="5234228" y="6402523"/>
                  <a:pt x="5251757" y="6406047"/>
                  <a:pt x="5269286" y="6406047"/>
                </a:cubicBezTo>
                <a:cubicBezTo>
                  <a:pt x="5269286" y="6409571"/>
                  <a:pt x="5272791" y="6427192"/>
                  <a:pt x="5272791" y="6427192"/>
                </a:cubicBezTo>
                <a:cubicBezTo>
                  <a:pt x="5255262" y="6434240"/>
                  <a:pt x="5237733" y="6444812"/>
                  <a:pt x="5227216" y="6455385"/>
                </a:cubicBezTo>
                <a:cubicBezTo>
                  <a:pt x="5227216" y="6455385"/>
                  <a:pt x="5227216" y="6455385"/>
                  <a:pt x="5227216" y="6458909"/>
                </a:cubicBezTo>
                <a:cubicBezTo>
                  <a:pt x="5227216" y="6462434"/>
                  <a:pt x="5230722" y="6473006"/>
                  <a:pt x="5234228" y="6480054"/>
                </a:cubicBezTo>
                <a:cubicBezTo>
                  <a:pt x="5251757" y="6483578"/>
                  <a:pt x="5269286" y="6483578"/>
                  <a:pt x="5286815" y="6480054"/>
                </a:cubicBezTo>
                <a:cubicBezTo>
                  <a:pt x="5286815" y="6480054"/>
                  <a:pt x="5293827" y="6497675"/>
                  <a:pt x="5297332" y="6501200"/>
                </a:cubicBezTo>
                <a:cubicBezTo>
                  <a:pt x="5279803" y="6508248"/>
                  <a:pt x="5265780" y="6522344"/>
                  <a:pt x="5258768" y="6536441"/>
                </a:cubicBezTo>
                <a:cubicBezTo>
                  <a:pt x="5258768" y="6536441"/>
                  <a:pt x="5258768" y="6536441"/>
                  <a:pt x="5258768" y="6539965"/>
                </a:cubicBezTo>
                <a:cubicBezTo>
                  <a:pt x="5262274" y="6543489"/>
                  <a:pt x="5265780" y="6554062"/>
                  <a:pt x="5269286" y="6557586"/>
                </a:cubicBezTo>
                <a:cubicBezTo>
                  <a:pt x="5286815" y="6557586"/>
                  <a:pt x="5304344" y="6554062"/>
                  <a:pt x="5321873" y="6543489"/>
                </a:cubicBezTo>
                <a:cubicBezTo>
                  <a:pt x="5321873" y="6547014"/>
                  <a:pt x="5332390" y="6561110"/>
                  <a:pt x="5335896" y="6564635"/>
                </a:cubicBezTo>
                <a:cubicBezTo>
                  <a:pt x="5321873" y="6575207"/>
                  <a:pt x="5314861" y="6592827"/>
                  <a:pt x="5307850" y="6610449"/>
                </a:cubicBezTo>
                <a:cubicBezTo>
                  <a:pt x="5314861" y="6613973"/>
                  <a:pt x="5318367" y="6621021"/>
                  <a:pt x="5325379" y="6624545"/>
                </a:cubicBezTo>
                <a:cubicBezTo>
                  <a:pt x="5342908" y="6621021"/>
                  <a:pt x="5360437" y="6613973"/>
                  <a:pt x="5370954" y="6599877"/>
                </a:cubicBezTo>
                <a:cubicBezTo>
                  <a:pt x="5374460" y="6599877"/>
                  <a:pt x="5388484" y="6613973"/>
                  <a:pt x="5388484" y="6613973"/>
                </a:cubicBezTo>
                <a:cubicBezTo>
                  <a:pt x="5381472" y="6628069"/>
                  <a:pt x="5377966" y="6649215"/>
                  <a:pt x="5377966" y="6663311"/>
                </a:cubicBezTo>
                <a:cubicBezTo>
                  <a:pt x="5377966" y="6663311"/>
                  <a:pt x="5377966" y="6666836"/>
                  <a:pt x="5377966" y="6666836"/>
                </a:cubicBezTo>
                <a:cubicBezTo>
                  <a:pt x="5381472" y="6670360"/>
                  <a:pt x="5388484" y="6673884"/>
                  <a:pt x="5395495" y="6677408"/>
                </a:cubicBezTo>
                <a:cubicBezTo>
                  <a:pt x="5395495" y="6677408"/>
                  <a:pt x="5395495" y="6677408"/>
                  <a:pt x="5399001" y="6677408"/>
                </a:cubicBezTo>
                <a:cubicBezTo>
                  <a:pt x="5413024" y="6670360"/>
                  <a:pt x="5427047" y="6656263"/>
                  <a:pt x="5434059" y="6638642"/>
                </a:cubicBezTo>
                <a:cubicBezTo>
                  <a:pt x="5437564" y="6642166"/>
                  <a:pt x="5451588" y="6645691"/>
                  <a:pt x="5455094" y="6649215"/>
                </a:cubicBezTo>
                <a:cubicBezTo>
                  <a:pt x="5451588" y="6656263"/>
                  <a:pt x="5451588" y="6666836"/>
                  <a:pt x="5451588" y="6673884"/>
                </a:cubicBezTo>
                <a:cubicBezTo>
                  <a:pt x="5451588" y="6684456"/>
                  <a:pt x="5451588" y="6691505"/>
                  <a:pt x="5455094" y="6702078"/>
                </a:cubicBezTo>
                <a:cubicBezTo>
                  <a:pt x="5462106" y="6705602"/>
                  <a:pt x="5469117" y="6705602"/>
                  <a:pt x="5476129" y="6709126"/>
                </a:cubicBezTo>
                <a:cubicBezTo>
                  <a:pt x="5476129" y="6709126"/>
                  <a:pt x="5476129" y="6709126"/>
                  <a:pt x="5479635" y="6709126"/>
                </a:cubicBezTo>
                <a:cubicBezTo>
                  <a:pt x="5490152" y="6695029"/>
                  <a:pt x="5500669" y="6677408"/>
                  <a:pt x="5504176" y="6663311"/>
                </a:cubicBezTo>
                <a:cubicBezTo>
                  <a:pt x="5507681" y="6663311"/>
                  <a:pt x="5525210" y="6663311"/>
                  <a:pt x="5528716" y="6663311"/>
                </a:cubicBezTo>
                <a:cubicBezTo>
                  <a:pt x="5528716" y="6684456"/>
                  <a:pt x="5532222" y="6702078"/>
                  <a:pt x="5542739" y="6716174"/>
                </a:cubicBezTo>
                <a:cubicBezTo>
                  <a:pt x="5549751" y="6716174"/>
                  <a:pt x="5560268" y="6716174"/>
                  <a:pt x="5563774" y="6716174"/>
                </a:cubicBezTo>
                <a:cubicBezTo>
                  <a:pt x="5563774" y="6716174"/>
                  <a:pt x="5563774" y="6716174"/>
                  <a:pt x="5567280" y="6716174"/>
                </a:cubicBezTo>
                <a:cubicBezTo>
                  <a:pt x="5574291" y="6702078"/>
                  <a:pt x="5581303" y="6684456"/>
                  <a:pt x="5581303" y="6663311"/>
                </a:cubicBezTo>
                <a:cubicBezTo>
                  <a:pt x="5581303" y="6663311"/>
                  <a:pt x="5598832" y="6663311"/>
                  <a:pt x="5602339" y="6663311"/>
                </a:cubicBezTo>
                <a:cubicBezTo>
                  <a:pt x="5605844" y="6677408"/>
                  <a:pt x="5616361" y="6695029"/>
                  <a:pt x="5626879" y="6709126"/>
                </a:cubicBezTo>
                <a:cubicBezTo>
                  <a:pt x="5626879" y="6709126"/>
                  <a:pt x="5626879" y="6709126"/>
                  <a:pt x="5630385" y="6709126"/>
                </a:cubicBezTo>
                <a:cubicBezTo>
                  <a:pt x="5637396" y="6705602"/>
                  <a:pt x="5644408" y="6705602"/>
                  <a:pt x="5651420" y="6702078"/>
                </a:cubicBezTo>
                <a:cubicBezTo>
                  <a:pt x="5654925" y="6691505"/>
                  <a:pt x="5654925" y="6684456"/>
                  <a:pt x="5654925" y="6673884"/>
                </a:cubicBezTo>
                <a:cubicBezTo>
                  <a:pt x="5654925" y="6666836"/>
                  <a:pt x="5654925" y="6656263"/>
                  <a:pt x="5651420" y="6649215"/>
                </a:cubicBezTo>
                <a:cubicBezTo>
                  <a:pt x="5654925" y="6645691"/>
                  <a:pt x="5668949" y="6638642"/>
                  <a:pt x="5672454" y="6638642"/>
                </a:cubicBezTo>
                <a:cubicBezTo>
                  <a:pt x="5682972" y="6656263"/>
                  <a:pt x="5693490" y="6666836"/>
                  <a:pt x="5711019" y="6677408"/>
                </a:cubicBezTo>
                <a:cubicBezTo>
                  <a:pt x="5718030" y="6673884"/>
                  <a:pt x="5725042" y="6670360"/>
                  <a:pt x="5728547" y="6666836"/>
                </a:cubicBezTo>
                <a:cubicBezTo>
                  <a:pt x="5728547" y="6666836"/>
                  <a:pt x="5728547" y="6666836"/>
                  <a:pt x="5732054" y="6666836"/>
                </a:cubicBezTo>
                <a:cubicBezTo>
                  <a:pt x="5732054" y="6666836"/>
                  <a:pt x="5732054" y="6663311"/>
                  <a:pt x="5732054" y="6663311"/>
                </a:cubicBezTo>
                <a:cubicBezTo>
                  <a:pt x="5732054" y="6645691"/>
                  <a:pt x="5725042" y="6628069"/>
                  <a:pt x="5718030" y="6613973"/>
                </a:cubicBezTo>
                <a:cubicBezTo>
                  <a:pt x="5718030" y="6610449"/>
                  <a:pt x="5732054" y="6599877"/>
                  <a:pt x="5735559" y="6599877"/>
                </a:cubicBezTo>
                <a:cubicBezTo>
                  <a:pt x="5746076" y="6610449"/>
                  <a:pt x="5763606" y="6621021"/>
                  <a:pt x="5781135" y="6624545"/>
                </a:cubicBezTo>
                <a:cubicBezTo>
                  <a:pt x="5788146" y="6621021"/>
                  <a:pt x="5795158" y="6613973"/>
                  <a:pt x="5798664" y="6610449"/>
                </a:cubicBezTo>
                <a:cubicBezTo>
                  <a:pt x="5798664" y="6610449"/>
                  <a:pt x="5798664" y="6610449"/>
                  <a:pt x="5798664" y="6606925"/>
                </a:cubicBezTo>
                <a:cubicBezTo>
                  <a:pt x="5795158" y="6592827"/>
                  <a:pt x="5784641" y="6575207"/>
                  <a:pt x="5770617" y="6561110"/>
                </a:cubicBezTo>
                <a:cubicBezTo>
                  <a:pt x="5774123" y="6561110"/>
                  <a:pt x="5784641" y="6547014"/>
                  <a:pt x="5784641" y="6543489"/>
                </a:cubicBezTo>
                <a:cubicBezTo>
                  <a:pt x="5802170" y="6554062"/>
                  <a:pt x="5819699" y="6557586"/>
                  <a:pt x="5837228" y="6557586"/>
                </a:cubicBezTo>
                <a:cubicBezTo>
                  <a:pt x="5840734" y="6550538"/>
                  <a:pt x="5844239" y="6543489"/>
                  <a:pt x="5847746" y="6539965"/>
                </a:cubicBezTo>
                <a:cubicBezTo>
                  <a:pt x="5847746" y="6539965"/>
                  <a:pt x="5847746" y="6539965"/>
                  <a:pt x="5847746" y="6536441"/>
                </a:cubicBezTo>
                <a:cubicBezTo>
                  <a:pt x="5840734" y="6522344"/>
                  <a:pt x="5826710" y="6508248"/>
                  <a:pt x="5812688" y="6497675"/>
                </a:cubicBezTo>
                <a:cubicBezTo>
                  <a:pt x="5812688" y="6497675"/>
                  <a:pt x="5819699" y="6480054"/>
                  <a:pt x="5819699" y="6480054"/>
                </a:cubicBezTo>
                <a:cubicBezTo>
                  <a:pt x="5837228" y="6483578"/>
                  <a:pt x="5854757" y="6483578"/>
                  <a:pt x="5872286" y="6480054"/>
                </a:cubicBezTo>
                <a:cubicBezTo>
                  <a:pt x="5872286" y="6480054"/>
                  <a:pt x="5872286" y="6480054"/>
                  <a:pt x="5872286" y="6476530"/>
                </a:cubicBezTo>
                <a:cubicBezTo>
                  <a:pt x="5875792" y="6473006"/>
                  <a:pt x="5879298" y="6462434"/>
                  <a:pt x="5879298" y="6455385"/>
                </a:cubicBezTo>
                <a:cubicBezTo>
                  <a:pt x="5865275" y="6441288"/>
                  <a:pt x="5851251" y="6434240"/>
                  <a:pt x="5833722" y="6427192"/>
                </a:cubicBezTo>
                <a:cubicBezTo>
                  <a:pt x="5833722" y="6427192"/>
                  <a:pt x="5833722" y="6409571"/>
                  <a:pt x="5837228" y="6406047"/>
                </a:cubicBezTo>
                <a:cubicBezTo>
                  <a:pt x="5854757" y="6406047"/>
                  <a:pt x="5872286" y="6402523"/>
                  <a:pt x="5886310" y="6391950"/>
                </a:cubicBezTo>
                <a:cubicBezTo>
                  <a:pt x="5889815" y="6388425"/>
                  <a:pt x="5889815" y="6384901"/>
                  <a:pt x="5889815" y="6381377"/>
                </a:cubicBezTo>
                <a:cubicBezTo>
                  <a:pt x="5889815" y="6377853"/>
                  <a:pt x="5889815" y="6374329"/>
                  <a:pt x="5886310" y="6370805"/>
                </a:cubicBezTo>
                <a:cubicBezTo>
                  <a:pt x="5886310" y="6370805"/>
                  <a:pt x="5886310" y="6370805"/>
                  <a:pt x="5886310" y="6367281"/>
                </a:cubicBezTo>
                <a:cubicBezTo>
                  <a:pt x="5872286" y="6360232"/>
                  <a:pt x="5854757" y="6353183"/>
                  <a:pt x="5837228" y="6353183"/>
                </a:cubicBezTo>
                <a:cubicBezTo>
                  <a:pt x="5837228" y="6353183"/>
                  <a:pt x="5833722" y="6335563"/>
                  <a:pt x="5833722" y="6332039"/>
                </a:cubicBezTo>
                <a:cubicBezTo>
                  <a:pt x="5851251" y="6328515"/>
                  <a:pt x="5868780" y="6317942"/>
                  <a:pt x="5879298" y="6307370"/>
                </a:cubicBezTo>
                <a:cubicBezTo>
                  <a:pt x="5879298" y="6307370"/>
                  <a:pt x="5879298" y="6307370"/>
                  <a:pt x="5879298" y="6303845"/>
                </a:cubicBezTo>
                <a:cubicBezTo>
                  <a:pt x="5879298" y="6296797"/>
                  <a:pt x="5875792" y="6289749"/>
                  <a:pt x="5872286" y="6282700"/>
                </a:cubicBezTo>
                <a:cubicBezTo>
                  <a:pt x="5854757" y="6279176"/>
                  <a:pt x="5837228" y="6279176"/>
                  <a:pt x="5819699" y="6282700"/>
                </a:cubicBezTo>
                <a:cubicBezTo>
                  <a:pt x="5819699" y="6279176"/>
                  <a:pt x="5812688" y="6265080"/>
                  <a:pt x="5812688" y="6261556"/>
                </a:cubicBezTo>
                <a:cubicBezTo>
                  <a:pt x="5826710" y="6250982"/>
                  <a:pt x="5840734" y="6240410"/>
                  <a:pt x="5847746" y="6222789"/>
                </a:cubicBezTo>
                <a:cubicBezTo>
                  <a:pt x="5847746" y="6215741"/>
                  <a:pt x="5840734" y="6208692"/>
                  <a:pt x="5837228" y="6205168"/>
                </a:cubicBezTo>
                <a:cubicBezTo>
                  <a:pt x="5837228" y="6205168"/>
                  <a:pt x="5837228" y="6205168"/>
                  <a:pt x="5837228" y="6201644"/>
                </a:cubicBezTo>
                <a:cubicBezTo>
                  <a:pt x="5819699" y="6201644"/>
                  <a:pt x="5802170" y="6208692"/>
                  <a:pt x="5784641" y="6215741"/>
                </a:cubicBezTo>
                <a:cubicBezTo>
                  <a:pt x="5784641" y="6215741"/>
                  <a:pt x="5774123" y="6201644"/>
                  <a:pt x="5770617" y="6198120"/>
                </a:cubicBezTo>
                <a:cubicBezTo>
                  <a:pt x="5784641" y="6184023"/>
                  <a:pt x="5795158" y="6169927"/>
                  <a:pt x="5798664" y="6152305"/>
                </a:cubicBezTo>
                <a:cubicBezTo>
                  <a:pt x="5795158" y="6145257"/>
                  <a:pt x="5788146" y="6138209"/>
                  <a:pt x="5781135" y="6134685"/>
                </a:cubicBezTo>
                <a:cubicBezTo>
                  <a:pt x="5763606" y="6138209"/>
                  <a:pt x="5749583" y="6148781"/>
                  <a:pt x="5735559" y="6162879"/>
                </a:cubicBezTo>
                <a:cubicBezTo>
                  <a:pt x="5732054" y="6159354"/>
                  <a:pt x="5718030" y="6148781"/>
                  <a:pt x="5718030" y="6148781"/>
                </a:cubicBezTo>
                <a:cubicBezTo>
                  <a:pt x="5725042" y="6131161"/>
                  <a:pt x="5732054" y="6113540"/>
                  <a:pt x="5732054" y="6095919"/>
                </a:cubicBezTo>
                <a:cubicBezTo>
                  <a:pt x="5725042" y="6092395"/>
                  <a:pt x="5718030" y="6085346"/>
                  <a:pt x="5711019" y="6085346"/>
                </a:cubicBezTo>
                <a:cubicBezTo>
                  <a:pt x="5696995" y="6092395"/>
                  <a:pt x="5682972" y="6106491"/>
                  <a:pt x="5672454" y="6120588"/>
                </a:cubicBezTo>
                <a:cubicBezTo>
                  <a:pt x="5668949" y="6120588"/>
                  <a:pt x="5654925" y="6113540"/>
                  <a:pt x="5651420" y="6113540"/>
                </a:cubicBezTo>
                <a:cubicBezTo>
                  <a:pt x="5654925" y="6102967"/>
                  <a:pt x="5654925" y="6095919"/>
                  <a:pt x="5654925" y="6085346"/>
                </a:cubicBezTo>
                <a:cubicBezTo>
                  <a:pt x="5654925" y="6074774"/>
                  <a:pt x="5654925" y="6067726"/>
                  <a:pt x="5651420" y="6060677"/>
                </a:cubicBezTo>
                <a:cubicBezTo>
                  <a:pt x="5651420" y="6060677"/>
                  <a:pt x="5651420" y="6060677"/>
                  <a:pt x="5651420" y="6057153"/>
                </a:cubicBezTo>
                <a:cubicBezTo>
                  <a:pt x="5644408" y="6057153"/>
                  <a:pt x="5637396" y="6053629"/>
                  <a:pt x="5630385" y="6053629"/>
                </a:cubicBezTo>
                <a:cubicBezTo>
                  <a:pt x="5630385" y="6053629"/>
                  <a:pt x="5630385" y="6053629"/>
                  <a:pt x="5626879" y="6053629"/>
                </a:cubicBezTo>
                <a:cubicBezTo>
                  <a:pt x="5616361" y="6064201"/>
                  <a:pt x="5605844" y="6081822"/>
                  <a:pt x="5602339" y="6099443"/>
                </a:cubicBezTo>
                <a:cubicBezTo>
                  <a:pt x="5598832" y="6099443"/>
                  <a:pt x="5581303" y="6095919"/>
                  <a:pt x="5577798" y="6095919"/>
                </a:cubicBezTo>
                <a:cubicBezTo>
                  <a:pt x="5577798" y="6078298"/>
                  <a:pt x="5574291" y="6060677"/>
                  <a:pt x="5563774" y="6043056"/>
                </a:cubicBezTo>
                <a:cubicBezTo>
                  <a:pt x="5556763" y="6043056"/>
                  <a:pt x="5549751" y="6043056"/>
                  <a:pt x="5542739" y="6043056"/>
                </a:cubicBezTo>
                <a:close/>
                <a:moveTo>
                  <a:pt x="0" y="0"/>
                </a:moveTo>
                <a:lnTo>
                  <a:pt x="6096000" y="0"/>
                </a:lnTo>
                <a:lnTo>
                  <a:pt x="6096000" y="6858000"/>
                </a:lnTo>
                <a:lnTo>
                  <a:pt x="0" y="6858000"/>
                </a:lnTo>
                <a:close/>
              </a:path>
            </a:pathLst>
          </a:custGeom>
          <a:solidFill>
            <a:srgbClr val="01B4E7">
              <a:alpha val="60000"/>
            </a:srgbClr>
          </a:solidFill>
        </p:spPr>
        <p:txBody>
          <a:bodyPr vert="horz" wrap="square" lIns="91440" tIns="45720" rIns="91440" bIns="45720" rtlCol="0" anchor="b">
            <a:noAutofit/>
          </a:bodyPr>
          <a:lstStyle>
            <a:lvl1pPr>
              <a:defRPr lang="en-US" dirty="0">
                <a:solidFill>
                  <a:schemeClr val="tx1">
                    <a:alpha val="0"/>
                  </a:schemeClr>
                </a:solidFill>
              </a:defRPr>
            </a:lvl1pPr>
          </a:lstStyle>
          <a:p>
            <a:pPr marL="0" lvl="0" indent="0" algn="r">
              <a:buNone/>
            </a:pPr>
            <a:r>
              <a:rPr lang="en-US" dirty="0"/>
              <a:t> </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6879771"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p:nvPr>
        </p:nvSpPr>
        <p:spPr>
          <a:xfrm>
            <a:off x="6871304"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3" name="Slide Number Placeholder 5">
            <a:extLst>
              <a:ext uri="{FF2B5EF4-FFF2-40B4-BE49-F238E27FC236}">
                <a16:creationId xmlns:a16="http://schemas.microsoft.com/office/drawing/2014/main" id="{86011E95-A43E-42BE-BADC-044BB6274510}"/>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20982928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61D0F0E6-22D0-49A2-8945-52AEAD9041CD}"/>
              </a:ext>
            </a:extLst>
          </p:cNvPr>
          <p:cNvSpPr>
            <a:spLocks noGrp="1"/>
          </p:cNvSpPr>
          <p:nvPr>
            <p:ph type="pic" sz="quarter" idx="13"/>
          </p:nvPr>
        </p:nvSpPr>
        <p:spPr>
          <a:xfrm>
            <a:off x="0" y="0"/>
            <a:ext cx="12192000" cy="6858000"/>
          </a:xfrm>
          <a:custGeom>
            <a:avLst/>
            <a:gdLst>
              <a:gd name="connsiteX0" fmla="*/ 6602777 w 12192000"/>
              <a:gd name="connsiteY0" fmla="*/ 6116155 h 6858000"/>
              <a:gd name="connsiteX1" fmla="*/ 6612980 w 12192000"/>
              <a:gd name="connsiteY1" fmla="*/ 6116155 h 6858000"/>
              <a:gd name="connsiteX2" fmla="*/ 6617061 w 12192000"/>
              <a:gd name="connsiteY2" fmla="*/ 6124493 h 6858000"/>
              <a:gd name="connsiteX3" fmla="*/ 6623183 w 12192000"/>
              <a:gd name="connsiteY3" fmla="*/ 6226637 h 6858000"/>
              <a:gd name="connsiteX4" fmla="*/ 6621142 w 12192000"/>
              <a:gd name="connsiteY4" fmla="*/ 6237059 h 6858000"/>
              <a:gd name="connsiteX5" fmla="*/ 6615021 w 12192000"/>
              <a:gd name="connsiteY5" fmla="*/ 6237059 h 6858000"/>
              <a:gd name="connsiteX6" fmla="*/ 6508908 w 12192000"/>
              <a:gd name="connsiteY6" fmla="*/ 6174523 h 6858000"/>
              <a:gd name="connsiteX7" fmla="*/ 6504827 w 12192000"/>
              <a:gd name="connsiteY7" fmla="*/ 6168270 h 6858000"/>
              <a:gd name="connsiteX8" fmla="*/ 6504827 w 12192000"/>
              <a:gd name="connsiteY8" fmla="*/ 6166184 h 6858000"/>
              <a:gd name="connsiteX9" fmla="*/ 6510948 w 12192000"/>
              <a:gd name="connsiteY9" fmla="*/ 6162015 h 6858000"/>
              <a:gd name="connsiteX10" fmla="*/ 6602777 w 12192000"/>
              <a:gd name="connsiteY10" fmla="*/ 6116155 h 6858000"/>
              <a:gd name="connsiteX11" fmla="*/ 6685511 w 12192000"/>
              <a:gd name="connsiteY11" fmla="*/ 6114071 h 6858000"/>
              <a:gd name="connsiteX12" fmla="*/ 6695813 w 12192000"/>
              <a:gd name="connsiteY12" fmla="*/ 6114071 h 6858000"/>
              <a:gd name="connsiteX13" fmla="*/ 6786472 w 12192000"/>
              <a:gd name="connsiteY13" fmla="*/ 6159837 h 6858000"/>
              <a:gd name="connsiteX14" fmla="*/ 6794714 w 12192000"/>
              <a:gd name="connsiteY14" fmla="*/ 6166078 h 6858000"/>
              <a:gd name="connsiteX15" fmla="*/ 6790593 w 12192000"/>
              <a:gd name="connsiteY15" fmla="*/ 6172318 h 6858000"/>
              <a:gd name="connsiteX16" fmla="*/ 6683451 w 12192000"/>
              <a:gd name="connsiteY16" fmla="*/ 6234726 h 6858000"/>
              <a:gd name="connsiteX17" fmla="*/ 6675208 w 12192000"/>
              <a:gd name="connsiteY17" fmla="*/ 6234726 h 6858000"/>
              <a:gd name="connsiteX18" fmla="*/ 6673148 w 12192000"/>
              <a:gd name="connsiteY18" fmla="*/ 6226405 h 6858000"/>
              <a:gd name="connsiteX19" fmla="*/ 6681390 w 12192000"/>
              <a:gd name="connsiteY19" fmla="*/ 6122392 h 6858000"/>
              <a:gd name="connsiteX20" fmla="*/ 6685511 w 12192000"/>
              <a:gd name="connsiteY20" fmla="*/ 6114071 h 6858000"/>
              <a:gd name="connsiteX21" fmla="*/ 5867776 w 12192000"/>
              <a:gd name="connsiteY21" fmla="*/ 6074328 h 6858000"/>
              <a:gd name="connsiteX22" fmla="*/ 5867776 w 12192000"/>
              <a:gd name="connsiteY22" fmla="*/ 6117531 h 6858000"/>
              <a:gd name="connsiteX23" fmla="*/ 5819888 w 12192000"/>
              <a:gd name="connsiteY23" fmla="*/ 6125760 h 6858000"/>
              <a:gd name="connsiteX24" fmla="*/ 5801149 w 12192000"/>
              <a:gd name="connsiteY24" fmla="*/ 6101073 h 6858000"/>
              <a:gd name="connsiteX25" fmla="*/ 5826134 w 12192000"/>
              <a:gd name="connsiteY25" fmla="*/ 6076386 h 6858000"/>
              <a:gd name="connsiteX26" fmla="*/ 5518276 w 12192000"/>
              <a:gd name="connsiteY26" fmla="*/ 6004194 h 6858000"/>
              <a:gd name="connsiteX27" fmla="*/ 5559186 w 12192000"/>
              <a:gd name="connsiteY27" fmla="*/ 6064393 h 6858000"/>
              <a:gd name="connsiteX28" fmla="*/ 5518276 w 12192000"/>
              <a:gd name="connsiteY28" fmla="*/ 6124591 h 6858000"/>
              <a:gd name="connsiteX29" fmla="*/ 5477363 w 12192000"/>
              <a:gd name="connsiteY29" fmla="*/ 6064393 h 6858000"/>
              <a:gd name="connsiteX30" fmla="*/ 5518276 w 12192000"/>
              <a:gd name="connsiteY30" fmla="*/ 6004194 h 6858000"/>
              <a:gd name="connsiteX31" fmla="*/ 6672498 w 12192000"/>
              <a:gd name="connsiteY31" fmla="*/ 5995882 h 6858000"/>
              <a:gd name="connsiteX32" fmla="*/ 6681491 w 12192000"/>
              <a:gd name="connsiteY32" fmla="*/ 5996921 h 6858000"/>
              <a:gd name="connsiteX33" fmla="*/ 6708215 w 12192000"/>
              <a:gd name="connsiteY33" fmla="*/ 6048872 h 6858000"/>
              <a:gd name="connsiteX34" fmla="*/ 6648601 w 12192000"/>
              <a:gd name="connsiteY34" fmla="*/ 6107057 h 6858000"/>
              <a:gd name="connsiteX35" fmla="*/ 6588987 w 12192000"/>
              <a:gd name="connsiteY35" fmla="*/ 6048872 h 6858000"/>
              <a:gd name="connsiteX36" fmla="*/ 6615711 w 12192000"/>
              <a:gd name="connsiteY36" fmla="*/ 5999000 h 6858000"/>
              <a:gd name="connsiteX37" fmla="*/ 6632156 w 12192000"/>
              <a:gd name="connsiteY37" fmla="*/ 6001077 h 6858000"/>
              <a:gd name="connsiteX38" fmla="*/ 6630100 w 12192000"/>
              <a:gd name="connsiteY38" fmla="*/ 6017702 h 6858000"/>
              <a:gd name="connsiteX39" fmla="*/ 6613655 w 12192000"/>
              <a:gd name="connsiteY39" fmla="*/ 6048872 h 6858000"/>
              <a:gd name="connsiteX40" fmla="*/ 6648601 w 12192000"/>
              <a:gd name="connsiteY40" fmla="*/ 6084199 h 6858000"/>
              <a:gd name="connsiteX41" fmla="*/ 6683547 w 12192000"/>
              <a:gd name="connsiteY41" fmla="*/ 6048872 h 6858000"/>
              <a:gd name="connsiteX42" fmla="*/ 6667102 w 12192000"/>
              <a:gd name="connsiteY42" fmla="*/ 6017702 h 6858000"/>
              <a:gd name="connsiteX43" fmla="*/ 6665047 w 12192000"/>
              <a:gd name="connsiteY43" fmla="*/ 6001077 h 6858000"/>
              <a:gd name="connsiteX44" fmla="*/ 6672498 w 12192000"/>
              <a:gd name="connsiteY44" fmla="*/ 5995882 h 6858000"/>
              <a:gd name="connsiteX45" fmla="*/ 6821432 w 12192000"/>
              <a:gd name="connsiteY45" fmla="*/ 5980816 h 6858000"/>
              <a:gd name="connsiteX46" fmla="*/ 6825565 w 12192000"/>
              <a:gd name="connsiteY46" fmla="*/ 5987045 h 6858000"/>
              <a:gd name="connsiteX47" fmla="*/ 6825565 w 12192000"/>
              <a:gd name="connsiteY47" fmla="*/ 6111612 h 6858000"/>
              <a:gd name="connsiteX48" fmla="*/ 6821432 w 12192000"/>
              <a:gd name="connsiteY48" fmla="*/ 6117840 h 6858000"/>
              <a:gd name="connsiteX49" fmla="*/ 6813166 w 12192000"/>
              <a:gd name="connsiteY49" fmla="*/ 6115764 h 6858000"/>
              <a:gd name="connsiteX50" fmla="*/ 6728441 w 12192000"/>
              <a:gd name="connsiteY50" fmla="*/ 6057632 h 6858000"/>
              <a:gd name="connsiteX51" fmla="*/ 6722242 w 12192000"/>
              <a:gd name="connsiteY51" fmla="*/ 6049328 h 6858000"/>
              <a:gd name="connsiteX52" fmla="*/ 6728441 w 12192000"/>
              <a:gd name="connsiteY52" fmla="*/ 6041024 h 6858000"/>
              <a:gd name="connsiteX53" fmla="*/ 6813166 w 12192000"/>
              <a:gd name="connsiteY53" fmla="*/ 5982893 h 6858000"/>
              <a:gd name="connsiteX54" fmla="*/ 6821432 w 12192000"/>
              <a:gd name="connsiteY54" fmla="*/ 5980816 h 6858000"/>
              <a:gd name="connsiteX55" fmla="*/ 6475604 w 12192000"/>
              <a:gd name="connsiteY55" fmla="*/ 5980816 h 6858000"/>
              <a:gd name="connsiteX56" fmla="*/ 6483787 w 12192000"/>
              <a:gd name="connsiteY56" fmla="*/ 5984968 h 6858000"/>
              <a:gd name="connsiteX57" fmla="*/ 6567656 w 12192000"/>
              <a:gd name="connsiteY57" fmla="*/ 6041024 h 6858000"/>
              <a:gd name="connsiteX58" fmla="*/ 6573792 w 12192000"/>
              <a:gd name="connsiteY58" fmla="*/ 6049328 h 6858000"/>
              <a:gd name="connsiteX59" fmla="*/ 6567656 w 12192000"/>
              <a:gd name="connsiteY59" fmla="*/ 6057632 h 6858000"/>
              <a:gd name="connsiteX60" fmla="*/ 6483787 w 12192000"/>
              <a:gd name="connsiteY60" fmla="*/ 6115764 h 6858000"/>
              <a:gd name="connsiteX61" fmla="*/ 6475604 w 12192000"/>
              <a:gd name="connsiteY61" fmla="*/ 6117840 h 6858000"/>
              <a:gd name="connsiteX62" fmla="*/ 6471513 w 12192000"/>
              <a:gd name="connsiteY62" fmla="*/ 6111612 h 6858000"/>
              <a:gd name="connsiteX63" fmla="*/ 6471513 w 12192000"/>
              <a:gd name="connsiteY63" fmla="*/ 5987045 h 6858000"/>
              <a:gd name="connsiteX64" fmla="*/ 6475604 w 12192000"/>
              <a:gd name="connsiteY64" fmla="*/ 5980816 h 6858000"/>
              <a:gd name="connsiteX65" fmla="*/ 6087559 w 12192000"/>
              <a:gd name="connsiteY65" fmla="*/ 5970296 h 6858000"/>
              <a:gd name="connsiteX66" fmla="*/ 6081400 w 12192000"/>
              <a:gd name="connsiteY66" fmla="*/ 5972374 h 6858000"/>
              <a:gd name="connsiteX67" fmla="*/ 6079347 w 12192000"/>
              <a:gd name="connsiteY67" fmla="*/ 5978604 h 6858000"/>
              <a:gd name="connsiteX68" fmla="*/ 6120408 w 12192000"/>
              <a:gd name="connsiteY68" fmla="*/ 6136455 h 6858000"/>
              <a:gd name="connsiteX69" fmla="*/ 6145045 w 12192000"/>
              <a:gd name="connsiteY69" fmla="*/ 6157224 h 6858000"/>
              <a:gd name="connsiteX70" fmla="*/ 6153257 w 12192000"/>
              <a:gd name="connsiteY70" fmla="*/ 6157224 h 6858000"/>
              <a:gd name="connsiteX71" fmla="*/ 6149151 w 12192000"/>
              <a:gd name="connsiteY71" fmla="*/ 6165532 h 6858000"/>
              <a:gd name="connsiteX72" fmla="*/ 6149151 w 12192000"/>
              <a:gd name="connsiteY72" fmla="*/ 6167609 h 6858000"/>
              <a:gd name="connsiteX73" fmla="*/ 6124515 w 12192000"/>
              <a:gd name="connsiteY73" fmla="*/ 6186302 h 6858000"/>
              <a:gd name="connsiteX74" fmla="*/ 6089612 w 12192000"/>
              <a:gd name="connsiteY74" fmla="*/ 6184225 h 6858000"/>
              <a:gd name="connsiteX75" fmla="*/ 6083453 w 12192000"/>
              <a:gd name="connsiteY75" fmla="*/ 6186302 h 6858000"/>
              <a:gd name="connsiteX76" fmla="*/ 6081400 w 12192000"/>
              <a:gd name="connsiteY76" fmla="*/ 6190456 h 6858000"/>
              <a:gd name="connsiteX77" fmla="*/ 6081400 w 12192000"/>
              <a:gd name="connsiteY77" fmla="*/ 6209149 h 6858000"/>
              <a:gd name="connsiteX78" fmla="*/ 6087559 w 12192000"/>
              <a:gd name="connsiteY78" fmla="*/ 6215380 h 6858000"/>
              <a:gd name="connsiteX79" fmla="*/ 6134780 w 12192000"/>
              <a:gd name="connsiteY79" fmla="*/ 6221610 h 6858000"/>
              <a:gd name="connsiteX80" fmla="*/ 6136833 w 12192000"/>
              <a:gd name="connsiteY80" fmla="*/ 6221610 h 6858000"/>
              <a:gd name="connsiteX81" fmla="*/ 6190213 w 12192000"/>
              <a:gd name="connsiteY81" fmla="*/ 6169686 h 6858000"/>
              <a:gd name="connsiteX82" fmla="*/ 6223062 w 12192000"/>
              <a:gd name="connsiteY82" fmla="*/ 6040914 h 6858000"/>
              <a:gd name="connsiteX83" fmla="*/ 6235380 w 12192000"/>
              <a:gd name="connsiteY83" fmla="*/ 5999374 h 6858000"/>
              <a:gd name="connsiteX84" fmla="*/ 6239487 w 12192000"/>
              <a:gd name="connsiteY84" fmla="*/ 5978604 h 6858000"/>
              <a:gd name="connsiteX85" fmla="*/ 6237434 w 12192000"/>
              <a:gd name="connsiteY85" fmla="*/ 5972374 h 6858000"/>
              <a:gd name="connsiteX86" fmla="*/ 6233327 w 12192000"/>
              <a:gd name="connsiteY86" fmla="*/ 5970296 h 6858000"/>
              <a:gd name="connsiteX87" fmla="*/ 6204584 w 12192000"/>
              <a:gd name="connsiteY87" fmla="*/ 5970296 h 6858000"/>
              <a:gd name="connsiteX88" fmla="*/ 6198425 w 12192000"/>
              <a:gd name="connsiteY88" fmla="*/ 5974451 h 6858000"/>
              <a:gd name="connsiteX89" fmla="*/ 6161469 w 12192000"/>
              <a:gd name="connsiteY89" fmla="*/ 6115685 h 6858000"/>
              <a:gd name="connsiteX90" fmla="*/ 6159417 w 12192000"/>
              <a:gd name="connsiteY90" fmla="*/ 6115685 h 6858000"/>
              <a:gd name="connsiteX91" fmla="*/ 6120408 w 12192000"/>
              <a:gd name="connsiteY91" fmla="*/ 5974451 h 6858000"/>
              <a:gd name="connsiteX92" fmla="*/ 6114249 w 12192000"/>
              <a:gd name="connsiteY92" fmla="*/ 5970296 h 6858000"/>
              <a:gd name="connsiteX93" fmla="*/ 6087559 w 12192000"/>
              <a:gd name="connsiteY93" fmla="*/ 5970296 h 6858000"/>
              <a:gd name="connsiteX94" fmla="*/ 6047787 w 12192000"/>
              <a:gd name="connsiteY94" fmla="*/ 5967959 h 6858000"/>
              <a:gd name="connsiteX95" fmla="*/ 5998692 w 12192000"/>
              <a:gd name="connsiteY95" fmla="*/ 5988768 h 6858000"/>
              <a:gd name="connsiteX96" fmla="*/ 5998692 w 12192000"/>
              <a:gd name="connsiteY96" fmla="*/ 5976283 h 6858000"/>
              <a:gd name="connsiteX97" fmla="*/ 5992556 w 12192000"/>
              <a:gd name="connsiteY97" fmla="*/ 5970040 h 6858000"/>
              <a:gd name="connsiteX98" fmla="*/ 5963918 w 12192000"/>
              <a:gd name="connsiteY98" fmla="*/ 5970040 h 6858000"/>
              <a:gd name="connsiteX99" fmla="*/ 5957781 w 12192000"/>
              <a:gd name="connsiteY99" fmla="*/ 5976283 h 6858000"/>
              <a:gd name="connsiteX100" fmla="*/ 5957781 w 12192000"/>
              <a:gd name="connsiteY100" fmla="*/ 6151078 h 6858000"/>
              <a:gd name="connsiteX101" fmla="*/ 5963918 w 12192000"/>
              <a:gd name="connsiteY101" fmla="*/ 6157321 h 6858000"/>
              <a:gd name="connsiteX102" fmla="*/ 5992556 w 12192000"/>
              <a:gd name="connsiteY102" fmla="*/ 6157321 h 6858000"/>
              <a:gd name="connsiteX103" fmla="*/ 5998692 w 12192000"/>
              <a:gd name="connsiteY103" fmla="*/ 6151078 h 6858000"/>
              <a:gd name="connsiteX104" fmla="*/ 5998692 w 12192000"/>
              <a:gd name="connsiteY104" fmla="*/ 6030386 h 6858000"/>
              <a:gd name="connsiteX105" fmla="*/ 6049832 w 12192000"/>
              <a:gd name="connsiteY105" fmla="*/ 6007496 h 6858000"/>
              <a:gd name="connsiteX106" fmla="*/ 6055969 w 12192000"/>
              <a:gd name="connsiteY106" fmla="*/ 6001253 h 6858000"/>
              <a:gd name="connsiteX107" fmla="*/ 6055969 w 12192000"/>
              <a:gd name="connsiteY107" fmla="*/ 5974202 h 6858000"/>
              <a:gd name="connsiteX108" fmla="*/ 6053923 w 12192000"/>
              <a:gd name="connsiteY108" fmla="*/ 5970040 h 6858000"/>
              <a:gd name="connsiteX109" fmla="*/ 6047787 w 12192000"/>
              <a:gd name="connsiteY109" fmla="*/ 5967959 h 6858000"/>
              <a:gd name="connsiteX110" fmla="*/ 5846879 w 12192000"/>
              <a:gd name="connsiteY110" fmla="*/ 5964452 h 6858000"/>
              <a:gd name="connsiteX111" fmla="*/ 5776523 w 12192000"/>
              <a:gd name="connsiteY111" fmla="*/ 5972770 h 6858000"/>
              <a:gd name="connsiteX112" fmla="*/ 5770315 w 12192000"/>
              <a:gd name="connsiteY112" fmla="*/ 5979008 h 6858000"/>
              <a:gd name="connsiteX113" fmla="*/ 5772384 w 12192000"/>
              <a:gd name="connsiteY113" fmla="*/ 6003961 h 6858000"/>
              <a:gd name="connsiteX114" fmla="*/ 5774454 w 12192000"/>
              <a:gd name="connsiteY114" fmla="*/ 6008120 h 6858000"/>
              <a:gd name="connsiteX115" fmla="*/ 5778592 w 12192000"/>
              <a:gd name="connsiteY115" fmla="*/ 6010199 h 6858000"/>
              <a:gd name="connsiteX116" fmla="*/ 5844809 w 12192000"/>
              <a:gd name="connsiteY116" fmla="*/ 6006040 h 6858000"/>
              <a:gd name="connsiteX117" fmla="*/ 5867571 w 12192000"/>
              <a:gd name="connsiteY117" fmla="*/ 6028914 h 6858000"/>
              <a:gd name="connsiteX118" fmla="*/ 5867571 w 12192000"/>
              <a:gd name="connsiteY118" fmla="*/ 6041390 h 6858000"/>
              <a:gd name="connsiteX119" fmla="*/ 5822047 w 12192000"/>
              <a:gd name="connsiteY119" fmla="*/ 6045549 h 6858000"/>
              <a:gd name="connsiteX120" fmla="*/ 5757900 w 12192000"/>
              <a:gd name="connsiteY120" fmla="*/ 6101693 h 6858000"/>
              <a:gd name="connsiteX121" fmla="*/ 5813770 w 12192000"/>
              <a:gd name="connsiteY121" fmla="*/ 6161996 h 6858000"/>
              <a:gd name="connsiteX122" fmla="*/ 5873779 w 12192000"/>
              <a:gd name="connsiteY122" fmla="*/ 6149520 h 6858000"/>
              <a:gd name="connsiteX123" fmla="*/ 5902750 w 12192000"/>
              <a:gd name="connsiteY123" fmla="*/ 6161996 h 6858000"/>
              <a:gd name="connsiteX124" fmla="*/ 5908957 w 12192000"/>
              <a:gd name="connsiteY124" fmla="*/ 6159917 h 6858000"/>
              <a:gd name="connsiteX125" fmla="*/ 5911026 w 12192000"/>
              <a:gd name="connsiteY125" fmla="*/ 6153679 h 6858000"/>
              <a:gd name="connsiteX126" fmla="*/ 5911026 w 12192000"/>
              <a:gd name="connsiteY126" fmla="*/ 6028914 h 6858000"/>
              <a:gd name="connsiteX127" fmla="*/ 5846879 w 12192000"/>
              <a:gd name="connsiteY127" fmla="*/ 5964452 h 6858000"/>
              <a:gd name="connsiteX128" fmla="*/ 5518274 w 12192000"/>
              <a:gd name="connsiteY128" fmla="*/ 5964452 h 6858000"/>
              <a:gd name="connsiteX129" fmla="*/ 5434114 w 12192000"/>
              <a:gd name="connsiteY129" fmla="*/ 6063224 h 6858000"/>
              <a:gd name="connsiteX130" fmla="*/ 5518274 w 12192000"/>
              <a:gd name="connsiteY130" fmla="*/ 6161996 h 6858000"/>
              <a:gd name="connsiteX131" fmla="*/ 5602435 w 12192000"/>
              <a:gd name="connsiteY131" fmla="*/ 6063224 h 6858000"/>
              <a:gd name="connsiteX132" fmla="*/ 5518274 w 12192000"/>
              <a:gd name="connsiteY132" fmla="*/ 5964452 h 6858000"/>
              <a:gd name="connsiteX133" fmla="*/ 5302320 w 12192000"/>
              <a:gd name="connsiteY133" fmla="*/ 5938736 h 6858000"/>
              <a:gd name="connsiteX134" fmla="*/ 5318685 w 12192000"/>
              <a:gd name="connsiteY134" fmla="*/ 5938736 h 6858000"/>
              <a:gd name="connsiteX135" fmla="*/ 5361642 w 12192000"/>
              <a:gd name="connsiteY135" fmla="*/ 5978478 h 6858000"/>
              <a:gd name="connsiteX136" fmla="*/ 5316640 w 12192000"/>
              <a:gd name="connsiteY136" fmla="*/ 6016129 h 6858000"/>
              <a:gd name="connsiteX137" fmla="*/ 5271637 w 12192000"/>
              <a:gd name="connsiteY137" fmla="*/ 6016129 h 6858000"/>
              <a:gd name="connsiteX138" fmla="*/ 5271637 w 12192000"/>
              <a:gd name="connsiteY138" fmla="*/ 5940828 h 6858000"/>
              <a:gd name="connsiteX139" fmla="*/ 5302320 w 12192000"/>
              <a:gd name="connsiteY139" fmla="*/ 5938736 h 6858000"/>
              <a:gd name="connsiteX140" fmla="*/ 5678557 w 12192000"/>
              <a:gd name="connsiteY140" fmla="*/ 5927047 h 6858000"/>
              <a:gd name="connsiteX141" fmla="*/ 5649847 w 12192000"/>
              <a:gd name="connsiteY141" fmla="*/ 5933291 h 6858000"/>
              <a:gd name="connsiteX142" fmla="*/ 5643695 w 12192000"/>
              <a:gd name="connsiteY142" fmla="*/ 5939535 h 6858000"/>
              <a:gd name="connsiteX143" fmla="*/ 5643695 w 12192000"/>
              <a:gd name="connsiteY143" fmla="*/ 5970757 h 6858000"/>
              <a:gd name="connsiteX144" fmla="*/ 5627290 w 12192000"/>
              <a:gd name="connsiteY144" fmla="*/ 5970757 h 6858000"/>
              <a:gd name="connsiteX145" fmla="*/ 5621138 w 12192000"/>
              <a:gd name="connsiteY145" fmla="*/ 5977002 h 6858000"/>
              <a:gd name="connsiteX146" fmla="*/ 5621138 w 12192000"/>
              <a:gd name="connsiteY146" fmla="*/ 6001980 h 6858000"/>
              <a:gd name="connsiteX147" fmla="*/ 5627290 w 12192000"/>
              <a:gd name="connsiteY147" fmla="*/ 6008224 h 6858000"/>
              <a:gd name="connsiteX148" fmla="*/ 5643695 w 12192000"/>
              <a:gd name="connsiteY148" fmla="*/ 6008224 h 6858000"/>
              <a:gd name="connsiteX149" fmla="*/ 5643695 w 12192000"/>
              <a:gd name="connsiteY149" fmla="*/ 6091483 h 6858000"/>
              <a:gd name="connsiteX150" fmla="*/ 5699064 w 12192000"/>
              <a:gd name="connsiteY150" fmla="*/ 6164334 h 6858000"/>
              <a:gd name="connsiteX151" fmla="*/ 5731875 w 12192000"/>
              <a:gd name="connsiteY151" fmla="*/ 6160171 h 6858000"/>
              <a:gd name="connsiteX152" fmla="*/ 5738028 w 12192000"/>
              <a:gd name="connsiteY152" fmla="*/ 6151845 h 6858000"/>
              <a:gd name="connsiteX153" fmla="*/ 5735977 w 12192000"/>
              <a:gd name="connsiteY153" fmla="*/ 6128949 h 6858000"/>
              <a:gd name="connsiteX154" fmla="*/ 5729824 w 12192000"/>
              <a:gd name="connsiteY154" fmla="*/ 6120623 h 6858000"/>
              <a:gd name="connsiteX155" fmla="*/ 5705217 w 12192000"/>
              <a:gd name="connsiteY155" fmla="*/ 6122705 h 6858000"/>
              <a:gd name="connsiteX156" fmla="*/ 5686761 w 12192000"/>
              <a:gd name="connsiteY156" fmla="*/ 6085238 h 6858000"/>
              <a:gd name="connsiteX157" fmla="*/ 5686761 w 12192000"/>
              <a:gd name="connsiteY157" fmla="*/ 6008224 h 6858000"/>
              <a:gd name="connsiteX158" fmla="*/ 5729824 w 12192000"/>
              <a:gd name="connsiteY158" fmla="*/ 6008224 h 6858000"/>
              <a:gd name="connsiteX159" fmla="*/ 5735977 w 12192000"/>
              <a:gd name="connsiteY159" fmla="*/ 6001980 h 6858000"/>
              <a:gd name="connsiteX160" fmla="*/ 5735977 w 12192000"/>
              <a:gd name="connsiteY160" fmla="*/ 5977002 h 6858000"/>
              <a:gd name="connsiteX161" fmla="*/ 5729824 w 12192000"/>
              <a:gd name="connsiteY161" fmla="*/ 5970757 h 6858000"/>
              <a:gd name="connsiteX162" fmla="*/ 5686761 w 12192000"/>
              <a:gd name="connsiteY162" fmla="*/ 5970757 h 6858000"/>
              <a:gd name="connsiteX163" fmla="*/ 5686761 w 12192000"/>
              <a:gd name="connsiteY163" fmla="*/ 5933291 h 6858000"/>
              <a:gd name="connsiteX164" fmla="*/ 5684709 w 12192000"/>
              <a:gd name="connsiteY164" fmla="*/ 5927047 h 6858000"/>
              <a:gd name="connsiteX165" fmla="*/ 5678557 w 12192000"/>
              <a:gd name="connsiteY165" fmla="*/ 5927047 h 6858000"/>
              <a:gd name="connsiteX166" fmla="*/ 5312653 w 12192000"/>
              <a:gd name="connsiteY166" fmla="*/ 5897825 h 6858000"/>
              <a:gd name="connsiteX167" fmla="*/ 5232236 w 12192000"/>
              <a:gd name="connsiteY167" fmla="*/ 5901977 h 6858000"/>
              <a:gd name="connsiteX168" fmla="*/ 5226049 w 12192000"/>
              <a:gd name="connsiteY168" fmla="*/ 5910281 h 6858000"/>
              <a:gd name="connsiteX169" fmla="*/ 5226049 w 12192000"/>
              <a:gd name="connsiteY169" fmla="*/ 6151093 h 6858000"/>
              <a:gd name="connsiteX170" fmla="*/ 5234297 w 12192000"/>
              <a:gd name="connsiteY170" fmla="*/ 6157321 h 6858000"/>
              <a:gd name="connsiteX171" fmla="*/ 5263165 w 12192000"/>
              <a:gd name="connsiteY171" fmla="*/ 6157321 h 6858000"/>
              <a:gd name="connsiteX172" fmla="*/ 5271414 w 12192000"/>
              <a:gd name="connsiteY172" fmla="*/ 6151093 h 6858000"/>
              <a:gd name="connsiteX173" fmla="*/ 5271414 w 12192000"/>
              <a:gd name="connsiteY173" fmla="*/ 6055599 h 6858000"/>
              <a:gd name="connsiteX174" fmla="*/ 5320901 w 12192000"/>
              <a:gd name="connsiteY174" fmla="*/ 6057674 h 6858000"/>
              <a:gd name="connsiteX175" fmla="*/ 5362142 w 12192000"/>
              <a:gd name="connsiteY175" fmla="*/ 6153168 h 6858000"/>
              <a:gd name="connsiteX176" fmla="*/ 5368327 w 12192000"/>
              <a:gd name="connsiteY176" fmla="*/ 6157321 h 6858000"/>
              <a:gd name="connsiteX177" fmla="*/ 5401320 w 12192000"/>
              <a:gd name="connsiteY177" fmla="*/ 6157321 h 6858000"/>
              <a:gd name="connsiteX178" fmla="*/ 5407505 w 12192000"/>
              <a:gd name="connsiteY178" fmla="*/ 6155245 h 6858000"/>
              <a:gd name="connsiteX179" fmla="*/ 5409567 w 12192000"/>
              <a:gd name="connsiteY179" fmla="*/ 6149017 h 6858000"/>
              <a:gd name="connsiteX180" fmla="*/ 5362142 w 12192000"/>
              <a:gd name="connsiteY180" fmla="*/ 6045219 h 6858000"/>
              <a:gd name="connsiteX181" fmla="*/ 5407505 w 12192000"/>
              <a:gd name="connsiteY181" fmla="*/ 5976711 h 6858000"/>
              <a:gd name="connsiteX182" fmla="*/ 5318839 w 12192000"/>
              <a:gd name="connsiteY182" fmla="*/ 5897825 h 6858000"/>
              <a:gd name="connsiteX183" fmla="*/ 5312653 w 12192000"/>
              <a:gd name="connsiteY183" fmla="*/ 5897825 h 6858000"/>
              <a:gd name="connsiteX184" fmla="*/ 6675208 w 12192000"/>
              <a:gd name="connsiteY184" fmla="*/ 5864819 h 6858000"/>
              <a:gd name="connsiteX185" fmla="*/ 6683451 w 12192000"/>
              <a:gd name="connsiteY185" fmla="*/ 5864819 h 6858000"/>
              <a:gd name="connsiteX186" fmla="*/ 6790593 w 12192000"/>
              <a:gd name="connsiteY186" fmla="*/ 5926632 h 6858000"/>
              <a:gd name="connsiteX187" fmla="*/ 6794714 w 12192000"/>
              <a:gd name="connsiteY187" fmla="*/ 5932813 h 6858000"/>
              <a:gd name="connsiteX188" fmla="*/ 6786472 w 12192000"/>
              <a:gd name="connsiteY188" fmla="*/ 5938994 h 6858000"/>
              <a:gd name="connsiteX189" fmla="*/ 6695813 w 12192000"/>
              <a:gd name="connsiteY189" fmla="*/ 5982263 h 6858000"/>
              <a:gd name="connsiteX190" fmla="*/ 6685511 w 12192000"/>
              <a:gd name="connsiteY190" fmla="*/ 5984323 h 6858000"/>
              <a:gd name="connsiteX191" fmla="*/ 6681390 w 12192000"/>
              <a:gd name="connsiteY191" fmla="*/ 5974021 h 6858000"/>
              <a:gd name="connsiteX192" fmla="*/ 6673148 w 12192000"/>
              <a:gd name="connsiteY192" fmla="*/ 5873060 h 6858000"/>
              <a:gd name="connsiteX193" fmla="*/ 6675208 w 12192000"/>
              <a:gd name="connsiteY193" fmla="*/ 5864819 h 6858000"/>
              <a:gd name="connsiteX194" fmla="*/ 6617873 w 12192000"/>
              <a:gd name="connsiteY194" fmla="*/ 5864048 h 6858000"/>
              <a:gd name="connsiteX195" fmla="*/ 6621994 w 12192000"/>
              <a:gd name="connsiteY195" fmla="*/ 5864823 h 6858000"/>
              <a:gd name="connsiteX196" fmla="*/ 6624054 w 12192000"/>
              <a:gd name="connsiteY196" fmla="*/ 5875148 h 6858000"/>
              <a:gd name="connsiteX197" fmla="*/ 6615813 w 12192000"/>
              <a:gd name="connsiteY197" fmla="*/ 5976336 h 6858000"/>
              <a:gd name="connsiteX198" fmla="*/ 6611692 w 12192000"/>
              <a:gd name="connsiteY198" fmla="*/ 5984596 h 6858000"/>
              <a:gd name="connsiteX199" fmla="*/ 6601390 w 12192000"/>
              <a:gd name="connsiteY199" fmla="*/ 5984596 h 6858000"/>
              <a:gd name="connsiteX200" fmla="*/ 6510730 w 12192000"/>
              <a:gd name="connsiteY200" fmla="*/ 5939165 h 6858000"/>
              <a:gd name="connsiteX201" fmla="*/ 6502489 w 12192000"/>
              <a:gd name="connsiteY201" fmla="*/ 5932970 h 6858000"/>
              <a:gd name="connsiteX202" fmla="*/ 6506610 w 12192000"/>
              <a:gd name="connsiteY202" fmla="*/ 5926774 h 6858000"/>
              <a:gd name="connsiteX203" fmla="*/ 6613752 w 12192000"/>
              <a:gd name="connsiteY203" fmla="*/ 5864823 h 6858000"/>
              <a:gd name="connsiteX204" fmla="*/ 6617873 w 12192000"/>
              <a:gd name="connsiteY204" fmla="*/ 5864048 h 6858000"/>
              <a:gd name="connsiteX205" fmla="*/ 6649186 w 12192000"/>
              <a:gd name="connsiteY205" fmla="*/ 5828859 h 6858000"/>
              <a:gd name="connsiteX206" fmla="*/ 6432355 w 12192000"/>
              <a:gd name="connsiteY206" fmla="*/ 6048029 h 6858000"/>
              <a:gd name="connsiteX207" fmla="*/ 6649186 w 12192000"/>
              <a:gd name="connsiteY207" fmla="*/ 6267198 h 6858000"/>
              <a:gd name="connsiteX208" fmla="*/ 6866018 w 12192000"/>
              <a:gd name="connsiteY208" fmla="*/ 6048029 h 6858000"/>
              <a:gd name="connsiteX209" fmla="*/ 6649186 w 12192000"/>
              <a:gd name="connsiteY209" fmla="*/ 5828859 h 6858000"/>
              <a:gd name="connsiteX210" fmla="*/ 6648602 w 12192000"/>
              <a:gd name="connsiteY210" fmla="*/ 5797300 h 6858000"/>
              <a:gd name="connsiteX211" fmla="*/ 6895240 w 12192000"/>
              <a:gd name="connsiteY211" fmla="*/ 6046861 h 6858000"/>
              <a:gd name="connsiteX212" fmla="*/ 6648602 w 12192000"/>
              <a:gd name="connsiteY212" fmla="*/ 6296422 h 6858000"/>
              <a:gd name="connsiteX213" fmla="*/ 6401963 w 12192000"/>
              <a:gd name="connsiteY213" fmla="*/ 6046861 h 6858000"/>
              <a:gd name="connsiteX214" fmla="*/ 6648602 w 12192000"/>
              <a:gd name="connsiteY214" fmla="*/ 5797300 h 6858000"/>
              <a:gd name="connsiteX215" fmla="*/ 6635678 w 12192000"/>
              <a:gd name="connsiteY215" fmla="*/ 5718724 h 6858000"/>
              <a:gd name="connsiteX216" fmla="*/ 6623339 w 12192000"/>
              <a:gd name="connsiteY216" fmla="*/ 5768607 h 6858000"/>
              <a:gd name="connsiteX217" fmla="*/ 6600717 w 12192000"/>
              <a:gd name="connsiteY217" fmla="*/ 5772764 h 6858000"/>
              <a:gd name="connsiteX218" fmla="*/ 6573982 w 12192000"/>
              <a:gd name="connsiteY218" fmla="*/ 5727038 h 6858000"/>
              <a:gd name="connsiteX219" fmla="*/ 6573982 w 12192000"/>
              <a:gd name="connsiteY219" fmla="*/ 5724959 h 6858000"/>
              <a:gd name="connsiteX220" fmla="*/ 6571926 w 12192000"/>
              <a:gd name="connsiteY220" fmla="*/ 5727038 h 6858000"/>
              <a:gd name="connsiteX221" fmla="*/ 6551360 w 12192000"/>
              <a:gd name="connsiteY221" fmla="*/ 5731195 h 6858000"/>
              <a:gd name="connsiteX222" fmla="*/ 6551360 w 12192000"/>
              <a:gd name="connsiteY222" fmla="*/ 5733273 h 6858000"/>
              <a:gd name="connsiteX223" fmla="*/ 6547247 w 12192000"/>
              <a:gd name="connsiteY223" fmla="*/ 5758215 h 6858000"/>
              <a:gd name="connsiteX224" fmla="*/ 6551360 w 12192000"/>
              <a:gd name="connsiteY224" fmla="*/ 5785235 h 6858000"/>
              <a:gd name="connsiteX225" fmla="*/ 6530795 w 12192000"/>
              <a:gd name="connsiteY225" fmla="*/ 5793548 h 6858000"/>
              <a:gd name="connsiteX226" fmla="*/ 6493777 w 12192000"/>
              <a:gd name="connsiteY226" fmla="*/ 5758215 h 6858000"/>
              <a:gd name="connsiteX227" fmla="*/ 6493777 w 12192000"/>
              <a:gd name="connsiteY227" fmla="*/ 5756136 h 6858000"/>
              <a:gd name="connsiteX228" fmla="*/ 6491721 w 12192000"/>
              <a:gd name="connsiteY228" fmla="*/ 5756136 h 6858000"/>
              <a:gd name="connsiteX229" fmla="*/ 6473212 w 12192000"/>
              <a:gd name="connsiteY229" fmla="*/ 5768607 h 6858000"/>
              <a:gd name="connsiteX230" fmla="*/ 6473212 w 12192000"/>
              <a:gd name="connsiteY230" fmla="*/ 5770685 h 6858000"/>
              <a:gd name="connsiteX231" fmla="*/ 6485551 w 12192000"/>
              <a:gd name="connsiteY231" fmla="*/ 5820568 h 6858000"/>
              <a:gd name="connsiteX232" fmla="*/ 6469099 w 12192000"/>
              <a:gd name="connsiteY232" fmla="*/ 5833039 h 6858000"/>
              <a:gd name="connsiteX233" fmla="*/ 6425911 w 12192000"/>
              <a:gd name="connsiteY233" fmla="*/ 5806019 h 6858000"/>
              <a:gd name="connsiteX234" fmla="*/ 6423855 w 12192000"/>
              <a:gd name="connsiteY234" fmla="*/ 5806019 h 6858000"/>
              <a:gd name="connsiteX235" fmla="*/ 6423855 w 12192000"/>
              <a:gd name="connsiteY235" fmla="*/ 5808097 h 6858000"/>
              <a:gd name="connsiteX236" fmla="*/ 6407402 w 12192000"/>
              <a:gd name="connsiteY236" fmla="*/ 5822647 h 6858000"/>
              <a:gd name="connsiteX237" fmla="*/ 6407402 w 12192000"/>
              <a:gd name="connsiteY237" fmla="*/ 5824725 h 6858000"/>
              <a:gd name="connsiteX238" fmla="*/ 6434138 w 12192000"/>
              <a:gd name="connsiteY238" fmla="*/ 5870451 h 6858000"/>
              <a:gd name="connsiteX239" fmla="*/ 6419742 w 12192000"/>
              <a:gd name="connsiteY239" fmla="*/ 5887079 h 6858000"/>
              <a:gd name="connsiteX240" fmla="*/ 6370385 w 12192000"/>
              <a:gd name="connsiteY240" fmla="*/ 5874608 h 6858000"/>
              <a:gd name="connsiteX241" fmla="*/ 6368328 w 12192000"/>
              <a:gd name="connsiteY241" fmla="*/ 5874608 h 6858000"/>
              <a:gd name="connsiteX242" fmla="*/ 6358046 w 12192000"/>
              <a:gd name="connsiteY242" fmla="*/ 5893314 h 6858000"/>
              <a:gd name="connsiteX243" fmla="*/ 6358046 w 12192000"/>
              <a:gd name="connsiteY243" fmla="*/ 5895393 h 6858000"/>
              <a:gd name="connsiteX244" fmla="*/ 6395063 w 12192000"/>
              <a:gd name="connsiteY244" fmla="*/ 5932805 h 6858000"/>
              <a:gd name="connsiteX245" fmla="*/ 6386837 w 12192000"/>
              <a:gd name="connsiteY245" fmla="*/ 5951511 h 6858000"/>
              <a:gd name="connsiteX246" fmla="*/ 6335424 w 12192000"/>
              <a:gd name="connsiteY246" fmla="*/ 5951511 h 6858000"/>
              <a:gd name="connsiteX247" fmla="*/ 6333367 w 12192000"/>
              <a:gd name="connsiteY247" fmla="*/ 5951511 h 6858000"/>
              <a:gd name="connsiteX248" fmla="*/ 6333367 w 12192000"/>
              <a:gd name="connsiteY248" fmla="*/ 5953589 h 6858000"/>
              <a:gd name="connsiteX249" fmla="*/ 6327198 w 12192000"/>
              <a:gd name="connsiteY249" fmla="*/ 5974373 h 6858000"/>
              <a:gd name="connsiteX250" fmla="*/ 6329254 w 12192000"/>
              <a:gd name="connsiteY250" fmla="*/ 5976452 h 6858000"/>
              <a:gd name="connsiteX251" fmla="*/ 6372441 w 12192000"/>
              <a:gd name="connsiteY251" fmla="*/ 6001393 h 6858000"/>
              <a:gd name="connsiteX252" fmla="*/ 6370385 w 12192000"/>
              <a:gd name="connsiteY252" fmla="*/ 6024257 h 6858000"/>
              <a:gd name="connsiteX253" fmla="*/ 6321028 w 12192000"/>
              <a:gd name="connsiteY253" fmla="*/ 6036728 h 6858000"/>
              <a:gd name="connsiteX254" fmla="*/ 6318972 w 12192000"/>
              <a:gd name="connsiteY254" fmla="*/ 6036728 h 6858000"/>
              <a:gd name="connsiteX255" fmla="*/ 6318972 w 12192000"/>
              <a:gd name="connsiteY255" fmla="*/ 6038805 h 6858000"/>
              <a:gd name="connsiteX256" fmla="*/ 6318972 w 12192000"/>
              <a:gd name="connsiteY256" fmla="*/ 6049198 h 6858000"/>
              <a:gd name="connsiteX257" fmla="*/ 6318972 w 12192000"/>
              <a:gd name="connsiteY257" fmla="*/ 6059590 h 6858000"/>
              <a:gd name="connsiteX258" fmla="*/ 6318972 w 12192000"/>
              <a:gd name="connsiteY258" fmla="*/ 6061669 h 6858000"/>
              <a:gd name="connsiteX259" fmla="*/ 6321028 w 12192000"/>
              <a:gd name="connsiteY259" fmla="*/ 6061669 h 6858000"/>
              <a:gd name="connsiteX260" fmla="*/ 6370385 w 12192000"/>
              <a:gd name="connsiteY260" fmla="*/ 6074140 h 6858000"/>
              <a:gd name="connsiteX261" fmla="*/ 6374498 w 12192000"/>
              <a:gd name="connsiteY261" fmla="*/ 6097002 h 6858000"/>
              <a:gd name="connsiteX262" fmla="*/ 6329254 w 12192000"/>
              <a:gd name="connsiteY262" fmla="*/ 6124022 h 6858000"/>
              <a:gd name="connsiteX263" fmla="*/ 6327198 w 12192000"/>
              <a:gd name="connsiteY263" fmla="*/ 6124022 h 6858000"/>
              <a:gd name="connsiteX264" fmla="*/ 6327198 w 12192000"/>
              <a:gd name="connsiteY264" fmla="*/ 6126101 h 6858000"/>
              <a:gd name="connsiteX265" fmla="*/ 6333367 w 12192000"/>
              <a:gd name="connsiteY265" fmla="*/ 6146886 h 6858000"/>
              <a:gd name="connsiteX266" fmla="*/ 6335424 w 12192000"/>
              <a:gd name="connsiteY266" fmla="*/ 6146886 h 6858000"/>
              <a:gd name="connsiteX267" fmla="*/ 6386837 w 12192000"/>
              <a:gd name="connsiteY267" fmla="*/ 6146886 h 6858000"/>
              <a:gd name="connsiteX268" fmla="*/ 6395063 w 12192000"/>
              <a:gd name="connsiteY268" fmla="*/ 6167669 h 6858000"/>
              <a:gd name="connsiteX269" fmla="*/ 6358046 w 12192000"/>
              <a:gd name="connsiteY269" fmla="*/ 6205082 h 6858000"/>
              <a:gd name="connsiteX270" fmla="*/ 6358046 w 12192000"/>
              <a:gd name="connsiteY270" fmla="*/ 6207160 h 6858000"/>
              <a:gd name="connsiteX271" fmla="*/ 6370385 w 12192000"/>
              <a:gd name="connsiteY271" fmla="*/ 6225866 h 6858000"/>
              <a:gd name="connsiteX272" fmla="*/ 6421798 w 12192000"/>
              <a:gd name="connsiteY272" fmla="*/ 6211318 h 6858000"/>
              <a:gd name="connsiteX273" fmla="*/ 6434138 w 12192000"/>
              <a:gd name="connsiteY273" fmla="*/ 6230024 h 6858000"/>
              <a:gd name="connsiteX274" fmla="*/ 6407402 w 12192000"/>
              <a:gd name="connsiteY274" fmla="*/ 6275750 h 6858000"/>
              <a:gd name="connsiteX275" fmla="*/ 6409459 w 12192000"/>
              <a:gd name="connsiteY275" fmla="*/ 6277827 h 6858000"/>
              <a:gd name="connsiteX276" fmla="*/ 6423855 w 12192000"/>
              <a:gd name="connsiteY276" fmla="*/ 6292377 h 6858000"/>
              <a:gd name="connsiteX277" fmla="*/ 6425911 w 12192000"/>
              <a:gd name="connsiteY277" fmla="*/ 6292377 h 6858000"/>
              <a:gd name="connsiteX278" fmla="*/ 6471156 w 12192000"/>
              <a:gd name="connsiteY278" fmla="*/ 6265357 h 6858000"/>
              <a:gd name="connsiteX279" fmla="*/ 6487608 w 12192000"/>
              <a:gd name="connsiteY279" fmla="*/ 6279906 h 6858000"/>
              <a:gd name="connsiteX280" fmla="*/ 6475269 w 12192000"/>
              <a:gd name="connsiteY280" fmla="*/ 6329789 h 6858000"/>
              <a:gd name="connsiteX281" fmla="*/ 6475269 w 12192000"/>
              <a:gd name="connsiteY281" fmla="*/ 6331868 h 6858000"/>
              <a:gd name="connsiteX282" fmla="*/ 6493777 w 12192000"/>
              <a:gd name="connsiteY282" fmla="*/ 6342259 h 6858000"/>
              <a:gd name="connsiteX283" fmla="*/ 6493777 w 12192000"/>
              <a:gd name="connsiteY283" fmla="*/ 6344338 h 6858000"/>
              <a:gd name="connsiteX284" fmla="*/ 6495834 w 12192000"/>
              <a:gd name="connsiteY284" fmla="*/ 6342259 h 6858000"/>
              <a:gd name="connsiteX285" fmla="*/ 6532851 w 12192000"/>
              <a:gd name="connsiteY285" fmla="*/ 6304848 h 6858000"/>
              <a:gd name="connsiteX286" fmla="*/ 6551360 w 12192000"/>
              <a:gd name="connsiteY286" fmla="*/ 6313162 h 6858000"/>
              <a:gd name="connsiteX287" fmla="*/ 6549304 w 12192000"/>
              <a:gd name="connsiteY287" fmla="*/ 6340182 h 6858000"/>
              <a:gd name="connsiteX288" fmla="*/ 6551360 w 12192000"/>
              <a:gd name="connsiteY288" fmla="*/ 6365123 h 6858000"/>
              <a:gd name="connsiteX289" fmla="*/ 6551360 w 12192000"/>
              <a:gd name="connsiteY289" fmla="*/ 6367201 h 6858000"/>
              <a:gd name="connsiteX290" fmla="*/ 6553417 w 12192000"/>
              <a:gd name="connsiteY290" fmla="*/ 6367201 h 6858000"/>
              <a:gd name="connsiteX291" fmla="*/ 6573982 w 12192000"/>
              <a:gd name="connsiteY291" fmla="*/ 6373436 h 6858000"/>
              <a:gd name="connsiteX292" fmla="*/ 6576039 w 12192000"/>
              <a:gd name="connsiteY292" fmla="*/ 6373436 h 6858000"/>
              <a:gd name="connsiteX293" fmla="*/ 6600717 w 12192000"/>
              <a:gd name="connsiteY293" fmla="*/ 6327711 h 6858000"/>
              <a:gd name="connsiteX294" fmla="*/ 6623339 w 12192000"/>
              <a:gd name="connsiteY294" fmla="*/ 6329789 h 6858000"/>
              <a:gd name="connsiteX295" fmla="*/ 6635678 w 12192000"/>
              <a:gd name="connsiteY295" fmla="*/ 6381750 h 6858000"/>
              <a:gd name="connsiteX296" fmla="*/ 6637734 w 12192000"/>
              <a:gd name="connsiteY296" fmla="*/ 6381750 h 6858000"/>
              <a:gd name="connsiteX297" fmla="*/ 6658300 w 12192000"/>
              <a:gd name="connsiteY297" fmla="*/ 6381750 h 6858000"/>
              <a:gd name="connsiteX298" fmla="*/ 6660357 w 12192000"/>
              <a:gd name="connsiteY298" fmla="*/ 6381750 h 6858000"/>
              <a:gd name="connsiteX299" fmla="*/ 6674753 w 12192000"/>
              <a:gd name="connsiteY299" fmla="*/ 6329789 h 6858000"/>
              <a:gd name="connsiteX300" fmla="*/ 6695318 w 12192000"/>
              <a:gd name="connsiteY300" fmla="*/ 6327711 h 6858000"/>
              <a:gd name="connsiteX301" fmla="*/ 6722053 w 12192000"/>
              <a:gd name="connsiteY301" fmla="*/ 6373436 h 6858000"/>
              <a:gd name="connsiteX302" fmla="*/ 6742618 w 12192000"/>
              <a:gd name="connsiteY302" fmla="*/ 6367201 h 6858000"/>
              <a:gd name="connsiteX303" fmla="*/ 6744675 w 12192000"/>
              <a:gd name="connsiteY303" fmla="*/ 6367201 h 6858000"/>
              <a:gd name="connsiteX304" fmla="*/ 6746731 w 12192000"/>
              <a:gd name="connsiteY304" fmla="*/ 6340182 h 6858000"/>
              <a:gd name="connsiteX305" fmla="*/ 6744675 w 12192000"/>
              <a:gd name="connsiteY305" fmla="*/ 6313162 h 6858000"/>
              <a:gd name="connsiteX306" fmla="*/ 6765240 w 12192000"/>
              <a:gd name="connsiteY306" fmla="*/ 6304848 h 6858000"/>
              <a:gd name="connsiteX307" fmla="*/ 6802257 w 12192000"/>
              <a:gd name="connsiteY307" fmla="*/ 6342259 h 6858000"/>
              <a:gd name="connsiteX308" fmla="*/ 6820766 w 12192000"/>
              <a:gd name="connsiteY308" fmla="*/ 6331868 h 6858000"/>
              <a:gd name="connsiteX309" fmla="*/ 6822823 w 12192000"/>
              <a:gd name="connsiteY309" fmla="*/ 6329789 h 6858000"/>
              <a:gd name="connsiteX310" fmla="*/ 6822823 w 12192000"/>
              <a:gd name="connsiteY310" fmla="*/ 6327711 h 6858000"/>
              <a:gd name="connsiteX311" fmla="*/ 6808427 w 12192000"/>
              <a:gd name="connsiteY311" fmla="*/ 6279906 h 6858000"/>
              <a:gd name="connsiteX312" fmla="*/ 6824879 w 12192000"/>
              <a:gd name="connsiteY312" fmla="*/ 6265357 h 6858000"/>
              <a:gd name="connsiteX313" fmla="*/ 6870123 w 12192000"/>
              <a:gd name="connsiteY313" fmla="*/ 6292377 h 6858000"/>
              <a:gd name="connsiteX314" fmla="*/ 6872180 w 12192000"/>
              <a:gd name="connsiteY314" fmla="*/ 6292377 h 6858000"/>
              <a:gd name="connsiteX315" fmla="*/ 6886576 w 12192000"/>
              <a:gd name="connsiteY315" fmla="*/ 6275750 h 6858000"/>
              <a:gd name="connsiteX316" fmla="*/ 6888632 w 12192000"/>
              <a:gd name="connsiteY316" fmla="*/ 6275750 h 6858000"/>
              <a:gd name="connsiteX317" fmla="*/ 6861897 w 12192000"/>
              <a:gd name="connsiteY317" fmla="*/ 6230024 h 6858000"/>
              <a:gd name="connsiteX318" fmla="*/ 6874236 w 12192000"/>
              <a:gd name="connsiteY318" fmla="*/ 6211318 h 6858000"/>
              <a:gd name="connsiteX319" fmla="*/ 6925650 w 12192000"/>
              <a:gd name="connsiteY319" fmla="*/ 6225866 h 6858000"/>
              <a:gd name="connsiteX320" fmla="*/ 6927706 w 12192000"/>
              <a:gd name="connsiteY320" fmla="*/ 6223788 h 6858000"/>
              <a:gd name="connsiteX321" fmla="*/ 6937989 w 12192000"/>
              <a:gd name="connsiteY321" fmla="*/ 6205082 h 6858000"/>
              <a:gd name="connsiteX322" fmla="*/ 6937989 w 12192000"/>
              <a:gd name="connsiteY322" fmla="*/ 6203004 h 6858000"/>
              <a:gd name="connsiteX323" fmla="*/ 6900972 w 12192000"/>
              <a:gd name="connsiteY323" fmla="*/ 6167669 h 6858000"/>
              <a:gd name="connsiteX324" fmla="*/ 6909198 w 12192000"/>
              <a:gd name="connsiteY324" fmla="*/ 6146886 h 6858000"/>
              <a:gd name="connsiteX325" fmla="*/ 6960611 w 12192000"/>
              <a:gd name="connsiteY325" fmla="*/ 6146886 h 6858000"/>
              <a:gd name="connsiteX326" fmla="*/ 6962667 w 12192000"/>
              <a:gd name="connsiteY326" fmla="*/ 6146886 h 6858000"/>
              <a:gd name="connsiteX327" fmla="*/ 6966781 w 12192000"/>
              <a:gd name="connsiteY327" fmla="*/ 6126101 h 6858000"/>
              <a:gd name="connsiteX328" fmla="*/ 6966781 w 12192000"/>
              <a:gd name="connsiteY328" fmla="*/ 6124022 h 6858000"/>
              <a:gd name="connsiteX329" fmla="*/ 6921537 w 12192000"/>
              <a:gd name="connsiteY329" fmla="*/ 6097002 h 6858000"/>
              <a:gd name="connsiteX330" fmla="*/ 6925650 w 12192000"/>
              <a:gd name="connsiteY330" fmla="*/ 6076218 h 6858000"/>
              <a:gd name="connsiteX331" fmla="*/ 6975007 w 12192000"/>
              <a:gd name="connsiteY331" fmla="*/ 6061669 h 6858000"/>
              <a:gd name="connsiteX332" fmla="*/ 6977063 w 12192000"/>
              <a:gd name="connsiteY332" fmla="*/ 6061669 h 6858000"/>
              <a:gd name="connsiteX333" fmla="*/ 6977063 w 12192000"/>
              <a:gd name="connsiteY333" fmla="*/ 6049198 h 6858000"/>
              <a:gd name="connsiteX334" fmla="*/ 6977063 w 12192000"/>
              <a:gd name="connsiteY334" fmla="*/ 6038805 h 6858000"/>
              <a:gd name="connsiteX335" fmla="*/ 6975007 w 12192000"/>
              <a:gd name="connsiteY335" fmla="*/ 6038805 h 6858000"/>
              <a:gd name="connsiteX336" fmla="*/ 6925650 w 12192000"/>
              <a:gd name="connsiteY336" fmla="*/ 6024257 h 6858000"/>
              <a:gd name="connsiteX337" fmla="*/ 6923593 w 12192000"/>
              <a:gd name="connsiteY337" fmla="*/ 6003472 h 6858000"/>
              <a:gd name="connsiteX338" fmla="*/ 6966781 w 12192000"/>
              <a:gd name="connsiteY338" fmla="*/ 5976452 h 6858000"/>
              <a:gd name="connsiteX339" fmla="*/ 6968837 w 12192000"/>
              <a:gd name="connsiteY339" fmla="*/ 5976452 h 6858000"/>
              <a:gd name="connsiteX340" fmla="*/ 6968837 w 12192000"/>
              <a:gd name="connsiteY340" fmla="*/ 5974373 h 6858000"/>
              <a:gd name="connsiteX341" fmla="*/ 6962667 w 12192000"/>
              <a:gd name="connsiteY341" fmla="*/ 5953589 h 6858000"/>
              <a:gd name="connsiteX342" fmla="*/ 6960611 w 12192000"/>
              <a:gd name="connsiteY342" fmla="*/ 5953589 h 6858000"/>
              <a:gd name="connsiteX343" fmla="*/ 6909198 w 12192000"/>
              <a:gd name="connsiteY343" fmla="*/ 5953589 h 6858000"/>
              <a:gd name="connsiteX344" fmla="*/ 6900972 w 12192000"/>
              <a:gd name="connsiteY344" fmla="*/ 5932805 h 6858000"/>
              <a:gd name="connsiteX345" fmla="*/ 6937989 w 12192000"/>
              <a:gd name="connsiteY345" fmla="*/ 5895393 h 6858000"/>
              <a:gd name="connsiteX346" fmla="*/ 6937989 w 12192000"/>
              <a:gd name="connsiteY346" fmla="*/ 5893314 h 6858000"/>
              <a:gd name="connsiteX347" fmla="*/ 6927706 w 12192000"/>
              <a:gd name="connsiteY347" fmla="*/ 5874608 h 6858000"/>
              <a:gd name="connsiteX348" fmla="*/ 6925650 w 12192000"/>
              <a:gd name="connsiteY348" fmla="*/ 5874608 h 6858000"/>
              <a:gd name="connsiteX349" fmla="*/ 6876293 w 12192000"/>
              <a:gd name="connsiteY349" fmla="*/ 5887079 h 6858000"/>
              <a:gd name="connsiteX350" fmla="*/ 6861897 w 12192000"/>
              <a:gd name="connsiteY350" fmla="*/ 5870451 h 6858000"/>
              <a:gd name="connsiteX351" fmla="*/ 6888632 w 12192000"/>
              <a:gd name="connsiteY351" fmla="*/ 5824725 h 6858000"/>
              <a:gd name="connsiteX352" fmla="*/ 6888632 w 12192000"/>
              <a:gd name="connsiteY352" fmla="*/ 5822647 h 6858000"/>
              <a:gd name="connsiteX353" fmla="*/ 6872180 w 12192000"/>
              <a:gd name="connsiteY353" fmla="*/ 5808097 h 6858000"/>
              <a:gd name="connsiteX354" fmla="*/ 6826936 w 12192000"/>
              <a:gd name="connsiteY354" fmla="*/ 5833039 h 6858000"/>
              <a:gd name="connsiteX355" fmla="*/ 6808427 w 12192000"/>
              <a:gd name="connsiteY355" fmla="*/ 5820568 h 6858000"/>
              <a:gd name="connsiteX356" fmla="*/ 6822823 w 12192000"/>
              <a:gd name="connsiteY356" fmla="*/ 5770685 h 6858000"/>
              <a:gd name="connsiteX357" fmla="*/ 6822823 w 12192000"/>
              <a:gd name="connsiteY357" fmla="*/ 5768607 h 6858000"/>
              <a:gd name="connsiteX358" fmla="*/ 6804314 w 12192000"/>
              <a:gd name="connsiteY358" fmla="*/ 5758215 h 6858000"/>
              <a:gd name="connsiteX359" fmla="*/ 6802257 w 12192000"/>
              <a:gd name="connsiteY359" fmla="*/ 5756136 h 6858000"/>
              <a:gd name="connsiteX360" fmla="*/ 6802257 w 12192000"/>
              <a:gd name="connsiteY360" fmla="*/ 5758215 h 6858000"/>
              <a:gd name="connsiteX361" fmla="*/ 6765240 w 12192000"/>
              <a:gd name="connsiteY361" fmla="*/ 5793548 h 6858000"/>
              <a:gd name="connsiteX362" fmla="*/ 6744675 w 12192000"/>
              <a:gd name="connsiteY362" fmla="*/ 5785235 h 6858000"/>
              <a:gd name="connsiteX363" fmla="*/ 6748788 w 12192000"/>
              <a:gd name="connsiteY363" fmla="*/ 5758215 h 6858000"/>
              <a:gd name="connsiteX364" fmla="*/ 6744675 w 12192000"/>
              <a:gd name="connsiteY364" fmla="*/ 5733273 h 6858000"/>
              <a:gd name="connsiteX365" fmla="*/ 6744675 w 12192000"/>
              <a:gd name="connsiteY365" fmla="*/ 5731195 h 6858000"/>
              <a:gd name="connsiteX366" fmla="*/ 6742618 w 12192000"/>
              <a:gd name="connsiteY366" fmla="*/ 5731195 h 6858000"/>
              <a:gd name="connsiteX367" fmla="*/ 6722053 w 12192000"/>
              <a:gd name="connsiteY367" fmla="*/ 5727038 h 6858000"/>
              <a:gd name="connsiteX368" fmla="*/ 6695318 w 12192000"/>
              <a:gd name="connsiteY368" fmla="*/ 5772764 h 6858000"/>
              <a:gd name="connsiteX369" fmla="*/ 6672696 w 12192000"/>
              <a:gd name="connsiteY369" fmla="*/ 5768607 h 6858000"/>
              <a:gd name="connsiteX370" fmla="*/ 6660357 w 12192000"/>
              <a:gd name="connsiteY370" fmla="*/ 5718724 h 6858000"/>
              <a:gd name="connsiteX371" fmla="*/ 6658300 w 12192000"/>
              <a:gd name="connsiteY371" fmla="*/ 5718724 h 6858000"/>
              <a:gd name="connsiteX372" fmla="*/ 6637734 w 12192000"/>
              <a:gd name="connsiteY372" fmla="*/ 5718724 h 6858000"/>
              <a:gd name="connsiteX373" fmla="*/ 6635678 w 12192000"/>
              <a:gd name="connsiteY373" fmla="*/ 571872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6602777" y="6116155"/>
                </a:moveTo>
                <a:cubicBezTo>
                  <a:pt x="6606858" y="6114071"/>
                  <a:pt x="6608899" y="6114071"/>
                  <a:pt x="6612980" y="6116155"/>
                </a:cubicBezTo>
                <a:cubicBezTo>
                  <a:pt x="6615021" y="6118240"/>
                  <a:pt x="6617061" y="6120324"/>
                  <a:pt x="6617061" y="6124493"/>
                </a:cubicBezTo>
                <a:cubicBezTo>
                  <a:pt x="6623183" y="6226637"/>
                  <a:pt x="6623183" y="6226637"/>
                  <a:pt x="6623183" y="6226637"/>
                </a:cubicBezTo>
                <a:cubicBezTo>
                  <a:pt x="6625224" y="6232890"/>
                  <a:pt x="6623183" y="6234975"/>
                  <a:pt x="6621142" y="6237059"/>
                </a:cubicBezTo>
                <a:cubicBezTo>
                  <a:pt x="6619102" y="6239144"/>
                  <a:pt x="6617061" y="6237059"/>
                  <a:pt x="6615021" y="6237059"/>
                </a:cubicBezTo>
                <a:cubicBezTo>
                  <a:pt x="6570127" y="6226637"/>
                  <a:pt x="6539517" y="6207875"/>
                  <a:pt x="6508908" y="6174523"/>
                </a:cubicBezTo>
                <a:cubicBezTo>
                  <a:pt x="6506867" y="6172439"/>
                  <a:pt x="6504827" y="6170354"/>
                  <a:pt x="6504827" y="6168270"/>
                </a:cubicBezTo>
                <a:cubicBezTo>
                  <a:pt x="6504827" y="6168270"/>
                  <a:pt x="6504827" y="6168270"/>
                  <a:pt x="6504827" y="6166184"/>
                </a:cubicBezTo>
                <a:cubicBezTo>
                  <a:pt x="6504827" y="6164100"/>
                  <a:pt x="6508908" y="6162015"/>
                  <a:pt x="6510948" y="6162015"/>
                </a:cubicBezTo>
                <a:cubicBezTo>
                  <a:pt x="6602777" y="6116155"/>
                  <a:pt x="6602777" y="6116155"/>
                  <a:pt x="6602777" y="6116155"/>
                </a:cubicBezTo>
                <a:close/>
                <a:moveTo>
                  <a:pt x="6685511" y="6114071"/>
                </a:moveTo>
                <a:cubicBezTo>
                  <a:pt x="6689631" y="6114071"/>
                  <a:pt x="6691692" y="6114071"/>
                  <a:pt x="6695813" y="6114071"/>
                </a:cubicBezTo>
                <a:cubicBezTo>
                  <a:pt x="6786472" y="6159837"/>
                  <a:pt x="6786472" y="6159837"/>
                  <a:pt x="6786472" y="6159837"/>
                </a:cubicBezTo>
                <a:cubicBezTo>
                  <a:pt x="6790593" y="6161917"/>
                  <a:pt x="6792654" y="6163997"/>
                  <a:pt x="6794714" y="6166078"/>
                </a:cubicBezTo>
                <a:cubicBezTo>
                  <a:pt x="6794714" y="6168158"/>
                  <a:pt x="6792654" y="6170238"/>
                  <a:pt x="6790593" y="6172318"/>
                </a:cubicBezTo>
                <a:cubicBezTo>
                  <a:pt x="6759687" y="6205602"/>
                  <a:pt x="6726720" y="6224325"/>
                  <a:pt x="6683451" y="6234726"/>
                </a:cubicBezTo>
                <a:cubicBezTo>
                  <a:pt x="6679330" y="6236806"/>
                  <a:pt x="6677269" y="6236806"/>
                  <a:pt x="6675208" y="6234726"/>
                </a:cubicBezTo>
                <a:cubicBezTo>
                  <a:pt x="6673148" y="6232646"/>
                  <a:pt x="6673148" y="6228485"/>
                  <a:pt x="6673148" y="6226405"/>
                </a:cubicBezTo>
                <a:cubicBezTo>
                  <a:pt x="6681390" y="6122392"/>
                  <a:pt x="6681390" y="6122392"/>
                  <a:pt x="6681390" y="6122392"/>
                </a:cubicBezTo>
                <a:cubicBezTo>
                  <a:pt x="6681390" y="6120312"/>
                  <a:pt x="6683451" y="6116151"/>
                  <a:pt x="6685511" y="6114071"/>
                </a:cubicBezTo>
                <a:close/>
                <a:moveTo>
                  <a:pt x="5867776" y="6074328"/>
                </a:moveTo>
                <a:cubicBezTo>
                  <a:pt x="5867776" y="6074328"/>
                  <a:pt x="5867776" y="6074328"/>
                  <a:pt x="5867776" y="6117531"/>
                </a:cubicBezTo>
                <a:cubicBezTo>
                  <a:pt x="5867776" y="6117531"/>
                  <a:pt x="5840708" y="6125760"/>
                  <a:pt x="5819888" y="6125760"/>
                </a:cubicBezTo>
                <a:cubicBezTo>
                  <a:pt x="5803231" y="6125760"/>
                  <a:pt x="5801149" y="6109302"/>
                  <a:pt x="5801149" y="6101073"/>
                </a:cubicBezTo>
                <a:cubicBezTo>
                  <a:pt x="5801149" y="6086672"/>
                  <a:pt x="5809477" y="6078443"/>
                  <a:pt x="5826134" y="6076386"/>
                </a:cubicBezTo>
                <a:close/>
                <a:moveTo>
                  <a:pt x="5518276" y="6004194"/>
                </a:moveTo>
                <a:cubicBezTo>
                  <a:pt x="5546913" y="6004194"/>
                  <a:pt x="5559186" y="6020801"/>
                  <a:pt x="5559186" y="6064393"/>
                </a:cubicBezTo>
                <a:cubicBezTo>
                  <a:pt x="5559186" y="6101757"/>
                  <a:pt x="5553050" y="6124591"/>
                  <a:pt x="5518276" y="6124591"/>
                </a:cubicBezTo>
                <a:cubicBezTo>
                  <a:pt x="5483500" y="6124591"/>
                  <a:pt x="5477363" y="6101757"/>
                  <a:pt x="5477363" y="6064393"/>
                </a:cubicBezTo>
                <a:cubicBezTo>
                  <a:pt x="5477363" y="6020801"/>
                  <a:pt x="5487591" y="6004194"/>
                  <a:pt x="5518276" y="6004194"/>
                </a:cubicBezTo>
                <a:close/>
                <a:moveTo>
                  <a:pt x="6672498" y="5995882"/>
                </a:moveTo>
                <a:cubicBezTo>
                  <a:pt x="6675325" y="5995363"/>
                  <a:pt x="6678409" y="5995882"/>
                  <a:pt x="6681491" y="5996921"/>
                </a:cubicBezTo>
                <a:cubicBezTo>
                  <a:pt x="6697937" y="6009390"/>
                  <a:pt x="6708215" y="6028092"/>
                  <a:pt x="6708215" y="6048872"/>
                </a:cubicBezTo>
                <a:cubicBezTo>
                  <a:pt x="6708215" y="6080043"/>
                  <a:pt x="6681491" y="6107057"/>
                  <a:pt x="6648601" y="6107057"/>
                </a:cubicBezTo>
                <a:cubicBezTo>
                  <a:pt x="6615711" y="6107057"/>
                  <a:pt x="6588987" y="6080043"/>
                  <a:pt x="6588987" y="6048872"/>
                </a:cubicBezTo>
                <a:cubicBezTo>
                  <a:pt x="6588987" y="6028092"/>
                  <a:pt x="6599266" y="6009390"/>
                  <a:pt x="6615711" y="5999000"/>
                </a:cubicBezTo>
                <a:cubicBezTo>
                  <a:pt x="6621878" y="5994843"/>
                  <a:pt x="6628045" y="5994843"/>
                  <a:pt x="6632156" y="6001077"/>
                </a:cubicBezTo>
                <a:cubicBezTo>
                  <a:pt x="6636268" y="6007312"/>
                  <a:pt x="6634212" y="6013545"/>
                  <a:pt x="6630100" y="6017702"/>
                </a:cubicBezTo>
                <a:cubicBezTo>
                  <a:pt x="6619822" y="6023936"/>
                  <a:pt x="6613655" y="6036404"/>
                  <a:pt x="6613655" y="6048872"/>
                </a:cubicBezTo>
                <a:cubicBezTo>
                  <a:pt x="6613655" y="6067575"/>
                  <a:pt x="6630100" y="6084199"/>
                  <a:pt x="6648601" y="6084199"/>
                </a:cubicBezTo>
                <a:cubicBezTo>
                  <a:pt x="6667102" y="6084199"/>
                  <a:pt x="6683547" y="6067575"/>
                  <a:pt x="6683547" y="6048872"/>
                </a:cubicBezTo>
                <a:cubicBezTo>
                  <a:pt x="6683547" y="6036404"/>
                  <a:pt x="6677381" y="6023936"/>
                  <a:pt x="6667102" y="6017702"/>
                </a:cubicBezTo>
                <a:cubicBezTo>
                  <a:pt x="6662991" y="6013545"/>
                  <a:pt x="6660935" y="6007312"/>
                  <a:pt x="6665047" y="6001077"/>
                </a:cubicBezTo>
                <a:cubicBezTo>
                  <a:pt x="6667102" y="5997961"/>
                  <a:pt x="6669672" y="5996402"/>
                  <a:pt x="6672498" y="5995882"/>
                </a:cubicBezTo>
                <a:close/>
                <a:moveTo>
                  <a:pt x="6821432" y="5980816"/>
                </a:moveTo>
                <a:cubicBezTo>
                  <a:pt x="6823499" y="5980816"/>
                  <a:pt x="6825565" y="5984968"/>
                  <a:pt x="6825565" y="5987045"/>
                </a:cubicBezTo>
                <a:cubicBezTo>
                  <a:pt x="6837964" y="6030643"/>
                  <a:pt x="6837964" y="6068013"/>
                  <a:pt x="6825565" y="6111612"/>
                </a:cubicBezTo>
                <a:cubicBezTo>
                  <a:pt x="6823499" y="6115764"/>
                  <a:pt x="6823499" y="6117840"/>
                  <a:pt x="6821432" y="6117840"/>
                </a:cubicBezTo>
                <a:cubicBezTo>
                  <a:pt x="6817299" y="6119916"/>
                  <a:pt x="6815233" y="6117840"/>
                  <a:pt x="6813166" y="6115764"/>
                </a:cubicBezTo>
                <a:cubicBezTo>
                  <a:pt x="6728441" y="6057632"/>
                  <a:pt x="6728441" y="6057632"/>
                  <a:pt x="6728441" y="6057632"/>
                </a:cubicBezTo>
                <a:cubicBezTo>
                  <a:pt x="6724308" y="6055557"/>
                  <a:pt x="6722242" y="6053480"/>
                  <a:pt x="6722242" y="6049328"/>
                </a:cubicBezTo>
                <a:cubicBezTo>
                  <a:pt x="6722242" y="6047252"/>
                  <a:pt x="6724308" y="6043100"/>
                  <a:pt x="6728441" y="6041024"/>
                </a:cubicBezTo>
                <a:cubicBezTo>
                  <a:pt x="6813166" y="5982893"/>
                  <a:pt x="6813166" y="5982893"/>
                  <a:pt x="6813166" y="5982893"/>
                </a:cubicBezTo>
                <a:cubicBezTo>
                  <a:pt x="6815233" y="5980816"/>
                  <a:pt x="6819366" y="5980816"/>
                  <a:pt x="6821432" y="5980816"/>
                </a:cubicBezTo>
                <a:close/>
                <a:moveTo>
                  <a:pt x="6475604" y="5980816"/>
                </a:moveTo>
                <a:cubicBezTo>
                  <a:pt x="6479695" y="5980816"/>
                  <a:pt x="6481741" y="5982893"/>
                  <a:pt x="6483787" y="5984968"/>
                </a:cubicBezTo>
                <a:cubicBezTo>
                  <a:pt x="6567656" y="6041024"/>
                  <a:pt x="6567656" y="6041024"/>
                  <a:pt x="6567656" y="6041024"/>
                </a:cubicBezTo>
                <a:cubicBezTo>
                  <a:pt x="6571747" y="6043100"/>
                  <a:pt x="6573792" y="6047252"/>
                  <a:pt x="6573792" y="6049328"/>
                </a:cubicBezTo>
                <a:cubicBezTo>
                  <a:pt x="6573792" y="6053480"/>
                  <a:pt x="6571747" y="6055557"/>
                  <a:pt x="6567656" y="6057632"/>
                </a:cubicBezTo>
                <a:lnTo>
                  <a:pt x="6483787" y="6115764"/>
                </a:lnTo>
                <a:cubicBezTo>
                  <a:pt x="6479695" y="6117840"/>
                  <a:pt x="6477650" y="6119916"/>
                  <a:pt x="6475604" y="6117840"/>
                </a:cubicBezTo>
                <a:cubicBezTo>
                  <a:pt x="6473559" y="6117840"/>
                  <a:pt x="6471513" y="6115764"/>
                  <a:pt x="6471513" y="6111612"/>
                </a:cubicBezTo>
                <a:cubicBezTo>
                  <a:pt x="6459240" y="6068013"/>
                  <a:pt x="6459240" y="6032719"/>
                  <a:pt x="6471513" y="5987045"/>
                </a:cubicBezTo>
                <a:cubicBezTo>
                  <a:pt x="6471513" y="5984968"/>
                  <a:pt x="6473559" y="5982893"/>
                  <a:pt x="6475604" y="5980816"/>
                </a:cubicBezTo>
                <a:close/>
                <a:moveTo>
                  <a:pt x="6087559" y="5970296"/>
                </a:moveTo>
                <a:cubicBezTo>
                  <a:pt x="6085506" y="5970296"/>
                  <a:pt x="6083453" y="5970296"/>
                  <a:pt x="6081400" y="5972374"/>
                </a:cubicBezTo>
                <a:cubicBezTo>
                  <a:pt x="6079347" y="5974451"/>
                  <a:pt x="6079347" y="5976528"/>
                  <a:pt x="6079347" y="5978604"/>
                </a:cubicBezTo>
                <a:cubicBezTo>
                  <a:pt x="6120408" y="6136455"/>
                  <a:pt x="6120408" y="6136455"/>
                  <a:pt x="6120408" y="6136455"/>
                </a:cubicBezTo>
                <a:cubicBezTo>
                  <a:pt x="6122461" y="6144763"/>
                  <a:pt x="6130674" y="6157224"/>
                  <a:pt x="6145045" y="6157224"/>
                </a:cubicBezTo>
                <a:cubicBezTo>
                  <a:pt x="6153257" y="6157224"/>
                  <a:pt x="6153257" y="6157224"/>
                  <a:pt x="6153257" y="6157224"/>
                </a:cubicBezTo>
                <a:cubicBezTo>
                  <a:pt x="6151204" y="6161378"/>
                  <a:pt x="6151204" y="6163456"/>
                  <a:pt x="6149151" y="6165532"/>
                </a:cubicBezTo>
                <a:cubicBezTo>
                  <a:pt x="6149151" y="6167609"/>
                  <a:pt x="6149151" y="6167609"/>
                  <a:pt x="6149151" y="6167609"/>
                </a:cubicBezTo>
                <a:cubicBezTo>
                  <a:pt x="6147098" y="6173841"/>
                  <a:pt x="6145045" y="6186302"/>
                  <a:pt x="6124515" y="6186302"/>
                </a:cubicBezTo>
                <a:cubicBezTo>
                  <a:pt x="6089612" y="6184225"/>
                  <a:pt x="6089612" y="6184225"/>
                  <a:pt x="6089612" y="6184225"/>
                </a:cubicBezTo>
                <a:cubicBezTo>
                  <a:pt x="6087559" y="6182148"/>
                  <a:pt x="6085506" y="6184225"/>
                  <a:pt x="6083453" y="6186302"/>
                </a:cubicBezTo>
                <a:cubicBezTo>
                  <a:pt x="6081400" y="6186302"/>
                  <a:pt x="6081400" y="6188379"/>
                  <a:pt x="6081400" y="6190456"/>
                </a:cubicBezTo>
                <a:cubicBezTo>
                  <a:pt x="6081400" y="6209149"/>
                  <a:pt x="6081400" y="6209149"/>
                  <a:pt x="6081400" y="6209149"/>
                </a:cubicBezTo>
                <a:cubicBezTo>
                  <a:pt x="6081400" y="6213303"/>
                  <a:pt x="6083453" y="6215380"/>
                  <a:pt x="6087559" y="6215380"/>
                </a:cubicBezTo>
                <a:cubicBezTo>
                  <a:pt x="6097825" y="6219533"/>
                  <a:pt x="6118355" y="6221610"/>
                  <a:pt x="6134780" y="6221610"/>
                </a:cubicBezTo>
                <a:cubicBezTo>
                  <a:pt x="6134780" y="6221610"/>
                  <a:pt x="6134780" y="6221610"/>
                  <a:pt x="6136833" y="6221610"/>
                </a:cubicBezTo>
                <a:cubicBezTo>
                  <a:pt x="6163523" y="6221610"/>
                  <a:pt x="6182000" y="6204995"/>
                  <a:pt x="6190213" y="6169686"/>
                </a:cubicBezTo>
                <a:cubicBezTo>
                  <a:pt x="6200478" y="6130223"/>
                  <a:pt x="6214849" y="6078299"/>
                  <a:pt x="6223062" y="6040914"/>
                </a:cubicBezTo>
                <a:cubicBezTo>
                  <a:pt x="6227168" y="6024298"/>
                  <a:pt x="6231274" y="6009759"/>
                  <a:pt x="6235380" y="5999374"/>
                </a:cubicBezTo>
                <a:cubicBezTo>
                  <a:pt x="6239487" y="5978604"/>
                  <a:pt x="6239487" y="5978604"/>
                  <a:pt x="6239487" y="5978604"/>
                </a:cubicBezTo>
                <a:cubicBezTo>
                  <a:pt x="6239487" y="5976528"/>
                  <a:pt x="6239487" y="5974451"/>
                  <a:pt x="6237434" y="5972374"/>
                </a:cubicBezTo>
                <a:cubicBezTo>
                  <a:pt x="6237434" y="5970296"/>
                  <a:pt x="6235380" y="5970296"/>
                  <a:pt x="6233327" y="5970296"/>
                </a:cubicBezTo>
                <a:cubicBezTo>
                  <a:pt x="6204584" y="5970296"/>
                  <a:pt x="6204584" y="5970296"/>
                  <a:pt x="6204584" y="5970296"/>
                </a:cubicBezTo>
                <a:cubicBezTo>
                  <a:pt x="6202531" y="5970296"/>
                  <a:pt x="6198425" y="5972374"/>
                  <a:pt x="6198425" y="5974451"/>
                </a:cubicBezTo>
                <a:cubicBezTo>
                  <a:pt x="6161469" y="6115685"/>
                  <a:pt x="6161469" y="6115685"/>
                  <a:pt x="6161469" y="6115685"/>
                </a:cubicBezTo>
                <a:cubicBezTo>
                  <a:pt x="6159417" y="6115685"/>
                  <a:pt x="6159417" y="6115685"/>
                  <a:pt x="6159417" y="6115685"/>
                </a:cubicBezTo>
                <a:cubicBezTo>
                  <a:pt x="6120408" y="5974451"/>
                  <a:pt x="6120408" y="5974451"/>
                  <a:pt x="6120408" y="5974451"/>
                </a:cubicBezTo>
                <a:cubicBezTo>
                  <a:pt x="6120408" y="5972374"/>
                  <a:pt x="6118355" y="5970296"/>
                  <a:pt x="6114249" y="5970296"/>
                </a:cubicBezTo>
                <a:cubicBezTo>
                  <a:pt x="6087559" y="5970296"/>
                  <a:pt x="6087559" y="5970296"/>
                  <a:pt x="6087559" y="5970296"/>
                </a:cubicBezTo>
                <a:close/>
                <a:moveTo>
                  <a:pt x="6047787" y="5967959"/>
                </a:moveTo>
                <a:cubicBezTo>
                  <a:pt x="6029376" y="5967959"/>
                  <a:pt x="6010966" y="5980444"/>
                  <a:pt x="5998692" y="5988768"/>
                </a:cubicBezTo>
                <a:cubicBezTo>
                  <a:pt x="5998692" y="5976283"/>
                  <a:pt x="5998692" y="5976283"/>
                  <a:pt x="5998692" y="5976283"/>
                </a:cubicBezTo>
                <a:cubicBezTo>
                  <a:pt x="5998692" y="5972120"/>
                  <a:pt x="5996647" y="5970040"/>
                  <a:pt x="5992556" y="5970040"/>
                </a:cubicBezTo>
                <a:cubicBezTo>
                  <a:pt x="5963918" y="5970040"/>
                  <a:pt x="5963918" y="5970040"/>
                  <a:pt x="5963918" y="5970040"/>
                </a:cubicBezTo>
                <a:cubicBezTo>
                  <a:pt x="5959827" y="5970040"/>
                  <a:pt x="5957781" y="5972120"/>
                  <a:pt x="5957781" y="5976283"/>
                </a:cubicBezTo>
                <a:cubicBezTo>
                  <a:pt x="5957781" y="6151078"/>
                  <a:pt x="5957781" y="6151078"/>
                  <a:pt x="5957781" y="6151078"/>
                </a:cubicBezTo>
                <a:cubicBezTo>
                  <a:pt x="5957781" y="6155240"/>
                  <a:pt x="5959827" y="6157321"/>
                  <a:pt x="5963918" y="6157321"/>
                </a:cubicBezTo>
                <a:cubicBezTo>
                  <a:pt x="5992556" y="6157321"/>
                  <a:pt x="5992556" y="6157321"/>
                  <a:pt x="5992556" y="6157321"/>
                </a:cubicBezTo>
                <a:cubicBezTo>
                  <a:pt x="5996647" y="6157321"/>
                  <a:pt x="5998692" y="6155240"/>
                  <a:pt x="5998692" y="6151078"/>
                </a:cubicBezTo>
                <a:cubicBezTo>
                  <a:pt x="5998692" y="6030386"/>
                  <a:pt x="5998692" y="6030386"/>
                  <a:pt x="5998692" y="6030386"/>
                </a:cubicBezTo>
                <a:cubicBezTo>
                  <a:pt x="6006875" y="6024143"/>
                  <a:pt x="6025285" y="6009577"/>
                  <a:pt x="6049832" y="6007496"/>
                </a:cubicBezTo>
                <a:cubicBezTo>
                  <a:pt x="6053923" y="6007496"/>
                  <a:pt x="6055969" y="6003334"/>
                  <a:pt x="6055969" y="6001253"/>
                </a:cubicBezTo>
                <a:cubicBezTo>
                  <a:pt x="6055969" y="5974202"/>
                  <a:pt x="6055969" y="5974202"/>
                  <a:pt x="6055969" y="5974202"/>
                </a:cubicBezTo>
                <a:cubicBezTo>
                  <a:pt x="6055969" y="5972120"/>
                  <a:pt x="6055969" y="5970040"/>
                  <a:pt x="6053923" y="5970040"/>
                </a:cubicBezTo>
                <a:cubicBezTo>
                  <a:pt x="6051878" y="5967959"/>
                  <a:pt x="6049832" y="5967959"/>
                  <a:pt x="6047787" y="5967959"/>
                </a:cubicBezTo>
                <a:close/>
                <a:moveTo>
                  <a:pt x="5846879" y="5964452"/>
                </a:moveTo>
                <a:cubicBezTo>
                  <a:pt x="5826186" y="5964452"/>
                  <a:pt x="5791009" y="5970690"/>
                  <a:pt x="5776523" y="5972770"/>
                </a:cubicBezTo>
                <a:cubicBezTo>
                  <a:pt x="5772384" y="5972770"/>
                  <a:pt x="5770315" y="5976928"/>
                  <a:pt x="5770315" y="5979008"/>
                </a:cubicBezTo>
                <a:cubicBezTo>
                  <a:pt x="5770315" y="5979008"/>
                  <a:pt x="5770315" y="5979008"/>
                  <a:pt x="5772384" y="6003961"/>
                </a:cubicBezTo>
                <a:cubicBezTo>
                  <a:pt x="5772384" y="6006040"/>
                  <a:pt x="5772384" y="6008120"/>
                  <a:pt x="5774454" y="6008120"/>
                </a:cubicBezTo>
                <a:cubicBezTo>
                  <a:pt x="5776523" y="6010199"/>
                  <a:pt x="5776523" y="6010199"/>
                  <a:pt x="5778592" y="6010199"/>
                </a:cubicBezTo>
                <a:cubicBezTo>
                  <a:pt x="5795147" y="6010199"/>
                  <a:pt x="5824116" y="6006040"/>
                  <a:pt x="5844809" y="6006040"/>
                </a:cubicBezTo>
                <a:cubicBezTo>
                  <a:pt x="5859294" y="6006040"/>
                  <a:pt x="5867571" y="6014358"/>
                  <a:pt x="5867571" y="6028914"/>
                </a:cubicBezTo>
                <a:cubicBezTo>
                  <a:pt x="5867571" y="6028914"/>
                  <a:pt x="5867571" y="6028914"/>
                  <a:pt x="5867571" y="6041390"/>
                </a:cubicBezTo>
                <a:cubicBezTo>
                  <a:pt x="5867571" y="6041390"/>
                  <a:pt x="5867571" y="6041390"/>
                  <a:pt x="5822047" y="6045549"/>
                </a:cubicBezTo>
                <a:cubicBezTo>
                  <a:pt x="5776523" y="6047629"/>
                  <a:pt x="5757900" y="6064264"/>
                  <a:pt x="5757900" y="6101693"/>
                </a:cubicBezTo>
                <a:cubicBezTo>
                  <a:pt x="5757900" y="6141202"/>
                  <a:pt x="5778592" y="6161996"/>
                  <a:pt x="5813770" y="6161996"/>
                </a:cubicBezTo>
                <a:cubicBezTo>
                  <a:pt x="5842740" y="6161996"/>
                  <a:pt x="5873779" y="6149520"/>
                  <a:pt x="5873779" y="6149520"/>
                </a:cubicBezTo>
                <a:cubicBezTo>
                  <a:pt x="5882056" y="6155758"/>
                  <a:pt x="5888264" y="6159917"/>
                  <a:pt x="5902750" y="6161996"/>
                </a:cubicBezTo>
                <a:cubicBezTo>
                  <a:pt x="5904818" y="6161996"/>
                  <a:pt x="5906888" y="6161996"/>
                  <a:pt x="5908957" y="6159917"/>
                </a:cubicBezTo>
                <a:cubicBezTo>
                  <a:pt x="5908957" y="6157837"/>
                  <a:pt x="5911026" y="6155758"/>
                  <a:pt x="5911026" y="6153679"/>
                </a:cubicBezTo>
                <a:cubicBezTo>
                  <a:pt x="5911026" y="6153679"/>
                  <a:pt x="5911026" y="6153679"/>
                  <a:pt x="5911026" y="6028914"/>
                </a:cubicBezTo>
                <a:cubicBezTo>
                  <a:pt x="5911026" y="5985246"/>
                  <a:pt x="5890333" y="5964452"/>
                  <a:pt x="5846879" y="5964452"/>
                </a:cubicBezTo>
                <a:close/>
                <a:moveTo>
                  <a:pt x="5518274" y="5964452"/>
                </a:moveTo>
                <a:cubicBezTo>
                  <a:pt x="5471794" y="5964452"/>
                  <a:pt x="5434114" y="6008673"/>
                  <a:pt x="5434114" y="6063224"/>
                </a:cubicBezTo>
                <a:cubicBezTo>
                  <a:pt x="5434114" y="6117775"/>
                  <a:pt x="5471794" y="6161996"/>
                  <a:pt x="5518274" y="6161996"/>
                </a:cubicBezTo>
                <a:cubicBezTo>
                  <a:pt x="5564755" y="6161996"/>
                  <a:pt x="5602435" y="6117775"/>
                  <a:pt x="5602435" y="6063224"/>
                </a:cubicBezTo>
                <a:cubicBezTo>
                  <a:pt x="5602435" y="6008673"/>
                  <a:pt x="5564755" y="5964452"/>
                  <a:pt x="5518274" y="5964452"/>
                </a:cubicBezTo>
                <a:close/>
                <a:moveTo>
                  <a:pt x="5302320" y="5938736"/>
                </a:moveTo>
                <a:cubicBezTo>
                  <a:pt x="5302320" y="5938736"/>
                  <a:pt x="5302320" y="5938736"/>
                  <a:pt x="5318685" y="5938736"/>
                </a:cubicBezTo>
                <a:cubicBezTo>
                  <a:pt x="5349369" y="5938736"/>
                  <a:pt x="5361642" y="5959653"/>
                  <a:pt x="5361642" y="5978478"/>
                </a:cubicBezTo>
                <a:cubicBezTo>
                  <a:pt x="5361642" y="6001488"/>
                  <a:pt x="5343232" y="6016129"/>
                  <a:pt x="5316640" y="6016129"/>
                </a:cubicBezTo>
                <a:cubicBezTo>
                  <a:pt x="5294139" y="6018221"/>
                  <a:pt x="5279820" y="6016129"/>
                  <a:pt x="5271637" y="6016129"/>
                </a:cubicBezTo>
                <a:cubicBezTo>
                  <a:pt x="5271637" y="6016129"/>
                  <a:pt x="5271637" y="6016129"/>
                  <a:pt x="5271637" y="5940828"/>
                </a:cubicBezTo>
                <a:cubicBezTo>
                  <a:pt x="5275728" y="5938736"/>
                  <a:pt x="5285956" y="5938736"/>
                  <a:pt x="5302320" y="5938736"/>
                </a:cubicBezTo>
                <a:close/>
                <a:moveTo>
                  <a:pt x="5678557" y="5927047"/>
                </a:moveTo>
                <a:cubicBezTo>
                  <a:pt x="5678557" y="5927047"/>
                  <a:pt x="5678557" y="5927047"/>
                  <a:pt x="5649847" y="5933291"/>
                </a:cubicBezTo>
                <a:cubicBezTo>
                  <a:pt x="5645746" y="5935373"/>
                  <a:pt x="5643695" y="5937455"/>
                  <a:pt x="5643695" y="5939535"/>
                </a:cubicBezTo>
                <a:cubicBezTo>
                  <a:pt x="5643695" y="5939535"/>
                  <a:pt x="5643695" y="5939535"/>
                  <a:pt x="5643695" y="5970757"/>
                </a:cubicBezTo>
                <a:cubicBezTo>
                  <a:pt x="5643695" y="5970757"/>
                  <a:pt x="5643695" y="5970757"/>
                  <a:pt x="5627290" y="5970757"/>
                </a:cubicBezTo>
                <a:cubicBezTo>
                  <a:pt x="5623188" y="5970757"/>
                  <a:pt x="5621138" y="5972839"/>
                  <a:pt x="5621138" y="5977002"/>
                </a:cubicBezTo>
                <a:cubicBezTo>
                  <a:pt x="5621138" y="5977002"/>
                  <a:pt x="5621138" y="5977002"/>
                  <a:pt x="5621138" y="6001980"/>
                </a:cubicBezTo>
                <a:cubicBezTo>
                  <a:pt x="5621138" y="6006143"/>
                  <a:pt x="5623188" y="6008224"/>
                  <a:pt x="5627290" y="6008224"/>
                </a:cubicBezTo>
                <a:cubicBezTo>
                  <a:pt x="5627290" y="6008224"/>
                  <a:pt x="5627290" y="6008224"/>
                  <a:pt x="5643695" y="6008224"/>
                </a:cubicBezTo>
                <a:cubicBezTo>
                  <a:pt x="5643695" y="6008224"/>
                  <a:pt x="5643695" y="6008224"/>
                  <a:pt x="5643695" y="6091483"/>
                </a:cubicBezTo>
                <a:cubicBezTo>
                  <a:pt x="5643695" y="6147682"/>
                  <a:pt x="5658050" y="6164334"/>
                  <a:pt x="5699064" y="6164334"/>
                </a:cubicBezTo>
                <a:cubicBezTo>
                  <a:pt x="5709318" y="6164334"/>
                  <a:pt x="5721622" y="6160171"/>
                  <a:pt x="5731875" y="6160171"/>
                </a:cubicBezTo>
                <a:cubicBezTo>
                  <a:pt x="5735977" y="6158090"/>
                  <a:pt x="5738028" y="6156008"/>
                  <a:pt x="5738028" y="6151845"/>
                </a:cubicBezTo>
                <a:cubicBezTo>
                  <a:pt x="5738028" y="6151845"/>
                  <a:pt x="5738028" y="6151845"/>
                  <a:pt x="5735977" y="6128949"/>
                </a:cubicBezTo>
                <a:cubicBezTo>
                  <a:pt x="5735977" y="6124786"/>
                  <a:pt x="5733926" y="6120623"/>
                  <a:pt x="5729824" y="6120623"/>
                </a:cubicBezTo>
                <a:cubicBezTo>
                  <a:pt x="5723673" y="6120623"/>
                  <a:pt x="5713419" y="6122705"/>
                  <a:pt x="5705217" y="6122705"/>
                </a:cubicBezTo>
                <a:cubicBezTo>
                  <a:pt x="5686761" y="6122705"/>
                  <a:pt x="5686761" y="6112298"/>
                  <a:pt x="5686761" y="6085238"/>
                </a:cubicBezTo>
                <a:cubicBezTo>
                  <a:pt x="5686761" y="6085238"/>
                  <a:pt x="5686761" y="6085238"/>
                  <a:pt x="5686761" y="6008224"/>
                </a:cubicBezTo>
                <a:cubicBezTo>
                  <a:pt x="5686761" y="6008224"/>
                  <a:pt x="5686761" y="6008224"/>
                  <a:pt x="5729824" y="6008224"/>
                </a:cubicBezTo>
                <a:cubicBezTo>
                  <a:pt x="5733926" y="6008224"/>
                  <a:pt x="5735977" y="6006143"/>
                  <a:pt x="5735977" y="6001980"/>
                </a:cubicBezTo>
                <a:cubicBezTo>
                  <a:pt x="5735977" y="6001980"/>
                  <a:pt x="5735977" y="6001980"/>
                  <a:pt x="5735977" y="5977002"/>
                </a:cubicBezTo>
                <a:cubicBezTo>
                  <a:pt x="5735977" y="5972839"/>
                  <a:pt x="5733926" y="5970757"/>
                  <a:pt x="5729824" y="5970757"/>
                </a:cubicBezTo>
                <a:cubicBezTo>
                  <a:pt x="5729824" y="5970757"/>
                  <a:pt x="5729824" y="5970757"/>
                  <a:pt x="5686761" y="5970757"/>
                </a:cubicBezTo>
                <a:cubicBezTo>
                  <a:pt x="5686761" y="5970757"/>
                  <a:pt x="5686761" y="5970757"/>
                  <a:pt x="5686761" y="5933291"/>
                </a:cubicBezTo>
                <a:cubicBezTo>
                  <a:pt x="5686761" y="5931210"/>
                  <a:pt x="5684709" y="5929128"/>
                  <a:pt x="5684709" y="5927047"/>
                </a:cubicBezTo>
                <a:cubicBezTo>
                  <a:pt x="5682658" y="5927047"/>
                  <a:pt x="5680608" y="5927047"/>
                  <a:pt x="5678557" y="5927047"/>
                </a:cubicBezTo>
                <a:close/>
                <a:moveTo>
                  <a:pt x="5312653" y="5897825"/>
                </a:moveTo>
                <a:cubicBezTo>
                  <a:pt x="5302343" y="5897825"/>
                  <a:pt x="5271414" y="5897825"/>
                  <a:pt x="5232236" y="5901977"/>
                </a:cubicBezTo>
                <a:cubicBezTo>
                  <a:pt x="5230173" y="5901977"/>
                  <a:pt x="5226049" y="5906129"/>
                  <a:pt x="5226049" y="5910281"/>
                </a:cubicBezTo>
                <a:cubicBezTo>
                  <a:pt x="5226049" y="5910281"/>
                  <a:pt x="5226049" y="5910281"/>
                  <a:pt x="5226049" y="6151093"/>
                </a:cubicBezTo>
                <a:cubicBezTo>
                  <a:pt x="5226049" y="6155245"/>
                  <a:pt x="5230173" y="6157321"/>
                  <a:pt x="5234297" y="6157321"/>
                </a:cubicBezTo>
                <a:cubicBezTo>
                  <a:pt x="5234297" y="6157321"/>
                  <a:pt x="5234297" y="6157321"/>
                  <a:pt x="5263165" y="6157321"/>
                </a:cubicBezTo>
                <a:cubicBezTo>
                  <a:pt x="5267290" y="6157321"/>
                  <a:pt x="5271414" y="6155245"/>
                  <a:pt x="5271414" y="6151093"/>
                </a:cubicBezTo>
                <a:cubicBezTo>
                  <a:pt x="5271414" y="6151093"/>
                  <a:pt x="5271414" y="6151093"/>
                  <a:pt x="5271414" y="6055599"/>
                </a:cubicBezTo>
                <a:cubicBezTo>
                  <a:pt x="5279661" y="6055599"/>
                  <a:pt x="5298219" y="6057674"/>
                  <a:pt x="5320901" y="6057674"/>
                </a:cubicBezTo>
                <a:cubicBezTo>
                  <a:pt x="5320901" y="6057674"/>
                  <a:pt x="5320901" y="6057674"/>
                  <a:pt x="5362142" y="6153168"/>
                </a:cubicBezTo>
                <a:cubicBezTo>
                  <a:pt x="5364203" y="6157321"/>
                  <a:pt x="5366265" y="6157321"/>
                  <a:pt x="5368327" y="6157321"/>
                </a:cubicBezTo>
                <a:cubicBezTo>
                  <a:pt x="5368327" y="6157321"/>
                  <a:pt x="5368327" y="6157321"/>
                  <a:pt x="5401320" y="6157321"/>
                </a:cubicBezTo>
                <a:cubicBezTo>
                  <a:pt x="5405443" y="6157321"/>
                  <a:pt x="5407505" y="6157321"/>
                  <a:pt x="5407505" y="6155245"/>
                </a:cubicBezTo>
                <a:cubicBezTo>
                  <a:pt x="5409567" y="6153168"/>
                  <a:pt x="5409567" y="6151093"/>
                  <a:pt x="5409567" y="6149017"/>
                </a:cubicBezTo>
                <a:lnTo>
                  <a:pt x="5362142" y="6045219"/>
                </a:lnTo>
                <a:cubicBezTo>
                  <a:pt x="5393071" y="6030687"/>
                  <a:pt x="5407505" y="6007851"/>
                  <a:pt x="5407505" y="5976711"/>
                </a:cubicBezTo>
                <a:cubicBezTo>
                  <a:pt x="5407505" y="5941420"/>
                  <a:pt x="5391009" y="5897825"/>
                  <a:pt x="5318839" y="5897825"/>
                </a:cubicBezTo>
                <a:cubicBezTo>
                  <a:pt x="5318839" y="5897825"/>
                  <a:pt x="5316777" y="5897825"/>
                  <a:pt x="5312653" y="5897825"/>
                </a:cubicBezTo>
                <a:close/>
                <a:moveTo>
                  <a:pt x="6675208" y="5864819"/>
                </a:moveTo>
                <a:cubicBezTo>
                  <a:pt x="6677269" y="5862758"/>
                  <a:pt x="6681390" y="5862758"/>
                  <a:pt x="6683451" y="5864819"/>
                </a:cubicBezTo>
                <a:cubicBezTo>
                  <a:pt x="6726720" y="5875120"/>
                  <a:pt x="6759687" y="5893664"/>
                  <a:pt x="6790593" y="5926632"/>
                </a:cubicBezTo>
                <a:cubicBezTo>
                  <a:pt x="6792654" y="5928692"/>
                  <a:pt x="6794714" y="5930752"/>
                  <a:pt x="6794714" y="5932813"/>
                </a:cubicBezTo>
                <a:cubicBezTo>
                  <a:pt x="6792654" y="5936933"/>
                  <a:pt x="6790593" y="5936933"/>
                  <a:pt x="6786472" y="5938994"/>
                </a:cubicBezTo>
                <a:cubicBezTo>
                  <a:pt x="6695813" y="5982263"/>
                  <a:pt x="6695813" y="5982263"/>
                  <a:pt x="6695813" y="5982263"/>
                </a:cubicBezTo>
                <a:cubicBezTo>
                  <a:pt x="6691692" y="5984323"/>
                  <a:pt x="6687571" y="5984323"/>
                  <a:pt x="6685511" y="5984323"/>
                </a:cubicBezTo>
                <a:cubicBezTo>
                  <a:pt x="6683451" y="5982263"/>
                  <a:pt x="6681390" y="5978142"/>
                  <a:pt x="6681390" y="5974021"/>
                </a:cubicBezTo>
                <a:cubicBezTo>
                  <a:pt x="6673148" y="5873060"/>
                  <a:pt x="6673148" y="5873060"/>
                  <a:pt x="6673148" y="5873060"/>
                </a:cubicBezTo>
                <a:cubicBezTo>
                  <a:pt x="6673148" y="5868939"/>
                  <a:pt x="6673148" y="5866879"/>
                  <a:pt x="6675208" y="5864819"/>
                </a:cubicBezTo>
                <a:close/>
                <a:moveTo>
                  <a:pt x="6617873" y="5864048"/>
                </a:moveTo>
                <a:cubicBezTo>
                  <a:pt x="6619419" y="5863791"/>
                  <a:pt x="6620964" y="5863791"/>
                  <a:pt x="6621994" y="5864823"/>
                </a:cubicBezTo>
                <a:cubicBezTo>
                  <a:pt x="6621994" y="5866888"/>
                  <a:pt x="6624054" y="5868953"/>
                  <a:pt x="6624054" y="5875148"/>
                </a:cubicBezTo>
                <a:cubicBezTo>
                  <a:pt x="6615813" y="5976336"/>
                  <a:pt x="6615813" y="5976336"/>
                  <a:pt x="6615813" y="5976336"/>
                </a:cubicBezTo>
                <a:cubicBezTo>
                  <a:pt x="6615813" y="5980466"/>
                  <a:pt x="6613752" y="5982531"/>
                  <a:pt x="6611692" y="5984596"/>
                </a:cubicBezTo>
                <a:cubicBezTo>
                  <a:pt x="6607571" y="5986661"/>
                  <a:pt x="6605510" y="5986661"/>
                  <a:pt x="6601390" y="5984596"/>
                </a:cubicBezTo>
                <a:cubicBezTo>
                  <a:pt x="6510730" y="5939165"/>
                  <a:pt x="6510730" y="5939165"/>
                  <a:pt x="6510730" y="5939165"/>
                </a:cubicBezTo>
                <a:cubicBezTo>
                  <a:pt x="6506610" y="5939165"/>
                  <a:pt x="6504549" y="5937100"/>
                  <a:pt x="6502489" y="5932970"/>
                </a:cubicBezTo>
                <a:cubicBezTo>
                  <a:pt x="6502489" y="5930904"/>
                  <a:pt x="6504549" y="5928840"/>
                  <a:pt x="6506610" y="5926774"/>
                </a:cubicBezTo>
                <a:cubicBezTo>
                  <a:pt x="6537516" y="5893734"/>
                  <a:pt x="6570483" y="5875148"/>
                  <a:pt x="6613752" y="5864823"/>
                </a:cubicBezTo>
                <a:cubicBezTo>
                  <a:pt x="6614782" y="5864823"/>
                  <a:pt x="6616328" y="5864307"/>
                  <a:pt x="6617873" y="5864048"/>
                </a:cubicBezTo>
                <a:close/>
                <a:moveTo>
                  <a:pt x="6649186" y="5828859"/>
                </a:moveTo>
                <a:cubicBezTo>
                  <a:pt x="6529433" y="5828859"/>
                  <a:pt x="6432355" y="5926985"/>
                  <a:pt x="6432355" y="6048029"/>
                </a:cubicBezTo>
                <a:cubicBezTo>
                  <a:pt x="6432355" y="6169072"/>
                  <a:pt x="6529433" y="6267198"/>
                  <a:pt x="6649186" y="6267198"/>
                </a:cubicBezTo>
                <a:cubicBezTo>
                  <a:pt x="6768939" y="6267198"/>
                  <a:pt x="6866018" y="6169072"/>
                  <a:pt x="6866018" y="6048029"/>
                </a:cubicBezTo>
                <a:cubicBezTo>
                  <a:pt x="6866018" y="5926985"/>
                  <a:pt x="6768939" y="5828859"/>
                  <a:pt x="6649186" y="5828859"/>
                </a:cubicBezTo>
                <a:close/>
                <a:moveTo>
                  <a:pt x="6648602" y="5797300"/>
                </a:moveTo>
                <a:cubicBezTo>
                  <a:pt x="6784816" y="5797300"/>
                  <a:pt x="6895240" y="5909032"/>
                  <a:pt x="6895240" y="6046861"/>
                </a:cubicBezTo>
                <a:cubicBezTo>
                  <a:pt x="6895240" y="6184689"/>
                  <a:pt x="6784816" y="6296422"/>
                  <a:pt x="6648602" y="6296422"/>
                </a:cubicBezTo>
                <a:cubicBezTo>
                  <a:pt x="6512387" y="6296422"/>
                  <a:pt x="6401963" y="6184689"/>
                  <a:pt x="6401963" y="6046861"/>
                </a:cubicBezTo>
                <a:cubicBezTo>
                  <a:pt x="6401963" y="5909032"/>
                  <a:pt x="6512387" y="5797300"/>
                  <a:pt x="6648602" y="5797300"/>
                </a:cubicBezTo>
                <a:close/>
                <a:moveTo>
                  <a:pt x="6635678" y="5718724"/>
                </a:moveTo>
                <a:cubicBezTo>
                  <a:pt x="6627452" y="5733273"/>
                  <a:pt x="6623339" y="5751979"/>
                  <a:pt x="6623339" y="5768607"/>
                </a:cubicBezTo>
                <a:cubicBezTo>
                  <a:pt x="6619226" y="5768607"/>
                  <a:pt x="6602773" y="5770685"/>
                  <a:pt x="6600717" y="5772764"/>
                </a:cubicBezTo>
                <a:cubicBezTo>
                  <a:pt x="6594547" y="5754058"/>
                  <a:pt x="6586321" y="5737430"/>
                  <a:pt x="6573982" y="5727038"/>
                </a:cubicBezTo>
                <a:cubicBezTo>
                  <a:pt x="6573982" y="5724959"/>
                  <a:pt x="6573982" y="5724959"/>
                  <a:pt x="6573982" y="5724959"/>
                </a:cubicBezTo>
                <a:cubicBezTo>
                  <a:pt x="6571926" y="5727038"/>
                  <a:pt x="6571926" y="5727038"/>
                  <a:pt x="6571926" y="5727038"/>
                </a:cubicBezTo>
                <a:cubicBezTo>
                  <a:pt x="6565756" y="5727038"/>
                  <a:pt x="6557530" y="5729116"/>
                  <a:pt x="6551360" y="5731195"/>
                </a:cubicBezTo>
                <a:cubicBezTo>
                  <a:pt x="6551360" y="5733273"/>
                  <a:pt x="6551360" y="5733273"/>
                  <a:pt x="6551360" y="5733273"/>
                </a:cubicBezTo>
                <a:cubicBezTo>
                  <a:pt x="6549304" y="5741587"/>
                  <a:pt x="6547247" y="5749901"/>
                  <a:pt x="6547247" y="5758215"/>
                </a:cubicBezTo>
                <a:cubicBezTo>
                  <a:pt x="6547247" y="5768607"/>
                  <a:pt x="6549304" y="5776921"/>
                  <a:pt x="6551360" y="5785235"/>
                </a:cubicBezTo>
                <a:cubicBezTo>
                  <a:pt x="6549304" y="5785235"/>
                  <a:pt x="6532851" y="5793548"/>
                  <a:pt x="6530795" y="5793548"/>
                </a:cubicBezTo>
                <a:cubicBezTo>
                  <a:pt x="6520512" y="5778999"/>
                  <a:pt x="6508173" y="5764450"/>
                  <a:pt x="6493777" y="5758215"/>
                </a:cubicBezTo>
                <a:cubicBezTo>
                  <a:pt x="6493777" y="5756136"/>
                  <a:pt x="6493777" y="5756136"/>
                  <a:pt x="6493777" y="5756136"/>
                </a:cubicBezTo>
                <a:cubicBezTo>
                  <a:pt x="6491721" y="5756136"/>
                  <a:pt x="6491721" y="5756136"/>
                  <a:pt x="6491721" y="5756136"/>
                </a:cubicBezTo>
                <a:cubicBezTo>
                  <a:pt x="6485551" y="5760293"/>
                  <a:pt x="6479382" y="5764450"/>
                  <a:pt x="6473212" y="5768607"/>
                </a:cubicBezTo>
                <a:cubicBezTo>
                  <a:pt x="6473212" y="5768607"/>
                  <a:pt x="6473212" y="5770685"/>
                  <a:pt x="6473212" y="5770685"/>
                </a:cubicBezTo>
                <a:cubicBezTo>
                  <a:pt x="6473212" y="5787313"/>
                  <a:pt x="6477325" y="5803941"/>
                  <a:pt x="6485551" y="5820568"/>
                </a:cubicBezTo>
                <a:cubicBezTo>
                  <a:pt x="6483495" y="5822647"/>
                  <a:pt x="6471156" y="5830961"/>
                  <a:pt x="6469099" y="5833039"/>
                </a:cubicBezTo>
                <a:cubicBezTo>
                  <a:pt x="6456760" y="5820568"/>
                  <a:pt x="6440308" y="5810176"/>
                  <a:pt x="6425911" y="5806019"/>
                </a:cubicBezTo>
                <a:cubicBezTo>
                  <a:pt x="6423855" y="5806019"/>
                  <a:pt x="6423855" y="5806019"/>
                  <a:pt x="6423855" y="5806019"/>
                </a:cubicBezTo>
                <a:cubicBezTo>
                  <a:pt x="6423855" y="5808097"/>
                  <a:pt x="6423855" y="5808097"/>
                  <a:pt x="6423855" y="5808097"/>
                </a:cubicBezTo>
                <a:cubicBezTo>
                  <a:pt x="6417685" y="5810176"/>
                  <a:pt x="6411516" y="5816411"/>
                  <a:pt x="6407402" y="5822647"/>
                </a:cubicBezTo>
                <a:cubicBezTo>
                  <a:pt x="6407402" y="5824725"/>
                  <a:pt x="6407402" y="5824725"/>
                  <a:pt x="6407402" y="5824725"/>
                </a:cubicBezTo>
                <a:cubicBezTo>
                  <a:pt x="6411516" y="5839274"/>
                  <a:pt x="6421798" y="5855902"/>
                  <a:pt x="6434138" y="5870451"/>
                </a:cubicBezTo>
                <a:cubicBezTo>
                  <a:pt x="6432082" y="5870451"/>
                  <a:pt x="6421798" y="5885000"/>
                  <a:pt x="6419742" y="5887079"/>
                </a:cubicBezTo>
                <a:cubicBezTo>
                  <a:pt x="6405346" y="5878765"/>
                  <a:pt x="6386837" y="5874608"/>
                  <a:pt x="6370385" y="5874608"/>
                </a:cubicBezTo>
                <a:cubicBezTo>
                  <a:pt x="6368328" y="5874608"/>
                  <a:pt x="6368328" y="5874608"/>
                  <a:pt x="6368328" y="5874608"/>
                </a:cubicBezTo>
                <a:cubicBezTo>
                  <a:pt x="6364215" y="5878765"/>
                  <a:pt x="6360102" y="5887079"/>
                  <a:pt x="6358046" y="5893314"/>
                </a:cubicBezTo>
                <a:cubicBezTo>
                  <a:pt x="6358046" y="5895393"/>
                  <a:pt x="6358046" y="5895393"/>
                  <a:pt x="6358046" y="5895393"/>
                </a:cubicBezTo>
                <a:cubicBezTo>
                  <a:pt x="6366272" y="5909941"/>
                  <a:pt x="6378611" y="5922412"/>
                  <a:pt x="6395063" y="5932805"/>
                </a:cubicBezTo>
                <a:cubicBezTo>
                  <a:pt x="6393007" y="5934883"/>
                  <a:pt x="6386837" y="5949432"/>
                  <a:pt x="6386837" y="5951511"/>
                </a:cubicBezTo>
                <a:cubicBezTo>
                  <a:pt x="6368328" y="5947354"/>
                  <a:pt x="6349820" y="5947354"/>
                  <a:pt x="6335424" y="5951511"/>
                </a:cubicBezTo>
                <a:cubicBezTo>
                  <a:pt x="6333367" y="5951511"/>
                  <a:pt x="6333367" y="5951511"/>
                  <a:pt x="6333367" y="5951511"/>
                </a:cubicBezTo>
                <a:cubicBezTo>
                  <a:pt x="6333367" y="5953589"/>
                  <a:pt x="6333367" y="5953589"/>
                  <a:pt x="6333367" y="5953589"/>
                </a:cubicBezTo>
                <a:cubicBezTo>
                  <a:pt x="6331311" y="5959825"/>
                  <a:pt x="6329254" y="5968138"/>
                  <a:pt x="6327198" y="5974373"/>
                </a:cubicBezTo>
                <a:cubicBezTo>
                  <a:pt x="6329254" y="5976452"/>
                  <a:pt x="6329254" y="5976452"/>
                  <a:pt x="6329254" y="5976452"/>
                </a:cubicBezTo>
                <a:cubicBezTo>
                  <a:pt x="6339537" y="5986844"/>
                  <a:pt x="6355989" y="5997237"/>
                  <a:pt x="6372441" y="6001393"/>
                </a:cubicBezTo>
                <a:cubicBezTo>
                  <a:pt x="6372441" y="6003472"/>
                  <a:pt x="6370385" y="6022178"/>
                  <a:pt x="6370385" y="6024257"/>
                </a:cubicBezTo>
                <a:cubicBezTo>
                  <a:pt x="6351876" y="6024257"/>
                  <a:pt x="6333367" y="6028413"/>
                  <a:pt x="6321028" y="6036728"/>
                </a:cubicBezTo>
                <a:cubicBezTo>
                  <a:pt x="6318972" y="6036728"/>
                  <a:pt x="6318972" y="6036728"/>
                  <a:pt x="6318972" y="6036728"/>
                </a:cubicBezTo>
                <a:cubicBezTo>
                  <a:pt x="6318972" y="6038805"/>
                  <a:pt x="6318972" y="6038805"/>
                  <a:pt x="6318972" y="6038805"/>
                </a:cubicBezTo>
                <a:cubicBezTo>
                  <a:pt x="6318972" y="6040884"/>
                  <a:pt x="6318972" y="6045041"/>
                  <a:pt x="6318972" y="6049198"/>
                </a:cubicBezTo>
                <a:cubicBezTo>
                  <a:pt x="6318972" y="6053355"/>
                  <a:pt x="6318972" y="6057512"/>
                  <a:pt x="6318972" y="6059590"/>
                </a:cubicBezTo>
                <a:cubicBezTo>
                  <a:pt x="6318972" y="6061669"/>
                  <a:pt x="6318972" y="6061669"/>
                  <a:pt x="6318972" y="6061669"/>
                </a:cubicBezTo>
                <a:cubicBezTo>
                  <a:pt x="6321028" y="6061669"/>
                  <a:pt x="6321028" y="6061669"/>
                  <a:pt x="6321028" y="6061669"/>
                </a:cubicBezTo>
                <a:cubicBezTo>
                  <a:pt x="6333367" y="6069983"/>
                  <a:pt x="6351876" y="6074140"/>
                  <a:pt x="6370385" y="6074140"/>
                </a:cubicBezTo>
                <a:cubicBezTo>
                  <a:pt x="6370385" y="6078296"/>
                  <a:pt x="6372441" y="6094924"/>
                  <a:pt x="6374498" y="6097002"/>
                </a:cubicBezTo>
                <a:cubicBezTo>
                  <a:pt x="6355989" y="6103237"/>
                  <a:pt x="6339537" y="6111551"/>
                  <a:pt x="6329254" y="6124022"/>
                </a:cubicBezTo>
                <a:cubicBezTo>
                  <a:pt x="6327198" y="6124022"/>
                  <a:pt x="6327198" y="6124022"/>
                  <a:pt x="6327198" y="6124022"/>
                </a:cubicBezTo>
                <a:cubicBezTo>
                  <a:pt x="6327198" y="6126101"/>
                  <a:pt x="6327198" y="6126101"/>
                  <a:pt x="6327198" y="6126101"/>
                </a:cubicBezTo>
                <a:cubicBezTo>
                  <a:pt x="6329254" y="6132336"/>
                  <a:pt x="6331311" y="6140650"/>
                  <a:pt x="6333367" y="6146886"/>
                </a:cubicBezTo>
                <a:cubicBezTo>
                  <a:pt x="6335424" y="6146886"/>
                  <a:pt x="6335424" y="6146886"/>
                  <a:pt x="6335424" y="6146886"/>
                </a:cubicBezTo>
                <a:cubicBezTo>
                  <a:pt x="6349820" y="6153121"/>
                  <a:pt x="6370385" y="6151042"/>
                  <a:pt x="6386837" y="6146886"/>
                </a:cubicBezTo>
                <a:cubicBezTo>
                  <a:pt x="6386837" y="6148963"/>
                  <a:pt x="6395063" y="6165592"/>
                  <a:pt x="6395063" y="6167669"/>
                </a:cubicBezTo>
                <a:cubicBezTo>
                  <a:pt x="6380668" y="6175983"/>
                  <a:pt x="6366272" y="6190533"/>
                  <a:pt x="6358046" y="6205082"/>
                </a:cubicBezTo>
                <a:cubicBezTo>
                  <a:pt x="6358046" y="6207160"/>
                  <a:pt x="6358046" y="6207160"/>
                  <a:pt x="6358046" y="6207160"/>
                </a:cubicBezTo>
                <a:cubicBezTo>
                  <a:pt x="6360102" y="6211318"/>
                  <a:pt x="6366272" y="6219631"/>
                  <a:pt x="6370385" y="6225866"/>
                </a:cubicBezTo>
                <a:cubicBezTo>
                  <a:pt x="6386837" y="6225866"/>
                  <a:pt x="6405346" y="6221710"/>
                  <a:pt x="6421798" y="6211318"/>
                </a:cubicBezTo>
                <a:cubicBezTo>
                  <a:pt x="6421798" y="6213395"/>
                  <a:pt x="6432082" y="6227945"/>
                  <a:pt x="6434138" y="6230024"/>
                </a:cubicBezTo>
                <a:cubicBezTo>
                  <a:pt x="6421798" y="6242494"/>
                  <a:pt x="6411516" y="6259121"/>
                  <a:pt x="6407402" y="6275750"/>
                </a:cubicBezTo>
                <a:cubicBezTo>
                  <a:pt x="6409459" y="6277827"/>
                  <a:pt x="6409459" y="6277827"/>
                  <a:pt x="6409459" y="6277827"/>
                </a:cubicBezTo>
                <a:cubicBezTo>
                  <a:pt x="6411516" y="6281985"/>
                  <a:pt x="6419742" y="6288220"/>
                  <a:pt x="6423855" y="6292377"/>
                </a:cubicBezTo>
                <a:cubicBezTo>
                  <a:pt x="6425911" y="6292377"/>
                  <a:pt x="6425911" y="6292377"/>
                  <a:pt x="6425911" y="6292377"/>
                </a:cubicBezTo>
                <a:cubicBezTo>
                  <a:pt x="6440308" y="6288220"/>
                  <a:pt x="6456760" y="6279906"/>
                  <a:pt x="6471156" y="6265357"/>
                </a:cubicBezTo>
                <a:cubicBezTo>
                  <a:pt x="6473212" y="6267436"/>
                  <a:pt x="6485551" y="6277827"/>
                  <a:pt x="6487608" y="6279906"/>
                </a:cubicBezTo>
                <a:cubicBezTo>
                  <a:pt x="6479382" y="6296533"/>
                  <a:pt x="6475269" y="6313162"/>
                  <a:pt x="6475269" y="6329789"/>
                </a:cubicBezTo>
                <a:cubicBezTo>
                  <a:pt x="6475269" y="6329789"/>
                  <a:pt x="6475269" y="6331868"/>
                  <a:pt x="6475269" y="6331868"/>
                </a:cubicBezTo>
                <a:cubicBezTo>
                  <a:pt x="6479382" y="6336024"/>
                  <a:pt x="6487608" y="6340182"/>
                  <a:pt x="6493777" y="6342259"/>
                </a:cubicBezTo>
                <a:cubicBezTo>
                  <a:pt x="6493777" y="6344338"/>
                  <a:pt x="6493777" y="6344338"/>
                  <a:pt x="6493777" y="6344338"/>
                </a:cubicBezTo>
                <a:cubicBezTo>
                  <a:pt x="6495834" y="6342259"/>
                  <a:pt x="6495834" y="6342259"/>
                  <a:pt x="6495834" y="6342259"/>
                </a:cubicBezTo>
                <a:cubicBezTo>
                  <a:pt x="6510230" y="6333946"/>
                  <a:pt x="6522569" y="6321475"/>
                  <a:pt x="6532851" y="6304848"/>
                </a:cubicBezTo>
                <a:cubicBezTo>
                  <a:pt x="6534908" y="6306926"/>
                  <a:pt x="6549304" y="6313162"/>
                  <a:pt x="6551360" y="6313162"/>
                </a:cubicBezTo>
                <a:cubicBezTo>
                  <a:pt x="6549304" y="6321475"/>
                  <a:pt x="6549304" y="6331868"/>
                  <a:pt x="6549304" y="6340182"/>
                </a:cubicBezTo>
                <a:cubicBezTo>
                  <a:pt x="6549304" y="6348495"/>
                  <a:pt x="6549304" y="6358888"/>
                  <a:pt x="6551360" y="6365123"/>
                </a:cubicBezTo>
                <a:cubicBezTo>
                  <a:pt x="6551360" y="6367201"/>
                  <a:pt x="6551360" y="6367201"/>
                  <a:pt x="6551360" y="6367201"/>
                </a:cubicBezTo>
                <a:cubicBezTo>
                  <a:pt x="6553417" y="6367201"/>
                  <a:pt x="6553417" y="6367201"/>
                  <a:pt x="6553417" y="6367201"/>
                </a:cubicBezTo>
                <a:cubicBezTo>
                  <a:pt x="6557530" y="6369280"/>
                  <a:pt x="6567812" y="6371358"/>
                  <a:pt x="6573982" y="6373436"/>
                </a:cubicBezTo>
                <a:cubicBezTo>
                  <a:pt x="6576039" y="6373436"/>
                  <a:pt x="6576039" y="6373436"/>
                  <a:pt x="6576039" y="6373436"/>
                </a:cubicBezTo>
                <a:cubicBezTo>
                  <a:pt x="6586321" y="6360966"/>
                  <a:pt x="6596604" y="6344338"/>
                  <a:pt x="6600717" y="6327711"/>
                </a:cubicBezTo>
                <a:cubicBezTo>
                  <a:pt x="6602773" y="6327711"/>
                  <a:pt x="6621282" y="6329789"/>
                  <a:pt x="6623339" y="6329789"/>
                </a:cubicBezTo>
                <a:cubicBezTo>
                  <a:pt x="6623339" y="6348495"/>
                  <a:pt x="6627452" y="6367201"/>
                  <a:pt x="6635678" y="6381750"/>
                </a:cubicBezTo>
                <a:cubicBezTo>
                  <a:pt x="6637734" y="6381750"/>
                  <a:pt x="6637734" y="6381750"/>
                  <a:pt x="6637734" y="6381750"/>
                </a:cubicBezTo>
                <a:cubicBezTo>
                  <a:pt x="6643904" y="6381750"/>
                  <a:pt x="6654187" y="6381750"/>
                  <a:pt x="6658300" y="6381750"/>
                </a:cubicBezTo>
                <a:cubicBezTo>
                  <a:pt x="6660357" y="6381750"/>
                  <a:pt x="6660357" y="6381750"/>
                  <a:pt x="6660357" y="6381750"/>
                </a:cubicBezTo>
                <a:cubicBezTo>
                  <a:pt x="6668583" y="6367201"/>
                  <a:pt x="6672696" y="6348495"/>
                  <a:pt x="6674753" y="6329789"/>
                </a:cubicBezTo>
                <a:cubicBezTo>
                  <a:pt x="6676809" y="6329789"/>
                  <a:pt x="6693261" y="6327711"/>
                  <a:pt x="6695318" y="6327711"/>
                </a:cubicBezTo>
                <a:cubicBezTo>
                  <a:pt x="6699431" y="6344338"/>
                  <a:pt x="6709714" y="6360966"/>
                  <a:pt x="6722053" y="6373436"/>
                </a:cubicBezTo>
                <a:cubicBezTo>
                  <a:pt x="6728222" y="6371358"/>
                  <a:pt x="6738505" y="6369280"/>
                  <a:pt x="6742618" y="6367201"/>
                </a:cubicBezTo>
                <a:cubicBezTo>
                  <a:pt x="6744675" y="6367201"/>
                  <a:pt x="6744675" y="6367201"/>
                  <a:pt x="6744675" y="6367201"/>
                </a:cubicBezTo>
                <a:cubicBezTo>
                  <a:pt x="6746731" y="6358888"/>
                  <a:pt x="6746731" y="6348495"/>
                  <a:pt x="6746731" y="6340182"/>
                </a:cubicBezTo>
                <a:cubicBezTo>
                  <a:pt x="6746731" y="6331868"/>
                  <a:pt x="6746731" y="6321475"/>
                  <a:pt x="6744675" y="6313162"/>
                </a:cubicBezTo>
                <a:cubicBezTo>
                  <a:pt x="6746731" y="6313162"/>
                  <a:pt x="6763183" y="6306926"/>
                  <a:pt x="6765240" y="6304848"/>
                </a:cubicBezTo>
                <a:cubicBezTo>
                  <a:pt x="6773466" y="6321475"/>
                  <a:pt x="6787862" y="6333946"/>
                  <a:pt x="6802257" y="6342259"/>
                </a:cubicBezTo>
                <a:cubicBezTo>
                  <a:pt x="6808427" y="6340182"/>
                  <a:pt x="6816653" y="6336024"/>
                  <a:pt x="6820766" y="6331868"/>
                </a:cubicBezTo>
                <a:cubicBezTo>
                  <a:pt x="6822823" y="6329789"/>
                  <a:pt x="6822823" y="6329789"/>
                  <a:pt x="6822823" y="6329789"/>
                </a:cubicBezTo>
                <a:cubicBezTo>
                  <a:pt x="6822823" y="6329789"/>
                  <a:pt x="6822823" y="6329789"/>
                  <a:pt x="6822823" y="6327711"/>
                </a:cubicBezTo>
                <a:cubicBezTo>
                  <a:pt x="6822823" y="6313162"/>
                  <a:pt x="6816653" y="6294456"/>
                  <a:pt x="6808427" y="6279906"/>
                </a:cubicBezTo>
                <a:cubicBezTo>
                  <a:pt x="6810484" y="6277827"/>
                  <a:pt x="6822823" y="6267436"/>
                  <a:pt x="6824879" y="6265357"/>
                </a:cubicBezTo>
                <a:cubicBezTo>
                  <a:pt x="6839275" y="6277827"/>
                  <a:pt x="6855727" y="6288220"/>
                  <a:pt x="6870123" y="6292377"/>
                </a:cubicBezTo>
                <a:cubicBezTo>
                  <a:pt x="6872180" y="6292377"/>
                  <a:pt x="6872180" y="6292377"/>
                  <a:pt x="6872180" y="6292377"/>
                </a:cubicBezTo>
                <a:cubicBezTo>
                  <a:pt x="6876293" y="6288220"/>
                  <a:pt x="6884519" y="6281985"/>
                  <a:pt x="6886576" y="6275750"/>
                </a:cubicBezTo>
                <a:cubicBezTo>
                  <a:pt x="6888632" y="6275750"/>
                  <a:pt x="6888632" y="6275750"/>
                  <a:pt x="6888632" y="6275750"/>
                </a:cubicBezTo>
                <a:cubicBezTo>
                  <a:pt x="6884519" y="6259121"/>
                  <a:pt x="6874236" y="6242494"/>
                  <a:pt x="6861897" y="6230024"/>
                </a:cubicBezTo>
                <a:cubicBezTo>
                  <a:pt x="6863954" y="6227945"/>
                  <a:pt x="6874236" y="6213395"/>
                  <a:pt x="6874236" y="6211318"/>
                </a:cubicBezTo>
                <a:cubicBezTo>
                  <a:pt x="6890689" y="6219631"/>
                  <a:pt x="6909198" y="6225866"/>
                  <a:pt x="6925650" y="6225866"/>
                </a:cubicBezTo>
                <a:cubicBezTo>
                  <a:pt x="6927706" y="6223788"/>
                  <a:pt x="6927706" y="6223788"/>
                  <a:pt x="6927706" y="6223788"/>
                </a:cubicBezTo>
                <a:cubicBezTo>
                  <a:pt x="6929763" y="6219631"/>
                  <a:pt x="6935933" y="6211318"/>
                  <a:pt x="6937989" y="6205082"/>
                </a:cubicBezTo>
                <a:cubicBezTo>
                  <a:pt x="6937989" y="6203004"/>
                  <a:pt x="6937989" y="6203004"/>
                  <a:pt x="6937989" y="6203004"/>
                </a:cubicBezTo>
                <a:cubicBezTo>
                  <a:pt x="6929763" y="6190533"/>
                  <a:pt x="6915367" y="6175983"/>
                  <a:pt x="6900972" y="6167669"/>
                </a:cubicBezTo>
                <a:cubicBezTo>
                  <a:pt x="6900972" y="6163513"/>
                  <a:pt x="6909198" y="6148963"/>
                  <a:pt x="6909198" y="6146886"/>
                </a:cubicBezTo>
                <a:cubicBezTo>
                  <a:pt x="6925650" y="6151042"/>
                  <a:pt x="6944159" y="6151042"/>
                  <a:pt x="6960611" y="6146886"/>
                </a:cubicBezTo>
                <a:cubicBezTo>
                  <a:pt x="6962667" y="6146886"/>
                  <a:pt x="6962667" y="6146886"/>
                  <a:pt x="6962667" y="6146886"/>
                </a:cubicBezTo>
                <a:cubicBezTo>
                  <a:pt x="6964724" y="6140650"/>
                  <a:pt x="6966781" y="6132336"/>
                  <a:pt x="6966781" y="6126101"/>
                </a:cubicBezTo>
                <a:cubicBezTo>
                  <a:pt x="6966781" y="6124022"/>
                  <a:pt x="6966781" y="6124022"/>
                  <a:pt x="6966781" y="6124022"/>
                </a:cubicBezTo>
                <a:cubicBezTo>
                  <a:pt x="6956498" y="6111551"/>
                  <a:pt x="6940046" y="6103237"/>
                  <a:pt x="6921537" y="6097002"/>
                </a:cubicBezTo>
                <a:cubicBezTo>
                  <a:pt x="6923593" y="6094924"/>
                  <a:pt x="6925650" y="6078296"/>
                  <a:pt x="6925650" y="6076218"/>
                </a:cubicBezTo>
                <a:cubicBezTo>
                  <a:pt x="6944159" y="6076218"/>
                  <a:pt x="6962667" y="6069983"/>
                  <a:pt x="6975007" y="6061669"/>
                </a:cubicBezTo>
                <a:cubicBezTo>
                  <a:pt x="6977063" y="6061669"/>
                  <a:pt x="6977063" y="6061669"/>
                  <a:pt x="6977063" y="6061669"/>
                </a:cubicBezTo>
                <a:cubicBezTo>
                  <a:pt x="6977063" y="6057512"/>
                  <a:pt x="6977063" y="6053355"/>
                  <a:pt x="6977063" y="6049198"/>
                </a:cubicBezTo>
                <a:cubicBezTo>
                  <a:pt x="6977063" y="6047119"/>
                  <a:pt x="6977063" y="6042963"/>
                  <a:pt x="6977063" y="6038805"/>
                </a:cubicBezTo>
                <a:cubicBezTo>
                  <a:pt x="6975007" y="6038805"/>
                  <a:pt x="6975007" y="6038805"/>
                  <a:pt x="6975007" y="6038805"/>
                </a:cubicBezTo>
                <a:cubicBezTo>
                  <a:pt x="6962667" y="6030492"/>
                  <a:pt x="6944159" y="6024257"/>
                  <a:pt x="6925650" y="6024257"/>
                </a:cubicBezTo>
                <a:cubicBezTo>
                  <a:pt x="6925650" y="6022178"/>
                  <a:pt x="6923593" y="6005551"/>
                  <a:pt x="6923593" y="6003472"/>
                </a:cubicBezTo>
                <a:cubicBezTo>
                  <a:pt x="6940046" y="5997237"/>
                  <a:pt x="6956498" y="5988923"/>
                  <a:pt x="6966781" y="5976452"/>
                </a:cubicBezTo>
                <a:cubicBezTo>
                  <a:pt x="6968837" y="5976452"/>
                  <a:pt x="6968837" y="5976452"/>
                  <a:pt x="6968837" y="5976452"/>
                </a:cubicBezTo>
                <a:cubicBezTo>
                  <a:pt x="6968837" y="5974373"/>
                  <a:pt x="6968837" y="5974373"/>
                  <a:pt x="6968837" y="5974373"/>
                </a:cubicBezTo>
                <a:cubicBezTo>
                  <a:pt x="6966781" y="5968138"/>
                  <a:pt x="6964724" y="5959825"/>
                  <a:pt x="6962667" y="5953589"/>
                </a:cubicBezTo>
                <a:cubicBezTo>
                  <a:pt x="6960611" y="5953589"/>
                  <a:pt x="6960611" y="5953589"/>
                  <a:pt x="6960611" y="5953589"/>
                </a:cubicBezTo>
                <a:cubicBezTo>
                  <a:pt x="6946215" y="5947354"/>
                  <a:pt x="6927706" y="5949432"/>
                  <a:pt x="6909198" y="5953589"/>
                </a:cubicBezTo>
                <a:cubicBezTo>
                  <a:pt x="6909198" y="5951511"/>
                  <a:pt x="6903028" y="5934883"/>
                  <a:pt x="6900972" y="5932805"/>
                </a:cubicBezTo>
                <a:cubicBezTo>
                  <a:pt x="6917424" y="5924491"/>
                  <a:pt x="6929763" y="5909941"/>
                  <a:pt x="6937989" y="5895393"/>
                </a:cubicBezTo>
                <a:cubicBezTo>
                  <a:pt x="6937989" y="5893314"/>
                  <a:pt x="6937989" y="5893314"/>
                  <a:pt x="6937989" y="5893314"/>
                </a:cubicBezTo>
                <a:cubicBezTo>
                  <a:pt x="6935933" y="5889157"/>
                  <a:pt x="6931820" y="5880843"/>
                  <a:pt x="6927706" y="5874608"/>
                </a:cubicBezTo>
                <a:cubicBezTo>
                  <a:pt x="6925650" y="5874608"/>
                  <a:pt x="6925650" y="5874608"/>
                  <a:pt x="6925650" y="5874608"/>
                </a:cubicBezTo>
                <a:cubicBezTo>
                  <a:pt x="6909198" y="5874608"/>
                  <a:pt x="6890689" y="5878765"/>
                  <a:pt x="6876293" y="5887079"/>
                </a:cubicBezTo>
                <a:cubicBezTo>
                  <a:pt x="6874236" y="5887079"/>
                  <a:pt x="6863954" y="5872529"/>
                  <a:pt x="6861897" y="5870451"/>
                </a:cubicBezTo>
                <a:cubicBezTo>
                  <a:pt x="6874236" y="5857980"/>
                  <a:pt x="6884519" y="5841353"/>
                  <a:pt x="6888632" y="5824725"/>
                </a:cubicBezTo>
                <a:cubicBezTo>
                  <a:pt x="6888632" y="5822647"/>
                  <a:pt x="6888632" y="5822647"/>
                  <a:pt x="6888632" y="5822647"/>
                </a:cubicBezTo>
                <a:cubicBezTo>
                  <a:pt x="6884519" y="5818490"/>
                  <a:pt x="6878350" y="5812254"/>
                  <a:pt x="6872180" y="5808097"/>
                </a:cubicBezTo>
                <a:cubicBezTo>
                  <a:pt x="6855727" y="5812254"/>
                  <a:pt x="6839275" y="5820568"/>
                  <a:pt x="6826936" y="5833039"/>
                </a:cubicBezTo>
                <a:cubicBezTo>
                  <a:pt x="6824879" y="5833039"/>
                  <a:pt x="6810484" y="5822647"/>
                  <a:pt x="6808427" y="5820568"/>
                </a:cubicBezTo>
                <a:cubicBezTo>
                  <a:pt x="6818710" y="5803941"/>
                  <a:pt x="6822823" y="5787313"/>
                  <a:pt x="6822823" y="5770685"/>
                </a:cubicBezTo>
                <a:cubicBezTo>
                  <a:pt x="6822823" y="5770685"/>
                  <a:pt x="6822823" y="5768607"/>
                  <a:pt x="6822823" y="5768607"/>
                </a:cubicBezTo>
                <a:cubicBezTo>
                  <a:pt x="6816653" y="5764450"/>
                  <a:pt x="6808427" y="5760293"/>
                  <a:pt x="6804314" y="5758215"/>
                </a:cubicBezTo>
                <a:cubicBezTo>
                  <a:pt x="6802257" y="5756136"/>
                  <a:pt x="6802257" y="5756136"/>
                  <a:pt x="6802257" y="5756136"/>
                </a:cubicBezTo>
                <a:cubicBezTo>
                  <a:pt x="6802257" y="5758215"/>
                  <a:pt x="6802257" y="5758215"/>
                  <a:pt x="6802257" y="5758215"/>
                </a:cubicBezTo>
                <a:cubicBezTo>
                  <a:pt x="6787862" y="5764450"/>
                  <a:pt x="6775523" y="5778999"/>
                  <a:pt x="6765240" y="5793548"/>
                </a:cubicBezTo>
                <a:cubicBezTo>
                  <a:pt x="6763183" y="5793548"/>
                  <a:pt x="6746731" y="5787313"/>
                  <a:pt x="6744675" y="5785235"/>
                </a:cubicBezTo>
                <a:cubicBezTo>
                  <a:pt x="6746731" y="5776921"/>
                  <a:pt x="6748788" y="5768607"/>
                  <a:pt x="6748788" y="5758215"/>
                </a:cubicBezTo>
                <a:cubicBezTo>
                  <a:pt x="6748788" y="5749901"/>
                  <a:pt x="6746731" y="5741587"/>
                  <a:pt x="6744675" y="5733273"/>
                </a:cubicBezTo>
                <a:cubicBezTo>
                  <a:pt x="6744675" y="5731195"/>
                  <a:pt x="6744675" y="5731195"/>
                  <a:pt x="6744675" y="5731195"/>
                </a:cubicBezTo>
                <a:cubicBezTo>
                  <a:pt x="6742618" y="5731195"/>
                  <a:pt x="6742618" y="5731195"/>
                  <a:pt x="6742618" y="5731195"/>
                </a:cubicBezTo>
                <a:cubicBezTo>
                  <a:pt x="6738505" y="5729116"/>
                  <a:pt x="6730279" y="5727038"/>
                  <a:pt x="6722053" y="5727038"/>
                </a:cubicBezTo>
                <a:cubicBezTo>
                  <a:pt x="6709714" y="5737430"/>
                  <a:pt x="6699431" y="5754058"/>
                  <a:pt x="6695318" y="5772764"/>
                </a:cubicBezTo>
                <a:cubicBezTo>
                  <a:pt x="6693261" y="5770685"/>
                  <a:pt x="6676809" y="5768607"/>
                  <a:pt x="6672696" y="5768607"/>
                </a:cubicBezTo>
                <a:cubicBezTo>
                  <a:pt x="6672696" y="5751979"/>
                  <a:pt x="6668583" y="5733273"/>
                  <a:pt x="6660357" y="5718724"/>
                </a:cubicBezTo>
                <a:cubicBezTo>
                  <a:pt x="6658300" y="5718724"/>
                  <a:pt x="6658300" y="5718724"/>
                  <a:pt x="6658300" y="5718724"/>
                </a:cubicBezTo>
                <a:cubicBezTo>
                  <a:pt x="6652131" y="5716645"/>
                  <a:pt x="6643904" y="5716645"/>
                  <a:pt x="6637734" y="5718724"/>
                </a:cubicBezTo>
                <a:cubicBezTo>
                  <a:pt x="6635678" y="5718724"/>
                  <a:pt x="6635678" y="5718724"/>
                  <a:pt x="6635678" y="571872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dirty="0"/>
          </a:p>
        </p:txBody>
      </p:sp>
      <p:sp>
        <p:nvSpPr>
          <p:cNvPr id="7" name="Text Placeholder 6">
            <a:extLst>
              <a:ext uri="{FF2B5EF4-FFF2-40B4-BE49-F238E27FC236}">
                <a16:creationId xmlns:a16="http://schemas.microsoft.com/office/drawing/2014/main" id="{23834558-27F1-4188-B277-0880D2CE052B}"/>
              </a:ext>
            </a:extLst>
          </p:cNvPr>
          <p:cNvSpPr>
            <a:spLocks noGrp="1"/>
          </p:cNvSpPr>
          <p:nvPr>
            <p:ph type="body" sz="quarter" idx="14" hasCustomPrompt="1"/>
          </p:nvPr>
        </p:nvSpPr>
        <p:spPr>
          <a:xfrm>
            <a:off x="0" y="0"/>
            <a:ext cx="12192000" cy="6858000"/>
          </a:xfrm>
          <a:custGeom>
            <a:avLst/>
            <a:gdLst>
              <a:gd name="connsiteX0" fmla="*/ 6602777 w 12192000"/>
              <a:gd name="connsiteY0" fmla="*/ 6116155 h 6858000"/>
              <a:gd name="connsiteX1" fmla="*/ 6612980 w 12192000"/>
              <a:gd name="connsiteY1" fmla="*/ 6116155 h 6858000"/>
              <a:gd name="connsiteX2" fmla="*/ 6617061 w 12192000"/>
              <a:gd name="connsiteY2" fmla="*/ 6124493 h 6858000"/>
              <a:gd name="connsiteX3" fmla="*/ 6623183 w 12192000"/>
              <a:gd name="connsiteY3" fmla="*/ 6226637 h 6858000"/>
              <a:gd name="connsiteX4" fmla="*/ 6621142 w 12192000"/>
              <a:gd name="connsiteY4" fmla="*/ 6237059 h 6858000"/>
              <a:gd name="connsiteX5" fmla="*/ 6615021 w 12192000"/>
              <a:gd name="connsiteY5" fmla="*/ 6237059 h 6858000"/>
              <a:gd name="connsiteX6" fmla="*/ 6508908 w 12192000"/>
              <a:gd name="connsiteY6" fmla="*/ 6174523 h 6858000"/>
              <a:gd name="connsiteX7" fmla="*/ 6504827 w 12192000"/>
              <a:gd name="connsiteY7" fmla="*/ 6168270 h 6858000"/>
              <a:gd name="connsiteX8" fmla="*/ 6504827 w 12192000"/>
              <a:gd name="connsiteY8" fmla="*/ 6166184 h 6858000"/>
              <a:gd name="connsiteX9" fmla="*/ 6510948 w 12192000"/>
              <a:gd name="connsiteY9" fmla="*/ 6162015 h 6858000"/>
              <a:gd name="connsiteX10" fmla="*/ 6602777 w 12192000"/>
              <a:gd name="connsiteY10" fmla="*/ 6116155 h 6858000"/>
              <a:gd name="connsiteX11" fmla="*/ 6685511 w 12192000"/>
              <a:gd name="connsiteY11" fmla="*/ 6114071 h 6858000"/>
              <a:gd name="connsiteX12" fmla="*/ 6695813 w 12192000"/>
              <a:gd name="connsiteY12" fmla="*/ 6114071 h 6858000"/>
              <a:gd name="connsiteX13" fmla="*/ 6786472 w 12192000"/>
              <a:gd name="connsiteY13" fmla="*/ 6159837 h 6858000"/>
              <a:gd name="connsiteX14" fmla="*/ 6794714 w 12192000"/>
              <a:gd name="connsiteY14" fmla="*/ 6166078 h 6858000"/>
              <a:gd name="connsiteX15" fmla="*/ 6790593 w 12192000"/>
              <a:gd name="connsiteY15" fmla="*/ 6172318 h 6858000"/>
              <a:gd name="connsiteX16" fmla="*/ 6683451 w 12192000"/>
              <a:gd name="connsiteY16" fmla="*/ 6234726 h 6858000"/>
              <a:gd name="connsiteX17" fmla="*/ 6675208 w 12192000"/>
              <a:gd name="connsiteY17" fmla="*/ 6234726 h 6858000"/>
              <a:gd name="connsiteX18" fmla="*/ 6673148 w 12192000"/>
              <a:gd name="connsiteY18" fmla="*/ 6226405 h 6858000"/>
              <a:gd name="connsiteX19" fmla="*/ 6681390 w 12192000"/>
              <a:gd name="connsiteY19" fmla="*/ 6122392 h 6858000"/>
              <a:gd name="connsiteX20" fmla="*/ 6685511 w 12192000"/>
              <a:gd name="connsiteY20" fmla="*/ 6114071 h 6858000"/>
              <a:gd name="connsiteX21" fmla="*/ 5867776 w 12192000"/>
              <a:gd name="connsiteY21" fmla="*/ 6074328 h 6858000"/>
              <a:gd name="connsiteX22" fmla="*/ 5867776 w 12192000"/>
              <a:gd name="connsiteY22" fmla="*/ 6117531 h 6858000"/>
              <a:gd name="connsiteX23" fmla="*/ 5819888 w 12192000"/>
              <a:gd name="connsiteY23" fmla="*/ 6125760 h 6858000"/>
              <a:gd name="connsiteX24" fmla="*/ 5801149 w 12192000"/>
              <a:gd name="connsiteY24" fmla="*/ 6101073 h 6858000"/>
              <a:gd name="connsiteX25" fmla="*/ 5826134 w 12192000"/>
              <a:gd name="connsiteY25" fmla="*/ 6076386 h 6858000"/>
              <a:gd name="connsiteX26" fmla="*/ 5518276 w 12192000"/>
              <a:gd name="connsiteY26" fmla="*/ 6004194 h 6858000"/>
              <a:gd name="connsiteX27" fmla="*/ 5559186 w 12192000"/>
              <a:gd name="connsiteY27" fmla="*/ 6064393 h 6858000"/>
              <a:gd name="connsiteX28" fmla="*/ 5518276 w 12192000"/>
              <a:gd name="connsiteY28" fmla="*/ 6124591 h 6858000"/>
              <a:gd name="connsiteX29" fmla="*/ 5477363 w 12192000"/>
              <a:gd name="connsiteY29" fmla="*/ 6064393 h 6858000"/>
              <a:gd name="connsiteX30" fmla="*/ 5518276 w 12192000"/>
              <a:gd name="connsiteY30" fmla="*/ 6004194 h 6858000"/>
              <a:gd name="connsiteX31" fmla="*/ 6672498 w 12192000"/>
              <a:gd name="connsiteY31" fmla="*/ 5995882 h 6858000"/>
              <a:gd name="connsiteX32" fmla="*/ 6681491 w 12192000"/>
              <a:gd name="connsiteY32" fmla="*/ 5996921 h 6858000"/>
              <a:gd name="connsiteX33" fmla="*/ 6708215 w 12192000"/>
              <a:gd name="connsiteY33" fmla="*/ 6048872 h 6858000"/>
              <a:gd name="connsiteX34" fmla="*/ 6648601 w 12192000"/>
              <a:gd name="connsiteY34" fmla="*/ 6107057 h 6858000"/>
              <a:gd name="connsiteX35" fmla="*/ 6588987 w 12192000"/>
              <a:gd name="connsiteY35" fmla="*/ 6048872 h 6858000"/>
              <a:gd name="connsiteX36" fmla="*/ 6615711 w 12192000"/>
              <a:gd name="connsiteY36" fmla="*/ 5999000 h 6858000"/>
              <a:gd name="connsiteX37" fmla="*/ 6632156 w 12192000"/>
              <a:gd name="connsiteY37" fmla="*/ 6001077 h 6858000"/>
              <a:gd name="connsiteX38" fmla="*/ 6630100 w 12192000"/>
              <a:gd name="connsiteY38" fmla="*/ 6017702 h 6858000"/>
              <a:gd name="connsiteX39" fmla="*/ 6613655 w 12192000"/>
              <a:gd name="connsiteY39" fmla="*/ 6048872 h 6858000"/>
              <a:gd name="connsiteX40" fmla="*/ 6648601 w 12192000"/>
              <a:gd name="connsiteY40" fmla="*/ 6084199 h 6858000"/>
              <a:gd name="connsiteX41" fmla="*/ 6683547 w 12192000"/>
              <a:gd name="connsiteY41" fmla="*/ 6048872 h 6858000"/>
              <a:gd name="connsiteX42" fmla="*/ 6667102 w 12192000"/>
              <a:gd name="connsiteY42" fmla="*/ 6017702 h 6858000"/>
              <a:gd name="connsiteX43" fmla="*/ 6665047 w 12192000"/>
              <a:gd name="connsiteY43" fmla="*/ 6001077 h 6858000"/>
              <a:gd name="connsiteX44" fmla="*/ 6672498 w 12192000"/>
              <a:gd name="connsiteY44" fmla="*/ 5995882 h 6858000"/>
              <a:gd name="connsiteX45" fmla="*/ 6821432 w 12192000"/>
              <a:gd name="connsiteY45" fmla="*/ 5980816 h 6858000"/>
              <a:gd name="connsiteX46" fmla="*/ 6825565 w 12192000"/>
              <a:gd name="connsiteY46" fmla="*/ 5987045 h 6858000"/>
              <a:gd name="connsiteX47" fmla="*/ 6825565 w 12192000"/>
              <a:gd name="connsiteY47" fmla="*/ 6111612 h 6858000"/>
              <a:gd name="connsiteX48" fmla="*/ 6821432 w 12192000"/>
              <a:gd name="connsiteY48" fmla="*/ 6117840 h 6858000"/>
              <a:gd name="connsiteX49" fmla="*/ 6813166 w 12192000"/>
              <a:gd name="connsiteY49" fmla="*/ 6115764 h 6858000"/>
              <a:gd name="connsiteX50" fmla="*/ 6728441 w 12192000"/>
              <a:gd name="connsiteY50" fmla="*/ 6057632 h 6858000"/>
              <a:gd name="connsiteX51" fmla="*/ 6722242 w 12192000"/>
              <a:gd name="connsiteY51" fmla="*/ 6049328 h 6858000"/>
              <a:gd name="connsiteX52" fmla="*/ 6728441 w 12192000"/>
              <a:gd name="connsiteY52" fmla="*/ 6041024 h 6858000"/>
              <a:gd name="connsiteX53" fmla="*/ 6813166 w 12192000"/>
              <a:gd name="connsiteY53" fmla="*/ 5982893 h 6858000"/>
              <a:gd name="connsiteX54" fmla="*/ 6821432 w 12192000"/>
              <a:gd name="connsiteY54" fmla="*/ 5980816 h 6858000"/>
              <a:gd name="connsiteX55" fmla="*/ 6475604 w 12192000"/>
              <a:gd name="connsiteY55" fmla="*/ 5980816 h 6858000"/>
              <a:gd name="connsiteX56" fmla="*/ 6483787 w 12192000"/>
              <a:gd name="connsiteY56" fmla="*/ 5984968 h 6858000"/>
              <a:gd name="connsiteX57" fmla="*/ 6567656 w 12192000"/>
              <a:gd name="connsiteY57" fmla="*/ 6041024 h 6858000"/>
              <a:gd name="connsiteX58" fmla="*/ 6573792 w 12192000"/>
              <a:gd name="connsiteY58" fmla="*/ 6049328 h 6858000"/>
              <a:gd name="connsiteX59" fmla="*/ 6567656 w 12192000"/>
              <a:gd name="connsiteY59" fmla="*/ 6057632 h 6858000"/>
              <a:gd name="connsiteX60" fmla="*/ 6483787 w 12192000"/>
              <a:gd name="connsiteY60" fmla="*/ 6115764 h 6858000"/>
              <a:gd name="connsiteX61" fmla="*/ 6475604 w 12192000"/>
              <a:gd name="connsiteY61" fmla="*/ 6117840 h 6858000"/>
              <a:gd name="connsiteX62" fmla="*/ 6471513 w 12192000"/>
              <a:gd name="connsiteY62" fmla="*/ 6111612 h 6858000"/>
              <a:gd name="connsiteX63" fmla="*/ 6471513 w 12192000"/>
              <a:gd name="connsiteY63" fmla="*/ 5987045 h 6858000"/>
              <a:gd name="connsiteX64" fmla="*/ 6475604 w 12192000"/>
              <a:gd name="connsiteY64" fmla="*/ 5980816 h 6858000"/>
              <a:gd name="connsiteX65" fmla="*/ 6087559 w 12192000"/>
              <a:gd name="connsiteY65" fmla="*/ 5970296 h 6858000"/>
              <a:gd name="connsiteX66" fmla="*/ 6081400 w 12192000"/>
              <a:gd name="connsiteY66" fmla="*/ 5972374 h 6858000"/>
              <a:gd name="connsiteX67" fmla="*/ 6079347 w 12192000"/>
              <a:gd name="connsiteY67" fmla="*/ 5978604 h 6858000"/>
              <a:gd name="connsiteX68" fmla="*/ 6120408 w 12192000"/>
              <a:gd name="connsiteY68" fmla="*/ 6136455 h 6858000"/>
              <a:gd name="connsiteX69" fmla="*/ 6145045 w 12192000"/>
              <a:gd name="connsiteY69" fmla="*/ 6157224 h 6858000"/>
              <a:gd name="connsiteX70" fmla="*/ 6153257 w 12192000"/>
              <a:gd name="connsiteY70" fmla="*/ 6157224 h 6858000"/>
              <a:gd name="connsiteX71" fmla="*/ 6149151 w 12192000"/>
              <a:gd name="connsiteY71" fmla="*/ 6165532 h 6858000"/>
              <a:gd name="connsiteX72" fmla="*/ 6149151 w 12192000"/>
              <a:gd name="connsiteY72" fmla="*/ 6167609 h 6858000"/>
              <a:gd name="connsiteX73" fmla="*/ 6124515 w 12192000"/>
              <a:gd name="connsiteY73" fmla="*/ 6186302 h 6858000"/>
              <a:gd name="connsiteX74" fmla="*/ 6089612 w 12192000"/>
              <a:gd name="connsiteY74" fmla="*/ 6184225 h 6858000"/>
              <a:gd name="connsiteX75" fmla="*/ 6083453 w 12192000"/>
              <a:gd name="connsiteY75" fmla="*/ 6186302 h 6858000"/>
              <a:gd name="connsiteX76" fmla="*/ 6081400 w 12192000"/>
              <a:gd name="connsiteY76" fmla="*/ 6190456 h 6858000"/>
              <a:gd name="connsiteX77" fmla="*/ 6081400 w 12192000"/>
              <a:gd name="connsiteY77" fmla="*/ 6209149 h 6858000"/>
              <a:gd name="connsiteX78" fmla="*/ 6087559 w 12192000"/>
              <a:gd name="connsiteY78" fmla="*/ 6215380 h 6858000"/>
              <a:gd name="connsiteX79" fmla="*/ 6134780 w 12192000"/>
              <a:gd name="connsiteY79" fmla="*/ 6221610 h 6858000"/>
              <a:gd name="connsiteX80" fmla="*/ 6136833 w 12192000"/>
              <a:gd name="connsiteY80" fmla="*/ 6221610 h 6858000"/>
              <a:gd name="connsiteX81" fmla="*/ 6190213 w 12192000"/>
              <a:gd name="connsiteY81" fmla="*/ 6169686 h 6858000"/>
              <a:gd name="connsiteX82" fmla="*/ 6223062 w 12192000"/>
              <a:gd name="connsiteY82" fmla="*/ 6040914 h 6858000"/>
              <a:gd name="connsiteX83" fmla="*/ 6235380 w 12192000"/>
              <a:gd name="connsiteY83" fmla="*/ 5999374 h 6858000"/>
              <a:gd name="connsiteX84" fmla="*/ 6239487 w 12192000"/>
              <a:gd name="connsiteY84" fmla="*/ 5978604 h 6858000"/>
              <a:gd name="connsiteX85" fmla="*/ 6237434 w 12192000"/>
              <a:gd name="connsiteY85" fmla="*/ 5972374 h 6858000"/>
              <a:gd name="connsiteX86" fmla="*/ 6233327 w 12192000"/>
              <a:gd name="connsiteY86" fmla="*/ 5970296 h 6858000"/>
              <a:gd name="connsiteX87" fmla="*/ 6204584 w 12192000"/>
              <a:gd name="connsiteY87" fmla="*/ 5970296 h 6858000"/>
              <a:gd name="connsiteX88" fmla="*/ 6198425 w 12192000"/>
              <a:gd name="connsiteY88" fmla="*/ 5974451 h 6858000"/>
              <a:gd name="connsiteX89" fmla="*/ 6161469 w 12192000"/>
              <a:gd name="connsiteY89" fmla="*/ 6115685 h 6858000"/>
              <a:gd name="connsiteX90" fmla="*/ 6159417 w 12192000"/>
              <a:gd name="connsiteY90" fmla="*/ 6115685 h 6858000"/>
              <a:gd name="connsiteX91" fmla="*/ 6120408 w 12192000"/>
              <a:gd name="connsiteY91" fmla="*/ 5974451 h 6858000"/>
              <a:gd name="connsiteX92" fmla="*/ 6114249 w 12192000"/>
              <a:gd name="connsiteY92" fmla="*/ 5970296 h 6858000"/>
              <a:gd name="connsiteX93" fmla="*/ 6087559 w 12192000"/>
              <a:gd name="connsiteY93" fmla="*/ 5970296 h 6858000"/>
              <a:gd name="connsiteX94" fmla="*/ 6047787 w 12192000"/>
              <a:gd name="connsiteY94" fmla="*/ 5967959 h 6858000"/>
              <a:gd name="connsiteX95" fmla="*/ 5998692 w 12192000"/>
              <a:gd name="connsiteY95" fmla="*/ 5988768 h 6858000"/>
              <a:gd name="connsiteX96" fmla="*/ 5998692 w 12192000"/>
              <a:gd name="connsiteY96" fmla="*/ 5976283 h 6858000"/>
              <a:gd name="connsiteX97" fmla="*/ 5992556 w 12192000"/>
              <a:gd name="connsiteY97" fmla="*/ 5970040 h 6858000"/>
              <a:gd name="connsiteX98" fmla="*/ 5963918 w 12192000"/>
              <a:gd name="connsiteY98" fmla="*/ 5970040 h 6858000"/>
              <a:gd name="connsiteX99" fmla="*/ 5957781 w 12192000"/>
              <a:gd name="connsiteY99" fmla="*/ 5976283 h 6858000"/>
              <a:gd name="connsiteX100" fmla="*/ 5957781 w 12192000"/>
              <a:gd name="connsiteY100" fmla="*/ 6151078 h 6858000"/>
              <a:gd name="connsiteX101" fmla="*/ 5963918 w 12192000"/>
              <a:gd name="connsiteY101" fmla="*/ 6157321 h 6858000"/>
              <a:gd name="connsiteX102" fmla="*/ 5992556 w 12192000"/>
              <a:gd name="connsiteY102" fmla="*/ 6157321 h 6858000"/>
              <a:gd name="connsiteX103" fmla="*/ 5998692 w 12192000"/>
              <a:gd name="connsiteY103" fmla="*/ 6151078 h 6858000"/>
              <a:gd name="connsiteX104" fmla="*/ 5998692 w 12192000"/>
              <a:gd name="connsiteY104" fmla="*/ 6030386 h 6858000"/>
              <a:gd name="connsiteX105" fmla="*/ 6049832 w 12192000"/>
              <a:gd name="connsiteY105" fmla="*/ 6007496 h 6858000"/>
              <a:gd name="connsiteX106" fmla="*/ 6055969 w 12192000"/>
              <a:gd name="connsiteY106" fmla="*/ 6001253 h 6858000"/>
              <a:gd name="connsiteX107" fmla="*/ 6055969 w 12192000"/>
              <a:gd name="connsiteY107" fmla="*/ 5974202 h 6858000"/>
              <a:gd name="connsiteX108" fmla="*/ 6053923 w 12192000"/>
              <a:gd name="connsiteY108" fmla="*/ 5970040 h 6858000"/>
              <a:gd name="connsiteX109" fmla="*/ 6047787 w 12192000"/>
              <a:gd name="connsiteY109" fmla="*/ 5967959 h 6858000"/>
              <a:gd name="connsiteX110" fmla="*/ 5846879 w 12192000"/>
              <a:gd name="connsiteY110" fmla="*/ 5964452 h 6858000"/>
              <a:gd name="connsiteX111" fmla="*/ 5776523 w 12192000"/>
              <a:gd name="connsiteY111" fmla="*/ 5972770 h 6858000"/>
              <a:gd name="connsiteX112" fmla="*/ 5770315 w 12192000"/>
              <a:gd name="connsiteY112" fmla="*/ 5979008 h 6858000"/>
              <a:gd name="connsiteX113" fmla="*/ 5772384 w 12192000"/>
              <a:gd name="connsiteY113" fmla="*/ 6003961 h 6858000"/>
              <a:gd name="connsiteX114" fmla="*/ 5774454 w 12192000"/>
              <a:gd name="connsiteY114" fmla="*/ 6008120 h 6858000"/>
              <a:gd name="connsiteX115" fmla="*/ 5778592 w 12192000"/>
              <a:gd name="connsiteY115" fmla="*/ 6010199 h 6858000"/>
              <a:gd name="connsiteX116" fmla="*/ 5844809 w 12192000"/>
              <a:gd name="connsiteY116" fmla="*/ 6006040 h 6858000"/>
              <a:gd name="connsiteX117" fmla="*/ 5867571 w 12192000"/>
              <a:gd name="connsiteY117" fmla="*/ 6028914 h 6858000"/>
              <a:gd name="connsiteX118" fmla="*/ 5867571 w 12192000"/>
              <a:gd name="connsiteY118" fmla="*/ 6041390 h 6858000"/>
              <a:gd name="connsiteX119" fmla="*/ 5822047 w 12192000"/>
              <a:gd name="connsiteY119" fmla="*/ 6045549 h 6858000"/>
              <a:gd name="connsiteX120" fmla="*/ 5757900 w 12192000"/>
              <a:gd name="connsiteY120" fmla="*/ 6101693 h 6858000"/>
              <a:gd name="connsiteX121" fmla="*/ 5813770 w 12192000"/>
              <a:gd name="connsiteY121" fmla="*/ 6161996 h 6858000"/>
              <a:gd name="connsiteX122" fmla="*/ 5873779 w 12192000"/>
              <a:gd name="connsiteY122" fmla="*/ 6149520 h 6858000"/>
              <a:gd name="connsiteX123" fmla="*/ 5902750 w 12192000"/>
              <a:gd name="connsiteY123" fmla="*/ 6161996 h 6858000"/>
              <a:gd name="connsiteX124" fmla="*/ 5908957 w 12192000"/>
              <a:gd name="connsiteY124" fmla="*/ 6159917 h 6858000"/>
              <a:gd name="connsiteX125" fmla="*/ 5911026 w 12192000"/>
              <a:gd name="connsiteY125" fmla="*/ 6153679 h 6858000"/>
              <a:gd name="connsiteX126" fmla="*/ 5911026 w 12192000"/>
              <a:gd name="connsiteY126" fmla="*/ 6028914 h 6858000"/>
              <a:gd name="connsiteX127" fmla="*/ 5846879 w 12192000"/>
              <a:gd name="connsiteY127" fmla="*/ 5964452 h 6858000"/>
              <a:gd name="connsiteX128" fmla="*/ 5518274 w 12192000"/>
              <a:gd name="connsiteY128" fmla="*/ 5964452 h 6858000"/>
              <a:gd name="connsiteX129" fmla="*/ 5434114 w 12192000"/>
              <a:gd name="connsiteY129" fmla="*/ 6063224 h 6858000"/>
              <a:gd name="connsiteX130" fmla="*/ 5518274 w 12192000"/>
              <a:gd name="connsiteY130" fmla="*/ 6161996 h 6858000"/>
              <a:gd name="connsiteX131" fmla="*/ 5602435 w 12192000"/>
              <a:gd name="connsiteY131" fmla="*/ 6063224 h 6858000"/>
              <a:gd name="connsiteX132" fmla="*/ 5518274 w 12192000"/>
              <a:gd name="connsiteY132" fmla="*/ 5964452 h 6858000"/>
              <a:gd name="connsiteX133" fmla="*/ 5302320 w 12192000"/>
              <a:gd name="connsiteY133" fmla="*/ 5938736 h 6858000"/>
              <a:gd name="connsiteX134" fmla="*/ 5318685 w 12192000"/>
              <a:gd name="connsiteY134" fmla="*/ 5938736 h 6858000"/>
              <a:gd name="connsiteX135" fmla="*/ 5361642 w 12192000"/>
              <a:gd name="connsiteY135" fmla="*/ 5978478 h 6858000"/>
              <a:gd name="connsiteX136" fmla="*/ 5316640 w 12192000"/>
              <a:gd name="connsiteY136" fmla="*/ 6016129 h 6858000"/>
              <a:gd name="connsiteX137" fmla="*/ 5271637 w 12192000"/>
              <a:gd name="connsiteY137" fmla="*/ 6016129 h 6858000"/>
              <a:gd name="connsiteX138" fmla="*/ 5271637 w 12192000"/>
              <a:gd name="connsiteY138" fmla="*/ 5940828 h 6858000"/>
              <a:gd name="connsiteX139" fmla="*/ 5302320 w 12192000"/>
              <a:gd name="connsiteY139" fmla="*/ 5938736 h 6858000"/>
              <a:gd name="connsiteX140" fmla="*/ 5678557 w 12192000"/>
              <a:gd name="connsiteY140" fmla="*/ 5927047 h 6858000"/>
              <a:gd name="connsiteX141" fmla="*/ 5649847 w 12192000"/>
              <a:gd name="connsiteY141" fmla="*/ 5933291 h 6858000"/>
              <a:gd name="connsiteX142" fmla="*/ 5643695 w 12192000"/>
              <a:gd name="connsiteY142" fmla="*/ 5939535 h 6858000"/>
              <a:gd name="connsiteX143" fmla="*/ 5643695 w 12192000"/>
              <a:gd name="connsiteY143" fmla="*/ 5970757 h 6858000"/>
              <a:gd name="connsiteX144" fmla="*/ 5627290 w 12192000"/>
              <a:gd name="connsiteY144" fmla="*/ 5970757 h 6858000"/>
              <a:gd name="connsiteX145" fmla="*/ 5621138 w 12192000"/>
              <a:gd name="connsiteY145" fmla="*/ 5977002 h 6858000"/>
              <a:gd name="connsiteX146" fmla="*/ 5621138 w 12192000"/>
              <a:gd name="connsiteY146" fmla="*/ 6001980 h 6858000"/>
              <a:gd name="connsiteX147" fmla="*/ 5627290 w 12192000"/>
              <a:gd name="connsiteY147" fmla="*/ 6008224 h 6858000"/>
              <a:gd name="connsiteX148" fmla="*/ 5643695 w 12192000"/>
              <a:gd name="connsiteY148" fmla="*/ 6008224 h 6858000"/>
              <a:gd name="connsiteX149" fmla="*/ 5643695 w 12192000"/>
              <a:gd name="connsiteY149" fmla="*/ 6091483 h 6858000"/>
              <a:gd name="connsiteX150" fmla="*/ 5699064 w 12192000"/>
              <a:gd name="connsiteY150" fmla="*/ 6164334 h 6858000"/>
              <a:gd name="connsiteX151" fmla="*/ 5731875 w 12192000"/>
              <a:gd name="connsiteY151" fmla="*/ 6160171 h 6858000"/>
              <a:gd name="connsiteX152" fmla="*/ 5738028 w 12192000"/>
              <a:gd name="connsiteY152" fmla="*/ 6151845 h 6858000"/>
              <a:gd name="connsiteX153" fmla="*/ 5735977 w 12192000"/>
              <a:gd name="connsiteY153" fmla="*/ 6128949 h 6858000"/>
              <a:gd name="connsiteX154" fmla="*/ 5729824 w 12192000"/>
              <a:gd name="connsiteY154" fmla="*/ 6120623 h 6858000"/>
              <a:gd name="connsiteX155" fmla="*/ 5705217 w 12192000"/>
              <a:gd name="connsiteY155" fmla="*/ 6122705 h 6858000"/>
              <a:gd name="connsiteX156" fmla="*/ 5686761 w 12192000"/>
              <a:gd name="connsiteY156" fmla="*/ 6085238 h 6858000"/>
              <a:gd name="connsiteX157" fmla="*/ 5686761 w 12192000"/>
              <a:gd name="connsiteY157" fmla="*/ 6008224 h 6858000"/>
              <a:gd name="connsiteX158" fmla="*/ 5729824 w 12192000"/>
              <a:gd name="connsiteY158" fmla="*/ 6008224 h 6858000"/>
              <a:gd name="connsiteX159" fmla="*/ 5735977 w 12192000"/>
              <a:gd name="connsiteY159" fmla="*/ 6001980 h 6858000"/>
              <a:gd name="connsiteX160" fmla="*/ 5735977 w 12192000"/>
              <a:gd name="connsiteY160" fmla="*/ 5977002 h 6858000"/>
              <a:gd name="connsiteX161" fmla="*/ 5729824 w 12192000"/>
              <a:gd name="connsiteY161" fmla="*/ 5970757 h 6858000"/>
              <a:gd name="connsiteX162" fmla="*/ 5686761 w 12192000"/>
              <a:gd name="connsiteY162" fmla="*/ 5970757 h 6858000"/>
              <a:gd name="connsiteX163" fmla="*/ 5686761 w 12192000"/>
              <a:gd name="connsiteY163" fmla="*/ 5933291 h 6858000"/>
              <a:gd name="connsiteX164" fmla="*/ 5684709 w 12192000"/>
              <a:gd name="connsiteY164" fmla="*/ 5927047 h 6858000"/>
              <a:gd name="connsiteX165" fmla="*/ 5678557 w 12192000"/>
              <a:gd name="connsiteY165" fmla="*/ 5927047 h 6858000"/>
              <a:gd name="connsiteX166" fmla="*/ 5312653 w 12192000"/>
              <a:gd name="connsiteY166" fmla="*/ 5897825 h 6858000"/>
              <a:gd name="connsiteX167" fmla="*/ 5232236 w 12192000"/>
              <a:gd name="connsiteY167" fmla="*/ 5901977 h 6858000"/>
              <a:gd name="connsiteX168" fmla="*/ 5226049 w 12192000"/>
              <a:gd name="connsiteY168" fmla="*/ 5910281 h 6858000"/>
              <a:gd name="connsiteX169" fmla="*/ 5226049 w 12192000"/>
              <a:gd name="connsiteY169" fmla="*/ 6151093 h 6858000"/>
              <a:gd name="connsiteX170" fmla="*/ 5234297 w 12192000"/>
              <a:gd name="connsiteY170" fmla="*/ 6157321 h 6858000"/>
              <a:gd name="connsiteX171" fmla="*/ 5263165 w 12192000"/>
              <a:gd name="connsiteY171" fmla="*/ 6157321 h 6858000"/>
              <a:gd name="connsiteX172" fmla="*/ 5271414 w 12192000"/>
              <a:gd name="connsiteY172" fmla="*/ 6151093 h 6858000"/>
              <a:gd name="connsiteX173" fmla="*/ 5271414 w 12192000"/>
              <a:gd name="connsiteY173" fmla="*/ 6055599 h 6858000"/>
              <a:gd name="connsiteX174" fmla="*/ 5320901 w 12192000"/>
              <a:gd name="connsiteY174" fmla="*/ 6057674 h 6858000"/>
              <a:gd name="connsiteX175" fmla="*/ 5362142 w 12192000"/>
              <a:gd name="connsiteY175" fmla="*/ 6153168 h 6858000"/>
              <a:gd name="connsiteX176" fmla="*/ 5368327 w 12192000"/>
              <a:gd name="connsiteY176" fmla="*/ 6157321 h 6858000"/>
              <a:gd name="connsiteX177" fmla="*/ 5401320 w 12192000"/>
              <a:gd name="connsiteY177" fmla="*/ 6157321 h 6858000"/>
              <a:gd name="connsiteX178" fmla="*/ 5407505 w 12192000"/>
              <a:gd name="connsiteY178" fmla="*/ 6155245 h 6858000"/>
              <a:gd name="connsiteX179" fmla="*/ 5409567 w 12192000"/>
              <a:gd name="connsiteY179" fmla="*/ 6149017 h 6858000"/>
              <a:gd name="connsiteX180" fmla="*/ 5362142 w 12192000"/>
              <a:gd name="connsiteY180" fmla="*/ 6045219 h 6858000"/>
              <a:gd name="connsiteX181" fmla="*/ 5407505 w 12192000"/>
              <a:gd name="connsiteY181" fmla="*/ 5976711 h 6858000"/>
              <a:gd name="connsiteX182" fmla="*/ 5318839 w 12192000"/>
              <a:gd name="connsiteY182" fmla="*/ 5897825 h 6858000"/>
              <a:gd name="connsiteX183" fmla="*/ 5312653 w 12192000"/>
              <a:gd name="connsiteY183" fmla="*/ 5897825 h 6858000"/>
              <a:gd name="connsiteX184" fmla="*/ 6675208 w 12192000"/>
              <a:gd name="connsiteY184" fmla="*/ 5864819 h 6858000"/>
              <a:gd name="connsiteX185" fmla="*/ 6683451 w 12192000"/>
              <a:gd name="connsiteY185" fmla="*/ 5864819 h 6858000"/>
              <a:gd name="connsiteX186" fmla="*/ 6790593 w 12192000"/>
              <a:gd name="connsiteY186" fmla="*/ 5926632 h 6858000"/>
              <a:gd name="connsiteX187" fmla="*/ 6794714 w 12192000"/>
              <a:gd name="connsiteY187" fmla="*/ 5932813 h 6858000"/>
              <a:gd name="connsiteX188" fmla="*/ 6786472 w 12192000"/>
              <a:gd name="connsiteY188" fmla="*/ 5938994 h 6858000"/>
              <a:gd name="connsiteX189" fmla="*/ 6695813 w 12192000"/>
              <a:gd name="connsiteY189" fmla="*/ 5982263 h 6858000"/>
              <a:gd name="connsiteX190" fmla="*/ 6685511 w 12192000"/>
              <a:gd name="connsiteY190" fmla="*/ 5984323 h 6858000"/>
              <a:gd name="connsiteX191" fmla="*/ 6681390 w 12192000"/>
              <a:gd name="connsiteY191" fmla="*/ 5974021 h 6858000"/>
              <a:gd name="connsiteX192" fmla="*/ 6673148 w 12192000"/>
              <a:gd name="connsiteY192" fmla="*/ 5873060 h 6858000"/>
              <a:gd name="connsiteX193" fmla="*/ 6675208 w 12192000"/>
              <a:gd name="connsiteY193" fmla="*/ 5864819 h 6858000"/>
              <a:gd name="connsiteX194" fmla="*/ 6617873 w 12192000"/>
              <a:gd name="connsiteY194" fmla="*/ 5864048 h 6858000"/>
              <a:gd name="connsiteX195" fmla="*/ 6621994 w 12192000"/>
              <a:gd name="connsiteY195" fmla="*/ 5864823 h 6858000"/>
              <a:gd name="connsiteX196" fmla="*/ 6624054 w 12192000"/>
              <a:gd name="connsiteY196" fmla="*/ 5875148 h 6858000"/>
              <a:gd name="connsiteX197" fmla="*/ 6615813 w 12192000"/>
              <a:gd name="connsiteY197" fmla="*/ 5976336 h 6858000"/>
              <a:gd name="connsiteX198" fmla="*/ 6611692 w 12192000"/>
              <a:gd name="connsiteY198" fmla="*/ 5984596 h 6858000"/>
              <a:gd name="connsiteX199" fmla="*/ 6601390 w 12192000"/>
              <a:gd name="connsiteY199" fmla="*/ 5984596 h 6858000"/>
              <a:gd name="connsiteX200" fmla="*/ 6510730 w 12192000"/>
              <a:gd name="connsiteY200" fmla="*/ 5939165 h 6858000"/>
              <a:gd name="connsiteX201" fmla="*/ 6502489 w 12192000"/>
              <a:gd name="connsiteY201" fmla="*/ 5932970 h 6858000"/>
              <a:gd name="connsiteX202" fmla="*/ 6506610 w 12192000"/>
              <a:gd name="connsiteY202" fmla="*/ 5926774 h 6858000"/>
              <a:gd name="connsiteX203" fmla="*/ 6613752 w 12192000"/>
              <a:gd name="connsiteY203" fmla="*/ 5864823 h 6858000"/>
              <a:gd name="connsiteX204" fmla="*/ 6617873 w 12192000"/>
              <a:gd name="connsiteY204" fmla="*/ 5864048 h 6858000"/>
              <a:gd name="connsiteX205" fmla="*/ 6649186 w 12192000"/>
              <a:gd name="connsiteY205" fmla="*/ 5828859 h 6858000"/>
              <a:gd name="connsiteX206" fmla="*/ 6432355 w 12192000"/>
              <a:gd name="connsiteY206" fmla="*/ 6048029 h 6858000"/>
              <a:gd name="connsiteX207" fmla="*/ 6649186 w 12192000"/>
              <a:gd name="connsiteY207" fmla="*/ 6267198 h 6858000"/>
              <a:gd name="connsiteX208" fmla="*/ 6866018 w 12192000"/>
              <a:gd name="connsiteY208" fmla="*/ 6048029 h 6858000"/>
              <a:gd name="connsiteX209" fmla="*/ 6649186 w 12192000"/>
              <a:gd name="connsiteY209" fmla="*/ 5828859 h 6858000"/>
              <a:gd name="connsiteX210" fmla="*/ 6648602 w 12192000"/>
              <a:gd name="connsiteY210" fmla="*/ 5797300 h 6858000"/>
              <a:gd name="connsiteX211" fmla="*/ 6895240 w 12192000"/>
              <a:gd name="connsiteY211" fmla="*/ 6046861 h 6858000"/>
              <a:gd name="connsiteX212" fmla="*/ 6648602 w 12192000"/>
              <a:gd name="connsiteY212" fmla="*/ 6296422 h 6858000"/>
              <a:gd name="connsiteX213" fmla="*/ 6401963 w 12192000"/>
              <a:gd name="connsiteY213" fmla="*/ 6046861 h 6858000"/>
              <a:gd name="connsiteX214" fmla="*/ 6648602 w 12192000"/>
              <a:gd name="connsiteY214" fmla="*/ 5797300 h 6858000"/>
              <a:gd name="connsiteX215" fmla="*/ 6635678 w 12192000"/>
              <a:gd name="connsiteY215" fmla="*/ 5718724 h 6858000"/>
              <a:gd name="connsiteX216" fmla="*/ 6623339 w 12192000"/>
              <a:gd name="connsiteY216" fmla="*/ 5768607 h 6858000"/>
              <a:gd name="connsiteX217" fmla="*/ 6600717 w 12192000"/>
              <a:gd name="connsiteY217" fmla="*/ 5772764 h 6858000"/>
              <a:gd name="connsiteX218" fmla="*/ 6573982 w 12192000"/>
              <a:gd name="connsiteY218" fmla="*/ 5727038 h 6858000"/>
              <a:gd name="connsiteX219" fmla="*/ 6573982 w 12192000"/>
              <a:gd name="connsiteY219" fmla="*/ 5724959 h 6858000"/>
              <a:gd name="connsiteX220" fmla="*/ 6571926 w 12192000"/>
              <a:gd name="connsiteY220" fmla="*/ 5727038 h 6858000"/>
              <a:gd name="connsiteX221" fmla="*/ 6551360 w 12192000"/>
              <a:gd name="connsiteY221" fmla="*/ 5731195 h 6858000"/>
              <a:gd name="connsiteX222" fmla="*/ 6551360 w 12192000"/>
              <a:gd name="connsiteY222" fmla="*/ 5733273 h 6858000"/>
              <a:gd name="connsiteX223" fmla="*/ 6547247 w 12192000"/>
              <a:gd name="connsiteY223" fmla="*/ 5758215 h 6858000"/>
              <a:gd name="connsiteX224" fmla="*/ 6551360 w 12192000"/>
              <a:gd name="connsiteY224" fmla="*/ 5785235 h 6858000"/>
              <a:gd name="connsiteX225" fmla="*/ 6530795 w 12192000"/>
              <a:gd name="connsiteY225" fmla="*/ 5793548 h 6858000"/>
              <a:gd name="connsiteX226" fmla="*/ 6493777 w 12192000"/>
              <a:gd name="connsiteY226" fmla="*/ 5758215 h 6858000"/>
              <a:gd name="connsiteX227" fmla="*/ 6493777 w 12192000"/>
              <a:gd name="connsiteY227" fmla="*/ 5756136 h 6858000"/>
              <a:gd name="connsiteX228" fmla="*/ 6491721 w 12192000"/>
              <a:gd name="connsiteY228" fmla="*/ 5756136 h 6858000"/>
              <a:gd name="connsiteX229" fmla="*/ 6473212 w 12192000"/>
              <a:gd name="connsiteY229" fmla="*/ 5768607 h 6858000"/>
              <a:gd name="connsiteX230" fmla="*/ 6473212 w 12192000"/>
              <a:gd name="connsiteY230" fmla="*/ 5770685 h 6858000"/>
              <a:gd name="connsiteX231" fmla="*/ 6485551 w 12192000"/>
              <a:gd name="connsiteY231" fmla="*/ 5820568 h 6858000"/>
              <a:gd name="connsiteX232" fmla="*/ 6469099 w 12192000"/>
              <a:gd name="connsiteY232" fmla="*/ 5833039 h 6858000"/>
              <a:gd name="connsiteX233" fmla="*/ 6425911 w 12192000"/>
              <a:gd name="connsiteY233" fmla="*/ 5806019 h 6858000"/>
              <a:gd name="connsiteX234" fmla="*/ 6423855 w 12192000"/>
              <a:gd name="connsiteY234" fmla="*/ 5806019 h 6858000"/>
              <a:gd name="connsiteX235" fmla="*/ 6423855 w 12192000"/>
              <a:gd name="connsiteY235" fmla="*/ 5808097 h 6858000"/>
              <a:gd name="connsiteX236" fmla="*/ 6407402 w 12192000"/>
              <a:gd name="connsiteY236" fmla="*/ 5822647 h 6858000"/>
              <a:gd name="connsiteX237" fmla="*/ 6407402 w 12192000"/>
              <a:gd name="connsiteY237" fmla="*/ 5824725 h 6858000"/>
              <a:gd name="connsiteX238" fmla="*/ 6434138 w 12192000"/>
              <a:gd name="connsiteY238" fmla="*/ 5870451 h 6858000"/>
              <a:gd name="connsiteX239" fmla="*/ 6419742 w 12192000"/>
              <a:gd name="connsiteY239" fmla="*/ 5887079 h 6858000"/>
              <a:gd name="connsiteX240" fmla="*/ 6370385 w 12192000"/>
              <a:gd name="connsiteY240" fmla="*/ 5874608 h 6858000"/>
              <a:gd name="connsiteX241" fmla="*/ 6368328 w 12192000"/>
              <a:gd name="connsiteY241" fmla="*/ 5874608 h 6858000"/>
              <a:gd name="connsiteX242" fmla="*/ 6358046 w 12192000"/>
              <a:gd name="connsiteY242" fmla="*/ 5893314 h 6858000"/>
              <a:gd name="connsiteX243" fmla="*/ 6358046 w 12192000"/>
              <a:gd name="connsiteY243" fmla="*/ 5895393 h 6858000"/>
              <a:gd name="connsiteX244" fmla="*/ 6395063 w 12192000"/>
              <a:gd name="connsiteY244" fmla="*/ 5932805 h 6858000"/>
              <a:gd name="connsiteX245" fmla="*/ 6386837 w 12192000"/>
              <a:gd name="connsiteY245" fmla="*/ 5951511 h 6858000"/>
              <a:gd name="connsiteX246" fmla="*/ 6335424 w 12192000"/>
              <a:gd name="connsiteY246" fmla="*/ 5951511 h 6858000"/>
              <a:gd name="connsiteX247" fmla="*/ 6333367 w 12192000"/>
              <a:gd name="connsiteY247" fmla="*/ 5951511 h 6858000"/>
              <a:gd name="connsiteX248" fmla="*/ 6333367 w 12192000"/>
              <a:gd name="connsiteY248" fmla="*/ 5953589 h 6858000"/>
              <a:gd name="connsiteX249" fmla="*/ 6327198 w 12192000"/>
              <a:gd name="connsiteY249" fmla="*/ 5974373 h 6858000"/>
              <a:gd name="connsiteX250" fmla="*/ 6329254 w 12192000"/>
              <a:gd name="connsiteY250" fmla="*/ 5976452 h 6858000"/>
              <a:gd name="connsiteX251" fmla="*/ 6372441 w 12192000"/>
              <a:gd name="connsiteY251" fmla="*/ 6001393 h 6858000"/>
              <a:gd name="connsiteX252" fmla="*/ 6370385 w 12192000"/>
              <a:gd name="connsiteY252" fmla="*/ 6024257 h 6858000"/>
              <a:gd name="connsiteX253" fmla="*/ 6321028 w 12192000"/>
              <a:gd name="connsiteY253" fmla="*/ 6036728 h 6858000"/>
              <a:gd name="connsiteX254" fmla="*/ 6318972 w 12192000"/>
              <a:gd name="connsiteY254" fmla="*/ 6036728 h 6858000"/>
              <a:gd name="connsiteX255" fmla="*/ 6318972 w 12192000"/>
              <a:gd name="connsiteY255" fmla="*/ 6038805 h 6858000"/>
              <a:gd name="connsiteX256" fmla="*/ 6318972 w 12192000"/>
              <a:gd name="connsiteY256" fmla="*/ 6049198 h 6858000"/>
              <a:gd name="connsiteX257" fmla="*/ 6318972 w 12192000"/>
              <a:gd name="connsiteY257" fmla="*/ 6059590 h 6858000"/>
              <a:gd name="connsiteX258" fmla="*/ 6318972 w 12192000"/>
              <a:gd name="connsiteY258" fmla="*/ 6061669 h 6858000"/>
              <a:gd name="connsiteX259" fmla="*/ 6321028 w 12192000"/>
              <a:gd name="connsiteY259" fmla="*/ 6061669 h 6858000"/>
              <a:gd name="connsiteX260" fmla="*/ 6370385 w 12192000"/>
              <a:gd name="connsiteY260" fmla="*/ 6074140 h 6858000"/>
              <a:gd name="connsiteX261" fmla="*/ 6374498 w 12192000"/>
              <a:gd name="connsiteY261" fmla="*/ 6097002 h 6858000"/>
              <a:gd name="connsiteX262" fmla="*/ 6329254 w 12192000"/>
              <a:gd name="connsiteY262" fmla="*/ 6124022 h 6858000"/>
              <a:gd name="connsiteX263" fmla="*/ 6327198 w 12192000"/>
              <a:gd name="connsiteY263" fmla="*/ 6124022 h 6858000"/>
              <a:gd name="connsiteX264" fmla="*/ 6327198 w 12192000"/>
              <a:gd name="connsiteY264" fmla="*/ 6126101 h 6858000"/>
              <a:gd name="connsiteX265" fmla="*/ 6333367 w 12192000"/>
              <a:gd name="connsiteY265" fmla="*/ 6146886 h 6858000"/>
              <a:gd name="connsiteX266" fmla="*/ 6335424 w 12192000"/>
              <a:gd name="connsiteY266" fmla="*/ 6146886 h 6858000"/>
              <a:gd name="connsiteX267" fmla="*/ 6386837 w 12192000"/>
              <a:gd name="connsiteY267" fmla="*/ 6146886 h 6858000"/>
              <a:gd name="connsiteX268" fmla="*/ 6395063 w 12192000"/>
              <a:gd name="connsiteY268" fmla="*/ 6167669 h 6858000"/>
              <a:gd name="connsiteX269" fmla="*/ 6358046 w 12192000"/>
              <a:gd name="connsiteY269" fmla="*/ 6205082 h 6858000"/>
              <a:gd name="connsiteX270" fmla="*/ 6358046 w 12192000"/>
              <a:gd name="connsiteY270" fmla="*/ 6207160 h 6858000"/>
              <a:gd name="connsiteX271" fmla="*/ 6370385 w 12192000"/>
              <a:gd name="connsiteY271" fmla="*/ 6225866 h 6858000"/>
              <a:gd name="connsiteX272" fmla="*/ 6421798 w 12192000"/>
              <a:gd name="connsiteY272" fmla="*/ 6211318 h 6858000"/>
              <a:gd name="connsiteX273" fmla="*/ 6434138 w 12192000"/>
              <a:gd name="connsiteY273" fmla="*/ 6230024 h 6858000"/>
              <a:gd name="connsiteX274" fmla="*/ 6407402 w 12192000"/>
              <a:gd name="connsiteY274" fmla="*/ 6275750 h 6858000"/>
              <a:gd name="connsiteX275" fmla="*/ 6409459 w 12192000"/>
              <a:gd name="connsiteY275" fmla="*/ 6277827 h 6858000"/>
              <a:gd name="connsiteX276" fmla="*/ 6423855 w 12192000"/>
              <a:gd name="connsiteY276" fmla="*/ 6292377 h 6858000"/>
              <a:gd name="connsiteX277" fmla="*/ 6425911 w 12192000"/>
              <a:gd name="connsiteY277" fmla="*/ 6292377 h 6858000"/>
              <a:gd name="connsiteX278" fmla="*/ 6471156 w 12192000"/>
              <a:gd name="connsiteY278" fmla="*/ 6265357 h 6858000"/>
              <a:gd name="connsiteX279" fmla="*/ 6487608 w 12192000"/>
              <a:gd name="connsiteY279" fmla="*/ 6279906 h 6858000"/>
              <a:gd name="connsiteX280" fmla="*/ 6475269 w 12192000"/>
              <a:gd name="connsiteY280" fmla="*/ 6329789 h 6858000"/>
              <a:gd name="connsiteX281" fmla="*/ 6475269 w 12192000"/>
              <a:gd name="connsiteY281" fmla="*/ 6331868 h 6858000"/>
              <a:gd name="connsiteX282" fmla="*/ 6493777 w 12192000"/>
              <a:gd name="connsiteY282" fmla="*/ 6342259 h 6858000"/>
              <a:gd name="connsiteX283" fmla="*/ 6493777 w 12192000"/>
              <a:gd name="connsiteY283" fmla="*/ 6344338 h 6858000"/>
              <a:gd name="connsiteX284" fmla="*/ 6495834 w 12192000"/>
              <a:gd name="connsiteY284" fmla="*/ 6342259 h 6858000"/>
              <a:gd name="connsiteX285" fmla="*/ 6532851 w 12192000"/>
              <a:gd name="connsiteY285" fmla="*/ 6304848 h 6858000"/>
              <a:gd name="connsiteX286" fmla="*/ 6551360 w 12192000"/>
              <a:gd name="connsiteY286" fmla="*/ 6313162 h 6858000"/>
              <a:gd name="connsiteX287" fmla="*/ 6549304 w 12192000"/>
              <a:gd name="connsiteY287" fmla="*/ 6340182 h 6858000"/>
              <a:gd name="connsiteX288" fmla="*/ 6551360 w 12192000"/>
              <a:gd name="connsiteY288" fmla="*/ 6365123 h 6858000"/>
              <a:gd name="connsiteX289" fmla="*/ 6551360 w 12192000"/>
              <a:gd name="connsiteY289" fmla="*/ 6367201 h 6858000"/>
              <a:gd name="connsiteX290" fmla="*/ 6553417 w 12192000"/>
              <a:gd name="connsiteY290" fmla="*/ 6367201 h 6858000"/>
              <a:gd name="connsiteX291" fmla="*/ 6573982 w 12192000"/>
              <a:gd name="connsiteY291" fmla="*/ 6373436 h 6858000"/>
              <a:gd name="connsiteX292" fmla="*/ 6576039 w 12192000"/>
              <a:gd name="connsiteY292" fmla="*/ 6373436 h 6858000"/>
              <a:gd name="connsiteX293" fmla="*/ 6600717 w 12192000"/>
              <a:gd name="connsiteY293" fmla="*/ 6327711 h 6858000"/>
              <a:gd name="connsiteX294" fmla="*/ 6623339 w 12192000"/>
              <a:gd name="connsiteY294" fmla="*/ 6329789 h 6858000"/>
              <a:gd name="connsiteX295" fmla="*/ 6635678 w 12192000"/>
              <a:gd name="connsiteY295" fmla="*/ 6381750 h 6858000"/>
              <a:gd name="connsiteX296" fmla="*/ 6637734 w 12192000"/>
              <a:gd name="connsiteY296" fmla="*/ 6381750 h 6858000"/>
              <a:gd name="connsiteX297" fmla="*/ 6658300 w 12192000"/>
              <a:gd name="connsiteY297" fmla="*/ 6381750 h 6858000"/>
              <a:gd name="connsiteX298" fmla="*/ 6660357 w 12192000"/>
              <a:gd name="connsiteY298" fmla="*/ 6381750 h 6858000"/>
              <a:gd name="connsiteX299" fmla="*/ 6674753 w 12192000"/>
              <a:gd name="connsiteY299" fmla="*/ 6329789 h 6858000"/>
              <a:gd name="connsiteX300" fmla="*/ 6695318 w 12192000"/>
              <a:gd name="connsiteY300" fmla="*/ 6327711 h 6858000"/>
              <a:gd name="connsiteX301" fmla="*/ 6722053 w 12192000"/>
              <a:gd name="connsiteY301" fmla="*/ 6373436 h 6858000"/>
              <a:gd name="connsiteX302" fmla="*/ 6742618 w 12192000"/>
              <a:gd name="connsiteY302" fmla="*/ 6367201 h 6858000"/>
              <a:gd name="connsiteX303" fmla="*/ 6744675 w 12192000"/>
              <a:gd name="connsiteY303" fmla="*/ 6367201 h 6858000"/>
              <a:gd name="connsiteX304" fmla="*/ 6746731 w 12192000"/>
              <a:gd name="connsiteY304" fmla="*/ 6340182 h 6858000"/>
              <a:gd name="connsiteX305" fmla="*/ 6744675 w 12192000"/>
              <a:gd name="connsiteY305" fmla="*/ 6313162 h 6858000"/>
              <a:gd name="connsiteX306" fmla="*/ 6765240 w 12192000"/>
              <a:gd name="connsiteY306" fmla="*/ 6304848 h 6858000"/>
              <a:gd name="connsiteX307" fmla="*/ 6802257 w 12192000"/>
              <a:gd name="connsiteY307" fmla="*/ 6342259 h 6858000"/>
              <a:gd name="connsiteX308" fmla="*/ 6820766 w 12192000"/>
              <a:gd name="connsiteY308" fmla="*/ 6331868 h 6858000"/>
              <a:gd name="connsiteX309" fmla="*/ 6822823 w 12192000"/>
              <a:gd name="connsiteY309" fmla="*/ 6329789 h 6858000"/>
              <a:gd name="connsiteX310" fmla="*/ 6822823 w 12192000"/>
              <a:gd name="connsiteY310" fmla="*/ 6327711 h 6858000"/>
              <a:gd name="connsiteX311" fmla="*/ 6808427 w 12192000"/>
              <a:gd name="connsiteY311" fmla="*/ 6279906 h 6858000"/>
              <a:gd name="connsiteX312" fmla="*/ 6824879 w 12192000"/>
              <a:gd name="connsiteY312" fmla="*/ 6265357 h 6858000"/>
              <a:gd name="connsiteX313" fmla="*/ 6870123 w 12192000"/>
              <a:gd name="connsiteY313" fmla="*/ 6292377 h 6858000"/>
              <a:gd name="connsiteX314" fmla="*/ 6872180 w 12192000"/>
              <a:gd name="connsiteY314" fmla="*/ 6292377 h 6858000"/>
              <a:gd name="connsiteX315" fmla="*/ 6886576 w 12192000"/>
              <a:gd name="connsiteY315" fmla="*/ 6275750 h 6858000"/>
              <a:gd name="connsiteX316" fmla="*/ 6888632 w 12192000"/>
              <a:gd name="connsiteY316" fmla="*/ 6275750 h 6858000"/>
              <a:gd name="connsiteX317" fmla="*/ 6861897 w 12192000"/>
              <a:gd name="connsiteY317" fmla="*/ 6230024 h 6858000"/>
              <a:gd name="connsiteX318" fmla="*/ 6874236 w 12192000"/>
              <a:gd name="connsiteY318" fmla="*/ 6211318 h 6858000"/>
              <a:gd name="connsiteX319" fmla="*/ 6925650 w 12192000"/>
              <a:gd name="connsiteY319" fmla="*/ 6225866 h 6858000"/>
              <a:gd name="connsiteX320" fmla="*/ 6927706 w 12192000"/>
              <a:gd name="connsiteY320" fmla="*/ 6223788 h 6858000"/>
              <a:gd name="connsiteX321" fmla="*/ 6937989 w 12192000"/>
              <a:gd name="connsiteY321" fmla="*/ 6205082 h 6858000"/>
              <a:gd name="connsiteX322" fmla="*/ 6937989 w 12192000"/>
              <a:gd name="connsiteY322" fmla="*/ 6203004 h 6858000"/>
              <a:gd name="connsiteX323" fmla="*/ 6900972 w 12192000"/>
              <a:gd name="connsiteY323" fmla="*/ 6167669 h 6858000"/>
              <a:gd name="connsiteX324" fmla="*/ 6909198 w 12192000"/>
              <a:gd name="connsiteY324" fmla="*/ 6146886 h 6858000"/>
              <a:gd name="connsiteX325" fmla="*/ 6960611 w 12192000"/>
              <a:gd name="connsiteY325" fmla="*/ 6146886 h 6858000"/>
              <a:gd name="connsiteX326" fmla="*/ 6962667 w 12192000"/>
              <a:gd name="connsiteY326" fmla="*/ 6146886 h 6858000"/>
              <a:gd name="connsiteX327" fmla="*/ 6966781 w 12192000"/>
              <a:gd name="connsiteY327" fmla="*/ 6126101 h 6858000"/>
              <a:gd name="connsiteX328" fmla="*/ 6966781 w 12192000"/>
              <a:gd name="connsiteY328" fmla="*/ 6124022 h 6858000"/>
              <a:gd name="connsiteX329" fmla="*/ 6921537 w 12192000"/>
              <a:gd name="connsiteY329" fmla="*/ 6097002 h 6858000"/>
              <a:gd name="connsiteX330" fmla="*/ 6925650 w 12192000"/>
              <a:gd name="connsiteY330" fmla="*/ 6076218 h 6858000"/>
              <a:gd name="connsiteX331" fmla="*/ 6975007 w 12192000"/>
              <a:gd name="connsiteY331" fmla="*/ 6061669 h 6858000"/>
              <a:gd name="connsiteX332" fmla="*/ 6977063 w 12192000"/>
              <a:gd name="connsiteY332" fmla="*/ 6061669 h 6858000"/>
              <a:gd name="connsiteX333" fmla="*/ 6977063 w 12192000"/>
              <a:gd name="connsiteY333" fmla="*/ 6049198 h 6858000"/>
              <a:gd name="connsiteX334" fmla="*/ 6977063 w 12192000"/>
              <a:gd name="connsiteY334" fmla="*/ 6038805 h 6858000"/>
              <a:gd name="connsiteX335" fmla="*/ 6975007 w 12192000"/>
              <a:gd name="connsiteY335" fmla="*/ 6038805 h 6858000"/>
              <a:gd name="connsiteX336" fmla="*/ 6925650 w 12192000"/>
              <a:gd name="connsiteY336" fmla="*/ 6024257 h 6858000"/>
              <a:gd name="connsiteX337" fmla="*/ 6923593 w 12192000"/>
              <a:gd name="connsiteY337" fmla="*/ 6003472 h 6858000"/>
              <a:gd name="connsiteX338" fmla="*/ 6966781 w 12192000"/>
              <a:gd name="connsiteY338" fmla="*/ 5976452 h 6858000"/>
              <a:gd name="connsiteX339" fmla="*/ 6968837 w 12192000"/>
              <a:gd name="connsiteY339" fmla="*/ 5976452 h 6858000"/>
              <a:gd name="connsiteX340" fmla="*/ 6968837 w 12192000"/>
              <a:gd name="connsiteY340" fmla="*/ 5974373 h 6858000"/>
              <a:gd name="connsiteX341" fmla="*/ 6962667 w 12192000"/>
              <a:gd name="connsiteY341" fmla="*/ 5953589 h 6858000"/>
              <a:gd name="connsiteX342" fmla="*/ 6960611 w 12192000"/>
              <a:gd name="connsiteY342" fmla="*/ 5953589 h 6858000"/>
              <a:gd name="connsiteX343" fmla="*/ 6909198 w 12192000"/>
              <a:gd name="connsiteY343" fmla="*/ 5953589 h 6858000"/>
              <a:gd name="connsiteX344" fmla="*/ 6900972 w 12192000"/>
              <a:gd name="connsiteY344" fmla="*/ 5932805 h 6858000"/>
              <a:gd name="connsiteX345" fmla="*/ 6937989 w 12192000"/>
              <a:gd name="connsiteY345" fmla="*/ 5895393 h 6858000"/>
              <a:gd name="connsiteX346" fmla="*/ 6937989 w 12192000"/>
              <a:gd name="connsiteY346" fmla="*/ 5893314 h 6858000"/>
              <a:gd name="connsiteX347" fmla="*/ 6927706 w 12192000"/>
              <a:gd name="connsiteY347" fmla="*/ 5874608 h 6858000"/>
              <a:gd name="connsiteX348" fmla="*/ 6925650 w 12192000"/>
              <a:gd name="connsiteY348" fmla="*/ 5874608 h 6858000"/>
              <a:gd name="connsiteX349" fmla="*/ 6876293 w 12192000"/>
              <a:gd name="connsiteY349" fmla="*/ 5887079 h 6858000"/>
              <a:gd name="connsiteX350" fmla="*/ 6861897 w 12192000"/>
              <a:gd name="connsiteY350" fmla="*/ 5870451 h 6858000"/>
              <a:gd name="connsiteX351" fmla="*/ 6888632 w 12192000"/>
              <a:gd name="connsiteY351" fmla="*/ 5824725 h 6858000"/>
              <a:gd name="connsiteX352" fmla="*/ 6888632 w 12192000"/>
              <a:gd name="connsiteY352" fmla="*/ 5822647 h 6858000"/>
              <a:gd name="connsiteX353" fmla="*/ 6872180 w 12192000"/>
              <a:gd name="connsiteY353" fmla="*/ 5808097 h 6858000"/>
              <a:gd name="connsiteX354" fmla="*/ 6826936 w 12192000"/>
              <a:gd name="connsiteY354" fmla="*/ 5833039 h 6858000"/>
              <a:gd name="connsiteX355" fmla="*/ 6808427 w 12192000"/>
              <a:gd name="connsiteY355" fmla="*/ 5820568 h 6858000"/>
              <a:gd name="connsiteX356" fmla="*/ 6822823 w 12192000"/>
              <a:gd name="connsiteY356" fmla="*/ 5770685 h 6858000"/>
              <a:gd name="connsiteX357" fmla="*/ 6822823 w 12192000"/>
              <a:gd name="connsiteY357" fmla="*/ 5768607 h 6858000"/>
              <a:gd name="connsiteX358" fmla="*/ 6804314 w 12192000"/>
              <a:gd name="connsiteY358" fmla="*/ 5758215 h 6858000"/>
              <a:gd name="connsiteX359" fmla="*/ 6802257 w 12192000"/>
              <a:gd name="connsiteY359" fmla="*/ 5756136 h 6858000"/>
              <a:gd name="connsiteX360" fmla="*/ 6802257 w 12192000"/>
              <a:gd name="connsiteY360" fmla="*/ 5758215 h 6858000"/>
              <a:gd name="connsiteX361" fmla="*/ 6765240 w 12192000"/>
              <a:gd name="connsiteY361" fmla="*/ 5793548 h 6858000"/>
              <a:gd name="connsiteX362" fmla="*/ 6744675 w 12192000"/>
              <a:gd name="connsiteY362" fmla="*/ 5785235 h 6858000"/>
              <a:gd name="connsiteX363" fmla="*/ 6748788 w 12192000"/>
              <a:gd name="connsiteY363" fmla="*/ 5758215 h 6858000"/>
              <a:gd name="connsiteX364" fmla="*/ 6744675 w 12192000"/>
              <a:gd name="connsiteY364" fmla="*/ 5733273 h 6858000"/>
              <a:gd name="connsiteX365" fmla="*/ 6744675 w 12192000"/>
              <a:gd name="connsiteY365" fmla="*/ 5731195 h 6858000"/>
              <a:gd name="connsiteX366" fmla="*/ 6742618 w 12192000"/>
              <a:gd name="connsiteY366" fmla="*/ 5731195 h 6858000"/>
              <a:gd name="connsiteX367" fmla="*/ 6722053 w 12192000"/>
              <a:gd name="connsiteY367" fmla="*/ 5727038 h 6858000"/>
              <a:gd name="connsiteX368" fmla="*/ 6695318 w 12192000"/>
              <a:gd name="connsiteY368" fmla="*/ 5772764 h 6858000"/>
              <a:gd name="connsiteX369" fmla="*/ 6672696 w 12192000"/>
              <a:gd name="connsiteY369" fmla="*/ 5768607 h 6858000"/>
              <a:gd name="connsiteX370" fmla="*/ 6660357 w 12192000"/>
              <a:gd name="connsiteY370" fmla="*/ 5718724 h 6858000"/>
              <a:gd name="connsiteX371" fmla="*/ 6658300 w 12192000"/>
              <a:gd name="connsiteY371" fmla="*/ 5718724 h 6858000"/>
              <a:gd name="connsiteX372" fmla="*/ 6637734 w 12192000"/>
              <a:gd name="connsiteY372" fmla="*/ 5718724 h 6858000"/>
              <a:gd name="connsiteX373" fmla="*/ 6635678 w 12192000"/>
              <a:gd name="connsiteY373" fmla="*/ 571872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6602777" y="6116155"/>
                </a:moveTo>
                <a:cubicBezTo>
                  <a:pt x="6606858" y="6114071"/>
                  <a:pt x="6608899" y="6114071"/>
                  <a:pt x="6612980" y="6116155"/>
                </a:cubicBezTo>
                <a:cubicBezTo>
                  <a:pt x="6615021" y="6118240"/>
                  <a:pt x="6617061" y="6120324"/>
                  <a:pt x="6617061" y="6124493"/>
                </a:cubicBezTo>
                <a:cubicBezTo>
                  <a:pt x="6623183" y="6226637"/>
                  <a:pt x="6623183" y="6226637"/>
                  <a:pt x="6623183" y="6226637"/>
                </a:cubicBezTo>
                <a:cubicBezTo>
                  <a:pt x="6625224" y="6232890"/>
                  <a:pt x="6623183" y="6234975"/>
                  <a:pt x="6621142" y="6237059"/>
                </a:cubicBezTo>
                <a:cubicBezTo>
                  <a:pt x="6619102" y="6239144"/>
                  <a:pt x="6617061" y="6237059"/>
                  <a:pt x="6615021" y="6237059"/>
                </a:cubicBezTo>
                <a:cubicBezTo>
                  <a:pt x="6570127" y="6226637"/>
                  <a:pt x="6539517" y="6207875"/>
                  <a:pt x="6508908" y="6174523"/>
                </a:cubicBezTo>
                <a:cubicBezTo>
                  <a:pt x="6506867" y="6172439"/>
                  <a:pt x="6504827" y="6170354"/>
                  <a:pt x="6504827" y="6168270"/>
                </a:cubicBezTo>
                <a:cubicBezTo>
                  <a:pt x="6504827" y="6168270"/>
                  <a:pt x="6504827" y="6168270"/>
                  <a:pt x="6504827" y="6166184"/>
                </a:cubicBezTo>
                <a:cubicBezTo>
                  <a:pt x="6504827" y="6164100"/>
                  <a:pt x="6508908" y="6162015"/>
                  <a:pt x="6510948" y="6162015"/>
                </a:cubicBezTo>
                <a:cubicBezTo>
                  <a:pt x="6602777" y="6116155"/>
                  <a:pt x="6602777" y="6116155"/>
                  <a:pt x="6602777" y="6116155"/>
                </a:cubicBezTo>
                <a:close/>
                <a:moveTo>
                  <a:pt x="6685511" y="6114071"/>
                </a:moveTo>
                <a:cubicBezTo>
                  <a:pt x="6689631" y="6114071"/>
                  <a:pt x="6691692" y="6114071"/>
                  <a:pt x="6695813" y="6114071"/>
                </a:cubicBezTo>
                <a:cubicBezTo>
                  <a:pt x="6786472" y="6159837"/>
                  <a:pt x="6786472" y="6159837"/>
                  <a:pt x="6786472" y="6159837"/>
                </a:cubicBezTo>
                <a:cubicBezTo>
                  <a:pt x="6790593" y="6161917"/>
                  <a:pt x="6792654" y="6163997"/>
                  <a:pt x="6794714" y="6166078"/>
                </a:cubicBezTo>
                <a:cubicBezTo>
                  <a:pt x="6794714" y="6168158"/>
                  <a:pt x="6792654" y="6170238"/>
                  <a:pt x="6790593" y="6172318"/>
                </a:cubicBezTo>
                <a:cubicBezTo>
                  <a:pt x="6759687" y="6205602"/>
                  <a:pt x="6726720" y="6224325"/>
                  <a:pt x="6683451" y="6234726"/>
                </a:cubicBezTo>
                <a:cubicBezTo>
                  <a:pt x="6679330" y="6236806"/>
                  <a:pt x="6677269" y="6236806"/>
                  <a:pt x="6675208" y="6234726"/>
                </a:cubicBezTo>
                <a:cubicBezTo>
                  <a:pt x="6673148" y="6232646"/>
                  <a:pt x="6673148" y="6228485"/>
                  <a:pt x="6673148" y="6226405"/>
                </a:cubicBezTo>
                <a:cubicBezTo>
                  <a:pt x="6681390" y="6122392"/>
                  <a:pt x="6681390" y="6122392"/>
                  <a:pt x="6681390" y="6122392"/>
                </a:cubicBezTo>
                <a:cubicBezTo>
                  <a:pt x="6681390" y="6120312"/>
                  <a:pt x="6683451" y="6116151"/>
                  <a:pt x="6685511" y="6114071"/>
                </a:cubicBezTo>
                <a:close/>
                <a:moveTo>
                  <a:pt x="5867776" y="6074328"/>
                </a:moveTo>
                <a:cubicBezTo>
                  <a:pt x="5867776" y="6074328"/>
                  <a:pt x="5867776" y="6074328"/>
                  <a:pt x="5867776" y="6117531"/>
                </a:cubicBezTo>
                <a:cubicBezTo>
                  <a:pt x="5867776" y="6117531"/>
                  <a:pt x="5840708" y="6125760"/>
                  <a:pt x="5819888" y="6125760"/>
                </a:cubicBezTo>
                <a:cubicBezTo>
                  <a:pt x="5803231" y="6125760"/>
                  <a:pt x="5801149" y="6109302"/>
                  <a:pt x="5801149" y="6101073"/>
                </a:cubicBezTo>
                <a:cubicBezTo>
                  <a:pt x="5801149" y="6086672"/>
                  <a:pt x="5809477" y="6078443"/>
                  <a:pt x="5826134" y="6076386"/>
                </a:cubicBezTo>
                <a:close/>
                <a:moveTo>
                  <a:pt x="5518276" y="6004194"/>
                </a:moveTo>
                <a:cubicBezTo>
                  <a:pt x="5546913" y="6004194"/>
                  <a:pt x="5559186" y="6020801"/>
                  <a:pt x="5559186" y="6064393"/>
                </a:cubicBezTo>
                <a:cubicBezTo>
                  <a:pt x="5559186" y="6101757"/>
                  <a:pt x="5553050" y="6124591"/>
                  <a:pt x="5518276" y="6124591"/>
                </a:cubicBezTo>
                <a:cubicBezTo>
                  <a:pt x="5483500" y="6124591"/>
                  <a:pt x="5477363" y="6101757"/>
                  <a:pt x="5477363" y="6064393"/>
                </a:cubicBezTo>
                <a:cubicBezTo>
                  <a:pt x="5477363" y="6020801"/>
                  <a:pt x="5487591" y="6004194"/>
                  <a:pt x="5518276" y="6004194"/>
                </a:cubicBezTo>
                <a:close/>
                <a:moveTo>
                  <a:pt x="6672498" y="5995882"/>
                </a:moveTo>
                <a:cubicBezTo>
                  <a:pt x="6675325" y="5995363"/>
                  <a:pt x="6678409" y="5995882"/>
                  <a:pt x="6681491" y="5996921"/>
                </a:cubicBezTo>
                <a:cubicBezTo>
                  <a:pt x="6697937" y="6009390"/>
                  <a:pt x="6708215" y="6028092"/>
                  <a:pt x="6708215" y="6048872"/>
                </a:cubicBezTo>
                <a:cubicBezTo>
                  <a:pt x="6708215" y="6080043"/>
                  <a:pt x="6681491" y="6107057"/>
                  <a:pt x="6648601" y="6107057"/>
                </a:cubicBezTo>
                <a:cubicBezTo>
                  <a:pt x="6615711" y="6107057"/>
                  <a:pt x="6588987" y="6080043"/>
                  <a:pt x="6588987" y="6048872"/>
                </a:cubicBezTo>
                <a:cubicBezTo>
                  <a:pt x="6588987" y="6028092"/>
                  <a:pt x="6599266" y="6009390"/>
                  <a:pt x="6615711" y="5999000"/>
                </a:cubicBezTo>
                <a:cubicBezTo>
                  <a:pt x="6621878" y="5994843"/>
                  <a:pt x="6628045" y="5994843"/>
                  <a:pt x="6632156" y="6001077"/>
                </a:cubicBezTo>
                <a:cubicBezTo>
                  <a:pt x="6636268" y="6007312"/>
                  <a:pt x="6634212" y="6013545"/>
                  <a:pt x="6630100" y="6017702"/>
                </a:cubicBezTo>
                <a:cubicBezTo>
                  <a:pt x="6619822" y="6023936"/>
                  <a:pt x="6613655" y="6036404"/>
                  <a:pt x="6613655" y="6048872"/>
                </a:cubicBezTo>
                <a:cubicBezTo>
                  <a:pt x="6613655" y="6067575"/>
                  <a:pt x="6630100" y="6084199"/>
                  <a:pt x="6648601" y="6084199"/>
                </a:cubicBezTo>
                <a:cubicBezTo>
                  <a:pt x="6667102" y="6084199"/>
                  <a:pt x="6683547" y="6067575"/>
                  <a:pt x="6683547" y="6048872"/>
                </a:cubicBezTo>
                <a:cubicBezTo>
                  <a:pt x="6683547" y="6036404"/>
                  <a:pt x="6677381" y="6023936"/>
                  <a:pt x="6667102" y="6017702"/>
                </a:cubicBezTo>
                <a:cubicBezTo>
                  <a:pt x="6662991" y="6013545"/>
                  <a:pt x="6660935" y="6007312"/>
                  <a:pt x="6665047" y="6001077"/>
                </a:cubicBezTo>
                <a:cubicBezTo>
                  <a:pt x="6667102" y="5997961"/>
                  <a:pt x="6669672" y="5996402"/>
                  <a:pt x="6672498" y="5995882"/>
                </a:cubicBezTo>
                <a:close/>
                <a:moveTo>
                  <a:pt x="6821432" y="5980816"/>
                </a:moveTo>
                <a:cubicBezTo>
                  <a:pt x="6823499" y="5980816"/>
                  <a:pt x="6825565" y="5984968"/>
                  <a:pt x="6825565" y="5987045"/>
                </a:cubicBezTo>
                <a:cubicBezTo>
                  <a:pt x="6837964" y="6030643"/>
                  <a:pt x="6837964" y="6068013"/>
                  <a:pt x="6825565" y="6111612"/>
                </a:cubicBezTo>
                <a:cubicBezTo>
                  <a:pt x="6823499" y="6115764"/>
                  <a:pt x="6823499" y="6117840"/>
                  <a:pt x="6821432" y="6117840"/>
                </a:cubicBezTo>
                <a:cubicBezTo>
                  <a:pt x="6817299" y="6119916"/>
                  <a:pt x="6815233" y="6117840"/>
                  <a:pt x="6813166" y="6115764"/>
                </a:cubicBezTo>
                <a:cubicBezTo>
                  <a:pt x="6728441" y="6057632"/>
                  <a:pt x="6728441" y="6057632"/>
                  <a:pt x="6728441" y="6057632"/>
                </a:cubicBezTo>
                <a:cubicBezTo>
                  <a:pt x="6724308" y="6055557"/>
                  <a:pt x="6722242" y="6053480"/>
                  <a:pt x="6722242" y="6049328"/>
                </a:cubicBezTo>
                <a:cubicBezTo>
                  <a:pt x="6722242" y="6047252"/>
                  <a:pt x="6724308" y="6043100"/>
                  <a:pt x="6728441" y="6041024"/>
                </a:cubicBezTo>
                <a:cubicBezTo>
                  <a:pt x="6813166" y="5982893"/>
                  <a:pt x="6813166" y="5982893"/>
                  <a:pt x="6813166" y="5982893"/>
                </a:cubicBezTo>
                <a:cubicBezTo>
                  <a:pt x="6815233" y="5980816"/>
                  <a:pt x="6819366" y="5980816"/>
                  <a:pt x="6821432" y="5980816"/>
                </a:cubicBezTo>
                <a:close/>
                <a:moveTo>
                  <a:pt x="6475604" y="5980816"/>
                </a:moveTo>
                <a:cubicBezTo>
                  <a:pt x="6479695" y="5980816"/>
                  <a:pt x="6481741" y="5982893"/>
                  <a:pt x="6483787" y="5984968"/>
                </a:cubicBezTo>
                <a:cubicBezTo>
                  <a:pt x="6567656" y="6041024"/>
                  <a:pt x="6567656" y="6041024"/>
                  <a:pt x="6567656" y="6041024"/>
                </a:cubicBezTo>
                <a:cubicBezTo>
                  <a:pt x="6571747" y="6043100"/>
                  <a:pt x="6573792" y="6047252"/>
                  <a:pt x="6573792" y="6049328"/>
                </a:cubicBezTo>
                <a:cubicBezTo>
                  <a:pt x="6573792" y="6053480"/>
                  <a:pt x="6571747" y="6055557"/>
                  <a:pt x="6567656" y="6057632"/>
                </a:cubicBezTo>
                <a:lnTo>
                  <a:pt x="6483787" y="6115764"/>
                </a:lnTo>
                <a:cubicBezTo>
                  <a:pt x="6479695" y="6117840"/>
                  <a:pt x="6477650" y="6119916"/>
                  <a:pt x="6475604" y="6117840"/>
                </a:cubicBezTo>
                <a:cubicBezTo>
                  <a:pt x="6473559" y="6117840"/>
                  <a:pt x="6471513" y="6115764"/>
                  <a:pt x="6471513" y="6111612"/>
                </a:cubicBezTo>
                <a:cubicBezTo>
                  <a:pt x="6459240" y="6068013"/>
                  <a:pt x="6459240" y="6032719"/>
                  <a:pt x="6471513" y="5987045"/>
                </a:cubicBezTo>
                <a:cubicBezTo>
                  <a:pt x="6471513" y="5984968"/>
                  <a:pt x="6473559" y="5982893"/>
                  <a:pt x="6475604" y="5980816"/>
                </a:cubicBezTo>
                <a:close/>
                <a:moveTo>
                  <a:pt x="6087559" y="5970296"/>
                </a:moveTo>
                <a:cubicBezTo>
                  <a:pt x="6085506" y="5970296"/>
                  <a:pt x="6083453" y="5970296"/>
                  <a:pt x="6081400" y="5972374"/>
                </a:cubicBezTo>
                <a:cubicBezTo>
                  <a:pt x="6079347" y="5974451"/>
                  <a:pt x="6079347" y="5976528"/>
                  <a:pt x="6079347" y="5978604"/>
                </a:cubicBezTo>
                <a:cubicBezTo>
                  <a:pt x="6120408" y="6136455"/>
                  <a:pt x="6120408" y="6136455"/>
                  <a:pt x="6120408" y="6136455"/>
                </a:cubicBezTo>
                <a:cubicBezTo>
                  <a:pt x="6122461" y="6144763"/>
                  <a:pt x="6130674" y="6157224"/>
                  <a:pt x="6145045" y="6157224"/>
                </a:cubicBezTo>
                <a:cubicBezTo>
                  <a:pt x="6153257" y="6157224"/>
                  <a:pt x="6153257" y="6157224"/>
                  <a:pt x="6153257" y="6157224"/>
                </a:cubicBezTo>
                <a:cubicBezTo>
                  <a:pt x="6151204" y="6161378"/>
                  <a:pt x="6151204" y="6163456"/>
                  <a:pt x="6149151" y="6165532"/>
                </a:cubicBezTo>
                <a:cubicBezTo>
                  <a:pt x="6149151" y="6167609"/>
                  <a:pt x="6149151" y="6167609"/>
                  <a:pt x="6149151" y="6167609"/>
                </a:cubicBezTo>
                <a:cubicBezTo>
                  <a:pt x="6147098" y="6173841"/>
                  <a:pt x="6145045" y="6186302"/>
                  <a:pt x="6124515" y="6186302"/>
                </a:cubicBezTo>
                <a:cubicBezTo>
                  <a:pt x="6089612" y="6184225"/>
                  <a:pt x="6089612" y="6184225"/>
                  <a:pt x="6089612" y="6184225"/>
                </a:cubicBezTo>
                <a:cubicBezTo>
                  <a:pt x="6087559" y="6182148"/>
                  <a:pt x="6085506" y="6184225"/>
                  <a:pt x="6083453" y="6186302"/>
                </a:cubicBezTo>
                <a:cubicBezTo>
                  <a:pt x="6081400" y="6186302"/>
                  <a:pt x="6081400" y="6188379"/>
                  <a:pt x="6081400" y="6190456"/>
                </a:cubicBezTo>
                <a:cubicBezTo>
                  <a:pt x="6081400" y="6209149"/>
                  <a:pt x="6081400" y="6209149"/>
                  <a:pt x="6081400" y="6209149"/>
                </a:cubicBezTo>
                <a:cubicBezTo>
                  <a:pt x="6081400" y="6213303"/>
                  <a:pt x="6083453" y="6215380"/>
                  <a:pt x="6087559" y="6215380"/>
                </a:cubicBezTo>
                <a:cubicBezTo>
                  <a:pt x="6097825" y="6219533"/>
                  <a:pt x="6118355" y="6221610"/>
                  <a:pt x="6134780" y="6221610"/>
                </a:cubicBezTo>
                <a:cubicBezTo>
                  <a:pt x="6134780" y="6221610"/>
                  <a:pt x="6134780" y="6221610"/>
                  <a:pt x="6136833" y="6221610"/>
                </a:cubicBezTo>
                <a:cubicBezTo>
                  <a:pt x="6163523" y="6221610"/>
                  <a:pt x="6182000" y="6204995"/>
                  <a:pt x="6190213" y="6169686"/>
                </a:cubicBezTo>
                <a:cubicBezTo>
                  <a:pt x="6200478" y="6130223"/>
                  <a:pt x="6214849" y="6078299"/>
                  <a:pt x="6223062" y="6040914"/>
                </a:cubicBezTo>
                <a:cubicBezTo>
                  <a:pt x="6227168" y="6024298"/>
                  <a:pt x="6231274" y="6009759"/>
                  <a:pt x="6235380" y="5999374"/>
                </a:cubicBezTo>
                <a:cubicBezTo>
                  <a:pt x="6239487" y="5978604"/>
                  <a:pt x="6239487" y="5978604"/>
                  <a:pt x="6239487" y="5978604"/>
                </a:cubicBezTo>
                <a:cubicBezTo>
                  <a:pt x="6239487" y="5976528"/>
                  <a:pt x="6239487" y="5974451"/>
                  <a:pt x="6237434" y="5972374"/>
                </a:cubicBezTo>
                <a:cubicBezTo>
                  <a:pt x="6237434" y="5970296"/>
                  <a:pt x="6235380" y="5970296"/>
                  <a:pt x="6233327" y="5970296"/>
                </a:cubicBezTo>
                <a:cubicBezTo>
                  <a:pt x="6204584" y="5970296"/>
                  <a:pt x="6204584" y="5970296"/>
                  <a:pt x="6204584" y="5970296"/>
                </a:cubicBezTo>
                <a:cubicBezTo>
                  <a:pt x="6202531" y="5970296"/>
                  <a:pt x="6198425" y="5972374"/>
                  <a:pt x="6198425" y="5974451"/>
                </a:cubicBezTo>
                <a:cubicBezTo>
                  <a:pt x="6161469" y="6115685"/>
                  <a:pt x="6161469" y="6115685"/>
                  <a:pt x="6161469" y="6115685"/>
                </a:cubicBezTo>
                <a:cubicBezTo>
                  <a:pt x="6159417" y="6115685"/>
                  <a:pt x="6159417" y="6115685"/>
                  <a:pt x="6159417" y="6115685"/>
                </a:cubicBezTo>
                <a:cubicBezTo>
                  <a:pt x="6120408" y="5974451"/>
                  <a:pt x="6120408" y="5974451"/>
                  <a:pt x="6120408" y="5974451"/>
                </a:cubicBezTo>
                <a:cubicBezTo>
                  <a:pt x="6120408" y="5972374"/>
                  <a:pt x="6118355" y="5970296"/>
                  <a:pt x="6114249" y="5970296"/>
                </a:cubicBezTo>
                <a:cubicBezTo>
                  <a:pt x="6087559" y="5970296"/>
                  <a:pt x="6087559" y="5970296"/>
                  <a:pt x="6087559" y="5970296"/>
                </a:cubicBezTo>
                <a:close/>
                <a:moveTo>
                  <a:pt x="6047787" y="5967959"/>
                </a:moveTo>
                <a:cubicBezTo>
                  <a:pt x="6029376" y="5967959"/>
                  <a:pt x="6010966" y="5980444"/>
                  <a:pt x="5998692" y="5988768"/>
                </a:cubicBezTo>
                <a:cubicBezTo>
                  <a:pt x="5998692" y="5976283"/>
                  <a:pt x="5998692" y="5976283"/>
                  <a:pt x="5998692" y="5976283"/>
                </a:cubicBezTo>
                <a:cubicBezTo>
                  <a:pt x="5998692" y="5972120"/>
                  <a:pt x="5996647" y="5970040"/>
                  <a:pt x="5992556" y="5970040"/>
                </a:cubicBezTo>
                <a:cubicBezTo>
                  <a:pt x="5963918" y="5970040"/>
                  <a:pt x="5963918" y="5970040"/>
                  <a:pt x="5963918" y="5970040"/>
                </a:cubicBezTo>
                <a:cubicBezTo>
                  <a:pt x="5959827" y="5970040"/>
                  <a:pt x="5957781" y="5972120"/>
                  <a:pt x="5957781" y="5976283"/>
                </a:cubicBezTo>
                <a:cubicBezTo>
                  <a:pt x="5957781" y="6151078"/>
                  <a:pt x="5957781" y="6151078"/>
                  <a:pt x="5957781" y="6151078"/>
                </a:cubicBezTo>
                <a:cubicBezTo>
                  <a:pt x="5957781" y="6155240"/>
                  <a:pt x="5959827" y="6157321"/>
                  <a:pt x="5963918" y="6157321"/>
                </a:cubicBezTo>
                <a:cubicBezTo>
                  <a:pt x="5992556" y="6157321"/>
                  <a:pt x="5992556" y="6157321"/>
                  <a:pt x="5992556" y="6157321"/>
                </a:cubicBezTo>
                <a:cubicBezTo>
                  <a:pt x="5996647" y="6157321"/>
                  <a:pt x="5998692" y="6155240"/>
                  <a:pt x="5998692" y="6151078"/>
                </a:cubicBezTo>
                <a:cubicBezTo>
                  <a:pt x="5998692" y="6030386"/>
                  <a:pt x="5998692" y="6030386"/>
                  <a:pt x="5998692" y="6030386"/>
                </a:cubicBezTo>
                <a:cubicBezTo>
                  <a:pt x="6006875" y="6024143"/>
                  <a:pt x="6025285" y="6009577"/>
                  <a:pt x="6049832" y="6007496"/>
                </a:cubicBezTo>
                <a:cubicBezTo>
                  <a:pt x="6053923" y="6007496"/>
                  <a:pt x="6055969" y="6003334"/>
                  <a:pt x="6055969" y="6001253"/>
                </a:cubicBezTo>
                <a:cubicBezTo>
                  <a:pt x="6055969" y="5974202"/>
                  <a:pt x="6055969" y="5974202"/>
                  <a:pt x="6055969" y="5974202"/>
                </a:cubicBezTo>
                <a:cubicBezTo>
                  <a:pt x="6055969" y="5972120"/>
                  <a:pt x="6055969" y="5970040"/>
                  <a:pt x="6053923" y="5970040"/>
                </a:cubicBezTo>
                <a:cubicBezTo>
                  <a:pt x="6051878" y="5967959"/>
                  <a:pt x="6049832" y="5967959"/>
                  <a:pt x="6047787" y="5967959"/>
                </a:cubicBezTo>
                <a:close/>
                <a:moveTo>
                  <a:pt x="5846879" y="5964452"/>
                </a:moveTo>
                <a:cubicBezTo>
                  <a:pt x="5826186" y="5964452"/>
                  <a:pt x="5791009" y="5970690"/>
                  <a:pt x="5776523" y="5972770"/>
                </a:cubicBezTo>
                <a:cubicBezTo>
                  <a:pt x="5772384" y="5972770"/>
                  <a:pt x="5770315" y="5976928"/>
                  <a:pt x="5770315" y="5979008"/>
                </a:cubicBezTo>
                <a:cubicBezTo>
                  <a:pt x="5770315" y="5979008"/>
                  <a:pt x="5770315" y="5979008"/>
                  <a:pt x="5772384" y="6003961"/>
                </a:cubicBezTo>
                <a:cubicBezTo>
                  <a:pt x="5772384" y="6006040"/>
                  <a:pt x="5772384" y="6008120"/>
                  <a:pt x="5774454" y="6008120"/>
                </a:cubicBezTo>
                <a:cubicBezTo>
                  <a:pt x="5776523" y="6010199"/>
                  <a:pt x="5776523" y="6010199"/>
                  <a:pt x="5778592" y="6010199"/>
                </a:cubicBezTo>
                <a:cubicBezTo>
                  <a:pt x="5795147" y="6010199"/>
                  <a:pt x="5824116" y="6006040"/>
                  <a:pt x="5844809" y="6006040"/>
                </a:cubicBezTo>
                <a:cubicBezTo>
                  <a:pt x="5859294" y="6006040"/>
                  <a:pt x="5867571" y="6014358"/>
                  <a:pt x="5867571" y="6028914"/>
                </a:cubicBezTo>
                <a:cubicBezTo>
                  <a:pt x="5867571" y="6028914"/>
                  <a:pt x="5867571" y="6028914"/>
                  <a:pt x="5867571" y="6041390"/>
                </a:cubicBezTo>
                <a:cubicBezTo>
                  <a:pt x="5867571" y="6041390"/>
                  <a:pt x="5867571" y="6041390"/>
                  <a:pt x="5822047" y="6045549"/>
                </a:cubicBezTo>
                <a:cubicBezTo>
                  <a:pt x="5776523" y="6047629"/>
                  <a:pt x="5757900" y="6064264"/>
                  <a:pt x="5757900" y="6101693"/>
                </a:cubicBezTo>
                <a:cubicBezTo>
                  <a:pt x="5757900" y="6141202"/>
                  <a:pt x="5778592" y="6161996"/>
                  <a:pt x="5813770" y="6161996"/>
                </a:cubicBezTo>
                <a:cubicBezTo>
                  <a:pt x="5842740" y="6161996"/>
                  <a:pt x="5873779" y="6149520"/>
                  <a:pt x="5873779" y="6149520"/>
                </a:cubicBezTo>
                <a:cubicBezTo>
                  <a:pt x="5882056" y="6155758"/>
                  <a:pt x="5888264" y="6159917"/>
                  <a:pt x="5902750" y="6161996"/>
                </a:cubicBezTo>
                <a:cubicBezTo>
                  <a:pt x="5904818" y="6161996"/>
                  <a:pt x="5906888" y="6161996"/>
                  <a:pt x="5908957" y="6159917"/>
                </a:cubicBezTo>
                <a:cubicBezTo>
                  <a:pt x="5908957" y="6157837"/>
                  <a:pt x="5911026" y="6155758"/>
                  <a:pt x="5911026" y="6153679"/>
                </a:cubicBezTo>
                <a:cubicBezTo>
                  <a:pt x="5911026" y="6153679"/>
                  <a:pt x="5911026" y="6153679"/>
                  <a:pt x="5911026" y="6028914"/>
                </a:cubicBezTo>
                <a:cubicBezTo>
                  <a:pt x="5911026" y="5985246"/>
                  <a:pt x="5890333" y="5964452"/>
                  <a:pt x="5846879" y="5964452"/>
                </a:cubicBezTo>
                <a:close/>
                <a:moveTo>
                  <a:pt x="5518274" y="5964452"/>
                </a:moveTo>
                <a:cubicBezTo>
                  <a:pt x="5471794" y="5964452"/>
                  <a:pt x="5434114" y="6008673"/>
                  <a:pt x="5434114" y="6063224"/>
                </a:cubicBezTo>
                <a:cubicBezTo>
                  <a:pt x="5434114" y="6117775"/>
                  <a:pt x="5471794" y="6161996"/>
                  <a:pt x="5518274" y="6161996"/>
                </a:cubicBezTo>
                <a:cubicBezTo>
                  <a:pt x="5564755" y="6161996"/>
                  <a:pt x="5602435" y="6117775"/>
                  <a:pt x="5602435" y="6063224"/>
                </a:cubicBezTo>
                <a:cubicBezTo>
                  <a:pt x="5602435" y="6008673"/>
                  <a:pt x="5564755" y="5964452"/>
                  <a:pt x="5518274" y="5964452"/>
                </a:cubicBezTo>
                <a:close/>
                <a:moveTo>
                  <a:pt x="5302320" y="5938736"/>
                </a:moveTo>
                <a:cubicBezTo>
                  <a:pt x="5302320" y="5938736"/>
                  <a:pt x="5302320" y="5938736"/>
                  <a:pt x="5318685" y="5938736"/>
                </a:cubicBezTo>
                <a:cubicBezTo>
                  <a:pt x="5349369" y="5938736"/>
                  <a:pt x="5361642" y="5959653"/>
                  <a:pt x="5361642" y="5978478"/>
                </a:cubicBezTo>
                <a:cubicBezTo>
                  <a:pt x="5361642" y="6001488"/>
                  <a:pt x="5343232" y="6016129"/>
                  <a:pt x="5316640" y="6016129"/>
                </a:cubicBezTo>
                <a:cubicBezTo>
                  <a:pt x="5294139" y="6018221"/>
                  <a:pt x="5279820" y="6016129"/>
                  <a:pt x="5271637" y="6016129"/>
                </a:cubicBezTo>
                <a:cubicBezTo>
                  <a:pt x="5271637" y="6016129"/>
                  <a:pt x="5271637" y="6016129"/>
                  <a:pt x="5271637" y="5940828"/>
                </a:cubicBezTo>
                <a:cubicBezTo>
                  <a:pt x="5275728" y="5938736"/>
                  <a:pt x="5285956" y="5938736"/>
                  <a:pt x="5302320" y="5938736"/>
                </a:cubicBezTo>
                <a:close/>
                <a:moveTo>
                  <a:pt x="5678557" y="5927047"/>
                </a:moveTo>
                <a:cubicBezTo>
                  <a:pt x="5678557" y="5927047"/>
                  <a:pt x="5678557" y="5927047"/>
                  <a:pt x="5649847" y="5933291"/>
                </a:cubicBezTo>
                <a:cubicBezTo>
                  <a:pt x="5645746" y="5935373"/>
                  <a:pt x="5643695" y="5937455"/>
                  <a:pt x="5643695" y="5939535"/>
                </a:cubicBezTo>
                <a:cubicBezTo>
                  <a:pt x="5643695" y="5939535"/>
                  <a:pt x="5643695" y="5939535"/>
                  <a:pt x="5643695" y="5970757"/>
                </a:cubicBezTo>
                <a:cubicBezTo>
                  <a:pt x="5643695" y="5970757"/>
                  <a:pt x="5643695" y="5970757"/>
                  <a:pt x="5627290" y="5970757"/>
                </a:cubicBezTo>
                <a:cubicBezTo>
                  <a:pt x="5623188" y="5970757"/>
                  <a:pt x="5621138" y="5972839"/>
                  <a:pt x="5621138" y="5977002"/>
                </a:cubicBezTo>
                <a:cubicBezTo>
                  <a:pt x="5621138" y="5977002"/>
                  <a:pt x="5621138" y="5977002"/>
                  <a:pt x="5621138" y="6001980"/>
                </a:cubicBezTo>
                <a:cubicBezTo>
                  <a:pt x="5621138" y="6006143"/>
                  <a:pt x="5623188" y="6008224"/>
                  <a:pt x="5627290" y="6008224"/>
                </a:cubicBezTo>
                <a:cubicBezTo>
                  <a:pt x="5627290" y="6008224"/>
                  <a:pt x="5627290" y="6008224"/>
                  <a:pt x="5643695" y="6008224"/>
                </a:cubicBezTo>
                <a:cubicBezTo>
                  <a:pt x="5643695" y="6008224"/>
                  <a:pt x="5643695" y="6008224"/>
                  <a:pt x="5643695" y="6091483"/>
                </a:cubicBezTo>
                <a:cubicBezTo>
                  <a:pt x="5643695" y="6147682"/>
                  <a:pt x="5658050" y="6164334"/>
                  <a:pt x="5699064" y="6164334"/>
                </a:cubicBezTo>
                <a:cubicBezTo>
                  <a:pt x="5709318" y="6164334"/>
                  <a:pt x="5721622" y="6160171"/>
                  <a:pt x="5731875" y="6160171"/>
                </a:cubicBezTo>
                <a:cubicBezTo>
                  <a:pt x="5735977" y="6158090"/>
                  <a:pt x="5738028" y="6156008"/>
                  <a:pt x="5738028" y="6151845"/>
                </a:cubicBezTo>
                <a:cubicBezTo>
                  <a:pt x="5738028" y="6151845"/>
                  <a:pt x="5738028" y="6151845"/>
                  <a:pt x="5735977" y="6128949"/>
                </a:cubicBezTo>
                <a:cubicBezTo>
                  <a:pt x="5735977" y="6124786"/>
                  <a:pt x="5733926" y="6120623"/>
                  <a:pt x="5729824" y="6120623"/>
                </a:cubicBezTo>
                <a:cubicBezTo>
                  <a:pt x="5723673" y="6120623"/>
                  <a:pt x="5713419" y="6122705"/>
                  <a:pt x="5705217" y="6122705"/>
                </a:cubicBezTo>
                <a:cubicBezTo>
                  <a:pt x="5686761" y="6122705"/>
                  <a:pt x="5686761" y="6112298"/>
                  <a:pt x="5686761" y="6085238"/>
                </a:cubicBezTo>
                <a:cubicBezTo>
                  <a:pt x="5686761" y="6085238"/>
                  <a:pt x="5686761" y="6085238"/>
                  <a:pt x="5686761" y="6008224"/>
                </a:cubicBezTo>
                <a:cubicBezTo>
                  <a:pt x="5686761" y="6008224"/>
                  <a:pt x="5686761" y="6008224"/>
                  <a:pt x="5729824" y="6008224"/>
                </a:cubicBezTo>
                <a:cubicBezTo>
                  <a:pt x="5733926" y="6008224"/>
                  <a:pt x="5735977" y="6006143"/>
                  <a:pt x="5735977" y="6001980"/>
                </a:cubicBezTo>
                <a:cubicBezTo>
                  <a:pt x="5735977" y="6001980"/>
                  <a:pt x="5735977" y="6001980"/>
                  <a:pt x="5735977" y="5977002"/>
                </a:cubicBezTo>
                <a:cubicBezTo>
                  <a:pt x="5735977" y="5972839"/>
                  <a:pt x="5733926" y="5970757"/>
                  <a:pt x="5729824" y="5970757"/>
                </a:cubicBezTo>
                <a:cubicBezTo>
                  <a:pt x="5729824" y="5970757"/>
                  <a:pt x="5729824" y="5970757"/>
                  <a:pt x="5686761" y="5970757"/>
                </a:cubicBezTo>
                <a:cubicBezTo>
                  <a:pt x="5686761" y="5970757"/>
                  <a:pt x="5686761" y="5970757"/>
                  <a:pt x="5686761" y="5933291"/>
                </a:cubicBezTo>
                <a:cubicBezTo>
                  <a:pt x="5686761" y="5931210"/>
                  <a:pt x="5684709" y="5929128"/>
                  <a:pt x="5684709" y="5927047"/>
                </a:cubicBezTo>
                <a:cubicBezTo>
                  <a:pt x="5682658" y="5927047"/>
                  <a:pt x="5680608" y="5927047"/>
                  <a:pt x="5678557" y="5927047"/>
                </a:cubicBezTo>
                <a:close/>
                <a:moveTo>
                  <a:pt x="5312653" y="5897825"/>
                </a:moveTo>
                <a:cubicBezTo>
                  <a:pt x="5302343" y="5897825"/>
                  <a:pt x="5271414" y="5897825"/>
                  <a:pt x="5232236" y="5901977"/>
                </a:cubicBezTo>
                <a:cubicBezTo>
                  <a:pt x="5230173" y="5901977"/>
                  <a:pt x="5226049" y="5906129"/>
                  <a:pt x="5226049" y="5910281"/>
                </a:cubicBezTo>
                <a:cubicBezTo>
                  <a:pt x="5226049" y="5910281"/>
                  <a:pt x="5226049" y="5910281"/>
                  <a:pt x="5226049" y="6151093"/>
                </a:cubicBezTo>
                <a:cubicBezTo>
                  <a:pt x="5226049" y="6155245"/>
                  <a:pt x="5230173" y="6157321"/>
                  <a:pt x="5234297" y="6157321"/>
                </a:cubicBezTo>
                <a:cubicBezTo>
                  <a:pt x="5234297" y="6157321"/>
                  <a:pt x="5234297" y="6157321"/>
                  <a:pt x="5263165" y="6157321"/>
                </a:cubicBezTo>
                <a:cubicBezTo>
                  <a:pt x="5267290" y="6157321"/>
                  <a:pt x="5271414" y="6155245"/>
                  <a:pt x="5271414" y="6151093"/>
                </a:cubicBezTo>
                <a:cubicBezTo>
                  <a:pt x="5271414" y="6151093"/>
                  <a:pt x="5271414" y="6151093"/>
                  <a:pt x="5271414" y="6055599"/>
                </a:cubicBezTo>
                <a:cubicBezTo>
                  <a:pt x="5279661" y="6055599"/>
                  <a:pt x="5298219" y="6057674"/>
                  <a:pt x="5320901" y="6057674"/>
                </a:cubicBezTo>
                <a:cubicBezTo>
                  <a:pt x="5320901" y="6057674"/>
                  <a:pt x="5320901" y="6057674"/>
                  <a:pt x="5362142" y="6153168"/>
                </a:cubicBezTo>
                <a:cubicBezTo>
                  <a:pt x="5364203" y="6157321"/>
                  <a:pt x="5366265" y="6157321"/>
                  <a:pt x="5368327" y="6157321"/>
                </a:cubicBezTo>
                <a:cubicBezTo>
                  <a:pt x="5368327" y="6157321"/>
                  <a:pt x="5368327" y="6157321"/>
                  <a:pt x="5401320" y="6157321"/>
                </a:cubicBezTo>
                <a:cubicBezTo>
                  <a:pt x="5405443" y="6157321"/>
                  <a:pt x="5407505" y="6157321"/>
                  <a:pt x="5407505" y="6155245"/>
                </a:cubicBezTo>
                <a:cubicBezTo>
                  <a:pt x="5409567" y="6153168"/>
                  <a:pt x="5409567" y="6151093"/>
                  <a:pt x="5409567" y="6149017"/>
                </a:cubicBezTo>
                <a:lnTo>
                  <a:pt x="5362142" y="6045219"/>
                </a:lnTo>
                <a:cubicBezTo>
                  <a:pt x="5393071" y="6030687"/>
                  <a:pt x="5407505" y="6007851"/>
                  <a:pt x="5407505" y="5976711"/>
                </a:cubicBezTo>
                <a:cubicBezTo>
                  <a:pt x="5407505" y="5941420"/>
                  <a:pt x="5391009" y="5897825"/>
                  <a:pt x="5318839" y="5897825"/>
                </a:cubicBezTo>
                <a:cubicBezTo>
                  <a:pt x="5318839" y="5897825"/>
                  <a:pt x="5316777" y="5897825"/>
                  <a:pt x="5312653" y="5897825"/>
                </a:cubicBezTo>
                <a:close/>
                <a:moveTo>
                  <a:pt x="6675208" y="5864819"/>
                </a:moveTo>
                <a:cubicBezTo>
                  <a:pt x="6677269" y="5862758"/>
                  <a:pt x="6681390" y="5862758"/>
                  <a:pt x="6683451" y="5864819"/>
                </a:cubicBezTo>
                <a:cubicBezTo>
                  <a:pt x="6726720" y="5875120"/>
                  <a:pt x="6759687" y="5893664"/>
                  <a:pt x="6790593" y="5926632"/>
                </a:cubicBezTo>
                <a:cubicBezTo>
                  <a:pt x="6792654" y="5928692"/>
                  <a:pt x="6794714" y="5930752"/>
                  <a:pt x="6794714" y="5932813"/>
                </a:cubicBezTo>
                <a:cubicBezTo>
                  <a:pt x="6792654" y="5936933"/>
                  <a:pt x="6790593" y="5936933"/>
                  <a:pt x="6786472" y="5938994"/>
                </a:cubicBezTo>
                <a:cubicBezTo>
                  <a:pt x="6695813" y="5982263"/>
                  <a:pt x="6695813" y="5982263"/>
                  <a:pt x="6695813" y="5982263"/>
                </a:cubicBezTo>
                <a:cubicBezTo>
                  <a:pt x="6691692" y="5984323"/>
                  <a:pt x="6687571" y="5984323"/>
                  <a:pt x="6685511" y="5984323"/>
                </a:cubicBezTo>
                <a:cubicBezTo>
                  <a:pt x="6683451" y="5982263"/>
                  <a:pt x="6681390" y="5978142"/>
                  <a:pt x="6681390" y="5974021"/>
                </a:cubicBezTo>
                <a:cubicBezTo>
                  <a:pt x="6673148" y="5873060"/>
                  <a:pt x="6673148" y="5873060"/>
                  <a:pt x="6673148" y="5873060"/>
                </a:cubicBezTo>
                <a:cubicBezTo>
                  <a:pt x="6673148" y="5868939"/>
                  <a:pt x="6673148" y="5866879"/>
                  <a:pt x="6675208" y="5864819"/>
                </a:cubicBezTo>
                <a:close/>
                <a:moveTo>
                  <a:pt x="6617873" y="5864048"/>
                </a:moveTo>
                <a:cubicBezTo>
                  <a:pt x="6619419" y="5863791"/>
                  <a:pt x="6620964" y="5863791"/>
                  <a:pt x="6621994" y="5864823"/>
                </a:cubicBezTo>
                <a:cubicBezTo>
                  <a:pt x="6621994" y="5866888"/>
                  <a:pt x="6624054" y="5868953"/>
                  <a:pt x="6624054" y="5875148"/>
                </a:cubicBezTo>
                <a:cubicBezTo>
                  <a:pt x="6615813" y="5976336"/>
                  <a:pt x="6615813" y="5976336"/>
                  <a:pt x="6615813" y="5976336"/>
                </a:cubicBezTo>
                <a:cubicBezTo>
                  <a:pt x="6615813" y="5980466"/>
                  <a:pt x="6613752" y="5982531"/>
                  <a:pt x="6611692" y="5984596"/>
                </a:cubicBezTo>
                <a:cubicBezTo>
                  <a:pt x="6607571" y="5986661"/>
                  <a:pt x="6605510" y="5986661"/>
                  <a:pt x="6601390" y="5984596"/>
                </a:cubicBezTo>
                <a:cubicBezTo>
                  <a:pt x="6510730" y="5939165"/>
                  <a:pt x="6510730" y="5939165"/>
                  <a:pt x="6510730" y="5939165"/>
                </a:cubicBezTo>
                <a:cubicBezTo>
                  <a:pt x="6506610" y="5939165"/>
                  <a:pt x="6504549" y="5937100"/>
                  <a:pt x="6502489" y="5932970"/>
                </a:cubicBezTo>
                <a:cubicBezTo>
                  <a:pt x="6502489" y="5930904"/>
                  <a:pt x="6504549" y="5928840"/>
                  <a:pt x="6506610" y="5926774"/>
                </a:cubicBezTo>
                <a:cubicBezTo>
                  <a:pt x="6537516" y="5893734"/>
                  <a:pt x="6570483" y="5875148"/>
                  <a:pt x="6613752" y="5864823"/>
                </a:cubicBezTo>
                <a:cubicBezTo>
                  <a:pt x="6614782" y="5864823"/>
                  <a:pt x="6616328" y="5864307"/>
                  <a:pt x="6617873" y="5864048"/>
                </a:cubicBezTo>
                <a:close/>
                <a:moveTo>
                  <a:pt x="6649186" y="5828859"/>
                </a:moveTo>
                <a:cubicBezTo>
                  <a:pt x="6529433" y="5828859"/>
                  <a:pt x="6432355" y="5926985"/>
                  <a:pt x="6432355" y="6048029"/>
                </a:cubicBezTo>
                <a:cubicBezTo>
                  <a:pt x="6432355" y="6169072"/>
                  <a:pt x="6529433" y="6267198"/>
                  <a:pt x="6649186" y="6267198"/>
                </a:cubicBezTo>
                <a:cubicBezTo>
                  <a:pt x="6768939" y="6267198"/>
                  <a:pt x="6866018" y="6169072"/>
                  <a:pt x="6866018" y="6048029"/>
                </a:cubicBezTo>
                <a:cubicBezTo>
                  <a:pt x="6866018" y="5926985"/>
                  <a:pt x="6768939" y="5828859"/>
                  <a:pt x="6649186" y="5828859"/>
                </a:cubicBezTo>
                <a:close/>
                <a:moveTo>
                  <a:pt x="6648602" y="5797300"/>
                </a:moveTo>
                <a:cubicBezTo>
                  <a:pt x="6784816" y="5797300"/>
                  <a:pt x="6895240" y="5909032"/>
                  <a:pt x="6895240" y="6046861"/>
                </a:cubicBezTo>
                <a:cubicBezTo>
                  <a:pt x="6895240" y="6184689"/>
                  <a:pt x="6784816" y="6296422"/>
                  <a:pt x="6648602" y="6296422"/>
                </a:cubicBezTo>
                <a:cubicBezTo>
                  <a:pt x="6512387" y="6296422"/>
                  <a:pt x="6401963" y="6184689"/>
                  <a:pt x="6401963" y="6046861"/>
                </a:cubicBezTo>
                <a:cubicBezTo>
                  <a:pt x="6401963" y="5909032"/>
                  <a:pt x="6512387" y="5797300"/>
                  <a:pt x="6648602" y="5797300"/>
                </a:cubicBezTo>
                <a:close/>
                <a:moveTo>
                  <a:pt x="6635678" y="5718724"/>
                </a:moveTo>
                <a:cubicBezTo>
                  <a:pt x="6627452" y="5733273"/>
                  <a:pt x="6623339" y="5751979"/>
                  <a:pt x="6623339" y="5768607"/>
                </a:cubicBezTo>
                <a:cubicBezTo>
                  <a:pt x="6619226" y="5768607"/>
                  <a:pt x="6602773" y="5770685"/>
                  <a:pt x="6600717" y="5772764"/>
                </a:cubicBezTo>
                <a:cubicBezTo>
                  <a:pt x="6594547" y="5754058"/>
                  <a:pt x="6586321" y="5737430"/>
                  <a:pt x="6573982" y="5727038"/>
                </a:cubicBezTo>
                <a:cubicBezTo>
                  <a:pt x="6573982" y="5724959"/>
                  <a:pt x="6573982" y="5724959"/>
                  <a:pt x="6573982" y="5724959"/>
                </a:cubicBezTo>
                <a:cubicBezTo>
                  <a:pt x="6571926" y="5727038"/>
                  <a:pt x="6571926" y="5727038"/>
                  <a:pt x="6571926" y="5727038"/>
                </a:cubicBezTo>
                <a:cubicBezTo>
                  <a:pt x="6565756" y="5727038"/>
                  <a:pt x="6557530" y="5729116"/>
                  <a:pt x="6551360" y="5731195"/>
                </a:cubicBezTo>
                <a:cubicBezTo>
                  <a:pt x="6551360" y="5733273"/>
                  <a:pt x="6551360" y="5733273"/>
                  <a:pt x="6551360" y="5733273"/>
                </a:cubicBezTo>
                <a:cubicBezTo>
                  <a:pt x="6549304" y="5741587"/>
                  <a:pt x="6547247" y="5749901"/>
                  <a:pt x="6547247" y="5758215"/>
                </a:cubicBezTo>
                <a:cubicBezTo>
                  <a:pt x="6547247" y="5768607"/>
                  <a:pt x="6549304" y="5776921"/>
                  <a:pt x="6551360" y="5785235"/>
                </a:cubicBezTo>
                <a:cubicBezTo>
                  <a:pt x="6549304" y="5785235"/>
                  <a:pt x="6532851" y="5793548"/>
                  <a:pt x="6530795" y="5793548"/>
                </a:cubicBezTo>
                <a:cubicBezTo>
                  <a:pt x="6520512" y="5778999"/>
                  <a:pt x="6508173" y="5764450"/>
                  <a:pt x="6493777" y="5758215"/>
                </a:cubicBezTo>
                <a:cubicBezTo>
                  <a:pt x="6493777" y="5756136"/>
                  <a:pt x="6493777" y="5756136"/>
                  <a:pt x="6493777" y="5756136"/>
                </a:cubicBezTo>
                <a:cubicBezTo>
                  <a:pt x="6491721" y="5756136"/>
                  <a:pt x="6491721" y="5756136"/>
                  <a:pt x="6491721" y="5756136"/>
                </a:cubicBezTo>
                <a:cubicBezTo>
                  <a:pt x="6485551" y="5760293"/>
                  <a:pt x="6479382" y="5764450"/>
                  <a:pt x="6473212" y="5768607"/>
                </a:cubicBezTo>
                <a:cubicBezTo>
                  <a:pt x="6473212" y="5768607"/>
                  <a:pt x="6473212" y="5770685"/>
                  <a:pt x="6473212" y="5770685"/>
                </a:cubicBezTo>
                <a:cubicBezTo>
                  <a:pt x="6473212" y="5787313"/>
                  <a:pt x="6477325" y="5803941"/>
                  <a:pt x="6485551" y="5820568"/>
                </a:cubicBezTo>
                <a:cubicBezTo>
                  <a:pt x="6483495" y="5822647"/>
                  <a:pt x="6471156" y="5830961"/>
                  <a:pt x="6469099" y="5833039"/>
                </a:cubicBezTo>
                <a:cubicBezTo>
                  <a:pt x="6456760" y="5820568"/>
                  <a:pt x="6440308" y="5810176"/>
                  <a:pt x="6425911" y="5806019"/>
                </a:cubicBezTo>
                <a:cubicBezTo>
                  <a:pt x="6423855" y="5806019"/>
                  <a:pt x="6423855" y="5806019"/>
                  <a:pt x="6423855" y="5806019"/>
                </a:cubicBezTo>
                <a:cubicBezTo>
                  <a:pt x="6423855" y="5808097"/>
                  <a:pt x="6423855" y="5808097"/>
                  <a:pt x="6423855" y="5808097"/>
                </a:cubicBezTo>
                <a:cubicBezTo>
                  <a:pt x="6417685" y="5810176"/>
                  <a:pt x="6411516" y="5816411"/>
                  <a:pt x="6407402" y="5822647"/>
                </a:cubicBezTo>
                <a:cubicBezTo>
                  <a:pt x="6407402" y="5824725"/>
                  <a:pt x="6407402" y="5824725"/>
                  <a:pt x="6407402" y="5824725"/>
                </a:cubicBezTo>
                <a:cubicBezTo>
                  <a:pt x="6411516" y="5839274"/>
                  <a:pt x="6421798" y="5855902"/>
                  <a:pt x="6434138" y="5870451"/>
                </a:cubicBezTo>
                <a:cubicBezTo>
                  <a:pt x="6432082" y="5870451"/>
                  <a:pt x="6421798" y="5885000"/>
                  <a:pt x="6419742" y="5887079"/>
                </a:cubicBezTo>
                <a:cubicBezTo>
                  <a:pt x="6405346" y="5878765"/>
                  <a:pt x="6386837" y="5874608"/>
                  <a:pt x="6370385" y="5874608"/>
                </a:cubicBezTo>
                <a:cubicBezTo>
                  <a:pt x="6368328" y="5874608"/>
                  <a:pt x="6368328" y="5874608"/>
                  <a:pt x="6368328" y="5874608"/>
                </a:cubicBezTo>
                <a:cubicBezTo>
                  <a:pt x="6364215" y="5878765"/>
                  <a:pt x="6360102" y="5887079"/>
                  <a:pt x="6358046" y="5893314"/>
                </a:cubicBezTo>
                <a:cubicBezTo>
                  <a:pt x="6358046" y="5895393"/>
                  <a:pt x="6358046" y="5895393"/>
                  <a:pt x="6358046" y="5895393"/>
                </a:cubicBezTo>
                <a:cubicBezTo>
                  <a:pt x="6366272" y="5909941"/>
                  <a:pt x="6378611" y="5922412"/>
                  <a:pt x="6395063" y="5932805"/>
                </a:cubicBezTo>
                <a:cubicBezTo>
                  <a:pt x="6393007" y="5934883"/>
                  <a:pt x="6386837" y="5949432"/>
                  <a:pt x="6386837" y="5951511"/>
                </a:cubicBezTo>
                <a:cubicBezTo>
                  <a:pt x="6368328" y="5947354"/>
                  <a:pt x="6349820" y="5947354"/>
                  <a:pt x="6335424" y="5951511"/>
                </a:cubicBezTo>
                <a:cubicBezTo>
                  <a:pt x="6333367" y="5951511"/>
                  <a:pt x="6333367" y="5951511"/>
                  <a:pt x="6333367" y="5951511"/>
                </a:cubicBezTo>
                <a:cubicBezTo>
                  <a:pt x="6333367" y="5953589"/>
                  <a:pt x="6333367" y="5953589"/>
                  <a:pt x="6333367" y="5953589"/>
                </a:cubicBezTo>
                <a:cubicBezTo>
                  <a:pt x="6331311" y="5959825"/>
                  <a:pt x="6329254" y="5968138"/>
                  <a:pt x="6327198" y="5974373"/>
                </a:cubicBezTo>
                <a:cubicBezTo>
                  <a:pt x="6329254" y="5976452"/>
                  <a:pt x="6329254" y="5976452"/>
                  <a:pt x="6329254" y="5976452"/>
                </a:cubicBezTo>
                <a:cubicBezTo>
                  <a:pt x="6339537" y="5986844"/>
                  <a:pt x="6355989" y="5997237"/>
                  <a:pt x="6372441" y="6001393"/>
                </a:cubicBezTo>
                <a:cubicBezTo>
                  <a:pt x="6372441" y="6003472"/>
                  <a:pt x="6370385" y="6022178"/>
                  <a:pt x="6370385" y="6024257"/>
                </a:cubicBezTo>
                <a:cubicBezTo>
                  <a:pt x="6351876" y="6024257"/>
                  <a:pt x="6333367" y="6028413"/>
                  <a:pt x="6321028" y="6036728"/>
                </a:cubicBezTo>
                <a:cubicBezTo>
                  <a:pt x="6318972" y="6036728"/>
                  <a:pt x="6318972" y="6036728"/>
                  <a:pt x="6318972" y="6036728"/>
                </a:cubicBezTo>
                <a:cubicBezTo>
                  <a:pt x="6318972" y="6038805"/>
                  <a:pt x="6318972" y="6038805"/>
                  <a:pt x="6318972" y="6038805"/>
                </a:cubicBezTo>
                <a:cubicBezTo>
                  <a:pt x="6318972" y="6040884"/>
                  <a:pt x="6318972" y="6045041"/>
                  <a:pt x="6318972" y="6049198"/>
                </a:cubicBezTo>
                <a:cubicBezTo>
                  <a:pt x="6318972" y="6053355"/>
                  <a:pt x="6318972" y="6057512"/>
                  <a:pt x="6318972" y="6059590"/>
                </a:cubicBezTo>
                <a:cubicBezTo>
                  <a:pt x="6318972" y="6061669"/>
                  <a:pt x="6318972" y="6061669"/>
                  <a:pt x="6318972" y="6061669"/>
                </a:cubicBezTo>
                <a:cubicBezTo>
                  <a:pt x="6321028" y="6061669"/>
                  <a:pt x="6321028" y="6061669"/>
                  <a:pt x="6321028" y="6061669"/>
                </a:cubicBezTo>
                <a:cubicBezTo>
                  <a:pt x="6333367" y="6069983"/>
                  <a:pt x="6351876" y="6074140"/>
                  <a:pt x="6370385" y="6074140"/>
                </a:cubicBezTo>
                <a:cubicBezTo>
                  <a:pt x="6370385" y="6078296"/>
                  <a:pt x="6372441" y="6094924"/>
                  <a:pt x="6374498" y="6097002"/>
                </a:cubicBezTo>
                <a:cubicBezTo>
                  <a:pt x="6355989" y="6103237"/>
                  <a:pt x="6339537" y="6111551"/>
                  <a:pt x="6329254" y="6124022"/>
                </a:cubicBezTo>
                <a:cubicBezTo>
                  <a:pt x="6327198" y="6124022"/>
                  <a:pt x="6327198" y="6124022"/>
                  <a:pt x="6327198" y="6124022"/>
                </a:cubicBezTo>
                <a:cubicBezTo>
                  <a:pt x="6327198" y="6126101"/>
                  <a:pt x="6327198" y="6126101"/>
                  <a:pt x="6327198" y="6126101"/>
                </a:cubicBezTo>
                <a:cubicBezTo>
                  <a:pt x="6329254" y="6132336"/>
                  <a:pt x="6331311" y="6140650"/>
                  <a:pt x="6333367" y="6146886"/>
                </a:cubicBezTo>
                <a:cubicBezTo>
                  <a:pt x="6335424" y="6146886"/>
                  <a:pt x="6335424" y="6146886"/>
                  <a:pt x="6335424" y="6146886"/>
                </a:cubicBezTo>
                <a:cubicBezTo>
                  <a:pt x="6349820" y="6153121"/>
                  <a:pt x="6370385" y="6151042"/>
                  <a:pt x="6386837" y="6146886"/>
                </a:cubicBezTo>
                <a:cubicBezTo>
                  <a:pt x="6386837" y="6148963"/>
                  <a:pt x="6395063" y="6165592"/>
                  <a:pt x="6395063" y="6167669"/>
                </a:cubicBezTo>
                <a:cubicBezTo>
                  <a:pt x="6380668" y="6175983"/>
                  <a:pt x="6366272" y="6190533"/>
                  <a:pt x="6358046" y="6205082"/>
                </a:cubicBezTo>
                <a:cubicBezTo>
                  <a:pt x="6358046" y="6207160"/>
                  <a:pt x="6358046" y="6207160"/>
                  <a:pt x="6358046" y="6207160"/>
                </a:cubicBezTo>
                <a:cubicBezTo>
                  <a:pt x="6360102" y="6211318"/>
                  <a:pt x="6366272" y="6219631"/>
                  <a:pt x="6370385" y="6225866"/>
                </a:cubicBezTo>
                <a:cubicBezTo>
                  <a:pt x="6386837" y="6225866"/>
                  <a:pt x="6405346" y="6221710"/>
                  <a:pt x="6421798" y="6211318"/>
                </a:cubicBezTo>
                <a:cubicBezTo>
                  <a:pt x="6421798" y="6213395"/>
                  <a:pt x="6432082" y="6227945"/>
                  <a:pt x="6434138" y="6230024"/>
                </a:cubicBezTo>
                <a:cubicBezTo>
                  <a:pt x="6421798" y="6242494"/>
                  <a:pt x="6411516" y="6259121"/>
                  <a:pt x="6407402" y="6275750"/>
                </a:cubicBezTo>
                <a:cubicBezTo>
                  <a:pt x="6409459" y="6277827"/>
                  <a:pt x="6409459" y="6277827"/>
                  <a:pt x="6409459" y="6277827"/>
                </a:cubicBezTo>
                <a:cubicBezTo>
                  <a:pt x="6411516" y="6281985"/>
                  <a:pt x="6419742" y="6288220"/>
                  <a:pt x="6423855" y="6292377"/>
                </a:cubicBezTo>
                <a:cubicBezTo>
                  <a:pt x="6425911" y="6292377"/>
                  <a:pt x="6425911" y="6292377"/>
                  <a:pt x="6425911" y="6292377"/>
                </a:cubicBezTo>
                <a:cubicBezTo>
                  <a:pt x="6440308" y="6288220"/>
                  <a:pt x="6456760" y="6279906"/>
                  <a:pt x="6471156" y="6265357"/>
                </a:cubicBezTo>
                <a:cubicBezTo>
                  <a:pt x="6473212" y="6267436"/>
                  <a:pt x="6485551" y="6277827"/>
                  <a:pt x="6487608" y="6279906"/>
                </a:cubicBezTo>
                <a:cubicBezTo>
                  <a:pt x="6479382" y="6296533"/>
                  <a:pt x="6475269" y="6313162"/>
                  <a:pt x="6475269" y="6329789"/>
                </a:cubicBezTo>
                <a:cubicBezTo>
                  <a:pt x="6475269" y="6329789"/>
                  <a:pt x="6475269" y="6331868"/>
                  <a:pt x="6475269" y="6331868"/>
                </a:cubicBezTo>
                <a:cubicBezTo>
                  <a:pt x="6479382" y="6336024"/>
                  <a:pt x="6487608" y="6340182"/>
                  <a:pt x="6493777" y="6342259"/>
                </a:cubicBezTo>
                <a:cubicBezTo>
                  <a:pt x="6493777" y="6344338"/>
                  <a:pt x="6493777" y="6344338"/>
                  <a:pt x="6493777" y="6344338"/>
                </a:cubicBezTo>
                <a:cubicBezTo>
                  <a:pt x="6495834" y="6342259"/>
                  <a:pt x="6495834" y="6342259"/>
                  <a:pt x="6495834" y="6342259"/>
                </a:cubicBezTo>
                <a:cubicBezTo>
                  <a:pt x="6510230" y="6333946"/>
                  <a:pt x="6522569" y="6321475"/>
                  <a:pt x="6532851" y="6304848"/>
                </a:cubicBezTo>
                <a:cubicBezTo>
                  <a:pt x="6534908" y="6306926"/>
                  <a:pt x="6549304" y="6313162"/>
                  <a:pt x="6551360" y="6313162"/>
                </a:cubicBezTo>
                <a:cubicBezTo>
                  <a:pt x="6549304" y="6321475"/>
                  <a:pt x="6549304" y="6331868"/>
                  <a:pt x="6549304" y="6340182"/>
                </a:cubicBezTo>
                <a:cubicBezTo>
                  <a:pt x="6549304" y="6348495"/>
                  <a:pt x="6549304" y="6358888"/>
                  <a:pt x="6551360" y="6365123"/>
                </a:cubicBezTo>
                <a:cubicBezTo>
                  <a:pt x="6551360" y="6367201"/>
                  <a:pt x="6551360" y="6367201"/>
                  <a:pt x="6551360" y="6367201"/>
                </a:cubicBezTo>
                <a:cubicBezTo>
                  <a:pt x="6553417" y="6367201"/>
                  <a:pt x="6553417" y="6367201"/>
                  <a:pt x="6553417" y="6367201"/>
                </a:cubicBezTo>
                <a:cubicBezTo>
                  <a:pt x="6557530" y="6369280"/>
                  <a:pt x="6567812" y="6371358"/>
                  <a:pt x="6573982" y="6373436"/>
                </a:cubicBezTo>
                <a:cubicBezTo>
                  <a:pt x="6576039" y="6373436"/>
                  <a:pt x="6576039" y="6373436"/>
                  <a:pt x="6576039" y="6373436"/>
                </a:cubicBezTo>
                <a:cubicBezTo>
                  <a:pt x="6586321" y="6360966"/>
                  <a:pt x="6596604" y="6344338"/>
                  <a:pt x="6600717" y="6327711"/>
                </a:cubicBezTo>
                <a:cubicBezTo>
                  <a:pt x="6602773" y="6327711"/>
                  <a:pt x="6621282" y="6329789"/>
                  <a:pt x="6623339" y="6329789"/>
                </a:cubicBezTo>
                <a:cubicBezTo>
                  <a:pt x="6623339" y="6348495"/>
                  <a:pt x="6627452" y="6367201"/>
                  <a:pt x="6635678" y="6381750"/>
                </a:cubicBezTo>
                <a:cubicBezTo>
                  <a:pt x="6637734" y="6381750"/>
                  <a:pt x="6637734" y="6381750"/>
                  <a:pt x="6637734" y="6381750"/>
                </a:cubicBezTo>
                <a:cubicBezTo>
                  <a:pt x="6643904" y="6381750"/>
                  <a:pt x="6654187" y="6381750"/>
                  <a:pt x="6658300" y="6381750"/>
                </a:cubicBezTo>
                <a:cubicBezTo>
                  <a:pt x="6660357" y="6381750"/>
                  <a:pt x="6660357" y="6381750"/>
                  <a:pt x="6660357" y="6381750"/>
                </a:cubicBezTo>
                <a:cubicBezTo>
                  <a:pt x="6668583" y="6367201"/>
                  <a:pt x="6672696" y="6348495"/>
                  <a:pt x="6674753" y="6329789"/>
                </a:cubicBezTo>
                <a:cubicBezTo>
                  <a:pt x="6676809" y="6329789"/>
                  <a:pt x="6693261" y="6327711"/>
                  <a:pt x="6695318" y="6327711"/>
                </a:cubicBezTo>
                <a:cubicBezTo>
                  <a:pt x="6699431" y="6344338"/>
                  <a:pt x="6709714" y="6360966"/>
                  <a:pt x="6722053" y="6373436"/>
                </a:cubicBezTo>
                <a:cubicBezTo>
                  <a:pt x="6728222" y="6371358"/>
                  <a:pt x="6738505" y="6369280"/>
                  <a:pt x="6742618" y="6367201"/>
                </a:cubicBezTo>
                <a:cubicBezTo>
                  <a:pt x="6744675" y="6367201"/>
                  <a:pt x="6744675" y="6367201"/>
                  <a:pt x="6744675" y="6367201"/>
                </a:cubicBezTo>
                <a:cubicBezTo>
                  <a:pt x="6746731" y="6358888"/>
                  <a:pt x="6746731" y="6348495"/>
                  <a:pt x="6746731" y="6340182"/>
                </a:cubicBezTo>
                <a:cubicBezTo>
                  <a:pt x="6746731" y="6331868"/>
                  <a:pt x="6746731" y="6321475"/>
                  <a:pt x="6744675" y="6313162"/>
                </a:cubicBezTo>
                <a:cubicBezTo>
                  <a:pt x="6746731" y="6313162"/>
                  <a:pt x="6763183" y="6306926"/>
                  <a:pt x="6765240" y="6304848"/>
                </a:cubicBezTo>
                <a:cubicBezTo>
                  <a:pt x="6773466" y="6321475"/>
                  <a:pt x="6787862" y="6333946"/>
                  <a:pt x="6802257" y="6342259"/>
                </a:cubicBezTo>
                <a:cubicBezTo>
                  <a:pt x="6808427" y="6340182"/>
                  <a:pt x="6816653" y="6336024"/>
                  <a:pt x="6820766" y="6331868"/>
                </a:cubicBezTo>
                <a:cubicBezTo>
                  <a:pt x="6822823" y="6329789"/>
                  <a:pt x="6822823" y="6329789"/>
                  <a:pt x="6822823" y="6329789"/>
                </a:cubicBezTo>
                <a:cubicBezTo>
                  <a:pt x="6822823" y="6329789"/>
                  <a:pt x="6822823" y="6329789"/>
                  <a:pt x="6822823" y="6327711"/>
                </a:cubicBezTo>
                <a:cubicBezTo>
                  <a:pt x="6822823" y="6313162"/>
                  <a:pt x="6816653" y="6294456"/>
                  <a:pt x="6808427" y="6279906"/>
                </a:cubicBezTo>
                <a:cubicBezTo>
                  <a:pt x="6810484" y="6277827"/>
                  <a:pt x="6822823" y="6267436"/>
                  <a:pt x="6824879" y="6265357"/>
                </a:cubicBezTo>
                <a:cubicBezTo>
                  <a:pt x="6839275" y="6277827"/>
                  <a:pt x="6855727" y="6288220"/>
                  <a:pt x="6870123" y="6292377"/>
                </a:cubicBezTo>
                <a:cubicBezTo>
                  <a:pt x="6872180" y="6292377"/>
                  <a:pt x="6872180" y="6292377"/>
                  <a:pt x="6872180" y="6292377"/>
                </a:cubicBezTo>
                <a:cubicBezTo>
                  <a:pt x="6876293" y="6288220"/>
                  <a:pt x="6884519" y="6281985"/>
                  <a:pt x="6886576" y="6275750"/>
                </a:cubicBezTo>
                <a:cubicBezTo>
                  <a:pt x="6888632" y="6275750"/>
                  <a:pt x="6888632" y="6275750"/>
                  <a:pt x="6888632" y="6275750"/>
                </a:cubicBezTo>
                <a:cubicBezTo>
                  <a:pt x="6884519" y="6259121"/>
                  <a:pt x="6874236" y="6242494"/>
                  <a:pt x="6861897" y="6230024"/>
                </a:cubicBezTo>
                <a:cubicBezTo>
                  <a:pt x="6863954" y="6227945"/>
                  <a:pt x="6874236" y="6213395"/>
                  <a:pt x="6874236" y="6211318"/>
                </a:cubicBezTo>
                <a:cubicBezTo>
                  <a:pt x="6890689" y="6219631"/>
                  <a:pt x="6909198" y="6225866"/>
                  <a:pt x="6925650" y="6225866"/>
                </a:cubicBezTo>
                <a:cubicBezTo>
                  <a:pt x="6927706" y="6223788"/>
                  <a:pt x="6927706" y="6223788"/>
                  <a:pt x="6927706" y="6223788"/>
                </a:cubicBezTo>
                <a:cubicBezTo>
                  <a:pt x="6929763" y="6219631"/>
                  <a:pt x="6935933" y="6211318"/>
                  <a:pt x="6937989" y="6205082"/>
                </a:cubicBezTo>
                <a:cubicBezTo>
                  <a:pt x="6937989" y="6203004"/>
                  <a:pt x="6937989" y="6203004"/>
                  <a:pt x="6937989" y="6203004"/>
                </a:cubicBezTo>
                <a:cubicBezTo>
                  <a:pt x="6929763" y="6190533"/>
                  <a:pt x="6915367" y="6175983"/>
                  <a:pt x="6900972" y="6167669"/>
                </a:cubicBezTo>
                <a:cubicBezTo>
                  <a:pt x="6900972" y="6163513"/>
                  <a:pt x="6909198" y="6148963"/>
                  <a:pt x="6909198" y="6146886"/>
                </a:cubicBezTo>
                <a:cubicBezTo>
                  <a:pt x="6925650" y="6151042"/>
                  <a:pt x="6944159" y="6151042"/>
                  <a:pt x="6960611" y="6146886"/>
                </a:cubicBezTo>
                <a:cubicBezTo>
                  <a:pt x="6962667" y="6146886"/>
                  <a:pt x="6962667" y="6146886"/>
                  <a:pt x="6962667" y="6146886"/>
                </a:cubicBezTo>
                <a:cubicBezTo>
                  <a:pt x="6964724" y="6140650"/>
                  <a:pt x="6966781" y="6132336"/>
                  <a:pt x="6966781" y="6126101"/>
                </a:cubicBezTo>
                <a:cubicBezTo>
                  <a:pt x="6966781" y="6124022"/>
                  <a:pt x="6966781" y="6124022"/>
                  <a:pt x="6966781" y="6124022"/>
                </a:cubicBezTo>
                <a:cubicBezTo>
                  <a:pt x="6956498" y="6111551"/>
                  <a:pt x="6940046" y="6103237"/>
                  <a:pt x="6921537" y="6097002"/>
                </a:cubicBezTo>
                <a:cubicBezTo>
                  <a:pt x="6923593" y="6094924"/>
                  <a:pt x="6925650" y="6078296"/>
                  <a:pt x="6925650" y="6076218"/>
                </a:cubicBezTo>
                <a:cubicBezTo>
                  <a:pt x="6944159" y="6076218"/>
                  <a:pt x="6962667" y="6069983"/>
                  <a:pt x="6975007" y="6061669"/>
                </a:cubicBezTo>
                <a:cubicBezTo>
                  <a:pt x="6977063" y="6061669"/>
                  <a:pt x="6977063" y="6061669"/>
                  <a:pt x="6977063" y="6061669"/>
                </a:cubicBezTo>
                <a:cubicBezTo>
                  <a:pt x="6977063" y="6057512"/>
                  <a:pt x="6977063" y="6053355"/>
                  <a:pt x="6977063" y="6049198"/>
                </a:cubicBezTo>
                <a:cubicBezTo>
                  <a:pt x="6977063" y="6047119"/>
                  <a:pt x="6977063" y="6042963"/>
                  <a:pt x="6977063" y="6038805"/>
                </a:cubicBezTo>
                <a:cubicBezTo>
                  <a:pt x="6975007" y="6038805"/>
                  <a:pt x="6975007" y="6038805"/>
                  <a:pt x="6975007" y="6038805"/>
                </a:cubicBezTo>
                <a:cubicBezTo>
                  <a:pt x="6962667" y="6030492"/>
                  <a:pt x="6944159" y="6024257"/>
                  <a:pt x="6925650" y="6024257"/>
                </a:cubicBezTo>
                <a:cubicBezTo>
                  <a:pt x="6925650" y="6022178"/>
                  <a:pt x="6923593" y="6005551"/>
                  <a:pt x="6923593" y="6003472"/>
                </a:cubicBezTo>
                <a:cubicBezTo>
                  <a:pt x="6940046" y="5997237"/>
                  <a:pt x="6956498" y="5988923"/>
                  <a:pt x="6966781" y="5976452"/>
                </a:cubicBezTo>
                <a:cubicBezTo>
                  <a:pt x="6968837" y="5976452"/>
                  <a:pt x="6968837" y="5976452"/>
                  <a:pt x="6968837" y="5976452"/>
                </a:cubicBezTo>
                <a:cubicBezTo>
                  <a:pt x="6968837" y="5974373"/>
                  <a:pt x="6968837" y="5974373"/>
                  <a:pt x="6968837" y="5974373"/>
                </a:cubicBezTo>
                <a:cubicBezTo>
                  <a:pt x="6966781" y="5968138"/>
                  <a:pt x="6964724" y="5959825"/>
                  <a:pt x="6962667" y="5953589"/>
                </a:cubicBezTo>
                <a:cubicBezTo>
                  <a:pt x="6960611" y="5953589"/>
                  <a:pt x="6960611" y="5953589"/>
                  <a:pt x="6960611" y="5953589"/>
                </a:cubicBezTo>
                <a:cubicBezTo>
                  <a:pt x="6946215" y="5947354"/>
                  <a:pt x="6927706" y="5949432"/>
                  <a:pt x="6909198" y="5953589"/>
                </a:cubicBezTo>
                <a:cubicBezTo>
                  <a:pt x="6909198" y="5951511"/>
                  <a:pt x="6903028" y="5934883"/>
                  <a:pt x="6900972" y="5932805"/>
                </a:cubicBezTo>
                <a:cubicBezTo>
                  <a:pt x="6917424" y="5924491"/>
                  <a:pt x="6929763" y="5909941"/>
                  <a:pt x="6937989" y="5895393"/>
                </a:cubicBezTo>
                <a:cubicBezTo>
                  <a:pt x="6937989" y="5893314"/>
                  <a:pt x="6937989" y="5893314"/>
                  <a:pt x="6937989" y="5893314"/>
                </a:cubicBezTo>
                <a:cubicBezTo>
                  <a:pt x="6935933" y="5889157"/>
                  <a:pt x="6931820" y="5880843"/>
                  <a:pt x="6927706" y="5874608"/>
                </a:cubicBezTo>
                <a:cubicBezTo>
                  <a:pt x="6925650" y="5874608"/>
                  <a:pt x="6925650" y="5874608"/>
                  <a:pt x="6925650" y="5874608"/>
                </a:cubicBezTo>
                <a:cubicBezTo>
                  <a:pt x="6909198" y="5874608"/>
                  <a:pt x="6890689" y="5878765"/>
                  <a:pt x="6876293" y="5887079"/>
                </a:cubicBezTo>
                <a:cubicBezTo>
                  <a:pt x="6874236" y="5887079"/>
                  <a:pt x="6863954" y="5872529"/>
                  <a:pt x="6861897" y="5870451"/>
                </a:cubicBezTo>
                <a:cubicBezTo>
                  <a:pt x="6874236" y="5857980"/>
                  <a:pt x="6884519" y="5841353"/>
                  <a:pt x="6888632" y="5824725"/>
                </a:cubicBezTo>
                <a:cubicBezTo>
                  <a:pt x="6888632" y="5822647"/>
                  <a:pt x="6888632" y="5822647"/>
                  <a:pt x="6888632" y="5822647"/>
                </a:cubicBezTo>
                <a:cubicBezTo>
                  <a:pt x="6884519" y="5818490"/>
                  <a:pt x="6878350" y="5812254"/>
                  <a:pt x="6872180" y="5808097"/>
                </a:cubicBezTo>
                <a:cubicBezTo>
                  <a:pt x="6855727" y="5812254"/>
                  <a:pt x="6839275" y="5820568"/>
                  <a:pt x="6826936" y="5833039"/>
                </a:cubicBezTo>
                <a:cubicBezTo>
                  <a:pt x="6824879" y="5833039"/>
                  <a:pt x="6810484" y="5822647"/>
                  <a:pt x="6808427" y="5820568"/>
                </a:cubicBezTo>
                <a:cubicBezTo>
                  <a:pt x="6818710" y="5803941"/>
                  <a:pt x="6822823" y="5787313"/>
                  <a:pt x="6822823" y="5770685"/>
                </a:cubicBezTo>
                <a:cubicBezTo>
                  <a:pt x="6822823" y="5770685"/>
                  <a:pt x="6822823" y="5768607"/>
                  <a:pt x="6822823" y="5768607"/>
                </a:cubicBezTo>
                <a:cubicBezTo>
                  <a:pt x="6816653" y="5764450"/>
                  <a:pt x="6808427" y="5760293"/>
                  <a:pt x="6804314" y="5758215"/>
                </a:cubicBezTo>
                <a:cubicBezTo>
                  <a:pt x="6802257" y="5756136"/>
                  <a:pt x="6802257" y="5756136"/>
                  <a:pt x="6802257" y="5756136"/>
                </a:cubicBezTo>
                <a:cubicBezTo>
                  <a:pt x="6802257" y="5758215"/>
                  <a:pt x="6802257" y="5758215"/>
                  <a:pt x="6802257" y="5758215"/>
                </a:cubicBezTo>
                <a:cubicBezTo>
                  <a:pt x="6787862" y="5764450"/>
                  <a:pt x="6775523" y="5778999"/>
                  <a:pt x="6765240" y="5793548"/>
                </a:cubicBezTo>
                <a:cubicBezTo>
                  <a:pt x="6763183" y="5793548"/>
                  <a:pt x="6746731" y="5787313"/>
                  <a:pt x="6744675" y="5785235"/>
                </a:cubicBezTo>
                <a:cubicBezTo>
                  <a:pt x="6746731" y="5776921"/>
                  <a:pt x="6748788" y="5768607"/>
                  <a:pt x="6748788" y="5758215"/>
                </a:cubicBezTo>
                <a:cubicBezTo>
                  <a:pt x="6748788" y="5749901"/>
                  <a:pt x="6746731" y="5741587"/>
                  <a:pt x="6744675" y="5733273"/>
                </a:cubicBezTo>
                <a:cubicBezTo>
                  <a:pt x="6744675" y="5731195"/>
                  <a:pt x="6744675" y="5731195"/>
                  <a:pt x="6744675" y="5731195"/>
                </a:cubicBezTo>
                <a:cubicBezTo>
                  <a:pt x="6742618" y="5731195"/>
                  <a:pt x="6742618" y="5731195"/>
                  <a:pt x="6742618" y="5731195"/>
                </a:cubicBezTo>
                <a:cubicBezTo>
                  <a:pt x="6738505" y="5729116"/>
                  <a:pt x="6730279" y="5727038"/>
                  <a:pt x="6722053" y="5727038"/>
                </a:cubicBezTo>
                <a:cubicBezTo>
                  <a:pt x="6709714" y="5737430"/>
                  <a:pt x="6699431" y="5754058"/>
                  <a:pt x="6695318" y="5772764"/>
                </a:cubicBezTo>
                <a:cubicBezTo>
                  <a:pt x="6693261" y="5770685"/>
                  <a:pt x="6676809" y="5768607"/>
                  <a:pt x="6672696" y="5768607"/>
                </a:cubicBezTo>
                <a:cubicBezTo>
                  <a:pt x="6672696" y="5751979"/>
                  <a:pt x="6668583" y="5733273"/>
                  <a:pt x="6660357" y="5718724"/>
                </a:cubicBezTo>
                <a:cubicBezTo>
                  <a:pt x="6658300" y="5718724"/>
                  <a:pt x="6658300" y="5718724"/>
                  <a:pt x="6658300" y="5718724"/>
                </a:cubicBezTo>
                <a:cubicBezTo>
                  <a:pt x="6652131" y="5716645"/>
                  <a:pt x="6643904" y="5716645"/>
                  <a:pt x="6637734" y="5718724"/>
                </a:cubicBezTo>
                <a:cubicBezTo>
                  <a:pt x="6635678" y="5718724"/>
                  <a:pt x="6635678" y="5718724"/>
                  <a:pt x="6635678" y="5718724"/>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3474720">
            <a:noAutofit/>
          </a:bodyPr>
          <a:lstStyle>
            <a:lvl1pPr marL="0" indent="0" algn="ctr">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829733" y="4174066"/>
            <a:ext cx="10532534" cy="465667"/>
          </a:xfrm>
        </p:spPr>
        <p:txBody>
          <a:bodyPr/>
          <a:lstStyle>
            <a:lvl1pPr marL="0" indent="0" algn="ctr">
              <a:buNone/>
              <a:defRPr sz="2400">
                <a:solidFill>
                  <a:srgbClr val="01B0E3"/>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2" name="Slide Number Placeholder 5">
            <a:extLst>
              <a:ext uri="{FF2B5EF4-FFF2-40B4-BE49-F238E27FC236}">
                <a16:creationId xmlns:a16="http://schemas.microsoft.com/office/drawing/2014/main" id="{5130B4A2-183C-4739-A12D-8649A5A9BAC2}"/>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1224869805"/>
      </p:ext>
    </p:extLst>
  </p:cSld>
  <p:clrMapOvr>
    <a:masterClrMapping/>
  </p:clrMapOvr>
  <p:extLst>
    <p:ext uri="{DCECCB84-F9BA-43D5-87BE-67443E8EF086}">
      <p15:sldGuideLst xmlns:p15="http://schemas.microsoft.com/office/powerpoint/2012/main">
        <p15:guide id="1" orient="horz" pos="2496">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751A1306-839E-4BE0-95C1-D0AB7509740E}"/>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dirty="0"/>
          </a:p>
        </p:txBody>
      </p:sp>
      <p:sp>
        <p:nvSpPr>
          <p:cNvPr id="6" name="Text Placeholder 5">
            <a:extLst>
              <a:ext uri="{FF2B5EF4-FFF2-40B4-BE49-F238E27FC236}">
                <a16:creationId xmlns:a16="http://schemas.microsoft.com/office/drawing/2014/main" id="{240D857C-E5F1-4BDC-8A99-7B246164353F}"/>
              </a:ext>
            </a:extLst>
          </p:cNvPr>
          <p:cNvSpPr>
            <a:spLocks noGrp="1"/>
          </p:cNvSpPr>
          <p:nvPr>
            <p:ph type="body" sz="quarter" idx="16" hasCustomPrompt="1"/>
          </p:nvPr>
        </p:nvSpPr>
        <p:spPr>
          <a:xfrm>
            <a:off x="0" y="0"/>
            <a:ext cx="12192000" cy="6858000"/>
          </a:xfrm>
          <a:custGeom>
            <a:avLst/>
            <a:gdLst>
              <a:gd name="connsiteX0" fmla="*/ 11603402 w 12192000"/>
              <a:gd name="connsiteY0" fmla="*/ 6448102 h 6858000"/>
              <a:gd name="connsiteX1" fmla="*/ 11613605 w 12192000"/>
              <a:gd name="connsiteY1" fmla="*/ 6448102 h 6858000"/>
              <a:gd name="connsiteX2" fmla="*/ 11617686 w 12192000"/>
              <a:gd name="connsiteY2" fmla="*/ 6456440 h 6858000"/>
              <a:gd name="connsiteX3" fmla="*/ 11623808 w 12192000"/>
              <a:gd name="connsiteY3" fmla="*/ 6558584 h 6858000"/>
              <a:gd name="connsiteX4" fmla="*/ 11621767 w 12192000"/>
              <a:gd name="connsiteY4" fmla="*/ 6569006 h 6858000"/>
              <a:gd name="connsiteX5" fmla="*/ 11615645 w 12192000"/>
              <a:gd name="connsiteY5" fmla="*/ 6569006 h 6858000"/>
              <a:gd name="connsiteX6" fmla="*/ 11509533 w 12192000"/>
              <a:gd name="connsiteY6" fmla="*/ 6506470 h 6858000"/>
              <a:gd name="connsiteX7" fmla="*/ 11505451 w 12192000"/>
              <a:gd name="connsiteY7" fmla="*/ 6500217 h 6858000"/>
              <a:gd name="connsiteX8" fmla="*/ 11505451 w 12192000"/>
              <a:gd name="connsiteY8" fmla="*/ 6498131 h 6858000"/>
              <a:gd name="connsiteX9" fmla="*/ 11511573 w 12192000"/>
              <a:gd name="connsiteY9" fmla="*/ 6493962 h 6858000"/>
              <a:gd name="connsiteX10" fmla="*/ 11603402 w 12192000"/>
              <a:gd name="connsiteY10" fmla="*/ 6448102 h 6858000"/>
              <a:gd name="connsiteX11" fmla="*/ 11686136 w 12192000"/>
              <a:gd name="connsiteY11" fmla="*/ 6446018 h 6858000"/>
              <a:gd name="connsiteX12" fmla="*/ 11696438 w 12192000"/>
              <a:gd name="connsiteY12" fmla="*/ 6446018 h 6858000"/>
              <a:gd name="connsiteX13" fmla="*/ 11787097 w 12192000"/>
              <a:gd name="connsiteY13" fmla="*/ 6491784 h 6858000"/>
              <a:gd name="connsiteX14" fmla="*/ 11795339 w 12192000"/>
              <a:gd name="connsiteY14" fmla="*/ 6498025 h 6858000"/>
              <a:gd name="connsiteX15" fmla="*/ 11791218 w 12192000"/>
              <a:gd name="connsiteY15" fmla="*/ 6504265 h 6858000"/>
              <a:gd name="connsiteX16" fmla="*/ 11684076 w 12192000"/>
              <a:gd name="connsiteY16" fmla="*/ 6566673 h 6858000"/>
              <a:gd name="connsiteX17" fmla="*/ 11675833 w 12192000"/>
              <a:gd name="connsiteY17" fmla="*/ 6566673 h 6858000"/>
              <a:gd name="connsiteX18" fmla="*/ 11673773 w 12192000"/>
              <a:gd name="connsiteY18" fmla="*/ 6558352 h 6858000"/>
              <a:gd name="connsiteX19" fmla="*/ 11682015 w 12192000"/>
              <a:gd name="connsiteY19" fmla="*/ 6454339 h 6858000"/>
              <a:gd name="connsiteX20" fmla="*/ 11686136 w 12192000"/>
              <a:gd name="connsiteY20" fmla="*/ 6446018 h 6858000"/>
              <a:gd name="connsiteX21" fmla="*/ 10868401 w 12192000"/>
              <a:gd name="connsiteY21" fmla="*/ 6406275 h 6858000"/>
              <a:gd name="connsiteX22" fmla="*/ 10868401 w 12192000"/>
              <a:gd name="connsiteY22" fmla="*/ 6449478 h 6858000"/>
              <a:gd name="connsiteX23" fmla="*/ 10820512 w 12192000"/>
              <a:gd name="connsiteY23" fmla="*/ 6457707 h 6858000"/>
              <a:gd name="connsiteX24" fmla="*/ 10801773 w 12192000"/>
              <a:gd name="connsiteY24" fmla="*/ 6433020 h 6858000"/>
              <a:gd name="connsiteX25" fmla="*/ 10826759 w 12192000"/>
              <a:gd name="connsiteY25" fmla="*/ 6408333 h 6858000"/>
              <a:gd name="connsiteX26" fmla="*/ 10518900 w 12192000"/>
              <a:gd name="connsiteY26" fmla="*/ 6336141 h 6858000"/>
              <a:gd name="connsiteX27" fmla="*/ 10559811 w 12192000"/>
              <a:gd name="connsiteY27" fmla="*/ 6396340 h 6858000"/>
              <a:gd name="connsiteX28" fmla="*/ 10518900 w 12192000"/>
              <a:gd name="connsiteY28" fmla="*/ 6456538 h 6858000"/>
              <a:gd name="connsiteX29" fmla="*/ 10477988 w 12192000"/>
              <a:gd name="connsiteY29" fmla="*/ 6396340 h 6858000"/>
              <a:gd name="connsiteX30" fmla="*/ 10518900 w 12192000"/>
              <a:gd name="connsiteY30" fmla="*/ 6336141 h 6858000"/>
              <a:gd name="connsiteX31" fmla="*/ 11673123 w 12192000"/>
              <a:gd name="connsiteY31" fmla="*/ 6327829 h 6858000"/>
              <a:gd name="connsiteX32" fmla="*/ 11682116 w 12192000"/>
              <a:gd name="connsiteY32" fmla="*/ 6328868 h 6858000"/>
              <a:gd name="connsiteX33" fmla="*/ 11708840 w 12192000"/>
              <a:gd name="connsiteY33" fmla="*/ 6380819 h 6858000"/>
              <a:gd name="connsiteX34" fmla="*/ 11649226 w 12192000"/>
              <a:gd name="connsiteY34" fmla="*/ 6439004 h 6858000"/>
              <a:gd name="connsiteX35" fmla="*/ 11589612 w 12192000"/>
              <a:gd name="connsiteY35" fmla="*/ 6380819 h 6858000"/>
              <a:gd name="connsiteX36" fmla="*/ 11616336 w 12192000"/>
              <a:gd name="connsiteY36" fmla="*/ 6330947 h 6858000"/>
              <a:gd name="connsiteX37" fmla="*/ 11632781 w 12192000"/>
              <a:gd name="connsiteY37" fmla="*/ 6333024 h 6858000"/>
              <a:gd name="connsiteX38" fmla="*/ 11630725 w 12192000"/>
              <a:gd name="connsiteY38" fmla="*/ 6349649 h 6858000"/>
              <a:gd name="connsiteX39" fmla="*/ 11614280 w 12192000"/>
              <a:gd name="connsiteY39" fmla="*/ 6380819 h 6858000"/>
              <a:gd name="connsiteX40" fmla="*/ 11649226 w 12192000"/>
              <a:gd name="connsiteY40" fmla="*/ 6416146 h 6858000"/>
              <a:gd name="connsiteX41" fmla="*/ 11684172 w 12192000"/>
              <a:gd name="connsiteY41" fmla="*/ 6380819 h 6858000"/>
              <a:gd name="connsiteX42" fmla="*/ 11667727 w 12192000"/>
              <a:gd name="connsiteY42" fmla="*/ 6349649 h 6858000"/>
              <a:gd name="connsiteX43" fmla="*/ 11665671 w 12192000"/>
              <a:gd name="connsiteY43" fmla="*/ 6333024 h 6858000"/>
              <a:gd name="connsiteX44" fmla="*/ 11673123 w 12192000"/>
              <a:gd name="connsiteY44" fmla="*/ 6327829 h 6858000"/>
              <a:gd name="connsiteX45" fmla="*/ 11822057 w 12192000"/>
              <a:gd name="connsiteY45" fmla="*/ 6312763 h 6858000"/>
              <a:gd name="connsiteX46" fmla="*/ 11826190 w 12192000"/>
              <a:gd name="connsiteY46" fmla="*/ 6318992 h 6858000"/>
              <a:gd name="connsiteX47" fmla="*/ 11826190 w 12192000"/>
              <a:gd name="connsiteY47" fmla="*/ 6443559 h 6858000"/>
              <a:gd name="connsiteX48" fmla="*/ 11822057 w 12192000"/>
              <a:gd name="connsiteY48" fmla="*/ 6449787 h 6858000"/>
              <a:gd name="connsiteX49" fmla="*/ 11813791 w 12192000"/>
              <a:gd name="connsiteY49" fmla="*/ 6447711 h 6858000"/>
              <a:gd name="connsiteX50" fmla="*/ 11729066 w 12192000"/>
              <a:gd name="connsiteY50" fmla="*/ 6389579 h 6858000"/>
              <a:gd name="connsiteX51" fmla="*/ 11722867 w 12192000"/>
              <a:gd name="connsiteY51" fmla="*/ 6381275 h 6858000"/>
              <a:gd name="connsiteX52" fmla="*/ 11729066 w 12192000"/>
              <a:gd name="connsiteY52" fmla="*/ 6372971 h 6858000"/>
              <a:gd name="connsiteX53" fmla="*/ 11813791 w 12192000"/>
              <a:gd name="connsiteY53" fmla="*/ 6314840 h 6858000"/>
              <a:gd name="connsiteX54" fmla="*/ 11822057 w 12192000"/>
              <a:gd name="connsiteY54" fmla="*/ 6312763 h 6858000"/>
              <a:gd name="connsiteX55" fmla="*/ 11476229 w 12192000"/>
              <a:gd name="connsiteY55" fmla="*/ 6312763 h 6858000"/>
              <a:gd name="connsiteX56" fmla="*/ 11484412 w 12192000"/>
              <a:gd name="connsiteY56" fmla="*/ 6316915 h 6858000"/>
              <a:gd name="connsiteX57" fmla="*/ 11568280 w 12192000"/>
              <a:gd name="connsiteY57" fmla="*/ 6372971 h 6858000"/>
              <a:gd name="connsiteX58" fmla="*/ 11574417 w 12192000"/>
              <a:gd name="connsiteY58" fmla="*/ 6381275 h 6858000"/>
              <a:gd name="connsiteX59" fmla="*/ 11568280 w 12192000"/>
              <a:gd name="connsiteY59" fmla="*/ 6389579 h 6858000"/>
              <a:gd name="connsiteX60" fmla="*/ 11484412 w 12192000"/>
              <a:gd name="connsiteY60" fmla="*/ 6447711 h 6858000"/>
              <a:gd name="connsiteX61" fmla="*/ 11476229 w 12192000"/>
              <a:gd name="connsiteY61" fmla="*/ 6449787 h 6858000"/>
              <a:gd name="connsiteX62" fmla="*/ 11472138 w 12192000"/>
              <a:gd name="connsiteY62" fmla="*/ 6443559 h 6858000"/>
              <a:gd name="connsiteX63" fmla="*/ 11472138 w 12192000"/>
              <a:gd name="connsiteY63" fmla="*/ 6318992 h 6858000"/>
              <a:gd name="connsiteX64" fmla="*/ 11476229 w 12192000"/>
              <a:gd name="connsiteY64" fmla="*/ 6312763 h 6858000"/>
              <a:gd name="connsiteX65" fmla="*/ 11088184 w 12192000"/>
              <a:gd name="connsiteY65" fmla="*/ 6302243 h 6858000"/>
              <a:gd name="connsiteX66" fmla="*/ 11082024 w 12192000"/>
              <a:gd name="connsiteY66" fmla="*/ 6304321 h 6858000"/>
              <a:gd name="connsiteX67" fmla="*/ 11079972 w 12192000"/>
              <a:gd name="connsiteY67" fmla="*/ 6310551 h 6858000"/>
              <a:gd name="connsiteX68" fmla="*/ 11121033 w 12192000"/>
              <a:gd name="connsiteY68" fmla="*/ 6468402 h 6858000"/>
              <a:gd name="connsiteX69" fmla="*/ 11145670 w 12192000"/>
              <a:gd name="connsiteY69" fmla="*/ 6489171 h 6858000"/>
              <a:gd name="connsiteX70" fmla="*/ 11153882 w 12192000"/>
              <a:gd name="connsiteY70" fmla="*/ 6489171 h 6858000"/>
              <a:gd name="connsiteX71" fmla="*/ 11149776 w 12192000"/>
              <a:gd name="connsiteY71" fmla="*/ 6497479 h 6858000"/>
              <a:gd name="connsiteX72" fmla="*/ 11149776 w 12192000"/>
              <a:gd name="connsiteY72" fmla="*/ 6499556 h 6858000"/>
              <a:gd name="connsiteX73" fmla="*/ 11125139 w 12192000"/>
              <a:gd name="connsiteY73" fmla="*/ 6518249 h 6858000"/>
              <a:gd name="connsiteX74" fmla="*/ 11090237 w 12192000"/>
              <a:gd name="connsiteY74" fmla="*/ 6516172 h 6858000"/>
              <a:gd name="connsiteX75" fmla="*/ 11084078 w 12192000"/>
              <a:gd name="connsiteY75" fmla="*/ 6518249 h 6858000"/>
              <a:gd name="connsiteX76" fmla="*/ 11082024 w 12192000"/>
              <a:gd name="connsiteY76" fmla="*/ 6522403 h 6858000"/>
              <a:gd name="connsiteX77" fmla="*/ 11082024 w 12192000"/>
              <a:gd name="connsiteY77" fmla="*/ 6541096 h 6858000"/>
              <a:gd name="connsiteX78" fmla="*/ 11088184 w 12192000"/>
              <a:gd name="connsiteY78" fmla="*/ 6547327 h 6858000"/>
              <a:gd name="connsiteX79" fmla="*/ 11135404 w 12192000"/>
              <a:gd name="connsiteY79" fmla="*/ 6553557 h 6858000"/>
              <a:gd name="connsiteX80" fmla="*/ 11137458 w 12192000"/>
              <a:gd name="connsiteY80" fmla="*/ 6553557 h 6858000"/>
              <a:gd name="connsiteX81" fmla="*/ 11190838 w 12192000"/>
              <a:gd name="connsiteY81" fmla="*/ 6501633 h 6858000"/>
              <a:gd name="connsiteX82" fmla="*/ 11223687 w 12192000"/>
              <a:gd name="connsiteY82" fmla="*/ 6372861 h 6858000"/>
              <a:gd name="connsiteX83" fmla="*/ 11236005 w 12192000"/>
              <a:gd name="connsiteY83" fmla="*/ 6331321 h 6858000"/>
              <a:gd name="connsiteX84" fmla="*/ 11240111 w 12192000"/>
              <a:gd name="connsiteY84" fmla="*/ 6310551 h 6858000"/>
              <a:gd name="connsiteX85" fmla="*/ 11238058 w 12192000"/>
              <a:gd name="connsiteY85" fmla="*/ 6304321 h 6858000"/>
              <a:gd name="connsiteX86" fmla="*/ 11233952 w 12192000"/>
              <a:gd name="connsiteY86" fmla="*/ 6302243 h 6858000"/>
              <a:gd name="connsiteX87" fmla="*/ 11205209 w 12192000"/>
              <a:gd name="connsiteY87" fmla="*/ 6302243 h 6858000"/>
              <a:gd name="connsiteX88" fmla="*/ 11199050 w 12192000"/>
              <a:gd name="connsiteY88" fmla="*/ 6306398 h 6858000"/>
              <a:gd name="connsiteX89" fmla="*/ 11162094 w 12192000"/>
              <a:gd name="connsiteY89" fmla="*/ 6447632 h 6858000"/>
              <a:gd name="connsiteX90" fmla="*/ 11160041 w 12192000"/>
              <a:gd name="connsiteY90" fmla="*/ 6447632 h 6858000"/>
              <a:gd name="connsiteX91" fmla="*/ 11121033 w 12192000"/>
              <a:gd name="connsiteY91" fmla="*/ 6306398 h 6858000"/>
              <a:gd name="connsiteX92" fmla="*/ 11114874 w 12192000"/>
              <a:gd name="connsiteY92" fmla="*/ 6302243 h 6858000"/>
              <a:gd name="connsiteX93" fmla="*/ 11088184 w 12192000"/>
              <a:gd name="connsiteY93" fmla="*/ 6302243 h 6858000"/>
              <a:gd name="connsiteX94" fmla="*/ 11048412 w 12192000"/>
              <a:gd name="connsiteY94" fmla="*/ 6299906 h 6858000"/>
              <a:gd name="connsiteX95" fmla="*/ 10999317 w 12192000"/>
              <a:gd name="connsiteY95" fmla="*/ 6320715 h 6858000"/>
              <a:gd name="connsiteX96" fmla="*/ 10999317 w 12192000"/>
              <a:gd name="connsiteY96" fmla="*/ 6308230 h 6858000"/>
              <a:gd name="connsiteX97" fmla="*/ 10993181 w 12192000"/>
              <a:gd name="connsiteY97" fmla="*/ 6301987 h 6858000"/>
              <a:gd name="connsiteX98" fmla="*/ 10964542 w 12192000"/>
              <a:gd name="connsiteY98" fmla="*/ 6301987 h 6858000"/>
              <a:gd name="connsiteX99" fmla="*/ 10958406 w 12192000"/>
              <a:gd name="connsiteY99" fmla="*/ 6308230 h 6858000"/>
              <a:gd name="connsiteX100" fmla="*/ 10958406 w 12192000"/>
              <a:gd name="connsiteY100" fmla="*/ 6483025 h 6858000"/>
              <a:gd name="connsiteX101" fmla="*/ 10964542 w 12192000"/>
              <a:gd name="connsiteY101" fmla="*/ 6489268 h 6858000"/>
              <a:gd name="connsiteX102" fmla="*/ 10993181 w 12192000"/>
              <a:gd name="connsiteY102" fmla="*/ 6489268 h 6858000"/>
              <a:gd name="connsiteX103" fmla="*/ 10999317 w 12192000"/>
              <a:gd name="connsiteY103" fmla="*/ 6483025 h 6858000"/>
              <a:gd name="connsiteX104" fmla="*/ 10999317 w 12192000"/>
              <a:gd name="connsiteY104" fmla="*/ 6362333 h 6858000"/>
              <a:gd name="connsiteX105" fmla="*/ 11050457 w 12192000"/>
              <a:gd name="connsiteY105" fmla="*/ 6339443 h 6858000"/>
              <a:gd name="connsiteX106" fmla="*/ 11056594 w 12192000"/>
              <a:gd name="connsiteY106" fmla="*/ 6333200 h 6858000"/>
              <a:gd name="connsiteX107" fmla="*/ 11056594 w 12192000"/>
              <a:gd name="connsiteY107" fmla="*/ 6306149 h 6858000"/>
              <a:gd name="connsiteX108" fmla="*/ 11054548 w 12192000"/>
              <a:gd name="connsiteY108" fmla="*/ 6301987 h 6858000"/>
              <a:gd name="connsiteX109" fmla="*/ 11048412 w 12192000"/>
              <a:gd name="connsiteY109" fmla="*/ 6299906 h 6858000"/>
              <a:gd name="connsiteX110" fmla="*/ 10847504 w 12192000"/>
              <a:gd name="connsiteY110" fmla="*/ 6296399 h 6858000"/>
              <a:gd name="connsiteX111" fmla="*/ 10777148 w 12192000"/>
              <a:gd name="connsiteY111" fmla="*/ 6304717 h 6858000"/>
              <a:gd name="connsiteX112" fmla="*/ 10770940 w 12192000"/>
              <a:gd name="connsiteY112" fmla="*/ 6310955 h 6858000"/>
              <a:gd name="connsiteX113" fmla="*/ 10773009 w 12192000"/>
              <a:gd name="connsiteY113" fmla="*/ 6335908 h 6858000"/>
              <a:gd name="connsiteX114" fmla="*/ 10775079 w 12192000"/>
              <a:gd name="connsiteY114" fmla="*/ 6340067 h 6858000"/>
              <a:gd name="connsiteX115" fmla="*/ 10779217 w 12192000"/>
              <a:gd name="connsiteY115" fmla="*/ 6342146 h 6858000"/>
              <a:gd name="connsiteX116" fmla="*/ 10845434 w 12192000"/>
              <a:gd name="connsiteY116" fmla="*/ 6337987 h 6858000"/>
              <a:gd name="connsiteX117" fmla="*/ 10868196 w 12192000"/>
              <a:gd name="connsiteY117" fmla="*/ 6360861 h 6858000"/>
              <a:gd name="connsiteX118" fmla="*/ 10868196 w 12192000"/>
              <a:gd name="connsiteY118" fmla="*/ 6373337 h 6858000"/>
              <a:gd name="connsiteX119" fmla="*/ 10822672 w 12192000"/>
              <a:gd name="connsiteY119" fmla="*/ 6377496 h 6858000"/>
              <a:gd name="connsiteX120" fmla="*/ 10758524 w 12192000"/>
              <a:gd name="connsiteY120" fmla="*/ 6433640 h 6858000"/>
              <a:gd name="connsiteX121" fmla="*/ 10814395 w 12192000"/>
              <a:gd name="connsiteY121" fmla="*/ 6493943 h 6858000"/>
              <a:gd name="connsiteX122" fmla="*/ 10874404 w 12192000"/>
              <a:gd name="connsiteY122" fmla="*/ 6481467 h 6858000"/>
              <a:gd name="connsiteX123" fmla="*/ 10903374 w 12192000"/>
              <a:gd name="connsiteY123" fmla="*/ 6493943 h 6858000"/>
              <a:gd name="connsiteX124" fmla="*/ 10909582 w 12192000"/>
              <a:gd name="connsiteY124" fmla="*/ 6491864 h 6858000"/>
              <a:gd name="connsiteX125" fmla="*/ 10911651 w 12192000"/>
              <a:gd name="connsiteY125" fmla="*/ 6485626 h 6858000"/>
              <a:gd name="connsiteX126" fmla="*/ 10911651 w 12192000"/>
              <a:gd name="connsiteY126" fmla="*/ 6360861 h 6858000"/>
              <a:gd name="connsiteX127" fmla="*/ 10847504 w 12192000"/>
              <a:gd name="connsiteY127" fmla="*/ 6296399 h 6858000"/>
              <a:gd name="connsiteX128" fmla="*/ 10518899 w 12192000"/>
              <a:gd name="connsiteY128" fmla="*/ 6296399 h 6858000"/>
              <a:gd name="connsiteX129" fmla="*/ 10434738 w 12192000"/>
              <a:gd name="connsiteY129" fmla="*/ 6395171 h 6858000"/>
              <a:gd name="connsiteX130" fmla="*/ 10518899 w 12192000"/>
              <a:gd name="connsiteY130" fmla="*/ 6493943 h 6858000"/>
              <a:gd name="connsiteX131" fmla="*/ 10603060 w 12192000"/>
              <a:gd name="connsiteY131" fmla="*/ 6395171 h 6858000"/>
              <a:gd name="connsiteX132" fmla="*/ 10518899 w 12192000"/>
              <a:gd name="connsiteY132" fmla="*/ 6296399 h 6858000"/>
              <a:gd name="connsiteX133" fmla="*/ 10302945 w 12192000"/>
              <a:gd name="connsiteY133" fmla="*/ 6270683 h 6858000"/>
              <a:gd name="connsiteX134" fmla="*/ 10319310 w 12192000"/>
              <a:gd name="connsiteY134" fmla="*/ 6270683 h 6858000"/>
              <a:gd name="connsiteX135" fmla="*/ 10362267 w 12192000"/>
              <a:gd name="connsiteY135" fmla="*/ 6310425 h 6858000"/>
              <a:gd name="connsiteX136" fmla="*/ 10317264 w 12192000"/>
              <a:gd name="connsiteY136" fmla="*/ 6348076 h 6858000"/>
              <a:gd name="connsiteX137" fmla="*/ 10272261 w 12192000"/>
              <a:gd name="connsiteY137" fmla="*/ 6348076 h 6858000"/>
              <a:gd name="connsiteX138" fmla="*/ 10272261 w 12192000"/>
              <a:gd name="connsiteY138" fmla="*/ 6272775 h 6858000"/>
              <a:gd name="connsiteX139" fmla="*/ 10302945 w 12192000"/>
              <a:gd name="connsiteY139" fmla="*/ 6270683 h 6858000"/>
              <a:gd name="connsiteX140" fmla="*/ 10679182 w 12192000"/>
              <a:gd name="connsiteY140" fmla="*/ 6258994 h 6858000"/>
              <a:gd name="connsiteX141" fmla="*/ 10650472 w 12192000"/>
              <a:gd name="connsiteY141" fmla="*/ 6265238 h 6858000"/>
              <a:gd name="connsiteX142" fmla="*/ 10644320 w 12192000"/>
              <a:gd name="connsiteY142" fmla="*/ 6271482 h 6858000"/>
              <a:gd name="connsiteX143" fmla="*/ 10644320 w 12192000"/>
              <a:gd name="connsiteY143" fmla="*/ 6302704 h 6858000"/>
              <a:gd name="connsiteX144" fmla="*/ 10627914 w 12192000"/>
              <a:gd name="connsiteY144" fmla="*/ 6302704 h 6858000"/>
              <a:gd name="connsiteX145" fmla="*/ 10621762 w 12192000"/>
              <a:gd name="connsiteY145" fmla="*/ 6308949 h 6858000"/>
              <a:gd name="connsiteX146" fmla="*/ 10621762 w 12192000"/>
              <a:gd name="connsiteY146" fmla="*/ 6333927 h 6858000"/>
              <a:gd name="connsiteX147" fmla="*/ 10627914 w 12192000"/>
              <a:gd name="connsiteY147" fmla="*/ 6340171 h 6858000"/>
              <a:gd name="connsiteX148" fmla="*/ 10644320 w 12192000"/>
              <a:gd name="connsiteY148" fmla="*/ 6340171 h 6858000"/>
              <a:gd name="connsiteX149" fmla="*/ 10644320 w 12192000"/>
              <a:gd name="connsiteY149" fmla="*/ 6423430 h 6858000"/>
              <a:gd name="connsiteX150" fmla="*/ 10699689 w 12192000"/>
              <a:gd name="connsiteY150" fmla="*/ 6496281 h 6858000"/>
              <a:gd name="connsiteX151" fmla="*/ 10732500 w 12192000"/>
              <a:gd name="connsiteY151" fmla="*/ 6492118 h 6858000"/>
              <a:gd name="connsiteX152" fmla="*/ 10738652 w 12192000"/>
              <a:gd name="connsiteY152" fmla="*/ 6483792 h 6858000"/>
              <a:gd name="connsiteX153" fmla="*/ 10736602 w 12192000"/>
              <a:gd name="connsiteY153" fmla="*/ 6460896 h 6858000"/>
              <a:gd name="connsiteX154" fmla="*/ 10730449 w 12192000"/>
              <a:gd name="connsiteY154" fmla="*/ 6452570 h 6858000"/>
              <a:gd name="connsiteX155" fmla="*/ 10705841 w 12192000"/>
              <a:gd name="connsiteY155" fmla="*/ 6454652 h 6858000"/>
              <a:gd name="connsiteX156" fmla="*/ 10687385 w 12192000"/>
              <a:gd name="connsiteY156" fmla="*/ 6417185 h 6858000"/>
              <a:gd name="connsiteX157" fmla="*/ 10687385 w 12192000"/>
              <a:gd name="connsiteY157" fmla="*/ 6340171 h 6858000"/>
              <a:gd name="connsiteX158" fmla="*/ 10730449 w 12192000"/>
              <a:gd name="connsiteY158" fmla="*/ 6340171 h 6858000"/>
              <a:gd name="connsiteX159" fmla="*/ 10736602 w 12192000"/>
              <a:gd name="connsiteY159" fmla="*/ 6333927 h 6858000"/>
              <a:gd name="connsiteX160" fmla="*/ 10736602 w 12192000"/>
              <a:gd name="connsiteY160" fmla="*/ 6308949 h 6858000"/>
              <a:gd name="connsiteX161" fmla="*/ 10730449 w 12192000"/>
              <a:gd name="connsiteY161" fmla="*/ 6302704 h 6858000"/>
              <a:gd name="connsiteX162" fmla="*/ 10687385 w 12192000"/>
              <a:gd name="connsiteY162" fmla="*/ 6302704 h 6858000"/>
              <a:gd name="connsiteX163" fmla="*/ 10687385 w 12192000"/>
              <a:gd name="connsiteY163" fmla="*/ 6265238 h 6858000"/>
              <a:gd name="connsiteX164" fmla="*/ 10685334 w 12192000"/>
              <a:gd name="connsiteY164" fmla="*/ 6258994 h 6858000"/>
              <a:gd name="connsiteX165" fmla="*/ 10679182 w 12192000"/>
              <a:gd name="connsiteY165" fmla="*/ 6258994 h 6858000"/>
              <a:gd name="connsiteX166" fmla="*/ 10313278 w 12192000"/>
              <a:gd name="connsiteY166" fmla="*/ 6229772 h 6858000"/>
              <a:gd name="connsiteX167" fmla="*/ 10232861 w 12192000"/>
              <a:gd name="connsiteY167" fmla="*/ 6233924 h 6858000"/>
              <a:gd name="connsiteX168" fmla="*/ 10226674 w 12192000"/>
              <a:gd name="connsiteY168" fmla="*/ 6242228 h 6858000"/>
              <a:gd name="connsiteX169" fmla="*/ 10226674 w 12192000"/>
              <a:gd name="connsiteY169" fmla="*/ 6483040 h 6858000"/>
              <a:gd name="connsiteX170" fmla="*/ 10234922 w 12192000"/>
              <a:gd name="connsiteY170" fmla="*/ 6489268 h 6858000"/>
              <a:gd name="connsiteX171" fmla="*/ 10263790 w 12192000"/>
              <a:gd name="connsiteY171" fmla="*/ 6489268 h 6858000"/>
              <a:gd name="connsiteX172" fmla="*/ 10272038 w 12192000"/>
              <a:gd name="connsiteY172" fmla="*/ 6483040 h 6858000"/>
              <a:gd name="connsiteX173" fmla="*/ 10272038 w 12192000"/>
              <a:gd name="connsiteY173" fmla="*/ 6387546 h 6858000"/>
              <a:gd name="connsiteX174" fmla="*/ 10321526 w 12192000"/>
              <a:gd name="connsiteY174" fmla="*/ 6389621 h 6858000"/>
              <a:gd name="connsiteX175" fmla="*/ 10362766 w 12192000"/>
              <a:gd name="connsiteY175" fmla="*/ 6485115 h 6858000"/>
              <a:gd name="connsiteX176" fmla="*/ 10368952 w 12192000"/>
              <a:gd name="connsiteY176" fmla="*/ 6489268 h 6858000"/>
              <a:gd name="connsiteX177" fmla="*/ 10401944 w 12192000"/>
              <a:gd name="connsiteY177" fmla="*/ 6489268 h 6858000"/>
              <a:gd name="connsiteX178" fmla="*/ 10408130 w 12192000"/>
              <a:gd name="connsiteY178" fmla="*/ 6487192 h 6858000"/>
              <a:gd name="connsiteX179" fmla="*/ 10410192 w 12192000"/>
              <a:gd name="connsiteY179" fmla="*/ 6480964 h 6858000"/>
              <a:gd name="connsiteX180" fmla="*/ 10362766 w 12192000"/>
              <a:gd name="connsiteY180" fmla="*/ 6377166 h 6858000"/>
              <a:gd name="connsiteX181" fmla="*/ 10408130 w 12192000"/>
              <a:gd name="connsiteY181" fmla="*/ 6308658 h 6858000"/>
              <a:gd name="connsiteX182" fmla="*/ 10319464 w 12192000"/>
              <a:gd name="connsiteY182" fmla="*/ 6229772 h 6858000"/>
              <a:gd name="connsiteX183" fmla="*/ 10313278 w 12192000"/>
              <a:gd name="connsiteY183" fmla="*/ 6229772 h 6858000"/>
              <a:gd name="connsiteX184" fmla="*/ 11675833 w 12192000"/>
              <a:gd name="connsiteY184" fmla="*/ 6196766 h 6858000"/>
              <a:gd name="connsiteX185" fmla="*/ 11684076 w 12192000"/>
              <a:gd name="connsiteY185" fmla="*/ 6196766 h 6858000"/>
              <a:gd name="connsiteX186" fmla="*/ 11791218 w 12192000"/>
              <a:gd name="connsiteY186" fmla="*/ 6258579 h 6858000"/>
              <a:gd name="connsiteX187" fmla="*/ 11795339 w 12192000"/>
              <a:gd name="connsiteY187" fmla="*/ 6264760 h 6858000"/>
              <a:gd name="connsiteX188" fmla="*/ 11787097 w 12192000"/>
              <a:gd name="connsiteY188" fmla="*/ 6270941 h 6858000"/>
              <a:gd name="connsiteX189" fmla="*/ 11696438 w 12192000"/>
              <a:gd name="connsiteY189" fmla="*/ 6314210 h 6858000"/>
              <a:gd name="connsiteX190" fmla="*/ 11686136 w 12192000"/>
              <a:gd name="connsiteY190" fmla="*/ 6316270 h 6858000"/>
              <a:gd name="connsiteX191" fmla="*/ 11682015 w 12192000"/>
              <a:gd name="connsiteY191" fmla="*/ 6305968 h 6858000"/>
              <a:gd name="connsiteX192" fmla="*/ 11673773 w 12192000"/>
              <a:gd name="connsiteY192" fmla="*/ 6205007 h 6858000"/>
              <a:gd name="connsiteX193" fmla="*/ 11675833 w 12192000"/>
              <a:gd name="connsiteY193" fmla="*/ 6196766 h 6858000"/>
              <a:gd name="connsiteX194" fmla="*/ 11618498 w 12192000"/>
              <a:gd name="connsiteY194" fmla="*/ 6195995 h 6858000"/>
              <a:gd name="connsiteX195" fmla="*/ 11622619 w 12192000"/>
              <a:gd name="connsiteY195" fmla="*/ 6196770 h 6858000"/>
              <a:gd name="connsiteX196" fmla="*/ 11624679 w 12192000"/>
              <a:gd name="connsiteY196" fmla="*/ 6207095 h 6858000"/>
              <a:gd name="connsiteX197" fmla="*/ 11616438 w 12192000"/>
              <a:gd name="connsiteY197" fmla="*/ 6308283 h 6858000"/>
              <a:gd name="connsiteX198" fmla="*/ 11612316 w 12192000"/>
              <a:gd name="connsiteY198" fmla="*/ 6316543 h 6858000"/>
              <a:gd name="connsiteX199" fmla="*/ 11602015 w 12192000"/>
              <a:gd name="connsiteY199" fmla="*/ 6316543 h 6858000"/>
              <a:gd name="connsiteX200" fmla="*/ 11511355 w 12192000"/>
              <a:gd name="connsiteY200" fmla="*/ 6271112 h 6858000"/>
              <a:gd name="connsiteX201" fmla="*/ 11503114 w 12192000"/>
              <a:gd name="connsiteY201" fmla="*/ 6264917 h 6858000"/>
              <a:gd name="connsiteX202" fmla="*/ 11507235 w 12192000"/>
              <a:gd name="connsiteY202" fmla="*/ 6258721 h 6858000"/>
              <a:gd name="connsiteX203" fmla="*/ 11614377 w 12192000"/>
              <a:gd name="connsiteY203" fmla="*/ 6196770 h 6858000"/>
              <a:gd name="connsiteX204" fmla="*/ 11618498 w 12192000"/>
              <a:gd name="connsiteY204" fmla="*/ 6195995 h 6858000"/>
              <a:gd name="connsiteX205" fmla="*/ 11649811 w 12192000"/>
              <a:gd name="connsiteY205" fmla="*/ 6160806 h 6858000"/>
              <a:gd name="connsiteX206" fmla="*/ 11432980 w 12192000"/>
              <a:gd name="connsiteY206" fmla="*/ 6379976 h 6858000"/>
              <a:gd name="connsiteX207" fmla="*/ 11649811 w 12192000"/>
              <a:gd name="connsiteY207" fmla="*/ 6599145 h 6858000"/>
              <a:gd name="connsiteX208" fmla="*/ 11866643 w 12192000"/>
              <a:gd name="connsiteY208" fmla="*/ 6379976 h 6858000"/>
              <a:gd name="connsiteX209" fmla="*/ 11649811 w 12192000"/>
              <a:gd name="connsiteY209" fmla="*/ 6160806 h 6858000"/>
              <a:gd name="connsiteX210" fmla="*/ 11649226 w 12192000"/>
              <a:gd name="connsiteY210" fmla="*/ 6129247 h 6858000"/>
              <a:gd name="connsiteX211" fmla="*/ 11895865 w 12192000"/>
              <a:gd name="connsiteY211" fmla="*/ 6378808 h 6858000"/>
              <a:gd name="connsiteX212" fmla="*/ 11649226 w 12192000"/>
              <a:gd name="connsiteY212" fmla="*/ 6628369 h 6858000"/>
              <a:gd name="connsiteX213" fmla="*/ 11402588 w 12192000"/>
              <a:gd name="connsiteY213" fmla="*/ 6378808 h 6858000"/>
              <a:gd name="connsiteX214" fmla="*/ 11649226 w 12192000"/>
              <a:gd name="connsiteY214" fmla="*/ 6129247 h 6858000"/>
              <a:gd name="connsiteX215" fmla="*/ 11636303 w 12192000"/>
              <a:gd name="connsiteY215" fmla="*/ 6050671 h 6858000"/>
              <a:gd name="connsiteX216" fmla="*/ 11623964 w 12192000"/>
              <a:gd name="connsiteY216" fmla="*/ 6100554 h 6858000"/>
              <a:gd name="connsiteX217" fmla="*/ 11601342 w 12192000"/>
              <a:gd name="connsiteY217" fmla="*/ 6104711 h 6858000"/>
              <a:gd name="connsiteX218" fmla="*/ 11574607 w 12192000"/>
              <a:gd name="connsiteY218" fmla="*/ 6058985 h 6858000"/>
              <a:gd name="connsiteX219" fmla="*/ 11574607 w 12192000"/>
              <a:gd name="connsiteY219" fmla="*/ 6056906 h 6858000"/>
              <a:gd name="connsiteX220" fmla="*/ 11572550 w 12192000"/>
              <a:gd name="connsiteY220" fmla="*/ 6058985 h 6858000"/>
              <a:gd name="connsiteX221" fmla="*/ 11551985 w 12192000"/>
              <a:gd name="connsiteY221" fmla="*/ 6063142 h 6858000"/>
              <a:gd name="connsiteX222" fmla="*/ 11551985 w 12192000"/>
              <a:gd name="connsiteY222" fmla="*/ 6065220 h 6858000"/>
              <a:gd name="connsiteX223" fmla="*/ 11547872 w 12192000"/>
              <a:gd name="connsiteY223" fmla="*/ 6090162 h 6858000"/>
              <a:gd name="connsiteX224" fmla="*/ 11551985 w 12192000"/>
              <a:gd name="connsiteY224" fmla="*/ 6117182 h 6858000"/>
              <a:gd name="connsiteX225" fmla="*/ 11531420 w 12192000"/>
              <a:gd name="connsiteY225" fmla="*/ 6125495 h 6858000"/>
              <a:gd name="connsiteX226" fmla="*/ 11494402 w 12192000"/>
              <a:gd name="connsiteY226" fmla="*/ 6090162 h 6858000"/>
              <a:gd name="connsiteX227" fmla="*/ 11494402 w 12192000"/>
              <a:gd name="connsiteY227" fmla="*/ 6088083 h 6858000"/>
              <a:gd name="connsiteX228" fmla="*/ 11492346 w 12192000"/>
              <a:gd name="connsiteY228" fmla="*/ 6088083 h 6858000"/>
              <a:gd name="connsiteX229" fmla="*/ 11473837 w 12192000"/>
              <a:gd name="connsiteY229" fmla="*/ 6100554 h 6858000"/>
              <a:gd name="connsiteX230" fmla="*/ 11473837 w 12192000"/>
              <a:gd name="connsiteY230" fmla="*/ 6102632 h 6858000"/>
              <a:gd name="connsiteX231" fmla="*/ 11486176 w 12192000"/>
              <a:gd name="connsiteY231" fmla="*/ 6152515 h 6858000"/>
              <a:gd name="connsiteX232" fmla="*/ 11469724 w 12192000"/>
              <a:gd name="connsiteY232" fmla="*/ 6164986 h 6858000"/>
              <a:gd name="connsiteX233" fmla="*/ 11426536 w 12192000"/>
              <a:gd name="connsiteY233" fmla="*/ 6137966 h 6858000"/>
              <a:gd name="connsiteX234" fmla="*/ 11424480 w 12192000"/>
              <a:gd name="connsiteY234" fmla="*/ 6137966 h 6858000"/>
              <a:gd name="connsiteX235" fmla="*/ 11424480 w 12192000"/>
              <a:gd name="connsiteY235" fmla="*/ 6140044 h 6858000"/>
              <a:gd name="connsiteX236" fmla="*/ 11408027 w 12192000"/>
              <a:gd name="connsiteY236" fmla="*/ 6154594 h 6858000"/>
              <a:gd name="connsiteX237" fmla="*/ 11408027 w 12192000"/>
              <a:gd name="connsiteY237" fmla="*/ 6156672 h 6858000"/>
              <a:gd name="connsiteX238" fmla="*/ 11434763 w 12192000"/>
              <a:gd name="connsiteY238" fmla="*/ 6202398 h 6858000"/>
              <a:gd name="connsiteX239" fmla="*/ 11420366 w 12192000"/>
              <a:gd name="connsiteY239" fmla="*/ 6219026 h 6858000"/>
              <a:gd name="connsiteX240" fmla="*/ 11371010 w 12192000"/>
              <a:gd name="connsiteY240" fmla="*/ 6206555 h 6858000"/>
              <a:gd name="connsiteX241" fmla="*/ 11368953 w 12192000"/>
              <a:gd name="connsiteY241" fmla="*/ 6206555 h 6858000"/>
              <a:gd name="connsiteX242" fmla="*/ 11358671 w 12192000"/>
              <a:gd name="connsiteY242" fmla="*/ 6225261 h 6858000"/>
              <a:gd name="connsiteX243" fmla="*/ 11358671 w 12192000"/>
              <a:gd name="connsiteY243" fmla="*/ 6227340 h 6858000"/>
              <a:gd name="connsiteX244" fmla="*/ 11395688 w 12192000"/>
              <a:gd name="connsiteY244" fmla="*/ 6264752 h 6858000"/>
              <a:gd name="connsiteX245" fmla="*/ 11387462 w 12192000"/>
              <a:gd name="connsiteY245" fmla="*/ 6283458 h 6858000"/>
              <a:gd name="connsiteX246" fmla="*/ 11336049 w 12192000"/>
              <a:gd name="connsiteY246" fmla="*/ 6283458 h 6858000"/>
              <a:gd name="connsiteX247" fmla="*/ 11333992 w 12192000"/>
              <a:gd name="connsiteY247" fmla="*/ 6283458 h 6858000"/>
              <a:gd name="connsiteX248" fmla="*/ 11333992 w 12192000"/>
              <a:gd name="connsiteY248" fmla="*/ 6285536 h 6858000"/>
              <a:gd name="connsiteX249" fmla="*/ 11327823 w 12192000"/>
              <a:gd name="connsiteY249" fmla="*/ 6306320 h 6858000"/>
              <a:gd name="connsiteX250" fmla="*/ 11329879 w 12192000"/>
              <a:gd name="connsiteY250" fmla="*/ 6308399 h 6858000"/>
              <a:gd name="connsiteX251" fmla="*/ 11373066 w 12192000"/>
              <a:gd name="connsiteY251" fmla="*/ 6333340 h 6858000"/>
              <a:gd name="connsiteX252" fmla="*/ 11371010 w 12192000"/>
              <a:gd name="connsiteY252" fmla="*/ 6356204 h 6858000"/>
              <a:gd name="connsiteX253" fmla="*/ 11321653 w 12192000"/>
              <a:gd name="connsiteY253" fmla="*/ 6368675 h 6858000"/>
              <a:gd name="connsiteX254" fmla="*/ 11319596 w 12192000"/>
              <a:gd name="connsiteY254" fmla="*/ 6368675 h 6858000"/>
              <a:gd name="connsiteX255" fmla="*/ 11319596 w 12192000"/>
              <a:gd name="connsiteY255" fmla="*/ 6370752 h 6858000"/>
              <a:gd name="connsiteX256" fmla="*/ 11319596 w 12192000"/>
              <a:gd name="connsiteY256" fmla="*/ 6381145 h 6858000"/>
              <a:gd name="connsiteX257" fmla="*/ 11319596 w 12192000"/>
              <a:gd name="connsiteY257" fmla="*/ 6391537 h 6858000"/>
              <a:gd name="connsiteX258" fmla="*/ 11319596 w 12192000"/>
              <a:gd name="connsiteY258" fmla="*/ 6393616 h 6858000"/>
              <a:gd name="connsiteX259" fmla="*/ 11321653 w 12192000"/>
              <a:gd name="connsiteY259" fmla="*/ 6393616 h 6858000"/>
              <a:gd name="connsiteX260" fmla="*/ 11371010 w 12192000"/>
              <a:gd name="connsiteY260" fmla="*/ 6406087 h 6858000"/>
              <a:gd name="connsiteX261" fmla="*/ 11375123 w 12192000"/>
              <a:gd name="connsiteY261" fmla="*/ 6428949 h 6858000"/>
              <a:gd name="connsiteX262" fmla="*/ 11329879 w 12192000"/>
              <a:gd name="connsiteY262" fmla="*/ 6455969 h 6858000"/>
              <a:gd name="connsiteX263" fmla="*/ 11327823 w 12192000"/>
              <a:gd name="connsiteY263" fmla="*/ 6455969 h 6858000"/>
              <a:gd name="connsiteX264" fmla="*/ 11327823 w 12192000"/>
              <a:gd name="connsiteY264" fmla="*/ 6458048 h 6858000"/>
              <a:gd name="connsiteX265" fmla="*/ 11333992 w 12192000"/>
              <a:gd name="connsiteY265" fmla="*/ 6478833 h 6858000"/>
              <a:gd name="connsiteX266" fmla="*/ 11336049 w 12192000"/>
              <a:gd name="connsiteY266" fmla="*/ 6478833 h 6858000"/>
              <a:gd name="connsiteX267" fmla="*/ 11387462 w 12192000"/>
              <a:gd name="connsiteY267" fmla="*/ 6478833 h 6858000"/>
              <a:gd name="connsiteX268" fmla="*/ 11395688 w 12192000"/>
              <a:gd name="connsiteY268" fmla="*/ 6499616 h 6858000"/>
              <a:gd name="connsiteX269" fmla="*/ 11358671 w 12192000"/>
              <a:gd name="connsiteY269" fmla="*/ 6537029 h 6858000"/>
              <a:gd name="connsiteX270" fmla="*/ 11358671 w 12192000"/>
              <a:gd name="connsiteY270" fmla="*/ 6539107 h 6858000"/>
              <a:gd name="connsiteX271" fmla="*/ 11371010 w 12192000"/>
              <a:gd name="connsiteY271" fmla="*/ 6557813 h 6858000"/>
              <a:gd name="connsiteX272" fmla="*/ 11422423 w 12192000"/>
              <a:gd name="connsiteY272" fmla="*/ 6543265 h 6858000"/>
              <a:gd name="connsiteX273" fmla="*/ 11434763 w 12192000"/>
              <a:gd name="connsiteY273" fmla="*/ 6561971 h 6858000"/>
              <a:gd name="connsiteX274" fmla="*/ 11408027 w 12192000"/>
              <a:gd name="connsiteY274" fmla="*/ 6607697 h 6858000"/>
              <a:gd name="connsiteX275" fmla="*/ 11410084 w 12192000"/>
              <a:gd name="connsiteY275" fmla="*/ 6609774 h 6858000"/>
              <a:gd name="connsiteX276" fmla="*/ 11424480 w 12192000"/>
              <a:gd name="connsiteY276" fmla="*/ 6624324 h 6858000"/>
              <a:gd name="connsiteX277" fmla="*/ 11426536 w 12192000"/>
              <a:gd name="connsiteY277" fmla="*/ 6624324 h 6858000"/>
              <a:gd name="connsiteX278" fmla="*/ 11471780 w 12192000"/>
              <a:gd name="connsiteY278" fmla="*/ 6597304 h 6858000"/>
              <a:gd name="connsiteX279" fmla="*/ 11488233 w 12192000"/>
              <a:gd name="connsiteY279" fmla="*/ 6611853 h 6858000"/>
              <a:gd name="connsiteX280" fmla="*/ 11475894 w 12192000"/>
              <a:gd name="connsiteY280" fmla="*/ 6661736 h 6858000"/>
              <a:gd name="connsiteX281" fmla="*/ 11475894 w 12192000"/>
              <a:gd name="connsiteY281" fmla="*/ 6663815 h 6858000"/>
              <a:gd name="connsiteX282" fmla="*/ 11494402 w 12192000"/>
              <a:gd name="connsiteY282" fmla="*/ 6674206 h 6858000"/>
              <a:gd name="connsiteX283" fmla="*/ 11494402 w 12192000"/>
              <a:gd name="connsiteY283" fmla="*/ 6676285 h 6858000"/>
              <a:gd name="connsiteX284" fmla="*/ 11496459 w 12192000"/>
              <a:gd name="connsiteY284" fmla="*/ 6674206 h 6858000"/>
              <a:gd name="connsiteX285" fmla="*/ 11533476 w 12192000"/>
              <a:gd name="connsiteY285" fmla="*/ 6636795 h 6858000"/>
              <a:gd name="connsiteX286" fmla="*/ 11551985 w 12192000"/>
              <a:gd name="connsiteY286" fmla="*/ 6645109 h 6858000"/>
              <a:gd name="connsiteX287" fmla="*/ 11549928 w 12192000"/>
              <a:gd name="connsiteY287" fmla="*/ 6672129 h 6858000"/>
              <a:gd name="connsiteX288" fmla="*/ 11551985 w 12192000"/>
              <a:gd name="connsiteY288" fmla="*/ 6697070 h 6858000"/>
              <a:gd name="connsiteX289" fmla="*/ 11551985 w 12192000"/>
              <a:gd name="connsiteY289" fmla="*/ 6699148 h 6858000"/>
              <a:gd name="connsiteX290" fmla="*/ 11554042 w 12192000"/>
              <a:gd name="connsiteY290" fmla="*/ 6699148 h 6858000"/>
              <a:gd name="connsiteX291" fmla="*/ 11574607 w 12192000"/>
              <a:gd name="connsiteY291" fmla="*/ 6705383 h 6858000"/>
              <a:gd name="connsiteX292" fmla="*/ 11576663 w 12192000"/>
              <a:gd name="connsiteY292" fmla="*/ 6705383 h 6858000"/>
              <a:gd name="connsiteX293" fmla="*/ 11601342 w 12192000"/>
              <a:gd name="connsiteY293" fmla="*/ 6659658 h 6858000"/>
              <a:gd name="connsiteX294" fmla="*/ 11623964 w 12192000"/>
              <a:gd name="connsiteY294" fmla="*/ 6661736 h 6858000"/>
              <a:gd name="connsiteX295" fmla="*/ 11636303 w 12192000"/>
              <a:gd name="connsiteY295" fmla="*/ 6713697 h 6858000"/>
              <a:gd name="connsiteX296" fmla="*/ 11638359 w 12192000"/>
              <a:gd name="connsiteY296" fmla="*/ 6713697 h 6858000"/>
              <a:gd name="connsiteX297" fmla="*/ 11658925 w 12192000"/>
              <a:gd name="connsiteY297" fmla="*/ 6713697 h 6858000"/>
              <a:gd name="connsiteX298" fmla="*/ 11660982 w 12192000"/>
              <a:gd name="connsiteY298" fmla="*/ 6713697 h 6858000"/>
              <a:gd name="connsiteX299" fmla="*/ 11675378 w 12192000"/>
              <a:gd name="connsiteY299" fmla="*/ 6661736 h 6858000"/>
              <a:gd name="connsiteX300" fmla="*/ 11695943 w 12192000"/>
              <a:gd name="connsiteY300" fmla="*/ 6659658 h 6858000"/>
              <a:gd name="connsiteX301" fmla="*/ 11722678 w 12192000"/>
              <a:gd name="connsiteY301" fmla="*/ 6705383 h 6858000"/>
              <a:gd name="connsiteX302" fmla="*/ 11743243 w 12192000"/>
              <a:gd name="connsiteY302" fmla="*/ 6699148 h 6858000"/>
              <a:gd name="connsiteX303" fmla="*/ 11745300 w 12192000"/>
              <a:gd name="connsiteY303" fmla="*/ 6699148 h 6858000"/>
              <a:gd name="connsiteX304" fmla="*/ 11747356 w 12192000"/>
              <a:gd name="connsiteY304" fmla="*/ 6672129 h 6858000"/>
              <a:gd name="connsiteX305" fmla="*/ 11745300 w 12192000"/>
              <a:gd name="connsiteY305" fmla="*/ 6645109 h 6858000"/>
              <a:gd name="connsiteX306" fmla="*/ 11765865 w 12192000"/>
              <a:gd name="connsiteY306" fmla="*/ 6636795 h 6858000"/>
              <a:gd name="connsiteX307" fmla="*/ 11802882 w 12192000"/>
              <a:gd name="connsiteY307" fmla="*/ 6674206 h 6858000"/>
              <a:gd name="connsiteX308" fmla="*/ 11821391 w 12192000"/>
              <a:gd name="connsiteY308" fmla="*/ 6663815 h 6858000"/>
              <a:gd name="connsiteX309" fmla="*/ 11823448 w 12192000"/>
              <a:gd name="connsiteY309" fmla="*/ 6661736 h 6858000"/>
              <a:gd name="connsiteX310" fmla="*/ 11823448 w 12192000"/>
              <a:gd name="connsiteY310" fmla="*/ 6659658 h 6858000"/>
              <a:gd name="connsiteX311" fmla="*/ 11809052 w 12192000"/>
              <a:gd name="connsiteY311" fmla="*/ 6611853 h 6858000"/>
              <a:gd name="connsiteX312" fmla="*/ 11825504 w 12192000"/>
              <a:gd name="connsiteY312" fmla="*/ 6597304 h 6858000"/>
              <a:gd name="connsiteX313" fmla="*/ 11870748 w 12192000"/>
              <a:gd name="connsiteY313" fmla="*/ 6624324 h 6858000"/>
              <a:gd name="connsiteX314" fmla="*/ 11872805 w 12192000"/>
              <a:gd name="connsiteY314" fmla="*/ 6624324 h 6858000"/>
              <a:gd name="connsiteX315" fmla="*/ 11887201 w 12192000"/>
              <a:gd name="connsiteY315" fmla="*/ 6607697 h 6858000"/>
              <a:gd name="connsiteX316" fmla="*/ 11889257 w 12192000"/>
              <a:gd name="connsiteY316" fmla="*/ 6607697 h 6858000"/>
              <a:gd name="connsiteX317" fmla="*/ 11862522 w 12192000"/>
              <a:gd name="connsiteY317" fmla="*/ 6561971 h 6858000"/>
              <a:gd name="connsiteX318" fmla="*/ 11874861 w 12192000"/>
              <a:gd name="connsiteY318" fmla="*/ 6543265 h 6858000"/>
              <a:gd name="connsiteX319" fmla="*/ 11926275 w 12192000"/>
              <a:gd name="connsiteY319" fmla="*/ 6557813 h 6858000"/>
              <a:gd name="connsiteX320" fmla="*/ 11928331 w 12192000"/>
              <a:gd name="connsiteY320" fmla="*/ 6555735 h 6858000"/>
              <a:gd name="connsiteX321" fmla="*/ 11938614 w 12192000"/>
              <a:gd name="connsiteY321" fmla="*/ 6537029 h 6858000"/>
              <a:gd name="connsiteX322" fmla="*/ 11938614 w 12192000"/>
              <a:gd name="connsiteY322" fmla="*/ 6534951 h 6858000"/>
              <a:gd name="connsiteX323" fmla="*/ 11901596 w 12192000"/>
              <a:gd name="connsiteY323" fmla="*/ 6499616 h 6858000"/>
              <a:gd name="connsiteX324" fmla="*/ 11909822 w 12192000"/>
              <a:gd name="connsiteY324" fmla="*/ 6478833 h 6858000"/>
              <a:gd name="connsiteX325" fmla="*/ 11961236 w 12192000"/>
              <a:gd name="connsiteY325" fmla="*/ 6478833 h 6858000"/>
              <a:gd name="connsiteX326" fmla="*/ 11963292 w 12192000"/>
              <a:gd name="connsiteY326" fmla="*/ 6478833 h 6858000"/>
              <a:gd name="connsiteX327" fmla="*/ 11967405 w 12192000"/>
              <a:gd name="connsiteY327" fmla="*/ 6458048 h 6858000"/>
              <a:gd name="connsiteX328" fmla="*/ 11967405 w 12192000"/>
              <a:gd name="connsiteY328" fmla="*/ 6455969 h 6858000"/>
              <a:gd name="connsiteX329" fmla="*/ 11922162 w 12192000"/>
              <a:gd name="connsiteY329" fmla="*/ 6428949 h 6858000"/>
              <a:gd name="connsiteX330" fmla="*/ 11926275 w 12192000"/>
              <a:gd name="connsiteY330" fmla="*/ 6408165 h 6858000"/>
              <a:gd name="connsiteX331" fmla="*/ 11975632 w 12192000"/>
              <a:gd name="connsiteY331" fmla="*/ 6393616 h 6858000"/>
              <a:gd name="connsiteX332" fmla="*/ 11977688 w 12192000"/>
              <a:gd name="connsiteY332" fmla="*/ 6393616 h 6858000"/>
              <a:gd name="connsiteX333" fmla="*/ 11977688 w 12192000"/>
              <a:gd name="connsiteY333" fmla="*/ 6381145 h 6858000"/>
              <a:gd name="connsiteX334" fmla="*/ 11977688 w 12192000"/>
              <a:gd name="connsiteY334" fmla="*/ 6370752 h 6858000"/>
              <a:gd name="connsiteX335" fmla="*/ 11975632 w 12192000"/>
              <a:gd name="connsiteY335" fmla="*/ 6370752 h 6858000"/>
              <a:gd name="connsiteX336" fmla="*/ 11926275 w 12192000"/>
              <a:gd name="connsiteY336" fmla="*/ 6356204 h 6858000"/>
              <a:gd name="connsiteX337" fmla="*/ 11924218 w 12192000"/>
              <a:gd name="connsiteY337" fmla="*/ 6335419 h 6858000"/>
              <a:gd name="connsiteX338" fmla="*/ 11967405 w 12192000"/>
              <a:gd name="connsiteY338" fmla="*/ 6308399 h 6858000"/>
              <a:gd name="connsiteX339" fmla="*/ 11969462 w 12192000"/>
              <a:gd name="connsiteY339" fmla="*/ 6308399 h 6858000"/>
              <a:gd name="connsiteX340" fmla="*/ 11969462 w 12192000"/>
              <a:gd name="connsiteY340" fmla="*/ 6306320 h 6858000"/>
              <a:gd name="connsiteX341" fmla="*/ 11963292 w 12192000"/>
              <a:gd name="connsiteY341" fmla="*/ 6285536 h 6858000"/>
              <a:gd name="connsiteX342" fmla="*/ 11961236 w 12192000"/>
              <a:gd name="connsiteY342" fmla="*/ 6285536 h 6858000"/>
              <a:gd name="connsiteX343" fmla="*/ 11909822 w 12192000"/>
              <a:gd name="connsiteY343" fmla="*/ 6285536 h 6858000"/>
              <a:gd name="connsiteX344" fmla="*/ 11901596 w 12192000"/>
              <a:gd name="connsiteY344" fmla="*/ 6264752 h 6858000"/>
              <a:gd name="connsiteX345" fmla="*/ 11938614 w 12192000"/>
              <a:gd name="connsiteY345" fmla="*/ 6227340 h 6858000"/>
              <a:gd name="connsiteX346" fmla="*/ 11938614 w 12192000"/>
              <a:gd name="connsiteY346" fmla="*/ 6225261 h 6858000"/>
              <a:gd name="connsiteX347" fmla="*/ 11928331 w 12192000"/>
              <a:gd name="connsiteY347" fmla="*/ 6206555 h 6858000"/>
              <a:gd name="connsiteX348" fmla="*/ 11926275 w 12192000"/>
              <a:gd name="connsiteY348" fmla="*/ 6206555 h 6858000"/>
              <a:gd name="connsiteX349" fmla="*/ 11876918 w 12192000"/>
              <a:gd name="connsiteY349" fmla="*/ 6219026 h 6858000"/>
              <a:gd name="connsiteX350" fmla="*/ 11862522 w 12192000"/>
              <a:gd name="connsiteY350" fmla="*/ 6202398 h 6858000"/>
              <a:gd name="connsiteX351" fmla="*/ 11889257 w 12192000"/>
              <a:gd name="connsiteY351" fmla="*/ 6156672 h 6858000"/>
              <a:gd name="connsiteX352" fmla="*/ 11889257 w 12192000"/>
              <a:gd name="connsiteY352" fmla="*/ 6154594 h 6858000"/>
              <a:gd name="connsiteX353" fmla="*/ 11872805 w 12192000"/>
              <a:gd name="connsiteY353" fmla="*/ 6140044 h 6858000"/>
              <a:gd name="connsiteX354" fmla="*/ 11827561 w 12192000"/>
              <a:gd name="connsiteY354" fmla="*/ 6164986 h 6858000"/>
              <a:gd name="connsiteX355" fmla="*/ 11809052 w 12192000"/>
              <a:gd name="connsiteY355" fmla="*/ 6152515 h 6858000"/>
              <a:gd name="connsiteX356" fmla="*/ 11823448 w 12192000"/>
              <a:gd name="connsiteY356" fmla="*/ 6102632 h 6858000"/>
              <a:gd name="connsiteX357" fmla="*/ 11823448 w 12192000"/>
              <a:gd name="connsiteY357" fmla="*/ 6100554 h 6858000"/>
              <a:gd name="connsiteX358" fmla="*/ 11804939 w 12192000"/>
              <a:gd name="connsiteY358" fmla="*/ 6090162 h 6858000"/>
              <a:gd name="connsiteX359" fmla="*/ 11802882 w 12192000"/>
              <a:gd name="connsiteY359" fmla="*/ 6088083 h 6858000"/>
              <a:gd name="connsiteX360" fmla="*/ 11802882 w 12192000"/>
              <a:gd name="connsiteY360" fmla="*/ 6090162 h 6858000"/>
              <a:gd name="connsiteX361" fmla="*/ 11765865 w 12192000"/>
              <a:gd name="connsiteY361" fmla="*/ 6125495 h 6858000"/>
              <a:gd name="connsiteX362" fmla="*/ 11745300 w 12192000"/>
              <a:gd name="connsiteY362" fmla="*/ 6117182 h 6858000"/>
              <a:gd name="connsiteX363" fmla="*/ 11749412 w 12192000"/>
              <a:gd name="connsiteY363" fmla="*/ 6090162 h 6858000"/>
              <a:gd name="connsiteX364" fmla="*/ 11745300 w 12192000"/>
              <a:gd name="connsiteY364" fmla="*/ 6065220 h 6858000"/>
              <a:gd name="connsiteX365" fmla="*/ 11745300 w 12192000"/>
              <a:gd name="connsiteY365" fmla="*/ 6063142 h 6858000"/>
              <a:gd name="connsiteX366" fmla="*/ 11743243 w 12192000"/>
              <a:gd name="connsiteY366" fmla="*/ 6063142 h 6858000"/>
              <a:gd name="connsiteX367" fmla="*/ 11722678 w 12192000"/>
              <a:gd name="connsiteY367" fmla="*/ 6058985 h 6858000"/>
              <a:gd name="connsiteX368" fmla="*/ 11695943 w 12192000"/>
              <a:gd name="connsiteY368" fmla="*/ 6104711 h 6858000"/>
              <a:gd name="connsiteX369" fmla="*/ 11673321 w 12192000"/>
              <a:gd name="connsiteY369" fmla="*/ 6100554 h 6858000"/>
              <a:gd name="connsiteX370" fmla="*/ 11660982 w 12192000"/>
              <a:gd name="connsiteY370" fmla="*/ 6050671 h 6858000"/>
              <a:gd name="connsiteX371" fmla="*/ 11658925 w 12192000"/>
              <a:gd name="connsiteY371" fmla="*/ 6050671 h 6858000"/>
              <a:gd name="connsiteX372" fmla="*/ 11638359 w 12192000"/>
              <a:gd name="connsiteY372" fmla="*/ 6050671 h 6858000"/>
              <a:gd name="connsiteX373" fmla="*/ 11636303 w 12192000"/>
              <a:gd name="connsiteY373" fmla="*/ 6050671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8102"/>
                </a:moveTo>
                <a:cubicBezTo>
                  <a:pt x="11607483" y="6446018"/>
                  <a:pt x="11609524" y="6446018"/>
                  <a:pt x="11613605" y="6448102"/>
                </a:cubicBezTo>
                <a:cubicBezTo>
                  <a:pt x="11615645" y="6450187"/>
                  <a:pt x="11617686" y="6452271"/>
                  <a:pt x="11617686" y="6456440"/>
                </a:cubicBezTo>
                <a:cubicBezTo>
                  <a:pt x="11623808" y="6558584"/>
                  <a:pt x="11623808" y="6558584"/>
                  <a:pt x="11623808" y="6558584"/>
                </a:cubicBezTo>
                <a:cubicBezTo>
                  <a:pt x="11625848" y="6564837"/>
                  <a:pt x="11623808" y="6566922"/>
                  <a:pt x="11621767" y="6569006"/>
                </a:cubicBezTo>
                <a:cubicBezTo>
                  <a:pt x="11619727" y="6571091"/>
                  <a:pt x="11617686" y="6569006"/>
                  <a:pt x="11615645" y="6569006"/>
                </a:cubicBezTo>
                <a:cubicBezTo>
                  <a:pt x="11570752" y="6558584"/>
                  <a:pt x="11540142" y="6539822"/>
                  <a:pt x="11509533" y="6506470"/>
                </a:cubicBezTo>
                <a:cubicBezTo>
                  <a:pt x="11507492" y="6504386"/>
                  <a:pt x="11505451" y="6502301"/>
                  <a:pt x="11505451" y="6500217"/>
                </a:cubicBezTo>
                <a:cubicBezTo>
                  <a:pt x="11505451" y="6500217"/>
                  <a:pt x="11505451" y="6500217"/>
                  <a:pt x="11505451" y="6498131"/>
                </a:cubicBezTo>
                <a:cubicBezTo>
                  <a:pt x="11505451" y="6496047"/>
                  <a:pt x="11509533" y="6493962"/>
                  <a:pt x="11511573" y="6493962"/>
                </a:cubicBezTo>
                <a:cubicBezTo>
                  <a:pt x="11603402" y="6448102"/>
                  <a:pt x="11603402" y="6448102"/>
                  <a:pt x="11603402" y="6448102"/>
                </a:cubicBezTo>
                <a:close/>
                <a:moveTo>
                  <a:pt x="11686136" y="6446018"/>
                </a:moveTo>
                <a:cubicBezTo>
                  <a:pt x="11690256" y="6446018"/>
                  <a:pt x="11692317" y="6446018"/>
                  <a:pt x="11696438" y="6446018"/>
                </a:cubicBezTo>
                <a:cubicBezTo>
                  <a:pt x="11787097" y="6491784"/>
                  <a:pt x="11787097" y="6491784"/>
                  <a:pt x="11787097" y="6491784"/>
                </a:cubicBezTo>
                <a:cubicBezTo>
                  <a:pt x="11791218" y="6493864"/>
                  <a:pt x="11793278" y="6495944"/>
                  <a:pt x="11795339" y="6498025"/>
                </a:cubicBezTo>
                <a:cubicBezTo>
                  <a:pt x="11795339" y="6500105"/>
                  <a:pt x="11793278" y="6502185"/>
                  <a:pt x="11791218" y="6504265"/>
                </a:cubicBezTo>
                <a:cubicBezTo>
                  <a:pt x="11760312" y="6537549"/>
                  <a:pt x="11727344" y="6556272"/>
                  <a:pt x="11684076" y="6566673"/>
                </a:cubicBezTo>
                <a:cubicBezTo>
                  <a:pt x="11679954" y="6568753"/>
                  <a:pt x="11677894" y="6568753"/>
                  <a:pt x="11675833" y="6566673"/>
                </a:cubicBezTo>
                <a:cubicBezTo>
                  <a:pt x="11673773" y="6564593"/>
                  <a:pt x="11673773" y="6560432"/>
                  <a:pt x="11673773" y="6558352"/>
                </a:cubicBezTo>
                <a:cubicBezTo>
                  <a:pt x="11682015" y="6454339"/>
                  <a:pt x="11682015" y="6454339"/>
                  <a:pt x="11682015" y="6454339"/>
                </a:cubicBezTo>
                <a:cubicBezTo>
                  <a:pt x="11682015" y="6452259"/>
                  <a:pt x="11684076" y="6448098"/>
                  <a:pt x="11686136" y="6446018"/>
                </a:cubicBezTo>
                <a:close/>
                <a:moveTo>
                  <a:pt x="10868401" y="6406275"/>
                </a:moveTo>
                <a:cubicBezTo>
                  <a:pt x="10868401" y="6406275"/>
                  <a:pt x="10868401" y="6406275"/>
                  <a:pt x="10868401" y="6449478"/>
                </a:cubicBezTo>
                <a:cubicBezTo>
                  <a:pt x="10868401" y="6449478"/>
                  <a:pt x="10841333" y="6457707"/>
                  <a:pt x="10820512" y="6457707"/>
                </a:cubicBezTo>
                <a:cubicBezTo>
                  <a:pt x="10803855" y="6457707"/>
                  <a:pt x="10801773" y="6441249"/>
                  <a:pt x="10801773" y="6433020"/>
                </a:cubicBezTo>
                <a:cubicBezTo>
                  <a:pt x="10801773" y="6418619"/>
                  <a:pt x="10810102" y="6410390"/>
                  <a:pt x="10826759" y="6408333"/>
                </a:cubicBezTo>
                <a:close/>
                <a:moveTo>
                  <a:pt x="10518900" y="6336141"/>
                </a:moveTo>
                <a:cubicBezTo>
                  <a:pt x="10547537" y="6336141"/>
                  <a:pt x="10559811" y="6352748"/>
                  <a:pt x="10559811" y="6396340"/>
                </a:cubicBezTo>
                <a:cubicBezTo>
                  <a:pt x="10559811" y="6433704"/>
                  <a:pt x="10553675" y="6456538"/>
                  <a:pt x="10518900" y="6456538"/>
                </a:cubicBezTo>
                <a:cubicBezTo>
                  <a:pt x="10484125" y="6456538"/>
                  <a:pt x="10477988" y="6433704"/>
                  <a:pt x="10477988" y="6396340"/>
                </a:cubicBezTo>
                <a:cubicBezTo>
                  <a:pt x="10477988" y="6352748"/>
                  <a:pt x="10488216" y="6336141"/>
                  <a:pt x="10518900" y="6336141"/>
                </a:cubicBezTo>
                <a:close/>
                <a:moveTo>
                  <a:pt x="11673123" y="6327829"/>
                </a:moveTo>
                <a:cubicBezTo>
                  <a:pt x="11675950" y="6327310"/>
                  <a:pt x="11679033" y="6327829"/>
                  <a:pt x="11682116" y="6328868"/>
                </a:cubicBezTo>
                <a:cubicBezTo>
                  <a:pt x="11698562" y="6341337"/>
                  <a:pt x="11708840" y="6360039"/>
                  <a:pt x="11708840" y="6380819"/>
                </a:cubicBezTo>
                <a:cubicBezTo>
                  <a:pt x="11708840" y="6411990"/>
                  <a:pt x="11682116" y="6439004"/>
                  <a:pt x="11649226" y="6439004"/>
                </a:cubicBezTo>
                <a:cubicBezTo>
                  <a:pt x="11616336" y="6439004"/>
                  <a:pt x="11589612" y="6411990"/>
                  <a:pt x="11589612" y="6380819"/>
                </a:cubicBezTo>
                <a:cubicBezTo>
                  <a:pt x="11589612" y="6360039"/>
                  <a:pt x="11599890" y="6341337"/>
                  <a:pt x="11616336" y="6330947"/>
                </a:cubicBezTo>
                <a:cubicBezTo>
                  <a:pt x="11622503" y="6326790"/>
                  <a:pt x="11628669" y="6326790"/>
                  <a:pt x="11632781" y="6333024"/>
                </a:cubicBezTo>
                <a:cubicBezTo>
                  <a:pt x="11636892" y="6339259"/>
                  <a:pt x="11634837" y="6345492"/>
                  <a:pt x="11630725" y="6349649"/>
                </a:cubicBezTo>
                <a:cubicBezTo>
                  <a:pt x="11620447" y="6355883"/>
                  <a:pt x="11614280" y="6368351"/>
                  <a:pt x="11614280" y="6380819"/>
                </a:cubicBezTo>
                <a:cubicBezTo>
                  <a:pt x="11614280" y="6399522"/>
                  <a:pt x="11630725" y="6416146"/>
                  <a:pt x="11649226" y="6416146"/>
                </a:cubicBezTo>
                <a:cubicBezTo>
                  <a:pt x="11667727" y="6416146"/>
                  <a:pt x="11684172" y="6399522"/>
                  <a:pt x="11684172" y="6380819"/>
                </a:cubicBezTo>
                <a:cubicBezTo>
                  <a:pt x="11684172" y="6368351"/>
                  <a:pt x="11678005" y="6355883"/>
                  <a:pt x="11667727" y="6349649"/>
                </a:cubicBezTo>
                <a:cubicBezTo>
                  <a:pt x="11663616" y="6345492"/>
                  <a:pt x="11661560" y="6339259"/>
                  <a:pt x="11665671" y="6333024"/>
                </a:cubicBezTo>
                <a:cubicBezTo>
                  <a:pt x="11667727" y="6329908"/>
                  <a:pt x="11670297" y="6328349"/>
                  <a:pt x="11673123" y="6327829"/>
                </a:cubicBezTo>
                <a:close/>
                <a:moveTo>
                  <a:pt x="11822057" y="6312763"/>
                </a:moveTo>
                <a:cubicBezTo>
                  <a:pt x="11824124" y="6312763"/>
                  <a:pt x="11826190" y="6316915"/>
                  <a:pt x="11826190" y="6318992"/>
                </a:cubicBezTo>
                <a:cubicBezTo>
                  <a:pt x="11838588" y="6362590"/>
                  <a:pt x="11838588" y="6399960"/>
                  <a:pt x="11826190" y="6443559"/>
                </a:cubicBezTo>
                <a:cubicBezTo>
                  <a:pt x="11824124" y="6447711"/>
                  <a:pt x="11824124" y="6449787"/>
                  <a:pt x="11822057" y="6449787"/>
                </a:cubicBezTo>
                <a:cubicBezTo>
                  <a:pt x="11817924" y="6451863"/>
                  <a:pt x="11815858" y="6449787"/>
                  <a:pt x="11813791" y="6447711"/>
                </a:cubicBezTo>
                <a:cubicBezTo>
                  <a:pt x="11729066" y="6389579"/>
                  <a:pt x="11729066" y="6389579"/>
                  <a:pt x="11729066" y="6389579"/>
                </a:cubicBezTo>
                <a:cubicBezTo>
                  <a:pt x="11724933" y="6387504"/>
                  <a:pt x="11722867" y="6385427"/>
                  <a:pt x="11722867" y="6381275"/>
                </a:cubicBezTo>
                <a:cubicBezTo>
                  <a:pt x="11722867" y="6379199"/>
                  <a:pt x="11724933" y="6375047"/>
                  <a:pt x="11729066" y="6372971"/>
                </a:cubicBezTo>
                <a:cubicBezTo>
                  <a:pt x="11813791" y="6314840"/>
                  <a:pt x="11813791" y="6314840"/>
                  <a:pt x="11813791" y="6314840"/>
                </a:cubicBezTo>
                <a:cubicBezTo>
                  <a:pt x="11815858" y="6312763"/>
                  <a:pt x="11819991" y="6312763"/>
                  <a:pt x="11822057" y="6312763"/>
                </a:cubicBezTo>
                <a:close/>
                <a:moveTo>
                  <a:pt x="11476229" y="6312763"/>
                </a:moveTo>
                <a:cubicBezTo>
                  <a:pt x="11480320" y="6312763"/>
                  <a:pt x="11482366" y="6314840"/>
                  <a:pt x="11484412" y="6316915"/>
                </a:cubicBezTo>
                <a:cubicBezTo>
                  <a:pt x="11568280" y="6372971"/>
                  <a:pt x="11568280" y="6372971"/>
                  <a:pt x="11568280" y="6372971"/>
                </a:cubicBezTo>
                <a:cubicBezTo>
                  <a:pt x="11572371" y="6375047"/>
                  <a:pt x="11574417" y="6379199"/>
                  <a:pt x="11574417" y="6381275"/>
                </a:cubicBezTo>
                <a:cubicBezTo>
                  <a:pt x="11574417" y="6385427"/>
                  <a:pt x="11572371" y="6387504"/>
                  <a:pt x="11568280" y="6389579"/>
                </a:cubicBezTo>
                <a:lnTo>
                  <a:pt x="11484412" y="6447711"/>
                </a:lnTo>
                <a:cubicBezTo>
                  <a:pt x="11480320" y="6449787"/>
                  <a:pt x="11478275" y="6451863"/>
                  <a:pt x="11476229" y="6449787"/>
                </a:cubicBezTo>
                <a:cubicBezTo>
                  <a:pt x="11474184" y="6449787"/>
                  <a:pt x="11472138" y="6447711"/>
                  <a:pt x="11472138" y="6443559"/>
                </a:cubicBezTo>
                <a:cubicBezTo>
                  <a:pt x="11459865" y="6399960"/>
                  <a:pt x="11459865" y="6364666"/>
                  <a:pt x="11472138" y="6318992"/>
                </a:cubicBezTo>
                <a:cubicBezTo>
                  <a:pt x="11472138" y="6316915"/>
                  <a:pt x="11474184" y="6314840"/>
                  <a:pt x="11476229" y="6312763"/>
                </a:cubicBezTo>
                <a:close/>
                <a:moveTo>
                  <a:pt x="11088184" y="6302243"/>
                </a:moveTo>
                <a:cubicBezTo>
                  <a:pt x="11086131" y="6302243"/>
                  <a:pt x="11084078" y="6302243"/>
                  <a:pt x="11082024" y="6304321"/>
                </a:cubicBezTo>
                <a:cubicBezTo>
                  <a:pt x="11079972" y="6306398"/>
                  <a:pt x="11079972" y="6308475"/>
                  <a:pt x="11079972" y="6310551"/>
                </a:cubicBezTo>
                <a:cubicBezTo>
                  <a:pt x="11121033" y="6468402"/>
                  <a:pt x="11121033" y="6468402"/>
                  <a:pt x="11121033" y="6468402"/>
                </a:cubicBezTo>
                <a:cubicBezTo>
                  <a:pt x="11123086" y="6476710"/>
                  <a:pt x="11131299" y="6489171"/>
                  <a:pt x="11145670" y="6489171"/>
                </a:cubicBezTo>
                <a:cubicBezTo>
                  <a:pt x="11153882" y="6489171"/>
                  <a:pt x="11153882" y="6489171"/>
                  <a:pt x="11153882" y="6489171"/>
                </a:cubicBezTo>
                <a:cubicBezTo>
                  <a:pt x="11151829" y="6493325"/>
                  <a:pt x="11151829" y="6495403"/>
                  <a:pt x="11149776" y="6497479"/>
                </a:cubicBezTo>
                <a:cubicBezTo>
                  <a:pt x="11149776" y="6499556"/>
                  <a:pt x="11149776" y="6499556"/>
                  <a:pt x="11149776" y="6499556"/>
                </a:cubicBezTo>
                <a:cubicBezTo>
                  <a:pt x="11147723" y="6505788"/>
                  <a:pt x="11145670" y="6518249"/>
                  <a:pt x="11125139" y="6518249"/>
                </a:cubicBezTo>
                <a:cubicBezTo>
                  <a:pt x="11090237" y="6516172"/>
                  <a:pt x="11090237" y="6516172"/>
                  <a:pt x="11090237" y="6516172"/>
                </a:cubicBezTo>
                <a:cubicBezTo>
                  <a:pt x="11088184" y="6514095"/>
                  <a:pt x="11086131" y="6516172"/>
                  <a:pt x="11084078" y="6518249"/>
                </a:cubicBezTo>
                <a:cubicBezTo>
                  <a:pt x="11082024" y="6518249"/>
                  <a:pt x="11082024" y="6520326"/>
                  <a:pt x="11082024" y="6522403"/>
                </a:cubicBezTo>
                <a:cubicBezTo>
                  <a:pt x="11082024" y="6541096"/>
                  <a:pt x="11082024" y="6541096"/>
                  <a:pt x="11082024" y="6541096"/>
                </a:cubicBezTo>
                <a:cubicBezTo>
                  <a:pt x="11082024" y="6545250"/>
                  <a:pt x="11084078" y="6547327"/>
                  <a:pt x="11088184" y="6547327"/>
                </a:cubicBezTo>
                <a:cubicBezTo>
                  <a:pt x="11098449" y="6551480"/>
                  <a:pt x="11118980" y="6553557"/>
                  <a:pt x="11135404" y="6553557"/>
                </a:cubicBezTo>
                <a:cubicBezTo>
                  <a:pt x="11135404" y="6553557"/>
                  <a:pt x="11135404" y="6553557"/>
                  <a:pt x="11137458" y="6553557"/>
                </a:cubicBezTo>
                <a:cubicBezTo>
                  <a:pt x="11164148" y="6553557"/>
                  <a:pt x="11182625" y="6536942"/>
                  <a:pt x="11190838" y="6501633"/>
                </a:cubicBezTo>
                <a:cubicBezTo>
                  <a:pt x="11201103" y="6462170"/>
                  <a:pt x="11215474" y="6410246"/>
                  <a:pt x="11223687" y="6372861"/>
                </a:cubicBezTo>
                <a:cubicBezTo>
                  <a:pt x="11227793" y="6356245"/>
                  <a:pt x="11231899" y="6341706"/>
                  <a:pt x="11236005" y="6331321"/>
                </a:cubicBezTo>
                <a:cubicBezTo>
                  <a:pt x="11240111" y="6310551"/>
                  <a:pt x="11240111" y="6310551"/>
                  <a:pt x="11240111" y="6310551"/>
                </a:cubicBezTo>
                <a:cubicBezTo>
                  <a:pt x="11240111" y="6308475"/>
                  <a:pt x="11240111" y="6306398"/>
                  <a:pt x="11238058" y="6304321"/>
                </a:cubicBezTo>
                <a:cubicBezTo>
                  <a:pt x="11238058" y="6302243"/>
                  <a:pt x="11236005" y="6302243"/>
                  <a:pt x="11233952" y="6302243"/>
                </a:cubicBezTo>
                <a:cubicBezTo>
                  <a:pt x="11205209" y="6302243"/>
                  <a:pt x="11205209" y="6302243"/>
                  <a:pt x="11205209" y="6302243"/>
                </a:cubicBezTo>
                <a:cubicBezTo>
                  <a:pt x="11203156" y="6302243"/>
                  <a:pt x="11199050" y="6304321"/>
                  <a:pt x="11199050" y="6306398"/>
                </a:cubicBezTo>
                <a:cubicBezTo>
                  <a:pt x="11162094" y="6447632"/>
                  <a:pt x="11162094" y="6447632"/>
                  <a:pt x="11162094" y="6447632"/>
                </a:cubicBezTo>
                <a:cubicBezTo>
                  <a:pt x="11160041" y="6447632"/>
                  <a:pt x="11160041" y="6447632"/>
                  <a:pt x="11160041" y="6447632"/>
                </a:cubicBezTo>
                <a:cubicBezTo>
                  <a:pt x="11121033" y="6306398"/>
                  <a:pt x="11121033" y="6306398"/>
                  <a:pt x="11121033" y="6306398"/>
                </a:cubicBezTo>
                <a:cubicBezTo>
                  <a:pt x="11121033" y="6304321"/>
                  <a:pt x="11118980" y="6302243"/>
                  <a:pt x="11114874" y="6302243"/>
                </a:cubicBezTo>
                <a:cubicBezTo>
                  <a:pt x="11088184" y="6302243"/>
                  <a:pt x="11088184" y="6302243"/>
                  <a:pt x="11088184" y="6302243"/>
                </a:cubicBezTo>
                <a:close/>
                <a:moveTo>
                  <a:pt x="11048412" y="6299906"/>
                </a:moveTo>
                <a:cubicBezTo>
                  <a:pt x="11030001" y="6299906"/>
                  <a:pt x="11011591" y="6312391"/>
                  <a:pt x="10999317" y="6320715"/>
                </a:cubicBezTo>
                <a:cubicBezTo>
                  <a:pt x="10999317" y="6308230"/>
                  <a:pt x="10999317" y="6308230"/>
                  <a:pt x="10999317" y="6308230"/>
                </a:cubicBezTo>
                <a:cubicBezTo>
                  <a:pt x="10999317" y="6304067"/>
                  <a:pt x="10997272" y="6301987"/>
                  <a:pt x="10993181" y="6301987"/>
                </a:cubicBezTo>
                <a:cubicBezTo>
                  <a:pt x="10964542" y="6301987"/>
                  <a:pt x="10964542" y="6301987"/>
                  <a:pt x="10964542" y="6301987"/>
                </a:cubicBezTo>
                <a:cubicBezTo>
                  <a:pt x="10960451" y="6301987"/>
                  <a:pt x="10958406" y="6304067"/>
                  <a:pt x="10958406" y="6308230"/>
                </a:cubicBezTo>
                <a:cubicBezTo>
                  <a:pt x="10958406" y="6483025"/>
                  <a:pt x="10958406" y="6483025"/>
                  <a:pt x="10958406" y="6483025"/>
                </a:cubicBezTo>
                <a:cubicBezTo>
                  <a:pt x="10958406" y="6487187"/>
                  <a:pt x="10960451" y="6489268"/>
                  <a:pt x="10964542" y="6489268"/>
                </a:cubicBezTo>
                <a:cubicBezTo>
                  <a:pt x="10993181" y="6489268"/>
                  <a:pt x="10993181" y="6489268"/>
                  <a:pt x="10993181" y="6489268"/>
                </a:cubicBezTo>
                <a:cubicBezTo>
                  <a:pt x="10997272" y="6489268"/>
                  <a:pt x="10999317" y="6487187"/>
                  <a:pt x="10999317" y="6483025"/>
                </a:cubicBezTo>
                <a:cubicBezTo>
                  <a:pt x="10999317" y="6362333"/>
                  <a:pt x="10999317" y="6362333"/>
                  <a:pt x="10999317" y="6362333"/>
                </a:cubicBezTo>
                <a:cubicBezTo>
                  <a:pt x="11007500" y="6356090"/>
                  <a:pt x="11025910" y="6341524"/>
                  <a:pt x="11050457" y="6339443"/>
                </a:cubicBezTo>
                <a:cubicBezTo>
                  <a:pt x="11054548" y="6339443"/>
                  <a:pt x="11056594" y="6335281"/>
                  <a:pt x="11056594" y="6333200"/>
                </a:cubicBezTo>
                <a:cubicBezTo>
                  <a:pt x="11056594" y="6306149"/>
                  <a:pt x="11056594" y="6306149"/>
                  <a:pt x="11056594" y="6306149"/>
                </a:cubicBezTo>
                <a:cubicBezTo>
                  <a:pt x="11056594" y="6304067"/>
                  <a:pt x="11056594" y="6301987"/>
                  <a:pt x="11054548" y="6301987"/>
                </a:cubicBezTo>
                <a:cubicBezTo>
                  <a:pt x="11052503" y="6299906"/>
                  <a:pt x="11050457" y="6299906"/>
                  <a:pt x="11048412" y="6299906"/>
                </a:cubicBezTo>
                <a:close/>
                <a:moveTo>
                  <a:pt x="10847504" y="6296399"/>
                </a:moveTo>
                <a:cubicBezTo>
                  <a:pt x="10826811" y="6296399"/>
                  <a:pt x="10791633" y="6302637"/>
                  <a:pt x="10777148" y="6304717"/>
                </a:cubicBezTo>
                <a:cubicBezTo>
                  <a:pt x="10773009" y="6304717"/>
                  <a:pt x="10770940" y="6308875"/>
                  <a:pt x="10770940" y="6310955"/>
                </a:cubicBezTo>
                <a:cubicBezTo>
                  <a:pt x="10770940" y="6310955"/>
                  <a:pt x="10770940" y="6310955"/>
                  <a:pt x="10773009" y="6335908"/>
                </a:cubicBezTo>
                <a:cubicBezTo>
                  <a:pt x="10773009" y="6337987"/>
                  <a:pt x="10773009" y="6340067"/>
                  <a:pt x="10775079" y="6340067"/>
                </a:cubicBezTo>
                <a:cubicBezTo>
                  <a:pt x="10777148" y="6342146"/>
                  <a:pt x="10777148" y="6342146"/>
                  <a:pt x="10779217" y="6342146"/>
                </a:cubicBezTo>
                <a:cubicBezTo>
                  <a:pt x="10795771" y="6342146"/>
                  <a:pt x="10824741" y="6337987"/>
                  <a:pt x="10845434" y="6337987"/>
                </a:cubicBezTo>
                <a:cubicBezTo>
                  <a:pt x="10859918" y="6337987"/>
                  <a:pt x="10868196" y="6346305"/>
                  <a:pt x="10868196" y="6360861"/>
                </a:cubicBezTo>
                <a:cubicBezTo>
                  <a:pt x="10868196" y="6360861"/>
                  <a:pt x="10868196" y="6360861"/>
                  <a:pt x="10868196" y="6373337"/>
                </a:cubicBezTo>
                <a:cubicBezTo>
                  <a:pt x="10868196" y="6373337"/>
                  <a:pt x="10868196" y="6373337"/>
                  <a:pt x="10822672" y="6377496"/>
                </a:cubicBezTo>
                <a:cubicBezTo>
                  <a:pt x="10777148" y="6379576"/>
                  <a:pt x="10758524" y="6396211"/>
                  <a:pt x="10758524" y="6433640"/>
                </a:cubicBezTo>
                <a:cubicBezTo>
                  <a:pt x="10758524" y="6473149"/>
                  <a:pt x="10779217" y="6493943"/>
                  <a:pt x="10814395" y="6493943"/>
                </a:cubicBezTo>
                <a:cubicBezTo>
                  <a:pt x="10843365" y="6493943"/>
                  <a:pt x="10874404" y="6481467"/>
                  <a:pt x="10874404" y="6481467"/>
                </a:cubicBezTo>
                <a:cubicBezTo>
                  <a:pt x="10882681" y="6487705"/>
                  <a:pt x="10888889" y="6491864"/>
                  <a:pt x="10903374" y="6493943"/>
                </a:cubicBezTo>
                <a:cubicBezTo>
                  <a:pt x="10905443" y="6493943"/>
                  <a:pt x="10907512" y="6493943"/>
                  <a:pt x="10909582" y="6491864"/>
                </a:cubicBezTo>
                <a:cubicBezTo>
                  <a:pt x="10909582" y="6489784"/>
                  <a:pt x="10911651" y="6487705"/>
                  <a:pt x="10911651" y="6485626"/>
                </a:cubicBezTo>
                <a:cubicBezTo>
                  <a:pt x="10911651" y="6485626"/>
                  <a:pt x="10911651" y="6485626"/>
                  <a:pt x="10911651" y="6360861"/>
                </a:cubicBezTo>
                <a:cubicBezTo>
                  <a:pt x="10911651" y="6317193"/>
                  <a:pt x="10890958" y="6296399"/>
                  <a:pt x="10847504" y="6296399"/>
                </a:cubicBezTo>
                <a:close/>
                <a:moveTo>
                  <a:pt x="10518899" y="6296399"/>
                </a:moveTo>
                <a:cubicBezTo>
                  <a:pt x="10472419" y="6296399"/>
                  <a:pt x="10434738" y="6340620"/>
                  <a:pt x="10434738" y="6395171"/>
                </a:cubicBezTo>
                <a:cubicBezTo>
                  <a:pt x="10434738" y="6449722"/>
                  <a:pt x="10472419" y="6493943"/>
                  <a:pt x="10518899" y="6493943"/>
                </a:cubicBezTo>
                <a:cubicBezTo>
                  <a:pt x="10565380" y="6493943"/>
                  <a:pt x="10603060" y="6449722"/>
                  <a:pt x="10603060" y="6395171"/>
                </a:cubicBezTo>
                <a:cubicBezTo>
                  <a:pt x="10603060" y="6340620"/>
                  <a:pt x="10565380" y="6296399"/>
                  <a:pt x="10518899" y="6296399"/>
                </a:cubicBezTo>
                <a:close/>
                <a:moveTo>
                  <a:pt x="10302945" y="6270683"/>
                </a:moveTo>
                <a:cubicBezTo>
                  <a:pt x="10302945" y="6270683"/>
                  <a:pt x="10302945" y="6270683"/>
                  <a:pt x="10319310" y="6270683"/>
                </a:cubicBezTo>
                <a:cubicBezTo>
                  <a:pt x="10349994" y="6270683"/>
                  <a:pt x="10362267" y="6291600"/>
                  <a:pt x="10362267" y="6310425"/>
                </a:cubicBezTo>
                <a:cubicBezTo>
                  <a:pt x="10362267" y="6333435"/>
                  <a:pt x="10343857" y="6348076"/>
                  <a:pt x="10317264" y="6348076"/>
                </a:cubicBezTo>
                <a:cubicBezTo>
                  <a:pt x="10294763" y="6350168"/>
                  <a:pt x="10280444" y="6348076"/>
                  <a:pt x="10272261" y="6348076"/>
                </a:cubicBezTo>
                <a:cubicBezTo>
                  <a:pt x="10272261" y="6348076"/>
                  <a:pt x="10272261" y="6348076"/>
                  <a:pt x="10272261" y="6272775"/>
                </a:cubicBezTo>
                <a:cubicBezTo>
                  <a:pt x="10276353" y="6270683"/>
                  <a:pt x="10286581" y="6270683"/>
                  <a:pt x="10302945" y="6270683"/>
                </a:cubicBezTo>
                <a:close/>
                <a:moveTo>
                  <a:pt x="10679182" y="6258994"/>
                </a:moveTo>
                <a:cubicBezTo>
                  <a:pt x="10679182" y="6258994"/>
                  <a:pt x="10679182" y="6258994"/>
                  <a:pt x="10650472" y="6265238"/>
                </a:cubicBezTo>
                <a:cubicBezTo>
                  <a:pt x="10646371" y="6267320"/>
                  <a:pt x="10644320" y="6269402"/>
                  <a:pt x="10644320" y="6271482"/>
                </a:cubicBezTo>
                <a:cubicBezTo>
                  <a:pt x="10644320" y="6271482"/>
                  <a:pt x="10644320" y="6271482"/>
                  <a:pt x="10644320" y="6302704"/>
                </a:cubicBezTo>
                <a:cubicBezTo>
                  <a:pt x="10644320" y="6302704"/>
                  <a:pt x="10644320" y="6302704"/>
                  <a:pt x="10627914" y="6302704"/>
                </a:cubicBezTo>
                <a:cubicBezTo>
                  <a:pt x="10623813" y="6302704"/>
                  <a:pt x="10621762" y="6304786"/>
                  <a:pt x="10621762" y="6308949"/>
                </a:cubicBezTo>
                <a:cubicBezTo>
                  <a:pt x="10621762" y="6308949"/>
                  <a:pt x="10621762" y="6308949"/>
                  <a:pt x="10621762" y="6333927"/>
                </a:cubicBezTo>
                <a:cubicBezTo>
                  <a:pt x="10621762" y="6338090"/>
                  <a:pt x="10623813" y="6340171"/>
                  <a:pt x="10627914" y="6340171"/>
                </a:cubicBezTo>
                <a:cubicBezTo>
                  <a:pt x="10627914" y="6340171"/>
                  <a:pt x="10627914" y="6340171"/>
                  <a:pt x="10644320" y="6340171"/>
                </a:cubicBezTo>
                <a:cubicBezTo>
                  <a:pt x="10644320" y="6340171"/>
                  <a:pt x="10644320" y="6340171"/>
                  <a:pt x="10644320" y="6423430"/>
                </a:cubicBezTo>
                <a:cubicBezTo>
                  <a:pt x="10644320" y="6479629"/>
                  <a:pt x="10658675" y="6496281"/>
                  <a:pt x="10699689" y="6496281"/>
                </a:cubicBezTo>
                <a:cubicBezTo>
                  <a:pt x="10709943" y="6496281"/>
                  <a:pt x="10722247" y="6492118"/>
                  <a:pt x="10732500" y="6492118"/>
                </a:cubicBezTo>
                <a:cubicBezTo>
                  <a:pt x="10736602" y="6490037"/>
                  <a:pt x="10738652" y="6487955"/>
                  <a:pt x="10738652" y="6483792"/>
                </a:cubicBezTo>
                <a:cubicBezTo>
                  <a:pt x="10738652" y="6483792"/>
                  <a:pt x="10738652" y="6483792"/>
                  <a:pt x="10736602" y="6460896"/>
                </a:cubicBezTo>
                <a:cubicBezTo>
                  <a:pt x="10736602" y="6456733"/>
                  <a:pt x="10734551" y="6452570"/>
                  <a:pt x="10730449" y="6452570"/>
                </a:cubicBezTo>
                <a:cubicBezTo>
                  <a:pt x="10724297" y="6452570"/>
                  <a:pt x="10714044" y="6454652"/>
                  <a:pt x="10705841" y="6454652"/>
                </a:cubicBezTo>
                <a:cubicBezTo>
                  <a:pt x="10687385" y="6454652"/>
                  <a:pt x="10687385" y="6444245"/>
                  <a:pt x="10687385" y="6417185"/>
                </a:cubicBezTo>
                <a:cubicBezTo>
                  <a:pt x="10687385" y="6417185"/>
                  <a:pt x="10687385" y="6417185"/>
                  <a:pt x="10687385" y="6340171"/>
                </a:cubicBezTo>
                <a:cubicBezTo>
                  <a:pt x="10687385" y="6340171"/>
                  <a:pt x="10687385" y="6340171"/>
                  <a:pt x="10730449" y="6340171"/>
                </a:cubicBezTo>
                <a:cubicBezTo>
                  <a:pt x="10734551" y="6340171"/>
                  <a:pt x="10736602" y="6338090"/>
                  <a:pt x="10736602" y="6333927"/>
                </a:cubicBezTo>
                <a:cubicBezTo>
                  <a:pt x="10736602" y="6333927"/>
                  <a:pt x="10736602" y="6333927"/>
                  <a:pt x="10736602" y="6308949"/>
                </a:cubicBezTo>
                <a:cubicBezTo>
                  <a:pt x="10736602" y="6304786"/>
                  <a:pt x="10734551" y="6302704"/>
                  <a:pt x="10730449" y="6302704"/>
                </a:cubicBezTo>
                <a:cubicBezTo>
                  <a:pt x="10730449" y="6302704"/>
                  <a:pt x="10730449" y="6302704"/>
                  <a:pt x="10687385" y="6302704"/>
                </a:cubicBezTo>
                <a:cubicBezTo>
                  <a:pt x="10687385" y="6302704"/>
                  <a:pt x="10687385" y="6302704"/>
                  <a:pt x="10687385" y="6265238"/>
                </a:cubicBezTo>
                <a:cubicBezTo>
                  <a:pt x="10687385" y="6263157"/>
                  <a:pt x="10685334" y="6261075"/>
                  <a:pt x="10685334" y="6258994"/>
                </a:cubicBezTo>
                <a:cubicBezTo>
                  <a:pt x="10683283" y="6258994"/>
                  <a:pt x="10681232" y="6258994"/>
                  <a:pt x="10679182" y="6258994"/>
                </a:cubicBezTo>
                <a:close/>
                <a:moveTo>
                  <a:pt x="10313278" y="6229772"/>
                </a:moveTo>
                <a:cubicBezTo>
                  <a:pt x="10302968" y="6229772"/>
                  <a:pt x="10272038" y="6229772"/>
                  <a:pt x="10232861" y="6233924"/>
                </a:cubicBezTo>
                <a:cubicBezTo>
                  <a:pt x="10230798" y="6233924"/>
                  <a:pt x="10226674" y="6238076"/>
                  <a:pt x="10226674" y="6242228"/>
                </a:cubicBezTo>
                <a:cubicBezTo>
                  <a:pt x="10226674" y="6242228"/>
                  <a:pt x="10226674" y="6242228"/>
                  <a:pt x="10226674" y="6483040"/>
                </a:cubicBezTo>
                <a:cubicBezTo>
                  <a:pt x="10226674" y="6487192"/>
                  <a:pt x="10230798" y="6489268"/>
                  <a:pt x="10234922" y="6489268"/>
                </a:cubicBezTo>
                <a:cubicBezTo>
                  <a:pt x="10234922" y="6489268"/>
                  <a:pt x="10234922" y="6489268"/>
                  <a:pt x="10263790" y="6489268"/>
                </a:cubicBezTo>
                <a:cubicBezTo>
                  <a:pt x="10267914" y="6489268"/>
                  <a:pt x="10272038" y="6487192"/>
                  <a:pt x="10272038" y="6483040"/>
                </a:cubicBezTo>
                <a:cubicBezTo>
                  <a:pt x="10272038" y="6483040"/>
                  <a:pt x="10272038" y="6483040"/>
                  <a:pt x="10272038" y="6387546"/>
                </a:cubicBezTo>
                <a:cubicBezTo>
                  <a:pt x="10280286" y="6387546"/>
                  <a:pt x="10298844" y="6389621"/>
                  <a:pt x="10321526" y="6389621"/>
                </a:cubicBezTo>
                <a:cubicBezTo>
                  <a:pt x="10321526" y="6389621"/>
                  <a:pt x="10321526" y="6389621"/>
                  <a:pt x="10362766" y="6485115"/>
                </a:cubicBezTo>
                <a:cubicBezTo>
                  <a:pt x="10364828" y="6489268"/>
                  <a:pt x="10366890" y="6489268"/>
                  <a:pt x="10368952" y="6489268"/>
                </a:cubicBezTo>
                <a:cubicBezTo>
                  <a:pt x="10368952" y="6489268"/>
                  <a:pt x="10368952" y="6489268"/>
                  <a:pt x="10401944" y="6489268"/>
                </a:cubicBezTo>
                <a:cubicBezTo>
                  <a:pt x="10406068" y="6489268"/>
                  <a:pt x="10408130" y="6489268"/>
                  <a:pt x="10408130" y="6487192"/>
                </a:cubicBezTo>
                <a:cubicBezTo>
                  <a:pt x="10410192" y="6485115"/>
                  <a:pt x="10410192" y="6483040"/>
                  <a:pt x="10410192" y="6480964"/>
                </a:cubicBezTo>
                <a:lnTo>
                  <a:pt x="10362766" y="6377166"/>
                </a:lnTo>
                <a:cubicBezTo>
                  <a:pt x="10393696" y="6362634"/>
                  <a:pt x="10408130" y="6339798"/>
                  <a:pt x="10408130" y="6308658"/>
                </a:cubicBezTo>
                <a:cubicBezTo>
                  <a:pt x="10408130" y="6273367"/>
                  <a:pt x="10391634" y="6229772"/>
                  <a:pt x="10319464" y="6229772"/>
                </a:cubicBezTo>
                <a:cubicBezTo>
                  <a:pt x="10319464" y="6229772"/>
                  <a:pt x="10317402" y="6229772"/>
                  <a:pt x="10313278" y="6229772"/>
                </a:cubicBezTo>
                <a:close/>
                <a:moveTo>
                  <a:pt x="11675833" y="6196766"/>
                </a:moveTo>
                <a:cubicBezTo>
                  <a:pt x="11677894" y="6194705"/>
                  <a:pt x="11682015" y="6194705"/>
                  <a:pt x="11684076" y="6196766"/>
                </a:cubicBezTo>
                <a:cubicBezTo>
                  <a:pt x="11727344" y="6207067"/>
                  <a:pt x="11760312" y="6225611"/>
                  <a:pt x="11791218" y="6258579"/>
                </a:cubicBezTo>
                <a:cubicBezTo>
                  <a:pt x="11793278" y="6260639"/>
                  <a:pt x="11795339" y="6262699"/>
                  <a:pt x="11795339" y="6264760"/>
                </a:cubicBezTo>
                <a:cubicBezTo>
                  <a:pt x="11793278" y="6268880"/>
                  <a:pt x="11791218" y="6268880"/>
                  <a:pt x="11787097" y="6270941"/>
                </a:cubicBezTo>
                <a:cubicBezTo>
                  <a:pt x="11696438" y="6314210"/>
                  <a:pt x="11696438" y="6314210"/>
                  <a:pt x="11696438" y="6314210"/>
                </a:cubicBezTo>
                <a:cubicBezTo>
                  <a:pt x="11692317" y="6316270"/>
                  <a:pt x="11688196" y="6316270"/>
                  <a:pt x="11686136" y="6316270"/>
                </a:cubicBezTo>
                <a:cubicBezTo>
                  <a:pt x="11684076" y="6314210"/>
                  <a:pt x="11682015" y="6310089"/>
                  <a:pt x="11682015" y="6305968"/>
                </a:cubicBezTo>
                <a:cubicBezTo>
                  <a:pt x="11673773" y="6205007"/>
                  <a:pt x="11673773" y="6205007"/>
                  <a:pt x="11673773" y="6205007"/>
                </a:cubicBezTo>
                <a:cubicBezTo>
                  <a:pt x="11673773" y="6200886"/>
                  <a:pt x="11673773" y="6198826"/>
                  <a:pt x="11675833" y="6196766"/>
                </a:cubicBezTo>
                <a:close/>
                <a:moveTo>
                  <a:pt x="11618498" y="6195995"/>
                </a:moveTo>
                <a:cubicBezTo>
                  <a:pt x="11620043" y="6195738"/>
                  <a:pt x="11621589" y="6195738"/>
                  <a:pt x="11622619" y="6196770"/>
                </a:cubicBezTo>
                <a:cubicBezTo>
                  <a:pt x="11622619" y="6198835"/>
                  <a:pt x="11624679" y="6200900"/>
                  <a:pt x="11624679" y="6207095"/>
                </a:cubicBezTo>
                <a:cubicBezTo>
                  <a:pt x="11616438" y="6308283"/>
                  <a:pt x="11616438" y="6308283"/>
                  <a:pt x="11616438" y="6308283"/>
                </a:cubicBezTo>
                <a:cubicBezTo>
                  <a:pt x="11616438" y="6312413"/>
                  <a:pt x="11614377" y="6314478"/>
                  <a:pt x="11612316" y="6316543"/>
                </a:cubicBezTo>
                <a:cubicBezTo>
                  <a:pt x="11608196" y="6318608"/>
                  <a:pt x="11606135" y="6318608"/>
                  <a:pt x="11602015" y="6316543"/>
                </a:cubicBezTo>
                <a:cubicBezTo>
                  <a:pt x="11511355" y="6271112"/>
                  <a:pt x="11511355" y="6271112"/>
                  <a:pt x="11511355" y="6271112"/>
                </a:cubicBezTo>
                <a:cubicBezTo>
                  <a:pt x="11507235" y="6271112"/>
                  <a:pt x="11505174" y="6269047"/>
                  <a:pt x="11503114" y="6264917"/>
                </a:cubicBezTo>
                <a:cubicBezTo>
                  <a:pt x="11503114" y="6262851"/>
                  <a:pt x="11505174" y="6260787"/>
                  <a:pt x="11507235" y="6258721"/>
                </a:cubicBezTo>
                <a:cubicBezTo>
                  <a:pt x="11538141" y="6225681"/>
                  <a:pt x="11571108" y="6207095"/>
                  <a:pt x="11614377" y="6196770"/>
                </a:cubicBezTo>
                <a:cubicBezTo>
                  <a:pt x="11615407" y="6196770"/>
                  <a:pt x="11616952" y="6196254"/>
                  <a:pt x="11618498" y="6195995"/>
                </a:cubicBezTo>
                <a:close/>
                <a:moveTo>
                  <a:pt x="11649811" y="6160806"/>
                </a:moveTo>
                <a:cubicBezTo>
                  <a:pt x="11530058" y="6160806"/>
                  <a:pt x="11432980" y="6258932"/>
                  <a:pt x="11432980" y="6379976"/>
                </a:cubicBezTo>
                <a:cubicBezTo>
                  <a:pt x="11432980" y="6501019"/>
                  <a:pt x="11530058" y="6599145"/>
                  <a:pt x="11649811" y="6599145"/>
                </a:cubicBezTo>
                <a:cubicBezTo>
                  <a:pt x="11769564" y="6599145"/>
                  <a:pt x="11866643" y="6501019"/>
                  <a:pt x="11866643" y="6379976"/>
                </a:cubicBezTo>
                <a:cubicBezTo>
                  <a:pt x="11866643" y="6258932"/>
                  <a:pt x="11769564" y="6160806"/>
                  <a:pt x="11649811" y="6160806"/>
                </a:cubicBezTo>
                <a:close/>
                <a:moveTo>
                  <a:pt x="11649226" y="6129247"/>
                </a:moveTo>
                <a:cubicBezTo>
                  <a:pt x="11785441" y="6129247"/>
                  <a:pt x="11895865" y="6240979"/>
                  <a:pt x="11895865" y="6378808"/>
                </a:cubicBezTo>
                <a:cubicBezTo>
                  <a:pt x="11895865" y="6516636"/>
                  <a:pt x="11785441" y="6628369"/>
                  <a:pt x="11649226" y="6628369"/>
                </a:cubicBezTo>
                <a:cubicBezTo>
                  <a:pt x="11513012" y="6628369"/>
                  <a:pt x="11402588" y="6516636"/>
                  <a:pt x="11402588" y="6378808"/>
                </a:cubicBezTo>
                <a:cubicBezTo>
                  <a:pt x="11402588" y="6240979"/>
                  <a:pt x="11513012" y="6129247"/>
                  <a:pt x="11649226" y="6129247"/>
                </a:cubicBezTo>
                <a:close/>
                <a:moveTo>
                  <a:pt x="11636303" y="6050671"/>
                </a:moveTo>
                <a:cubicBezTo>
                  <a:pt x="11628077" y="6065220"/>
                  <a:pt x="11623964" y="6083926"/>
                  <a:pt x="11623964" y="6100554"/>
                </a:cubicBezTo>
                <a:cubicBezTo>
                  <a:pt x="11619850" y="6100554"/>
                  <a:pt x="11603398" y="6102632"/>
                  <a:pt x="11601342" y="6104711"/>
                </a:cubicBezTo>
                <a:cubicBezTo>
                  <a:pt x="11595172" y="6086005"/>
                  <a:pt x="11586946" y="6069377"/>
                  <a:pt x="11574607" y="6058985"/>
                </a:cubicBezTo>
                <a:cubicBezTo>
                  <a:pt x="11574607" y="6056906"/>
                  <a:pt x="11574607" y="6056906"/>
                  <a:pt x="11574607" y="6056906"/>
                </a:cubicBezTo>
                <a:cubicBezTo>
                  <a:pt x="11572550" y="6058985"/>
                  <a:pt x="11572550" y="6058985"/>
                  <a:pt x="11572550" y="6058985"/>
                </a:cubicBezTo>
                <a:cubicBezTo>
                  <a:pt x="11566381" y="6058985"/>
                  <a:pt x="11558155" y="6061063"/>
                  <a:pt x="11551985" y="6063142"/>
                </a:cubicBezTo>
                <a:cubicBezTo>
                  <a:pt x="11551985" y="6065220"/>
                  <a:pt x="11551985" y="6065220"/>
                  <a:pt x="11551985" y="6065220"/>
                </a:cubicBezTo>
                <a:cubicBezTo>
                  <a:pt x="11549928" y="6073534"/>
                  <a:pt x="11547872" y="6081848"/>
                  <a:pt x="11547872" y="6090162"/>
                </a:cubicBezTo>
                <a:cubicBezTo>
                  <a:pt x="11547872" y="6100554"/>
                  <a:pt x="11549928" y="6108868"/>
                  <a:pt x="11551985" y="6117182"/>
                </a:cubicBezTo>
                <a:cubicBezTo>
                  <a:pt x="11549928" y="6117182"/>
                  <a:pt x="11533476" y="6125495"/>
                  <a:pt x="11531420" y="6125495"/>
                </a:cubicBezTo>
                <a:cubicBezTo>
                  <a:pt x="11521137" y="6110946"/>
                  <a:pt x="11508798" y="6096397"/>
                  <a:pt x="11494402" y="6090162"/>
                </a:cubicBezTo>
                <a:cubicBezTo>
                  <a:pt x="11494402" y="6088083"/>
                  <a:pt x="11494402" y="6088083"/>
                  <a:pt x="11494402" y="6088083"/>
                </a:cubicBezTo>
                <a:cubicBezTo>
                  <a:pt x="11492346" y="6088083"/>
                  <a:pt x="11492346" y="6088083"/>
                  <a:pt x="11492346" y="6088083"/>
                </a:cubicBezTo>
                <a:cubicBezTo>
                  <a:pt x="11486176" y="6092240"/>
                  <a:pt x="11480006" y="6096397"/>
                  <a:pt x="11473837" y="6100554"/>
                </a:cubicBezTo>
                <a:cubicBezTo>
                  <a:pt x="11473837" y="6100554"/>
                  <a:pt x="11473837" y="6102632"/>
                  <a:pt x="11473837" y="6102632"/>
                </a:cubicBezTo>
                <a:cubicBezTo>
                  <a:pt x="11473837" y="6119260"/>
                  <a:pt x="11477950" y="6135888"/>
                  <a:pt x="11486176" y="6152515"/>
                </a:cubicBezTo>
                <a:cubicBezTo>
                  <a:pt x="11484120" y="6154594"/>
                  <a:pt x="11471780" y="6162908"/>
                  <a:pt x="11469724" y="6164986"/>
                </a:cubicBezTo>
                <a:cubicBezTo>
                  <a:pt x="11457385" y="6152515"/>
                  <a:pt x="11440932" y="6142123"/>
                  <a:pt x="11426536" y="6137966"/>
                </a:cubicBezTo>
                <a:cubicBezTo>
                  <a:pt x="11424480" y="6137966"/>
                  <a:pt x="11424480" y="6137966"/>
                  <a:pt x="11424480" y="6137966"/>
                </a:cubicBezTo>
                <a:cubicBezTo>
                  <a:pt x="11424480" y="6140044"/>
                  <a:pt x="11424480" y="6140044"/>
                  <a:pt x="11424480" y="6140044"/>
                </a:cubicBezTo>
                <a:cubicBezTo>
                  <a:pt x="11418310" y="6142123"/>
                  <a:pt x="11412140" y="6148358"/>
                  <a:pt x="11408027" y="6154594"/>
                </a:cubicBezTo>
                <a:cubicBezTo>
                  <a:pt x="11408027" y="6156672"/>
                  <a:pt x="11408027" y="6156672"/>
                  <a:pt x="11408027" y="6156672"/>
                </a:cubicBezTo>
                <a:cubicBezTo>
                  <a:pt x="11412140" y="6171221"/>
                  <a:pt x="11422423" y="6187849"/>
                  <a:pt x="11434763" y="6202398"/>
                </a:cubicBezTo>
                <a:cubicBezTo>
                  <a:pt x="11432706" y="6202398"/>
                  <a:pt x="11422423" y="6216947"/>
                  <a:pt x="11420366" y="6219026"/>
                </a:cubicBezTo>
                <a:cubicBezTo>
                  <a:pt x="11405971" y="6210712"/>
                  <a:pt x="11387462" y="6206555"/>
                  <a:pt x="11371010" y="6206555"/>
                </a:cubicBezTo>
                <a:cubicBezTo>
                  <a:pt x="11368953" y="6206555"/>
                  <a:pt x="11368953" y="6206555"/>
                  <a:pt x="11368953" y="6206555"/>
                </a:cubicBezTo>
                <a:cubicBezTo>
                  <a:pt x="11364840" y="6210712"/>
                  <a:pt x="11360727" y="6219026"/>
                  <a:pt x="11358671" y="6225261"/>
                </a:cubicBezTo>
                <a:cubicBezTo>
                  <a:pt x="11358671" y="6227340"/>
                  <a:pt x="11358671" y="6227340"/>
                  <a:pt x="11358671" y="6227340"/>
                </a:cubicBezTo>
                <a:cubicBezTo>
                  <a:pt x="11366897" y="6241888"/>
                  <a:pt x="11379236" y="6254359"/>
                  <a:pt x="11395688" y="6264752"/>
                </a:cubicBezTo>
                <a:cubicBezTo>
                  <a:pt x="11393632" y="6266830"/>
                  <a:pt x="11387462" y="6281379"/>
                  <a:pt x="11387462" y="6283458"/>
                </a:cubicBezTo>
                <a:cubicBezTo>
                  <a:pt x="11368953" y="6279301"/>
                  <a:pt x="11350444" y="6279301"/>
                  <a:pt x="11336049" y="6283458"/>
                </a:cubicBezTo>
                <a:cubicBezTo>
                  <a:pt x="11333992" y="6283458"/>
                  <a:pt x="11333992" y="6283458"/>
                  <a:pt x="11333992" y="6283458"/>
                </a:cubicBezTo>
                <a:cubicBezTo>
                  <a:pt x="11333992" y="6285536"/>
                  <a:pt x="11333992" y="6285536"/>
                  <a:pt x="11333992" y="6285536"/>
                </a:cubicBezTo>
                <a:cubicBezTo>
                  <a:pt x="11331936" y="6291772"/>
                  <a:pt x="11329879" y="6300085"/>
                  <a:pt x="11327823" y="6306320"/>
                </a:cubicBezTo>
                <a:cubicBezTo>
                  <a:pt x="11329879" y="6308399"/>
                  <a:pt x="11329879" y="6308399"/>
                  <a:pt x="11329879" y="6308399"/>
                </a:cubicBezTo>
                <a:cubicBezTo>
                  <a:pt x="11340162" y="6318791"/>
                  <a:pt x="11356614" y="6329184"/>
                  <a:pt x="11373066" y="6333340"/>
                </a:cubicBezTo>
                <a:cubicBezTo>
                  <a:pt x="11373066" y="6335419"/>
                  <a:pt x="11371010" y="6354125"/>
                  <a:pt x="11371010" y="6356204"/>
                </a:cubicBezTo>
                <a:cubicBezTo>
                  <a:pt x="11352501" y="6356204"/>
                  <a:pt x="11333992" y="6360360"/>
                  <a:pt x="11321653" y="6368675"/>
                </a:cubicBezTo>
                <a:cubicBezTo>
                  <a:pt x="11319596" y="6368675"/>
                  <a:pt x="11319596" y="6368675"/>
                  <a:pt x="11319596" y="6368675"/>
                </a:cubicBezTo>
                <a:cubicBezTo>
                  <a:pt x="11319596" y="6370752"/>
                  <a:pt x="11319596" y="6370752"/>
                  <a:pt x="11319596" y="6370752"/>
                </a:cubicBezTo>
                <a:cubicBezTo>
                  <a:pt x="11319596" y="6372831"/>
                  <a:pt x="11319596" y="6376988"/>
                  <a:pt x="11319596" y="6381145"/>
                </a:cubicBezTo>
                <a:cubicBezTo>
                  <a:pt x="11319596" y="6385302"/>
                  <a:pt x="11319596" y="6389459"/>
                  <a:pt x="11319596" y="6391537"/>
                </a:cubicBezTo>
                <a:cubicBezTo>
                  <a:pt x="11319596" y="6393616"/>
                  <a:pt x="11319596" y="6393616"/>
                  <a:pt x="11319596" y="6393616"/>
                </a:cubicBezTo>
                <a:cubicBezTo>
                  <a:pt x="11321653" y="6393616"/>
                  <a:pt x="11321653" y="6393616"/>
                  <a:pt x="11321653" y="6393616"/>
                </a:cubicBezTo>
                <a:cubicBezTo>
                  <a:pt x="11333992" y="6401930"/>
                  <a:pt x="11352501" y="6406087"/>
                  <a:pt x="11371010" y="6406087"/>
                </a:cubicBezTo>
                <a:cubicBezTo>
                  <a:pt x="11371010" y="6410243"/>
                  <a:pt x="11373066" y="6426871"/>
                  <a:pt x="11375123" y="6428949"/>
                </a:cubicBezTo>
                <a:cubicBezTo>
                  <a:pt x="11356614" y="6435184"/>
                  <a:pt x="11340162" y="6443498"/>
                  <a:pt x="11329879" y="6455969"/>
                </a:cubicBezTo>
                <a:cubicBezTo>
                  <a:pt x="11327823" y="6455969"/>
                  <a:pt x="11327823" y="6455969"/>
                  <a:pt x="11327823" y="6455969"/>
                </a:cubicBezTo>
                <a:cubicBezTo>
                  <a:pt x="11327823" y="6458048"/>
                  <a:pt x="11327823" y="6458048"/>
                  <a:pt x="11327823" y="6458048"/>
                </a:cubicBezTo>
                <a:cubicBezTo>
                  <a:pt x="11329879" y="6464283"/>
                  <a:pt x="11331936" y="6472597"/>
                  <a:pt x="11333992" y="6478833"/>
                </a:cubicBezTo>
                <a:cubicBezTo>
                  <a:pt x="11336049" y="6478833"/>
                  <a:pt x="11336049" y="6478833"/>
                  <a:pt x="11336049" y="6478833"/>
                </a:cubicBezTo>
                <a:cubicBezTo>
                  <a:pt x="11350444" y="6485068"/>
                  <a:pt x="11371010" y="6482989"/>
                  <a:pt x="11387462" y="6478833"/>
                </a:cubicBezTo>
                <a:cubicBezTo>
                  <a:pt x="11387462" y="6480910"/>
                  <a:pt x="11395688" y="6497539"/>
                  <a:pt x="11395688" y="6499616"/>
                </a:cubicBezTo>
                <a:cubicBezTo>
                  <a:pt x="11381292" y="6507930"/>
                  <a:pt x="11366897" y="6522480"/>
                  <a:pt x="11358671" y="6537029"/>
                </a:cubicBezTo>
                <a:cubicBezTo>
                  <a:pt x="11358671" y="6539107"/>
                  <a:pt x="11358671" y="6539107"/>
                  <a:pt x="11358671" y="6539107"/>
                </a:cubicBezTo>
                <a:cubicBezTo>
                  <a:pt x="11360727" y="6543265"/>
                  <a:pt x="11366897" y="6551578"/>
                  <a:pt x="11371010" y="6557813"/>
                </a:cubicBezTo>
                <a:cubicBezTo>
                  <a:pt x="11387462" y="6557813"/>
                  <a:pt x="11405971" y="6553657"/>
                  <a:pt x="11422423" y="6543265"/>
                </a:cubicBezTo>
                <a:cubicBezTo>
                  <a:pt x="11422423" y="6545342"/>
                  <a:pt x="11432706" y="6559892"/>
                  <a:pt x="11434763" y="6561971"/>
                </a:cubicBezTo>
                <a:cubicBezTo>
                  <a:pt x="11422423" y="6574441"/>
                  <a:pt x="11412140" y="6591068"/>
                  <a:pt x="11408027" y="6607697"/>
                </a:cubicBezTo>
                <a:cubicBezTo>
                  <a:pt x="11410084" y="6609774"/>
                  <a:pt x="11410084" y="6609774"/>
                  <a:pt x="11410084" y="6609774"/>
                </a:cubicBezTo>
                <a:cubicBezTo>
                  <a:pt x="11412140" y="6613932"/>
                  <a:pt x="11420366" y="6620167"/>
                  <a:pt x="11424480" y="6624324"/>
                </a:cubicBezTo>
                <a:cubicBezTo>
                  <a:pt x="11426536" y="6624324"/>
                  <a:pt x="11426536" y="6624324"/>
                  <a:pt x="11426536" y="6624324"/>
                </a:cubicBezTo>
                <a:cubicBezTo>
                  <a:pt x="11440932" y="6620167"/>
                  <a:pt x="11457385" y="6611853"/>
                  <a:pt x="11471780" y="6597304"/>
                </a:cubicBezTo>
                <a:cubicBezTo>
                  <a:pt x="11473837" y="6599383"/>
                  <a:pt x="11486176" y="6609774"/>
                  <a:pt x="11488233" y="6611853"/>
                </a:cubicBezTo>
                <a:cubicBezTo>
                  <a:pt x="11480006" y="6628480"/>
                  <a:pt x="11475894" y="6645109"/>
                  <a:pt x="11475894" y="6661736"/>
                </a:cubicBezTo>
                <a:cubicBezTo>
                  <a:pt x="11475894" y="6661736"/>
                  <a:pt x="11475894" y="6663815"/>
                  <a:pt x="11475894" y="6663815"/>
                </a:cubicBezTo>
                <a:cubicBezTo>
                  <a:pt x="11480006" y="6667971"/>
                  <a:pt x="11488233" y="6672129"/>
                  <a:pt x="11494402" y="6674206"/>
                </a:cubicBezTo>
                <a:cubicBezTo>
                  <a:pt x="11494402" y="6676285"/>
                  <a:pt x="11494402" y="6676285"/>
                  <a:pt x="11494402" y="6676285"/>
                </a:cubicBezTo>
                <a:cubicBezTo>
                  <a:pt x="11496459" y="6674206"/>
                  <a:pt x="11496459" y="6674206"/>
                  <a:pt x="11496459" y="6674206"/>
                </a:cubicBezTo>
                <a:cubicBezTo>
                  <a:pt x="11510854" y="6665893"/>
                  <a:pt x="11523194" y="6653422"/>
                  <a:pt x="11533476" y="6636795"/>
                </a:cubicBezTo>
                <a:cubicBezTo>
                  <a:pt x="11535533" y="6638873"/>
                  <a:pt x="11549928" y="6645109"/>
                  <a:pt x="11551985" y="6645109"/>
                </a:cubicBezTo>
                <a:cubicBezTo>
                  <a:pt x="11549928" y="6653422"/>
                  <a:pt x="11549928" y="6663815"/>
                  <a:pt x="11549928" y="6672129"/>
                </a:cubicBezTo>
                <a:cubicBezTo>
                  <a:pt x="11549928" y="6680442"/>
                  <a:pt x="11549928" y="6690835"/>
                  <a:pt x="11551985" y="6697070"/>
                </a:cubicBezTo>
                <a:cubicBezTo>
                  <a:pt x="11551985" y="6699148"/>
                  <a:pt x="11551985" y="6699148"/>
                  <a:pt x="11551985" y="6699148"/>
                </a:cubicBezTo>
                <a:cubicBezTo>
                  <a:pt x="11554042" y="6699148"/>
                  <a:pt x="11554042" y="6699148"/>
                  <a:pt x="11554042" y="6699148"/>
                </a:cubicBezTo>
                <a:cubicBezTo>
                  <a:pt x="11558155" y="6701227"/>
                  <a:pt x="11568437" y="6703305"/>
                  <a:pt x="11574607" y="6705383"/>
                </a:cubicBezTo>
                <a:cubicBezTo>
                  <a:pt x="11576663" y="6705383"/>
                  <a:pt x="11576663" y="6705383"/>
                  <a:pt x="11576663" y="6705383"/>
                </a:cubicBezTo>
                <a:cubicBezTo>
                  <a:pt x="11586946" y="6692913"/>
                  <a:pt x="11597229" y="6676285"/>
                  <a:pt x="11601342" y="6659658"/>
                </a:cubicBezTo>
                <a:cubicBezTo>
                  <a:pt x="11603398" y="6659658"/>
                  <a:pt x="11621907" y="6661736"/>
                  <a:pt x="11623964" y="6661736"/>
                </a:cubicBezTo>
                <a:cubicBezTo>
                  <a:pt x="11623964" y="6680442"/>
                  <a:pt x="11628077" y="6699148"/>
                  <a:pt x="11636303" y="6713697"/>
                </a:cubicBezTo>
                <a:cubicBezTo>
                  <a:pt x="11638359" y="6713697"/>
                  <a:pt x="11638359" y="6713697"/>
                  <a:pt x="11638359" y="6713697"/>
                </a:cubicBezTo>
                <a:cubicBezTo>
                  <a:pt x="11644529" y="6713697"/>
                  <a:pt x="11654812" y="6713697"/>
                  <a:pt x="11658925" y="6713697"/>
                </a:cubicBezTo>
                <a:cubicBezTo>
                  <a:pt x="11660982" y="6713697"/>
                  <a:pt x="11660982" y="6713697"/>
                  <a:pt x="11660982" y="6713697"/>
                </a:cubicBezTo>
                <a:cubicBezTo>
                  <a:pt x="11669208" y="6699148"/>
                  <a:pt x="11673321" y="6680442"/>
                  <a:pt x="11675378" y="6661736"/>
                </a:cubicBezTo>
                <a:cubicBezTo>
                  <a:pt x="11677434" y="6661736"/>
                  <a:pt x="11693886" y="6659658"/>
                  <a:pt x="11695943" y="6659658"/>
                </a:cubicBezTo>
                <a:cubicBezTo>
                  <a:pt x="11700056" y="6676285"/>
                  <a:pt x="11710338" y="6692913"/>
                  <a:pt x="11722678" y="6705383"/>
                </a:cubicBezTo>
                <a:cubicBezTo>
                  <a:pt x="11728847" y="6703305"/>
                  <a:pt x="11739130" y="6701227"/>
                  <a:pt x="11743243" y="6699148"/>
                </a:cubicBezTo>
                <a:cubicBezTo>
                  <a:pt x="11745300" y="6699148"/>
                  <a:pt x="11745300" y="6699148"/>
                  <a:pt x="11745300" y="6699148"/>
                </a:cubicBezTo>
                <a:cubicBezTo>
                  <a:pt x="11747356" y="6690835"/>
                  <a:pt x="11747356" y="6680442"/>
                  <a:pt x="11747356" y="6672129"/>
                </a:cubicBezTo>
                <a:cubicBezTo>
                  <a:pt x="11747356" y="6663815"/>
                  <a:pt x="11747356" y="6653422"/>
                  <a:pt x="11745300" y="6645109"/>
                </a:cubicBezTo>
                <a:cubicBezTo>
                  <a:pt x="11747356" y="6645109"/>
                  <a:pt x="11763808" y="6638873"/>
                  <a:pt x="11765865" y="6636795"/>
                </a:cubicBezTo>
                <a:cubicBezTo>
                  <a:pt x="11774091" y="6653422"/>
                  <a:pt x="11788487" y="6665893"/>
                  <a:pt x="11802882" y="6674206"/>
                </a:cubicBezTo>
                <a:cubicBezTo>
                  <a:pt x="11809052" y="6672129"/>
                  <a:pt x="11817278" y="6667971"/>
                  <a:pt x="11821391" y="6663815"/>
                </a:cubicBezTo>
                <a:cubicBezTo>
                  <a:pt x="11823448" y="6661736"/>
                  <a:pt x="11823448" y="6661736"/>
                  <a:pt x="11823448" y="6661736"/>
                </a:cubicBezTo>
                <a:cubicBezTo>
                  <a:pt x="11823448" y="6661736"/>
                  <a:pt x="11823448" y="6661736"/>
                  <a:pt x="11823448" y="6659658"/>
                </a:cubicBezTo>
                <a:cubicBezTo>
                  <a:pt x="11823448" y="6645109"/>
                  <a:pt x="11817278" y="6626403"/>
                  <a:pt x="11809052" y="6611853"/>
                </a:cubicBezTo>
                <a:cubicBezTo>
                  <a:pt x="11811108" y="6609774"/>
                  <a:pt x="11823448" y="6599383"/>
                  <a:pt x="11825504" y="6597304"/>
                </a:cubicBezTo>
                <a:cubicBezTo>
                  <a:pt x="11839900" y="6609774"/>
                  <a:pt x="11856352" y="6620167"/>
                  <a:pt x="11870748" y="6624324"/>
                </a:cubicBezTo>
                <a:cubicBezTo>
                  <a:pt x="11872805" y="6624324"/>
                  <a:pt x="11872805" y="6624324"/>
                  <a:pt x="11872805" y="6624324"/>
                </a:cubicBezTo>
                <a:cubicBezTo>
                  <a:pt x="11876918" y="6620167"/>
                  <a:pt x="11885144" y="6613932"/>
                  <a:pt x="11887201" y="6607697"/>
                </a:cubicBezTo>
                <a:cubicBezTo>
                  <a:pt x="11889257" y="6607697"/>
                  <a:pt x="11889257" y="6607697"/>
                  <a:pt x="11889257" y="6607697"/>
                </a:cubicBezTo>
                <a:cubicBezTo>
                  <a:pt x="11885144" y="6591068"/>
                  <a:pt x="11874861" y="6574441"/>
                  <a:pt x="11862522" y="6561971"/>
                </a:cubicBezTo>
                <a:cubicBezTo>
                  <a:pt x="11864579" y="6559892"/>
                  <a:pt x="11874861" y="6545342"/>
                  <a:pt x="11874861" y="6543265"/>
                </a:cubicBezTo>
                <a:cubicBezTo>
                  <a:pt x="11891314" y="6551578"/>
                  <a:pt x="11909822" y="6557813"/>
                  <a:pt x="11926275" y="6557813"/>
                </a:cubicBezTo>
                <a:cubicBezTo>
                  <a:pt x="11928331" y="6555735"/>
                  <a:pt x="11928331" y="6555735"/>
                  <a:pt x="11928331" y="6555735"/>
                </a:cubicBezTo>
                <a:cubicBezTo>
                  <a:pt x="11930388" y="6551578"/>
                  <a:pt x="11936557" y="6543265"/>
                  <a:pt x="11938614" y="6537029"/>
                </a:cubicBezTo>
                <a:cubicBezTo>
                  <a:pt x="11938614" y="6534951"/>
                  <a:pt x="11938614" y="6534951"/>
                  <a:pt x="11938614" y="6534951"/>
                </a:cubicBezTo>
                <a:cubicBezTo>
                  <a:pt x="11930388" y="6522480"/>
                  <a:pt x="11915992" y="6507930"/>
                  <a:pt x="11901596" y="6499616"/>
                </a:cubicBezTo>
                <a:cubicBezTo>
                  <a:pt x="11901596" y="6495460"/>
                  <a:pt x="11909822" y="6480910"/>
                  <a:pt x="11909822" y="6478833"/>
                </a:cubicBezTo>
                <a:cubicBezTo>
                  <a:pt x="11926275" y="6482989"/>
                  <a:pt x="11944784" y="6482989"/>
                  <a:pt x="11961236" y="6478833"/>
                </a:cubicBezTo>
                <a:cubicBezTo>
                  <a:pt x="11963292" y="6478833"/>
                  <a:pt x="11963292" y="6478833"/>
                  <a:pt x="11963292" y="6478833"/>
                </a:cubicBezTo>
                <a:cubicBezTo>
                  <a:pt x="11965349" y="6472597"/>
                  <a:pt x="11967405" y="6464283"/>
                  <a:pt x="11967405" y="6458048"/>
                </a:cubicBezTo>
                <a:cubicBezTo>
                  <a:pt x="11967405" y="6455969"/>
                  <a:pt x="11967405" y="6455969"/>
                  <a:pt x="11967405" y="6455969"/>
                </a:cubicBezTo>
                <a:cubicBezTo>
                  <a:pt x="11957123" y="6443498"/>
                  <a:pt x="11940670" y="6435184"/>
                  <a:pt x="11922162" y="6428949"/>
                </a:cubicBezTo>
                <a:cubicBezTo>
                  <a:pt x="11924218" y="6426871"/>
                  <a:pt x="11926275" y="6410243"/>
                  <a:pt x="11926275" y="6408165"/>
                </a:cubicBezTo>
                <a:cubicBezTo>
                  <a:pt x="11944784" y="6408165"/>
                  <a:pt x="11963292" y="6401930"/>
                  <a:pt x="11975632" y="6393616"/>
                </a:cubicBezTo>
                <a:cubicBezTo>
                  <a:pt x="11977688" y="6393616"/>
                  <a:pt x="11977688" y="6393616"/>
                  <a:pt x="11977688" y="6393616"/>
                </a:cubicBezTo>
                <a:cubicBezTo>
                  <a:pt x="11977688" y="6389459"/>
                  <a:pt x="11977688" y="6385302"/>
                  <a:pt x="11977688" y="6381145"/>
                </a:cubicBezTo>
                <a:cubicBezTo>
                  <a:pt x="11977688" y="6379066"/>
                  <a:pt x="11977688" y="6374910"/>
                  <a:pt x="11977688" y="6370752"/>
                </a:cubicBezTo>
                <a:cubicBezTo>
                  <a:pt x="11975632" y="6370752"/>
                  <a:pt x="11975632" y="6370752"/>
                  <a:pt x="11975632" y="6370752"/>
                </a:cubicBezTo>
                <a:cubicBezTo>
                  <a:pt x="11963292" y="6362439"/>
                  <a:pt x="11944784" y="6356204"/>
                  <a:pt x="11926275" y="6356204"/>
                </a:cubicBezTo>
                <a:cubicBezTo>
                  <a:pt x="11926275" y="6354125"/>
                  <a:pt x="11924218" y="6337498"/>
                  <a:pt x="11924218" y="6335419"/>
                </a:cubicBezTo>
                <a:cubicBezTo>
                  <a:pt x="11940670" y="6329184"/>
                  <a:pt x="11957123" y="6320870"/>
                  <a:pt x="11967405" y="6308399"/>
                </a:cubicBezTo>
                <a:cubicBezTo>
                  <a:pt x="11969462" y="6308399"/>
                  <a:pt x="11969462" y="6308399"/>
                  <a:pt x="11969462" y="6308399"/>
                </a:cubicBezTo>
                <a:cubicBezTo>
                  <a:pt x="11969462" y="6306320"/>
                  <a:pt x="11969462" y="6306320"/>
                  <a:pt x="11969462" y="6306320"/>
                </a:cubicBezTo>
                <a:cubicBezTo>
                  <a:pt x="11967405" y="6300085"/>
                  <a:pt x="11965349" y="6291772"/>
                  <a:pt x="11963292" y="6285536"/>
                </a:cubicBezTo>
                <a:cubicBezTo>
                  <a:pt x="11961236" y="6285536"/>
                  <a:pt x="11961236" y="6285536"/>
                  <a:pt x="11961236" y="6285536"/>
                </a:cubicBezTo>
                <a:cubicBezTo>
                  <a:pt x="11946840" y="6279301"/>
                  <a:pt x="11928331" y="6281379"/>
                  <a:pt x="11909822" y="6285536"/>
                </a:cubicBezTo>
                <a:cubicBezTo>
                  <a:pt x="11909822" y="6283458"/>
                  <a:pt x="11903653" y="6266830"/>
                  <a:pt x="11901596" y="6264752"/>
                </a:cubicBezTo>
                <a:cubicBezTo>
                  <a:pt x="11918049" y="6256438"/>
                  <a:pt x="11930388" y="6241888"/>
                  <a:pt x="11938614" y="6227340"/>
                </a:cubicBezTo>
                <a:cubicBezTo>
                  <a:pt x="11938614" y="6225261"/>
                  <a:pt x="11938614" y="6225261"/>
                  <a:pt x="11938614" y="6225261"/>
                </a:cubicBezTo>
                <a:cubicBezTo>
                  <a:pt x="11936557" y="6221104"/>
                  <a:pt x="11932444" y="6212790"/>
                  <a:pt x="11928331" y="6206555"/>
                </a:cubicBezTo>
                <a:cubicBezTo>
                  <a:pt x="11926275" y="6206555"/>
                  <a:pt x="11926275" y="6206555"/>
                  <a:pt x="11926275" y="6206555"/>
                </a:cubicBezTo>
                <a:cubicBezTo>
                  <a:pt x="11909822" y="6206555"/>
                  <a:pt x="11891314" y="6210712"/>
                  <a:pt x="11876918" y="6219026"/>
                </a:cubicBezTo>
                <a:cubicBezTo>
                  <a:pt x="11874861" y="6219026"/>
                  <a:pt x="11864579" y="6204476"/>
                  <a:pt x="11862522" y="6202398"/>
                </a:cubicBezTo>
                <a:cubicBezTo>
                  <a:pt x="11874861" y="6189927"/>
                  <a:pt x="11885144" y="6173300"/>
                  <a:pt x="11889257" y="6156672"/>
                </a:cubicBezTo>
                <a:cubicBezTo>
                  <a:pt x="11889257" y="6154594"/>
                  <a:pt x="11889257" y="6154594"/>
                  <a:pt x="11889257" y="6154594"/>
                </a:cubicBezTo>
                <a:cubicBezTo>
                  <a:pt x="11885144" y="6150437"/>
                  <a:pt x="11878975" y="6144201"/>
                  <a:pt x="11872805" y="6140044"/>
                </a:cubicBezTo>
                <a:cubicBezTo>
                  <a:pt x="11856352" y="6144201"/>
                  <a:pt x="11839900" y="6152515"/>
                  <a:pt x="11827561" y="6164986"/>
                </a:cubicBezTo>
                <a:cubicBezTo>
                  <a:pt x="11825504" y="6164986"/>
                  <a:pt x="11811108" y="6154594"/>
                  <a:pt x="11809052" y="6152515"/>
                </a:cubicBezTo>
                <a:cubicBezTo>
                  <a:pt x="11819334" y="6135888"/>
                  <a:pt x="11823448" y="6119260"/>
                  <a:pt x="11823448" y="6102632"/>
                </a:cubicBezTo>
                <a:cubicBezTo>
                  <a:pt x="11823448" y="6102632"/>
                  <a:pt x="11823448" y="6100554"/>
                  <a:pt x="11823448" y="6100554"/>
                </a:cubicBezTo>
                <a:cubicBezTo>
                  <a:pt x="11817278" y="6096397"/>
                  <a:pt x="11809052" y="6092240"/>
                  <a:pt x="11804939" y="6090162"/>
                </a:cubicBezTo>
                <a:cubicBezTo>
                  <a:pt x="11802882" y="6088083"/>
                  <a:pt x="11802882" y="6088083"/>
                  <a:pt x="11802882" y="6088083"/>
                </a:cubicBezTo>
                <a:cubicBezTo>
                  <a:pt x="11802882" y="6090162"/>
                  <a:pt x="11802882" y="6090162"/>
                  <a:pt x="11802882" y="6090162"/>
                </a:cubicBezTo>
                <a:cubicBezTo>
                  <a:pt x="11788487" y="6096397"/>
                  <a:pt x="11776147" y="6110946"/>
                  <a:pt x="11765865" y="6125495"/>
                </a:cubicBezTo>
                <a:cubicBezTo>
                  <a:pt x="11763808" y="6125495"/>
                  <a:pt x="11747356" y="6119260"/>
                  <a:pt x="11745300" y="6117182"/>
                </a:cubicBezTo>
                <a:cubicBezTo>
                  <a:pt x="11747356" y="6108868"/>
                  <a:pt x="11749412" y="6100554"/>
                  <a:pt x="11749412" y="6090162"/>
                </a:cubicBezTo>
                <a:cubicBezTo>
                  <a:pt x="11749412" y="6081848"/>
                  <a:pt x="11747356" y="6073534"/>
                  <a:pt x="11745300" y="6065220"/>
                </a:cubicBezTo>
                <a:cubicBezTo>
                  <a:pt x="11745300" y="6063142"/>
                  <a:pt x="11745300" y="6063142"/>
                  <a:pt x="11745300" y="6063142"/>
                </a:cubicBezTo>
                <a:cubicBezTo>
                  <a:pt x="11743243" y="6063142"/>
                  <a:pt x="11743243" y="6063142"/>
                  <a:pt x="11743243" y="6063142"/>
                </a:cubicBezTo>
                <a:cubicBezTo>
                  <a:pt x="11739130" y="6061063"/>
                  <a:pt x="11730904" y="6058985"/>
                  <a:pt x="11722678" y="6058985"/>
                </a:cubicBezTo>
                <a:cubicBezTo>
                  <a:pt x="11710338" y="6069377"/>
                  <a:pt x="11700056" y="6086005"/>
                  <a:pt x="11695943" y="6104711"/>
                </a:cubicBezTo>
                <a:cubicBezTo>
                  <a:pt x="11693886" y="6102632"/>
                  <a:pt x="11677434" y="6100554"/>
                  <a:pt x="11673321" y="6100554"/>
                </a:cubicBezTo>
                <a:cubicBezTo>
                  <a:pt x="11673321" y="6083926"/>
                  <a:pt x="11669208" y="6065220"/>
                  <a:pt x="11660982" y="6050671"/>
                </a:cubicBezTo>
                <a:cubicBezTo>
                  <a:pt x="11658925" y="6050671"/>
                  <a:pt x="11658925" y="6050671"/>
                  <a:pt x="11658925" y="6050671"/>
                </a:cubicBezTo>
                <a:cubicBezTo>
                  <a:pt x="11652756" y="6048592"/>
                  <a:pt x="11644529" y="6048592"/>
                  <a:pt x="11638359" y="6050671"/>
                </a:cubicBezTo>
                <a:cubicBezTo>
                  <a:pt x="11636303" y="6050671"/>
                  <a:pt x="11636303" y="6050671"/>
                  <a:pt x="11636303" y="6050671"/>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lIns="0" tIns="0" rIns="0" bIns="0" anchor="ctr" anchorCtr="0">
            <a:noAutofit/>
          </a:bodyPr>
          <a:lstStyle>
            <a:lvl1pPr marL="457200" indent="0" algn="ctr">
              <a:buNone/>
              <a:defRPr sz="66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829733" y="4330700"/>
            <a:ext cx="10532534" cy="465667"/>
          </a:xfrm>
        </p:spPr>
        <p:txBody>
          <a:bodyPr tIns="91440">
            <a:noAutofit/>
          </a:bodyPr>
          <a:lstStyle>
            <a:lvl1pPr marL="0" indent="0" algn="ctr">
              <a:buNone/>
              <a:defRPr sz="33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2" name="Slide Number Placeholder 5">
            <a:extLst>
              <a:ext uri="{FF2B5EF4-FFF2-40B4-BE49-F238E27FC236}">
                <a16:creationId xmlns:a16="http://schemas.microsoft.com/office/drawing/2014/main" id="{92889AC8-2B3C-43E0-AD73-A0F149AC2FFF}"/>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967722495"/>
      </p:ext>
    </p:extLst>
  </p:cSld>
  <p:clrMapOvr>
    <a:masterClrMapping/>
  </p:clrMapOvr>
  <p:extLst>
    <p:ext uri="{DCECCB84-F9BA-43D5-87BE-67443E8EF086}">
      <p15:sldGuideLst xmlns:p15="http://schemas.microsoft.com/office/powerpoint/2012/main">
        <p15:guide id="1" orient="horz" pos="2496">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8ABC2B8F-6799-45DF-9C13-117142807742}"/>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dirty="0"/>
          </a:p>
        </p:txBody>
      </p:sp>
      <p:sp>
        <p:nvSpPr>
          <p:cNvPr id="6" name="Text Placeholder 5">
            <a:extLst>
              <a:ext uri="{FF2B5EF4-FFF2-40B4-BE49-F238E27FC236}">
                <a16:creationId xmlns:a16="http://schemas.microsoft.com/office/drawing/2014/main" id="{3FE705B7-F9CA-40F7-B96C-C2B7E5291A96}"/>
              </a:ext>
            </a:extLst>
          </p:cNvPr>
          <p:cNvSpPr>
            <a:spLocks noGrp="1"/>
          </p:cNvSpPr>
          <p:nvPr>
            <p:ph type="body" sz="quarter" idx="15" hasCustomPrompt="1"/>
          </p:nvPr>
        </p:nvSpPr>
        <p:spPr>
          <a:xfrm>
            <a:off x="0" y="0"/>
            <a:ext cx="12192000" cy="6858000"/>
          </a:xfrm>
          <a:custGeom>
            <a:avLst/>
            <a:gdLst>
              <a:gd name="connsiteX0" fmla="*/ 11608106 w 12192000"/>
              <a:gd name="connsiteY0" fmla="*/ 6443815 h 6858000"/>
              <a:gd name="connsiteX1" fmla="*/ 11618309 w 12192000"/>
              <a:gd name="connsiteY1" fmla="*/ 6443815 h 6858000"/>
              <a:gd name="connsiteX2" fmla="*/ 11622390 w 12192000"/>
              <a:gd name="connsiteY2" fmla="*/ 6452153 h 6858000"/>
              <a:gd name="connsiteX3" fmla="*/ 11628512 w 12192000"/>
              <a:gd name="connsiteY3" fmla="*/ 6554297 h 6858000"/>
              <a:gd name="connsiteX4" fmla="*/ 11626471 w 12192000"/>
              <a:gd name="connsiteY4" fmla="*/ 6564719 h 6858000"/>
              <a:gd name="connsiteX5" fmla="*/ 11620349 w 12192000"/>
              <a:gd name="connsiteY5" fmla="*/ 6564719 h 6858000"/>
              <a:gd name="connsiteX6" fmla="*/ 11514237 w 12192000"/>
              <a:gd name="connsiteY6" fmla="*/ 6502183 h 6858000"/>
              <a:gd name="connsiteX7" fmla="*/ 11510155 w 12192000"/>
              <a:gd name="connsiteY7" fmla="*/ 6495930 h 6858000"/>
              <a:gd name="connsiteX8" fmla="*/ 11510155 w 12192000"/>
              <a:gd name="connsiteY8" fmla="*/ 6493844 h 6858000"/>
              <a:gd name="connsiteX9" fmla="*/ 11516277 w 12192000"/>
              <a:gd name="connsiteY9" fmla="*/ 6489675 h 6858000"/>
              <a:gd name="connsiteX10" fmla="*/ 11608106 w 12192000"/>
              <a:gd name="connsiteY10" fmla="*/ 6443815 h 6858000"/>
              <a:gd name="connsiteX11" fmla="*/ 11690840 w 12192000"/>
              <a:gd name="connsiteY11" fmla="*/ 6441731 h 6858000"/>
              <a:gd name="connsiteX12" fmla="*/ 11701142 w 12192000"/>
              <a:gd name="connsiteY12" fmla="*/ 6441731 h 6858000"/>
              <a:gd name="connsiteX13" fmla="*/ 11791801 w 12192000"/>
              <a:gd name="connsiteY13" fmla="*/ 6487497 h 6858000"/>
              <a:gd name="connsiteX14" fmla="*/ 11800043 w 12192000"/>
              <a:gd name="connsiteY14" fmla="*/ 6493738 h 6858000"/>
              <a:gd name="connsiteX15" fmla="*/ 11795922 w 12192000"/>
              <a:gd name="connsiteY15" fmla="*/ 6499978 h 6858000"/>
              <a:gd name="connsiteX16" fmla="*/ 11688780 w 12192000"/>
              <a:gd name="connsiteY16" fmla="*/ 6562386 h 6858000"/>
              <a:gd name="connsiteX17" fmla="*/ 11680537 w 12192000"/>
              <a:gd name="connsiteY17" fmla="*/ 6562386 h 6858000"/>
              <a:gd name="connsiteX18" fmla="*/ 11678477 w 12192000"/>
              <a:gd name="connsiteY18" fmla="*/ 6554065 h 6858000"/>
              <a:gd name="connsiteX19" fmla="*/ 11686719 w 12192000"/>
              <a:gd name="connsiteY19" fmla="*/ 6450052 h 6858000"/>
              <a:gd name="connsiteX20" fmla="*/ 11690840 w 12192000"/>
              <a:gd name="connsiteY20" fmla="*/ 6441731 h 6858000"/>
              <a:gd name="connsiteX21" fmla="*/ 10873105 w 12192000"/>
              <a:gd name="connsiteY21" fmla="*/ 6401988 h 6858000"/>
              <a:gd name="connsiteX22" fmla="*/ 10873105 w 12192000"/>
              <a:gd name="connsiteY22" fmla="*/ 6445191 h 6858000"/>
              <a:gd name="connsiteX23" fmla="*/ 10825216 w 12192000"/>
              <a:gd name="connsiteY23" fmla="*/ 6453420 h 6858000"/>
              <a:gd name="connsiteX24" fmla="*/ 10806477 w 12192000"/>
              <a:gd name="connsiteY24" fmla="*/ 6428733 h 6858000"/>
              <a:gd name="connsiteX25" fmla="*/ 10831463 w 12192000"/>
              <a:gd name="connsiteY25" fmla="*/ 6404046 h 6858000"/>
              <a:gd name="connsiteX26" fmla="*/ 10523604 w 12192000"/>
              <a:gd name="connsiteY26" fmla="*/ 6331854 h 6858000"/>
              <a:gd name="connsiteX27" fmla="*/ 10564515 w 12192000"/>
              <a:gd name="connsiteY27" fmla="*/ 6392053 h 6858000"/>
              <a:gd name="connsiteX28" fmla="*/ 10523604 w 12192000"/>
              <a:gd name="connsiteY28" fmla="*/ 6452251 h 6858000"/>
              <a:gd name="connsiteX29" fmla="*/ 10482692 w 12192000"/>
              <a:gd name="connsiteY29" fmla="*/ 6392053 h 6858000"/>
              <a:gd name="connsiteX30" fmla="*/ 10523604 w 12192000"/>
              <a:gd name="connsiteY30" fmla="*/ 6331854 h 6858000"/>
              <a:gd name="connsiteX31" fmla="*/ 11677827 w 12192000"/>
              <a:gd name="connsiteY31" fmla="*/ 6323542 h 6858000"/>
              <a:gd name="connsiteX32" fmla="*/ 11686820 w 12192000"/>
              <a:gd name="connsiteY32" fmla="*/ 6324581 h 6858000"/>
              <a:gd name="connsiteX33" fmla="*/ 11713544 w 12192000"/>
              <a:gd name="connsiteY33" fmla="*/ 6376532 h 6858000"/>
              <a:gd name="connsiteX34" fmla="*/ 11653930 w 12192000"/>
              <a:gd name="connsiteY34" fmla="*/ 6434717 h 6858000"/>
              <a:gd name="connsiteX35" fmla="*/ 11594316 w 12192000"/>
              <a:gd name="connsiteY35" fmla="*/ 6376532 h 6858000"/>
              <a:gd name="connsiteX36" fmla="*/ 11621040 w 12192000"/>
              <a:gd name="connsiteY36" fmla="*/ 6326660 h 6858000"/>
              <a:gd name="connsiteX37" fmla="*/ 11637485 w 12192000"/>
              <a:gd name="connsiteY37" fmla="*/ 6328737 h 6858000"/>
              <a:gd name="connsiteX38" fmla="*/ 11635429 w 12192000"/>
              <a:gd name="connsiteY38" fmla="*/ 6345362 h 6858000"/>
              <a:gd name="connsiteX39" fmla="*/ 11618984 w 12192000"/>
              <a:gd name="connsiteY39" fmla="*/ 6376532 h 6858000"/>
              <a:gd name="connsiteX40" fmla="*/ 11653930 w 12192000"/>
              <a:gd name="connsiteY40" fmla="*/ 6411859 h 6858000"/>
              <a:gd name="connsiteX41" fmla="*/ 11688876 w 12192000"/>
              <a:gd name="connsiteY41" fmla="*/ 6376532 h 6858000"/>
              <a:gd name="connsiteX42" fmla="*/ 11672431 w 12192000"/>
              <a:gd name="connsiteY42" fmla="*/ 6345362 h 6858000"/>
              <a:gd name="connsiteX43" fmla="*/ 11670375 w 12192000"/>
              <a:gd name="connsiteY43" fmla="*/ 6328737 h 6858000"/>
              <a:gd name="connsiteX44" fmla="*/ 11677827 w 12192000"/>
              <a:gd name="connsiteY44" fmla="*/ 6323542 h 6858000"/>
              <a:gd name="connsiteX45" fmla="*/ 11826761 w 12192000"/>
              <a:gd name="connsiteY45" fmla="*/ 6308476 h 6858000"/>
              <a:gd name="connsiteX46" fmla="*/ 11830894 w 12192000"/>
              <a:gd name="connsiteY46" fmla="*/ 6314705 h 6858000"/>
              <a:gd name="connsiteX47" fmla="*/ 11830894 w 12192000"/>
              <a:gd name="connsiteY47" fmla="*/ 6439272 h 6858000"/>
              <a:gd name="connsiteX48" fmla="*/ 11826761 w 12192000"/>
              <a:gd name="connsiteY48" fmla="*/ 6445500 h 6858000"/>
              <a:gd name="connsiteX49" fmla="*/ 11818495 w 12192000"/>
              <a:gd name="connsiteY49" fmla="*/ 6443424 h 6858000"/>
              <a:gd name="connsiteX50" fmla="*/ 11733770 w 12192000"/>
              <a:gd name="connsiteY50" fmla="*/ 6385292 h 6858000"/>
              <a:gd name="connsiteX51" fmla="*/ 11727571 w 12192000"/>
              <a:gd name="connsiteY51" fmla="*/ 6376988 h 6858000"/>
              <a:gd name="connsiteX52" fmla="*/ 11733770 w 12192000"/>
              <a:gd name="connsiteY52" fmla="*/ 6368684 h 6858000"/>
              <a:gd name="connsiteX53" fmla="*/ 11818495 w 12192000"/>
              <a:gd name="connsiteY53" fmla="*/ 6310553 h 6858000"/>
              <a:gd name="connsiteX54" fmla="*/ 11826761 w 12192000"/>
              <a:gd name="connsiteY54" fmla="*/ 6308476 h 6858000"/>
              <a:gd name="connsiteX55" fmla="*/ 11480933 w 12192000"/>
              <a:gd name="connsiteY55" fmla="*/ 6308476 h 6858000"/>
              <a:gd name="connsiteX56" fmla="*/ 11489116 w 12192000"/>
              <a:gd name="connsiteY56" fmla="*/ 6312628 h 6858000"/>
              <a:gd name="connsiteX57" fmla="*/ 11572984 w 12192000"/>
              <a:gd name="connsiteY57" fmla="*/ 6368684 h 6858000"/>
              <a:gd name="connsiteX58" fmla="*/ 11579121 w 12192000"/>
              <a:gd name="connsiteY58" fmla="*/ 6376988 h 6858000"/>
              <a:gd name="connsiteX59" fmla="*/ 11572984 w 12192000"/>
              <a:gd name="connsiteY59" fmla="*/ 6385292 h 6858000"/>
              <a:gd name="connsiteX60" fmla="*/ 11489116 w 12192000"/>
              <a:gd name="connsiteY60" fmla="*/ 6443424 h 6858000"/>
              <a:gd name="connsiteX61" fmla="*/ 11480933 w 12192000"/>
              <a:gd name="connsiteY61" fmla="*/ 6445500 h 6858000"/>
              <a:gd name="connsiteX62" fmla="*/ 11476842 w 12192000"/>
              <a:gd name="connsiteY62" fmla="*/ 6439272 h 6858000"/>
              <a:gd name="connsiteX63" fmla="*/ 11476842 w 12192000"/>
              <a:gd name="connsiteY63" fmla="*/ 6314705 h 6858000"/>
              <a:gd name="connsiteX64" fmla="*/ 11480933 w 12192000"/>
              <a:gd name="connsiteY64" fmla="*/ 6308476 h 6858000"/>
              <a:gd name="connsiteX65" fmla="*/ 11092888 w 12192000"/>
              <a:gd name="connsiteY65" fmla="*/ 6297956 h 6858000"/>
              <a:gd name="connsiteX66" fmla="*/ 11086728 w 12192000"/>
              <a:gd name="connsiteY66" fmla="*/ 6300034 h 6858000"/>
              <a:gd name="connsiteX67" fmla="*/ 11084676 w 12192000"/>
              <a:gd name="connsiteY67" fmla="*/ 6306264 h 6858000"/>
              <a:gd name="connsiteX68" fmla="*/ 11125737 w 12192000"/>
              <a:gd name="connsiteY68" fmla="*/ 6464115 h 6858000"/>
              <a:gd name="connsiteX69" fmla="*/ 11150374 w 12192000"/>
              <a:gd name="connsiteY69" fmla="*/ 6484884 h 6858000"/>
              <a:gd name="connsiteX70" fmla="*/ 11158586 w 12192000"/>
              <a:gd name="connsiteY70" fmla="*/ 6484884 h 6858000"/>
              <a:gd name="connsiteX71" fmla="*/ 11154480 w 12192000"/>
              <a:gd name="connsiteY71" fmla="*/ 6493192 h 6858000"/>
              <a:gd name="connsiteX72" fmla="*/ 11154480 w 12192000"/>
              <a:gd name="connsiteY72" fmla="*/ 6495269 h 6858000"/>
              <a:gd name="connsiteX73" fmla="*/ 11129843 w 12192000"/>
              <a:gd name="connsiteY73" fmla="*/ 6513962 h 6858000"/>
              <a:gd name="connsiteX74" fmla="*/ 11094941 w 12192000"/>
              <a:gd name="connsiteY74" fmla="*/ 6511885 h 6858000"/>
              <a:gd name="connsiteX75" fmla="*/ 11088782 w 12192000"/>
              <a:gd name="connsiteY75" fmla="*/ 6513962 h 6858000"/>
              <a:gd name="connsiteX76" fmla="*/ 11086728 w 12192000"/>
              <a:gd name="connsiteY76" fmla="*/ 6518116 h 6858000"/>
              <a:gd name="connsiteX77" fmla="*/ 11086728 w 12192000"/>
              <a:gd name="connsiteY77" fmla="*/ 6536809 h 6858000"/>
              <a:gd name="connsiteX78" fmla="*/ 11092888 w 12192000"/>
              <a:gd name="connsiteY78" fmla="*/ 6543040 h 6858000"/>
              <a:gd name="connsiteX79" fmla="*/ 11140108 w 12192000"/>
              <a:gd name="connsiteY79" fmla="*/ 6549270 h 6858000"/>
              <a:gd name="connsiteX80" fmla="*/ 11142162 w 12192000"/>
              <a:gd name="connsiteY80" fmla="*/ 6549270 h 6858000"/>
              <a:gd name="connsiteX81" fmla="*/ 11195542 w 12192000"/>
              <a:gd name="connsiteY81" fmla="*/ 6497346 h 6858000"/>
              <a:gd name="connsiteX82" fmla="*/ 11228391 w 12192000"/>
              <a:gd name="connsiteY82" fmla="*/ 6368574 h 6858000"/>
              <a:gd name="connsiteX83" fmla="*/ 11240709 w 12192000"/>
              <a:gd name="connsiteY83" fmla="*/ 6327034 h 6858000"/>
              <a:gd name="connsiteX84" fmla="*/ 11244815 w 12192000"/>
              <a:gd name="connsiteY84" fmla="*/ 6306264 h 6858000"/>
              <a:gd name="connsiteX85" fmla="*/ 11242762 w 12192000"/>
              <a:gd name="connsiteY85" fmla="*/ 6300034 h 6858000"/>
              <a:gd name="connsiteX86" fmla="*/ 11238656 w 12192000"/>
              <a:gd name="connsiteY86" fmla="*/ 6297956 h 6858000"/>
              <a:gd name="connsiteX87" fmla="*/ 11209913 w 12192000"/>
              <a:gd name="connsiteY87" fmla="*/ 6297956 h 6858000"/>
              <a:gd name="connsiteX88" fmla="*/ 11203754 w 12192000"/>
              <a:gd name="connsiteY88" fmla="*/ 6302111 h 6858000"/>
              <a:gd name="connsiteX89" fmla="*/ 11166798 w 12192000"/>
              <a:gd name="connsiteY89" fmla="*/ 6443345 h 6858000"/>
              <a:gd name="connsiteX90" fmla="*/ 11164745 w 12192000"/>
              <a:gd name="connsiteY90" fmla="*/ 6443345 h 6858000"/>
              <a:gd name="connsiteX91" fmla="*/ 11125737 w 12192000"/>
              <a:gd name="connsiteY91" fmla="*/ 6302111 h 6858000"/>
              <a:gd name="connsiteX92" fmla="*/ 11119578 w 12192000"/>
              <a:gd name="connsiteY92" fmla="*/ 6297956 h 6858000"/>
              <a:gd name="connsiteX93" fmla="*/ 11092888 w 12192000"/>
              <a:gd name="connsiteY93" fmla="*/ 6297956 h 6858000"/>
              <a:gd name="connsiteX94" fmla="*/ 11053116 w 12192000"/>
              <a:gd name="connsiteY94" fmla="*/ 6295619 h 6858000"/>
              <a:gd name="connsiteX95" fmla="*/ 11004021 w 12192000"/>
              <a:gd name="connsiteY95" fmla="*/ 6316428 h 6858000"/>
              <a:gd name="connsiteX96" fmla="*/ 11004021 w 12192000"/>
              <a:gd name="connsiteY96" fmla="*/ 6303943 h 6858000"/>
              <a:gd name="connsiteX97" fmla="*/ 10997885 w 12192000"/>
              <a:gd name="connsiteY97" fmla="*/ 6297700 h 6858000"/>
              <a:gd name="connsiteX98" fmla="*/ 10969246 w 12192000"/>
              <a:gd name="connsiteY98" fmla="*/ 6297700 h 6858000"/>
              <a:gd name="connsiteX99" fmla="*/ 10963110 w 12192000"/>
              <a:gd name="connsiteY99" fmla="*/ 6303943 h 6858000"/>
              <a:gd name="connsiteX100" fmla="*/ 10963110 w 12192000"/>
              <a:gd name="connsiteY100" fmla="*/ 6478738 h 6858000"/>
              <a:gd name="connsiteX101" fmla="*/ 10969246 w 12192000"/>
              <a:gd name="connsiteY101" fmla="*/ 6484981 h 6858000"/>
              <a:gd name="connsiteX102" fmla="*/ 10997885 w 12192000"/>
              <a:gd name="connsiteY102" fmla="*/ 6484981 h 6858000"/>
              <a:gd name="connsiteX103" fmla="*/ 11004021 w 12192000"/>
              <a:gd name="connsiteY103" fmla="*/ 6478738 h 6858000"/>
              <a:gd name="connsiteX104" fmla="*/ 11004021 w 12192000"/>
              <a:gd name="connsiteY104" fmla="*/ 6358046 h 6858000"/>
              <a:gd name="connsiteX105" fmla="*/ 11055161 w 12192000"/>
              <a:gd name="connsiteY105" fmla="*/ 6335156 h 6858000"/>
              <a:gd name="connsiteX106" fmla="*/ 11061298 w 12192000"/>
              <a:gd name="connsiteY106" fmla="*/ 6328913 h 6858000"/>
              <a:gd name="connsiteX107" fmla="*/ 11061298 w 12192000"/>
              <a:gd name="connsiteY107" fmla="*/ 6301862 h 6858000"/>
              <a:gd name="connsiteX108" fmla="*/ 11059252 w 12192000"/>
              <a:gd name="connsiteY108" fmla="*/ 6297700 h 6858000"/>
              <a:gd name="connsiteX109" fmla="*/ 11053116 w 12192000"/>
              <a:gd name="connsiteY109" fmla="*/ 6295619 h 6858000"/>
              <a:gd name="connsiteX110" fmla="*/ 10852208 w 12192000"/>
              <a:gd name="connsiteY110" fmla="*/ 6292112 h 6858000"/>
              <a:gd name="connsiteX111" fmla="*/ 10781852 w 12192000"/>
              <a:gd name="connsiteY111" fmla="*/ 6300430 h 6858000"/>
              <a:gd name="connsiteX112" fmla="*/ 10775644 w 12192000"/>
              <a:gd name="connsiteY112" fmla="*/ 6306668 h 6858000"/>
              <a:gd name="connsiteX113" fmla="*/ 10777713 w 12192000"/>
              <a:gd name="connsiteY113" fmla="*/ 6331621 h 6858000"/>
              <a:gd name="connsiteX114" fmla="*/ 10779783 w 12192000"/>
              <a:gd name="connsiteY114" fmla="*/ 6335780 h 6858000"/>
              <a:gd name="connsiteX115" fmla="*/ 10783921 w 12192000"/>
              <a:gd name="connsiteY115" fmla="*/ 6337859 h 6858000"/>
              <a:gd name="connsiteX116" fmla="*/ 10850138 w 12192000"/>
              <a:gd name="connsiteY116" fmla="*/ 6333700 h 6858000"/>
              <a:gd name="connsiteX117" fmla="*/ 10872900 w 12192000"/>
              <a:gd name="connsiteY117" fmla="*/ 6356574 h 6858000"/>
              <a:gd name="connsiteX118" fmla="*/ 10872900 w 12192000"/>
              <a:gd name="connsiteY118" fmla="*/ 6369050 h 6858000"/>
              <a:gd name="connsiteX119" fmla="*/ 10827376 w 12192000"/>
              <a:gd name="connsiteY119" fmla="*/ 6373209 h 6858000"/>
              <a:gd name="connsiteX120" fmla="*/ 10763228 w 12192000"/>
              <a:gd name="connsiteY120" fmla="*/ 6429353 h 6858000"/>
              <a:gd name="connsiteX121" fmla="*/ 10819099 w 12192000"/>
              <a:gd name="connsiteY121" fmla="*/ 6489656 h 6858000"/>
              <a:gd name="connsiteX122" fmla="*/ 10879108 w 12192000"/>
              <a:gd name="connsiteY122" fmla="*/ 6477180 h 6858000"/>
              <a:gd name="connsiteX123" fmla="*/ 10908078 w 12192000"/>
              <a:gd name="connsiteY123" fmla="*/ 6489656 h 6858000"/>
              <a:gd name="connsiteX124" fmla="*/ 10914286 w 12192000"/>
              <a:gd name="connsiteY124" fmla="*/ 6487577 h 6858000"/>
              <a:gd name="connsiteX125" fmla="*/ 10916355 w 12192000"/>
              <a:gd name="connsiteY125" fmla="*/ 6481339 h 6858000"/>
              <a:gd name="connsiteX126" fmla="*/ 10916355 w 12192000"/>
              <a:gd name="connsiteY126" fmla="*/ 6356574 h 6858000"/>
              <a:gd name="connsiteX127" fmla="*/ 10852208 w 12192000"/>
              <a:gd name="connsiteY127" fmla="*/ 6292112 h 6858000"/>
              <a:gd name="connsiteX128" fmla="*/ 10523603 w 12192000"/>
              <a:gd name="connsiteY128" fmla="*/ 6292112 h 6858000"/>
              <a:gd name="connsiteX129" fmla="*/ 10439442 w 12192000"/>
              <a:gd name="connsiteY129" fmla="*/ 6390884 h 6858000"/>
              <a:gd name="connsiteX130" fmla="*/ 10523603 w 12192000"/>
              <a:gd name="connsiteY130" fmla="*/ 6489656 h 6858000"/>
              <a:gd name="connsiteX131" fmla="*/ 10607764 w 12192000"/>
              <a:gd name="connsiteY131" fmla="*/ 6390884 h 6858000"/>
              <a:gd name="connsiteX132" fmla="*/ 10523603 w 12192000"/>
              <a:gd name="connsiteY132" fmla="*/ 6292112 h 6858000"/>
              <a:gd name="connsiteX133" fmla="*/ 10307649 w 12192000"/>
              <a:gd name="connsiteY133" fmla="*/ 6266396 h 6858000"/>
              <a:gd name="connsiteX134" fmla="*/ 10324014 w 12192000"/>
              <a:gd name="connsiteY134" fmla="*/ 6266396 h 6858000"/>
              <a:gd name="connsiteX135" fmla="*/ 10366971 w 12192000"/>
              <a:gd name="connsiteY135" fmla="*/ 6306138 h 6858000"/>
              <a:gd name="connsiteX136" fmla="*/ 10321968 w 12192000"/>
              <a:gd name="connsiteY136" fmla="*/ 6343789 h 6858000"/>
              <a:gd name="connsiteX137" fmla="*/ 10276965 w 12192000"/>
              <a:gd name="connsiteY137" fmla="*/ 6343789 h 6858000"/>
              <a:gd name="connsiteX138" fmla="*/ 10276965 w 12192000"/>
              <a:gd name="connsiteY138" fmla="*/ 6268488 h 6858000"/>
              <a:gd name="connsiteX139" fmla="*/ 10307649 w 12192000"/>
              <a:gd name="connsiteY139" fmla="*/ 6266396 h 6858000"/>
              <a:gd name="connsiteX140" fmla="*/ 10683886 w 12192000"/>
              <a:gd name="connsiteY140" fmla="*/ 6254707 h 6858000"/>
              <a:gd name="connsiteX141" fmla="*/ 10655176 w 12192000"/>
              <a:gd name="connsiteY141" fmla="*/ 6260951 h 6858000"/>
              <a:gd name="connsiteX142" fmla="*/ 10649024 w 12192000"/>
              <a:gd name="connsiteY142" fmla="*/ 6267195 h 6858000"/>
              <a:gd name="connsiteX143" fmla="*/ 10649024 w 12192000"/>
              <a:gd name="connsiteY143" fmla="*/ 6298417 h 6858000"/>
              <a:gd name="connsiteX144" fmla="*/ 10632618 w 12192000"/>
              <a:gd name="connsiteY144" fmla="*/ 6298417 h 6858000"/>
              <a:gd name="connsiteX145" fmla="*/ 10626466 w 12192000"/>
              <a:gd name="connsiteY145" fmla="*/ 6304662 h 6858000"/>
              <a:gd name="connsiteX146" fmla="*/ 10626466 w 12192000"/>
              <a:gd name="connsiteY146" fmla="*/ 6329640 h 6858000"/>
              <a:gd name="connsiteX147" fmla="*/ 10632618 w 12192000"/>
              <a:gd name="connsiteY147" fmla="*/ 6335884 h 6858000"/>
              <a:gd name="connsiteX148" fmla="*/ 10649024 w 12192000"/>
              <a:gd name="connsiteY148" fmla="*/ 6335884 h 6858000"/>
              <a:gd name="connsiteX149" fmla="*/ 10649024 w 12192000"/>
              <a:gd name="connsiteY149" fmla="*/ 6419143 h 6858000"/>
              <a:gd name="connsiteX150" fmla="*/ 10704393 w 12192000"/>
              <a:gd name="connsiteY150" fmla="*/ 6491994 h 6858000"/>
              <a:gd name="connsiteX151" fmla="*/ 10737204 w 12192000"/>
              <a:gd name="connsiteY151" fmla="*/ 6487831 h 6858000"/>
              <a:gd name="connsiteX152" fmla="*/ 10743356 w 12192000"/>
              <a:gd name="connsiteY152" fmla="*/ 6479505 h 6858000"/>
              <a:gd name="connsiteX153" fmla="*/ 10741306 w 12192000"/>
              <a:gd name="connsiteY153" fmla="*/ 6456609 h 6858000"/>
              <a:gd name="connsiteX154" fmla="*/ 10735153 w 12192000"/>
              <a:gd name="connsiteY154" fmla="*/ 6448283 h 6858000"/>
              <a:gd name="connsiteX155" fmla="*/ 10710545 w 12192000"/>
              <a:gd name="connsiteY155" fmla="*/ 6450365 h 6858000"/>
              <a:gd name="connsiteX156" fmla="*/ 10692089 w 12192000"/>
              <a:gd name="connsiteY156" fmla="*/ 6412898 h 6858000"/>
              <a:gd name="connsiteX157" fmla="*/ 10692089 w 12192000"/>
              <a:gd name="connsiteY157" fmla="*/ 6335884 h 6858000"/>
              <a:gd name="connsiteX158" fmla="*/ 10735153 w 12192000"/>
              <a:gd name="connsiteY158" fmla="*/ 6335884 h 6858000"/>
              <a:gd name="connsiteX159" fmla="*/ 10741306 w 12192000"/>
              <a:gd name="connsiteY159" fmla="*/ 6329640 h 6858000"/>
              <a:gd name="connsiteX160" fmla="*/ 10741306 w 12192000"/>
              <a:gd name="connsiteY160" fmla="*/ 6304662 h 6858000"/>
              <a:gd name="connsiteX161" fmla="*/ 10735153 w 12192000"/>
              <a:gd name="connsiteY161" fmla="*/ 6298417 h 6858000"/>
              <a:gd name="connsiteX162" fmla="*/ 10692089 w 12192000"/>
              <a:gd name="connsiteY162" fmla="*/ 6298417 h 6858000"/>
              <a:gd name="connsiteX163" fmla="*/ 10692089 w 12192000"/>
              <a:gd name="connsiteY163" fmla="*/ 6260951 h 6858000"/>
              <a:gd name="connsiteX164" fmla="*/ 10690038 w 12192000"/>
              <a:gd name="connsiteY164" fmla="*/ 6254707 h 6858000"/>
              <a:gd name="connsiteX165" fmla="*/ 10683886 w 12192000"/>
              <a:gd name="connsiteY165" fmla="*/ 6254707 h 6858000"/>
              <a:gd name="connsiteX166" fmla="*/ 10317982 w 12192000"/>
              <a:gd name="connsiteY166" fmla="*/ 6225485 h 6858000"/>
              <a:gd name="connsiteX167" fmla="*/ 10237565 w 12192000"/>
              <a:gd name="connsiteY167" fmla="*/ 6229637 h 6858000"/>
              <a:gd name="connsiteX168" fmla="*/ 10231378 w 12192000"/>
              <a:gd name="connsiteY168" fmla="*/ 6237941 h 6858000"/>
              <a:gd name="connsiteX169" fmla="*/ 10231378 w 12192000"/>
              <a:gd name="connsiteY169" fmla="*/ 6478753 h 6858000"/>
              <a:gd name="connsiteX170" fmla="*/ 10239626 w 12192000"/>
              <a:gd name="connsiteY170" fmla="*/ 6484981 h 6858000"/>
              <a:gd name="connsiteX171" fmla="*/ 10268494 w 12192000"/>
              <a:gd name="connsiteY171" fmla="*/ 6484981 h 6858000"/>
              <a:gd name="connsiteX172" fmla="*/ 10276742 w 12192000"/>
              <a:gd name="connsiteY172" fmla="*/ 6478753 h 6858000"/>
              <a:gd name="connsiteX173" fmla="*/ 10276742 w 12192000"/>
              <a:gd name="connsiteY173" fmla="*/ 6383259 h 6858000"/>
              <a:gd name="connsiteX174" fmla="*/ 10326230 w 12192000"/>
              <a:gd name="connsiteY174" fmla="*/ 6385334 h 6858000"/>
              <a:gd name="connsiteX175" fmla="*/ 10367470 w 12192000"/>
              <a:gd name="connsiteY175" fmla="*/ 6480828 h 6858000"/>
              <a:gd name="connsiteX176" fmla="*/ 10373656 w 12192000"/>
              <a:gd name="connsiteY176" fmla="*/ 6484981 h 6858000"/>
              <a:gd name="connsiteX177" fmla="*/ 10406648 w 12192000"/>
              <a:gd name="connsiteY177" fmla="*/ 6484981 h 6858000"/>
              <a:gd name="connsiteX178" fmla="*/ 10412834 w 12192000"/>
              <a:gd name="connsiteY178" fmla="*/ 6482905 h 6858000"/>
              <a:gd name="connsiteX179" fmla="*/ 10414896 w 12192000"/>
              <a:gd name="connsiteY179" fmla="*/ 6476677 h 6858000"/>
              <a:gd name="connsiteX180" fmla="*/ 10367470 w 12192000"/>
              <a:gd name="connsiteY180" fmla="*/ 6372879 h 6858000"/>
              <a:gd name="connsiteX181" fmla="*/ 10412834 w 12192000"/>
              <a:gd name="connsiteY181" fmla="*/ 6304371 h 6858000"/>
              <a:gd name="connsiteX182" fmla="*/ 10324168 w 12192000"/>
              <a:gd name="connsiteY182" fmla="*/ 6225485 h 6858000"/>
              <a:gd name="connsiteX183" fmla="*/ 10317982 w 12192000"/>
              <a:gd name="connsiteY183" fmla="*/ 6225485 h 6858000"/>
              <a:gd name="connsiteX184" fmla="*/ 11680537 w 12192000"/>
              <a:gd name="connsiteY184" fmla="*/ 6192479 h 6858000"/>
              <a:gd name="connsiteX185" fmla="*/ 11688780 w 12192000"/>
              <a:gd name="connsiteY185" fmla="*/ 6192479 h 6858000"/>
              <a:gd name="connsiteX186" fmla="*/ 11795922 w 12192000"/>
              <a:gd name="connsiteY186" fmla="*/ 6254292 h 6858000"/>
              <a:gd name="connsiteX187" fmla="*/ 11800043 w 12192000"/>
              <a:gd name="connsiteY187" fmla="*/ 6260473 h 6858000"/>
              <a:gd name="connsiteX188" fmla="*/ 11791801 w 12192000"/>
              <a:gd name="connsiteY188" fmla="*/ 6266654 h 6858000"/>
              <a:gd name="connsiteX189" fmla="*/ 11701142 w 12192000"/>
              <a:gd name="connsiteY189" fmla="*/ 6309923 h 6858000"/>
              <a:gd name="connsiteX190" fmla="*/ 11690840 w 12192000"/>
              <a:gd name="connsiteY190" fmla="*/ 6311983 h 6858000"/>
              <a:gd name="connsiteX191" fmla="*/ 11686719 w 12192000"/>
              <a:gd name="connsiteY191" fmla="*/ 6301681 h 6858000"/>
              <a:gd name="connsiteX192" fmla="*/ 11678477 w 12192000"/>
              <a:gd name="connsiteY192" fmla="*/ 6200720 h 6858000"/>
              <a:gd name="connsiteX193" fmla="*/ 11680537 w 12192000"/>
              <a:gd name="connsiteY193" fmla="*/ 6192479 h 6858000"/>
              <a:gd name="connsiteX194" fmla="*/ 11623202 w 12192000"/>
              <a:gd name="connsiteY194" fmla="*/ 6191708 h 6858000"/>
              <a:gd name="connsiteX195" fmla="*/ 11627323 w 12192000"/>
              <a:gd name="connsiteY195" fmla="*/ 6192483 h 6858000"/>
              <a:gd name="connsiteX196" fmla="*/ 11629383 w 12192000"/>
              <a:gd name="connsiteY196" fmla="*/ 6202808 h 6858000"/>
              <a:gd name="connsiteX197" fmla="*/ 11621142 w 12192000"/>
              <a:gd name="connsiteY197" fmla="*/ 6303996 h 6858000"/>
              <a:gd name="connsiteX198" fmla="*/ 11617020 w 12192000"/>
              <a:gd name="connsiteY198" fmla="*/ 6312256 h 6858000"/>
              <a:gd name="connsiteX199" fmla="*/ 11606719 w 12192000"/>
              <a:gd name="connsiteY199" fmla="*/ 6312256 h 6858000"/>
              <a:gd name="connsiteX200" fmla="*/ 11516059 w 12192000"/>
              <a:gd name="connsiteY200" fmla="*/ 6266825 h 6858000"/>
              <a:gd name="connsiteX201" fmla="*/ 11507818 w 12192000"/>
              <a:gd name="connsiteY201" fmla="*/ 6260630 h 6858000"/>
              <a:gd name="connsiteX202" fmla="*/ 11511939 w 12192000"/>
              <a:gd name="connsiteY202" fmla="*/ 6254434 h 6858000"/>
              <a:gd name="connsiteX203" fmla="*/ 11619081 w 12192000"/>
              <a:gd name="connsiteY203" fmla="*/ 6192483 h 6858000"/>
              <a:gd name="connsiteX204" fmla="*/ 11623202 w 12192000"/>
              <a:gd name="connsiteY204" fmla="*/ 6191708 h 6858000"/>
              <a:gd name="connsiteX205" fmla="*/ 11654515 w 12192000"/>
              <a:gd name="connsiteY205" fmla="*/ 6156519 h 6858000"/>
              <a:gd name="connsiteX206" fmla="*/ 11437684 w 12192000"/>
              <a:gd name="connsiteY206" fmla="*/ 6375689 h 6858000"/>
              <a:gd name="connsiteX207" fmla="*/ 11654515 w 12192000"/>
              <a:gd name="connsiteY207" fmla="*/ 6594858 h 6858000"/>
              <a:gd name="connsiteX208" fmla="*/ 11871347 w 12192000"/>
              <a:gd name="connsiteY208" fmla="*/ 6375689 h 6858000"/>
              <a:gd name="connsiteX209" fmla="*/ 11654515 w 12192000"/>
              <a:gd name="connsiteY209" fmla="*/ 6156519 h 6858000"/>
              <a:gd name="connsiteX210" fmla="*/ 11653930 w 12192000"/>
              <a:gd name="connsiteY210" fmla="*/ 6124960 h 6858000"/>
              <a:gd name="connsiteX211" fmla="*/ 11900569 w 12192000"/>
              <a:gd name="connsiteY211" fmla="*/ 6374521 h 6858000"/>
              <a:gd name="connsiteX212" fmla="*/ 11653930 w 12192000"/>
              <a:gd name="connsiteY212" fmla="*/ 6624082 h 6858000"/>
              <a:gd name="connsiteX213" fmla="*/ 11407292 w 12192000"/>
              <a:gd name="connsiteY213" fmla="*/ 6374521 h 6858000"/>
              <a:gd name="connsiteX214" fmla="*/ 11653930 w 12192000"/>
              <a:gd name="connsiteY214" fmla="*/ 6124960 h 6858000"/>
              <a:gd name="connsiteX215" fmla="*/ 11641007 w 12192000"/>
              <a:gd name="connsiteY215" fmla="*/ 6046384 h 6858000"/>
              <a:gd name="connsiteX216" fmla="*/ 11628668 w 12192000"/>
              <a:gd name="connsiteY216" fmla="*/ 6096267 h 6858000"/>
              <a:gd name="connsiteX217" fmla="*/ 11606046 w 12192000"/>
              <a:gd name="connsiteY217" fmla="*/ 6100424 h 6858000"/>
              <a:gd name="connsiteX218" fmla="*/ 11579311 w 12192000"/>
              <a:gd name="connsiteY218" fmla="*/ 6054698 h 6858000"/>
              <a:gd name="connsiteX219" fmla="*/ 11579311 w 12192000"/>
              <a:gd name="connsiteY219" fmla="*/ 6052619 h 6858000"/>
              <a:gd name="connsiteX220" fmla="*/ 11577254 w 12192000"/>
              <a:gd name="connsiteY220" fmla="*/ 6054698 h 6858000"/>
              <a:gd name="connsiteX221" fmla="*/ 11556689 w 12192000"/>
              <a:gd name="connsiteY221" fmla="*/ 6058855 h 6858000"/>
              <a:gd name="connsiteX222" fmla="*/ 11556689 w 12192000"/>
              <a:gd name="connsiteY222" fmla="*/ 6060933 h 6858000"/>
              <a:gd name="connsiteX223" fmla="*/ 11552576 w 12192000"/>
              <a:gd name="connsiteY223" fmla="*/ 6085875 h 6858000"/>
              <a:gd name="connsiteX224" fmla="*/ 11556689 w 12192000"/>
              <a:gd name="connsiteY224" fmla="*/ 6112895 h 6858000"/>
              <a:gd name="connsiteX225" fmla="*/ 11536124 w 12192000"/>
              <a:gd name="connsiteY225" fmla="*/ 6121208 h 6858000"/>
              <a:gd name="connsiteX226" fmla="*/ 11499106 w 12192000"/>
              <a:gd name="connsiteY226" fmla="*/ 6085875 h 6858000"/>
              <a:gd name="connsiteX227" fmla="*/ 11499106 w 12192000"/>
              <a:gd name="connsiteY227" fmla="*/ 6083796 h 6858000"/>
              <a:gd name="connsiteX228" fmla="*/ 11497050 w 12192000"/>
              <a:gd name="connsiteY228" fmla="*/ 6083796 h 6858000"/>
              <a:gd name="connsiteX229" fmla="*/ 11478541 w 12192000"/>
              <a:gd name="connsiteY229" fmla="*/ 6096267 h 6858000"/>
              <a:gd name="connsiteX230" fmla="*/ 11478541 w 12192000"/>
              <a:gd name="connsiteY230" fmla="*/ 6098345 h 6858000"/>
              <a:gd name="connsiteX231" fmla="*/ 11490880 w 12192000"/>
              <a:gd name="connsiteY231" fmla="*/ 6148228 h 6858000"/>
              <a:gd name="connsiteX232" fmla="*/ 11474428 w 12192000"/>
              <a:gd name="connsiteY232" fmla="*/ 6160699 h 6858000"/>
              <a:gd name="connsiteX233" fmla="*/ 11431240 w 12192000"/>
              <a:gd name="connsiteY233" fmla="*/ 6133679 h 6858000"/>
              <a:gd name="connsiteX234" fmla="*/ 11429184 w 12192000"/>
              <a:gd name="connsiteY234" fmla="*/ 6133679 h 6858000"/>
              <a:gd name="connsiteX235" fmla="*/ 11429184 w 12192000"/>
              <a:gd name="connsiteY235" fmla="*/ 6135757 h 6858000"/>
              <a:gd name="connsiteX236" fmla="*/ 11412731 w 12192000"/>
              <a:gd name="connsiteY236" fmla="*/ 6150307 h 6858000"/>
              <a:gd name="connsiteX237" fmla="*/ 11412731 w 12192000"/>
              <a:gd name="connsiteY237" fmla="*/ 6152385 h 6858000"/>
              <a:gd name="connsiteX238" fmla="*/ 11439467 w 12192000"/>
              <a:gd name="connsiteY238" fmla="*/ 6198111 h 6858000"/>
              <a:gd name="connsiteX239" fmla="*/ 11425070 w 12192000"/>
              <a:gd name="connsiteY239" fmla="*/ 6214739 h 6858000"/>
              <a:gd name="connsiteX240" fmla="*/ 11375714 w 12192000"/>
              <a:gd name="connsiteY240" fmla="*/ 6202268 h 6858000"/>
              <a:gd name="connsiteX241" fmla="*/ 11373657 w 12192000"/>
              <a:gd name="connsiteY241" fmla="*/ 6202268 h 6858000"/>
              <a:gd name="connsiteX242" fmla="*/ 11363375 w 12192000"/>
              <a:gd name="connsiteY242" fmla="*/ 6220974 h 6858000"/>
              <a:gd name="connsiteX243" fmla="*/ 11363375 w 12192000"/>
              <a:gd name="connsiteY243" fmla="*/ 6223053 h 6858000"/>
              <a:gd name="connsiteX244" fmla="*/ 11400392 w 12192000"/>
              <a:gd name="connsiteY244" fmla="*/ 6260465 h 6858000"/>
              <a:gd name="connsiteX245" fmla="*/ 11392166 w 12192000"/>
              <a:gd name="connsiteY245" fmla="*/ 6279171 h 6858000"/>
              <a:gd name="connsiteX246" fmla="*/ 11340753 w 12192000"/>
              <a:gd name="connsiteY246" fmla="*/ 6279171 h 6858000"/>
              <a:gd name="connsiteX247" fmla="*/ 11338696 w 12192000"/>
              <a:gd name="connsiteY247" fmla="*/ 6279171 h 6858000"/>
              <a:gd name="connsiteX248" fmla="*/ 11338696 w 12192000"/>
              <a:gd name="connsiteY248" fmla="*/ 6281249 h 6858000"/>
              <a:gd name="connsiteX249" fmla="*/ 11332527 w 12192000"/>
              <a:gd name="connsiteY249" fmla="*/ 6302033 h 6858000"/>
              <a:gd name="connsiteX250" fmla="*/ 11334583 w 12192000"/>
              <a:gd name="connsiteY250" fmla="*/ 6304112 h 6858000"/>
              <a:gd name="connsiteX251" fmla="*/ 11377770 w 12192000"/>
              <a:gd name="connsiteY251" fmla="*/ 6329053 h 6858000"/>
              <a:gd name="connsiteX252" fmla="*/ 11375714 w 12192000"/>
              <a:gd name="connsiteY252" fmla="*/ 6351917 h 6858000"/>
              <a:gd name="connsiteX253" fmla="*/ 11326357 w 12192000"/>
              <a:gd name="connsiteY253" fmla="*/ 6364388 h 6858000"/>
              <a:gd name="connsiteX254" fmla="*/ 11324300 w 12192000"/>
              <a:gd name="connsiteY254" fmla="*/ 6364388 h 6858000"/>
              <a:gd name="connsiteX255" fmla="*/ 11324300 w 12192000"/>
              <a:gd name="connsiteY255" fmla="*/ 6366465 h 6858000"/>
              <a:gd name="connsiteX256" fmla="*/ 11324300 w 12192000"/>
              <a:gd name="connsiteY256" fmla="*/ 6376858 h 6858000"/>
              <a:gd name="connsiteX257" fmla="*/ 11324300 w 12192000"/>
              <a:gd name="connsiteY257" fmla="*/ 6387250 h 6858000"/>
              <a:gd name="connsiteX258" fmla="*/ 11324300 w 12192000"/>
              <a:gd name="connsiteY258" fmla="*/ 6389329 h 6858000"/>
              <a:gd name="connsiteX259" fmla="*/ 11326357 w 12192000"/>
              <a:gd name="connsiteY259" fmla="*/ 6389329 h 6858000"/>
              <a:gd name="connsiteX260" fmla="*/ 11375714 w 12192000"/>
              <a:gd name="connsiteY260" fmla="*/ 6401800 h 6858000"/>
              <a:gd name="connsiteX261" fmla="*/ 11379827 w 12192000"/>
              <a:gd name="connsiteY261" fmla="*/ 6424662 h 6858000"/>
              <a:gd name="connsiteX262" fmla="*/ 11334583 w 12192000"/>
              <a:gd name="connsiteY262" fmla="*/ 6451682 h 6858000"/>
              <a:gd name="connsiteX263" fmla="*/ 11332527 w 12192000"/>
              <a:gd name="connsiteY263" fmla="*/ 6451682 h 6858000"/>
              <a:gd name="connsiteX264" fmla="*/ 11332527 w 12192000"/>
              <a:gd name="connsiteY264" fmla="*/ 6453761 h 6858000"/>
              <a:gd name="connsiteX265" fmla="*/ 11338696 w 12192000"/>
              <a:gd name="connsiteY265" fmla="*/ 6474546 h 6858000"/>
              <a:gd name="connsiteX266" fmla="*/ 11340753 w 12192000"/>
              <a:gd name="connsiteY266" fmla="*/ 6474546 h 6858000"/>
              <a:gd name="connsiteX267" fmla="*/ 11392166 w 12192000"/>
              <a:gd name="connsiteY267" fmla="*/ 6474546 h 6858000"/>
              <a:gd name="connsiteX268" fmla="*/ 11400392 w 12192000"/>
              <a:gd name="connsiteY268" fmla="*/ 6495329 h 6858000"/>
              <a:gd name="connsiteX269" fmla="*/ 11363375 w 12192000"/>
              <a:gd name="connsiteY269" fmla="*/ 6532742 h 6858000"/>
              <a:gd name="connsiteX270" fmla="*/ 11363375 w 12192000"/>
              <a:gd name="connsiteY270" fmla="*/ 6534820 h 6858000"/>
              <a:gd name="connsiteX271" fmla="*/ 11375714 w 12192000"/>
              <a:gd name="connsiteY271" fmla="*/ 6553526 h 6858000"/>
              <a:gd name="connsiteX272" fmla="*/ 11427127 w 12192000"/>
              <a:gd name="connsiteY272" fmla="*/ 6538978 h 6858000"/>
              <a:gd name="connsiteX273" fmla="*/ 11439467 w 12192000"/>
              <a:gd name="connsiteY273" fmla="*/ 6557684 h 6858000"/>
              <a:gd name="connsiteX274" fmla="*/ 11412731 w 12192000"/>
              <a:gd name="connsiteY274" fmla="*/ 6603410 h 6858000"/>
              <a:gd name="connsiteX275" fmla="*/ 11414788 w 12192000"/>
              <a:gd name="connsiteY275" fmla="*/ 6605487 h 6858000"/>
              <a:gd name="connsiteX276" fmla="*/ 11429184 w 12192000"/>
              <a:gd name="connsiteY276" fmla="*/ 6620037 h 6858000"/>
              <a:gd name="connsiteX277" fmla="*/ 11431240 w 12192000"/>
              <a:gd name="connsiteY277" fmla="*/ 6620037 h 6858000"/>
              <a:gd name="connsiteX278" fmla="*/ 11476484 w 12192000"/>
              <a:gd name="connsiteY278" fmla="*/ 6593017 h 6858000"/>
              <a:gd name="connsiteX279" fmla="*/ 11492937 w 12192000"/>
              <a:gd name="connsiteY279" fmla="*/ 6607566 h 6858000"/>
              <a:gd name="connsiteX280" fmla="*/ 11480598 w 12192000"/>
              <a:gd name="connsiteY280" fmla="*/ 6657449 h 6858000"/>
              <a:gd name="connsiteX281" fmla="*/ 11480598 w 12192000"/>
              <a:gd name="connsiteY281" fmla="*/ 6659528 h 6858000"/>
              <a:gd name="connsiteX282" fmla="*/ 11499106 w 12192000"/>
              <a:gd name="connsiteY282" fmla="*/ 6669919 h 6858000"/>
              <a:gd name="connsiteX283" fmla="*/ 11499106 w 12192000"/>
              <a:gd name="connsiteY283" fmla="*/ 6671998 h 6858000"/>
              <a:gd name="connsiteX284" fmla="*/ 11501163 w 12192000"/>
              <a:gd name="connsiteY284" fmla="*/ 6669919 h 6858000"/>
              <a:gd name="connsiteX285" fmla="*/ 11538180 w 12192000"/>
              <a:gd name="connsiteY285" fmla="*/ 6632508 h 6858000"/>
              <a:gd name="connsiteX286" fmla="*/ 11556689 w 12192000"/>
              <a:gd name="connsiteY286" fmla="*/ 6640822 h 6858000"/>
              <a:gd name="connsiteX287" fmla="*/ 11554632 w 12192000"/>
              <a:gd name="connsiteY287" fmla="*/ 6667842 h 6858000"/>
              <a:gd name="connsiteX288" fmla="*/ 11556689 w 12192000"/>
              <a:gd name="connsiteY288" fmla="*/ 6692783 h 6858000"/>
              <a:gd name="connsiteX289" fmla="*/ 11556689 w 12192000"/>
              <a:gd name="connsiteY289" fmla="*/ 6694861 h 6858000"/>
              <a:gd name="connsiteX290" fmla="*/ 11558746 w 12192000"/>
              <a:gd name="connsiteY290" fmla="*/ 6694861 h 6858000"/>
              <a:gd name="connsiteX291" fmla="*/ 11579311 w 12192000"/>
              <a:gd name="connsiteY291" fmla="*/ 6701096 h 6858000"/>
              <a:gd name="connsiteX292" fmla="*/ 11581367 w 12192000"/>
              <a:gd name="connsiteY292" fmla="*/ 6701096 h 6858000"/>
              <a:gd name="connsiteX293" fmla="*/ 11606046 w 12192000"/>
              <a:gd name="connsiteY293" fmla="*/ 6655371 h 6858000"/>
              <a:gd name="connsiteX294" fmla="*/ 11628668 w 12192000"/>
              <a:gd name="connsiteY294" fmla="*/ 6657449 h 6858000"/>
              <a:gd name="connsiteX295" fmla="*/ 11641007 w 12192000"/>
              <a:gd name="connsiteY295" fmla="*/ 6709410 h 6858000"/>
              <a:gd name="connsiteX296" fmla="*/ 11643063 w 12192000"/>
              <a:gd name="connsiteY296" fmla="*/ 6709410 h 6858000"/>
              <a:gd name="connsiteX297" fmla="*/ 11663629 w 12192000"/>
              <a:gd name="connsiteY297" fmla="*/ 6709410 h 6858000"/>
              <a:gd name="connsiteX298" fmla="*/ 11665686 w 12192000"/>
              <a:gd name="connsiteY298" fmla="*/ 6709410 h 6858000"/>
              <a:gd name="connsiteX299" fmla="*/ 11680082 w 12192000"/>
              <a:gd name="connsiteY299" fmla="*/ 6657449 h 6858000"/>
              <a:gd name="connsiteX300" fmla="*/ 11700647 w 12192000"/>
              <a:gd name="connsiteY300" fmla="*/ 6655371 h 6858000"/>
              <a:gd name="connsiteX301" fmla="*/ 11727382 w 12192000"/>
              <a:gd name="connsiteY301" fmla="*/ 6701096 h 6858000"/>
              <a:gd name="connsiteX302" fmla="*/ 11747947 w 12192000"/>
              <a:gd name="connsiteY302" fmla="*/ 6694861 h 6858000"/>
              <a:gd name="connsiteX303" fmla="*/ 11750004 w 12192000"/>
              <a:gd name="connsiteY303" fmla="*/ 6694861 h 6858000"/>
              <a:gd name="connsiteX304" fmla="*/ 11752060 w 12192000"/>
              <a:gd name="connsiteY304" fmla="*/ 6667842 h 6858000"/>
              <a:gd name="connsiteX305" fmla="*/ 11750004 w 12192000"/>
              <a:gd name="connsiteY305" fmla="*/ 6640822 h 6858000"/>
              <a:gd name="connsiteX306" fmla="*/ 11770569 w 12192000"/>
              <a:gd name="connsiteY306" fmla="*/ 6632508 h 6858000"/>
              <a:gd name="connsiteX307" fmla="*/ 11807586 w 12192000"/>
              <a:gd name="connsiteY307" fmla="*/ 6669919 h 6858000"/>
              <a:gd name="connsiteX308" fmla="*/ 11826095 w 12192000"/>
              <a:gd name="connsiteY308" fmla="*/ 6659528 h 6858000"/>
              <a:gd name="connsiteX309" fmla="*/ 11828152 w 12192000"/>
              <a:gd name="connsiteY309" fmla="*/ 6657449 h 6858000"/>
              <a:gd name="connsiteX310" fmla="*/ 11828152 w 12192000"/>
              <a:gd name="connsiteY310" fmla="*/ 6655371 h 6858000"/>
              <a:gd name="connsiteX311" fmla="*/ 11813756 w 12192000"/>
              <a:gd name="connsiteY311" fmla="*/ 6607566 h 6858000"/>
              <a:gd name="connsiteX312" fmla="*/ 11830208 w 12192000"/>
              <a:gd name="connsiteY312" fmla="*/ 6593017 h 6858000"/>
              <a:gd name="connsiteX313" fmla="*/ 11875452 w 12192000"/>
              <a:gd name="connsiteY313" fmla="*/ 6620037 h 6858000"/>
              <a:gd name="connsiteX314" fmla="*/ 11877509 w 12192000"/>
              <a:gd name="connsiteY314" fmla="*/ 6620037 h 6858000"/>
              <a:gd name="connsiteX315" fmla="*/ 11891905 w 12192000"/>
              <a:gd name="connsiteY315" fmla="*/ 6603410 h 6858000"/>
              <a:gd name="connsiteX316" fmla="*/ 11893961 w 12192000"/>
              <a:gd name="connsiteY316" fmla="*/ 6603410 h 6858000"/>
              <a:gd name="connsiteX317" fmla="*/ 11867226 w 12192000"/>
              <a:gd name="connsiteY317" fmla="*/ 6557684 h 6858000"/>
              <a:gd name="connsiteX318" fmla="*/ 11879565 w 12192000"/>
              <a:gd name="connsiteY318" fmla="*/ 6538978 h 6858000"/>
              <a:gd name="connsiteX319" fmla="*/ 11930979 w 12192000"/>
              <a:gd name="connsiteY319" fmla="*/ 6553526 h 6858000"/>
              <a:gd name="connsiteX320" fmla="*/ 11933035 w 12192000"/>
              <a:gd name="connsiteY320" fmla="*/ 6551448 h 6858000"/>
              <a:gd name="connsiteX321" fmla="*/ 11943318 w 12192000"/>
              <a:gd name="connsiteY321" fmla="*/ 6532742 h 6858000"/>
              <a:gd name="connsiteX322" fmla="*/ 11943318 w 12192000"/>
              <a:gd name="connsiteY322" fmla="*/ 6530664 h 6858000"/>
              <a:gd name="connsiteX323" fmla="*/ 11906300 w 12192000"/>
              <a:gd name="connsiteY323" fmla="*/ 6495329 h 6858000"/>
              <a:gd name="connsiteX324" fmla="*/ 11914526 w 12192000"/>
              <a:gd name="connsiteY324" fmla="*/ 6474546 h 6858000"/>
              <a:gd name="connsiteX325" fmla="*/ 11965940 w 12192000"/>
              <a:gd name="connsiteY325" fmla="*/ 6474546 h 6858000"/>
              <a:gd name="connsiteX326" fmla="*/ 11967996 w 12192000"/>
              <a:gd name="connsiteY326" fmla="*/ 6474546 h 6858000"/>
              <a:gd name="connsiteX327" fmla="*/ 11972109 w 12192000"/>
              <a:gd name="connsiteY327" fmla="*/ 6453761 h 6858000"/>
              <a:gd name="connsiteX328" fmla="*/ 11972109 w 12192000"/>
              <a:gd name="connsiteY328" fmla="*/ 6451682 h 6858000"/>
              <a:gd name="connsiteX329" fmla="*/ 11926866 w 12192000"/>
              <a:gd name="connsiteY329" fmla="*/ 6424662 h 6858000"/>
              <a:gd name="connsiteX330" fmla="*/ 11930979 w 12192000"/>
              <a:gd name="connsiteY330" fmla="*/ 6403878 h 6858000"/>
              <a:gd name="connsiteX331" fmla="*/ 11980336 w 12192000"/>
              <a:gd name="connsiteY331" fmla="*/ 6389329 h 6858000"/>
              <a:gd name="connsiteX332" fmla="*/ 11982392 w 12192000"/>
              <a:gd name="connsiteY332" fmla="*/ 6389329 h 6858000"/>
              <a:gd name="connsiteX333" fmla="*/ 11982392 w 12192000"/>
              <a:gd name="connsiteY333" fmla="*/ 6376858 h 6858000"/>
              <a:gd name="connsiteX334" fmla="*/ 11982392 w 12192000"/>
              <a:gd name="connsiteY334" fmla="*/ 6366465 h 6858000"/>
              <a:gd name="connsiteX335" fmla="*/ 11980336 w 12192000"/>
              <a:gd name="connsiteY335" fmla="*/ 6366465 h 6858000"/>
              <a:gd name="connsiteX336" fmla="*/ 11930979 w 12192000"/>
              <a:gd name="connsiteY336" fmla="*/ 6351917 h 6858000"/>
              <a:gd name="connsiteX337" fmla="*/ 11928922 w 12192000"/>
              <a:gd name="connsiteY337" fmla="*/ 6331132 h 6858000"/>
              <a:gd name="connsiteX338" fmla="*/ 11972109 w 12192000"/>
              <a:gd name="connsiteY338" fmla="*/ 6304112 h 6858000"/>
              <a:gd name="connsiteX339" fmla="*/ 11974166 w 12192000"/>
              <a:gd name="connsiteY339" fmla="*/ 6304112 h 6858000"/>
              <a:gd name="connsiteX340" fmla="*/ 11974166 w 12192000"/>
              <a:gd name="connsiteY340" fmla="*/ 6302033 h 6858000"/>
              <a:gd name="connsiteX341" fmla="*/ 11967996 w 12192000"/>
              <a:gd name="connsiteY341" fmla="*/ 6281249 h 6858000"/>
              <a:gd name="connsiteX342" fmla="*/ 11965940 w 12192000"/>
              <a:gd name="connsiteY342" fmla="*/ 6281249 h 6858000"/>
              <a:gd name="connsiteX343" fmla="*/ 11914526 w 12192000"/>
              <a:gd name="connsiteY343" fmla="*/ 6281249 h 6858000"/>
              <a:gd name="connsiteX344" fmla="*/ 11906300 w 12192000"/>
              <a:gd name="connsiteY344" fmla="*/ 6260465 h 6858000"/>
              <a:gd name="connsiteX345" fmla="*/ 11943318 w 12192000"/>
              <a:gd name="connsiteY345" fmla="*/ 6223053 h 6858000"/>
              <a:gd name="connsiteX346" fmla="*/ 11943318 w 12192000"/>
              <a:gd name="connsiteY346" fmla="*/ 6220974 h 6858000"/>
              <a:gd name="connsiteX347" fmla="*/ 11933035 w 12192000"/>
              <a:gd name="connsiteY347" fmla="*/ 6202268 h 6858000"/>
              <a:gd name="connsiteX348" fmla="*/ 11930979 w 12192000"/>
              <a:gd name="connsiteY348" fmla="*/ 6202268 h 6858000"/>
              <a:gd name="connsiteX349" fmla="*/ 11881622 w 12192000"/>
              <a:gd name="connsiteY349" fmla="*/ 6214739 h 6858000"/>
              <a:gd name="connsiteX350" fmla="*/ 11867226 w 12192000"/>
              <a:gd name="connsiteY350" fmla="*/ 6198111 h 6858000"/>
              <a:gd name="connsiteX351" fmla="*/ 11893961 w 12192000"/>
              <a:gd name="connsiteY351" fmla="*/ 6152385 h 6858000"/>
              <a:gd name="connsiteX352" fmla="*/ 11893961 w 12192000"/>
              <a:gd name="connsiteY352" fmla="*/ 6150307 h 6858000"/>
              <a:gd name="connsiteX353" fmla="*/ 11877509 w 12192000"/>
              <a:gd name="connsiteY353" fmla="*/ 6135757 h 6858000"/>
              <a:gd name="connsiteX354" fmla="*/ 11832265 w 12192000"/>
              <a:gd name="connsiteY354" fmla="*/ 6160699 h 6858000"/>
              <a:gd name="connsiteX355" fmla="*/ 11813756 w 12192000"/>
              <a:gd name="connsiteY355" fmla="*/ 6148228 h 6858000"/>
              <a:gd name="connsiteX356" fmla="*/ 11828152 w 12192000"/>
              <a:gd name="connsiteY356" fmla="*/ 6098345 h 6858000"/>
              <a:gd name="connsiteX357" fmla="*/ 11828152 w 12192000"/>
              <a:gd name="connsiteY357" fmla="*/ 6096267 h 6858000"/>
              <a:gd name="connsiteX358" fmla="*/ 11809643 w 12192000"/>
              <a:gd name="connsiteY358" fmla="*/ 6085875 h 6858000"/>
              <a:gd name="connsiteX359" fmla="*/ 11807586 w 12192000"/>
              <a:gd name="connsiteY359" fmla="*/ 6083796 h 6858000"/>
              <a:gd name="connsiteX360" fmla="*/ 11807586 w 12192000"/>
              <a:gd name="connsiteY360" fmla="*/ 6085875 h 6858000"/>
              <a:gd name="connsiteX361" fmla="*/ 11770569 w 12192000"/>
              <a:gd name="connsiteY361" fmla="*/ 6121208 h 6858000"/>
              <a:gd name="connsiteX362" fmla="*/ 11750004 w 12192000"/>
              <a:gd name="connsiteY362" fmla="*/ 6112895 h 6858000"/>
              <a:gd name="connsiteX363" fmla="*/ 11754116 w 12192000"/>
              <a:gd name="connsiteY363" fmla="*/ 6085875 h 6858000"/>
              <a:gd name="connsiteX364" fmla="*/ 11750004 w 12192000"/>
              <a:gd name="connsiteY364" fmla="*/ 6060933 h 6858000"/>
              <a:gd name="connsiteX365" fmla="*/ 11750004 w 12192000"/>
              <a:gd name="connsiteY365" fmla="*/ 6058855 h 6858000"/>
              <a:gd name="connsiteX366" fmla="*/ 11747947 w 12192000"/>
              <a:gd name="connsiteY366" fmla="*/ 6058855 h 6858000"/>
              <a:gd name="connsiteX367" fmla="*/ 11727382 w 12192000"/>
              <a:gd name="connsiteY367" fmla="*/ 6054698 h 6858000"/>
              <a:gd name="connsiteX368" fmla="*/ 11700647 w 12192000"/>
              <a:gd name="connsiteY368" fmla="*/ 6100424 h 6858000"/>
              <a:gd name="connsiteX369" fmla="*/ 11678025 w 12192000"/>
              <a:gd name="connsiteY369" fmla="*/ 6096267 h 6858000"/>
              <a:gd name="connsiteX370" fmla="*/ 11665686 w 12192000"/>
              <a:gd name="connsiteY370" fmla="*/ 6046384 h 6858000"/>
              <a:gd name="connsiteX371" fmla="*/ 11663629 w 12192000"/>
              <a:gd name="connsiteY371" fmla="*/ 6046384 h 6858000"/>
              <a:gd name="connsiteX372" fmla="*/ 11643063 w 12192000"/>
              <a:gd name="connsiteY372" fmla="*/ 6046384 h 6858000"/>
              <a:gd name="connsiteX373" fmla="*/ 11641007 w 12192000"/>
              <a:gd name="connsiteY373" fmla="*/ 604638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8106" y="6443815"/>
                </a:moveTo>
                <a:cubicBezTo>
                  <a:pt x="11612187" y="6441731"/>
                  <a:pt x="11614228" y="6441731"/>
                  <a:pt x="11618309" y="6443815"/>
                </a:cubicBezTo>
                <a:cubicBezTo>
                  <a:pt x="11620349" y="6445900"/>
                  <a:pt x="11622390" y="6447984"/>
                  <a:pt x="11622390" y="6452153"/>
                </a:cubicBezTo>
                <a:cubicBezTo>
                  <a:pt x="11628512" y="6554297"/>
                  <a:pt x="11628512" y="6554297"/>
                  <a:pt x="11628512" y="6554297"/>
                </a:cubicBezTo>
                <a:cubicBezTo>
                  <a:pt x="11630552" y="6560550"/>
                  <a:pt x="11628512" y="6562635"/>
                  <a:pt x="11626471" y="6564719"/>
                </a:cubicBezTo>
                <a:cubicBezTo>
                  <a:pt x="11624431" y="6566804"/>
                  <a:pt x="11622390" y="6564719"/>
                  <a:pt x="11620349" y="6564719"/>
                </a:cubicBezTo>
                <a:cubicBezTo>
                  <a:pt x="11575456" y="6554297"/>
                  <a:pt x="11544846" y="6535535"/>
                  <a:pt x="11514237" y="6502183"/>
                </a:cubicBezTo>
                <a:cubicBezTo>
                  <a:pt x="11512196" y="6500099"/>
                  <a:pt x="11510155" y="6498014"/>
                  <a:pt x="11510155" y="6495930"/>
                </a:cubicBezTo>
                <a:cubicBezTo>
                  <a:pt x="11510155" y="6495930"/>
                  <a:pt x="11510155" y="6495930"/>
                  <a:pt x="11510155" y="6493844"/>
                </a:cubicBezTo>
                <a:cubicBezTo>
                  <a:pt x="11510155" y="6491760"/>
                  <a:pt x="11514237" y="6489675"/>
                  <a:pt x="11516277" y="6489675"/>
                </a:cubicBezTo>
                <a:cubicBezTo>
                  <a:pt x="11608106" y="6443815"/>
                  <a:pt x="11608106" y="6443815"/>
                  <a:pt x="11608106" y="6443815"/>
                </a:cubicBezTo>
                <a:close/>
                <a:moveTo>
                  <a:pt x="11690840" y="6441731"/>
                </a:moveTo>
                <a:cubicBezTo>
                  <a:pt x="11694960" y="6441731"/>
                  <a:pt x="11697021" y="6441731"/>
                  <a:pt x="11701142" y="6441731"/>
                </a:cubicBezTo>
                <a:cubicBezTo>
                  <a:pt x="11791801" y="6487497"/>
                  <a:pt x="11791801" y="6487497"/>
                  <a:pt x="11791801" y="6487497"/>
                </a:cubicBezTo>
                <a:cubicBezTo>
                  <a:pt x="11795922" y="6489577"/>
                  <a:pt x="11797982" y="6491657"/>
                  <a:pt x="11800043" y="6493738"/>
                </a:cubicBezTo>
                <a:cubicBezTo>
                  <a:pt x="11800043" y="6495818"/>
                  <a:pt x="11797982" y="6497898"/>
                  <a:pt x="11795922" y="6499978"/>
                </a:cubicBezTo>
                <a:cubicBezTo>
                  <a:pt x="11765016" y="6533262"/>
                  <a:pt x="11732048" y="6551985"/>
                  <a:pt x="11688780" y="6562386"/>
                </a:cubicBezTo>
                <a:cubicBezTo>
                  <a:pt x="11684658" y="6564466"/>
                  <a:pt x="11682598" y="6564466"/>
                  <a:pt x="11680537" y="6562386"/>
                </a:cubicBezTo>
                <a:cubicBezTo>
                  <a:pt x="11678477" y="6560306"/>
                  <a:pt x="11678477" y="6556145"/>
                  <a:pt x="11678477" y="6554065"/>
                </a:cubicBezTo>
                <a:cubicBezTo>
                  <a:pt x="11686719" y="6450052"/>
                  <a:pt x="11686719" y="6450052"/>
                  <a:pt x="11686719" y="6450052"/>
                </a:cubicBezTo>
                <a:cubicBezTo>
                  <a:pt x="11686719" y="6447972"/>
                  <a:pt x="11688780" y="6443811"/>
                  <a:pt x="11690840" y="6441731"/>
                </a:cubicBezTo>
                <a:close/>
                <a:moveTo>
                  <a:pt x="10873105" y="6401988"/>
                </a:moveTo>
                <a:cubicBezTo>
                  <a:pt x="10873105" y="6401988"/>
                  <a:pt x="10873105" y="6401988"/>
                  <a:pt x="10873105" y="6445191"/>
                </a:cubicBezTo>
                <a:cubicBezTo>
                  <a:pt x="10873105" y="6445191"/>
                  <a:pt x="10846037" y="6453420"/>
                  <a:pt x="10825216" y="6453420"/>
                </a:cubicBezTo>
                <a:cubicBezTo>
                  <a:pt x="10808559" y="6453420"/>
                  <a:pt x="10806477" y="6436962"/>
                  <a:pt x="10806477" y="6428733"/>
                </a:cubicBezTo>
                <a:cubicBezTo>
                  <a:pt x="10806477" y="6414332"/>
                  <a:pt x="10814806" y="6406103"/>
                  <a:pt x="10831463" y="6404046"/>
                </a:cubicBezTo>
                <a:close/>
                <a:moveTo>
                  <a:pt x="10523604" y="6331854"/>
                </a:moveTo>
                <a:cubicBezTo>
                  <a:pt x="10552241" y="6331854"/>
                  <a:pt x="10564515" y="6348461"/>
                  <a:pt x="10564515" y="6392053"/>
                </a:cubicBezTo>
                <a:cubicBezTo>
                  <a:pt x="10564515" y="6429417"/>
                  <a:pt x="10558379" y="6452251"/>
                  <a:pt x="10523604" y="6452251"/>
                </a:cubicBezTo>
                <a:cubicBezTo>
                  <a:pt x="10488829" y="6452251"/>
                  <a:pt x="10482692" y="6429417"/>
                  <a:pt x="10482692" y="6392053"/>
                </a:cubicBezTo>
                <a:cubicBezTo>
                  <a:pt x="10482692" y="6348461"/>
                  <a:pt x="10492920" y="6331854"/>
                  <a:pt x="10523604" y="6331854"/>
                </a:cubicBezTo>
                <a:close/>
                <a:moveTo>
                  <a:pt x="11677827" y="6323542"/>
                </a:moveTo>
                <a:cubicBezTo>
                  <a:pt x="11680654" y="6323023"/>
                  <a:pt x="11683737" y="6323542"/>
                  <a:pt x="11686820" y="6324581"/>
                </a:cubicBezTo>
                <a:cubicBezTo>
                  <a:pt x="11703266" y="6337050"/>
                  <a:pt x="11713544" y="6355752"/>
                  <a:pt x="11713544" y="6376532"/>
                </a:cubicBezTo>
                <a:cubicBezTo>
                  <a:pt x="11713544" y="6407703"/>
                  <a:pt x="11686820" y="6434717"/>
                  <a:pt x="11653930" y="6434717"/>
                </a:cubicBezTo>
                <a:cubicBezTo>
                  <a:pt x="11621040" y="6434717"/>
                  <a:pt x="11594316" y="6407703"/>
                  <a:pt x="11594316" y="6376532"/>
                </a:cubicBezTo>
                <a:cubicBezTo>
                  <a:pt x="11594316" y="6355752"/>
                  <a:pt x="11604594" y="6337050"/>
                  <a:pt x="11621040" y="6326660"/>
                </a:cubicBezTo>
                <a:cubicBezTo>
                  <a:pt x="11627207" y="6322503"/>
                  <a:pt x="11633373" y="6322503"/>
                  <a:pt x="11637485" y="6328737"/>
                </a:cubicBezTo>
                <a:cubicBezTo>
                  <a:pt x="11641596" y="6334972"/>
                  <a:pt x="11639541" y="6341205"/>
                  <a:pt x="11635429" y="6345362"/>
                </a:cubicBezTo>
                <a:cubicBezTo>
                  <a:pt x="11625151" y="6351596"/>
                  <a:pt x="11618984" y="6364064"/>
                  <a:pt x="11618984" y="6376532"/>
                </a:cubicBezTo>
                <a:cubicBezTo>
                  <a:pt x="11618984" y="6395235"/>
                  <a:pt x="11635429" y="6411859"/>
                  <a:pt x="11653930" y="6411859"/>
                </a:cubicBezTo>
                <a:cubicBezTo>
                  <a:pt x="11672431" y="6411859"/>
                  <a:pt x="11688876" y="6395235"/>
                  <a:pt x="11688876" y="6376532"/>
                </a:cubicBezTo>
                <a:cubicBezTo>
                  <a:pt x="11688876" y="6364064"/>
                  <a:pt x="11682709" y="6351596"/>
                  <a:pt x="11672431" y="6345362"/>
                </a:cubicBezTo>
                <a:cubicBezTo>
                  <a:pt x="11668320" y="6341205"/>
                  <a:pt x="11666264" y="6334972"/>
                  <a:pt x="11670375" y="6328737"/>
                </a:cubicBezTo>
                <a:cubicBezTo>
                  <a:pt x="11672431" y="6325621"/>
                  <a:pt x="11675001" y="6324062"/>
                  <a:pt x="11677827" y="6323542"/>
                </a:cubicBezTo>
                <a:close/>
                <a:moveTo>
                  <a:pt x="11826761" y="6308476"/>
                </a:moveTo>
                <a:cubicBezTo>
                  <a:pt x="11828828" y="6308476"/>
                  <a:pt x="11830894" y="6312628"/>
                  <a:pt x="11830894" y="6314705"/>
                </a:cubicBezTo>
                <a:cubicBezTo>
                  <a:pt x="11843292" y="6358303"/>
                  <a:pt x="11843292" y="6395673"/>
                  <a:pt x="11830894" y="6439272"/>
                </a:cubicBezTo>
                <a:cubicBezTo>
                  <a:pt x="11828828" y="6443424"/>
                  <a:pt x="11828828" y="6445500"/>
                  <a:pt x="11826761" y="6445500"/>
                </a:cubicBezTo>
                <a:cubicBezTo>
                  <a:pt x="11822628" y="6447576"/>
                  <a:pt x="11820562" y="6445500"/>
                  <a:pt x="11818495" y="6443424"/>
                </a:cubicBezTo>
                <a:cubicBezTo>
                  <a:pt x="11733770" y="6385292"/>
                  <a:pt x="11733770" y="6385292"/>
                  <a:pt x="11733770" y="6385292"/>
                </a:cubicBezTo>
                <a:cubicBezTo>
                  <a:pt x="11729637" y="6383217"/>
                  <a:pt x="11727571" y="6381140"/>
                  <a:pt x="11727571" y="6376988"/>
                </a:cubicBezTo>
                <a:cubicBezTo>
                  <a:pt x="11727571" y="6374912"/>
                  <a:pt x="11729637" y="6370760"/>
                  <a:pt x="11733770" y="6368684"/>
                </a:cubicBezTo>
                <a:cubicBezTo>
                  <a:pt x="11818495" y="6310553"/>
                  <a:pt x="11818495" y="6310553"/>
                  <a:pt x="11818495" y="6310553"/>
                </a:cubicBezTo>
                <a:cubicBezTo>
                  <a:pt x="11820562" y="6308476"/>
                  <a:pt x="11824695" y="6308476"/>
                  <a:pt x="11826761" y="6308476"/>
                </a:cubicBezTo>
                <a:close/>
                <a:moveTo>
                  <a:pt x="11480933" y="6308476"/>
                </a:moveTo>
                <a:cubicBezTo>
                  <a:pt x="11485024" y="6308476"/>
                  <a:pt x="11487070" y="6310553"/>
                  <a:pt x="11489116" y="6312628"/>
                </a:cubicBezTo>
                <a:cubicBezTo>
                  <a:pt x="11572984" y="6368684"/>
                  <a:pt x="11572984" y="6368684"/>
                  <a:pt x="11572984" y="6368684"/>
                </a:cubicBezTo>
                <a:cubicBezTo>
                  <a:pt x="11577075" y="6370760"/>
                  <a:pt x="11579121" y="6374912"/>
                  <a:pt x="11579121" y="6376988"/>
                </a:cubicBezTo>
                <a:cubicBezTo>
                  <a:pt x="11579121" y="6381140"/>
                  <a:pt x="11577075" y="6383217"/>
                  <a:pt x="11572984" y="6385292"/>
                </a:cubicBezTo>
                <a:lnTo>
                  <a:pt x="11489116" y="6443424"/>
                </a:lnTo>
                <a:cubicBezTo>
                  <a:pt x="11485024" y="6445500"/>
                  <a:pt x="11482979" y="6447576"/>
                  <a:pt x="11480933" y="6445500"/>
                </a:cubicBezTo>
                <a:cubicBezTo>
                  <a:pt x="11478888" y="6445500"/>
                  <a:pt x="11476842" y="6443424"/>
                  <a:pt x="11476842" y="6439272"/>
                </a:cubicBezTo>
                <a:cubicBezTo>
                  <a:pt x="11464569" y="6395673"/>
                  <a:pt x="11464569" y="6360379"/>
                  <a:pt x="11476842" y="6314705"/>
                </a:cubicBezTo>
                <a:cubicBezTo>
                  <a:pt x="11476842" y="6312628"/>
                  <a:pt x="11478888" y="6310553"/>
                  <a:pt x="11480933" y="6308476"/>
                </a:cubicBezTo>
                <a:close/>
                <a:moveTo>
                  <a:pt x="11092888" y="6297956"/>
                </a:moveTo>
                <a:cubicBezTo>
                  <a:pt x="11090835" y="6297956"/>
                  <a:pt x="11088782" y="6297956"/>
                  <a:pt x="11086728" y="6300034"/>
                </a:cubicBezTo>
                <a:cubicBezTo>
                  <a:pt x="11084676" y="6302111"/>
                  <a:pt x="11084676" y="6304188"/>
                  <a:pt x="11084676" y="6306264"/>
                </a:cubicBezTo>
                <a:cubicBezTo>
                  <a:pt x="11125737" y="6464115"/>
                  <a:pt x="11125737" y="6464115"/>
                  <a:pt x="11125737" y="6464115"/>
                </a:cubicBezTo>
                <a:cubicBezTo>
                  <a:pt x="11127790" y="6472423"/>
                  <a:pt x="11136003" y="6484884"/>
                  <a:pt x="11150374" y="6484884"/>
                </a:cubicBezTo>
                <a:cubicBezTo>
                  <a:pt x="11158586" y="6484884"/>
                  <a:pt x="11158586" y="6484884"/>
                  <a:pt x="11158586" y="6484884"/>
                </a:cubicBezTo>
                <a:cubicBezTo>
                  <a:pt x="11156533" y="6489038"/>
                  <a:pt x="11156533" y="6491116"/>
                  <a:pt x="11154480" y="6493192"/>
                </a:cubicBezTo>
                <a:cubicBezTo>
                  <a:pt x="11154480" y="6495269"/>
                  <a:pt x="11154480" y="6495269"/>
                  <a:pt x="11154480" y="6495269"/>
                </a:cubicBezTo>
                <a:cubicBezTo>
                  <a:pt x="11152427" y="6501501"/>
                  <a:pt x="11150374" y="6513962"/>
                  <a:pt x="11129843" y="6513962"/>
                </a:cubicBezTo>
                <a:cubicBezTo>
                  <a:pt x="11094941" y="6511885"/>
                  <a:pt x="11094941" y="6511885"/>
                  <a:pt x="11094941" y="6511885"/>
                </a:cubicBezTo>
                <a:cubicBezTo>
                  <a:pt x="11092888" y="6509808"/>
                  <a:pt x="11090835" y="6511885"/>
                  <a:pt x="11088782" y="6513962"/>
                </a:cubicBezTo>
                <a:cubicBezTo>
                  <a:pt x="11086728" y="6513962"/>
                  <a:pt x="11086728" y="6516039"/>
                  <a:pt x="11086728" y="6518116"/>
                </a:cubicBezTo>
                <a:cubicBezTo>
                  <a:pt x="11086728" y="6536809"/>
                  <a:pt x="11086728" y="6536809"/>
                  <a:pt x="11086728" y="6536809"/>
                </a:cubicBezTo>
                <a:cubicBezTo>
                  <a:pt x="11086728" y="6540963"/>
                  <a:pt x="11088782" y="6543040"/>
                  <a:pt x="11092888" y="6543040"/>
                </a:cubicBezTo>
                <a:cubicBezTo>
                  <a:pt x="11103153" y="6547193"/>
                  <a:pt x="11123684" y="6549270"/>
                  <a:pt x="11140108" y="6549270"/>
                </a:cubicBezTo>
                <a:cubicBezTo>
                  <a:pt x="11140108" y="6549270"/>
                  <a:pt x="11140108" y="6549270"/>
                  <a:pt x="11142162" y="6549270"/>
                </a:cubicBezTo>
                <a:cubicBezTo>
                  <a:pt x="11168852" y="6549270"/>
                  <a:pt x="11187329" y="6532655"/>
                  <a:pt x="11195542" y="6497346"/>
                </a:cubicBezTo>
                <a:cubicBezTo>
                  <a:pt x="11205807" y="6457883"/>
                  <a:pt x="11220178" y="6405959"/>
                  <a:pt x="11228391" y="6368574"/>
                </a:cubicBezTo>
                <a:cubicBezTo>
                  <a:pt x="11232497" y="6351958"/>
                  <a:pt x="11236603" y="6337419"/>
                  <a:pt x="11240709" y="6327034"/>
                </a:cubicBezTo>
                <a:cubicBezTo>
                  <a:pt x="11244815" y="6306264"/>
                  <a:pt x="11244815" y="6306264"/>
                  <a:pt x="11244815" y="6306264"/>
                </a:cubicBezTo>
                <a:cubicBezTo>
                  <a:pt x="11244815" y="6304188"/>
                  <a:pt x="11244815" y="6302111"/>
                  <a:pt x="11242762" y="6300034"/>
                </a:cubicBezTo>
                <a:cubicBezTo>
                  <a:pt x="11242762" y="6297956"/>
                  <a:pt x="11240709" y="6297956"/>
                  <a:pt x="11238656" y="6297956"/>
                </a:cubicBezTo>
                <a:cubicBezTo>
                  <a:pt x="11209913" y="6297956"/>
                  <a:pt x="11209913" y="6297956"/>
                  <a:pt x="11209913" y="6297956"/>
                </a:cubicBezTo>
                <a:cubicBezTo>
                  <a:pt x="11207860" y="6297956"/>
                  <a:pt x="11203754" y="6300034"/>
                  <a:pt x="11203754" y="6302111"/>
                </a:cubicBezTo>
                <a:cubicBezTo>
                  <a:pt x="11166798" y="6443345"/>
                  <a:pt x="11166798" y="6443345"/>
                  <a:pt x="11166798" y="6443345"/>
                </a:cubicBezTo>
                <a:cubicBezTo>
                  <a:pt x="11164745" y="6443345"/>
                  <a:pt x="11164745" y="6443345"/>
                  <a:pt x="11164745" y="6443345"/>
                </a:cubicBezTo>
                <a:cubicBezTo>
                  <a:pt x="11125737" y="6302111"/>
                  <a:pt x="11125737" y="6302111"/>
                  <a:pt x="11125737" y="6302111"/>
                </a:cubicBezTo>
                <a:cubicBezTo>
                  <a:pt x="11125737" y="6300034"/>
                  <a:pt x="11123684" y="6297956"/>
                  <a:pt x="11119578" y="6297956"/>
                </a:cubicBezTo>
                <a:cubicBezTo>
                  <a:pt x="11092888" y="6297956"/>
                  <a:pt x="11092888" y="6297956"/>
                  <a:pt x="11092888" y="6297956"/>
                </a:cubicBezTo>
                <a:close/>
                <a:moveTo>
                  <a:pt x="11053116" y="6295619"/>
                </a:moveTo>
                <a:cubicBezTo>
                  <a:pt x="11034705" y="6295619"/>
                  <a:pt x="11016295" y="6308104"/>
                  <a:pt x="11004021" y="6316428"/>
                </a:cubicBezTo>
                <a:cubicBezTo>
                  <a:pt x="11004021" y="6303943"/>
                  <a:pt x="11004021" y="6303943"/>
                  <a:pt x="11004021" y="6303943"/>
                </a:cubicBezTo>
                <a:cubicBezTo>
                  <a:pt x="11004021" y="6299780"/>
                  <a:pt x="11001976" y="6297700"/>
                  <a:pt x="10997885" y="6297700"/>
                </a:cubicBezTo>
                <a:cubicBezTo>
                  <a:pt x="10969246" y="6297700"/>
                  <a:pt x="10969246" y="6297700"/>
                  <a:pt x="10969246" y="6297700"/>
                </a:cubicBezTo>
                <a:cubicBezTo>
                  <a:pt x="10965155" y="6297700"/>
                  <a:pt x="10963110" y="6299780"/>
                  <a:pt x="10963110" y="6303943"/>
                </a:cubicBezTo>
                <a:cubicBezTo>
                  <a:pt x="10963110" y="6478738"/>
                  <a:pt x="10963110" y="6478738"/>
                  <a:pt x="10963110" y="6478738"/>
                </a:cubicBezTo>
                <a:cubicBezTo>
                  <a:pt x="10963110" y="6482900"/>
                  <a:pt x="10965155" y="6484981"/>
                  <a:pt x="10969246" y="6484981"/>
                </a:cubicBezTo>
                <a:cubicBezTo>
                  <a:pt x="10997885" y="6484981"/>
                  <a:pt x="10997885" y="6484981"/>
                  <a:pt x="10997885" y="6484981"/>
                </a:cubicBezTo>
                <a:cubicBezTo>
                  <a:pt x="11001976" y="6484981"/>
                  <a:pt x="11004021" y="6482900"/>
                  <a:pt x="11004021" y="6478738"/>
                </a:cubicBezTo>
                <a:cubicBezTo>
                  <a:pt x="11004021" y="6358046"/>
                  <a:pt x="11004021" y="6358046"/>
                  <a:pt x="11004021" y="6358046"/>
                </a:cubicBezTo>
                <a:cubicBezTo>
                  <a:pt x="11012204" y="6351803"/>
                  <a:pt x="11030614" y="6337237"/>
                  <a:pt x="11055161" y="6335156"/>
                </a:cubicBezTo>
                <a:cubicBezTo>
                  <a:pt x="11059252" y="6335156"/>
                  <a:pt x="11061298" y="6330994"/>
                  <a:pt x="11061298" y="6328913"/>
                </a:cubicBezTo>
                <a:cubicBezTo>
                  <a:pt x="11061298" y="6301862"/>
                  <a:pt x="11061298" y="6301862"/>
                  <a:pt x="11061298" y="6301862"/>
                </a:cubicBezTo>
                <a:cubicBezTo>
                  <a:pt x="11061298" y="6299780"/>
                  <a:pt x="11061298" y="6297700"/>
                  <a:pt x="11059252" y="6297700"/>
                </a:cubicBezTo>
                <a:cubicBezTo>
                  <a:pt x="11057207" y="6295619"/>
                  <a:pt x="11055161" y="6295619"/>
                  <a:pt x="11053116" y="6295619"/>
                </a:cubicBezTo>
                <a:close/>
                <a:moveTo>
                  <a:pt x="10852208" y="6292112"/>
                </a:moveTo>
                <a:cubicBezTo>
                  <a:pt x="10831515" y="6292112"/>
                  <a:pt x="10796337" y="6298350"/>
                  <a:pt x="10781852" y="6300430"/>
                </a:cubicBezTo>
                <a:cubicBezTo>
                  <a:pt x="10777713" y="6300430"/>
                  <a:pt x="10775644" y="6304588"/>
                  <a:pt x="10775644" y="6306668"/>
                </a:cubicBezTo>
                <a:cubicBezTo>
                  <a:pt x="10775644" y="6306668"/>
                  <a:pt x="10775644" y="6306668"/>
                  <a:pt x="10777713" y="6331621"/>
                </a:cubicBezTo>
                <a:cubicBezTo>
                  <a:pt x="10777713" y="6333700"/>
                  <a:pt x="10777713" y="6335780"/>
                  <a:pt x="10779783" y="6335780"/>
                </a:cubicBezTo>
                <a:cubicBezTo>
                  <a:pt x="10781852" y="6337859"/>
                  <a:pt x="10781852" y="6337859"/>
                  <a:pt x="10783921" y="6337859"/>
                </a:cubicBezTo>
                <a:cubicBezTo>
                  <a:pt x="10800475" y="6337859"/>
                  <a:pt x="10829445" y="6333700"/>
                  <a:pt x="10850138" y="6333700"/>
                </a:cubicBezTo>
                <a:cubicBezTo>
                  <a:pt x="10864622" y="6333700"/>
                  <a:pt x="10872900" y="6342018"/>
                  <a:pt x="10872900" y="6356574"/>
                </a:cubicBezTo>
                <a:cubicBezTo>
                  <a:pt x="10872900" y="6356574"/>
                  <a:pt x="10872900" y="6356574"/>
                  <a:pt x="10872900" y="6369050"/>
                </a:cubicBezTo>
                <a:cubicBezTo>
                  <a:pt x="10872900" y="6369050"/>
                  <a:pt x="10872900" y="6369050"/>
                  <a:pt x="10827376" y="6373209"/>
                </a:cubicBezTo>
                <a:cubicBezTo>
                  <a:pt x="10781852" y="6375289"/>
                  <a:pt x="10763228" y="6391924"/>
                  <a:pt x="10763228" y="6429353"/>
                </a:cubicBezTo>
                <a:cubicBezTo>
                  <a:pt x="10763228" y="6468862"/>
                  <a:pt x="10783921" y="6489656"/>
                  <a:pt x="10819099" y="6489656"/>
                </a:cubicBezTo>
                <a:cubicBezTo>
                  <a:pt x="10848069" y="6489656"/>
                  <a:pt x="10879108" y="6477180"/>
                  <a:pt x="10879108" y="6477180"/>
                </a:cubicBezTo>
                <a:cubicBezTo>
                  <a:pt x="10887385" y="6483418"/>
                  <a:pt x="10893593" y="6487577"/>
                  <a:pt x="10908078" y="6489656"/>
                </a:cubicBezTo>
                <a:cubicBezTo>
                  <a:pt x="10910147" y="6489656"/>
                  <a:pt x="10912216" y="6489656"/>
                  <a:pt x="10914286" y="6487577"/>
                </a:cubicBezTo>
                <a:cubicBezTo>
                  <a:pt x="10914286" y="6485497"/>
                  <a:pt x="10916355" y="6483418"/>
                  <a:pt x="10916355" y="6481339"/>
                </a:cubicBezTo>
                <a:cubicBezTo>
                  <a:pt x="10916355" y="6481339"/>
                  <a:pt x="10916355" y="6481339"/>
                  <a:pt x="10916355" y="6356574"/>
                </a:cubicBezTo>
                <a:cubicBezTo>
                  <a:pt x="10916355" y="6312906"/>
                  <a:pt x="10895662" y="6292112"/>
                  <a:pt x="10852208" y="6292112"/>
                </a:cubicBezTo>
                <a:close/>
                <a:moveTo>
                  <a:pt x="10523603" y="6292112"/>
                </a:moveTo>
                <a:cubicBezTo>
                  <a:pt x="10477123" y="6292112"/>
                  <a:pt x="10439442" y="6336333"/>
                  <a:pt x="10439442" y="6390884"/>
                </a:cubicBezTo>
                <a:cubicBezTo>
                  <a:pt x="10439442" y="6445435"/>
                  <a:pt x="10477123" y="6489656"/>
                  <a:pt x="10523603" y="6489656"/>
                </a:cubicBezTo>
                <a:cubicBezTo>
                  <a:pt x="10570084" y="6489656"/>
                  <a:pt x="10607764" y="6445435"/>
                  <a:pt x="10607764" y="6390884"/>
                </a:cubicBezTo>
                <a:cubicBezTo>
                  <a:pt x="10607764" y="6336333"/>
                  <a:pt x="10570084" y="6292112"/>
                  <a:pt x="10523603" y="6292112"/>
                </a:cubicBezTo>
                <a:close/>
                <a:moveTo>
                  <a:pt x="10307649" y="6266396"/>
                </a:moveTo>
                <a:cubicBezTo>
                  <a:pt x="10307649" y="6266396"/>
                  <a:pt x="10307649" y="6266396"/>
                  <a:pt x="10324014" y="6266396"/>
                </a:cubicBezTo>
                <a:cubicBezTo>
                  <a:pt x="10354698" y="6266396"/>
                  <a:pt x="10366971" y="6287313"/>
                  <a:pt x="10366971" y="6306138"/>
                </a:cubicBezTo>
                <a:cubicBezTo>
                  <a:pt x="10366971" y="6329148"/>
                  <a:pt x="10348561" y="6343789"/>
                  <a:pt x="10321968" y="6343789"/>
                </a:cubicBezTo>
                <a:cubicBezTo>
                  <a:pt x="10299467" y="6345881"/>
                  <a:pt x="10285148" y="6343789"/>
                  <a:pt x="10276965" y="6343789"/>
                </a:cubicBezTo>
                <a:cubicBezTo>
                  <a:pt x="10276965" y="6343789"/>
                  <a:pt x="10276965" y="6343789"/>
                  <a:pt x="10276965" y="6268488"/>
                </a:cubicBezTo>
                <a:cubicBezTo>
                  <a:pt x="10281057" y="6266396"/>
                  <a:pt x="10291285" y="6266396"/>
                  <a:pt x="10307649" y="6266396"/>
                </a:cubicBezTo>
                <a:close/>
                <a:moveTo>
                  <a:pt x="10683886" y="6254707"/>
                </a:moveTo>
                <a:cubicBezTo>
                  <a:pt x="10683886" y="6254707"/>
                  <a:pt x="10683886" y="6254707"/>
                  <a:pt x="10655176" y="6260951"/>
                </a:cubicBezTo>
                <a:cubicBezTo>
                  <a:pt x="10651075" y="6263033"/>
                  <a:pt x="10649024" y="6265115"/>
                  <a:pt x="10649024" y="6267195"/>
                </a:cubicBezTo>
                <a:cubicBezTo>
                  <a:pt x="10649024" y="6267195"/>
                  <a:pt x="10649024" y="6267195"/>
                  <a:pt x="10649024" y="6298417"/>
                </a:cubicBezTo>
                <a:cubicBezTo>
                  <a:pt x="10649024" y="6298417"/>
                  <a:pt x="10649024" y="6298417"/>
                  <a:pt x="10632618" y="6298417"/>
                </a:cubicBezTo>
                <a:cubicBezTo>
                  <a:pt x="10628517" y="6298417"/>
                  <a:pt x="10626466" y="6300499"/>
                  <a:pt x="10626466" y="6304662"/>
                </a:cubicBezTo>
                <a:cubicBezTo>
                  <a:pt x="10626466" y="6304662"/>
                  <a:pt x="10626466" y="6304662"/>
                  <a:pt x="10626466" y="6329640"/>
                </a:cubicBezTo>
                <a:cubicBezTo>
                  <a:pt x="10626466" y="6333803"/>
                  <a:pt x="10628517" y="6335884"/>
                  <a:pt x="10632618" y="6335884"/>
                </a:cubicBezTo>
                <a:cubicBezTo>
                  <a:pt x="10632618" y="6335884"/>
                  <a:pt x="10632618" y="6335884"/>
                  <a:pt x="10649024" y="6335884"/>
                </a:cubicBezTo>
                <a:cubicBezTo>
                  <a:pt x="10649024" y="6335884"/>
                  <a:pt x="10649024" y="6335884"/>
                  <a:pt x="10649024" y="6419143"/>
                </a:cubicBezTo>
                <a:cubicBezTo>
                  <a:pt x="10649024" y="6475342"/>
                  <a:pt x="10663379" y="6491994"/>
                  <a:pt x="10704393" y="6491994"/>
                </a:cubicBezTo>
                <a:cubicBezTo>
                  <a:pt x="10714647" y="6491994"/>
                  <a:pt x="10726951" y="6487831"/>
                  <a:pt x="10737204" y="6487831"/>
                </a:cubicBezTo>
                <a:cubicBezTo>
                  <a:pt x="10741306" y="6485750"/>
                  <a:pt x="10743356" y="6483668"/>
                  <a:pt x="10743356" y="6479505"/>
                </a:cubicBezTo>
                <a:cubicBezTo>
                  <a:pt x="10743356" y="6479505"/>
                  <a:pt x="10743356" y="6479505"/>
                  <a:pt x="10741306" y="6456609"/>
                </a:cubicBezTo>
                <a:cubicBezTo>
                  <a:pt x="10741306" y="6452446"/>
                  <a:pt x="10739255" y="6448283"/>
                  <a:pt x="10735153" y="6448283"/>
                </a:cubicBezTo>
                <a:cubicBezTo>
                  <a:pt x="10729001" y="6448283"/>
                  <a:pt x="10718748" y="6450365"/>
                  <a:pt x="10710545" y="6450365"/>
                </a:cubicBezTo>
                <a:cubicBezTo>
                  <a:pt x="10692089" y="6450365"/>
                  <a:pt x="10692089" y="6439958"/>
                  <a:pt x="10692089" y="6412898"/>
                </a:cubicBezTo>
                <a:cubicBezTo>
                  <a:pt x="10692089" y="6412898"/>
                  <a:pt x="10692089" y="6412898"/>
                  <a:pt x="10692089" y="6335884"/>
                </a:cubicBezTo>
                <a:cubicBezTo>
                  <a:pt x="10692089" y="6335884"/>
                  <a:pt x="10692089" y="6335884"/>
                  <a:pt x="10735153" y="6335884"/>
                </a:cubicBezTo>
                <a:cubicBezTo>
                  <a:pt x="10739255" y="6335884"/>
                  <a:pt x="10741306" y="6333803"/>
                  <a:pt x="10741306" y="6329640"/>
                </a:cubicBezTo>
                <a:cubicBezTo>
                  <a:pt x="10741306" y="6329640"/>
                  <a:pt x="10741306" y="6329640"/>
                  <a:pt x="10741306" y="6304662"/>
                </a:cubicBezTo>
                <a:cubicBezTo>
                  <a:pt x="10741306" y="6300499"/>
                  <a:pt x="10739255" y="6298417"/>
                  <a:pt x="10735153" y="6298417"/>
                </a:cubicBezTo>
                <a:cubicBezTo>
                  <a:pt x="10735153" y="6298417"/>
                  <a:pt x="10735153" y="6298417"/>
                  <a:pt x="10692089" y="6298417"/>
                </a:cubicBezTo>
                <a:cubicBezTo>
                  <a:pt x="10692089" y="6298417"/>
                  <a:pt x="10692089" y="6298417"/>
                  <a:pt x="10692089" y="6260951"/>
                </a:cubicBezTo>
                <a:cubicBezTo>
                  <a:pt x="10692089" y="6258870"/>
                  <a:pt x="10690038" y="6256788"/>
                  <a:pt x="10690038" y="6254707"/>
                </a:cubicBezTo>
                <a:cubicBezTo>
                  <a:pt x="10687987" y="6254707"/>
                  <a:pt x="10685936" y="6254707"/>
                  <a:pt x="10683886" y="6254707"/>
                </a:cubicBezTo>
                <a:close/>
                <a:moveTo>
                  <a:pt x="10317982" y="6225485"/>
                </a:moveTo>
                <a:cubicBezTo>
                  <a:pt x="10307672" y="6225485"/>
                  <a:pt x="10276742" y="6225485"/>
                  <a:pt x="10237565" y="6229637"/>
                </a:cubicBezTo>
                <a:cubicBezTo>
                  <a:pt x="10235502" y="6229637"/>
                  <a:pt x="10231378" y="6233789"/>
                  <a:pt x="10231378" y="6237941"/>
                </a:cubicBezTo>
                <a:cubicBezTo>
                  <a:pt x="10231378" y="6237941"/>
                  <a:pt x="10231378" y="6237941"/>
                  <a:pt x="10231378" y="6478753"/>
                </a:cubicBezTo>
                <a:cubicBezTo>
                  <a:pt x="10231378" y="6482905"/>
                  <a:pt x="10235502" y="6484981"/>
                  <a:pt x="10239626" y="6484981"/>
                </a:cubicBezTo>
                <a:cubicBezTo>
                  <a:pt x="10239626" y="6484981"/>
                  <a:pt x="10239626" y="6484981"/>
                  <a:pt x="10268494" y="6484981"/>
                </a:cubicBezTo>
                <a:cubicBezTo>
                  <a:pt x="10272618" y="6484981"/>
                  <a:pt x="10276742" y="6482905"/>
                  <a:pt x="10276742" y="6478753"/>
                </a:cubicBezTo>
                <a:cubicBezTo>
                  <a:pt x="10276742" y="6478753"/>
                  <a:pt x="10276742" y="6478753"/>
                  <a:pt x="10276742" y="6383259"/>
                </a:cubicBezTo>
                <a:cubicBezTo>
                  <a:pt x="10284990" y="6383259"/>
                  <a:pt x="10303548" y="6385334"/>
                  <a:pt x="10326230" y="6385334"/>
                </a:cubicBezTo>
                <a:cubicBezTo>
                  <a:pt x="10326230" y="6385334"/>
                  <a:pt x="10326230" y="6385334"/>
                  <a:pt x="10367470" y="6480828"/>
                </a:cubicBezTo>
                <a:cubicBezTo>
                  <a:pt x="10369532" y="6484981"/>
                  <a:pt x="10371594" y="6484981"/>
                  <a:pt x="10373656" y="6484981"/>
                </a:cubicBezTo>
                <a:cubicBezTo>
                  <a:pt x="10373656" y="6484981"/>
                  <a:pt x="10373656" y="6484981"/>
                  <a:pt x="10406648" y="6484981"/>
                </a:cubicBezTo>
                <a:cubicBezTo>
                  <a:pt x="10410772" y="6484981"/>
                  <a:pt x="10412834" y="6484981"/>
                  <a:pt x="10412834" y="6482905"/>
                </a:cubicBezTo>
                <a:cubicBezTo>
                  <a:pt x="10414896" y="6480828"/>
                  <a:pt x="10414896" y="6478753"/>
                  <a:pt x="10414896" y="6476677"/>
                </a:cubicBezTo>
                <a:lnTo>
                  <a:pt x="10367470" y="6372879"/>
                </a:lnTo>
                <a:cubicBezTo>
                  <a:pt x="10398400" y="6358347"/>
                  <a:pt x="10412834" y="6335511"/>
                  <a:pt x="10412834" y="6304371"/>
                </a:cubicBezTo>
                <a:cubicBezTo>
                  <a:pt x="10412834" y="6269080"/>
                  <a:pt x="10396338" y="6225485"/>
                  <a:pt x="10324168" y="6225485"/>
                </a:cubicBezTo>
                <a:cubicBezTo>
                  <a:pt x="10324168" y="6225485"/>
                  <a:pt x="10322106" y="6225485"/>
                  <a:pt x="10317982" y="6225485"/>
                </a:cubicBezTo>
                <a:close/>
                <a:moveTo>
                  <a:pt x="11680537" y="6192479"/>
                </a:moveTo>
                <a:cubicBezTo>
                  <a:pt x="11682598" y="6190418"/>
                  <a:pt x="11686719" y="6190418"/>
                  <a:pt x="11688780" y="6192479"/>
                </a:cubicBezTo>
                <a:cubicBezTo>
                  <a:pt x="11732048" y="6202780"/>
                  <a:pt x="11765016" y="6221324"/>
                  <a:pt x="11795922" y="6254292"/>
                </a:cubicBezTo>
                <a:cubicBezTo>
                  <a:pt x="11797982" y="6256352"/>
                  <a:pt x="11800043" y="6258412"/>
                  <a:pt x="11800043" y="6260473"/>
                </a:cubicBezTo>
                <a:cubicBezTo>
                  <a:pt x="11797982" y="6264593"/>
                  <a:pt x="11795922" y="6264593"/>
                  <a:pt x="11791801" y="6266654"/>
                </a:cubicBezTo>
                <a:cubicBezTo>
                  <a:pt x="11701142" y="6309923"/>
                  <a:pt x="11701142" y="6309923"/>
                  <a:pt x="11701142" y="6309923"/>
                </a:cubicBezTo>
                <a:cubicBezTo>
                  <a:pt x="11697021" y="6311983"/>
                  <a:pt x="11692900" y="6311983"/>
                  <a:pt x="11690840" y="6311983"/>
                </a:cubicBezTo>
                <a:cubicBezTo>
                  <a:pt x="11688780" y="6309923"/>
                  <a:pt x="11686719" y="6305802"/>
                  <a:pt x="11686719" y="6301681"/>
                </a:cubicBezTo>
                <a:cubicBezTo>
                  <a:pt x="11678477" y="6200720"/>
                  <a:pt x="11678477" y="6200720"/>
                  <a:pt x="11678477" y="6200720"/>
                </a:cubicBezTo>
                <a:cubicBezTo>
                  <a:pt x="11678477" y="6196599"/>
                  <a:pt x="11678477" y="6194539"/>
                  <a:pt x="11680537" y="6192479"/>
                </a:cubicBezTo>
                <a:close/>
                <a:moveTo>
                  <a:pt x="11623202" y="6191708"/>
                </a:moveTo>
                <a:cubicBezTo>
                  <a:pt x="11624747" y="6191451"/>
                  <a:pt x="11626293" y="6191451"/>
                  <a:pt x="11627323" y="6192483"/>
                </a:cubicBezTo>
                <a:cubicBezTo>
                  <a:pt x="11627323" y="6194548"/>
                  <a:pt x="11629383" y="6196613"/>
                  <a:pt x="11629383" y="6202808"/>
                </a:cubicBezTo>
                <a:cubicBezTo>
                  <a:pt x="11621142" y="6303996"/>
                  <a:pt x="11621142" y="6303996"/>
                  <a:pt x="11621142" y="6303996"/>
                </a:cubicBezTo>
                <a:cubicBezTo>
                  <a:pt x="11621142" y="6308126"/>
                  <a:pt x="11619081" y="6310191"/>
                  <a:pt x="11617020" y="6312256"/>
                </a:cubicBezTo>
                <a:cubicBezTo>
                  <a:pt x="11612900" y="6314321"/>
                  <a:pt x="11610839" y="6314321"/>
                  <a:pt x="11606719" y="6312256"/>
                </a:cubicBezTo>
                <a:cubicBezTo>
                  <a:pt x="11516059" y="6266825"/>
                  <a:pt x="11516059" y="6266825"/>
                  <a:pt x="11516059" y="6266825"/>
                </a:cubicBezTo>
                <a:cubicBezTo>
                  <a:pt x="11511939" y="6266825"/>
                  <a:pt x="11509878" y="6264760"/>
                  <a:pt x="11507818" y="6260630"/>
                </a:cubicBezTo>
                <a:cubicBezTo>
                  <a:pt x="11507818" y="6258564"/>
                  <a:pt x="11509878" y="6256500"/>
                  <a:pt x="11511939" y="6254434"/>
                </a:cubicBezTo>
                <a:cubicBezTo>
                  <a:pt x="11542845" y="6221394"/>
                  <a:pt x="11575812" y="6202808"/>
                  <a:pt x="11619081" y="6192483"/>
                </a:cubicBezTo>
                <a:cubicBezTo>
                  <a:pt x="11620111" y="6192483"/>
                  <a:pt x="11621656" y="6191967"/>
                  <a:pt x="11623202" y="6191708"/>
                </a:cubicBezTo>
                <a:close/>
                <a:moveTo>
                  <a:pt x="11654515" y="6156519"/>
                </a:moveTo>
                <a:cubicBezTo>
                  <a:pt x="11534762" y="6156519"/>
                  <a:pt x="11437684" y="6254645"/>
                  <a:pt x="11437684" y="6375689"/>
                </a:cubicBezTo>
                <a:cubicBezTo>
                  <a:pt x="11437684" y="6496732"/>
                  <a:pt x="11534762" y="6594858"/>
                  <a:pt x="11654515" y="6594858"/>
                </a:cubicBezTo>
                <a:cubicBezTo>
                  <a:pt x="11774268" y="6594858"/>
                  <a:pt x="11871347" y="6496732"/>
                  <a:pt x="11871347" y="6375689"/>
                </a:cubicBezTo>
                <a:cubicBezTo>
                  <a:pt x="11871347" y="6254645"/>
                  <a:pt x="11774268" y="6156519"/>
                  <a:pt x="11654515" y="6156519"/>
                </a:cubicBezTo>
                <a:close/>
                <a:moveTo>
                  <a:pt x="11653930" y="6124960"/>
                </a:moveTo>
                <a:cubicBezTo>
                  <a:pt x="11790145" y="6124960"/>
                  <a:pt x="11900569" y="6236692"/>
                  <a:pt x="11900569" y="6374521"/>
                </a:cubicBezTo>
                <a:cubicBezTo>
                  <a:pt x="11900569" y="6512349"/>
                  <a:pt x="11790145" y="6624082"/>
                  <a:pt x="11653930" y="6624082"/>
                </a:cubicBezTo>
                <a:cubicBezTo>
                  <a:pt x="11517716" y="6624082"/>
                  <a:pt x="11407292" y="6512349"/>
                  <a:pt x="11407292" y="6374521"/>
                </a:cubicBezTo>
                <a:cubicBezTo>
                  <a:pt x="11407292" y="6236692"/>
                  <a:pt x="11517716" y="6124960"/>
                  <a:pt x="11653930" y="6124960"/>
                </a:cubicBezTo>
                <a:close/>
                <a:moveTo>
                  <a:pt x="11641007" y="6046384"/>
                </a:moveTo>
                <a:cubicBezTo>
                  <a:pt x="11632781" y="6060933"/>
                  <a:pt x="11628668" y="6079639"/>
                  <a:pt x="11628668" y="6096267"/>
                </a:cubicBezTo>
                <a:cubicBezTo>
                  <a:pt x="11624554" y="6096267"/>
                  <a:pt x="11608102" y="6098345"/>
                  <a:pt x="11606046" y="6100424"/>
                </a:cubicBezTo>
                <a:cubicBezTo>
                  <a:pt x="11599876" y="6081718"/>
                  <a:pt x="11591650" y="6065090"/>
                  <a:pt x="11579311" y="6054698"/>
                </a:cubicBezTo>
                <a:cubicBezTo>
                  <a:pt x="11579311" y="6052619"/>
                  <a:pt x="11579311" y="6052619"/>
                  <a:pt x="11579311" y="6052619"/>
                </a:cubicBezTo>
                <a:cubicBezTo>
                  <a:pt x="11577254" y="6054698"/>
                  <a:pt x="11577254" y="6054698"/>
                  <a:pt x="11577254" y="6054698"/>
                </a:cubicBezTo>
                <a:cubicBezTo>
                  <a:pt x="11571085" y="6054698"/>
                  <a:pt x="11562859" y="6056776"/>
                  <a:pt x="11556689" y="6058855"/>
                </a:cubicBezTo>
                <a:cubicBezTo>
                  <a:pt x="11556689" y="6060933"/>
                  <a:pt x="11556689" y="6060933"/>
                  <a:pt x="11556689" y="6060933"/>
                </a:cubicBezTo>
                <a:cubicBezTo>
                  <a:pt x="11554632" y="6069247"/>
                  <a:pt x="11552576" y="6077561"/>
                  <a:pt x="11552576" y="6085875"/>
                </a:cubicBezTo>
                <a:cubicBezTo>
                  <a:pt x="11552576" y="6096267"/>
                  <a:pt x="11554632" y="6104581"/>
                  <a:pt x="11556689" y="6112895"/>
                </a:cubicBezTo>
                <a:cubicBezTo>
                  <a:pt x="11554632" y="6112895"/>
                  <a:pt x="11538180" y="6121208"/>
                  <a:pt x="11536124" y="6121208"/>
                </a:cubicBezTo>
                <a:cubicBezTo>
                  <a:pt x="11525841" y="6106659"/>
                  <a:pt x="11513502" y="6092110"/>
                  <a:pt x="11499106" y="6085875"/>
                </a:cubicBezTo>
                <a:cubicBezTo>
                  <a:pt x="11499106" y="6083796"/>
                  <a:pt x="11499106" y="6083796"/>
                  <a:pt x="11499106" y="6083796"/>
                </a:cubicBezTo>
                <a:cubicBezTo>
                  <a:pt x="11497050" y="6083796"/>
                  <a:pt x="11497050" y="6083796"/>
                  <a:pt x="11497050" y="6083796"/>
                </a:cubicBezTo>
                <a:cubicBezTo>
                  <a:pt x="11490880" y="6087953"/>
                  <a:pt x="11484710" y="6092110"/>
                  <a:pt x="11478541" y="6096267"/>
                </a:cubicBezTo>
                <a:cubicBezTo>
                  <a:pt x="11478541" y="6096267"/>
                  <a:pt x="11478541" y="6098345"/>
                  <a:pt x="11478541" y="6098345"/>
                </a:cubicBezTo>
                <a:cubicBezTo>
                  <a:pt x="11478541" y="6114973"/>
                  <a:pt x="11482654" y="6131601"/>
                  <a:pt x="11490880" y="6148228"/>
                </a:cubicBezTo>
                <a:cubicBezTo>
                  <a:pt x="11488824" y="6150307"/>
                  <a:pt x="11476484" y="6158621"/>
                  <a:pt x="11474428" y="6160699"/>
                </a:cubicBezTo>
                <a:cubicBezTo>
                  <a:pt x="11462089" y="6148228"/>
                  <a:pt x="11445636" y="6137836"/>
                  <a:pt x="11431240" y="6133679"/>
                </a:cubicBezTo>
                <a:cubicBezTo>
                  <a:pt x="11429184" y="6133679"/>
                  <a:pt x="11429184" y="6133679"/>
                  <a:pt x="11429184" y="6133679"/>
                </a:cubicBezTo>
                <a:cubicBezTo>
                  <a:pt x="11429184" y="6135757"/>
                  <a:pt x="11429184" y="6135757"/>
                  <a:pt x="11429184" y="6135757"/>
                </a:cubicBezTo>
                <a:cubicBezTo>
                  <a:pt x="11423014" y="6137836"/>
                  <a:pt x="11416844" y="6144071"/>
                  <a:pt x="11412731" y="6150307"/>
                </a:cubicBezTo>
                <a:cubicBezTo>
                  <a:pt x="11412731" y="6152385"/>
                  <a:pt x="11412731" y="6152385"/>
                  <a:pt x="11412731" y="6152385"/>
                </a:cubicBezTo>
                <a:cubicBezTo>
                  <a:pt x="11416844" y="6166934"/>
                  <a:pt x="11427127" y="6183562"/>
                  <a:pt x="11439467" y="6198111"/>
                </a:cubicBezTo>
                <a:cubicBezTo>
                  <a:pt x="11437410" y="6198111"/>
                  <a:pt x="11427127" y="6212660"/>
                  <a:pt x="11425070" y="6214739"/>
                </a:cubicBezTo>
                <a:cubicBezTo>
                  <a:pt x="11410675" y="6206425"/>
                  <a:pt x="11392166" y="6202268"/>
                  <a:pt x="11375714" y="6202268"/>
                </a:cubicBezTo>
                <a:cubicBezTo>
                  <a:pt x="11373657" y="6202268"/>
                  <a:pt x="11373657" y="6202268"/>
                  <a:pt x="11373657" y="6202268"/>
                </a:cubicBezTo>
                <a:cubicBezTo>
                  <a:pt x="11369544" y="6206425"/>
                  <a:pt x="11365431" y="6214739"/>
                  <a:pt x="11363375" y="6220974"/>
                </a:cubicBezTo>
                <a:cubicBezTo>
                  <a:pt x="11363375" y="6223053"/>
                  <a:pt x="11363375" y="6223053"/>
                  <a:pt x="11363375" y="6223053"/>
                </a:cubicBezTo>
                <a:cubicBezTo>
                  <a:pt x="11371601" y="6237601"/>
                  <a:pt x="11383940" y="6250072"/>
                  <a:pt x="11400392" y="6260465"/>
                </a:cubicBezTo>
                <a:cubicBezTo>
                  <a:pt x="11398336" y="6262543"/>
                  <a:pt x="11392166" y="6277092"/>
                  <a:pt x="11392166" y="6279171"/>
                </a:cubicBezTo>
                <a:cubicBezTo>
                  <a:pt x="11373657" y="6275014"/>
                  <a:pt x="11355148" y="6275014"/>
                  <a:pt x="11340753" y="6279171"/>
                </a:cubicBezTo>
                <a:cubicBezTo>
                  <a:pt x="11338696" y="6279171"/>
                  <a:pt x="11338696" y="6279171"/>
                  <a:pt x="11338696" y="6279171"/>
                </a:cubicBezTo>
                <a:cubicBezTo>
                  <a:pt x="11338696" y="6281249"/>
                  <a:pt x="11338696" y="6281249"/>
                  <a:pt x="11338696" y="6281249"/>
                </a:cubicBezTo>
                <a:cubicBezTo>
                  <a:pt x="11336640" y="6287485"/>
                  <a:pt x="11334583" y="6295798"/>
                  <a:pt x="11332527" y="6302033"/>
                </a:cubicBezTo>
                <a:cubicBezTo>
                  <a:pt x="11334583" y="6304112"/>
                  <a:pt x="11334583" y="6304112"/>
                  <a:pt x="11334583" y="6304112"/>
                </a:cubicBezTo>
                <a:cubicBezTo>
                  <a:pt x="11344866" y="6314504"/>
                  <a:pt x="11361318" y="6324897"/>
                  <a:pt x="11377770" y="6329053"/>
                </a:cubicBezTo>
                <a:cubicBezTo>
                  <a:pt x="11377770" y="6331132"/>
                  <a:pt x="11375714" y="6349838"/>
                  <a:pt x="11375714" y="6351917"/>
                </a:cubicBezTo>
                <a:cubicBezTo>
                  <a:pt x="11357205" y="6351917"/>
                  <a:pt x="11338696" y="6356073"/>
                  <a:pt x="11326357" y="6364388"/>
                </a:cubicBezTo>
                <a:cubicBezTo>
                  <a:pt x="11324300" y="6364388"/>
                  <a:pt x="11324300" y="6364388"/>
                  <a:pt x="11324300" y="6364388"/>
                </a:cubicBezTo>
                <a:cubicBezTo>
                  <a:pt x="11324300" y="6366465"/>
                  <a:pt x="11324300" y="6366465"/>
                  <a:pt x="11324300" y="6366465"/>
                </a:cubicBezTo>
                <a:cubicBezTo>
                  <a:pt x="11324300" y="6368544"/>
                  <a:pt x="11324300" y="6372701"/>
                  <a:pt x="11324300" y="6376858"/>
                </a:cubicBezTo>
                <a:cubicBezTo>
                  <a:pt x="11324300" y="6381015"/>
                  <a:pt x="11324300" y="6385172"/>
                  <a:pt x="11324300" y="6387250"/>
                </a:cubicBezTo>
                <a:cubicBezTo>
                  <a:pt x="11324300" y="6389329"/>
                  <a:pt x="11324300" y="6389329"/>
                  <a:pt x="11324300" y="6389329"/>
                </a:cubicBezTo>
                <a:cubicBezTo>
                  <a:pt x="11326357" y="6389329"/>
                  <a:pt x="11326357" y="6389329"/>
                  <a:pt x="11326357" y="6389329"/>
                </a:cubicBezTo>
                <a:cubicBezTo>
                  <a:pt x="11338696" y="6397643"/>
                  <a:pt x="11357205" y="6401800"/>
                  <a:pt x="11375714" y="6401800"/>
                </a:cubicBezTo>
                <a:cubicBezTo>
                  <a:pt x="11375714" y="6405956"/>
                  <a:pt x="11377770" y="6422584"/>
                  <a:pt x="11379827" y="6424662"/>
                </a:cubicBezTo>
                <a:cubicBezTo>
                  <a:pt x="11361318" y="6430897"/>
                  <a:pt x="11344866" y="6439211"/>
                  <a:pt x="11334583" y="6451682"/>
                </a:cubicBezTo>
                <a:cubicBezTo>
                  <a:pt x="11332527" y="6451682"/>
                  <a:pt x="11332527" y="6451682"/>
                  <a:pt x="11332527" y="6451682"/>
                </a:cubicBezTo>
                <a:cubicBezTo>
                  <a:pt x="11332527" y="6453761"/>
                  <a:pt x="11332527" y="6453761"/>
                  <a:pt x="11332527" y="6453761"/>
                </a:cubicBezTo>
                <a:cubicBezTo>
                  <a:pt x="11334583" y="6459996"/>
                  <a:pt x="11336640" y="6468310"/>
                  <a:pt x="11338696" y="6474546"/>
                </a:cubicBezTo>
                <a:cubicBezTo>
                  <a:pt x="11340753" y="6474546"/>
                  <a:pt x="11340753" y="6474546"/>
                  <a:pt x="11340753" y="6474546"/>
                </a:cubicBezTo>
                <a:cubicBezTo>
                  <a:pt x="11355148" y="6480781"/>
                  <a:pt x="11375714" y="6478702"/>
                  <a:pt x="11392166" y="6474546"/>
                </a:cubicBezTo>
                <a:cubicBezTo>
                  <a:pt x="11392166" y="6476623"/>
                  <a:pt x="11400392" y="6493252"/>
                  <a:pt x="11400392" y="6495329"/>
                </a:cubicBezTo>
                <a:cubicBezTo>
                  <a:pt x="11385996" y="6503643"/>
                  <a:pt x="11371601" y="6518193"/>
                  <a:pt x="11363375" y="6532742"/>
                </a:cubicBezTo>
                <a:cubicBezTo>
                  <a:pt x="11363375" y="6534820"/>
                  <a:pt x="11363375" y="6534820"/>
                  <a:pt x="11363375" y="6534820"/>
                </a:cubicBezTo>
                <a:cubicBezTo>
                  <a:pt x="11365431" y="6538978"/>
                  <a:pt x="11371601" y="6547291"/>
                  <a:pt x="11375714" y="6553526"/>
                </a:cubicBezTo>
                <a:cubicBezTo>
                  <a:pt x="11392166" y="6553526"/>
                  <a:pt x="11410675" y="6549370"/>
                  <a:pt x="11427127" y="6538978"/>
                </a:cubicBezTo>
                <a:cubicBezTo>
                  <a:pt x="11427127" y="6541055"/>
                  <a:pt x="11437410" y="6555605"/>
                  <a:pt x="11439467" y="6557684"/>
                </a:cubicBezTo>
                <a:cubicBezTo>
                  <a:pt x="11427127" y="6570154"/>
                  <a:pt x="11416844" y="6586781"/>
                  <a:pt x="11412731" y="6603410"/>
                </a:cubicBezTo>
                <a:cubicBezTo>
                  <a:pt x="11414788" y="6605487"/>
                  <a:pt x="11414788" y="6605487"/>
                  <a:pt x="11414788" y="6605487"/>
                </a:cubicBezTo>
                <a:cubicBezTo>
                  <a:pt x="11416844" y="6609645"/>
                  <a:pt x="11425070" y="6615880"/>
                  <a:pt x="11429184" y="6620037"/>
                </a:cubicBezTo>
                <a:cubicBezTo>
                  <a:pt x="11431240" y="6620037"/>
                  <a:pt x="11431240" y="6620037"/>
                  <a:pt x="11431240" y="6620037"/>
                </a:cubicBezTo>
                <a:cubicBezTo>
                  <a:pt x="11445636" y="6615880"/>
                  <a:pt x="11462089" y="6607566"/>
                  <a:pt x="11476484" y="6593017"/>
                </a:cubicBezTo>
                <a:cubicBezTo>
                  <a:pt x="11478541" y="6595096"/>
                  <a:pt x="11490880" y="6605487"/>
                  <a:pt x="11492937" y="6607566"/>
                </a:cubicBezTo>
                <a:cubicBezTo>
                  <a:pt x="11484710" y="6624193"/>
                  <a:pt x="11480598" y="6640822"/>
                  <a:pt x="11480598" y="6657449"/>
                </a:cubicBezTo>
                <a:cubicBezTo>
                  <a:pt x="11480598" y="6657449"/>
                  <a:pt x="11480598" y="6659528"/>
                  <a:pt x="11480598" y="6659528"/>
                </a:cubicBezTo>
                <a:cubicBezTo>
                  <a:pt x="11484710" y="6663684"/>
                  <a:pt x="11492937" y="6667842"/>
                  <a:pt x="11499106" y="6669919"/>
                </a:cubicBezTo>
                <a:cubicBezTo>
                  <a:pt x="11499106" y="6671998"/>
                  <a:pt x="11499106" y="6671998"/>
                  <a:pt x="11499106" y="6671998"/>
                </a:cubicBezTo>
                <a:cubicBezTo>
                  <a:pt x="11501163" y="6669919"/>
                  <a:pt x="11501163" y="6669919"/>
                  <a:pt x="11501163" y="6669919"/>
                </a:cubicBezTo>
                <a:cubicBezTo>
                  <a:pt x="11515558" y="6661606"/>
                  <a:pt x="11527898" y="6649135"/>
                  <a:pt x="11538180" y="6632508"/>
                </a:cubicBezTo>
                <a:cubicBezTo>
                  <a:pt x="11540237" y="6634586"/>
                  <a:pt x="11554632" y="6640822"/>
                  <a:pt x="11556689" y="6640822"/>
                </a:cubicBezTo>
                <a:cubicBezTo>
                  <a:pt x="11554632" y="6649135"/>
                  <a:pt x="11554632" y="6659528"/>
                  <a:pt x="11554632" y="6667842"/>
                </a:cubicBezTo>
                <a:cubicBezTo>
                  <a:pt x="11554632" y="6676155"/>
                  <a:pt x="11554632" y="6686548"/>
                  <a:pt x="11556689" y="6692783"/>
                </a:cubicBezTo>
                <a:cubicBezTo>
                  <a:pt x="11556689" y="6694861"/>
                  <a:pt x="11556689" y="6694861"/>
                  <a:pt x="11556689" y="6694861"/>
                </a:cubicBezTo>
                <a:cubicBezTo>
                  <a:pt x="11558746" y="6694861"/>
                  <a:pt x="11558746" y="6694861"/>
                  <a:pt x="11558746" y="6694861"/>
                </a:cubicBezTo>
                <a:cubicBezTo>
                  <a:pt x="11562859" y="6696940"/>
                  <a:pt x="11573141" y="6699018"/>
                  <a:pt x="11579311" y="6701096"/>
                </a:cubicBezTo>
                <a:cubicBezTo>
                  <a:pt x="11581367" y="6701096"/>
                  <a:pt x="11581367" y="6701096"/>
                  <a:pt x="11581367" y="6701096"/>
                </a:cubicBezTo>
                <a:cubicBezTo>
                  <a:pt x="11591650" y="6688626"/>
                  <a:pt x="11601933" y="6671998"/>
                  <a:pt x="11606046" y="6655371"/>
                </a:cubicBezTo>
                <a:cubicBezTo>
                  <a:pt x="11608102" y="6655371"/>
                  <a:pt x="11626611" y="6657449"/>
                  <a:pt x="11628668" y="6657449"/>
                </a:cubicBezTo>
                <a:cubicBezTo>
                  <a:pt x="11628668" y="6676155"/>
                  <a:pt x="11632781" y="6694861"/>
                  <a:pt x="11641007" y="6709410"/>
                </a:cubicBezTo>
                <a:cubicBezTo>
                  <a:pt x="11643063" y="6709410"/>
                  <a:pt x="11643063" y="6709410"/>
                  <a:pt x="11643063" y="6709410"/>
                </a:cubicBezTo>
                <a:cubicBezTo>
                  <a:pt x="11649233" y="6709410"/>
                  <a:pt x="11659516" y="6709410"/>
                  <a:pt x="11663629" y="6709410"/>
                </a:cubicBezTo>
                <a:cubicBezTo>
                  <a:pt x="11665686" y="6709410"/>
                  <a:pt x="11665686" y="6709410"/>
                  <a:pt x="11665686" y="6709410"/>
                </a:cubicBezTo>
                <a:cubicBezTo>
                  <a:pt x="11673912" y="6694861"/>
                  <a:pt x="11678025" y="6676155"/>
                  <a:pt x="11680082" y="6657449"/>
                </a:cubicBezTo>
                <a:cubicBezTo>
                  <a:pt x="11682138" y="6657449"/>
                  <a:pt x="11698590" y="6655371"/>
                  <a:pt x="11700647" y="6655371"/>
                </a:cubicBezTo>
                <a:cubicBezTo>
                  <a:pt x="11704760" y="6671998"/>
                  <a:pt x="11715042" y="6688626"/>
                  <a:pt x="11727382" y="6701096"/>
                </a:cubicBezTo>
                <a:cubicBezTo>
                  <a:pt x="11733551" y="6699018"/>
                  <a:pt x="11743834" y="6696940"/>
                  <a:pt x="11747947" y="6694861"/>
                </a:cubicBezTo>
                <a:cubicBezTo>
                  <a:pt x="11750004" y="6694861"/>
                  <a:pt x="11750004" y="6694861"/>
                  <a:pt x="11750004" y="6694861"/>
                </a:cubicBezTo>
                <a:cubicBezTo>
                  <a:pt x="11752060" y="6686548"/>
                  <a:pt x="11752060" y="6676155"/>
                  <a:pt x="11752060" y="6667842"/>
                </a:cubicBezTo>
                <a:cubicBezTo>
                  <a:pt x="11752060" y="6659528"/>
                  <a:pt x="11752060" y="6649135"/>
                  <a:pt x="11750004" y="6640822"/>
                </a:cubicBezTo>
                <a:cubicBezTo>
                  <a:pt x="11752060" y="6640822"/>
                  <a:pt x="11768512" y="6634586"/>
                  <a:pt x="11770569" y="6632508"/>
                </a:cubicBezTo>
                <a:cubicBezTo>
                  <a:pt x="11778795" y="6649135"/>
                  <a:pt x="11793191" y="6661606"/>
                  <a:pt x="11807586" y="6669919"/>
                </a:cubicBezTo>
                <a:cubicBezTo>
                  <a:pt x="11813756" y="6667842"/>
                  <a:pt x="11821982" y="6663684"/>
                  <a:pt x="11826095" y="6659528"/>
                </a:cubicBezTo>
                <a:cubicBezTo>
                  <a:pt x="11828152" y="6657449"/>
                  <a:pt x="11828152" y="6657449"/>
                  <a:pt x="11828152" y="6657449"/>
                </a:cubicBezTo>
                <a:cubicBezTo>
                  <a:pt x="11828152" y="6657449"/>
                  <a:pt x="11828152" y="6657449"/>
                  <a:pt x="11828152" y="6655371"/>
                </a:cubicBezTo>
                <a:cubicBezTo>
                  <a:pt x="11828152" y="6640822"/>
                  <a:pt x="11821982" y="6622116"/>
                  <a:pt x="11813756" y="6607566"/>
                </a:cubicBezTo>
                <a:cubicBezTo>
                  <a:pt x="11815812" y="6605487"/>
                  <a:pt x="11828152" y="6595096"/>
                  <a:pt x="11830208" y="6593017"/>
                </a:cubicBezTo>
                <a:cubicBezTo>
                  <a:pt x="11844604" y="6605487"/>
                  <a:pt x="11861056" y="6615880"/>
                  <a:pt x="11875452" y="6620037"/>
                </a:cubicBezTo>
                <a:cubicBezTo>
                  <a:pt x="11877509" y="6620037"/>
                  <a:pt x="11877509" y="6620037"/>
                  <a:pt x="11877509" y="6620037"/>
                </a:cubicBezTo>
                <a:cubicBezTo>
                  <a:pt x="11881622" y="6615880"/>
                  <a:pt x="11889848" y="6609645"/>
                  <a:pt x="11891905" y="6603410"/>
                </a:cubicBezTo>
                <a:cubicBezTo>
                  <a:pt x="11893961" y="6603410"/>
                  <a:pt x="11893961" y="6603410"/>
                  <a:pt x="11893961" y="6603410"/>
                </a:cubicBezTo>
                <a:cubicBezTo>
                  <a:pt x="11889848" y="6586781"/>
                  <a:pt x="11879565" y="6570154"/>
                  <a:pt x="11867226" y="6557684"/>
                </a:cubicBezTo>
                <a:cubicBezTo>
                  <a:pt x="11869283" y="6555605"/>
                  <a:pt x="11879565" y="6541055"/>
                  <a:pt x="11879565" y="6538978"/>
                </a:cubicBezTo>
                <a:cubicBezTo>
                  <a:pt x="11896018" y="6547291"/>
                  <a:pt x="11914526" y="6553526"/>
                  <a:pt x="11930979" y="6553526"/>
                </a:cubicBezTo>
                <a:cubicBezTo>
                  <a:pt x="11933035" y="6551448"/>
                  <a:pt x="11933035" y="6551448"/>
                  <a:pt x="11933035" y="6551448"/>
                </a:cubicBezTo>
                <a:cubicBezTo>
                  <a:pt x="11935092" y="6547291"/>
                  <a:pt x="11941261" y="6538978"/>
                  <a:pt x="11943318" y="6532742"/>
                </a:cubicBezTo>
                <a:cubicBezTo>
                  <a:pt x="11943318" y="6530664"/>
                  <a:pt x="11943318" y="6530664"/>
                  <a:pt x="11943318" y="6530664"/>
                </a:cubicBezTo>
                <a:cubicBezTo>
                  <a:pt x="11935092" y="6518193"/>
                  <a:pt x="11920696" y="6503643"/>
                  <a:pt x="11906300" y="6495329"/>
                </a:cubicBezTo>
                <a:cubicBezTo>
                  <a:pt x="11906300" y="6491173"/>
                  <a:pt x="11914526" y="6476623"/>
                  <a:pt x="11914526" y="6474546"/>
                </a:cubicBezTo>
                <a:cubicBezTo>
                  <a:pt x="11930979" y="6478702"/>
                  <a:pt x="11949488" y="6478702"/>
                  <a:pt x="11965940" y="6474546"/>
                </a:cubicBezTo>
                <a:cubicBezTo>
                  <a:pt x="11967996" y="6474546"/>
                  <a:pt x="11967996" y="6474546"/>
                  <a:pt x="11967996" y="6474546"/>
                </a:cubicBezTo>
                <a:cubicBezTo>
                  <a:pt x="11970053" y="6468310"/>
                  <a:pt x="11972109" y="6459996"/>
                  <a:pt x="11972109" y="6453761"/>
                </a:cubicBezTo>
                <a:cubicBezTo>
                  <a:pt x="11972109" y="6451682"/>
                  <a:pt x="11972109" y="6451682"/>
                  <a:pt x="11972109" y="6451682"/>
                </a:cubicBezTo>
                <a:cubicBezTo>
                  <a:pt x="11961827" y="6439211"/>
                  <a:pt x="11945374" y="6430897"/>
                  <a:pt x="11926866" y="6424662"/>
                </a:cubicBezTo>
                <a:cubicBezTo>
                  <a:pt x="11928922" y="6422584"/>
                  <a:pt x="11930979" y="6405956"/>
                  <a:pt x="11930979" y="6403878"/>
                </a:cubicBezTo>
                <a:cubicBezTo>
                  <a:pt x="11949488" y="6403878"/>
                  <a:pt x="11967996" y="6397643"/>
                  <a:pt x="11980336" y="6389329"/>
                </a:cubicBezTo>
                <a:cubicBezTo>
                  <a:pt x="11982392" y="6389329"/>
                  <a:pt x="11982392" y="6389329"/>
                  <a:pt x="11982392" y="6389329"/>
                </a:cubicBezTo>
                <a:cubicBezTo>
                  <a:pt x="11982392" y="6385172"/>
                  <a:pt x="11982392" y="6381015"/>
                  <a:pt x="11982392" y="6376858"/>
                </a:cubicBezTo>
                <a:cubicBezTo>
                  <a:pt x="11982392" y="6374779"/>
                  <a:pt x="11982392" y="6370623"/>
                  <a:pt x="11982392" y="6366465"/>
                </a:cubicBezTo>
                <a:cubicBezTo>
                  <a:pt x="11980336" y="6366465"/>
                  <a:pt x="11980336" y="6366465"/>
                  <a:pt x="11980336" y="6366465"/>
                </a:cubicBezTo>
                <a:cubicBezTo>
                  <a:pt x="11967996" y="6358152"/>
                  <a:pt x="11949488" y="6351917"/>
                  <a:pt x="11930979" y="6351917"/>
                </a:cubicBezTo>
                <a:cubicBezTo>
                  <a:pt x="11930979" y="6349838"/>
                  <a:pt x="11928922" y="6333211"/>
                  <a:pt x="11928922" y="6331132"/>
                </a:cubicBezTo>
                <a:cubicBezTo>
                  <a:pt x="11945374" y="6324897"/>
                  <a:pt x="11961827" y="6316583"/>
                  <a:pt x="11972109" y="6304112"/>
                </a:cubicBezTo>
                <a:cubicBezTo>
                  <a:pt x="11974166" y="6304112"/>
                  <a:pt x="11974166" y="6304112"/>
                  <a:pt x="11974166" y="6304112"/>
                </a:cubicBezTo>
                <a:cubicBezTo>
                  <a:pt x="11974166" y="6302033"/>
                  <a:pt x="11974166" y="6302033"/>
                  <a:pt x="11974166" y="6302033"/>
                </a:cubicBezTo>
                <a:cubicBezTo>
                  <a:pt x="11972109" y="6295798"/>
                  <a:pt x="11970053" y="6287485"/>
                  <a:pt x="11967996" y="6281249"/>
                </a:cubicBezTo>
                <a:cubicBezTo>
                  <a:pt x="11965940" y="6281249"/>
                  <a:pt x="11965940" y="6281249"/>
                  <a:pt x="11965940" y="6281249"/>
                </a:cubicBezTo>
                <a:cubicBezTo>
                  <a:pt x="11951544" y="6275014"/>
                  <a:pt x="11933035" y="6277092"/>
                  <a:pt x="11914526" y="6281249"/>
                </a:cubicBezTo>
                <a:cubicBezTo>
                  <a:pt x="11914526" y="6279171"/>
                  <a:pt x="11908357" y="6262543"/>
                  <a:pt x="11906300" y="6260465"/>
                </a:cubicBezTo>
                <a:cubicBezTo>
                  <a:pt x="11922753" y="6252151"/>
                  <a:pt x="11935092" y="6237601"/>
                  <a:pt x="11943318" y="6223053"/>
                </a:cubicBezTo>
                <a:cubicBezTo>
                  <a:pt x="11943318" y="6220974"/>
                  <a:pt x="11943318" y="6220974"/>
                  <a:pt x="11943318" y="6220974"/>
                </a:cubicBezTo>
                <a:cubicBezTo>
                  <a:pt x="11941261" y="6216817"/>
                  <a:pt x="11937148" y="6208503"/>
                  <a:pt x="11933035" y="6202268"/>
                </a:cubicBezTo>
                <a:cubicBezTo>
                  <a:pt x="11930979" y="6202268"/>
                  <a:pt x="11930979" y="6202268"/>
                  <a:pt x="11930979" y="6202268"/>
                </a:cubicBezTo>
                <a:cubicBezTo>
                  <a:pt x="11914526" y="6202268"/>
                  <a:pt x="11896018" y="6206425"/>
                  <a:pt x="11881622" y="6214739"/>
                </a:cubicBezTo>
                <a:cubicBezTo>
                  <a:pt x="11879565" y="6214739"/>
                  <a:pt x="11869283" y="6200189"/>
                  <a:pt x="11867226" y="6198111"/>
                </a:cubicBezTo>
                <a:cubicBezTo>
                  <a:pt x="11879565" y="6185640"/>
                  <a:pt x="11889848" y="6169013"/>
                  <a:pt x="11893961" y="6152385"/>
                </a:cubicBezTo>
                <a:cubicBezTo>
                  <a:pt x="11893961" y="6150307"/>
                  <a:pt x="11893961" y="6150307"/>
                  <a:pt x="11893961" y="6150307"/>
                </a:cubicBezTo>
                <a:cubicBezTo>
                  <a:pt x="11889848" y="6146150"/>
                  <a:pt x="11883679" y="6139914"/>
                  <a:pt x="11877509" y="6135757"/>
                </a:cubicBezTo>
                <a:cubicBezTo>
                  <a:pt x="11861056" y="6139914"/>
                  <a:pt x="11844604" y="6148228"/>
                  <a:pt x="11832265" y="6160699"/>
                </a:cubicBezTo>
                <a:cubicBezTo>
                  <a:pt x="11830208" y="6160699"/>
                  <a:pt x="11815812" y="6150307"/>
                  <a:pt x="11813756" y="6148228"/>
                </a:cubicBezTo>
                <a:cubicBezTo>
                  <a:pt x="11824038" y="6131601"/>
                  <a:pt x="11828152" y="6114973"/>
                  <a:pt x="11828152" y="6098345"/>
                </a:cubicBezTo>
                <a:cubicBezTo>
                  <a:pt x="11828152" y="6098345"/>
                  <a:pt x="11828152" y="6096267"/>
                  <a:pt x="11828152" y="6096267"/>
                </a:cubicBezTo>
                <a:cubicBezTo>
                  <a:pt x="11821982" y="6092110"/>
                  <a:pt x="11813756" y="6087953"/>
                  <a:pt x="11809643" y="6085875"/>
                </a:cubicBezTo>
                <a:cubicBezTo>
                  <a:pt x="11807586" y="6083796"/>
                  <a:pt x="11807586" y="6083796"/>
                  <a:pt x="11807586" y="6083796"/>
                </a:cubicBezTo>
                <a:cubicBezTo>
                  <a:pt x="11807586" y="6085875"/>
                  <a:pt x="11807586" y="6085875"/>
                  <a:pt x="11807586" y="6085875"/>
                </a:cubicBezTo>
                <a:cubicBezTo>
                  <a:pt x="11793191" y="6092110"/>
                  <a:pt x="11780851" y="6106659"/>
                  <a:pt x="11770569" y="6121208"/>
                </a:cubicBezTo>
                <a:cubicBezTo>
                  <a:pt x="11768512" y="6121208"/>
                  <a:pt x="11752060" y="6114973"/>
                  <a:pt x="11750004" y="6112895"/>
                </a:cubicBezTo>
                <a:cubicBezTo>
                  <a:pt x="11752060" y="6104581"/>
                  <a:pt x="11754116" y="6096267"/>
                  <a:pt x="11754116" y="6085875"/>
                </a:cubicBezTo>
                <a:cubicBezTo>
                  <a:pt x="11754116" y="6077561"/>
                  <a:pt x="11752060" y="6069247"/>
                  <a:pt x="11750004" y="6060933"/>
                </a:cubicBezTo>
                <a:cubicBezTo>
                  <a:pt x="11750004" y="6058855"/>
                  <a:pt x="11750004" y="6058855"/>
                  <a:pt x="11750004" y="6058855"/>
                </a:cubicBezTo>
                <a:cubicBezTo>
                  <a:pt x="11747947" y="6058855"/>
                  <a:pt x="11747947" y="6058855"/>
                  <a:pt x="11747947" y="6058855"/>
                </a:cubicBezTo>
                <a:cubicBezTo>
                  <a:pt x="11743834" y="6056776"/>
                  <a:pt x="11735608" y="6054698"/>
                  <a:pt x="11727382" y="6054698"/>
                </a:cubicBezTo>
                <a:cubicBezTo>
                  <a:pt x="11715042" y="6065090"/>
                  <a:pt x="11704760" y="6081718"/>
                  <a:pt x="11700647" y="6100424"/>
                </a:cubicBezTo>
                <a:cubicBezTo>
                  <a:pt x="11698590" y="6098345"/>
                  <a:pt x="11682138" y="6096267"/>
                  <a:pt x="11678025" y="6096267"/>
                </a:cubicBezTo>
                <a:cubicBezTo>
                  <a:pt x="11678025" y="6079639"/>
                  <a:pt x="11673912" y="6060933"/>
                  <a:pt x="11665686" y="6046384"/>
                </a:cubicBezTo>
                <a:cubicBezTo>
                  <a:pt x="11663629" y="6046384"/>
                  <a:pt x="11663629" y="6046384"/>
                  <a:pt x="11663629" y="6046384"/>
                </a:cubicBezTo>
                <a:cubicBezTo>
                  <a:pt x="11657460" y="6044305"/>
                  <a:pt x="11649233" y="6044305"/>
                  <a:pt x="11643063" y="6046384"/>
                </a:cubicBezTo>
                <a:cubicBezTo>
                  <a:pt x="11641007" y="6046384"/>
                  <a:pt x="11641007" y="6046384"/>
                  <a:pt x="11641007" y="6046384"/>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11" name="Slide Number Placeholder 5">
            <a:extLst>
              <a:ext uri="{FF2B5EF4-FFF2-40B4-BE49-F238E27FC236}">
                <a16:creationId xmlns:a16="http://schemas.microsoft.com/office/drawing/2014/main" id="{C8830E89-B3DC-4845-B9D6-57EEF767FDEC}"/>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3071304298"/>
      </p:ext>
    </p:extLst>
  </p:cSld>
  <p:clrMapOvr>
    <a:masterClrMapping/>
  </p:clrMapOvr>
  <p:extLst>
    <p:ext uri="{DCECCB84-F9BA-43D5-87BE-67443E8EF086}">
      <p15:sldGuideLst xmlns:p15="http://schemas.microsoft.com/office/powerpoint/2012/main">
        <p15:guide id="1" orient="horz" pos="2496">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4487A99E-EF5B-439A-BE3B-E777CA5DFBD6}"/>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dirty="0"/>
          </a:p>
        </p:txBody>
      </p:sp>
      <p:sp>
        <p:nvSpPr>
          <p:cNvPr id="6" name="Freeform: Shape 5">
            <a:extLst>
              <a:ext uri="{FF2B5EF4-FFF2-40B4-BE49-F238E27FC236}">
                <a16:creationId xmlns:a16="http://schemas.microsoft.com/office/drawing/2014/main" id="{0EEDB4C5-4D50-4C91-B9A5-A9BCE42BF8DE}"/>
              </a:ext>
            </a:extLst>
          </p:cNvPr>
          <p:cNvSpPr/>
          <p:nvPr userDrawn="1"/>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tIns="274320" rtlCol="0" anchor="b">
            <a:noAutofit/>
          </a:bodyPr>
          <a:lstStyle/>
          <a:p>
            <a:pPr algn="l"/>
            <a:r>
              <a:rPr lang="en-US" dirty="0">
                <a:solidFill>
                  <a:schemeClr val="lt1">
                    <a:alpha val="0"/>
                  </a:schemeClr>
                </a:solidFill>
              </a:rPr>
              <a:t>z</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829733" y="3429000"/>
            <a:ext cx="10532534" cy="1135062"/>
          </a:xfrm>
        </p:spPr>
        <p:txBody>
          <a:bodyPr>
            <a:normAutofit/>
          </a:bodyPr>
          <a:lstStyle>
            <a:lvl1pPr marL="0" indent="0" algn="ctr">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a:p>
            <a:pPr lvl="1"/>
            <a:r>
              <a:rPr lang="en-US" dirty="0"/>
              <a:t>Second level</a:t>
            </a:r>
          </a:p>
        </p:txBody>
      </p:sp>
      <p:sp>
        <p:nvSpPr>
          <p:cNvPr id="13" name="Slide Number Placeholder 5">
            <a:extLst>
              <a:ext uri="{FF2B5EF4-FFF2-40B4-BE49-F238E27FC236}">
                <a16:creationId xmlns:a16="http://schemas.microsoft.com/office/drawing/2014/main" id="{167D3182-E237-4027-9277-305E020D6F3C}"/>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87379183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9BB0E19E-2EC7-475B-9B28-093E8638E481}"/>
              </a:ext>
            </a:extLst>
          </p:cNvPr>
          <p:cNvSpPr/>
          <p:nvPr userDrawn="1"/>
        </p:nvSpPr>
        <p:spPr>
          <a:xfrm>
            <a:off x="-12084" y="-4763"/>
            <a:ext cx="12216168" cy="2408098"/>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2" name="Picture Placeholder 11">
            <a:extLst>
              <a:ext uri="{FF2B5EF4-FFF2-40B4-BE49-F238E27FC236}">
                <a16:creationId xmlns:a16="http://schemas.microsoft.com/office/drawing/2014/main" id="{D58ED7BC-1EA4-4387-82A7-BFEBF7FA13EF}"/>
              </a:ext>
            </a:extLst>
          </p:cNvPr>
          <p:cNvSpPr>
            <a:spLocks noGrp="1"/>
          </p:cNvSpPr>
          <p:nvPr>
            <p:ph type="pic" sz="quarter" idx="13"/>
          </p:nvPr>
        </p:nvSpPr>
        <p:spPr>
          <a:xfrm>
            <a:off x="0" y="2403336"/>
            <a:ext cx="12192000" cy="4454665"/>
          </a:xfrm>
          <a:custGeom>
            <a:avLst/>
            <a:gdLst>
              <a:gd name="connsiteX0" fmla="*/ 11603402 w 12192000"/>
              <a:gd name="connsiteY0" fmla="*/ 4036670 h 4454665"/>
              <a:gd name="connsiteX1" fmla="*/ 11613605 w 12192000"/>
              <a:gd name="connsiteY1" fmla="*/ 4036670 h 4454665"/>
              <a:gd name="connsiteX2" fmla="*/ 11617686 w 12192000"/>
              <a:gd name="connsiteY2" fmla="*/ 4045008 h 4454665"/>
              <a:gd name="connsiteX3" fmla="*/ 11623808 w 12192000"/>
              <a:gd name="connsiteY3" fmla="*/ 4147152 h 4454665"/>
              <a:gd name="connsiteX4" fmla="*/ 11621767 w 12192000"/>
              <a:gd name="connsiteY4" fmla="*/ 4157574 h 4454665"/>
              <a:gd name="connsiteX5" fmla="*/ 11615645 w 12192000"/>
              <a:gd name="connsiteY5" fmla="*/ 4157574 h 4454665"/>
              <a:gd name="connsiteX6" fmla="*/ 11509533 w 12192000"/>
              <a:gd name="connsiteY6" fmla="*/ 4095038 h 4454665"/>
              <a:gd name="connsiteX7" fmla="*/ 11505451 w 12192000"/>
              <a:gd name="connsiteY7" fmla="*/ 4088785 h 4454665"/>
              <a:gd name="connsiteX8" fmla="*/ 11505451 w 12192000"/>
              <a:gd name="connsiteY8" fmla="*/ 4086699 h 4454665"/>
              <a:gd name="connsiteX9" fmla="*/ 11511573 w 12192000"/>
              <a:gd name="connsiteY9" fmla="*/ 4082530 h 4454665"/>
              <a:gd name="connsiteX10" fmla="*/ 11603402 w 12192000"/>
              <a:gd name="connsiteY10" fmla="*/ 4036670 h 4454665"/>
              <a:gd name="connsiteX11" fmla="*/ 11686136 w 12192000"/>
              <a:gd name="connsiteY11" fmla="*/ 4034586 h 4454665"/>
              <a:gd name="connsiteX12" fmla="*/ 11696438 w 12192000"/>
              <a:gd name="connsiteY12" fmla="*/ 4034586 h 4454665"/>
              <a:gd name="connsiteX13" fmla="*/ 11787097 w 12192000"/>
              <a:gd name="connsiteY13" fmla="*/ 4080352 h 4454665"/>
              <a:gd name="connsiteX14" fmla="*/ 11795339 w 12192000"/>
              <a:gd name="connsiteY14" fmla="*/ 4086593 h 4454665"/>
              <a:gd name="connsiteX15" fmla="*/ 11791218 w 12192000"/>
              <a:gd name="connsiteY15" fmla="*/ 4092833 h 4454665"/>
              <a:gd name="connsiteX16" fmla="*/ 11684076 w 12192000"/>
              <a:gd name="connsiteY16" fmla="*/ 4155241 h 4454665"/>
              <a:gd name="connsiteX17" fmla="*/ 11675833 w 12192000"/>
              <a:gd name="connsiteY17" fmla="*/ 4155241 h 4454665"/>
              <a:gd name="connsiteX18" fmla="*/ 11673773 w 12192000"/>
              <a:gd name="connsiteY18" fmla="*/ 4146920 h 4454665"/>
              <a:gd name="connsiteX19" fmla="*/ 11682015 w 12192000"/>
              <a:gd name="connsiteY19" fmla="*/ 4042907 h 4454665"/>
              <a:gd name="connsiteX20" fmla="*/ 11686136 w 12192000"/>
              <a:gd name="connsiteY20" fmla="*/ 4034586 h 4454665"/>
              <a:gd name="connsiteX21" fmla="*/ 10868401 w 12192000"/>
              <a:gd name="connsiteY21" fmla="*/ 3994843 h 4454665"/>
              <a:gd name="connsiteX22" fmla="*/ 10868401 w 12192000"/>
              <a:gd name="connsiteY22" fmla="*/ 4038046 h 4454665"/>
              <a:gd name="connsiteX23" fmla="*/ 10820512 w 12192000"/>
              <a:gd name="connsiteY23" fmla="*/ 4046275 h 4454665"/>
              <a:gd name="connsiteX24" fmla="*/ 10801773 w 12192000"/>
              <a:gd name="connsiteY24" fmla="*/ 4021588 h 4454665"/>
              <a:gd name="connsiteX25" fmla="*/ 10826759 w 12192000"/>
              <a:gd name="connsiteY25" fmla="*/ 3996901 h 4454665"/>
              <a:gd name="connsiteX26" fmla="*/ 10518900 w 12192000"/>
              <a:gd name="connsiteY26" fmla="*/ 3924709 h 4454665"/>
              <a:gd name="connsiteX27" fmla="*/ 10559811 w 12192000"/>
              <a:gd name="connsiteY27" fmla="*/ 3984908 h 4454665"/>
              <a:gd name="connsiteX28" fmla="*/ 10518900 w 12192000"/>
              <a:gd name="connsiteY28" fmla="*/ 4045106 h 4454665"/>
              <a:gd name="connsiteX29" fmla="*/ 10477988 w 12192000"/>
              <a:gd name="connsiteY29" fmla="*/ 3984908 h 4454665"/>
              <a:gd name="connsiteX30" fmla="*/ 10518900 w 12192000"/>
              <a:gd name="connsiteY30" fmla="*/ 3924709 h 4454665"/>
              <a:gd name="connsiteX31" fmla="*/ 11673123 w 12192000"/>
              <a:gd name="connsiteY31" fmla="*/ 3916397 h 4454665"/>
              <a:gd name="connsiteX32" fmla="*/ 11682116 w 12192000"/>
              <a:gd name="connsiteY32" fmla="*/ 3917436 h 4454665"/>
              <a:gd name="connsiteX33" fmla="*/ 11708840 w 12192000"/>
              <a:gd name="connsiteY33" fmla="*/ 3969387 h 4454665"/>
              <a:gd name="connsiteX34" fmla="*/ 11649226 w 12192000"/>
              <a:gd name="connsiteY34" fmla="*/ 4027572 h 4454665"/>
              <a:gd name="connsiteX35" fmla="*/ 11589612 w 12192000"/>
              <a:gd name="connsiteY35" fmla="*/ 3969387 h 4454665"/>
              <a:gd name="connsiteX36" fmla="*/ 11616336 w 12192000"/>
              <a:gd name="connsiteY36" fmla="*/ 3919515 h 4454665"/>
              <a:gd name="connsiteX37" fmla="*/ 11632781 w 12192000"/>
              <a:gd name="connsiteY37" fmla="*/ 3921592 h 4454665"/>
              <a:gd name="connsiteX38" fmla="*/ 11630725 w 12192000"/>
              <a:gd name="connsiteY38" fmla="*/ 3938217 h 4454665"/>
              <a:gd name="connsiteX39" fmla="*/ 11614280 w 12192000"/>
              <a:gd name="connsiteY39" fmla="*/ 3969387 h 4454665"/>
              <a:gd name="connsiteX40" fmla="*/ 11649226 w 12192000"/>
              <a:gd name="connsiteY40" fmla="*/ 4004714 h 4454665"/>
              <a:gd name="connsiteX41" fmla="*/ 11684172 w 12192000"/>
              <a:gd name="connsiteY41" fmla="*/ 3969387 h 4454665"/>
              <a:gd name="connsiteX42" fmla="*/ 11667727 w 12192000"/>
              <a:gd name="connsiteY42" fmla="*/ 3938217 h 4454665"/>
              <a:gd name="connsiteX43" fmla="*/ 11665671 w 12192000"/>
              <a:gd name="connsiteY43" fmla="*/ 3921592 h 4454665"/>
              <a:gd name="connsiteX44" fmla="*/ 11673123 w 12192000"/>
              <a:gd name="connsiteY44" fmla="*/ 3916397 h 4454665"/>
              <a:gd name="connsiteX45" fmla="*/ 11822057 w 12192000"/>
              <a:gd name="connsiteY45" fmla="*/ 3901331 h 4454665"/>
              <a:gd name="connsiteX46" fmla="*/ 11826190 w 12192000"/>
              <a:gd name="connsiteY46" fmla="*/ 3907560 h 4454665"/>
              <a:gd name="connsiteX47" fmla="*/ 11826190 w 12192000"/>
              <a:gd name="connsiteY47" fmla="*/ 4032127 h 4454665"/>
              <a:gd name="connsiteX48" fmla="*/ 11822057 w 12192000"/>
              <a:gd name="connsiteY48" fmla="*/ 4038355 h 4454665"/>
              <a:gd name="connsiteX49" fmla="*/ 11813791 w 12192000"/>
              <a:gd name="connsiteY49" fmla="*/ 4036279 h 4454665"/>
              <a:gd name="connsiteX50" fmla="*/ 11729066 w 12192000"/>
              <a:gd name="connsiteY50" fmla="*/ 3978147 h 4454665"/>
              <a:gd name="connsiteX51" fmla="*/ 11722867 w 12192000"/>
              <a:gd name="connsiteY51" fmla="*/ 3969843 h 4454665"/>
              <a:gd name="connsiteX52" fmla="*/ 11729066 w 12192000"/>
              <a:gd name="connsiteY52" fmla="*/ 3961539 h 4454665"/>
              <a:gd name="connsiteX53" fmla="*/ 11813791 w 12192000"/>
              <a:gd name="connsiteY53" fmla="*/ 3903408 h 4454665"/>
              <a:gd name="connsiteX54" fmla="*/ 11822057 w 12192000"/>
              <a:gd name="connsiteY54" fmla="*/ 3901331 h 4454665"/>
              <a:gd name="connsiteX55" fmla="*/ 11476229 w 12192000"/>
              <a:gd name="connsiteY55" fmla="*/ 3901331 h 4454665"/>
              <a:gd name="connsiteX56" fmla="*/ 11484412 w 12192000"/>
              <a:gd name="connsiteY56" fmla="*/ 3905483 h 4454665"/>
              <a:gd name="connsiteX57" fmla="*/ 11568280 w 12192000"/>
              <a:gd name="connsiteY57" fmla="*/ 3961539 h 4454665"/>
              <a:gd name="connsiteX58" fmla="*/ 11574417 w 12192000"/>
              <a:gd name="connsiteY58" fmla="*/ 3969843 h 4454665"/>
              <a:gd name="connsiteX59" fmla="*/ 11568280 w 12192000"/>
              <a:gd name="connsiteY59" fmla="*/ 3978147 h 4454665"/>
              <a:gd name="connsiteX60" fmla="*/ 11484412 w 12192000"/>
              <a:gd name="connsiteY60" fmla="*/ 4036279 h 4454665"/>
              <a:gd name="connsiteX61" fmla="*/ 11476229 w 12192000"/>
              <a:gd name="connsiteY61" fmla="*/ 4038355 h 4454665"/>
              <a:gd name="connsiteX62" fmla="*/ 11472138 w 12192000"/>
              <a:gd name="connsiteY62" fmla="*/ 4032127 h 4454665"/>
              <a:gd name="connsiteX63" fmla="*/ 11472138 w 12192000"/>
              <a:gd name="connsiteY63" fmla="*/ 3907560 h 4454665"/>
              <a:gd name="connsiteX64" fmla="*/ 11476229 w 12192000"/>
              <a:gd name="connsiteY64" fmla="*/ 3901331 h 4454665"/>
              <a:gd name="connsiteX65" fmla="*/ 11088184 w 12192000"/>
              <a:gd name="connsiteY65" fmla="*/ 3890811 h 4454665"/>
              <a:gd name="connsiteX66" fmla="*/ 11082024 w 12192000"/>
              <a:gd name="connsiteY66" fmla="*/ 3892889 h 4454665"/>
              <a:gd name="connsiteX67" fmla="*/ 11079972 w 12192000"/>
              <a:gd name="connsiteY67" fmla="*/ 3899119 h 4454665"/>
              <a:gd name="connsiteX68" fmla="*/ 11121033 w 12192000"/>
              <a:gd name="connsiteY68" fmla="*/ 4056970 h 4454665"/>
              <a:gd name="connsiteX69" fmla="*/ 11145670 w 12192000"/>
              <a:gd name="connsiteY69" fmla="*/ 4077739 h 4454665"/>
              <a:gd name="connsiteX70" fmla="*/ 11153882 w 12192000"/>
              <a:gd name="connsiteY70" fmla="*/ 4077739 h 4454665"/>
              <a:gd name="connsiteX71" fmla="*/ 11149776 w 12192000"/>
              <a:gd name="connsiteY71" fmla="*/ 4086047 h 4454665"/>
              <a:gd name="connsiteX72" fmla="*/ 11149776 w 12192000"/>
              <a:gd name="connsiteY72" fmla="*/ 4088124 h 4454665"/>
              <a:gd name="connsiteX73" fmla="*/ 11125139 w 12192000"/>
              <a:gd name="connsiteY73" fmla="*/ 4106817 h 4454665"/>
              <a:gd name="connsiteX74" fmla="*/ 11090237 w 12192000"/>
              <a:gd name="connsiteY74" fmla="*/ 4104740 h 4454665"/>
              <a:gd name="connsiteX75" fmla="*/ 11084078 w 12192000"/>
              <a:gd name="connsiteY75" fmla="*/ 4106817 h 4454665"/>
              <a:gd name="connsiteX76" fmla="*/ 11082024 w 12192000"/>
              <a:gd name="connsiteY76" fmla="*/ 4110971 h 4454665"/>
              <a:gd name="connsiteX77" fmla="*/ 11082024 w 12192000"/>
              <a:gd name="connsiteY77" fmla="*/ 4129664 h 4454665"/>
              <a:gd name="connsiteX78" fmla="*/ 11088184 w 12192000"/>
              <a:gd name="connsiteY78" fmla="*/ 4135895 h 4454665"/>
              <a:gd name="connsiteX79" fmla="*/ 11135404 w 12192000"/>
              <a:gd name="connsiteY79" fmla="*/ 4142125 h 4454665"/>
              <a:gd name="connsiteX80" fmla="*/ 11137458 w 12192000"/>
              <a:gd name="connsiteY80" fmla="*/ 4142125 h 4454665"/>
              <a:gd name="connsiteX81" fmla="*/ 11190838 w 12192000"/>
              <a:gd name="connsiteY81" fmla="*/ 4090201 h 4454665"/>
              <a:gd name="connsiteX82" fmla="*/ 11223687 w 12192000"/>
              <a:gd name="connsiteY82" fmla="*/ 3961429 h 4454665"/>
              <a:gd name="connsiteX83" fmla="*/ 11236005 w 12192000"/>
              <a:gd name="connsiteY83" fmla="*/ 3919889 h 4454665"/>
              <a:gd name="connsiteX84" fmla="*/ 11240111 w 12192000"/>
              <a:gd name="connsiteY84" fmla="*/ 3899119 h 4454665"/>
              <a:gd name="connsiteX85" fmla="*/ 11238058 w 12192000"/>
              <a:gd name="connsiteY85" fmla="*/ 3892889 h 4454665"/>
              <a:gd name="connsiteX86" fmla="*/ 11233952 w 12192000"/>
              <a:gd name="connsiteY86" fmla="*/ 3890811 h 4454665"/>
              <a:gd name="connsiteX87" fmla="*/ 11205209 w 12192000"/>
              <a:gd name="connsiteY87" fmla="*/ 3890811 h 4454665"/>
              <a:gd name="connsiteX88" fmla="*/ 11199050 w 12192000"/>
              <a:gd name="connsiteY88" fmla="*/ 3894966 h 4454665"/>
              <a:gd name="connsiteX89" fmla="*/ 11162094 w 12192000"/>
              <a:gd name="connsiteY89" fmla="*/ 4036200 h 4454665"/>
              <a:gd name="connsiteX90" fmla="*/ 11160041 w 12192000"/>
              <a:gd name="connsiteY90" fmla="*/ 4036200 h 4454665"/>
              <a:gd name="connsiteX91" fmla="*/ 11121033 w 12192000"/>
              <a:gd name="connsiteY91" fmla="*/ 3894966 h 4454665"/>
              <a:gd name="connsiteX92" fmla="*/ 11114874 w 12192000"/>
              <a:gd name="connsiteY92" fmla="*/ 3890811 h 4454665"/>
              <a:gd name="connsiteX93" fmla="*/ 11088184 w 12192000"/>
              <a:gd name="connsiteY93" fmla="*/ 3890811 h 4454665"/>
              <a:gd name="connsiteX94" fmla="*/ 11048412 w 12192000"/>
              <a:gd name="connsiteY94" fmla="*/ 3888474 h 4454665"/>
              <a:gd name="connsiteX95" fmla="*/ 10999317 w 12192000"/>
              <a:gd name="connsiteY95" fmla="*/ 3909283 h 4454665"/>
              <a:gd name="connsiteX96" fmla="*/ 10999317 w 12192000"/>
              <a:gd name="connsiteY96" fmla="*/ 3896798 h 4454665"/>
              <a:gd name="connsiteX97" fmla="*/ 10993181 w 12192000"/>
              <a:gd name="connsiteY97" fmla="*/ 3890555 h 4454665"/>
              <a:gd name="connsiteX98" fmla="*/ 10964542 w 12192000"/>
              <a:gd name="connsiteY98" fmla="*/ 3890555 h 4454665"/>
              <a:gd name="connsiteX99" fmla="*/ 10958406 w 12192000"/>
              <a:gd name="connsiteY99" fmla="*/ 3896798 h 4454665"/>
              <a:gd name="connsiteX100" fmla="*/ 10958406 w 12192000"/>
              <a:gd name="connsiteY100" fmla="*/ 4071593 h 4454665"/>
              <a:gd name="connsiteX101" fmla="*/ 10964542 w 12192000"/>
              <a:gd name="connsiteY101" fmla="*/ 4077836 h 4454665"/>
              <a:gd name="connsiteX102" fmla="*/ 10993181 w 12192000"/>
              <a:gd name="connsiteY102" fmla="*/ 4077836 h 4454665"/>
              <a:gd name="connsiteX103" fmla="*/ 10999317 w 12192000"/>
              <a:gd name="connsiteY103" fmla="*/ 4071593 h 4454665"/>
              <a:gd name="connsiteX104" fmla="*/ 10999317 w 12192000"/>
              <a:gd name="connsiteY104" fmla="*/ 3950901 h 4454665"/>
              <a:gd name="connsiteX105" fmla="*/ 11050457 w 12192000"/>
              <a:gd name="connsiteY105" fmla="*/ 3928011 h 4454665"/>
              <a:gd name="connsiteX106" fmla="*/ 11056594 w 12192000"/>
              <a:gd name="connsiteY106" fmla="*/ 3921768 h 4454665"/>
              <a:gd name="connsiteX107" fmla="*/ 11056594 w 12192000"/>
              <a:gd name="connsiteY107" fmla="*/ 3894717 h 4454665"/>
              <a:gd name="connsiteX108" fmla="*/ 11054548 w 12192000"/>
              <a:gd name="connsiteY108" fmla="*/ 3890555 h 4454665"/>
              <a:gd name="connsiteX109" fmla="*/ 11048412 w 12192000"/>
              <a:gd name="connsiteY109" fmla="*/ 3888474 h 4454665"/>
              <a:gd name="connsiteX110" fmla="*/ 10847504 w 12192000"/>
              <a:gd name="connsiteY110" fmla="*/ 3884967 h 4454665"/>
              <a:gd name="connsiteX111" fmla="*/ 10777148 w 12192000"/>
              <a:gd name="connsiteY111" fmla="*/ 3893285 h 4454665"/>
              <a:gd name="connsiteX112" fmla="*/ 10770940 w 12192000"/>
              <a:gd name="connsiteY112" fmla="*/ 3899523 h 4454665"/>
              <a:gd name="connsiteX113" fmla="*/ 10773009 w 12192000"/>
              <a:gd name="connsiteY113" fmla="*/ 3924476 h 4454665"/>
              <a:gd name="connsiteX114" fmla="*/ 10775079 w 12192000"/>
              <a:gd name="connsiteY114" fmla="*/ 3928635 h 4454665"/>
              <a:gd name="connsiteX115" fmla="*/ 10779217 w 12192000"/>
              <a:gd name="connsiteY115" fmla="*/ 3930714 h 4454665"/>
              <a:gd name="connsiteX116" fmla="*/ 10845434 w 12192000"/>
              <a:gd name="connsiteY116" fmla="*/ 3926555 h 4454665"/>
              <a:gd name="connsiteX117" fmla="*/ 10868196 w 12192000"/>
              <a:gd name="connsiteY117" fmla="*/ 3949429 h 4454665"/>
              <a:gd name="connsiteX118" fmla="*/ 10868196 w 12192000"/>
              <a:gd name="connsiteY118" fmla="*/ 3961905 h 4454665"/>
              <a:gd name="connsiteX119" fmla="*/ 10822672 w 12192000"/>
              <a:gd name="connsiteY119" fmla="*/ 3966064 h 4454665"/>
              <a:gd name="connsiteX120" fmla="*/ 10758524 w 12192000"/>
              <a:gd name="connsiteY120" fmla="*/ 4022208 h 4454665"/>
              <a:gd name="connsiteX121" fmla="*/ 10814395 w 12192000"/>
              <a:gd name="connsiteY121" fmla="*/ 4082511 h 4454665"/>
              <a:gd name="connsiteX122" fmla="*/ 10874404 w 12192000"/>
              <a:gd name="connsiteY122" fmla="*/ 4070035 h 4454665"/>
              <a:gd name="connsiteX123" fmla="*/ 10903374 w 12192000"/>
              <a:gd name="connsiteY123" fmla="*/ 4082511 h 4454665"/>
              <a:gd name="connsiteX124" fmla="*/ 10909582 w 12192000"/>
              <a:gd name="connsiteY124" fmla="*/ 4080432 h 4454665"/>
              <a:gd name="connsiteX125" fmla="*/ 10911651 w 12192000"/>
              <a:gd name="connsiteY125" fmla="*/ 4074194 h 4454665"/>
              <a:gd name="connsiteX126" fmla="*/ 10911651 w 12192000"/>
              <a:gd name="connsiteY126" fmla="*/ 3949429 h 4454665"/>
              <a:gd name="connsiteX127" fmla="*/ 10847504 w 12192000"/>
              <a:gd name="connsiteY127" fmla="*/ 3884967 h 4454665"/>
              <a:gd name="connsiteX128" fmla="*/ 10518899 w 12192000"/>
              <a:gd name="connsiteY128" fmla="*/ 3884967 h 4454665"/>
              <a:gd name="connsiteX129" fmla="*/ 10434738 w 12192000"/>
              <a:gd name="connsiteY129" fmla="*/ 3983739 h 4454665"/>
              <a:gd name="connsiteX130" fmla="*/ 10518899 w 12192000"/>
              <a:gd name="connsiteY130" fmla="*/ 4082511 h 4454665"/>
              <a:gd name="connsiteX131" fmla="*/ 10603060 w 12192000"/>
              <a:gd name="connsiteY131" fmla="*/ 3983739 h 4454665"/>
              <a:gd name="connsiteX132" fmla="*/ 10518899 w 12192000"/>
              <a:gd name="connsiteY132" fmla="*/ 3884967 h 4454665"/>
              <a:gd name="connsiteX133" fmla="*/ 10302945 w 12192000"/>
              <a:gd name="connsiteY133" fmla="*/ 3859251 h 4454665"/>
              <a:gd name="connsiteX134" fmla="*/ 10319310 w 12192000"/>
              <a:gd name="connsiteY134" fmla="*/ 3859251 h 4454665"/>
              <a:gd name="connsiteX135" fmla="*/ 10362267 w 12192000"/>
              <a:gd name="connsiteY135" fmla="*/ 3898993 h 4454665"/>
              <a:gd name="connsiteX136" fmla="*/ 10317264 w 12192000"/>
              <a:gd name="connsiteY136" fmla="*/ 3936644 h 4454665"/>
              <a:gd name="connsiteX137" fmla="*/ 10272261 w 12192000"/>
              <a:gd name="connsiteY137" fmla="*/ 3936644 h 4454665"/>
              <a:gd name="connsiteX138" fmla="*/ 10272261 w 12192000"/>
              <a:gd name="connsiteY138" fmla="*/ 3861343 h 4454665"/>
              <a:gd name="connsiteX139" fmla="*/ 10302945 w 12192000"/>
              <a:gd name="connsiteY139" fmla="*/ 3859251 h 4454665"/>
              <a:gd name="connsiteX140" fmla="*/ 10679182 w 12192000"/>
              <a:gd name="connsiteY140" fmla="*/ 3847562 h 4454665"/>
              <a:gd name="connsiteX141" fmla="*/ 10650472 w 12192000"/>
              <a:gd name="connsiteY141" fmla="*/ 3853806 h 4454665"/>
              <a:gd name="connsiteX142" fmla="*/ 10644320 w 12192000"/>
              <a:gd name="connsiteY142" fmla="*/ 3860050 h 4454665"/>
              <a:gd name="connsiteX143" fmla="*/ 10644320 w 12192000"/>
              <a:gd name="connsiteY143" fmla="*/ 3891272 h 4454665"/>
              <a:gd name="connsiteX144" fmla="*/ 10627914 w 12192000"/>
              <a:gd name="connsiteY144" fmla="*/ 3891272 h 4454665"/>
              <a:gd name="connsiteX145" fmla="*/ 10621762 w 12192000"/>
              <a:gd name="connsiteY145" fmla="*/ 3897517 h 4454665"/>
              <a:gd name="connsiteX146" fmla="*/ 10621762 w 12192000"/>
              <a:gd name="connsiteY146" fmla="*/ 3922495 h 4454665"/>
              <a:gd name="connsiteX147" fmla="*/ 10627914 w 12192000"/>
              <a:gd name="connsiteY147" fmla="*/ 3928739 h 4454665"/>
              <a:gd name="connsiteX148" fmla="*/ 10644320 w 12192000"/>
              <a:gd name="connsiteY148" fmla="*/ 3928739 h 4454665"/>
              <a:gd name="connsiteX149" fmla="*/ 10644320 w 12192000"/>
              <a:gd name="connsiteY149" fmla="*/ 4011998 h 4454665"/>
              <a:gd name="connsiteX150" fmla="*/ 10699689 w 12192000"/>
              <a:gd name="connsiteY150" fmla="*/ 4084849 h 4454665"/>
              <a:gd name="connsiteX151" fmla="*/ 10732500 w 12192000"/>
              <a:gd name="connsiteY151" fmla="*/ 4080686 h 4454665"/>
              <a:gd name="connsiteX152" fmla="*/ 10738652 w 12192000"/>
              <a:gd name="connsiteY152" fmla="*/ 4072360 h 4454665"/>
              <a:gd name="connsiteX153" fmla="*/ 10736602 w 12192000"/>
              <a:gd name="connsiteY153" fmla="*/ 4049464 h 4454665"/>
              <a:gd name="connsiteX154" fmla="*/ 10730449 w 12192000"/>
              <a:gd name="connsiteY154" fmla="*/ 4041138 h 4454665"/>
              <a:gd name="connsiteX155" fmla="*/ 10705841 w 12192000"/>
              <a:gd name="connsiteY155" fmla="*/ 4043220 h 4454665"/>
              <a:gd name="connsiteX156" fmla="*/ 10687385 w 12192000"/>
              <a:gd name="connsiteY156" fmla="*/ 4005753 h 4454665"/>
              <a:gd name="connsiteX157" fmla="*/ 10687385 w 12192000"/>
              <a:gd name="connsiteY157" fmla="*/ 3928739 h 4454665"/>
              <a:gd name="connsiteX158" fmla="*/ 10730449 w 12192000"/>
              <a:gd name="connsiteY158" fmla="*/ 3928739 h 4454665"/>
              <a:gd name="connsiteX159" fmla="*/ 10736602 w 12192000"/>
              <a:gd name="connsiteY159" fmla="*/ 3922495 h 4454665"/>
              <a:gd name="connsiteX160" fmla="*/ 10736602 w 12192000"/>
              <a:gd name="connsiteY160" fmla="*/ 3897517 h 4454665"/>
              <a:gd name="connsiteX161" fmla="*/ 10730449 w 12192000"/>
              <a:gd name="connsiteY161" fmla="*/ 3891272 h 4454665"/>
              <a:gd name="connsiteX162" fmla="*/ 10687385 w 12192000"/>
              <a:gd name="connsiteY162" fmla="*/ 3891272 h 4454665"/>
              <a:gd name="connsiteX163" fmla="*/ 10687385 w 12192000"/>
              <a:gd name="connsiteY163" fmla="*/ 3853806 h 4454665"/>
              <a:gd name="connsiteX164" fmla="*/ 10685334 w 12192000"/>
              <a:gd name="connsiteY164" fmla="*/ 3847562 h 4454665"/>
              <a:gd name="connsiteX165" fmla="*/ 10679182 w 12192000"/>
              <a:gd name="connsiteY165" fmla="*/ 3847562 h 4454665"/>
              <a:gd name="connsiteX166" fmla="*/ 10313278 w 12192000"/>
              <a:gd name="connsiteY166" fmla="*/ 3818340 h 4454665"/>
              <a:gd name="connsiteX167" fmla="*/ 10232861 w 12192000"/>
              <a:gd name="connsiteY167" fmla="*/ 3822492 h 4454665"/>
              <a:gd name="connsiteX168" fmla="*/ 10226674 w 12192000"/>
              <a:gd name="connsiteY168" fmla="*/ 3830796 h 4454665"/>
              <a:gd name="connsiteX169" fmla="*/ 10226674 w 12192000"/>
              <a:gd name="connsiteY169" fmla="*/ 4071608 h 4454665"/>
              <a:gd name="connsiteX170" fmla="*/ 10234922 w 12192000"/>
              <a:gd name="connsiteY170" fmla="*/ 4077836 h 4454665"/>
              <a:gd name="connsiteX171" fmla="*/ 10263790 w 12192000"/>
              <a:gd name="connsiteY171" fmla="*/ 4077836 h 4454665"/>
              <a:gd name="connsiteX172" fmla="*/ 10272038 w 12192000"/>
              <a:gd name="connsiteY172" fmla="*/ 4071608 h 4454665"/>
              <a:gd name="connsiteX173" fmla="*/ 10272038 w 12192000"/>
              <a:gd name="connsiteY173" fmla="*/ 3976114 h 4454665"/>
              <a:gd name="connsiteX174" fmla="*/ 10321526 w 12192000"/>
              <a:gd name="connsiteY174" fmla="*/ 3978189 h 4454665"/>
              <a:gd name="connsiteX175" fmla="*/ 10362766 w 12192000"/>
              <a:gd name="connsiteY175" fmla="*/ 4073683 h 4454665"/>
              <a:gd name="connsiteX176" fmla="*/ 10368952 w 12192000"/>
              <a:gd name="connsiteY176" fmla="*/ 4077836 h 4454665"/>
              <a:gd name="connsiteX177" fmla="*/ 10401944 w 12192000"/>
              <a:gd name="connsiteY177" fmla="*/ 4077836 h 4454665"/>
              <a:gd name="connsiteX178" fmla="*/ 10408130 w 12192000"/>
              <a:gd name="connsiteY178" fmla="*/ 4075760 h 4454665"/>
              <a:gd name="connsiteX179" fmla="*/ 10410192 w 12192000"/>
              <a:gd name="connsiteY179" fmla="*/ 4069532 h 4454665"/>
              <a:gd name="connsiteX180" fmla="*/ 10362766 w 12192000"/>
              <a:gd name="connsiteY180" fmla="*/ 3965734 h 4454665"/>
              <a:gd name="connsiteX181" fmla="*/ 10408130 w 12192000"/>
              <a:gd name="connsiteY181" fmla="*/ 3897226 h 4454665"/>
              <a:gd name="connsiteX182" fmla="*/ 10319464 w 12192000"/>
              <a:gd name="connsiteY182" fmla="*/ 3818340 h 4454665"/>
              <a:gd name="connsiteX183" fmla="*/ 10313278 w 12192000"/>
              <a:gd name="connsiteY183" fmla="*/ 3818340 h 4454665"/>
              <a:gd name="connsiteX184" fmla="*/ 11675833 w 12192000"/>
              <a:gd name="connsiteY184" fmla="*/ 3785334 h 4454665"/>
              <a:gd name="connsiteX185" fmla="*/ 11684076 w 12192000"/>
              <a:gd name="connsiteY185" fmla="*/ 3785334 h 4454665"/>
              <a:gd name="connsiteX186" fmla="*/ 11791218 w 12192000"/>
              <a:gd name="connsiteY186" fmla="*/ 3847147 h 4454665"/>
              <a:gd name="connsiteX187" fmla="*/ 11795339 w 12192000"/>
              <a:gd name="connsiteY187" fmla="*/ 3853328 h 4454665"/>
              <a:gd name="connsiteX188" fmla="*/ 11787097 w 12192000"/>
              <a:gd name="connsiteY188" fmla="*/ 3859509 h 4454665"/>
              <a:gd name="connsiteX189" fmla="*/ 11696438 w 12192000"/>
              <a:gd name="connsiteY189" fmla="*/ 3902778 h 4454665"/>
              <a:gd name="connsiteX190" fmla="*/ 11686136 w 12192000"/>
              <a:gd name="connsiteY190" fmla="*/ 3904838 h 4454665"/>
              <a:gd name="connsiteX191" fmla="*/ 11682015 w 12192000"/>
              <a:gd name="connsiteY191" fmla="*/ 3894536 h 4454665"/>
              <a:gd name="connsiteX192" fmla="*/ 11673773 w 12192000"/>
              <a:gd name="connsiteY192" fmla="*/ 3793575 h 4454665"/>
              <a:gd name="connsiteX193" fmla="*/ 11675833 w 12192000"/>
              <a:gd name="connsiteY193" fmla="*/ 3785334 h 4454665"/>
              <a:gd name="connsiteX194" fmla="*/ 11618498 w 12192000"/>
              <a:gd name="connsiteY194" fmla="*/ 3784563 h 4454665"/>
              <a:gd name="connsiteX195" fmla="*/ 11622619 w 12192000"/>
              <a:gd name="connsiteY195" fmla="*/ 3785338 h 4454665"/>
              <a:gd name="connsiteX196" fmla="*/ 11624679 w 12192000"/>
              <a:gd name="connsiteY196" fmla="*/ 3795663 h 4454665"/>
              <a:gd name="connsiteX197" fmla="*/ 11616438 w 12192000"/>
              <a:gd name="connsiteY197" fmla="*/ 3896851 h 4454665"/>
              <a:gd name="connsiteX198" fmla="*/ 11612316 w 12192000"/>
              <a:gd name="connsiteY198" fmla="*/ 3905111 h 4454665"/>
              <a:gd name="connsiteX199" fmla="*/ 11602015 w 12192000"/>
              <a:gd name="connsiteY199" fmla="*/ 3905111 h 4454665"/>
              <a:gd name="connsiteX200" fmla="*/ 11511355 w 12192000"/>
              <a:gd name="connsiteY200" fmla="*/ 3859680 h 4454665"/>
              <a:gd name="connsiteX201" fmla="*/ 11503114 w 12192000"/>
              <a:gd name="connsiteY201" fmla="*/ 3853485 h 4454665"/>
              <a:gd name="connsiteX202" fmla="*/ 11507235 w 12192000"/>
              <a:gd name="connsiteY202" fmla="*/ 3847289 h 4454665"/>
              <a:gd name="connsiteX203" fmla="*/ 11614377 w 12192000"/>
              <a:gd name="connsiteY203" fmla="*/ 3785338 h 4454665"/>
              <a:gd name="connsiteX204" fmla="*/ 11618498 w 12192000"/>
              <a:gd name="connsiteY204" fmla="*/ 3784563 h 4454665"/>
              <a:gd name="connsiteX205" fmla="*/ 11649811 w 12192000"/>
              <a:gd name="connsiteY205" fmla="*/ 3749374 h 4454665"/>
              <a:gd name="connsiteX206" fmla="*/ 11432980 w 12192000"/>
              <a:gd name="connsiteY206" fmla="*/ 3968544 h 4454665"/>
              <a:gd name="connsiteX207" fmla="*/ 11649811 w 12192000"/>
              <a:gd name="connsiteY207" fmla="*/ 4187713 h 4454665"/>
              <a:gd name="connsiteX208" fmla="*/ 11866643 w 12192000"/>
              <a:gd name="connsiteY208" fmla="*/ 3968544 h 4454665"/>
              <a:gd name="connsiteX209" fmla="*/ 11649811 w 12192000"/>
              <a:gd name="connsiteY209" fmla="*/ 3749374 h 4454665"/>
              <a:gd name="connsiteX210" fmla="*/ 11649226 w 12192000"/>
              <a:gd name="connsiteY210" fmla="*/ 3717815 h 4454665"/>
              <a:gd name="connsiteX211" fmla="*/ 11895865 w 12192000"/>
              <a:gd name="connsiteY211" fmla="*/ 3967376 h 4454665"/>
              <a:gd name="connsiteX212" fmla="*/ 11649226 w 12192000"/>
              <a:gd name="connsiteY212" fmla="*/ 4216937 h 4454665"/>
              <a:gd name="connsiteX213" fmla="*/ 11402588 w 12192000"/>
              <a:gd name="connsiteY213" fmla="*/ 3967376 h 4454665"/>
              <a:gd name="connsiteX214" fmla="*/ 11649226 w 12192000"/>
              <a:gd name="connsiteY214" fmla="*/ 3717815 h 4454665"/>
              <a:gd name="connsiteX215" fmla="*/ 11636303 w 12192000"/>
              <a:gd name="connsiteY215" fmla="*/ 3639239 h 4454665"/>
              <a:gd name="connsiteX216" fmla="*/ 11623964 w 12192000"/>
              <a:gd name="connsiteY216" fmla="*/ 3689122 h 4454665"/>
              <a:gd name="connsiteX217" fmla="*/ 11601342 w 12192000"/>
              <a:gd name="connsiteY217" fmla="*/ 3693279 h 4454665"/>
              <a:gd name="connsiteX218" fmla="*/ 11574607 w 12192000"/>
              <a:gd name="connsiteY218" fmla="*/ 3647553 h 4454665"/>
              <a:gd name="connsiteX219" fmla="*/ 11574607 w 12192000"/>
              <a:gd name="connsiteY219" fmla="*/ 3645474 h 4454665"/>
              <a:gd name="connsiteX220" fmla="*/ 11572550 w 12192000"/>
              <a:gd name="connsiteY220" fmla="*/ 3647553 h 4454665"/>
              <a:gd name="connsiteX221" fmla="*/ 11551985 w 12192000"/>
              <a:gd name="connsiteY221" fmla="*/ 3651710 h 4454665"/>
              <a:gd name="connsiteX222" fmla="*/ 11551985 w 12192000"/>
              <a:gd name="connsiteY222" fmla="*/ 3653788 h 4454665"/>
              <a:gd name="connsiteX223" fmla="*/ 11547872 w 12192000"/>
              <a:gd name="connsiteY223" fmla="*/ 3678730 h 4454665"/>
              <a:gd name="connsiteX224" fmla="*/ 11551985 w 12192000"/>
              <a:gd name="connsiteY224" fmla="*/ 3705750 h 4454665"/>
              <a:gd name="connsiteX225" fmla="*/ 11531420 w 12192000"/>
              <a:gd name="connsiteY225" fmla="*/ 3714063 h 4454665"/>
              <a:gd name="connsiteX226" fmla="*/ 11494402 w 12192000"/>
              <a:gd name="connsiteY226" fmla="*/ 3678730 h 4454665"/>
              <a:gd name="connsiteX227" fmla="*/ 11494402 w 12192000"/>
              <a:gd name="connsiteY227" fmla="*/ 3676651 h 4454665"/>
              <a:gd name="connsiteX228" fmla="*/ 11492346 w 12192000"/>
              <a:gd name="connsiteY228" fmla="*/ 3676651 h 4454665"/>
              <a:gd name="connsiteX229" fmla="*/ 11473837 w 12192000"/>
              <a:gd name="connsiteY229" fmla="*/ 3689122 h 4454665"/>
              <a:gd name="connsiteX230" fmla="*/ 11473837 w 12192000"/>
              <a:gd name="connsiteY230" fmla="*/ 3691200 h 4454665"/>
              <a:gd name="connsiteX231" fmla="*/ 11486176 w 12192000"/>
              <a:gd name="connsiteY231" fmla="*/ 3741083 h 4454665"/>
              <a:gd name="connsiteX232" fmla="*/ 11469724 w 12192000"/>
              <a:gd name="connsiteY232" fmla="*/ 3753554 h 4454665"/>
              <a:gd name="connsiteX233" fmla="*/ 11426536 w 12192000"/>
              <a:gd name="connsiteY233" fmla="*/ 3726534 h 4454665"/>
              <a:gd name="connsiteX234" fmla="*/ 11424480 w 12192000"/>
              <a:gd name="connsiteY234" fmla="*/ 3726534 h 4454665"/>
              <a:gd name="connsiteX235" fmla="*/ 11424480 w 12192000"/>
              <a:gd name="connsiteY235" fmla="*/ 3728612 h 4454665"/>
              <a:gd name="connsiteX236" fmla="*/ 11408027 w 12192000"/>
              <a:gd name="connsiteY236" fmla="*/ 3743162 h 4454665"/>
              <a:gd name="connsiteX237" fmla="*/ 11408027 w 12192000"/>
              <a:gd name="connsiteY237" fmla="*/ 3745240 h 4454665"/>
              <a:gd name="connsiteX238" fmla="*/ 11434763 w 12192000"/>
              <a:gd name="connsiteY238" fmla="*/ 3790966 h 4454665"/>
              <a:gd name="connsiteX239" fmla="*/ 11420366 w 12192000"/>
              <a:gd name="connsiteY239" fmla="*/ 3807594 h 4454665"/>
              <a:gd name="connsiteX240" fmla="*/ 11371010 w 12192000"/>
              <a:gd name="connsiteY240" fmla="*/ 3795123 h 4454665"/>
              <a:gd name="connsiteX241" fmla="*/ 11368953 w 12192000"/>
              <a:gd name="connsiteY241" fmla="*/ 3795123 h 4454665"/>
              <a:gd name="connsiteX242" fmla="*/ 11358671 w 12192000"/>
              <a:gd name="connsiteY242" fmla="*/ 3813829 h 4454665"/>
              <a:gd name="connsiteX243" fmla="*/ 11358671 w 12192000"/>
              <a:gd name="connsiteY243" fmla="*/ 3815908 h 4454665"/>
              <a:gd name="connsiteX244" fmla="*/ 11395688 w 12192000"/>
              <a:gd name="connsiteY244" fmla="*/ 3853320 h 4454665"/>
              <a:gd name="connsiteX245" fmla="*/ 11387462 w 12192000"/>
              <a:gd name="connsiteY245" fmla="*/ 3872026 h 4454665"/>
              <a:gd name="connsiteX246" fmla="*/ 11336049 w 12192000"/>
              <a:gd name="connsiteY246" fmla="*/ 3872026 h 4454665"/>
              <a:gd name="connsiteX247" fmla="*/ 11333992 w 12192000"/>
              <a:gd name="connsiteY247" fmla="*/ 3872026 h 4454665"/>
              <a:gd name="connsiteX248" fmla="*/ 11333992 w 12192000"/>
              <a:gd name="connsiteY248" fmla="*/ 3874104 h 4454665"/>
              <a:gd name="connsiteX249" fmla="*/ 11327823 w 12192000"/>
              <a:gd name="connsiteY249" fmla="*/ 3894888 h 4454665"/>
              <a:gd name="connsiteX250" fmla="*/ 11329879 w 12192000"/>
              <a:gd name="connsiteY250" fmla="*/ 3896967 h 4454665"/>
              <a:gd name="connsiteX251" fmla="*/ 11373066 w 12192000"/>
              <a:gd name="connsiteY251" fmla="*/ 3921908 h 4454665"/>
              <a:gd name="connsiteX252" fmla="*/ 11371010 w 12192000"/>
              <a:gd name="connsiteY252" fmla="*/ 3944772 h 4454665"/>
              <a:gd name="connsiteX253" fmla="*/ 11321653 w 12192000"/>
              <a:gd name="connsiteY253" fmla="*/ 3957243 h 4454665"/>
              <a:gd name="connsiteX254" fmla="*/ 11319596 w 12192000"/>
              <a:gd name="connsiteY254" fmla="*/ 3957243 h 4454665"/>
              <a:gd name="connsiteX255" fmla="*/ 11319596 w 12192000"/>
              <a:gd name="connsiteY255" fmla="*/ 3959320 h 4454665"/>
              <a:gd name="connsiteX256" fmla="*/ 11319596 w 12192000"/>
              <a:gd name="connsiteY256" fmla="*/ 3969713 h 4454665"/>
              <a:gd name="connsiteX257" fmla="*/ 11319596 w 12192000"/>
              <a:gd name="connsiteY257" fmla="*/ 3980105 h 4454665"/>
              <a:gd name="connsiteX258" fmla="*/ 11319596 w 12192000"/>
              <a:gd name="connsiteY258" fmla="*/ 3982184 h 4454665"/>
              <a:gd name="connsiteX259" fmla="*/ 11321653 w 12192000"/>
              <a:gd name="connsiteY259" fmla="*/ 3982184 h 4454665"/>
              <a:gd name="connsiteX260" fmla="*/ 11371010 w 12192000"/>
              <a:gd name="connsiteY260" fmla="*/ 3994655 h 4454665"/>
              <a:gd name="connsiteX261" fmla="*/ 11375123 w 12192000"/>
              <a:gd name="connsiteY261" fmla="*/ 4017517 h 4454665"/>
              <a:gd name="connsiteX262" fmla="*/ 11329879 w 12192000"/>
              <a:gd name="connsiteY262" fmla="*/ 4044537 h 4454665"/>
              <a:gd name="connsiteX263" fmla="*/ 11327823 w 12192000"/>
              <a:gd name="connsiteY263" fmla="*/ 4044537 h 4454665"/>
              <a:gd name="connsiteX264" fmla="*/ 11327823 w 12192000"/>
              <a:gd name="connsiteY264" fmla="*/ 4046616 h 4454665"/>
              <a:gd name="connsiteX265" fmla="*/ 11333992 w 12192000"/>
              <a:gd name="connsiteY265" fmla="*/ 4067401 h 4454665"/>
              <a:gd name="connsiteX266" fmla="*/ 11336049 w 12192000"/>
              <a:gd name="connsiteY266" fmla="*/ 4067401 h 4454665"/>
              <a:gd name="connsiteX267" fmla="*/ 11387462 w 12192000"/>
              <a:gd name="connsiteY267" fmla="*/ 4067401 h 4454665"/>
              <a:gd name="connsiteX268" fmla="*/ 11395688 w 12192000"/>
              <a:gd name="connsiteY268" fmla="*/ 4088184 h 4454665"/>
              <a:gd name="connsiteX269" fmla="*/ 11358671 w 12192000"/>
              <a:gd name="connsiteY269" fmla="*/ 4125597 h 4454665"/>
              <a:gd name="connsiteX270" fmla="*/ 11358671 w 12192000"/>
              <a:gd name="connsiteY270" fmla="*/ 4127675 h 4454665"/>
              <a:gd name="connsiteX271" fmla="*/ 11371010 w 12192000"/>
              <a:gd name="connsiteY271" fmla="*/ 4146381 h 4454665"/>
              <a:gd name="connsiteX272" fmla="*/ 11422423 w 12192000"/>
              <a:gd name="connsiteY272" fmla="*/ 4131833 h 4454665"/>
              <a:gd name="connsiteX273" fmla="*/ 11434763 w 12192000"/>
              <a:gd name="connsiteY273" fmla="*/ 4150539 h 4454665"/>
              <a:gd name="connsiteX274" fmla="*/ 11408027 w 12192000"/>
              <a:gd name="connsiteY274" fmla="*/ 4196265 h 4454665"/>
              <a:gd name="connsiteX275" fmla="*/ 11410084 w 12192000"/>
              <a:gd name="connsiteY275" fmla="*/ 4198342 h 4454665"/>
              <a:gd name="connsiteX276" fmla="*/ 11424480 w 12192000"/>
              <a:gd name="connsiteY276" fmla="*/ 4212892 h 4454665"/>
              <a:gd name="connsiteX277" fmla="*/ 11426536 w 12192000"/>
              <a:gd name="connsiteY277" fmla="*/ 4212892 h 4454665"/>
              <a:gd name="connsiteX278" fmla="*/ 11471780 w 12192000"/>
              <a:gd name="connsiteY278" fmla="*/ 4185872 h 4454665"/>
              <a:gd name="connsiteX279" fmla="*/ 11488233 w 12192000"/>
              <a:gd name="connsiteY279" fmla="*/ 4200421 h 4454665"/>
              <a:gd name="connsiteX280" fmla="*/ 11475894 w 12192000"/>
              <a:gd name="connsiteY280" fmla="*/ 4250304 h 4454665"/>
              <a:gd name="connsiteX281" fmla="*/ 11475894 w 12192000"/>
              <a:gd name="connsiteY281" fmla="*/ 4252383 h 4454665"/>
              <a:gd name="connsiteX282" fmla="*/ 11494402 w 12192000"/>
              <a:gd name="connsiteY282" fmla="*/ 4262774 h 4454665"/>
              <a:gd name="connsiteX283" fmla="*/ 11494402 w 12192000"/>
              <a:gd name="connsiteY283" fmla="*/ 4264853 h 4454665"/>
              <a:gd name="connsiteX284" fmla="*/ 11496459 w 12192000"/>
              <a:gd name="connsiteY284" fmla="*/ 4262774 h 4454665"/>
              <a:gd name="connsiteX285" fmla="*/ 11533476 w 12192000"/>
              <a:gd name="connsiteY285" fmla="*/ 4225363 h 4454665"/>
              <a:gd name="connsiteX286" fmla="*/ 11551985 w 12192000"/>
              <a:gd name="connsiteY286" fmla="*/ 4233677 h 4454665"/>
              <a:gd name="connsiteX287" fmla="*/ 11549928 w 12192000"/>
              <a:gd name="connsiteY287" fmla="*/ 4260697 h 4454665"/>
              <a:gd name="connsiteX288" fmla="*/ 11551985 w 12192000"/>
              <a:gd name="connsiteY288" fmla="*/ 4285638 h 4454665"/>
              <a:gd name="connsiteX289" fmla="*/ 11551985 w 12192000"/>
              <a:gd name="connsiteY289" fmla="*/ 4287716 h 4454665"/>
              <a:gd name="connsiteX290" fmla="*/ 11554042 w 12192000"/>
              <a:gd name="connsiteY290" fmla="*/ 4287716 h 4454665"/>
              <a:gd name="connsiteX291" fmla="*/ 11574607 w 12192000"/>
              <a:gd name="connsiteY291" fmla="*/ 4293951 h 4454665"/>
              <a:gd name="connsiteX292" fmla="*/ 11576663 w 12192000"/>
              <a:gd name="connsiteY292" fmla="*/ 4293951 h 4454665"/>
              <a:gd name="connsiteX293" fmla="*/ 11601342 w 12192000"/>
              <a:gd name="connsiteY293" fmla="*/ 4248226 h 4454665"/>
              <a:gd name="connsiteX294" fmla="*/ 11623964 w 12192000"/>
              <a:gd name="connsiteY294" fmla="*/ 4250304 h 4454665"/>
              <a:gd name="connsiteX295" fmla="*/ 11636303 w 12192000"/>
              <a:gd name="connsiteY295" fmla="*/ 4302265 h 4454665"/>
              <a:gd name="connsiteX296" fmla="*/ 11638359 w 12192000"/>
              <a:gd name="connsiteY296" fmla="*/ 4302265 h 4454665"/>
              <a:gd name="connsiteX297" fmla="*/ 11658925 w 12192000"/>
              <a:gd name="connsiteY297" fmla="*/ 4302265 h 4454665"/>
              <a:gd name="connsiteX298" fmla="*/ 11660982 w 12192000"/>
              <a:gd name="connsiteY298" fmla="*/ 4302265 h 4454665"/>
              <a:gd name="connsiteX299" fmla="*/ 11675378 w 12192000"/>
              <a:gd name="connsiteY299" fmla="*/ 4250304 h 4454665"/>
              <a:gd name="connsiteX300" fmla="*/ 11695943 w 12192000"/>
              <a:gd name="connsiteY300" fmla="*/ 4248226 h 4454665"/>
              <a:gd name="connsiteX301" fmla="*/ 11722678 w 12192000"/>
              <a:gd name="connsiteY301" fmla="*/ 4293951 h 4454665"/>
              <a:gd name="connsiteX302" fmla="*/ 11743243 w 12192000"/>
              <a:gd name="connsiteY302" fmla="*/ 4287716 h 4454665"/>
              <a:gd name="connsiteX303" fmla="*/ 11745300 w 12192000"/>
              <a:gd name="connsiteY303" fmla="*/ 4287716 h 4454665"/>
              <a:gd name="connsiteX304" fmla="*/ 11747356 w 12192000"/>
              <a:gd name="connsiteY304" fmla="*/ 4260697 h 4454665"/>
              <a:gd name="connsiteX305" fmla="*/ 11745300 w 12192000"/>
              <a:gd name="connsiteY305" fmla="*/ 4233677 h 4454665"/>
              <a:gd name="connsiteX306" fmla="*/ 11765865 w 12192000"/>
              <a:gd name="connsiteY306" fmla="*/ 4225363 h 4454665"/>
              <a:gd name="connsiteX307" fmla="*/ 11802882 w 12192000"/>
              <a:gd name="connsiteY307" fmla="*/ 4262774 h 4454665"/>
              <a:gd name="connsiteX308" fmla="*/ 11821391 w 12192000"/>
              <a:gd name="connsiteY308" fmla="*/ 4252383 h 4454665"/>
              <a:gd name="connsiteX309" fmla="*/ 11823448 w 12192000"/>
              <a:gd name="connsiteY309" fmla="*/ 4250304 h 4454665"/>
              <a:gd name="connsiteX310" fmla="*/ 11823448 w 12192000"/>
              <a:gd name="connsiteY310" fmla="*/ 4248226 h 4454665"/>
              <a:gd name="connsiteX311" fmla="*/ 11809052 w 12192000"/>
              <a:gd name="connsiteY311" fmla="*/ 4200421 h 4454665"/>
              <a:gd name="connsiteX312" fmla="*/ 11825504 w 12192000"/>
              <a:gd name="connsiteY312" fmla="*/ 4185872 h 4454665"/>
              <a:gd name="connsiteX313" fmla="*/ 11870748 w 12192000"/>
              <a:gd name="connsiteY313" fmla="*/ 4212892 h 4454665"/>
              <a:gd name="connsiteX314" fmla="*/ 11872805 w 12192000"/>
              <a:gd name="connsiteY314" fmla="*/ 4212892 h 4454665"/>
              <a:gd name="connsiteX315" fmla="*/ 11887201 w 12192000"/>
              <a:gd name="connsiteY315" fmla="*/ 4196265 h 4454665"/>
              <a:gd name="connsiteX316" fmla="*/ 11889257 w 12192000"/>
              <a:gd name="connsiteY316" fmla="*/ 4196265 h 4454665"/>
              <a:gd name="connsiteX317" fmla="*/ 11862522 w 12192000"/>
              <a:gd name="connsiteY317" fmla="*/ 4150539 h 4454665"/>
              <a:gd name="connsiteX318" fmla="*/ 11874861 w 12192000"/>
              <a:gd name="connsiteY318" fmla="*/ 4131833 h 4454665"/>
              <a:gd name="connsiteX319" fmla="*/ 11926275 w 12192000"/>
              <a:gd name="connsiteY319" fmla="*/ 4146381 h 4454665"/>
              <a:gd name="connsiteX320" fmla="*/ 11928331 w 12192000"/>
              <a:gd name="connsiteY320" fmla="*/ 4144303 h 4454665"/>
              <a:gd name="connsiteX321" fmla="*/ 11938614 w 12192000"/>
              <a:gd name="connsiteY321" fmla="*/ 4125597 h 4454665"/>
              <a:gd name="connsiteX322" fmla="*/ 11938614 w 12192000"/>
              <a:gd name="connsiteY322" fmla="*/ 4123519 h 4454665"/>
              <a:gd name="connsiteX323" fmla="*/ 11901596 w 12192000"/>
              <a:gd name="connsiteY323" fmla="*/ 4088184 h 4454665"/>
              <a:gd name="connsiteX324" fmla="*/ 11909822 w 12192000"/>
              <a:gd name="connsiteY324" fmla="*/ 4067401 h 4454665"/>
              <a:gd name="connsiteX325" fmla="*/ 11961236 w 12192000"/>
              <a:gd name="connsiteY325" fmla="*/ 4067401 h 4454665"/>
              <a:gd name="connsiteX326" fmla="*/ 11963292 w 12192000"/>
              <a:gd name="connsiteY326" fmla="*/ 4067401 h 4454665"/>
              <a:gd name="connsiteX327" fmla="*/ 11967405 w 12192000"/>
              <a:gd name="connsiteY327" fmla="*/ 4046616 h 4454665"/>
              <a:gd name="connsiteX328" fmla="*/ 11967405 w 12192000"/>
              <a:gd name="connsiteY328" fmla="*/ 4044537 h 4454665"/>
              <a:gd name="connsiteX329" fmla="*/ 11922162 w 12192000"/>
              <a:gd name="connsiteY329" fmla="*/ 4017517 h 4454665"/>
              <a:gd name="connsiteX330" fmla="*/ 11926275 w 12192000"/>
              <a:gd name="connsiteY330" fmla="*/ 3996733 h 4454665"/>
              <a:gd name="connsiteX331" fmla="*/ 11975632 w 12192000"/>
              <a:gd name="connsiteY331" fmla="*/ 3982184 h 4454665"/>
              <a:gd name="connsiteX332" fmla="*/ 11977688 w 12192000"/>
              <a:gd name="connsiteY332" fmla="*/ 3982184 h 4454665"/>
              <a:gd name="connsiteX333" fmla="*/ 11977688 w 12192000"/>
              <a:gd name="connsiteY333" fmla="*/ 3969713 h 4454665"/>
              <a:gd name="connsiteX334" fmla="*/ 11977688 w 12192000"/>
              <a:gd name="connsiteY334" fmla="*/ 3959320 h 4454665"/>
              <a:gd name="connsiteX335" fmla="*/ 11975632 w 12192000"/>
              <a:gd name="connsiteY335" fmla="*/ 3959320 h 4454665"/>
              <a:gd name="connsiteX336" fmla="*/ 11926275 w 12192000"/>
              <a:gd name="connsiteY336" fmla="*/ 3944772 h 4454665"/>
              <a:gd name="connsiteX337" fmla="*/ 11924218 w 12192000"/>
              <a:gd name="connsiteY337" fmla="*/ 3923987 h 4454665"/>
              <a:gd name="connsiteX338" fmla="*/ 11967405 w 12192000"/>
              <a:gd name="connsiteY338" fmla="*/ 3896967 h 4454665"/>
              <a:gd name="connsiteX339" fmla="*/ 11969462 w 12192000"/>
              <a:gd name="connsiteY339" fmla="*/ 3896967 h 4454665"/>
              <a:gd name="connsiteX340" fmla="*/ 11969462 w 12192000"/>
              <a:gd name="connsiteY340" fmla="*/ 3894888 h 4454665"/>
              <a:gd name="connsiteX341" fmla="*/ 11963292 w 12192000"/>
              <a:gd name="connsiteY341" fmla="*/ 3874104 h 4454665"/>
              <a:gd name="connsiteX342" fmla="*/ 11961236 w 12192000"/>
              <a:gd name="connsiteY342" fmla="*/ 3874104 h 4454665"/>
              <a:gd name="connsiteX343" fmla="*/ 11909822 w 12192000"/>
              <a:gd name="connsiteY343" fmla="*/ 3874104 h 4454665"/>
              <a:gd name="connsiteX344" fmla="*/ 11901596 w 12192000"/>
              <a:gd name="connsiteY344" fmla="*/ 3853320 h 4454665"/>
              <a:gd name="connsiteX345" fmla="*/ 11938614 w 12192000"/>
              <a:gd name="connsiteY345" fmla="*/ 3815908 h 4454665"/>
              <a:gd name="connsiteX346" fmla="*/ 11938614 w 12192000"/>
              <a:gd name="connsiteY346" fmla="*/ 3813829 h 4454665"/>
              <a:gd name="connsiteX347" fmla="*/ 11928331 w 12192000"/>
              <a:gd name="connsiteY347" fmla="*/ 3795123 h 4454665"/>
              <a:gd name="connsiteX348" fmla="*/ 11926275 w 12192000"/>
              <a:gd name="connsiteY348" fmla="*/ 3795123 h 4454665"/>
              <a:gd name="connsiteX349" fmla="*/ 11876918 w 12192000"/>
              <a:gd name="connsiteY349" fmla="*/ 3807594 h 4454665"/>
              <a:gd name="connsiteX350" fmla="*/ 11862522 w 12192000"/>
              <a:gd name="connsiteY350" fmla="*/ 3790966 h 4454665"/>
              <a:gd name="connsiteX351" fmla="*/ 11889257 w 12192000"/>
              <a:gd name="connsiteY351" fmla="*/ 3745240 h 4454665"/>
              <a:gd name="connsiteX352" fmla="*/ 11889257 w 12192000"/>
              <a:gd name="connsiteY352" fmla="*/ 3743162 h 4454665"/>
              <a:gd name="connsiteX353" fmla="*/ 11872805 w 12192000"/>
              <a:gd name="connsiteY353" fmla="*/ 3728612 h 4454665"/>
              <a:gd name="connsiteX354" fmla="*/ 11827561 w 12192000"/>
              <a:gd name="connsiteY354" fmla="*/ 3753554 h 4454665"/>
              <a:gd name="connsiteX355" fmla="*/ 11809052 w 12192000"/>
              <a:gd name="connsiteY355" fmla="*/ 3741083 h 4454665"/>
              <a:gd name="connsiteX356" fmla="*/ 11823448 w 12192000"/>
              <a:gd name="connsiteY356" fmla="*/ 3691200 h 4454665"/>
              <a:gd name="connsiteX357" fmla="*/ 11823448 w 12192000"/>
              <a:gd name="connsiteY357" fmla="*/ 3689122 h 4454665"/>
              <a:gd name="connsiteX358" fmla="*/ 11804939 w 12192000"/>
              <a:gd name="connsiteY358" fmla="*/ 3678730 h 4454665"/>
              <a:gd name="connsiteX359" fmla="*/ 11802882 w 12192000"/>
              <a:gd name="connsiteY359" fmla="*/ 3676651 h 4454665"/>
              <a:gd name="connsiteX360" fmla="*/ 11802882 w 12192000"/>
              <a:gd name="connsiteY360" fmla="*/ 3678730 h 4454665"/>
              <a:gd name="connsiteX361" fmla="*/ 11765865 w 12192000"/>
              <a:gd name="connsiteY361" fmla="*/ 3714063 h 4454665"/>
              <a:gd name="connsiteX362" fmla="*/ 11745300 w 12192000"/>
              <a:gd name="connsiteY362" fmla="*/ 3705750 h 4454665"/>
              <a:gd name="connsiteX363" fmla="*/ 11749412 w 12192000"/>
              <a:gd name="connsiteY363" fmla="*/ 3678730 h 4454665"/>
              <a:gd name="connsiteX364" fmla="*/ 11745300 w 12192000"/>
              <a:gd name="connsiteY364" fmla="*/ 3653788 h 4454665"/>
              <a:gd name="connsiteX365" fmla="*/ 11745300 w 12192000"/>
              <a:gd name="connsiteY365" fmla="*/ 3651710 h 4454665"/>
              <a:gd name="connsiteX366" fmla="*/ 11743243 w 12192000"/>
              <a:gd name="connsiteY366" fmla="*/ 3651710 h 4454665"/>
              <a:gd name="connsiteX367" fmla="*/ 11722678 w 12192000"/>
              <a:gd name="connsiteY367" fmla="*/ 3647553 h 4454665"/>
              <a:gd name="connsiteX368" fmla="*/ 11695943 w 12192000"/>
              <a:gd name="connsiteY368" fmla="*/ 3693279 h 4454665"/>
              <a:gd name="connsiteX369" fmla="*/ 11673321 w 12192000"/>
              <a:gd name="connsiteY369" fmla="*/ 3689122 h 4454665"/>
              <a:gd name="connsiteX370" fmla="*/ 11660982 w 12192000"/>
              <a:gd name="connsiteY370" fmla="*/ 3639239 h 4454665"/>
              <a:gd name="connsiteX371" fmla="*/ 11658925 w 12192000"/>
              <a:gd name="connsiteY371" fmla="*/ 3639239 h 4454665"/>
              <a:gd name="connsiteX372" fmla="*/ 11638359 w 12192000"/>
              <a:gd name="connsiteY372" fmla="*/ 3639239 h 4454665"/>
              <a:gd name="connsiteX373" fmla="*/ 11636303 w 12192000"/>
              <a:gd name="connsiteY373" fmla="*/ 3639239 h 4454665"/>
              <a:gd name="connsiteX374" fmla="*/ 0 w 12192000"/>
              <a:gd name="connsiteY374" fmla="*/ 0 h 4454665"/>
              <a:gd name="connsiteX375" fmla="*/ 12192000 w 12192000"/>
              <a:gd name="connsiteY375" fmla="*/ 0 h 4454665"/>
              <a:gd name="connsiteX376" fmla="*/ 12192000 w 12192000"/>
              <a:gd name="connsiteY376" fmla="*/ 4454665 h 4454665"/>
              <a:gd name="connsiteX377" fmla="*/ 0 w 12192000"/>
              <a:gd name="connsiteY377" fmla="*/ 4454665 h 4454665"/>
              <a:gd name="connsiteX378" fmla="*/ 0 w 12192000"/>
              <a:gd name="connsiteY378" fmla="*/ 4454664 h 4454665"/>
              <a:gd name="connsiteX379" fmla="*/ 0 w 12192000"/>
              <a:gd name="connsiteY379" fmla="*/ 3869777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4454665">
                <a:moveTo>
                  <a:pt x="11603402" y="4036670"/>
                </a:moveTo>
                <a:cubicBezTo>
                  <a:pt x="11607483" y="4034586"/>
                  <a:pt x="11609524" y="4034586"/>
                  <a:pt x="11613605" y="4036670"/>
                </a:cubicBezTo>
                <a:cubicBezTo>
                  <a:pt x="11615645" y="4038755"/>
                  <a:pt x="11617686" y="4040839"/>
                  <a:pt x="11617686" y="4045008"/>
                </a:cubicBezTo>
                <a:cubicBezTo>
                  <a:pt x="11623808" y="4147152"/>
                  <a:pt x="11623808" y="4147152"/>
                  <a:pt x="11623808" y="4147152"/>
                </a:cubicBezTo>
                <a:cubicBezTo>
                  <a:pt x="11625848" y="4153405"/>
                  <a:pt x="11623808" y="4155490"/>
                  <a:pt x="11621767" y="4157574"/>
                </a:cubicBezTo>
                <a:cubicBezTo>
                  <a:pt x="11619727" y="4159659"/>
                  <a:pt x="11617686" y="4157574"/>
                  <a:pt x="11615645" y="4157574"/>
                </a:cubicBezTo>
                <a:cubicBezTo>
                  <a:pt x="11570752" y="4147152"/>
                  <a:pt x="11540142" y="4128390"/>
                  <a:pt x="11509533" y="4095038"/>
                </a:cubicBezTo>
                <a:cubicBezTo>
                  <a:pt x="11507492" y="4092954"/>
                  <a:pt x="11505451" y="4090869"/>
                  <a:pt x="11505451" y="4088785"/>
                </a:cubicBezTo>
                <a:cubicBezTo>
                  <a:pt x="11505451" y="4088785"/>
                  <a:pt x="11505451" y="4088785"/>
                  <a:pt x="11505451" y="4086699"/>
                </a:cubicBezTo>
                <a:cubicBezTo>
                  <a:pt x="11505451" y="4084615"/>
                  <a:pt x="11509533" y="4082530"/>
                  <a:pt x="11511573" y="4082530"/>
                </a:cubicBezTo>
                <a:cubicBezTo>
                  <a:pt x="11603402" y="4036670"/>
                  <a:pt x="11603402" y="4036670"/>
                  <a:pt x="11603402" y="4036670"/>
                </a:cubicBezTo>
                <a:close/>
                <a:moveTo>
                  <a:pt x="11686136" y="4034586"/>
                </a:moveTo>
                <a:cubicBezTo>
                  <a:pt x="11690256" y="4034586"/>
                  <a:pt x="11692317" y="4034586"/>
                  <a:pt x="11696438" y="4034586"/>
                </a:cubicBezTo>
                <a:cubicBezTo>
                  <a:pt x="11787097" y="4080352"/>
                  <a:pt x="11787097" y="4080352"/>
                  <a:pt x="11787097" y="4080352"/>
                </a:cubicBezTo>
                <a:cubicBezTo>
                  <a:pt x="11791218" y="4082432"/>
                  <a:pt x="11793278" y="4084512"/>
                  <a:pt x="11795339" y="4086593"/>
                </a:cubicBezTo>
                <a:cubicBezTo>
                  <a:pt x="11795339" y="4088673"/>
                  <a:pt x="11793278" y="4090753"/>
                  <a:pt x="11791218" y="4092833"/>
                </a:cubicBezTo>
                <a:cubicBezTo>
                  <a:pt x="11760312" y="4126117"/>
                  <a:pt x="11727344" y="4144840"/>
                  <a:pt x="11684076" y="4155241"/>
                </a:cubicBezTo>
                <a:cubicBezTo>
                  <a:pt x="11679954" y="4157321"/>
                  <a:pt x="11677894" y="4157321"/>
                  <a:pt x="11675833" y="4155241"/>
                </a:cubicBezTo>
                <a:cubicBezTo>
                  <a:pt x="11673773" y="4153161"/>
                  <a:pt x="11673773" y="4149000"/>
                  <a:pt x="11673773" y="4146920"/>
                </a:cubicBezTo>
                <a:cubicBezTo>
                  <a:pt x="11682015" y="4042907"/>
                  <a:pt x="11682015" y="4042907"/>
                  <a:pt x="11682015" y="4042907"/>
                </a:cubicBezTo>
                <a:cubicBezTo>
                  <a:pt x="11682015" y="4040827"/>
                  <a:pt x="11684076" y="4036666"/>
                  <a:pt x="11686136" y="4034586"/>
                </a:cubicBezTo>
                <a:close/>
                <a:moveTo>
                  <a:pt x="10868401" y="3994843"/>
                </a:moveTo>
                <a:cubicBezTo>
                  <a:pt x="10868401" y="3994843"/>
                  <a:pt x="10868401" y="3994843"/>
                  <a:pt x="10868401" y="4038046"/>
                </a:cubicBezTo>
                <a:cubicBezTo>
                  <a:pt x="10868401" y="4038046"/>
                  <a:pt x="10841333" y="4046275"/>
                  <a:pt x="10820512" y="4046275"/>
                </a:cubicBezTo>
                <a:cubicBezTo>
                  <a:pt x="10803855" y="4046275"/>
                  <a:pt x="10801773" y="4029817"/>
                  <a:pt x="10801773" y="4021588"/>
                </a:cubicBezTo>
                <a:cubicBezTo>
                  <a:pt x="10801773" y="4007187"/>
                  <a:pt x="10810102" y="3998958"/>
                  <a:pt x="10826759" y="3996901"/>
                </a:cubicBezTo>
                <a:close/>
                <a:moveTo>
                  <a:pt x="10518900" y="3924709"/>
                </a:moveTo>
                <a:cubicBezTo>
                  <a:pt x="10547537" y="3924709"/>
                  <a:pt x="10559811" y="3941316"/>
                  <a:pt x="10559811" y="3984908"/>
                </a:cubicBezTo>
                <a:cubicBezTo>
                  <a:pt x="10559811" y="4022272"/>
                  <a:pt x="10553675" y="4045106"/>
                  <a:pt x="10518900" y="4045106"/>
                </a:cubicBezTo>
                <a:cubicBezTo>
                  <a:pt x="10484125" y="4045106"/>
                  <a:pt x="10477988" y="4022272"/>
                  <a:pt x="10477988" y="3984908"/>
                </a:cubicBezTo>
                <a:cubicBezTo>
                  <a:pt x="10477988" y="3941316"/>
                  <a:pt x="10488216" y="3924709"/>
                  <a:pt x="10518900" y="3924709"/>
                </a:cubicBezTo>
                <a:close/>
                <a:moveTo>
                  <a:pt x="11673123" y="3916397"/>
                </a:moveTo>
                <a:cubicBezTo>
                  <a:pt x="11675950" y="3915878"/>
                  <a:pt x="11679033" y="3916397"/>
                  <a:pt x="11682116" y="3917436"/>
                </a:cubicBezTo>
                <a:cubicBezTo>
                  <a:pt x="11698562" y="3929905"/>
                  <a:pt x="11708840" y="3948607"/>
                  <a:pt x="11708840" y="3969387"/>
                </a:cubicBezTo>
                <a:cubicBezTo>
                  <a:pt x="11708840" y="4000558"/>
                  <a:pt x="11682116" y="4027572"/>
                  <a:pt x="11649226" y="4027572"/>
                </a:cubicBezTo>
                <a:cubicBezTo>
                  <a:pt x="11616336" y="4027572"/>
                  <a:pt x="11589612" y="4000558"/>
                  <a:pt x="11589612" y="3969387"/>
                </a:cubicBezTo>
                <a:cubicBezTo>
                  <a:pt x="11589612" y="3948607"/>
                  <a:pt x="11599890" y="3929905"/>
                  <a:pt x="11616336" y="3919515"/>
                </a:cubicBezTo>
                <a:cubicBezTo>
                  <a:pt x="11622503" y="3915358"/>
                  <a:pt x="11628669" y="3915358"/>
                  <a:pt x="11632781" y="3921592"/>
                </a:cubicBezTo>
                <a:cubicBezTo>
                  <a:pt x="11636892" y="3927827"/>
                  <a:pt x="11634837" y="3934060"/>
                  <a:pt x="11630725" y="3938217"/>
                </a:cubicBezTo>
                <a:cubicBezTo>
                  <a:pt x="11620447" y="3944451"/>
                  <a:pt x="11614280" y="3956919"/>
                  <a:pt x="11614280" y="3969387"/>
                </a:cubicBezTo>
                <a:cubicBezTo>
                  <a:pt x="11614280" y="3988090"/>
                  <a:pt x="11630725" y="4004714"/>
                  <a:pt x="11649226" y="4004714"/>
                </a:cubicBezTo>
                <a:cubicBezTo>
                  <a:pt x="11667727" y="4004714"/>
                  <a:pt x="11684172" y="3988090"/>
                  <a:pt x="11684172" y="3969387"/>
                </a:cubicBezTo>
                <a:cubicBezTo>
                  <a:pt x="11684172" y="3956919"/>
                  <a:pt x="11678005" y="3944451"/>
                  <a:pt x="11667727" y="3938217"/>
                </a:cubicBezTo>
                <a:cubicBezTo>
                  <a:pt x="11663616" y="3934060"/>
                  <a:pt x="11661560" y="3927827"/>
                  <a:pt x="11665671" y="3921592"/>
                </a:cubicBezTo>
                <a:cubicBezTo>
                  <a:pt x="11667727" y="3918476"/>
                  <a:pt x="11670297" y="3916917"/>
                  <a:pt x="11673123" y="3916397"/>
                </a:cubicBezTo>
                <a:close/>
                <a:moveTo>
                  <a:pt x="11822057" y="3901331"/>
                </a:moveTo>
                <a:cubicBezTo>
                  <a:pt x="11824124" y="3901331"/>
                  <a:pt x="11826190" y="3905483"/>
                  <a:pt x="11826190" y="3907560"/>
                </a:cubicBezTo>
                <a:cubicBezTo>
                  <a:pt x="11838588" y="3951158"/>
                  <a:pt x="11838588" y="3988528"/>
                  <a:pt x="11826190" y="4032127"/>
                </a:cubicBezTo>
                <a:cubicBezTo>
                  <a:pt x="11824124" y="4036279"/>
                  <a:pt x="11824124" y="4038355"/>
                  <a:pt x="11822057" y="4038355"/>
                </a:cubicBezTo>
                <a:cubicBezTo>
                  <a:pt x="11817924" y="4040431"/>
                  <a:pt x="11815858" y="4038355"/>
                  <a:pt x="11813791" y="4036279"/>
                </a:cubicBezTo>
                <a:cubicBezTo>
                  <a:pt x="11729066" y="3978147"/>
                  <a:pt x="11729066" y="3978147"/>
                  <a:pt x="11729066" y="3978147"/>
                </a:cubicBezTo>
                <a:cubicBezTo>
                  <a:pt x="11724933" y="3976072"/>
                  <a:pt x="11722867" y="3973995"/>
                  <a:pt x="11722867" y="3969843"/>
                </a:cubicBezTo>
                <a:cubicBezTo>
                  <a:pt x="11722867" y="3967767"/>
                  <a:pt x="11724933" y="3963615"/>
                  <a:pt x="11729066" y="3961539"/>
                </a:cubicBezTo>
                <a:cubicBezTo>
                  <a:pt x="11813791" y="3903408"/>
                  <a:pt x="11813791" y="3903408"/>
                  <a:pt x="11813791" y="3903408"/>
                </a:cubicBezTo>
                <a:cubicBezTo>
                  <a:pt x="11815858" y="3901331"/>
                  <a:pt x="11819991" y="3901331"/>
                  <a:pt x="11822057" y="3901331"/>
                </a:cubicBezTo>
                <a:close/>
                <a:moveTo>
                  <a:pt x="11476229" y="3901331"/>
                </a:moveTo>
                <a:cubicBezTo>
                  <a:pt x="11480320" y="3901331"/>
                  <a:pt x="11482366" y="3903408"/>
                  <a:pt x="11484412" y="3905483"/>
                </a:cubicBezTo>
                <a:cubicBezTo>
                  <a:pt x="11568280" y="3961539"/>
                  <a:pt x="11568280" y="3961539"/>
                  <a:pt x="11568280" y="3961539"/>
                </a:cubicBezTo>
                <a:cubicBezTo>
                  <a:pt x="11572371" y="3963615"/>
                  <a:pt x="11574417" y="3967767"/>
                  <a:pt x="11574417" y="3969843"/>
                </a:cubicBezTo>
                <a:cubicBezTo>
                  <a:pt x="11574417" y="3973995"/>
                  <a:pt x="11572371" y="3976072"/>
                  <a:pt x="11568280" y="3978147"/>
                </a:cubicBezTo>
                <a:lnTo>
                  <a:pt x="11484412" y="4036279"/>
                </a:lnTo>
                <a:cubicBezTo>
                  <a:pt x="11480320" y="4038355"/>
                  <a:pt x="11478275" y="4040431"/>
                  <a:pt x="11476229" y="4038355"/>
                </a:cubicBezTo>
                <a:cubicBezTo>
                  <a:pt x="11474184" y="4038355"/>
                  <a:pt x="11472138" y="4036279"/>
                  <a:pt x="11472138" y="4032127"/>
                </a:cubicBezTo>
                <a:cubicBezTo>
                  <a:pt x="11459865" y="3988528"/>
                  <a:pt x="11459865" y="3953234"/>
                  <a:pt x="11472138" y="3907560"/>
                </a:cubicBezTo>
                <a:cubicBezTo>
                  <a:pt x="11472138" y="3905483"/>
                  <a:pt x="11474184" y="3903408"/>
                  <a:pt x="11476229" y="3901331"/>
                </a:cubicBezTo>
                <a:close/>
                <a:moveTo>
                  <a:pt x="11088184" y="3890811"/>
                </a:moveTo>
                <a:cubicBezTo>
                  <a:pt x="11086131" y="3890811"/>
                  <a:pt x="11084078" y="3890811"/>
                  <a:pt x="11082024" y="3892889"/>
                </a:cubicBezTo>
                <a:cubicBezTo>
                  <a:pt x="11079972" y="3894966"/>
                  <a:pt x="11079972" y="3897043"/>
                  <a:pt x="11079972" y="3899119"/>
                </a:cubicBezTo>
                <a:cubicBezTo>
                  <a:pt x="11121033" y="4056970"/>
                  <a:pt x="11121033" y="4056970"/>
                  <a:pt x="11121033" y="4056970"/>
                </a:cubicBezTo>
                <a:cubicBezTo>
                  <a:pt x="11123086" y="4065278"/>
                  <a:pt x="11131299" y="4077739"/>
                  <a:pt x="11145670" y="4077739"/>
                </a:cubicBezTo>
                <a:cubicBezTo>
                  <a:pt x="11153882" y="4077739"/>
                  <a:pt x="11153882" y="4077739"/>
                  <a:pt x="11153882" y="4077739"/>
                </a:cubicBezTo>
                <a:cubicBezTo>
                  <a:pt x="11151829" y="4081893"/>
                  <a:pt x="11151829" y="4083971"/>
                  <a:pt x="11149776" y="4086047"/>
                </a:cubicBezTo>
                <a:cubicBezTo>
                  <a:pt x="11149776" y="4088124"/>
                  <a:pt x="11149776" y="4088124"/>
                  <a:pt x="11149776" y="4088124"/>
                </a:cubicBezTo>
                <a:cubicBezTo>
                  <a:pt x="11147723" y="4094356"/>
                  <a:pt x="11145670" y="4106817"/>
                  <a:pt x="11125139" y="4106817"/>
                </a:cubicBezTo>
                <a:cubicBezTo>
                  <a:pt x="11090237" y="4104740"/>
                  <a:pt x="11090237" y="4104740"/>
                  <a:pt x="11090237" y="4104740"/>
                </a:cubicBezTo>
                <a:cubicBezTo>
                  <a:pt x="11088184" y="4102663"/>
                  <a:pt x="11086131" y="4104740"/>
                  <a:pt x="11084078" y="4106817"/>
                </a:cubicBezTo>
                <a:cubicBezTo>
                  <a:pt x="11082024" y="4106817"/>
                  <a:pt x="11082024" y="4108894"/>
                  <a:pt x="11082024" y="4110971"/>
                </a:cubicBezTo>
                <a:cubicBezTo>
                  <a:pt x="11082024" y="4129664"/>
                  <a:pt x="11082024" y="4129664"/>
                  <a:pt x="11082024" y="4129664"/>
                </a:cubicBezTo>
                <a:cubicBezTo>
                  <a:pt x="11082024" y="4133818"/>
                  <a:pt x="11084078" y="4135895"/>
                  <a:pt x="11088184" y="4135895"/>
                </a:cubicBezTo>
                <a:cubicBezTo>
                  <a:pt x="11098449" y="4140048"/>
                  <a:pt x="11118980" y="4142125"/>
                  <a:pt x="11135404" y="4142125"/>
                </a:cubicBezTo>
                <a:cubicBezTo>
                  <a:pt x="11135404" y="4142125"/>
                  <a:pt x="11135404" y="4142125"/>
                  <a:pt x="11137458" y="4142125"/>
                </a:cubicBezTo>
                <a:cubicBezTo>
                  <a:pt x="11164148" y="4142125"/>
                  <a:pt x="11182625" y="4125510"/>
                  <a:pt x="11190838" y="4090201"/>
                </a:cubicBezTo>
                <a:cubicBezTo>
                  <a:pt x="11201103" y="4050738"/>
                  <a:pt x="11215474" y="3998814"/>
                  <a:pt x="11223687" y="3961429"/>
                </a:cubicBezTo>
                <a:cubicBezTo>
                  <a:pt x="11227793" y="3944813"/>
                  <a:pt x="11231899" y="3930274"/>
                  <a:pt x="11236005" y="3919889"/>
                </a:cubicBezTo>
                <a:cubicBezTo>
                  <a:pt x="11240111" y="3899119"/>
                  <a:pt x="11240111" y="3899119"/>
                  <a:pt x="11240111" y="3899119"/>
                </a:cubicBezTo>
                <a:cubicBezTo>
                  <a:pt x="11240111" y="3897043"/>
                  <a:pt x="11240111" y="3894966"/>
                  <a:pt x="11238058" y="3892889"/>
                </a:cubicBezTo>
                <a:cubicBezTo>
                  <a:pt x="11238058" y="3890811"/>
                  <a:pt x="11236005" y="3890811"/>
                  <a:pt x="11233952" y="3890811"/>
                </a:cubicBezTo>
                <a:cubicBezTo>
                  <a:pt x="11205209" y="3890811"/>
                  <a:pt x="11205209" y="3890811"/>
                  <a:pt x="11205209" y="3890811"/>
                </a:cubicBezTo>
                <a:cubicBezTo>
                  <a:pt x="11203156" y="3890811"/>
                  <a:pt x="11199050" y="3892889"/>
                  <a:pt x="11199050" y="3894966"/>
                </a:cubicBezTo>
                <a:cubicBezTo>
                  <a:pt x="11162094" y="4036200"/>
                  <a:pt x="11162094" y="4036200"/>
                  <a:pt x="11162094" y="4036200"/>
                </a:cubicBezTo>
                <a:cubicBezTo>
                  <a:pt x="11160041" y="4036200"/>
                  <a:pt x="11160041" y="4036200"/>
                  <a:pt x="11160041" y="4036200"/>
                </a:cubicBezTo>
                <a:cubicBezTo>
                  <a:pt x="11121033" y="3894966"/>
                  <a:pt x="11121033" y="3894966"/>
                  <a:pt x="11121033" y="3894966"/>
                </a:cubicBezTo>
                <a:cubicBezTo>
                  <a:pt x="11121033" y="3892889"/>
                  <a:pt x="11118980" y="3890811"/>
                  <a:pt x="11114874" y="3890811"/>
                </a:cubicBezTo>
                <a:cubicBezTo>
                  <a:pt x="11088184" y="3890811"/>
                  <a:pt x="11088184" y="3890811"/>
                  <a:pt x="11088184" y="3890811"/>
                </a:cubicBezTo>
                <a:close/>
                <a:moveTo>
                  <a:pt x="11048412" y="3888474"/>
                </a:moveTo>
                <a:cubicBezTo>
                  <a:pt x="11030001" y="3888474"/>
                  <a:pt x="11011591" y="3900959"/>
                  <a:pt x="10999317" y="3909283"/>
                </a:cubicBezTo>
                <a:cubicBezTo>
                  <a:pt x="10999317" y="3896798"/>
                  <a:pt x="10999317" y="3896798"/>
                  <a:pt x="10999317" y="3896798"/>
                </a:cubicBezTo>
                <a:cubicBezTo>
                  <a:pt x="10999317" y="3892635"/>
                  <a:pt x="10997272" y="3890555"/>
                  <a:pt x="10993181" y="3890555"/>
                </a:cubicBezTo>
                <a:cubicBezTo>
                  <a:pt x="10964542" y="3890555"/>
                  <a:pt x="10964542" y="3890555"/>
                  <a:pt x="10964542" y="3890555"/>
                </a:cubicBezTo>
                <a:cubicBezTo>
                  <a:pt x="10960451" y="3890555"/>
                  <a:pt x="10958406" y="3892635"/>
                  <a:pt x="10958406" y="3896798"/>
                </a:cubicBezTo>
                <a:cubicBezTo>
                  <a:pt x="10958406" y="4071593"/>
                  <a:pt x="10958406" y="4071593"/>
                  <a:pt x="10958406" y="4071593"/>
                </a:cubicBezTo>
                <a:cubicBezTo>
                  <a:pt x="10958406" y="4075755"/>
                  <a:pt x="10960451" y="4077836"/>
                  <a:pt x="10964542" y="4077836"/>
                </a:cubicBezTo>
                <a:cubicBezTo>
                  <a:pt x="10993181" y="4077836"/>
                  <a:pt x="10993181" y="4077836"/>
                  <a:pt x="10993181" y="4077836"/>
                </a:cubicBezTo>
                <a:cubicBezTo>
                  <a:pt x="10997272" y="4077836"/>
                  <a:pt x="10999317" y="4075755"/>
                  <a:pt x="10999317" y="4071593"/>
                </a:cubicBezTo>
                <a:cubicBezTo>
                  <a:pt x="10999317" y="3950901"/>
                  <a:pt x="10999317" y="3950901"/>
                  <a:pt x="10999317" y="3950901"/>
                </a:cubicBezTo>
                <a:cubicBezTo>
                  <a:pt x="11007500" y="3944658"/>
                  <a:pt x="11025910" y="3930092"/>
                  <a:pt x="11050457" y="3928011"/>
                </a:cubicBezTo>
                <a:cubicBezTo>
                  <a:pt x="11054548" y="3928011"/>
                  <a:pt x="11056594" y="3923849"/>
                  <a:pt x="11056594" y="3921768"/>
                </a:cubicBezTo>
                <a:cubicBezTo>
                  <a:pt x="11056594" y="3894717"/>
                  <a:pt x="11056594" y="3894717"/>
                  <a:pt x="11056594" y="3894717"/>
                </a:cubicBezTo>
                <a:cubicBezTo>
                  <a:pt x="11056594" y="3892635"/>
                  <a:pt x="11056594" y="3890555"/>
                  <a:pt x="11054548" y="3890555"/>
                </a:cubicBezTo>
                <a:cubicBezTo>
                  <a:pt x="11052503" y="3888474"/>
                  <a:pt x="11050457" y="3888474"/>
                  <a:pt x="11048412" y="3888474"/>
                </a:cubicBezTo>
                <a:close/>
                <a:moveTo>
                  <a:pt x="10847504" y="3884967"/>
                </a:moveTo>
                <a:cubicBezTo>
                  <a:pt x="10826811" y="3884967"/>
                  <a:pt x="10791633" y="3891205"/>
                  <a:pt x="10777148" y="3893285"/>
                </a:cubicBezTo>
                <a:cubicBezTo>
                  <a:pt x="10773009" y="3893285"/>
                  <a:pt x="10770940" y="3897443"/>
                  <a:pt x="10770940" y="3899523"/>
                </a:cubicBezTo>
                <a:cubicBezTo>
                  <a:pt x="10770940" y="3899523"/>
                  <a:pt x="10770940" y="3899523"/>
                  <a:pt x="10773009" y="3924476"/>
                </a:cubicBezTo>
                <a:cubicBezTo>
                  <a:pt x="10773009" y="3926555"/>
                  <a:pt x="10773009" y="3928635"/>
                  <a:pt x="10775079" y="3928635"/>
                </a:cubicBezTo>
                <a:cubicBezTo>
                  <a:pt x="10777148" y="3930714"/>
                  <a:pt x="10777148" y="3930714"/>
                  <a:pt x="10779217" y="3930714"/>
                </a:cubicBezTo>
                <a:cubicBezTo>
                  <a:pt x="10795771" y="3930714"/>
                  <a:pt x="10824741" y="3926555"/>
                  <a:pt x="10845434" y="3926555"/>
                </a:cubicBezTo>
                <a:cubicBezTo>
                  <a:pt x="10859918" y="3926555"/>
                  <a:pt x="10868196" y="3934873"/>
                  <a:pt x="10868196" y="3949429"/>
                </a:cubicBezTo>
                <a:cubicBezTo>
                  <a:pt x="10868196" y="3949429"/>
                  <a:pt x="10868196" y="3949429"/>
                  <a:pt x="10868196" y="3961905"/>
                </a:cubicBezTo>
                <a:cubicBezTo>
                  <a:pt x="10868196" y="3961905"/>
                  <a:pt x="10868196" y="3961905"/>
                  <a:pt x="10822672" y="3966064"/>
                </a:cubicBezTo>
                <a:cubicBezTo>
                  <a:pt x="10777148" y="3968144"/>
                  <a:pt x="10758524" y="3984779"/>
                  <a:pt x="10758524" y="4022208"/>
                </a:cubicBezTo>
                <a:cubicBezTo>
                  <a:pt x="10758524" y="4061717"/>
                  <a:pt x="10779217" y="4082511"/>
                  <a:pt x="10814395" y="4082511"/>
                </a:cubicBezTo>
                <a:cubicBezTo>
                  <a:pt x="10843365" y="4082511"/>
                  <a:pt x="10874404" y="4070035"/>
                  <a:pt x="10874404" y="4070035"/>
                </a:cubicBezTo>
                <a:cubicBezTo>
                  <a:pt x="10882681" y="4076273"/>
                  <a:pt x="10888889" y="4080432"/>
                  <a:pt x="10903374" y="4082511"/>
                </a:cubicBezTo>
                <a:cubicBezTo>
                  <a:pt x="10905443" y="4082511"/>
                  <a:pt x="10907512" y="4082511"/>
                  <a:pt x="10909582" y="4080432"/>
                </a:cubicBezTo>
                <a:cubicBezTo>
                  <a:pt x="10909582" y="4078352"/>
                  <a:pt x="10911651" y="4076273"/>
                  <a:pt x="10911651" y="4074194"/>
                </a:cubicBezTo>
                <a:cubicBezTo>
                  <a:pt x="10911651" y="4074194"/>
                  <a:pt x="10911651" y="4074194"/>
                  <a:pt x="10911651" y="3949429"/>
                </a:cubicBezTo>
                <a:cubicBezTo>
                  <a:pt x="10911651" y="3905761"/>
                  <a:pt x="10890958" y="3884967"/>
                  <a:pt x="10847504" y="3884967"/>
                </a:cubicBezTo>
                <a:close/>
                <a:moveTo>
                  <a:pt x="10518899" y="3884967"/>
                </a:moveTo>
                <a:cubicBezTo>
                  <a:pt x="10472419" y="3884967"/>
                  <a:pt x="10434738" y="3929188"/>
                  <a:pt x="10434738" y="3983739"/>
                </a:cubicBezTo>
                <a:cubicBezTo>
                  <a:pt x="10434738" y="4038290"/>
                  <a:pt x="10472419" y="4082511"/>
                  <a:pt x="10518899" y="4082511"/>
                </a:cubicBezTo>
                <a:cubicBezTo>
                  <a:pt x="10565380" y="4082511"/>
                  <a:pt x="10603060" y="4038290"/>
                  <a:pt x="10603060" y="3983739"/>
                </a:cubicBezTo>
                <a:cubicBezTo>
                  <a:pt x="10603060" y="3929188"/>
                  <a:pt x="10565380" y="3884967"/>
                  <a:pt x="10518899" y="3884967"/>
                </a:cubicBezTo>
                <a:close/>
                <a:moveTo>
                  <a:pt x="10302945" y="3859251"/>
                </a:moveTo>
                <a:cubicBezTo>
                  <a:pt x="10302945" y="3859251"/>
                  <a:pt x="10302945" y="3859251"/>
                  <a:pt x="10319310" y="3859251"/>
                </a:cubicBezTo>
                <a:cubicBezTo>
                  <a:pt x="10349994" y="3859251"/>
                  <a:pt x="10362267" y="3880168"/>
                  <a:pt x="10362267" y="3898993"/>
                </a:cubicBezTo>
                <a:cubicBezTo>
                  <a:pt x="10362267" y="3922003"/>
                  <a:pt x="10343857" y="3936644"/>
                  <a:pt x="10317264" y="3936644"/>
                </a:cubicBezTo>
                <a:cubicBezTo>
                  <a:pt x="10294763" y="3938736"/>
                  <a:pt x="10280444" y="3936644"/>
                  <a:pt x="10272261" y="3936644"/>
                </a:cubicBezTo>
                <a:cubicBezTo>
                  <a:pt x="10272261" y="3936644"/>
                  <a:pt x="10272261" y="3936644"/>
                  <a:pt x="10272261" y="3861343"/>
                </a:cubicBezTo>
                <a:cubicBezTo>
                  <a:pt x="10276353" y="3859251"/>
                  <a:pt x="10286581" y="3859251"/>
                  <a:pt x="10302945" y="3859251"/>
                </a:cubicBezTo>
                <a:close/>
                <a:moveTo>
                  <a:pt x="10679182" y="3847562"/>
                </a:moveTo>
                <a:cubicBezTo>
                  <a:pt x="10679182" y="3847562"/>
                  <a:pt x="10679182" y="3847562"/>
                  <a:pt x="10650472" y="3853806"/>
                </a:cubicBezTo>
                <a:cubicBezTo>
                  <a:pt x="10646371" y="3855888"/>
                  <a:pt x="10644320" y="3857970"/>
                  <a:pt x="10644320" y="3860050"/>
                </a:cubicBezTo>
                <a:cubicBezTo>
                  <a:pt x="10644320" y="3860050"/>
                  <a:pt x="10644320" y="3860050"/>
                  <a:pt x="10644320" y="3891272"/>
                </a:cubicBezTo>
                <a:cubicBezTo>
                  <a:pt x="10644320" y="3891272"/>
                  <a:pt x="10644320" y="3891272"/>
                  <a:pt x="10627914" y="3891272"/>
                </a:cubicBezTo>
                <a:cubicBezTo>
                  <a:pt x="10623813" y="3891272"/>
                  <a:pt x="10621762" y="3893354"/>
                  <a:pt x="10621762" y="3897517"/>
                </a:cubicBezTo>
                <a:cubicBezTo>
                  <a:pt x="10621762" y="3897517"/>
                  <a:pt x="10621762" y="3897517"/>
                  <a:pt x="10621762" y="3922495"/>
                </a:cubicBezTo>
                <a:cubicBezTo>
                  <a:pt x="10621762" y="3926658"/>
                  <a:pt x="10623813" y="3928739"/>
                  <a:pt x="10627914" y="3928739"/>
                </a:cubicBezTo>
                <a:cubicBezTo>
                  <a:pt x="10627914" y="3928739"/>
                  <a:pt x="10627914" y="3928739"/>
                  <a:pt x="10644320" y="3928739"/>
                </a:cubicBezTo>
                <a:cubicBezTo>
                  <a:pt x="10644320" y="3928739"/>
                  <a:pt x="10644320" y="3928739"/>
                  <a:pt x="10644320" y="4011998"/>
                </a:cubicBezTo>
                <a:cubicBezTo>
                  <a:pt x="10644320" y="4068197"/>
                  <a:pt x="10658675" y="4084849"/>
                  <a:pt x="10699689" y="4084849"/>
                </a:cubicBezTo>
                <a:cubicBezTo>
                  <a:pt x="10709943" y="4084849"/>
                  <a:pt x="10722247" y="4080686"/>
                  <a:pt x="10732500" y="4080686"/>
                </a:cubicBezTo>
                <a:cubicBezTo>
                  <a:pt x="10736602" y="4078605"/>
                  <a:pt x="10738652" y="4076523"/>
                  <a:pt x="10738652" y="4072360"/>
                </a:cubicBezTo>
                <a:cubicBezTo>
                  <a:pt x="10738652" y="4072360"/>
                  <a:pt x="10738652" y="4072360"/>
                  <a:pt x="10736602" y="4049464"/>
                </a:cubicBezTo>
                <a:cubicBezTo>
                  <a:pt x="10736602" y="4045301"/>
                  <a:pt x="10734551" y="4041138"/>
                  <a:pt x="10730449" y="4041138"/>
                </a:cubicBezTo>
                <a:cubicBezTo>
                  <a:pt x="10724297" y="4041138"/>
                  <a:pt x="10714044" y="4043220"/>
                  <a:pt x="10705841" y="4043220"/>
                </a:cubicBezTo>
                <a:cubicBezTo>
                  <a:pt x="10687385" y="4043220"/>
                  <a:pt x="10687385" y="4032813"/>
                  <a:pt x="10687385" y="4005753"/>
                </a:cubicBezTo>
                <a:cubicBezTo>
                  <a:pt x="10687385" y="4005753"/>
                  <a:pt x="10687385" y="4005753"/>
                  <a:pt x="10687385" y="3928739"/>
                </a:cubicBezTo>
                <a:cubicBezTo>
                  <a:pt x="10687385" y="3928739"/>
                  <a:pt x="10687385" y="3928739"/>
                  <a:pt x="10730449" y="3928739"/>
                </a:cubicBezTo>
                <a:cubicBezTo>
                  <a:pt x="10734551" y="3928739"/>
                  <a:pt x="10736602" y="3926658"/>
                  <a:pt x="10736602" y="3922495"/>
                </a:cubicBezTo>
                <a:cubicBezTo>
                  <a:pt x="10736602" y="3922495"/>
                  <a:pt x="10736602" y="3922495"/>
                  <a:pt x="10736602" y="3897517"/>
                </a:cubicBezTo>
                <a:cubicBezTo>
                  <a:pt x="10736602" y="3893354"/>
                  <a:pt x="10734551" y="3891272"/>
                  <a:pt x="10730449" y="3891272"/>
                </a:cubicBezTo>
                <a:cubicBezTo>
                  <a:pt x="10730449" y="3891272"/>
                  <a:pt x="10730449" y="3891272"/>
                  <a:pt x="10687385" y="3891272"/>
                </a:cubicBezTo>
                <a:cubicBezTo>
                  <a:pt x="10687385" y="3891272"/>
                  <a:pt x="10687385" y="3891272"/>
                  <a:pt x="10687385" y="3853806"/>
                </a:cubicBezTo>
                <a:cubicBezTo>
                  <a:pt x="10687385" y="3851725"/>
                  <a:pt x="10685334" y="3849643"/>
                  <a:pt x="10685334" y="3847562"/>
                </a:cubicBezTo>
                <a:cubicBezTo>
                  <a:pt x="10683283" y="3847562"/>
                  <a:pt x="10681232" y="3847562"/>
                  <a:pt x="10679182" y="3847562"/>
                </a:cubicBezTo>
                <a:close/>
                <a:moveTo>
                  <a:pt x="10313278" y="3818340"/>
                </a:moveTo>
                <a:cubicBezTo>
                  <a:pt x="10302968" y="3818340"/>
                  <a:pt x="10272038" y="3818340"/>
                  <a:pt x="10232861" y="3822492"/>
                </a:cubicBezTo>
                <a:cubicBezTo>
                  <a:pt x="10230798" y="3822492"/>
                  <a:pt x="10226674" y="3826644"/>
                  <a:pt x="10226674" y="3830796"/>
                </a:cubicBezTo>
                <a:cubicBezTo>
                  <a:pt x="10226674" y="3830796"/>
                  <a:pt x="10226674" y="3830796"/>
                  <a:pt x="10226674" y="4071608"/>
                </a:cubicBezTo>
                <a:cubicBezTo>
                  <a:pt x="10226674" y="4075760"/>
                  <a:pt x="10230798" y="4077836"/>
                  <a:pt x="10234922" y="4077836"/>
                </a:cubicBezTo>
                <a:cubicBezTo>
                  <a:pt x="10234922" y="4077836"/>
                  <a:pt x="10234922" y="4077836"/>
                  <a:pt x="10263790" y="4077836"/>
                </a:cubicBezTo>
                <a:cubicBezTo>
                  <a:pt x="10267914" y="4077836"/>
                  <a:pt x="10272038" y="4075760"/>
                  <a:pt x="10272038" y="4071608"/>
                </a:cubicBezTo>
                <a:cubicBezTo>
                  <a:pt x="10272038" y="4071608"/>
                  <a:pt x="10272038" y="4071608"/>
                  <a:pt x="10272038" y="3976114"/>
                </a:cubicBezTo>
                <a:cubicBezTo>
                  <a:pt x="10280286" y="3976114"/>
                  <a:pt x="10298844" y="3978189"/>
                  <a:pt x="10321526" y="3978189"/>
                </a:cubicBezTo>
                <a:cubicBezTo>
                  <a:pt x="10321526" y="3978189"/>
                  <a:pt x="10321526" y="3978189"/>
                  <a:pt x="10362766" y="4073683"/>
                </a:cubicBezTo>
                <a:cubicBezTo>
                  <a:pt x="10364828" y="4077836"/>
                  <a:pt x="10366890" y="4077836"/>
                  <a:pt x="10368952" y="4077836"/>
                </a:cubicBezTo>
                <a:cubicBezTo>
                  <a:pt x="10368952" y="4077836"/>
                  <a:pt x="10368952" y="4077836"/>
                  <a:pt x="10401944" y="4077836"/>
                </a:cubicBezTo>
                <a:cubicBezTo>
                  <a:pt x="10406068" y="4077836"/>
                  <a:pt x="10408130" y="4077836"/>
                  <a:pt x="10408130" y="4075760"/>
                </a:cubicBezTo>
                <a:cubicBezTo>
                  <a:pt x="10410192" y="4073683"/>
                  <a:pt x="10410192" y="4071608"/>
                  <a:pt x="10410192" y="4069532"/>
                </a:cubicBezTo>
                <a:lnTo>
                  <a:pt x="10362766" y="3965734"/>
                </a:lnTo>
                <a:cubicBezTo>
                  <a:pt x="10393696" y="3951202"/>
                  <a:pt x="10408130" y="3928366"/>
                  <a:pt x="10408130" y="3897226"/>
                </a:cubicBezTo>
                <a:cubicBezTo>
                  <a:pt x="10408130" y="3861935"/>
                  <a:pt x="10391634" y="3818340"/>
                  <a:pt x="10319464" y="3818340"/>
                </a:cubicBezTo>
                <a:cubicBezTo>
                  <a:pt x="10319464" y="3818340"/>
                  <a:pt x="10317402" y="3818340"/>
                  <a:pt x="10313278" y="3818340"/>
                </a:cubicBezTo>
                <a:close/>
                <a:moveTo>
                  <a:pt x="11675833" y="3785334"/>
                </a:moveTo>
                <a:cubicBezTo>
                  <a:pt x="11677894" y="3783273"/>
                  <a:pt x="11682015" y="3783273"/>
                  <a:pt x="11684076" y="3785334"/>
                </a:cubicBezTo>
                <a:cubicBezTo>
                  <a:pt x="11727344" y="3795635"/>
                  <a:pt x="11760312" y="3814179"/>
                  <a:pt x="11791218" y="3847147"/>
                </a:cubicBezTo>
                <a:cubicBezTo>
                  <a:pt x="11793278" y="3849207"/>
                  <a:pt x="11795339" y="3851267"/>
                  <a:pt x="11795339" y="3853328"/>
                </a:cubicBezTo>
                <a:cubicBezTo>
                  <a:pt x="11793278" y="3857448"/>
                  <a:pt x="11791218" y="3857448"/>
                  <a:pt x="11787097" y="3859509"/>
                </a:cubicBezTo>
                <a:cubicBezTo>
                  <a:pt x="11696438" y="3902778"/>
                  <a:pt x="11696438" y="3902778"/>
                  <a:pt x="11696438" y="3902778"/>
                </a:cubicBezTo>
                <a:cubicBezTo>
                  <a:pt x="11692317" y="3904838"/>
                  <a:pt x="11688196" y="3904838"/>
                  <a:pt x="11686136" y="3904838"/>
                </a:cubicBezTo>
                <a:cubicBezTo>
                  <a:pt x="11684076" y="3902778"/>
                  <a:pt x="11682015" y="3898657"/>
                  <a:pt x="11682015" y="3894536"/>
                </a:cubicBezTo>
                <a:cubicBezTo>
                  <a:pt x="11673773" y="3793575"/>
                  <a:pt x="11673773" y="3793575"/>
                  <a:pt x="11673773" y="3793575"/>
                </a:cubicBezTo>
                <a:cubicBezTo>
                  <a:pt x="11673773" y="3789454"/>
                  <a:pt x="11673773" y="3787394"/>
                  <a:pt x="11675833" y="3785334"/>
                </a:cubicBezTo>
                <a:close/>
                <a:moveTo>
                  <a:pt x="11618498" y="3784563"/>
                </a:moveTo>
                <a:cubicBezTo>
                  <a:pt x="11620043" y="3784306"/>
                  <a:pt x="11621589" y="3784306"/>
                  <a:pt x="11622619" y="3785338"/>
                </a:cubicBezTo>
                <a:cubicBezTo>
                  <a:pt x="11622619" y="3787403"/>
                  <a:pt x="11624679" y="3789468"/>
                  <a:pt x="11624679" y="3795663"/>
                </a:cubicBezTo>
                <a:cubicBezTo>
                  <a:pt x="11616438" y="3896851"/>
                  <a:pt x="11616438" y="3896851"/>
                  <a:pt x="11616438" y="3896851"/>
                </a:cubicBezTo>
                <a:cubicBezTo>
                  <a:pt x="11616438" y="3900981"/>
                  <a:pt x="11614377" y="3903046"/>
                  <a:pt x="11612316" y="3905111"/>
                </a:cubicBezTo>
                <a:cubicBezTo>
                  <a:pt x="11608196" y="3907176"/>
                  <a:pt x="11606135" y="3907176"/>
                  <a:pt x="11602015" y="3905111"/>
                </a:cubicBezTo>
                <a:cubicBezTo>
                  <a:pt x="11511355" y="3859680"/>
                  <a:pt x="11511355" y="3859680"/>
                  <a:pt x="11511355" y="3859680"/>
                </a:cubicBezTo>
                <a:cubicBezTo>
                  <a:pt x="11507235" y="3859680"/>
                  <a:pt x="11505174" y="3857615"/>
                  <a:pt x="11503114" y="3853485"/>
                </a:cubicBezTo>
                <a:cubicBezTo>
                  <a:pt x="11503114" y="3851419"/>
                  <a:pt x="11505174" y="3849355"/>
                  <a:pt x="11507235" y="3847289"/>
                </a:cubicBezTo>
                <a:cubicBezTo>
                  <a:pt x="11538141" y="3814249"/>
                  <a:pt x="11571108" y="3795663"/>
                  <a:pt x="11614377" y="3785338"/>
                </a:cubicBezTo>
                <a:cubicBezTo>
                  <a:pt x="11615407" y="3785338"/>
                  <a:pt x="11616952" y="3784822"/>
                  <a:pt x="11618498" y="3784563"/>
                </a:cubicBezTo>
                <a:close/>
                <a:moveTo>
                  <a:pt x="11649811" y="3749374"/>
                </a:moveTo>
                <a:cubicBezTo>
                  <a:pt x="11530058" y="3749374"/>
                  <a:pt x="11432980" y="3847500"/>
                  <a:pt x="11432980" y="3968544"/>
                </a:cubicBezTo>
                <a:cubicBezTo>
                  <a:pt x="11432980" y="4089587"/>
                  <a:pt x="11530058" y="4187713"/>
                  <a:pt x="11649811" y="4187713"/>
                </a:cubicBezTo>
                <a:cubicBezTo>
                  <a:pt x="11769564" y="4187713"/>
                  <a:pt x="11866643" y="4089587"/>
                  <a:pt x="11866643" y="3968544"/>
                </a:cubicBezTo>
                <a:cubicBezTo>
                  <a:pt x="11866643" y="3847500"/>
                  <a:pt x="11769564" y="3749374"/>
                  <a:pt x="11649811" y="3749374"/>
                </a:cubicBezTo>
                <a:close/>
                <a:moveTo>
                  <a:pt x="11649226" y="3717815"/>
                </a:moveTo>
                <a:cubicBezTo>
                  <a:pt x="11785441" y="3717815"/>
                  <a:pt x="11895865" y="3829547"/>
                  <a:pt x="11895865" y="3967376"/>
                </a:cubicBezTo>
                <a:cubicBezTo>
                  <a:pt x="11895865" y="4105204"/>
                  <a:pt x="11785441" y="4216937"/>
                  <a:pt x="11649226" y="4216937"/>
                </a:cubicBezTo>
                <a:cubicBezTo>
                  <a:pt x="11513012" y="4216937"/>
                  <a:pt x="11402588" y="4105204"/>
                  <a:pt x="11402588" y="3967376"/>
                </a:cubicBezTo>
                <a:cubicBezTo>
                  <a:pt x="11402588" y="3829547"/>
                  <a:pt x="11513012" y="3717815"/>
                  <a:pt x="11649226" y="3717815"/>
                </a:cubicBezTo>
                <a:close/>
                <a:moveTo>
                  <a:pt x="11636303" y="3639239"/>
                </a:moveTo>
                <a:cubicBezTo>
                  <a:pt x="11628077" y="3653788"/>
                  <a:pt x="11623964" y="3672494"/>
                  <a:pt x="11623964" y="3689122"/>
                </a:cubicBezTo>
                <a:cubicBezTo>
                  <a:pt x="11619850" y="3689122"/>
                  <a:pt x="11603398" y="3691200"/>
                  <a:pt x="11601342" y="3693279"/>
                </a:cubicBezTo>
                <a:cubicBezTo>
                  <a:pt x="11595172" y="3674573"/>
                  <a:pt x="11586946" y="3657945"/>
                  <a:pt x="11574607" y="3647553"/>
                </a:cubicBezTo>
                <a:cubicBezTo>
                  <a:pt x="11574607" y="3645474"/>
                  <a:pt x="11574607" y="3645474"/>
                  <a:pt x="11574607" y="3645474"/>
                </a:cubicBezTo>
                <a:cubicBezTo>
                  <a:pt x="11572550" y="3647553"/>
                  <a:pt x="11572550" y="3647553"/>
                  <a:pt x="11572550" y="3647553"/>
                </a:cubicBezTo>
                <a:cubicBezTo>
                  <a:pt x="11566381" y="3647553"/>
                  <a:pt x="11558155" y="3649631"/>
                  <a:pt x="11551985" y="3651710"/>
                </a:cubicBezTo>
                <a:cubicBezTo>
                  <a:pt x="11551985" y="3653788"/>
                  <a:pt x="11551985" y="3653788"/>
                  <a:pt x="11551985" y="3653788"/>
                </a:cubicBezTo>
                <a:cubicBezTo>
                  <a:pt x="11549928" y="3662102"/>
                  <a:pt x="11547872" y="3670416"/>
                  <a:pt x="11547872" y="3678730"/>
                </a:cubicBezTo>
                <a:cubicBezTo>
                  <a:pt x="11547872" y="3689122"/>
                  <a:pt x="11549928" y="3697436"/>
                  <a:pt x="11551985" y="3705750"/>
                </a:cubicBezTo>
                <a:cubicBezTo>
                  <a:pt x="11549928" y="3705750"/>
                  <a:pt x="11533476" y="3714063"/>
                  <a:pt x="11531420" y="3714063"/>
                </a:cubicBezTo>
                <a:cubicBezTo>
                  <a:pt x="11521137" y="3699514"/>
                  <a:pt x="11508798" y="3684965"/>
                  <a:pt x="11494402" y="3678730"/>
                </a:cubicBezTo>
                <a:cubicBezTo>
                  <a:pt x="11494402" y="3676651"/>
                  <a:pt x="11494402" y="3676651"/>
                  <a:pt x="11494402" y="3676651"/>
                </a:cubicBezTo>
                <a:cubicBezTo>
                  <a:pt x="11492346" y="3676651"/>
                  <a:pt x="11492346" y="3676651"/>
                  <a:pt x="11492346" y="3676651"/>
                </a:cubicBezTo>
                <a:cubicBezTo>
                  <a:pt x="11486176" y="3680808"/>
                  <a:pt x="11480006" y="3684965"/>
                  <a:pt x="11473837" y="3689122"/>
                </a:cubicBezTo>
                <a:cubicBezTo>
                  <a:pt x="11473837" y="3689122"/>
                  <a:pt x="11473837" y="3691200"/>
                  <a:pt x="11473837" y="3691200"/>
                </a:cubicBezTo>
                <a:cubicBezTo>
                  <a:pt x="11473837" y="3707828"/>
                  <a:pt x="11477950" y="3724456"/>
                  <a:pt x="11486176" y="3741083"/>
                </a:cubicBezTo>
                <a:cubicBezTo>
                  <a:pt x="11484120" y="3743162"/>
                  <a:pt x="11471780" y="3751476"/>
                  <a:pt x="11469724" y="3753554"/>
                </a:cubicBezTo>
                <a:cubicBezTo>
                  <a:pt x="11457385" y="3741083"/>
                  <a:pt x="11440932" y="3730691"/>
                  <a:pt x="11426536" y="3726534"/>
                </a:cubicBezTo>
                <a:cubicBezTo>
                  <a:pt x="11424480" y="3726534"/>
                  <a:pt x="11424480" y="3726534"/>
                  <a:pt x="11424480" y="3726534"/>
                </a:cubicBezTo>
                <a:cubicBezTo>
                  <a:pt x="11424480" y="3728612"/>
                  <a:pt x="11424480" y="3728612"/>
                  <a:pt x="11424480" y="3728612"/>
                </a:cubicBezTo>
                <a:cubicBezTo>
                  <a:pt x="11418310" y="3730691"/>
                  <a:pt x="11412140" y="3736926"/>
                  <a:pt x="11408027" y="3743162"/>
                </a:cubicBezTo>
                <a:cubicBezTo>
                  <a:pt x="11408027" y="3745240"/>
                  <a:pt x="11408027" y="3745240"/>
                  <a:pt x="11408027" y="3745240"/>
                </a:cubicBezTo>
                <a:cubicBezTo>
                  <a:pt x="11412140" y="3759789"/>
                  <a:pt x="11422423" y="3776417"/>
                  <a:pt x="11434763" y="3790966"/>
                </a:cubicBezTo>
                <a:cubicBezTo>
                  <a:pt x="11432706" y="3790966"/>
                  <a:pt x="11422423" y="3805515"/>
                  <a:pt x="11420366" y="3807594"/>
                </a:cubicBezTo>
                <a:cubicBezTo>
                  <a:pt x="11405971" y="3799280"/>
                  <a:pt x="11387462" y="3795123"/>
                  <a:pt x="11371010" y="3795123"/>
                </a:cubicBezTo>
                <a:cubicBezTo>
                  <a:pt x="11368953" y="3795123"/>
                  <a:pt x="11368953" y="3795123"/>
                  <a:pt x="11368953" y="3795123"/>
                </a:cubicBezTo>
                <a:cubicBezTo>
                  <a:pt x="11364840" y="3799280"/>
                  <a:pt x="11360727" y="3807594"/>
                  <a:pt x="11358671" y="3813829"/>
                </a:cubicBezTo>
                <a:cubicBezTo>
                  <a:pt x="11358671" y="3815908"/>
                  <a:pt x="11358671" y="3815908"/>
                  <a:pt x="11358671" y="3815908"/>
                </a:cubicBezTo>
                <a:cubicBezTo>
                  <a:pt x="11366897" y="3830456"/>
                  <a:pt x="11379236" y="3842927"/>
                  <a:pt x="11395688" y="3853320"/>
                </a:cubicBezTo>
                <a:cubicBezTo>
                  <a:pt x="11393632" y="3855398"/>
                  <a:pt x="11387462" y="3869947"/>
                  <a:pt x="11387462" y="3872026"/>
                </a:cubicBezTo>
                <a:cubicBezTo>
                  <a:pt x="11368953" y="3867869"/>
                  <a:pt x="11350444" y="3867869"/>
                  <a:pt x="11336049" y="3872026"/>
                </a:cubicBezTo>
                <a:cubicBezTo>
                  <a:pt x="11333992" y="3872026"/>
                  <a:pt x="11333992" y="3872026"/>
                  <a:pt x="11333992" y="3872026"/>
                </a:cubicBezTo>
                <a:cubicBezTo>
                  <a:pt x="11333992" y="3874104"/>
                  <a:pt x="11333992" y="3874104"/>
                  <a:pt x="11333992" y="3874104"/>
                </a:cubicBezTo>
                <a:cubicBezTo>
                  <a:pt x="11331936" y="3880340"/>
                  <a:pt x="11329879" y="3888653"/>
                  <a:pt x="11327823" y="3894888"/>
                </a:cubicBezTo>
                <a:cubicBezTo>
                  <a:pt x="11329879" y="3896967"/>
                  <a:pt x="11329879" y="3896967"/>
                  <a:pt x="11329879" y="3896967"/>
                </a:cubicBezTo>
                <a:cubicBezTo>
                  <a:pt x="11340162" y="3907359"/>
                  <a:pt x="11356614" y="3917752"/>
                  <a:pt x="11373066" y="3921908"/>
                </a:cubicBezTo>
                <a:cubicBezTo>
                  <a:pt x="11373066" y="3923987"/>
                  <a:pt x="11371010" y="3942693"/>
                  <a:pt x="11371010" y="3944772"/>
                </a:cubicBezTo>
                <a:cubicBezTo>
                  <a:pt x="11352501" y="3944772"/>
                  <a:pt x="11333992" y="3948928"/>
                  <a:pt x="11321653" y="3957243"/>
                </a:cubicBezTo>
                <a:cubicBezTo>
                  <a:pt x="11319596" y="3957243"/>
                  <a:pt x="11319596" y="3957243"/>
                  <a:pt x="11319596" y="3957243"/>
                </a:cubicBezTo>
                <a:cubicBezTo>
                  <a:pt x="11319596" y="3959320"/>
                  <a:pt x="11319596" y="3959320"/>
                  <a:pt x="11319596" y="3959320"/>
                </a:cubicBezTo>
                <a:cubicBezTo>
                  <a:pt x="11319596" y="3961399"/>
                  <a:pt x="11319596" y="3965556"/>
                  <a:pt x="11319596" y="3969713"/>
                </a:cubicBezTo>
                <a:cubicBezTo>
                  <a:pt x="11319596" y="3973870"/>
                  <a:pt x="11319596" y="3978027"/>
                  <a:pt x="11319596" y="3980105"/>
                </a:cubicBezTo>
                <a:cubicBezTo>
                  <a:pt x="11319596" y="3982184"/>
                  <a:pt x="11319596" y="3982184"/>
                  <a:pt x="11319596" y="3982184"/>
                </a:cubicBezTo>
                <a:cubicBezTo>
                  <a:pt x="11321653" y="3982184"/>
                  <a:pt x="11321653" y="3982184"/>
                  <a:pt x="11321653" y="3982184"/>
                </a:cubicBezTo>
                <a:cubicBezTo>
                  <a:pt x="11333992" y="3990498"/>
                  <a:pt x="11352501" y="3994655"/>
                  <a:pt x="11371010" y="3994655"/>
                </a:cubicBezTo>
                <a:cubicBezTo>
                  <a:pt x="11371010" y="3998811"/>
                  <a:pt x="11373066" y="4015439"/>
                  <a:pt x="11375123" y="4017517"/>
                </a:cubicBezTo>
                <a:cubicBezTo>
                  <a:pt x="11356614" y="4023752"/>
                  <a:pt x="11340162" y="4032066"/>
                  <a:pt x="11329879" y="4044537"/>
                </a:cubicBezTo>
                <a:cubicBezTo>
                  <a:pt x="11327823" y="4044537"/>
                  <a:pt x="11327823" y="4044537"/>
                  <a:pt x="11327823" y="4044537"/>
                </a:cubicBezTo>
                <a:cubicBezTo>
                  <a:pt x="11327823" y="4046616"/>
                  <a:pt x="11327823" y="4046616"/>
                  <a:pt x="11327823" y="4046616"/>
                </a:cubicBezTo>
                <a:cubicBezTo>
                  <a:pt x="11329879" y="4052851"/>
                  <a:pt x="11331936" y="4061165"/>
                  <a:pt x="11333992" y="4067401"/>
                </a:cubicBezTo>
                <a:cubicBezTo>
                  <a:pt x="11336049" y="4067401"/>
                  <a:pt x="11336049" y="4067401"/>
                  <a:pt x="11336049" y="4067401"/>
                </a:cubicBezTo>
                <a:cubicBezTo>
                  <a:pt x="11350444" y="4073636"/>
                  <a:pt x="11371010" y="4071557"/>
                  <a:pt x="11387462" y="4067401"/>
                </a:cubicBezTo>
                <a:cubicBezTo>
                  <a:pt x="11387462" y="4069478"/>
                  <a:pt x="11395688" y="4086107"/>
                  <a:pt x="11395688" y="4088184"/>
                </a:cubicBezTo>
                <a:cubicBezTo>
                  <a:pt x="11381292" y="4096498"/>
                  <a:pt x="11366897" y="4111048"/>
                  <a:pt x="11358671" y="4125597"/>
                </a:cubicBezTo>
                <a:cubicBezTo>
                  <a:pt x="11358671" y="4127675"/>
                  <a:pt x="11358671" y="4127675"/>
                  <a:pt x="11358671" y="4127675"/>
                </a:cubicBezTo>
                <a:cubicBezTo>
                  <a:pt x="11360727" y="4131833"/>
                  <a:pt x="11366897" y="4140146"/>
                  <a:pt x="11371010" y="4146381"/>
                </a:cubicBezTo>
                <a:cubicBezTo>
                  <a:pt x="11387462" y="4146381"/>
                  <a:pt x="11405971" y="4142225"/>
                  <a:pt x="11422423" y="4131833"/>
                </a:cubicBezTo>
                <a:cubicBezTo>
                  <a:pt x="11422423" y="4133910"/>
                  <a:pt x="11432706" y="4148460"/>
                  <a:pt x="11434763" y="4150539"/>
                </a:cubicBezTo>
                <a:cubicBezTo>
                  <a:pt x="11422423" y="4163009"/>
                  <a:pt x="11412140" y="4179636"/>
                  <a:pt x="11408027" y="4196265"/>
                </a:cubicBezTo>
                <a:cubicBezTo>
                  <a:pt x="11410084" y="4198342"/>
                  <a:pt x="11410084" y="4198342"/>
                  <a:pt x="11410084" y="4198342"/>
                </a:cubicBezTo>
                <a:cubicBezTo>
                  <a:pt x="11412140" y="4202500"/>
                  <a:pt x="11420366" y="4208735"/>
                  <a:pt x="11424480" y="4212892"/>
                </a:cubicBezTo>
                <a:cubicBezTo>
                  <a:pt x="11426536" y="4212892"/>
                  <a:pt x="11426536" y="4212892"/>
                  <a:pt x="11426536" y="4212892"/>
                </a:cubicBezTo>
                <a:cubicBezTo>
                  <a:pt x="11440932" y="4208735"/>
                  <a:pt x="11457385" y="4200421"/>
                  <a:pt x="11471780" y="4185872"/>
                </a:cubicBezTo>
                <a:cubicBezTo>
                  <a:pt x="11473837" y="4187951"/>
                  <a:pt x="11486176" y="4198342"/>
                  <a:pt x="11488233" y="4200421"/>
                </a:cubicBezTo>
                <a:cubicBezTo>
                  <a:pt x="11480006" y="4217048"/>
                  <a:pt x="11475894" y="4233677"/>
                  <a:pt x="11475894" y="4250304"/>
                </a:cubicBezTo>
                <a:cubicBezTo>
                  <a:pt x="11475894" y="4250304"/>
                  <a:pt x="11475894" y="4252383"/>
                  <a:pt x="11475894" y="4252383"/>
                </a:cubicBezTo>
                <a:cubicBezTo>
                  <a:pt x="11480006" y="4256539"/>
                  <a:pt x="11488233" y="4260697"/>
                  <a:pt x="11494402" y="4262774"/>
                </a:cubicBezTo>
                <a:cubicBezTo>
                  <a:pt x="11494402" y="4264853"/>
                  <a:pt x="11494402" y="4264853"/>
                  <a:pt x="11494402" y="4264853"/>
                </a:cubicBezTo>
                <a:cubicBezTo>
                  <a:pt x="11496459" y="4262774"/>
                  <a:pt x="11496459" y="4262774"/>
                  <a:pt x="11496459" y="4262774"/>
                </a:cubicBezTo>
                <a:cubicBezTo>
                  <a:pt x="11510854" y="4254461"/>
                  <a:pt x="11523194" y="4241990"/>
                  <a:pt x="11533476" y="4225363"/>
                </a:cubicBezTo>
                <a:cubicBezTo>
                  <a:pt x="11535533" y="4227441"/>
                  <a:pt x="11549928" y="4233677"/>
                  <a:pt x="11551985" y="4233677"/>
                </a:cubicBezTo>
                <a:cubicBezTo>
                  <a:pt x="11549928" y="4241990"/>
                  <a:pt x="11549928" y="4252383"/>
                  <a:pt x="11549928" y="4260697"/>
                </a:cubicBezTo>
                <a:cubicBezTo>
                  <a:pt x="11549928" y="4269010"/>
                  <a:pt x="11549928" y="4279403"/>
                  <a:pt x="11551985" y="4285638"/>
                </a:cubicBezTo>
                <a:cubicBezTo>
                  <a:pt x="11551985" y="4287716"/>
                  <a:pt x="11551985" y="4287716"/>
                  <a:pt x="11551985" y="4287716"/>
                </a:cubicBezTo>
                <a:cubicBezTo>
                  <a:pt x="11554042" y="4287716"/>
                  <a:pt x="11554042" y="4287716"/>
                  <a:pt x="11554042" y="4287716"/>
                </a:cubicBezTo>
                <a:cubicBezTo>
                  <a:pt x="11558155" y="4289795"/>
                  <a:pt x="11568437" y="4291873"/>
                  <a:pt x="11574607" y="4293951"/>
                </a:cubicBezTo>
                <a:cubicBezTo>
                  <a:pt x="11576663" y="4293951"/>
                  <a:pt x="11576663" y="4293951"/>
                  <a:pt x="11576663" y="4293951"/>
                </a:cubicBezTo>
                <a:cubicBezTo>
                  <a:pt x="11586946" y="4281481"/>
                  <a:pt x="11597229" y="4264853"/>
                  <a:pt x="11601342" y="4248226"/>
                </a:cubicBezTo>
                <a:cubicBezTo>
                  <a:pt x="11603398" y="4248226"/>
                  <a:pt x="11621907" y="4250304"/>
                  <a:pt x="11623964" y="4250304"/>
                </a:cubicBezTo>
                <a:cubicBezTo>
                  <a:pt x="11623964" y="4269010"/>
                  <a:pt x="11628077" y="4287716"/>
                  <a:pt x="11636303" y="4302265"/>
                </a:cubicBezTo>
                <a:cubicBezTo>
                  <a:pt x="11638359" y="4302265"/>
                  <a:pt x="11638359" y="4302265"/>
                  <a:pt x="11638359" y="4302265"/>
                </a:cubicBezTo>
                <a:cubicBezTo>
                  <a:pt x="11644529" y="4302265"/>
                  <a:pt x="11654812" y="4302265"/>
                  <a:pt x="11658925" y="4302265"/>
                </a:cubicBezTo>
                <a:cubicBezTo>
                  <a:pt x="11660982" y="4302265"/>
                  <a:pt x="11660982" y="4302265"/>
                  <a:pt x="11660982" y="4302265"/>
                </a:cubicBezTo>
                <a:cubicBezTo>
                  <a:pt x="11669208" y="4287716"/>
                  <a:pt x="11673321" y="4269010"/>
                  <a:pt x="11675378" y="4250304"/>
                </a:cubicBezTo>
                <a:cubicBezTo>
                  <a:pt x="11677434" y="4250304"/>
                  <a:pt x="11693886" y="4248226"/>
                  <a:pt x="11695943" y="4248226"/>
                </a:cubicBezTo>
                <a:cubicBezTo>
                  <a:pt x="11700056" y="4264853"/>
                  <a:pt x="11710338" y="4281481"/>
                  <a:pt x="11722678" y="4293951"/>
                </a:cubicBezTo>
                <a:cubicBezTo>
                  <a:pt x="11728847" y="4291873"/>
                  <a:pt x="11739130" y="4289795"/>
                  <a:pt x="11743243" y="4287716"/>
                </a:cubicBezTo>
                <a:cubicBezTo>
                  <a:pt x="11745300" y="4287716"/>
                  <a:pt x="11745300" y="4287716"/>
                  <a:pt x="11745300" y="4287716"/>
                </a:cubicBezTo>
                <a:cubicBezTo>
                  <a:pt x="11747356" y="4279403"/>
                  <a:pt x="11747356" y="4269010"/>
                  <a:pt x="11747356" y="4260697"/>
                </a:cubicBezTo>
                <a:cubicBezTo>
                  <a:pt x="11747356" y="4252383"/>
                  <a:pt x="11747356" y="4241990"/>
                  <a:pt x="11745300" y="4233677"/>
                </a:cubicBezTo>
                <a:cubicBezTo>
                  <a:pt x="11747356" y="4233677"/>
                  <a:pt x="11763808" y="4227441"/>
                  <a:pt x="11765865" y="4225363"/>
                </a:cubicBezTo>
                <a:cubicBezTo>
                  <a:pt x="11774091" y="4241990"/>
                  <a:pt x="11788487" y="4254461"/>
                  <a:pt x="11802882" y="4262774"/>
                </a:cubicBezTo>
                <a:cubicBezTo>
                  <a:pt x="11809052" y="4260697"/>
                  <a:pt x="11817278" y="4256539"/>
                  <a:pt x="11821391" y="4252383"/>
                </a:cubicBezTo>
                <a:cubicBezTo>
                  <a:pt x="11823448" y="4250304"/>
                  <a:pt x="11823448" y="4250304"/>
                  <a:pt x="11823448" y="4250304"/>
                </a:cubicBezTo>
                <a:cubicBezTo>
                  <a:pt x="11823448" y="4250304"/>
                  <a:pt x="11823448" y="4250304"/>
                  <a:pt x="11823448" y="4248226"/>
                </a:cubicBezTo>
                <a:cubicBezTo>
                  <a:pt x="11823448" y="4233677"/>
                  <a:pt x="11817278" y="4214971"/>
                  <a:pt x="11809052" y="4200421"/>
                </a:cubicBezTo>
                <a:cubicBezTo>
                  <a:pt x="11811108" y="4198342"/>
                  <a:pt x="11823448" y="4187951"/>
                  <a:pt x="11825504" y="4185872"/>
                </a:cubicBezTo>
                <a:cubicBezTo>
                  <a:pt x="11839900" y="4198342"/>
                  <a:pt x="11856352" y="4208735"/>
                  <a:pt x="11870748" y="4212892"/>
                </a:cubicBezTo>
                <a:cubicBezTo>
                  <a:pt x="11872805" y="4212892"/>
                  <a:pt x="11872805" y="4212892"/>
                  <a:pt x="11872805" y="4212892"/>
                </a:cubicBezTo>
                <a:cubicBezTo>
                  <a:pt x="11876918" y="4208735"/>
                  <a:pt x="11885144" y="4202500"/>
                  <a:pt x="11887201" y="4196265"/>
                </a:cubicBezTo>
                <a:cubicBezTo>
                  <a:pt x="11889257" y="4196265"/>
                  <a:pt x="11889257" y="4196265"/>
                  <a:pt x="11889257" y="4196265"/>
                </a:cubicBezTo>
                <a:cubicBezTo>
                  <a:pt x="11885144" y="4179636"/>
                  <a:pt x="11874861" y="4163009"/>
                  <a:pt x="11862522" y="4150539"/>
                </a:cubicBezTo>
                <a:cubicBezTo>
                  <a:pt x="11864579" y="4148460"/>
                  <a:pt x="11874861" y="4133910"/>
                  <a:pt x="11874861" y="4131833"/>
                </a:cubicBezTo>
                <a:cubicBezTo>
                  <a:pt x="11891314" y="4140146"/>
                  <a:pt x="11909822" y="4146381"/>
                  <a:pt x="11926275" y="4146381"/>
                </a:cubicBezTo>
                <a:cubicBezTo>
                  <a:pt x="11928331" y="4144303"/>
                  <a:pt x="11928331" y="4144303"/>
                  <a:pt x="11928331" y="4144303"/>
                </a:cubicBezTo>
                <a:cubicBezTo>
                  <a:pt x="11930388" y="4140146"/>
                  <a:pt x="11936557" y="4131833"/>
                  <a:pt x="11938614" y="4125597"/>
                </a:cubicBezTo>
                <a:cubicBezTo>
                  <a:pt x="11938614" y="4123519"/>
                  <a:pt x="11938614" y="4123519"/>
                  <a:pt x="11938614" y="4123519"/>
                </a:cubicBezTo>
                <a:cubicBezTo>
                  <a:pt x="11930388" y="4111048"/>
                  <a:pt x="11915992" y="4096498"/>
                  <a:pt x="11901596" y="4088184"/>
                </a:cubicBezTo>
                <a:cubicBezTo>
                  <a:pt x="11901596" y="4084028"/>
                  <a:pt x="11909822" y="4069478"/>
                  <a:pt x="11909822" y="4067401"/>
                </a:cubicBezTo>
                <a:cubicBezTo>
                  <a:pt x="11926275" y="4071557"/>
                  <a:pt x="11944784" y="4071557"/>
                  <a:pt x="11961236" y="4067401"/>
                </a:cubicBezTo>
                <a:cubicBezTo>
                  <a:pt x="11963292" y="4067401"/>
                  <a:pt x="11963292" y="4067401"/>
                  <a:pt x="11963292" y="4067401"/>
                </a:cubicBezTo>
                <a:cubicBezTo>
                  <a:pt x="11965349" y="4061165"/>
                  <a:pt x="11967405" y="4052851"/>
                  <a:pt x="11967405" y="4046616"/>
                </a:cubicBezTo>
                <a:cubicBezTo>
                  <a:pt x="11967405" y="4044537"/>
                  <a:pt x="11967405" y="4044537"/>
                  <a:pt x="11967405" y="4044537"/>
                </a:cubicBezTo>
                <a:cubicBezTo>
                  <a:pt x="11957123" y="4032066"/>
                  <a:pt x="11940670" y="4023752"/>
                  <a:pt x="11922162" y="4017517"/>
                </a:cubicBezTo>
                <a:cubicBezTo>
                  <a:pt x="11924218" y="4015439"/>
                  <a:pt x="11926275" y="3998811"/>
                  <a:pt x="11926275" y="3996733"/>
                </a:cubicBezTo>
                <a:cubicBezTo>
                  <a:pt x="11944784" y="3996733"/>
                  <a:pt x="11963292" y="3990498"/>
                  <a:pt x="11975632" y="3982184"/>
                </a:cubicBezTo>
                <a:cubicBezTo>
                  <a:pt x="11977688" y="3982184"/>
                  <a:pt x="11977688" y="3982184"/>
                  <a:pt x="11977688" y="3982184"/>
                </a:cubicBezTo>
                <a:cubicBezTo>
                  <a:pt x="11977688" y="3978027"/>
                  <a:pt x="11977688" y="3973870"/>
                  <a:pt x="11977688" y="3969713"/>
                </a:cubicBezTo>
                <a:cubicBezTo>
                  <a:pt x="11977688" y="3967634"/>
                  <a:pt x="11977688" y="3963478"/>
                  <a:pt x="11977688" y="3959320"/>
                </a:cubicBezTo>
                <a:cubicBezTo>
                  <a:pt x="11975632" y="3959320"/>
                  <a:pt x="11975632" y="3959320"/>
                  <a:pt x="11975632" y="3959320"/>
                </a:cubicBezTo>
                <a:cubicBezTo>
                  <a:pt x="11963292" y="3951007"/>
                  <a:pt x="11944784" y="3944772"/>
                  <a:pt x="11926275" y="3944772"/>
                </a:cubicBezTo>
                <a:cubicBezTo>
                  <a:pt x="11926275" y="3942693"/>
                  <a:pt x="11924218" y="3926066"/>
                  <a:pt x="11924218" y="3923987"/>
                </a:cubicBezTo>
                <a:cubicBezTo>
                  <a:pt x="11940670" y="3917752"/>
                  <a:pt x="11957123" y="3909438"/>
                  <a:pt x="11967405" y="3896967"/>
                </a:cubicBezTo>
                <a:cubicBezTo>
                  <a:pt x="11969462" y="3896967"/>
                  <a:pt x="11969462" y="3896967"/>
                  <a:pt x="11969462" y="3896967"/>
                </a:cubicBezTo>
                <a:cubicBezTo>
                  <a:pt x="11969462" y="3894888"/>
                  <a:pt x="11969462" y="3894888"/>
                  <a:pt x="11969462" y="3894888"/>
                </a:cubicBezTo>
                <a:cubicBezTo>
                  <a:pt x="11967405" y="3888653"/>
                  <a:pt x="11965349" y="3880340"/>
                  <a:pt x="11963292" y="3874104"/>
                </a:cubicBezTo>
                <a:cubicBezTo>
                  <a:pt x="11961236" y="3874104"/>
                  <a:pt x="11961236" y="3874104"/>
                  <a:pt x="11961236" y="3874104"/>
                </a:cubicBezTo>
                <a:cubicBezTo>
                  <a:pt x="11946840" y="3867869"/>
                  <a:pt x="11928331" y="3869947"/>
                  <a:pt x="11909822" y="3874104"/>
                </a:cubicBezTo>
                <a:cubicBezTo>
                  <a:pt x="11909822" y="3872026"/>
                  <a:pt x="11903653" y="3855398"/>
                  <a:pt x="11901596" y="3853320"/>
                </a:cubicBezTo>
                <a:cubicBezTo>
                  <a:pt x="11918049" y="3845006"/>
                  <a:pt x="11930388" y="3830456"/>
                  <a:pt x="11938614" y="3815908"/>
                </a:cubicBezTo>
                <a:cubicBezTo>
                  <a:pt x="11938614" y="3813829"/>
                  <a:pt x="11938614" y="3813829"/>
                  <a:pt x="11938614" y="3813829"/>
                </a:cubicBezTo>
                <a:cubicBezTo>
                  <a:pt x="11936557" y="3809672"/>
                  <a:pt x="11932444" y="3801358"/>
                  <a:pt x="11928331" y="3795123"/>
                </a:cubicBezTo>
                <a:cubicBezTo>
                  <a:pt x="11926275" y="3795123"/>
                  <a:pt x="11926275" y="3795123"/>
                  <a:pt x="11926275" y="3795123"/>
                </a:cubicBezTo>
                <a:cubicBezTo>
                  <a:pt x="11909822" y="3795123"/>
                  <a:pt x="11891314" y="3799280"/>
                  <a:pt x="11876918" y="3807594"/>
                </a:cubicBezTo>
                <a:cubicBezTo>
                  <a:pt x="11874861" y="3807594"/>
                  <a:pt x="11864579" y="3793044"/>
                  <a:pt x="11862522" y="3790966"/>
                </a:cubicBezTo>
                <a:cubicBezTo>
                  <a:pt x="11874861" y="3778495"/>
                  <a:pt x="11885144" y="3761868"/>
                  <a:pt x="11889257" y="3745240"/>
                </a:cubicBezTo>
                <a:cubicBezTo>
                  <a:pt x="11889257" y="3743162"/>
                  <a:pt x="11889257" y="3743162"/>
                  <a:pt x="11889257" y="3743162"/>
                </a:cubicBezTo>
                <a:cubicBezTo>
                  <a:pt x="11885144" y="3739005"/>
                  <a:pt x="11878975" y="3732769"/>
                  <a:pt x="11872805" y="3728612"/>
                </a:cubicBezTo>
                <a:cubicBezTo>
                  <a:pt x="11856352" y="3732769"/>
                  <a:pt x="11839900" y="3741083"/>
                  <a:pt x="11827561" y="3753554"/>
                </a:cubicBezTo>
                <a:cubicBezTo>
                  <a:pt x="11825504" y="3753554"/>
                  <a:pt x="11811108" y="3743162"/>
                  <a:pt x="11809052" y="3741083"/>
                </a:cubicBezTo>
                <a:cubicBezTo>
                  <a:pt x="11819334" y="3724456"/>
                  <a:pt x="11823448" y="3707828"/>
                  <a:pt x="11823448" y="3691200"/>
                </a:cubicBezTo>
                <a:cubicBezTo>
                  <a:pt x="11823448" y="3691200"/>
                  <a:pt x="11823448" y="3689122"/>
                  <a:pt x="11823448" y="3689122"/>
                </a:cubicBezTo>
                <a:cubicBezTo>
                  <a:pt x="11817278" y="3684965"/>
                  <a:pt x="11809052" y="3680808"/>
                  <a:pt x="11804939" y="3678730"/>
                </a:cubicBezTo>
                <a:cubicBezTo>
                  <a:pt x="11802882" y="3676651"/>
                  <a:pt x="11802882" y="3676651"/>
                  <a:pt x="11802882" y="3676651"/>
                </a:cubicBezTo>
                <a:cubicBezTo>
                  <a:pt x="11802882" y="3678730"/>
                  <a:pt x="11802882" y="3678730"/>
                  <a:pt x="11802882" y="3678730"/>
                </a:cubicBezTo>
                <a:cubicBezTo>
                  <a:pt x="11788487" y="3684965"/>
                  <a:pt x="11776147" y="3699514"/>
                  <a:pt x="11765865" y="3714063"/>
                </a:cubicBezTo>
                <a:cubicBezTo>
                  <a:pt x="11763808" y="3714063"/>
                  <a:pt x="11747356" y="3707828"/>
                  <a:pt x="11745300" y="3705750"/>
                </a:cubicBezTo>
                <a:cubicBezTo>
                  <a:pt x="11747356" y="3697436"/>
                  <a:pt x="11749412" y="3689122"/>
                  <a:pt x="11749412" y="3678730"/>
                </a:cubicBezTo>
                <a:cubicBezTo>
                  <a:pt x="11749412" y="3670416"/>
                  <a:pt x="11747356" y="3662102"/>
                  <a:pt x="11745300" y="3653788"/>
                </a:cubicBezTo>
                <a:cubicBezTo>
                  <a:pt x="11745300" y="3651710"/>
                  <a:pt x="11745300" y="3651710"/>
                  <a:pt x="11745300" y="3651710"/>
                </a:cubicBezTo>
                <a:cubicBezTo>
                  <a:pt x="11743243" y="3651710"/>
                  <a:pt x="11743243" y="3651710"/>
                  <a:pt x="11743243" y="3651710"/>
                </a:cubicBezTo>
                <a:cubicBezTo>
                  <a:pt x="11739130" y="3649631"/>
                  <a:pt x="11730904" y="3647553"/>
                  <a:pt x="11722678" y="3647553"/>
                </a:cubicBezTo>
                <a:cubicBezTo>
                  <a:pt x="11710338" y="3657945"/>
                  <a:pt x="11700056" y="3674573"/>
                  <a:pt x="11695943" y="3693279"/>
                </a:cubicBezTo>
                <a:cubicBezTo>
                  <a:pt x="11693886" y="3691200"/>
                  <a:pt x="11677434" y="3689122"/>
                  <a:pt x="11673321" y="3689122"/>
                </a:cubicBezTo>
                <a:cubicBezTo>
                  <a:pt x="11673321" y="3672494"/>
                  <a:pt x="11669208" y="3653788"/>
                  <a:pt x="11660982" y="3639239"/>
                </a:cubicBezTo>
                <a:cubicBezTo>
                  <a:pt x="11658925" y="3639239"/>
                  <a:pt x="11658925" y="3639239"/>
                  <a:pt x="11658925" y="3639239"/>
                </a:cubicBezTo>
                <a:cubicBezTo>
                  <a:pt x="11652756" y="3637160"/>
                  <a:pt x="11644529" y="3637160"/>
                  <a:pt x="11638359" y="3639239"/>
                </a:cubicBezTo>
                <a:cubicBezTo>
                  <a:pt x="11636303" y="3639239"/>
                  <a:pt x="11636303" y="3639239"/>
                  <a:pt x="11636303" y="3639239"/>
                </a:cubicBezTo>
                <a:close/>
                <a:moveTo>
                  <a:pt x="0" y="0"/>
                </a:moveTo>
                <a:lnTo>
                  <a:pt x="12192000" y="0"/>
                </a:lnTo>
                <a:lnTo>
                  <a:pt x="12192000" y="4454665"/>
                </a:lnTo>
                <a:lnTo>
                  <a:pt x="0" y="4454665"/>
                </a:lnTo>
                <a:lnTo>
                  <a:pt x="0" y="4454664"/>
                </a:lnTo>
                <a:lnTo>
                  <a:pt x="0" y="3869777"/>
                </a:lnTo>
                <a:close/>
              </a:path>
            </a:pathLst>
          </a:custGeom>
        </p:spPr>
        <p:txBody>
          <a:bodyPr wrap="square">
            <a:noAutofit/>
          </a:bodyPr>
          <a:lstStyle/>
          <a:p>
            <a:endParaRPr lang="en-US" dirty="0"/>
          </a:p>
        </p:txBody>
      </p:sp>
      <p:sp>
        <p:nvSpPr>
          <p:cNvPr id="9" name="Freeform: Shape 8">
            <a:extLst>
              <a:ext uri="{FF2B5EF4-FFF2-40B4-BE49-F238E27FC236}">
                <a16:creationId xmlns:a16="http://schemas.microsoft.com/office/drawing/2014/main" id="{DA9A7530-18B5-41FC-A93D-F8CA8070C837}"/>
              </a:ext>
            </a:extLst>
          </p:cNvPr>
          <p:cNvSpPr/>
          <p:nvPr userDrawn="1"/>
        </p:nvSpPr>
        <p:spPr>
          <a:xfrm>
            <a:off x="0" y="2403335"/>
            <a:ext cx="12192000" cy="4454665"/>
          </a:xfrm>
          <a:custGeom>
            <a:avLst/>
            <a:gdLst>
              <a:gd name="connsiteX0" fmla="*/ 11603402 w 12192000"/>
              <a:gd name="connsiteY0" fmla="*/ 4036670 h 4454665"/>
              <a:gd name="connsiteX1" fmla="*/ 11613605 w 12192000"/>
              <a:gd name="connsiteY1" fmla="*/ 4036670 h 4454665"/>
              <a:gd name="connsiteX2" fmla="*/ 11617686 w 12192000"/>
              <a:gd name="connsiteY2" fmla="*/ 4045008 h 4454665"/>
              <a:gd name="connsiteX3" fmla="*/ 11623808 w 12192000"/>
              <a:gd name="connsiteY3" fmla="*/ 4147152 h 4454665"/>
              <a:gd name="connsiteX4" fmla="*/ 11621767 w 12192000"/>
              <a:gd name="connsiteY4" fmla="*/ 4157574 h 4454665"/>
              <a:gd name="connsiteX5" fmla="*/ 11615645 w 12192000"/>
              <a:gd name="connsiteY5" fmla="*/ 4157574 h 4454665"/>
              <a:gd name="connsiteX6" fmla="*/ 11509533 w 12192000"/>
              <a:gd name="connsiteY6" fmla="*/ 4095038 h 4454665"/>
              <a:gd name="connsiteX7" fmla="*/ 11505451 w 12192000"/>
              <a:gd name="connsiteY7" fmla="*/ 4088785 h 4454665"/>
              <a:gd name="connsiteX8" fmla="*/ 11505451 w 12192000"/>
              <a:gd name="connsiteY8" fmla="*/ 4086699 h 4454665"/>
              <a:gd name="connsiteX9" fmla="*/ 11511573 w 12192000"/>
              <a:gd name="connsiteY9" fmla="*/ 4082530 h 4454665"/>
              <a:gd name="connsiteX10" fmla="*/ 11603402 w 12192000"/>
              <a:gd name="connsiteY10" fmla="*/ 4036670 h 4454665"/>
              <a:gd name="connsiteX11" fmla="*/ 11686136 w 12192000"/>
              <a:gd name="connsiteY11" fmla="*/ 4034586 h 4454665"/>
              <a:gd name="connsiteX12" fmla="*/ 11696438 w 12192000"/>
              <a:gd name="connsiteY12" fmla="*/ 4034586 h 4454665"/>
              <a:gd name="connsiteX13" fmla="*/ 11787097 w 12192000"/>
              <a:gd name="connsiteY13" fmla="*/ 4080352 h 4454665"/>
              <a:gd name="connsiteX14" fmla="*/ 11795339 w 12192000"/>
              <a:gd name="connsiteY14" fmla="*/ 4086593 h 4454665"/>
              <a:gd name="connsiteX15" fmla="*/ 11791218 w 12192000"/>
              <a:gd name="connsiteY15" fmla="*/ 4092833 h 4454665"/>
              <a:gd name="connsiteX16" fmla="*/ 11684076 w 12192000"/>
              <a:gd name="connsiteY16" fmla="*/ 4155241 h 4454665"/>
              <a:gd name="connsiteX17" fmla="*/ 11675833 w 12192000"/>
              <a:gd name="connsiteY17" fmla="*/ 4155241 h 4454665"/>
              <a:gd name="connsiteX18" fmla="*/ 11673773 w 12192000"/>
              <a:gd name="connsiteY18" fmla="*/ 4146920 h 4454665"/>
              <a:gd name="connsiteX19" fmla="*/ 11682015 w 12192000"/>
              <a:gd name="connsiteY19" fmla="*/ 4042907 h 4454665"/>
              <a:gd name="connsiteX20" fmla="*/ 11686136 w 12192000"/>
              <a:gd name="connsiteY20" fmla="*/ 4034586 h 4454665"/>
              <a:gd name="connsiteX21" fmla="*/ 10868401 w 12192000"/>
              <a:gd name="connsiteY21" fmla="*/ 3994843 h 4454665"/>
              <a:gd name="connsiteX22" fmla="*/ 10868401 w 12192000"/>
              <a:gd name="connsiteY22" fmla="*/ 4038046 h 4454665"/>
              <a:gd name="connsiteX23" fmla="*/ 10820512 w 12192000"/>
              <a:gd name="connsiteY23" fmla="*/ 4046275 h 4454665"/>
              <a:gd name="connsiteX24" fmla="*/ 10801773 w 12192000"/>
              <a:gd name="connsiteY24" fmla="*/ 4021588 h 4454665"/>
              <a:gd name="connsiteX25" fmla="*/ 10826759 w 12192000"/>
              <a:gd name="connsiteY25" fmla="*/ 3996901 h 4454665"/>
              <a:gd name="connsiteX26" fmla="*/ 10518900 w 12192000"/>
              <a:gd name="connsiteY26" fmla="*/ 3924709 h 4454665"/>
              <a:gd name="connsiteX27" fmla="*/ 10559811 w 12192000"/>
              <a:gd name="connsiteY27" fmla="*/ 3984908 h 4454665"/>
              <a:gd name="connsiteX28" fmla="*/ 10518900 w 12192000"/>
              <a:gd name="connsiteY28" fmla="*/ 4045106 h 4454665"/>
              <a:gd name="connsiteX29" fmla="*/ 10477988 w 12192000"/>
              <a:gd name="connsiteY29" fmla="*/ 3984908 h 4454665"/>
              <a:gd name="connsiteX30" fmla="*/ 10518900 w 12192000"/>
              <a:gd name="connsiteY30" fmla="*/ 3924709 h 4454665"/>
              <a:gd name="connsiteX31" fmla="*/ 11673123 w 12192000"/>
              <a:gd name="connsiteY31" fmla="*/ 3916397 h 4454665"/>
              <a:gd name="connsiteX32" fmla="*/ 11682116 w 12192000"/>
              <a:gd name="connsiteY32" fmla="*/ 3917436 h 4454665"/>
              <a:gd name="connsiteX33" fmla="*/ 11708840 w 12192000"/>
              <a:gd name="connsiteY33" fmla="*/ 3969387 h 4454665"/>
              <a:gd name="connsiteX34" fmla="*/ 11649226 w 12192000"/>
              <a:gd name="connsiteY34" fmla="*/ 4027572 h 4454665"/>
              <a:gd name="connsiteX35" fmla="*/ 11589612 w 12192000"/>
              <a:gd name="connsiteY35" fmla="*/ 3969387 h 4454665"/>
              <a:gd name="connsiteX36" fmla="*/ 11616336 w 12192000"/>
              <a:gd name="connsiteY36" fmla="*/ 3919515 h 4454665"/>
              <a:gd name="connsiteX37" fmla="*/ 11632781 w 12192000"/>
              <a:gd name="connsiteY37" fmla="*/ 3921592 h 4454665"/>
              <a:gd name="connsiteX38" fmla="*/ 11630725 w 12192000"/>
              <a:gd name="connsiteY38" fmla="*/ 3938217 h 4454665"/>
              <a:gd name="connsiteX39" fmla="*/ 11614280 w 12192000"/>
              <a:gd name="connsiteY39" fmla="*/ 3969387 h 4454665"/>
              <a:gd name="connsiteX40" fmla="*/ 11649226 w 12192000"/>
              <a:gd name="connsiteY40" fmla="*/ 4004714 h 4454665"/>
              <a:gd name="connsiteX41" fmla="*/ 11684172 w 12192000"/>
              <a:gd name="connsiteY41" fmla="*/ 3969387 h 4454665"/>
              <a:gd name="connsiteX42" fmla="*/ 11667727 w 12192000"/>
              <a:gd name="connsiteY42" fmla="*/ 3938217 h 4454665"/>
              <a:gd name="connsiteX43" fmla="*/ 11665671 w 12192000"/>
              <a:gd name="connsiteY43" fmla="*/ 3921592 h 4454665"/>
              <a:gd name="connsiteX44" fmla="*/ 11673123 w 12192000"/>
              <a:gd name="connsiteY44" fmla="*/ 3916397 h 4454665"/>
              <a:gd name="connsiteX45" fmla="*/ 11822057 w 12192000"/>
              <a:gd name="connsiteY45" fmla="*/ 3901331 h 4454665"/>
              <a:gd name="connsiteX46" fmla="*/ 11826190 w 12192000"/>
              <a:gd name="connsiteY46" fmla="*/ 3907560 h 4454665"/>
              <a:gd name="connsiteX47" fmla="*/ 11826190 w 12192000"/>
              <a:gd name="connsiteY47" fmla="*/ 4032127 h 4454665"/>
              <a:gd name="connsiteX48" fmla="*/ 11822057 w 12192000"/>
              <a:gd name="connsiteY48" fmla="*/ 4038355 h 4454665"/>
              <a:gd name="connsiteX49" fmla="*/ 11813791 w 12192000"/>
              <a:gd name="connsiteY49" fmla="*/ 4036279 h 4454665"/>
              <a:gd name="connsiteX50" fmla="*/ 11729066 w 12192000"/>
              <a:gd name="connsiteY50" fmla="*/ 3978147 h 4454665"/>
              <a:gd name="connsiteX51" fmla="*/ 11722867 w 12192000"/>
              <a:gd name="connsiteY51" fmla="*/ 3969843 h 4454665"/>
              <a:gd name="connsiteX52" fmla="*/ 11729066 w 12192000"/>
              <a:gd name="connsiteY52" fmla="*/ 3961539 h 4454665"/>
              <a:gd name="connsiteX53" fmla="*/ 11813791 w 12192000"/>
              <a:gd name="connsiteY53" fmla="*/ 3903408 h 4454665"/>
              <a:gd name="connsiteX54" fmla="*/ 11822057 w 12192000"/>
              <a:gd name="connsiteY54" fmla="*/ 3901331 h 4454665"/>
              <a:gd name="connsiteX55" fmla="*/ 11476229 w 12192000"/>
              <a:gd name="connsiteY55" fmla="*/ 3901331 h 4454665"/>
              <a:gd name="connsiteX56" fmla="*/ 11484412 w 12192000"/>
              <a:gd name="connsiteY56" fmla="*/ 3905483 h 4454665"/>
              <a:gd name="connsiteX57" fmla="*/ 11568280 w 12192000"/>
              <a:gd name="connsiteY57" fmla="*/ 3961539 h 4454665"/>
              <a:gd name="connsiteX58" fmla="*/ 11574417 w 12192000"/>
              <a:gd name="connsiteY58" fmla="*/ 3969843 h 4454665"/>
              <a:gd name="connsiteX59" fmla="*/ 11568280 w 12192000"/>
              <a:gd name="connsiteY59" fmla="*/ 3978147 h 4454665"/>
              <a:gd name="connsiteX60" fmla="*/ 11484412 w 12192000"/>
              <a:gd name="connsiteY60" fmla="*/ 4036279 h 4454665"/>
              <a:gd name="connsiteX61" fmla="*/ 11476229 w 12192000"/>
              <a:gd name="connsiteY61" fmla="*/ 4038355 h 4454665"/>
              <a:gd name="connsiteX62" fmla="*/ 11472138 w 12192000"/>
              <a:gd name="connsiteY62" fmla="*/ 4032127 h 4454665"/>
              <a:gd name="connsiteX63" fmla="*/ 11472138 w 12192000"/>
              <a:gd name="connsiteY63" fmla="*/ 3907560 h 4454665"/>
              <a:gd name="connsiteX64" fmla="*/ 11476229 w 12192000"/>
              <a:gd name="connsiteY64" fmla="*/ 3901331 h 4454665"/>
              <a:gd name="connsiteX65" fmla="*/ 11088184 w 12192000"/>
              <a:gd name="connsiteY65" fmla="*/ 3890811 h 4454665"/>
              <a:gd name="connsiteX66" fmla="*/ 11082024 w 12192000"/>
              <a:gd name="connsiteY66" fmla="*/ 3892889 h 4454665"/>
              <a:gd name="connsiteX67" fmla="*/ 11079972 w 12192000"/>
              <a:gd name="connsiteY67" fmla="*/ 3899119 h 4454665"/>
              <a:gd name="connsiteX68" fmla="*/ 11121033 w 12192000"/>
              <a:gd name="connsiteY68" fmla="*/ 4056970 h 4454665"/>
              <a:gd name="connsiteX69" fmla="*/ 11145670 w 12192000"/>
              <a:gd name="connsiteY69" fmla="*/ 4077739 h 4454665"/>
              <a:gd name="connsiteX70" fmla="*/ 11153882 w 12192000"/>
              <a:gd name="connsiteY70" fmla="*/ 4077739 h 4454665"/>
              <a:gd name="connsiteX71" fmla="*/ 11149776 w 12192000"/>
              <a:gd name="connsiteY71" fmla="*/ 4086047 h 4454665"/>
              <a:gd name="connsiteX72" fmla="*/ 11149776 w 12192000"/>
              <a:gd name="connsiteY72" fmla="*/ 4088124 h 4454665"/>
              <a:gd name="connsiteX73" fmla="*/ 11125139 w 12192000"/>
              <a:gd name="connsiteY73" fmla="*/ 4106817 h 4454665"/>
              <a:gd name="connsiteX74" fmla="*/ 11090237 w 12192000"/>
              <a:gd name="connsiteY74" fmla="*/ 4104740 h 4454665"/>
              <a:gd name="connsiteX75" fmla="*/ 11084078 w 12192000"/>
              <a:gd name="connsiteY75" fmla="*/ 4106817 h 4454665"/>
              <a:gd name="connsiteX76" fmla="*/ 11082024 w 12192000"/>
              <a:gd name="connsiteY76" fmla="*/ 4110971 h 4454665"/>
              <a:gd name="connsiteX77" fmla="*/ 11082024 w 12192000"/>
              <a:gd name="connsiteY77" fmla="*/ 4129664 h 4454665"/>
              <a:gd name="connsiteX78" fmla="*/ 11088184 w 12192000"/>
              <a:gd name="connsiteY78" fmla="*/ 4135895 h 4454665"/>
              <a:gd name="connsiteX79" fmla="*/ 11135404 w 12192000"/>
              <a:gd name="connsiteY79" fmla="*/ 4142125 h 4454665"/>
              <a:gd name="connsiteX80" fmla="*/ 11137458 w 12192000"/>
              <a:gd name="connsiteY80" fmla="*/ 4142125 h 4454665"/>
              <a:gd name="connsiteX81" fmla="*/ 11190838 w 12192000"/>
              <a:gd name="connsiteY81" fmla="*/ 4090201 h 4454665"/>
              <a:gd name="connsiteX82" fmla="*/ 11223687 w 12192000"/>
              <a:gd name="connsiteY82" fmla="*/ 3961429 h 4454665"/>
              <a:gd name="connsiteX83" fmla="*/ 11236005 w 12192000"/>
              <a:gd name="connsiteY83" fmla="*/ 3919889 h 4454665"/>
              <a:gd name="connsiteX84" fmla="*/ 11240111 w 12192000"/>
              <a:gd name="connsiteY84" fmla="*/ 3899119 h 4454665"/>
              <a:gd name="connsiteX85" fmla="*/ 11238058 w 12192000"/>
              <a:gd name="connsiteY85" fmla="*/ 3892889 h 4454665"/>
              <a:gd name="connsiteX86" fmla="*/ 11233952 w 12192000"/>
              <a:gd name="connsiteY86" fmla="*/ 3890811 h 4454665"/>
              <a:gd name="connsiteX87" fmla="*/ 11205209 w 12192000"/>
              <a:gd name="connsiteY87" fmla="*/ 3890811 h 4454665"/>
              <a:gd name="connsiteX88" fmla="*/ 11199050 w 12192000"/>
              <a:gd name="connsiteY88" fmla="*/ 3894966 h 4454665"/>
              <a:gd name="connsiteX89" fmla="*/ 11162094 w 12192000"/>
              <a:gd name="connsiteY89" fmla="*/ 4036200 h 4454665"/>
              <a:gd name="connsiteX90" fmla="*/ 11160041 w 12192000"/>
              <a:gd name="connsiteY90" fmla="*/ 4036200 h 4454665"/>
              <a:gd name="connsiteX91" fmla="*/ 11121033 w 12192000"/>
              <a:gd name="connsiteY91" fmla="*/ 3894966 h 4454665"/>
              <a:gd name="connsiteX92" fmla="*/ 11114874 w 12192000"/>
              <a:gd name="connsiteY92" fmla="*/ 3890811 h 4454665"/>
              <a:gd name="connsiteX93" fmla="*/ 11088184 w 12192000"/>
              <a:gd name="connsiteY93" fmla="*/ 3890811 h 4454665"/>
              <a:gd name="connsiteX94" fmla="*/ 11048412 w 12192000"/>
              <a:gd name="connsiteY94" fmla="*/ 3888474 h 4454665"/>
              <a:gd name="connsiteX95" fmla="*/ 10999317 w 12192000"/>
              <a:gd name="connsiteY95" fmla="*/ 3909283 h 4454665"/>
              <a:gd name="connsiteX96" fmla="*/ 10999317 w 12192000"/>
              <a:gd name="connsiteY96" fmla="*/ 3896798 h 4454665"/>
              <a:gd name="connsiteX97" fmla="*/ 10993181 w 12192000"/>
              <a:gd name="connsiteY97" fmla="*/ 3890555 h 4454665"/>
              <a:gd name="connsiteX98" fmla="*/ 10964542 w 12192000"/>
              <a:gd name="connsiteY98" fmla="*/ 3890555 h 4454665"/>
              <a:gd name="connsiteX99" fmla="*/ 10958406 w 12192000"/>
              <a:gd name="connsiteY99" fmla="*/ 3896798 h 4454665"/>
              <a:gd name="connsiteX100" fmla="*/ 10958406 w 12192000"/>
              <a:gd name="connsiteY100" fmla="*/ 4071593 h 4454665"/>
              <a:gd name="connsiteX101" fmla="*/ 10964542 w 12192000"/>
              <a:gd name="connsiteY101" fmla="*/ 4077836 h 4454665"/>
              <a:gd name="connsiteX102" fmla="*/ 10993181 w 12192000"/>
              <a:gd name="connsiteY102" fmla="*/ 4077836 h 4454665"/>
              <a:gd name="connsiteX103" fmla="*/ 10999317 w 12192000"/>
              <a:gd name="connsiteY103" fmla="*/ 4071593 h 4454665"/>
              <a:gd name="connsiteX104" fmla="*/ 10999317 w 12192000"/>
              <a:gd name="connsiteY104" fmla="*/ 3950901 h 4454665"/>
              <a:gd name="connsiteX105" fmla="*/ 11050457 w 12192000"/>
              <a:gd name="connsiteY105" fmla="*/ 3928011 h 4454665"/>
              <a:gd name="connsiteX106" fmla="*/ 11056594 w 12192000"/>
              <a:gd name="connsiteY106" fmla="*/ 3921768 h 4454665"/>
              <a:gd name="connsiteX107" fmla="*/ 11056594 w 12192000"/>
              <a:gd name="connsiteY107" fmla="*/ 3894717 h 4454665"/>
              <a:gd name="connsiteX108" fmla="*/ 11054548 w 12192000"/>
              <a:gd name="connsiteY108" fmla="*/ 3890555 h 4454665"/>
              <a:gd name="connsiteX109" fmla="*/ 11048412 w 12192000"/>
              <a:gd name="connsiteY109" fmla="*/ 3888474 h 4454665"/>
              <a:gd name="connsiteX110" fmla="*/ 10847504 w 12192000"/>
              <a:gd name="connsiteY110" fmla="*/ 3884967 h 4454665"/>
              <a:gd name="connsiteX111" fmla="*/ 10777148 w 12192000"/>
              <a:gd name="connsiteY111" fmla="*/ 3893285 h 4454665"/>
              <a:gd name="connsiteX112" fmla="*/ 10770940 w 12192000"/>
              <a:gd name="connsiteY112" fmla="*/ 3899523 h 4454665"/>
              <a:gd name="connsiteX113" fmla="*/ 10773009 w 12192000"/>
              <a:gd name="connsiteY113" fmla="*/ 3924476 h 4454665"/>
              <a:gd name="connsiteX114" fmla="*/ 10775079 w 12192000"/>
              <a:gd name="connsiteY114" fmla="*/ 3928635 h 4454665"/>
              <a:gd name="connsiteX115" fmla="*/ 10779217 w 12192000"/>
              <a:gd name="connsiteY115" fmla="*/ 3930714 h 4454665"/>
              <a:gd name="connsiteX116" fmla="*/ 10845434 w 12192000"/>
              <a:gd name="connsiteY116" fmla="*/ 3926555 h 4454665"/>
              <a:gd name="connsiteX117" fmla="*/ 10868196 w 12192000"/>
              <a:gd name="connsiteY117" fmla="*/ 3949429 h 4454665"/>
              <a:gd name="connsiteX118" fmla="*/ 10868196 w 12192000"/>
              <a:gd name="connsiteY118" fmla="*/ 3961905 h 4454665"/>
              <a:gd name="connsiteX119" fmla="*/ 10822672 w 12192000"/>
              <a:gd name="connsiteY119" fmla="*/ 3966064 h 4454665"/>
              <a:gd name="connsiteX120" fmla="*/ 10758524 w 12192000"/>
              <a:gd name="connsiteY120" fmla="*/ 4022208 h 4454665"/>
              <a:gd name="connsiteX121" fmla="*/ 10814395 w 12192000"/>
              <a:gd name="connsiteY121" fmla="*/ 4082511 h 4454665"/>
              <a:gd name="connsiteX122" fmla="*/ 10874404 w 12192000"/>
              <a:gd name="connsiteY122" fmla="*/ 4070035 h 4454665"/>
              <a:gd name="connsiteX123" fmla="*/ 10903374 w 12192000"/>
              <a:gd name="connsiteY123" fmla="*/ 4082511 h 4454665"/>
              <a:gd name="connsiteX124" fmla="*/ 10909582 w 12192000"/>
              <a:gd name="connsiteY124" fmla="*/ 4080432 h 4454665"/>
              <a:gd name="connsiteX125" fmla="*/ 10911651 w 12192000"/>
              <a:gd name="connsiteY125" fmla="*/ 4074194 h 4454665"/>
              <a:gd name="connsiteX126" fmla="*/ 10911651 w 12192000"/>
              <a:gd name="connsiteY126" fmla="*/ 3949429 h 4454665"/>
              <a:gd name="connsiteX127" fmla="*/ 10847504 w 12192000"/>
              <a:gd name="connsiteY127" fmla="*/ 3884967 h 4454665"/>
              <a:gd name="connsiteX128" fmla="*/ 10518899 w 12192000"/>
              <a:gd name="connsiteY128" fmla="*/ 3884967 h 4454665"/>
              <a:gd name="connsiteX129" fmla="*/ 10434738 w 12192000"/>
              <a:gd name="connsiteY129" fmla="*/ 3983739 h 4454665"/>
              <a:gd name="connsiteX130" fmla="*/ 10518899 w 12192000"/>
              <a:gd name="connsiteY130" fmla="*/ 4082511 h 4454665"/>
              <a:gd name="connsiteX131" fmla="*/ 10603060 w 12192000"/>
              <a:gd name="connsiteY131" fmla="*/ 3983739 h 4454665"/>
              <a:gd name="connsiteX132" fmla="*/ 10518899 w 12192000"/>
              <a:gd name="connsiteY132" fmla="*/ 3884967 h 4454665"/>
              <a:gd name="connsiteX133" fmla="*/ 10302945 w 12192000"/>
              <a:gd name="connsiteY133" fmla="*/ 3859251 h 4454665"/>
              <a:gd name="connsiteX134" fmla="*/ 10319310 w 12192000"/>
              <a:gd name="connsiteY134" fmla="*/ 3859251 h 4454665"/>
              <a:gd name="connsiteX135" fmla="*/ 10362267 w 12192000"/>
              <a:gd name="connsiteY135" fmla="*/ 3898993 h 4454665"/>
              <a:gd name="connsiteX136" fmla="*/ 10317264 w 12192000"/>
              <a:gd name="connsiteY136" fmla="*/ 3936644 h 4454665"/>
              <a:gd name="connsiteX137" fmla="*/ 10272261 w 12192000"/>
              <a:gd name="connsiteY137" fmla="*/ 3936644 h 4454665"/>
              <a:gd name="connsiteX138" fmla="*/ 10272261 w 12192000"/>
              <a:gd name="connsiteY138" fmla="*/ 3861343 h 4454665"/>
              <a:gd name="connsiteX139" fmla="*/ 10302945 w 12192000"/>
              <a:gd name="connsiteY139" fmla="*/ 3859251 h 4454665"/>
              <a:gd name="connsiteX140" fmla="*/ 10679182 w 12192000"/>
              <a:gd name="connsiteY140" fmla="*/ 3847562 h 4454665"/>
              <a:gd name="connsiteX141" fmla="*/ 10650472 w 12192000"/>
              <a:gd name="connsiteY141" fmla="*/ 3853806 h 4454665"/>
              <a:gd name="connsiteX142" fmla="*/ 10644320 w 12192000"/>
              <a:gd name="connsiteY142" fmla="*/ 3860050 h 4454665"/>
              <a:gd name="connsiteX143" fmla="*/ 10644320 w 12192000"/>
              <a:gd name="connsiteY143" fmla="*/ 3891272 h 4454665"/>
              <a:gd name="connsiteX144" fmla="*/ 10627914 w 12192000"/>
              <a:gd name="connsiteY144" fmla="*/ 3891272 h 4454665"/>
              <a:gd name="connsiteX145" fmla="*/ 10621762 w 12192000"/>
              <a:gd name="connsiteY145" fmla="*/ 3897517 h 4454665"/>
              <a:gd name="connsiteX146" fmla="*/ 10621762 w 12192000"/>
              <a:gd name="connsiteY146" fmla="*/ 3922495 h 4454665"/>
              <a:gd name="connsiteX147" fmla="*/ 10627914 w 12192000"/>
              <a:gd name="connsiteY147" fmla="*/ 3928739 h 4454665"/>
              <a:gd name="connsiteX148" fmla="*/ 10644320 w 12192000"/>
              <a:gd name="connsiteY148" fmla="*/ 3928739 h 4454665"/>
              <a:gd name="connsiteX149" fmla="*/ 10644320 w 12192000"/>
              <a:gd name="connsiteY149" fmla="*/ 4011998 h 4454665"/>
              <a:gd name="connsiteX150" fmla="*/ 10699689 w 12192000"/>
              <a:gd name="connsiteY150" fmla="*/ 4084849 h 4454665"/>
              <a:gd name="connsiteX151" fmla="*/ 10732500 w 12192000"/>
              <a:gd name="connsiteY151" fmla="*/ 4080686 h 4454665"/>
              <a:gd name="connsiteX152" fmla="*/ 10738652 w 12192000"/>
              <a:gd name="connsiteY152" fmla="*/ 4072360 h 4454665"/>
              <a:gd name="connsiteX153" fmla="*/ 10736602 w 12192000"/>
              <a:gd name="connsiteY153" fmla="*/ 4049464 h 4454665"/>
              <a:gd name="connsiteX154" fmla="*/ 10730449 w 12192000"/>
              <a:gd name="connsiteY154" fmla="*/ 4041138 h 4454665"/>
              <a:gd name="connsiteX155" fmla="*/ 10705841 w 12192000"/>
              <a:gd name="connsiteY155" fmla="*/ 4043220 h 4454665"/>
              <a:gd name="connsiteX156" fmla="*/ 10687385 w 12192000"/>
              <a:gd name="connsiteY156" fmla="*/ 4005753 h 4454665"/>
              <a:gd name="connsiteX157" fmla="*/ 10687385 w 12192000"/>
              <a:gd name="connsiteY157" fmla="*/ 3928739 h 4454665"/>
              <a:gd name="connsiteX158" fmla="*/ 10730449 w 12192000"/>
              <a:gd name="connsiteY158" fmla="*/ 3928739 h 4454665"/>
              <a:gd name="connsiteX159" fmla="*/ 10736602 w 12192000"/>
              <a:gd name="connsiteY159" fmla="*/ 3922495 h 4454665"/>
              <a:gd name="connsiteX160" fmla="*/ 10736602 w 12192000"/>
              <a:gd name="connsiteY160" fmla="*/ 3897517 h 4454665"/>
              <a:gd name="connsiteX161" fmla="*/ 10730449 w 12192000"/>
              <a:gd name="connsiteY161" fmla="*/ 3891272 h 4454665"/>
              <a:gd name="connsiteX162" fmla="*/ 10687385 w 12192000"/>
              <a:gd name="connsiteY162" fmla="*/ 3891272 h 4454665"/>
              <a:gd name="connsiteX163" fmla="*/ 10687385 w 12192000"/>
              <a:gd name="connsiteY163" fmla="*/ 3853806 h 4454665"/>
              <a:gd name="connsiteX164" fmla="*/ 10685334 w 12192000"/>
              <a:gd name="connsiteY164" fmla="*/ 3847562 h 4454665"/>
              <a:gd name="connsiteX165" fmla="*/ 10679182 w 12192000"/>
              <a:gd name="connsiteY165" fmla="*/ 3847562 h 4454665"/>
              <a:gd name="connsiteX166" fmla="*/ 10313278 w 12192000"/>
              <a:gd name="connsiteY166" fmla="*/ 3818340 h 4454665"/>
              <a:gd name="connsiteX167" fmla="*/ 10232861 w 12192000"/>
              <a:gd name="connsiteY167" fmla="*/ 3822492 h 4454665"/>
              <a:gd name="connsiteX168" fmla="*/ 10226674 w 12192000"/>
              <a:gd name="connsiteY168" fmla="*/ 3830796 h 4454665"/>
              <a:gd name="connsiteX169" fmla="*/ 10226674 w 12192000"/>
              <a:gd name="connsiteY169" fmla="*/ 4071608 h 4454665"/>
              <a:gd name="connsiteX170" fmla="*/ 10234922 w 12192000"/>
              <a:gd name="connsiteY170" fmla="*/ 4077836 h 4454665"/>
              <a:gd name="connsiteX171" fmla="*/ 10263790 w 12192000"/>
              <a:gd name="connsiteY171" fmla="*/ 4077836 h 4454665"/>
              <a:gd name="connsiteX172" fmla="*/ 10272038 w 12192000"/>
              <a:gd name="connsiteY172" fmla="*/ 4071608 h 4454665"/>
              <a:gd name="connsiteX173" fmla="*/ 10272038 w 12192000"/>
              <a:gd name="connsiteY173" fmla="*/ 3976114 h 4454665"/>
              <a:gd name="connsiteX174" fmla="*/ 10321526 w 12192000"/>
              <a:gd name="connsiteY174" fmla="*/ 3978189 h 4454665"/>
              <a:gd name="connsiteX175" fmla="*/ 10362766 w 12192000"/>
              <a:gd name="connsiteY175" fmla="*/ 4073683 h 4454665"/>
              <a:gd name="connsiteX176" fmla="*/ 10368952 w 12192000"/>
              <a:gd name="connsiteY176" fmla="*/ 4077836 h 4454665"/>
              <a:gd name="connsiteX177" fmla="*/ 10401944 w 12192000"/>
              <a:gd name="connsiteY177" fmla="*/ 4077836 h 4454665"/>
              <a:gd name="connsiteX178" fmla="*/ 10408130 w 12192000"/>
              <a:gd name="connsiteY178" fmla="*/ 4075760 h 4454665"/>
              <a:gd name="connsiteX179" fmla="*/ 10410192 w 12192000"/>
              <a:gd name="connsiteY179" fmla="*/ 4069532 h 4454665"/>
              <a:gd name="connsiteX180" fmla="*/ 10362766 w 12192000"/>
              <a:gd name="connsiteY180" fmla="*/ 3965734 h 4454665"/>
              <a:gd name="connsiteX181" fmla="*/ 10408130 w 12192000"/>
              <a:gd name="connsiteY181" fmla="*/ 3897226 h 4454665"/>
              <a:gd name="connsiteX182" fmla="*/ 10319464 w 12192000"/>
              <a:gd name="connsiteY182" fmla="*/ 3818340 h 4454665"/>
              <a:gd name="connsiteX183" fmla="*/ 10313278 w 12192000"/>
              <a:gd name="connsiteY183" fmla="*/ 3818340 h 4454665"/>
              <a:gd name="connsiteX184" fmla="*/ 11675833 w 12192000"/>
              <a:gd name="connsiteY184" fmla="*/ 3785334 h 4454665"/>
              <a:gd name="connsiteX185" fmla="*/ 11684076 w 12192000"/>
              <a:gd name="connsiteY185" fmla="*/ 3785334 h 4454665"/>
              <a:gd name="connsiteX186" fmla="*/ 11791218 w 12192000"/>
              <a:gd name="connsiteY186" fmla="*/ 3847147 h 4454665"/>
              <a:gd name="connsiteX187" fmla="*/ 11795339 w 12192000"/>
              <a:gd name="connsiteY187" fmla="*/ 3853328 h 4454665"/>
              <a:gd name="connsiteX188" fmla="*/ 11787097 w 12192000"/>
              <a:gd name="connsiteY188" fmla="*/ 3859509 h 4454665"/>
              <a:gd name="connsiteX189" fmla="*/ 11696438 w 12192000"/>
              <a:gd name="connsiteY189" fmla="*/ 3902778 h 4454665"/>
              <a:gd name="connsiteX190" fmla="*/ 11686136 w 12192000"/>
              <a:gd name="connsiteY190" fmla="*/ 3904838 h 4454665"/>
              <a:gd name="connsiteX191" fmla="*/ 11682015 w 12192000"/>
              <a:gd name="connsiteY191" fmla="*/ 3894536 h 4454665"/>
              <a:gd name="connsiteX192" fmla="*/ 11673773 w 12192000"/>
              <a:gd name="connsiteY192" fmla="*/ 3793575 h 4454665"/>
              <a:gd name="connsiteX193" fmla="*/ 11675833 w 12192000"/>
              <a:gd name="connsiteY193" fmla="*/ 3785334 h 4454665"/>
              <a:gd name="connsiteX194" fmla="*/ 11618498 w 12192000"/>
              <a:gd name="connsiteY194" fmla="*/ 3784563 h 4454665"/>
              <a:gd name="connsiteX195" fmla="*/ 11622619 w 12192000"/>
              <a:gd name="connsiteY195" fmla="*/ 3785338 h 4454665"/>
              <a:gd name="connsiteX196" fmla="*/ 11624679 w 12192000"/>
              <a:gd name="connsiteY196" fmla="*/ 3795663 h 4454665"/>
              <a:gd name="connsiteX197" fmla="*/ 11616438 w 12192000"/>
              <a:gd name="connsiteY197" fmla="*/ 3896851 h 4454665"/>
              <a:gd name="connsiteX198" fmla="*/ 11612316 w 12192000"/>
              <a:gd name="connsiteY198" fmla="*/ 3905111 h 4454665"/>
              <a:gd name="connsiteX199" fmla="*/ 11602015 w 12192000"/>
              <a:gd name="connsiteY199" fmla="*/ 3905111 h 4454665"/>
              <a:gd name="connsiteX200" fmla="*/ 11511355 w 12192000"/>
              <a:gd name="connsiteY200" fmla="*/ 3859680 h 4454665"/>
              <a:gd name="connsiteX201" fmla="*/ 11503114 w 12192000"/>
              <a:gd name="connsiteY201" fmla="*/ 3853485 h 4454665"/>
              <a:gd name="connsiteX202" fmla="*/ 11507235 w 12192000"/>
              <a:gd name="connsiteY202" fmla="*/ 3847289 h 4454665"/>
              <a:gd name="connsiteX203" fmla="*/ 11614377 w 12192000"/>
              <a:gd name="connsiteY203" fmla="*/ 3785338 h 4454665"/>
              <a:gd name="connsiteX204" fmla="*/ 11618498 w 12192000"/>
              <a:gd name="connsiteY204" fmla="*/ 3784563 h 4454665"/>
              <a:gd name="connsiteX205" fmla="*/ 11649811 w 12192000"/>
              <a:gd name="connsiteY205" fmla="*/ 3749374 h 4454665"/>
              <a:gd name="connsiteX206" fmla="*/ 11432980 w 12192000"/>
              <a:gd name="connsiteY206" fmla="*/ 3968544 h 4454665"/>
              <a:gd name="connsiteX207" fmla="*/ 11649811 w 12192000"/>
              <a:gd name="connsiteY207" fmla="*/ 4187713 h 4454665"/>
              <a:gd name="connsiteX208" fmla="*/ 11866643 w 12192000"/>
              <a:gd name="connsiteY208" fmla="*/ 3968544 h 4454665"/>
              <a:gd name="connsiteX209" fmla="*/ 11649811 w 12192000"/>
              <a:gd name="connsiteY209" fmla="*/ 3749374 h 4454665"/>
              <a:gd name="connsiteX210" fmla="*/ 11649226 w 12192000"/>
              <a:gd name="connsiteY210" fmla="*/ 3717815 h 4454665"/>
              <a:gd name="connsiteX211" fmla="*/ 11895865 w 12192000"/>
              <a:gd name="connsiteY211" fmla="*/ 3967376 h 4454665"/>
              <a:gd name="connsiteX212" fmla="*/ 11649226 w 12192000"/>
              <a:gd name="connsiteY212" fmla="*/ 4216937 h 4454665"/>
              <a:gd name="connsiteX213" fmla="*/ 11402588 w 12192000"/>
              <a:gd name="connsiteY213" fmla="*/ 3967376 h 4454665"/>
              <a:gd name="connsiteX214" fmla="*/ 11649226 w 12192000"/>
              <a:gd name="connsiteY214" fmla="*/ 3717815 h 4454665"/>
              <a:gd name="connsiteX215" fmla="*/ 11636303 w 12192000"/>
              <a:gd name="connsiteY215" fmla="*/ 3639239 h 4454665"/>
              <a:gd name="connsiteX216" fmla="*/ 11623964 w 12192000"/>
              <a:gd name="connsiteY216" fmla="*/ 3689122 h 4454665"/>
              <a:gd name="connsiteX217" fmla="*/ 11601342 w 12192000"/>
              <a:gd name="connsiteY217" fmla="*/ 3693279 h 4454665"/>
              <a:gd name="connsiteX218" fmla="*/ 11574607 w 12192000"/>
              <a:gd name="connsiteY218" fmla="*/ 3647553 h 4454665"/>
              <a:gd name="connsiteX219" fmla="*/ 11574607 w 12192000"/>
              <a:gd name="connsiteY219" fmla="*/ 3645474 h 4454665"/>
              <a:gd name="connsiteX220" fmla="*/ 11572550 w 12192000"/>
              <a:gd name="connsiteY220" fmla="*/ 3647553 h 4454665"/>
              <a:gd name="connsiteX221" fmla="*/ 11551985 w 12192000"/>
              <a:gd name="connsiteY221" fmla="*/ 3651710 h 4454665"/>
              <a:gd name="connsiteX222" fmla="*/ 11551985 w 12192000"/>
              <a:gd name="connsiteY222" fmla="*/ 3653788 h 4454665"/>
              <a:gd name="connsiteX223" fmla="*/ 11547872 w 12192000"/>
              <a:gd name="connsiteY223" fmla="*/ 3678730 h 4454665"/>
              <a:gd name="connsiteX224" fmla="*/ 11551985 w 12192000"/>
              <a:gd name="connsiteY224" fmla="*/ 3705750 h 4454665"/>
              <a:gd name="connsiteX225" fmla="*/ 11531420 w 12192000"/>
              <a:gd name="connsiteY225" fmla="*/ 3714063 h 4454665"/>
              <a:gd name="connsiteX226" fmla="*/ 11494402 w 12192000"/>
              <a:gd name="connsiteY226" fmla="*/ 3678730 h 4454665"/>
              <a:gd name="connsiteX227" fmla="*/ 11494402 w 12192000"/>
              <a:gd name="connsiteY227" fmla="*/ 3676651 h 4454665"/>
              <a:gd name="connsiteX228" fmla="*/ 11492346 w 12192000"/>
              <a:gd name="connsiteY228" fmla="*/ 3676651 h 4454665"/>
              <a:gd name="connsiteX229" fmla="*/ 11473837 w 12192000"/>
              <a:gd name="connsiteY229" fmla="*/ 3689122 h 4454665"/>
              <a:gd name="connsiteX230" fmla="*/ 11473837 w 12192000"/>
              <a:gd name="connsiteY230" fmla="*/ 3691200 h 4454665"/>
              <a:gd name="connsiteX231" fmla="*/ 11486176 w 12192000"/>
              <a:gd name="connsiteY231" fmla="*/ 3741083 h 4454665"/>
              <a:gd name="connsiteX232" fmla="*/ 11469724 w 12192000"/>
              <a:gd name="connsiteY232" fmla="*/ 3753554 h 4454665"/>
              <a:gd name="connsiteX233" fmla="*/ 11426536 w 12192000"/>
              <a:gd name="connsiteY233" fmla="*/ 3726534 h 4454665"/>
              <a:gd name="connsiteX234" fmla="*/ 11424480 w 12192000"/>
              <a:gd name="connsiteY234" fmla="*/ 3726534 h 4454665"/>
              <a:gd name="connsiteX235" fmla="*/ 11424480 w 12192000"/>
              <a:gd name="connsiteY235" fmla="*/ 3728612 h 4454665"/>
              <a:gd name="connsiteX236" fmla="*/ 11408027 w 12192000"/>
              <a:gd name="connsiteY236" fmla="*/ 3743162 h 4454665"/>
              <a:gd name="connsiteX237" fmla="*/ 11408027 w 12192000"/>
              <a:gd name="connsiteY237" fmla="*/ 3745240 h 4454665"/>
              <a:gd name="connsiteX238" fmla="*/ 11434763 w 12192000"/>
              <a:gd name="connsiteY238" fmla="*/ 3790966 h 4454665"/>
              <a:gd name="connsiteX239" fmla="*/ 11420366 w 12192000"/>
              <a:gd name="connsiteY239" fmla="*/ 3807594 h 4454665"/>
              <a:gd name="connsiteX240" fmla="*/ 11371010 w 12192000"/>
              <a:gd name="connsiteY240" fmla="*/ 3795123 h 4454665"/>
              <a:gd name="connsiteX241" fmla="*/ 11368953 w 12192000"/>
              <a:gd name="connsiteY241" fmla="*/ 3795123 h 4454665"/>
              <a:gd name="connsiteX242" fmla="*/ 11358671 w 12192000"/>
              <a:gd name="connsiteY242" fmla="*/ 3813829 h 4454665"/>
              <a:gd name="connsiteX243" fmla="*/ 11358671 w 12192000"/>
              <a:gd name="connsiteY243" fmla="*/ 3815908 h 4454665"/>
              <a:gd name="connsiteX244" fmla="*/ 11395688 w 12192000"/>
              <a:gd name="connsiteY244" fmla="*/ 3853320 h 4454665"/>
              <a:gd name="connsiteX245" fmla="*/ 11387462 w 12192000"/>
              <a:gd name="connsiteY245" fmla="*/ 3872026 h 4454665"/>
              <a:gd name="connsiteX246" fmla="*/ 11336049 w 12192000"/>
              <a:gd name="connsiteY246" fmla="*/ 3872026 h 4454665"/>
              <a:gd name="connsiteX247" fmla="*/ 11333992 w 12192000"/>
              <a:gd name="connsiteY247" fmla="*/ 3872026 h 4454665"/>
              <a:gd name="connsiteX248" fmla="*/ 11333992 w 12192000"/>
              <a:gd name="connsiteY248" fmla="*/ 3874104 h 4454665"/>
              <a:gd name="connsiteX249" fmla="*/ 11327823 w 12192000"/>
              <a:gd name="connsiteY249" fmla="*/ 3894888 h 4454665"/>
              <a:gd name="connsiteX250" fmla="*/ 11329879 w 12192000"/>
              <a:gd name="connsiteY250" fmla="*/ 3896967 h 4454665"/>
              <a:gd name="connsiteX251" fmla="*/ 11373066 w 12192000"/>
              <a:gd name="connsiteY251" fmla="*/ 3921908 h 4454665"/>
              <a:gd name="connsiteX252" fmla="*/ 11371010 w 12192000"/>
              <a:gd name="connsiteY252" fmla="*/ 3944772 h 4454665"/>
              <a:gd name="connsiteX253" fmla="*/ 11321653 w 12192000"/>
              <a:gd name="connsiteY253" fmla="*/ 3957243 h 4454665"/>
              <a:gd name="connsiteX254" fmla="*/ 11319596 w 12192000"/>
              <a:gd name="connsiteY254" fmla="*/ 3957243 h 4454665"/>
              <a:gd name="connsiteX255" fmla="*/ 11319596 w 12192000"/>
              <a:gd name="connsiteY255" fmla="*/ 3959320 h 4454665"/>
              <a:gd name="connsiteX256" fmla="*/ 11319596 w 12192000"/>
              <a:gd name="connsiteY256" fmla="*/ 3969713 h 4454665"/>
              <a:gd name="connsiteX257" fmla="*/ 11319596 w 12192000"/>
              <a:gd name="connsiteY257" fmla="*/ 3980105 h 4454665"/>
              <a:gd name="connsiteX258" fmla="*/ 11319596 w 12192000"/>
              <a:gd name="connsiteY258" fmla="*/ 3982184 h 4454665"/>
              <a:gd name="connsiteX259" fmla="*/ 11321653 w 12192000"/>
              <a:gd name="connsiteY259" fmla="*/ 3982184 h 4454665"/>
              <a:gd name="connsiteX260" fmla="*/ 11371010 w 12192000"/>
              <a:gd name="connsiteY260" fmla="*/ 3994655 h 4454665"/>
              <a:gd name="connsiteX261" fmla="*/ 11375123 w 12192000"/>
              <a:gd name="connsiteY261" fmla="*/ 4017517 h 4454665"/>
              <a:gd name="connsiteX262" fmla="*/ 11329879 w 12192000"/>
              <a:gd name="connsiteY262" fmla="*/ 4044537 h 4454665"/>
              <a:gd name="connsiteX263" fmla="*/ 11327823 w 12192000"/>
              <a:gd name="connsiteY263" fmla="*/ 4044537 h 4454665"/>
              <a:gd name="connsiteX264" fmla="*/ 11327823 w 12192000"/>
              <a:gd name="connsiteY264" fmla="*/ 4046616 h 4454665"/>
              <a:gd name="connsiteX265" fmla="*/ 11333992 w 12192000"/>
              <a:gd name="connsiteY265" fmla="*/ 4067401 h 4454665"/>
              <a:gd name="connsiteX266" fmla="*/ 11336049 w 12192000"/>
              <a:gd name="connsiteY266" fmla="*/ 4067401 h 4454665"/>
              <a:gd name="connsiteX267" fmla="*/ 11387462 w 12192000"/>
              <a:gd name="connsiteY267" fmla="*/ 4067401 h 4454665"/>
              <a:gd name="connsiteX268" fmla="*/ 11395688 w 12192000"/>
              <a:gd name="connsiteY268" fmla="*/ 4088184 h 4454665"/>
              <a:gd name="connsiteX269" fmla="*/ 11358671 w 12192000"/>
              <a:gd name="connsiteY269" fmla="*/ 4125597 h 4454665"/>
              <a:gd name="connsiteX270" fmla="*/ 11358671 w 12192000"/>
              <a:gd name="connsiteY270" fmla="*/ 4127675 h 4454665"/>
              <a:gd name="connsiteX271" fmla="*/ 11371010 w 12192000"/>
              <a:gd name="connsiteY271" fmla="*/ 4146381 h 4454665"/>
              <a:gd name="connsiteX272" fmla="*/ 11422423 w 12192000"/>
              <a:gd name="connsiteY272" fmla="*/ 4131833 h 4454665"/>
              <a:gd name="connsiteX273" fmla="*/ 11434763 w 12192000"/>
              <a:gd name="connsiteY273" fmla="*/ 4150539 h 4454665"/>
              <a:gd name="connsiteX274" fmla="*/ 11408027 w 12192000"/>
              <a:gd name="connsiteY274" fmla="*/ 4196265 h 4454665"/>
              <a:gd name="connsiteX275" fmla="*/ 11410084 w 12192000"/>
              <a:gd name="connsiteY275" fmla="*/ 4198342 h 4454665"/>
              <a:gd name="connsiteX276" fmla="*/ 11424480 w 12192000"/>
              <a:gd name="connsiteY276" fmla="*/ 4212892 h 4454665"/>
              <a:gd name="connsiteX277" fmla="*/ 11426536 w 12192000"/>
              <a:gd name="connsiteY277" fmla="*/ 4212892 h 4454665"/>
              <a:gd name="connsiteX278" fmla="*/ 11471780 w 12192000"/>
              <a:gd name="connsiteY278" fmla="*/ 4185872 h 4454665"/>
              <a:gd name="connsiteX279" fmla="*/ 11488233 w 12192000"/>
              <a:gd name="connsiteY279" fmla="*/ 4200421 h 4454665"/>
              <a:gd name="connsiteX280" fmla="*/ 11475894 w 12192000"/>
              <a:gd name="connsiteY280" fmla="*/ 4250304 h 4454665"/>
              <a:gd name="connsiteX281" fmla="*/ 11475894 w 12192000"/>
              <a:gd name="connsiteY281" fmla="*/ 4252383 h 4454665"/>
              <a:gd name="connsiteX282" fmla="*/ 11494402 w 12192000"/>
              <a:gd name="connsiteY282" fmla="*/ 4262774 h 4454665"/>
              <a:gd name="connsiteX283" fmla="*/ 11494402 w 12192000"/>
              <a:gd name="connsiteY283" fmla="*/ 4264853 h 4454665"/>
              <a:gd name="connsiteX284" fmla="*/ 11496459 w 12192000"/>
              <a:gd name="connsiteY284" fmla="*/ 4262774 h 4454665"/>
              <a:gd name="connsiteX285" fmla="*/ 11533476 w 12192000"/>
              <a:gd name="connsiteY285" fmla="*/ 4225363 h 4454665"/>
              <a:gd name="connsiteX286" fmla="*/ 11551985 w 12192000"/>
              <a:gd name="connsiteY286" fmla="*/ 4233677 h 4454665"/>
              <a:gd name="connsiteX287" fmla="*/ 11549928 w 12192000"/>
              <a:gd name="connsiteY287" fmla="*/ 4260697 h 4454665"/>
              <a:gd name="connsiteX288" fmla="*/ 11551985 w 12192000"/>
              <a:gd name="connsiteY288" fmla="*/ 4285638 h 4454665"/>
              <a:gd name="connsiteX289" fmla="*/ 11551985 w 12192000"/>
              <a:gd name="connsiteY289" fmla="*/ 4287716 h 4454665"/>
              <a:gd name="connsiteX290" fmla="*/ 11554042 w 12192000"/>
              <a:gd name="connsiteY290" fmla="*/ 4287716 h 4454665"/>
              <a:gd name="connsiteX291" fmla="*/ 11574607 w 12192000"/>
              <a:gd name="connsiteY291" fmla="*/ 4293951 h 4454665"/>
              <a:gd name="connsiteX292" fmla="*/ 11576663 w 12192000"/>
              <a:gd name="connsiteY292" fmla="*/ 4293951 h 4454665"/>
              <a:gd name="connsiteX293" fmla="*/ 11601342 w 12192000"/>
              <a:gd name="connsiteY293" fmla="*/ 4248226 h 4454665"/>
              <a:gd name="connsiteX294" fmla="*/ 11623964 w 12192000"/>
              <a:gd name="connsiteY294" fmla="*/ 4250304 h 4454665"/>
              <a:gd name="connsiteX295" fmla="*/ 11636303 w 12192000"/>
              <a:gd name="connsiteY295" fmla="*/ 4302265 h 4454665"/>
              <a:gd name="connsiteX296" fmla="*/ 11638359 w 12192000"/>
              <a:gd name="connsiteY296" fmla="*/ 4302265 h 4454665"/>
              <a:gd name="connsiteX297" fmla="*/ 11658925 w 12192000"/>
              <a:gd name="connsiteY297" fmla="*/ 4302265 h 4454665"/>
              <a:gd name="connsiteX298" fmla="*/ 11660982 w 12192000"/>
              <a:gd name="connsiteY298" fmla="*/ 4302265 h 4454665"/>
              <a:gd name="connsiteX299" fmla="*/ 11675378 w 12192000"/>
              <a:gd name="connsiteY299" fmla="*/ 4250304 h 4454665"/>
              <a:gd name="connsiteX300" fmla="*/ 11695943 w 12192000"/>
              <a:gd name="connsiteY300" fmla="*/ 4248226 h 4454665"/>
              <a:gd name="connsiteX301" fmla="*/ 11722678 w 12192000"/>
              <a:gd name="connsiteY301" fmla="*/ 4293951 h 4454665"/>
              <a:gd name="connsiteX302" fmla="*/ 11743243 w 12192000"/>
              <a:gd name="connsiteY302" fmla="*/ 4287716 h 4454665"/>
              <a:gd name="connsiteX303" fmla="*/ 11745300 w 12192000"/>
              <a:gd name="connsiteY303" fmla="*/ 4287716 h 4454665"/>
              <a:gd name="connsiteX304" fmla="*/ 11747356 w 12192000"/>
              <a:gd name="connsiteY304" fmla="*/ 4260697 h 4454665"/>
              <a:gd name="connsiteX305" fmla="*/ 11745300 w 12192000"/>
              <a:gd name="connsiteY305" fmla="*/ 4233677 h 4454665"/>
              <a:gd name="connsiteX306" fmla="*/ 11765865 w 12192000"/>
              <a:gd name="connsiteY306" fmla="*/ 4225363 h 4454665"/>
              <a:gd name="connsiteX307" fmla="*/ 11802882 w 12192000"/>
              <a:gd name="connsiteY307" fmla="*/ 4262774 h 4454665"/>
              <a:gd name="connsiteX308" fmla="*/ 11821391 w 12192000"/>
              <a:gd name="connsiteY308" fmla="*/ 4252383 h 4454665"/>
              <a:gd name="connsiteX309" fmla="*/ 11823448 w 12192000"/>
              <a:gd name="connsiteY309" fmla="*/ 4250304 h 4454665"/>
              <a:gd name="connsiteX310" fmla="*/ 11823448 w 12192000"/>
              <a:gd name="connsiteY310" fmla="*/ 4248226 h 4454665"/>
              <a:gd name="connsiteX311" fmla="*/ 11809052 w 12192000"/>
              <a:gd name="connsiteY311" fmla="*/ 4200421 h 4454665"/>
              <a:gd name="connsiteX312" fmla="*/ 11825504 w 12192000"/>
              <a:gd name="connsiteY312" fmla="*/ 4185872 h 4454665"/>
              <a:gd name="connsiteX313" fmla="*/ 11870748 w 12192000"/>
              <a:gd name="connsiteY313" fmla="*/ 4212892 h 4454665"/>
              <a:gd name="connsiteX314" fmla="*/ 11872805 w 12192000"/>
              <a:gd name="connsiteY314" fmla="*/ 4212892 h 4454665"/>
              <a:gd name="connsiteX315" fmla="*/ 11887201 w 12192000"/>
              <a:gd name="connsiteY315" fmla="*/ 4196265 h 4454665"/>
              <a:gd name="connsiteX316" fmla="*/ 11889257 w 12192000"/>
              <a:gd name="connsiteY316" fmla="*/ 4196265 h 4454665"/>
              <a:gd name="connsiteX317" fmla="*/ 11862522 w 12192000"/>
              <a:gd name="connsiteY317" fmla="*/ 4150539 h 4454665"/>
              <a:gd name="connsiteX318" fmla="*/ 11874861 w 12192000"/>
              <a:gd name="connsiteY318" fmla="*/ 4131833 h 4454665"/>
              <a:gd name="connsiteX319" fmla="*/ 11926275 w 12192000"/>
              <a:gd name="connsiteY319" fmla="*/ 4146381 h 4454665"/>
              <a:gd name="connsiteX320" fmla="*/ 11928331 w 12192000"/>
              <a:gd name="connsiteY320" fmla="*/ 4144303 h 4454665"/>
              <a:gd name="connsiteX321" fmla="*/ 11938614 w 12192000"/>
              <a:gd name="connsiteY321" fmla="*/ 4125597 h 4454665"/>
              <a:gd name="connsiteX322" fmla="*/ 11938614 w 12192000"/>
              <a:gd name="connsiteY322" fmla="*/ 4123519 h 4454665"/>
              <a:gd name="connsiteX323" fmla="*/ 11901596 w 12192000"/>
              <a:gd name="connsiteY323" fmla="*/ 4088184 h 4454665"/>
              <a:gd name="connsiteX324" fmla="*/ 11909822 w 12192000"/>
              <a:gd name="connsiteY324" fmla="*/ 4067401 h 4454665"/>
              <a:gd name="connsiteX325" fmla="*/ 11961236 w 12192000"/>
              <a:gd name="connsiteY325" fmla="*/ 4067401 h 4454665"/>
              <a:gd name="connsiteX326" fmla="*/ 11963292 w 12192000"/>
              <a:gd name="connsiteY326" fmla="*/ 4067401 h 4454665"/>
              <a:gd name="connsiteX327" fmla="*/ 11967405 w 12192000"/>
              <a:gd name="connsiteY327" fmla="*/ 4046616 h 4454665"/>
              <a:gd name="connsiteX328" fmla="*/ 11967405 w 12192000"/>
              <a:gd name="connsiteY328" fmla="*/ 4044537 h 4454665"/>
              <a:gd name="connsiteX329" fmla="*/ 11922162 w 12192000"/>
              <a:gd name="connsiteY329" fmla="*/ 4017517 h 4454665"/>
              <a:gd name="connsiteX330" fmla="*/ 11926275 w 12192000"/>
              <a:gd name="connsiteY330" fmla="*/ 3996733 h 4454665"/>
              <a:gd name="connsiteX331" fmla="*/ 11975632 w 12192000"/>
              <a:gd name="connsiteY331" fmla="*/ 3982184 h 4454665"/>
              <a:gd name="connsiteX332" fmla="*/ 11977688 w 12192000"/>
              <a:gd name="connsiteY332" fmla="*/ 3982184 h 4454665"/>
              <a:gd name="connsiteX333" fmla="*/ 11977688 w 12192000"/>
              <a:gd name="connsiteY333" fmla="*/ 3969713 h 4454665"/>
              <a:gd name="connsiteX334" fmla="*/ 11977688 w 12192000"/>
              <a:gd name="connsiteY334" fmla="*/ 3959320 h 4454665"/>
              <a:gd name="connsiteX335" fmla="*/ 11975632 w 12192000"/>
              <a:gd name="connsiteY335" fmla="*/ 3959320 h 4454665"/>
              <a:gd name="connsiteX336" fmla="*/ 11926275 w 12192000"/>
              <a:gd name="connsiteY336" fmla="*/ 3944772 h 4454665"/>
              <a:gd name="connsiteX337" fmla="*/ 11924218 w 12192000"/>
              <a:gd name="connsiteY337" fmla="*/ 3923987 h 4454665"/>
              <a:gd name="connsiteX338" fmla="*/ 11967405 w 12192000"/>
              <a:gd name="connsiteY338" fmla="*/ 3896967 h 4454665"/>
              <a:gd name="connsiteX339" fmla="*/ 11969462 w 12192000"/>
              <a:gd name="connsiteY339" fmla="*/ 3896967 h 4454665"/>
              <a:gd name="connsiteX340" fmla="*/ 11969462 w 12192000"/>
              <a:gd name="connsiteY340" fmla="*/ 3894888 h 4454665"/>
              <a:gd name="connsiteX341" fmla="*/ 11963292 w 12192000"/>
              <a:gd name="connsiteY341" fmla="*/ 3874104 h 4454665"/>
              <a:gd name="connsiteX342" fmla="*/ 11961236 w 12192000"/>
              <a:gd name="connsiteY342" fmla="*/ 3874104 h 4454665"/>
              <a:gd name="connsiteX343" fmla="*/ 11909822 w 12192000"/>
              <a:gd name="connsiteY343" fmla="*/ 3874104 h 4454665"/>
              <a:gd name="connsiteX344" fmla="*/ 11901596 w 12192000"/>
              <a:gd name="connsiteY344" fmla="*/ 3853320 h 4454665"/>
              <a:gd name="connsiteX345" fmla="*/ 11938614 w 12192000"/>
              <a:gd name="connsiteY345" fmla="*/ 3815908 h 4454665"/>
              <a:gd name="connsiteX346" fmla="*/ 11938614 w 12192000"/>
              <a:gd name="connsiteY346" fmla="*/ 3813829 h 4454665"/>
              <a:gd name="connsiteX347" fmla="*/ 11928331 w 12192000"/>
              <a:gd name="connsiteY347" fmla="*/ 3795123 h 4454665"/>
              <a:gd name="connsiteX348" fmla="*/ 11926275 w 12192000"/>
              <a:gd name="connsiteY348" fmla="*/ 3795123 h 4454665"/>
              <a:gd name="connsiteX349" fmla="*/ 11876918 w 12192000"/>
              <a:gd name="connsiteY349" fmla="*/ 3807594 h 4454665"/>
              <a:gd name="connsiteX350" fmla="*/ 11862522 w 12192000"/>
              <a:gd name="connsiteY350" fmla="*/ 3790966 h 4454665"/>
              <a:gd name="connsiteX351" fmla="*/ 11889257 w 12192000"/>
              <a:gd name="connsiteY351" fmla="*/ 3745240 h 4454665"/>
              <a:gd name="connsiteX352" fmla="*/ 11889257 w 12192000"/>
              <a:gd name="connsiteY352" fmla="*/ 3743162 h 4454665"/>
              <a:gd name="connsiteX353" fmla="*/ 11872805 w 12192000"/>
              <a:gd name="connsiteY353" fmla="*/ 3728612 h 4454665"/>
              <a:gd name="connsiteX354" fmla="*/ 11827561 w 12192000"/>
              <a:gd name="connsiteY354" fmla="*/ 3753554 h 4454665"/>
              <a:gd name="connsiteX355" fmla="*/ 11809052 w 12192000"/>
              <a:gd name="connsiteY355" fmla="*/ 3741083 h 4454665"/>
              <a:gd name="connsiteX356" fmla="*/ 11823448 w 12192000"/>
              <a:gd name="connsiteY356" fmla="*/ 3691200 h 4454665"/>
              <a:gd name="connsiteX357" fmla="*/ 11823448 w 12192000"/>
              <a:gd name="connsiteY357" fmla="*/ 3689122 h 4454665"/>
              <a:gd name="connsiteX358" fmla="*/ 11804939 w 12192000"/>
              <a:gd name="connsiteY358" fmla="*/ 3678730 h 4454665"/>
              <a:gd name="connsiteX359" fmla="*/ 11802882 w 12192000"/>
              <a:gd name="connsiteY359" fmla="*/ 3676651 h 4454665"/>
              <a:gd name="connsiteX360" fmla="*/ 11802882 w 12192000"/>
              <a:gd name="connsiteY360" fmla="*/ 3678730 h 4454665"/>
              <a:gd name="connsiteX361" fmla="*/ 11765865 w 12192000"/>
              <a:gd name="connsiteY361" fmla="*/ 3714063 h 4454665"/>
              <a:gd name="connsiteX362" fmla="*/ 11745300 w 12192000"/>
              <a:gd name="connsiteY362" fmla="*/ 3705750 h 4454665"/>
              <a:gd name="connsiteX363" fmla="*/ 11749412 w 12192000"/>
              <a:gd name="connsiteY363" fmla="*/ 3678730 h 4454665"/>
              <a:gd name="connsiteX364" fmla="*/ 11745300 w 12192000"/>
              <a:gd name="connsiteY364" fmla="*/ 3653788 h 4454665"/>
              <a:gd name="connsiteX365" fmla="*/ 11745300 w 12192000"/>
              <a:gd name="connsiteY365" fmla="*/ 3651710 h 4454665"/>
              <a:gd name="connsiteX366" fmla="*/ 11743243 w 12192000"/>
              <a:gd name="connsiteY366" fmla="*/ 3651710 h 4454665"/>
              <a:gd name="connsiteX367" fmla="*/ 11722678 w 12192000"/>
              <a:gd name="connsiteY367" fmla="*/ 3647553 h 4454665"/>
              <a:gd name="connsiteX368" fmla="*/ 11695943 w 12192000"/>
              <a:gd name="connsiteY368" fmla="*/ 3693279 h 4454665"/>
              <a:gd name="connsiteX369" fmla="*/ 11673321 w 12192000"/>
              <a:gd name="connsiteY369" fmla="*/ 3689122 h 4454665"/>
              <a:gd name="connsiteX370" fmla="*/ 11660982 w 12192000"/>
              <a:gd name="connsiteY370" fmla="*/ 3639239 h 4454665"/>
              <a:gd name="connsiteX371" fmla="*/ 11658925 w 12192000"/>
              <a:gd name="connsiteY371" fmla="*/ 3639239 h 4454665"/>
              <a:gd name="connsiteX372" fmla="*/ 11638359 w 12192000"/>
              <a:gd name="connsiteY372" fmla="*/ 3639239 h 4454665"/>
              <a:gd name="connsiteX373" fmla="*/ 11636303 w 12192000"/>
              <a:gd name="connsiteY373" fmla="*/ 3639239 h 4454665"/>
              <a:gd name="connsiteX374" fmla="*/ 0 w 12192000"/>
              <a:gd name="connsiteY374" fmla="*/ 0 h 4454665"/>
              <a:gd name="connsiteX375" fmla="*/ 12192000 w 12192000"/>
              <a:gd name="connsiteY375" fmla="*/ 0 h 4454665"/>
              <a:gd name="connsiteX376" fmla="*/ 12192000 w 12192000"/>
              <a:gd name="connsiteY376" fmla="*/ 4454665 h 4454665"/>
              <a:gd name="connsiteX377" fmla="*/ 0 w 12192000"/>
              <a:gd name="connsiteY377" fmla="*/ 4454665 h 4454665"/>
              <a:gd name="connsiteX378" fmla="*/ 0 w 12192000"/>
              <a:gd name="connsiteY378" fmla="*/ 4454664 h 4454665"/>
              <a:gd name="connsiteX379" fmla="*/ 0 w 12192000"/>
              <a:gd name="connsiteY379" fmla="*/ 3869777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4454665">
                <a:moveTo>
                  <a:pt x="11603402" y="4036670"/>
                </a:moveTo>
                <a:cubicBezTo>
                  <a:pt x="11607483" y="4034586"/>
                  <a:pt x="11609524" y="4034586"/>
                  <a:pt x="11613605" y="4036670"/>
                </a:cubicBezTo>
                <a:cubicBezTo>
                  <a:pt x="11615645" y="4038755"/>
                  <a:pt x="11617686" y="4040839"/>
                  <a:pt x="11617686" y="4045008"/>
                </a:cubicBezTo>
                <a:cubicBezTo>
                  <a:pt x="11623808" y="4147152"/>
                  <a:pt x="11623808" y="4147152"/>
                  <a:pt x="11623808" y="4147152"/>
                </a:cubicBezTo>
                <a:cubicBezTo>
                  <a:pt x="11625848" y="4153405"/>
                  <a:pt x="11623808" y="4155490"/>
                  <a:pt x="11621767" y="4157574"/>
                </a:cubicBezTo>
                <a:cubicBezTo>
                  <a:pt x="11619727" y="4159659"/>
                  <a:pt x="11617686" y="4157574"/>
                  <a:pt x="11615645" y="4157574"/>
                </a:cubicBezTo>
                <a:cubicBezTo>
                  <a:pt x="11570752" y="4147152"/>
                  <a:pt x="11540142" y="4128390"/>
                  <a:pt x="11509533" y="4095038"/>
                </a:cubicBezTo>
                <a:cubicBezTo>
                  <a:pt x="11507492" y="4092954"/>
                  <a:pt x="11505451" y="4090869"/>
                  <a:pt x="11505451" y="4088785"/>
                </a:cubicBezTo>
                <a:cubicBezTo>
                  <a:pt x="11505451" y="4088785"/>
                  <a:pt x="11505451" y="4088785"/>
                  <a:pt x="11505451" y="4086699"/>
                </a:cubicBezTo>
                <a:cubicBezTo>
                  <a:pt x="11505451" y="4084615"/>
                  <a:pt x="11509533" y="4082530"/>
                  <a:pt x="11511573" y="4082530"/>
                </a:cubicBezTo>
                <a:cubicBezTo>
                  <a:pt x="11603402" y="4036670"/>
                  <a:pt x="11603402" y="4036670"/>
                  <a:pt x="11603402" y="4036670"/>
                </a:cubicBezTo>
                <a:close/>
                <a:moveTo>
                  <a:pt x="11686136" y="4034586"/>
                </a:moveTo>
                <a:cubicBezTo>
                  <a:pt x="11690256" y="4034586"/>
                  <a:pt x="11692317" y="4034586"/>
                  <a:pt x="11696438" y="4034586"/>
                </a:cubicBezTo>
                <a:cubicBezTo>
                  <a:pt x="11787097" y="4080352"/>
                  <a:pt x="11787097" y="4080352"/>
                  <a:pt x="11787097" y="4080352"/>
                </a:cubicBezTo>
                <a:cubicBezTo>
                  <a:pt x="11791218" y="4082432"/>
                  <a:pt x="11793278" y="4084512"/>
                  <a:pt x="11795339" y="4086593"/>
                </a:cubicBezTo>
                <a:cubicBezTo>
                  <a:pt x="11795339" y="4088673"/>
                  <a:pt x="11793278" y="4090753"/>
                  <a:pt x="11791218" y="4092833"/>
                </a:cubicBezTo>
                <a:cubicBezTo>
                  <a:pt x="11760312" y="4126117"/>
                  <a:pt x="11727344" y="4144840"/>
                  <a:pt x="11684076" y="4155241"/>
                </a:cubicBezTo>
                <a:cubicBezTo>
                  <a:pt x="11679954" y="4157321"/>
                  <a:pt x="11677894" y="4157321"/>
                  <a:pt x="11675833" y="4155241"/>
                </a:cubicBezTo>
                <a:cubicBezTo>
                  <a:pt x="11673773" y="4153161"/>
                  <a:pt x="11673773" y="4149000"/>
                  <a:pt x="11673773" y="4146920"/>
                </a:cubicBezTo>
                <a:cubicBezTo>
                  <a:pt x="11682015" y="4042907"/>
                  <a:pt x="11682015" y="4042907"/>
                  <a:pt x="11682015" y="4042907"/>
                </a:cubicBezTo>
                <a:cubicBezTo>
                  <a:pt x="11682015" y="4040827"/>
                  <a:pt x="11684076" y="4036666"/>
                  <a:pt x="11686136" y="4034586"/>
                </a:cubicBezTo>
                <a:close/>
                <a:moveTo>
                  <a:pt x="10868401" y="3994843"/>
                </a:moveTo>
                <a:cubicBezTo>
                  <a:pt x="10868401" y="3994843"/>
                  <a:pt x="10868401" y="3994843"/>
                  <a:pt x="10868401" y="4038046"/>
                </a:cubicBezTo>
                <a:cubicBezTo>
                  <a:pt x="10868401" y="4038046"/>
                  <a:pt x="10841333" y="4046275"/>
                  <a:pt x="10820512" y="4046275"/>
                </a:cubicBezTo>
                <a:cubicBezTo>
                  <a:pt x="10803855" y="4046275"/>
                  <a:pt x="10801773" y="4029817"/>
                  <a:pt x="10801773" y="4021588"/>
                </a:cubicBezTo>
                <a:cubicBezTo>
                  <a:pt x="10801773" y="4007187"/>
                  <a:pt x="10810102" y="3998958"/>
                  <a:pt x="10826759" y="3996901"/>
                </a:cubicBezTo>
                <a:close/>
                <a:moveTo>
                  <a:pt x="10518900" y="3924709"/>
                </a:moveTo>
                <a:cubicBezTo>
                  <a:pt x="10547537" y="3924709"/>
                  <a:pt x="10559811" y="3941316"/>
                  <a:pt x="10559811" y="3984908"/>
                </a:cubicBezTo>
                <a:cubicBezTo>
                  <a:pt x="10559811" y="4022272"/>
                  <a:pt x="10553675" y="4045106"/>
                  <a:pt x="10518900" y="4045106"/>
                </a:cubicBezTo>
                <a:cubicBezTo>
                  <a:pt x="10484125" y="4045106"/>
                  <a:pt x="10477988" y="4022272"/>
                  <a:pt x="10477988" y="3984908"/>
                </a:cubicBezTo>
                <a:cubicBezTo>
                  <a:pt x="10477988" y="3941316"/>
                  <a:pt x="10488216" y="3924709"/>
                  <a:pt x="10518900" y="3924709"/>
                </a:cubicBezTo>
                <a:close/>
                <a:moveTo>
                  <a:pt x="11673123" y="3916397"/>
                </a:moveTo>
                <a:cubicBezTo>
                  <a:pt x="11675950" y="3915878"/>
                  <a:pt x="11679033" y="3916397"/>
                  <a:pt x="11682116" y="3917436"/>
                </a:cubicBezTo>
                <a:cubicBezTo>
                  <a:pt x="11698562" y="3929905"/>
                  <a:pt x="11708840" y="3948607"/>
                  <a:pt x="11708840" y="3969387"/>
                </a:cubicBezTo>
                <a:cubicBezTo>
                  <a:pt x="11708840" y="4000558"/>
                  <a:pt x="11682116" y="4027572"/>
                  <a:pt x="11649226" y="4027572"/>
                </a:cubicBezTo>
                <a:cubicBezTo>
                  <a:pt x="11616336" y="4027572"/>
                  <a:pt x="11589612" y="4000558"/>
                  <a:pt x="11589612" y="3969387"/>
                </a:cubicBezTo>
                <a:cubicBezTo>
                  <a:pt x="11589612" y="3948607"/>
                  <a:pt x="11599890" y="3929905"/>
                  <a:pt x="11616336" y="3919515"/>
                </a:cubicBezTo>
                <a:cubicBezTo>
                  <a:pt x="11622503" y="3915358"/>
                  <a:pt x="11628669" y="3915358"/>
                  <a:pt x="11632781" y="3921592"/>
                </a:cubicBezTo>
                <a:cubicBezTo>
                  <a:pt x="11636892" y="3927827"/>
                  <a:pt x="11634837" y="3934060"/>
                  <a:pt x="11630725" y="3938217"/>
                </a:cubicBezTo>
                <a:cubicBezTo>
                  <a:pt x="11620447" y="3944451"/>
                  <a:pt x="11614280" y="3956919"/>
                  <a:pt x="11614280" y="3969387"/>
                </a:cubicBezTo>
                <a:cubicBezTo>
                  <a:pt x="11614280" y="3988090"/>
                  <a:pt x="11630725" y="4004714"/>
                  <a:pt x="11649226" y="4004714"/>
                </a:cubicBezTo>
                <a:cubicBezTo>
                  <a:pt x="11667727" y="4004714"/>
                  <a:pt x="11684172" y="3988090"/>
                  <a:pt x="11684172" y="3969387"/>
                </a:cubicBezTo>
                <a:cubicBezTo>
                  <a:pt x="11684172" y="3956919"/>
                  <a:pt x="11678005" y="3944451"/>
                  <a:pt x="11667727" y="3938217"/>
                </a:cubicBezTo>
                <a:cubicBezTo>
                  <a:pt x="11663616" y="3934060"/>
                  <a:pt x="11661560" y="3927827"/>
                  <a:pt x="11665671" y="3921592"/>
                </a:cubicBezTo>
                <a:cubicBezTo>
                  <a:pt x="11667727" y="3918476"/>
                  <a:pt x="11670297" y="3916917"/>
                  <a:pt x="11673123" y="3916397"/>
                </a:cubicBezTo>
                <a:close/>
                <a:moveTo>
                  <a:pt x="11822057" y="3901331"/>
                </a:moveTo>
                <a:cubicBezTo>
                  <a:pt x="11824124" y="3901331"/>
                  <a:pt x="11826190" y="3905483"/>
                  <a:pt x="11826190" y="3907560"/>
                </a:cubicBezTo>
                <a:cubicBezTo>
                  <a:pt x="11838588" y="3951158"/>
                  <a:pt x="11838588" y="3988528"/>
                  <a:pt x="11826190" y="4032127"/>
                </a:cubicBezTo>
                <a:cubicBezTo>
                  <a:pt x="11824124" y="4036279"/>
                  <a:pt x="11824124" y="4038355"/>
                  <a:pt x="11822057" y="4038355"/>
                </a:cubicBezTo>
                <a:cubicBezTo>
                  <a:pt x="11817924" y="4040431"/>
                  <a:pt x="11815858" y="4038355"/>
                  <a:pt x="11813791" y="4036279"/>
                </a:cubicBezTo>
                <a:cubicBezTo>
                  <a:pt x="11729066" y="3978147"/>
                  <a:pt x="11729066" y="3978147"/>
                  <a:pt x="11729066" y="3978147"/>
                </a:cubicBezTo>
                <a:cubicBezTo>
                  <a:pt x="11724933" y="3976072"/>
                  <a:pt x="11722867" y="3973995"/>
                  <a:pt x="11722867" y="3969843"/>
                </a:cubicBezTo>
                <a:cubicBezTo>
                  <a:pt x="11722867" y="3967767"/>
                  <a:pt x="11724933" y="3963615"/>
                  <a:pt x="11729066" y="3961539"/>
                </a:cubicBezTo>
                <a:cubicBezTo>
                  <a:pt x="11813791" y="3903408"/>
                  <a:pt x="11813791" y="3903408"/>
                  <a:pt x="11813791" y="3903408"/>
                </a:cubicBezTo>
                <a:cubicBezTo>
                  <a:pt x="11815858" y="3901331"/>
                  <a:pt x="11819991" y="3901331"/>
                  <a:pt x="11822057" y="3901331"/>
                </a:cubicBezTo>
                <a:close/>
                <a:moveTo>
                  <a:pt x="11476229" y="3901331"/>
                </a:moveTo>
                <a:cubicBezTo>
                  <a:pt x="11480320" y="3901331"/>
                  <a:pt x="11482366" y="3903408"/>
                  <a:pt x="11484412" y="3905483"/>
                </a:cubicBezTo>
                <a:cubicBezTo>
                  <a:pt x="11568280" y="3961539"/>
                  <a:pt x="11568280" y="3961539"/>
                  <a:pt x="11568280" y="3961539"/>
                </a:cubicBezTo>
                <a:cubicBezTo>
                  <a:pt x="11572371" y="3963615"/>
                  <a:pt x="11574417" y="3967767"/>
                  <a:pt x="11574417" y="3969843"/>
                </a:cubicBezTo>
                <a:cubicBezTo>
                  <a:pt x="11574417" y="3973995"/>
                  <a:pt x="11572371" y="3976072"/>
                  <a:pt x="11568280" y="3978147"/>
                </a:cubicBezTo>
                <a:lnTo>
                  <a:pt x="11484412" y="4036279"/>
                </a:lnTo>
                <a:cubicBezTo>
                  <a:pt x="11480320" y="4038355"/>
                  <a:pt x="11478275" y="4040431"/>
                  <a:pt x="11476229" y="4038355"/>
                </a:cubicBezTo>
                <a:cubicBezTo>
                  <a:pt x="11474184" y="4038355"/>
                  <a:pt x="11472138" y="4036279"/>
                  <a:pt x="11472138" y="4032127"/>
                </a:cubicBezTo>
                <a:cubicBezTo>
                  <a:pt x="11459865" y="3988528"/>
                  <a:pt x="11459865" y="3953234"/>
                  <a:pt x="11472138" y="3907560"/>
                </a:cubicBezTo>
                <a:cubicBezTo>
                  <a:pt x="11472138" y="3905483"/>
                  <a:pt x="11474184" y="3903408"/>
                  <a:pt x="11476229" y="3901331"/>
                </a:cubicBezTo>
                <a:close/>
                <a:moveTo>
                  <a:pt x="11088184" y="3890811"/>
                </a:moveTo>
                <a:cubicBezTo>
                  <a:pt x="11086131" y="3890811"/>
                  <a:pt x="11084078" y="3890811"/>
                  <a:pt x="11082024" y="3892889"/>
                </a:cubicBezTo>
                <a:cubicBezTo>
                  <a:pt x="11079972" y="3894966"/>
                  <a:pt x="11079972" y="3897043"/>
                  <a:pt x="11079972" y="3899119"/>
                </a:cubicBezTo>
                <a:cubicBezTo>
                  <a:pt x="11121033" y="4056970"/>
                  <a:pt x="11121033" y="4056970"/>
                  <a:pt x="11121033" y="4056970"/>
                </a:cubicBezTo>
                <a:cubicBezTo>
                  <a:pt x="11123086" y="4065278"/>
                  <a:pt x="11131299" y="4077739"/>
                  <a:pt x="11145670" y="4077739"/>
                </a:cubicBezTo>
                <a:cubicBezTo>
                  <a:pt x="11153882" y="4077739"/>
                  <a:pt x="11153882" y="4077739"/>
                  <a:pt x="11153882" y="4077739"/>
                </a:cubicBezTo>
                <a:cubicBezTo>
                  <a:pt x="11151829" y="4081893"/>
                  <a:pt x="11151829" y="4083971"/>
                  <a:pt x="11149776" y="4086047"/>
                </a:cubicBezTo>
                <a:cubicBezTo>
                  <a:pt x="11149776" y="4088124"/>
                  <a:pt x="11149776" y="4088124"/>
                  <a:pt x="11149776" y="4088124"/>
                </a:cubicBezTo>
                <a:cubicBezTo>
                  <a:pt x="11147723" y="4094356"/>
                  <a:pt x="11145670" y="4106817"/>
                  <a:pt x="11125139" y="4106817"/>
                </a:cubicBezTo>
                <a:cubicBezTo>
                  <a:pt x="11090237" y="4104740"/>
                  <a:pt x="11090237" y="4104740"/>
                  <a:pt x="11090237" y="4104740"/>
                </a:cubicBezTo>
                <a:cubicBezTo>
                  <a:pt x="11088184" y="4102663"/>
                  <a:pt x="11086131" y="4104740"/>
                  <a:pt x="11084078" y="4106817"/>
                </a:cubicBezTo>
                <a:cubicBezTo>
                  <a:pt x="11082024" y="4106817"/>
                  <a:pt x="11082024" y="4108894"/>
                  <a:pt x="11082024" y="4110971"/>
                </a:cubicBezTo>
                <a:cubicBezTo>
                  <a:pt x="11082024" y="4129664"/>
                  <a:pt x="11082024" y="4129664"/>
                  <a:pt x="11082024" y="4129664"/>
                </a:cubicBezTo>
                <a:cubicBezTo>
                  <a:pt x="11082024" y="4133818"/>
                  <a:pt x="11084078" y="4135895"/>
                  <a:pt x="11088184" y="4135895"/>
                </a:cubicBezTo>
                <a:cubicBezTo>
                  <a:pt x="11098449" y="4140048"/>
                  <a:pt x="11118980" y="4142125"/>
                  <a:pt x="11135404" y="4142125"/>
                </a:cubicBezTo>
                <a:cubicBezTo>
                  <a:pt x="11135404" y="4142125"/>
                  <a:pt x="11135404" y="4142125"/>
                  <a:pt x="11137458" y="4142125"/>
                </a:cubicBezTo>
                <a:cubicBezTo>
                  <a:pt x="11164148" y="4142125"/>
                  <a:pt x="11182625" y="4125510"/>
                  <a:pt x="11190838" y="4090201"/>
                </a:cubicBezTo>
                <a:cubicBezTo>
                  <a:pt x="11201103" y="4050738"/>
                  <a:pt x="11215474" y="3998814"/>
                  <a:pt x="11223687" y="3961429"/>
                </a:cubicBezTo>
                <a:cubicBezTo>
                  <a:pt x="11227793" y="3944813"/>
                  <a:pt x="11231899" y="3930274"/>
                  <a:pt x="11236005" y="3919889"/>
                </a:cubicBezTo>
                <a:cubicBezTo>
                  <a:pt x="11240111" y="3899119"/>
                  <a:pt x="11240111" y="3899119"/>
                  <a:pt x="11240111" y="3899119"/>
                </a:cubicBezTo>
                <a:cubicBezTo>
                  <a:pt x="11240111" y="3897043"/>
                  <a:pt x="11240111" y="3894966"/>
                  <a:pt x="11238058" y="3892889"/>
                </a:cubicBezTo>
                <a:cubicBezTo>
                  <a:pt x="11238058" y="3890811"/>
                  <a:pt x="11236005" y="3890811"/>
                  <a:pt x="11233952" y="3890811"/>
                </a:cubicBezTo>
                <a:cubicBezTo>
                  <a:pt x="11205209" y="3890811"/>
                  <a:pt x="11205209" y="3890811"/>
                  <a:pt x="11205209" y="3890811"/>
                </a:cubicBezTo>
                <a:cubicBezTo>
                  <a:pt x="11203156" y="3890811"/>
                  <a:pt x="11199050" y="3892889"/>
                  <a:pt x="11199050" y="3894966"/>
                </a:cubicBezTo>
                <a:cubicBezTo>
                  <a:pt x="11162094" y="4036200"/>
                  <a:pt x="11162094" y="4036200"/>
                  <a:pt x="11162094" y="4036200"/>
                </a:cubicBezTo>
                <a:cubicBezTo>
                  <a:pt x="11160041" y="4036200"/>
                  <a:pt x="11160041" y="4036200"/>
                  <a:pt x="11160041" y="4036200"/>
                </a:cubicBezTo>
                <a:cubicBezTo>
                  <a:pt x="11121033" y="3894966"/>
                  <a:pt x="11121033" y="3894966"/>
                  <a:pt x="11121033" y="3894966"/>
                </a:cubicBezTo>
                <a:cubicBezTo>
                  <a:pt x="11121033" y="3892889"/>
                  <a:pt x="11118980" y="3890811"/>
                  <a:pt x="11114874" y="3890811"/>
                </a:cubicBezTo>
                <a:cubicBezTo>
                  <a:pt x="11088184" y="3890811"/>
                  <a:pt x="11088184" y="3890811"/>
                  <a:pt x="11088184" y="3890811"/>
                </a:cubicBezTo>
                <a:close/>
                <a:moveTo>
                  <a:pt x="11048412" y="3888474"/>
                </a:moveTo>
                <a:cubicBezTo>
                  <a:pt x="11030001" y="3888474"/>
                  <a:pt x="11011591" y="3900959"/>
                  <a:pt x="10999317" y="3909283"/>
                </a:cubicBezTo>
                <a:cubicBezTo>
                  <a:pt x="10999317" y="3896798"/>
                  <a:pt x="10999317" y="3896798"/>
                  <a:pt x="10999317" y="3896798"/>
                </a:cubicBezTo>
                <a:cubicBezTo>
                  <a:pt x="10999317" y="3892635"/>
                  <a:pt x="10997272" y="3890555"/>
                  <a:pt x="10993181" y="3890555"/>
                </a:cubicBezTo>
                <a:cubicBezTo>
                  <a:pt x="10964542" y="3890555"/>
                  <a:pt x="10964542" y="3890555"/>
                  <a:pt x="10964542" y="3890555"/>
                </a:cubicBezTo>
                <a:cubicBezTo>
                  <a:pt x="10960451" y="3890555"/>
                  <a:pt x="10958406" y="3892635"/>
                  <a:pt x="10958406" y="3896798"/>
                </a:cubicBezTo>
                <a:cubicBezTo>
                  <a:pt x="10958406" y="4071593"/>
                  <a:pt x="10958406" y="4071593"/>
                  <a:pt x="10958406" y="4071593"/>
                </a:cubicBezTo>
                <a:cubicBezTo>
                  <a:pt x="10958406" y="4075755"/>
                  <a:pt x="10960451" y="4077836"/>
                  <a:pt x="10964542" y="4077836"/>
                </a:cubicBezTo>
                <a:cubicBezTo>
                  <a:pt x="10993181" y="4077836"/>
                  <a:pt x="10993181" y="4077836"/>
                  <a:pt x="10993181" y="4077836"/>
                </a:cubicBezTo>
                <a:cubicBezTo>
                  <a:pt x="10997272" y="4077836"/>
                  <a:pt x="10999317" y="4075755"/>
                  <a:pt x="10999317" y="4071593"/>
                </a:cubicBezTo>
                <a:cubicBezTo>
                  <a:pt x="10999317" y="3950901"/>
                  <a:pt x="10999317" y="3950901"/>
                  <a:pt x="10999317" y="3950901"/>
                </a:cubicBezTo>
                <a:cubicBezTo>
                  <a:pt x="11007500" y="3944658"/>
                  <a:pt x="11025910" y="3930092"/>
                  <a:pt x="11050457" y="3928011"/>
                </a:cubicBezTo>
                <a:cubicBezTo>
                  <a:pt x="11054548" y="3928011"/>
                  <a:pt x="11056594" y="3923849"/>
                  <a:pt x="11056594" y="3921768"/>
                </a:cubicBezTo>
                <a:cubicBezTo>
                  <a:pt x="11056594" y="3894717"/>
                  <a:pt x="11056594" y="3894717"/>
                  <a:pt x="11056594" y="3894717"/>
                </a:cubicBezTo>
                <a:cubicBezTo>
                  <a:pt x="11056594" y="3892635"/>
                  <a:pt x="11056594" y="3890555"/>
                  <a:pt x="11054548" y="3890555"/>
                </a:cubicBezTo>
                <a:cubicBezTo>
                  <a:pt x="11052503" y="3888474"/>
                  <a:pt x="11050457" y="3888474"/>
                  <a:pt x="11048412" y="3888474"/>
                </a:cubicBezTo>
                <a:close/>
                <a:moveTo>
                  <a:pt x="10847504" y="3884967"/>
                </a:moveTo>
                <a:cubicBezTo>
                  <a:pt x="10826811" y="3884967"/>
                  <a:pt x="10791633" y="3891205"/>
                  <a:pt x="10777148" y="3893285"/>
                </a:cubicBezTo>
                <a:cubicBezTo>
                  <a:pt x="10773009" y="3893285"/>
                  <a:pt x="10770940" y="3897443"/>
                  <a:pt x="10770940" y="3899523"/>
                </a:cubicBezTo>
                <a:cubicBezTo>
                  <a:pt x="10770940" y="3899523"/>
                  <a:pt x="10770940" y="3899523"/>
                  <a:pt x="10773009" y="3924476"/>
                </a:cubicBezTo>
                <a:cubicBezTo>
                  <a:pt x="10773009" y="3926555"/>
                  <a:pt x="10773009" y="3928635"/>
                  <a:pt x="10775079" y="3928635"/>
                </a:cubicBezTo>
                <a:cubicBezTo>
                  <a:pt x="10777148" y="3930714"/>
                  <a:pt x="10777148" y="3930714"/>
                  <a:pt x="10779217" y="3930714"/>
                </a:cubicBezTo>
                <a:cubicBezTo>
                  <a:pt x="10795771" y="3930714"/>
                  <a:pt x="10824741" y="3926555"/>
                  <a:pt x="10845434" y="3926555"/>
                </a:cubicBezTo>
                <a:cubicBezTo>
                  <a:pt x="10859918" y="3926555"/>
                  <a:pt x="10868196" y="3934873"/>
                  <a:pt x="10868196" y="3949429"/>
                </a:cubicBezTo>
                <a:cubicBezTo>
                  <a:pt x="10868196" y="3949429"/>
                  <a:pt x="10868196" y="3949429"/>
                  <a:pt x="10868196" y="3961905"/>
                </a:cubicBezTo>
                <a:cubicBezTo>
                  <a:pt x="10868196" y="3961905"/>
                  <a:pt x="10868196" y="3961905"/>
                  <a:pt x="10822672" y="3966064"/>
                </a:cubicBezTo>
                <a:cubicBezTo>
                  <a:pt x="10777148" y="3968144"/>
                  <a:pt x="10758524" y="3984779"/>
                  <a:pt x="10758524" y="4022208"/>
                </a:cubicBezTo>
                <a:cubicBezTo>
                  <a:pt x="10758524" y="4061717"/>
                  <a:pt x="10779217" y="4082511"/>
                  <a:pt x="10814395" y="4082511"/>
                </a:cubicBezTo>
                <a:cubicBezTo>
                  <a:pt x="10843365" y="4082511"/>
                  <a:pt x="10874404" y="4070035"/>
                  <a:pt x="10874404" y="4070035"/>
                </a:cubicBezTo>
                <a:cubicBezTo>
                  <a:pt x="10882681" y="4076273"/>
                  <a:pt x="10888889" y="4080432"/>
                  <a:pt x="10903374" y="4082511"/>
                </a:cubicBezTo>
                <a:cubicBezTo>
                  <a:pt x="10905443" y="4082511"/>
                  <a:pt x="10907512" y="4082511"/>
                  <a:pt x="10909582" y="4080432"/>
                </a:cubicBezTo>
                <a:cubicBezTo>
                  <a:pt x="10909582" y="4078352"/>
                  <a:pt x="10911651" y="4076273"/>
                  <a:pt x="10911651" y="4074194"/>
                </a:cubicBezTo>
                <a:cubicBezTo>
                  <a:pt x="10911651" y="4074194"/>
                  <a:pt x="10911651" y="4074194"/>
                  <a:pt x="10911651" y="3949429"/>
                </a:cubicBezTo>
                <a:cubicBezTo>
                  <a:pt x="10911651" y="3905761"/>
                  <a:pt x="10890958" y="3884967"/>
                  <a:pt x="10847504" y="3884967"/>
                </a:cubicBezTo>
                <a:close/>
                <a:moveTo>
                  <a:pt x="10518899" y="3884967"/>
                </a:moveTo>
                <a:cubicBezTo>
                  <a:pt x="10472419" y="3884967"/>
                  <a:pt x="10434738" y="3929188"/>
                  <a:pt x="10434738" y="3983739"/>
                </a:cubicBezTo>
                <a:cubicBezTo>
                  <a:pt x="10434738" y="4038290"/>
                  <a:pt x="10472419" y="4082511"/>
                  <a:pt x="10518899" y="4082511"/>
                </a:cubicBezTo>
                <a:cubicBezTo>
                  <a:pt x="10565380" y="4082511"/>
                  <a:pt x="10603060" y="4038290"/>
                  <a:pt x="10603060" y="3983739"/>
                </a:cubicBezTo>
                <a:cubicBezTo>
                  <a:pt x="10603060" y="3929188"/>
                  <a:pt x="10565380" y="3884967"/>
                  <a:pt x="10518899" y="3884967"/>
                </a:cubicBezTo>
                <a:close/>
                <a:moveTo>
                  <a:pt x="10302945" y="3859251"/>
                </a:moveTo>
                <a:cubicBezTo>
                  <a:pt x="10302945" y="3859251"/>
                  <a:pt x="10302945" y="3859251"/>
                  <a:pt x="10319310" y="3859251"/>
                </a:cubicBezTo>
                <a:cubicBezTo>
                  <a:pt x="10349994" y="3859251"/>
                  <a:pt x="10362267" y="3880168"/>
                  <a:pt x="10362267" y="3898993"/>
                </a:cubicBezTo>
                <a:cubicBezTo>
                  <a:pt x="10362267" y="3922003"/>
                  <a:pt x="10343857" y="3936644"/>
                  <a:pt x="10317264" y="3936644"/>
                </a:cubicBezTo>
                <a:cubicBezTo>
                  <a:pt x="10294763" y="3938736"/>
                  <a:pt x="10280444" y="3936644"/>
                  <a:pt x="10272261" y="3936644"/>
                </a:cubicBezTo>
                <a:cubicBezTo>
                  <a:pt x="10272261" y="3936644"/>
                  <a:pt x="10272261" y="3936644"/>
                  <a:pt x="10272261" y="3861343"/>
                </a:cubicBezTo>
                <a:cubicBezTo>
                  <a:pt x="10276353" y="3859251"/>
                  <a:pt x="10286581" y="3859251"/>
                  <a:pt x="10302945" y="3859251"/>
                </a:cubicBezTo>
                <a:close/>
                <a:moveTo>
                  <a:pt x="10679182" y="3847562"/>
                </a:moveTo>
                <a:cubicBezTo>
                  <a:pt x="10679182" y="3847562"/>
                  <a:pt x="10679182" y="3847562"/>
                  <a:pt x="10650472" y="3853806"/>
                </a:cubicBezTo>
                <a:cubicBezTo>
                  <a:pt x="10646371" y="3855888"/>
                  <a:pt x="10644320" y="3857970"/>
                  <a:pt x="10644320" y="3860050"/>
                </a:cubicBezTo>
                <a:cubicBezTo>
                  <a:pt x="10644320" y="3860050"/>
                  <a:pt x="10644320" y="3860050"/>
                  <a:pt x="10644320" y="3891272"/>
                </a:cubicBezTo>
                <a:cubicBezTo>
                  <a:pt x="10644320" y="3891272"/>
                  <a:pt x="10644320" y="3891272"/>
                  <a:pt x="10627914" y="3891272"/>
                </a:cubicBezTo>
                <a:cubicBezTo>
                  <a:pt x="10623813" y="3891272"/>
                  <a:pt x="10621762" y="3893354"/>
                  <a:pt x="10621762" y="3897517"/>
                </a:cubicBezTo>
                <a:cubicBezTo>
                  <a:pt x="10621762" y="3897517"/>
                  <a:pt x="10621762" y="3897517"/>
                  <a:pt x="10621762" y="3922495"/>
                </a:cubicBezTo>
                <a:cubicBezTo>
                  <a:pt x="10621762" y="3926658"/>
                  <a:pt x="10623813" y="3928739"/>
                  <a:pt x="10627914" y="3928739"/>
                </a:cubicBezTo>
                <a:cubicBezTo>
                  <a:pt x="10627914" y="3928739"/>
                  <a:pt x="10627914" y="3928739"/>
                  <a:pt x="10644320" y="3928739"/>
                </a:cubicBezTo>
                <a:cubicBezTo>
                  <a:pt x="10644320" y="3928739"/>
                  <a:pt x="10644320" y="3928739"/>
                  <a:pt x="10644320" y="4011998"/>
                </a:cubicBezTo>
                <a:cubicBezTo>
                  <a:pt x="10644320" y="4068197"/>
                  <a:pt x="10658675" y="4084849"/>
                  <a:pt x="10699689" y="4084849"/>
                </a:cubicBezTo>
                <a:cubicBezTo>
                  <a:pt x="10709943" y="4084849"/>
                  <a:pt x="10722247" y="4080686"/>
                  <a:pt x="10732500" y="4080686"/>
                </a:cubicBezTo>
                <a:cubicBezTo>
                  <a:pt x="10736602" y="4078605"/>
                  <a:pt x="10738652" y="4076523"/>
                  <a:pt x="10738652" y="4072360"/>
                </a:cubicBezTo>
                <a:cubicBezTo>
                  <a:pt x="10738652" y="4072360"/>
                  <a:pt x="10738652" y="4072360"/>
                  <a:pt x="10736602" y="4049464"/>
                </a:cubicBezTo>
                <a:cubicBezTo>
                  <a:pt x="10736602" y="4045301"/>
                  <a:pt x="10734551" y="4041138"/>
                  <a:pt x="10730449" y="4041138"/>
                </a:cubicBezTo>
                <a:cubicBezTo>
                  <a:pt x="10724297" y="4041138"/>
                  <a:pt x="10714044" y="4043220"/>
                  <a:pt x="10705841" y="4043220"/>
                </a:cubicBezTo>
                <a:cubicBezTo>
                  <a:pt x="10687385" y="4043220"/>
                  <a:pt x="10687385" y="4032813"/>
                  <a:pt x="10687385" y="4005753"/>
                </a:cubicBezTo>
                <a:cubicBezTo>
                  <a:pt x="10687385" y="4005753"/>
                  <a:pt x="10687385" y="4005753"/>
                  <a:pt x="10687385" y="3928739"/>
                </a:cubicBezTo>
                <a:cubicBezTo>
                  <a:pt x="10687385" y="3928739"/>
                  <a:pt x="10687385" y="3928739"/>
                  <a:pt x="10730449" y="3928739"/>
                </a:cubicBezTo>
                <a:cubicBezTo>
                  <a:pt x="10734551" y="3928739"/>
                  <a:pt x="10736602" y="3926658"/>
                  <a:pt x="10736602" y="3922495"/>
                </a:cubicBezTo>
                <a:cubicBezTo>
                  <a:pt x="10736602" y="3922495"/>
                  <a:pt x="10736602" y="3922495"/>
                  <a:pt x="10736602" y="3897517"/>
                </a:cubicBezTo>
                <a:cubicBezTo>
                  <a:pt x="10736602" y="3893354"/>
                  <a:pt x="10734551" y="3891272"/>
                  <a:pt x="10730449" y="3891272"/>
                </a:cubicBezTo>
                <a:cubicBezTo>
                  <a:pt x="10730449" y="3891272"/>
                  <a:pt x="10730449" y="3891272"/>
                  <a:pt x="10687385" y="3891272"/>
                </a:cubicBezTo>
                <a:cubicBezTo>
                  <a:pt x="10687385" y="3891272"/>
                  <a:pt x="10687385" y="3891272"/>
                  <a:pt x="10687385" y="3853806"/>
                </a:cubicBezTo>
                <a:cubicBezTo>
                  <a:pt x="10687385" y="3851725"/>
                  <a:pt x="10685334" y="3849643"/>
                  <a:pt x="10685334" y="3847562"/>
                </a:cubicBezTo>
                <a:cubicBezTo>
                  <a:pt x="10683283" y="3847562"/>
                  <a:pt x="10681232" y="3847562"/>
                  <a:pt x="10679182" y="3847562"/>
                </a:cubicBezTo>
                <a:close/>
                <a:moveTo>
                  <a:pt x="10313278" y="3818340"/>
                </a:moveTo>
                <a:cubicBezTo>
                  <a:pt x="10302968" y="3818340"/>
                  <a:pt x="10272038" y="3818340"/>
                  <a:pt x="10232861" y="3822492"/>
                </a:cubicBezTo>
                <a:cubicBezTo>
                  <a:pt x="10230798" y="3822492"/>
                  <a:pt x="10226674" y="3826644"/>
                  <a:pt x="10226674" y="3830796"/>
                </a:cubicBezTo>
                <a:cubicBezTo>
                  <a:pt x="10226674" y="3830796"/>
                  <a:pt x="10226674" y="3830796"/>
                  <a:pt x="10226674" y="4071608"/>
                </a:cubicBezTo>
                <a:cubicBezTo>
                  <a:pt x="10226674" y="4075760"/>
                  <a:pt x="10230798" y="4077836"/>
                  <a:pt x="10234922" y="4077836"/>
                </a:cubicBezTo>
                <a:cubicBezTo>
                  <a:pt x="10234922" y="4077836"/>
                  <a:pt x="10234922" y="4077836"/>
                  <a:pt x="10263790" y="4077836"/>
                </a:cubicBezTo>
                <a:cubicBezTo>
                  <a:pt x="10267914" y="4077836"/>
                  <a:pt x="10272038" y="4075760"/>
                  <a:pt x="10272038" y="4071608"/>
                </a:cubicBezTo>
                <a:cubicBezTo>
                  <a:pt x="10272038" y="4071608"/>
                  <a:pt x="10272038" y="4071608"/>
                  <a:pt x="10272038" y="3976114"/>
                </a:cubicBezTo>
                <a:cubicBezTo>
                  <a:pt x="10280286" y="3976114"/>
                  <a:pt x="10298844" y="3978189"/>
                  <a:pt x="10321526" y="3978189"/>
                </a:cubicBezTo>
                <a:cubicBezTo>
                  <a:pt x="10321526" y="3978189"/>
                  <a:pt x="10321526" y="3978189"/>
                  <a:pt x="10362766" y="4073683"/>
                </a:cubicBezTo>
                <a:cubicBezTo>
                  <a:pt x="10364828" y="4077836"/>
                  <a:pt x="10366890" y="4077836"/>
                  <a:pt x="10368952" y="4077836"/>
                </a:cubicBezTo>
                <a:cubicBezTo>
                  <a:pt x="10368952" y="4077836"/>
                  <a:pt x="10368952" y="4077836"/>
                  <a:pt x="10401944" y="4077836"/>
                </a:cubicBezTo>
                <a:cubicBezTo>
                  <a:pt x="10406068" y="4077836"/>
                  <a:pt x="10408130" y="4077836"/>
                  <a:pt x="10408130" y="4075760"/>
                </a:cubicBezTo>
                <a:cubicBezTo>
                  <a:pt x="10410192" y="4073683"/>
                  <a:pt x="10410192" y="4071608"/>
                  <a:pt x="10410192" y="4069532"/>
                </a:cubicBezTo>
                <a:lnTo>
                  <a:pt x="10362766" y="3965734"/>
                </a:lnTo>
                <a:cubicBezTo>
                  <a:pt x="10393696" y="3951202"/>
                  <a:pt x="10408130" y="3928366"/>
                  <a:pt x="10408130" y="3897226"/>
                </a:cubicBezTo>
                <a:cubicBezTo>
                  <a:pt x="10408130" y="3861935"/>
                  <a:pt x="10391634" y="3818340"/>
                  <a:pt x="10319464" y="3818340"/>
                </a:cubicBezTo>
                <a:cubicBezTo>
                  <a:pt x="10319464" y="3818340"/>
                  <a:pt x="10317402" y="3818340"/>
                  <a:pt x="10313278" y="3818340"/>
                </a:cubicBezTo>
                <a:close/>
                <a:moveTo>
                  <a:pt x="11675833" y="3785334"/>
                </a:moveTo>
                <a:cubicBezTo>
                  <a:pt x="11677894" y="3783273"/>
                  <a:pt x="11682015" y="3783273"/>
                  <a:pt x="11684076" y="3785334"/>
                </a:cubicBezTo>
                <a:cubicBezTo>
                  <a:pt x="11727344" y="3795635"/>
                  <a:pt x="11760312" y="3814179"/>
                  <a:pt x="11791218" y="3847147"/>
                </a:cubicBezTo>
                <a:cubicBezTo>
                  <a:pt x="11793278" y="3849207"/>
                  <a:pt x="11795339" y="3851267"/>
                  <a:pt x="11795339" y="3853328"/>
                </a:cubicBezTo>
                <a:cubicBezTo>
                  <a:pt x="11793278" y="3857448"/>
                  <a:pt x="11791218" y="3857448"/>
                  <a:pt x="11787097" y="3859509"/>
                </a:cubicBezTo>
                <a:cubicBezTo>
                  <a:pt x="11696438" y="3902778"/>
                  <a:pt x="11696438" y="3902778"/>
                  <a:pt x="11696438" y="3902778"/>
                </a:cubicBezTo>
                <a:cubicBezTo>
                  <a:pt x="11692317" y="3904838"/>
                  <a:pt x="11688196" y="3904838"/>
                  <a:pt x="11686136" y="3904838"/>
                </a:cubicBezTo>
                <a:cubicBezTo>
                  <a:pt x="11684076" y="3902778"/>
                  <a:pt x="11682015" y="3898657"/>
                  <a:pt x="11682015" y="3894536"/>
                </a:cubicBezTo>
                <a:cubicBezTo>
                  <a:pt x="11673773" y="3793575"/>
                  <a:pt x="11673773" y="3793575"/>
                  <a:pt x="11673773" y="3793575"/>
                </a:cubicBezTo>
                <a:cubicBezTo>
                  <a:pt x="11673773" y="3789454"/>
                  <a:pt x="11673773" y="3787394"/>
                  <a:pt x="11675833" y="3785334"/>
                </a:cubicBezTo>
                <a:close/>
                <a:moveTo>
                  <a:pt x="11618498" y="3784563"/>
                </a:moveTo>
                <a:cubicBezTo>
                  <a:pt x="11620043" y="3784306"/>
                  <a:pt x="11621589" y="3784306"/>
                  <a:pt x="11622619" y="3785338"/>
                </a:cubicBezTo>
                <a:cubicBezTo>
                  <a:pt x="11622619" y="3787403"/>
                  <a:pt x="11624679" y="3789468"/>
                  <a:pt x="11624679" y="3795663"/>
                </a:cubicBezTo>
                <a:cubicBezTo>
                  <a:pt x="11616438" y="3896851"/>
                  <a:pt x="11616438" y="3896851"/>
                  <a:pt x="11616438" y="3896851"/>
                </a:cubicBezTo>
                <a:cubicBezTo>
                  <a:pt x="11616438" y="3900981"/>
                  <a:pt x="11614377" y="3903046"/>
                  <a:pt x="11612316" y="3905111"/>
                </a:cubicBezTo>
                <a:cubicBezTo>
                  <a:pt x="11608196" y="3907176"/>
                  <a:pt x="11606135" y="3907176"/>
                  <a:pt x="11602015" y="3905111"/>
                </a:cubicBezTo>
                <a:cubicBezTo>
                  <a:pt x="11511355" y="3859680"/>
                  <a:pt x="11511355" y="3859680"/>
                  <a:pt x="11511355" y="3859680"/>
                </a:cubicBezTo>
                <a:cubicBezTo>
                  <a:pt x="11507235" y="3859680"/>
                  <a:pt x="11505174" y="3857615"/>
                  <a:pt x="11503114" y="3853485"/>
                </a:cubicBezTo>
                <a:cubicBezTo>
                  <a:pt x="11503114" y="3851419"/>
                  <a:pt x="11505174" y="3849355"/>
                  <a:pt x="11507235" y="3847289"/>
                </a:cubicBezTo>
                <a:cubicBezTo>
                  <a:pt x="11538141" y="3814249"/>
                  <a:pt x="11571108" y="3795663"/>
                  <a:pt x="11614377" y="3785338"/>
                </a:cubicBezTo>
                <a:cubicBezTo>
                  <a:pt x="11615407" y="3785338"/>
                  <a:pt x="11616952" y="3784822"/>
                  <a:pt x="11618498" y="3784563"/>
                </a:cubicBezTo>
                <a:close/>
                <a:moveTo>
                  <a:pt x="11649811" y="3749374"/>
                </a:moveTo>
                <a:cubicBezTo>
                  <a:pt x="11530058" y="3749374"/>
                  <a:pt x="11432980" y="3847500"/>
                  <a:pt x="11432980" y="3968544"/>
                </a:cubicBezTo>
                <a:cubicBezTo>
                  <a:pt x="11432980" y="4089587"/>
                  <a:pt x="11530058" y="4187713"/>
                  <a:pt x="11649811" y="4187713"/>
                </a:cubicBezTo>
                <a:cubicBezTo>
                  <a:pt x="11769564" y="4187713"/>
                  <a:pt x="11866643" y="4089587"/>
                  <a:pt x="11866643" y="3968544"/>
                </a:cubicBezTo>
                <a:cubicBezTo>
                  <a:pt x="11866643" y="3847500"/>
                  <a:pt x="11769564" y="3749374"/>
                  <a:pt x="11649811" y="3749374"/>
                </a:cubicBezTo>
                <a:close/>
                <a:moveTo>
                  <a:pt x="11649226" y="3717815"/>
                </a:moveTo>
                <a:cubicBezTo>
                  <a:pt x="11785441" y="3717815"/>
                  <a:pt x="11895865" y="3829547"/>
                  <a:pt x="11895865" y="3967376"/>
                </a:cubicBezTo>
                <a:cubicBezTo>
                  <a:pt x="11895865" y="4105204"/>
                  <a:pt x="11785441" y="4216937"/>
                  <a:pt x="11649226" y="4216937"/>
                </a:cubicBezTo>
                <a:cubicBezTo>
                  <a:pt x="11513012" y="4216937"/>
                  <a:pt x="11402588" y="4105204"/>
                  <a:pt x="11402588" y="3967376"/>
                </a:cubicBezTo>
                <a:cubicBezTo>
                  <a:pt x="11402588" y="3829547"/>
                  <a:pt x="11513012" y="3717815"/>
                  <a:pt x="11649226" y="3717815"/>
                </a:cubicBezTo>
                <a:close/>
                <a:moveTo>
                  <a:pt x="11636303" y="3639239"/>
                </a:moveTo>
                <a:cubicBezTo>
                  <a:pt x="11628077" y="3653788"/>
                  <a:pt x="11623964" y="3672494"/>
                  <a:pt x="11623964" y="3689122"/>
                </a:cubicBezTo>
                <a:cubicBezTo>
                  <a:pt x="11619850" y="3689122"/>
                  <a:pt x="11603398" y="3691200"/>
                  <a:pt x="11601342" y="3693279"/>
                </a:cubicBezTo>
                <a:cubicBezTo>
                  <a:pt x="11595172" y="3674573"/>
                  <a:pt x="11586946" y="3657945"/>
                  <a:pt x="11574607" y="3647553"/>
                </a:cubicBezTo>
                <a:cubicBezTo>
                  <a:pt x="11574607" y="3645474"/>
                  <a:pt x="11574607" y="3645474"/>
                  <a:pt x="11574607" y="3645474"/>
                </a:cubicBezTo>
                <a:cubicBezTo>
                  <a:pt x="11572550" y="3647553"/>
                  <a:pt x="11572550" y="3647553"/>
                  <a:pt x="11572550" y="3647553"/>
                </a:cubicBezTo>
                <a:cubicBezTo>
                  <a:pt x="11566381" y="3647553"/>
                  <a:pt x="11558155" y="3649631"/>
                  <a:pt x="11551985" y="3651710"/>
                </a:cubicBezTo>
                <a:cubicBezTo>
                  <a:pt x="11551985" y="3653788"/>
                  <a:pt x="11551985" y="3653788"/>
                  <a:pt x="11551985" y="3653788"/>
                </a:cubicBezTo>
                <a:cubicBezTo>
                  <a:pt x="11549928" y="3662102"/>
                  <a:pt x="11547872" y="3670416"/>
                  <a:pt x="11547872" y="3678730"/>
                </a:cubicBezTo>
                <a:cubicBezTo>
                  <a:pt x="11547872" y="3689122"/>
                  <a:pt x="11549928" y="3697436"/>
                  <a:pt x="11551985" y="3705750"/>
                </a:cubicBezTo>
                <a:cubicBezTo>
                  <a:pt x="11549928" y="3705750"/>
                  <a:pt x="11533476" y="3714063"/>
                  <a:pt x="11531420" y="3714063"/>
                </a:cubicBezTo>
                <a:cubicBezTo>
                  <a:pt x="11521137" y="3699514"/>
                  <a:pt x="11508798" y="3684965"/>
                  <a:pt x="11494402" y="3678730"/>
                </a:cubicBezTo>
                <a:cubicBezTo>
                  <a:pt x="11494402" y="3676651"/>
                  <a:pt x="11494402" y="3676651"/>
                  <a:pt x="11494402" y="3676651"/>
                </a:cubicBezTo>
                <a:cubicBezTo>
                  <a:pt x="11492346" y="3676651"/>
                  <a:pt x="11492346" y="3676651"/>
                  <a:pt x="11492346" y="3676651"/>
                </a:cubicBezTo>
                <a:cubicBezTo>
                  <a:pt x="11486176" y="3680808"/>
                  <a:pt x="11480006" y="3684965"/>
                  <a:pt x="11473837" y="3689122"/>
                </a:cubicBezTo>
                <a:cubicBezTo>
                  <a:pt x="11473837" y="3689122"/>
                  <a:pt x="11473837" y="3691200"/>
                  <a:pt x="11473837" y="3691200"/>
                </a:cubicBezTo>
                <a:cubicBezTo>
                  <a:pt x="11473837" y="3707828"/>
                  <a:pt x="11477950" y="3724456"/>
                  <a:pt x="11486176" y="3741083"/>
                </a:cubicBezTo>
                <a:cubicBezTo>
                  <a:pt x="11484120" y="3743162"/>
                  <a:pt x="11471780" y="3751476"/>
                  <a:pt x="11469724" y="3753554"/>
                </a:cubicBezTo>
                <a:cubicBezTo>
                  <a:pt x="11457385" y="3741083"/>
                  <a:pt x="11440932" y="3730691"/>
                  <a:pt x="11426536" y="3726534"/>
                </a:cubicBezTo>
                <a:cubicBezTo>
                  <a:pt x="11424480" y="3726534"/>
                  <a:pt x="11424480" y="3726534"/>
                  <a:pt x="11424480" y="3726534"/>
                </a:cubicBezTo>
                <a:cubicBezTo>
                  <a:pt x="11424480" y="3728612"/>
                  <a:pt x="11424480" y="3728612"/>
                  <a:pt x="11424480" y="3728612"/>
                </a:cubicBezTo>
                <a:cubicBezTo>
                  <a:pt x="11418310" y="3730691"/>
                  <a:pt x="11412140" y="3736926"/>
                  <a:pt x="11408027" y="3743162"/>
                </a:cubicBezTo>
                <a:cubicBezTo>
                  <a:pt x="11408027" y="3745240"/>
                  <a:pt x="11408027" y="3745240"/>
                  <a:pt x="11408027" y="3745240"/>
                </a:cubicBezTo>
                <a:cubicBezTo>
                  <a:pt x="11412140" y="3759789"/>
                  <a:pt x="11422423" y="3776417"/>
                  <a:pt x="11434763" y="3790966"/>
                </a:cubicBezTo>
                <a:cubicBezTo>
                  <a:pt x="11432706" y="3790966"/>
                  <a:pt x="11422423" y="3805515"/>
                  <a:pt x="11420366" y="3807594"/>
                </a:cubicBezTo>
                <a:cubicBezTo>
                  <a:pt x="11405971" y="3799280"/>
                  <a:pt x="11387462" y="3795123"/>
                  <a:pt x="11371010" y="3795123"/>
                </a:cubicBezTo>
                <a:cubicBezTo>
                  <a:pt x="11368953" y="3795123"/>
                  <a:pt x="11368953" y="3795123"/>
                  <a:pt x="11368953" y="3795123"/>
                </a:cubicBezTo>
                <a:cubicBezTo>
                  <a:pt x="11364840" y="3799280"/>
                  <a:pt x="11360727" y="3807594"/>
                  <a:pt x="11358671" y="3813829"/>
                </a:cubicBezTo>
                <a:cubicBezTo>
                  <a:pt x="11358671" y="3815908"/>
                  <a:pt x="11358671" y="3815908"/>
                  <a:pt x="11358671" y="3815908"/>
                </a:cubicBezTo>
                <a:cubicBezTo>
                  <a:pt x="11366897" y="3830456"/>
                  <a:pt x="11379236" y="3842927"/>
                  <a:pt x="11395688" y="3853320"/>
                </a:cubicBezTo>
                <a:cubicBezTo>
                  <a:pt x="11393632" y="3855398"/>
                  <a:pt x="11387462" y="3869947"/>
                  <a:pt x="11387462" y="3872026"/>
                </a:cubicBezTo>
                <a:cubicBezTo>
                  <a:pt x="11368953" y="3867869"/>
                  <a:pt x="11350444" y="3867869"/>
                  <a:pt x="11336049" y="3872026"/>
                </a:cubicBezTo>
                <a:cubicBezTo>
                  <a:pt x="11333992" y="3872026"/>
                  <a:pt x="11333992" y="3872026"/>
                  <a:pt x="11333992" y="3872026"/>
                </a:cubicBezTo>
                <a:cubicBezTo>
                  <a:pt x="11333992" y="3874104"/>
                  <a:pt x="11333992" y="3874104"/>
                  <a:pt x="11333992" y="3874104"/>
                </a:cubicBezTo>
                <a:cubicBezTo>
                  <a:pt x="11331936" y="3880340"/>
                  <a:pt x="11329879" y="3888653"/>
                  <a:pt x="11327823" y="3894888"/>
                </a:cubicBezTo>
                <a:cubicBezTo>
                  <a:pt x="11329879" y="3896967"/>
                  <a:pt x="11329879" y="3896967"/>
                  <a:pt x="11329879" y="3896967"/>
                </a:cubicBezTo>
                <a:cubicBezTo>
                  <a:pt x="11340162" y="3907359"/>
                  <a:pt x="11356614" y="3917752"/>
                  <a:pt x="11373066" y="3921908"/>
                </a:cubicBezTo>
                <a:cubicBezTo>
                  <a:pt x="11373066" y="3923987"/>
                  <a:pt x="11371010" y="3942693"/>
                  <a:pt x="11371010" y="3944772"/>
                </a:cubicBezTo>
                <a:cubicBezTo>
                  <a:pt x="11352501" y="3944772"/>
                  <a:pt x="11333992" y="3948928"/>
                  <a:pt x="11321653" y="3957243"/>
                </a:cubicBezTo>
                <a:cubicBezTo>
                  <a:pt x="11319596" y="3957243"/>
                  <a:pt x="11319596" y="3957243"/>
                  <a:pt x="11319596" y="3957243"/>
                </a:cubicBezTo>
                <a:cubicBezTo>
                  <a:pt x="11319596" y="3959320"/>
                  <a:pt x="11319596" y="3959320"/>
                  <a:pt x="11319596" y="3959320"/>
                </a:cubicBezTo>
                <a:cubicBezTo>
                  <a:pt x="11319596" y="3961399"/>
                  <a:pt x="11319596" y="3965556"/>
                  <a:pt x="11319596" y="3969713"/>
                </a:cubicBezTo>
                <a:cubicBezTo>
                  <a:pt x="11319596" y="3973870"/>
                  <a:pt x="11319596" y="3978027"/>
                  <a:pt x="11319596" y="3980105"/>
                </a:cubicBezTo>
                <a:cubicBezTo>
                  <a:pt x="11319596" y="3982184"/>
                  <a:pt x="11319596" y="3982184"/>
                  <a:pt x="11319596" y="3982184"/>
                </a:cubicBezTo>
                <a:cubicBezTo>
                  <a:pt x="11321653" y="3982184"/>
                  <a:pt x="11321653" y="3982184"/>
                  <a:pt x="11321653" y="3982184"/>
                </a:cubicBezTo>
                <a:cubicBezTo>
                  <a:pt x="11333992" y="3990498"/>
                  <a:pt x="11352501" y="3994655"/>
                  <a:pt x="11371010" y="3994655"/>
                </a:cubicBezTo>
                <a:cubicBezTo>
                  <a:pt x="11371010" y="3998811"/>
                  <a:pt x="11373066" y="4015439"/>
                  <a:pt x="11375123" y="4017517"/>
                </a:cubicBezTo>
                <a:cubicBezTo>
                  <a:pt x="11356614" y="4023752"/>
                  <a:pt x="11340162" y="4032066"/>
                  <a:pt x="11329879" y="4044537"/>
                </a:cubicBezTo>
                <a:cubicBezTo>
                  <a:pt x="11327823" y="4044537"/>
                  <a:pt x="11327823" y="4044537"/>
                  <a:pt x="11327823" y="4044537"/>
                </a:cubicBezTo>
                <a:cubicBezTo>
                  <a:pt x="11327823" y="4046616"/>
                  <a:pt x="11327823" y="4046616"/>
                  <a:pt x="11327823" y="4046616"/>
                </a:cubicBezTo>
                <a:cubicBezTo>
                  <a:pt x="11329879" y="4052851"/>
                  <a:pt x="11331936" y="4061165"/>
                  <a:pt x="11333992" y="4067401"/>
                </a:cubicBezTo>
                <a:cubicBezTo>
                  <a:pt x="11336049" y="4067401"/>
                  <a:pt x="11336049" y="4067401"/>
                  <a:pt x="11336049" y="4067401"/>
                </a:cubicBezTo>
                <a:cubicBezTo>
                  <a:pt x="11350444" y="4073636"/>
                  <a:pt x="11371010" y="4071557"/>
                  <a:pt x="11387462" y="4067401"/>
                </a:cubicBezTo>
                <a:cubicBezTo>
                  <a:pt x="11387462" y="4069478"/>
                  <a:pt x="11395688" y="4086107"/>
                  <a:pt x="11395688" y="4088184"/>
                </a:cubicBezTo>
                <a:cubicBezTo>
                  <a:pt x="11381292" y="4096498"/>
                  <a:pt x="11366897" y="4111048"/>
                  <a:pt x="11358671" y="4125597"/>
                </a:cubicBezTo>
                <a:cubicBezTo>
                  <a:pt x="11358671" y="4127675"/>
                  <a:pt x="11358671" y="4127675"/>
                  <a:pt x="11358671" y="4127675"/>
                </a:cubicBezTo>
                <a:cubicBezTo>
                  <a:pt x="11360727" y="4131833"/>
                  <a:pt x="11366897" y="4140146"/>
                  <a:pt x="11371010" y="4146381"/>
                </a:cubicBezTo>
                <a:cubicBezTo>
                  <a:pt x="11387462" y="4146381"/>
                  <a:pt x="11405971" y="4142225"/>
                  <a:pt x="11422423" y="4131833"/>
                </a:cubicBezTo>
                <a:cubicBezTo>
                  <a:pt x="11422423" y="4133910"/>
                  <a:pt x="11432706" y="4148460"/>
                  <a:pt x="11434763" y="4150539"/>
                </a:cubicBezTo>
                <a:cubicBezTo>
                  <a:pt x="11422423" y="4163009"/>
                  <a:pt x="11412140" y="4179636"/>
                  <a:pt x="11408027" y="4196265"/>
                </a:cubicBezTo>
                <a:cubicBezTo>
                  <a:pt x="11410084" y="4198342"/>
                  <a:pt x="11410084" y="4198342"/>
                  <a:pt x="11410084" y="4198342"/>
                </a:cubicBezTo>
                <a:cubicBezTo>
                  <a:pt x="11412140" y="4202500"/>
                  <a:pt x="11420366" y="4208735"/>
                  <a:pt x="11424480" y="4212892"/>
                </a:cubicBezTo>
                <a:cubicBezTo>
                  <a:pt x="11426536" y="4212892"/>
                  <a:pt x="11426536" y="4212892"/>
                  <a:pt x="11426536" y="4212892"/>
                </a:cubicBezTo>
                <a:cubicBezTo>
                  <a:pt x="11440932" y="4208735"/>
                  <a:pt x="11457385" y="4200421"/>
                  <a:pt x="11471780" y="4185872"/>
                </a:cubicBezTo>
                <a:cubicBezTo>
                  <a:pt x="11473837" y="4187951"/>
                  <a:pt x="11486176" y="4198342"/>
                  <a:pt x="11488233" y="4200421"/>
                </a:cubicBezTo>
                <a:cubicBezTo>
                  <a:pt x="11480006" y="4217048"/>
                  <a:pt x="11475894" y="4233677"/>
                  <a:pt x="11475894" y="4250304"/>
                </a:cubicBezTo>
                <a:cubicBezTo>
                  <a:pt x="11475894" y="4250304"/>
                  <a:pt x="11475894" y="4252383"/>
                  <a:pt x="11475894" y="4252383"/>
                </a:cubicBezTo>
                <a:cubicBezTo>
                  <a:pt x="11480006" y="4256539"/>
                  <a:pt x="11488233" y="4260697"/>
                  <a:pt x="11494402" y="4262774"/>
                </a:cubicBezTo>
                <a:cubicBezTo>
                  <a:pt x="11494402" y="4264853"/>
                  <a:pt x="11494402" y="4264853"/>
                  <a:pt x="11494402" y="4264853"/>
                </a:cubicBezTo>
                <a:cubicBezTo>
                  <a:pt x="11496459" y="4262774"/>
                  <a:pt x="11496459" y="4262774"/>
                  <a:pt x="11496459" y="4262774"/>
                </a:cubicBezTo>
                <a:cubicBezTo>
                  <a:pt x="11510854" y="4254461"/>
                  <a:pt x="11523194" y="4241990"/>
                  <a:pt x="11533476" y="4225363"/>
                </a:cubicBezTo>
                <a:cubicBezTo>
                  <a:pt x="11535533" y="4227441"/>
                  <a:pt x="11549928" y="4233677"/>
                  <a:pt x="11551985" y="4233677"/>
                </a:cubicBezTo>
                <a:cubicBezTo>
                  <a:pt x="11549928" y="4241990"/>
                  <a:pt x="11549928" y="4252383"/>
                  <a:pt x="11549928" y="4260697"/>
                </a:cubicBezTo>
                <a:cubicBezTo>
                  <a:pt x="11549928" y="4269010"/>
                  <a:pt x="11549928" y="4279403"/>
                  <a:pt x="11551985" y="4285638"/>
                </a:cubicBezTo>
                <a:cubicBezTo>
                  <a:pt x="11551985" y="4287716"/>
                  <a:pt x="11551985" y="4287716"/>
                  <a:pt x="11551985" y="4287716"/>
                </a:cubicBezTo>
                <a:cubicBezTo>
                  <a:pt x="11554042" y="4287716"/>
                  <a:pt x="11554042" y="4287716"/>
                  <a:pt x="11554042" y="4287716"/>
                </a:cubicBezTo>
                <a:cubicBezTo>
                  <a:pt x="11558155" y="4289795"/>
                  <a:pt x="11568437" y="4291873"/>
                  <a:pt x="11574607" y="4293951"/>
                </a:cubicBezTo>
                <a:cubicBezTo>
                  <a:pt x="11576663" y="4293951"/>
                  <a:pt x="11576663" y="4293951"/>
                  <a:pt x="11576663" y="4293951"/>
                </a:cubicBezTo>
                <a:cubicBezTo>
                  <a:pt x="11586946" y="4281481"/>
                  <a:pt x="11597229" y="4264853"/>
                  <a:pt x="11601342" y="4248226"/>
                </a:cubicBezTo>
                <a:cubicBezTo>
                  <a:pt x="11603398" y="4248226"/>
                  <a:pt x="11621907" y="4250304"/>
                  <a:pt x="11623964" y="4250304"/>
                </a:cubicBezTo>
                <a:cubicBezTo>
                  <a:pt x="11623964" y="4269010"/>
                  <a:pt x="11628077" y="4287716"/>
                  <a:pt x="11636303" y="4302265"/>
                </a:cubicBezTo>
                <a:cubicBezTo>
                  <a:pt x="11638359" y="4302265"/>
                  <a:pt x="11638359" y="4302265"/>
                  <a:pt x="11638359" y="4302265"/>
                </a:cubicBezTo>
                <a:cubicBezTo>
                  <a:pt x="11644529" y="4302265"/>
                  <a:pt x="11654812" y="4302265"/>
                  <a:pt x="11658925" y="4302265"/>
                </a:cubicBezTo>
                <a:cubicBezTo>
                  <a:pt x="11660982" y="4302265"/>
                  <a:pt x="11660982" y="4302265"/>
                  <a:pt x="11660982" y="4302265"/>
                </a:cubicBezTo>
                <a:cubicBezTo>
                  <a:pt x="11669208" y="4287716"/>
                  <a:pt x="11673321" y="4269010"/>
                  <a:pt x="11675378" y="4250304"/>
                </a:cubicBezTo>
                <a:cubicBezTo>
                  <a:pt x="11677434" y="4250304"/>
                  <a:pt x="11693886" y="4248226"/>
                  <a:pt x="11695943" y="4248226"/>
                </a:cubicBezTo>
                <a:cubicBezTo>
                  <a:pt x="11700056" y="4264853"/>
                  <a:pt x="11710338" y="4281481"/>
                  <a:pt x="11722678" y="4293951"/>
                </a:cubicBezTo>
                <a:cubicBezTo>
                  <a:pt x="11728847" y="4291873"/>
                  <a:pt x="11739130" y="4289795"/>
                  <a:pt x="11743243" y="4287716"/>
                </a:cubicBezTo>
                <a:cubicBezTo>
                  <a:pt x="11745300" y="4287716"/>
                  <a:pt x="11745300" y="4287716"/>
                  <a:pt x="11745300" y="4287716"/>
                </a:cubicBezTo>
                <a:cubicBezTo>
                  <a:pt x="11747356" y="4279403"/>
                  <a:pt x="11747356" y="4269010"/>
                  <a:pt x="11747356" y="4260697"/>
                </a:cubicBezTo>
                <a:cubicBezTo>
                  <a:pt x="11747356" y="4252383"/>
                  <a:pt x="11747356" y="4241990"/>
                  <a:pt x="11745300" y="4233677"/>
                </a:cubicBezTo>
                <a:cubicBezTo>
                  <a:pt x="11747356" y="4233677"/>
                  <a:pt x="11763808" y="4227441"/>
                  <a:pt x="11765865" y="4225363"/>
                </a:cubicBezTo>
                <a:cubicBezTo>
                  <a:pt x="11774091" y="4241990"/>
                  <a:pt x="11788487" y="4254461"/>
                  <a:pt x="11802882" y="4262774"/>
                </a:cubicBezTo>
                <a:cubicBezTo>
                  <a:pt x="11809052" y="4260697"/>
                  <a:pt x="11817278" y="4256539"/>
                  <a:pt x="11821391" y="4252383"/>
                </a:cubicBezTo>
                <a:cubicBezTo>
                  <a:pt x="11823448" y="4250304"/>
                  <a:pt x="11823448" y="4250304"/>
                  <a:pt x="11823448" y="4250304"/>
                </a:cubicBezTo>
                <a:cubicBezTo>
                  <a:pt x="11823448" y="4250304"/>
                  <a:pt x="11823448" y="4250304"/>
                  <a:pt x="11823448" y="4248226"/>
                </a:cubicBezTo>
                <a:cubicBezTo>
                  <a:pt x="11823448" y="4233677"/>
                  <a:pt x="11817278" y="4214971"/>
                  <a:pt x="11809052" y="4200421"/>
                </a:cubicBezTo>
                <a:cubicBezTo>
                  <a:pt x="11811108" y="4198342"/>
                  <a:pt x="11823448" y="4187951"/>
                  <a:pt x="11825504" y="4185872"/>
                </a:cubicBezTo>
                <a:cubicBezTo>
                  <a:pt x="11839900" y="4198342"/>
                  <a:pt x="11856352" y="4208735"/>
                  <a:pt x="11870748" y="4212892"/>
                </a:cubicBezTo>
                <a:cubicBezTo>
                  <a:pt x="11872805" y="4212892"/>
                  <a:pt x="11872805" y="4212892"/>
                  <a:pt x="11872805" y="4212892"/>
                </a:cubicBezTo>
                <a:cubicBezTo>
                  <a:pt x="11876918" y="4208735"/>
                  <a:pt x="11885144" y="4202500"/>
                  <a:pt x="11887201" y="4196265"/>
                </a:cubicBezTo>
                <a:cubicBezTo>
                  <a:pt x="11889257" y="4196265"/>
                  <a:pt x="11889257" y="4196265"/>
                  <a:pt x="11889257" y="4196265"/>
                </a:cubicBezTo>
                <a:cubicBezTo>
                  <a:pt x="11885144" y="4179636"/>
                  <a:pt x="11874861" y="4163009"/>
                  <a:pt x="11862522" y="4150539"/>
                </a:cubicBezTo>
                <a:cubicBezTo>
                  <a:pt x="11864579" y="4148460"/>
                  <a:pt x="11874861" y="4133910"/>
                  <a:pt x="11874861" y="4131833"/>
                </a:cubicBezTo>
                <a:cubicBezTo>
                  <a:pt x="11891314" y="4140146"/>
                  <a:pt x="11909822" y="4146381"/>
                  <a:pt x="11926275" y="4146381"/>
                </a:cubicBezTo>
                <a:cubicBezTo>
                  <a:pt x="11928331" y="4144303"/>
                  <a:pt x="11928331" y="4144303"/>
                  <a:pt x="11928331" y="4144303"/>
                </a:cubicBezTo>
                <a:cubicBezTo>
                  <a:pt x="11930388" y="4140146"/>
                  <a:pt x="11936557" y="4131833"/>
                  <a:pt x="11938614" y="4125597"/>
                </a:cubicBezTo>
                <a:cubicBezTo>
                  <a:pt x="11938614" y="4123519"/>
                  <a:pt x="11938614" y="4123519"/>
                  <a:pt x="11938614" y="4123519"/>
                </a:cubicBezTo>
                <a:cubicBezTo>
                  <a:pt x="11930388" y="4111048"/>
                  <a:pt x="11915992" y="4096498"/>
                  <a:pt x="11901596" y="4088184"/>
                </a:cubicBezTo>
                <a:cubicBezTo>
                  <a:pt x="11901596" y="4084028"/>
                  <a:pt x="11909822" y="4069478"/>
                  <a:pt x="11909822" y="4067401"/>
                </a:cubicBezTo>
                <a:cubicBezTo>
                  <a:pt x="11926275" y="4071557"/>
                  <a:pt x="11944784" y="4071557"/>
                  <a:pt x="11961236" y="4067401"/>
                </a:cubicBezTo>
                <a:cubicBezTo>
                  <a:pt x="11963292" y="4067401"/>
                  <a:pt x="11963292" y="4067401"/>
                  <a:pt x="11963292" y="4067401"/>
                </a:cubicBezTo>
                <a:cubicBezTo>
                  <a:pt x="11965349" y="4061165"/>
                  <a:pt x="11967405" y="4052851"/>
                  <a:pt x="11967405" y="4046616"/>
                </a:cubicBezTo>
                <a:cubicBezTo>
                  <a:pt x="11967405" y="4044537"/>
                  <a:pt x="11967405" y="4044537"/>
                  <a:pt x="11967405" y="4044537"/>
                </a:cubicBezTo>
                <a:cubicBezTo>
                  <a:pt x="11957123" y="4032066"/>
                  <a:pt x="11940670" y="4023752"/>
                  <a:pt x="11922162" y="4017517"/>
                </a:cubicBezTo>
                <a:cubicBezTo>
                  <a:pt x="11924218" y="4015439"/>
                  <a:pt x="11926275" y="3998811"/>
                  <a:pt x="11926275" y="3996733"/>
                </a:cubicBezTo>
                <a:cubicBezTo>
                  <a:pt x="11944784" y="3996733"/>
                  <a:pt x="11963292" y="3990498"/>
                  <a:pt x="11975632" y="3982184"/>
                </a:cubicBezTo>
                <a:cubicBezTo>
                  <a:pt x="11977688" y="3982184"/>
                  <a:pt x="11977688" y="3982184"/>
                  <a:pt x="11977688" y="3982184"/>
                </a:cubicBezTo>
                <a:cubicBezTo>
                  <a:pt x="11977688" y="3978027"/>
                  <a:pt x="11977688" y="3973870"/>
                  <a:pt x="11977688" y="3969713"/>
                </a:cubicBezTo>
                <a:cubicBezTo>
                  <a:pt x="11977688" y="3967634"/>
                  <a:pt x="11977688" y="3963478"/>
                  <a:pt x="11977688" y="3959320"/>
                </a:cubicBezTo>
                <a:cubicBezTo>
                  <a:pt x="11975632" y="3959320"/>
                  <a:pt x="11975632" y="3959320"/>
                  <a:pt x="11975632" y="3959320"/>
                </a:cubicBezTo>
                <a:cubicBezTo>
                  <a:pt x="11963292" y="3951007"/>
                  <a:pt x="11944784" y="3944772"/>
                  <a:pt x="11926275" y="3944772"/>
                </a:cubicBezTo>
                <a:cubicBezTo>
                  <a:pt x="11926275" y="3942693"/>
                  <a:pt x="11924218" y="3926066"/>
                  <a:pt x="11924218" y="3923987"/>
                </a:cubicBezTo>
                <a:cubicBezTo>
                  <a:pt x="11940670" y="3917752"/>
                  <a:pt x="11957123" y="3909438"/>
                  <a:pt x="11967405" y="3896967"/>
                </a:cubicBezTo>
                <a:cubicBezTo>
                  <a:pt x="11969462" y="3896967"/>
                  <a:pt x="11969462" y="3896967"/>
                  <a:pt x="11969462" y="3896967"/>
                </a:cubicBezTo>
                <a:cubicBezTo>
                  <a:pt x="11969462" y="3894888"/>
                  <a:pt x="11969462" y="3894888"/>
                  <a:pt x="11969462" y="3894888"/>
                </a:cubicBezTo>
                <a:cubicBezTo>
                  <a:pt x="11967405" y="3888653"/>
                  <a:pt x="11965349" y="3880340"/>
                  <a:pt x="11963292" y="3874104"/>
                </a:cubicBezTo>
                <a:cubicBezTo>
                  <a:pt x="11961236" y="3874104"/>
                  <a:pt x="11961236" y="3874104"/>
                  <a:pt x="11961236" y="3874104"/>
                </a:cubicBezTo>
                <a:cubicBezTo>
                  <a:pt x="11946840" y="3867869"/>
                  <a:pt x="11928331" y="3869947"/>
                  <a:pt x="11909822" y="3874104"/>
                </a:cubicBezTo>
                <a:cubicBezTo>
                  <a:pt x="11909822" y="3872026"/>
                  <a:pt x="11903653" y="3855398"/>
                  <a:pt x="11901596" y="3853320"/>
                </a:cubicBezTo>
                <a:cubicBezTo>
                  <a:pt x="11918049" y="3845006"/>
                  <a:pt x="11930388" y="3830456"/>
                  <a:pt x="11938614" y="3815908"/>
                </a:cubicBezTo>
                <a:cubicBezTo>
                  <a:pt x="11938614" y="3813829"/>
                  <a:pt x="11938614" y="3813829"/>
                  <a:pt x="11938614" y="3813829"/>
                </a:cubicBezTo>
                <a:cubicBezTo>
                  <a:pt x="11936557" y="3809672"/>
                  <a:pt x="11932444" y="3801358"/>
                  <a:pt x="11928331" y="3795123"/>
                </a:cubicBezTo>
                <a:cubicBezTo>
                  <a:pt x="11926275" y="3795123"/>
                  <a:pt x="11926275" y="3795123"/>
                  <a:pt x="11926275" y="3795123"/>
                </a:cubicBezTo>
                <a:cubicBezTo>
                  <a:pt x="11909822" y="3795123"/>
                  <a:pt x="11891314" y="3799280"/>
                  <a:pt x="11876918" y="3807594"/>
                </a:cubicBezTo>
                <a:cubicBezTo>
                  <a:pt x="11874861" y="3807594"/>
                  <a:pt x="11864579" y="3793044"/>
                  <a:pt x="11862522" y="3790966"/>
                </a:cubicBezTo>
                <a:cubicBezTo>
                  <a:pt x="11874861" y="3778495"/>
                  <a:pt x="11885144" y="3761868"/>
                  <a:pt x="11889257" y="3745240"/>
                </a:cubicBezTo>
                <a:cubicBezTo>
                  <a:pt x="11889257" y="3743162"/>
                  <a:pt x="11889257" y="3743162"/>
                  <a:pt x="11889257" y="3743162"/>
                </a:cubicBezTo>
                <a:cubicBezTo>
                  <a:pt x="11885144" y="3739005"/>
                  <a:pt x="11878975" y="3732769"/>
                  <a:pt x="11872805" y="3728612"/>
                </a:cubicBezTo>
                <a:cubicBezTo>
                  <a:pt x="11856352" y="3732769"/>
                  <a:pt x="11839900" y="3741083"/>
                  <a:pt x="11827561" y="3753554"/>
                </a:cubicBezTo>
                <a:cubicBezTo>
                  <a:pt x="11825504" y="3753554"/>
                  <a:pt x="11811108" y="3743162"/>
                  <a:pt x="11809052" y="3741083"/>
                </a:cubicBezTo>
                <a:cubicBezTo>
                  <a:pt x="11819334" y="3724456"/>
                  <a:pt x="11823448" y="3707828"/>
                  <a:pt x="11823448" y="3691200"/>
                </a:cubicBezTo>
                <a:cubicBezTo>
                  <a:pt x="11823448" y="3691200"/>
                  <a:pt x="11823448" y="3689122"/>
                  <a:pt x="11823448" y="3689122"/>
                </a:cubicBezTo>
                <a:cubicBezTo>
                  <a:pt x="11817278" y="3684965"/>
                  <a:pt x="11809052" y="3680808"/>
                  <a:pt x="11804939" y="3678730"/>
                </a:cubicBezTo>
                <a:cubicBezTo>
                  <a:pt x="11802882" y="3676651"/>
                  <a:pt x="11802882" y="3676651"/>
                  <a:pt x="11802882" y="3676651"/>
                </a:cubicBezTo>
                <a:cubicBezTo>
                  <a:pt x="11802882" y="3678730"/>
                  <a:pt x="11802882" y="3678730"/>
                  <a:pt x="11802882" y="3678730"/>
                </a:cubicBezTo>
                <a:cubicBezTo>
                  <a:pt x="11788487" y="3684965"/>
                  <a:pt x="11776147" y="3699514"/>
                  <a:pt x="11765865" y="3714063"/>
                </a:cubicBezTo>
                <a:cubicBezTo>
                  <a:pt x="11763808" y="3714063"/>
                  <a:pt x="11747356" y="3707828"/>
                  <a:pt x="11745300" y="3705750"/>
                </a:cubicBezTo>
                <a:cubicBezTo>
                  <a:pt x="11747356" y="3697436"/>
                  <a:pt x="11749412" y="3689122"/>
                  <a:pt x="11749412" y="3678730"/>
                </a:cubicBezTo>
                <a:cubicBezTo>
                  <a:pt x="11749412" y="3670416"/>
                  <a:pt x="11747356" y="3662102"/>
                  <a:pt x="11745300" y="3653788"/>
                </a:cubicBezTo>
                <a:cubicBezTo>
                  <a:pt x="11745300" y="3651710"/>
                  <a:pt x="11745300" y="3651710"/>
                  <a:pt x="11745300" y="3651710"/>
                </a:cubicBezTo>
                <a:cubicBezTo>
                  <a:pt x="11743243" y="3651710"/>
                  <a:pt x="11743243" y="3651710"/>
                  <a:pt x="11743243" y="3651710"/>
                </a:cubicBezTo>
                <a:cubicBezTo>
                  <a:pt x="11739130" y="3649631"/>
                  <a:pt x="11730904" y="3647553"/>
                  <a:pt x="11722678" y="3647553"/>
                </a:cubicBezTo>
                <a:cubicBezTo>
                  <a:pt x="11710338" y="3657945"/>
                  <a:pt x="11700056" y="3674573"/>
                  <a:pt x="11695943" y="3693279"/>
                </a:cubicBezTo>
                <a:cubicBezTo>
                  <a:pt x="11693886" y="3691200"/>
                  <a:pt x="11677434" y="3689122"/>
                  <a:pt x="11673321" y="3689122"/>
                </a:cubicBezTo>
                <a:cubicBezTo>
                  <a:pt x="11673321" y="3672494"/>
                  <a:pt x="11669208" y="3653788"/>
                  <a:pt x="11660982" y="3639239"/>
                </a:cubicBezTo>
                <a:cubicBezTo>
                  <a:pt x="11658925" y="3639239"/>
                  <a:pt x="11658925" y="3639239"/>
                  <a:pt x="11658925" y="3639239"/>
                </a:cubicBezTo>
                <a:cubicBezTo>
                  <a:pt x="11652756" y="3637160"/>
                  <a:pt x="11644529" y="3637160"/>
                  <a:pt x="11638359" y="3639239"/>
                </a:cubicBezTo>
                <a:cubicBezTo>
                  <a:pt x="11636303" y="3639239"/>
                  <a:pt x="11636303" y="3639239"/>
                  <a:pt x="11636303" y="3639239"/>
                </a:cubicBezTo>
                <a:close/>
                <a:moveTo>
                  <a:pt x="0" y="0"/>
                </a:moveTo>
                <a:lnTo>
                  <a:pt x="12192000" y="0"/>
                </a:lnTo>
                <a:lnTo>
                  <a:pt x="12192000" y="4454665"/>
                </a:lnTo>
                <a:lnTo>
                  <a:pt x="0" y="4454665"/>
                </a:lnTo>
                <a:lnTo>
                  <a:pt x="0" y="4454664"/>
                </a:lnTo>
                <a:lnTo>
                  <a:pt x="0" y="3869777"/>
                </a:lnTo>
                <a:close/>
              </a:path>
            </a:pathLst>
          </a:cu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tIns="274320" rtlCol="0" anchor="b">
            <a:noAutofit/>
          </a:bodyPr>
          <a:lstStyle/>
          <a:p>
            <a:pPr algn="l"/>
            <a:r>
              <a:rPr lang="en-US" dirty="0">
                <a:solidFill>
                  <a:schemeClr val="lt1">
                    <a:alpha val="0"/>
                  </a:schemeClr>
                </a:solidFill>
              </a:rPr>
              <a:t>z</a:t>
            </a: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93866"/>
            <a:ext cx="11065934" cy="635000"/>
          </a:xfrm>
        </p:spPr>
        <p:txBody>
          <a:bodyPr>
            <a:normAutofit/>
          </a:bodyPr>
          <a:lstStyle>
            <a:lvl1pPr marL="0" indent="0" algn="l">
              <a:buNone/>
              <a:defRPr sz="4400" b="1" cap="all" baseline="0">
                <a:solidFill>
                  <a:srgbClr val="01B0E3"/>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1338932"/>
            <a:ext cx="11065934" cy="465667"/>
          </a:xfrm>
        </p:spPr>
        <p:txBody>
          <a:bodyPr/>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6" name="Slide Number Placeholder 5">
            <a:extLst>
              <a:ext uri="{FF2B5EF4-FFF2-40B4-BE49-F238E27FC236}">
                <a16:creationId xmlns:a16="http://schemas.microsoft.com/office/drawing/2014/main" id="{77FD9FF6-D0F7-4D4C-BFE7-449EBFDC2056}"/>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100866354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635B401B-8986-425F-87D2-9CDF185F587E}"/>
              </a:ext>
            </a:extLst>
          </p:cNvPr>
          <p:cNvSpPr>
            <a:spLocks noGrp="1"/>
          </p:cNvSpPr>
          <p:nvPr>
            <p:ph type="pic" sz="quarter" idx="16"/>
          </p:nvPr>
        </p:nvSpPr>
        <p:spPr>
          <a:xfrm>
            <a:off x="0" y="2403335"/>
            <a:ext cx="12192000" cy="4454665"/>
          </a:xfrm>
          <a:custGeom>
            <a:avLst/>
            <a:gdLst>
              <a:gd name="connsiteX0" fmla="*/ 11603402 w 12192000"/>
              <a:gd name="connsiteY0" fmla="*/ 4036670 h 4454665"/>
              <a:gd name="connsiteX1" fmla="*/ 11613605 w 12192000"/>
              <a:gd name="connsiteY1" fmla="*/ 4036670 h 4454665"/>
              <a:gd name="connsiteX2" fmla="*/ 11617686 w 12192000"/>
              <a:gd name="connsiteY2" fmla="*/ 4045008 h 4454665"/>
              <a:gd name="connsiteX3" fmla="*/ 11623808 w 12192000"/>
              <a:gd name="connsiteY3" fmla="*/ 4147152 h 4454665"/>
              <a:gd name="connsiteX4" fmla="*/ 11621767 w 12192000"/>
              <a:gd name="connsiteY4" fmla="*/ 4157574 h 4454665"/>
              <a:gd name="connsiteX5" fmla="*/ 11615645 w 12192000"/>
              <a:gd name="connsiteY5" fmla="*/ 4157574 h 4454665"/>
              <a:gd name="connsiteX6" fmla="*/ 11509533 w 12192000"/>
              <a:gd name="connsiteY6" fmla="*/ 4095038 h 4454665"/>
              <a:gd name="connsiteX7" fmla="*/ 11505451 w 12192000"/>
              <a:gd name="connsiteY7" fmla="*/ 4088785 h 4454665"/>
              <a:gd name="connsiteX8" fmla="*/ 11505451 w 12192000"/>
              <a:gd name="connsiteY8" fmla="*/ 4086699 h 4454665"/>
              <a:gd name="connsiteX9" fmla="*/ 11511573 w 12192000"/>
              <a:gd name="connsiteY9" fmla="*/ 4082530 h 4454665"/>
              <a:gd name="connsiteX10" fmla="*/ 11603402 w 12192000"/>
              <a:gd name="connsiteY10" fmla="*/ 4036670 h 4454665"/>
              <a:gd name="connsiteX11" fmla="*/ 11686136 w 12192000"/>
              <a:gd name="connsiteY11" fmla="*/ 4034586 h 4454665"/>
              <a:gd name="connsiteX12" fmla="*/ 11696438 w 12192000"/>
              <a:gd name="connsiteY12" fmla="*/ 4034586 h 4454665"/>
              <a:gd name="connsiteX13" fmla="*/ 11787097 w 12192000"/>
              <a:gd name="connsiteY13" fmla="*/ 4080352 h 4454665"/>
              <a:gd name="connsiteX14" fmla="*/ 11795339 w 12192000"/>
              <a:gd name="connsiteY14" fmla="*/ 4086593 h 4454665"/>
              <a:gd name="connsiteX15" fmla="*/ 11791218 w 12192000"/>
              <a:gd name="connsiteY15" fmla="*/ 4092833 h 4454665"/>
              <a:gd name="connsiteX16" fmla="*/ 11684076 w 12192000"/>
              <a:gd name="connsiteY16" fmla="*/ 4155241 h 4454665"/>
              <a:gd name="connsiteX17" fmla="*/ 11675833 w 12192000"/>
              <a:gd name="connsiteY17" fmla="*/ 4155241 h 4454665"/>
              <a:gd name="connsiteX18" fmla="*/ 11673773 w 12192000"/>
              <a:gd name="connsiteY18" fmla="*/ 4146920 h 4454665"/>
              <a:gd name="connsiteX19" fmla="*/ 11682015 w 12192000"/>
              <a:gd name="connsiteY19" fmla="*/ 4042907 h 4454665"/>
              <a:gd name="connsiteX20" fmla="*/ 11686136 w 12192000"/>
              <a:gd name="connsiteY20" fmla="*/ 4034586 h 4454665"/>
              <a:gd name="connsiteX21" fmla="*/ 10868401 w 12192000"/>
              <a:gd name="connsiteY21" fmla="*/ 3994843 h 4454665"/>
              <a:gd name="connsiteX22" fmla="*/ 10868401 w 12192000"/>
              <a:gd name="connsiteY22" fmla="*/ 4038046 h 4454665"/>
              <a:gd name="connsiteX23" fmla="*/ 10820512 w 12192000"/>
              <a:gd name="connsiteY23" fmla="*/ 4046275 h 4454665"/>
              <a:gd name="connsiteX24" fmla="*/ 10801773 w 12192000"/>
              <a:gd name="connsiteY24" fmla="*/ 4021588 h 4454665"/>
              <a:gd name="connsiteX25" fmla="*/ 10826759 w 12192000"/>
              <a:gd name="connsiteY25" fmla="*/ 3996901 h 4454665"/>
              <a:gd name="connsiteX26" fmla="*/ 10518900 w 12192000"/>
              <a:gd name="connsiteY26" fmla="*/ 3924709 h 4454665"/>
              <a:gd name="connsiteX27" fmla="*/ 10559811 w 12192000"/>
              <a:gd name="connsiteY27" fmla="*/ 3984908 h 4454665"/>
              <a:gd name="connsiteX28" fmla="*/ 10518900 w 12192000"/>
              <a:gd name="connsiteY28" fmla="*/ 4045106 h 4454665"/>
              <a:gd name="connsiteX29" fmla="*/ 10477988 w 12192000"/>
              <a:gd name="connsiteY29" fmla="*/ 3984908 h 4454665"/>
              <a:gd name="connsiteX30" fmla="*/ 10518900 w 12192000"/>
              <a:gd name="connsiteY30" fmla="*/ 3924709 h 4454665"/>
              <a:gd name="connsiteX31" fmla="*/ 11673123 w 12192000"/>
              <a:gd name="connsiteY31" fmla="*/ 3916397 h 4454665"/>
              <a:gd name="connsiteX32" fmla="*/ 11682116 w 12192000"/>
              <a:gd name="connsiteY32" fmla="*/ 3917436 h 4454665"/>
              <a:gd name="connsiteX33" fmla="*/ 11708840 w 12192000"/>
              <a:gd name="connsiteY33" fmla="*/ 3969387 h 4454665"/>
              <a:gd name="connsiteX34" fmla="*/ 11649226 w 12192000"/>
              <a:gd name="connsiteY34" fmla="*/ 4027572 h 4454665"/>
              <a:gd name="connsiteX35" fmla="*/ 11589612 w 12192000"/>
              <a:gd name="connsiteY35" fmla="*/ 3969387 h 4454665"/>
              <a:gd name="connsiteX36" fmla="*/ 11616336 w 12192000"/>
              <a:gd name="connsiteY36" fmla="*/ 3919515 h 4454665"/>
              <a:gd name="connsiteX37" fmla="*/ 11632781 w 12192000"/>
              <a:gd name="connsiteY37" fmla="*/ 3921592 h 4454665"/>
              <a:gd name="connsiteX38" fmla="*/ 11630725 w 12192000"/>
              <a:gd name="connsiteY38" fmla="*/ 3938217 h 4454665"/>
              <a:gd name="connsiteX39" fmla="*/ 11614280 w 12192000"/>
              <a:gd name="connsiteY39" fmla="*/ 3969387 h 4454665"/>
              <a:gd name="connsiteX40" fmla="*/ 11649226 w 12192000"/>
              <a:gd name="connsiteY40" fmla="*/ 4004714 h 4454665"/>
              <a:gd name="connsiteX41" fmla="*/ 11684172 w 12192000"/>
              <a:gd name="connsiteY41" fmla="*/ 3969387 h 4454665"/>
              <a:gd name="connsiteX42" fmla="*/ 11667727 w 12192000"/>
              <a:gd name="connsiteY42" fmla="*/ 3938217 h 4454665"/>
              <a:gd name="connsiteX43" fmla="*/ 11665671 w 12192000"/>
              <a:gd name="connsiteY43" fmla="*/ 3921592 h 4454665"/>
              <a:gd name="connsiteX44" fmla="*/ 11673123 w 12192000"/>
              <a:gd name="connsiteY44" fmla="*/ 3916397 h 4454665"/>
              <a:gd name="connsiteX45" fmla="*/ 11822057 w 12192000"/>
              <a:gd name="connsiteY45" fmla="*/ 3901331 h 4454665"/>
              <a:gd name="connsiteX46" fmla="*/ 11826190 w 12192000"/>
              <a:gd name="connsiteY46" fmla="*/ 3907560 h 4454665"/>
              <a:gd name="connsiteX47" fmla="*/ 11826190 w 12192000"/>
              <a:gd name="connsiteY47" fmla="*/ 4032127 h 4454665"/>
              <a:gd name="connsiteX48" fmla="*/ 11822057 w 12192000"/>
              <a:gd name="connsiteY48" fmla="*/ 4038355 h 4454665"/>
              <a:gd name="connsiteX49" fmla="*/ 11813791 w 12192000"/>
              <a:gd name="connsiteY49" fmla="*/ 4036279 h 4454665"/>
              <a:gd name="connsiteX50" fmla="*/ 11729066 w 12192000"/>
              <a:gd name="connsiteY50" fmla="*/ 3978147 h 4454665"/>
              <a:gd name="connsiteX51" fmla="*/ 11722867 w 12192000"/>
              <a:gd name="connsiteY51" fmla="*/ 3969843 h 4454665"/>
              <a:gd name="connsiteX52" fmla="*/ 11729066 w 12192000"/>
              <a:gd name="connsiteY52" fmla="*/ 3961539 h 4454665"/>
              <a:gd name="connsiteX53" fmla="*/ 11813791 w 12192000"/>
              <a:gd name="connsiteY53" fmla="*/ 3903408 h 4454665"/>
              <a:gd name="connsiteX54" fmla="*/ 11822057 w 12192000"/>
              <a:gd name="connsiteY54" fmla="*/ 3901331 h 4454665"/>
              <a:gd name="connsiteX55" fmla="*/ 11476229 w 12192000"/>
              <a:gd name="connsiteY55" fmla="*/ 3901331 h 4454665"/>
              <a:gd name="connsiteX56" fmla="*/ 11484412 w 12192000"/>
              <a:gd name="connsiteY56" fmla="*/ 3905483 h 4454665"/>
              <a:gd name="connsiteX57" fmla="*/ 11568280 w 12192000"/>
              <a:gd name="connsiteY57" fmla="*/ 3961539 h 4454665"/>
              <a:gd name="connsiteX58" fmla="*/ 11574417 w 12192000"/>
              <a:gd name="connsiteY58" fmla="*/ 3969843 h 4454665"/>
              <a:gd name="connsiteX59" fmla="*/ 11568280 w 12192000"/>
              <a:gd name="connsiteY59" fmla="*/ 3978147 h 4454665"/>
              <a:gd name="connsiteX60" fmla="*/ 11484412 w 12192000"/>
              <a:gd name="connsiteY60" fmla="*/ 4036279 h 4454665"/>
              <a:gd name="connsiteX61" fmla="*/ 11476229 w 12192000"/>
              <a:gd name="connsiteY61" fmla="*/ 4038355 h 4454665"/>
              <a:gd name="connsiteX62" fmla="*/ 11472138 w 12192000"/>
              <a:gd name="connsiteY62" fmla="*/ 4032127 h 4454665"/>
              <a:gd name="connsiteX63" fmla="*/ 11472138 w 12192000"/>
              <a:gd name="connsiteY63" fmla="*/ 3907560 h 4454665"/>
              <a:gd name="connsiteX64" fmla="*/ 11476229 w 12192000"/>
              <a:gd name="connsiteY64" fmla="*/ 3901331 h 4454665"/>
              <a:gd name="connsiteX65" fmla="*/ 11088184 w 12192000"/>
              <a:gd name="connsiteY65" fmla="*/ 3890811 h 4454665"/>
              <a:gd name="connsiteX66" fmla="*/ 11082024 w 12192000"/>
              <a:gd name="connsiteY66" fmla="*/ 3892889 h 4454665"/>
              <a:gd name="connsiteX67" fmla="*/ 11079972 w 12192000"/>
              <a:gd name="connsiteY67" fmla="*/ 3899119 h 4454665"/>
              <a:gd name="connsiteX68" fmla="*/ 11121033 w 12192000"/>
              <a:gd name="connsiteY68" fmla="*/ 4056970 h 4454665"/>
              <a:gd name="connsiteX69" fmla="*/ 11145670 w 12192000"/>
              <a:gd name="connsiteY69" fmla="*/ 4077739 h 4454665"/>
              <a:gd name="connsiteX70" fmla="*/ 11153882 w 12192000"/>
              <a:gd name="connsiteY70" fmla="*/ 4077739 h 4454665"/>
              <a:gd name="connsiteX71" fmla="*/ 11149776 w 12192000"/>
              <a:gd name="connsiteY71" fmla="*/ 4086047 h 4454665"/>
              <a:gd name="connsiteX72" fmla="*/ 11149776 w 12192000"/>
              <a:gd name="connsiteY72" fmla="*/ 4088124 h 4454665"/>
              <a:gd name="connsiteX73" fmla="*/ 11125139 w 12192000"/>
              <a:gd name="connsiteY73" fmla="*/ 4106817 h 4454665"/>
              <a:gd name="connsiteX74" fmla="*/ 11090237 w 12192000"/>
              <a:gd name="connsiteY74" fmla="*/ 4104740 h 4454665"/>
              <a:gd name="connsiteX75" fmla="*/ 11084078 w 12192000"/>
              <a:gd name="connsiteY75" fmla="*/ 4106817 h 4454665"/>
              <a:gd name="connsiteX76" fmla="*/ 11082024 w 12192000"/>
              <a:gd name="connsiteY76" fmla="*/ 4110971 h 4454665"/>
              <a:gd name="connsiteX77" fmla="*/ 11082024 w 12192000"/>
              <a:gd name="connsiteY77" fmla="*/ 4129664 h 4454665"/>
              <a:gd name="connsiteX78" fmla="*/ 11088184 w 12192000"/>
              <a:gd name="connsiteY78" fmla="*/ 4135895 h 4454665"/>
              <a:gd name="connsiteX79" fmla="*/ 11135404 w 12192000"/>
              <a:gd name="connsiteY79" fmla="*/ 4142125 h 4454665"/>
              <a:gd name="connsiteX80" fmla="*/ 11137458 w 12192000"/>
              <a:gd name="connsiteY80" fmla="*/ 4142125 h 4454665"/>
              <a:gd name="connsiteX81" fmla="*/ 11190838 w 12192000"/>
              <a:gd name="connsiteY81" fmla="*/ 4090201 h 4454665"/>
              <a:gd name="connsiteX82" fmla="*/ 11223687 w 12192000"/>
              <a:gd name="connsiteY82" fmla="*/ 3961429 h 4454665"/>
              <a:gd name="connsiteX83" fmla="*/ 11236005 w 12192000"/>
              <a:gd name="connsiteY83" fmla="*/ 3919889 h 4454665"/>
              <a:gd name="connsiteX84" fmla="*/ 11240111 w 12192000"/>
              <a:gd name="connsiteY84" fmla="*/ 3899119 h 4454665"/>
              <a:gd name="connsiteX85" fmla="*/ 11238058 w 12192000"/>
              <a:gd name="connsiteY85" fmla="*/ 3892889 h 4454665"/>
              <a:gd name="connsiteX86" fmla="*/ 11233952 w 12192000"/>
              <a:gd name="connsiteY86" fmla="*/ 3890811 h 4454665"/>
              <a:gd name="connsiteX87" fmla="*/ 11205209 w 12192000"/>
              <a:gd name="connsiteY87" fmla="*/ 3890811 h 4454665"/>
              <a:gd name="connsiteX88" fmla="*/ 11199050 w 12192000"/>
              <a:gd name="connsiteY88" fmla="*/ 3894966 h 4454665"/>
              <a:gd name="connsiteX89" fmla="*/ 11162094 w 12192000"/>
              <a:gd name="connsiteY89" fmla="*/ 4036200 h 4454665"/>
              <a:gd name="connsiteX90" fmla="*/ 11160041 w 12192000"/>
              <a:gd name="connsiteY90" fmla="*/ 4036200 h 4454665"/>
              <a:gd name="connsiteX91" fmla="*/ 11121033 w 12192000"/>
              <a:gd name="connsiteY91" fmla="*/ 3894966 h 4454665"/>
              <a:gd name="connsiteX92" fmla="*/ 11114874 w 12192000"/>
              <a:gd name="connsiteY92" fmla="*/ 3890811 h 4454665"/>
              <a:gd name="connsiteX93" fmla="*/ 11088184 w 12192000"/>
              <a:gd name="connsiteY93" fmla="*/ 3890811 h 4454665"/>
              <a:gd name="connsiteX94" fmla="*/ 11048412 w 12192000"/>
              <a:gd name="connsiteY94" fmla="*/ 3888474 h 4454665"/>
              <a:gd name="connsiteX95" fmla="*/ 10999317 w 12192000"/>
              <a:gd name="connsiteY95" fmla="*/ 3909283 h 4454665"/>
              <a:gd name="connsiteX96" fmla="*/ 10999317 w 12192000"/>
              <a:gd name="connsiteY96" fmla="*/ 3896798 h 4454665"/>
              <a:gd name="connsiteX97" fmla="*/ 10993181 w 12192000"/>
              <a:gd name="connsiteY97" fmla="*/ 3890555 h 4454665"/>
              <a:gd name="connsiteX98" fmla="*/ 10964542 w 12192000"/>
              <a:gd name="connsiteY98" fmla="*/ 3890555 h 4454665"/>
              <a:gd name="connsiteX99" fmla="*/ 10958406 w 12192000"/>
              <a:gd name="connsiteY99" fmla="*/ 3896798 h 4454665"/>
              <a:gd name="connsiteX100" fmla="*/ 10958406 w 12192000"/>
              <a:gd name="connsiteY100" fmla="*/ 4071593 h 4454665"/>
              <a:gd name="connsiteX101" fmla="*/ 10964542 w 12192000"/>
              <a:gd name="connsiteY101" fmla="*/ 4077836 h 4454665"/>
              <a:gd name="connsiteX102" fmla="*/ 10993181 w 12192000"/>
              <a:gd name="connsiteY102" fmla="*/ 4077836 h 4454665"/>
              <a:gd name="connsiteX103" fmla="*/ 10999317 w 12192000"/>
              <a:gd name="connsiteY103" fmla="*/ 4071593 h 4454665"/>
              <a:gd name="connsiteX104" fmla="*/ 10999317 w 12192000"/>
              <a:gd name="connsiteY104" fmla="*/ 3950901 h 4454665"/>
              <a:gd name="connsiteX105" fmla="*/ 11050457 w 12192000"/>
              <a:gd name="connsiteY105" fmla="*/ 3928011 h 4454665"/>
              <a:gd name="connsiteX106" fmla="*/ 11056594 w 12192000"/>
              <a:gd name="connsiteY106" fmla="*/ 3921768 h 4454665"/>
              <a:gd name="connsiteX107" fmla="*/ 11056594 w 12192000"/>
              <a:gd name="connsiteY107" fmla="*/ 3894717 h 4454665"/>
              <a:gd name="connsiteX108" fmla="*/ 11054548 w 12192000"/>
              <a:gd name="connsiteY108" fmla="*/ 3890555 h 4454665"/>
              <a:gd name="connsiteX109" fmla="*/ 11048412 w 12192000"/>
              <a:gd name="connsiteY109" fmla="*/ 3888474 h 4454665"/>
              <a:gd name="connsiteX110" fmla="*/ 10847504 w 12192000"/>
              <a:gd name="connsiteY110" fmla="*/ 3884967 h 4454665"/>
              <a:gd name="connsiteX111" fmla="*/ 10777148 w 12192000"/>
              <a:gd name="connsiteY111" fmla="*/ 3893285 h 4454665"/>
              <a:gd name="connsiteX112" fmla="*/ 10770940 w 12192000"/>
              <a:gd name="connsiteY112" fmla="*/ 3899523 h 4454665"/>
              <a:gd name="connsiteX113" fmla="*/ 10773009 w 12192000"/>
              <a:gd name="connsiteY113" fmla="*/ 3924476 h 4454665"/>
              <a:gd name="connsiteX114" fmla="*/ 10775079 w 12192000"/>
              <a:gd name="connsiteY114" fmla="*/ 3928635 h 4454665"/>
              <a:gd name="connsiteX115" fmla="*/ 10779217 w 12192000"/>
              <a:gd name="connsiteY115" fmla="*/ 3930714 h 4454665"/>
              <a:gd name="connsiteX116" fmla="*/ 10845434 w 12192000"/>
              <a:gd name="connsiteY116" fmla="*/ 3926555 h 4454665"/>
              <a:gd name="connsiteX117" fmla="*/ 10868196 w 12192000"/>
              <a:gd name="connsiteY117" fmla="*/ 3949429 h 4454665"/>
              <a:gd name="connsiteX118" fmla="*/ 10868196 w 12192000"/>
              <a:gd name="connsiteY118" fmla="*/ 3961905 h 4454665"/>
              <a:gd name="connsiteX119" fmla="*/ 10822672 w 12192000"/>
              <a:gd name="connsiteY119" fmla="*/ 3966064 h 4454665"/>
              <a:gd name="connsiteX120" fmla="*/ 10758524 w 12192000"/>
              <a:gd name="connsiteY120" fmla="*/ 4022208 h 4454665"/>
              <a:gd name="connsiteX121" fmla="*/ 10814395 w 12192000"/>
              <a:gd name="connsiteY121" fmla="*/ 4082511 h 4454665"/>
              <a:gd name="connsiteX122" fmla="*/ 10874404 w 12192000"/>
              <a:gd name="connsiteY122" fmla="*/ 4070035 h 4454665"/>
              <a:gd name="connsiteX123" fmla="*/ 10903374 w 12192000"/>
              <a:gd name="connsiteY123" fmla="*/ 4082511 h 4454665"/>
              <a:gd name="connsiteX124" fmla="*/ 10909582 w 12192000"/>
              <a:gd name="connsiteY124" fmla="*/ 4080432 h 4454665"/>
              <a:gd name="connsiteX125" fmla="*/ 10911651 w 12192000"/>
              <a:gd name="connsiteY125" fmla="*/ 4074194 h 4454665"/>
              <a:gd name="connsiteX126" fmla="*/ 10911651 w 12192000"/>
              <a:gd name="connsiteY126" fmla="*/ 3949429 h 4454665"/>
              <a:gd name="connsiteX127" fmla="*/ 10847504 w 12192000"/>
              <a:gd name="connsiteY127" fmla="*/ 3884967 h 4454665"/>
              <a:gd name="connsiteX128" fmla="*/ 10518899 w 12192000"/>
              <a:gd name="connsiteY128" fmla="*/ 3884967 h 4454665"/>
              <a:gd name="connsiteX129" fmla="*/ 10434738 w 12192000"/>
              <a:gd name="connsiteY129" fmla="*/ 3983739 h 4454665"/>
              <a:gd name="connsiteX130" fmla="*/ 10518899 w 12192000"/>
              <a:gd name="connsiteY130" fmla="*/ 4082511 h 4454665"/>
              <a:gd name="connsiteX131" fmla="*/ 10603060 w 12192000"/>
              <a:gd name="connsiteY131" fmla="*/ 3983739 h 4454665"/>
              <a:gd name="connsiteX132" fmla="*/ 10518899 w 12192000"/>
              <a:gd name="connsiteY132" fmla="*/ 3884967 h 4454665"/>
              <a:gd name="connsiteX133" fmla="*/ 10302945 w 12192000"/>
              <a:gd name="connsiteY133" fmla="*/ 3859251 h 4454665"/>
              <a:gd name="connsiteX134" fmla="*/ 10319310 w 12192000"/>
              <a:gd name="connsiteY134" fmla="*/ 3859251 h 4454665"/>
              <a:gd name="connsiteX135" fmla="*/ 10362267 w 12192000"/>
              <a:gd name="connsiteY135" fmla="*/ 3898993 h 4454665"/>
              <a:gd name="connsiteX136" fmla="*/ 10317264 w 12192000"/>
              <a:gd name="connsiteY136" fmla="*/ 3936644 h 4454665"/>
              <a:gd name="connsiteX137" fmla="*/ 10272261 w 12192000"/>
              <a:gd name="connsiteY137" fmla="*/ 3936644 h 4454665"/>
              <a:gd name="connsiteX138" fmla="*/ 10272261 w 12192000"/>
              <a:gd name="connsiteY138" fmla="*/ 3861343 h 4454665"/>
              <a:gd name="connsiteX139" fmla="*/ 10302945 w 12192000"/>
              <a:gd name="connsiteY139" fmla="*/ 3859251 h 4454665"/>
              <a:gd name="connsiteX140" fmla="*/ 10679182 w 12192000"/>
              <a:gd name="connsiteY140" fmla="*/ 3847562 h 4454665"/>
              <a:gd name="connsiteX141" fmla="*/ 10650472 w 12192000"/>
              <a:gd name="connsiteY141" fmla="*/ 3853806 h 4454665"/>
              <a:gd name="connsiteX142" fmla="*/ 10644320 w 12192000"/>
              <a:gd name="connsiteY142" fmla="*/ 3860050 h 4454665"/>
              <a:gd name="connsiteX143" fmla="*/ 10644320 w 12192000"/>
              <a:gd name="connsiteY143" fmla="*/ 3891272 h 4454665"/>
              <a:gd name="connsiteX144" fmla="*/ 10627914 w 12192000"/>
              <a:gd name="connsiteY144" fmla="*/ 3891272 h 4454665"/>
              <a:gd name="connsiteX145" fmla="*/ 10621762 w 12192000"/>
              <a:gd name="connsiteY145" fmla="*/ 3897517 h 4454665"/>
              <a:gd name="connsiteX146" fmla="*/ 10621762 w 12192000"/>
              <a:gd name="connsiteY146" fmla="*/ 3922495 h 4454665"/>
              <a:gd name="connsiteX147" fmla="*/ 10627914 w 12192000"/>
              <a:gd name="connsiteY147" fmla="*/ 3928739 h 4454665"/>
              <a:gd name="connsiteX148" fmla="*/ 10644320 w 12192000"/>
              <a:gd name="connsiteY148" fmla="*/ 3928739 h 4454665"/>
              <a:gd name="connsiteX149" fmla="*/ 10644320 w 12192000"/>
              <a:gd name="connsiteY149" fmla="*/ 4011998 h 4454665"/>
              <a:gd name="connsiteX150" fmla="*/ 10699689 w 12192000"/>
              <a:gd name="connsiteY150" fmla="*/ 4084849 h 4454665"/>
              <a:gd name="connsiteX151" fmla="*/ 10732500 w 12192000"/>
              <a:gd name="connsiteY151" fmla="*/ 4080686 h 4454665"/>
              <a:gd name="connsiteX152" fmla="*/ 10738652 w 12192000"/>
              <a:gd name="connsiteY152" fmla="*/ 4072360 h 4454665"/>
              <a:gd name="connsiteX153" fmla="*/ 10736602 w 12192000"/>
              <a:gd name="connsiteY153" fmla="*/ 4049464 h 4454665"/>
              <a:gd name="connsiteX154" fmla="*/ 10730449 w 12192000"/>
              <a:gd name="connsiteY154" fmla="*/ 4041138 h 4454665"/>
              <a:gd name="connsiteX155" fmla="*/ 10705841 w 12192000"/>
              <a:gd name="connsiteY155" fmla="*/ 4043220 h 4454665"/>
              <a:gd name="connsiteX156" fmla="*/ 10687385 w 12192000"/>
              <a:gd name="connsiteY156" fmla="*/ 4005753 h 4454665"/>
              <a:gd name="connsiteX157" fmla="*/ 10687385 w 12192000"/>
              <a:gd name="connsiteY157" fmla="*/ 3928739 h 4454665"/>
              <a:gd name="connsiteX158" fmla="*/ 10730449 w 12192000"/>
              <a:gd name="connsiteY158" fmla="*/ 3928739 h 4454665"/>
              <a:gd name="connsiteX159" fmla="*/ 10736602 w 12192000"/>
              <a:gd name="connsiteY159" fmla="*/ 3922495 h 4454665"/>
              <a:gd name="connsiteX160" fmla="*/ 10736602 w 12192000"/>
              <a:gd name="connsiteY160" fmla="*/ 3897517 h 4454665"/>
              <a:gd name="connsiteX161" fmla="*/ 10730449 w 12192000"/>
              <a:gd name="connsiteY161" fmla="*/ 3891272 h 4454665"/>
              <a:gd name="connsiteX162" fmla="*/ 10687385 w 12192000"/>
              <a:gd name="connsiteY162" fmla="*/ 3891272 h 4454665"/>
              <a:gd name="connsiteX163" fmla="*/ 10687385 w 12192000"/>
              <a:gd name="connsiteY163" fmla="*/ 3853806 h 4454665"/>
              <a:gd name="connsiteX164" fmla="*/ 10685334 w 12192000"/>
              <a:gd name="connsiteY164" fmla="*/ 3847562 h 4454665"/>
              <a:gd name="connsiteX165" fmla="*/ 10679182 w 12192000"/>
              <a:gd name="connsiteY165" fmla="*/ 3847562 h 4454665"/>
              <a:gd name="connsiteX166" fmla="*/ 10313278 w 12192000"/>
              <a:gd name="connsiteY166" fmla="*/ 3818340 h 4454665"/>
              <a:gd name="connsiteX167" fmla="*/ 10232861 w 12192000"/>
              <a:gd name="connsiteY167" fmla="*/ 3822492 h 4454665"/>
              <a:gd name="connsiteX168" fmla="*/ 10226674 w 12192000"/>
              <a:gd name="connsiteY168" fmla="*/ 3830796 h 4454665"/>
              <a:gd name="connsiteX169" fmla="*/ 10226674 w 12192000"/>
              <a:gd name="connsiteY169" fmla="*/ 4071608 h 4454665"/>
              <a:gd name="connsiteX170" fmla="*/ 10234922 w 12192000"/>
              <a:gd name="connsiteY170" fmla="*/ 4077836 h 4454665"/>
              <a:gd name="connsiteX171" fmla="*/ 10263790 w 12192000"/>
              <a:gd name="connsiteY171" fmla="*/ 4077836 h 4454665"/>
              <a:gd name="connsiteX172" fmla="*/ 10272038 w 12192000"/>
              <a:gd name="connsiteY172" fmla="*/ 4071608 h 4454665"/>
              <a:gd name="connsiteX173" fmla="*/ 10272038 w 12192000"/>
              <a:gd name="connsiteY173" fmla="*/ 3976114 h 4454665"/>
              <a:gd name="connsiteX174" fmla="*/ 10321526 w 12192000"/>
              <a:gd name="connsiteY174" fmla="*/ 3978189 h 4454665"/>
              <a:gd name="connsiteX175" fmla="*/ 10362766 w 12192000"/>
              <a:gd name="connsiteY175" fmla="*/ 4073683 h 4454665"/>
              <a:gd name="connsiteX176" fmla="*/ 10368952 w 12192000"/>
              <a:gd name="connsiteY176" fmla="*/ 4077836 h 4454665"/>
              <a:gd name="connsiteX177" fmla="*/ 10401944 w 12192000"/>
              <a:gd name="connsiteY177" fmla="*/ 4077836 h 4454665"/>
              <a:gd name="connsiteX178" fmla="*/ 10408130 w 12192000"/>
              <a:gd name="connsiteY178" fmla="*/ 4075760 h 4454665"/>
              <a:gd name="connsiteX179" fmla="*/ 10410192 w 12192000"/>
              <a:gd name="connsiteY179" fmla="*/ 4069532 h 4454665"/>
              <a:gd name="connsiteX180" fmla="*/ 10362766 w 12192000"/>
              <a:gd name="connsiteY180" fmla="*/ 3965734 h 4454665"/>
              <a:gd name="connsiteX181" fmla="*/ 10408130 w 12192000"/>
              <a:gd name="connsiteY181" fmla="*/ 3897226 h 4454665"/>
              <a:gd name="connsiteX182" fmla="*/ 10319464 w 12192000"/>
              <a:gd name="connsiteY182" fmla="*/ 3818340 h 4454665"/>
              <a:gd name="connsiteX183" fmla="*/ 10313278 w 12192000"/>
              <a:gd name="connsiteY183" fmla="*/ 3818340 h 4454665"/>
              <a:gd name="connsiteX184" fmla="*/ 11675833 w 12192000"/>
              <a:gd name="connsiteY184" fmla="*/ 3785334 h 4454665"/>
              <a:gd name="connsiteX185" fmla="*/ 11684076 w 12192000"/>
              <a:gd name="connsiteY185" fmla="*/ 3785334 h 4454665"/>
              <a:gd name="connsiteX186" fmla="*/ 11791218 w 12192000"/>
              <a:gd name="connsiteY186" fmla="*/ 3847147 h 4454665"/>
              <a:gd name="connsiteX187" fmla="*/ 11795339 w 12192000"/>
              <a:gd name="connsiteY187" fmla="*/ 3853328 h 4454665"/>
              <a:gd name="connsiteX188" fmla="*/ 11787097 w 12192000"/>
              <a:gd name="connsiteY188" fmla="*/ 3859509 h 4454665"/>
              <a:gd name="connsiteX189" fmla="*/ 11696438 w 12192000"/>
              <a:gd name="connsiteY189" fmla="*/ 3902778 h 4454665"/>
              <a:gd name="connsiteX190" fmla="*/ 11686136 w 12192000"/>
              <a:gd name="connsiteY190" fmla="*/ 3904838 h 4454665"/>
              <a:gd name="connsiteX191" fmla="*/ 11682015 w 12192000"/>
              <a:gd name="connsiteY191" fmla="*/ 3894536 h 4454665"/>
              <a:gd name="connsiteX192" fmla="*/ 11673773 w 12192000"/>
              <a:gd name="connsiteY192" fmla="*/ 3793575 h 4454665"/>
              <a:gd name="connsiteX193" fmla="*/ 11675833 w 12192000"/>
              <a:gd name="connsiteY193" fmla="*/ 3785334 h 4454665"/>
              <a:gd name="connsiteX194" fmla="*/ 11618498 w 12192000"/>
              <a:gd name="connsiteY194" fmla="*/ 3784563 h 4454665"/>
              <a:gd name="connsiteX195" fmla="*/ 11622619 w 12192000"/>
              <a:gd name="connsiteY195" fmla="*/ 3785338 h 4454665"/>
              <a:gd name="connsiteX196" fmla="*/ 11624679 w 12192000"/>
              <a:gd name="connsiteY196" fmla="*/ 3795663 h 4454665"/>
              <a:gd name="connsiteX197" fmla="*/ 11616438 w 12192000"/>
              <a:gd name="connsiteY197" fmla="*/ 3896851 h 4454665"/>
              <a:gd name="connsiteX198" fmla="*/ 11612316 w 12192000"/>
              <a:gd name="connsiteY198" fmla="*/ 3905111 h 4454665"/>
              <a:gd name="connsiteX199" fmla="*/ 11602015 w 12192000"/>
              <a:gd name="connsiteY199" fmla="*/ 3905111 h 4454665"/>
              <a:gd name="connsiteX200" fmla="*/ 11511355 w 12192000"/>
              <a:gd name="connsiteY200" fmla="*/ 3859680 h 4454665"/>
              <a:gd name="connsiteX201" fmla="*/ 11503114 w 12192000"/>
              <a:gd name="connsiteY201" fmla="*/ 3853485 h 4454665"/>
              <a:gd name="connsiteX202" fmla="*/ 11507235 w 12192000"/>
              <a:gd name="connsiteY202" fmla="*/ 3847289 h 4454665"/>
              <a:gd name="connsiteX203" fmla="*/ 11614377 w 12192000"/>
              <a:gd name="connsiteY203" fmla="*/ 3785338 h 4454665"/>
              <a:gd name="connsiteX204" fmla="*/ 11618498 w 12192000"/>
              <a:gd name="connsiteY204" fmla="*/ 3784563 h 4454665"/>
              <a:gd name="connsiteX205" fmla="*/ 11649811 w 12192000"/>
              <a:gd name="connsiteY205" fmla="*/ 3749374 h 4454665"/>
              <a:gd name="connsiteX206" fmla="*/ 11432980 w 12192000"/>
              <a:gd name="connsiteY206" fmla="*/ 3968544 h 4454665"/>
              <a:gd name="connsiteX207" fmla="*/ 11649811 w 12192000"/>
              <a:gd name="connsiteY207" fmla="*/ 4187713 h 4454665"/>
              <a:gd name="connsiteX208" fmla="*/ 11866643 w 12192000"/>
              <a:gd name="connsiteY208" fmla="*/ 3968544 h 4454665"/>
              <a:gd name="connsiteX209" fmla="*/ 11649811 w 12192000"/>
              <a:gd name="connsiteY209" fmla="*/ 3749374 h 4454665"/>
              <a:gd name="connsiteX210" fmla="*/ 11649226 w 12192000"/>
              <a:gd name="connsiteY210" fmla="*/ 3717815 h 4454665"/>
              <a:gd name="connsiteX211" fmla="*/ 11895865 w 12192000"/>
              <a:gd name="connsiteY211" fmla="*/ 3967376 h 4454665"/>
              <a:gd name="connsiteX212" fmla="*/ 11649226 w 12192000"/>
              <a:gd name="connsiteY212" fmla="*/ 4216937 h 4454665"/>
              <a:gd name="connsiteX213" fmla="*/ 11402588 w 12192000"/>
              <a:gd name="connsiteY213" fmla="*/ 3967376 h 4454665"/>
              <a:gd name="connsiteX214" fmla="*/ 11649226 w 12192000"/>
              <a:gd name="connsiteY214" fmla="*/ 3717815 h 4454665"/>
              <a:gd name="connsiteX215" fmla="*/ 11636303 w 12192000"/>
              <a:gd name="connsiteY215" fmla="*/ 3639239 h 4454665"/>
              <a:gd name="connsiteX216" fmla="*/ 11623964 w 12192000"/>
              <a:gd name="connsiteY216" fmla="*/ 3689122 h 4454665"/>
              <a:gd name="connsiteX217" fmla="*/ 11601342 w 12192000"/>
              <a:gd name="connsiteY217" fmla="*/ 3693279 h 4454665"/>
              <a:gd name="connsiteX218" fmla="*/ 11574607 w 12192000"/>
              <a:gd name="connsiteY218" fmla="*/ 3647553 h 4454665"/>
              <a:gd name="connsiteX219" fmla="*/ 11574607 w 12192000"/>
              <a:gd name="connsiteY219" fmla="*/ 3645474 h 4454665"/>
              <a:gd name="connsiteX220" fmla="*/ 11572550 w 12192000"/>
              <a:gd name="connsiteY220" fmla="*/ 3647553 h 4454665"/>
              <a:gd name="connsiteX221" fmla="*/ 11551985 w 12192000"/>
              <a:gd name="connsiteY221" fmla="*/ 3651710 h 4454665"/>
              <a:gd name="connsiteX222" fmla="*/ 11551985 w 12192000"/>
              <a:gd name="connsiteY222" fmla="*/ 3653788 h 4454665"/>
              <a:gd name="connsiteX223" fmla="*/ 11547872 w 12192000"/>
              <a:gd name="connsiteY223" fmla="*/ 3678730 h 4454665"/>
              <a:gd name="connsiteX224" fmla="*/ 11551985 w 12192000"/>
              <a:gd name="connsiteY224" fmla="*/ 3705750 h 4454665"/>
              <a:gd name="connsiteX225" fmla="*/ 11531420 w 12192000"/>
              <a:gd name="connsiteY225" fmla="*/ 3714063 h 4454665"/>
              <a:gd name="connsiteX226" fmla="*/ 11494402 w 12192000"/>
              <a:gd name="connsiteY226" fmla="*/ 3678730 h 4454665"/>
              <a:gd name="connsiteX227" fmla="*/ 11494402 w 12192000"/>
              <a:gd name="connsiteY227" fmla="*/ 3676651 h 4454665"/>
              <a:gd name="connsiteX228" fmla="*/ 11492346 w 12192000"/>
              <a:gd name="connsiteY228" fmla="*/ 3676651 h 4454665"/>
              <a:gd name="connsiteX229" fmla="*/ 11473837 w 12192000"/>
              <a:gd name="connsiteY229" fmla="*/ 3689122 h 4454665"/>
              <a:gd name="connsiteX230" fmla="*/ 11473837 w 12192000"/>
              <a:gd name="connsiteY230" fmla="*/ 3691200 h 4454665"/>
              <a:gd name="connsiteX231" fmla="*/ 11486176 w 12192000"/>
              <a:gd name="connsiteY231" fmla="*/ 3741083 h 4454665"/>
              <a:gd name="connsiteX232" fmla="*/ 11469724 w 12192000"/>
              <a:gd name="connsiteY232" fmla="*/ 3753554 h 4454665"/>
              <a:gd name="connsiteX233" fmla="*/ 11426536 w 12192000"/>
              <a:gd name="connsiteY233" fmla="*/ 3726534 h 4454665"/>
              <a:gd name="connsiteX234" fmla="*/ 11424480 w 12192000"/>
              <a:gd name="connsiteY234" fmla="*/ 3726534 h 4454665"/>
              <a:gd name="connsiteX235" fmla="*/ 11424480 w 12192000"/>
              <a:gd name="connsiteY235" fmla="*/ 3728612 h 4454665"/>
              <a:gd name="connsiteX236" fmla="*/ 11408027 w 12192000"/>
              <a:gd name="connsiteY236" fmla="*/ 3743162 h 4454665"/>
              <a:gd name="connsiteX237" fmla="*/ 11408027 w 12192000"/>
              <a:gd name="connsiteY237" fmla="*/ 3745240 h 4454665"/>
              <a:gd name="connsiteX238" fmla="*/ 11434763 w 12192000"/>
              <a:gd name="connsiteY238" fmla="*/ 3790966 h 4454665"/>
              <a:gd name="connsiteX239" fmla="*/ 11420366 w 12192000"/>
              <a:gd name="connsiteY239" fmla="*/ 3807594 h 4454665"/>
              <a:gd name="connsiteX240" fmla="*/ 11371010 w 12192000"/>
              <a:gd name="connsiteY240" fmla="*/ 3795123 h 4454665"/>
              <a:gd name="connsiteX241" fmla="*/ 11368953 w 12192000"/>
              <a:gd name="connsiteY241" fmla="*/ 3795123 h 4454665"/>
              <a:gd name="connsiteX242" fmla="*/ 11358671 w 12192000"/>
              <a:gd name="connsiteY242" fmla="*/ 3813829 h 4454665"/>
              <a:gd name="connsiteX243" fmla="*/ 11358671 w 12192000"/>
              <a:gd name="connsiteY243" fmla="*/ 3815908 h 4454665"/>
              <a:gd name="connsiteX244" fmla="*/ 11395688 w 12192000"/>
              <a:gd name="connsiteY244" fmla="*/ 3853320 h 4454665"/>
              <a:gd name="connsiteX245" fmla="*/ 11387462 w 12192000"/>
              <a:gd name="connsiteY245" fmla="*/ 3872026 h 4454665"/>
              <a:gd name="connsiteX246" fmla="*/ 11336049 w 12192000"/>
              <a:gd name="connsiteY246" fmla="*/ 3872026 h 4454665"/>
              <a:gd name="connsiteX247" fmla="*/ 11333992 w 12192000"/>
              <a:gd name="connsiteY247" fmla="*/ 3872026 h 4454665"/>
              <a:gd name="connsiteX248" fmla="*/ 11333992 w 12192000"/>
              <a:gd name="connsiteY248" fmla="*/ 3874104 h 4454665"/>
              <a:gd name="connsiteX249" fmla="*/ 11327823 w 12192000"/>
              <a:gd name="connsiteY249" fmla="*/ 3894888 h 4454665"/>
              <a:gd name="connsiteX250" fmla="*/ 11329879 w 12192000"/>
              <a:gd name="connsiteY250" fmla="*/ 3896967 h 4454665"/>
              <a:gd name="connsiteX251" fmla="*/ 11373066 w 12192000"/>
              <a:gd name="connsiteY251" fmla="*/ 3921908 h 4454665"/>
              <a:gd name="connsiteX252" fmla="*/ 11371010 w 12192000"/>
              <a:gd name="connsiteY252" fmla="*/ 3944772 h 4454665"/>
              <a:gd name="connsiteX253" fmla="*/ 11321653 w 12192000"/>
              <a:gd name="connsiteY253" fmla="*/ 3957243 h 4454665"/>
              <a:gd name="connsiteX254" fmla="*/ 11319596 w 12192000"/>
              <a:gd name="connsiteY254" fmla="*/ 3957243 h 4454665"/>
              <a:gd name="connsiteX255" fmla="*/ 11319596 w 12192000"/>
              <a:gd name="connsiteY255" fmla="*/ 3959320 h 4454665"/>
              <a:gd name="connsiteX256" fmla="*/ 11319596 w 12192000"/>
              <a:gd name="connsiteY256" fmla="*/ 3969713 h 4454665"/>
              <a:gd name="connsiteX257" fmla="*/ 11319596 w 12192000"/>
              <a:gd name="connsiteY257" fmla="*/ 3980105 h 4454665"/>
              <a:gd name="connsiteX258" fmla="*/ 11319596 w 12192000"/>
              <a:gd name="connsiteY258" fmla="*/ 3982184 h 4454665"/>
              <a:gd name="connsiteX259" fmla="*/ 11321653 w 12192000"/>
              <a:gd name="connsiteY259" fmla="*/ 3982184 h 4454665"/>
              <a:gd name="connsiteX260" fmla="*/ 11371010 w 12192000"/>
              <a:gd name="connsiteY260" fmla="*/ 3994655 h 4454665"/>
              <a:gd name="connsiteX261" fmla="*/ 11375123 w 12192000"/>
              <a:gd name="connsiteY261" fmla="*/ 4017517 h 4454665"/>
              <a:gd name="connsiteX262" fmla="*/ 11329879 w 12192000"/>
              <a:gd name="connsiteY262" fmla="*/ 4044537 h 4454665"/>
              <a:gd name="connsiteX263" fmla="*/ 11327823 w 12192000"/>
              <a:gd name="connsiteY263" fmla="*/ 4044537 h 4454665"/>
              <a:gd name="connsiteX264" fmla="*/ 11327823 w 12192000"/>
              <a:gd name="connsiteY264" fmla="*/ 4046616 h 4454665"/>
              <a:gd name="connsiteX265" fmla="*/ 11333992 w 12192000"/>
              <a:gd name="connsiteY265" fmla="*/ 4067401 h 4454665"/>
              <a:gd name="connsiteX266" fmla="*/ 11336049 w 12192000"/>
              <a:gd name="connsiteY266" fmla="*/ 4067401 h 4454665"/>
              <a:gd name="connsiteX267" fmla="*/ 11387462 w 12192000"/>
              <a:gd name="connsiteY267" fmla="*/ 4067401 h 4454665"/>
              <a:gd name="connsiteX268" fmla="*/ 11395688 w 12192000"/>
              <a:gd name="connsiteY268" fmla="*/ 4088184 h 4454665"/>
              <a:gd name="connsiteX269" fmla="*/ 11358671 w 12192000"/>
              <a:gd name="connsiteY269" fmla="*/ 4125597 h 4454665"/>
              <a:gd name="connsiteX270" fmla="*/ 11358671 w 12192000"/>
              <a:gd name="connsiteY270" fmla="*/ 4127675 h 4454665"/>
              <a:gd name="connsiteX271" fmla="*/ 11371010 w 12192000"/>
              <a:gd name="connsiteY271" fmla="*/ 4146381 h 4454665"/>
              <a:gd name="connsiteX272" fmla="*/ 11422423 w 12192000"/>
              <a:gd name="connsiteY272" fmla="*/ 4131833 h 4454665"/>
              <a:gd name="connsiteX273" fmla="*/ 11434763 w 12192000"/>
              <a:gd name="connsiteY273" fmla="*/ 4150539 h 4454665"/>
              <a:gd name="connsiteX274" fmla="*/ 11408027 w 12192000"/>
              <a:gd name="connsiteY274" fmla="*/ 4196265 h 4454665"/>
              <a:gd name="connsiteX275" fmla="*/ 11410084 w 12192000"/>
              <a:gd name="connsiteY275" fmla="*/ 4198342 h 4454665"/>
              <a:gd name="connsiteX276" fmla="*/ 11424480 w 12192000"/>
              <a:gd name="connsiteY276" fmla="*/ 4212892 h 4454665"/>
              <a:gd name="connsiteX277" fmla="*/ 11426536 w 12192000"/>
              <a:gd name="connsiteY277" fmla="*/ 4212892 h 4454665"/>
              <a:gd name="connsiteX278" fmla="*/ 11471780 w 12192000"/>
              <a:gd name="connsiteY278" fmla="*/ 4185872 h 4454665"/>
              <a:gd name="connsiteX279" fmla="*/ 11488233 w 12192000"/>
              <a:gd name="connsiteY279" fmla="*/ 4200421 h 4454665"/>
              <a:gd name="connsiteX280" fmla="*/ 11475894 w 12192000"/>
              <a:gd name="connsiteY280" fmla="*/ 4250304 h 4454665"/>
              <a:gd name="connsiteX281" fmla="*/ 11475894 w 12192000"/>
              <a:gd name="connsiteY281" fmla="*/ 4252383 h 4454665"/>
              <a:gd name="connsiteX282" fmla="*/ 11494402 w 12192000"/>
              <a:gd name="connsiteY282" fmla="*/ 4262774 h 4454665"/>
              <a:gd name="connsiteX283" fmla="*/ 11494402 w 12192000"/>
              <a:gd name="connsiteY283" fmla="*/ 4264853 h 4454665"/>
              <a:gd name="connsiteX284" fmla="*/ 11496459 w 12192000"/>
              <a:gd name="connsiteY284" fmla="*/ 4262774 h 4454665"/>
              <a:gd name="connsiteX285" fmla="*/ 11533476 w 12192000"/>
              <a:gd name="connsiteY285" fmla="*/ 4225363 h 4454665"/>
              <a:gd name="connsiteX286" fmla="*/ 11551985 w 12192000"/>
              <a:gd name="connsiteY286" fmla="*/ 4233677 h 4454665"/>
              <a:gd name="connsiteX287" fmla="*/ 11549928 w 12192000"/>
              <a:gd name="connsiteY287" fmla="*/ 4260697 h 4454665"/>
              <a:gd name="connsiteX288" fmla="*/ 11551985 w 12192000"/>
              <a:gd name="connsiteY288" fmla="*/ 4285638 h 4454665"/>
              <a:gd name="connsiteX289" fmla="*/ 11551985 w 12192000"/>
              <a:gd name="connsiteY289" fmla="*/ 4287716 h 4454665"/>
              <a:gd name="connsiteX290" fmla="*/ 11554042 w 12192000"/>
              <a:gd name="connsiteY290" fmla="*/ 4287716 h 4454665"/>
              <a:gd name="connsiteX291" fmla="*/ 11574607 w 12192000"/>
              <a:gd name="connsiteY291" fmla="*/ 4293951 h 4454665"/>
              <a:gd name="connsiteX292" fmla="*/ 11576663 w 12192000"/>
              <a:gd name="connsiteY292" fmla="*/ 4293951 h 4454665"/>
              <a:gd name="connsiteX293" fmla="*/ 11601342 w 12192000"/>
              <a:gd name="connsiteY293" fmla="*/ 4248226 h 4454665"/>
              <a:gd name="connsiteX294" fmla="*/ 11623964 w 12192000"/>
              <a:gd name="connsiteY294" fmla="*/ 4250304 h 4454665"/>
              <a:gd name="connsiteX295" fmla="*/ 11636303 w 12192000"/>
              <a:gd name="connsiteY295" fmla="*/ 4302265 h 4454665"/>
              <a:gd name="connsiteX296" fmla="*/ 11638359 w 12192000"/>
              <a:gd name="connsiteY296" fmla="*/ 4302265 h 4454665"/>
              <a:gd name="connsiteX297" fmla="*/ 11658925 w 12192000"/>
              <a:gd name="connsiteY297" fmla="*/ 4302265 h 4454665"/>
              <a:gd name="connsiteX298" fmla="*/ 11660982 w 12192000"/>
              <a:gd name="connsiteY298" fmla="*/ 4302265 h 4454665"/>
              <a:gd name="connsiteX299" fmla="*/ 11675378 w 12192000"/>
              <a:gd name="connsiteY299" fmla="*/ 4250304 h 4454665"/>
              <a:gd name="connsiteX300" fmla="*/ 11695943 w 12192000"/>
              <a:gd name="connsiteY300" fmla="*/ 4248226 h 4454665"/>
              <a:gd name="connsiteX301" fmla="*/ 11722678 w 12192000"/>
              <a:gd name="connsiteY301" fmla="*/ 4293951 h 4454665"/>
              <a:gd name="connsiteX302" fmla="*/ 11743243 w 12192000"/>
              <a:gd name="connsiteY302" fmla="*/ 4287716 h 4454665"/>
              <a:gd name="connsiteX303" fmla="*/ 11745300 w 12192000"/>
              <a:gd name="connsiteY303" fmla="*/ 4287716 h 4454665"/>
              <a:gd name="connsiteX304" fmla="*/ 11747356 w 12192000"/>
              <a:gd name="connsiteY304" fmla="*/ 4260697 h 4454665"/>
              <a:gd name="connsiteX305" fmla="*/ 11745300 w 12192000"/>
              <a:gd name="connsiteY305" fmla="*/ 4233677 h 4454665"/>
              <a:gd name="connsiteX306" fmla="*/ 11765865 w 12192000"/>
              <a:gd name="connsiteY306" fmla="*/ 4225363 h 4454665"/>
              <a:gd name="connsiteX307" fmla="*/ 11802882 w 12192000"/>
              <a:gd name="connsiteY307" fmla="*/ 4262774 h 4454665"/>
              <a:gd name="connsiteX308" fmla="*/ 11821391 w 12192000"/>
              <a:gd name="connsiteY308" fmla="*/ 4252383 h 4454665"/>
              <a:gd name="connsiteX309" fmla="*/ 11823448 w 12192000"/>
              <a:gd name="connsiteY309" fmla="*/ 4250304 h 4454665"/>
              <a:gd name="connsiteX310" fmla="*/ 11823448 w 12192000"/>
              <a:gd name="connsiteY310" fmla="*/ 4248226 h 4454665"/>
              <a:gd name="connsiteX311" fmla="*/ 11809052 w 12192000"/>
              <a:gd name="connsiteY311" fmla="*/ 4200421 h 4454665"/>
              <a:gd name="connsiteX312" fmla="*/ 11825504 w 12192000"/>
              <a:gd name="connsiteY312" fmla="*/ 4185872 h 4454665"/>
              <a:gd name="connsiteX313" fmla="*/ 11870748 w 12192000"/>
              <a:gd name="connsiteY313" fmla="*/ 4212892 h 4454665"/>
              <a:gd name="connsiteX314" fmla="*/ 11872805 w 12192000"/>
              <a:gd name="connsiteY314" fmla="*/ 4212892 h 4454665"/>
              <a:gd name="connsiteX315" fmla="*/ 11887201 w 12192000"/>
              <a:gd name="connsiteY315" fmla="*/ 4196265 h 4454665"/>
              <a:gd name="connsiteX316" fmla="*/ 11889257 w 12192000"/>
              <a:gd name="connsiteY316" fmla="*/ 4196265 h 4454665"/>
              <a:gd name="connsiteX317" fmla="*/ 11862522 w 12192000"/>
              <a:gd name="connsiteY317" fmla="*/ 4150539 h 4454665"/>
              <a:gd name="connsiteX318" fmla="*/ 11874861 w 12192000"/>
              <a:gd name="connsiteY318" fmla="*/ 4131833 h 4454665"/>
              <a:gd name="connsiteX319" fmla="*/ 11926275 w 12192000"/>
              <a:gd name="connsiteY319" fmla="*/ 4146381 h 4454665"/>
              <a:gd name="connsiteX320" fmla="*/ 11928331 w 12192000"/>
              <a:gd name="connsiteY320" fmla="*/ 4144303 h 4454665"/>
              <a:gd name="connsiteX321" fmla="*/ 11938614 w 12192000"/>
              <a:gd name="connsiteY321" fmla="*/ 4125597 h 4454665"/>
              <a:gd name="connsiteX322" fmla="*/ 11938614 w 12192000"/>
              <a:gd name="connsiteY322" fmla="*/ 4123519 h 4454665"/>
              <a:gd name="connsiteX323" fmla="*/ 11901596 w 12192000"/>
              <a:gd name="connsiteY323" fmla="*/ 4088184 h 4454665"/>
              <a:gd name="connsiteX324" fmla="*/ 11909822 w 12192000"/>
              <a:gd name="connsiteY324" fmla="*/ 4067401 h 4454665"/>
              <a:gd name="connsiteX325" fmla="*/ 11961236 w 12192000"/>
              <a:gd name="connsiteY325" fmla="*/ 4067401 h 4454665"/>
              <a:gd name="connsiteX326" fmla="*/ 11963292 w 12192000"/>
              <a:gd name="connsiteY326" fmla="*/ 4067401 h 4454665"/>
              <a:gd name="connsiteX327" fmla="*/ 11967405 w 12192000"/>
              <a:gd name="connsiteY327" fmla="*/ 4046616 h 4454665"/>
              <a:gd name="connsiteX328" fmla="*/ 11967405 w 12192000"/>
              <a:gd name="connsiteY328" fmla="*/ 4044537 h 4454665"/>
              <a:gd name="connsiteX329" fmla="*/ 11922162 w 12192000"/>
              <a:gd name="connsiteY329" fmla="*/ 4017517 h 4454665"/>
              <a:gd name="connsiteX330" fmla="*/ 11926275 w 12192000"/>
              <a:gd name="connsiteY330" fmla="*/ 3996733 h 4454665"/>
              <a:gd name="connsiteX331" fmla="*/ 11975632 w 12192000"/>
              <a:gd name="connsiteY331" fmla="*/ 3982184 h 4454665"/>
              <a:gd name="connsiteX332" fmla="*/ 11977688 w 12192000"/>
              <a:gd name="connsiteY332" fmla="*/ 3982184 h 4454665"/>
              <a:gd name="connsiteX333" fmla="*/ 11977688 w 12192000"/>
              <a:gd name="connsiteY333" fmla="*/ 3969713 h 4454665"/>
              <a:gd name="connsiteX334" fmla="*/ 11977688 w 12192000"/>
              <a:gd name="connsiteY334" fmla="*/ 3959320 h 4454665"/>
              <a:gd name="connsiteX335" fmla="*/ 11975632 w 12192000"/>
              <a:gd name="connsiteY335" fmla="*/ 3959320 h 4454665"/>
              <a:gd name="connsiteX336" fmla="*/ 11926275 w 12192000"/>
              <a:gd name="connsiteY336" fmla="*/ 3944772 h 4454665"/>
              <a:gd name="connsiteX337" fmla="*/ 11924218 w 12192000"/>
              <a:gd name="connsiteY337" fmla="*/ 3923987 h 4454665"/>
              <a:gd name="connsiteX338" fmla="*/ 11967405 w 12192000"/>
              <a:gd name="connsiteY338" fmla="*/ 3896967 h 4454665"/>
              <a:gd name="connsiteX339" fmla="*/ 11969462 w 12192000"/>
              <a:gd name="connsiteY339" fmla="*/ 3896967 h 4454665"/>
              <a:gd name="connsiteX340" fmla="*/ 11969462 w 12192000"/>
              <a:gd name="connsiteY340" fmla="*/ 3894888 h 4454665"/>
              <a:gd name="connsiteX341" fmla="*/ 11963292 w 12192000"/>
              <a:gd name="connsiteY341" fmla="*/ 3874104 h 4454665"/>
              <a:gd name="connsiteX342" fmla="*/ 11961236 w 12192000"/>
              <a:gd name="connsiteY342" fmla="*/ 3874104 h 4454665"/>
              <a:gd name="connsiteX343" fmla="*/ 11909822 w 12192000"/>
              <a:gd name="connsiteY343" fmla="*/ 3874104 h 4454665"/>
              <a:gd name="connsiteX344" fmla="*/ 11901596 w 12192000"/>
              <a:gd name="connsiteY344" fmla="*/ 3853320 h 4454665"/>
              <a:gd name="connsiteX345" fmla="*/ 11938614 w 12192000"/>
              <a:gd name="connsiteY345" fmla="*/ 3815908 h 4454665"/>
              <a:gd name="connsiteX346" fmla="*/ 11938614 w 12192000"/>
              <a:gd name="connsiteY346" fmla="*/ 3813829 h 4454665"/>
              <a:gd name="connsiteX347" fmla="*/ 11928331 w 12192000"/>
              <a:gd name="connsiteY347" fmla="*/ 3795123 h 4454665"/>
              <a:gd name="connsiteX348" fmla="*/ 11926275 w 12192000"/>
              <a:gd name="connsiteY348" fmla="*/ 3795123 h 4454665"/>
              <a:gd name="connsiteX349" fmla="*/ 11876918 w 12192000"/>
              <a:gd name="connsiteY349" fmla="*/ 3807594 h 4454665"/>
              <a:gd name="connsiteX350" fmla="*/ 11862522 w 12192000"/>
              <a:gd name="connsiteY350" fmla="*/ 3790966 h 4454665"/>
              <a:gd name="connsiteX351" fmla="*/ 11889257 w 12192000"/>
              <a:gd name="connsiteY351" fmla="*/ 3745240 h 4454665"/>
              <a:gd name="connsiteX352" fmla="*/ 11889257 w 12192000"/>
              <a:gd name="connsiteY352" fmla="*/ 3743162 h 4454665"/>
              <a:gd name="connsiteX353" fmla="*/ 11872805 w 12192000"/>
              <a:gd name="connsiteY353" fmla="*/ 3728612 h 4454665"/>
              <a:gd name="connsiteX354" fmla="*/ 11827561 w 12192000"/>
              <a:gd name="connsiteY354" fmla="*/ 3753554 h 4454665"/>
              <a:gd name="connsiteX355" fmla="*/ 11809052 w 12192000"/>
              <a:gd name="connsiteY355" fmla="*/ 3741083 h 4454665"/>
              <a:gd name="connsiteX356" fmla="*/ 11823448 w 12192000"/>
              <a:gd name="connsiteY356" fmla="*/ 3691200 h 4454665"/>
              <a:gd name="connsiteX357" fmla="*/ 11823448 w 12192000"/>
              <a:gd name="connsiteY357" fmla="*/ 3689122 h 4454665"/>
              <a:gd name="connsiteX358" fmla="*/ 11804939 w 12192000"/>
              <a:gd name="connsiteY358" fmla="*/ 3678730 h 4454665"/>
              <a:gd name="connsiteX359" fmla="*/ 11802882 w 12192000"/>
              <a:gd name="connsiteY359" fmla="*/ 3676651 h 4454665"/>
              <a:gd name="connsiteX360" fmla="*/ 11802882 w 12192000"/>
              <a:gd name="connsiteY360" fmla="*/ 3678730 h 4454665"/>
              <a:gd name="connsiteX361" fmla="*/ 11765865 w 12192000"/>
              <a:gd name="connsiteY361" fmla="*/ 3714063 h 4454665"/>
              <a:gd name="connsiteX362" fmla="*/ 11745300 w 12192000"/>
              <a:gd name="connsiteY362" fmla="*/ 3705750 h 4454665"/>
              <a:gd name="connsiteX363" fmla="*/ 11749412 w 12192000"/>
              <a:gd name="connsiteY363" fmla="*/ 3678730 h 4454665"/>
              <a:gd name="connsiteX364" fmla="*/ 11745300 w 12192000"/>
              <a:gd name="connsiteY364" fmla="*/ 3653788 h 4454665"/>
              <a:gd name="connsiteX365" fmla="*/ 11745300 w 12192000"/>
              <a:gd name="connsiteY365" fmla="*/ 3651710 h 4454665"/>
              <a:gd name="connsiteX366" fmla="*/ 11743243 w 12192000"/>
              <a:gd name="connsiteY366" fmla="*/ 3651710 h 4454665"/>
              <a:gd name="connsiteX367" fmla="*/ 11722678 w 12192000"/>
              <a:gd name="connsiteY367" fmla="*/ 3647553 h 4454665"/>
              <a:gd name="connsiteX368" fmla="*/ 11695943 w 12192000"/>
              <a:gd name="connsiteY368" fmla="*/ 3693279 h 4454665"/>
              <a:gd name="connsiteX369" fmla="*/ 11673321 w 12192000"/>
              <a:gd name="connsiteY369" fmla="*/ 3689122 h 4454665"/>
              <a:gd name="connsiteX370" fmla="*/ 11660982 w 12192000"/>
              <a:gd name="connsiteY370" fmla="*/ 3639239 h 4454665"/>
              <a:gd name="connsiteX371" fmla="*/ 11658925 w 12192000"/>
              <a:gd name="connsiteY371" fmla="*/ 3639239 h 4454665"/>
              <a:gd name="connsiteX372" fmla="*/ 11638359 w 12192000"/>
              <a:gd name="connsiteY372" fmla="*/ 3639239 h 4454665"/>
              <a:gd name="connsiteX373" fmla="*/ 11636303 w 12192000"/>
              <a:gd name="connsiteY373" fmla="*/ 3639239 h 4454665"/>
              <a:gd name="connsiteX374" fmla="*/ 0 w 12192000"/>
              <a:gd name="connsiteY374" fmla="*/ 0 h 4454665"/>
              <a:gd name="connsiteX375" fmla="*/ 12192000 w 12192000"/>
              <a:gd name="connsiteY375" fmla="*/ 0 h 4454665"/>
              <a:gd name="connsiteX376" fmla="*/ 12192000 w 12192000"/>
              <a:gd name="connsiteY376" fmla="*/ 4454665 h 4454665"/>
              <a:gd name="connsiteX377" fmla="*/ 4539049 w 12192000"/>
              <a:gd name="connsiteY377" fmla="*/ 4454665 h 4454665"/>
              <a:gd name="connsiteX378" fmla="*/ 0 w 12192000"/>
              <a:gd name="connsiteY378" fmla="*/ 4454665 h 4454665"/>
              <a:gd name="connsiteX379" fmla="*/ 0 w 12192000"/>
              <a:gd name="connsiteY379" fmla="*/ 3869778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4454665">
                <a:moveTo>
                  <a:pt x="11603402" y="4036670"/>
                </a:moveTo>
                <a:cubicBezTo>
                  <a:pt x="11607483" y="4034586"/>
                  <a:pt x="11609524" y="4034586"/>
                  <a:pt x="11613605" y="4036670"/>
                </a:cubicBezTo>
                <a:cubicBezTo>
                  <a:pt x="11615645" y="4038755"/>
                  <a:pt x="11617686" y="4040839"/>
                  <a:pt x="11617686" y="4045008"/>
                </a:cubicBezTo>
                <a:cubicBezTo>
                  <a:pt x="11623808" y="4147152"/>
                  <a:pt x="11623808" y="4147152"/>
                  <a:pt x="11623808" y="4147152"/>
                </a:cubicBezTo>
                <a:cubicBezTo>
                  <a:pt x="11625848" y="4153405"/>
                  <a:pt x="11623808" y="4155490"/>
                  <a:pt x="11621767" y="4157574"/>
                </a:cubicBezTo>
                <a:cubicBezTo>
                  <a:pt x="11619727" y="4159659"/>
                  <a:pt x="11617686" y="4157574"/>
                  <a:pt x="11615645" y="4157574"/>
                </a:cubicBezTo>
                <a:cubicBezTo>
                  <a:pt x="11570752" y="4147152"/>
                  <a:pt x="11540142" y="4128390"/>
                  <a:pt x="11509533" y="4095038"/>
                </a:cubicBezTo>
                <a:cubicBezTo>
                  <a:pt x="11507492" y="4092954"/>
                  <a:pt x="11505451" y="4090869"/>
                  <a:pt x="11505451" y="4088785"/>
                </a:cubicBezTo>
                <a:cubicBezTo>
                  <a:pt x="11505451" y="4088785"/>
                  <a:pt x="11505451" y="4088785"/>
                  <a:pt x="11505451" y="4086699"/>
                </a:cubicBezTo>
                <a:cubicBezTo>
                  <a:pt x="11505451" y="4084615"/>
                  <a:pt x="11509533" y="4082530"/>
                  <a:pt x="11511573" y="4082530"/>
                </a:cubicBezTo>
                <a:cubicBezTo>
                  <a:pt x="11603402" y="4036670"/>
                  <a:pt x="11603402" y="4036670"/>
                  <a:pt x="11603402" y="4036670"/>
                </a:cubicBezTo>
                <a:close/>
                <a:moveTo>
                  <a:pt x="11686136" y="4034586"/>
                </a:moveTo>
                <a:cubicBezTo>
                  <a:pt x="11690256" y="4034586"/>
                  <a:pt x="11692317" y="4034586"/>
                  <a:pt x="11696438" y="4034586"/>
                </a:cubicBezTo>
                <a:cubicBezTo>
                  <a:pt x="11787097" y="4080352"/>
                  <a:pt x="11787097" y="4080352"/>
                  <a:pt x="11787097" y="4080352"/>
                </a:cubicBezTo>
                <a:cubicBezTo>
                  <a:pt x="11791218" y="4082432"/>
                  <a:pt x="11793278" y="4084512"/>
                  <a:pt x="11795339" y="4086593"/>
                </a:cubicBezTo>
                <a:cubicBezTo>
                  <a:pt x="11795339" y="4088673"/>
                  <a:pt x="11793278" y="4090753"/>
                  <a:pt x="11791218" y="4092833"/>
                </a:cubicBezTo>
                <a:cubicBezTo>
                  <a:pt x="11760312" y="4126117"/>
                  <a:pt x="11727344" y="4144840"/>
                  <a:pt x="11684076" y="4155241"/>
                </a:cubicBezTo>
                <a:cubicBezTo>
                  <a:pt x="11679954" y="4157321"/>
                  <a:pt x="11677894" y="4157321"/>
                  <a:pt x="11675833" y="4155241"/>
                </a:cubicBezTo>
                <a:cubicBezTo>
                  <a:pt x="11673773" y="4153161"/>
                  <a:pt x="11673773" y="4149000"/>
                  <a:pt x="11673773" y="4146920"/>
                </a:cubicBezTo>
                <a:cubicBezTo>
                  <a:pt x="11682015" y="4042907"/>
                  <a:pt x="11682015" y="4042907"/>
                  <a:pt x="11682015" y="4042907"/>
                </a:cubicBezTo>
                <a:cubicBezTo>
                  <a:pt x="11682015" y="4040827"/>
                  <a:pt x="11684076" y="4036666"/>
                  <a:pt x="11686136" y="4034586"/>
                </a:cubicBezTo>
                <a:close/>
                <a:moveTo>
                  <a:pt x="10868401" y="3994843"/>
                </a:moveTo>
                <a:cubicBezTo>
                  <a:pt x="10868401" y="3994843"/>
                  <a:pt x="10868401" y="3994843"/>
                  <a:pt x="10868401" y="4038046"/>
                </a:cubicBezTo>
                <a:cubicBezTo>
                  <a:pt x="10868401" y="4038046"/>
                  <a:pt x="10841333" y="4046275"/>
                  <a:pt x="10820512" y="4046275"/>
                </a:cubicBezTo>
                <a:cubicBezTo>
                  <a:pt x="10803855" y="4046275"/>
                  <a:pt x="10801773" y="4029817"/>
                  <a:pt x="10801773" y="4021588"/>
                </a:cubicBezTo>
                <a:cubicBezTo>
                  <a:pt x="10801773" y="4007187"/>
                  <a:pt x="10810102" y="3998958"/>
                  <a:pt x="10826759" y="3996901"/>
                </a:cubicBezTo>
                <a:close/>
                <a:moveTo>
                  <a:pt x="10518900" y="3924709"/>
                </a:moveTo>
                <a:cubicBezTo>
                  <a:pt x="10547537" y="3924709"/>
                  <a:pt x="10559811" y="3941316"/>
                  <a:pt x="10559811" y="3984908"/>
                </a:cubicBezTo>
                <a:cubicBezTo>
                  <a:pt x="10559811" y="4022272"/>
                  <a:pt x="10553675" y="4045106"/>
                  <a:pt x="10518900" y="4045106"/>
                </a:cubicBezTo>
                <a:cubicBezTo>
                  <a:pt x="10484125" y="4045106"/>
                  <a:pt x="10477988" y="4022272"/>
                  <a:pt x="10477988" y="3984908"/>
                </a:cubicBezTo>
                <a:cubicBezTo>
                  <a:pt x="10477988" y="3941316"/>
                  <a:pt x="10488216" y="3924709"/>
                  <a:pt x="10518900" y="3924709"/>
                </a:cubicBezTo>
                <a:close/>
                <a:moveTo>
                  <a:pt x="11673123" y="3916397"/>
                </a:moveTo>
                <a:cubicBezTo>
                  <a:pt x="11675950" y="3915878"/>
                  <a:pt x="11679033" y="3916397"/>
                  <a:pt x="11682116" y="3917436"/>
                </a:cubicBezTo>
                <a:cubicBezTo>
                  <a:pt x="11698562" y="3929905"/>
                  <a:pt x="11708840" y="3948607"/>
                  <a:pt x="11708840" y="3969387"/>
                </a:cubicBezTo>
                <a:cubicBezTo>
                  <a:pt x="11708840" y="4000558"/>
                  <a:pt x="11682116" y="4027572"/>
                  <a:pt x="11649226" y="4027572"/>
                </a:cubicBezTo>
                <a:cubicBezTo>
                  <a:pt x="11616336" y="4027572"/>
                  <a:pt x="11589612" y="4000558"/>
                  <a:pt x="11589612" y="3969387"/>
                </a:cubicBezTo>
                <a:cubicBezTo>
                  <a:pt x="11589612" y="3948607"/>
                  <a:pt x="11599890" y="3929905"/>
                  <a:pt x="11616336" y="3919515"/>
                </a:cubicBezTo>
                <a:cubicBezTo>
                  <a:pt x="11622503" y="3915358"/>
                  <a:pt x="11628669" y="3915358"/>
                  <a:pt x="11632781" y="3921592"/>
                </a:cubicBezTo>
                <a:cubicBezTo>
                  <a:pt x="11636892" y="3927827"/>
                  <a:pt x="11634837" y="3934060"/>
                  <a:pt x="11630725" y="3938217"/>
                </a:cubicBezTo>
                <a:cubicBezTo>
                  <a:pt x="11620447" y="3944451"/>
                  <a:pt x="11614280" y="3956919"/>
                  <a:pt x="11614280" y="3969387"/>
                </a:cubicBezTo>
                <a:cubicBezTo>
                  <a:pt x="11614280" y="3988090"/>
                  <a:pt x="11630725" y="4004714"/>
                  <a:pt x="11649226" y="4004714"/>
                </a:cubicBezTo>
                <a:cubicBezTo>
                  <a:pt x="11667727" y="4004714"/>
                  <a:pt x="11684172" y="3988090"/>
                  <a:pt x="11684172" y="3969387"/>
                </a:cubicBezTo>
                <a:cubicBezTo>
                  <a:pt x="11684172" y="3956919"/>
                  <a:pt x="11678005" y="3944451"/>
                  <a:pt x="11667727" y="3938217"/>
                </a:cubicBezTo>
                <a:cubicBezTo>
                  <a:pt x="11663616" y="3934060"/>
                  <a:pt x="11661560" y="3927827"/>
                  <a:pt x="11665671" y="3921592"/>
                </a:cubicBezTo>
                <a:cubicBezTo>
                  <a:pt x="11667727" y="3918476"/>
                  <a:pt x="11670297" y="3916917"/>
                  <a:pt x="11673123" y="3916397"/>
                </a:cubicBezTo>
                <a:close/>
                <a:moveTo>
                  <a:pt x="11822057" y="3901331"/>
                </a:moveTo>
                <a:cubicBezTo>
                  <a:pt x="11824124" y="3901331"/>
                  <a:pt x="11826190" y="3905483"/>
                  <a:pt x="11826190" y="3907560"/>
                </a:cubicBezTo>
                <a:cubicBezTo>
                  <a:pt x="11838588" y="3951158"/>
                  <a:pt x="11838588" y="3988528"/>
                  <a:pt x="11826190" y="4032127"/>
                </a:cubicBezTo>
                <a:cubicBezTo>
                  <a:pt x="11824124" y="4036279"/>
                  <a:pt x="11824124" y="4038355"/>
                  <a:pt x="11822057" y="4038355"/>
                </a:cubicBezTo>
                <a:cubicBezTo>
                  <a:pt x="11817924" y="4040431"/>
                  <a:pt x="11815858" y="4038355"/>
                  <a:pt x="11813791" y="4036279"/>
                </a:cubicBezTo>
                <a:cubicBezTo>
                  <a:pt x="11729066" y="3978147"/>
                  <a:pt x="11729066" y="3978147"/>
                  <a:pt x="11729066" y="3978147"/>
                </a:cubicBezTo>
                <a:cubicBezTo>
                  <a:pt x="11724933" y="3976072"/>
                  <a:pt x="11722867" y="3973995"/>
                  <a:pt x="11722867" y="3969843"/>
                </a:cubicBezTo>
                <a:cubicBezTo>
                  <a:pt x="11722867" y="3967767"/>
                  <a:pt x="11724933" y="3963615"/>
                  <a:pt x="11729066" y="3961539"/>
                </a:cubicBezTo>
                <a:cubicBezTo>
                  <a:pt x="11813791" y="3903408"/>
                  <a:pt x="11813791" y="3903408"/>
                  <a:pt x="11813791" y="3903408"/>
                </a:cubicBezTo>
                <a:cubicBezTo>
                  <a:pt x="11815858" y="3901331"/>
                  <a:pt x="11819991" y="3901331"/>
                  <a:pt x="11822057" y="3901331"/>
                </a:cubicBezTo>
                <a:close/>
                <a:moveTo>
                  <a:pt x="11476229" y="3901331"/>
                </a:moveTo>
                <a:cubicBezTo>
                  <a:pt x="11480320" y="3901331"/>
                  <a:pt x="11482366" y="3903408"/>
                  <a:pt x="11484412" y="3905483"/>
                </a:cubicBezTo>
                <a:cubicBezTo>
                  <a:pt x="11568280" y="3961539"/>
                  <a:pt x="11568280" y="3961539"/>
                  <a:pt x="11568280" y="3961539"/>
                </a:cubicBezTo>
                <a:cubicBezTo>
                  <a:pt x="11572371" y="3963615"/>
                  <a:pt x="11574417" y="3967767"/>
                  <a:pt x="11574417" y="3969843"/>
                </a:cubicBezTo>
                <a:cubicBezTo>
                  <a:pt x="11574417" y="3973995"/>
                  <a:pt x="11572371" y="3976072"/>
                  <a:pt x="11568280" y="3978147"/>
                </a:cubicBezTo>
                <a:lnTo>
                  <a:pt x="11484412" y="4036279"/>
                </a:lnTo>
                <a:cubicBezTo>
                  <a:pt x="11480320" y="4038355"/>
                  <a:pt x="11478275" y="4040431"/>
                  <a:pt x="11476229" y="4038355"/>
                </a:cubicBezTo>
                <a:cubicBezTo>
                  <a:pt x="11474184" y="4038355"/>
                  <a:pt x="11472138" y="4036279"/>
                  <a:pt x="11472138" y="4032127"/>
                </a:cubicBezTo>
                <a:cubicBezTo>
                  <a:pt x="11459865" y="3988528"/>
                  <a:pt x="11459865" y="3953234"/>
                  <a:pt x="11472138" y="3907560"/>
                </a:cubicBezTo>
                <a:cubicBezTo>
                  <a:pt x="11472138" y="3905483"/>
                  <a:pt x="11474184" y="3903408"/>
                  <a:pt x="11476229" y="3901331"/>
                </a:cubicBezTo>
                <a:close/>
                <a:moveTo>
                  <a:pt x="11088184" y="3890811"/>
                </a:moveTo>
                <a:cubicBezTo>
                  <a:pt x="11086131" y="3890811"/>
                  <a:pt x="11084078" y="3890811"/>
                  <a:pt x="11082024" y="3892889"/>
                </a:cubicBezTo>
                <a:cubicBezTo>
                  <a:pt x="11079972" y="3894966"/>
                  <a:pt x="11079972" y="3897043"/>
                  <a:pt x="11079972" y="3899119"/>
                </a:cubicBezTo>
                <a:cubicBezTo>
                  <a:pt x="11121033" y="4056970"/>
                  <a:pt x="11121033" y="4056970"/>
                  <a:pt x="11121033" y="4056970"/>
                </a:cubicBezTo>
                <a:cubicBezTo>
                  <a:pt x="11123086" y="4065278"/>
                  <a:pt x="11131299" y="4077739"/>
                  <a:pt x="11145670" y="4077739"/>
                </a:cubicBezTo>
                <a:cubicBezTo>
                  <a:pt x="11153882" y="4077739"/>
                  <a:pt x="11153882" y="4077739"/>
                  <a:pt x="11153882" y="4077739"/>
                </a:cubicBezTo>
                <a:cubicBezTo>
                  <a:pt x="11151829" y="4081893"/>
                  <a:pt x="11151829" y="4083971"/>
                  <a:pt x="11149776" y="4086047"/>
                </a:cubicBezTo>
                <a:cubicBezTo>
                  <a:pt x="11149776" y="4088124"/>
                  <a:pt x="11149776" y="4088124"/>
                  <a:pt x="11149776" y="4088124"/>
                </a:cubicBezTo>
                <a:cubicBezTo>
                  <a:pt x="11147723" y="4094356"/>
                  <a:pt x="11145670" y="4106817"/>
                  <a:pt x="11125139" y="4106817"/>
                </a:cubicBezTo>
                <a:cubicBezTo>
                  <a:pt x="11090237" y="4104740"/>
                  <a:pt x="11090237" y="4104740"/>
                  <a:pt x="11090237" y="4104740"/>
                </a:cubicBezTo>
                <a:cubicBezTo>
                  <a:pt x="11088184" y="4102663"/>
                  <a:pt x="11086131" y="4104740"/>
                  <a:pt x="11084078" y="4106817"/>
                </a:cubicBezTo>
                <a:cubicBezTo>
                  <a:pt x="11082024" y="4106817"/>
                  <a:pt x="11082024" y="4108894"/>
                  <a:pt x="11082024" y="4110971"/>
                </a:cubicBezTo>
                <a:cubicBezTo>
                  <a:pt x="11082024" y="4129664"/>
                  <a:pt x="11082024" y="4129664"/>
                  <a:pt x="11082024" y="4129664"/>
                </a:cubicBezTo>
                <a:cubicBezTo>
                  <a:pt x="11082024" y="4133818"/>
                  <a:pt x="11084078" y="4135895"/>
                  <a:pt x="11088184" y="4135895"/>
                </a:cubicBezTo>
                <a:cubicBezTo>
                  <a:pt x="11098449" y="4140048"/>
                  <a:pt x="11118980" y="4142125"/>
                  <a:pt x="11135404" y="4142125"/>
                </a:cubicBezTo>
                <a:cubicBezTo>
                  <a:pt x="11135404" y="4142125"/>
                  <a:pt x="11135404" y="4142125"/>
                  <a:pt x="11137458" y="4142125"/>
                </a:cubicBezTo>
                <a:cubicBezTo>
                  <a:pt x="11164148" y="4142125"/>
                  <a:pt x="11182625" y="4125510"/>
                  <a:pt x="11190838" y="4090201"/>
                </a:cubicBezTo>
                <a:cubicBezTo>
                  <a:pt x="11201103" y="4050738"/>
                  <a:pt x="11215474" y="3998814"/>
                  <a:pt x="11223687" y="3961429"/>
                </a:cubicBezTo>
                <a:cubicBezTo>
                  <a:pt x="11227793" y="3944813"/>
                  <a:pt x="11231899" y="3930274"/>
                  <a:pt x="11236005" y="3919889"/>
                </a:cubicBezTo>
                <a:cubicBezTo>
                  <a:pt x="11240111" y="3899119"/>
                  <a:pt x="11240111" y="3899119"/>
                  <a:pt x="11240111" y="3899119"/>
                </a:cubicBezTo>
                <a:cubicBezTo>
                  <a:pt x="11240111" y="3897043"/>
                  <a:pt x="11240111" y="3894966"/>
                  <a:pt x="11238058" y="3892889"/>
                </a:cubicBezTo>
                <a:cubicBezTo>
                  <a:pt x="11238058" y="3890811"/>
                  <a:pt x="11236005" y="3890811"/>
                  <a:pt x="11233952" y="3890811"/>
                </a:cubicBezTo>
                <a:cubicBezTo>
                  <a:pt x="11205209" y="3890811"/>
                  <a:pt x="11205209" y="3890811"/>
                  <a:pt x="11205209" y="3890811"/>
                </a:cubicBezTo>
                <a:cubicBezTo>
                  <a:pt x="11203156" y="3890811"/>
                  <a:pt x="11199050" y="3892889"/>
                  <a:pt x="11199050" y="3894966"/>
                </a:cubicBezTo>
                <a:cubicBezTo>
                  <a:pt x="11162094" y="4036200"/>
                  <a:pt x="11162094" y="4036200"/>
                  <a:pt x="11162094" y="4036200"/>
                </a:cubicBezTo>
                <a:cubicBezTo>
                  <a:pt x="11160041" y="4036200"/>
                  <a:pt x="11160041" y="4036200"/>
                  <a:pt x="11160041" y="4036200"/>
                </a:cubicBezTo>
                <a:cubicBezTo>
                  <a:pt x="11121033" y="3894966"/>
                  <a:pt x="11121033" y="3894966"/>
                  <a:pt x="11121033" y="3894966"/>
                </a:cubicBezTo>
                <a:cubicBezTo>
                  <a:pt x="11121033" y="3892889"/>
                  <a:pt x="11118980" y="3890811"/>
                  <a:pt x="11114874" y="3890811"/>
                </a:cubicBezTo>
                <a:cubicBezTo>
                  <a:pt x="11088184" y="3890811"/>
                  <a:pt x="11088184" y="3890811"/>
                  <a:pt x="11088184" y="3890811"/>
                </a:cubicBezTo>
                <a:close/>
                <a:moveTo>
                  <a:pt x="11048412" y="3888474"/>
                </a:moveTo>
                <a:cubicBezTo>
                  <a:pt x="11030001" y="3888474"/>
                  <a:pt x="11011591" y="3900959"/>
                  <a:pt x="10999317" y="3909283"/>
                </a:cubicBezTo>
                <a:cubicBezTo>
                  <a:pt x="10999317" y="3896798"/>
                  <a:pt x="10999317" y="3896798"/>
                  <a:pt x="10999317" y="3896798"/>
                </a:cubicBezTo>
                <a:cubicBezTo>
                  <a:pt x="10999317" y="3892635"/>
                  <a:pt x="10997272" y="3890555"/>
                  <a:pt x="10993181" y="3890555"/>
                </a:cubicBezTo>
                <a:cubicBezTo>
                  <a:pt x="10964542" y="3890555"/>
                  <a:pt x="10964542" y="3890555"/>
                  <a:pt x="10964542" y="3890555"/>
                </a:cubicBezTo>
                <a:cubicBezTo>
                  <a:pt x="10960451" y="3890555"/>
                  <a:pt x="10958406" y="3892635"/>
                  <a:pt x="10958406" y="3896798"/>
                </a:cubicBezTo>
                <a:cubicBezTo>
                  <a:pt x="10958406" y="4071593"/>
                  <a:pt x="10958406" y="4071593"/>
                  <a:pt x="10958406" y="4071593"/>
                </a:cubicBezTo>
                <a:cubicBezTo>
                  <a:pt x="10958406" y="4075755"/>
                  <a:pt x="10960451" y="4077836"/>
                  <a:pt x="10964542" y="4077836"/>
                </a:cubicBezTo>
                <a:cubicBezTo>
                  <a:pt x="10993181" y="4077836"/>
                  <a:pt x="10993181" y="4077836"/>
                  <a:pt x="10993181" y="4077836"/>
                </a:cubicBezTo>
                <a:cubicBezTo>
                  <a:pt x="10997272" y="4077836"/>
                  <a:pt x="10999317" y="4075755"/>
                  <a:pt x="10999317" y="4071593"/>
                </a:cubicBezTo>
                <a:cubicBezTo>
                  <a:pt x="10999317" y="3950901"/>
                  <a:pt x="10999317" y="3950901"/>
                  <a:pt x="10999317" y="3950901"/>
                </a:cubicBezTo>
                <a:cubicBezTo>
                  <a:pt x="11007500" y="3944658"/>
                  <a:pt x="11025910" y="3930092"/>
                  <a:pt x="11050457" y="3928011"/>
                </a:cubicBezTo>
                <a:cubicBezTo>
                  <a:pt x="11054548" y="3928011"/>
                  <a:pt x="11056594" y="3923849"/>
                  <a:pt x="11056594" y="3921768"/>
                </a:cubicBezTo>
                <a:cubicBezTo>
                  <a:pt x="11056594" y="3894717"/>
                  <a:pt x="11056594" y="3894717"/>
                  <a:pt x="11056594" y="3894717"/>
                </a:cubicBezTo>
                <a:cubicBezTo>
                  <a:pt x="11056594" y="3892635"/>
                  <a:pt x="11056594" y="3890555"/>
                  <a:pt x="11054548" y="3890555"/>
                </a:cubicBezTo>
                <a:cubicBezTo>
                  <a:pt x="11052503" y="3888474"/>
                  <a:pt x="11050457" y="3888474"/>
                  <a:pt x="11048412" y="3888474"/>
                </a:cubicBezTo>
                <a:close/>
                <a:moveTo>
                  <a:pt x="10847504" y="3884967"/>
                </a:moveTo>
                <a:cubicBezTo>
                  <a:pt x="10826811" y="3884967"/>
                  <a:pt x="10791633" y="3891205"/>
                  <a:pt x="10777148" y="3893285"/>
                </a:cubicBezTo>
                <a:cubicBezTo>
                  <a:pt x="10773009" y="3893285"/>
                  <a:pt x="10770940" y="3897443"/>
                  <a:pt x="10770940" y="3899523"/>
                </a:cubicBezTo>
                <a:cubicBezTo>
                  <a:pt x="10770940" y="3899523"/>
                  <a:pt x="10770940" y="3899523"/>
                  <a:pt x="10773009" y="3924476"/>
                </a:cubicBezTo>
                <a:cubicBezTo>
                  <a:pt x="10773009" y="3926555"/>
                  <a:pt x="10773009" y="3928635"/>
                  <a:pt x="10775079" y="3928635"/>
                </a:cubicBezTo>
                <a:cubicBezTo>
                  <a:pt x="10777148" y="3930714"/>
                  <a:pt x="10777148" y="3930714"/>
                  <a:pt x="10779217" y="3930714"/>
                </a:cubicBezTo>
                <a:cubicBezTo>
                  <a:pt x="10795771" y="3930714"/>
                  <a:pt x="10824741" y="3926555"/>
                  <a:pt x="10845434" y="3926555"/>
                </a:cubicBezTo>
                <a:cubicBezTo>
                  <a:pt x="10859918" y="3926555"/>
                  <a:pt x="10868196" y="3934873"/>
                  <a:pt x="10868196" y="3949429"/>
                </a:cubicBezTo>
                <a:cubicBezTo>
                  <a:pt x="10868196" y="3949429"/>
                  <a:pt x="10868196" y="3949429"/>
                  <a:pt x="10868196" y="3961905"/>
                </a:cubicBezTo>
                <a:cubicBezTo>
                  <a:pt x="10868196" y="3961905"/>
                  <a:pt x="10868196" y="3961905"/>
                  <a:pt x="10822672" y="3966064"/>
                </a:cubicBezTo>
                <a:cubicBezTo>
                  <a:pt x="10777148" y="3968144"/>
                  <a:pt x="10758524" y="3984779"/>
                  <a:pt x="10758524" y="4022208"/>
                </a:cubicBezTo>
                <a:cubicBezTo>
                  <a:pt x="10758524" y="4061717"/>
                  <a:pt x="10779217" y="4082511"/>
                  <a:pt x="10814395" y="4082511"/>
                </a:cubicBezTo>
                <a:cubicBezTo>
                  <a:pt x="10843365" y="4082511"/>
                  <a:pt x="10874404" y="4070035"/>
                  <a:pt x="10874404" y="4070035"/>
                </a:cubicBezTo>
                <a:cubicBezTo>
                  <a:pt x="10882681" y="4076273"/>
                  <a:pt x="10888889" y="4080432"/>
                  <a:pt x="10903374" y="4082511"/>
                </a:cubicBezTo>
                <a:cubicBezTo>
                  <a:pt x="10905443" y="4082511"/>
                  <a:pt x="10907512" y="4082511"/>
                  <a:pt x="10909582" y="4080432"/>
                </a:cubicBezTo>
                <a:cubicBezTo>
                  <a:pt x="10909582" y="4078352"/>
                  <a:pt x="10911651" y="4076273"/>
                  <a:pt x="10911651" y="4074194"/>
                </a:cubicBezTo>
                <a:cubicBezTo>
                  <a:pt x="10911651" y="4074194"/>
                  <a:pt x="10911651" y="4074194"/>
                  <a:pt x="10911651" y="3949429"/>
                </a:cubicBezTo>
                <a:cubicBezTo>
                  <a:pt x="10911651" y="3905761"/>
                  <a:pt x="10890958" y="3884967"/>
                  <a:pt x="10847504" y="3884967"/>
                </a:cubicBezTo>
                <a:close/>
                <a:moveTo>
                  <a:pt x="10518899" y="3884967"/>
                </a:moveTo>
                <a:cubicBezTo>
                  <a:pt x="10472419" y="3884967"/>
                  <a:pt x="10434738" y="3929188"/>
                  <a:pt x="10434738" y="3983739"/>
                </a:cubicBezTo>
                <a:cubicBezTo>
                  <a:pt x="10434738" y="4038290"/>
                  <a:pt x="10472419" y="4082511"/>
                  <a:pt x="10518899" y="4082511"/>
                </a:cubicBezTo>
                <a:cubicBezTo>
                  <a:pt x="10565380" y="4082511"/>
                  <a:pt x="10603060" y="4038290"/>
                  <a:pt x="10603060" y="3983739"/>
                </a:cubicBezTo>
                <a:cubicBezTo>
                  <a:pt x="10603060" y="3929188"/>
                  <a:pt x="10565380" y="3884967"/>
                  <a:pt x="10518899" y="3884967"/>
                </a:cubicBezTo>
                <a:close/>
                <a:moveTo>
                  <a:pt x="10302945" y="3859251"/>
                </a:moveTo>
                <a:cubicBezTo>
                  <a:pt x="10302945" y="3859251"/>
                  <a:pt x="10302945" y="3859251"/>
                  <a:pt x="10319310" y="3859251"/>
                </a:cubicBezTo>
                <a:cubicBezTo>
                  <a:pt x="10349994" y="3859251"/>
                  <a:pt x="10362267" y="3880168"/>
                  <a:pt x="10362267" y="3898993"/>
                </a:cubicBezTo>
                <a:cubicBezTo>
                  <a:pt x="10362267" y="3922003"/>
                  <a:pt x="10343857" y="3936644"/>
                  <a:pt x="10317264" y="3936644"/>
                </a:cubicBezTo>
                <a:cubicBezTo>
                  <a:pt x="10294763" y="3938736"/>
                  <a:pt x="10280444" y="3936644"/>
                  <a:pt x="10272261" y="3936644"/>
                </a:cubicBezTo>
                <a:cubicBezTo>
                  <a:pt x="10272261" y="3936644"/>
                  <a:pt x="10272261" y="3936644"/>
                  <a:pt x="10272261" y="3861343"/>
                </a:cubicBezTo>
                <a:cubicBezTo>
                  <a:pt x="10276353" y="3859251"/>
                  <a:pt x="10286581" y="3859251"/>
                  <a:pt x="10302945" y="3859251"/>
                </a:cubicBezTo>
                <a:close/>
                <a:moveTo>
                  <a:pt x="10679182" y="3847562"/>
                </a:moveTo>
                <a:cubicBezTo>
                  <a:pt x="10679182" y="3847562"/>
                  <a:pt x="10679182" y="3847562"/>
                  <a:pt x="10650472" y="3853806"/>
                </a:cubicBezTo>
                <a:cubicBezTo>
                  <a:pt x="10646371" y="3855888"/>
                  <a:pt x="10644320" y="3857970"/>
                  <a:pt x="10644320" y="3860050"/>
                </a:cubicBezTo>
                <a:cubicBezTo>
                  <a:pt x="10644320" y="3860050"/>
                  <a:pt x="10644320" y="3860050"/>
                  <a:pt x="10644320" y="3891272"/>
                </a:cubicBezTo>
                <a:cubicBezTo>
                  <a:pt x="10644320" y="3891272"/>
                  <a:pt x="10644320" y="3891272"/>
                  <a:pt x="10627914" y="3891272"/>
                </a:cubicBezTo>
                <a:cubicBezTo>
                  <a:pt x="10623813" y="3891272"/>
                  <a:pt x="10621762" y="3893354"/>
                  <a:pt x="10621762" y="3897517"/>
                </a:cubicBezTo>
                <a:cubicBezTo>
                  <a:pt x="10621762" y="3897517"/>
                  <a:pt x="10621762" y="3897517"/>
                  <a:pt x="10621762" y="3922495"/>
                </a:cubicBezTo>
                <a:cubicBezTo>
                  <a:pt x="10621762" y="3926658"/>
                  <a:pt x="10623813" y="3928739"/>
                  <a:pt x="10627914" y="3928739"/>
                </a:cubicBezTo>
                <a:cubicBezTo>
                  <a:pt x="10627914" y="3928739"/>
                  <a:pt x="10627914" y="3928739"/>
                  <a:pt x="10644320" y="3928739"/>
                </a:cubicBezTo>
                <a:cubicBezTo>
                  <a:pt x="10644320" y="3928739"/>
                  <a:pt x="10644320" y="3928739"/>
                  <a:pt x="10644320" y="4011998"/>
                </a:cubicBezTo>
                <a:cubicBezTo>
                  <a:pt x="10644320" y="4068197"/>
                  <a:pt x="10658675" y="4084849"/>
                  <a:pt x="10699689" y="4084849"/>
                </a:cubicBezTo>
                <a:cubicBezTo>
                  <a:pt x="10709943" y="4084849"/>
                  <a:pt x="10722247" y="4080686"/>
                  <a:pt x="10732500" y="4080686"/>
                </a:cubicBezTo>
                <a:cubicBezTo>
                  <a:pt x="10736602" y="4078605"/>
                  <a:pt x="10738652" y="4076523"/>
                  <a:pt x="10738652" y="4072360"/>
                </a:cubicBezTo>
                <a:cubicBezTo>
                  <a:pt x="10738652" y="4072360"/>
                  <a:pt x="10738652" y="4072360"/>
                  <a:pt x="10736602" y="4049464"/>
                </a:cubicBezTo>
                <a:cubicBezTo>
                  <a:pt x="10736602" y="4045301"/>
                  <a:pt x="10734551" y="4041138"/>
                  <a:pt x="10730449" y="4041138"/>
                </a:cubicBezTo>
                <a:cubicBezTo>
                  <a:pt x="10724297" y="4041138"/>
                  <a:pt x="10714044" y="4043220"/>
                  <a:pt x="10705841" y="4043220"/>
                </a:cubicBezTo>
                <a:cubicBezTo>
                  <a:pt x="10687385" y="4043220"/>
                  <a:pt x="10687385" y="4032813"/>
                  <a:pt x="10687385" y="4005753"/>
                </a:cubicBezTo>
                <a:cubicBezTo>
                  <a:pt x="10687385" y="4005753"/>
                  <a:pt x="10687385" y="4005753"/>
                  <a:pt x="10687385" y="3928739"/>
                </a:cubicBezTo>
                <a:cubicBezTo>
                  <a:pt x="10687385" y="3928739"/>
                  <a:pt x="10687385" y="3928739"/>
                  <a:pt x="10730449" y="3928739"/>
                </a:cubicBezTo>
                <a:cubicBezTo>
                  <a:pt x="10734551" y="3928739"/>
                  <a:pt x="10736602" y="3926658"/>
                  <a:pt x="10736602" y="3922495"/>
                </a:cubicBezTo>
                <a:cubicBezTo>
                  <a:pt x="10736602" y="3922495"/>
                  <a:pt x="10736602" y="3922495"/>
                  <a:pt x="10736602" y="3897517"/>
                </a:cubicBezTo>
                <a:cubicBezTo>
                  <a:pt x="10736602" y="3893354"/>
                  <a:pt x="10734551" y="3891272"/>
                  <a:pt x="10730449" y="3891272"/>
                </a:cubicBezTo>
                <a:cubicBezTo>
                  <a:pt x="10730449" y="3891272"/>
                  <a:pt x="10730449" y="3891272"/>
                  <a:pt x="10687385" y="3891272"/>
                </a:cubicBezTo>
                <a:cubicBezTo>
                  <a:pt x="10687385" y="3891272"/>
                  <a:pt x="10687385" y="3891272"/>
                  <a:pt x="10687385" y="3853806"/>
                </a:cubicBezTo>
                <a:cubicBezTo>
                  <a:pt x="10687385" y="3851725"/>
                  <a:pt x="10685334" y="3849643"/>
                  <a:pt x="10685334" y="3847562"/>
                </a:cubicBezTo>
                <a:cubicBezTo>
                  <a:pt x="10683283" y="3847562"/>
                  <a:pt x="10681232" y="3847562"/>
                  <a:pt x="10679182" y="3847562"/>
                </a:cubicBezTo>
                <a:close/>
                <a:moveTo>
                  <a:pt x="10313278" y="3818340"/>
                </a:moveTo>
                <a:cubicBezTo>
                  <a:pt x="10302968" y="3818340"/>
                  <a:pt x="10272038" y="3818340"/>
                  <a:pt x="10232861" y="3822492"/>
                </a:cubicBezTo>
                <a:cubicBezTo>
                  <a:pt x="10230798" y="3822492"/>
                  <a:pt x="10226674" y="3826644"/>
                  <a:pt x="10226674" y="3830796"/>
                </a:cubicBezTo>
                <a:cubicBezTo>
                  <a:pt x="10226674" y="3830796"/>
                  <a:pt x="10226674" y="3830796"/>
                  <a:pt x="10226674" y="4071608"/>
                </a:cubicBezTo>
                <a:cubicBezTo>
                  <a:pt x="10226674" y="4075760"/>
                  <a:pt x="10230798" y="4077836"/>
                  <a:pt x="10234922" y="4077836"/>
                </a:cubicBezTo>
                <a:cubicBezTo>
                  <a:pt x="10234922" y="4077836"/>
                  <a:pt x="10234922" y="4077836"/>
                  <a:pt x="10263790" y="4077836"/>
                </a:cubicBezTo>
                <a:cubicBezTo>
                  <a:pt x="10267914" y="4077836"/>
                  <a:pt x="10272038" y="4075760"/>
                  <a:pt x="10272038" y="4071608"/>
                </a:cubicBezTo>
                <a:cubicBezTo>
                  <a:pt x="10272038" y="4071608"/>
                  <a:pt x="10272038" y="4071608"/>
                  <a:pt x="10272038" y="3976114"/>
                </a:cubicBezTo>
                <a:cubicBezTo>
                  <a:pt x="10280286" y="3976114"/>
                  <a:pt x="10298844" y="3978189"/>
                  <a:pt x="10321526" y="3978189"/>
                </a:cubicBezTo>
                <a:cubicBezTo>
                  <a:pt x="10321526" y="3978189"/>
                  <a:pt x="10321526" y="3978189"/>
                  <a:pt x="10362766" y="4073683"/>
                </a:cubicBezTo>
                <a:cubicBezTo>
                  <a:pt x="10364828" y="4077836"/>
                  <a:pt x="10366890" y="4077836"/>
                  <a:pt x="10368952" y="4077836"/>
                </a:cubicBezTo>
                <a:cubicBezTo>
                  <a:pt x="10368952" y="4077836"/>
                  <a:pt x="10368952" y="4077836"/>
                  <a:pt x="10401944" y="4077836"/>
                </a:cubicBezTo>
                <a:cubicBezTo>
                  <a:pt x="10406068" y="4077836"/>
                  <a:pt x="10408130" y="4077836"/>
                  <a:pt x="10408130" y="4075760"/>
                </a:cubicBezTo>
                <a:cubicBezTo>
                  <a:pt x="10410192" y="4073683"/>
                  <a:pt x="10410192" y="4071608"/>
                  <a:pt x="10410192" y="4069532"/>
                </a:cubicBezTo>
                <a:lnTo>
                  <a:pt x="10362766" y="3965734"/>
                </a:lnTo>
                <a:cubicBezTo>
                  <a:pt x="10393696" y="3951202"/>
                  <a:pt x="10408130" y="3928366"/>
                  <a:pt x="10408130" y="3897226"/>
                </a:cubicBezTo>
                <a:cubicBezTo>
                  <a:pt x="10408130" y="3861935"/>
                  <a:pt x="10391634" y="3818340"/>
                  <a:pt x="10319464" y="3818340"/>
                </a:cubicBezTo>
                <a:cubicBezTo>
                  <a:pt x="10319464" y="3818340"/>
                  <a:pt x="10317402" y="3818340"/>
                  <a:pt x="10313278" y="3818340"/>
                </a:cubicBezTo>
                <a:close/>
                <a:moveTo>
                  <a:pt x="11675833" y="3785334"/>
                </a:moveTo>
                <a:cubicBezTo>
                  <a:pt x="11677894" y="3783273"/>
                  <a:pt x="11682015" y="3783273"/>
                  <a:pt x="11684076" y="3785334"/>
                </a:cubicBezTo>
                <a:cubicBezTo>
                  <a:pt x="11727344" y="3795635"/>
                  <a:pt x="11760312" y="3814179"/>
                  <a:pt x="11791218" y="3847147"/>
                </a:cubicBezTo>
                <a:cubicBezTo>
                  <a:pt x="11793278" y="3849207"/>
                  <a:pt x="11795339" y="3851267"/>
                  <a:pt x="11795339" y="3853328"/>
                </a:cubicBezTo>
                <a:cubicBezTo>
                  <a:pt x="11793278" y="3857448"/>
                  <a:pt x="11791218" y="3857448"/>
                  <a:pt x="11787097" y="3859509"/>
                </a:cubicBezTo>
                <a:cubicBezTo>
                  <a:pt x="11696438" y="3902778"/>
                  <a:pt x="11696438" y="3902778"/>
                  <a:pt x="11696438" y="3902778"/>
                </a:cubicBezTo>
                <a:cubicBezTo>
                  <a:pt x="11692317" y="3904838"/>
                  <a:pt x="11688196" y="3904838"/>
                  <a:pt x="11686136" y="3904838"/>
                </a:cubicBezTo>
                <a:cubicBezTo>
                  <a:pt x="11684076" y="3902778"/>
                  <a:pt x="11682015" y="3898657"/>
                  <a:pt x="11682015" y="3894536"/>
                </a:cubicBezTo>
                <a:cubicBezTo>
                  <a:pt x="11673773" y="3793575"/>
                  <a:pt x="11673773" y="3793575"/>
                  <a:pt x="11673773" y="3793575"/>
                </a:cubicBezTo>
                <a:cubicBezTo>
                  <a:pt x="11673773" y="3789454"/>
                  <a:pt x="11673773" y="3787394"/>
                  <a:pt x="11675833" y="3785334"/>
                </a:cubicBezTo>
                <a:close/>
                <a:moveTo>
                  <a:pt x="11618498" y="3784563"/>
                </a:moveTo>
                <a:cubicBezTo>
                  <a:pt x="11620043" y="3784306"/>
                  <a:pt x="11621589" y="3784306"/>
                  <a:pt x="11622619" y="3785338"/>
                </a:cubicBezTo>
                <a:cubicBezTo>
                  <a:pt x="11622619" y="3787403"/>
                  <a:pt x="11624679" y="3789468"/>
                  <a:pt x="11624679" y="3795663"/>
                </a:cubicBezTo>
                <a:cubicBezTo>
                  <a:pt x="11616438" y="3896851"/>
                  <a:pt x="11616438" y="3896851"/>
                  <a:pt x="11616438" y="3896851"/>
                </a:cubicBezTo>
                <a:cubicBezTo>
                  <a:pt x="11616438" y="3900981"/>
                  <a:pt x="11614377" y="3903046"/>
                  <a:pt x="11612316" y="3905111"/>
                </a:cubicBezTo>
                <a:cubicBezTo>
                  <a:pt x="11608196" y="3907176"/>
                  <a:pt x="11606135" y="3907176"/>
                  <a:pt x="11602015" y="3905111"/>
                </a:cubicBezTo>
                <a:cubicBezTo>
                  <a:pt x="11511355" y="3859680"/>
                  <a:pt x="11511355" y="3859680"/>
                  <a:pt x="11511355" y="3859680"/>
                </a:cubicBezTo>
                <a:cubicBezTo>
                  <a:pt x="11507235" y="3859680"/>
                  <a:pt x="11505174" y="3857615"/>
                  <a:pt x="11503114" y="3853485"/>
                </a:cubicBezTo>
                <a:cubicBezTo>
                  <a:pt x="11503114" y="3851419"/>
                  <a:pt x="11505174" y="3849355"/>
                  <a:pt x="11507235" y="3847289"/>
                </a:cubicBezTo>
                <a:cubicBezTo>
                  <a:pt x="11538141" y="3814249"/>
                  <a:pt x="11571108" y="3795663"/>
                  <a:pt x="11614377" y="3785338"/>
                </a:cubicBezTo>
                <a:cubicBezTo>
                  <a:pt x="11615407" y="3785338"/>
                  <a:pt x="11616952" y="3784822"/>
                  <a:pt x="11618498" y="3784563"/>
                </a:cubicBezTo>
                <a:close/>
                <a:moveTo>
                  <a:pt x="11649811" y="3749374"/>
                </a:moveTo>
                <a:cubicBezTo>
                  <a:pt x="11530058" y="3749374"/>
                  <a:pt x="11432980" y="3847500"/>
                  <a:pt x="11432980" y="3968544"/>
                </a:cubicBezTo>
                <a:cubicBezTo>
                  <a:pt x="11432980" y="4089587"/>
                  <a:pt x="11530058" y="4187713"/>
                  <a:pt x="11649811" y="4187713"/>
                </a:cubicBezTo>
                <a:cubicBezTo>
                  <a:pt x="11769564" y="4187713"/>
                  <a:pt x="11866643" y="4089587"/>
                  <a:pt x="11866643" y="3968544"/>
                </a:cubicBezTo>
                <a:cubicBezTo>
                  <a:pt x="11866643" y="3847500"/>
                  <a:pt x="11769564" y="3749374"/>
                  <a:pt x="11649811" y="3749374"/>
                </a:cubicBezTo>
                <a:close/>
                <a:moveTo>
                  <a:pt x="11649226" y="3717815"/>
                </a:moveTo>
                <a:cubicBezTo>
                  <a:pt x="11785441" y="3717815"/>
                  <a:pt x="11895865" y="3829547"/>
                  <a:pt x="11895865" y="3967376"/>
                </a:cubicBezTo>
                <a:cubicBezTo>
                  <a:pt x="11895865" y="4105204"/>
                  <a:pt x="11785441" y="4216937"/>
                  <a:pt x="11649226" y="4216937"/>
                </a:cubicBezTo>
                <a:cubicBezTo>
                  <a:pt x="11513012" y="4216937"/>
                  <a:pt x="11402588" y="4105204"/>
                  <a:pt x="11402588" y="3967376"/>
                </a:cubicBezTo>
                <a:cubicBezTo>
                  <a:pt x="11402588" y="3829547"/>
                  <a:pt x="11513012" y="3717815"/>
                  <a:pt x="11649226" y="3717815"/>
                </a:cubicBezTo>
                <a:close/>
                <a:moveTo>
                  <a:pt x="11636303" y="3639239"/>
                </a:moveTo>
                <a:cubicBezTo>
                  <a:pt x="11628077" y="3653788"/>
                  <a:pt x="11623964" y="3672494"/>
                  <a:pt x="11623964" y="3689122"/>
                </a:cubicBezTo>
                <a:cubicBezTo>
                  <a:pt x="11619850" y="3689122"/>
                  <a:pt x="11603398" y="3691200"/>
                  <a:pt x="11601342" y="3693279"/>
                </a:cubicBezTo>
                <a:cubicBezTo>
                  <a:pt x="11595172" y="3674573"/>
                  <a:pt x="11586946" y="3657945"/>
                  <a:pt x="11574607" y="3647553"/>
                </a:cubicBezTo>
                <a:cubicBezTo>
                  <a:pt x="11574607" y="3645474"/>
                  <a:pt x="11574607" y="3645474"/>
                  <a:pt x="11574607" y="3645474"/>
                </a:cubicBezTo>
                <a:cubicBezTo>
                  <a:pt x="11572550" y="3647553"/>
                  <a:pt x="11572550" y="3647553"/>
                  <a:pt x="11572550" y="3647553"/>
                </a:cubicBezTo>
                <a:cubicBezTo>
                  <a:pt x="11566381" y="3647553"/>
                  <a:pt x="11558155" y="3649631"/>
                  <a:pt x="11551985" y="3651710"/>
                </a:cubicBezTo>
                <a:cubicBezTo>
                  <a:pt x="11551985" y="3653788"/>
                  <a:pt x="11551985" y="3653788"/>
                  <a:pt x="11551985" y="3653788"/>
                </a:cubicBezTo>
                <a:cubicBezTo>
                  <a:pt x="11549928" y="3662102"/>
                  <a:pt x="11547872" y="3670416"/>
                  <a:pt x="11547872" y="3678730"/>
                </a:cubicBezTo>
                <a:cubicBezTo>
                  <a:pt x="11547872" y="3689122"/>
                  <a:pt x="11549928" y="3697436"/>
                  <a:pt x="11551985" y="3705750"/>
                </a:cubicBezTo>
                <a:cubicBezTo>
                  <a:pt x="11549928" y="3705750"/>
                  <a:pt x="11533476" y="3714063"/>
                  <a:pt x="11531420" y="3714063"/>
                </a:cubicBezTo>
                <a:cubicBezTo>
                  <a:pt x="11521137" y="3699514"/>
                  <a:pt x="11508798" y="3684965"/>
                  <a:pt x="11494402" y="3678730"/>
                </a:cubicBezTo>
                <a:cubicBezTo>
                  <a:pt x="11494402" y="3676651"/>
                  <a:pt x="11494402" y="3676651"/>
                  <a:pt x="11494402" y="3676651"/>
                </a:cubicBezTo>
                <a:cubicBezTo>
                  <a:pt x="11492346" y="3676651"/>
                  <a:pt x="11492346" y="3676651"/>
                  <a:pt x="11492346" y="3676651"/>
                </a:cubicBezTo>
                <a:cubicBezTo>
                  <a:pt x="11486176" y="3680808"/>
                  <a:pt x="11480006" y="3684965"/>
                  <a:pt x="11473837" y="3689122"/>
                </a:cubicBezTo>
                <a:cubicBezTo>
                  <a:pt x="11473837" y="3689122"/>
                  <a:pt x="11473837" y="3691200"/>
                  <a:pt x="11473837" y="3691200"/>
                </a:cubicBezTo>
                <a:cubicBezTo>
                  <a:pt x="11473837" y="3707828"/>
                  <a:pt x="11477950" y="3724456"/>
                  <a:pt x="11486176" y="3741083"/>
                </a:cubicBezTo>
                <a:cubicBezTo>
                  <a:pt x="11484120" y="3743162"/>
                  <a:pt x="11471780" y="3751476"/>
                  <a:pt x="11469724" y="3753554"/>
                </a:cubicBezTo>
                <a:cubicBezTo>
                  <a:pt x="11457385" y="3741083"/>
                  <a:pt x="11440932" y="3730691"/>
                  <a:pt x="11426536" y="3726534"/>
                </a:cubicBezTo>
                <a:cubicBezTo>
                  <a:pt x="11424480" y="3726534"/>
                  <a:pt x="11424480" y="3726534"/>
                  <a:pt x="11424480" y="3726534"/>
                </a:cubicBezTo>
                <a:cubicBezTo>
                  <a:pt x="11424480" y="3728612"/>
                  <a:pt x="11424480" y="3728612"/>
                  <a:pt x="11424480" y="3728612"/>
                </a:cubicBezTo>
                <a:cubicBezTo>
                  <a:pt x="11418310" y="3730691"/>
                  <a:pt x="11412140" y="3736926"/>
                  <a:pt x="11408027" y="3743162"/>
                </a:cubicBezTo>
                <a:cubicBezTo>
                  <a:pt x="11408027" y="3745240"/>
                  <a:pt x="11408027" y="3745240"/>
                  <a:pt x="11408027" y="3745240"/>
                </a:cubicBezTo>
                <a:cubicBezTo>
                  <a:pt x="11412140" y="3759789"/>
                  <a:pt x="11422423" y="3776417"/>
                  <a:pt x="11434763" y="3790966"/>
                </a:cubicBezTo>
                <a:cubicBezTo>
                  <a:pt x="11432706" y="3790966"/>
                  <a:pt x="11422423" y="3805515"/>
                  <a:pt x="11420366" y="3807594"/>
                </a:cubicBezTo>
                <a:cubicBezTo>
                  <a:pt x="11405971" y="3799280"/>
                  <a:pt x="11387462" y="3795123"/>
                  <a:pt x="11371010" y="3795123"/>
                </a:cubicBezTo>
                <a:cubicBezTo>
                  <a:pt x="11368953" y="3795123"/>
                  <a:pt x="11368953" y="3795123"/>
                  <a:pt x="11368953" y="3795123"/>
                </a:cubicBezTo>
                <a:cubicBezTo>
                  <a:pt x="11364840" y="3799280"/>
                  <a:pt x="11360727" y="3807594"/>
                  <a:pt x="11358671" y="3813829"/>
                </a:cubicBezTo>
                <a:cubicBezTo>
                  <a:pt x="11358671" y="3815908"/>
                  <a:pt x="11358671" y="3815908"/>
                  <a:pt x="11358671" y="3815908"/>
                </a:cubicBezTo>
                <a:cubicBezTo>
                  <a:pt x="11366897" y="3830456"/>
                  <a:pt x="11379236" y="3842927"/>
                  <a:pt x="11395688" y="3853320"/>
                </a:cubicBezTo>
                <a:cubicBezTo>
                  <a:pt x="11393632" y="3855398"/>
                  <a:pt x="11387462" y="3869947"/>
                  <a:pt x="11387462" y="3872026"/>
                </a:cubicBezTo>
                <a:cubicBezTo>
                  <a:pt x="11368953" y="3867869"/>
                  <a:pt x="11350444" y="3867869"/>
                  <a:pt x="11336049" y="3872026"/>
                </a:cubicBezTo>
                <a:cubicBezTo>
                  <a:pt x="11333992" y="3872026"/>
                  <a:pt x="11333992" y="3872026"/>
                  <a:pt x="11333992" y="3872026"/>
                </a:cubicBezTo>
                <a:cubicBezTo>
                  <a:pt x="11333992" y="3874104"/>
                  <a:pt x="11333992" y="3874104"/>
                  <a:pt x="11333992" y="3874104"/>
                </a:cubicBezTo>
                <a:cubicBezTo>
                  <a:pt x="11331936" y="3880340"/>
                  <a:pt x="11329879" y="3888653"/>
                  <a:pt x="11327823" y="3894888"/>
                </a:cubicBezTo>
                <a:cubicBezTo>
                  <a:pt x="11329879" y="3896967"/>
                  <a:pt x="11329879" y="3896967"/>
                  <a:pt x="11329879" y="3896967"/>
                </a:cubicBezTo>
                <a:cubicBezTo>
                  <a:pt x="11340162" y="3907359"/>
                  <a:pt x="11356614" y="3917752"/>
                  <a:pt x="11373066" y="3921908"/>
                </a:cubicBezTo>
                <a:cubicBezTo>
                  <a:pt x="11373066" y="3923987"/>
                  <a:pt x="11371010" y="3942693"/>
                  <a:pt x="11371010" y="3944772"/>
                </a:cubicBezTo>
                <a:cubicBezTo>
                  <a:pt x="11352501" y="3944772"/>
                  <a:pt x="11333992" y="3948928"/>
                  <a:pt x="11321653" y="3957243"/>
                </a:cubicBezTo>
                <a:cubicBezTo>
                  <a:pt x="11319596" y="3957243"/>
                  <a:pt x="11319596" y="3957243"/>
                  <a:pt x="11319596" y="3957243"/>
                </a:cubicBezTo>
                <a:cubicBezTo>
                  <a:pt x="11319596" y="3959320"/>
                  <a:pt x="11319596" y="3959320"/>
                  <a:pt x="11319596" y="3959320"/>
                </a:cubicBezTo>
                <a:cubicBezTo>
                  <a:pt x="11319596" y="3961399"/>
                  <a:pt x="11319596" y="3965556"/>
                  <a:pt x="11319596" y="3969713"/>
                </a:cubicBezTo>
                <a:cubicBezTo>
                  <a:pt x="11319596" y="3973870"/>
                  <a:pt x="11319596" y="3978027"/>
                  <a:pt x="11319596" y="3980105"/>
                </a:cubicBezTo>
                <a:cubicBezTo>
                  <a:pt x="11319596" y="3982184"/>
                  <a:pt x="11319596" y="3982184"/>
                  <a:pt x="11319596" y="3982184"/>
                </a:cubicBezTo>
                <a:cubicBezTo>
                  <a:pt x="11321653" y="3982184"/>
                  <a:pt x="11321653" y="3982184"/>
                  <a:pt x="11321653" y="3982184"/>
                </a:cubicBezTo>
                <a:cubicBezTo>
                  <a:pt x="11333992" y="3990498"/>
                  <a:pt x="11352501" y="3994655"/>
                  <a:pt x="11371010" y="3994655"/>
                </a:cubicBezTo>
                <a:cubicBezTo>
                  <a:pt x="11371010" y="3998811"/>
                  <a:pt x="11373066" y="4015439"/>
                  <a:pt x="11375123" y="4017517"/>
                </a:cubicBezTo>
                <a:cubicBezTo>
                  <a:pt x="11356614" y="4023752"/>
                  <a:pt x="11340162" y="4032066"/>
                  <a:pt x="11329879" y="4044537"/>
                </a:cubicBezTo>
                <a:cubicBezTo>
                  <a:pt x="11327823" y="4044537"/>
                  <a:pt x="11327823" y="4044537"/>
                  <a:pt x="11327823" y="4044537"/>
                </a:cubicBezTo>
                <a:cubicBezTo>
                  <a:pt x="11327823" y="4046616"/>
                  <a:pt x="11327823" y="4046616"/>
                  <a:pt x="11327823" y="4046616"/>
                </a:cubicBezTo>
                <a:cubicBezTo>
                  <a:pt x="11329879" y="4052851"/>
                  <a:pt x="11331936" y="4061165"/>
                  <a:pt x="11333992" y="4067401"/>
                </a:cubicBezTo>
                <a:cubicBezTo>
                  <a:pt x="11336049" y="4067401"/>
                  <a:pt x="11336049" y="4067401"/>
                  <a:pt x="11336049" y="4067401"/>
                </a:cubicBezTo>
                <a:cubicBezTo>
                  <a:pt x="11350444" y="4073636"/>
                  <a:pt x="11371010" y="4071557"/>
                  <a:pt x="11387462" y="4067401"/>
                </a:cubicBezTo>
                <a:cubicBezTo>
                  <a:pt x="11387462" y="4069478"/>
                  <a:pt x="11395688" y="4086107"/>
                  <a:pt x="11395688" y="4088184"/>
                </a:cubicBezTo>
                <a:cubicBezTo>
                  <a:pt x="11381292" y="4096498"/>
                  <a:pt x="11366897" y="4111048"/>
                  <a:pt x="11358671" y="4125597"/>
                </a:cubicBezTo>
                <a:cubicBezTo>
                  <a:pt x="11358671" y="4127675"/>
                  <a:pt x="11358671" y="4127675"/>
                  <a:pt x="11358671" y="4127675"/>
                </a:cubicBezTo>
                <a:cubicBezTo>
                  <a:pt x="11360727" y="4131833"/>
                  <a:pt x="11366897" y="4140146"/>
                  <a:pt x="11371010" y="4146381"/>
                </a:cubicBezTo>
                <a:cubicBezTo>
                  <a:pt x="11387462" y="4146381"/>
                  <a:pt x="11405971" y="4142225"/>
                  <a:pt x="11422423" y="4131833"/>
                </a:cubicBezTo>
                <a:cubicBezTo>
                  <a:pt x="11422423" y="4133910"/>
                  <a:pt x="11432706" y="4148460"/>
                  <a:pt x="11434763" y="4150539"/>
                </a:cubicBezTo>
                <a:cubicBezTo>
                  <a:pt x="11422423" y="4163009"/>
                  <a:pt x="11412140" y="4179636"/>
                  <a:pt x="11408027" y="4196265"/>
                </a:cubicBezTo>
                <a:cubicBezTo>
                  <a:pt x="11410084" y="4198342"/>
                  <a:pt x="11410084" y="4198342"/>
                  <a:pt x="11410084" y="4198342"/>
                </a:cubicBezTo>
                <a:cubicBezTo>
                  <a:pt x="11412140" y="4202500"/>
                  <a:pt x="11420366" y="4208735"/>
                  <a:pt x="11424480" y="4212892"/>
                </a:cubicBezTo>
                <a:cubicBezTo>
                  <a:pt x="11426536" y="4212892"/>
                  <a:pt x="11426536" y="4212892"/>
                  <a:pt x="11426536" y="4212892"/>
                </a:cubicBezTo>
                <a:cubicBezTo>
                  <a:pt x="11440932" y="4208735"/>
                  <a:pt x="11457385" y="4200421"/>
                  <a:pt x="11471780" y="4185872"/>
                </a:cubicBezTo>
                <a:cubicBezTo>
                  <a:pt x="11473837" y="4187951"/>
                  <a:pt x="11486176" y="4198342"/>
                  <a:pt x="11488233" y="4200421"/>
                </a:cubicBezTo>
                <a:cubicBezTo>
                  <a:pt x="11480006" y="4217048"/>
                  <a:pt x="11475894" y="4233677"/>
                  <a:pt x="11475894" y="4250304"/>
                </a:cubicBezTo>
                <a:cubicBezTo>
                  <a:pt x="11475894" y="4250304"/>
                  <a:pt x="11475894" y="4252383"/>
                  <a:pt x="11475894" y="4252383"/>
                </a:cubicBezTo>
                <a:cubicBezTo>
                  <a:pt x="11480006" y="4256539"/>
                  <a:pt x="11488233" y="4260697"/>
                  <a:pt x="11494402" y="4262774"/>
                </a:cubicBezTo>
                <a:cubicBezTo>
                  <a:pt x="11494402" y="4264853"/>
                  <a:pt x="11494402" y="4264853"/>
                  <a:pt x="11494402" y="4264853"/>
                </a:cubicBezTo>
                <a:cubicBezTo>
                  <a:pt x="11496459" y="4262774"/>
                  <a:pt x="11496459" y="4262774"/>
                  <a:pt x="11496459" y="4262774"/>
                </a:cubicBezTo>
                <a:cubicBezTo>
                  <a:pt x="11510854" y="4254461"/>
                  <a:pt x="11523194" y="4241990"/>
                  <a:pt x="11533476" y="4225363"/>
                </a:cubicBezTo>
                <a:cubicBezTo>
                  <a:pt x="11535533" y="4227441"/>
                  <a:pt x="11549928" y="4233677"/>
                  <a:pt x="11551985" y="4233677"/>
                </a:cubicBezTo>
                <a:cubicBezTo>
                  <a:pt x="11549928" y="4241990"/>
                  <a:pt x="11549928" y="4252383"/>
                  <a:pt x="11549928" y="4260697"/>
                </a:cubicBezTo>
                <a:cubicBezTo>
                  <a:pt x="11549928" y="4269010"/>
                  <a:pt x="11549928" y="4279403"/>
                  <a:pt x="11551985" y="4285638"/>
                </a:cubicBezTo>
                <a:cubicBezTo>
                  <a:pt x="11551985" y="4287716"/>
                  <a:pt x="11551985" y="4287716"/>
                  <a:pt x="11551985" y="4287716"/>
                </a:cubicBezTo>
                <a:cubicBezTo>
                  <a:pt x="11554042" y="4287716"/>
                  <a:pt x="11554042" y="4287716"/>
                  <a:pt x="11554042" y="4287716"/>
                </a:cubicBezTo>
                <a:cubicBezTo>
                  <a:pt x="11558155" y="4289795"/>
                  <a:pt x="11568437" y="4291873"/>
                  <a:pt x="11574607" y="4293951"/>
                </a:cubicBezTo>
                <a:cubicBezTo>
                  <a:pt x="11576663" y="4293951"/>
                  <a:pt x="11576663" y="4293951"/>
                  <a:pt x="11576663" y="4293951"/>
                </a:cubicBezTo>
                <a:cubicBezTo>
                  <a:pt x="11586946" y="4281481"/>
                  <a:pt x="11597229" y="4264853"/>
                  <a:pt x="11601342" y="4248226"/>
                </a:cubicBezTo>
                <a:cubicBezTo>
                  <a:pt x="11603398" y="4248226"/>
                  <a:pt x="11621907" y="4250304"/>
                  <a:pt x="11623964" y="4250304"/>
                </a:cubicBezTo>
                <a:cubicBezTo>
                  <a:pt x="11623964" y="4269010"/>
                  <a:pt x="11628077" y="4287716"/>
                  <a:pt x="11636303" y="4302265"/>
                </a:cubicBezTo>
                <a:cubicBezTo>
                  <a:pt x="11638359" y="4302265"/>
                  <a:pt x="11638359" y="4302265"/>
                  <a:pt x="11638359" y="4302265"/>
                </a:cubicBezTo>
                <a:cubicBezTo>
                  <a:pt x="11644529" y="4302265"/>
                  <a:pt x="11654812" y="4302265"/>
                  <a:pt x="11658925" y="4302265"/>
                </a:cubicBezTo>
                <a:cubicBezTo>
                  <a:pt x="11660982" y="4302265"/>
                  <a:pt x="11660982" y="4302265"/>
                  <a:pt x="11660982" y="4302265"/>
                </a:cubicBezTo>
                <a:cubicBezTo>
                  <a:pt x="11669208" y="4287716"/>
                  <a:pt x="11673321" y="4269010"/>
                  <a:pt x="11675378" y="4250304"/>
                </a:cubicBezTo>
                <a:cubicBezTo>
                  <a:pt x="11677434" y="4250304"/>
                  <a:pt x="11693886" y="4248226"/>
                  <a:pt x="11695943" y="4248226"/>
                </a:cubicBezTo>
                <a:cubicBezTo>
                  <a:pt x="11700056" y="4264853"/>
                  <a:pt x="11710338" y="4281481"/>
                  <a:pt x="11722678" y="4293951"/>
                </a:cubicBezTo>
                <a:cubicBezTo>
                  <a:pt x="11728847" y="4291873"/>
                  <a:pt x="11739130" y="4289795"/>
                  <a:pt x="11743243" y="4287716"/>
                </a:cubicBezTo>
                <a:cubicBezTo>
                  <a:pt x="11745300" y="4287716"/>
                  <a:pt x="11745300" y="4287716"/>
                  <a:pt x="11745300" y="4287716"/>
                </a:cubicBezTo>
                <a:cubicBezTo>
                  <a:pt x="11747356" y="4279403"/>
                  <a:pt x="11747356" y="4269010"/>
                  <a:pt x="11747356" y="4260697"/>
                </a:cubicBezTo>
                <a:cubicBezTo>
                  <a:pt x="11747356" y="4252383"/>
                  <a:pt x="11747356" y="4241990"/>
                  <a:pt x="11745300" y="4233677"/>
                </a:cubicBezTo>
                <a:cubicBezTo>
                  <a:pt x="11747356" y="4233677"/>
                  <a:pt x="11763808" y="4227441"/>
                  <a:pt x="11765865" y="4225363"/>
                </a:cubicBezTo>
                <a:cubicBezTo>
                  <a:pt x="11774091" y="4241990"/>
                  <a:pt x="11788487" y="4254461"/>
                  <a:pt x="11802882" y="4262774"/>
                </a:cubicBezTo>
                <a:cubicBezTo>
                  <a:pt x="11809052" y="4260697"/>
                  <a:pt x="11817278" y="4256539"/>
                  <a:pt x="11821391" y="4252383"/>
                </a:cubicBezTo>
                <a:cubicBezTo>
                  <a:pt x="11823448" y="4250304"/>
                  <a:pt x="11823448" y="4250304"/>
                  <a:pt x="11823448" y="4250304"/>
                </a:cubicBezTo>
                <a:cubicBezTo>
                  <a:pt x="11823448" y="4250304"/>
                  <a:pt x="11823448" y="4250304"/>
                  <a:pt x="11823448" y="4248226"/>
                </a:cubicBezTo>
                <a:cubicBezTo>
                  <a:pt x="11823448" y="4233677"/>
                  <a:pt x="11817278" y="4214971"/>
                  <a:pt x="11809052" y="4200421"/>
                </a:cubicBezTo>
                <a:cubicBezTo>
                  <a:pt x="11811108" y="4198342"/>
                  <a:pt x="11823448" y="4187951"/>
                  <a:pt x="11825504" y="4185872"/>
                </a:cubicBezTo>
                <a:cubicBezTo>
                  <a:pt x="11839900" y="4198342"/>
                  <a:pt x="11856352" y="4208735"/>
                  <a:pt x="11870748" y="4212892"/>
                </a:cubicBezTo>
                <a:cubicBezTo>
                  <a:pt x="11872805" y="4212892"/>
                  <a:pt x="11872805" y="4212892"/>
                  <a:pt x="11872805" y="4212892"/>
                </a:cubicBezTo>
                <a:cubicBezTo>
                  <a:pt x="11876918" y="4208735"/>
                  <a:pt x="11885144" y="4202500"/>
                  <a:pt x="11887201" y="4196265"/>
                </a:cubicBezTo>
                <a:cubicBezTo>
                  <a:pt x="11889257" y="4196265"/>
                  <a:pt x="11889257" y="4196265"/>
                  <a:pt x="11889257" y="4196265"/>
                </a:cubicBezTo>
                <a:cubicBezTo>
                  <a:pt x="11885144" y="4179636"/>
                  <a:pt x="11874861" y="4163009"/>
                  <a:pt x="11862522" y="4150539"/>
                </a:cubicBezTo>
                <a:cubicBezTo>
                  <a:pt x="11864579" y="4148460"/>
                  <a:pt x="11874861" y="4133910"/>
                  <a:pt x="11874861" y="4131833"/>
                </a:cubicBezTo>
                <a:cubicBezTo>
                  <a:pt x="11891314" y="4140146"/>
                  <a:pt x="11909822" y="4146381"/>
                  <a:pt x="11926275" y="4146381"/>
                </a:cubicBezTo>
                <a:cubicBezTo>
                  <a:pt x="11928331" y="4144303"/>
                  <a:pt x="11928331" y="4144303"/>
                  <a:pt x="11928331" y="4144303"/>
                </a:cubicBezTo>
                <a:cubicBezTo>
                  <a:pt x="11930388" y="4140146"/>
                  <a:pt x="11936557" y="4131833"/>
                  <a:pt x="11938614" y="4125597"/>
                </a:cubicBezTo>
                <a:cubicBezTo>
                  <a:pt x="11938614" y="4123519"/>
                  <a:pt x="11938614" y="4123519"/>
                  <a:pt x="11938614" y="4123519"/>
                </a:cubicBezTo>
                <a:cubicBezTo>
                  <a:pt x="11930388" y="4111048"/>
                  <a:pt x="11915992" y="4096498"/>
                  <a:pt x="11901596" y="4088184"/>
                </a:cubicBezTo>
                <a:cubicBezTo>
                  <a:pt x="11901596" y="4084028"/>
                  <a:pt x="11909822" y="4069478"/>
                  <a:pt x="11909822" y="4067401"/>
                </a:cubicBezTo>
                <a:cubicBezTo>
                  <a:pt x="11926275" y="4071557"/>
                  <a:pt x="11944784" y="4071557"/>
                  <a:pt x="11961236" y="4067401"/>
                </a:cubicBezTo>
                <a:cubicBezTo>
                  <a:pt x="11963292" y="4067401"/>
                  <a:pt x="11963292" y="4067401"/>
                  <a:pt x="11963292" y="4067401"/>
                </a:cubicBezTo>
                <a:cubicBezTo>
                  <a:pt x="11965349" y="4061165"/>
                  <a:pt x="11967405" y="4052851"/>
                  <a:pt x="11967405" y="4046616"/>
                </a:cubicBezTo>
                <a:cubicBezTo>
                  <a:pt x="11967405" y="4044537"/>
                  <a:pt x="11967405" y="4044537"/>
                  <a:pt x="11967405" y="4044537"/>
                </a:cubicBezTo>
                <a:cubicBezTo>
                  <a:pt x="11957123" y="4032066"/>
                  <a:pt x="11940670" y="4023752"/>
                  <a:pt x="11922162" y="4017517"/>
                </a:cubicBezTo>
                <a:cubicBezTo>
                  <a:pt x="11924218" y="4015439"/>
                  <a:pt x="11926275" y="3998811"/>
                  <a:pt x="11926275" y="3996733"/>
                </a:cubicBezTo>
                <a:cubicBezTo>
                  <a:pt x="11944784" y="3996733"/>
                  <a:pt x="11963292" y="3990498"/>
                  <a:pt x="11975632" y="3982184"/>
                </a:cubicBezTo>
                <a:cubicBezTo>
                  <a:pt x="11977688" y="3982184"/>
                  <a:pt x="11977688" y="3982184"/>
                  <a:pt x="11977688" y="3982184"/>
                </a:cubicBezTo>
                <a:cubicBezTo>
                  <a:pt x="11977688" y="3978027"/>
                  <a:pt x="11977688" y="3973870"/>
                  <a:pt x="11977688" y="3969713"/>
                </a:cubicBezTo>
                <a:cubicBezTo>
                  <a:pt x="11977688" y="3967634"/>
                  <a:pt x="11977688" y="3963478"/>
                  <a:pt x="11977688" y="3959320"/>
                </a:cubicBezTo>
                <a:cubicBezTo>
                  <a:pt x="11975632" y="3959320"/>
                  <a:pt x="11975632" y="3959320"/>
                  <a:pt x="11975632" y="3959320"/>
                </a:cubicBezTo>
                <a:cubicBezTo>
                  <a:pt x="11963292" y="3951007"/>
                  <a:pt x="11944784" y="3944772"/>
                  <a:pt x="11926275" y="3944772"/>
                </a:cubicBezTo>
                <a:cubicBezTo>
                  <a:pt x="11926275" y="3942693"/>
                  <a:pt x="11924218" y="3926066"/>
                  <a:pt x="11924218" y="3923987"/>
                </a:cubicBezTo>
                <a:cubicBezTo>
                  <a:pt x="11940670" y="3917752"/>
                  <a:pt x="11957123" y="3909438"/>
                  <a:pt x="11967405" y="3896967"/>
                </a:cubicBezTo>
                <a:cubicBezTo>
                  <a:pt x="11969462" y="3896967"/>
                  <a:pt x="11969462" y="3896967"/>
                  <a:pt x="11969462" y="3896967"/>
                </a:cubicBezTo>
                <a:cubicBezTo>
                  <a:pt x="11969462" y="3894888"/>
                  <a:pt x="11969462" y="3894888"/>
                  <a:pt x="11969462" y="3894888"/>
                </a:cubicBezTo>
                <a:cubicBezTo>
                  <a:pt x="11967405" y="3888653"/>
                  <a:pt x="11965349" y="3880340"/>
                  <a:pt x="11963292" y="3874104"/>
                </a:cubicBezTo>
                <a:cubicBezTo>
                  <a:pt x="11961236" y="3874104"/>
                  <a:pt x="11961236" y="3874104"/>
                  <a:pt x="11961236" y="3874104"/>
                </a:cubicBezTo>
                <a:cubicBezTo>
                  <a:pt x="11946840" y="3867869"/>
                  <a:pt x="11928331" y="3869947"/>
                  <a:pt x="11909822" y="3874104"/>
                </a:cubicBezTo>
                <a:cubicBezTo>
                  <a:pt x="11909822" y="3872026"/>
                  <a:pt x="11903653" y="3855398"/>
                  <a:pt x="11901596" y="3853320"/>
                </a:cubicBezTo>
                <a:cubicBezTo>
                  <a:pt x="11918049" y="3845006"/>
                  <a:pt x="11930388" y="3830456"/>
                  <a:pt x="11938614" y="3815908"/>
                </a:cubicBezTo>
                <a:cubicBezTo>
                  <a:pt x="11938614" y="3813829"/>
                  <a:pt x="11938614" y="3813829"/>
                  <a:pt x="11938614" y="3813829"/>
                </a:cubicBezTo>
                <a:cubicBezTo>
                  <a:pt x="11936557" y="3809672"/>
                  <a:pt x="11932444" y="3801358"/>
                  <a:pt x="11928331" y="3795123"/>
                </a:cubicBezTo>
                <a:cubicBezTo>
                  <a:pt x="11926275" y="3795123"/>
                  <a:pt x="11926275" y="3795123"/>
                  <a:pt x="11926275" y="3795123"/>
                </a:cubicBezTo>
                <a:cubicBezTo>
                  <a:pt x="11909822" y="3795123"/>
                  <a:pt x="11891314" y="3799280"/>
                  <a:pt x="11876918" y="3807594"/>
                </a:cubicBezTo>
                <a:cubicBezTo>
                  <a:pt x="11874861" y="3807594"/>
                  <a:pt x="11864579" y="3793044"/>
                  <a:pt x="11862522" y="3790966"/>
                </a:cubicBezTo>
                <a:cubicBezTo>
                  <a:pt x="11874861" y="3778495"/>
                  <a:pt x="11885144" y="3761868"/>
                  <a:pt x="11889257" y="3745240"/>
                </a:cubicBezTo>
                <a:cubicBezTo>
                  <a:pt x="11889257" y="3743162"/>
                  <a:pt x="11889257" y="3743162"/>
                  <a:pt x="11889257" y="3743162"/>
                </a:cubicBezTo>
                <a:cubicBezTo>
                  <a:pt x="11885144" y="3739005"/>
                  <a:pt x="11878975" y="3732769"/>
                  <a:pt x="11872805" y="3728612"/>
                </a:cubicBezTo>
                <a:cubicBezTo>
                  <a:pt x="11856352" y="3732769"/>
                  <a:pt x="11839900" y="3741083"/>
                  <a:pt x="11827561" y="3753554"/>
                </a:cubicBezTo>
                <a:cubicBezTo>
                  <a:pt x="11825504" y="3753554"/>
                  <a:pt x="11811108" y="3743162"/>
                  <a:pt x="11809052" y="3741083"/>
                </a:cubicBezTo>
                <a:cubicBezTo>
                  <a:pt x="11819334" y="3724456"/>
                  <a:pt x="11823448" y="3707828"/>
                  <a:pt x="11823448" y="3691200"/>
                </a:cubicBezTo>
                <a:cubicBezTo>
                  <a:pt x="11823448" y="3691200"/>
                  <a:pt x="11823448" y="3689122"/>
                  <a:pt x="11823448" y="3689122"/>
                </a:cubicBezTo>
                <a:cubicBezTo>
                  <a:pt x="11817278" y="3684965"/>
                  <a:pt x="11809052" y="3680808"/>
                  <a:pt x="11804939" y="3678730"/>
                </a:cubicBezTo>
                <a:cubicBezTo>
                  <a:pt x="11802882" y="3676651"/>
                  <a:pt x="11802882" y="3676651"/>
                  <a:pt x="11802882" y="3676651"/>
                </a:cubicBezTo>
                <a:cubicBezTo>
                  <a:pt x="11802882" y="3678730"/>
                  <a:pt x="11802882" y="3678730"/>
                  <a:pt x="11802882" y="3678730"/>
                </a:cubicBezTo>
                <a:cubicBezTo>
                  <a:pt x="11788487" y="3684965"/>
                  <a:pt x="11776147" y="3699514"/>
                  <a:pt x="11765865" y="3714063"/>
                </a:cubicBezTo>
                <a:cubicBezTo>
                  <a:pt x="11763808" y="3714063"/>
                  <a:pt x="11747356" y="3707828"/>
                  <a:pt x="11745300" y="3705750"/>
                </a:cubicBezTo>
                <a:cubicBezTo>
                  <a:pt x="11747356" y="3697436"/>
                  <a:pt x="11749412" y="3689122"/>
                  <a:pt x="11749412" y="3678730"/>
                </a:cubicBezTo>
                <a:cubicBezTo>
                  <a:pt x="11749412" y="3670416"/>
                  <a:pt x="11747356" y="3662102"/>
                  <a:pt x="11745300" y="3653788"/>
                </a:cubicBezTo>
                <a:cubicBezTo>
                  <a:pt x="11745300" y="3651710"/>
                  <a:pt x="11745300" y="3651710"/>
                  <a:pt x="11745300" y="3651710"/>
                </a:cubicBezTo>
                <a:cubicBezTo>
                  <a:pt x="11743243" y="3651710"/>
                  <a:pt x="11743243" y="3651710"/>
                  <a:pt x="11743243" y="3651710"/>
                </a:cubicBezTo>
                <a:cubicBezTo>
                  <a:pt x="11739130" y="3649631"/>
                  <a:pt x="11730904" y="3647553"/>
                  <a:pt x="11722678" y="3647553"/>
                </a:cubicBezTo>
                <a:cubicBezTo>
                  <a:pt x="11710338" y="3657945"/>
                  <a:pt x="11700056" y="3674573"/>
                  <a:pt x="11695943" y="3693279"/>
                </a:cubicBezTo>
                <a:cubicBezTo>
                  <a:pt x="11693886" y="3691200"/>
                  <a:pt x="11677434" y="3689122"/>
                  <a:pt x="11673321" y="3689122"/>
                </a:cubicBezTo>
                <a:cubicBezTo>
                  <a:pt x="11673321" y="3672494"/>
                  <a:pt x="11669208" y="3653788"/>
                  <a:pt x="11660982" y="3639239"/>
                </a:cubicBezTo>
                <a:cubicBezTo>
                  <a:pt x="11658925" y="3639239"/>
                  <a:pt x="11658925" y="3639239"/>
                  <a:pt x="11658925" y="3639239"/>
                </a:cubicBezTo>
                <a:cubicBezTo>
                  <a:pt x="11652756" y="3637160"/>
                  <a:pt x="11644529" y="3637160"/>
                  <a:pt x="11638359" y="3639239"/>
                </a:cubicBezTo>
                <a:cubicBezTo>
                  <a:pt x="11636303" y="3639239"/>
                  <a:pt x="11636303" y="3639239"/>
                  <a:pt x="11636303" y="3639239"/>
                </a:cubicBezTo>
                <a:close/>
                <a:moveTo>
                  <a:pt x="0" y="0"/>
                </a:moveTo>
                <a:lnTo>
                  <a:pt x="12192000" y="0"/>
                </a:lnTo>
                <a:lnTo>
                  <a:pt x="12192000" y="4454665"/>
                </a:lnTo>
                <a:lnTo>
                  <a:pt x="4539049" y="4454665"/>
                </a:lnTo>
                <a:lnTo>
                  <a:pt x="0" y="4454665"/>
                </a:lnTo>
                <a:lnTo>
                  <a:pt x="0" y="3869778"/>
                </a:lnTo>
                <a:close/>
              </a:path>
            </a:pathLst>
          </a:custGeom>
        </p:spPr>
        <p:txBody>
          <a:bodyPr wrap="square">
            <a:noAutofit/>
          </a:bodyPr>
          <a:lstStyle/>
          <a:p>
            <a:endParaRPr lang="en-US" dirty="0"/>
          </a:p>
        </p:txBody>
      </p:sp>
      <p:sp>
        <p:nvSpPr>
          <p:cNvPr id="31" name="Rectangle 30">
            <a:extLst>
              <a:ext uri="{FF2B5EF4-FFF2-40B4-BE49-F238E27FC236}">
                <a16:creationId xmlns:a16="http://schemas.microsoft.com/office/drawing/2014/main" id="{9E9DC1D0-3644-45DF-A146-AEC5F8D9A0AF}"/>
              </a:ext>
            </a:extLst>
          </p:cNvPr>
          <p:cNvSpPr/>
          <p:nvPr userDrawn="1"/>
        </p:nvSpPr>
        <p:spPr>
          <a:xfrm>
            <a:off x="0" y="1"/>
            <a:ext cx="12192000" cy="2403334"/>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93866"/>
            <a:ext cx="11065934" cy="635000"/>
          </a:xfrm>
        </p:spPr>
        <p:txBody>
          <a:bodyPr>
            <a:normAutofit/>
          </a:bodyPr>
          <a:lstStyle>
            <a:lvl1pPr marL="0" indent="0" algn="l">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1338932"/>
            <a:ext cx="11065934" cy="465667"/>
          </a:xfrm>
        </p:spPr>
        <p:txBody>
          <a:bodyPr/>
          <a:lstStyle>
            <a:lvl1pPr marL="0" indent="0" algn="l">
              <a:buNone/>
              <a:defRPr sz="2400">
                <a:solidFill>
                  <a:srgbClr val="333333"/>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8" name="Freeform: Shape 7">
            <a:extLst>
              <a:ext uri="{FF2B5EF4-FFF2-40B4-BE49-F238E27FC236}">
                <a16:creationId xmlns:a16="http://schemas.microsoft.com/office/drawing/2014/main" id="{B7A25AB8-018D-4AE5-A574-6BAA008440FD}"/>
              </a:ext>
            </a:extLst>
          </p:cNvPr>
          <p:cNvSpPr/>
          <p:nvPr userDrawn="1"/>
        </p:nvSpPr>
        <p:spPr>
          <a:xfrm>
            <a:off x="0" y="2403335"/>
            <a:ext cx="12192000" cy="4454665"/>
          </a:xfrm>
          <a:custGeom>
            <a:avLst/>
            <a:gdLst>
              <a:gd name="connsiteX0" fmla="*/ 11603402 w 12192000"/>
              <a:gd name="connsiteY0" fmla="*/ 4036670 h 4454665"/>
              <a:gd name="connsiteX1" fmla="*/ 11613605 w 12192000"/>
              <a:gd name="connsiteY1" fmla="*/ 4036670 h 4454665"/>
              <a:gd name="connsiteX2" fmla="*/ 11617686 w 12192000"/>
              <a:gd name="connsiteY2" fmla="*/ 4045008 h 4454665"/>
              <a:gd name="connsiteX3" fmla="*/ 11623808 w 12192000"/>
              <a:gd name="connsiteY3" fmla="*/ 4147152 h 4454665"/>
              <a:gd name="connsiteX4" fmla="*/ 11621767 w 12192000"/>
              <a:gd name="connsiteY4" fmla="*/ 4157574 h 4454665"/>
              <a:gd name="connsiteX5" fmla="*/ 11615645 w 12192000"/>
              <a:gd name="connsiteY5" fmla="*/ 4157574 h 4454665"/>
              <a:gd name="connsiteX6" fmla="*/ 11509533 w 12192000"/>
              <a:gd name="connsiteY6" fmla="*/ 4095038 h 4454665"/>
              <a:gd name="connsiteX7" fmla="*/ 11505451 w 12192000"/>
              <a:gd name="connsiteY7" fmla="*/ 4088785 h 4454665"/>
              <a:gd name="connsiteX8" fmla="*/ 11505451 w 12192000"/>
              <a:gd name="connsiteY8" fmla="*/ 4086699 h 4454665"/>
              <a:gd name="connsiteX9" fmla="*/ 11511573 w 12192000"/>
              <a:gd name="connsiteY9" fmla="*/ 4082530 h 4454665"/>
              <a:gd name="connsiteX10" fmla="*/ 11603402 w 12192000"/>
              <a:gd name="connsiteY10" fmla="*/ 4036670 h 4454665"/>
              <a:gd name="connsiteX11" fmla="*/ 11686136 w 12192000"/>
              <a:gd name="connsiteY11" fmla="*/ 4034586 h 4454665"/>
              <a:gd name="connsiteX12" fmla="*/ 11696438 w 12192000"/>
              <a:gd name="connsiteY12" fmla="*/ 4034586 h 4454665"/>
              <a:gd name="connsiteX13" fmla="*/ 11787097 w 12192000"/>
              <a:gd name="connsiteY13" fmla="*/ 4080352 h 4454665"/>
              <a:gd name="connsiteX14" fmla="*/ 11795339 w 12192000"/>
              <a:gd name="connsiteY14" fmla="*/ 4086593 h 4454665"/>
              <a:gd name="connsiteX15" fmla="*/ 11791218 w 12192000"/>
              <a:gd name="connsiteY15" fmla="*/ 4092833 h 4454665"/>
              <a:gd name="connsiteX16" fmla="*/ 11684076 w 12192000"/>
              <a:gd name="connsiteY16" fmla="*/ 4155241 h 4454665"/>
              <a:gd name="connsiteX17" fmla="*/ 11675833 w 12192000"/>
              <a:gd name="connsiteY17" fmla="*/ 4155241 h 4454665"/>
              <a:gd name="connsiteX18" fmla="*/ 11673773 w 12192000"/>
              <a:gd name="connsiteY18" fmla="*/ 4146920 h 4454665"/>
              <a:gd name="connsiteX19" fmla="*/ 11682015 w 12192000"/>
              <a:gd name="connsiteY19" fmla="*/ 4042907 h 4454665"/>
              <a:gd name="connsiteX20" fmla="*/ 11686136 w 12192000"/>
              <a:gd name="connsiteY20" fmla="*/ 4034586 h 4454665"/>
              <a:gd name="connsiteX21" fmla="*/ 10868401 w 12192000"/>
              <a:gd name="connsiteY21" fmla="*/ 3994843 h 4454665"/>
              <a:gd name="connsiteX22" fmla="*/ 10868401 w 12192000"/>
              <a:gd name="connsiteY22" fmla="*/ 4038046 h 4454665"/>
              <a:gd name="connsiteX23" fmla="*/ 10820512 w 12192000"/>
              <a:gd name="connsiteY23" fmla="*/ 4046275 h 4454665"/>
              <a:gd name="connsiteX24" fmla="*/ 10801773 w 12192000"/>
              <a:gd name="connsiteY24" fmla="*/ 4021588 h 4454665"/>
              <a:gd name="connsiteX25" fmla="*/ 10826759 w 12192000"/>
              <a:gd name="connsiteY25" fmla="*/ 3996901 h 4454665"/>
              <a:gd name="connsiteX26" fmla="*/ 10518900 w 12192000"/>
              <a:gd name="connsiteY26" fmla="*/ 3924709 h 4454665"/>
              <a:gd name="connsiteX27" fmla="*/ 10559811 w 12192000"/>
              <a:gd name="connsiteY27" fmla="*/ 3984908 h 4454665"/>
              <a:gd name="connsiteX28" fmla="*/ 10518900 w 12192000"/>
              <a:gd name="connsiteY28" fmla="*/ 4045106 h 4454665"/>
              <a:gd name="connsiteX29" fmla="*/ 10477988 w 12192000"/>
              <a:gd name="connsiteY29" fmla="*/ 3984908 h 4454665"/>
              <a:gd name="connsiteX30" fmla="*/ 10518900 w 12192000"/>
              <a:gd name="connsiteY30" fmla="*/ 3924709 h 4454665"/>
              <a:gd name="connsiteX31" fmla="*/ 11673123 w 12192000"/>
              <a:gd name="connsiteY31" fmla="*/ 3916397 h 4454665"/>
              <a:gd name="connsiteX32" fmla="*/ 11682116 w 12192000"/>
              <a:gd name="connsiteY32" fmla="*/ 3917436 h 4454665"/>
              <a:gd name="connsiteX33" fmla="*/ 11708840 w 12192000"/>
              <a:gd name="connsiteY33" fmla="*/ 3969387 h 4454665"/>
              <a:gd name="connsiteX34" fmla="*/ 11649226 w 12192000"/>
              <a:gd name="connsiteY34" fmla="*/ 4027572 h 4454665"/>
              <a:gd name="connsiteX35" fmla="*/ 11589612 w 12192000"/>
              <a:gd name="connsiteY35" fmla="*/ 3969387 h 4454665"/>
              <a:gd name="connsiteX36" fmla="*/ 11616336 w 12192000"/>
              <a:gd name="connsiteY36" fmla="*/ 3919515 h 4454665"/>
              <a:gd name="connsiteX37" fmla="*/ 11632781 w 12192000"/>
              <a:gd name="connsiteY37" fmla="*/ 3921592 h 4454665"/>
              <a:gd name="connsiteX38" fmla="*/ 11630725 w 12192000"/>
              <a:gd name="connsiteY38" fmla="*/ 3938217 h 4454665"/>
              <a:gd name="connsiteX39" fmla="*/ 11614280 w 12192000"/>
              <a:gd name="connsiteY39" fmla="*/ 3969387 h 4454665"/>
              <a:gd name="connsiteX40" fmla="*/ 11649226 w 12192000"/>
              <a:gd name="connsiteY40" fmla="*/ 4004714 h 4454665"/>
              <a:gd name="connsiteX41" fmla="*/ 11684172 w 12192000"/>
              <a:gd name="connsiteY41" fmla="*/ 3969387 h 4454665"/>
              <a:gd name="connsiteX42" fmla="*/ 11667727 w 12192000"/>
              <a:gd name="connsiteY42" fmla="*/ 3938217 h 4454665"/>
              <a:gd name="connsiteX43" fmla="*/ 11665671 w 12192000"/>
              <a:gd name="connsiteY43" fmla="*/ 3921592 h 4454665"/>
              <a:gd name="connsiteX44" fmla="*/ 11673123 w 12192000"/>
              <a:gd name="connsiteY44" fmla="*/ 3916397 h 4454665"/>
              <a:gd name="connsiteX45" fmla="*/ 11822057 w 12192000"/>
              <a:gd name="connsiteY45" fmla="*/ 3901331 h 4454665"/>
              <a:gd name="connsiteX46" fmla="*/ 11826190 w 12192000"/>
              <a:gd name="connsiteY46" fmla="*/ 3907560 h 4454665"/>
              <a:gd name="connsiteX47" fmla="*/ 11826190 w 12192000"/>
              <a:gd name="connsiteY47" fmla="*/ 4032127 h 4454665"/>
              <a:gd name="connsiteX48" fmla="*/ 11822057 w 12192000"/>
              <a:gd name="connsiteY48" fmla="*/ 4038355 h 4454665"/>
              <a:gd name="connsiteX49" fmla="*/ 11813791 w 12192000"/>
              <a:gd name="connsiteY49" fmla="*/ 4036279 h 4454665"/>
              <a:gd name="connsiteX50" fmla="*/ 11729066 w 12192000"/>
              <a:gd name="connsiteY50" fmla="*/ 3978147 h 4454665"/>
              <a:gd name="connsiteX51" fmla="*/ 11722867 w 12192000"/>
              <a:gd name="connsiteY51" fmla="*/ 3969843 h 4454665"/>
              <a:gd name="connsiteX52" fmla="*/ 11729066 w 12192000"/>
              <a:gd name="connsiteY52" fmla="*/ 3961539 h 4454665"/>
              <a:gd name="connsiteX53" fmla="*/ 11813791 w 12192000"/>
              <a:gd name="connsiteY53" fmla="*/ 3903408 h 4454665"/>
              <a:gd name="connsiteX54" fmla="*/ 11822057 w 12192000"/>
              <a:gd name="connsiteY54" fmla="*/ 3901331 h 4454665"/>
              <a:gd name="connsiteX55" fmla="*/ 11476229 w 12192000"/>
              <a:gd name="connsiteY55" fmla="*/ 3901331 h 4454665"/>
              <a:gd name="connsiteX56" fmla="*/ 11484412 w 12192000"/>
              <a:gd name="connsiteY56" fmla="*/ 3905483 h 4454665"/>
              <a:gd name="connsiteX57" fmla="*/ 11568280 w 12192000"/>
              <a:gd name="connsiteY57" fmla="*/ 3961539 h 4454665"/>
              <a:gd name="connsiteX58" fmla="*/ 11574417 w 12192000"/>
              <a:gd name="connsiteY58" fmla="*/ 3969843 h 4454665"/>
              <a:gd name="connsiteX59" fmla="*/ 11568280 w 12192000"/>
              <a:gd name="connsiteY59" fmla="*/ 3978147 h 4454665"/>
              <a:gd name="connsiteX60" fmla="*/ 11484412 w 12192000"/>
              <a:gd name="connsiteY60" fmla="*/ 4036279 h 4454665"/>
              <a:gd name="connsiteX61" fmla="*/ 11476229 w 12192000"/>
              <a:gd name="connsiteY61" fmla="*/ 4038355 h 4454665"/>
              <a:gd name="connsiteX62" fmla="*/ 11472138 w 12192000"/>
              <a:gd name="connsiteY62" fmla="*/ 4032127 h 4454665"/>
              <a:gd name="connsiteX63" fmla="*/ 11472138 w 12192000"/>
              <a:gd name="connsiteY63" fmla="*/ 3907560 h 4454665"/>
              <a:gd name="connsiteX64" fmla="*/ 11476229 w 12192000"/>
              <a:gd name="connsiteY64" fmla="*/ 3901331 h 4454665"/>
              <a:gd name="connsiteX65" fmla="*/ 11088184 w 12192000"/>
              <a:gd name="connsiteY65" fmla="*/ 3890811 h 4454665"/>
              <a:gd name="connsiteX66" fmla="*/ 11082024 w 12192000"/>
              <a:gd name="connsiteY66" fmla="*/ 3892889 h 4454665"/>
              <a:gd name="connsiteX67" fmla="*/ 11079972 w 12192000"/>
              <a:gd name="connsiteY67" fmla="*/ 3899119 h 4454665"/>
              <a:gd name="connsiteX68" fmla="*/ 11121033 w 12192000"/>
              <a:gd name="connsiteY68" fmla="*/ 4056970 h 4454665"/>
              <a:gd name="connsiteX69" fmla="*/ 11145670 w 12192000"/>
              <a:gd name="connsiteY69" fmla="*/ 4077739 h 4454665"/>
              <a:gd name="connsiteX70" fmla="*/ 11153882 w 12192000"/>
              <a:gd name="connsiteY70" fmla="*/ 4077739 h 4454665"/>
              <a:gd name="connsiteX71" fmla="*/ 11149776 w 12192000"/>
              <a:gd name="connsiteY71" fmla="*/ 4086047 h 4454665"/>
              <a:gd name="connsiteX72" fmla="*/ 11149776 w 12192000"/>
              <a:gd name="connsiteY72" fmla="*/ 4088124 h 4454665"/>
              <a:gd name="connsiteX73" fmla="*/ 11125139 w 12192000"/>
              <a:gd name="connsiteY73" fmla="*/ 4106817 h 4454665"/>
              <a:gd name="connsiteX74" fmla="*/ 11090237 w 12192000"/>
              <a:gd name="connsiteY74" fmla="*/ 4104740 h 4454665"/>
              <a:gd name="connsiteX75" fmla="*/ 11084078 w 12192000"/>
              <a:gd name="connsiteY75" fmla="*/ 4106817 h 4454665"/>
              <a:gd name="connsiteX76" fmla="*/ 11082024 w 12192000"/>
              <a:gd name="connsiteY76" fmla="*/ 4110971 h 4454665"/>
              <a:gd name="connsiteX77" fmla="*/ 11082024 w 12192000"/>
              <a:gd name="connsiteY77" fmla="*/ 4129664 h 4454665"/>
              <a:gd name="connsiteX78" fmla="*/ 11088184 w 12192000"/>
              <a:gd name="connsiteY78" fmla="*/ 4135895 h 4454665"/>
              <a:gd name="connsiteX79" fmla="*/ 11135404 w 12192000"/>
              <a:gd name="connsiteY79" fmla="*/ 4142125 h 4454665"/>
              <a:gd name="connsiteX80" fmla="*/ 11137458 w 12192000"/>
              <a:gd name="connsiteY80" fmla="*/ 4142125 h 4454665"/>
              <a:gd name="connsiteX81" fmla="*/ 11190838 w 12192000"/>
              <a:gd name="connsiteY81" fmla="*/ 4090201 h 4454665"/>
              <a:gd name="connsiteX82" fmla="*/ 11223687 w 12192000"/>
              <a:gd name="connsiteY82" fmla="*/ 3961429 h 4454665"/>
              <a:gd name="connsiteX83" fmla="*/ 11236005 w 12192000"/>
              <a:gd name="connsiteY83" fmla="*/ 3919889 h 4454665"/>
              <a:gd name="connsiteX84" fmla="*/ 11240111 w 12192000"/>
              <a:gd name="connsiteY84" fmla="*/ 3899119 h 4454665"/>
              <a:gd name="connsiteX85" fmla="*/ 11238058 w 12192000"/>
              <a:gd name="connsiteY85" fmla="*/ 3892889 h 4454665"/>
              <a:gd name="connsiteX86" fmla="*/ 11233952 w 12192000"/>
              <a:gd name="connsiteY86" fmla="*/ 3890811 h 4454665"/>
              <a:gd name="connsiteX87" fmla="*/ 11205209 w 12192000"/>
              <a:gd name="connsiteY87" fmla="*/ 3890811 h 4454665"/>
              <a:gd name="connsiteX88" fmla="*/ 11199050 w 12192000"/>
              <a:gd name="connsiteY88" fmla="*/ 3894966 h 4454665"/>
              <a:gd name="connsiteX89" fmla="*/ 11162094 w 12192000"/>
              <a:gd name="connsiteY89" fmla="*/ 4036200 h 4454665"/>
              <a:gd name="connsiteX90" fmla="*/ 11160041 w 12192000"/>
              <a:gd name="connsiteY90" fmla="*/ 4036200 h 4454665"/>
              <a:gd name="connsiteX91" fmla="*/ 11121033 w 12192000"/>
              <a:gd name="connsiteY91" fmla="*/ 3894966 h 4454665"/>
              <a:gd name="connsiteX92" fmla="*/ 11114874 w 12192000"/>
              <a:gd name="connsiteY92" fmla="*/ 3890811 h 4454665"/>
              <a:gd name="connsiteX93" fmla="*/ 11088184 w 12192000"/>
              <a:gd name="connsiteY93" fmla="*/ 3890811 h 4454665"/>
              <a:gd name="connsiteX94" fmla="*/ 11048412 w 12192000"/>
              <a:gd name="connsiteY94" fmla="*/ 3888474 h 4454665"/>
              <a:gd name="connsiteX95" fmla="*/ 10999317 w 12192000"/>
              <a:gd name="connsiteY95" fmla="*/ 3909283 h 4454665"/>
              <a:gd name="connsiteX96" fmla="*/ 10999317 w 12192000"/>
              <a:gd name="connsiteY96" fmla="*/ 3896798 h 4454665"/>
              <a:gd name="connsiteX97" fmla="*/ 10993181 w 12192000"/>
              <a:gd name="connsiteY97" fmla="*/ 3890555 h 4454665"/>
              <a:gd name="connsiteX98" fmla="*/ 10964542 w 12192000"/>
              <a:gd name="connsiteY98" fmla="*/ 3890555 h 4454665"/>
              <a:gd name="connsiteX99" fmla="*/ 10958406 w 12192000"/>
              <a:gd name="connsiteY99" fmla="*/ 3896798 h 4454665"/>
              <a:gd name="connsiteX100" fmla="*/ 10958406 w 12192000"/>
              <a:gd name="connsiteY100" fmla="*/ 4071593 h 4454665"/>
              <a:gd name="connsiteX101" fmla="*/ 10964542 w 12192000"/>
              <a:gd name="connsiteY101" fmla="*/ 4077836 h 4454665"/>
              <a:gd name="connsiteX102" fmla="*/ 10993181 w 12192000"/>
              <a:gd name="connsiteY102" fmla="*/ 4077836 h 4454665"/>
              <a:gd name="connsiteX103" fmla="*/ 10999317 w 12192000"/>
              <a:gd name="connsiteY103" fmla="*/ 4071593 h 4454665"/>
              <a:gd name="connsiteX104" fmla="*/ 10999317 w 12192000"/>
              <a:gd name="connsiteY104" fmla="*/ 3950901 h 4454665"/>
              <a:gd name="connsiteX105" fmla="*/ 11050457 w 12192000"/>
              <a:gd name="connsiteY105" fmla="*/ 3928011 h 4454665"/>
              <a:gd name="connsiteX106" fmla="*/ 11056594 w 12192000"/>
              <a:gd name="connsiteY106" fmla="*/ 3921768 h 4454665"/>
              <a:gd name="connsiteX107" fmla="*/ 11056594 w 12192000"/>
              <a:gd name="connsiteY107" fmla="*/ 3894717 h 4454665"/>
              <a:gd name="connsiteX108" fmla="*/ 11054548 w 12192000"/>
              <a:gd name="connsiteY108" fmla="*/ 3890555 h 4454665"/>
              <a:gd name="connsiteX109" fmla="*/ 11048412 w 12192000"/>
              <a:gd name="connsiteY109" fmla="*/ 3888474 h 4454665"/>
              <a:gd name="connsiteX110" fmla="*/ 10847504 w 12192000"/>
              <a:gd name="connsiteY110" fmla="*/ 3884967 h 4454665"/>
              <a:gd name="connsiteX111" fmla="*/ 10777148 w 12192000"/>
              <a:gd name="connsiteY111" fmla="*/ 3893285 h 4454665"/>
              <a:gd name="connsiteX112" fmla="*/ 10770940 w 12192000"/>
              <a:gd name="connsiteY112" fmla="*/ 3899523 h 4454665"/>
              <a:gd name="connsiteX113" fmla="*/ 10773009 w 12192000"/>
              <a:gd name="connsiteY113" fmla="*/ 3924476 h 4454665"/>
              <a:gd name="connsiteX114" fmla="*/ 10775079 w 12192000"/>
              <a:gd name="connsiteY114" fmla="*/ 3928635 h 4454665"/>
              <a:gd name="connsiteX115" fmla="*/ 10779217 w 12192000"/>
              <a:gd name="connsiteY115" fmla="*/ 3930714 h 4454665"/>
              <a:gd name="connsiteX116" fmla="*/ 10845434 w 12192000"/>
              <a:gd name="connsiteY116" fmla="*/ 3926555 h 4454665"/>
              <a:gd name="connsiteX117" fmla="*/ 10868196 w 12192000"/>
              <a:gd name="connsiteY117" fmla="*/ 3949429 h 4454665"/>
              <a:gd name="connsiteX118" fmla="*/ 10868196 w 12192000"/>
              <a:gd name="connsiteY118" fmla="*/ 3961905 h 4454665"/>
              <a:gd name="connsiteX119" fmla="*/ 10822672 w 12192000"/>
              <a:gd name="connsiteY119" fmla="*/ 3966064 h 4454665"/>
              <a:gd name="connsiteX120" fmla="*/ 10758524 w 12192000"/>
              <a:gd name="connsiteY120" fmla="*/ 4022208 h 4454665"/>
              <a:gd name="connsiteX121" fmla="*/ 10814395 w 12192000"/>
              <a:gd name="connsiteY121" fmla="*/ 4082511 h 4454665"/>
              <a:gd name="connsiteX122" fmla="*/ 10874404 w 12192000"/>
              <a:gd name="connsiteY122" fmla="*/ 4070035 h 4454665"/>
              <a:gd name="connsiteX123" fmla="*/ 10903374 w 12192000"/>
              <a:gd name="connsiteY123" fmla="*/ 4082511 h 4454665"/>
              <a:gd name="connsiteX124" fmla="*/ 10909582 w 12192000"/>
              <a:gd name="connsiteY124" fmla="*/ 4080432 h 4454665"/>
              <a:gd name="connsiteX125" fmla="*/ 10911651 w 12192000"/>
              <a:gd name="connsiteY125" fmla="*/ 4074194 h 4454665"/>
              <a:gd name="connsiteX126" fmla="*/ 10911651 w 12192000"/>
              <a:gd name="connsiteY126" fmla="*/ 3949429 h 4454665"/>
              <a:gd name="connsiteX127" fmla="*/ 10847504 w 12192000"/>
              <a:gd name="connsiteY127" fmla="*/ 3884967 h 4454665"/>
              <a:gd name="connsiteX128" fmla="*/ 10518899 w 12192000"/>
              <a:gd name="connsiteY128" fmla="*/ 3884967 h 4454665"/>
              <a:gd name="connsiteX129" fmla="*/ 10434738 w 12192000"/>
              <a:gd name="connsiteY129" fmla="*/ 3983739 h 4454665"/>
              <a:gd name="connsiteX130" fmla="*/ 10518899 w 12192000"/>
              <a:gd name="connsiteY130" fmla="*/ 4082511 h 4454665"/>
              <a:gd name="connsiteX131" fmla="*/ 10603060 w 12192000"/>
              <a:gd name="connsiteY131" fmla="*/ 3983739 h 4454665"/>
              <a:gd name="connsiteX132" fmla="*/ 10518899 w 12192000"/>
              <a:gd name="connsiteY132" fmla="*/ 3884967 h 4454665"/>
              <a:gd name="connsiteX133" fmla="*/ 10302945 w 12192000"/>
              <a:gd name="connsiteY133" fmla="*/ 3859251 h 4454665"/>
              <a:gd name="connsiteX134" fmla="*/ 10319310 w 12192000"/>
              <a:gd name="connsiteY134" fmla="*/ 3859251 h 4454665"/>
              <a:gd name="connsiteX135" fmla="*/ 10362267 w 12192000"/>
              <a:gd name="connsiteY135" fmla="*/ 3898993 h 4454665"/>
              <a:gd name="connsiteX136" fmla="*/ 10317264 w 12192000"/>
              <a:gd name="connsiteY136" fmla="*/ 3936644 h 4454665"/>
              <a:gd name="connsiteX137" fmla="*/ 10272261 w 12192000"/>
              <a:gd name="connsiteY137" fmla="*/ 3936644 h 4454665"/>
              <a:gd name="connsiteX138" fmla="*/ 10272261 w 12192000"/>
              <a:gd name="connsiteY138" fmla="*/ 3861343 h 4454665"/>
              <a:gd name="connsiteX139" fmla="*/ 10302945 w 12192000"/>
              <a:gd name="connsiteY139" fmla="*/ 3859251 h 4454665"/>
              <a:gd name="connsiteX140" fmla="*/ 10679182 w 12192000"/>
              <a:gd name="connsiteY140" fmla="*/ 3847562 h 4454665"/>
              <a:gd name="connsiteX141" fmla="*/ 10650472 w 12192000"/>
              <a:gd name="connsiteY141" fmla="*/ 3853806 h 4454665"/>
              <a:gd name="connsiteX142" fmla="*/ 10644320 w 12192000"/>
              <a:gd name="connsiteY142" fmla="*/ 3860050 h 4454665"/>
              <a:gd name="connsiteX143" fmla="*/ 10644320 w 12192000"/>
              <a:gd name="connsiteY143" fmla="*/ 3891272 h 4454665"/>
              <a:gd name="connsiteX144" fmla="*/ 10627914 w 12192000"/>
              <a:gd name="connsiteY144" fmla="*/ 3891272 h 4454665"/>
              <a:gd name="connsiteX145" fmla="*/ 10621762 w 12192000"/>
              <a:gd name="connsiteY145" fmla="*/ 3897517 h 4454665"/>
              <a:gd name="connsiteX146" fmla="*/ 10621762 w 12192000"/>
              <a:gd name="connsiteY146" fmla="*/ 3922495 h 4454665"/>
              <a:gd name="connsiteX147" fmla="*/ 10627914 w 12192000"/>
              <a:gd name="connsiteY147" fmla="*/ 3928739 h 4454665"/>
              <a:gd name="connsiteX148" fmla="*/ 10644320 w 12192000"/>
              <a:gd name="connsiteY148" fmla="*/ 3928739 h 4454665"/>
              <a:gd name="connsiteX149" fmla="*/ 10644320 w 12192000"/>
              <a:gd name="connsiteY149" fmla="*/ 4011998 h 4454665"/>
              <a:gd name="connsiteX150" fmla="*/ 10699689 w 12192000"/>
              <a:gd name="connsiteY150" fmla="*/ 4084849 h 4454665"/>
              <a:gd name="connsiteX151" fmla="*/ 10732500 w 12192000"/>
              <a:gd name="connsiteY151" fmla="*/ 4080686 h 4454665"/>
              <a:gd name="connsiteX152" fmla="*/ 10738652 w 12192000"/>
              <a:gd name="connsiteY152" fmla="*/ 4072360 h 4454665"/>
              <a:gd name="connsiteX153" fmla="*/ 10736602 w 12192000"/>
              <a:gd name="connsiteY153" fmla="*/ 4049464 h 4454665"/>
              <a:gd name="connsiteX154" fmla="*/ 10730449 w 12192000"/>
              <a:gd name="connsiteY154" fmla="*/ 4041138 h 4454665"/>
              <a:gd name="connsiteX155" fmla="*/ 10705841 w 12192000"/>
              <a:gd name="connsiteY155" fmla="*/ 4043220 h 4454665"/>
              <a:gd name="connsiteX156" fmla="*/ 10687385 w 12192000"/>
              <a:gd name="connsiteY156" fmla="*/ 4005753 h 4454665"/>
              <a:gd name="connsiteX157" fmla="*/ 10687385 w 12192000"/>
              <a:gd name="connsiteY157" fmla="*/ 3928739 h 4454665"/>
              <a:gd name="connsiteX158" fmla="*/ 10730449 w 12192000"/>
              <a:gd name="connsiteY158" fmla="*/ 3928739 h 4454665"/>
              <a:gd name="connsiteX159" fmla="*/ 10736602 w 12192000"/>
              <a:gd name="connsiteY159" fmla="*/ 3922495 h 4454665"/>
              <a:gd name="connsiteX160" fmla="*/ 10736602 w 12192000"/>
              <a:gd name="connsiteY160" fmla="*/ 3897517 h 4454665"/>
              <a:gd name="connsiteX161" fmla="*/ 10730449 w 12192000"/>
              <a:gd name="connsiteY161" fmla="*/ 3891272 h 4454665"/>
              <a:gd name="connsiteX162" fmla="*/ 10687385 w 12192000"/>
              <a:gd name="connsiteY162" fmla="*/ 3891272 h 4454665"/>
              <a:gd name="connsiteX163" fmla="*/ 10687385 w 12192000"/>
              <a:gd name="connsiteY163" fmla="*/ 3853806 h 4454665"/>
              <a:gd name="connsiteX164" fmla="*/ 10685334 w 12192000"/>
              <a:gd name="connsiteY164" fmla="*/ 3847562 h 4454665"/>
              <a:gd name="connsiteX165" fmla="*/ 10679182 w 12192000"/>
              <a:gd name="connsiteY165" fmla="*/ 3847562 h 4454665"/>
              <a:gd name="connsiteX166" fmla="*/ 10313278 w 12192000"/>
              <a:gd name="connsiteY166" fmla="*/ 3818340 h 4454665"/>
              <a:gd name="connsiteX167" fmla="*/ 10232861 w 12192000"/>
              <a:gd name="connsiteY167" fmla="*/ 3822492 h 4454665"/>
              <a:gd name="connsiteX168" fmla="*/ 10226674 w 12192000"/>
              <a:gd name="connsiteY168" fmla="*/ 3830796 h 4454665"/>
              <a:gd name="connsiteX169" fmla="*/ 10226674 w 12192000"/>
              <a:gd name="connsiteY169" fmla="*/ 4071608 h 4454665"/>
              <a:gd name="connsiteX170" fmla="*/ 10234922 w 12192000"/>
              <a:gd name="connsiteY170" fmla="*/ 4077836 h 4454665"/>
              <a:gd name="connsiteX171" fmla="*/ 10263790 w 12192000"/>
              <a:gd name="connsiteY171" fmla="*/ 4077836 h 4454665"/>
              <a:gd name="connsiteX172" fmla="*/ 10272038 w 12192000"/>
              <a:gd name="connsiteY172" fmla="*/ 4071608 h 4454665"/>
              <a:gd name="connsiteX173" fmla="*/ 10272038 w 12192000"/>
              <a:gd name="connsiteY173" fmla="*/ 3976114 h 4454665"/>
              <a:gd name="connsiteX174" fmla="*/ 10321526 w 12192000"/>
              <a:gd name="connsiteY174" fmla="*/ 3978189 h 4454665"/>
              <a:gd name="connsiteX175" fmla="*/ 10362766 w 12192000"/>
              <a:gd name="connsiteY175" fmla="*/ 4073683 h 4454665"/>
              <a:gd name="connsiteX176" fmla="*/ 10368952 w 12192000"/>
              <a:gd name="connsiteY176" fmla="*/ 4077836 h 4454665"/>
              <a:gd name="connsiteX177" fmla="*/ 10401944 w 12192000"/>
              <a:gd name="connsiteY177" fmla="*/ 4077836 h 4454665"/>
              <a:gd name="connsiteX178" fmla="*/ 10408130 w 12192000"/>
              <a:gd name="connsiteY178" fmla="*/ 4075760 h 4454665"/>
              <a:gd name="connsiteX179" fmla="*/ 10410192 w 12192000"/>
              <a:gd name="connsiteY179" fmla="*/ 4069532 h 4454665"/>
              <a:gd name="connsiteX180" fmla="*/ 10362766 w 12192000"/>
              <a:gd name="connsiteY180" fmla="*/ 3965734 h 4454665"/>
              <a:gd name="connsiteX181" fmla="*/ 10408130 w 12192000"/>
              <a:gd name="connsiteY181" fmla="*/ 3897226 h 4454665"/>
              <a:gd name="connsiteX182" fmla="*/ 10319464 w 12192000"/>
              <a:gd name="connsiteY182" fmla="*/ 3818340 h 4454665"/>
              <a:gd name="connsiteX183" fmla="*/ 10313278 w 12192000"/>
              <a:gd name="connsiteY183" fmla="*/ 3818340 h 4454665"/>
              <a:gd name="connsiteX184" fmla="*/ 11675833 w 12192000"/>
              <a:gd name="connsiteY184" fmla="*/ 3785334 h 4454665"/>
              <a:gd name="connsiteX185" fmla="*/ 11684076 w 12192000"/>
              <a:gd name="connsiteY185" fmla="*/ 3785334 h 4454665"/>
              <a:gd name="connsiteX186" fmla="*/ 11791218 w 12192000"/>
              <a:gd name="connsiteY186" fmla="*/ 3847147 h 4454665"/>
              <a:gd name="connsiteX187" fmla="*/ 11795339 w 12192000"/>
              <a:gd name="connsiteY187" fmla="*/ 3853328 h 4454665"/>
              <a:gd name="connsiteX188" fmla="*/ 11787097 w 12192000"/>
              <a:gd name="connsiteY188" fmla="*/ 3859509 h 4454665"/>
              <a:gd name="connsiteX189" fmla="*/ 11696438 w 12192000"/>
              <a:gd name="connsiteY189" fmla="*/ 3902778 h 4454665"/>
              <a:gd name="connsiteX190" fmla="*/ 11686136 w 12192000"/>
              <a:gd name="connsiteY190" fmla="*/ 3904838 h 4454665"/>
              <a:gd name="connsiteX191" fmla="*/ 11682015 w 12192000"/>
              <a:gd name="connsiteY191" fmla="*/ 3894536 h 4454665"/>
              <a:gd name="connsiteX192" fmla="*/ 11673773 w 12192000"/>
              <a:gd name="connsiteY192" fmla="*/ 3793575 h 4454665"/>
              <a:gd name="connsiteX193" fmla="*/ 11675833 w 12192000"/>
              <a:gd name="connsiteY193" fmla="*/ 3785334 h 4454665"/>
              <a:gd name="connsiteX194" fmla="*/ 11618498 w 12192000"/>
              <a:gd name="connsiteY194" fmla="*/ 3784563 h 4454665"/>
              <a:gd name="connsiteX195" fmla="*/ 11622619 w 12192000"/>
              <a:gd name="connsiteY195" fmla="*/ 3785338 h 4454665"/>
              <a:gd name="connsiteX196" fmla="*/ 11624679 w 12192000"/>
              <a:gd name="connsiteY196" fmla="*/ 3795663 h 4454665"/>
              <a:gd name="connsiteX197" fmla="*/ 11616438 w 12192000"/>
              <a:gd name="connsiteY197" fmla="*/ 3896851 h 4454665"/>
              <a:gd name="connsiteX198" fmla="*/ 11612316 w 12192000"/>
              <a:gd name="connsiteY198" fmla="*/ 3905111 h 4454665"/>
              <a:gd name="connsiteX199" fmla="*/ 11602015 w 12192000"/>
              <a:gd name="connsiteY199" fmla="*/ 3905111 h 4454665"/>
              <a:gd name="connsiteX200" fmla="*/ 11511355 w 12192000"/>
              <a:gd name="connsiteY200" fmla="*/ 3859680 h 4454665"/>
              <a:gd name="connsiteX201" fmla="*/ 11503114 w 12192000"/>
              <a:gd name="connsiteY201" fmla="*/ 3853485 h 4454665"/>
              <a:gd name="connsiteX202" fmla="*/ 11507235 w 12192000"/>
              <a:gd name="connsiteY202" fmla="*/ 3847289 h 4454665"/>
              <a:gd name="connsiteX203" fmla="*/ 11614377 w 12192000"/>
              <a:gd name="connsiteY203" fmla="*/ 3785338 h 4454665"/>
              <a:gd name="connsiteX204" fmla="*/ 11618498 w 12192000"/>
              <a:gd name="connsiteY204" fmla="*/ 3784563 h 4454665"/>
              <a:gd name="connsiteX205" fmla="*/ 11649811 w 12192000"/>
              <a:gd name="connsiteY205" fmla="*/ 3749374 h 4454665"/>
              <a:gd name="connsiteX206" fmla="*/ 11432980 w 12192000"/>
              <a:gd name="connsiteY206" fmla="*/ 3968544 h 4454665"/>
              <a:gd name="connsiteX207" fmla="*/ 11649811 w 12192000"/>
              <a:gd name="connsiteY207" fmla="*/ 4187713 h 4454665"/>
              <a:gd name="connsiteX208" fmla="*/ 11866643 w 12192000"/>
              <a:gd name="connsiteY208" fmla="*/ 3968544 h 4454665"/>
              <a:gd name="connsiteX209" fmla="*/ 11649811 w 12192000"/>
              <a:gd name="connsiteY209" fmla="*/ 3749374 h 4454665"/>
              <a:gd name="connsiteX210" fmla="*/ 11649226 w 12192000"/>
              <a:gd name="connsiteY210" fmla="*/ 3717815 h 4454665"/>
              <a:gd name="connsiteX211" fmla="*/ 11895865 w 12192000"/>
              <a:gd name="connsiteY211" fmla="*/ 3967376 h 4454665"/>
              <a:gd name="connsiteX212" fmla="*/ 11649226 w 12192000"/>
              <a:gd name="connsiteY212" fmla="*/ 4216937 h 4454665"/>
              <a:gd name="connsiteX213" fmla="*/ 11402588 w 12192000"/>
              <a:gd name="connsiteY213" fmla="*/ 3967376 h 4454665"/>
              <a:gd name="connsiteX214" fmla="*/ 11649226 w 12192000"/>
              <a:gd name="connsiteY214" fmla="*/ 3717815 h 4454665"/>
              <a:gd name="connsiteX215" fmla="*/ 11636303 w 12192000"/>
              <a:gd name="connsiteY215" fmla="*/ 3639239 h 4454665"/>
              <a:gd name="connsiteX216" fmla="*/ 11623964 w 12192000"/>
              <a:gd name="connsiteY216" fmla="*/ 3689122 h 4454665"/>
              <a:gd name="connsiteX217" fmla="*/ 11601342 w 12192000"/>
              <a:gd name="connsiteY217" fmla="*/ 3693279 h 4454665"/>
              <a:gd name="connsiteX218" fmla="*/ 11574607 w 12192000"/>
              <a:gd name="connsiteY218" fmla="*/ 3647553 h 4454665"/>
              <a:gd name="connsiteX219" fmla="*/ 11574607 w 12192000"/>
              <a:gd name="connsiteY219" fmla="*/ 3645474 h 4454665"/>
              <a:gd name="connsiteX220" fmla="*/ 11572550 w 12192000"/>
              <a:gd name="connsiteY220" fmla="*/ 3647553 h 4454665"/>
              <a:gd name="connsiteX221" fmla="*/ 11551985 w 12192000"/>
              <a:gd name="connsiteY221" fmla="*/ 3651710 h 4454665"/>
              <a:gd name="connsiteX222" fmla="*/ 11551985 w 12192000"/>
              <a:gd name="connsiteY222" fmla="*/ 3653788 h 4454665"/>
              <a:gd name="connsiteX223" fmla="*/ 11547872 w 12192000"/>
              <a:gd name="connsiteY223" fmla="*/ 3678730 h 4454665"/>
              <a:gd name="connsiteX224" fmla="*/ 11551985 w 12192000"/>
              <a:gd name="connsiteY224" fmla="*/ 3705750 h 4454665"/>
              <a:gd name="connsiteX225" fmla="*/ 11531420 w 12192000"/>
              <a:gd name="connsiteY225" fmla="*/ 3714063 h 4454665"/>
              <a:gd name="connsiteX226" fmla="*/ 11494402 w 12192000"/>
              <a:gd name="connsiteY226" fmla="*/ 3678730 h 4454665"/>
              <a:gd name="connsiteX227" fmla="*/ 11494402 w 12192000"/>
              <a:gd name="connsiteY227" fmla="*/ 3676651 h 4454665"/>
              <a:gd name="connsiteX228" fmla="*/ 11492346 w 12192000"/>
              <a:gd name="connsiteY228" fmla="*/ 3676651 h 4454665"/>
              <a:gd name="connsiteX229" fmla="*/ 11473837 w 12192000"/>
              <a:gd name="connsiteY229" fmla="*/ 3689122 h 4454665"/>
              <a:gd name="connsiteX230" fmla="*/ 11473837 w 12192000"/>
              <a:gd name="connsiteY230" fmla="*/ 3691200 h 4454665"/>
              <a:gd name="connsiteX231" fmla="*/ 11486176 w 12192000"/>
              <a:gd name="connsiteY231" fmla="*/ 3741083 h 4454665"/>
              <a:gd name="connsiteX232" fmla="*/ 11469724 w 12192000"/>
              <a:gd name="connsiteY232" fmla="*/ 3753554 h 4454665"/>
              <a:gd name="connsiteX233" fmla="*/ 11426536 w 12192000"/>
              <a:gd name="connsiteY233" fmla="*/ 3726534 h 4454665"/>
              <a:gd name="connsiteX234" fmla="*/ 11424480 w 12192000"/>
              <a:gd name="connsiteY234" fmla="*/ 3726534 h 4454665"/>
              <a:gd name="connsiteX235" fmla="*/ 11424480 w 12192000"/>
              <a:gd name="connsiteY235" fmla="*/ 3728612 h 4454665"/>
              <a:gd name="connsiteX236" fmla="*/ 11408027 w 12192000"/>
              <a:gd name="connsiteY236" fmla="*/ 3743162 h 4454665"/>
              <a:gd name="connsiteX237" fmla="*/ 11408027 w 12192000"/>
              <a:gd name="connsiteY237" fmla="*/ 3745240 h 4454665"/>
              <a:gd name="connsiteX238" fmla="*/ 11434763 w 12192000"/>
              <a:gd name="connsiteY238" fmla="*/ 3790966 h 4454665"/>
              <a:gd name="connsiteX239" fmla="*/ 11420366 w 12192000"/>
              <a:gd name="connsiteY239" fmla="*/ 3807594 h 4454665"/>
              <a:gd name="connsiteX240" fmla="*/ 11371010 w 12192000"/>
              <a:gd name="connsiteY240" fmla="*/ 3795123 h 4454665"/>
              <a:gd name="connsiteX241" fmla="*/ 11368953 w 12192000"/>
              <a:gd name="connsiteY241" fmla="*/ 3795123 h 4454665"/>
              <a:gd name="connsiteX242" fmla="*/ 11358671 w 12192000"/>
              <a:gd name="connsiteY242" fmla="*/ 3813829 h 4454665"/>
              <a:gd name="connsiteX243" fmla="*/ 11358671 w 12192000"/>
              <a:gd name="connsiteY243" fmla="*/ 3815908 h 4454665"/>
              <a:gd name="connsiteX244" fmla="*/ 11395688 w 12192000"/>
              <a:gd name="connsiteY244" fmla="*/ 3853320 h 4454665"/>
              <a:gd name="connsiteX245" fmla="*/ 11387462 w 12192000"/>
              <a:gd name="connsiteY245" fmla="*/ 3872026 h 4454665"/>
              <a:gd name="connsiteX246" fmla="*/ 11336049 w 12192000"/>
              <a:gd name="connsiteY246" fmla="*/ 3872026 h 4454665"/>
              <a:gd name="connsiteX247" fmla="*/ 11333992 w 12192000"/>
              <a:gd name="connsiteY247" fmla="*/ 3872026 h 4454665"/>
              <a:gd name="connsiteX248" fmla="*/ 11333992 w 12192000"/>
              <a:gd name="connsiteY248" fmla="*/ 3874104 h 4454665"/>
              <a:gd name="connsiteX249" fmla="*/ 11327823 w 12192000"/>
              <a:gd name="connsiteY249" fmla="*/ 3894888 h 4454665"/>
              <a:gd name="connsiteX250" fmla="*/ 11329879 w 12192000"/>
              <a:gd name="connsiteY250" fmla="*/ 3896967 h 4454665"/>
              <a:gd name="connsiteX251" fmla="*/ 11373066 w 12192000"/>
              <a:gd name="connsiteY251" fmla="*/ 3921908 h 4454665"/>
              <a:gd name="connsiteX252" fmla="*/ 11371010 w 12192000"/>
              <a:gd name="connsiteY252" fmla="*/ 3944772 h 4454665"/>
              <a:gd name="connsiteX253" fmla="*/ 11321653 w 12192000"/>
              <a:gd name="connsiteY253" fmla="*/ 3957243 h 4454665"/>
              <a:gd name="connsiteX254" fmla="*/ 11319596 w 12192000"/>
              <a:gd name="connsiteY254" fmla="*/ 3957243 h 4454665"/>
              <a:gd name="connsiteX255" fmla="*/ 11319596 w 12192000"/>
              <a:gd name="connsiteY255" fmla="*/ 3959320 h 4454665"/>
              <a:gd name="connsiteX256" fmla="*/ 11319596 w 12192000"/>
              <a:gd name="connsiteY256" fmla="*/ 3969713 h 4454665"/>
              <a:gd name="connsiteX257" fmla="*/ 11319596 w 12192000"/>
              <a:gd name="connsiteY257" fmla="*/ 3980105 h 4454665"/>
              <a:gd name="connsiteX258" fmla="*/ 11319596 w 12192000"/>
              <a:gd name="connsiteY258" fmla="*/ 3982184 h 4454665"/>
              <a:gd name="connsiteX259" fmla="*/ 11321653 w 12192000"/>
              <a:gd name="connsiteY259" fmla="*/ 3982184 h 4454665"/>
              <a:gd name="connsiteX260" fmla="*/ 11371010 w 12192000"/>
              <a:gd name="connsiteY260" fmla="*/ 3994655 h 4454665"/>
              <a:gd name="connsiteX261" fmla="*/ 11375123 w 12192000"/>
              <a:gd name="connsiteY261" fmla="*/ 4017517 h 4454665"/>
              <a:gd name="connsiteX262" fmla="*/ 11329879 w 12192000"/>
              <a:gd name="connsiteY262" fmla="*/ 4044537 h 4454665"/>
              <a:gd name="connsiteX263" fmla="*/ 11327823 w 12192000"/>
              <a:gd name="connsiteY263" fmla="*/ 4044537 h 4454665"/>
              <a:gd name="connsiteX264" fmla="*/ 11327823 w 12192000"/>
              <a:gd name="connsiteY264" fmla="*/ 4046616 h 4454665"/>
              <a:gd name="connsiteX265" fmla="*/ 11333992 w 12192000"/>
              <a:gd name="connsiteY265" fmla="*/ 4067401 h 4454665"/>
              <a:gd name="connsiteX266" fmla="*/ 11336049 w 12192000"/>
              <a:gd name="connsiteY266" fmla="*/ 4067401 h 4454665"/>
              <a:gd name="connsiteX267" fmla="*/ 11387462 w 12192000"/>
              <a:gd name="connsiteY267" fmla="*/ 4067401 h 4454665"/>
              <a:gd name="connsiteX268" fmla="*/ 11395688 w 12192000"/>
              <a:gd name="connsiteY268" fmla="*/ 4088184 h 4454665"/>
              <a:gd name="connsiteX269" fmla="*/ 11358671 w 12192000"/>
              <a:gd name="connsiteY269" fmla="*/ 4125597 h 4454665"/>
              <a:gd name="connsiteX270" fmla="*/ 11358671 w 12192000"/>
              <a:gd name="connsiteY270" fmla="*/ 4127675 h 4454665"/>
              <a:gd name="connsiteX271" fmla="*/ 11371010 w 12192000"/>
              <a:gd name="connsiteY271" fmla="*/ 4146381 h 4454665"/>
              <a:gd name="connsiteX272" fmla="*/ 11422423 w 12192000"/>
              <a:gd name="connsiteY272" fmla="*/ 4131833 h 4454665"/>
              <a:gd name="connsiteX273" fmla="*/ 11434763 w 12192000"/>
              <a:gd name="connsiteY273" fmla="*/ 4150539 h 4454665"/>
              <a:gd name="connsiteX274" fmla="*/ 11408027 w 12192000"/>
              <a:gd name="connsiteY274" fmla="*/ 4196265 h 4454665"/>
              <a:gd name="connsiteX275" fmla="*/ 11410084 w 12192000"/>
              <a:gd name="connsiteY275" fmla="*/ 4198342 h 4454665"/>
              <a:gd name="connsiteX276" fmla="*/ 11424480 w 12192000"/>
              <a:gd name="connsiteY276" fmla="*/ 4212892 h 4454665"/>
              <a:gd name="connsiteX277" fmla="*/ 11426536 w 12192000"/>
              <a:gd name="connsiteY277" fmla="*/ 4212892 h 4454665"/>
              <a:gd name="connsiteX278" fmla="*/ 11471780 w 12192000"/>
              <a:gd name="connsiteY278" fmla="*/ 4185872 h 4454665"/>
              <a:gd name="connsiteX279" fmla="*/ 11488233 w 12192000"/>
              <a:gd name="connsiteY279" fmla="*/ 4200421 h 4454665"/>
              <a:gd name="connsiteX280" fmla="*/ 11475894 w 12192000"/>
              <a:gd name="connsiteY280" fmla="*/ 4250304 h 4454665"/>
              <a:gd name="connsiteX281" fmla="*/ 11475894 w 12192000"/>
              <a:gd name="connsiteY281" fmla="*/ 4252383 h 4454665"/>
              <a:gd name="connsiteX282" fmla="*/ 11494402 w 12192000"/>
              <a:gd name="connsiteY282" fmla="*/ 4262774 h 4454665"/>
              <a:gd name="connsiteX283" fmla="*/ 11494402 w 12192000"/>
              <a:gd name="connsiteY283" fmla="*/ 4264853 h 4454665"/>
              <a:gd name="connsiteX284" fmla="*/ 11496459 w 12192000"/>
              <a:gd name="connsiteY284" fmla="*/ 4262774 h 4454665"/>
              <a:gd name="connsiteX285" fmla="*/ 11533476 w 12192000"/>
              <a:gd name="connsiteY285" fmla="*/ 4225363 h 4454665"/>
              <a:gd name="connsiteX286" fmla="*/ 11551985 w 12192000"/>
              <a:gd name="connsiteY286" fmla="*/ 4233677 h 4454665"/>
              <a:gd name="connsiteX287" fmla="*/ 11549928 w 12192000"/>
              <a:gd name="connsiteY287" fmla="*/ 4260697 h 4454665"/>
              <a:gd name="connsiteX288" fmla="*/ 11551985 w 12192000"/>
              <a:gd name="connsiteY288" fmla="*/ 4285638 h 4454665"/>
              <a:gd name="connsiteX289" fmla="*/ 11551985 w 12192000"/>
              <a:gd name="connsiteY289" fmla="*/ 4287716 h 4454665"/>
              <a:gd name="connsiteX290" fmla="*/ 11554042 w 12192000"/>
              <a:gd name="connsiteY290" fmla="*/ 4287716 h 4454665"/>
              <a:gd name="connsiteX291" fmla="*/ 11574607 w 12192000"/>
              <a:gd name="connsiteY291" fmla="*/ 4293951 h 4454665"/>
              <a:gd name="connsiteX292" fmla="*/ 11576663 w 12192000"/>
              <a:gd name="connsiteY292" fmla="*/ 4293951 h 4454665"/>
              <a:gd name="connsiteX293" fmla="*/ 11601342 w 12192000"/>
              <a:gd name="connsiteY293" fmla="*/ 4248226 h 4454665"/>
              <a:gd name="connsiteX294" fmla="*/ 11623964 w 12192000"/>
              <a:gd name="connsiteY294" fmla="*/ 4250304 h 4454665"/>
              <a:gd name="connsiteX295" fmla="*/ 11636303 w 12192000"/>
              <a:gd name="connsiteY295" fmla="*/ 4302265 h 4454665"/>
              <a:gd name="connsiteX296" fmla="*/ 11638359 w 12192000"/>
              <a:gd name="connsiteY296" fmla="*/ 4302265 h 4454665"/>
              <a:gd name="connsiteX297" fmla="*/ 11658925 w 12192000"/>
              <a:gd name="connsiteY297" fmla="*/ 4302265 h 4454665"/>
              <a:gd name="connsiteX298" fmla="*/ 11660982 w 12192000"/>
              <a:gd name="connsiteY298" fmla="*/ 4302265 h 4454665"/>
              <a:gd name="connsiteX299" fmla="*/ 11675378 w 12192000"/>
              <a:gd name="connsiteY299" fmla="*/ 4250304 h 4454665"/>
              <a:gd name="connsiteX300" fmla="*/ 11695943 w 12192000"/>
              <a:gd name="connsiteY300" fmla="*/ 4248226 h 4454665"/>
              <a:gd name="connsiteX301" fmla="*/ 11722678 w 12192000"/>
              <a:gd name="connsiteY301" fmla="*/ 4293951 h 4454665"/>
              <a:gd name="connsiteX302" fmla="*/ 11743243 w 12192000"/>
              <a:gd name="connsiteY302" fmla="*/ 4287716 h 4454665"/>
              <a:gd name="connsiteX303" fmla="*/ 11745300 w 12192000"/>
              <a:gd name="connsiteY303" fmla="*/ 4287716 h 4454665"/>
              <a:gd name="connsiteX304" fmla="*/ 11747356 w 12192000"/>
              <a:gd name="connsiteY304" fmla="*/ 4260697 h 4454665"/>
              <a:gd name="connsiteX305" fmla="*/ 11745300 w 12192000"/>
              <a:gd name="connsiteY305" fmla="*/ 4233677 h 4454665"/>
              <a:gd name="connsiteX306" fmla="*/ 11765865 w 12192000"/>
              <a:gd name="connsiteY306" fmla="*/ 4225363 h 4454665"/>
              <a:gd name="connsiteX307" fmla="*/ 11802882 w 12192000"/>
              <a:gd name="connsiteY307" fmla="*/ 4262774 h 4454665"/>
              <a:gd name="connsiteX308" fmla="*/ 11821391 w 12192000"/>
              <a:gd name="connsiteY308" fmla="*/ 4252383 h 4454665"/>
              <a:gd name="connsiteX309" fmla="*/ 11823448 w 12192000"/>
              <a:gd name="connsiteY309" fmla="*/ 4250304 h 4454665"/>
              <a:gd name="connsiteX310" fmla="*/ 11823448 w 12192000"/>
              <a:gd name="connsiteY310" fmla="*/ 4248226 h 4454665"/>
              <a:gd name="connsiteX311" fmla="*/ 11809052 w 12192000"/>
              <a:gd name="connsiteY311" fmla="*/ 4200421 h 4454665"/>
              <a:gd name="connsiteX312" fmla="*/ 11825504 w 12192000"/>
              <a:gd name="connsiteY312" fmla="*/ 4185872 h 4454665"/>
              <a:gd name="connsiteX313" fmla="*/ 11870748 w 12192000"/>
              <a:gd name="connsiteY313" fmla="*/ 4212892 h 4454665"/>
              <a:gd name="connsiteX314" fmla="*/ 11872805 w 12192000"/>
              <a:gd name="connsiteY314" fmla="*/ 4212892 h 4454665"/>
              <a:gd name="connsiteX315" fmla="*/ 11887201 w 12192000"/>
              <a:gd name="connsiteY315" fmla="*/ 4196265 h 4454665"/>
              <a:gd name="connsiteX316" fmla="*/ 11889257 w 12192000"/>
              <a:gd name="connsiteY316" fmla="*/ 4196265 h 4454665"/>
              <a:gd name="connsiteX317" fmla="*/ 11862522 w 12192000"/>
              <a:gd name="connsiteY317" fmla="*/ 4150539 h 4454665"/>
              <a:gd name="connsiteX318" fmla="*/ 11874861 w 12192000"/>
              <a:gd name="connsiteY318" fmla="*/ 4131833 h 4454665"/>
              <a:gd name="connsiteX319" fmla="*/ 11926275 w 12192000"/>
              <a:gd name="connsiteY319" fmla="*/ 4146381 h 4454665"/>
              <a:gd name="connsiteX320" fmla="*/ 11928331 w 12192000"/>
              <a:gd name="connsiteY320" fmla="*/ 4144303 h 4454665"/>
              <a:gd name="connsiteX321" fmla="*/ 11938614 w 12192000"/>
              <a:gd name="connsiteY321" fmla="*/ 4125597 h 4454665"/>
              <a:gd name="connsiteX322" fmla="*/ 11938614 w 12192000"/>
              <a:gd name="connsiteY322" fmla="*/ 4123519 h 4454665"/>
              <a:gd name="connsiteX323" fmla="*/ 11901596 w 12192000"/>
              <a:gd name="connsiteY323" fmla="*/ 4088184 h 4454665"/>
              <a:gd name="connsiteX324" fmla="*/ 11909822 w 12192000"/>
              <a:gd name="connsiteY324" fmla="*/ 4067401 h 4454665"/>
              <a:gd name="connsiteX325" fmla="*/ 11961236 w 12192000"/>
              <a:gd name="connsiteY325" fmla="*/ 4067401 h 4454665"/>
              <a:gd name="connsiteX326" fmla="*/ 11963292 w 12192000"/>
              <a:gd name="connsiteY326" fmla="*/ 4067401 h 4454665"/>
              <a:gd name="connsiteX327" fmla="*/ 11967405 w 12192000"/>
              <a:gd name="connsiteY327" fmla="*/ 4046616 h 4454665"/>
              <a:gd name="connsiteX328" fmla="*/ 11967405 w 12192000"/>
              <a:gd name="connsiteY328" fmla="*/ 4044537 h 4454665"/>
              <a:gd name="connsiteX329" fmla="*/ 11922162 w 12192000"/>
              <a:gd name="connsiteY329" fmla="*/ 4017517 h 4454665"/>
              <a:gd name="connsiteX330" fmla="*/ 11926275 w 12192000"/>
              <a:gd name="connsiteY330" fmla="*/ 3996733 h 4454665"/>
              <a:gd name="connsiteX331" fmla="*/ 11975632 w 12192000"/>
              <a:gd name="connsiteY331" fmla="*/ 3982184 h 4454665"/>
              <a:gd name="connsiteX332" fmla="*/ 11977688 w 12192000"/>
              <a:gd name="connsiteY332" fmla="*/ 3982184 h 4454665"/>
              <a:gd name="connsiteX333" fmla="*/ 11977688 w 12192000"/>
              <a:gd name="connsiteY333" fmla="*/ 3969713 h 4454665"/>
              <a:gd name="connsiteX334" fmla="*/ 11977688 w 12192000"/>
              <a:gd name="connsiteY334" fmla="*/ 3959320 h 4454665"/>
              <a:gd name="connsiteX335" fmla="*/ 11975632 w 12192000"/>
              <a:gd name="connsiteY335" fmla="*/ 3959320 h 4454665"/>
              <a:gd name="connsiteX336" fmla="*/ 11926275 w 12192000"/>
              <a:gd name="connsiteY336" fmla="*/ 3944772 h 4454665"/>
              <a:gd name="connsiteX337" fmla="*/ 11924218 w 12192000"/>
              <a:gd name="connsiteY337" fmla="*/ 3923987 h 4454665"/>
              <a:gd name="connsiteX338" fmla="*/ 11967405 w 12192000"/>
              <a:gd name="connsiteY338" fmla="*/ 3896967 h 4454665"/>
              <a:gd name="connsiteX339" fmla="*/ 11969462 w 12192000"/>
              <a:gd name="connsiteY339" fmla="*/ 3896967 h 4454665"/>
              <a:gd name="connsiteX340" fmla="*/ 11969462 w 12192000"/>
              <a:gd name="connsiteY340" fmla="*/ 3894888 h 4454665"/>
              <a:gd name="connsiteX341" fmla="*/ 11963292 w 12192000"/>
              <a:gd name="connsiteY341" fmla="*/ 3874104 h 4454665"/>
              <a:gd name="connsiteX342" fmla="*/ 11961236 w 12192000"/>
              <a:gd name="connsiteY342" fmla="*/ 3874104 h 4454665"/>
              <a:gd name="connsiteX343" fmla="*/ 11909822 w 12192000"/>
              <a:gd name="connsiteY343" fmla="*/ 3874104 h 4454665"/>
              <a:gd name="connsiteX344" fmla="*/ 11901596 w 12192000"/>
              <a:gd name="connsiteY344" fmla="*/ 3853320 h 4454665"/>
              <a:gd name="connsiteX345" fmla="*/ 11938614 w 12192000"/>
              <a:gd name="connsiteY345" fmla="*/ 3815908 h 4454665"/>
              <a:gd name="connsiteX346" fmla="*/ 11938614 w 12192000"/>
              <a:gd name="connsiteY346" fmla="*/ 3813829 h 4454665"/>
              <a:gd name="connsiteX347" fmla="*/ 11928331 w 12192000"/>
              <a:gd name="connsiteY347" fmla="*/ 3795123 h 4454665"/>
              <a:gd name="connsiteX348" fmla="*/ 11926275 w 12192000"/>
              <a:gd name="connsiteY348" fmla="*/ 3795123 h 4454665"/>
              <a:gd name="connsiteX349" fmla="*/ 11876918 w 12192000"/>
              <a:gd name="connsiteY349" fmla="*/ 3807594 h 4454665"/>
              <a:gd name="connsiteX350" fmla="*/ 11862522 w 12192000"/>
              <a:gd name="connsiteY350" fmla="*/ 3790966 h 4454665"/>
              <a:gd name="connsiteX351" fmla="*/ 11889257 w 12192000"/>
              <a:gd name="connsiteY351" fmla="*/ 3745240 h 4454665"/>
              <a:gd name="connsiteX352" fmla="*/ 11889257 w 12192000"/>
              <a:gd name="connsiteY352" fmla="*/ 3743162 h 4454665"/>
              <a:gd name="connsiteX353" fmla="*/ 11872805 w 12192000"/>
              <a:gd name="connsiteY353" fmla="*/ 3728612 h 4454665"/>
              <a:gd name="connsiteX354" fmla="*/ 11827561 w 12192000"/>
              <a:gd name="connsiteY354" fmla="*/ 3753554 h 4454665"/>
              <a:gd name="connsiteX355" fmla="*/ 11809052 w 12192000"/>
              <a:gd name="connsiteY355" fmla="*/ 3741083 h 4454665"/>
              <a:gd name="connsiteX356" fmla="*/ 11823448 w 12192000"/>
              <a:gd name="connsiteY356" fmla="*/ 3691200 h 4454665"/>
              <a:gd name="connsiteX357" fmla="*/ 11823448 w 12192000"/>
              <a:gd name="connsiteY357" fmla="*/ 3689122 h 4454665"/>
              <a:gd name="connsiteX358" fmla="*/ 11804939 w 12192000"/>
              <a:gd name="connsiteY358" fmla="*/ 3678730 h 4454665"/>
              <a:gd name="connsiteX359" fmla="*/ 11802882 w 12192000"/>
              <a:gd name="connsiteY359" fmla="*/ 3676651 h 4454665"/>
              <a:gd name="connsiteX360" fmla="*/ 11802882 w 12192000"/>
              <a:gd name="connsiteY360" fmla="*/ 3678730 h 4454665"/>
              <a:gd name="connsiteX361" fmla="*/ 11765865 w 12192000"/>
              <a:gd name="connsiteY361" fmla="*/ 3714063 h 4454665"/>
              <a:gd name="connsiteX362" fmla="*/ 11745300 w 12192000"/>
              <a:gd name="connsiteY362" fmla="*/ 3705750 h 4454665"/>
              <a:gd name="connsiteX363" fmla="*/ 11749412 w 12192000"/>
              <a:gd name="connsiteY363" fmla="*/ 3678730 h 4454665"/>
              <a:gd name="connsiteX364" fmla="*/ 11745300 w 12192000"/>
              <a:gd name="connsiteY364" fmla="*/ 3653788 h 4454665"/>
              <a:gd name="connsiteX365" fmla="*/ 11745300 w 12192000"/>
              <a:gd name="connsiteY365" fmla="*/ 3651710 h 4454665"/>
              <a:gd name="connsiteX366" fmla="*/ 11743243 w 12192000"/>
              <a:gd name="connsiteY366" fmla="*/ 3651710 h 4454665"/>
              <a:gd name="connsiteX367" fmla="*/ 11722678 w 12192000"/>
              <a:gd name="connsiteY367" fmla="*/ 3647553 h 4454665"/>
              <a:gd name="connsiteX368" fmla="*/ 11695943 w 12192000"/>
              <a:gd name="connsiteY368" fmla="*/ 3693279 h 4454665"/>
              <a:gd name="connsiteX369" fmla="*/ 11673321 w 12192000"/>
              <a:gd name="connsiteY369" fmla="*/ 3689122 h 4454665"/>
              <a:gd name="connsiteX370" fmla="*/ 11660982 w 12192000"/>
              <a:gd name="connsiteY370" fmla="*/ 3639239 h 4454665"/>
              <a:gd name="connsiteX371" fmla="*/ 11658925 w 12192000"/>
              <a:gd name="connsiteY371" fmla="*/ 3639239 h 4454665"/>
              <a:gd name="connsiteX372" fmla="*/ 11638359 w 12192000"/>
              <a:gd name="connsiteY372" fmla="*/ 3639239 h 4454665"/>
              <a:gd name="connsiteX373" fmla="*/ 11636303 w 12192000"/>
              <a:gd name="connsiteY373" fmla="*/ 3639239 h 4454665"/>
              <a:gd name="connsiteX374" fmla="*/ 0 w 12192000"/>
              <a:gd name="connsiteY374" fmla="*/ 0 h 4454665"/>
              <a:gd name="connsiteX375" fmla="*/ 12192000 w 12192000"/>
              <a:gd name="connsiteY375" fmla="*/ 0 h 4454665"/>
              <a:gd name="connsiteX376" fmla="*/ 12192000 w 12192000"/>
              <a:gd name="connsiteY376" fmla="*/ 4454665 h 4454665"/>
              <a:gd name="connsiteX377" fmla="*/ 4539049 w 12192000"/>
              <a:gd name="connsiteY377" fmla="*/ 4454665 h 4454665"/>
              <a:gd name="connsiteX378" fmla="*/ 0 w 12192000"/>
              <a:gd name="connsiteY378" fmla="*/ 4454665 h 4454665"/>
              <a:gd name="connsiteX379" fmla="*/ 0 w 12192000"/>
              <a:gd name="connsiteY379" fmla="*/ 3869778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4454665">
                <a:moveTo>
                  <a:pt x="11603402" y="4036670"/>
                </a:moveTo>
                <a:cubicBezTo>
                  <a:pt x="11607483" y="4034586"/>
                  <a:pt x="11609524" y="4034586"/>
                  <a:pt x="11613605" y="4036670"/>
                </a:cubicBezTo>
                <a:cubicBezTo>
                  <a:pt x="11615645" y="4038755"/>
                  <a:pt x="11617686" y="4040839"/>
                  <a:pt x="11617686" y="4045008"/>
                </a:cubicBezTo>
                <a:cubicBezTo>
                  <a:pt x="11623808" y="4147152"/>
                  <a:pt x="11623808" y="4147152"/>
                  <a:pt x="11623808" y="4147152"/>
                </a:cubicBezTo>
                <a:cubicBezTo>
                  <a:pt x="11625848" y="4153405"/>
                  <a:pt x="11623808" y="4155490"/>
                  <a:pt x="11621767" y="4157574"/>
                </a:cubicBezTo>
                <a:cubicBezTo>
                  <a:pt x="11619727" y="4159659"/>
                  <a:pt x="11617686" y="4157574"/>
                  <a:pt x="11615645" y="4157574"/>
                </a:cubicBezTo>
                <a:cubicBezTo>
                  <a:pt x="11570752" y="4147152"/>
                  <a:pt x="11540142" y="4128390"/>
                  <a:pt x="11509533" y="4095038"/>
                </a:cubicBezTo>
                <a:cubicBezTo>
                  <a:pt x="11507492" y="4092954"/>
                  <a:pt x="11505451" y="4090869"/>
                  <a:pt x="11505451" y="4088785"/>
                </a:cubicBezTo>
                <a:cubicBezTo>
                  <a:pt x="11505451" y="4088785"/>
                  <a:pt x="11505451" y="4088785"/>
                  <a:pt x="11505451" y="4086699"/>
                </a:cubicBezTo>
                <a:cubicBezTo>
                  <a:pt x="11505451" y="4084615"/>
                  <a:pt x="11509533" y="4082530"/>
                  <a:pt x="11511573" y="4082530"/>
                </a:cubicBezTo>
                <a:cubicBezTo>
                  <a:pt x="11603402" y="4036670"/>
                  <a:pt x="11603402" y="4036670"/>
                  <a:pt x="11603402" y="4036670"/>
                </a:cubicBezTo>
                <a:close/>
                <a:moveTo>
                  <a:pt x="11686136" y="4034586"/>
                </a:moveTo>
                <a:cubicBezTo>
                  <a:pt x="11690256" y="4034586"/>
                  <a:pt x="11692317" y="4034586"/>
                  <a:pt x="11696438" y="4034586"/>
                </a:cubicBezTo>
                <a:cubicBezTo>
                  <a:pt x="11787097" y="4080352"/>
                  <a:pt x="11787097" y="4080352"/>
                  <a:pt x="11787097" y="4080352"/>
                </a:cubicBezTo>
                <a:cubicBezTo>
                  <a:pt x="11791218" y="4082432"/>
                  <a:pt x="11793278" y="4084512"/>
                  <a:pt x="11795339" y="4086593"/>
                </a:cubicBezTo>
                <a:cubicBezTo>
                  <a:pt x="11795339" y="4088673"/>
                  <a:pt x="11793278" y="4090753"/>
                  <a:pt x="11791218" y="4092833"/>
                </a:cubicBezTo>
                <a:cubicBezTo>
                  <a:pt x="11760312" y="4126117"/>
                  <a:pt x="11727344" y="4144840"/>
                  <a:pt x="11684076" y="4155241"/>
                </a:cubicBezTo>
                <a:cubicBezTo>
                  <a:pt x="11679954" y="4157321"/>
                  <a:pt x="11677894" y="4157321"/>
                  <a:pt x="11675833" y="4155241"/>
                </a:cubicBezTo>
                <a:cubicBezTo>
                  <a:pt x="11673773" y="4153161"/>
                  <a:pt x="11673773" y="4149000"/>
                  <a:pt x="11673773" y="4146920"/>
                </a:cubicBezTo>
                <a:cubicBezTo>
                  <a:pt x="11682015" y="4042907"/>
                  <a:pt x="11682015" y="4042907"/>
                  <a:pt x="11682015" y="4042907"/>
                </a:cubicBezTo>
                <a:cubicBezTo>
                  <a:pt x="11682015" y="4040827"/>
                  <a:pt x="11684076" y="4036666"/>
                  <a:pt x="11686136" y="4034586"/>
                </a:cubicBezTo>
                <a:close/>
                <a:moveTo>
                  <a:pt x="10868401" y="3994843"/>
                </a:moveTo>
                <a:cubicBezTo>
                  <a:pt x="10868401" y="3994843"/>
                  <a:pt x="10868401" y="3994843"/>
                  <a:pt x="10868401" y="4038046"/>
                </a:cubicBezTo>
                <a:cubicBezTo>
                  <a:pt x="10868401" y="4038046"/>
                  <a:pt x="10841333" y="4046275"/>
                  <a:pt x="10820512" y="4046275"/>
                </a:cubicBezTo>
                <a:cubicBezTo>
                  <a:pt x="10803855" y="4046275"/>
                  <a:pt x="10801773" y="4029817"/>
                  <a:pt x="10801773" y="4021588"/>
                </a:cubicBezTo>
                <a:cubicBezTo>
                  <a:pt x="10801773" y="4007187"/>
                  <a:pt x="10810102" y="3998958"/>
                  <a:pt x="10826759" y="3996901"/>
                </a:cubicBezTo>
                <a:close/>
                <a:moveTo>
                  <a:pt x="10518900" y="3924709"/>
                </a:moveTo>
                <a:cubicBezTo>
                  <a:pt x="10547537" y="3924709"/>
                  <a:pt x="10559811" y="3941316"/>
                  <a:pt x="10559811" y="3984908"/>
                </a:cubicBezTo>
                <a:cubicBezTo>
                  <a:pt x="10559811" y="4022272"/>
                  <a:pt x="10553675" y="4045106"/>
                  <a:pt x="10518900" y="4045106"/>
                </a:cubicBezTo>
                <a:cubicBezTo>
                  <a:pt x="10484125" y="4045106"/>
                  <a:pt x="10477988" y="4022272"/>
                  <a:pt x="10477988" y="3984908"/>
                </a:cubicBezTo>
                <a:cubicBezTo>
                  <a:pt x="10477988" y="3941316"/>
                  <a:pt x="10488216" y="3924709"/>
                  <a:pt x="10518900" y="3924709"/>
                </a:cubicBezTo>
                <a:close/>
                <a:moveTo>
                  <a:pt x="11673123" y="3916397"/>
                </a:moveTo>
                <a:cubicBezTo>
                  <a:pt x="11675950" y="3915878"/>
                  <a:pt x="11679033" y="3916397"/>
                  <a:pt x="11682116" y="3917436"/>
                </a:cubicBezTo>
                <a:cubicBezTo>
                  <a:pt x="11698562" y="3929905"/>
                  <a:pt x="11708840" y="3948607"/>
                  <a:pt x="11708840" y="3969387"/>
                </a:cubicBezTo>
                <a:cubicBezTo>
                  <a:pt x="11708840" y="4000558"/>
                  <a:pt x="11682116" y="4027572"/>
                  <a:pt x="11649226" y="4027572"/>
                </a:cubicBezTo>
                <a:cubicBezTo>
                  <a:pt x="11616336" y="4027572"/>
                  <a:pt x="11589612" y="4000558"/>
                  <a:pt x="11589612" y="3969387"/>
                </a:cubicBezTo>
                <a:cubicBezTo>
                  <a:pt x="11589612" y="3948607"/>
                  <a:pt x="11599890" y="3929905"/>
                  <a:pt x="11616336" y="3919515"/>
                </a:cubicBezTo>
                <a:cubicBezTo>
                  <a:pt x="11622503" y="3915358"/>
                  <a:pt x="11628669" y="3915358"/>
                  <a:pt x="11632781" y="3921592"/>
                </a:cubicBezTo>
                <a:cubicBezTo>
                  <a:pt x="11636892" y="3927827"/>
                  <a:pt x="11634837" y="3934060"/>
                  <a:pt x="11630725" y="3938217"/>
                </a:cubicBezTo>
                <a:cubicBezTo>
                  <a:pt x="11620447" y="3944451"/>
                  <a:pt x="11614280" y="3956919"/>
                  <a:pt x="11614280" y="3969387"/>
                </a:cubicBezTo>
                <a:cubicBezTo>
                  <a:pt x="11614280" y="3988090"/>
                  <a:pt x="11630725" y="4004714"/>
                  <a:pt x="11649226" y="4004714"/>
                </a:cubicBezTo>
                <a:cubicBezTo>
                  <a:pt x="11667727" y="4004714"/>
                  <a:pt x="11684172" y="3988090"/>
                  <a:pt x="11684172" y="3969387"/>
                </a:cubicBezTo>
                <a:cubicBezTo>
                  <a:pt x="11684172" y="3956919"/>
                  <a:pt x="11678005" y="3944451"/>
                  <a:pt x="11667727" y="3938217"/>
                </a:cubicBezTo>
                <a:cubicBezTo>
                  <a:pt x="11663616" y="3934060"/>
                  <a:pt x="11661560" y="3927827"/>
                  <a:pt x="11665671" y="3921592"/>
                </a:cubicBezTo>
                <a:cubicBezTo>
                  <a:pt x="11667727" y="3918476"/>
                  <a:pt x="11670297" y="3916917"/>
                  <a:pt x="11673123" y="3916397"/>
                </a:cubicBezTo>
                <a:close/>
                <a:moveTo>
                  <a:pt x="11822057" y="3901331"/>
                </a:moveTo>
                <a:cubicBezTo>
                  <a:pt x="11824124" y="3901331"/>
                  <a:pt x="11826190" y="3905483"/>
                  <a:pt x="11826190" y="3907560"/>
                </a:cubicBezTo>
                <a:cubicBezTo>
                  <a:pt x="11838588" y="3951158"/>
                  <a:pt x="11838588" y="3988528"/>
                  <a:pt x="11826190" y="4032127"/>
                </a:cubicBezTo>
                <a:cubicBezTo>
                  <a:pt x="11824124" y="4036279"/>
                  <a:pt x="11824124" y="4038355"/>
                  <a:pt x="11822057" y="4038355"/>
                </a:cubicBezTo>
                <a:cubicBezTo>
                  <a:pt x="11817924" y="4040431"/>
                  <a:pt x="11815858" y="4038355"/>
                  <a:pt x="11813791" y="4036279"/>
                </a:cubicBezTo>
                <a:cubicBezTo>
                  <a:pt x="11729066" y="3978147"/>
                  <a:pt x="11729066" y="3978147"/>
                  <a:pt x="11729066" y="3978147"/>
                </a:cubicBezTo>
                <a:cubicBezTo>
                  <a:pt x="11724933" y="3976072"/>
                  <a:pt x="11722867" y="3973995"/>
                  <a:pt x="11722867" y="3969843"/>
                </a:cubicBezTo>
                <a:cubicBezTo>
                  <a:pt x="11722867" y="3967767"/>
                  <a:pt x="11724933" y="3963615"/>
                  <a:pt x="11729066" y="3961539"/>
                </a:cubicBezTo>
                <a:cubicBezTo>
                  <a:pt x="11813791" y="3903408"/>
                  <a:pt x="11813791" y="3903408"/>
                  <a:pt x="11813791" y="3903408"/>
                </a:cubicBezTo>
                <a:cubicBezTo>
                  <a:pt x="11815858" y="3901331"/>
                  <a:pt x="11819991" y="3901331"/>
                  <a:pt x="11822057" y="3901331"/>
                </a:cubicBezTo>
                <a:close/>
                <a:moveTo>
                  <a:pt x="11476229" y="3901331"/>
                </a:moveTo>
                <a:cubicBezTo>
                  <a:pt x="11480320" y="3901331"/>
                  <a:pt x="11482366" y="3903408"/>
                  <a:pt x="11484412" y="3905483"/>
                </a:cubicBezTo>
                <a:cubicBezTo>
                  <a:pt x="11568280" y="3961539"/>
                  <a:pt x="11568280" y="3961539"/>
                  <a:pt x="11568280" y="3961539"/>
                </a:cubicBezTo>
                <a:cubicBezTo>
                  <a:pt x="11572371" y="3963615"/>
                  <a:pt x="11574417" y="3967767"/>
                  <a:pt x="11574417" y="3969843"/>
                </a:cubicBezTo>
                <a:cubicBezTo>
                  <a:pt x="11574417" y="3973995"/>
                  <a:pt x="11572371" y="3976072"/>
                  <a:pt x="11568280" y="3978147"/>
                </a:cubicBezTo>
                <a:lnTo>
                  <a:pt x="11484412" y="4036279"/>
                </a:lnTo>
                <a:cubicBezTo>
                  <a:pt x="11480320" y="4038355"/>
                  <a:pt x="11478275" y="4040431"/>
                  <a:pt x="11476229" y="4038355"/>
                </a:cubicBezTo>
                <a:cubicBezTo>
                  <a:pt x="11474184" y="4038355"/>
                  <a:pt x="11472138" y="4036279"/>
                  <a:pt x="11472138" y="4032127"/>
                </a:cubicBezTo>
                <a:cubicBezTo>
                  <a:pt x="11459865" y="3988528"/>
                  <a:pt x="11459865" y="3953234"/>
                  <a:pt x="11472138" y="3907560"/>
                </a:cubicBezTo>
                <a:cubicBezTo>
                  <a:pt x="11472138" y="3905483"/>
                  <a:pt x="11474184" y="3903408"/>
                  <a:pt x="11476229" y="3901331"/>
                </a:cubicBezTo>
                <a:close/>
                <a:moveTo>
                  <a:pt x="11088184" y="3890811"/>
                </a:moveTo>
                <a:cubicBezTo>
                  <a:pt x="11086131" y="3890811"/>
                  <a:pt x="11084078" y="3890811"/>
                  <a:pt x="11082024" y="3892889"/>
                </a:cubicBezTo>
                <a:cubicBezTo>
                  <a:pt x="11079972" y="3894966"/>
                  <a:pt x="11079972" y="3897043"/>
                  <a:pt x="11079972" y="3899119"/>
                </a:cubicBezTo>
                <a:cubicBezTo>
                  <a:pt x="11121033" y="4056970"/>
                  <a:pt x="11121033" y="4056970"/>
                  <a:pt x="11121033" y="4056970"/>
                </a:cubicBezTo>
                <a:cubicBezTo>
                  <a:pt x="11123086" y="4065278"/>
                  <a:pt x="11131299" y="4077739"/>
                  <a:pt x="11145670" y="4077739"/>
                </a:cubicBezTo>
                <a:cubicBezTo>
                  <a:pt x="11153882" y="4077739"/>
                  <a:pt x="11153882" y="4077739"/>
                  <a:pt x="11153882" y="4077739"/>
                </a:cubicBezTo>
                <a:cubicBezTo>
                  <a:pt x="11151829" y="4081893"/>
                  <a:pt x="11151829" y="4083971"/>
                  <a:pt x="11149776" y="4086047"/>
                </a:cubicBezTo>
                <a:cubicBezTo>
                  <a:pt x="11149776" y="4088124"/>
                  <a:pt x="11149776" y="4088124"/>
                  <a:pt x="11149776" y="4088124"/>
                </a:cubicBezTo>
                <a:cubicBezTo>
                  <a:pt x="11147723" y="4094356"/>
                  <a:pt x="11145670" y="4106817"/>
                  <a:pt x="11125139" y="4106817"/>
                </a:cubicBezTo>
                <a:cubicBezTo>
                  <a:pt x="11090237" y="4104740"/>
                  <a:pt x="11090237" y="4104740"/>
                  <a:pt x="11090237" y="4104740"/>
                </a:cubicBezTo>
                <a:cubicBezTo>
                  <a:pt x="11088184" y="4102663"/>
                  <a:pt x="11086131" y="4104740"/>
                  <a:pt x="11084078" y="4106817"/>
                </a:cubicBezTo>
                <a:cubicBezTo>
                  <a:pt x="11082024" y="4106817"/>
                  <a:pt x="11082024" y="4108894"/>
                  <a:pt x="11082024" y="4110971"/>
                </a:cubicBezTo>
                <a:cubicBezTo>
                  <a:pt x="11082024" y="4129664"/>
                  <a:pt x="11082024" y="4129664"/>
                  <a:pt x="11082024" y="4129664"/>
                </a:cubicBezTo>
                <a:cubicBezTo>
                  <a:pt x="11082024" y="4133818"/>
                  <a:pt x="11084078" y="4135895"/>
                  <a:pt x="11088184" y="4135895"/>
                </a:cubicBezTo>
                <a:cubicBezTo>
                  <a:pt x="11098449" y="4140048"/>
                  <a:pt x="11118980" y="4142125"/>
                  <a:pt x="11135404" y="4142125"/>
                </a:cubicBezTo>
                <a:cubicBezTo>
                  <a:pt x="11135404" y="4142125"/>
                  <a:pt x="11135404" y="4142125"/>
                  <a:pt x="11137458" y="4142125"/>
                </a:cubicBezTo>
                <a:cubicBezTo>
                  <a:pt x="11164148" y="4142125"/>
                  <a:pt x="11182625" y="4125510"/>
                  <a:pt x="11190838" y="4090201"/>
                </a:cubicBezTo>
                <a:cubicBezTo>
                  <a:pt x="11201103" y="4050738"/>
                  <a:pt x="11215474" y="3998814"/>
                  <a:pt x="11223687" y="3961429"/>
                </a:cubicBezTo>
                <a:cubicBezTo>
                  <a:pt x="11227793" y="3944813"/>
                  <a:pt x="11231899" y="3930274"/>
                  <a:pt x="11236005" y="3919889"/>
                </a:cubicBezTo>
                <a:cubicBezTo>
                  <a:pt x="11240111" y="3899119"/>
                  <a:pt x="11240111" y="3899119"/>
                  <a:pt x="11240111" y="3899119"/>
                </a:cubicBezTo>
                <a:cubicBezTo>
                  <a:pt x="11240111" y="3897043"/>
                  <a:pt x="11240111" y="3894966"/>
                  <a:pt x="11238058" y="3892889"/>
                </a:cubicBezTo>
                <a:cubicBezTo>
                  <a:pt x="11238058" y="3890811"/>
                  <a:pt x="11236005" y="3890811"/>
                  <a:pt x="11233952" y="3890811"/>
                </a:cubicBezTo>
                <a:cubicBezTo>
                  <a:pt x="11205209" y="3890811"/>
                  <a:pt x="11205209" y="3890811"/>
                  <a:pt x="11205209" y="3890811"/>
                </a:cubicBezTo>
                <a:cubicBezTo>
                  <a:pt x="11203156" y="3890811"/>
                  <a:pt x="11199050" y="3892889"/>
                  <a:pt x="11199050" y="3894966"/>
                </a:cubicBezTo>
                <a:cubicBezTo>
                  <a:pt x="11162094" y="4036200"/>
                  <a:pt x="11162094" y="4036200"/>
                  <a:pt x="11162094" y="4036200"/>
                </a:cubicBezTo>
                <a:cubicBezTo>
                  <a:pt x="11160041" y="4036200"/>
                  <a:pt x="11160041" y="4036200"/>
                  <a:pt x="11160041" y="4036200"/>
                </a:cubicBezTo>
                <a:cubicBezTo>
                  <a:pt x="11121033" y="3894966"/>
                  <a:pt x="11121033" y="3894966"/>
                  <a:pt x="11121033" y="3894966"/>
                </a:cubicBezTo>
                <a:cubicBezTo>
                  <a:pt x="11121033" y="3892889"/>
                  <a:pt x="11118980" y="3890811"/>
                  <a:pt x="11114874" y="3890811"/>
                </a:cubicBezTo>
                <a:cubicBezTo>
                  <a:pt x="11088184" y="3890811"/>
                  <a:pt x="11088184" y="3890811"/>
                  <a:pt x="11088184" y="3890811"/>
                </a:cubicBezTo>
                <a:close/>
                <a:moveTo>
                  <a:pt x="11048412" y="3888474"/>
                </a:moveTo>
                <a:cubicBezTo>
                  <a:pt x="11030001" y="3888474"/>
                  <a:pt x="11011591" y="3900959"/>
                  <a:pt x="10999317" y="3909283"/>
                </a:cubicBezTo>
                <a:cubicBezTo>
                  <a:pt x="10999317" y="3896798"/>
                  <a:pt x="10999317" y="3896798"/>
                  <a:pt x="10999317" y="3896798"/>
                </a:cubicBezTo>
                <a:cubicBezTo>
                  <a:pt x="10999317" y="3892635"/>
                  <a:pt x="10997272" y="3890555"/>
                  <a:pt x="10993181" y="3890555"/>
                </a:cubicBezTo>
                <a:cubicBezTo>
                  <a:pt x="10964542" y="3890555"/>
                  <a:pt x="10964542" y="3890555"/>
                  <a:pt x="10964542" y="3890555"/>
                </a:cubicBezTo>
                <a:cubicBezTo>
                  <a:pt x="10960451" y="3890555"/>
                  <a:pt x="10958406" y="3892635"/>
                  <a:pt x="10958406" y="3896798"/>
                </a:cubicBezTo>
                <a:cubicBezTo>
                  <a:pt x="10958406" y="4071593"/>
                  <a:pt x="10958406" y="4071593"/>
                  <a:pt x="10958406" y="4071593"/>
                </a:cubicBezTo>
                <a:cubicBezTo>
                  <a:pt x="10958406" y="4075755"/>
                  <a:pt x="10960451" y="4077836"/>
                  <a:pt x="10964542" y="4077836"/>
                </a:cubicBezTo>
                <a:cubicBezTo>
                  <a:pt x="10993181" y="4077836"/>
                  <a:pt x="10993181" y="4077836"/>
                  <a:pt x="10993181" y="4077836"/>
                </a:cubicBezTo>
                <a:cubicBezTo>
                  <a:pt x="10997272" y="4077836"/>
                  <a:pt x="10999317" y="4075755"/>
                  <a:pt x="10999317" y="4071593"/>
                </a:cubicBezTo>
                <a:cubicBezTo>
                  <a:pt x="10999317" y="3950901"/>
                  <a:pt x="10999317" y="3950901"/>
                  <a:pt x="10999317" y="3950901"/>
                </a:cubicBezTo>
                <a:cubicBezTo>
                  <a:pt x="11007500" y="3944658"/>
                  <a:pt x="11025910" y="3930092"/>
                  <a:pt x="11050457" y="3928011"/>
                </a:cubicBezTo>
                <a:cubicBezTo>
                  <a:pt x="11054548" y="3928011"/>
                  <a:pt x="11056594" y="3923849"/>
                  <a:pt x="11056594" y="3921768"/>
                </a:cubicBezTo>
                <a:cubicBezTo>
                  <a:pt x="11056594" y="3894717"/>
                  <a:pt x="11056594" y="3894717"/>
                  <a:pt x="11056594" y="3894717"/>
                </a:cubicBezTo>
                <a:cubicBezTo>
                  <a:pt x="11056594" y="3892635"/>
                  <a:pt x="11056594" y="3890555"/>
                  <a:pt x="11054548" y="3890555"/>
                </a:cubicBezTo>
                <a:cubicBezTo>
                  <a:pt x="11052503" y="3888474"/>
                  <a:pt x="11050457" y="3888474"/>
                  <a:pt x="11048412" y="3888474"/>
                </a:cubicBezTo>
                <a:close/>
                <a:moveTo>
                  <a:pt x="10847504" y="3884967"/>
                </a:moveTo>
                <a:cubicBezTo>
                  <a:pt x="10826811" y="3884967"/>
                  <a:pt x="10791633" y="3891205"/>
                  <a:pt x="10777148" y="3893285"/>
                </a:cubicBezTo>
                <a:cubicBezTo>
                  <a:pt x="10773009" y="3893285"/>
                  <a:pt x="10770940" y="3897443"/>
                  <a:pt x="10770940" y="3899523"/>
                </a:cubicBezTo>
                <a:cubicBezTo>
                  <a:pt x="10770940" y="3899523"/>
                  <a:pt x="10770940" y="3899523"/>
                  <a:pt x="10773009" y="3924476"/>
                </a:cubicBezTo>
                <a:cubicBezTo>
                  <a:pt x="10773009" y="3926555"/>
                  <a:pt x="10773009" y="3928635"/>
                  <a:pt x="10775079" y="3928635"/>
                </a:cubicBezTo>
                <a:cubicBezTo>
                  <a:pt x="10777148" y="3930714"/>
                  <a:pt x="10777148" y="3930714"/>
                  <a:pt x="10779217" y="3930714"/>
                </a:cubicBezTo>
                <a:cubicBezTo>
                  <a:pt x="10795771" y="3930714"/>
                  <a:pt x="10824741" y="3926555"/>
                  <a:pt x="10845434" y="3926555"/>
                </a:cubicBezTo>
                <a:cubicBezTo>
                  <a:pt x="10859918" y="3926555"/>
                  <a:pt x="10868196" y="3934873"/>
                  <a:pt x="10868196" y="3949429"/>
                </a:cubicBezTo>
                <a:cubicBezTo>
                  <a:pt x="10868196" y="3949429"/>
                  <a:pt x="10868196" y="3949429"/>
                  <a:pt x="10868196" y="3961905"/>
                </a:cubicBezTo>
                <a:cubicBezTo>
                  <a:pt x="10868196" y="3961905"/>
                  <a:pt x="10868196" y="3961905"/>
                  <a:pt x="10822672" y="3966064"/>
                </a:cubicBezTo>
                <a:cubicBezTo>
                  <a:pt x="10777148" y="3968144"/>
                  <a:pt x="10758524" y="3984779"/>
                  <a:pt x="10758524" y="4022208"/>
                </a:cubicBezTo>
                <a:cubicBezTo>
                  <a:pt x="10758524" y="4061717"/>
                  <a:pt x="10779217" y="4082511"/>
                  <a:pt x="10814395" y="4082511"/>
                </a:cubicBezTo>
                <a:cubicBezTo>
                  <a:pt x="10843365" y="4082511"/>
                  <a:pt x="10874404" y="4070035"/>
                  <a:pt x="10874404" y="4070035"/>
                </a:cubicBezTo>
                <a:cubicBezTo>
                  <a:pt x="10882681" y="4076273"/>
                  <a:pt x="10888889" y="4080432"/>
                  <a:pt x="10903374" y="4082511"/>
                </a:cubicBezTo>
                <a:cubicBezTo>
                  <a:pt x="10905443" y="4082511"/>
                  <a:pt x="10907512" y="4082511"/>
                  <a:pt x="10909582" y="4080432"/>
                </a:cubicBezTo>
                <a:cubicBezTo>
                  <a:pt x="10909582" y="4078352"/>
                  <a:pt x="10911651" y="4076273"/>
                  <a:pt x="10911651" y="4074194"/>
                </a:cubicBezTo>
                <a:cubicBezTo>
                  <a:pt x="10911651" y="4074194"/>
                  <a:pt x="10911651" y="4074194"/>
                  <a:pt x="10911651" y="3949429"/>
                </a:cubicBezTo>
                <a:cubicBezTo>
                  <a:pt x="10911651" y="3905761"/>
                  <a:pt x="10890958" y="3884967"/>
                  <a:pt x="10847504" y="3884967"/>
                </a:cubicBezTo>
                <a:close/>
                <a:moveTo>
                  <a:pt x="10518899" y="3884967"/>
                </a:moveTo>
                <a:cubicBezTo>
                  <a:pt x="10472419" y="3884967"/>
                  <a:pt x="10434738" y="3929188"/>
                  <a:pt x="10434738" y="3983739"/>
                </a:cubicBezTo>
                <a:cubicBezTo>
                  <a:pt x="10434738" y="4038290"/>
                  <a:pt x="10472419" y="4082511"/>
                  <a:pt x="10518899" y="4082511"/>
                </a:cubicBezTo>
                <a:cubicBezTo>
                  <a:pt x="10565380" y="4082511"/>
                  <a:pt x="10603060" y="4038290"/>
                  <a:pt x="10603060" y="3983739"/>
                </a:cubicBezTo>
                <a:cubicBezTo>
                  <a:pt x="10603060" y="3929188"/>
                  <a:pt x="10565380" y="3884967"/>
                  <a:pt x="10518899" y="3884967"/>
                </a:cubicBezTo>
                <a:close/>
                <a:moveTo>
                  <a:pt x="10302945" y="3859251"/>
                </a:moveTo>
                <a:cubicBezTo>
                  <a:pt x="10302945" y="3859251"/>
                  <a:pt x="10302945" y="3859251"/>
                  <a:pt x="10319310" y="3859251"/>
                </a:cubicBezTo>
                <a:cubicBezTo>
                  <a:pt x="10349994" y="3859251"/>
                  <a:pt x="10362267" y="3880168"/>
                  <a:pt x="10362267" y="3898993"/>
                </a:cubicBezTo>
                <a:cubicBezTo>
                  <a:pt x="10362267" y="3922003"/>
                  <a:pt x="10343857" y="3936644"/>
                  <a:pt x="10317264" y="3936644"/>
                </a:cubicBezTo>
                <a:cubicBezTo>
                  <a:pt x="10294763" y="3938736"/>
                  <a:pt x="10280444" y="3936644"/>
                  <a:pt x="10272261" y="3936644"/>
                </a:cubicBezTo>
                <a:cubicBezTo>
                  <a:pt x="10272261" y="3936644"/>
                  <a:pt x="10272261" y="3936644"/>
                  <a:pt x="10272261" y="3861343"/>
                </a:cubicBezTo>
                <a:cubicBezTo>
                  <a:pt x="10276353" y="3859251"/>
                  <a:pt x="10286581" y="3859251"/>
                  <a:pt x="10302945" y="3859251"/>
                </a:cubicBezTo>
                <a:close/>
                <a:moveTo>
                  <a:pt x="10679182" y="3847562"/>
                </a:moveTo>
                <a:cubicBezTo>
                  <a:pt x="10679182" y="3847562"/>
                  <a:pt x="10679182" y="3847562"/>
                  <a:pt x="10650472" y="3853806"/>
                </a:cubicBezTo>
                <a:cubicBezTo>
                  <a:pt x="10646371" y="3855888"/>
                  <a:pt x="10644320" y="3857970"/>
                  <a:pt x="10644320" y="3860050"/>
                </a:cubicBezTo>
                <a:cubicBezTo>
                  <a:pt x="10644320" y="3860050"/>
                  <a:pt x="10644320" y="3860050"/>
                  <a:pt x="10644320" y="3891272"/>
                </a:cubicBezTo>
                <a:cubicBezTo>
                  <a:pt x="10644320" y="3891272"/>
                  <a:pt x="10644320" y="3891272"/>
                  <a:pt x="10627914" y="3891272"/>
                </a:cubicBezTo>
                <a:cubicBezTo>
                  <a:pt x="10623813" y="3891272"/>
                  <a:pt x="10621762" y="3893354"/>
                  <a:pt x="10621762" y="3897517"/>
                </a:cubicBezTo>
                <a:cubicBezTo>
                  <a:pt x="10621762" y="3897517"/>
                  <a:pt x="10621762" y="3897517"/>
                  <a:pt x="10621762" y="3922495"/>
                </a:cubicBezTo>
                <a:cubicBezTo>
                  <a:pt x="10621762" y="3926658"/>
                  <a:pt x="10623813" y="3928739"/>
                  <a:pt x="10627914" y="3928739"/>
                </a:cubicBezTo>
                <a:cubicBezTo>
                  <a:pt x="10627914" y="3928739"/>
                  <a:pt x="10627914" y="3928739"/>
                  <a:pt x="10644320" y="3928739"/>
                </a:cubicBezTo>
                <a:cubicBezTo>
                  <a:pt x="10644320" y="3928739"/>
                  <a:pt x="10644320" y="3928739"/>
                  <a:pt x="10644320" y="4011998"/>
                </a:cubicBezTo>
                <a:cubicBezTo>
                  <a:pt x="10644320" y="4068197"/>
                  <a:pt x="10658675" y="4084849"/>
                  <a:pt x="10699689" y="4084849"/>
                </a:cubicBezTo>
                <a:cubicBezTo>
                  <a:pt x="10709943" y="4084849"/>
                  <a:pt x="10722247" y="4080686"/>
                  <a:pt x="10732500" y="4080686"/>
                </a:cubicBezTo>
                <a:cubicBezTo>
                  <a:pt x="10736602" y="4078605"/>
                  <a:pt x="10738652" y="4076523"/>
                  <a:pt x="10738652" y="4072360"/>
                </a:cubicBezTo>
                <a:cubicBezTo>
                  <a:pt x="10738652" y="4072360"/>
                  <a:pt x="10738652" y="4072360"/>
                  <a:pt x="10736602" y="4049464"/>
                </a:cubicBezTo>
                <a:cubicBezTo>
                  <a:pt x="10736602" y="4045301"/>
                  <a:pt x="10734551" y="4041138"/>
                  <a:pt x="10730449" y="4041138"/>
                </a:cubicBezTo>
                <a:cubicBezTo>
                  <a:pt x="10724297" y="4041138"/>
                  <a:pt x="10714044" y="4043220"/>
                  <a:pt x="10705841" y="4043220"/>
                </a:cubicBezTo>
                <a:cubicBezTo>
                  <a:pt x="10687385" y="4043220"/>
                  <a:pt x="10687385" y="4032813"/>
                  <a:pt x="10687385" y="4005753"/>
                </a:cubicBezTo>
                <a:cubicBezTo>
                  <a:pt x="10687385" y="4005753"/>
                  <a:pt x="10687385" y="4005753"/>
                  <a:pt x="10687385" y="3928739"/>
                </a:cubicBezTo>
                <a:cubicBezTo>
                  <a:pt x="10687385" y="3928739"/>
                  <a:pt x="10687385" y="3928739"/>
                  <a:pt x="10730449" y="3928739"/>
                </a:cubicBezTo>
                <a:cubicBezTo>
                  <a:pt x="10734551" y="3928739"/>
                  <a:pt x="10736602" y="3926658"/>
                  <a:pt x="10736602" y="3922495"/>
                </a:cubicBezTo>
                <a:cubicBezTo>
                  <a:pt x="10736602" y="3922495"/>
                  <a:pt x="10736602" y="3922495"/>
                  <a:pt x="10736602" y="3897517"/>
                </a:cubicBezTo>
                <a:cubicBezTo>
                  <a:pt x="10736602" y="3893354"/>
                  <a:pt x="10734551" y="3891272"/>
                  <a:pt x="10730449" y="3891272"/>
                </a:cubicBezTo>
                <a:cubicBezTo>
                  <a:pt x="10730449" y="3891272"/>
                  <a:pt x="10730449" y="3891272"/>
                  <a:pt x="10687385" y="3891272"/>
                </a:cubicBezTo>
                <a:cubicBezTo>
                  <a:pt x="10687385" y="3891272"/>
                  <a:pt x="10687385" y="3891272"/>
                  <a:pt x="10687385" y="3853806"/>
                </a:cubicBezTo>
                <a:cubicBezTo>
                  <a:pt x="10687385" y="3851725"/>
                  <a:pt x="10685334" y="3849643"/>
                  <a:pt x="10685334" y="3847562"/>
                </a:cubicBezTo>
                <a:cubicBezTo>
                  <a:pt x="10683283" y="3847562"/>
                  <a:pt x="10681232" y="3847562"/>
                  <a:pt x="10679182" y="3847562"/>
                </a:cubicBezTo>
                <a:close/>
                <a:moveTo>
                  <a:pt x="10313278" y="3818340"/>
                </a:moveTo>
                <a:cubicBezTo>
                  <a:pt x="10302968" y="3818340"/>
                  <a:pt x="10272038" y="3818340"/>
                  <a:pt x="10232861" y="3822492"/>
                </a:cubicBezTo>
                <a:cubicBezTo>
                  <a:pt x="10230798" y="3822492"/>
                  <a:pt x="10226674" y="3826644"/>
                  <a:pt x="10226674" y="3830796"/>
                </a:cubicBezTo>
                <a:cubicBezTo>
                  <a:pt x="10226674" y="3830796"/>
                  <a:pt x="10226674" y="3830796"/>
                  <a:pt x="10226674" y="4071608"/>
                </a:cubicBezTo>
                <a:cubicBezTo>
                  <a:pt x="10226674" y="4075760"/>
                  <a:pt x="10230798" y="4077836"/>
                  <a:pt x="10234922" y="4077836"/>
                </a:cubicBezTo>
                <a:cubicBezTo>
                  <a:pt x="10234922" y="4077836"/>
                  <a:pt x="10234922" y="4077836"/>
                  <a:pt x="10263790" y="4077836"/>
                </a:cubicBezTo>
                <a:cubicBezTo>
                  <a:pt x="10267914" y="4077836"/>
                  <a:pt x="10272038" y="4075760"/>
                  <a:pt x="10272038" y="4071608"/>
                </a:cubicBezTo>
                <a:cubicBezTo>
                  <a:pt x="10272038" y="4071608"/>
                  <a:pt x="10272038" y="4071608"/>
                  <a:pt x="10272038" y="3976114"/>
                </a:cubicBezTo>
                <a:cubicBezTo>
                  <a:pt x="10280286" y="3976114"/>
                  <a:pt x="10298844" y="3978189"/>
                  <a:pt x="10321526" y="3978189"/>
                </a:cubicBezTo>
                <a:cubicBezTo>
                  <a:pt x="10321526" y="3978189"/>
                  <a:pt x="10321526" y="3978189"/>
                  <a:pt x="10362766" y="4073683"/>
                </a:cubicBezTo>
                <a:cubicBezTo>
                  <a:pt x="10364828" y="4077836"/>
                  <a:pt x="10366890" y="4077836"/>
                  <a:pt x="10368952" y="4077836"/>
                </a:cubicBezTo>
                <a:cubicBezTo>
                  <a:pt x="10368952" y="4077836"/>
                  <a:pt x="10368952" y="4077836"/>
                  <a:pt x="10401944" y="4077836"/>
                </a:cubicBezTo>
                <a:cubicBezTo>
                  <a:pt x="10406068" y="4077836"/>
                  <a:pt x="10408130" y="4077836"/>
                  <a:pt x="10408130" y="4075760"/>
                </a:cubicBezTo>
                <a:cubicBezTo>
                  <a:pt x="10410192" y="4073683"/>
                  <a:pt x="10410192" y="4071608"/>
                  <a:pt x="10410192" y="4069532"/>
                </a:cubicBezTo>
                <a:lnTo>
                  <a:pt x="10362766" y="3965734"/>
                </a:lnTo>
                <a:cubicBezTo>
                  <a:pt x="10393696" y="3951202"/>
                  <a:pt x="10408130" y="3928366"/>
                  <a:pt x="10408130" y="3897226"/>
                </a:cubicBezTo>
                <a:cubicBezTo>
                  <a:pt x="10408130" y="3861935"/>
                  <a:pt x="10391634" y="3818340"/>
                  <a:pt x="10319464" y="3818340"/>
                </a:cubicBezTo>
                <a:cubicBezTo>
                  <a:pt x="10319464" y="3818340"/>
                  <a:pt x="10317402" y="3818340"/>
                  <a:pt x="10313278" y="3818340"/>
                </a:cubicBezTo>
                <a:close/>
                <a:moveTo>
                  <a:pt x="11675833" y="3785334"/>
                </a:moveTo>
                <a:cubicBezTo>
                  <a:pt x="11677894" y="3783273"/>
                  <a:pt x="11682015" y="3783273"/>
                  <a:pt x="11684076" y="3785334"/>
                </a:cubicBezTo>
                <a:cubicBezTo>
                  <a:pt x="11727344" y="3795635"/>
                  <a:pt x="11760312" y="3814179"/>
                  <a:pt x="11791218" y="3847147"/>
                </a:cubicBezTo>
                <a:cubicBezTo>
                  <a:pt x="11793278" y="3849207"/>
                  <a:pt x="11795339" y="3851267"/>
                  <a:pt x="11795339" y="3853328"/>
                </a:cubicBezTo>
                <a:cubicBezTo>
                  <a:pt x="11793278" y="3857448"/>
                  <a:pt x="11791218" y="3857448"/>
                  <a:pt x="11787097" y="3859509"/>
                </a:cubicBezTo>
                <a:cubicBezTo>
                  <a:pt x="11696438" y="3902778"/>
                  <a:pt x="11696438" y="3902778"/>
                  <a:pt x="11696438" y="3902778"/>
                </a:cubicBezTo>
                <a:cubicBezTo>
                  <a:pt x="11692317" y="3904838"/>
                  <a:pt x="11688196" y="3904838"/>
                  <a:pt x="11686136" y="3904838"/>
                </a:cubicBezTo>
                <a:cubicBezTo>
                  <a:pt x="11684076" y="3902778"/>
                  <a:pt x="11682015" y="3898657"/>
                  <a:pt x="11682015" y="3894536"/>
                </a:cubicBezTo>
                <a:cubicBezTo>
                  <a:pt x="11673773" y="3793575"/>
                  <a:pt x="11673773" y="3793575"/>
                  <a:pt x="11673773" y="3793575"/>
                </a:cubicBezTo>
                <a:cubicBezTo>
                  <a:pt x="11673773" y="3789454"/>
                  <a:pt x="11673773" y="3787394"/>
                  <a:pt x="11675833" y="3785334"/>
                </a:cubicBezTo>
                <a:close/>
                <a:moveTo>
                  <a:pt x="11618498" y="3784563"/>
                </a:moveTo>
                <a:cubicBezTo>
                  <a:pt x="11620043" y="3784306"/>
                  <a:pt x="11621589" y="3784306"/>
                  <a:pt x="11622619" y="3785338"/>
                </a:cubicBezTo>
                <a:cubicBezTo>
                  <a:pt x="11622619" y="3787403"/>
                  <a:pt x="11624679" y="3789468"/>
                  <a:pt x="11624679" y="3795663"/>
                </a:cubicBezTo>
                <a:cubicBezTo>
                  <a:pt x="11616438" y="3896851"/>
                  <a:pt x="11616438" y="3896851"/>
                  <a:pt x="11616438" y="3896851"/>
                </a:cubicBezTo>
                <a:cubicBezTo>
                  <a:pt x="11616438" y="3900981"/>
                  <a:pt x="11614377" y="3903046"/>
                  <a:pt x="11612316" y="3905111"/>
                </a:cubicBezTo>
                <a:cubicBezTo>
                  <a:pt x="11608196" y="3907176"/>
                  <a:pt x="11606135" y="3907176"/>
                  <a:pt x="11602015" y="3905111"/>
                </a:cubicBezTo>
                <a:cubicBezTo>
                  <a:pt x="11511355" y="3859680"/>
                  <a:pt x="11511355" y="3859680"/>
                  <a:pt x="11511355" y="3859680"/>
                </a:cubicBezTo>
                <a:cubicBezTo>
                  <a:pt x="11507235" y="3859680"/>
                  <a:pt x="11505174" y="3857615"/>
                  <a:pt x="11503114" y="3853485"/>
                </a:cubicBezTo>
                <a:cubicBezTo>
                  <a:pt x="11503114" y="3851419"/>
                  <a:pt x="11505174" y="3849355"/>
                  <a:pt x="11507235" y="3847289"/>
                </a:cubicBezTo>
                <a:cubicBezTo>
                  <a:pt x="11538141" y="3814249"/>
                  <a:pt x="11571108" y="3795663"/>
                  <a:pt x="11614377" y="3785338"/>
                </a:cubicBezTo>
                <a:cubicBezTo>
                  <a:pt x="11615407" y="3785338"/>
                  <a:pt x="11616952" y="3784822"/>
                  <a:pt x="11618498" y="3784563"/>
                </a:cubicBezTo>
                <a:close/>
                <a:moveTo>
                  <a:pt x="11649811" y="3749374"/>
                </a:moveTo>
                <a:cubicBezTo>
                  <a:pt x="11530058" y="3749374"/>
                  <a:pt x="11432980" y="3847500"/>
                  <a:pt x="11432980" y="3968544"/>
                </a:cubicBezTo>
                <a:cubicBezTo>
                  <a:pt x="11432980" y="4089587"/>
                  <a:pt x="11530058" y="4187713"/>
                  <a:pt x="11649811" y="4187713"/>
                </a:cubicBezTo>
                <a:cubicBezTo>
                  <a:pt x="11769564" y="4187713"/>
                  <a:pt x="11866643" y="4089587"/>
                  <a:pt x="11866643" y="3968544"/>
                </a:cubicBezTo>
                <a:cubicBezTo>
                  <a:pt x="11866643" y="3847500"/>
                  <a:pt x="11769564" y="3749374"/>
                  <a:pt x="11649811" y="3749374"/>
                </a:cubicBezTo>
                <a:close/>
                <a:moveTo>
                  <a:pt x="11649226" y="3717815"/>
                </a:moveTo>
                <a:cubicBezTo>
                  <a:pt x="11785441" y="3717815"/>
                  <a:pt x="11895865" y="3829547"/>
                  <a:pt x="11895865" y="3967376"/>
                </a:cubicBezTo>
                <a:cubicBezTo>
                  <a:pt x="11895865" y="4105204"/>
                  <a:pt x="11785441" y="4216937"/>
                  <a:pt x="11649226" y="4216937"/>
                </a:cubicBezTo>
                <a:cubicBezTo>
                  <a:pt x="11513012" y="4216937"/>
                  <a:pt x="11402588" y="4105204"/>
                  <a:pt x="11402588" y="3967376"/>
                </a:cubicBezTo>
                <a:cubicBezTo>
                  <a:pt x="11402588" y="3829547"/>
                  <a:pt x="11513012" y="3717815"/>
                  <a:pt x="11649226" y="3717815"/>
                </a:cubicBezTo>
                <a:close/>
                <a:moveTo>
                  <a:pt x="11636303" y="3639239"/>
                </a:moveTo>
                <a:cubicBezTo>
                  <a:pt x="11628077" y="3653788"/>
                  <a:pt x="11623964" y="3672494"/>
                  <a:pt x="11623964" y="3689122"/>
                </a:cubicBezTo>
                <a:cubicBezTo>
                  <a:pt x="11619850" y="3689122"/>
                  <a:pt x="11603398" y="3691200"/>
                  <a:pt x="11601342" y="3693279"/>
                </a:cubicBezTo>
                <a:cubicBezTo>
                  <a:pt x="11595172" y="3674573"/>
                  <a:pt x="11586946" y="3657945"/>
                  <a:pt x="11574607" y="3647553"/>
                </a:cubicBezTo>
                <a:cubicBezTo>
                  <a:pt x="11574607" y="3645474"/>
                  <a:pt x="11574607" y="3645474"/>
                  <a:pt x="11574607" y="3645474"/>
                </a:cubicBezTo>
                <a:cubicBezTo>
                  <a:pt x="11572550" y="3647553"/>
                  <a:pt x="11572550" y="3647553"/>
                  <a:pt x="11572550" y="3647553"/>
                </a:cubicBezTo>
                <a:cubicBezTo>
                  <a:pt x="11566381" y="3647553"/>
                  <a:pt x="11558155" y="3649631"/>
                  <a:pt x="11551985" y="3651710"/>
                </a:cubicBezTo>
                <a:cubicBezTo>
                  <a:pt x="11551985" y="3653788"/>
                  <a:pt x="11551985" y="3653788"/>
                  <a:pt x="11551985" y="3653788"/>
                </a:cubicBezTo>
                <a:cubicBezTo>
                  <a:pt x="11549928" y="3662102"/>
                  <a:pt x="11547872" y="3670416"/>
                  <a:pt x="11547872" y="3678730"/>
                </a:cubicBezTo>
                <a:cubicBezTo>
                  <a:pt x="11547872" y="3689122"/>
                  <a:pt x="11549928" y="3697436"/>
                  <a:pt x="11551985" y="3705750"/>
                </a:cubicBezTo>
                <a:cubicBezTo>
                  <a:pt x="11549928" y="3705750"/>
                  <a:pt x="11533476" y="3714063"/>
                  <a:pt x="11531420" y="3714063"/>
                </a:cubicBezTo>
                <a:cubicBezTo>
                  <a:pt x="11521137" y="3699514"/>
                  <a:pt x="11508798" y="3684965"/>
                  <a:pt x="11494402" y="3678730"/>
                </a:cubicBezTo>
                <a:cubicBezTo>
                  <a:pt x="11494402" y="3676651"/>
                  <a:pt x="11494402" y="3676651"/>
                  <a:pt x="11494402" y="3676651"/>
                </a:cubicBezTo>
                <a:cubicBezTo>
                  <a:pt x="11492346" y="3676651"/>
                  <a:pt x="11492346" y="3676651"/>
                  <a:pt x="11492346" y="3676651"/>
                </a:cubicBezTo>
                <a:cubicBezTo>
                  <a:pt x="11486176" y="3680808"/>
                  <a:pt x="11480006" y="3684965"/>
                  <a:pt x="11473837" y="3689122"/>
                </a:cubicBezTo>
                <a:cubicBezTo>
                  <a:pt x="11473837" y="3689122"/>
                  <a:pt x="11473837" y="3691200"/>
                  <a:pt x="11473837" y="3691200"/>
                </a:cubicBezTo>
                <a:cubicBezTo>
                  <a:pt x="11473837" y="3707828"/>
                  <a:pt x="11477950" y="3724456"/>
                  <a:pt x="11486176" y="3741083"/>
                </a:cubicBezTo>
                <a:cubicBezTo>
                  <a:pt x="11484120" y="3743162"/>
                  <a:pt x="11471780" y="3751476"/>
                  <a:pt x="11469724" y="3753554"/>
                </a:cubicBezTo>
                <a:cubicBezTo>
                  <a:pt x="11457385" y="3741083"/>
                  <a:pt x="11440932" y="3730691"/>
                  <a:pt x="11426536" y="3726534"/>
                </a:cubicBezTo>
                <a:cubicBezTo>
                  <a:pt x="11424480" y="3726534"/>
                  <a:pt x="11424480" y="3726534"/>
                  <a:pt x="11424480" y="3726534"/>
                </a:cubicBezTo>
                <a:cubicBezTo>
                  <a:pt x="11424480" y="3728612"/>
                  <a:pt x="11424480" y="3728612"/>
                  <a:pt x="11424480" y="3728612"/>
                </a:cubicBezTo>
                <a:cubicBezTo>
                  <a:pt x="11418310" y="3730691"/>
                  <a:pt x="11412140" y="3736926"/>
                  <a:pt x="11408027" y="3743162"/>
                </a:cubicBezTo>
                <a:cubicBezTo>
                  <a:pt x="11408027" y="3745240"/>
                  <a:pt x="11408027" y="3745240"/>
                  <a:pt x="11408027" y="3745240"/>
                </a:cubicBezTo>
                <a:cubicBezTo>
                  <a:pt x="11412140" y="3759789"/>
                  <a:pt x="11422423" y="3776417"/>
                  <a:pt x="11434763" y="3790966"/>
                </a:cubicBezTo>
                <a:cubicBezTo>
                  <a:pt x="11432706" y="3790966"/>
                  <a:pt x="11422423" y="3805515"/>
                  <a:pt x="11420366" y="3807594"/>
                </a:cubicBezTo>
                <a:cubicBezTo>
                  <a:pt x="11405971" y="3799280"/>
                  <a:pt x="11387462" y="3795123"/>
                  <a:pt x="11371010" y="3795123"/>
                </a:cubicBezTo>
                <a:cubicBezTo>
                  <a:pt x="11368953" y="3795123"/>
                  <a:pt x="11368953" y="3795123"/>
                  <a:pt x="11368953" y="3795123"/>
                </a:cubicBezTo>
                <a:cubicBezTo>
                  <a:pt x="11364840" y="3799280"/>
                  <a:pt x="11360727" y="3807594"/>
                  <a:pt x="11358671" y="3813829"/>
                </a:cubicBezTo>
                <a:cubicBezTo>
                  <a:pt x="11358671" y="3815908"/>
                  <a:pt x="11358671" y="3815908"/>
                  <a:pt x="11358671" y="3815908"/>
                </a:cubicBezTo>
                <a:cubicBezTo>
                  <a:pt x="11366897" y="3830456"/>
                  <a:pt x="11379236" y="3842927"/>
                  <a:pt x="11395688" y="3853320"/>
                </a:cubicBezTo>
                <a:cubicBezTo>
                  <a:pt x="11393632" y="3855398"/>
                  <a:pt x="11387462" y="3869947"/>
                  <a:pt x="11387462" y="3872026"/>
                </a:cubicBezTo>
                <a:cubicBezTo>
                  <a:pt x="11368953" y="3867869"/>
                  <a:pt x="11350444" y="3867869"/>
                  <a:pt x="11336049" y="3872026"/>
                </a:cubicBezTo>
                <a:cubicBezTo>
                  <a:pt x="11333992" y="3872026"/>
                  <a:pt x="11333992" y="3872026"/>
                  <a:pt x="11333992" y="3872026"/>
                </a:cubicBezTo>
                <a:cubicBezTo>
                  <a:pt x="11333992" y="3874104"/>
                  <a:pt x="11333992" y="3874104"/>
                  <a:pt x="11333992" y="3874104"/>
                </a:cubicBezTo>
                <a:cubicBezTo>
                  <a:pt x="11331936" y="3880340"/>
                  <a:pt x="11329879" y="3888653"/>
                  <a:pt x="11327823" y="3894888"/>
                </a:cubicBezTo>
                <a:cubicBezTo>
                  <a:pt x="11329879" y="3896967"/>
                  <a:pt x="11329879" y="3896967"/>
                  <a:pt x="11329879" y="3896967"/>
                </a:cubicBezTo>
                <a:cubicBezTo>
                  <a:pt x="11340162" y="3907359"/>
                  <a:pt x="11356614" y="3917752"/>
                  <a:pt x="11373066" y="3921908"/>
                </a:cubicBezTo>
                <a:cubicBezTo>
                  <a:pt x="11373066" y="3923987"/>
                  <a:pt x="11371010" y="3942693"/>
                  <a:pt x="11371010" y="3944772"/>
                </a:cubicBezTo>
                <a:cubicBezTo>
                  <a:pt x="11352501" y="3944772"/>
                  <a:pt x="11333992" y="3948928"/>
                  <a:pt x="11321653" y="3957243"/>
                </a:cubicBezTo>
                <a:cubicBezTo>
                  <a:pt x="11319596" y="3957243"/>
                  <a:pt x="11319596" y="3957243"/>
                  <a:pt x="11319596" y="3957243"/>
                </a:cubicBezTo>
                <a:cubicBezTo>
                  <a:pt x="11319596" y="3959320"/>
                  <a:pt x="11319596" y="3959320"/>
                  <a:pt x="11319596" y="3959320"/>
                </a:cubicBezTo>
                <a:cubicBezTo>
                  <a:pt x="11319596" y="3961399"/>
                  <a:pt x="11319596" y="3965556"/>
                  <a:pt x="11319596" y="3969713"/>
                </a:cubicBezTo>
                <a:cubicBezTo>
                  <a:pt x="11319596" y="3973870"/>
                  <a:pt x="11319596" y="3978027"/>
                  <a:pt x="11319596" y="3980105"/>
                </a:cubicBezTo>
                <a:cubicBezTo>
                  <a:pt x="11319596" y="3982184"/>
                  <a:pt x="11319596" y="3982184"/>
                  <a:pt x="11319596" y="3982184"/>
                </a:cubicBezTo>
                <a:cubicBezTo>
                  <a:pt x="11321653" y="3982184"/>
                  <a:pt x="11321653" y="3982184"/>
                  <a:pt x="11321653" y="3982184"/>
                </a:cubicBezTo>
                <a:cubicBezTo>
                  <a:pt x="11333992" y="3990498"/>
                  <a:pt x="11352501" y="3994655"/>
                  <a:pt x="11371010" y="3994655"/>
                </a:cubicBezTo>
                <a:cubicBezTo>
                  <a:pt x="11371010" y="3998811"/>
                  <a:pt x="11373066" y="4015439"/>
                  <a:pt x="11375123" y="4017517"/>
                </a:cubicBezTo>
                <a:cubicBezTo>
                  <a:pt x="11356614" y="4023752"/>
                  <a:pt x="11340162" y="4032066"/>
                  <a:pt x="11329879" y="4044537"/>
                </a:cubicBezTo>
                <a:cubicBezTo>
                  <a:pt x="11327823" y="4044537"/>
                  <a:pt x="11327823" y="4044537"/>
                  <a:pt x="11327823" y="4044537"/>
                </a:cubicBezTo>
                <a:cubicBezTo>
                  <a:pt x="11327823" y="4046616"/>
                  <a:pt x="11327823" y="4046616"/>
                  <a:pt x="11327823" y="4046616"/>
                </a:cubicBezTo>
                <a:cubicBezTo>
                  <a:pt x="11329879" y="4052851"/>
                  <a:pt x="11331936" y="4061165"/>
                  <a:pt x="11333992" y="4067401"/>
                </a:cubicBezTo>
                <a:cubicBezTo>
                  <a:pt x="11336049" y="4067401"/>
                  <a:pt x="11336049" y="4067401"/>
                  <a:pt x="11336049" y="4067401"/>
                </a:cubicBezTo>
                <a:cubicBezTo>
                  <a:pt x="11350444" y="4073636"/>
                  <a:pt x="11371010" y="4071557"/>
                  <a:pt x="11387462" y="4067401"/>
                </a:cubicBezTo>
                <a:cubicBezTo>
                  <a:pt x="11387462" y="4069478"/>
                  <a:pt x="11395688" y="4086107"/>
                  <a:pt x="11395688" y="4088184"/>
                </a:cubicBezTo>
                <a:cubicBezTo>
                  <a:pt x="11381292" y="4096498"/>
                  <a:pt x="11366897" y="4111048"/>
                  <a:pt x="11358671" y="4125597"/>
                </a:cubicBezTo>
                <a:cubicBezTo>
                  <a:pt x="11358671" y="4127675"/>
                  <a:pt x="11358671" y="4127675"/>
                  <a:pt x="11358671" y="4127675"/>
                </a:cubicBezTo>
                <a:cubicBezTo>
                  <a:pt x="11360727" y="4131833"/>
                  <a:pt x="11366897" y="4140146"/>
                  <a:pt x="11371010" y="4146381"/>
                </a:cubicBezTo>
                <a:cubicBezTo>
                  <a:pt x="11387462" y="4146381"/>
                  <a:pt x="11405971" y="4142225"/>
                  <a:pt x="11422423" y="4131833"/>
                </a:cubicBezTo>
                <a:cubicBezTo>
                  <a:pt x="11422423" y="4133910"/>
                  <a:pt x="11432706" y="4148460"/>
                  <a:pt x="11434763" y="4150539"/>
                </a:cubicBezTo>
                <a:cubicBezTo>
                  <a:pt x="11422423" y="4163009"/>
                  <a:pt x="11412140" y="4179636"/>
                  <a:pt x="11408027" y="4196265"/>
                </a:cubicBezTo>
                <a:cubicBezTo>
                  <a:pt x="11410084" y="4198342"/>
                  <a:pt x="11410084" y="4198342"/>
                  <a:pt x="11410084" y="4198342"/>
                </a:cubicBezTo>
                <a:cubicBezTo>
                  <a:pt x="11412140" y="4202500"/>
                  <a:pt x="11420366" y="4208735"/>
                  <a:pt x="11424480" y="4212892"/>
                </a:cubicBezTo>
                <a:cubicBezTo>
                  <a:pt x="11426536" y="4212892"/>
                  <a:pt x="11426536" y="4212892"/>
                  <a:pt x="11426536" y="4212892"/>
                </a:cubicBezTo>
                <a:cubicBezTo>
                  <a:pt x="11440932" y="4208735"/>
                  <a:pt x="11457385" y="4200421"/>
                  <a:pt x="11471780" y="4185872"/>
                </a:cubicBezTo>
                <a:cubicBezTo>
                  <a:pt x="11473837" y="4187951"/>
                  <a:pt x="11486176" y="4198342"/>
                  <a:pt x="11488233" y="4200421"/>
                </a:cubicBezTo>
                <a:cubicBezTo>
                  <a:pt x="11480006" y="4217048"/>
                  <a:pt x="11475894" y="4233677"/>
                  <a:pt x="11475894" y="4250304"/>
                </a:cubicBezTo>
                <a:cubicBezTo>
                  <a:pt x="11475894" y="4250304"/>
                  <a:pt x="11475894" y="4252383"/>
                  <a:pt x="11475894" y="4252383"/>
                </a:cubicBezTo>
                <a:cubicBezTo>
                  <a:pt x="11480006" y="4256539"/>
                  <a:pt x="11488233" y="4260697"/>
                  <a:pt x="11494402" y="4262774"/>
                </a:cubicBezTo>
                <a:cubicBezTo>
                  <a:pt x="11494402" y="4264853"/>
                  <a:pt x="11494402" y="4264853"/>
                  <a:pt x="11494402" y="4264853"/>
                </a:cubicBezTo>
                <a:cubicBezTo>
                  <a:pt x="11496459" y="4262774"/>
                  <a:pt x="11496459" y="4262774"/>
                  <a:pt x="11496459" y="4262774"/>
                </a:cubicBezTo>
                <a:cubicBezTo>
                  <a:pt x="11510854" y="4254461"/>
                  <a:pt x="11523194" y="4241990"/>
                  <a:pt x="11533476" y="4225363"/>
                </a:cubicBezTo>
                <a:cubicBezTo>
                  <a:pt x="11535533" y="4227441"/>
                  <a:pt x="11549928" y="4233677"/>
                  <a:pt x="11551985" y="4233677"/>
                </a:cubicBezTo>
                <a:cubicBezTo>
                  <a:pt x="11549928" y="4241990"/>
                  <a:pt x="11549928" y="4252383"/>
                  <a:pt x="11549928" y="4260697"/>
                </a:cubicBezTo>
                <a:cubicBezTo>
                  <a:pt x="11549928" y="4269010"/>
                  <a:pt x="11549928" y="4279403"/>
                  <a:pt x="11551985" y="4285638"/>
                </a:cubicBezTo>
                <a:cubicBezTo>
                  <a:pt x="11551985" y="4287716"/>
                  <a:pt x="11551985" y="4287716"/>
                  <a:pt x="11551985" y="4287716"/>
                </a:cubicBezTo>
                <a:cubicBezTo>
                  <a:pt x="11554042" y="4287716"/>
                  <a:pt x="11554042" y="4287716"/>
                  <a:pt x="11554042" y="4287716"/>
                </a:cubicBezTo>
                <a:cubicBezTo>
                  <a:pt x="11558155" y="4289795"/>
                  <a:pt x="11568437" y="4291873"/>
                  <a:pt x="11574607" y="4293951"/>
                </a:cubicBezTo>
                <a:cubicBezTo>
                  <a:pt x="11576663" y="4293951"/>
                  <a:pt x="11576663" y="4293951"/>
                  <a:pt x="11576663" y="4293951"/>
                </a:cubicBezTo>
                <a:cubicBezTo>
                  <a:pt x="11586946" y="4281481"/>
                  <a:pt x="11597229" y="4264853"/>
                  <a:pt x="11601342" y="4248226"/>
                </a:cubicBezTo>
                <a:cubicBezTo>
                  <a:pt x="11603398" y="4248226"/>
                  <a:pt x="11621907" y="4250304"/>
                  <a:pt x="11623964" y="4250304"/>
                </a:cubicBezTo>
                <a:cubicBezTo>
                  <a:pt x="11623964" y="4269010"/>
                  <a:pt x="11628077" y="4287716"/>
                  <a:pt x="11636303" y="4302265"/>
                </a:cubicBezTo>
                <a:cubicBezTo>
                  <a:pt x="11638359" y="4302265"/>
                  <a:pt x="11638359" y="4302265"/>
                  <a:pt x="11638359" y="4302265"/>
                </a:cubicBezTo>
                <a:cubicBezTo>
                  <a:pt x="11644529" y="4302265"/>
                  <a:pt x="11654812" y="4302265"/>
                  <a:pt x="11658925" y="4302265"/>
                </a:cubicBezTo>
                <a:cubicBezTo>
                  <a:pt x="11660982" y="4302265"/>
                  <a:pt x="11660982" y="4302265"/>
                  <a:pt x="11660982" y="4302265"/>
                </a:cubicBezTo>
                <a:cubicBezTo>
                  <a:pt x="11669208" y="4287716"/>
                  <a:pt x="11673321" y="4269010"/>
                  <a:pt x="11675378" y="4250304"/>
                </a:cubicBezTo>
                <a:cubicBezTo>
                  <a:pt x="11677434" y="4250304"/>
                  <a:pt x="11693886" y="4248226"/>
                  <a:pt x="11695943" y="4248226"/>
                </a:cubicBezTo>
                <a:cubicBezTo>
                  <a:pt x="11700056" y="4264853"/>
                  <a:pt x="11710338" y="4281481"/>
                  <a:pt x="11722678" y="4293951"/>
                </a:cubicBezTo>
                <a:cubicBezTo>
                  <a:pt x="11728847" y="4291873"/>
                  <a:pt x="11739130" y="4289795"/>
                  <a:pt x="11743243" y="4287716"/>
                </a:cubicBezTo>
                <a:cubicBezTo>
                  <a:pt x="11745300" y="4287716"/>
                  <a:pt x="11745300" y="4287716"/>
                  <a:pt x="11745300" y="4287716"/>
                </a:cubicBezTo>
                <a:cubicBezTo>
                  <a:pt x="11747356" y="4279403"/>
                  <a:pt x="11747356" y="4269010"/>
                  <a:pt x="11747356" y="4260697"/>
                </a:cubicBezTo>
                <a:cubicBezTo>
                  <a:pt x="11747356" y="4252383"/>
                  <a:pt x="11747356" y="4241990"/>
                  <a:pt x="11745300" y="4233677"/>
                </a:cubicBezTo>
                <a:cubicBezTo>
                  <a:pt x="11747356" y="4233677"/>
                  <a:pt x="11763808" y="4227441"/>
                  <a:pt x="11765865" y="4225363"/>
                </a:cubicBezTo>
                <a:cubicBezTo>
                  <a:pt x="11774091" y="4241990"/>
                  <a:pt x="11788487" y="4254461"/>
                  <a:pt x="11802882" y="4262774"/>
                </a:cubicBezTo>
                <a:cubicBezTo>
                  <a:pt x="11809052" y="4260697"/>
                  <a:pt x="11817278" y="4256539"/>
                  <a:pt x="11821391" y="4252383"/>
                </a:cubicBezTo>
                <a:cubicBezTo>
                  <a:pt x="11823448" y="4250304"/>
                  <a:pt x="11823448" y="4250304"/>
                  <a:pt x="11823448" y="4250304"/>
                </a:cubicBezTo>
                <a:cubicBezTo>
                  <a:pt x="11823448" y="4250304"/>
                  <a:pt x="11823448" y="4250304"/>
                  <a:pt x="11823448" y="4248226"/>
                </a:cubicBezTo>
                <a:cubicBezTo>
                  <a:pt x="11823448" y="4233677"/>
                  <a:pt x="11817278" y="4214971"/>
                  <a:pt x="11809052" y="4200421"/>
                </a:cubicBezTo>
                <a:cubicBezTo>
                  <a:pt x="11811108" y="4198342"/>
                  <a:pt x="11823448" y="4187951"/>
                  <a:pt x="11825504" y="4185872"/>
                </a:cubicBezTo>
                <a:cubicBezTo>
                  <a:pt x="11839900" y="4198342"/>
                  <a:pt x="11856352" y="4208735"/>
                  <a:pt x="11870748" y="4212892"/>
                </a:cubicBezTo>
                <a:cubicBezTo>
                  <a:pt x="11872805" y="4212892"/>
                  <a:pt x="11872805" y="4212892"/>
                  <a:pt x="11872805" y="4212892"/>
                </a:cubicBezTo>
                <a:cubicBezTo>
                  <a:pt x="11876918" y="4208735"/>
                  <a:pt x="11885144" y="4202500"/>
                  <a:pt x="11887201" y="4196265"/>
                </a:cubicBezTo>
                <a:cubicBezTo>
                  <a:pt x="11889257" y="4196265"/>
                  <a:pt x="11889257" y="4196265"/>
                  <a:pt x="11889257" y="4196265"/>
                </a:cubicBezTo>
                <a:cubicBezTo>
                  <a:pt x="11885144" y="4179636"/>
                  <a:pt x="11874861" y="4163009"/>
                  <a:pt x="11862522" y="4150539"/>
                </a:cubicBezTo>
                <a:cubicBezTo>
                  <a:pt x="11864579" y="4148460"/>
                  <a:pt x="11874861" y="4133910"/>
                  <a:pt x="11874861" y="4131833"/>
                </a:cubicBezTo>
                <a:cubicBezTo>
                  <a:pt x="11891314" y="4140146"/>
                  <a:pt x="11909822" y="4146381"/>
                  <a:pt x="11926275" y="4146381"/>
                </a:cubicBezTo>
                <a:cubicBezTo>
                  <a:pt x="11928331" y="4144303"/>
                  <a:pt x="11928331" y="4144303"/>
                  <a:pt x="11928331" y="4144303"/>
                </a:cubicBezTo>
                <a:cubicBezTo>
                  <a:pt x="11930388" y="4140146"/>
                  <a:pt x="11936557" y="4131833"/>
                  <a:pt x="11938614" y="4125597"/>
                </a:cubicBezTo>
                <a:cubicBezTo>
                  <a:pt x="11938614" y="4123519"/>
                  <a:pt x="11938614" y="4123519"/>
                  <a:pt x="11938614" y="4123519"/>
                </a:cubicBezTo>
                <a:cubicBezTo>
                  <a:pt x="11930388" y="4111048"/>
                  <a:pt x="11915992" y="4096498"/>
                  <a:pt x="11901596" y="4088184"/>
                </a:cubicBezTo>
                <a:cubicBezTo>
                  <a:pt x="11901596" y="4084028"/>
                  <a:pt x="11909822" y="4069478"/>
                  <a:pt x="11909822" y="4067401"/>
                </a:cubicBezTo>
                <a:cubicBezTo>
                  <a:pt x="11926275" y="4071557"/>
                  <a:pt x="11944784" y="4071557"/>
                  <a:pt x="11961236" y="4067401"/>
                </a:cubicBezTo>
                <a:cubicBezTo>
                  <a:pt x="11963292" y="4067401"/>
                  <a:pt x="11963292" y="4067401"/>
                  <a:pt x="11963292" y="4067401"/>
                </a:cubicBezTo>
                <a:cubicBezTo>
                  <a:pt x="11965349" y="4061165"/>
                  <a:pt x="11967405" y="4052851"/>
                  <a:pt x="11967405" y="4046616"/>
                </a:cubicBezTo>
                <a:cubicBezTo>
                  <a:pt x="11967405" y="4044537"/>
                  <a:pt x="11967405" y="4044537"/>
                  <a:pt x="11967405" y="4044537"/>
                </a:cubicBezTo>
                <a:cubicBezTo>
                  <a:pt x="11957123" y="4032066"/>
                  <a:pt x="11940670" y="4023752"/>
                  <a:pt x="11922162" y="4017517"/>
                </a:cubicBezTo>
                <a:cubicBezTo>
                  <a:pt x="11924218" y="4015439"/>
                  <a:pt x="11926275" y="3998811"/>
                  <a:pt x="11926275" y="3996733"/>
                </a:cubicBezTo>
                <a:cubicBezTo>
                  <a:pt x="11944784" y="3996733"/>
                  <a:pt x="11963292" y="3990498"/>
                  <a:pt x="11975632" y="3982184"/>
                </a:cubicBezTo>
                <a:cubicBezTo>
                  <a:pt x="11977688" y="3982184"/>
                  <a:pt x="11977688" y="3982184"/>
                  <a:pt x="11977688" y="3982184"/>
                </a:cubicBezTo>
                <a:cubicBezTo>
                  <a:pt x="11977688" y="3978027"/>
                  <a:pt x="11977688" y="3973870"/>
                  <a:pt x="11977688" y="3969713"/>
                </a:cubicBezTo>
                <a:cubicBezTo>
                  <a:pt x="11977688" y="3967634"/>
                  <a:pt x="11977688" y="3963478"/>
                  <a:pt x="11977688" y="3959320"/>
                </a:cubicBezTo>
                <a:cubicBezTo>
                  <a:pt x="11975632" y="3959320"/>
                  <a:pt x="11975632" y="3959320"/>
                  <a:pt x="11975632" y="3959320"/>
                </a:cubicBezTo>
                <a:cubicBezTo>
                  <a:pt x="11963292" y="3951007"/>
                  <a:pt x="11944784" y="3944772"/>
                  <a:pt x="11926275" y="3944772"/>
                </a:cubicBezTo>
                <a:cubicBezTo>
                  <a:pt x="11926275" y="3942693"/>
                  <a:pt x="11924218" y="3926066"/>
                  <a:pt x="11924218" y="3923987"/>
                </a:cubicBezTo>
                <a:cubicBezTo>
                  <a:pt x="11940670" y="3917752"/>
                  <a:pt x="11957123" y="3909438"/>
                  <a:pt x="11967405" y="3896967"/>
                </a:cubicBezTo>
                <a:cubicBezTo>
                  <a:pt x="11969462" y="3896967"/>
                  <a:pt x="11969462" y="3896967"/>
                  <a:pt x="11969462" y="3896967"/>
                </a:cubicBezTo>
                <a:cubicBezTo>
                  <a:pt x="11969462" y="3894888"/>
                  <a:pt x="11969462" y="3894888"/>
                  <a:pt x="11969462" y="3894888"/>
                </a:cubicBezTo>
                <a:cubicBezTo>
                  <a:pt x="11967405" y="3888653"/>
                  <a:pt x="11965349" y="3880340"/>
                  <a:pt x="11963292" y="3874104"/>
                </a:cubicBezTo>
                <a:cubicBezTo>
                  <a:pt x="11961236" y="3874104"/>
                  <a:pt x="11961236" y="3874104"/>
                  <a:pt x="11961236" y="3874104"/>
                </a:cubicBezTo>
                <a:cubicBezTo>
                  <a:pt x="11946840" y="3867869"/>
                  <a:pt x="11928331" y="3869947"/>
                  <a:pt x="11909822" y="3874104"/>
                </a:cubicBezTo>
                <a:cubicBezTo>
                  <a:pt x="11909822" y="3872026"/>
                  <a:pt x="11903653" y="3855398"/>
                  <a:pt x="11901596" y="3853320"/>
                </a:cubicBezTo>
                <a:cubicBezTo>
                  <a:pt x="11918049" y="3845006"/>
                  <a:pt x="11930388" y="3830456"/>
                  <a:pt x="11938614" y="3815908"/>
                </a:cubicBezTo>
                <a:cubicBezTo>
                  <a:pt x="11938614" y="3813829"/>
                  <a:pt x="11938614" y="3813829"/>
                  <a:pt x="11938614" y="3813829"/>
                </a:cubicBezTo>
                <a:cubicBezTo>
                  <a:pt x="11936557" y="3809672"/>
                  <a:pt x="11932444" y="3801358"/>
                  <a:pt x="11928331" y="3795123"/>
                </a:cubicBezTo>
                <a:cubicBezTo>
                  <a:pt x="11926275" y="3795123"/>
                  <a:pt x="11926275" y="3795123"/>
                  <a:pt x="11926275" y="3795123"/>
                </a:cubicBezTo>
                <a:cubicBezTo>
                  <a:pt x="11909822" y="3795123"/>
                  <a:pt x="11891314" y="3799280"/>
                  <a:pt x="11876918" y="3807594"/>
                </a:cubicBezTo>
                <a:cubicBezTo>
                  <a:pt x="11874861" y="3807594"/>
                  <a:pt x="11864579" y="3793044"/>
                  <a:pt x="11862522" y="3790966"/>
                </a:cubicBezTo>
                <a:cubicBezTo>
                  <a:pt x="11874861" y="3778495"/>
                  <a:pt x="11885144" y="3761868"/>
                  <a:pt x="11889257" y="3745240"/>
                </a:cubicBezTo>
                <a:cubicBezTo>
                  <a:pt x="11889257" y="3743162"/>
                  <a:pt x="11889257" y="3743162"/>
                  <a:pt x="11889257" y="3743162"/>
                </a:cubicBezTo>
                <a:cubicBezTo>
                  <a:pt x="11885144" y="3739005"/>
                  <a:pt x="11878975" y="3732769"/>
                  <a:pt x="11872805" y="3728612"/>
                </a:cubicBezTo>
                <a:cubicBezTo>
                  <a:pt x="11856352" y="3732769"/>
                  <a:pt x="11839900" y="3741083"/>
                  <a:pt x="11827561" y="3753554"/>
                </a:cubicBezTo>
                <a:cubicBezTo>
                  <a:pt x="11825504" y="3753554"/>
                  <a:pt x="11811108" y="3743162"/>
                  <a:pt x="11809052" y="3741083"/>
                </a:cubicBezTo>
                <a:cubicBezTo>
                  <a:pt x="11819334" y="3724456"/>
                  <a:pt x="11823448" y="3707828"/>
                  <a:pt x="11823448" y="3691200"/>
                </a:cubicBezTo>
                <a:cubicBezTo>
                  <a:pt x="11823448" y="3691200"/>
                  <a:pt x="11823448" y="3689122"/>
                  <a:pt x="11823448" y="3689122"/>
                </a:cubicBezTo>
                <a:cubicBezTo>
                  <a:pt x="11817278" y="3684965"/>
                  <a:pt x="11809052" y="3680808"/>
                  <a:pt x="11804939" y="3678730"/>
                </a:cubicBezTo>
                <a:cubicBezTo>
                  <a:pt x="11802882" y="3676651"/>
                  <a:pt x="11802882" y="3676651"/>
                  <a:pt x="11802882" y="3676651"/>
                </a:cubicBezTo>
                <a:cubicBezTo>
                  <a:pt x="11802882" y="3678730"/>
                  <a:pt x="11802882" y="3678730"/>
                  <a:pt x="11802882" y="3678730"/>
                </a:cubicBezTo>
                <a:cubicBezTo>
                  <a:pt x="11788487" y="3684965"/>
                  <a:pt x="11776147" y="3699514"/>
                  <a:pt x="11765865" y="3714063"/>
                </a:cubicBezTo>
                <a:cubicBezTo>
                  <a:pt x="11763808" y="3714063"/>
                  <a:pt x="11747356" y="3707828"/>
                  <a:pt x="11745300" y="3705750"/>
                </a:cubicBezTo>
                <a:cubicBezTo>
                  <a:pt x="11747356" y="3697436"/>
                  <a:pt x="11749412" y="3689122"/>
                  <a:pt x="11749412" y="3678730"/>
                </a:cubicBezTo>
                <a:cubicBezTo>
                  <a:pt x="11749412" y="3670416"/>
                  <a:pt x="11747356" y="3662102"/>
                  <a:pt x="11745300" y="3653788"/>
                </a:cubicBezTo>
                <a:cubicBezTo>
                  <a:pt x="11745300" y="3651710"/>
                  <a:pt x="11745300" y="3651710"/>
                  <a:pt x="11745300" y="3651710"/>
                </a:cubicBezTo>
                <a:cubicBezTo>
                  <a:pt x="11743243" y="3651710"/>
                  <a:pt x="11743243" y="3651710"/>
                  <a:pt x="11743243" y="3651710"/>
                </a:cubicBezTo>
                <a:cubicBezTo>
                  <a:pt x="11739130" y="3649631"/>
                  <a:pt x="11730904" y="3647553"/>
                  <a:pt x="11722678" y="3647553"/>
                </a:cubicBezTo>
                <a:cubicBezTo>
                  <a:pt x="11710338" y="3657945"/>
                  <a:pt x="11700056" y="3674573"/>
                  <a:pt x="11695943" y="3693279"/>
                </a:cubicBezTo>
                <a:cubicBezTo>
                  <a:pt x="11693886" y="3691200"/>
                  <a:pt x="11677434" y="3689122"/>
                  <a:pt x="11673321" y="3689122"/>
                </a:cubicBezTo>
                <a:cubicBezTo>
                  <a:pt x="11673321" y="3672494"/>
                  <a:pt x="11669208" y="3653788"/>
                  <a:pt x="11660982" y="3639239"/>
                </a:cubicBezTo>
                <a:cubicBezTo>
                  <a:pt x="11658925" y="3639239"/>
                  <a:pt x="11658925" y="3639239"/>
                  <a:pt x="11658925" y="3639239"/>
                </a:cubicBezTo>
                <a:cubicBezTo>
                  <a:pt x="11652756" y="3637160"/>
                  <a:pt x="11644529" y="3637160"/>
                  <a:pt x="11638359" y="3639239"/>
                </a:cubicBezTo>
                <a:cubicBezTo>
                  <a:pt x="11636303" y="3639239"/>
                  <a:pt x="11636303" y="3639239"/>
                  <a:pt x="11636303" y="3639239"/>
                </a:cubicBezTo>
                <a:close/>
                <a:moveTo>
                  <a:pt x="0" y="0"/>
                </a:moveTo>
                <a:lnTo>
                  <a:pt x="12192000" y="0"/>
                </a:lnTo>
                <a:lnTo>
                  <a:pt x="12192000" y="4454665"/>
                </a:lnTo>
                <a:lnTo>
                  <a:pt x="4539049" y="4454665"/>
                </a:lnTo>
                <a:lnTo>
                  <a:pt x="0" y="4454665"/>
                </a:lnTo>
                <a:lnTo>
                  <a:pt x="0" y="3869778"/>
                </a:lnTo>
                <a:close/>
              </a:path>
            </a:pathLst>
          </a:custGeom>
          <a:solidFill>
            <a:srgbClr val="01B0E3">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lvl="0" indent="-228600">
              <a:lnSpc>
                <a:spcPct val="90000"/>
              </a:lnSpc>
              <a:spcBef>
                <a:spcPts val="1000"/>
              </a:spcBef>
              <a:buFont typeface="Arial" panose="020B0604020202020204" pitchFamily="34" charset="0"/>
              <a:buChar char="•"/>
            </a:pPr>
            <a:r>
              <a:rPr lang="en-US" dirty="0">
                <a:solidFill>
                  <a:schemeClr val="bg1">
                    <a:alpha val="0"/>
                  </a:schemeClr>
                </a:solidFill>
              </a:rPr>
              <a:t>z</a:t>
            </a:r>
          </a:p>
        </p:txBody>
      </p:sp>
      <p:sp>
        <p:nvSpPr>
          <p:cNvPr id="15" name="Slide Number Placeholder 5">
            <a:extLst>
              <a:ext uri="{FF2B5EF4-FFF2-40B4-BE49-F238E27FC236}">
                <a16:creationId xmlns:a16="http://schemas.microsoft.com/office/drawing/2014/main" id="{117E5071-7349-4505-A053-38E7B450BB1D}"/>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216998137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6" name="Picture Placeholder 25">
            <a:extLst>
              <a:ext uri="{FF2B5EF4-FFF2-40B4-BE49-F238E27FC236}">
                <a16:creationId xmlns:a16="http://schemas.microsoft.com/office/drawing/2014/main" id="{3B5555C6-768D-4D30-811A-F66CBE74CEF0}"/>
              </a:ext>
            </a:extLst>
          </p:cNvPr>
          <p:cNvSpPr>
            <a:spLocks noGrp="1"/>
          </p:cNvSpPr>
          <p:nvPr>
            <p:ph type="pic" sz="quarter" idx="13"/>
          </p:nvPr>
        </p:nvSpPr>
        <p:spPr>
          <a:xfrm>
            <a:off x="0" y="0"/>
            <a:ext cx="12192000" cy="5043713"/>
          </a:xfrm>
          <a:prstGeom prst="rect">
            <a:avLst/>
          </a:prstGeom>
        </p:spPr>
        <p:txBody>
          <a:bodyPr wrap="square">
            <a:noAutofit/>
          </a:bodyPr>
          <a:lstStyle/>
          <a:p>
            <a:endParaRPr lang="en-US" dirty="0"/>
          </a:p>
        </p:txBody>
      </p:sp>
      <p:sp>
        <p:nvSpPr>
          <p:cNvPr id="24" name="Rectangle 23">
            <a:extLst>
              <a:ext uri="{FF2B5EF4-FFF2-40B4-BE49-F238E27FC236}">
                <a16:creationId xmlns:a16="http://schemas.microsoft.com/office/drawing/2014/main" id="{109702C4-ABB0-4FA9-AC7F-FD0C1056D0BB}"/>
              </a:ext>
            </a:extLst>
          </p:cNvPr>
          <p:cNvSpPr/>
          <p:nvPr userDrawn="1"/>
        </p:nvSpPr>
        <p:spPr>
          <a:xfrm>
            <a:off x="0" y="0"/>
            <a:ext cx="12192000" cy="5043713"/>
          </a:xfrm>
          <a:prstGeom prst="rect">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274320" rtlCol="0" anchor="b"/>
          <a:lstStyle/>
          <a:p>
            <a:pPr algn="l"/>
            <a:r>
              <a:rPr lang="en-US" dirty="0">
                <a:solidFill>
                  <a:schemeClr val="lt1">
                    <a:alpha val="0"/>
                  </a:schemeClr>
                </a:solidFill>
              </a:rPr>
              <a:t>z</a:t>
            </a:r>
          </a:p>
        </p:txBody>
      </p:sp>
      <p:sp>
        <p:nvSpPr>
          <p:cNvPr id="27" name="Rectangle 26">
            <a:extLst>
              <a:ext uri="{FF2B5EF4-FFF2-40B4-BE49-F238E27FC236}">
                <a16:creationId xmlns:a16="http://schemas.microsoft.com/office/drawing/2014/main" id="{6D468973-885C-4EB1-BD5B-E7545B32CF5C}"/>
              </a:ext>
            </a:extLst>
          </p:cNvPr>
          <p:cNvSpPr/>
          <p:nvPr userDrawn="1"/>
        </p:nvSpPr>
        <p:spPr>
          <a:xfrm>
            <a:off x="0" y="5043714"/>
            <a:ext cx="12192000" cy="1814286"/>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297713"/>
            <a:ext cx="9733038" cy="635000"/>
          </a:xfrm>
        </p:spPr>
        <p:txBody>
          <a:bodyPr>
            <a:normAutofit/>
          </a:bodyPr>
          <a:lstStyle>
            <a:lvl1pPr marL="0" indent="0" algn="l">
              <a:buNone/>
              <a:defRPr sz="4400" b="1" cap="all" baseline="0">
                <a:solidFill>
                  <a:srgbClr val="01B0E3"/>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6042779"/>
            <a:ext cx="9733038" cy="465667"/>
          </a:xfrm>
        </p:spPr>
        <p:txBody>
          <a:bodyPr/>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9" name="Freeform: Shape 8">
            <a:extLst>
              <a:ext uri="{FF2B5EF4-FFF2-40B4-BE49-F238E27FC236}">
                <a16:creationId xmlns:a16="http://schemas.microsoft.com/office/drawing/2014/main" id="{82C86F38-D8C8-456F-8A72-3A2DD495DC6F}"/>
              </a:ext>
            </a:extLst>
          </p:cNvPr>
          <p:cNvSpPr>
            <a:spLocks/>
          </p:cNvSpPr>
          <p:nvPr userDrawn="1"/>
        </p:nvSpPr>
        <p:spPr bwMode="auto">
          <a:xfrm>
            <a:off x="10226674" y="6041015"/>
            <a:ext cx="1751014" cy="664585"/>
          </a:xfrm>
          <a:custGeom>
            <a:avLst/>
            <a:gdLst>
              <a:gd name="connsiteX0" fmla="*/ 1869753 w 2378076"/>
              <a:gd name="connsiteY0" fmla="*/ 541874 h 902582"/>
              <a:gd name="connsiteX1" fmla="*/ 1745039 w 2378076"/>
              <a:gd name="connsiteY1" fmla="*/ 604157 h 902582"/>
              <a:gd name="connsiteX2" fmla="*/ 1736725 w 2378076"/>
              <a:gd name="connsiteY2" fmla="*/ 609819 h 902582"/>
              <a:gd name="connsiteX3" fmla="*/ 1736725 w 2378076"/>
              <a:gd name="connsiteY3" fmla="*/ 612651 h 902582"/>
              <a:gd name="connsiteX4" fmla="*/ 1742268 w 2378076"/>
              <a:gd name="connsiteY4" fmla="*/ 621144 h 902582"/>
              <a:gd name="connsiteX5" fmla="*/ 1886381 w 2378076"/>
              <a:gd name="connsiteY5" fmla="*/ 706075 h 902582"/>
              <a:gd name="connsiteX6" fmla="*/ 1894695 w 2378076"/>
              <a:gd name="connsiteY6" fmla="*/ 706075 h 902582"/>
              <a:gd name="connsiteX7" fmla="*/ 1897467 w 2378076"/>
              <a:gd name="connsiteY7" fmla="*/ 691920 h 902582"/>
              <a:gd name="connsiteX8" fmla="*/ 1889152 w 2378076"/>
              <a:gd name="connsiteY8" fmla="*/ 553198 h 902582"/>
              <a:gd name="connsiteX9" fmla="*/ 1883610 w 2378076"/>
              <a:gd name="connsiteY9" fmla="*/ 541874 h 902582"/>
              <a:gd name="connsiteX10" fmla="*/ 1869753 w 2378076"/>
              <a:gd name="connsiteY10" fmla="*/ 541874 h 902582"/>
              <a:gd name="connsiteX11" fmla="*/ 1982115 w 2378076"/>
              <a:gd name="connsiteY11" fmla="*/ 539043 h 902582"/>
              <a:gd name="connsiteX12" fmla="*/ 1976518 w 2378076"/>
              <a:gd name="connsiteY12" fmla="*/ 550344 h 902582"/>
              <a:gd name="connsiteX13" fmla="*/ 1965325 w 2378076"/>
              <a:gd name="connsiteY13" fmla="*/ 691605 h 902582"/>
              <a:gd name="connsiteX14" fmla="*/ 1968123 w 2378076"/>
              <a:gd name="connsiteY14" fmla="*/ 702906 h 902582"/>
              <a:gd name="connsiteX15" fmla="*/ 1979317 w 2378076"/>
              <a:gd name="connsiteY15" fmla="*/ 702906 h 902582"/>
              <a:gd name="connsiteX16" fmla="*/ 2124828 w 2378076"/>
              <a:gd name="connsiteY16" fmla="*/ 618149 h 902582"/>
              <a:gd name="connsiteX17" fmla="*/ 2130425 w 2378076"/>
              <a:gd name="connsiteY17" fmla="*/ 609674 h 902582"/>
              <a:gd name="connsiteX18" fmla="*/ 2119232 w 2378076"/>
              <a:gd name="connsiteY18" fmla="*/ 601198 h 902582"/>
              <a:gd name="connsiteX19" fmla="*/ 1996106 w 2378076"/>
              <a:gd name="connsiteY19" fmla="*/ 539043 h 902582"/>
              <a:gd name="connsiteX20" fmla="*/ 1982115 w 2378076"/>
              <a:gd name="connsiteY20" fmla="*/ 539043 h 902582"/>
              <a:gd name="connsiteX21" fmla="*/ 871538 w 2378076"/>
              <a:gd name="connsiteY21" fmla="*/ 485068 h 902582"/>
              <a:gd name="connsiteX22" fmla="*/ 814983 w 2378076"/>
              <a:gd name="connsiteY22" fmla="*/ 487862 h 902582"/>
              <a:gd name="connsiteX23" fmla="*/ 781050 w 2378076"/>
              <a:gd name="connsiteY23" fmla="*/ 521390 h 902582"/>
              <a:gd name="connsiteX24" fmla="*/ 806500 w 2378076"/>
              <a:gd name="connsiteY24" fmla="*/ 554918 h 902582"/>
              <a:gd name="connsiteX25" fmla="*/ 871538 w 2378076"/>
              <a:gd name="connsiteY25" fmla="*/ 543742 h 902582"/>
              <a:gd name="connsiteX26" fmla="*/ 871538 w 2378076"/>
              <a:gd name="connsiteY26" fmla="*/ 485068 h 902582"/>
              <a:gd name="connsiteX27" fmla="*/ 396876 w 2378076"/>
              <a:gd name="connsiteY27" fmla="*/ 389818 h 902582"/>
              <a:gd name="connsiteX28" fmla="*/ 341313 w 2378076"/>
              <a:gd name="connsiteY28" fmla="*/ 471575 h 902582"/>
              <a:gd name="connsiteX29" fmla="*/ 396876 w 2378076"/>
              <a:gd name="connsiteY29" fmla="*/ 553331 h 902582"/>
              <a:gd name="connsiteX30" fmla="*/ 452438 w 2378076"/>
              <a:gd name="connsiteY30" fmla="*/ 471575 h 902582"/>
              <a:gd name="connsiteX31" fmla="*/ 396876 w 2378076"/>
              <a:gd name="connsiteY31" fmla="*/ 389818 h 902582"/>
              <a:gd name="connsiteX32" fmla="*/ 1964442 w 2378076"/>
              <a:gd name="connsiteY32" fmla="*/ 378529 h 902582"/>
              <a:gd name="connsiteX33" fmla="*/ 1954322 w 2378076"/>
              <a:gd name="connsiteY33" fmla="*/ 385585 h 902582"/>
              <a:gd name="connsiteX34" fmla="*/ 1957114 w 2378076"/>
              <a:gd name="connsiteY34" fmla="*/ 408163 h 902582"/>
              <a:gd name="connsiteX35" fmla="*/ 1979448 w 2378076"/>
              <a:gd name="connsiteY35" fmla="*/ 450496 h 902582"/>
              <a:gd name="connsiteX36" fmla="*/ 1931987 w 2378076"/>
              <a:gd name="connsiteY36" fmla="*/ 498474 h 902582"/>
              <a:gd name="connsiteX37" fmla="*/ 1884527 w 2378076"/>
              <a:gd name="connsiteY37" fmla="*/ 450496 h 902582"/>
              <a:gd name="connsiteX38" fmla="*/ 1906861 w 2378076"/>
              <a:gd name="connsiteY38" fmla="*/ 408163 h 902582"/>
              <a:gd name="connsiteX39" fmla="*/ 1909653 w 2378076"/>
              <a:gd name="connsiteY39" fmla="*/ 385585 h 902582"/>
              <a:gd name="connsiteX40" fmla="*/ 1887319 w 2378076"/>
              <a:gd name="connsiteY40" fmla="*/ 382763 h 902582"/>
              <a:gd name="connsiteX41" fmla="*/ 1851025 w 2378076"/>
              <a:gd name="connsiteY41" fmla="*/ 450496 h 902582"/>
              <a:gd name="connsiteX42" fmla="*/ 1931987 w 2378076"/>
              <a:gd name="connsiteY42" fmla="*/ 529518 h 902582"/>
              <a:gd name="connsiteX43" fmla="*/ 2012950 w 2378076"/>
              <a:gd name="connsiteY43" fmla="*/ 450496 h 902582"/>
              <a:gd name="connsiteX44" fmla="*/ 1976656 w 2378076"/>
              <a:gd name="connsiteY44" fmla="*/ 379940 h 902582"/>
              <a:gd name="connsiteX45" fmla="*/ 1964442 w 2378076"/>
              <a:gd name="connsiteY45" fmla="*/ 378529 h 902582"/>
              <a:gd name="connsiteX46" fmla="*/ 2166711 w 2378076"/>
              <a:gd name="connsiteY46" fmla="*/ 358068 h 902582"/>
              <a:gd name="connsiteX47" fmla="*/ 2155485 w 2378076"/>
              <a:gd name="connsiteY47" fmla="*/ 360888 h 902582"/>
              <a:gd name="connsiteX48" fmla="*/ 2040419 w 2378076"/>
              <a:gd name="connsiteY48" fmla="*/ 439837 h 902582"/>
              <a:gd name="connsiteX49" fmla="*/ 2032000 w 2378076"/>
              <a:gd name="connsiteY49" fmla="*/ 451115 h 902582"/>
              <a:gd name="connsiteX50" fmla="*/ 2040419 w 2378076"/>
              <a:gd name="connsiteY50" fmla="*/ 462393 h 902582"/>
              <a:gd name="connsiteX51" fmla="*/ 2155485 w 2378076"/>
              <a:gd name="connsiteY51" fmla="*/ 541342 h 902582"/>
              <a:gd name="connsiteX52" fmla="*/ 2166711 w 2378076"/>
              <a:gd name="connsiteY52" fmla="*/ 544162 h 902582"/>
              <a:gd name="connsiteX53" fmla="*/ 2172324 w 2378076"/>
              <a:gd name="connsiteY53" fmla="*/ 535703 h 902582"/>
              <a:gd name="connsiteX54" fmla="*/ 2172324 w 2378076"/>
              <a:gd name="connsiteY54" fmla="*/ 366527 h 902582"/>
              <a:gd name="connsiteX55" fmla="*/ 2166711 w 2378076"/>
              <a:gd name="connsiteY55" fmla="*/ 358068 h 902582"/>
              <a:gd name="connsiteX56" fmla="*/ 1697038 w 2378076"/>
              <a:gd name="connsiteY56" fmla="*/ 358068 h 902582"/>
              <a:gd name="connsiteX57" fmla="*/ 1691482 w 2378076"/>
              <a:gd name="connsiteY57" fmla="*/ 366527 h 902582"/>
              <a:gd name="connsiteX58" fmla="*/ 1691482 w 2378076"/>
              <a:gd name="connsiteY58" fmla="*/ 535703 h 902582"/>
              <a:gd name="connsiteX59" fmla="*/ 1697038 w 2378076"/>
              <a:gd name="connsiteY59" fmla="*/ 544162 h 902582"/>
              <a:gd name="connsiteX60" fmla="*/ 1708151 w 2378076"/>
              <a:gd name="connsiteY60" fmla="*/ 541342 h 902582"/>
              <a:gd name="connsiteX61" fmla="*/ 1822054 w 2378076"/>
              <a:gd name="connsiteY61" fmla="*/ 462393 h 902582"/>
              <a:gd name="connsiteX62" fmla="*/ 1830388 w 2378076"/>
              <a:gd name="connsiteY62" fmla="*/ 451115 h 902582"/>
              <a:gd name="connsiteX63" fmla="*/ 1822054 w 2378076"/>
              <a:gd name="connsiteY63" fmla="*/ 439837 h 902582"/>
              <a:gd name="connsiteX64" fmla="*/ 1708151 w 2378076"/>
              <a:gd name="connsiteY64" fmla="*/ 363707 h 902582"/>
              <a:gd name="connsiteX65" fmla="*/ 1697038 w 2378076"/>
              <a:gd name="connsiteY65" fmla="*/ 358068 h 902582"/>
              <a:gd name="connsiteX66" fmla="*/ 1170028 w 2378076"/>
              <a:gd name="connsiteY66" fmla="*/ 343781 h 902582"/>
              <a:gd name="connsiteX67" fmla="*/ 1206276 w 2378076"/>
              <a:gd name="connsiteY67" fmla="*/ 343781 h 902582"/>
              <a:gd name="connsiteX68" fmla="*/ 1214641 w 2378076"/>
              <a:gd name="connsiteY68" fmla="*/ 349423 h 902582"/>
              <a:gd name="connsiteX69" fmla="*/ 1267619 w 2378076"/>
              <a:gd name="connsiteY69" fmla="*/ 541235 h 902582"/>
              <a:gd name="connsiteX70" fmla="*/ 1270407 w 2378076"/>
              <a:gd name="connsiteY70" fmla="*/ 541235 h 902582"/>
              <a:gd name="connsiteX71" fmla="*/ 1320597 w 2378076"/>
              <a:gd name="connsiteY71" fmla="*/ 349423 h 902582"/>
              <a:gd name="connsiteX72" fmla="*/ 1328962 w 2378076"/>
              <a:gd name="connsiteY72" fmla="*/ 343781 h 902582"/>
              <a:gd name="connsiteX73" fmla="*/ 1367998 w 2378076"/>
              <a:gd name="connsiteY73" fmla="*/ 343781 h 902582"/>
              <a:gd name="connsiteX74" fmla="*/ 1373575 w 2378076"/>
              <a:gd name="connsiteY74" fmla="*/ 346602 h 902582"/>
              <a:gd name="connsiteX75" fmla="*/ 1376363 w 2378076"/>
              <a:gd name="connsiteY75" fmla="*/ 355064 h 902582"/>
              <a:gd name="connsiteX76" fmla="*/ 1370786 w 2378076"/>
              <a:gd name="connsiteY76" fmla="*/ 383272 h 902582"/>
              <a:gd name="connsiteX77" fmla="*/ 1354057 w 2378076"/>
              <a:gd name="connsiteY77" fmla="*/ 439687 h 902582"/>
              <a:gd name="connsiteX78" fmla="*/ 1309444 w 2378076"/>
              <a:gd name="connsiteY78" fmla="*/ 614575 h 902582"/>
              <a:gd name="connsiteX79" fmla="*/ 1236948 w 2378076"/>
              <a:gd name="connsiteY79" fmla="*/ 685094 h 902582"/>
              <a:gd name="connsiteX80" fmla="*/ 1234159 w 2378076"/>
              <a:gd name="connsiteY80" fmla="*/ 685094 h 902582"/>
              <a:gd name="connsiteX81" fmla="*/ 1170028 w 2378076"/>
              <a:gd name="connsiteY81" fmla="*/ 676632 h 902582"/>
              <a:gd name="connsiteX82" fmla="*/ 1161663 w 2378076"/>
              <a:gd name="connsiteY82" fmla="*/ 668170 h 902582"/>
              <a:gd name="connsiteX83" fmla="*/ 1161663 w 2378076"/>
              <a:gd name="connsiteY83" fmla="*/ 642783 h 902582"/>
              <a:gd name="connsiteX84" fmla="*/ 1164452 w 2378076"/>
              <a:gd name="connsiteY84" fmla="*/ 637141 h 902582"/>
              <a:gd name="connsiteX85" fmla="*/ 1172817 w 2378076"/>
              <a:gd name="connsiteY85" fmla="*/ 634320 h 902582"/>
              <a:gd name="connsiteX86" fmla="*/ 1220218 w 2378076"/>
              <a:gd name="connsiteY86" fmla="*/ 637141 h 902582"/>
              <a:gd name="connsiteX87" fmla="*/ 1253677 w 2378076"/>
              <a:gd name="connsiteY87" fmla="*/ 611754 h 902582"/>
              <a:gd name="connsiteX88" fmla="*/ 1253677 w 2378076"/>
              <a:gd name="connsiteY88" fmla="*/ 608933 h 902582"/>
              <a:gd name="connsiteX89" fmla="*/ 1259254 w 2378076"/>
              <a:gd name="connsiteY89" fmla="*/ 597650 h 902582"/>
              <a:gd name="connsiteX90" fmla="*/ 1248101 w 2378076"/>
              <a:gd name="connsiteY90" fmla="*/ 597650 h 902582"/>
              <a:gd name="connsiteX91" fmla="*/ 1214641 w 2378076"/>
              <a:gd name="connsiteY91" fmla="*/ 569443 h 902582"/>
              <a:gd name="connsiteX92" fmla="*/ 1158875 w 2378076"/>
              <a:gd name="connsiteY92" fmla="*/ 355064 h 902582"/>
              <a:gd name="connsiteX93" fmla="*/ 1161663 w 2378076"/>
              <a:gd name="connsiteY93" fmla="*/ 346602 h 902582"/>
              <a:gd name="connsiteX94" fmla="*/ 1170028 w 2378076"/>
              <a:gd name="connsiteY94" fmla="*/ 343781 h 902582"/>
              <a:gd name="connsiteX95" fmla="*/ 1116013 w 2378076"/>
              <a:gd name="connsiteY95" fmla="*/ 340606 h 902582"/>
              <a:gd name="connsiteX96" fmla="*/ 1124347 w 2378076"/>
              <a:gd name="connsiteY96" fmla="*/ 343432 h 902582"/>
              <a:gd name="connsiteX97" fmla="*/ 1127125 w 2378076"/>
              <a:gd name="connsiteY97" fmla="*/ 349085 h 902582"/>
              <a:gd name="connsiteX98" fmla="*/ 1127125 w 2378076"/>
              <a:gd name="connsiteY98" fmla="*/ 385824 h 902582"/>
              <a:gd name="connsiteX99" fmla="*/ 1118791 w 2378076"/>
              <a:gd name="connsiteY99" fmla="*/ 394302 h 902582"/>
              <a:gd name="connsiteX100" fmla="*/ 1049337 w 2378076"/>
              <a:gd name="connsiteY100" fmla="*/ 425389 h 902582"/>
              <a:gd name="connsiteX101" fmla="*/ 1049337 w 2378076"/>
              <a:gd name="connsiteY101" fmla="*/ 589303 h 902582"/>
              <a:gd name="connsiteX102" fmla="*/ 1041003 w 2378076"/>
              <a:gd name="connsiteY102" fmla="*/ 597781 h 902582"/>
              <a:gd name="connsiteX103" fmla="*/ 1002109 w 2378076"/>
              <a:gd name="connsiteY103" fmla="*/ 597781 h 902582"/>
              <a:gd name="connsiteX104" fmla="*/ 993775 w 2378076"/>
              <a:gd name="connsiteY104" fmla="*/ 589303 h 902582"/>
              <a:gd name="connsiteX105" fmla="*/ 993775 w 2378076"/>
              <a:gd name="connsiteY105" fmla="*/ 351911 h 902582"/>
              <a:gd name="connsiteX106" fmla="*/ 1002109 w 2378076"/>
              <a:gd name="connsiteY106" fmla="*/ 343432 h 902582"/>
              <a:gd name="connsiteX107" fmla="*/ 1041003 w 2378076"/>
              <a:gd name="connsiteY107" fmla="*/ 343432 h 902582"/>
              <a:gd name="connsiteX108" fmla="*/ 1049337 w 2378076"/>
              <a:gd name="connsiteY108" fmla="*/ 351911 h 902582"/>
              <a:gd name="connsiteX109" fmla="*/ 1049337 w 2378076"/>
              <a:gd name="connsiteY109" fmla="*/ 368867 h 902582"/>
              <a:gd name="connsiteX110" fmla="*/ 1116013 w 2378076"/>
              <a:gd name="connsiteY110" fmla="*/ 340606 h 902582"/>
              <a:gd name="connsiteX111" fmla="*/ 843157 w 2378076"/>
              <a:gd name="connsiteY111" fmla="*/ 335843 h 902582"/>
              <a:gd name="connsiteX112" fmla="*/ 930276 w 2378076"/>
              <a:gd name="connsiteY112" fmla="*/ 423390 h 902582"/>
              <a:gd name="connsiteX113" fmla="*/ 930276 w 2378076"/>
              <a:gd name="connsiteY113" fmla="*/ 592835 h 902582"/>
              <a:gd name="connsiteX114" fmla="*/ 927466 w 2378076"/>
              <a:gd name="connsiteY114" fmla="*/ 601307 h 902582"/>
              <a:gd name="connsiteX115" fmla="*/ 919035 w 2378076"/>
              <a:gd name="connsiteY115" fmla="*/ 604131 h 902582"/>
              <a:gd name="connsiteX116" fmla="*/ 879691 w 2378076"/>
              <a:gd name="connsiteY116" fmla="*/ 587187 h 902582"/>
              <a:gd name="connsiteX117" fmla="*/ 798192 w 2378076"/>
              <a:gd name="connsiteY117" fmla="*/ 604131 h 902582"/>
              <a:gd name="connsiteX118" fmla="*/ 722313 w 2378076"/>
              <a:gd name="connsiteY118" fmla="*/ 522233 h 902582"/>
              <a:gd name="connsiteX119" fmla="*/ 809433 w 2378076"/>
              <a:gd name="connsiteY119" fmla="*/ 445983 h 902582"/>
              <a:gd name="connsiteX120" fmla="*/ 871260 w 2378076"/>
              <a:gd name="connsiteY120" fmla="*/ 440334 h 902582"/>
              <a:gd name="connsiteX121" fmla="*/ 871260 w 2378076"/>
              <a:gd name="connsiteY121" fmla="*/ 423390 h 902582"/>
              <a:gd name="connsiteX122" fmla="*/ 840346 w 2378076"/>
              <a:gd name="connsiteY122" fmla="*/ 392325 h 902582"/>
              <a:gd name="connsiteX123" fmla="*/ 750416 w 2378076"/>
              <a:gd name="connsiteY123" fmla="*/ 397973 h 902582"/>
              <a:gd name="connsiteX124" fmla="*/ 744796 w 2378076"/>
              <a:gd name="connsiteY124" fmla="*/ 395149 h 902582"/>
              <a:gd name="connsiteX125" fmla="*/ 741985 w 2378076"/>
              <a:gd name="connsiteY125" fmla="*/ 389501 h 902582"/>
              <a:gd name="connsiteX126" fmla="*/ 739175 w 2378076"/>
              <a:gd name="connsiteY126" fmla="*/ 355612 h 902582"/>
              <a:gd name="connsiteX127" fmla="*/ 747606 w 2378076"/>
              <a:gd name="connsiteY127" fmla="*/ 347140 h 902582"/>
              <a:gd name="connsiteX128" fmla="*/ 843157 w 2378076"/>
              <a:gd name="connsiteY128" fmla="*/ 335843 h 902582"/>
              <a:gd name="connsiteX129" fmla="*/ 396875 w 2378076"/>
              <a:gd name="connsiteY129" fmla="*/ 335843 h 902582"/>
              <a:gd name="connsiteX130" fmla="*/ 511175 w 2378076"/>
              <a:gd name="connsiteY130" fmla="*/ 469987 h 902582"/>
              <a:gd name="connsiteX131" fmla="*/ 396875 w 2378076"/>
              <a:gd name="connsiteY131" fmla="*/ 604131 h 902582"/>
              <a:gd name="connsiteX132" fmla="*/ 282575 w 2378076"/>
              <a:gd name="connsiteY132" fmla="*/ 469987 h 902582"/>
              <a:gd name="connsiteX133" fmla="*/ 396875 w 2378076"/>
              <a:gd name="connsiteY133" fmla="*/ 335843 h 902582"/>
              <a:gd name="connsiteX134" fmla="*/ 103585 w 2378076"/>
              <a:gd name="connsiteY134" fmla="*/ 300918 h 902582"/>
              <a:gd name="connsiteX135" fmla="*/ 61913 w 2378076"/>
              <a:gd name="connsiteY135" fmla="*/ 303759 h 902582"/>
              <a:gd name="connsiteX136" fmla="*/ 61913 w 2378076"/>
              <a:gd name="connsiteY136" fmla="*/ 406027 h 902582"/>
              <a:gd name="connsiteX137" fmla="*/ 123032 w 2378076"/>
              <a:gd name="connsiteY137" fmla="*/ 406027 h 902582"/>
              <a:gd name="connsiteX138" fmla="*/ 184151 w 2378076"/>
              <a:gd name="connsiteY138" fmla="*/ 354893 h 902582"/>
              <a:gd name="connsiteX139" fmla="*/ 125810 w 2378076"/>
              <a:gd name="connsiteY139" fmla="*/ 300918 h 902582"/>
              <a:gd name="connsiteX140" fmla="*/ 103585 w 2378076"/>
              <a:gd name="connsiteY140" fmla="*/ 300918 h 902582"/>
              <a:gd name="connsiteX141" fmla="*/ 614557 w 2378076"/>
              <a:gd name="connsiteY141" fmla="*/ 285043 h 902582"/>
              <a:gd name="connsiteX142" fmla="*/ 622912 w 2378076"/>
              <a:gd name="connsiteY142" fmla="*/ 285043 h 902582"/>
              <a:gd name="connsiteX143" fmla="*/ 625698 w 2378076"/>
              <a:gd name="connsiteY143" fmla="*/ 293524 h 902582"/>
              <a:gd name="connsiteX144" fmla="*/ 625698 w 2378076"/>
              <a:gd name="connsiteY144" fmla="*/ 344407 h 902582"/>
              <a:gd name="connsiteX145" fmla="*/ 684184 w 2378076"/>
              <a:gd name="connsiteY145" fmla="*/ 344407 h 902582"/>
              <a:gd name="connsiteX146" fmla="*/ 692540 w 2378076"/>
              <a:gd name="connsiteY146" fmla="*/ 352888 h 902582"/>
              <a:gd name="connsiteX147" fmla="*/ 692540 w 2378076"/>
              <a:gd name="connsiteY147" fmla="*/ 386811 h 902582"/>
              <a:gd name="connsiteX148" fmla="*/ 684184 w 2378076"/>
              <a:gd name="connsiteY148" fmla="*/ 395291 h 902582"/>
              <a:gd name="connsiteX149" fmla="*/ 625698 w 2378076"/>
              <a:gd name="connsiteY149" fmla="*/ 395291 h 902582"/>
              <a:gd name="connsiteX150" fmla="*/ 625698 w 2378076"/>
              <a:gd name="connsiteY150" fmla="*/ 499885 h 902582"/>
              <a:gd name="connsiteX151" fmla="*/ 650763 w 2378076"/>
              <a:gd name="connsiteY151" fmla="*/ 550769 h 902582"/>
              <a:gd name="connsiteX152" fmla="*/ 684184 w 2378076"/>
              <a:gd name="connsiteY152" fmla="*/ 547942 h 902582"/>
              <a:gd name="connsiteX153" fmla="*/ 692540 w 2378076"/>
              <a:gd name="connsiteY153" fmla="*/ 559249 h 902582"/>
              <a:gd name="connsiteX154" fmla="*/ 695325 w 2378076"/>
              <a:gd name="connsiteY154" fmla="*/ 590345 h 902582"/>
              <a:gd name="connsiteX155" fmla="*/ 686969 w 2378076"/>
              <a:gd name="connsiteY155" fmla="*/ 601652 h 902582"/>
              <a:gd name="connsiteX156" fmla="*/ 642408 w 2378076"/>
              <a:gd name="connsiteY156" fmla="*/ 607306 h 902582"/>
              <a:gd name="connsiteX157" fmla="*/ 567211 w 2378076"/>
              <a:gd name="connsiteY157" fmla="*/ 508366 h 902582"/>
              <a:gd name="connsiteX158" fmla="*/ 567211 w 2378076"/>
              <a:gd name="connsiteY158" fmla="*/ 395291 h 902582"/>
              <a:gd name="connsiteX159" fmla="*/ 544930 w 2378076"/>
              <a:gd name="connsiteY159" fmla="*/ 395291 h 902582"/>
              <a:gd name="connsiteX160" fmla="*/ 536575 w 2378076"/>
              <a:gd name="connsiteY160" fmla="*/ 386811 h 902582"/>
              <a:gd name="connsiteX161" fmla="*/ 536575 w 2378076"/>
              <a:gd name="connsiteY161" fmla="*/ 352888 h 902582"/>
              <a:gd name="connsiteX162" fmla="*/ 544930 w 2378076"/>
              <a:gd name="connsiteY162" fmla="*/ 344407 h 902582"/>
              <a:gd name="connsiteX163" fmla="*/ 567211 w 2378076"/>
              <a:gd name="connsiteY163" fmla="*/ 344407 h 902582"/>
              <a:gd name="connsiteX164" fmla="*/ 567211 w 2378076"/>
              <a:gd name="connsiteY164" fmla="*/ 302004 h 902582"/>
              <a:gd name="connsiteX165" fmla="*/ 575566 w 2378076"/>
              <a:gd name="connsiteY165" fmla="*/ 293524 h 902582"/>
              <a:gd name="connsiteX166" fmla="*/ 614557 w 2378076"/>
              <a:gd name="connsiteY166" fmla="*/ 285043 h 902582"/>
              <a:gd name="connsiteX167" fmla="*/ 117618 w 2378076"/>
              <a:gd name="connsiteY167" fmla="*/ 245356 h 902582"/>
              <a:gd name="connsiteX168" fmla="*/ 126019 w 2378076"/>
              <a:gd name="connsiteY168" fmla="*/ 245356 h 902582"/>
              <a:gd name="connsiteX169" fmla="*/ 246438 w 2378076"/>
              <a:gd name="connsiteY169" fmla="*/ 352493 h 902582"/>
              <a:gd name="connsiteX170" fmla="*/ 184828 w 2378076"/>
              <a:gd name="connsiteY170" fmla="*/ 445534 h 902582"/>
              <a:gd name="connsiteX171" fmla="*/ 249238 w 2378076"/>
              <a:gd name="connsiteY171" fmla="*/ 586504 h 902582"/>
              <a:gd name="connsiteX172" fmla="*/ 246438 w 2378076"/>
              <a:gd name="connsiteY172" fmla="*/ 594962 h 902582"/>
              <a:gd name="connsiteX173" fmla="*/ 238037 w 2378076"/>
              <a:gd name="connsiteY173" fmla="*/ 597781 h 902582"/>
              <a:gd name="connsiteX174" fmla="*/ 193230 w 2378076"/>
              <a:gd name="connsiteY174" fmla="*/ 597781 h 902582"/>
              <a:gd name="connsiteX175" fmla="*/ 184828 w 2378076"/>
              <a:gd name="connsiteY175" fmla="*/ 592142 h 902582"/>
              <a:gd name="connsiteX176" fmla="*/ 128820 w 2378076"/>
              <a:gd name="connsiteY176" fmla="*/ 462450 h 902582"/>
              <a:gd name="connsiteX177" fmla="*/ 61610 w 2378076"/>
              <a:gd name="connsiteY177" fmla="*/ 459631 h 902582"/>
              <a:gd name="connsiteX178" fmla="*/ 61610 w 2378076"/>
              <a:gd name="connsiteY178" fmla="*/ 589323 h 902582"/>
              <a:gd name="connsiteX179" fmla="*/ 50408 w 2378076"/>
              <a:gd name="connsiteY179" fmla="*/ 597781 h 902582"/>
              <a:gd name="connsiteX180" fmla="*/ 11202 w 2378076"/>
              <a:gd name="connsiteY180" fmla="*/ 597781 h 902582"/>
              <a:gd name="connsiteX181" fmla="*/ 0 w 2378076"/>
              <a:gd name="connsiteY181" fmla="*/ 589323 h 902582"/>
              <a:gd name="connsiteX182" fmla="*/ 0 w 2378076"/>
              <a:gd name="connsiteY182" fmla="*/ 262273 h 902582"/>
              <a:gd name="connsiteX183" fmla="*/ 8402 w 2378076"/>
              <a:gd name="connsiteY183" fmla="*/ 250995 h 902582"/>
              <a:gd name="connsiteX184" fmla="*/ 117618 w 2378076"/>
              <a:gd name="connsiteY184" fmla="*/ 245356 h 902582"/>
              <a:gd name="connsiteX185" fmla="*/ 1968123 w 2378076"/>
              <a:gd name="connsiteY185" fmla="*/ 200530 h 902582"/>
              <a:gd name="connsiteX186" fmla="*/ 1965325 w 2378076"/>
              <a:gd name="connsiteY186" fmla="*/ 211723 h 902582"/>
              <a:gd name="connsiteX187" fmla="*/ 1976518 w 2378076"/>
              <a:gd name="connsiteY187" fmla="*/ 348840 h 902582"/>
              <a:gd name="connsiteX188" fmla="*/ 1982115 w 2378076"/>
              <a:gd name="connsiteY188" fmla="*/ 362831 h 902582"/>
              <a:gd name="connsiteX189" fmla="*/ 1996106 w 2378076"/>
              <a:gd name="connsiteY189" fmla="*/ 360033 h 902582"/>
              <a:gd name="connsiteX190" fmla="*/ 2119232 w 2378076"/>
              <a:gd name="connsiteY190" fmla="*/ 301269 h 902582"/>
              <a:gd name="connsiteX191" fmla="*/ 2130425 w 2378076"/>
              <a:gd name="connsiteY191" fmla="*/ 292874 h 902582"/>
              <a:gd name="connsiteX192" fmla="*/ 2124828 w 2378076"/>
              <a:gd name="connsiteY192" fmla="*/ 284479 h 902582"/>
              <a:gd name="connsiteX193" fmla="*/ 1979317 w 2378076"/>
              <a:gd name="connsiteY193" fmla="*/ 200530 h 902582"/>
              <a:gd name="connsiteX194" fmla="*/ 1968123 w 2378076"/>
              <a:gd name="connsiteY194" fmla="*/ 200530 h 902582"/>
              <a:gd name="connsiteX195" fmla="*/ 1890255 w 2378076"/>
              <a:gd name="connsiteY195" fmla="*/ 199484 h 902582"/>
              <a:gd name="connsiteX196" fmla="*/ 1884658 w 2378076"/>
              <a:gd name="connsiteY196" fmla="*/ 200536 h 902582"/>
              <a:gd name="connsiteX197" fmla="*/ 1739147 w 2378076"/>
              <a:gd name="connsiteY197" fmla="*/ 284673 h 902582"/>
              <a:gd name="connsiteX198" fmla="*/ 1733550 w 2378076"/>
              <a:gd name="connsiteY198" fmla="*/ 293087 h 902582"/>
              <a:gd name="connsiteX199" fmla="*/ 1744743 w 2378076"/>
              <a:gd name="connsiteY199" fmla="*/ 301501 h 902582"/>
              <a:gd name="connsiteX200" fmla="*/ 1867869 w 2378076"/>
              <a:gd name="connsiteY200" fmla="*/ 363202 h 902582"/>
              <a:gd name="connsiteX201" fmla="*/ 1881860 w 2378076"/>
              <a:gd name="connsiteY201" fmla="*/ 363202 h 902582"/>
              <a:gd name="connsiteX202" fmla="*/ 1887457 w 2378076"/>
              <a:gd name="connsiteY202" fmla="*/ 351983 h 902582"/>
              <a:gd name="connsiteX203" fmla="*/ 1898650 w 2378076"/>
              <a:gd name="connsiteY203" fmla="*/ 214559 h 902582"/>
              <a:gd name="connsiteX204" fmla="*/ 1895852 w 2378076"/>
              <a:gd name="connsiteY204" fmla="*/ 200536 h 902582"/>
              <a:gd name="connsiteX205" fmla="*/ 1890255 w 2378076"/>
              <a:gd name="connsiteY205" fmla="*/ 199484 h 902582"/>
              <a:gd name="connsiteX206" fmla="*/ 1932782 w 2378076"/>
              <a:gd name="connsiteY206" fmla="*/ 151693 h 902582"/>
              <a:gd name="connsiteX207" fmla="*/ 2227264 w 2378076"/>
              <a:gd name="connsiteY207" fmla="*/ 449350 h 902582"/>
              <a:gd name="connsiteX208" fmla="*/ 1932782 w 2378076"/>
              <a:gd name="connsiteY208" fmla="*/ 747007 h 902582"/>
              <a:gd name="connsiteX209" fmla="*/ 1638300 w 2378076"/>
              <a:gd name="connsiteY209" fmla="*/ 449350 h 902582"/>
              <a:gd name="connsiteX210" fmla="*/ 1932782 w 2378076"/>
              <a:gd name="connsiteY210" fmla="*/ 151693 h 902582"/>
              <a:gd name="connsiteX211" fmla="*/ 1931988 w 2378076"/>
              <a:gd name="connsiteY211" fmla="*/ 108832 h 902582"/>
              <a:gd name="connsiteX212" fmla="*/ 1597025 w 2378076"/>
              <a:gd name="connsiteY212" fmla="*/ 447764 h 902582"/>
              <a:gd name="connsiteX213" fmla="*/ 1931988 w 2378076"/>
              <a:gd name="connsiteY213" fmla="*/ 786696 h 902582"/>
              <a:gd name="connsiteX214" fmla="*/ 2266951 w 2378076"/>
              <a:gd name="connsiteY214" fmla="*/ 447764 h 902582"/>
              <a:gd name="connsiteX215" fmla="*/ 1931988 w 2378076"/>
              <a:gd name="connsiteY215" fmla="*/ 108832 h 902582"/>
              <a:gd name="connsiteX216" fmla="*/ 1914436 w 2378076"/>
              <a:gd name="connsiteY216" fmla="*/ 2117 h 902582"/>
              <a:gd name="connsiteX217" fmla="*/ 1917229 w 2378076"/>
              <a:gd name="connsiteY217" fmla="*/ 2117 h 902582"/>
              <a:gd name="connsiteX218" fmla="*/ 1945160 w 2378076"/>
              <a:gd name="connsiteY218" fmla="*/ 2117 h 902582"/>
              <a:gd name="connsiteX219" fmla="*/ 1947953 w 2378076"/>
              <a:gd name="connsiteY219" fmla="*/ 2117 h 902582"/>
              <a:gd name="connsiteX220" fmla="*/ 1964711 w 2378076"/>
              <a:gd name="connsiteY220" fmla="*/ 69864 h 902582"/>
              <a:gd name="connsiteX221" fmla="*/ 1995434 w 2378076"/>
              <a:gd name="connsiteY221" fmla="*/ 75509 h 902582"/>
              <a:gd name="connsiteX222" fmla="*/ 2031743 w 2378076"/>
              <a:gd name="connsiteY222" fmla="*/ 13408 h 902582"/>
              <a:gd name="connsiteX223" fmla="*/ 2059673 w 2378076"/>
              <a:gd name="connsiteY223" fmla="*/ 19054 h 902582"/>
              <a:gd name="connsiteX224" fmla="*/ 2062466 w 2378076"/>
              <a:gd name="connsiteY224" fmla="*/ 19054 h 902582"/>
              <a:gd name="connsiteX225" fmla="*/ 2062466 w 2378076"/>
              <a:gd name="connsiteY225" fmla="*/ 21876 h 902582"/>
              <a:gd name="connsiteX226" fmla="*/ 2068052 w 2378076"/>
              <a:gd name="connsiteY226" fmla="*/ 55750 h 902582"/>
              <a:gd name="connsiteX227" fmla="*/ 2062466 w 2378076"/>
              <a:gd name="connsiteY227" fmla="*/ 92446 h 902582"/>
              <a:gd name="connsiteX228" fmla="*/ 2090396 w 2378076"/>
              <a:gd name="connsiteY228" fmla="*/ 103737 h 902582"/>
              <a:gd name="connsiteX229" fmla="*/ 2140670 w 2378076"/>
              <a:gd name="connsiteY229" fmla="*/ 55750 h 902582"/>
              <a:gd name="connsiteX230" fmla="*/ 2140670 w 2378076"/>
              <a:gd name="connsiteY230" fmla="*/ 52927 h 902582"/>
              <a:gd name="connsiteX231" fmla="*/ 2143463 w 2378076"/>
              <a:gd name="connsiteY231" fmla="*/ 55750 h 902582"/>
              <a:gd name="connsiteX232" fmla="*/ 2168600 w 2378076"/>
              <a:gd name="connsiteY232" fmla="*/ 69864 h 902582"/>
              <a:gd name="connsiteX233" fmla="*/ 2168600 w 2378076"/>
              <a:gd name="connsiteY233" fmla="*/ 72686 h 902582"/>
              <a:gd name="connsiteX234" fmla="*/ 2149049 w 2378076"/>
              <a:gd name="connsiteY234" fmla="*/ 140433 h 902582"/>
              <a:gd name="connsiteX235" fmla="*/ 2174186 w 2378076"/>
              <a:gd name="connsiteY235" fmla="*/ 157370 h 902582"/>
              <a:gd name="connsiteX236" fmla="*/ 2235633 w 2378076"/>
              <a:gd name="connsiteY236" fmla="*/ 123496 h 902582"/>
              <a:gd name="connsiteX237" fmla="*/ 2257977 w 2378076"/>
              <a:gd name="connsiteY237" fmla="*/ 143256 h 902582"/>
              <a:gd name="connsiteX238" fmla="*/ 2257977 w 2378076"/>
              <a:gd name="connsiteY238" fmla="*/ 146079 h 902582"/>
              <a:gd name="connsiteX239" fmla="*/ 2221667 w 2378076"/>
              <a:gd name="connsiteY239" fmla="*/ 208180 h 902582"/>
              <a:gd name="connsiteX240" fmla="*/ 2241219 w 2378076"/>
              <a:gd name="connsiteY240" fmla="*/ 230762 h 902582"/>
              <a:gd name="connsiteX241" fmla="*/ 2308251 w 2378076"/>
              <a:gd name="connsiteY241" fmla="*/ 213825 h 902582"/>
              <a:gd name="connsiteX242" fmla="*/ 2311044 w 2378076"/>
              <a:gd name="connsiteY242" fmla="*/ 213825 h 902582"/>
              <a:gd name="connsiteX243" fmla="*/ 2325009 w 2378076"/>
              <a:gd name="connsiteY243" fmla="*/ 239230 h 902582"/>
              <a:gd name="connsiteX244" fmla="*/ 2325009 w 2378076"/>
              <a:gd name="connsiteY244" fmla="*/ 242053 h 902582"/>
              <a:gd name="connsiteX245" fmla="*/ 2274735 w 2378076"/>
              <a:gd name="connsiteY245" fmla="*/ 292863 h 902582"/>
              <a:gd name="connsiteX246" fmla="*/ 2285907 w 2378076"/>
              <a:gd name="connsiteY246" fmla="*/ 321091 h 902582"/>
              <a:gd name="connsiteX247" fmla="*/ 2355732 w 2378076"/>
              <a:gd name="connsiteY247" fmla="*/ 321091 h 902582"/>
              <a:gd name="connsiteX248" fmla="*/ 2358525 w 2378076"/>
              <a:gd name="connsiteY248" fmla="*/ 321091 h 902582"/>
              <a:gd name="connsiteX249" fmla="*/ 2366904 w 2378076"/>
              <a:gd name="connsiteY249" fmla="*/ 349318 h 902582"/>
              <a:gd name="connsiteX250" fmla="*/ 2366904 w 2378076"/>
              <a:gd name="connsiteY250" fmla="*/ 352141 h 902582"/>
              <a:gd name="connsiteX251" fmla="*/ 2364111 w 2378076"/>
              <a:gd name="connsiteY251" fmla="*/ 352141 h 902582"/>
              <a:gd name="connsiteX252" fmla="*/ 2305458 w 2378076"/>
              <a:gd name="connsiteY252" fmla="*/ 388837 h 902582"/>
              <a:gd name="connsiteX253" fmla="*/ 2308251 w 2378076"/>
              <a:gd name="connsiteY253" fmla="*/ 417065 h 902582"/>
              <a:gd name="connsiteX254" fmla="*/ 2375283 w 2378076"/>
              <a:gd name="connsiteY254" fmla="*/ 436824 h 902582"/>
              <a:gd name="connsiteX255" fmla="*/ 2378076 w 2378076"/>
              <a:gd name="connsiteY255" fmla="*/ 436824 h 902582"/>
              <a:gd name="connsiteX256" fmla="*/ 2378076 w 2378076"/>
              <a:gd name="connsiteY256" fmla="*/ 450938 h 902582"/>
              <a:gd name="connsiteX257" fmla="*/ 2378076 w 2378076"/>
              <a:gd name="connsiteY257" fmla="*/ 467875 h 902582"/>
              <a:gd name="connsiteX258" fmla="*/ 2375283 w 2378076"/>
              <a:gd name="connsiteY258" fmla="*/ 467875 h 902582"/>
              <a:gd name="connsiteX259" fmla="*/ 2308251 w 2378076"/>
              <a:gd name="connsiteY259" fmla="*/ 487634 h 902582"/>
              <a:gd name="connsiteX260" fmla="*/ 2302665 w 2378076"/>
              <a:gd name="connsiteY260" fmla="*/ 515862 h 902582"/>
              <a:gd name="connsiteX261" fmla="*/ 2364111 w 2378076"/>
              <a:gd name="connsiteY261" fmla="*/ 552558 h 902582"/>
              <a:gd name="connsiteX262" fmla="*/ 2364111 w 2378076"/>
              <a:gd name="connsiteY262" fmla="*/ 555381 h 902582"/>
              <a:gd name="connsiteX263" fmla="*/ 2358525 w 2378076"/>
              <a:gd name="connsiteY263" fmla="*/ 583609 h 902582"/>
              <a:gd name="connsiteX264" fmla="*/ 2355732 w 2378076"/>
              <a:gd name="connsiteY264" fmla="*/ 583609 h 902582"/>
              <a:gd name="connsiteX265" fmla="*/ 2285907 w 2378076"/>
              <a:gd name="connsiteY265" fmla="*/ 583609 h 902582"/>
              <a:gd name="connsiteX266" fmla="*/ 2274735 w 2378076"/>
              <a:gd name="connsiteY266" fmla="*/ 611836 h 902582"/>
              <a:gd name="connsiteX267" fmla="*/ 2325009 w 2378076"/>
              <a:gd name="connsiteY267" fmla="*/ 659824 h 902582"/>
              <a:gd name="connsiteX268" fmla="*/ 2325009 w 2378076"/>
              <a:gd name="connsiteY268" fmla="*/ 662646 h 902582"/>
              <a:gd name="connsiteX269" fmla="*/ 2311044 w 2378076"/>
              <a:gd name="connsiteY269" fmla="*/ 688051 h 902582"/>
              <a:gd name="connsiteX270" fmla="*/ 2308251 w 2378076"/>
              <a:gd name="connsiteY270" fmla="*/ 690874 h 902582"/>
              <a:gd name="connsiteX271" fmla="*/ 2238425 w 2378076"/>
              <a:gd name="connsiteY271" fmla="*/ 671115 h 902582"/>
              <a:gd name="connsiteX272" fmla="*/ 2221667 w 2378076"/>
              <a:gd name="connsiteY272" fmla="*/ 696520 h 902582"/>
              <a:gd name="connsiteX273" fmla="*/ 2257977 w 2378076"/>
              <a:gd name="connsiteY273" fmla="*/ 758621 h 902582"/>
              <a:gd name="connsiteX274" fmla="*/ 2255184 w 2378076"/>
              <a:gd name="connsiteY274" fmla="*/ 758621 h 902582"/>
              <a:gd name="connsiteX275" fmla="*/ 2235633 w 2378076"/>
              <a:gd name="connsiteY275" fmla="*/ 781203 h 902582"/>
              <a:gd name="connsiteX276" fmla="*/ 2232839 w 2378076"/>
              <a:gd name="connsiteY276" fmla="*/ 781203 h 902582"/>
              <a:gd name="connsiteX277" fmla="*/ 2171393 w 2378076"/>
              <a:gd name="connsiteY277" fmla="*/ 744507 h 902582"/>
              <a:gd name="connsiteX278" fmla="*/ 2149049 w 2378076"/>
              <a:gd name="connsiteY278" fmla="*/ 764266 h 902582"/>
              <a:gd name="connsiteX279" fmla="*/ 2168600 w 2378076"/>
              <a:gd name="connsiteY279" fmla="*/ 829190 h 902582"/>
              <a:gd name="connsiteX280" fmla="*/ 2168600 w 2378076"/>
              <a:gd name="connsiteY280" fmla="*/ 832013 h 902582"/>
              <a:gd name="connsiteX281" fmla="*/ 2165807 w 2378076"/>
              <a:gd name="connsiteY281" fmla="*/ 834836 h 902582"/>
              <a:gd name="connsiteX282" fmla="*/ 2140670 w 2378076"/>
              <a:gd name="connsiteY282" fmla="*/ 848949 h 902582"/>
              <a:gd name="connsiteX283" fmla="*/ 2090396 w 2378076"/>
              <a:gd name="connsiteY283" fmla="*/ 798140 h 902582"/>
              <a:gd name="connsiteX284" fmla="*/ 2062466 w 2378076"/>
              <a:gd name="connsiteY284" fmla="*/ 809431 h 902582"/>
              <a:gd name="connsiteX285" fmla="*/ 2065259 w 2378076"/>
              <a:gd name="connsiteY285" fmla="*/ 846127 h 902582"/>
              <a:gd name="connsiteX286" fmla="*/ 2062466 w 2378076"/>
              <a:gd name="connsiteY286" fmla="*/ 882823 h 902582"/>
              <a:gd name="connsiteX287" fmla="*/ 2059673 w 2378076"/>
              <a:gd name="connsiteY287" fmla="*/ 882823 h 902582"/>
              <a:gd name="connsiteX288" fmla="*/ 2031743 w 2378076"/>
              <a:gd name="connsiteY288" fmla="*/ 891291 h 902582"/>
              <a:gd name="connsiteX289" fmla="*/ 1995434 w 2378076"/>
              <a:gd name="connsiteY289" fmla="*/ 829190 h 902582"/>
              <a:gd name="connsiteX290" fmla="*/ 1967504 w 2378076"/>
              <a:gd name="connsiteY290" fmla="*/ 832013 h 902582"/>
              <a:gd name="connsiteX291" fmla="*/ 1947953 w 2378076"/>
              <a:gd name="connsiteY291" fmla="*/ 902582 h 902582"/>
              <a:gd name="connsiteX292" fmla="*/ 1945160 w 2378076"/>
              <a:gd name="connsiteY292" fmla="*/ 902582 h 902582"/>
              <a:gd name="connsiteX293" fmla="*/ 1917229 w 2378076"/>
              <a:gd name="connsiteY293" fmla="*/ 902582 h 902582"/>
              <a:gd name="connsiteX294" fmla="*/ 1914436 w 2378076"/>
              <a:gd name="connsiteY294" fmla="*/ 902582 h 902582"/>
              <a:gd name="connsiteX295" fmla="*/ 1897678 w 2378076"/>
              <a:gd name="connsiteY295" fmla="*/ 832013 h 902582"/>
              <a:gd name="connsiteX296" fmla="*/ 1866955 w 2378076"/>
              <a:gd name="connsiteY296" fmla="*/ 829190 h 902582"/>
              <a:gd name="connsiteX297" fmla="*/ 1833439 w 2378076"/>
              <a:gd name="connsiteY297" fmla="*/ 891291 h 902582"/>
              <a:gd name="connsiteX298" fmla="*/ 1830646 w 2378076"/>
              <a:gd name="connsiteY298" fmla="*/ 891291 h 902582"/>
              <a:gd name="connsiteX299" fmla="*/ 1802716 w 2378076"/>
              <a:gd name="connsiteY299" fmla="*/ 882823 h 902582"/>
              <a:gd name="connsiteX300" fmla="*/ 1799923 w 2378076"/>
              <a:gd name="connsiteY300" fmla="*/ 882823 h 902582"/>
              <a:gd name="connsiteX301" fmla="*/ 1799923 w 2378076"/>
              <a:gd name="connsiteY301" fmla="*/ 880000 h 902582"/>
              <a:gd name="connsiteX302" fmla="*/ 1797130 w 2378076"/>
              <a:gd name="connsiteY302" fmla="*/ 846127 h 902582"/>
              <a:gd name="connsiteX303" fmla="*/ 1799923 w 2378076"/>
              <a:gd name="connsiteY303" fmla="*/ 809431 h 902582"/>
              <a:gd name="connsiteX304" fmla="*/ 1774786 w 2378076"/>
              <a:gd name="connsiteY304" fmla="*/ 798140 h 902582"/>
              <a:gd name="connsiteX305" fmla="*/ 1724512 w 2378076"/>
              <a:gd name="connsiteY305" fmla="*/ 848949 h 902582"/>
              <a:gd name="connsiteX306" fmla="*/ 1721719 w 2378076"/>
              <a:gd name="connsiteY306" fmla="*/ 851772 h 902582"/>
              <a:gd name="connsiteX307" fmla="*/ 1721719 w 2378076"/>
              <a:gd name="connsiteY307" fmla="*/ 848949 h 902582"/>
              <a:gd name="connsiteX308" fmla="*/ 1696582 w 2378076"/>
              <a:gd name="connsiteY308" fmla="*/ 834836 h 902582"/>
              <a:gd name="connsiteX309" fmla="*/ 1696582 w 2378076"/>
              <a:gd name="connsiteY309" fmla="*/ 832013 h 902582"/>
              <a:gd name="connsiteX310" fmla="*/ 1713340 w 2378076"/>
              <a:gd name="connsiteY310" fmla="*/ 764266 h 902582"/>
              <a:gd name="connsiteX311" fmla="*/ 1690996 w 2378076"/>
              <a:gd name="connsiteY311" fmla="*/ 744507 h 902582"/>
              <a:gd name="connsiteX312" fmla="*/ 1629549 w 2378076"/>
              <a:gd name="connsiteY312" fmla="*/ 781203 h 902582"/>
              <a:gd name="connsiteX313" fmla="*/ 1626756 w 2378076"/>
              <a:gd name="connsiteY313" fmla="*/ 781203 h 902582"/>
              <a:gd name="connsiteX314" fmla="*/ 1607205 w 2378076"/>
              <a:gd name="connsiteY314" fmla="*/ 761443 h 902582"/>
              <a:gd name="connsiteX315" fmla="*/ 1604412 w 2378076"/>
              <a:gd name="connsiteY315" fmla="*/ 758621 h 902582"/>
              <a:gd name="connsiteX316" fmla="*/ 1640722 w 2378076"/>
              <a:gd name="connsiteY316" fmla="*/ 696520 h 902582"/>
              <a:gd name="connsiteX317" fmla="*/ 1623963 w 2378076"/>
              <a:gd name="connsiteY317" fmla="*/ 671115 h 902582"/>
              <a:gd name="connsiteX318" fmla="*/ 1554138 w 2378076"/>
              <a:gd name="connsiteY318" fmla="*/ 690874 h 902582"/>
              <a:gd name="connsiteX319" fmla="*/ 1537380 w 2378076"/>
              <a:gd name="connsiteY319" fmla="*/ 665469 h 902582"/>
              <a:gd name="connsiteX320" fmla="*/ 1537380 w 2378076"/>
              <a:gd name="connsiteY320" fmla="*/ 662646 h 902582"/>
              <a:gd name="connsiteX321" fmla="*/ 1587654 w 2378076"/>
              <a:gd name="connsiteY321" fmla="*/ 611836 h 902582"/>
              <a:gd name="connsiteX322" fmla="*/ 1576482 w 2378076"/>
              <a:gd name="connsiteY322" fmla="*/ 583609 h 902582"/>
              <a:gd name="connsiteX323" fmla="*/ 1506657 w 2378076"/>
              <a:gd name="connsiteY323" fmla="*/ 583609 h 902582"/>
              <a:gd name="connsiteX324" fmla="*/ 1503864 w 2378076"/>
              <a:gd name="connsiteY324" fmla="*/ 583609 h 902582"/>
              <a:gd name="connsiteX325" fmla="*/ 1495485 w 2378076"/>
              <a:gd name="connsiteY325" fmla="*/ 555381 h 902582"/>
              <a:gd name="connsiteX326" fmla="*/ 1495485 w 2378076"/>
              <a:gd name="connsiteY326" fmla="*/ 552558 h 902582"/>
              <a:gd name="connsiteX327" fmla="*/ 1498278 w 2378076"/>
              <a:gd name="connsiteY327" fmla="*/ 552558 h 902582"/>
              <a:gd name="connsiteX328" fmla="*/ 1559724 w 2378076"/>
              <a:gd name="connsiteY328" fmla="*/ 515862 h 902582"/>
              <a:gd name="connsiteX329" fmla="*/ 1554138 w 2378076"/>
              <a:gd name="connsiteY329" fmla="*/ 484812 h 902582"/>
              <a:gd name="connsiteX330" fmla="*/ 1487106 w 2378076"/>
              <a:gd name="connsiteY330" fmla="*/ 467875 h 902582"/>
              <a:gd name="connsiteX331" fmla="*/ 1484313 w 2378076"/>
              <a:gd name="connsiteY331" fmla="*/ 467875 h 902582"/>
              <a:gd name="connsiteX332" fmla="*/ 1484313 w 2378076"/>
              <a:gd name="connsiteY332" fmla="*/ 465052 h 902582"/>
              <a:gd name="connsiteX333" fmla="*/ 1484313 w 2378076"/>
              <a:gd name="connsiteY333" fmla="*/ 450938 h 902582"/>
              <a:gd name="connsiteX334" fmla="*/ 1484313 w 2378076"/>
              <a:gd name="connsiteY334" fmla="*/ 436824 h 902582"/>
              <a:gd name="connsiteX335" fmla="*/ 1484313 w 2378076"/>
              <a:gd name="connsiteY335" fmla="*/ 434002 h 902582"/>
              <a:gd name="connsiteX336" fmla="*/ 1487106 w 2378076"/>
              <a:gd name="connsiteY336" fmla="*/ 434002 h 902582"/>
              <a:gd name="connsiteX337" fmla="*/ 1554138 w 2378076"/>
              <a:gd name="connsiteY337" fmla="*/ 417065 h 902582"/>
              <a:gd name="connsiteX338" fmla="*/ 1556931 w 2378076"/>
              <a:gd name="connsiteY338" fmla="*/ 386014 h 902582"/>
              <a:gd name="connsiteX339" fmla="*/ 1498278 w 2378076"/>
              <a:gd name="connsiteY339" fmla="*/ 352141 h 902582"/>
              <a:gd name="connsiteX340" fmla="*/ 1495485 w 2378076"/>
              <a:gd name="connsiteY340" fmla="*/ 349318 h 902582"/>
              <a:gd name="connsiteX341" fmla="*/ 1503864 w 2378076"/>
              <a:gd name="connsiteY341" fmla="*/ 321091 h 902582"/>
              <a:gd name="connsiteX342" fmla="*/ 1503864 w 2378076"/>
              <a:gd name="connsiteY342" fmla="*/ 318268 h 902582"/>
              <a:gd name="connsiteX343" fmla="*/ 1506657 w 2378076"/>
              <a:gd name="connsiteY343" fmla="*/ 318268 h 902582"/>
              <a:gd name="connsiteX344" fmla="*/ 1576482 w 2378076"/>
              <a:gd name="connsiteY344" fmla="*/ 318268 h 902582"/>
              <a:gd name="connsiteX345" fmla="*/ 1587654 w 2378076"/>
              <a:gd name="connsiteY345" fmla="*/ 292863 h 902582"/>
              <a:gd name="connsiteX346" fmla="*/ 1537380 w 2378076"/>
              <a:gd name="connsiteY346" fmla="*/ 242053 h 902582"/>
              <a:gd name="connsiteX347" fmla="*/ 1537380 w 2378076"/>
              <a:gd name="connsiteY347" fmla="*/ 239230 h 902582"/>
              <a:gd name="connsiteX348" fmla="*/ 1551345 w 2378076"/>
              <a:gd name="connsiteY348" fmla="*/ 213825 h 902582"/>
              <a:gd name="connsiteX349" fmla="*/ 1554138 w 2378076"/>
              <a:gd name="connsiteY349" fmla="*/ 213825 h 902582"/>
              <a:gd name="connsiteX350" fmla="*/ 1621170 w 2378076"/>
              <a:gd name="connsiteY350" fmla="*/ 230762 h 902582"/>
              <a:gd name="connsiteX351" fmla="*/ 1640722 w 2378076"/>
              <a:gd name="connsiteY351" fmla="*/ 208180 h 902582"/>
              <a:gd name="connsiteX352" fmla="*/ 1604412 w 2378076"/>
              <a:gd name="connsiteY352" fmla="*/ 146079 h 902582"/>
              <a:gd name="connsiteX353" fmla="*/ 1604412 w 2378076"/>
              <a:gd name="connsiteY353" fmla="*/ 143256 h 902582"/>
              <a:gd name="connsiteX354" fmla="*/ 1626756 w 2378076"/>
              <a:gd name="connsiteY354" fmla="*/ 123496 h 902582"/>
              <a:gd name="connsiteX355" fmla="*/ 1626756 w 2378076"/>
              <a:gd name="connsiteY355" fmla="*/ 120674 h 902582"/>
              <a:gd name="connsiteX356" fmla="*/ 1629549 w 2378076"/>
              <a:gd name="connsiteY356" fmla="*/ 120674 h 902582"/>
              <a:gd name="connsiteX357" fmla="*/ 1688203 w 2378076"/>
              <a:gd name="connsiteY357" fmla="*/ 157370 h 902582"/>
              <a:gd name="connsiteX358" fmla="*/ 1710547 w 2378076"/>
              <a:gd name="connsiteY358" fmla="*/ 140433 h 902582"/>
              <a:gd name="connsiteX359" fmla="*/ 1693789 w 2378076"/>
              <a:gd name="connsiteY359" fmla="*/ 72686 h 902582"/>
              <a:gd name="connsiteX360" fmla="*/ 1693789 w 2378076"/>
              <a:gd name="connsiteY360" fmla="*/ 69864 h 902582"/>
              <a:gd name="connsiteX361" fmla="*/ 1718926 w 2378076"/>
              <a:gd name="connsiteY361" fmla="*/ 52927 h 902582"/>
              <a:gd name="connsiteX362" fmla="*/ 1721719 w 2378076"/>
              <a:gd name="connsiteY362" fmla="*/ 52927 h 902582"/>
              <a:gd name="connsiteX363" fmla="*/ 1721719 w 2378076"/>
              <a:gd name="connsiteY363" fmla="*/ 55750 h 902582"/>
              <a:gd name="connsiteX364" fmla="*/ 1771993 w 2378076"/>
              <a:gd name="connsiteY364" fmla="*/ 103737 h 902582"/>
              <a:gd name="connsiteX365" fmla="*/ 1799923 w 2378076"/>
              <a:gd name="connsiteY365" fmla="*/ 92446 h 902582"/>
              <a:gd name="connsiteX366" fmla="*/ 1794337 w 2378076"/>
              <a:gd name="connsiteY366" fmla="*/ 55750 h 902582"/>
              <a:gd name="connsiteX367" fmla="*/ 1799923 w 2378076"/>
              <a:gd name="connsiteY367" fmla="*/ 21876 h 902582"/>
              <a:gd name="connsiteX368" fmla="*/ 1799923 w 2378076"/>
              <a:gd name="connsiteY368" fmla="*/ 19054 h 902582"/>
              <a:gd name="connsiteX369" fmla="*/ 1827853 w 2378076"/>
              <a:gd name="connsiteY369" fmla="*/ 13408 h 902582"/>
              <a:gd name="connsiteX370" fmla="*/ 1830646 w 2378076"/>
              <a:gd name="connsiteY370" fmla="*/ 10585 h 902582"/>
              <a:gd name="connsiteX371" fmla="*/ 1830646 w 2378076"/>
              <a:gd name="connsiteY371" fmla="*/ 13408 h 902582"/>
              <a:gd name="connsiteX372" fmla="*/ 1866955 w 2378076"/>
              <a:gd name="connsiteY372" fmla="*/ 75509 h 902582"/>
              <a:gd name="connsiteX373" fmla="*/ 1897678 w 2378076"/>
              <a:gd name="connsiteY373" fmla="*/ 69864 h 902582"/>
              <a:gd name="connsiteX374" fmla="*/ 1914436 w 2378076"/>
              <a:gd name="connsiteY374" fmla="*/ 2117 h 90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378076" h="902582">
                <a:moveTo>
                  <a:pt x="1869753" y="541874"/>
                </a:moveTo>
                <a:cubicBezTo>
                  <a:pt x="1869753" y="541874"/>
                  <a:pt x="1869753" y="541874"/>
                  <a:pt x="1745039" y="604157"/>
                </a:cubicBezTo>
                <a:cubicBezTo>
                  <a:pt x="1742268" y="604157"/>
                  <a:pt x="1736725" y="606988"/>
                  <a:pt x="1736725" y="609819"/>
                </a:cubicBezTo>
                <a:cubicBezTo>
                  <a:pt x="1736725" y="612651"/>
                  <a:pt x="1736725" y="612651"/>
                  <a:pt x="1736725" y="612651"/>
                </a:cubicBezTo>
                <a:cubicBezTo>
                  <a:pt x="1736725" y="615482"/>
                  <a:pt x="1739496" y="618313"/>
                  <a:pt x="1742268" y="621144"/>
                </a:cubicBezTo>
                <a:cubicBezTo>
                  <a:pt x="1783839" y="666440"/>
                  <a:pt x="1825410" y="691920"/>
                  <a:pt x="1886381" y="706075"/>
                </a:cubicBezTo>
                <a:cubicBezTo>
                  <a:pt x="1889152" y="706075"/>
                  <a:pt x="1891924" y="708906"/>
                  <a:pt x="1894695" y="706075"/>
                </a:cubicBezTo>
                <a:cubicBezTo>
                  <a:pt x="1897467" y="703244"/>
                  <a:pt x="1900238" y="700413"/>
                  <a:pt x="1897467" y="691920"/>
                </a:cubicBezTo>
                <a:cubicBezTo>
                  <a:pt x="1897467" y="691920"/>
                  <a:pt x="1897467" y="691920"/>
                  <a:pt x="1889152" y="553198"/>
                </a:cubicBezTo>
                <a:cubicBezTo>
                  <a:pt x="1889152" y="547536"/>
                  <a:pt x="1886381" y="544705"/>
                  <a:pt x="1883610" y="541874"/>
                </a:cubicBezTo>
                <a:cubicBezTo>
                  <a:pt x="1878067" y="539043"/>
                  <a:pt x="1875295" y="539043"/>
                  <a:pt x="1869753" y="541874"/>
                </a:cubicBezTo>
                <a:close/>
                <a:moveTo>
                  <a:pt x="1982115" y="539043"/>
                </a:moveTo>
                <a:cubicBezTo>
                  <a:pt x="1979317" y="541868"/>
                  <a:pt x="1976518" y="547519"/>
                  <a:pt x="1976518" y="550344"/>
                </a:cubicBezTo>
                <a:cubicBezTo>
                  <a:pt x="1976518" y="550344"/>
                  <a:pt x="1976518" y="550344"/>
                  <a:pt x="1965325" y="691605"/>
                </a:cubicBezTo>
                <a:cubicBezTo>
                  <a:pt x="1965325" y="694430"/>
                  <a:pt x="1965325" y="700081"/>
                  <a:pt x="1968123" y="702906"/>
                </a:cubicBezTo>
                <a:cubicBezTo>
                  <a:pt x="1970922" y="705731"/>
                  <a:pt x="1973720" y="705731"/>
                  <a:pt x="1979317" y="702906"/>
                </a:cubicBezTo>
                <a:cubicBezTo>
                  <a:pt x="2038081" y="688780"/>
                  <a:pt x="2082854" y="663353"/>
                  <a:pt x="2124828" y="618149"/>
                </a:cubicBezTo>
                <a:cubicBezTo>
                  <a:pt x="2127627" y="615324"/>
                  <a:pt x="2130425" y="612499"/>
                  <a:pt x="2130425" y="609674"/>
                </a:cubicBezTo>
                <a:cubicBezTo>
                  <a:pt x="2127627" y="606849"/>
                  <a:pt x="2124828" y="604023"/>
                  <a:pt x="2119232" y="601198"/>
                </a:cubicBezTo>
                <a:cubicBezTo>
                  <a:pt x="2119232" y="601198"/>
                  <a:pt x="2119232" y="601198"/>
                  <a:pt x="1996106" y="539043"/>
                </a:cubicBezTo>
                <a:cubicBezTo>
                  <a:pt x="1990510" y="539043"/>
                  <a:pt x="1987711" y="539043"/>
                  <a:pt x="1982115" y="539043"/>
                </a:cubicBezTo>
                <a:close/>
                <a:moveTo>
                  <a:pt x="871538" y="485068"/>
                </a:moveTo>
                <a:lnTo>
                  <a:pt x="814983" y="487862"/>
                </a:lnTo>
                <a:cubicBezTo>
                  <a:pt x="792361" y="490656"/>
                  <a:pt x="781050" y="501832"/>
                  <a:pt x="781050" y="521390"/>
                </a:cubicBezTo>
                <a:cubicBezTo>
                  <a:pt x="781050" y="532566"/>
                  <a:pt x="783878" y="554918"/>
                  <a:pt x="806500" y="554918"/>
                </a:cubicBezTo>
                <a:cubicBezTo>
                  <a:pt x="834777" y="554918"/>
                  <a:pt x="871538" y="543742"/>
                  <a:pt x="871538" y="543742"/>
                </a:cubicBezTo>
                <a:cubicBezTo>
                  <a:pt x="871538" y="485068"/>
                  <a:pt x="871538" y="485068"/>
                  <a:pt x="871538" y="485068"/>
                </a:cubicBezTo>
                <a:close/>
                <a:moveTo>
                  <a:pt x="396876" y="389818"/>
                </a:moveTo>
                <a:cubicBezTo>
                  <a:pt x="355204" y="389818"/>
                  <a:pt x="341313" y="412372"/>
                  <a:pt x="341313" y="471575"/>
                </a:cubicBezTo>
                <a:cubicBezTo>
                  <a:pt x="341313" y="522320"/>
                  <a:pt x="349648" y="553331"/>
                  <a:pt x="396876" y="553331"/>
                </a:cubicBezTo>
                <a:cubicBezTo>
                  <a:pt x="444104" y="553331"/>
                  <a:pt x="452438" y="522320"/>
                  <a:pt x="452438" y="471575"/>
                </a:cubicBezTo>
                <a:cubicBezTo>
                  <a:pt x="452438" y="412372"/>
                  <a:pt x="435769" y="389818"/>
                  <a:pt x="396876" y="389818"/>
                </a:cubicBezTo>
                <a:close/>
                <a:moveTo>
                  <a:pt x="1964442" y="378529"/>
                </a:moveTo>
                <a:cubicBezTo>
                  <a:pt x="1960604" y="379235"/>
                  <a:pt x="1957114" y="381352"/>
                  <a:pt x="1954322" y="385585"/>
                </a:cubicBezTo>
                <a:cubicBezTo>
                  <a:pt x="1948738" y="394052"/>
                  <a:pt x="1951530" y="402518"/>
                  <a:pt x="1957114" y="408163"/>
                </a:cubicBezTo>
                <a:cubicBezTo>
                  <a:pt x="1971073" y="416629"/>
                  <a:pt x="1979448" y="433563"/>
                  <a:pt x="1979448" y="450496"/>
                </a:cubicBezTo>
                <a:cubicBezTo>
                  <a:pt x="1979448" y="475896"/>
                  <a:pt x="1957114" y="498474"/>
                  <a:pt x="1931987" y="498474"/>
                </a:cubicBezTo>
                <a:cubicBezTo>
                  <a:pt x="1906861" y="498474"/>
                  <a:pt x="1884527" y="475896"/>
                  <a:pt x="1884527" y="450496"/>
                </a:cubicBezTo>
                <a:cubicBezTo>
                  <a:pt x="1884527" y="433563"/>
                  <a:pt x="1892902" y="416629"/>
                  <a:pt x="1906861" y="408163"/>
                </a:cubicBezTo>
                <a:cubicBezTo>
                  <a:pt x="1912445" y="402518"/>
                  <a:pt x="1915237" y="394052"/>
                  <a:pt x="1909653" y="385585"/>
                </a:cubicBezTo>
                <a:cubicBezTo>
                  <a:pt x="1904069" y="377118"/>
                  <a:pt x="1895694" y="377118"/>
                  <a:pt x="1887319" y="382763"/>
                </a:cubicBezTo>
                <a:cubicBezTo>
                  <a:pt x="1864984" y="396874"/>
                  <a:pt x="1851025" y="422274"/>
                  <a:pt x="1851025" y="450496"/>
                </a:cubicBezTo>
                <a:cubicBezTo>
                  <a:pt x="1851025" y="492829"/>
                  <a:pt x="1887319" y="529518"/>
                  <a:pt x="1931987" y="529518"/>
                </a:cubicBezTo>
                <a:cubicBezTo>
                  <a:pt x="1976656" y="529518"/>
                  <a:pt x="2012950" y="492829"/>
                  <a:pt x="2012950" y="450496"/>
                </a:cubicBezTo>
                <a:cubicBezTo>
                  <a:pt x="2012950" y="422274"/>
                  <a:pt x="1998991" y="396874"/>
                  <a:pt x="1976656" y="379940"/>
                </a:cubicBezTo>
                <a:cubicBezTo>
                  <a:pt x="1972469" y="378529"/>
                  <a:pt x="1968281" y="377824"/>
                  <a:pt x="1964442" y="378529"/>
                </a:cubicBezTo>
                <a:close/>
                <a:moveTo>
                  <a:pt x="2166711" y="358068"/>
                </a:moveTo>
                <a:cubicBezTo>
                  <a:pt x="2163905" y="358068"/>
                  <a:pt x="2158292" y="358068"/>
                  <a:pt x="2155485" y="360888"/>
                </a:cubicBezTo>
                <a:cubicBezTo>
                  <a:pt x="2155485" y="360888"/>
                  <a:pt x="2155485" y="360888"/>
                  <a:pt x="2040419" y="439837"/>
                </a:cubicBezTo>
                <a:cubicBezTo>
                  <a:pt x="2034806" y="442656"/>
                  <a:pt x="2032000" y="448295"/>
                  <a:pt x="2032000" y="451115"/>
                </a:cubicBezTo>
                <a:cubicBezTo>
                  <a:pt x="2032000" y="456754"/>
                  <a:pt x="2034806" y="459574"/>
                  <a:pt x="2040419" y="462393"/>
                </a:cubicBezTo>
                <a:cubicBezTo>
                  <a:pt x="2040419" y="462393"/>
                  <a:pt x="2040419" y="462393"/>
                  <a:pt x="2155485" y="541342"/>
                </a:cubicBezTo>
                <a:cubicBezTo>
                  <a:pt x="2158292" y="544162"/>
                  <a:pt x="2161098" y="546981"/>
                  <a:pt x="2166711" y="544162"/>
                </a:cubicBezTo>
                <a:cubicBezTo>
                  <a:pt x="2169518" y="544162"/>
                  <a:pt x="2169518" y="541342"/>
                  <a:pt x="2172324" y="535703"/>
                </a:cubicBezTo>
                <a:cubicBezTo>
                  <a:pt x="2189163" y="476491"/>
                  <a:pt x="2189163" y="425739"/>
                  <a:pt x="2172324" y="366527"/>
                </a:cubicBezTo>
                <a:cubicBezTo>
                  <a:pt x="2172324" y="363707"/>
                  <a:pt x="2169518" y="358068"/>
                  <a:pt x="2166711" y="358068"/>
                </a:cubicBezTo>
                <a:close/>
                <a:moveTo>
                  <a:pt x="1697038" y="358068"/>
                </a:moveTo>
                <a:cubicBezTo>
                  <a:pt x="1694260" y="360888"/>
                  <a:pt x="1691482" y="363707"/>
                  <a:pt x="1691482" y="366527"/>
                </a:cubicBezTo>
                <a:cubicBezTo>
                  <a:pt x="1674813" y="428558"/>
                  <a:pt x="1674813" y="476491"/>
                  <a:pt x="1691482" y="535703"/>
                </a:cubicBezTo>
                <a:cubicBezTo>
                  <a:pt x="1691482" y="541342"/>
                  <a:pt x="1694260" y="544162"/>
                  <a:pt x="1697038" y="544162"/>
                </a:cubicBezTo>
                <a:cubicBezTo>
                  <a:pt x="1699816" y="546981"/>
                  <a:pt x="1702594" y="544162"/>
                  <a:pt x="1708151" y="541342"/>
                </a:cubicBezTo>
                <a:lnTo>
                  <a:pt x="1822054" y="462393"/>
                </a:lnTo>
                <a:cubicBezTo>
                  <a:pt x="1827610" y="459574"/>
                  <a:pt x="1830388" y="456754"/>
                  <a:pt x="1830388" y="451115"/>
                </a:cubicBezTo>
                <a:cubicBezTo>
                  <a:pt x="1830388" y="448295"/>
                  <a:pt x="1827610" y="442656"/>
                  <a:pt x="1822054" y="439837"/>
                </a:cubicBezTo>
                <a:cubicBezTo>
                  <a:pt x="1822054" y="439837"/>
                  <a:pt x="1822054" y="439837"/>
                  <a:pt x="1708151" y="363707"/>
                </a:cubicBezTo>
                <a:cubicBezTo>
                  <a:pt x="1705372" y="360888"/>
                  <a:pt x="1702594" y="358068"/>
                  <a:pt x="1697038" y="358068"/>
                </a:cubicBezTo>
                <a:close/>
                <a:moveTo>
                  <a:pt x="1170028" y="343781"/>
                </a:moveTo>
                <a:cubicBezTo>
                  <a:pt x="1170028" y="343781"/>
                  <a:pt x="1170028" y="343781"/>
                  <a:pt x="1206276" y="343781"/>
                </a:cubicBezTo>
                <a:cubicBezTo>
                  <a:pt x="1211853" y="343781"/>
                  <a:pt x="1214641" y="346602"/>
                  <a:pt x="1214641" y="349423"/>
                </a:cubicBezTo>
                <a:cubicBezTo>
                  <a:pt x="1214641" y="349423"/>
                  <a:pt x="1214641" y="349423"/>
                  <a:pt x="1267619" y="541235"/>
                </a:cubicBezTo>
                <a:cubicBezTo>
                  <a:pt x="1267619" y="541235"/>
                  <a:pt x="1267619" y="541235"/>
                  <a:pt x="1270407" y="541235"/>
                </a:cubicBezTo>
                <a:cubicBezTo>
                  <a:pt x="1270407" y="541235"/>
                  <a:pt x="1270407" y="541235"/>
                  <a:pt x="1320597" y="349423"/>
                </a:cubicBezTo>
                <a:cubicBezTo>
                  <a:pt x="1320597" y="346602"/>
                  <a:pt x="1326173" y="343781"/>
                  <a:pt x="1328962" y="343781"/>
                </a:cubicBezTo>
                <a:cubicBezTo>
                  <a:pt x="1328962" y="343781"/>
                  <a:pt x="1328962" y="343781"/>
                  <a:pt x="1367998" y="343781"/>
                </a:cubicBezTo>
                <a:cubicBezTo>
                  <a:pt x="1370786" y="343781"/>
                  <a:pt x="1373575" y="343781"/>
                  <a:pt x="1373575" y="346602"/>
                </a:cubicBezTo>
                <a:cubicBezTo>
                  <a:pt x="1376363" y="349423"/>
                  <a:pt x="1376363" y="352244"/>
                  <a:pt x="1376363" y="355064"/>
                </a:cubicBezTo>
                <a:cubicBezTo>
                  <a:pt x="1376363" y="355064"/>
                  <a:pt x="1376363" y="355064"/>
                  <a:pt x="1370786" y="383272"/>
                </a:cubicBezTo>
                <a:cubicBezTo>
                  <a:pt x="1365210" y="397376"/>
                  <a:pt x="1359633" y="417121"/>
                  <a:pt x="1354057" y="439687"/>
                </a:cubicBezTo>
                <a:cubicBezTo>
                  <a:pt x="1342903" y="490461"/>
                  <a:pt x="1323385" y="560980"/>
                  <a:pt x="1309444" y="614575"/>
                </a:cubicBezTo>
                <a:cubicBezTo>
                  <a:pt x="1298290" y="662528"/>
                  <a:pt x="1273196" y="685094"/>
                  <a:pt x="1236948" y="685094"/>
                </a:cubicBezTo>
                <a:cubicBezTo>
                  <a:pt x="1234159" y="685094"/>
                  <a:pt x="1234159" y="685094"/>
                  <a:pt x="1234159" y="685094"/>
                </a:cubicBezTo>
                <a:cubicBezTo>
                  <a:pt x="1211853" y="685094"/>
                  <a:pt x="1183970" y="682273"/>
                  <a:pt x="1170028" y="676632"/>
                </a:cubicBezTo>
                <a:cubicBezTo>
                  <a:pt x="1164452" y="676632"/>
                  <a:pt x="1161663" y="673811"/>
                  <a:pt x="1161663" y="668170"/>
                </a:cubicBezTo>
                <a:cubicBezTo>
                  <a:pt x="1161663" y="668170"/>
                  <a:pt x="1161663" y="668170"/>
                  <a:pt x="1161663" y="642783"/>
                </a:cubicBezTo>
                <a:cubicBezTo>
                  <a:pt x="1161663" y="639962"/>
                  <a:pt x="1161663" y="637141"/>
                  <a:pt x="1164452" y="637141"/>
                </a:cubicBezTo>
                <a:cubicBezTo>
                  <a:pt x="1167240" y="634320"/>
                  <a:pt x="1170028" y="631500"/>
                  <a:pt x="1172817" y="634320"/>
                </a:cubicBezTo>
                <a:cubicBezTo>
                  <a:pt x="1172817" y="634320"/>
                  <a:pt x="1172817" y="634320"/>
                  <a:pt x="1220218" y="637141"/>
                </a:cubicBezTo>
                <a:cubicBezTo>
                  <a:pt x="1248101" y="637141"/>
                  <a:pt x="1250889" y="620217"/>
                  <a:pt x="1253677" y="611754"/>
                </a:cubicBezTo>
                <a:cubicBezTo>
                  <a:pt x="1253677" y="611754"/>
                  <a:pt x="1253677" y="611754"/>
                  <a:pt x="1253677" y="608933"/>
                </a:cubicBezTo>
                <a:cubicBezTo>
                  <a:pt x="1256466" y="606113"/>
                  <a:pt x="1256466" y="603292"/>
                  <a:pt x="1259254" y="597650"/>
                </a:cubicBezTo>
                <a:cubicBezTo>
                  <a:pt x="1259254" y="597650"/>
                  <a:pt x="1259254" y="597650"/>
                  <a:pt x="1248101" y="597650"/>
                </a:cubicBezTo>
                <a:cubicBezTo>
                  <a:pt x="1228583" y="597650"/>
                  <a:pt x="1217429" y="580726"/>
                  <a:pt x="1214641" y="569443"/>
                </a:cubicBezTo>
                <a:cubicBezTo>
                  <a:pt x="1214641" y="569443"/>
                  <a:pt x="1214641" y="569443"/>
                  <a:pt x="1158875" y="355064"/>
                </a:cubicBezTo>
                <a:cubicBezTo>
                  <a:pt x="1158875" y="352244"/>
                  <a:pt x="1158875" y="349423"/>
                  <a:pt x="1161663" y="346602"/>
                </a:cubicBezTo>
                <a:cubicBezTo>
                  <a:pt x="1164452" y="343781"/>
                  <a:pt x="1167240" y="343781"/>
                  <a:pt x="1170028" y="343781"/>
                </a:cubicBezTo>
                <a:close/>
                <a:moveTo>
                  <a:pt x="1116013" y="340606"/>
                </a:moveTo>
                <a:cubicBezTo>
                  <a:pt x="1118791" y="340606"/>
                  <a:pt x="1121569" y="340606"/>
                  <a:pt x="1124347" y="343432"/>
                </a:cubicBezTo>
                <a:cubicBezTo>
                  <a:pt x="1127125" y="343432"/>
                  <a:pt x="1127125" y="346258"/>
                  <a:pt x="1127125" y="349085"/>
                </a:cubicBezTo>
                <a:cubicBezTo>
                  <a:pt x="1127125" y="349085"/>
                  <a:pt x="1127125" y="349085"/>
                  <a:pt x="1127125" y="385824"/>
                </a:cubicBezTo>
                <a:cubicBezTo>
                  <a:pt x="1127125" y="388650"/>
                  <a:pt x="1124347" y="394302"/>
                  <a:pt x="1118791" y="394302"/>
                </a:cubicBezTo>
                <a:cubicBezTo>
                  <a:pt x="1085453" y="397128"/>
                  <a:pt x="1060450" y="416911"/>
                  <a:pt x="1049337" y="425389"/>
                </a:cubicBezTo>
                <a:cubicBezTo>
                  <a:pt x="1049337" y="425389"/>
                  <a:pt x="1049337" y="425389"/>
                  <a:pt x="1049337" y="589303"/>
                </a:cubicBezTo>
                <a:cubicBezTo>
                  <a:pt x="1049337" y="594955"/>
                  <a:pt x="1046559" y="597781"/>
                  <a:pt x="1041003" y="597781"/>
                </a:cubicBezTo>
                <a:cubicBezTo>
                  <a:pt x="1041003" y="597781"/>
                  <a:pt x="1041003" y="597781"/>
                  <a:pt x="1002109" y="597781"/>
                </a:cubicBezTo>
                <a:cubicBezTo>
                  <a:pt x="996553" y="597781"/>
                  <a:pt x="993775" y="594955"/>
                  <a:pt x="993775" y="589303"/>
                </a:cubicBezTo>
                <a:cubicBezTo>
                  <a:pt x="993775" y="589303"/>
                  <a:pt x="993775" y="589303"/>
                  <a:pt x="993775" y="351911"/>
                </a:cubicBezTo>
                <a:cubicBezTo>
                  <a:pt x="993775" y="346258"/>
                  <a:pt x="996553" y="343432"/>
                  <a:pt x="1002109" y="343432"/>
                </a:cubicBezTo>
                <a:cubicBezTo>
                  <a:pt x="1002109" y="343432"/>
                  <a:pt x="1002109" y="343432"/>
                  <a:pt x="1041003" y="343432"/>
                </a:cubicBezTo>
                <a:cubicBezTo>
                  <a:pt x="1046559" y="343432"/>
                  <a:pt x="1049337" y="346258"/>
                  <a:pt x="1049337" y="351911"/>
                </a:cubicBezTo>
                <a:cubicBezTo>
                  <a:pt x="1049337" y="351911"/>
                  <a:pt x="1049337" y="351911"/>
                  <a:pt x="1049337" y="368867"/>
                </a:cubicBezTo>
                <a:cubicBezTo>
                  <a:pt x="1066006" y="357563"/>
                  <a:pt x="1091009" y="340606"/>
                  <a:pt x="1116013" y="340606"/>
                </a:cubicBezTo>
                <a:close/>
                <a:moveTo>
                  <a:pt x="843157" y="335843"/>
                </a:moveTo>
                <a:cubicBezTo>
                  <a:pt x="902173" y="335843"/>
                  <a:pt x="930276" y="364084"/>
                  <a:pt x="930276" y="423390"/>
                </a:cubicBezTo>
                <a:cubicBezTo>
                  <a:pt x="930276" y="592835"/>
                  <a:pt x="930276" y="592835"/>
                  <a:pt x="930276" y="592835"/>
                </a:cubicBezTo>
                <a:cubicBezTo>
                  <a:pt x="930276" y="595659"/>
                  <a:pt x="927466" y="598483"/>
                  <a:pt x="927466" y="601307"/>
                </a:cubicBezTo>
                <a:cubicBezTo>
                  <a:pt x="924656" y="604131"/>
                  <a:pt x="921845" y="604131"/>
                  <a:pt x="919035" y="604131"/>
                </a:cubicBezTo>
                <a:cubicBezTo>
                  <a:pt x="899363" y="601307"/>
                  <a:pt x="890932" y="595659"/>
                  <a:pt x="879691" y="587187"/>
                </a:cubicBezTo>
                <a:cubicBezTo>
                  <a:pt x="879691" y="587187"/>
                  <a:pt x="837536" y="604131"/>
                  <a:pt x="798192" y="604131"/>
                </a:cubicBezTo>
                <a:cubicBezTo>
                  <a:pt x="750416" y="604131"/>
                  <a:pt x="722313" y="575890"/>
                  <a:pt x="722313" y="522233"/>
                </a:cubicBezTo>
                <a:cubicBezTo>
                  <a:pt x="722313" y="471399"/>
                  <a:pt x="747606" y="448807"/>
                  <a:pt x="809433" y="445983"/>
                </a:cubicBezTo>
                <a:cubicBezTo>
                  <a:pt x="871260" y="440334"/>
                  <a:pt x="871260" y="440334"/>
                  <a:pt x="871260" y="440334"/>
                </a:cubicBezTo>
                <a:cubicBezTo>
                  <a:pt x="871260" y="423390"/>
                  <a:pt x="871260" y="423390"/>
                  <a:pt x="871260" y="423390"/>
                </a:cubicBezTo>
                <a:cubicBezTo>
                  <a:pt x="871260" y="403621"/>
                  <a:pt x="860018" y="392325"/>
                  <a:pt x="840346" y="392325"/>
                </a:cubicBezTo>
                <a:cubicBezTo>
                  <a:pt x="812243" y="392325"/>
                  <a:pt x="772899" y="397973"/>
                  <a:pt x="750416" y="397973"/>
                </a:cubicBezTo>
                <a:cubicBezTo>
                  <a:pt x="747606" y="397973"/>
                  <a:pt x="747606" y="397973"/>
                  <a:pt x="744796" y="395149"/>
                </a:cubicBezTo>
                <a:cubicBezTo>
                  <a:pt x="741985" y="395149"/>
                  <a:pt x="741985" y="392325"/>
                  <a:pt x="741985" y="389501"/>
                </a:cubicBezTo>
                <a:cubicBezTo>
                  <a:pt x="739175" y="355612"/>
                  <a:pt x="739175" y="355612"/>
                  <a:pt x="739175" y="355612"/>
                </a:cubicBezTo>
                <a:cubicBezTo>
                  <a:pt x="739175" y="352788"/>
                  <a:pt x="741985" y="347140"/>
                  <a:pt x="747606" y="347140"/>
                </a:cubicBezTo>
                <a:cubicBezTo>
                  <a:pt x="767278" y="344316"/>
                  <a:pt x="815054" y="335843"/>
                  <a:pt x="843157" y="335843"/>
                </a:cubicBezTo>
                <a:close/>
                <a:moveTo>
                  <a:pt x="396875" y="335843"/>
                </a:moveTo>
                <a:cubicBezTo>
                  <a:pt x="460001" y="335843"/>
                  <a:pt x="511175" y="395901"/>
                  <a:pt x="511175" y="469987"/>
                </a:cubicBezTo>
                <a:cubicBezTo>
                  <a:pt x="511175" y="544073"/>
                  <a:pt x="460001" y="604131"/>
                  <a:pt x="396875" y="604131"/>
                </a:cubicBezTo>
                <a:cubicBezTo>
                  <a:pt x="333749" y="604131"/>
                  <a:pt x="282575" y="544073"/>
                  <a:pt x="282575" y="469987"/>
                </a:cubicBezTo>
                <a:cubicBezTo>
                  <a:pt x="282575" y="395901"/>
                  <a:pt x="333749" y="335843"/>
                  <a:pt x="396875" y="335843"/>
                </a:cubicBezTo>
                <a:close/>
                <a:moveTo>
                  <a:pt x="103585" y="300918"/>
                </a:moveTo>
                <a:cubicBezTo>
                  <a:pt x="81360" y="300918"/>
                  <a:pt x="67470" y="300918"/>
                  <a:pt x="61913" y="303759"/>
                </a:cubicBezTo>
                <a:cubicBezTo>
                  <a:pt x="61913" y="406027"/>
                  <a:pt x="61913" y="406027"/>
                  <a:pt x="61913" y="406027"/>
                </a:cubicBezTo>
                <a:cubicBezTo>
                  <a:pt x="73026" y="406027"/>
                  <a:pt x="92473" y="408868"/>
                  <a:pt x="123032" y="406027"/>
                </a:cubicBezTo>
                <a:cubicBezTo>
                  <a:pt x="159148" y="406027"/>
                  <a:pt x="184151" y="386142"/>
                  <a:pt x="184151" y="354893"/>
                </a:cubicBezTo>
                <a:cubicBezTo>
                  <a:pt x="184151" y="329326"/>
                  <a:pt x="167482" y="300918"/>
                  <a:pt x="125810" y="300918"/>
                </a:cubicBezTo>
                <a:cubicBezTo>
                  <a:pt x="103585" y="300918"/>
                  <a:pt x="103585" y="300918"/>
                  <a:pt x="103585" y="300918"/>
                </a:cubicBezTo>
                <a:close/>
                <a:moveTo>
                  <a:pt x="614557" y="285043"/>
                </a:moveTo>
                <a:cubicBezTo>
                  <a:pt x="617342" y="285043"/>
                  <a:pt x="620127" y="285043"/>
                  <a:pt x="622912" y="285043"/>
                </a:cubicBezTo>
                <a:cubicBezTo>
                  <a:pt x="622912" y="287870"/>
                  <a:pt x="625698" y="290697"/>
                  <a:pt x="625698" y="293524"/>
                </a:cubicBezTo>
                <a:cubicBezTo>
                  <a:pt x="625698" y="344407"/>
                  <a:pt x="625698" y="344407"/>
                  <a:pt x="625698" y="344407"/>
                </a:cubicBezTo>
                <a:cubicBezTo>
                  <a:pt x="684184" y="344407"/>
                  <a:pt x="684184" y="344407"/>
                  <a:pt x="684184" y="344407"/>
                </a:cubicBezTo>
                <a:cubicBezTo>
                  <a:pt x="689755" y="344407"/>
                  <a:pt x="692540" y="347234"/>
                  <a:pt x="692540" y="352888"/>
                </a:cubicBezTo>
                <a:cubicBezTo>
                  <a:pt x="692540" y="386811"/>
                  <a:pt x="692540" y="386811"/>
                  <a:pt x="692540" y="386811"/>
                </a:cubicBezTo>
                <a:cubicBezTo>
                  <a:pt x="692540" y="392464"/>
                  <a:pt x="689755" y="395291"/>
                  <a:pt x="684184" y="395291"/>
                </a:cubicBezTo>
                <a:cubicBezTo>
                  <a:pt x="625698" y="395291"/>
                  <a:pt x="625698" y="395291"/>
                  <a:pt x="625698" y="395291"/>
                </a:cubicBezTo>
                <a:cubicBezTo>
                  <a:pt x="625698" y="499885"/>
                  <a:pt x="625698" y="499885"/>
                  <a:pt x="625698" y="499885"/>
                </a:cubicBezTo>
                <a:cubicBezTo>
                  <a:pt x="625698" y="536635"/>
                  <a:pt x="625698" y="550769"/>
                  <a:pt x="650763" y="550769"/>
                </a:cubicBezTo>
                <a:cubicBezTo>
                  <a:pt x="661904" y="550769"/>
                  <a:pt x="675829" y="547942"/>
                  <a:pt x="684184" y="547942"/>
                </a:cubicBezTo>
                <a:cubicBezTo>
                  <a:pt x="689755" y="547942"/>
                  <a:pt x="692540" y="553596"/>
                  <a:pt x="692540" y="559249"/>
                </a:cubicBezTo>
                <a:cubicBezTo>
                  <a:pt x="695325" y="590345"/>
                  <a:pt x="695325" y="590345"/>
                  <a:pt x="695325" y="590345"/>
                </a:cubicBezTo>
                <a:cubicBezTo>
                  <a:pt x="695325" y="595999"/>
                  <a:pt x="692540" y="598826"/>
                  <a:pt x="686969" y="601652"/>
                </a:cubicBezTo>
                <a:cubicBezTo>
                  <a:pt x="673044" y="601652"/>
                  <a:pt x="656334" y="607306"/>
                  <a:pt x="642408" y="607306"/>
                </a:cubicBezTo>
                <a:cubicBezTo>
                  <a:pt x="586706" y="607306"/>
                  <a:pt x="567211" y="584691"/>
                  <a:pt x="567211" y="508366"/>
                </a:cubicBezTo>
                <a:cubicBezTo>
                  <a:pt x="567211" y="395291"/>
                  <a:pt x="567211" y="395291"/>
                  <a:pt x="567211" y="395291"/>
                </a:cubicBezTo>
                <a:cubicBezTo>
                  <a:pt x="544930" y="395291"/>
                  <a:pt x="544930" y="395291"/>
                  <a:pt x="544930" y="395291"/>
                </a:cubicBezTo>
                <a:cubicBezTo>
                  <a:pt x="539360" y="395291"/>
                  <a:pt x="536575" y="392464"/>
                  <a:pt x="536575" y="386811"/>
                </a:cubicBezTo>
                <a:cubicBezTo>
                  <a:pt x="536575" y="352888"/>
                  <a:pt x="536575" y="352888"/>
                  <a:pt x="536575" y="352888"/>
                </a:cubicBezTo>
                <a:cubicBezTo>
                  <a:pt x="536575" y="347234"/>
                  <a:pt x="539360" y="344407"/>
                  <a:pt x="544930" y="344407"/>
                </a:cubicBezTo>
                <a:cubicBezTo>
                  <a:pt x="567211" y="344407"/>
                  <a:pt x="567211" y="344407"/>
                  <a:pt x="567211" y="344407"/>
                </a:cubicBezTo>
                <a:cubicBezTo>
                  <a:pt x="567211" y="302004"/>
                  <a:pt x="567211" y="302004"/>
                  <a:pt x="567211" y="302004"/>
                </a:cubicBezTo>
                <a:cubicBezTo>
                  <a:pt x="567211" y="299178"/>
                  <a:pt x="569996" y="296351"/>
                  <a:pt x="575566" y="293524"/>
                </a:cubicBezTo>
                <a:cubicBezTo>
                  <a:pt x="614557" y="285043"/>
                  <a:pt x="614557" y="285043"/>
                  <a:pt x="614557" y="285043"/>
                </a:cubicBezTo>
                <a:close/>
                <a:moveTo>
                  <a:pt x="117618" y="245356"/>
                </a:moveTo>
                <a:cubicBezTo>
                  <a:pt x="123219" y="245356"/>
                  <a:pt x="126019" y="245356"/>
                  <a:pt x="126019" y="245356"/>
                </a:cubicBezTo>
                <a:cubicBezTo>
                  <a:pt x="224034" y="245356"/>
                  <a:pt x="246438" y="304564"/>
                  <a:pt x="246438" y="352493"/>
                </a:cubicBezTo>
                <a:cubicBezTo>
                  <a:pt x="246438" y="394784"/>
                  <a:pt x="226835" y="425798"/>
                  <a:pt x="184828" y="445534"/>
                </a:cubicBezTo>
                <a:lnTo>
                  <a:pt x="249238" y="586504"/>
                </a:lnTo>
                <a:cubicBezTo>
                  <a:pt x="249238" y="589323"/>
                  <a:pt x="249238" y="592142"/>
                  <a:pt x="246438" y="594962"/>
                </a:cubicBezTo>
                <a:cubicBezTo>
                  <a:pt x="246438" y="597781"/>
                  <a:pt x="243637" y="597781"/>
                  <a:pt x="238037" y="597781"/>
                </a:cubicBezTo>
                <a:cubicBezTo>
                  <a:pt x="193230" y="597781"/>
                  <a:pt x="193230" y="597781"/>
                  <a:pt x="193230" y="597781"/>
                </a:cubicBezTo>
                <a:cubicBezTo>
                  <a:pt x="190429" y="597781"/>
                  <a:pt x="187629" y="597781"/>
                  <a:pt x="184828" y="592142"/>
                </a:cubicBezTo>
                <a:cubicBezTo>
                  <a:pt x="128820" y="462450"/>
                  <a:pt x="128820" y="462450"/>
                  <a:pt x="128820" y="462450"/>
                </a:cubicBezTo>
                <a:cubicBezTo>
                  <a:pt x="98015" y="462450"/>
                  <a:pt x="72811" y="459631"/>
                  <a:pt x="61610" y="459631"/>
                </a:cubicBezTo>
                <a:cubicBezTo>
                  <a:pt x="61610" y="589323"/>
                  <a:pt x="61610" y="589323"/>
                  <a:pt x="61610" y="589323"/>
                </a:cubicBezTo>
                <a:cubicBezTo>
                  <a:pt x="61610" y="594962"/>
                  <a:pt x="56009" y="597781"/>
                  <a:pt x="50408" y="597781"/>
                </a:cubicBezTo>
                <a:cubicBezTo>
                  <a:pt x="11202" y="597781"/>
                  <a:pt x="11202" y="597781"/>
                  <a:pt x="11202" y="597781"/>
                </a:cubicBezTo>
                <a:cubicBezTo>
                  <a:pt x="5601" y="597781"/>
                  <a:pt x="0" y="594962"/>
                  <a:pt x="0" y="589323"/>
                </a:cubicBezTo>
                <a:cubicBezTo>
                  <a:pt x="0" y="262273"/>
                  <a:pt x="0" y="262273"/>
                  <a:pt x="0" y="262273"/>
                </a:cubicBezTo>
                <a:cubicBezTo>
                  <a:pt x="0" y="256634"/>
                  <a:pt x="5601" y="250995"/>
                  <a:pt x="8402" y="250995"/>
                </a:cubicBezTo>
                <a:cubicBezTo>
                  <a:pt x="61610" y="245356"/>
                  <a:pt x="103616" y="245356"/>
                  <a:pt x="117618" y="245356"/>
                </a:cubicBezTo>
                <a:close/>
                <a:moveTo>
                  <a:pt x="1968123" y="200530"/>
                </a:moveTo>
                <a:cubicBezTo>
                  <a:pt x="1965325" y="203328"/>
                  <a:pt x="1965325" y="206126"/>
                  <a:pt x="1965325" y="211723"/>
                </a:cubicBezTo>
                <a:cubicBezTo>
                  <a:pt x="1965325" y="211723"/>
                  <a:pt x="1965325" y="211723"/>
                  <a:pt x="1976518" y="348840"/>
                </a:cubicBezTo>
                <a:cubicBezTo>
                  <a:pt x="1976518" y="354436"/>
                  <a:pt x="1979317" y="360033"/>
                  <a:pt x="1982115" y="362831"/>
                </a:cubicBezTo>
                <a:cubicBezTo>
                  <a:pt x="1984913" y="362831"/>
                  <a:pt x="1990510" y="362831"/>
                  <a:pt x="1996106" y="360033"/>
                </a:cubicBezTo>
                <a:cubicBezTo>
                  <a:pt x="1996106" y="360033"/>
                  <a:pt x="1996106" y="360033"/>
                  <a:pt x="2119232" y="301269"/>
                </a:cubicBezTo>
                <a:cubicBezTo>
                  <a:pt x="2124828" y="298470"/>
                  <a:pt x="2127627" y="298470"/>
                  <a:pt x="2130425" y="292874"/>
                </a:cubicBezTo>
                <a:cubicBezTo>
                  <a:pt x="2130425" y="290075"/>
                  <a:pt x="2127627" y="287277"/>
                  <a:pt x="2124828" y="284479"/>
                </a:cubicBezTo>
                <a:cubicBezTo>
                  <a:pt x="2082854" y="239706"/>
                  <a:pt x="2038081" y="214521"/>
                  <a:pt x="1979317" y="200530"/>
                </a:cubicBezTo>
                <a:cubicBezTo>
                  <a:pt x="1976518" y="197731"/>
                  <a:pt x="1970922" y="197731"/>
                  <a:pt x="1968123" y="200530"/>
                </a:cubicBezTo>
                <a:close/>
                <a:moveTo>
                  <a:pt x="1890255" y="199484"/>
                </a:moveTo>
                <a:cubicBezTo>
                  <a:pt x="1888156" y="199835"/>
                  <a:pt x="1886057" y="200536"/>
                  <a:pt x="1884658" y="200536"/>
                </a:cubicBezTo>
                <a:cubicBezTo>
                  <a:pt x="1825894" y="214559"/>
                  <a:pt x="1781121" y="239800"/>
                  <a:pt x="1739147" y="284673"/>
                </a:cubicBezTo>
                <a:cubicBezTo>
                  <a:pt x="1736348" y="287478"/>
                  <a:pt x="1733550" y="290282"/>
                  <a:pt x="1733550" y="293087"/>
                </a:cubicBezTo>
                <a:cubicBezTo>
                  <a:pt x="1736348" y="298696"/>
                  <a:pt x="1739147" y="301501"/>
                  <a:pt x="1744743" y="301501"/>
                </a:cubicBezTo>
                <a:cubicBezTo>
                  <a:pt x="1744743" y="301501"/>
                  <a:pt x="1744743" y="301501"/>
                  <a:pt x="1867869" y="363202"/>
                </a:cubicBezTo>
                <a:cubicBezTo>
                  <a:pt x="1873465" y="366006"/>
                  <a:pt x="1876264" y="366006"/>
                  <a:pt x="1881860" y="363202"/>
                </a:cubicBezTo>
                <a:cubicBezTo>
                  <a:pt x="1884658" y="360397"/>
                  <a:pt x="1887457" y="357592"/>
                  <a:pt x="1887457" y="351983"/>
                </a:cubicBezTo>
                <a:cubicBezTo>
                  <a:pt x="1887457" y="351983"/>
                  <a:pt x="1887457" y="351983"/>
                  <a:pt x="1898650" y="214559"/>
                </a:cubicBezTo>
                <a:cubicBezTo>
                  <a:pt x="1898650" y="206145"/>
                  <a:pt x="1895852" y="203340"/>
                  <a:pt x="1895852" y="200536"/>
                </a:cubicBezTo>
                <a:cubicBezTo>
                  <a:pt x="1894453" y="199134"/>
                  <a:pt x="1892354" y="199134"/>
                  <a:pt x="1890255" y="199484"/>
                </a:cubicBezTo>
                <a:close/>
                <a:moveTo>
                  <a:pt x="1932782" y="151693"/>
                </a:moveTo>
                <a:cubicBezTo>
                  <a:pt x="2095420" y="151693"/>
                  <a:pt x="2227264" y="284959"/>
                  <a:pt x="2227264" y="449350"/>
                </a:cubicBezTo>
                <a:cubicBezTo>
                  <a:pt x="2227264" y="613741"/>
                  <a:pt x="2095420" y="747007"/>
                  <a:pt x="1932782" y="747007"/>
                </a:cubicBezTo>
                <a:cubicBezTo>
                  <a:pt x="1770144" y="747007"/>
                  <a:pt x="1638300" y="613741"/>
                  <a:pt x="1638300" y="449350"/>
                </a:cubicBezTo>
                <a:cubicBezTo>
                  <a:pt x="1638300" y="284959"/>
                  <a:pt x="1770144" y="151693"/>
                  <a:pt x="1932782" y="151693"/>
                </a:cubicBezTo>
                <a:close/>
                <a:moveTo>
                  <a:pt x="1931988" y="108832"/>
                </a:moveTo>
                <a:cubicBezTo>
                  <a:pt x="1746993" y="108832"/>
                  <a:pt x="1597025" y="260577"/>
                  <a:pt x="1597025" y="447764"/>
                </a:cubicBezTo>
                <a:cubicBezTo>
                  <a:pt x="1597025" y="634951"/>
                  <a:pt x="1746993" y="786696"/>
                  <a:pt x="1931988" y="786696"/>
                </a:cubicBezTo>
                <a:cubicBezTo>
                  <a:pt x="2116983" y="786696"/>
                  <a:pt x="2266951" y="634951"/>
                  <a:pt x="2266951" y="447764"/>
                </a:cubicBezTo>
                <a:cubicBezTo>
                  <a:pt x="2266951" y="260577"/>
                  <a:pt x="2116983" y="108832"/>
                  <a:pt x="1931988" y="108832"/>
                </a:cubicBezTo>
                <a:close/>
                <a:moveTo>
                  <a:pt x="1914436" y="2117"/>
                </a:moveTo>
                <a:cubicBezTo>
                  <a:pt x="1914436" y="2117"/>
                  <a:pt x="1914436" y="2117"/>
                  <a:pt x="1917229" y="2117"/>
                </a:cubicBezTo>
                <a:cubicBezTo>
                  <a:pt x="1925608" y="-706"/>
                  <a:pt x="1936781" y="-706"/>
                  <a:pt x="1945160" y="2117"/>
                </a:cubicBezTo>
                <a:cubicBezTo>
                  <a:pt x="1945160" y="2117"/>
                  <a:pt x="1945160" y="2117"/>
                  <a:pt x="1947953" y="2117"/>
                </a:cubicBezTo>
                <a:cubicBezTo>
                  <a:pt x="1959125" y="21876"/>
                  <a:pt x="1964711" y="47281"/>
                  <a:pt x="1964711" y="69864"/>
                </a:cubicBezTo>
                <a:cubicBezTo>
                  <a:pt x="1970297" y="69864"/>
                  <a:pt x="1992641" y="72686"/>
                  <a:pt x="1995434" y="75509"/>
                </a:cubicBezTo>
                <a:cubicBezTo>
                  <a:pt x="2001020" y="50104"/>
                  <a:pt x="2014985" y="27522"/>
                  <a:pt x="2031743" y="13408"/>
                </a:cubicBezTo>
                <a:cubicBezTo>
                  <a:pt x="2042915" y="13408"/>
                  <a:pt x="2054087" y="16231"/>
                  <a:pt x="2059673" y="19054"/>
                </a:cubicBezTo>
                <a:cubicBezTo>
                  <a:pt x="2059673" y="19054"/>
                  <a:pt x="2059673" y="19054"/>
                  <a:pt x="2062466" y="19054"/>
                </a:cubicBezTo>
                <a:cubicBezTo>
                  <a:pt x="2062466" y="19054"/>
                  <a:pt x="2062466" y="19054"/>
                  <a:pt x="2062466" y="21876"/>
                </a:cubicBezTo>
                <a:cubicBezTo>
                  <a:pt x="2065259" y="33168"/>
                  <a:pt x="2068052" y="44459"/>
                  <a:pt x="2068052" y="55750"/>
                </a:cubicBezTo>
                <a:cubicBezTo>
                  <a:pt x="2068052" y="69864"/>
                  <a:pt x="2065259" y="81155"/>
                  <a:pt x="2062466" y="92446"/>
                </a:cubicBezTo>
                <a:cubicBezTo>
                  <a:pt x="2065259" y="95269"/>
                  <a:pt x="2087603" y="103737"/>
                  <a:pt x="2090396" y="103737"/>
                </a:cubicBezTo>
                <a:cubicBezTo>
                  <a:pt x="2104361" y="83977"/>
                  <a:pt x="2121119" y="64218"/>
                  <a:pt x="2140670" y="55750"/>
                </a:cubicBezTo>
                <a:cubicBezTo>
                  <a:pt x="2140670" y="55750"/>
                  <a:pt x="2140670" y="55750"/>
                  <a:pt x="2140670" y="52927"/>
                </a:cubicBezTo>
                <a:cubicBezTo>
                  <a:pt x="2140670" y="52927"/>
                  <a:pt x="2140670" y="52927"/>
                  <a:pt x="2143463" y="55750"/>
                </a:cubicBezTo>
                <a:cubicBezTo>
                  <a:pt x="2149049" y="58573"/>
                  <a:pt x="2160221" y="64218"/>
                  <a:pt x="2168600" y="69864"/>
                </a:cubicBezTo>
                <a:cubicBezTo>
                  <a:pt x="2168600" y="69864"/>
                  <a:pt x="2168600" y="72686"/>
                  <a:pt x="2168600" y="72686"/>
                </a:cubicBezTo>
                <a:cubicBezTo>
                  <a:pt x="2168600" y="95269"/>
                  <a:pt x="2163014" y="117851"/>
                  <a:pt x="2149049" y="140433"/>
                </a:cubicBezTo>
                <a:cubicBezTo>
                  <a:pt x="2151842" y="143256"/>
                  <a:pt x="2171393" y="157370"/>
                  <a:pt x="2174186" y="157370"/>
                </a:cubicBezTo>
                <a:cubicBezTo>
                  <a:pt x="2190944" y="140433"/>
                  <a:pt x="2213288" y="129142"/>
                  <a:pt x="2235633" y="123496"/>
                </a:cubicBezTo>
                <a:cubicBezTo>
                  <a:pt x="2244012" y="129142"/>
                  <a:pt x="2252391" y="137610"/>
                  <a:pt x="2257977" y="143256"/>
                </a:cubicBezTo>
                <a:cubicBezTo>
                  <a:pt x="2257977" y="143256"/>
                  <a:pt x="2257977" y="143256"/>
                  <a:pt x="2257977" y="146079"/>
                </a:cubicBezTo>
                <a:cubicBezTo>
                  <a:pt x="2252391" y="168661"/>
                  <a:pt x="2238425" y="191243"/>
                  <a:pt x="2221667" y="208180"/>
                </a:cubicBezTo>
                <a:cubicBezTo>
                  <a:pt x="2224461" y="211002"/>
                  <a:pt x="2238425" y="230762"/>
                  <a:pt x="2241219" y="230762"/>
                </a:cubicBezTo>
                <a:cubicBezTo>
                  <a:pt x="2260770" y="219471"/>
                  <a:pt x="2285907" y="213825"/>
                  <a:pt x="2308251" y="213825"/>
                </a:cubicBezTo>
                <a:cubicBezTo>
                  <a:pt x="2308251" y="213825"/>
                  <a:pt x="2308251" y="213825"/>
                  <a:pt x="2311044" y="213825"/>
                </a:cubicBezTo>
                <a:cubicBezTo>
                  <a:pt x="2316630" y="222293"/>
                  <a:pt x="2322216" y="233585"/>
                  <a:pt x="2325009" y="239230"/>
                </a:cubicBezTo>
                <a:cubicBezTo>
                  <a:pt x="2325009" y="239230"/>
                  <a:pt x="2325009" y="239230"/>
                  <a:pt x="2325009" y="242053"/>
                </a:cubicBezTo>
                <a:cubicBezTo>
                  <a:pt x="2313837" y="261812"/>
                  <a:pt x="2297079" y="281572"/>
                  <a:pt x="2274735" y="292863"/>
                </a:cubicBezTo>
                <a:cubicBezTo>
                  <a:pt x="2277528" y="295686"/>
                  <a:pt x="2285907" y="318268"/>
                  <a:pt x="2285907" y="321091"/>
                </a:cubicBezTo>
                <a:cubicBezTo>
                  <a:pt x="2311044" y="315445"/>
                  <a:pt x="2336181" y="312622"/>
                  <a:pt x="2355732" y="321091"/>
                </a:cubicBezTo>
                <a:cubicBezTo>
                  <a:pt x="2355732" y="321091"/>
                  <a:pt x="2355732" y="321091"/>
                  <a:pt x="2358525" y="321091"/>
                </a:cubicBezTo>
                <a:cubicBezTo>
                  <a:pt x="2361318" y="329559"/>
                  <a:pt x="2364111" y="340850"/>
                  <a:pt x="2366904" y="349318"/>
                </a:cubicBezTo>
                <a:cubicBezTo>
                  <a:pt x="2366904" y="349318"/>
                  <a:pt x="2366904" y="349318"/>
                  <a:pt x="2366904" y="352141"/>
                </a:cubicBezTo>
                <a:cubicBezTo>
                  <a:pt x="2366904" y="352141"/>
                  <a:pt x="2366904" y="352141"/>
                  <a:pt x="2364111" y="352141"/>
                </a:cubicBezTo>
                <a:cubicBezTo>
                  <a:pt x="2350146" y="369078"/>
                  <a:pt x="2327802" y="380369"/>
                  <a:pt x="2305458" y="388837"/>
                </a:cubicBezTo>
                <a:cubicBezTo>
                  <a:pt x="2305458" y="391660"/>
                  <a:pt x="2308251" y="414242"/>
                  <a:pt x="2308251" y="417065"/>
                </a:cubicBezTo>
                <a:cubicBezTo>
                  <a:pt x="2333388" y="417065"/>
                  <a:pt x="2358525" y="425533"/>
                  <a:pt x="2375283" y="436824"/>
                </a:cubicBezTo>
                <a:cubicBezTo>
                  <a:pt x="2375283" y="436824"/>
                  <a:pt x="2375283" y="436824"/>
                  <a:pt x="2378076" y="436824"/>
                </a:cubicBezTo>
                <a:cubicBezTo>
                  <a:pt x="2378076" y="442470"/>
                  <a:pt x="2378076" y="448115"/>
                  <a:pt x="2378076" y="450938"/>
                </a:cubicBezTo>
                <a:cubicBezTo>
                  <a:pt x="2378076" y="456584"/>
                  <a:pt x="2378076" y="462229"/>
                  <a:pt x="2378076" y="467875"/>
                </a:cubicBezTo>
                <a:cubicBezTo>
                  <a:pt x="2378076" y="467875"/>
                  <a:pt x="2378076" y="467875"/>
                  <a:pt x="2375283" y="467875"/>
                </a:cubicBezTo>
                <a:cubicBezTo>
                  <a:pt x="2358525" y="479166"/>
                  <a:pt x="2333388" y="487634"/>
                  <a:pt x="2308251" y="487634"/>
                </a:cubicBezTo>
                <a:cubicBezTo>
                  <a:pt x="2308251" y="490457"/>
                  <a:pt x="2305458" y="513039"/>
                  <a:pt x="2302665" y="515862"/>
                </a:cubicBezTo>
                <a:cubicBezTo>
                  <a:pt x="2327802" y="524330"/>
                  <a:pt x="2350146" y="535621"/>
                  <a:pt x="2364111" y="552558"/>
                </a:cubicBezTo>
                <a:cubicBezTo>
                  <a:pt x="2364111" y="552558"/>
                  <a:pt x="2364111" y="552558"/>
                  <a:pt x="2364111" y="555381"/>
                </a:cubicBezTo>
                <a:cubicBezTo>
                  <a:pt x="2364111" y="563849"/>
                  <a:pt x="2361318" y="575140"/>
                  <a:pt x="2358525" y="583609"/>
                </a:cubicBezTo>
                <a:cubicBezTo>
                  <a:pt x="2358525" y="583609"/>
                  <a:pt x="2358525" y="583609"/>
                  <a:pt x="2355732" y="583609"/>
                </a:cubicBezTo>
                <a:cubicBezTo>
                  <a:pt x="2333388" y="589254"/>
                  <a:pt x="2308251" y="589254"/>
                  <a:pt x="2285907" y="583609"/>
                </a:cubicBezTo>
                <a:cubicBezTo>
                  <a:pt x="2285907" y="586431"/>
                  <a:pt x="2274735" y="606191"/>
                  <a:pt x="2274735" y="611836"/>
                </a:cubicBezTo>
                <a:cubicBezTo>
                  <a:pt x="2294286" y="623127"/>
                  <a:pt x="2313837" y="642887"/>
                  <a:pt x="2325009" y="659824"/>
                </a:cubicBezTo>
                <a:cubicBezTo>
                  <a:pt x="2325009" y="659824"/>
                  <a:pt x="2325009" y="659824"/>
                  <a:pt x="2325009" y="662646"/>
                </a:cubicBezTo>
                <a:cubicBezTo>
                  <a:pt x="2322216" y="671115"/>
                  <a:pt x="2313837" y="682406"/>
                  <a:pt x="2311044" y="688051"/>
                </a:cubicBezTo>
                <a:cubicBezTo>
                  <a:pt x="2311044" y="688051"/>
                  <a:pt x="2311044" y="688051"/>
                  <a:pt x="2308251" y="690874"/>
                </a:cubicBezTo>
                <a:cubicBezTo>
                  <a:pt x="2285907" y="690874"/>
                  <a:pt x="2260770" y="682406"/>
                  <a:pt x="2238425" y="671115"/>
                </a:cubicBezTo>
                <a:cubicBezTo>
                  <a:pt x="2238425" y="673937"/>
                  <a:pt x="2224461" y="693697"/>
                  <a:pt x="2221667" y="696520"/>
                </a:cubicBezTo>
                <a:cubicBezTo>
                  <a:pt x="2238425" y="713456"/>
                  <a:pt x="2252391" y="736038"/>
                  <a:pt x="2257977" y="758621"/>
                </a:cubicBezTo>
                <a:cubicBezTo>
                  <a:pt x="2257977" y="758621"/>
                  <a:pt x="2257977" y="758621"/>
                  <a:pt x="2255184" y="758621"/>
                </a:cubicBezTo>
                <a:cubicBezTo>
                  <a:pt x="2252391" y="767089"/>
                  <a:pt x="2241219" y="775557"/>
                  <a:pt x="2235633" y="781203"/>
                </a:cubicBezTo>
                <a:cubicBezTo>
                  <a:pt x="2235633" y="781203"/>
                  <a:pt x="2235633" y="781203"/>
                  <a:pt x="2232839" y="781203"/>
                </a:cubicBezTo>
                <a:cubicBezTo>
                  <a:pt x="2213288" y="775557"/>
                  <a:pt x="2190944" y="761443"/>
                  <a:pt x="2171393" y="744507"/>
                </a:cubicBezTo>
                <a:cubicBezTo>
                  <a:pt x="2168600" y="747330"/>
                  <a:pt x="2151842" y="761443"/>
                  <a:pt x="2149049" y="764266"/>
                </a:cubicBezTo>
                <a:cubicBezTo>
                  <a:pt x="2160221" y="784026"/>
                  <a:pt x="2168600" y="809431"/>
                  <a:pt x="2168600" y="829190"/>
                </a:cubicBezTo>
                <a:cubicBezTo>
                  <a:pt x="2168600" y="832013"/>
                  <a:pt x="2168600" y="832013"/>
                  <a:pt x="2168600" y="832013"/>
                </a:cubicBezTo>
                <a:cubicBezTo>
                  <a:pt x="2168600" y="832013"/>
                  <a:pt x="2168600" y="832013"/>
                  <a:pt x="2165807" y="834836"/>
                </a:cubicBezTo>
                <a:cubicBezTo>
                  <a:pt x="2160221" y="840481"/>
                  <a:pt x="2149049" y="846127"/>
                  <a:pt x="2140670" y="848949"/>
                </a:cubicBezTo>
                <a:cubicBezTo>
                  <a:pt x="2121119" y="837658"/>
                  <a:pt x="2101568" y="820722"/>
                  <a:pt x="2090396" y="798140"/>
                </a:cubicBezTo>
                <a:cubicBezTo>
                  <a:pt x="2087603" y="800962"/>
                  <a:pt x="2065259" y="809431"/>
                  <a:pt x="2062466" y="809431"/>
                </a:cubicBezTo>
                <a:cubicBezTo>
                  <a:pt x="2065259" y="820722"/>
                  <a:pt x="2065259" y="834836"/>
                  <a:pt x="2065259" y="846127"/>
                </a:cubicBezTo>
                <a:cubicBezTo>
                  <a:pt x="2065259" y="857418"/>
                  <a:pt x="2065259" y="871532"/>
                  <a:pt x="2062466" y="882823"/>
                </a:cubicBezTo>
                <a:cubicBezTo>
                  <a:pt x="2062466" y="882823"/>
                  <a:pt x="2062466" y="882823"/>
                  <a:pt x="2059673" y="882823"/>
                </a:cubicBezTo>
                <a:cubicBezTo>
                  <a:pt x="2054087" y="885646"/>
                  <a:pt x="2040122" y="888468"/>
                  <a:pt x="2031743" y="891291"/>
                </a:cubicBezTo>
                <a:cubicBezTo>
                  <a:pt x="2014985" y="874354"/>
                  <a:pt x="2001020" y="851772"/>
                  <a:pt x="1995434" y="829190"/>
                </a:cubicBezTo>
                <a:cubicBezTo>
                  <a:pt x="1992641" y="829190"/>
                  <a:pt x="1970297" y="832013"/>
                  <a:pt x="1967504" y="832013"/>
                </a:cubicBezTo>
                <a:cubicBezTo>
                  <a:pt x="1964711" y="857418"/>
                  <a:pt x="1959125" y="882823"/>
                  <a:pt x="1947953" y="902582"/>
                </a:cubicBezTo>
                <a:cubicBezTo>
                  <a:pt x="1947953" y="902582"/>
                  <a:pt x="1947953" y="902582"/>
                  <a:pt x="1945160" y="902582"/>
                </a:cubicBezTo>
                <a:cubicBezTo>
                  <a:pt x="1939574" y="902582"/>
                  <a:pt x="1925608" y="902582"/>
                  <a:pt x="1917229" y="902582"/>
                </a:cubicBezTo>
                <a:cubicBezTo>
                  <a:pt x="1917229" y="902582"/>
                  <a:pt x="1917229" y="902582"/>
                  <a:pt x="1914436" y="902582"/>
                </a:cubicBezTo>
                <a:cubicBezTo>
                  <a:pt x="1903264" y="882823"/>
                  <a:pt x="1897678" y="857418"/>
                  <a:pt x="1897678" y="832013"/>
                </a:cubicBezTo>
                <a:cubicBezTo>
                  <a:pt x="1894885" y="832013"/>
                  <a:pt x="1869748" y="829190"/>
                  <a:pt x="1866955" y="829190"/>
                </a:cubicBezTo>
                <a:cubicBezTo>
                  <a:pt x="1861369" y="851772"/>
                  <a:pt x="1847404" y="874354"/>
                  <a:pt x="1833439" y="891291"/>
                </a:cubicBezTo>
                <a:cubicBezTo>
                  <a:pt x="1833439" y="891291"/>
                  <a:pt x="1833439" y="891291"/>
                  <a:pt x="1830646" y="891291"/>
                </a:cubicBezTo>
                <a:cubicBezTo>
                  <a:pt x="1822267" y="888468"/>
                  <a:pt x="1808302" y="885646"/>
                  <a:pt x="1802716" y="882823"/>
                </a:cubicBezTo>
                <a:cubicBezTo>
                  <a:pt x="1802716" y="882823"/>
                  <a:pt x="1802716" y="882823"/>
                  <a:pt x="1799923" y="882823"/>
                </a:cubicBezTo>
                <a:cubicBezTo>
                  <a:pt x="1799923" y="882823"/>
                  <a:pt x="1799923" y="882823"/>
                  <a:pt x="1799923" y="880000"/>
                </a:cubicBezTo>
                <a:cubicBezTo>
                  <a:pt x="1797130" y="871532"/>
                  <a:pt x="1797130" y="857418"/>
                  <a:pt x="1797130" y="846127"/>
                </a:cubicBezTo>
                <a:cubicBezTo>
                  <a:pt x="1797130" y="834836"/>
                  <a:pt x="1797130" y="820722"/>
                  <a:pt x="1799923" y="809431"/>
                </a:cubicBezTo>
                <a:cubicBezTo>
                  <a:pt x="1797130" y="809431"/>
                  <a:pt x="1777579" y="800962"/>
                  <a:pt x="1774786" y="798140"/>
                </a:cubicBezTo>
                <a:cubicBezTo>
                  <a:pt x="1760821" y="820722"/>
                  <a:pt x="1744063" y="837658"/>
                  <a:pt x="1724512" y="848949"/>
                </a:cubicBezTo>
                <a:cubicBezTo>
                  <a:pt x="1724512" y="848949"/>
                  <a:pt x="1724512" y="848949"/>
                  <a:pt x="1721719" y="851772"/>
                </a:cubicBezTo>
                <a:cubicBezTo>
                  <a:pt x="1721719" y="851772"/>
                  <a:pt x="1721719" y="851772"/>
                  <a:pt x="1721719" y="848949"/>
                </a:cubicBezTo>
                <a:cubicBezTo>
                  <a:pt x="1713340" y="846127"/>
                  <a:pt x="1702168" y="840481"/>
                  <a:pt x="1696582" y="834836"/>
                </a:cubicBezTo>
                <a:cubicBezTo>
                  <a:pt x="1696582" y="834836"/>
                  <a:pt x="1696582" y="832013"/>
                  <a:pt x="1696582" y="832013"/>
                </a:cubicBezTo>
                <a:cubicBezTo>
                  <a:pt x="1696582" y="809431"/>
                  <a:pt x="1702168" y="786848"/>
                  <a:pt x="1713340" y="764266"/>
                </a:cubicBezTo>
                <a:cubicBezTo>
                  <a:pt x="1710547" y="761443"/>
                  <a:pt x="1693789" y="747330"/>
                  <a:pt x="1690996" y="744507"/>
                </a:cubicBezTo>
                <a:cubicBezTo>
                  <a:pt x="1671445" y="764266"/>
                  <a:pt x="1649101" y="775557"/>
                  <a:pt x="1629549" y="781203"/>
                </a:cubicBezTo>
                <a:cubicBezTo>
                  <a:pt x="1629549" y="781203"/>
                  <a:pt x="1629549" y="781203"/>
                  <a:pt x="1626756" y="781203"/>
                </a:cubicBezTo>
                <a:cubicBezTo>
                  <a:pt x="1621170" y="775557"/>
                  <a:pt x="1609998" y="767089"/>
                  <a:pt x="1607205" y="761443"/>
                </a:cubicBezTo>
                <a:cubicBezTo>
                  <a:pt x="1607205" y="761443"/>
                  <a:pt x="1607205" y="761443"/>
                  <a:pt x="1604412" y="758621"/>
                </a:cubicBezTo>
                <a:cubicBezTo>
                  <a:pt x="1609998" y="736038"/>
                  <a:pt x="1623963" y="713456"/>
                  <a:pt x="1640722" y="696520"/>
                </a:cubicBezTo>
                <a:cubicBezTo>
                  <a:pt x="1637929" y="693697"/>
                  <a:pt x="1623963" y="673937"/>
                  <a:pt x="1623963" y="671115"/>
                </a:cubicBezTo>
                <a:cubicBezTo>
                  <a:pt x="1601619" y="685229"/>
                  <a:pt x="1576482" y="690874"/>
                  <a:pt x="1554138" y="690874"/>
                </a:cubicBezTo>
                <a:cubicBezTo>
                  <a:pt x="1548552" y="682406"/>
                  <a:pt x="1540173" y="671115"/>
                  <a:pt x="1537380" y="665469"/>
                </a:cubicBezTo>
                <a:cubicBezTo>
                  <a:pt x="1537380" y="665469"/>
                  <a:pt x="1537380" y="665469"/>
                  <a:pt x="1537380" y="662646"/>
                </a:cubicBezTo>
                <a:cubicBezTo>
                  <a:pt x="1548552" y="642887"/>
                  <a:pt x="1568103" y="623127"/>
                  <a:pt x="1587654" y="611836"/>
                </a:cubicBezTo>
                <a:cubicBezTo>
                  <a:pt x="1587654" y="609014"/>
                  <a:pt x="1576482" y="586431"/>
                  <a:pt x="1576482" y="583609"/>
                </a:cubicBezTo>
                <a:cubicBezTo>
                  <a:pt x="1554138" y="589254"/>
                  <a:pt x="1526208" y="592077"/>
                  <a:pt x="1506657" y="583609"/>
                </a:cubicBezTo>
                <a:cubicBezTo>
                  <a:pt x="1506657" y="583609"/>
                  <a:pt x="1506657" y="583609"/>
                  <a:pt x="1503864" y="583609"/>
                </a:cubicBezTo>
                <a:cubicBezTo>
                  <a:pt x="1501071" y="575140"/>
                  <a:pt x="1498278" y="563849"/>
                  <a:pt x="1495485" y="555381"/>
                </a:cubicBezTo>
                <a:cubicBezTo>
                  <a:pt x="1495485" y="555381"/>
                  <a:pt x="1495485" y="555381"/>
                  <a:pt x="1495485" y="552558"/>
                </a:cubicBezTo>
                <a:cubicBezTo>
                  <a:pt x="1495485" y="552558"/>
                  <a:pt x="1495485" y="552558"/>
                  <a:pt x="1498278" y="552558"/>
                </a:cubicBezTo>
                <a:cubicBezTo>
                  <a:pt x="1512243" y="535621"/>
                  <a:pt x="1534587" y="524330"/>
                  <a:pt x="1559724" y="515862"/>
                </a:cubicBezTo>
                <a:cubicBezTo>
                  <a:pt x="1556931" y="513039"/>
                  <a:pt x="1554138" y="490457"/>
                  <a:pt x="1554138" y="484812"/>
                </a:cubicBezTo>
                <a:cubicBezTo>
                  <a:pt x="1529001" y="484812"/>
                  <a:pt x="1503864" y="479166"/>
                  <a:pt x="1487106" y="467875"/>
                </a:cubicBezTo>
                <a:cubicBezTo>
                  <a:pt x="1487106" y="467875"/>
                  <a:pt x="1487106" y="467875"/>
                  <a:pt x="1484313" y="467875"/>
                </a:cubicBezTo>
                <a:cubicBezTo>
                  <a:pt x="1484313" y="467875"/>
                  <a:pt x="1484313" y="467875"/>
                  <a:pt x="1484313" y="465052"/>
                </a:cubicBezTo>
                <a:cubicBezTo>
                  <a:pt x="1484313" y="462229"/>
                  <a:pt x="1484313" y="456584"/>
                  <a:pt x="1484313" y="450938"/>
                </a:cubicBezTo>
                <a:cubicBezTo>
                  <a:pt x="1484313" y="445293"/>
                  <a:pt x="1484313" y="439647"/>
                  <a:pt x="1484313" y="436824"/>
                </a:cubicBezTo>
                <a:cubicBezTo>
                  <a:pt x="1484313" y="436824"/>
                  <a:pt x="1484313" y="436824"/>
                  <a:pt x="1484313" y="434002"/>
                </a:cubicBezTo>
                <a:cubicBezTo>
                  <a:pt x="1484313" y="434002"/>
                  <a:pt x="1484313" y="434002"/>
                  <a:pt x="1487106" y="434002"/>
                </a:cubicBezTo>
                <a:cubicBezTo>
                  <a:pt x="1503864" y="422710"/>
                  <a:pt x="1529001" y="417065"/>
                  <a:pt x="1554138" y="417065"/>
                </a:cubicBezTo>
                <a:cubicBezTo>
                  <a:pt x="1554138" y="414242"/>
                  <a:pt x="1556931" y="388837"/>
                  <a:pt x="1556931" y="386014"/>
                </a:cubicBezTo>
                <a:cubicBezTo>
                  <a:pt x="1534587" y="380369"/>
                  <a:pt x="1512243" y="366255"/>
                  <a:pt x="1498278" y="352141"/>
                </a:cubicBezTo>
                <a:cubicBezTo>
                  <a:pt x="1498278" y="352141"/>
                  <a:pt x="1498278" y="352141"/>
                  <a:pt x="1495485" y="349318"/>
                </a:cubicBezTo>
                <a:cubicBezTo>
                  <a:pt x="1498278" y="340850"/>
                  <a:pt x="1501071" y="329559"/>
                  <a:pt x="1503864" y="321091"/>
                </a:cubicBezTo>
                <a:cubicBezTo>
                  <a:pt x="1503864" y="321091"/>
                  <a:pt x="1503864" y="321091"/>
                  <a:pt x="1503864" y="318268"/>
                </a:cubicBezTo>
                <a:cubicBezTo>
                  <a:pt x="1503864" y="318268"/>
                  <a:pt x="1503864" y="318268"/>
                  <a:pt x="1506657" y="318268"/>
                </a:cubicBezTo>
                <a:cubicBezTo>
                  <a:pt x="1526208" y="312622"/>
                  <a:pt x="1551345" y="312622"/>
                  <a:pt x="1576482" y="318268"/>
                </a:cubicBezTo>
                <a:cubicBezTo>
                  <a:pt x="1576482" y="315445"/>
                  <a:pt x="1584861" y="295686"/>
                  <a:pt x="1587654" y="292863"/>
                </a:cubicBezTo>
                <a:cubicBezTo>
                  <a:pt x="1565310" y="278749"/>
                  <a:pt x="1548552" y="261812"/>
                  <a:pt x="1537380" y="242053"/>
                </a:cubicBezTo>
                <a:cubicBezTo>
                  <a:pt x="1537380" y="242053"/>
                  <a:pt x="1537380" y="242053"/>
                  <a:pt x="1537380" y="239230"/>
                </a:cubicBezTo>
                <a:cubicBezTo>
                  <a:pt x="1540173" y="230762"/>
                  <a:pt x="1545759" y="219471"/>
                  <a:pt x="1551345" y="213825"/>
                </a:cubicBezTo>
                <a:cubicBezTo>
                  <a:pt x="1551345" y="213825"/>
                  <a:pt x="1551345" y="213825"/>
                  <a:pt x="1554138" y="213825"/>
                </a:cubicBezTo>
                <a:cubicBezTo>
                  <a:pt x="1576482" y="213825"/>
                  <a:pt x="1601619" y="219471"/>
                  <a:pt x="1621170" y="230762"/>
                </a:cubicBezTo>
                <a:cubicBezTo>
                  <a:pt x="1623963" y="227939"/>
                  <a:pt x="1637929" y="208180"/>
                  <a:pt x="1640722" y="208180"/>
                </a:cubicBezTo>
                <a:cubicBezTo>
                  <a:pt x="1623963" y="188420"/>
                  <a:pt x="1609998" y="165838"/>
                  <a:pt x="1604412" y="146079"/>
                </a:cubicBezTo>
                <a:cubicBezTo>
                  <a:pt x="1604412" y="146079"/>
                  <a:pt x="1604412" y="146079"/>
                  <a:pt x="1604412" y="143256"/>
                </a:cubicBezTo>
                <a:cubicBezTo>
                  <a:pt x="1609998" y="134787"/>
                  <a:pt x="1618377" y="126319"/>
                  <a:pt x="1626756" y="123496"/>
                </a:cubicBezTo>
                <a:cubicBezTo>
                  <a:pt x="1626756" y="123496"/>
                  <a:pt x="1626756" y="123496"/>
                  <a:pt x="1626756" y="120674"/>
                </a:cubicBezTo>
                <a:cubicBezTo>
                  <a:pt x="1626756" y="120674"/>
                  <a:pt x="1626756" y="120674"/>
                  <a:pt x="1629549" y="120674"/>
                </a:cubicBezTo>
                <a:cubicBezTo>
                  <a:pt x="1649101" y="126319"/>
                  <a:pt x="1671445" y="140433"/>
                  <a:pt x="1688203" y="157370"/>
                </a:cubicBezTo>
                <a:cubicBezTo>
                  <a:pt x="1690996" y="154547"/>
                  <a:pt x="1707754" y="143256"/>
                  <a:pt x="1710547" y="140433"/>
                </a:cubicBezTo>
                <a:cubicBezTo>
                  <a:pt x="1699375" y="117851"/>
                  <a:pt x="1693789" y="95269"/>
                  <a:pt x="1693789" y="72686"/>
                </a:cubicBezTo>
                <a:cubicBezTo>
                  <a:pt x="1693789" y="72686"/>
                  <a:pt x="1693789" y="69864"/>
                  <a:pt x="1693789" y="69864"/>
                </a:cubicBezTo>
                <a:cubicBezTo>
                  <a:pt x="1702168" y="64218"/>
                  <a:pt x="1710547" y="58573"/>
                  <a:pt x="1718926" y="52927"/>
                </a:cubicBezTo>
                <a:cubicBezTo>
                  <a:pt x="1718926" y="52927"/>
                  <a:pt x="1718926" y="52927"/>
                  <a:pt x="1721719" y="52927"/>
                </a:cubicBezTo>
                <a:cubicBezTo>
                  <a:pt x="1721719" y="52927"/>
                  <a:pt x="1721719" y="52927"/>
                  <a:pt x="1721719" y="55750"/>
                </a:cubicBezTo>
                <a:cubicBezTo>
                  <a:pt x="1741270" y="64218"/>
                  <a:pt x="1758028" y="83977"/>
                  <a:pt x="1771993" y="103737"/>
                </a:cubicBezTo>
                <a:cubicBezTo>
                  <a:pt x="1774786" y="103737"/>
                  <a:pt x="1797130" y="92446"/>
                  <a:pt x="1799923" y="92446"/>
                </a:cubicBezTo>
                <a:cubicBezTo>
                  <a:pt x="1797130" y="81155"/>
                  <a:pt x="1794337" y="69864"/>
                  <a:pt x="1794337" y="55750"/>
                </a:cubicBezTo>
                <a:cubicBezTo>
                  <a:pt x="1794337" y="44459"/>
                  <a:pt x="1797130" y="33168"/>
                  <a:pt x="1799923" y="21876"/>
                </a:cubicBezTo>
                <a:cubicBezTo>
                  <a:pt x="1799923" y="21876"/>
                  <a:pt x="1799923" y="21876"/>
                  <a:pt x="1799923" y="19054"/>
                </a:cubicBezTo>
                <a:cubicBezTo>
                  <a:pt x="1808302" y="16231"/>
                  <a:pt x="1819474" y="13408"/>
                  <a:pt x="1827853" y="13408"/>
                </a:cubicBezTo>
                <a:cubicBezTo>
                  <a:pt x="1827853" y="13408"/>
                  <a:pt x="1827853" y="13408"/>
                  <a:pt x="1830646" y="10585"/>
                </a:cubicBezTo>
                <a:cubicBezTo>
                  <a:pt x="1830646" y="10585"/>
                  <a:pt x="1830646" y="10585"/>
                  <a:pt x="1830646" y="13408"/>
                </a:cubicBezTo>
                <a:cubicBezTo>
                  <a:pt x="1847404" y="27522"/>
                  <a:pt x="1858576" y="50104"/>
                  <a:pt x="1866955" y="75509"/>
                </a:cubicBezTo>
                <a:cubicBezTo>
                  <a:pt x="1869748" y="72686"/>
                  <a:pt x="1892092" y="69864"/>
                  <a:pt x="1897678" y="69864"/>
                </a:cubicBezTo>
                <a:cubicBezTo>
                  <a:pt x="1897678" y="47281"/>
                  <a:pt x="1903264" y="21876"/>
                  <a:pt x="1914436" y="21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p>
        </p:txBody>
      </p:sp>
      <p:sp>
        <p:nvSpPr>
          <p:cNvPr id="8" name="TextBox 7" hidden="1">
            <a:extLst>
              <a:ext uri="{FF2B5EF4-FFF2-40B4-BE49-F238E27FC236}">
                <a16:creationId xmlns:a16="http://schemas.microsoft.com/office/drawing/2014/main" id="{14C5DF7C-5C7E-463F-BC2C-54928278EB71}"/>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11" name="Slide Number Placeholder 5">
            <a:extLst>
              <a:ext uri="{FF2B5EF4-FFF2-40B4-BE49-F238E27FC236}">
                <a16:creationId xmlns:a16="http://schemas.microsoft.com/office/drawing/2014/main" id="{71700CBF-B968-4177-A57B-11088BD7A2FC}"/>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23014075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6" name="Picture Placeholder 25">
            <a:extLst>
              <a:ext uri="{FF2B5EF4-FFF2-40B4-BE49-F238E27FC236}">
                <a16:creationId xmlns:a16="http://schemas.microsoft.com/office/drawing/2014/main" id="{3B5555C6-768D-4D30-811A-F66CBE74CEF0}"/>
              </a:ext>
            </a:extLst>
          </p:cNvPr>
          <p:cNvSpPr>
            <a:spLocks noGrp="1"/>
          </p:cNvSpPr>
          <p:nvPr>
            <p:ph type="pic" sz="quarter" idx="13"/>
          </p:nvPr>
        </p:nvSpPr>
        <p:spPr>
          <a:xfrm>
            <a:off x="0" y="0"/>
            <a:ext cx="12192000" cy="5043713"/>
          </a:xfrm>
          <a:prstGeom prst="rect">
            <a:avLst/>
          </a:prstGeom>
        </p:spPr>
        <p:txBody>
          <a:bodyPr wrap="square">
            <a:noAutofit/>
          </a:bodyPr>
          <a:lstStyle/>
          <a:p>
            <a:endParaRPr lang="en-US" dirty="0"/>
          </a:p>
        </p:txBody>
      </p:sp>
      <p:sp>
        <p:nvSpPr>
          <p:cNvPr id="24" name="Rectangle 23">
            <a:extLst>
              <a:ext uri="{FF2B5EF4-FFF2-40B4-BE49-F238E27FC236}">
                <a16:creationId xmlns:a16="http://schemas.microsoft.com/office/drawing/2014/main" id="{109702C4-ABB0-4FA9-AC7F-FD0C1056D0BB}"/>
              </a:ext>
            </a:extLst>
          </p:cNvPr>
          <p:cNvSpPr/>
          <p:nvPr userDrawn="1"/>
        </p:nvSpPr>
        <p:spPr>
          <a:xfrm>
            <a:off x="0" y="0"/>
            <a:ext cx="12192000" cy="5043713"/>
          </a:xfrm>
          <a:prstGeom prst="rect">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274320" rtlCol="0" anchor="b"/>
          <a:lstStyle/>
          <a:p>
            <a:pPr algn="l"/>
            <a:r>
              <a:rPr lang="en-US" dirty="0">
                <a:solidFill>
                  <a:schemeClr val="lt1">
                    <a:alpha val="0"/>
                  </a:schemeClr>
                </a:solidFill>
              </a:rPr>
              <a:t>z</a:t>
            </a:r>
          </a:p>
        </p:txBody>
      </p:sp>
      <p:sp>
        <p:nvSpPr>
          <p:cNvPr id="27" name="Rectangle 26">
            <a:extLst>
              <a:ext uri="{FF2B5EF4-FFF2-40B4-BE49-F238E27FC236}">
                <a16:creationId xmlns:a16="http://schemas.microsoft.com/office/drawing/2014/main" id="{6D468973-885C-4EB1-BD5B-E7545B32CF5C}"/>
              </a:ext>
            </a:extLst>
          </p:cNvPr>
          <p:cNvSpPr/>
          <p:nvPr userDrawn="1"/>
        </p:nvSpPr>
        <p:spPr>
          <a:xfrm>
            <a:off x="0" y="5043714"/>
            <a:ext cx="12192000" cy="1814286"/>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297713"/>
            <a:ext cx="9733038" cy="635000"/>
          </a:xfrm>
        </p:spPr>
        <p:txBody>
          <a:bodyPr>
            <a:normAutofit/>
          </a:bodyPr>
          <a:lstStyle>
            <a:lvl1pPr marL="0" indent="0" algn="l">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6042779"/>
            <a:ext cx="9733038" cy="465667"/>
          </a:xfrm>
        </p:spPr>
        <p:txBody>
          <a:bodyPr/>
          <a:lstStyle>
            <a:lvl1pPr marL="0" indent="0" algn="l">
              <a:buNone/>
              <a:defRPr sz="2400">
                <a:solidFill>
                  <a:srgbClr val="333333"/>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Freeform: Shape 9">
            <a:extLst>
              <a:ext uri="{FF2B5EF4-FFF2-40B4-BE49-F238E27FC236}">
                <a16:creationId xmlns:a16="http://schemas.microsoft.com/office/drawing/2014/main" id="{4CD36CFD-F607-4420-9136-F367C25BD39E}"/>
              </a:ext>
            </a:extLst>
          </p:cNvPr>
          <p:cNvSpPr>
            <a:spLocks/>
          </p:cNvSpPr>
          <p:nvPr userDrawn="1"/>
        </p:nvSpPr>
        <p:spPr bwMode="auto">
          <a:xfrm>
            <a:off x="10226674" y="6041015"/>
            <a:ext cx="1751014" cy="664585"/>
          </a:xfrm>
          <a:custGeom>
            <a:avLst/>
            <a:gdLst>
              <a:gd name="connsiteX0" fmla="*/ 1869753 w 2378076"/>
              <a:gd name="connsiteY0" fmla="*/ 541874 h 902582"/>
              <a:gd name="connsiteX1" fmla="*/ 1745039 w 2378076"/>
              <a:gd name="connsiteY1" fmla="*/ 604157 h 902582"/>
              <a:gd name="connsiteX2" fmla="*/ 1736725 w 2378076"/>
              <a:gd name="connsiteY2" fmla="*/ 609819 h 902582"/>
              <a:gd name="connsiteX3" fmla="*/ 1736725 w 2378076"/>
              <a:gd name="connsiteY3" fmla="*/ 612651 h 902582"/>
              <a:gd name="connsiteX4" fmla="*/ 1742268 w 2378076"/>
              <a:gd name="connsiteY4" fmla="*/ 621144 h 902582"/>
              <a:gd name="connsiteX5" fmla="*/ 1886381 w 2378076"/>
              <a:gd name="connsiteY5" fmla="*/ 706075 h 902582"/>
              <a:gd name="connsiteX6" fmla="*/ 1894695 w 2378076"/>
              <a:gd name="connsiteY6" fmla="*/ 706075 h 902582"/>
              <a:gd name="connsiteX7" fmla="*/ 1897467 w 2378076"/>
              <a:gd name="connsiteY7" fmla="*/ 691920 h 902582"/>
              <a:gd name="connsiteX8" fmla="*/ 1889152 w 2378076"/>
              <a:gd name="connsiteY8" fmla="*/ 553198 h 902582"/>
              <a:gd name="connsiteX9" fmla="*/ 1883610 w 2378076"/>
              <a:gd name="connsiteY9" fmla="*/ 541874 h 902582"/>
              <a:gd name="connsiteX10" fmla="*/ 1869753 w 2378076"/>
              <a:gd name="connsiteY10" fmla="*/ 541874 h 902582"/>
              <a:gd name="connsiteX11" fmla="*/ 1982115 w 2378076"/>
              <a:gd name="connsiteY11" fmla="*/ 539043 h 902582"/>
              <a:gd name="connsiteX12" fmla="*/ 1976518 w 2378076"/>
              <a:gd name="connsiteY12" fmla="*/ 550344 h 902582"/>
              <a:gd name="connsiteX13" fmla="*/ 1965325 w 2378076"/>
              <a:gd name="connsiteY13" fmla="*/ 691605 h 902582"/>
              <a:gd name="connsiteX14" fmla="*/ 1968123 w 2378076"/>
              <a:gd name="connsiteY14" fmla="*/ 702906 h 902582"/>
              <a:gd name="connsiteX15" fmla="*/ 1979317 w 2378076"/>
              <a:gd name="connsiteY15" fmla="*/ 702906 h 902582"/>
              <a:gd name="connsiteX16" fmla="*/ 2124828 w 2378076"/>
              <a:gd name="connsiteY16" fmla="*/ 618149 h 902582"/>
              <a:gd name="connsiteX17" fmla="*/ 2130425 w 2378076"/>
              <a:gd name="connsiteY17" fmla="*/ 609674 h 902582"/>
              <a:gd name="connsiteX18" fmla="*/ 2119232 w 2378076"/>
              <a:gd name="connsiteY18" fmla="*/ 601198 h 902582"/>
              <a:gd name="connsiteX19" fmla="*/ 1996106 w 2378076"/>
              <a:gd name="connsiteY19" fmla="*/ 539043 h 902582"/>
              <a:gd name="connsiteX20" fmla="*/ 1982115 w 2378076"/>
              <a:gd name="connsiteY20" fmla="*/ 539043 h 902582"/>
              <a:gd name="connsiteX21" fmla="*/ 871538 w 2378076"/>
              <a:gd name="connsiteY21" fmla="*/ 485068 h 902582"/>
              <a:gd name="connsiteX22" fmla="*/ 814983 w 2378076"/>
              <a:gd name="connsiteY22" fmla="*/ 487862 h 902582"/>
              <a:gd name="connsiteX23" fmla="*/ 781050 w 2378076"/>
              <a:gd name="connsiteY23" fmla="*/ 521390 h 902582"/>
              <a:gd name="connsiteX24" fmla="*/ 806500 w 2378076"/>
              <a:gd name="connsiteY24" fmla="*/ 554918 h 902582"/>
              <a:gd name="connsiteX25" fmla="*/ 871538 w 2378076"/>
              <a:gd name="connsiteY25" fmla="*/ 543742 h 902582"/>
              <a:gd name="connsiteX26" fmla="*/ 871538 w 2378076"/>
              <a:gd name="connsiteY26" fmla="*/ 485068 h 902582"/>
              <a:gd name="connsiteX27" fmla="*/ 396876 w 2378076"/>
              <a:gd name="connsiteY27" fmla="*/ 389818 h 902582"/>
              <a:gd name="connsiteX28" fmla="*/ 341313 w 2378076"/>
              <a:gd name="connsiteY28" fmla="*/ 471575 h 902582"/>
              <a:gd name="connsiteX29" fmla="*/ 396876 w 2378076"/>
              <a:gd name="connsiteY29" fmla="*/ 553331 h 902582"/>
              <a:gd name="connsiteX30" fmla="*/ 452438 w 2378076"/>
              <a:gd name="connsiteY30" fmla="*/ 471575 h 902582"/>
              <a:gd name="connsiteX31" fmla="*/ 396876 w 2378076"/>
              <a:gd name="connsiteY31" fmla="*/ 389818 h 902582"/>
              <a:gd name="connsiteX32" fmla="*/ 1964442 w 2378076"/>
              <a:gd name="connsiteY32" fmla="*/ 378529 h 902582"/>
              <a:gd name="connsiteX33" fmla="*/ 1954322 w 2378076"/>
              <a:gd name="connsiteY33" fmla="*/ 385585 h 902582"/>
              <a:gd name="connsiteX34" fmla="*/ 1957114 w 2378076"/>
              <a:gd name="connsiteY34" fmla="*/ 408163 h 902582"/>
              <a:gd name="connsiteX35" fmla="*/ 1979448 w 2378076"/>
              <a:gd name="connsiteY35" fmla="*/ 450496 h 902582"/>
              <a:gd name="connsiteX36" fmla="*/ 1931987 w 2378076"/>
              <a:gd name="connsiteY36" fmla="*/ 498474 h 902582"/>
              <a:gd name="connsiteX37" fmla="*/ 1884527 w 2378076"/>
              <a:gd name="connsiteY37" fmla="*/ 450496 h 902582"/>
              <a:gd name="connsiteX38" fmla="*/ 1906861 w 2378076"/>
              <a:gd name="connsiteY38" fmla="*/ 408163 h 902582"/>
              <a:gd name="connsiteX39" fmla="*/ 1909653 w 2378076"/>
              <a:gd name="connsiteY39" fmla="*/ 385585 h 902582"/>
              <a:gd name="connsiteX40" fmla="*/ 1887319 w 2378076"/>
              <a:gd name="connsiteY40" fmla="*/ 382763 h 902582"/>
              <a:gd name="connsiteX41" fmla="*/ 1851025 w 2378076"/>
              <a:gd name="connsiteY41" fmla="*/ 450496 h 902582"/>
              <a:gd name="connsiteX42" fmla="*/ 1931987 w 2378076"/>
              <a:gd name="connsiteY42" fmla="*/ 529518 h 902582"/>
              <a:gd name="connsiteX43" fmla="*/ 2012950 w 2378076"/>
              <a:gd name="connsiteY43" fmla="*/ 450496 h 902582"/>
              <a:gd name="connsiteX44" fmla="*/ 1976656 w 2378076"/>
              <a:gd name="connsiteY44" fmla="*/ 379940 h 902582"/>
              <a:gd name="connsiteX45" fmla="*/ 1964442 w 2378076"/>
              <a:gd name="connsiteY45" fmla="*/ 378529 h 902582"/>
              <a:gd name="connsiteX46" fmla="*/ 2166711 w 2378076"/>
              <a:gd name="connsiteY46" fmla="*/ 358068 h 902582"/>
              <a:gd name="connsiteX47" fmla="*/ 2155485 w 2378076"/>
              <a:gd name="connsiteY47" fmla="*/ 360888 h 902582"/>
              <a:gd name="connsiteX48" fmla="*/ 2040419 w 2378076"/>
              <a:gd name="connsiteY48" fmla="*/ 439837 h 902582"/>
              <a:gd name="connsiteX49" fmla="*/ 2032000 w 2378076"/>
              <a:gd name="connsiteY49" fmla="*/ 451115 h 902582"/>
              <a:gd name="connsiteX50" fmla="*/ 2040419 w 2378076"/>
              <a:gd name="connsiteY50" fmla="*/ 462393 h 902582"/>
              <a:gd name="connsiteX51" fmla="*/ 2155485 w 2378076"/>
              <a:gd name="connsiteY51" fmla="*/ 541342 h 902582"/>
              <a:gd name="connsiteX52" fmla="*/ 2166711 w 2378076"/>
              <a:gd name="connsiteY52" fmla="*/ 544162 h 902582"/>
              <a:gd name="connsiteX53" fmla="*/ 2172324 w 2378076"/>
              <a:gd name="connsiteY53" fmla="*/ 535703 h 902582"/>
              <a:gd name="connsiteX54" fmla="*/ 2172324 w 2378076"/>
              <a:gd name="connsiteY54" fmla="*/ 366527 h 902582"/>
              <a:gd name="connsiteX55" fmla="*/ 2166711 w 2378076"/>
              <a:gd name="connsiteY55" fmla="*/ 358068 h 902582"/>
              <a:gd name="connsiteX56" fmla="*/ 1697038 w 2378076"/>
              <a:gd name="connsiteY56" fmla="*/ 358068 h 902582"/>
              <a:gd name="connsiteX57" fmla="*/ 1691482 w 2378076"/>
              <a:gd name="connsiteY57" fmla="*/ 366527 h 902582"/>
              <a:gd name="connsiteX58" fmla="*/ 1691482 w 2378076"/>
              <a:gd name="connsiteY58" fmla="*/ 535703 h 902582"/>
              <a:gd name="connsiteX59" fmla="*/ 1697038 w 2378076"/>
              <a:gd name="connsiteY59" fmla="*/ 544162 h 902582"/>
              <a:gd name="connsiteX60" fmla="*/ 1708151 w 2378076"/>
              <a:gd name="connsiteY60" fmla="*/ 541342 h 902582"/>
              <a:gd name="connsiteX61" fmla="*/ 1822054 w 2378076"/>
              <a:gd name="connsiteY61" fmla="*/ 462393 h 902582"/>
              <a:gd name="connsiteX62" fmla="*/ 1830388 w 2378076"/>
              <a:gd name="connsiteY62" fmla="*/ 451115 h 902582"/>
              <a:gd name="connsiteX63" fmla="*/ 1822054 w 2378076"/>
              <a:gd name="connsiteY63" fmla="*/ 439837 h 902582"/>
              <a:gd name="connsiteX64" fmla="*/ 1708151 w 2378076"/>
              <a:gd name="connsiteY64" fmla="*/ 363707 h 902582"/>
              <a:gd name="connsiteX65" fmla="*/ 1697038 w 2378076"/>
              <a:gd name="connsiteY65" fmla="*/ 358068 h 902582"/>
              <a:gd name="connsiteX66" fmla="*/ 1170028 w 2378076"/>
              <a:gd name="connsiteY66" fmla="*/ 343781 h 902582"/>
              <a:gd name="connsiteX67" fmla="*/ 1206276 w 2378076"/>
              <a:gd name="connsiteY67" fmla="*/ 343781 h 902582"/>
              <a:gd name="connsiteX68" fmla="*/ 1214641 w 2378076"/>
              <a:gd name="connsiteY68" fmla="*/ 349423 h 902582"/>
              <a:gd name="connsiteX69" fmla="*/ 1267619 w 2378076"/>
              <a:gd name="connsiteY69" fmla="*/ 541235 h 902582"/>
              <a:gd name="connsiteX70" fmla="*/ 1270407 w 2378076"/>
              <a:gd name="connsiteY70" fmla="*/ 541235 h 902582"/>
              <a:gd name="connsiteX71" fmla="*/ 1320597 w 2378076"/>
              <a:gd name="connsiteY71" fmla="*/ 349423 h 902582"/>
              <a:gd name="connsiteX72" fmla="*/ 1328962 w 2378076"/>
              <a:gd name="connsiteY72" fmla="*/ 343781 h 902582"/>
              <a:gd name="connsiteX73" fmla="*/ 1367998 w 2378076"/>
              <a:gd name="connsiteY73" fmla="*/ 343781 h 902582"/>
              <a:gd name="connsiteX74" fmla="*/ 1373575 w 2378076"/>
              <a:gd name="connsiteY74" fmla="*/ 346602 h 902582"/>
              <a:gd name="connsiteX75" fmla="*/ 1376363 w 2378076"/>
              <a:gd name="connsiteY75" fmla="*/ 355064 h 902582"/>
              <a:gd name="connsiteX76" fmla="*/ 1370786 w 2378076"/>
              <a:gd name="connsiteY76" fmla="*/ 383272 h 902582"/>
              <a:gd name="connsiteX77" fmla="*/ 1354057 w 2378076"/>
              <a:gd name="connsiteY77" fmla="*/ 439687 h 902582"/>
              <a:gd name="connsiteX78" fmla="*/ 1309444 w 2378076"/>
              <a:gd name="connsiteY78" fmla="*/ 614575 h 902582"/>
              <a:gd name="connsiteX79" fmla="*/ 1236948 w 2378076"/>
              <a:gd name="connsiteY79" fmla="*/ 685094 h 902582"/>
              <a:gd name="connsiteX80" fmla="*/ 1234159 w 2378076"/>
              <a:gd name="connsiteY80" fmla="*/ 685094 h 902582"/>
              <a:gd name="connsiteX81" fmla="*/ 1170028 w 2378076"/>
              <a:gd name="connsiteY81" fmla="*/ 676632 h 902582"/>
              <a:gd name="connsiteX82" fmla="*/ 1161663 w 2378076"/>
              <a:gd name="connsiteY82" fmla="*/ 668170 h 902582"/>
              <a:gd name="connsiteX83" fmla="*/ 1161663 w 2378076"/>
              <a:gd name="connsiteY83" fmla="*/ 642783 h 902582"/>
              <a:gd name="connsiteX84" fmla="*/ 1164452 w 2378076"/>
              <a:gd name="connsiteY84" fmla="*/ 637141 h 902582"/>
              <a:gd name="connsiteX85" fmla="*/ 1172817 w 2378076"/>
              <a:gd name="connsiteY85" fmla="*/ 634320 h 902582"/>
              <a:gd name="connsiteX86" fmla="*/ 1220218 w 2378076"/>
              <a:gd name="connsiteY86" fmla="*/ 637141 h 902582"/>
              <a:gd name="connsiteX87" fmla="*/ 1253677 w 2378076"/>
              <a:gd name="connsiteY87" fmla="*/ 611754 h 902582"/>
              <a:gd name="connsiteX88" fmla="*/ 1253677 w 2378076"/>
              <a:gd name="connsiteY88" fmla="*/ 608933 h 902582"/>
              <a:gd name="connsiteX89" fmla="*/ 1259254 w 2378076"/>
              <a:gd name="connsiteY89" fmla="*/ 597650 h 902582"/>
              <a:gd name="connsiteX90" fmla="*/ 1248101 w 2378076"/>
              <a:gd name="connsiteY90" fmla="*/ 597650 h 902582"/>
              <a:gd name="connsiteX91" fmla="*/ 1214641 w 2378076"/>
              <a:gd name="connsiteY91" fmla="*/ 569443 h 902582"/>
              <a:gd name="connsiteX92" fmla="*/ 1158875 w 2378076"/>
              <a:gd name="connsiteY92" fmla="*/ 355064 h 902582"/>
              <a:gd name="connsiteX93" fmla="*/ 1161663 w 2378076"/>
              <a:gd name="connsiteY93" fmla="*/ 346602 h 902582"/>
              <a:gd name="connsiteX94" fmla="*/ 1170028 w 2378076"/>
              <a:gd name="connsiteY94" fmla="*/ 343781 h 902582"/>
              <a:gd name="connsiteX95" fmla="*/ 1116013 w 2378076"/>
              <a:gd name="connsiteY95" fmla="*/ 340606 h 902582"/>
              <a:gd name="connsiteX96" fmla="*/ 1124347 w 2378076"/>
              <a:gd name="connsiteY96" fmla="*/ 343432 h 902582"/>
              <a:gd name="connsiteX97" fmla="*/ 1127125 w 2378076"/>
              <a:gd name="connsiteY97" fmla="*/ 349085 h 902582"/>
              <a:gd name="connsiteX98" fmla="*/ 1127125 w 2378076"/>
              <a:gd name="connsiteY98" fmla="*/ 385824 h 902582"/>
              <a:gd name="connsiteX99" fmla="*/ 1118791 w 2378076"/>
              <a:gd name="connsiteY99" fmla="*/ 394302 h 902582"/>
              <a:gd name="connsiteX100" fmla="*/ 1049337 w 2378076"/>
              <a:gd name="connsiteY100" fmla="*/ 425389 h 902582"/>
              <a:gd name="connsiteX101" fmla="*/ 1049337 w 2378076"/>
              <a:gd name="connsiteY101" fmla="*/ 589303 h 902582"/>
              <a:gd name="connsiteX102" fmla="*/ 1041003 w 2378076"/>
              <a:gd name="connsiteY102" fmla="*/ 597781 h 902582"/>
              <a:gd name="connsiteX103" fmla="*/ 1002109 w 2378076"/>
              <a:gd name="connsiteY103" fmla="*/ 597781 h 902582"/>
              <a:gd name="connsiteX104" fmla="*/ 993775 w 2378076"/>
              <a:gd name="connsiteY104" fmla="*/ 589303 h 902582"/>
              <a:gd name="connsiteX105" fmla="*/ 993775 w 2378076"/>
              <a:gd name="connsiteY105" fmla="*/ 351911 h 902582"/>
              <a:gd name="connsiteX106" fmla="*/ 1002109 w 2378076"/>
              <a:gd name="connsiteY106" fmla="*/ 343432 h 902582"/>
              <a:gd name="connsiteX107" fmla="*/ 1041003 w 2378076"/>
              <a:gd name="connsiteY107" fmla="*/ 343432 h 902582"/>
              <a:gd name="connsiteX108" fmla="*/ 1049337 w 2378076"/>
              <a:gd name="connsiteY108" fmla="*/ 351911 h 902582"/>
              <a:gd name="connsiteX109" fmla="*/ 1049337 w 2378076"/>
              <a:gd name="connsiteY109" fmla="*/ 368867 h 902582"/>
              <a:gd name="connsiteX110" fmla="*/ 1116013 w 2378076"/>
              <a:gd name="connsiteY110" fmla="*/ 340606 h 902582"/>
              <a:gd name="connsiteX111" fmla="*/ 843157 w 2378076"/>
              <a:gd name="connsiteY111" fmla="*/ 335843 h 902582"/>
              <a:gd name="connsiteX112" fmla="*/ 930276 w 2378076"/>
              <a:gd name="connsiteY112" fmla="*/ 423390 h 902582"/>
              <a:gd name="connsiteX113" fmla="*/ 930276 w 2378076"/>
              <a:gd name="connsiteY113" fmla="*/ 592835 h 902582"/>
              <a:gd name="connsiteX114" fmla="*/ 927466 w 2378076"/>
              <a:gd name="connsiteY114" fmla="*/ 601307 h 902582"/>
              <a:gd name="connsiteX115" fmla="*/ 919035 w 2378076"/>
              <a:gd name="connsiteY115" fmla="*/ 604131 h 902582"/>
              <a:gd name="connsiteX116" fmla="*/ 879691 w 2378076"/>
              <a:gd name="connsiteY116" fmla="*/ 587187 h 902582"/>
              <a:gd name="connsiteX117" fmla="*/ 798192 w 2378076"/>
              <a:gd name="connsiteY117" fmla="*/ 604131 h 902582"/>
              <a:gd name="connsiteX118" fmla="*/ 722313 w 2378076"/>
              <a:gd name="connsiteY118" fmla="*/ 522233 h 902582"/>
              <a:gd name="connsiteX119" fmla="*/ 809433 w 2378076"/>
              <a:gd name="connsiteY119" fmla="*/ 445983 h 902582"/>
              <a:gd name="connsiteX120" fmla="*/ 871260 w 2378076"/>
              <a:gd name="connsiteY120" fmla="*/ 440334 h 902582"/>
              <a:gd name="connsiteX121" fmla="*/ 871260 w 2378076"/>
              <a:gd name="connsiteY121" fmla="*/ 423390 h 902582"/>
              <a:gd name="connsiteX122" fmla="*/ 840346 w 2378076"/>
              <a:gd name="connsiteY122" fmla="*/ 392325 h 902582"/>
              <a:gd name="connsiteX123" fmla="*/ 750416 w 2378076"/>
              <a:gd name="connsiteY123" fmla="*/ 397973 h 902582"/>
              <a:gd name="connsiteX124" fmla="*/ 744796 w 2378076"/>
              <a:gd name="connsiteY124" fmla="*/ 395149 h 902582"/>
              <a:gd name="connsiteX125" fmla="*/ 741985 w 2378076"/>
              <a:gd name="connsiteY125" fmla="*/ 389501 h 902582"/>
              <a:gd name="connsiteX126" fmla="*/ 739175 w 2378076"/>
              <a:gd name="connsiteY126" fmla="*/ 355612 h 902582"/>
              <a:gd name="connsiteX127" fmla="*/ 747606 w 2378076"/>
              <a:gd name="connsiteY127" fmla="*/ 347140 h 902582"/>
              <a:gd name="connsiteX128" fmla="*/ 843157 w 2378076"/>
              <a:gd name="connsiteY128" fmla="*/ 335843 h 902582"/>
              <a:gd name="connsiteX129" fmla="*/ 396875 w 2378076"/>
              <a:gd name="connsiteY129" fmla="*/ 335843 h 902582"/>
              <a:gd name="connsiteX130" fmla="*/ 511175 w 2378076"/>
              <a:gd name="connsiteY130" fmla="*/ 469987 h 902582"/>
              <a:gd name="connsiteX131" fmla="*/ 396875 w 2378076"/>
              <a:gd name="connsiteY131" fmla="*/ 604131 h 902582"/>
              <a:gd name="connsiteX132" fmla="*/ 282575 w 2378076"/>
              <a:gd name="connsiteY132" fmla="*/ 469987 h 902582"/>
              <a:gd name="connsiteX133" fmla="*/ 396875 w 2378076"/>
              <a:gd name="connsiteY133" fmla="*/ 335843 h 902582"/>
              <a:gd name="connsiteX134" fmla="*/ 103585 w 2378076"/>
              <a:gd name="connsiteY134" fmla="*/ 300918 h 902582"/>
              <a:gd name="connsiteX135" fmla="*/ 61913 w 2378076"/>
              <a:gd name="connsiteY135" fmla="*/ 303759 h 902582"/>
              <a:gd name="connsiteX136" fmla="*/ 61913 w 2378076"/>
              <a:gd name="connsiteY136" fmla="*/ 406027 h 902582"/>
              <a:gd name="connsiteX137" fmla="*/ 123032 w 2378076"/>
              <a:gd name="connsiteY137" fmla="*/ 406027 h 902582"/>
              <a:gd name="connsiteX138" fmla="*/ 184151 w 2378076"/>
              <a:gd name="connsiteY138" fmla="*/ 354893 h 902582"/>
              <a:gd name="connsiteX139" fmla="*/ 125810 w 2378076"/>
              <a:gd name="connsiteY139" fmla="*/ 300918 h 902582"/>
              <a:gd name="connsiteX140" fmla="*/ 103585 w 2378076"/>
              <a:gd name="connsiteY140" fmla="*/ 300918 h 902582"/>
              <a:gd name="connsiteX141" fmla="*/ 614557 w 2378076"/>
              <a:gd name="connsiteY141" fmla="*/ 285043 h 902582"/>
              <a:gd name="connsiteX142" fmla="*/ 622912 w 2378076"/>
              <a:gd name="connsiteY142" fmla="*/ 285043 h 902582"/>
              <a:gd name="connsiteX143" fmla="*/ 625698 w 2378076"/>
              <a:gd name="connsiteY143" fmla="*/ 293524 h 902582"/>
              <a:gd name="connsiteX144" fmla="*/ 625698 w 2378076"/>
              <a:gd name="connsiteY144" fmla="*/ 344407 h 902582"/>
              <a:gd name="connsiteX145" fmla="*/ 684184 w 2378076"/>
              <a:gd name="connsiteY145" fmla="*/ 344407 h 902582"/>
              <a:gd name="connsiteX146" fmla="*/ 692540 w 2378076"/>
              <a:gd name="connsiteY146" fmla="*/ 352888 h 902582"/>
              <a:gd name="connsiteX147" fmla="*/ 692540 w 2378076"/>
              <a:gd name="connsiteY147" fmla="*/ 386811 h 902582"/>
              <a:gd name="connsiteX148" fmla="*/ 684184 w 2378076"/>
              <a:gd name="connsiteY148" fmla="*/ 395291 h 902582"/>
              <a:gd name="connsiteX149" fmla="*/ 625698 w 2378076"/>
              <a:gd name="connsiteY149" fmla="*/ 395291 h 902582"/>
              <a:gd name="connsiteX150" fmla="*/ 625698 w 2378076"/>
              <a:gd name="connsiteY150" fmla="*/ 499885 h 902582"/>
              <a:gd name="connsiteX151" fmla="*/ 650763 w 2378076"/>
              <a:gd name="connsiteY151" fmla="*/ 550769 h 902582"/>
              <a:gd name="connsiteX152" fmla="*/ 684184 w 2378076"/>
              <a:gd name="connsiteY152" fmla="*/ 547942 h 902582"/>
              <a:gd name="connsiteX153" fmla="*/ 692540 w 2378076"/>
              <a:gd name="connsiteY153" fmla="*/ 559249 h 902582"/>
              <a:gd name="connsiteX154" fmla="*/ 695325 w 2378076"/>
              <a:gd name="connsiteY154" fmla="*/ 590345 h 902582"/>
              <a:gd name="connsiteX155" fmla="*/ 686969 w 2378076"/>
              <a:gd name="connsiteY155" fmla="*/ 601652 h 902582"/>
              <a:gd name="connsiteX156" fmla="*/ 642408 w 2378076"/>
              <a:gd name="connsiteY156" fmla="*/ 607306 h 902582"/>
              <a:gd name="connsiteX157" fmla="*/ 567211 w 2378076"/>
              <a:gd name="connsiteY157" fmla="*/ 508366 h 902582"/>
              <a:gd name="connsiteX158" fmla="*/ 567211 w 2378076"/>
              <a:gd name="connsiteY158" fmla="*/ 395291 h 902582"/>
              <a:gd name="connsiteX159" fmla="*/ 544930 w 2378076"/>
              <a:gd name="connsiteY159" fmla="*/ 395291 h 902582"/>
              <a:gd name="connsiteX160" fmla="*/ 536575 w 2378076"/>
              <a:gd name="connsiteY160" fmla="*/ 386811 h 902582"/>
              <a:gd name="connsiteX161" fmla="*/ 536575 w 2378076"/>
              <a:gd name="connsiteY161" fmla="*/ 352888 h 902582"/>
              <a:gd name="connsiteX162" fmla="*/ 544930 w 2378076"/>
              <a:gd name="connsiteY162" fmla="*/ 344407 h 902582"/>
              <a:gd name="connsiteX163" fmla="*/ 567211 w 2378076"/>
              <a:gd name="connsiteY163" fmla="*/ 344407 h 902582"/>
              <a:gd name="connsiteX164" fmla="*/ 567211 w 2378076"/>
              <a:gd name="connsiteY164" fmla="*/ 302004 h 902582"/>
              <a:gd name="connsiteX165" fmla="*/ 575566 w 2378076"/>
              <a:gd name="connsiteY165" fmla="*/ 293524 h 902582"/>
              <a:gd name="connsiteX166" fmla="*/ 614557 w 2378076"/>
              <a:gd name="connsiteY166" fmla="*/ 285043 h 902582"/>
              <a:gd name="connsiteX167" fmla="*/ 117618 w 2378076"/>
              <a:gd name="connsiteY167" fmla="*/ 245356 h 902582"/>
              <a:gd name="connsiteX168" fmla="*/ 126019 w 2378076"/>
              <a:gd name="connsiteY168" fmla="*/ 245356 h 902582"/>
              <a:gd name="connsiteX169" fmla="*/ 246438 w 2378076"/>
              <a:gd name="connsiteY169" fmla="*/ 352493 h 902582"/>
              <a:gd name="connsiteX170" fmla="*/ 184828 w 2378076"/>
              <a:gd name="connsiteY170" fmla="*/ 445534 h 902582"/>
              <a:gd name="connsiteX171" fmla="*/ 249238 w 2378076"/>
              <a:gd name="connsiteY171" fmla="*/ 586504 h 902582"/>
              <a:gd name="connsiteX172" fmla="*/ 246438 w 2378076"/>
              <a:gd name="connsiteY172" fmla="*/ 594962 h 902582"/>
              <a:gd name="connsiteX173" fmla="*/ 238037 w 2378076"/>
              <a:gd name="connsiteY173" fmla="*/ 597781 h 902582"/>
              <a:gd name="connsiteX174" fmla="*/ 193230 w 2378076"/>
              <a:gd name="connsiteY174" fmla="*/ 597781 h 902582"/>
              <a:gd name="connsiteX175" fmla="*/ 184828 w 2378076"/>
              <a:gd name="connsiteY175" fmla="*/ 592142 h 902582"/>
              <a:gd name="connsiteX176" fmla="*/ 128820 w 2378076"/>
              <a:gd name="connsiteY176" fmla="*/ 462450 h 902582"/>
              <a:gd name="connsiteX177" fmla="*/ 61610 w 2378076"/>
              <a:gd name="connsiteY177" fmla="*/ 459631 h 902582"/>
              <a:gd name="connsiteX178" fmla="*/ 61610 w 2378076"/>
              <a:gd name="connsiteY178" fmla="*/ 589323 h 902582"/>
              <a:gd name="connsiteX179" fmla="*/ 50408 w 2378076"/>
              <a:gd name="connsiteY179" fmla="*/ 597781 h 902582"/>
              <a:gd name="connsiteX180" fmla="*/ 11202 w 2378076"/>
              <a:gd name="connsiteY180" fmla="*/ 597781 h 902582"/>
              <a:gd name="connsiteX181" fmla="*/ 0 w 2378076"/>
              <a:gd name="connsiteY181" fmla="*/ 589323 h 902582"/>
              <a:gd name="connsiteX182" fmla="*/ 0 w 2378076"/>
              <a:gd name="connsiteY182" fmla="*/ 262273 h 902582"/>
              <a:gd name="connsiteX183" fmla="*/ 8402 w 2378076"/>
              <a:gd name="connsiteY183" fmla="*/ 250995 h 902582"/>
              <a:gd name="connsiteX184" fmla="*/ 117618 w 2378076"/>
              <a:gd name="connsiteY184" fmla="*/ 245356 h 902582"/>
              <a:gd name="connsiteX185" fmla="*/ 1968123 w 2378076"/>
              <a:gd name="connsiteY185" fmla="*/ 200530 h 902582"/>
              <a:gd name="connsiteX186" fmla="*/ 1965325 w 2378076"/>
              <a:gd name="connsiteY186" fmla="*/ 211723 h 902582"/>
              <a:gd name="connsiteX187" fmla="*/ 1976518 w 2378076"/>
              <a:gd name="connsiteY187" fmla="*/ 348840 h 902582"/>
              <a:gd name="connsiteX188" fmla="*/ 1982115 w 2378076"/>
              <a:gd name="connsiteY188" fmla="*/ 362831 h 902582"/>
              <a:gd name="connsiteX189" fmla="*/ 1996106 w 2378076"/>
              <a:gd name="connsiteY189" fmla="*/ 360033 h 902582"/>
              <a:gd name="connsiteX190" fmla="*/ 2119232 w 2378076"/>
              <a:gd name="connsiteY190" fmla="*/ 301269 h 902582"/>
              <a:gd name="connsiteX191" fmla="*/ 2130425 w 2378076"/>
              <a:gd name="connsiteY191" fmla="*/ 292874 h 902582"/>
              <a:gd name="connsiteX192" fmla="*/ 2124828 w 2378076"/>
              <a:gd name="connsiteY192" fmla="*/ 284479 h 902582"/>
              <a:gd name="connsiteX193" fmla="*/ 1979317 w 2378076"/>
              <a:gd name="connsiteY193" fmla="*/ 200530 h 902582"/>
              <a:gd name="connsiteX194" fmla="*/ 1968123 w 2378076"/>
              <a:gd name="connsiteY194" fmla="*/ 200530 h 902582"/>
              <a:gd name="connsiteX195" fmla="*/ 1890255 w 2378076"/>
              <a:gd name="connsiteY195" fmla="*/ 199484 h 902582"/>
              <a:gd name="connsiteX196" fmla="*/ 1884658 w 2378076"/>
              <a:gd name="connsiteY196" fmla="*/ 200536 h 902582"/>
              <a:gd name="connsiteX197" fmla="*/ 1739147 w 2378076"/>
              <a:gd name="connsiteY197" fmla="*/ 284673 h 902582"/>
              <a:gd name="connsiteX198" fmla="*/ 1733550 w 2378076"/>
              <a:gd name="connsiteY198" fmla="*/ 293087 h 902582"/>
              <a:gd name="connsiteX199" fmla="*/ 1744743 w 2378076"/>
              <a:gd name="connsiteY199" fmla="*/ 301501 h 902582"/>
              <a:gd name="connsiteX200" fmla="*/ 1867869 w 2378076"/>
              <a:gd name="connsiteY200" fmla="*/ 363202 h 902582"/>
              <a:gd name="connsiteX201" fmla="*/ 1881860 w 2378076"/>
              <a:gd name="connsiteY201" fmla="*/ 363202 h 902582"/>
              <a:gd name="connsiteX202" fmla="*/ 1887457 w 2378076"/>
              <a:gd name="connsiteY202" fmla="*/ 351983 h 902582"/>
              <a:gd name="connsiteX203" fmla="*/ 1898650 w 2378076"/>
              <a:gd name="connsiteY203" fmla="*/ 214559 h 902582"/>
              <a:gd name="connsiteX204" fmla="*/ 1895852 w 2378076"/>
              <a:gd name="connsiteY204" fmla="*/ 200536 h 902582"/>
              <a:gd name="connsiteX205" fmla="*/ 1890255 w 2378076"/>
              <a:gd name="connsiteY205" fmla="*/ 199484 h 902582"/>
              <a:gd name="connsiteX206" fmla="*/ 1932782 w 2378076"/>
              <a:gd name="connsiteY206" fmla="*/ 151693 h 902582"/>
              <a:gd name="connsiteX207" fmla="*/ 2227264 w 2378076"/>
              <a:gd name="connsiteY207" fmla="*/ 449350 h 902582"/>
              <a:gd name="connsiteX208" fmla="*/ 1932782 w 2378076"/>
              <a:gd name="connsiteY208" fmla="*/ 747007 h 902582"/>
              <a:gd name="connsiteX209" fmla="*/ 1638300 w 2378076"/>
              <a:gd name="connsiteY209" fmla="*/ 449350 h 902582"/>
              <a:gd name="connsiteX210" fmla="*/ 1932782 w 2378076"/>
              <a:gd name="connsiteY210" fmla="*/ 151693 h 902582"/>
              <a:gd name="connsiteX211" fmla="*/ 1931988 w 2378076"/>
              <a:gd name="connsiteY211" fmla="*/ 108832 h 902582"/>
              <a:gd name="connsiteX212" fmla="*/ 1597025 w 2378076"/>
              <a:gd name="connsiteY212" fmla="*/ 447764 h 902582"/>
              <a:gd name="connsiteX213" fmla="*/ 1931988 w 2378076"/>
              <a:gd name="connsiteY213" fmla="*/ 786696 h 902582"/>
              <a:gd name="connsiteX214" fmla="*/ 2266951 w 2378076"/>
              <a:gd name="connsiteY214" fmla="*/ 447764 h 902582"/>
              <a:gd name="connsiteX215" fmla="*/ 1931988 w 2378076"/>
              <a:gd name="connsiteY215" fmla="*/ 108832 h 902582"/>
              <a:gd name="connsiteX216" fmla="*/ 1914436 w 2378076"/>
              <a:gd name="connsiteY216" fmla="*/ 2117 h 902582"/>
              <a:gd name="connsiteX217" fmla="*/ 1917229 w 2378076"/>
              <a:gd name="connsiteY217" fmla="*/ 2117 h 902582"/>
              <a:gd name="connsiteX218" fmla="*/ 1945160 w 2378076"/>
              <a:gd name="connsiteY218" fmla="*/ 2117 h 902582"/>
              <a:gd name="connsiteX219" fmla="*/ 1947953 w 2378076"/>
              <a:gd name="connsiteY219" fmla="*/ 2117 h 902582"/>
              <a:gd name="connsiteX220" fmla="*/ 1964711 w 2378076"/>
              <a:gd name="connsiteY220" fmla="*/ 69864 h 902582"/>
              <a:gd name="connsiteX221" fmla="*/ 1995434 w 2378076"/>
              <a:gd name="connsiteY221" fmla="*/ 75509 h 902582"/>
              <a:gd name="connsiteX222" fmla="*/ 2031743 w 2378076"/>
              <a:gd name="connsiteY222" fmla="*/ 13408 h 902582"/>
              <a:gd name="connsiteX223" fmla="*/ 2059673 w 2378076"/>
              <a:gd name="connsiteY223" fmla="*/ 19054 h 902582"/>
              <a:gd name="connsiteX224" fmla="*/ 2062466 w 2378076"/>
              <a:gd name="connsiteY224" fmla="*/ 19054 h 902582"/>
              <a:gd name="connsiteX225" fmla="*/ 2062466 w 2378076"/>
              <a:gd name="connsiteY225" fmla="*/ 21876 h 902582"/>
              <a:gd name="connsiteX226" fmla="*/ 2068052 w 2378076"/>
              <a:gd name="connsiteY226" fmla="*/ 55750 h 902582"/>
              <a:gd name="connsiteX227" fmla="*/ 2062466 w 2378076"/>
              <a:gd name="connsiteY227" fmla="*/ 92446 h 902582"/>
              <a:gd name="connsiteX228" fmla="*/ 2090396 w 2378076"/>
              <a:gd name="connsiteY228" fmla="*/ 103737 h 902582"/>
              <a:gd name="connsiteX229" fmla="*/ 2140670 w 2378076"/>
              <a:gd name="connsiteY229" fmla="*/ 55750 h 902582"/>
              <a:gd name="connsiteX230" fmla="*/ 2140670 w 2378076"/>
              <a:gd name="connsiteY230" fmla="*/ 52927 h 902582"/>
              <a:gd name="connsiteX231" fmla="*/ 2143463 w 2378076"/>
              <a:gd name="connsiteY231" fmla="*/ 55750 h 902582"/>
              <a:gd name="connsiteX232" fmla="*/ 2168600 w 2378076"/>
              <a:gd name="connsiteY232" fmla="*/ 69864 h 902582"/>
              <a:gd name="connsiteX233" fmla="*/ 2168600 w 2378076"/>
              <a:gd name="connsiteY233" fmla="*/ 72686 h 902582"/>
              <a:gd name="connsiteX234" fmla="*/ 2149049 w 2378076"/>
              <a:gd name="connsiteY234" fmla="*/ 140433 h 902582"/>
              <a:gd name="connsiteX235" fmla="*/ 2174186 w 2378076"/>
              <a:gd name="connsiteY235" fmla="*/ 157370 h 902582"/>
              <a:gd name="connsiteX236" fmla="*/ 2235633 w 2378076"/>
              <a:gd name="connsiteY236" fmla="*/ 123496 h 902582"/>
              <a:gd name="connsiteX237" fmla="*/ 2257977 w 2378076"/>
              <a:gd name="connsiteY237" fmla="*/ 143256 h 902582"/>
              <a:gd name="connsiteX238" fmla="*/ 2257977 w 2378076"/>
              <a:gd name="connsiteY238" fmla="*/ 146079 h 902582"/>
              <a:gd name="connsiteX239" fmla="*/ 2221667 w 2378076"/>
              <a:gd name="connsiteY239" fmla="*/ 208180 h 902582"/>
              <a:gd name="connsiteX240" fmla="*/ 2241219 w 2378076"/>
              <a:gd name="connsiteY240" fmla="*/ 230762 h 902582"/>
              <a:gd name="connsiteX241" fmla="*/ 2308251 w 2378076"/>
              <a:gd name="connsiteY241" fmla="*/ 213825 h 902582"/>
              <a:gd name="connsiteX242" fmla="*/ 2311044 w 2378076"/>
              <a:gd name="connsiteY242" fmla="*/ 213825 h 902582"/>
              <a:gd name="connsiteX243" fmla="*/ 2325009 w 2378076"/>
              <a:gd name="connsiteY243" fmla="*/ 239230 h 902582"/>
              <a:gd name="connsiteX244" fmla="*/ 2325009 w 2378076"/>
              <a:gd name="connsiteY244" fmla="*/ 242053 h 902582"/>
              <a:gd name="connsiteX245" fmla="*/ 2274735 w 2378076"/>
              <a:gd name="connsiteY245" fmla="*/ 292863 h 902582"/>
              <a:gd name="connsiteX246" fmla="*/ 2285907 w 2378076"/>
              <a:gd name="connsiteY246" fmla="*/ 321091 h 902582"/>
              <a:gd name="connsiteX247" fmla="*/ 2355732 w 2378076"/>
              <a:gd name="connsiteY247" fmla="*/ 321091 h 902582"/>
              <a:gd name="connsiteX248" fmla="*/ 2358525 w 2378076"/>
              <a:gd name="connsiteY248" fmla="*/ 321091 h 902582"/>
              <a:gd name="connsiteX249" fmla="*/ 2366904 w 2378076"/>
              <a:gd name="connsiteY249" fmla="*/ 349318 h 902582"/>
              <a:gd name="connsiteX250" fmla="*/ 2366904 w 2378076"/>
              <a:gd name="connsiteY250" fmla="*/ 352141 h 902582"/>
              <a:gd name="connsiteX251" fmla="*/ 2364111 w 2378076"/>
              <a:gd name="connsiteY251" fmla="*/ 352141 h 902582"/>
              <a:gd name="connsiteX252" fmla="*/ 2305458 w 2378076"/>
              <a:gd name="connsiteY252" fmla="*/ 388837 h 902582"/>
              <a:gd name="connsiteX253" fmla="*/ 2308251 w 2378076"/>
              <a:gd name="connsiteY253" fmla="*/ 417065 h 902582"/>
              <a:gd name="connsiteX254" fmla="*/ 2375283 w 2378076"/>
              <a:gd name="connsiteY254" fmla="*/ 436824 h 902582"/>
              <a:gd name="connsiteX255" fmla="*/ 2378076 w 2378076"/>
              <a:gd name="connsiteY255" fmla="*/ 436824 h 902582"/>
              <a:gd name="connsiteX256" fmla="*/ 2378076 w 2378076"/>
              <a:gd name="connsiteY256" fmla="*/ 450938 h 902582"/>
              <a:gd name="connsiteX257" fmla="*/ 2378076 w 2378076"/>
              <a:gd name="connsiteY257" fmla="*/ 467875 h 902582"/>
              <a:gd name="connsiteX258" fmla="*/ 2375283 w 2378076"/>
              <a:gd name="connsiteY258" fmla="*/ 467875 h 902582"/>
              <a:gd name="connsiteX259" fmla="*/ 2308251 w 2378076"/>
              <a:gd name="connsiteY259" fmla="*/ 487634 h 902582"/>
              <a:gd name="connsiteX260" fmla="*/ 2302665 w 2378076"/>
              <a:gd name="connsiteY260" fmla="*/ 515862 h 902582"/>
              <a:gd name="connsiteX261" fmla="*/ 2364111 w 2378076"/>
              <a:gd name="connsiteY261" fmla="*/ 552558 h 902582"/>
              <a:gd name="connsiteX262" fmla="*/ 2364111 w 2378076"/>
              <a:gd name="connsiteY262" fmla="*/ 555381 h 902582"/>
              <a:gd name="connsiteX263" fmla="*/ 2358525 w 2378076"/>
              <a:gd name="connsiteY263" fmla="*/ 583609 h 902582"/>
              <a:gd name="connsiteX264" fmla="*/ 2355732 w 2378076"/>
              <a:gd name="connsiteY264" fmla="*/ 583609 h 902582"/>
              <a:gd name="connsiteX265" fmla="*/ 2285907 w 2378076"/>
              <a:gd name="connsiteY265" fmla="*/ 583609 h 902582"/>
              <a:gd name="connsiteX266" fmla="*/ 2274735 w 2378076"/>
              <a:gd name="connsiteY266" fmla="*/ 611836 h 902582"/>
              <a:gd name="connsiteX267" fmla="*/ 2325009 w 2378076"/>
              <a:gd name="connsiteY267" fmla="*/ 659824 h 902582"/>
              <a:gd name="connsiteX268" fmla="*/ 2325009 w 2378076"/>
              <a:gd name="connsiteY268" fmla="*/ 662646 h 902582"/>
              <a:gd name="connsiteX269" fmla="*/ 2311044 w 2378076"/>
              <a:gd name="connsiteY269" fmla="*/ 688051 h 902582"/>
              <a:gd name="connsiteX270" fmla="*/ 2308251 w 2378076"/>
              <a:gd name="connsiteY270" fmla="*/ 690874 h 902582"/>
              <a:gd name="connsiteX271" fmla="*/ 2238425 w 2378076"/>
              <a:gd name="connsiteY271" fmla="*/ 671115 h 902582"/>
              <a:gd name="connsiteX272" fmla="*/ 2221667 w 2378076"/>
              <a:gd name="connsiteY272" fmla="*/ 696520 h 902582"/>
              <a:gd name="connsiteX273" fmla="*/ 2257977 w 2378076"/>
              <a:gd name="connsiteY273" fmla="*/ 758621 h 902582"/>
              <a:gd name="connsiteX274" fmla="*/ 2255184 w 2378076"/>
              <a:gd name="connsiteY274" fmla="*/ 758621 h 902582"/>
              <a:gd name="connsiteX275" fmla="*/ 2235633 w 2378076"/>
              <a:gd name="connsiteY275" fmla="*/ 781203 h 902582"/>
              <a:gd name="connsiteX276" fmla="*/ 2232839 w 2378076"/>
              <a:gd name="connsiteY276" fmla="*/ 781203 h 902582"/>
              <a:gd name="connsiteX277" fmla="*/ 2171393 w 2378076"/>
              <a:gd name="connsiteY277" fmla="*/ 744507 h 902582"/>
              <a:gd name="connsiteX278" fmla="*/ 2149049 w 2378076"/>
              <a:gd name="connsiteY278" fmla="*/ 764266 h 902582"/>
              <a:gd name="connsiteX279" fmla="*/ 2168600 w 2378076"/>
              <a:gd name="connsiteY279" fmla="*/ 829190 h 902582"/>
              <a:gd name="connsiteX280" fmla="*/ 2168600 w 2378076"/>
              <a:gd name="connsiteY280" fmla="*/ 832013 h 902582"/>
              <a:gd name="connsiteX281" fmla="*/ 2165807 w 2378076"/>
              <a:gd name="connsiteY281" fmla="*/ 834836 h 902582"/>
              <a:gd name="connsiteX282" fmla="*/ 2140670 w 2378076"/>
              <a:gd name="connsiteY282" fmla="*/ 848949 h 902582"/>
              <a:gd name="connsiteX283" fmla="*/ 2090396 w 2378076"/>
              <a:gd name="connsiteY283" fmla="*/ 798140 h 902582"/>
              <a:gd name="connsiteX284" fmla="*/ 2062466 w 2378076"/>
              <a:gd name="connsiteY284" fmla="*/ 809431 h 902582"/>
              <a:gd name="connsiteX285" fmla="*/ 2065259 w 2378076"/>
              <a:gd name="connsiteY285" fmla="*/ 846127 h 902582"/>
              <a:gd name="connsiteX286" fmla="*/ 2062466 w 2378076"/>
              <a:gd name="connsiteY286" fmla="*/ 882823 h 902582"/>
              <a:gd name="connsiteX287" fmla="*/ 2059673 w 2378076"/>
              <a:gd name="connsiteY287" fmla="*/ 882823 h 902582"/>
              <a:gd name="connsiteX288" fmla="*/ 2031743 w 2378076"/>
              <a:gd name="connsiteY288" fmla="*/ 891291 h 902582"/>
              <a:gd name="connsiteX289" fmla="*/ 1995434 w 2378076"/>
              <a:gd name="connsiteY289" fmla="*/ 829190 h 902582"/>
              <a:gd name="connsiteX290" fmla="*/ 1967504 w 2378076"/>
              <a:gd name="connsiteY290" fmla="*/ 832013 h 902582"/>
              <a:gd name="connsiteX291" fmla="*/ 1947953 w 2378076"/>
              <a:gd name="connsiteY291" fmla="*/ 902582 h 902582"/>
              <a:gd name="connsiteX292" fmla="*/ 1945160 w 2378076"/>
              <a:gd name="connsiteY292" fmla="*/ 902582 h 902582"/>
              <a:gd name="connsiteX293" fmla="*/ 1917229 w 2378076"/>
              <a:gd name="connsiteY293" fmla="*/ 902582 h 902582"/>
              <a:gd name="connsiteX294" fmla="*/ 1914436 w 2378076"/>
              <a:gd name="connsiteY294" fmla="*/ 902582 h 902582"/>
              <a:gd name="connsiteX295" fmla="*/ 1897678 w 2378076"/>
              <a:gd name="connsiteY295" fmla="*/ 832013 h 902582"/>
              <a:gd name="connsiteX296" fmla="*/ 1866955 w 2378076"/>
              <a:gd name="connsiteY296" fmla="*/ 829190 h 902582"/>
              <a:gd name="connsiteX297" fmla="*/ 1833439 w 2378076"/>
              <a:gd name="connsiteY297" fmla="*/ 891291 h 902582"/>
              <a:gd name="connsiteX298" fmla="*/ 1830646 w 2378076"/>
              <a:gd name="connsiteY298" fmla="*/ 891291 h 902582"/>
              <a:gd name="connsiteX299" fmla="*/ 1802716 w 2378076"/>
              <a:gd name="connsiteY299" fmla="*/ 882823 h 902582"/>
              <a:gd name="connsiteX300" fmla="*/ 1799923 w 2378076"/>
              <a:gd name="connsiteY300" fmla="*/ 882823 h 902582"/>
              <a:gd name="connsiteX301" fmla="*/ 1799923 w 2378076"/>
              <a:gd name="connsiteY301" fmla="*/ 880000 h 902582"/>
              <a:gd name="connsiteX302" fmla="*/ 1797130 w 2378076"/>
              <a:gd name="connsiteY302" fmla="*/ 846127 h 902582"/>
              <a:gd name="connsiteX303" fmla="*/ 1799923 w 2378076"/>
              <a:gd name="connsiteY303" fmla="*/ 809431 h 902582"/>
              <a:gd name="connsiteX304" fmla="*/ 1774786 w 2378076"/>
              <a:gd name="connsiteY304" fmla="*/ 798140 h 902582"/>
              <a:gd name="connsiteX305" fmla="*/ 1724512 w 2378076"/>
              <a:gd name="connsiteY305" fmla="*/ 848949 h 902582"/>
              <a:gd name="connsiteX306" fmla="*/ 1721719 w 2378076"/>
              <a:gd name="connsiteY306" fmla="*/ 851772 h 902582"/>
              <a:gd name="connsiteX307" fmla="*/ 1721719 w 2378076"/>
              <a:gd name="connsiteY307" fmla="*/ 848949 h 902582"/>
              <a:gd name="connsiteX308" fmla="*/ 1696582 w 2378076"/>
              <a:gd name="connsiteY308" fmla="*/ 834836 h 902582"/>
              <a:gd name="connsiteX309" fmla="*/ 1696582 w 2378076"/>
              <a:gd name="connsiteY309" fmla="*/ 832013 h 902582"/>
              <a:gd name="connsiteX310" fmla="*/ 1713340 w 2378076"/>
              <a:gd name="connsiteY310" fmla="*/ 764266 h 902582"/>
              <a:gd name="connsiteX311" fmla="*/ 1690996 w 2378076"/>
              <a:gd name="connsiteY311" fmla="*/ 744507 h 902582"/>
              <a:gd name="connsiteX312" fmla="*/ 1629549 w 2378076"/>
              <a:gd name="connsiteY312" fmla="*/ 781203 h 902582"/>
              <a:gd name="connsiteX313" fmla="*/ 1626756 w 2378076"/>
              <a:gd name="connsiteY313" fmla="*/ 781203 h 902582"/>
              <a:gd name="connsiteX314" fmla="*/ 1607205 w 2378076"/>
              <a:gd name="connsiteY314" fmla="*/ 761443 h 902582"/>
              <a:gd name="connsiteX315" fmla="*/ 1604412 w 2378076"/>
              <a:gd name="connsiteY315" fmla="*/ 758621 h 902582"/>
              <a:gd name="connsiteX316" fmla="*/ 1640722 w 2378076"/>
              <a:gd name="connsiteY316" fmla="*/ 696520 h 902582"/>
              <a:gd name="connsiteX317" fmla="*/ 1623963 w 2378076"/>
              <a:gd name="connsiteY317" fmla="*/ 671115 h 902582"/>
              <a:gd name="connsiteX318" fmla="*/ 1554138 w 2378076"/>
              <a:gd name="connsiteY318" fmla="*/ 690874 h 902582"/>
              <a:gd name="connsiteX319" fmla="*/ 1537380 w 2378076"/>
              <a:gd name="connsiteY319" fmla="*/ 665469 h 902582"/>
              <a:gd name="connsiteX320" fmla="*/ 1537380 w 2378076"/>
              <a:gd name="connsiteY320" fmla="*/ 662646 h 902582"/>
              <a:gd name="connsiteX321" fmla="*/ 1587654 w 2378076"/>
              <a:gd name="connsiteY321" fmla="*/ 611836 h 902582"/>
              <a:gd name="connsiteX322" fmla="*/ 1576482 w 2378076"/>
              <a:gd name="connsiteY322" fmla="*/ 583609 h 902582"/>
              <a:gd name="connsiteX323" fmla="*/ 1506657 w 2378076"/>
              <a:gd name="connsiteY323" fmla="*/ 583609 h 902582"/>
              <a:gd name="connsiteX324" fmla="*/ 1503864 w 2378076"/>
              <a:gd name="connsiteY324" fmla="*/ 583609 h 902582"/>
              <a:gd name="connsiteX325" fmla="*/ 1495485 w 2378076"/>
              <a:gd name="connsiteY325" fmla="*/ 555381 h 902582"/>
              <a:gd name="connsiteX326" fmla="*/ 1495485 w 2378076"/>
              <a:gd name="connsiteY326" fmla="*/ 552558 h 902582"/>
              <a:gd name="connsiteX327" fmla="*/ 1498278 w 2378076"/>
              <a:gd name="connsiteY327" fmla="*/ 552558 h 902582"/>
              <a:gd name="connsiteX328" fmla="*/ 1559724 w 2378076"/>
              <a:gd name="connsiteY328" fmla="*/ 515862 h 902582"/>
              <a:gd name="connsiteX329" fmla="*/ 1554138 w 2378076"/>
              <a:gd name="connsiteY329" fmla="*/ 484812 h 902582"/>
              <a:gd name="connsiteX330" fmla="*/ 1487106 w 2378076"/>
              <a:gd name="connsiteY330" fmla="*/ 467875 h 902582"/>
              <a:gd name="connsiteX331" fmla="*/ 1484313 w 2378076"/>
              <a:gd name="connsiteY331" fmla="*/ 467875 h 902582"/>
              <a:gd name="connsiteX332" fmla="*/ 1484313 w 2378076"/>
              <a:gd name="connsiteY332" fmla="*/ 465052 h 902582"/>
              <a:gd name="connsiteX333" fmla="*/ 1484313 w 2378076"/>
              <a:gd name="connsiteY333" fmla="*/ 450938 h 902582"/>
              <a:gd name="connsiteX334" fmla="*/ 1484313 w 2378076"/>
              <a:gd name="connsiteY334" fmla="*/ 436824 h 902582"/>
              <a:gd name="connsiteX335" fmla="*/ 1484313 w 2378076"/>
              <a:gd name="connsiteY335" fmla="*/ 434002 h 902582"/>
              <a:gd name="connsiteX336" fmla="*/ 1487106 w 2378076"/>
              <a:gd name="connsiteY336" fmla="*/ 434002 h 902582"/>
              <a:gd name="connsiteX337" fmla="*/ 1554138 w 2378076"/>
              <a:gd name="connsiteY337" fmla="*/ 417065 h 902582"/>
              <a:gd name="connsiteX338" fmla="*/ 1556931 w 2378076"/>
              <a:gd name="connsiteY338" fmla="*/ 386014 h 902582"/>
              <a:gd name="connsiteX339" fmla="*/ 1498278 w 2378076"/>
              <a:gd name="connsiteY339" fmla="*/ 352141 h 902582"/>
              <a:gd name="connsiteX340" fmla="*/ 1495485 w 2378076"/>
              <a:gd name="connsiteY340" fmla="*/ 349318 h 902582"/>
              <a:gd name="connsiteX341" fmla="*/ 1503864 w 2378076"/>
              <a:gd name="connsiteY341" fmla="*/ 321091 h 902582"/>
              <a:gd name="connsiteX342" fmla="*/ 1503864 w 2378076"/>
              <a:gd name="connsiteY342" fmla="*/ 318268 h 902582"/>
              <a:gd name="connsiteX343" fmla="*/ 1506657 w 2378076"/>
              <a:gd name="connsiteY343" fmla="*/ 318268 h 902582"/>
              <a:gd name="connsiteX344" fmla="*/ 1576482 w 2378076"/>
              <a:gd name="connsiteY344" fmla="*/ 318268 h 902582"/>
              <a:gd name="connsiteX345" fmla="*/ 1587654 w 2378076"/>
              <a:gd name="connsiteY345" fmla="*/ 292863 h 902582"/>
              <a:gd name="connsiteX346" fmla="*/ 1537380 w 2378076"/>
              <a:gd name="connsiteY346" fmla="*/ 242053 h 902582"/>
              <a:gd name="connsiteX347" fmla="*/ 1537380 w 2378076"/>
              <a:gd name="connsiteY347" fmla="*/ 239230 h 902582"/>
              <a:gd name="connsiteX348" fmla="*/ 1551345 w 2378076"/>
              <a:gd name="connsiteY348" fmla="*/ 213825 h 902582"/>
              <a:gd name="connsiteX349" fmla="*/ 1554138 w 2378076"/>
              <a:gd name="connsiteY349" fmla="*/ 213825 h 902582"/>
              <a:gd name="connsiteX350" fmla="*/ 1621170 w 2378076"/>
              <a:gd name="connsiteY350" fmla="*/ 230762 h 902582"/>
              <a:gd name="connsiteX351" fmla="*/ 1640722 w 2378076"/>
              <a:gd name="connsiteY351" fmla="*/ 208180 h 902582"/>
              <a:gd name="connsiteX352" fmla="*/ 1604412 w 2378076"/>
              <a:gd name="connsiteY352" fmla="*/ 146079 h 902582"/>
              <a:gd name="connsiteX353" fmla="*/ 1604412 w 2378076"/>
              <a:gd name="connsiteY353" fmla="*/ 143256 h 902582"/>
              <a:gd name="connsiteX354" fmla="*/ 1626756 w 2378076"/>
              <a:gd name="connsiteY354" fmla="*/ 123496 h 902582"/>
              <a:gd name="connsiteX355" fmla="*/ 1626756 w 2378076"/>
              <a:gd name="connsiteY355" fmla="*/ 120674 h 902582"/>
              <a:gd name="connsiteX356" fmla="*/ 1629549 w 2378076"/>
              <a:gd name="connsiteY356" fmla="*/ 120674 h 902582"/>
              <a:gd name="connsiteX357" fmla="*/ 1688203 w 2378076"/>
              <a:gd name="connsiteY357" fmla="*/ 157370 h 902582"/>
              <a:gd name="connsiteX358" fmla="*/ 1710547 w 2378076"/>
              <a:gd name="connsiteY358" fmla="*/ 140433 h 902582"/>
              <a:gd name="connsiteX359" fmla="*/ 1693789 w 2378076"/>
              <a:gd name="connsiteY359" fmla="*/ 72686 h 902582"/>
              <a:gd name="connsiteX360" fmla="*/ 1693789 w 2378076"/>
              <a:gd name="connsiteY360" fmla="*/ 69864 h 902582"/>
              <a:gd name="connsiteX361" fmla="*/ 1718926 w 2378076"/>
              <a:gd name="connsiteY361" fmla="*/ 52927 h 902582"/>
              <a:gd name="connsiteX362" fmla="*/ 1721719 w 2378076"/>
              <a:gd name="connsiteY362" fmla="*/ 52927 h 902582"/>
              <a:gd name="connsiteX363" fmla="*/ 1721719 w 2378076"/>
              <a:gd name="connsiteY363" fmla="*/ 55750 h 902582"/>
              <a:gd name="connsiteX364" fmla="*/ 1771993 w 2378076"/>
              <a:gd name="connsiteY364" fmla="*/ 103737 h 902582"/>
              <a:gd name="connsiteX365" fmla="*/ 1799923 w 2378076"/>
              <a:gd name="connsiteY365" fmla="*/ 92446 h 902582"/>
              <a:gd name="connsiteX366" fmla="*/ 1794337 w 2378076"/>
              <a:gd name="connsiteY366" fmla="*/ 55750 h 902582"/>
              <a:gd name="connsiteX367" fmla="*/ 1799923 w 2378076"/>
              <a:gd name="connsiteY367" fmla="*/ 21876 h 902582"/>
              <a:gd name="connsiteX368" fmla="*/ 1799923 w 2378076"/>
              <a:gd name="connsiteY368" fmla="*/ 19054 h 902582"/>
              <a:gd name="connsiteX369" fmla="*/ 1827853 w 2378076"/>
              <a:gd name="connsiteY369" fmla="*/ 13408 h 902582"/>
              <a:gd name="connsiteX370" fmla="*/ 1830646 w 2378076"/>
              <a:gd name="connsiteY370" fmla="*/ 10585 h 902582"/>
              <a:gd name="connsiteX371" fmla="*/ 1830646 w 2378076"/>
              <a:gd name="connsiteY371" fmla="*/ 13408 h 902582"/>
              <a:gd name="connsiteX372" fmla="*/ 1866955 w 2378076"/>
              <a:gd name="connsiteY372" fmla="*/ 75509 h 902582"/>
              <a:gd name="connsiteX373" fmla="*/ 1897678 w 2378076"/>
              <a:gd name="connsiteY373" fmla="*/ 69864 h 902582"/>
              <a:gd name="connsiteX374" fmla="*/ 1914436 w 2378076"/>
              <a:gd name="connsiteY374" fmla="*/ 2117 h 90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378076" h="902582">
                <a:moveTo>
                  <a:pt x="1869753" y="541874"/>
                </a:moveTo>
                <a:cubicBezTo>
                  <a:pt x="1869753" y="541874"/>
                  <a:pt x="1869753" y="541874"/>
                  <a:pt x="1745039" y="604157"/>
                </a:cubicBezTo>
                <a:cubicBezTo>
                  <a:pt x="1742268" y="604157"/>
                  <a:pt x="1736725" y="606988"/>
                  <a:pt x="1736725" y="609819"/>
                </a:cubicBezTo>
                <a:cubicBezTo>
                  <a:pt x="1736725" y="612651"/>
                  <a:pt x="1736725" y="612651"/>
                  <a:pt x="1736725" y="612651"/>
                </a:cubicBezTo>
                <a:cubicBezTo>
                  <a:pt x="1736725" y="615482"/>
                  <a:pt x="1739496" y="618313"/>
                  <a:pt x="1742268" y="621144"/>
                </a:cubicBezTo>
                <a:cubicBezTo>
                  <a:pt x="1783839" y="666440"/>
                  <a:pt x="1825410" y="691920"/>
                  <a:pt x="1886381" y="706075"/>
                </a:cubicBezTo>
                <a:cubicBezTo>
                  <a:pt x="1889152" y="706075"/>
                  <a:pt x="1891924" y="708906"/>
                  <a:pt x="1894695" y="706075"/>
                </a:cubicBezTo>
                <a:cubicBezTo>
                  <a:pt x="1897467" y="703244"/>
                  <a:pt x="1900238" y="700413"/>
                  <a:pt x="1897467" y="691920"/>
                </a:cubicBezTo>
                <a:cubicBezTo>
                  <a:pt x="1897467" y="691920"/>
                  <a:pt x="1897467" y="691920"/>
                  <a:pt x="1889152" y="553198"/>
                </a:cubicBezTo>
                <a:cubicBezTo>
                  <a:pt x="1889152" y="547536"/>
                  <a:pt x="1886381" y="544705"/>
                  <a:pt x="1883610" y="541874"/>
                </a:cubicBezTo>
                <a:cubicBezTo>
                  <a:pt x="1878067" y="539043"/>
                  <a:pt x="1875295" y="539043"/>
                  <a:pt x="1869753" y="541874"/>
                </a:cubicBezTo>
                <a:close/>
                <a:moveTo>
                  <a:pt x="1982115" y="539043"/>
                </a:moveTo>
                <a:cubicBezTo>
                  <a:pt x="1979317" y="541868"/>
                  <a:pt x="1976518" y="547519"/>
                  <a:pt x="1976518" y="550344"/>
                </a:cubicBezTo>
                <a:cubicBezTo>
                  <a:pt x="1976518" y="550344"/>
                  <a:pt x="1976518" y="550344"/>
                  <a:pt x="1965325" y="691605"/>
                </a:cubicBezTo>
                <a:cubicBezTo>
                  <a:pt x="1965325" y="694430"/>
                  <a:pt x="1965325" y="700081"/>
                  <a:pt x="1968123" y="702906"/>
                </a:cubicBezTo>
                <a:cubicBezTo>
                  <a:pt x="1970922" y="705731"/>
                  <a:pt x="1973720" y="705731"/>
                  <a:pt x="1979317" y="702906"/>
                </a:cubicBezTo>
                <a:cubicBezTo>
                  <a:pt x="2038081" y="688780"/>
                  <a:pt x="2082854" y="663353"/>
                  <a:pt x="2124828" y="618149"/>
                </a:cubicBezTo>
                <a:cubicBezTo>
                  <a:pt x="2127627" y="615324"/>
                  <a:pt x="2130425" y="612499"/>
                  <a:pt x="2130425" y="609674"/>
                </a:cubicBezTo>
                <a:cubicBezTo>
                  <a:pt x="2127627" y="606849"/>
                  <a:pt x="2124828" y="604023"/>
                  <a:pt x="2119232" y="601198"/>
                </a:cubicBezTo>
                <a:cubicBezTo>
                  <a:pt x="2119232" y="601198"/>
                  <a:pt x="2119232" y="601198"/>
                  <a:pt x="1996106" y="539043"/>
                </a:cubicBezTo>
                <a:cubicBezTo>
                  <a:pt x="1990510" y="539043"/>
                  <a:pt x="1987711" y="539043"/>
                  <a:pt x="1982115" y="539043"/>
                </a:cubicBezTo>
                <a:close/>
                <a:moveTo>
                  <a:pt x="871538" y="485068"/>
                </a:moveTo>
                <a:lnTo>
                  <a:pt x="814983" y="487862"/>
                </a:lnTo>
                <a:cubicBezTo>
                  <a:pt x="792361" y="490656"/>
                  <a:pt x="781050" y="501832"/>
                  <a:pt x="781050" y="521390"/>
                </a:cubicBezTo>
                <a:cubicBezTo>
                  <a:pt x="781050" y="532566"/>
                  <a:pt x="783878" y="554918"/>
                  <a:pt x="806500" y="554918"/>
                </a:cubicBezTo>
                <a:cubicBezTo>
                  <a:pt x="834777" y="554918"/>
                  <a:pt x="871538" y="543742"/>
                  <a:pt x="871538" y="543742"/>
                </a:cubicBezTo>
                <a:cubicBezTo>
                  <a:pt x="871538" y="485068"/>
                  <a:pt x="871538" y="485068"/>
                  <a:pt x="871538" y="485068"/>
                </a:cubicBezTo>
                <a:close/>
                <a:moveTo>
                  <a:pt x="396876" y="389818"/>
                </a:moveTo>
                <a:cubicBezTo>
                  <a:pt x="355204" y="389818"/>
                  <a:pt x="341313" y="412372"/>
                  <a:pt x="341313" y="471575"/>
                </a:cubicBezTo>
                <a:cubicBezTo>
                  <a:pt x="341313" y="522320"/>
                  <a:pt x="349648" y="553331"/>
                  <a:pt x="396876" y="553331"/>
                </a:cubicBezTo>
                <a:cubicBezTo>
                  <a:pt x="444104" y="553331"/>
                  <a:pt x="452438" y="522320"/>
                  <a:pt x="452438" y="471575"/>
                </a:cubicBezTo>
                <a:cubicBezTo>
                  <a:pt x="452438" y="412372"/>
                  <a:pt x="435769" y="389818"/>
                  <a:pt x="396876" y="389818"/>
                </a:cubicBezTo>
                <a:close/>
                <a:moveTo>
                  <a:pt x="1964442" y="378529"/>
                </a:moveTo>
                <a:cubicBezTo>
                  <a:pt x="1960604" y="379235"/>
                  <a:pt x="1957114" y="381352"/>
                  <a:pt x="1954322" y="385585"/>
                </a:cubicBezTo>
                <a:cubicBezTo>
                  <a:pt x="1948738" y="394052"/>
                  <a:pt x="1951530" y="402518"/>
                  <a:pt x="1957114" y="408163"/>
                </a:cubicBezTo>
                <a:cubicBezTo>
                  <a:pt x="1971073" y="416629"/>
                  <a:pt x="1979448" y="433563"/>
                  <a:pt x="1979448" y="450496"/>
                </a:cubicBezTo>
                <a:cubicBezTo>
                  <a:pt x="1979448" y="475896"/>
                  <a:pt x="1957114" y="498474"/>
                  <a:pt x="1931987" y="498474"/>
                </a:cubicBezTo>
                <a:cubicBezTo>
                  <a:pt x="1906861" y="498474"/>
                  <a:pt x="1884527" y="475896"/>
                  <a:pt x="1884527" y="450496"/>
                </a:cubicBezTo>
                <a:cubicBezTo>
                  <a:pt x="1884527" y="433563"/>
                  <a:pt x="1892902" y="416629"/>
                  <a:pt x="1906861" y="408163"/>
                </a:cubicBezTo>
                <a:cubicBezTo>
                  <a:pt x="1912445" y="402518"/>
                  <a:pt x="1915237" y="394052"/>
                  <a:pt x="1909653" y="385585"/>
                </a:cubicBezTo>
                <a:cubicBezTo>
                  <a:pt x="1904069" y="377118"/>
                  <a:pt x="1895694" y="377118"/>
                  <a:pt x="1887319" y="382763"/>
                </a:cubicBezTo>
                <a:cubicBezTo>
                  <a:pt x="1864984" y="396874"/>
                  <a:pt x="1851025" y="422274"/>
                  <a:pt x="1851025" y="450496"/>
                </a:cubicBezTo>
                <a:cubicBezTo>
                  <a:pt x="1851025" y="492829"/>
                  <a:pt x="1887319" y="529518"/>
                  <a:pt x="1931987" y="529518"/>
                </a:cubicBezTo>
                <a:cubicBezTo>
                  <a:pt x="1976656" y="529518"/>
                  <a:pt x="2012950" y="492829"/>
                  <a:pt x="2012950" y="450496"/>
                </a:cubicBezTo>
                <a:cubicBezTo>
                  <a:pt x="2012950" y="422274"/>
                  <a:pt x="1998991" y="396874"/>
                  <a:pt x="1976656" y="379940"/>
                </a:cubicBezTo>
                <a:cubicBezTo>
                  <a:pt x="1972469" y="378529"/>
                  <a:pt x="1968281" y="377824"/>
                  <a:pt x="1964442" y="378529"/>
                </a:cubicBezTo>
                <a:close/>
                <a:moveTo>
                  <a:pt x="2166711" y="358068"/>
                </a:moveTo>
                <a:cubicBezTo>
                  <a:pt x="2163905" y="358068"/>
                  <a:pt x="2158292" y="358068"/>
                  <a:pt x="2155485" y="360888"/>
                </a:cubicBezTo>
                <a:cubicBezTo>
                  <a:pt x="2155485" y="360888"/>
                  <a:pt x="2155485" y="360888"/>
                  <a:pt x="2040419" y="439837"/>
                </a:cubicBezTo>
                <a:cubicBezTo>
                  <a:pt x="2034806" y="442656"/>
                  <a:pt x="2032000" y="448295"/>
                  <a:pt x="2032000" y="451115"/>
                </a:cubicBezTo>
                <a:cubicBezTo>
                  <a:pt x="2032000" y="456754"/>
                  <a:pt x="2034806" y="459574"/>
                  <a:pt x="2040419" y="462393"/>
                </a:cubicBezTo>
                <a:cubicBezTo>
                  <a:pt x="2040419" y="462393"/>
                  <a:pt x="2040419" y="462393"/>
                  <a:pt x="2155485" y="541342"/>
                </a:cubicBezTo>
                <a:cubicBezTo>
                  <a:pt x="2158292" y="544162"/>
                  <a:pt x="2161098" y="546981"/>
                  <a:pt x="2166711" y="544162"/>
                </a:cubicBezTo>
                <a:cubicBezTo>
                  <a:pt x="2169518" y="544162"/>
                  <a:pt x="2169518" y="541342"/>
                  <a:pt x="2172324" y="535703"/>
                </a:cubicBezTo>
                <a:cubicBezTo>
                  <a:pt x="2189163" y="476491"/>
                  <a:pt x="2189163" y="425739"/>
                  <a:pt x="2172324" y="366527"/>
                </a:cubicBezTo>
                <a:cubicBezTo>
                  <a:pt x="2172324" y="363707"/>
                  <a:pt x="2169518" y="358068"/>
                  <a:pt x="2166711" y="358068"/>
                </a:cubicBezTo>
                <a:close/>
                <a:moveTo>
                  <a:pt x="1697038" y="358068"/>
                </a:moveTo>
                <a:cubicBezTo>
                  <a:pt x="1694260" y="360888"/>
                  <a:pt x="1691482" y="363707"/>
                  <a:pt x="1691482" y="366527"/>
                </a:cubicBezTo>
                <a:cubicBezTo>
                  <a:pt x="1674813" y="428558"/>
                  <a:pt x="1674813" y="476491"/>
                  <a:pt x="1691482" y="535703"/>
                </a:cubicBezTo>
                <a:cubicBezTo>
                  <a:pt x="1691482" y="541342"/>
                  <a:pt x="1694260" y="544162"/>
                  <a:pt x="1697038" y="544162"/>
                </a:cubicBezTo>
                <a:cubicBezTo>
                  <a:pt x="1699816" y="546981"/>
                  <a:pt x="1702594" y="544162"/>
                  <a:pt x="1708151" y="541342"/>
                </a:cubicBezTo>
                <a:lnTo>
                  <a:pt x="1822054" y="462393"/>
                </a:lnTo>
                <a:cubicBezTo>
                  <a:pt x="1827610" y="459574"/>
                  <a:pt x="1830388" y="456754"/>
                  <a:pt x="1830388" y="451115"/>
                </a:cubicBezTo>
                <a:cubicBezTo>
                  <a:pt x="1830388" y="448295"/>
                  <a:pt x="1827610" y="442656"/>
                  <a:pt x="1822054" y="439837"/>
                </a:cubicBezTo>
                <a:cubicBezTo>
                  <a:pt x="1822054" y="439837"/>
                  <a:pt x="1822054" y="439837"/>
                  <a:pt x="1708151" y="363707"/>
                </a:cubicBezTo>
                <a:cubicBezTo>
                  <a:pt x="1705372" y="360888"/>
                  <a:pt x="1702594" y="358068"/>
                  <a:pt x="1697038" y="358068"/>
                </a:cubicBezTo>
                <a:close/>
                <a:moveTo>
                  <a:pt x="1170028" y="343781"/>
                </a:moveTo>
                <a:cubicBezTo>
                  <a:pt x="1170028" y="343781"/>
                  <a:pt x="1170028" y="343781"/>
                  <a:pt x="1206276" y="343781"/>
                </a:cubicBezTo>
                <a:cubicBezTo>
                  <a:pt x="1211853" y="343781"/>
                  <a:pt x="1214641" y="346602"/>
                  <a:pt x="1214641" y="349423"/>
                </a:cubicBezTo>
                <a:cubicBezTo>
                  <a:pt x="1214641" y="349423"/>
                  <a:pt x="1214641" y="349423"/>
                  <a:pt x="1267619" y="541235"/>
                </a:cubicBezTo>
                <a:cubicBezTo>
                  <a:pt x="1267619" y="541235"/>
                  <a:pt x="1267619" y="541235"/>
                  <a:pt x="1270407" y="541235"/>
                </a:cubicBezTo>
                <a:cubicBezTo>
                  <a:pt x="1270407" y="541235"/>
                  <a:pt x="1270407" y="541235"/>
                  <a:pt x="1320597" y="349423"/>
                </a:cubicBezTo>
                <a:cubicBezTo>
                  <a:pt x="1320597" y="346602"/>
                  <a:pt x="1326173" y="343781"/>
                  <a:pt x="1328962" y="343781"/>
                </a:cubicBezTo>
                <a:cubicBezTo>
                  <a:pt x="1328962" y="343781"/>
                  <a:pt x="1328962" y="343781"/>
                  <a:pt x="1367998" y="343781"/>
                </a:cubicBezTo>
                <a:cubicBezTo>
                  <a:pt x="1370786" y="343781"/>
                  <a:pt x="1373575" y="343781"/>
                  <a:pt x="1373575" y="346602"/>
                </a:cubicBezTo>
                <a:cubicBezTo>
                  <a:pt x="1376363" y="349423"/>
                  <a:pt x="1376363" y="352244"/>
                  <a:pt x="1376363" y="355064"/>
                </a:cubicBezTo>
                <a:cubicBezTo>
                  <a:pt x="1376363" y="355064"/>
                  <a:pt x="1376363" y="355064"/>
                  <a:pt x="1370786" y="383272"/>
                </a:cubicBezTo>
                <a:cubicBezTo>
                  <a:pt x="1365210" y="397376"/>
                  <a:pt x="1359633" y="417121"/>
                  <a:pt x="1354057" y="439687"/>
                </a:cubicBezTo>
                <a:cubicBezTo>
                  <a:pt x="1342903" y="490461"/>
                  <a:pt x="1323385" y="560980"/>
                  <a:pt x="1309444" y="614575"/>
                </a:cubicBezTo>
                <a:cubicBezTo>
                  <a:pt x="1298290" y="662528"/>
                  <a:pt x="1273196" y="685094"/>
                  <a:pt x="1236948" y="685094"/>
                </a:cubicBezTo>
                <a:cubicBezTo>
                  <a:pt x="1234159" y="685094"/>
                  <a:pt x="1234159" y="685094"/>
                  <a:pt x="1234159" y="685094"/>
                </a:cubicBezTo>
                <a:cubicBezTo>
                  <a:pt x="1211853" y="685094"/>
                  <a:pt x="1183970" y="682273"/>
                  <a:pt x="1170028" y="676632"/>
                </a:cubicBezTo>
                <a:cubicBezTo>
                  <a:pt x="1164452" y="676632"/>
                  <a:pt x="1161663" y="673811"/>
                  <a:pt x="1161663" y="668170"/>
                </a:cubicBezTo>
                <a:cubicBezTo>
                  <a:pt x="1161663" y="668170"/>
                  <a:pt x="1161663" y="668170"/>
                  <a:pt x="1161663" y="642783"/>
                </a:cubicBezTo>
                <a:cubicBezTo>
                  <a:pt x="1161663" y="639962"/>
                  <a:pt x="1161663" y="637141"/>
                  <a:pt x="1164452" y="637141"/>
                </a:cubicBezTo>
                <a:cubicBezTo>
                  <a:pt x="1167240" y="634320"/>
                  <a:pt x="1170028" y="631500"/>
                  <a:pt x="1172817" y="634320"/>
                </a:cubicBezTo>
                <a:cubicBezTo>
                  <a:pt x="1172817" y="634320"/>
                  <a:pt x="1172817" y="634320"/>
                  <a:pt x="1220218" y="637141"/>
                </a:cubicBezTo>
                <a:cubicBezTo>
                  <a:pt x="1248101" y="637141"/>
                  <a:pt x="1250889" y="620217"/>
                  <a:pt x="1253677" y="611754"/>
                </a:cubicBezTo>
                <a:cubicBezTo>
                  <a:pt x="1253677" y="611754"/>
                  <a:pt x="1253677" y="611754"/>
                  <a:pt x="1253677" y="608933"/>
                </a:cubicBezTo>
                <a:cubicBezTo>
                  <a:pt x="1256466" y="606113"/>
                  <a:pt x="1256466" y="603292"/>
                  <a:pt x="1259254" y="597650"/>
                </a:cubicBezTo>
                <a:cubicBezTo>
                  <a:pt x="1259254" y="597650"/>
                  <a:pt x="1259254" y="597650"/>
                  <a:pt x="1248101" y="597650"/>
                </a:cubicBezTo>
                <a:cubicBezTo>
                  <a:pt x="1228583" y="597650"/>
                  <a:pt x="1217429" y="580726"/>
                  <a:pt x="1214641" y="569443"/>
                </a:cubicBezTo>
                <a:cubicBezTo>
                  <a:pt x="1214641" y="569443"/>
                  <a:pt x="1214641" y="569443"/>
                  <a:pt x="1158875" y="355064"/>
                </a:cubicBezTo>
                <a:cubicBezTo>
                  <a:pt x="1158875" y="352244"/>
                  <a:pt x="1158875" y="349423"/>
                  <a:pt x="1161663" y="346602"/>
                </a:cubicBezTo>
                <a:cubicBezTo>
                  <a:pt x="1164452" y="343781"/>
                  <a:pt x="1167240" y="343781"/>
                  <a:pt x="1170028" y="343781"/>
                </a:cubicBezTo>
                <a:close/>
                <a:moveTo>
                  <a:pt x="1116013" y="340606"/>
                </a:moveTo>
                <a:cubicBezTo>
                  <a:pt x="1118791" y="340606"/>
                  <a:pt x="1121569" y="340606"/>
                  <a:pt x="1124347" y="343432"/>
                </a:cubicBezTo>
                <a:cubicBezTo>
                  <a:pt x="1127125" y="343432"/>
                  <a:pt x="1127125" y="346258"/>
                  <a:pt x="1127125" y="349085"/>
                </a:cubicBezTo>
                <a:cubicBezTo>
                  <a:pt x="1127125" y="349085"/>
                  <a:pt x="1127125" y="349085"/>
                  <a:pt x="1127125" y="385824"/>
                </a:cubicBezTo>
                <a:cubicBezTo>
                  <a:pt x="1127125" y="388650"/>
                  <a:pt x="1124347" y="394302"/>
                  <a:pt x="1118791" y="394302"/>
                </a:cubicBezTo>
                <a:cubicBezTo>
                  <a:pt x="1085453" y="397128"/>
                  <a:pt x="1060450" y="416911"/>
                  <a:pt x="1049337" y="425389"/>
                </a:cubicBezTo>
                <a:cubicBezTo>
                  <a:pt x="1049337" y="425389"/>
                  <a:pt x="1049337" y="425389"/>
                  <a:pt x="1049337" y="589303"/>
                </a:cubicBezTo>
                <a:cubicBezTo>
                  <a:pt x="1049337" y="594955"/>
                  <a:pt x="1046559" y="597781"/>
                  <a:pt x="1041003" y="597781"/>
                </a:cubicBezTo>
                <a:cubicBezTo>
                  <a:pt x="1041003" y="597781"/>
                  <a:pt x="1041003" y="597781"/>
                  <a:pt x="1002109" y="597781"/>
                </a:cubicBezTo>
                <a:cubicBezTo>
                  <a:pt x="996553" y="597781"/>
                  <a:pt x="993775" y="594955"/>
                  <a:pt x="993775" y="589303"/>
                </a:cubicBezTo>
                <a:cubicBezTo>
                  <a:pt x="993775" y="589303"/>
                  <a:pt x="993775" y="589303"/>
                  <a:pt x="993775" y="351911"/>
                </a:cubicBezTo>
                <a:cubicBezTo>
                  <a:pt x="993775" y="346258"/>
                  <a:pt x="996553" y="343432"/>
                  <a:pt x="1002109" y="343432"/>
                </a:cubicBezTo>
                <a:cubicBezTo>
                  <a:pt x="1002109" y="343432"/>
                  <a:pt x="1002109" y="343432"/>
                  <a:pt x="1041003" y="343432"/>
                </a:cubicBezTo>
                <a:cubicBezTo>
                  <a:pt x="1046559" y="343432"/>
                  <a:pt x="1049337" y="346258"/>
                  <a:pt x="1049337" y="351911"/>
                </a:cubicBezTo>
                <a:cubicBezTo>
                  <a:pt x="1049337" y="351911"/>
                  <a:pt x="1049337" y="351911"/>
                  <a:pt x="1049337" y="368867"/>
                </a:cubicBezTo>
                <a:cubicBezTo>
                  <a:pt x="1066006" y="357563"/>
                  <a:pt x="1091009" y="340606"/>
                  <a:pt x="1116013" y="340606"/>
                </a:cubicBezTo>
                <a:close/>
                <a:moveTo>
                  <a:pt x="843157" y="335843"/>
                </a:moveTo>
                <a:cubicBezTo>
                  <a:pt x="902173" y="335843"/>
                  <a:pt x="930276" y="364084"/>
                  <a:pt x="930276" y="423390"/>
                </a:cubicBezTo>
                <a:cubicBezTo>
                  <a:pt x="930276" y="592835"/>
                  <a:pt x="930276" y="592835"/>
                  <a:pt x="930276" y="592835"/>
                </a:cubicBezTo>
                <a:cubicBezTo>
                  <a:pt x="930276" y="595659"/>
                  <a:pt x="927466" y="598483"/>
                  <a:pt x="927466" y="601307"/>
                </a:cubicBezTo>
                <a:cubicBezTo>
                  <a:pt x="924656" y="604131"/>
                  <a:pt x="921845" y="604131"/>
                  <a:pt x="919035" y="604131"/>
                </a:cubicBezTo>
                <a:cubicBezTo>
                  <a:pt x="899363" y="601307"/>
                  <a:pt x="890932" y="595659"/>
                  <a:pt x="879691" y="587187"/>
                </a:cubicBezTo>
                <a:cubicBezTo>
                  <a:pt x="879691" y="587187"/>
                  <a:pt x="837536" y="604131"/>
                  <a:pt x="798192" y="604131"/>
                </a:cubicBezTo>
                <a:cubicBezTo>
                  <a:pt x="750416" y="604131"/>
                  <a:pt x="722313" y="575890"/>
                  <a:pt x="722313" y="522233"/>
                </a:cubicBezTo>
                <a:cubicBezTo>
                  <a:pt x="722313" y="471399"/>
                  <a:pt x="747606" y="448807"/>
                  <a:pt x="809433" y="445983"/>
                </a:cubicBezTo>
                <a:cubicBezTo>
                  <a:pt x="871260" y="440334"/>
                  <a:pt x="871260" y="440334"/>
                  <a:pt x="871260" y="440334"/>
                </a:cubicBezTo>
                <a:cubicBezTo>
                  <a:pt x="871260" y="423390"/>
                  <a:pt x="871260" y="423390"/>
                  <a:pt x="871260" y="423390"/>
                </a:cubicBezTo>
                <a:cubicBezTo>
                  <a:pt x="871260" y="403621"/>
                  <a:pt x="860018" y="392325"/>
                  <a:pt x="840346" y="392325"/>
                </a:cubicBezTo>
                <a:cubicBezTo>
                  <a:pt x="812243" y="392325"/>
                  <a:pt x="772899" y="397973"/>
                  <a:pt x="750416" y="397973"/>
                </a:cubicBezTo>
                <a:cubicBezTo>
                  <a:pt x="747606" y="397973"/>
                  <a:pt x="747606" y="397973"/>
                  <a:pt x="744796" y="395149"/>
                </a:cubicBezTo>
                <a:cubicBezTo>
                  <a:pt x="741985" y="395149"/>
                  <a:pt x="741985" y="392325"/>
                  <a:pt x="741985" y="389501"/>
                </a:cubicBezTo>
                <a:cubicBezTo>
                  <a:pt x="739175" y="355612"/>
                  <a:pt x="739175" y="355612"/>
                  <a:pt x="739175" y="355612"/>
                </a:cubicBezTo>
                <a:cubicBezTo>
                  <a:pt x="739175" y="352788"/>
                  <a:pt x="741985" y="347140"/>
                  <a:pt x="747606" y="347140"/>
                </a:cubicBezTo>
                <a:cubicBezTo>
                  <a:pt x="767278" y="344316"/>
                  <a:pt x="815054" y="335843"/>
                  <a:pt x="843157" y="335843"/>
                </a:cubicBezTo>
                <a:close/>
                <a:moveTo>
                  <a:pt x="396875" y="335843"/>
                </a:moveTo>
                <a:cubicBezTo>
                  <a:pt x="460001" y="335843"/>
                  <a:pt x="511175" y="395901"/>
                  <a:pt x="511175" y="469987"/>
                </a:cubicBezTo>
                <a:cubicBezTo>
                  <a:pt x="511175" y="544073"/>
                  <a:pt x="460001" y="604131"/>
                  <a:pt x="396875" y="604131"/>
                </a:cubicBezTo>
                <a:cubicBezTo>
                  <a:pt x="333749" y="604131"/>
                  <a:pt x="282575" y="544073"/>
                  <a:pt x="282575" y="469987"/>
                </a:cubicBezTo>
                <a:cubicBezTo>
                  <a:pt x="282575" y="395901"/>
                  <a:pt x="333749" y="335843"/>
                  <a:pt x="396875" y="335843"/>
                </a:cubicBezTo>
                <a:close/>
                <a:moveTo>
                  <a:pt x="103585" y="300918"/>
                </a:moveTo>
                <a:cubicBezTo>
                  <a:pt x="81360" y="300918"/>
                  <a:pt x="67470" y="300918"/>
                  <a:pt x="61913" y="303759"/>
                </a:cubicBezTo>
                <a:cubicBezTo>
                  <a:pt x="61913" y="406027"/>
                  <a:pt x="61913" y="406027"/>
                  <a:pt x="61913" y="406027"/>
                </a:cubicBezTo>
                <a:cubicBezTo>
                  <a:pt x="73026" y="406027"/>
                  <a:pt x="92473" y="408868"/>
                  <a:pt x="123032" y="406027"/>
                </a:cubicBezTo>
                <a:cubicBezTo>
                  <a:pt x="159148" y="406027"/>
                  <a:pt x="184151" y="386142"/>
                  <a:pt x="184151" y="354893"/>
                </a:cubicBezTo>
                <a:cubicBezTo>
                  <a:pt x="184151" y="329326"/>
                  <a:pt x="167482" y="300918"/>
                  <a:pt x="125810" y="300918"/>
                </a:cubicBezTo>
                <a:cubicBezTo>
                  <a:pt x="103585" y="300918"/>
                  <a:pt x="103585" y="300918"/>
                  <a:pt x="103585" y="300918"/>
                </a:cubicBezTo>
                <a:close/>
                <a:moveTo>
                  <a:pt x="614557" y="285043"/>
                </a:moveTo>
                <a:cubicBezTo>
                  <a:pt x="617342" y="285043"/>
                  <a:pt x="620127" y="285043"/>
                  <a:pt x="622912" y="285043"/>
                </a:cubicBezTo>
                <a:cubicBezTo>
                  <a:pt x="622912" y="287870"/>
                  <a:pt x="625698" y="290697"/>
                  <a:pt x="625698" y="293524"/>
                </a:cubicBezTo>
                <a:cubicBezTo>
                  <a:pt x="625698" y="344407"/>
                  <a:pt x="625698" y="344407"/>
                  <a:pt x="625698" y="344407"/>
                </a:cubicBezTo>
                <a:cubicBezTo>
                  <a:pt x="684184" y="344407"/>
                  <a:pt x="684184" y="344407"/>
                  <a:pt x="684184" y="344407"/>
                </a:cubicBezTo>
                <a:cubicBezTo>
                  <a:pt x="689755" y="344407"/>
                  <a:pt x="692540" y="347234"/>
                  <a:pt x="692540" y="352888"/>
                </a:cubicBezTo>
                <a:cubicBezTo>
                  <a:pt x="692540" y="386811"/>
                  <a:pt x="692540" y="386811"/>
                  <a:pt x="692540" y="386811"/>
                </a:cubicBezTo>
                <a:cubicBezTo>
                  <a:pt x="692540" y="392464"/>
                  <a:pt x="689755" y="395291"/>
                  <a:pt x="684184" y="395291"/>
                </a:cubicBezTo>
                <a:cubicBezTo>
                  <a:pt x="625698" y="395291"/>
                  <a:pt x="625698" y="395291"/>
                  <a:pt x="625698" y="395291"/>
                </a:cubicBezTo>
                <a:cubicBezTo>
                  <a:pt x="625698" y="499885"/>
                  <a:pt x="625698" y="499885"/>
                  <a:pt x="625698" y="499885"/>
                </a:cubicBezTo>
                <a:cubicBezTo>
                  <a:pt x="625698" y="536635"/>
                  <a:pt x="625698" y="550769"/>
                  <a:pt x="650763" y="550769"/>
                </a:cubicBezTo>
                <a:cubicBezTo>
                  <a:pt x="661904" y="550769"/>
                  <a:pt x="675829" y="547942"/>
                  <a:pt x="684184" y="547942"/>
                </a:cubicBezTo>
                <a:cubicBezTo>
                  <a:pt x="689755" y="547942"/>
                  <a:pt x="692540" y="553596"/>
                  <a:pt x="692540" y="559249"/>
                </a:cubicBezTo>
                <a:cubicBezTo>
                  <a:pt x="695325" y="590345"/>
                  <a:pt x="695325" y="590345"/>
                  <a:pt x="695325" y="590345"/>
                </a:cubicBezTo>
                <a:cubicBezTo>
                  <a:pt x="695325" y="595999"/>
                  <a:pt x="692540" y="598826"/>
                  <a:pt x="686969" y="601652"/>
                </a:cubicBezTo>
                <a:cubicBezTo>
                  <a:pt x="673044" y="601652"/>
                  <a:pt x="656334" y="607306"/>
                  <a:pt x="642408" y="607306"/>
                </a:cubicBezTo>
                <a:cubicBezTo>
                  <a:pt x="586706" y="607306"/>
                  <a:pt x="567211" y="584691"/>
                  <a:pt x="567211" y="508366"/>
                </a:cubicBezTo>
                <a:cubicBezTo>
                  <a:pt x="567211" y="395291"/>
                  <a:pt x="567211" y="395291"/>
                  <a:pt x="567211" y="395291"/>
                </a:cubicBezTo>
                <a:cubicBezTo>
                  <a:pt x="544930" y="395291"/>
                  <a:pt x="544930" y="395291"/>
                  <a:pt x="544930" y="395291"/>
                </a:cubicBezTo>
                <a:cubicBezTo>
                  <a:pt x="539360" y="395291"/>
                  <a:pt x="536575" y="392464"/>
                  <a:pt x="536575" y="386811"/>
                </a:cubicBezTo>
                <a:cubicBezTo>
                  <a:pt x="536575" y="352888"/>
                  <a:pt x="536575" y="352888"/>
                  <a:pt x="536575" y="352888"/>
                </a:cubicBezTo>
                <a:cubicBezTo>
                  <a:pt x="536575" y="347234"/>
                  <a:pt x="539360" y="344407"/>
                  <a:pt x="544930" y="344407"/>
                </a:cubicBezTo>
                <a:cubicBezTo>
                  <a:pt x="567211" y="344407"/>
                  <a:pt x="567211" y="344407"/>
                  <a:pt x="567211" y="344407"/>
                </a:cubicBezTo>
                <a:cubicBezTo>
                  <a:pt x="567211" y="302004"/>
                  <a:pt x="567211" y="302004"/>
                  <a:pt x="567211" y="302004"/>
                </a:cubicBezTo>
                <a:cubicBezTo>
                  <a:pt x="567211" y="299178"/>
                  <a:pt x="569996" y="296351"/>
                  <a:pt x="575566" y="293524"/>
                </a:cubicBezTo>
                <a:cubicBezTo>
                  <a:pt x="614557" y="285043"/>
                  <a:pt x="614557" y="285043"/>
                  <a:pt x="614557" y="285043"/>
                </a:cubicBezTo>
                <a:close/>
                <a:moveTo>
                  <a:pt x="117618" y="245356"/>
                </a:moveTo>
                <a:cubicBezTo>
                  <a:pt x="123219" y="245356"/>
                  <a:pt x="126019" y="245356"/>
                  <a:pt x="126019" y="245356"/>
                </a:cubicBezTo>
                <a:cubicBezTo>
                  <a:pt x="224034" y="245356"/>
                  <a:pt x="246438" y="304564"/>
                  <a:pt x="246438" y="352493"/>
                </a:cubicBezTo>
                <a:cubicBezTo>
                  <a:pt x="246438" y="394784"/>
                  <a:pt x="226835" y="425798"/>
                  <a:pt x="184828" y="445534"/>
                </a:cubicBezTo>
                <a:lnTo>
                  <a:pt x="249238" y="586504"/>
                </a:lnTo>
                <a:cubicBezTo>
                  <a:pt x="249238" y="589323"/>
                  <a:pt x="249238" y="592142"/>
                  <a:pt x="246438" y="594962"/>
                </a:cubicBezTo>
                <a:cubicBezTo>
                  <a:pt x="246438" y="597781"/>
                  <a:pt x="243637" y="597781"/>
                  <a:pt x="238037" y="597781"/>
                </a:cubicBezTo>
                <a:cubicBezTo>
                  <a:pt x="193230" y="597781"/>
                  <a:pt x="193230" y="597781"/>
                  <a:pt x="193230" y="597781"/>
                </a:cubicBezTo>
                <a:cubicBezTo>
                  <a:pt x="190429" y="597781"/>
                  <a:pt x="187629" y="597781"/>
                  <a:pt x="184828" y="592142"/>
                </a:cubicBezTo>
                <a:cubicBezTo>
                  <a:pt x="128820" y="462450"/>
                  <a:pt x="128820" y="462450"/>
                  <a:pt x="128820" y="462450"/>
                </a:cubicBezTo>
                <a:cubicBezTo>
                  <a:pt x="98015" y="462450"/>
                  <a:pt x="72811" y="459631"/>
                  <a:pt x="61610" y="459631"/>
                </a:cubicBezTo>
                <a:cubicBezTo>
                  <a:pt x="61610" y="589323"/>
                  <a:pt x="61610" y="589323"/>
                  <a:pt x="61610" y="589323"/>
                </a:cubicBezTo>
                <a:cubicBezTo>
                  <a:pt x="61610" y="594962"/>
                  <a:pt x="56009" y="597781"/>
                  <a:pt x="50408" y="597781"/>
                </a:cubicBezTo>
                <a:cubicBezTo>
                  <a:pt x="11202" y="597781"/>
                  <a:pt x="11202" y="597781"/>
                  <a:pt x="11202" y="597781"/>
                </a:cubicBezTo>
                <a:cubicBezTo>
                  <a:pt x="5601" y="597781"/>
                  <a:pt x="0" y="594962"/>
                  <a:pt x="0" y="589323"/>
                </a:cubicBezTo>
                <a:cubicBezTo>
                  <a:pt x="0" y="262273"/>
                  <a:pt x="0" y="262273"/>
                  <a:pt x="0" y="262273"/>
                </a:cubicBezTo>
                <a:cubicBezTo>
                  <a:pt x="0" y="256634"/>
                  <a:pt x="5601" y="250995"/>
                  <a:pt x="8402" y="250995"/>
                </a:cubicBezTo>
                <a:cubicBezTo>
                  <a:pt x="61610" y="245356"/>
                  <a:pt x="103616" y="245356"/>
                  <a:pt x="117618" y="245356"/>
                </a:cubicBezTo>
                <a:close/>
                <a:moveTo>
                  <a:pt x="1968123" y="200530"/>
                </a:moveTo>
                <a:cubicBezTo>
                  <a:pt x="1965325" y="203328"/>
                  <a:pt x="1965325" y="206126"/>
                  <a:pt x="1965325" y="211723"/>
                </a:cubicBezTo>
                <a:cubicBezTo>
                  <a:pt x="1965325" y="211723"/>
                  <a:pt x="1965325" y="211723"/>
                  <a:pt x="1976518" y="348840"/>
                </a:cubicBezTo>
                <a:cubicBezTo>
                  <a:pt x="1976518" y="354436"/>
                  <a:pt x="1979317" y="360033"/>
                  <a:pt x="1982115" y="362831"/>
                </a:cubicBezTo>
                <a:cubicBezTo>
                  <a:pt x="1984913" y="362831"/>
                  <a:pt x="1990510" y="362831"/>
                  <a:pt x="1996106" y="360033"/>
                </a:cubicBezTo>
                <a:cubicBezTo>
                  <a:pt x="1996106" y="360033"/>
                  <a:pt x="1996106" y="360033"/>
                  <a:pt x="2119232" y="301269"/>
                </a:cubicBezTo>
                <a:cubicBezTo>
                  <a:pt x="2124828" y="298470"/>
                  <a:pt x="2127627" y="298470"/>
                  <a:pt x="2130425" y="292874"/>
                </a:cubicBezTo>
                <a:cubicBezTo>
                  <a:pt x="2130425" y="290075"/>
                  <a:pt x="2127627" y="287277"/>
                  <a:pt x="2124828" y="284479"/>
                </a:cubicBezTo>
                <a:cubicBezTo>
                  <a:pt x="2082854" y="239706"/>
                  <a:pt x="2038081" y="214521"/>
                  <a:pt x="1979317" y="200530"/>
                </a:cubicBezTo>
                <a:cubicBezTo>
                  <a:pt x="1976518" y="197731"/>
                  <a:pt x="1970922" y="197731"/>
                  <a:pt x="1968123" y="200530"/>
                </a:cubicBezTo>
                <a:close/>
                <a:moveTo>
                  <a:pt x="1890255" y="199484"/>
                </a:moveTo>
                <a:cubicBezTo>
                  <a:pt x="1888156" y="199835"/>
                  <a:pt x="1886057" y="200536"/>
                  <a:pt x="1884658" y="200536"/>
                </a:cubicBezTo>
                <a:cubicBezTo>
                  <a:pt x="1825894" y="214559"/>
                  <a:pt x="1781121" y="239800"/>
                  <a:pt x="1739147" y="284673"/>
                </a:cubicBezTo>
                <a:cubicBezTo>
                  <a:pt x="1736348" y="287478"/>
                  <a:pt x="1733550" y="290282"/>
                  <a:pt x="1733550" y="293087"/>
                </a:cubicBezTo>
                <a:cubicBezTo>
                  <a:pt x="1736348" y="298696"/>
                  <a:pt x="1739147" y="301501"/>
                  <a:pt x="1744743" y="301501"/>
                </a:cubicBezTo>
                <a:cubicBezTo>
                  <a:pt x="1744743" y="301501"/>
                  <a:pt x="1744743" y="301501"/>
                  <a:pt x="1867869" y="363202"/>
                </a:cubicBezTo>
                <a:cubicBezTo>
                  <a:pt x="1873465" y="366006"/>
                  <a:pt x="1876264" y="366006"/>
                  <a:pt x="1881860" y="363202"/>
                </a:cubicBezTo>
                <a:cubicBezTo>
                  <a:pt x="1884658" y="360397"/>
                  <a:pt x="1887457" y="357592"/>
                  <a:pt x="1887457" y="351983"/>
                </a:cubicBezTo>
                <a:cubicBezTo>
                  <a:pt x="1887457" y="351983"/>
                  <a:pt x="1887457" y="351983"/>
                  <a:pt x="1898650" y="214559"/>
                </a:cubicBezTo>
                <a:cubicBezTo>
                  <a:pt x="1898650" y="206145"/>
                  <a:pt x="1895852" y="203340"/>
                  <a:pt x="1895852" y="200536"/>
                </a:cubicBezTo>
                <a:cubicBezTo>
                  <a:pt x="1894453" y="199134"/>
                  <a:pt x="1892354" y="199134"/>
                  <a:pt x="1890255" y="199484"/>
                </a:cubicBezTo>
                <a:close/>
                <a:moveTo>
                  <a:pt x="1932782" y="151693"/>
                </a:moveTo>
                <a:cubicBezTo>
                  <a:pt x="2095420" y="151693"/>
                  <a:pt x="2227264" y="284959"/>
                  <a:pt x="2227264" y="449350"/>
                </a:cubicBezTo>
                <a:cubicBezTo>
                  <a:pt x="2227264" y="613741"/>
                  <a:pt x="2095420" y="747007"/>
                  <a:pt x="1932782" y="747007"/>
                </a:cubicBezTo>
                <a:cubicBezTo>
                  <a:pt x="1770144" y="747007"/>
                  <a:pt x="1638300" y="613741"/>
                  <a:pt x="1638300" y="449350"/>
                </a:cubicBezTo>
                <a:cubicBezTo>
                  <a:pt x="1638300" y="284959"/>
                  <a:pt x="1770144" y="151693"/>
                  <a:pt x="1932782" y="151693"/>
                </a:cubicBezTo>
                <a:close/>
                <a:moveTo>
                  <a:pt x="1931988" y="108832"/>
                </a:moveTo>
                <a:cubicBezTo>
                  <a:pt x="1746993" y="108832"/>
                  <a:pt x="1597025" y="260577"/>
                  <a:pt x="1597025" y="447764"/>
                </a:cubicBezTo>
                <a:cubicBezTo>
                  <a:pt x="1597025" y="634951"/>
                  <a:pt x="1746993" y="786696"/>
                  <a:pt x="1931988" y="786696"/>
                </a:cubicBezTo>
                <a:cubicBezTo>
                  <a:pt x="2116983" y="786696"/>
                  <a:pt x="2266951" y="634951"/>
                  <a:pt x="2266951" y="447764"/>
                </a:cubicBezTo>
                <a:cubicBezTo>
                  <a:pt x="2266951" y="260577"/>
                  <a:pt x="2116983" y="108832"/>
                  <a:pt x="1931988" y="108832"/>
                </a:cubicBezTo>
                <a:close/>
                <a:moveTo>
                  <a:pt x="1914436" y="2117"/>
                </a:moveTo>
                <a:cubicBezTo>
                  <a:pt x="1914436" y="2117"/>
                  <a:pt x="1914436" y="2117"/>
                  <a:pt x="1917229" y="2117"/>
                </a:cubicBezTo>
                <a:cubicBezTo>
                  <a:pt x="1925608" y="-706"/>
                  <a:pt x="1936781" y="-706"/>
                  <a:pt x="1945160" y="2117"/>
                </a:cubicBezTo>
                <a:cubicBezTo>
                  <a:pt x="1945160" y="2117"/>
                  <a:pt x="1945160" y="2117"/>
                  <a:pt x="1947953" y="2117"/>
                </a:cubicBezTo>
                <a:cubicBezTo>
                  <a:pt x="1959125" y="21876"/>
                  <a:pt x="1964711" y="47281"/>
                  <a:pt x="1964711" y="69864"/>
                </a:cubicBezTo>
                <a:cubicBezTo>
                  <a:pt x="1970297" y="69864"/>
                  <a:pt x="1992641" y="72686"/>
                  <a:pt x="1995434" y="75509"/>
                </a:cubicBezTo>
                <a:cubicBezTo>
                  <a:pt x="2001020" y="50104"/>
                  <a:pt x="2014985" y="27522"/>
                  <a:pt x="2031743" y="13408"/>
                </a:cubicBezTo>
                <a:cubicBezTo>
                  <a:pt x="2042915" y="13408"/>
                  <a:pt x="2054087" y="16231"/>
                  <a:pt x="2059673" y="19054"/>
                </a:cubicBezTo>
                <a:cubicBezTo>
                  <a:pt x="2059673" y="19054"/>
                  <a:pt x="2059673" y="19054"/>
                  <a:pt x="2062466" y="19054"/>
                </a:cubicBezTo>
                <a:cubicBezTo>
                  <a:pt x="2062466" y="19054"/>
                  <a:pt x="2062466" y="19054"/>
                  <a:pt x="2062466" y="21876"/>
                </a:cubicBezTo>
                <a:cubicBezTo>
                  <a:pt x="2065259" y="33168"/>
                  <a:pt x="2068052" y="44459"/>
                  <a:pt x="2068052" y="55750"/>
                </a:cubicBezTo>
                <a:cubicBezTo>
                  <a:pt x="2068052" y="69864"/>
                  <a:pt x="2065259" y="81155"/>
                  <a:pt x="2062466" y="92446"/>
                </a:cubicBezTo>
                <a:cubicBezTo>
                  <a:pt x="2065259" y="95269"/>
                  <a:pt x="2087603" y="103737"/>
                  <a:pt x="2090396" y="103737"/>
                </a:cubicBezTo>
                <a:cubicBezTo>
                  <a:pt x="2104361" y="83977"/>
                  <a:pt x="2121119" y="64218"/>
                  <a:pt x="2140670" y="55750"/>
                </a:cubicBezTo>
                <a:cubicBezTo>
                  <a:pt x="2140670" y="55750"/>
                  <a:pt x="2140670" y="55750"/>
                  <a:pt x="2140670" y="52927"/>
                </a:cubicBezTo>
                <a:cubicBezTo>
                  <a:pt x="2140670" y="52927"/>
                  <a:pt x="2140670" y="52927"/>
                  <a:pt x="2143463" y="55750"/>
                </a:cubicBezTo>
                <a:cubicBezTo>
                  <a:pt x="2149049" y="58573"/>
                  <a:pt x="2160221" y="64218"/>
                  <a:pt x="2168600" y="69864"/>
                </a:cubicBezTo>
                <a:cubicBezTo>
                  <a:pt x="2168600" y="69864"/>
                  <a:pt x="2168600" y="72686"/>
                  <a:pt x="2168600" y="72686"/>
                </a:cubicBezTo>
                <a:cubicBezTo>
                  <a:pt x="2168600" y="95269"/>
                  <a:pt x="2163014" y="117851"/>
                  <a:pt x="2149049" y="140433"/>
                </a:cubicBezTo>
                <a:cubicBezTo>
                  <a:pt x="2151842" y="143256"/>
                  <a:pt x="2171393" y="157370"/>
                  <a:pt x="2174186" y="157370"/>
                </a:cubicBezTo>
                <a:cubicBezTo>
                  <a:pt x="2190944" y="140433"/>
                  <a:pt x="2213288" y="129142"/>
                  <a:pt x="2235633" y="123496"/>
                </a:cubicBezTo>
                <a:cubicBezTo>
                  <a:pt x="2244012" y="129142"/>
                  <a:pt x="2252391" y="137610"/>
                  <a:pt x="2257977" y="143256"/>
                </a:cubicBezTo>
                <a:cubicBezTo>
                  <a:pt x="2257977" y="143256"/>
                  <a:pt x="2257977" y="143256"/>
                  <a:pt x="2257977" y="146079"/>
                </a:cubicBezTo>
                <a:cubicBezTo>
                  <a:pt x="2252391" y="168661"/>
                  <a:pt x="2238425" y="191243"/>
                  <a:pt x="2221667" y="208180"/>
                </a:cubicBezTo>
                <a:cubicBezTo>
                  <a:pt x="2224461" y="211002"/>
                  <a:pt x="2238425" y="230762"/>
                  <a:pt x="2241219" y="230762"/>
                </a:cubicBezTo>
                <a:cubicBezTo>
                  <a:pt x="2260770" y="219471"/>
                  <a:pt x="2285907" y="213825"/>
                  <a:pt x="2308251" y="213825"/>
                </a:cubicBezTo>
                <a:cubicBezTo>
                  <a:pt x="2308251" y="213825"/>
                  <a:pt x="2308251" y="213825"/>
                  <a:pt x="2311044" y="213825"/>
                </a:cubicBezTo>
                <a:cubicBezTo>
                  <a:pt x="2316630" y="222293"/>
                  <a:pt x="2322216" y="233585"/>
                  <a:pt x="2325009" y="239230"/>
                </a:cubicBezTo>
                <a:cubicBezTo>
                  <a:pt x="2325009" y="239230"/>
                  <a:pt x="2325009" y="239230"/>
                  <a:pt x="2325009" y="242053"/>
                </a:cubicBezTo>
                <a:cubicBezTo>
                  <a:pt x="2313837" y="261812"/>
                  <a:pt x="2297079" y="281572"/>
                  <a:pt x="2274735" y="292863"/>
                </a:cubicBezTo>
                <a:cubicBezTo>
                  <a:pt x="2277528" y="295686"/>
                  <a:pt x="2285907" y="318268"/>
                  <a:pt x="2285907" y="321091"/>
                </a:cubicBezTo>
                <a:cubicBezTo>
                  <a:pt x="2311044" y="315445"/>
                  <a:pt x="2336181" y="312622"/>
                  <a:pt x="2355732" y="321091"/>
                </a:cubicBezTo>
                <a:cubicBezTo>
                  <a:pt x="2355732" y="321091"/>
                  <a:pt x="2355732" y="321091"/>
                  <a:pt x="2358525" y="321091"/>
                </a:cubicBezTo>
                <a:cubicBezTo>
                  <a:pt x="2361318" y="329559"/>
                  <a:pt x="2364111" y="340850"/>
                  <a:pt x="2366904" y="349318"/>
                </a:cubicBezTo>
                <a:cubicBezTo>
                  <a:pt x="2366904" y="349318"/>
                  <a:pt x="2366904" y="349318"/>
                  <a:pt x="2366904" y="352141"/>
                </a:cubicBezTo>
                <a:cubicBezTo>
                  <a:pt x="2366904" y="352141"/>
                  <a:pt x="2366904" y="352141"/>
                  <a:pt x="2364111" y="352141"/>
                </a:cubicBezTo>
                <a:cubicBezTo>
                  <a:pt x="2350146" y="369078"/>
                  <a:pt x="2327802" y="380369"/>
                  <a:pt x="2305458" y="388837"/>
                </a:cubicBezTo>
                <a:cubicBezTo>
                  <a:pt x="2305458" y="391660"/>
                  <a:pt x="2308251" y="414242"/>
                  <a:pt x="2308251" y="417065"/>
                </a:cubicBezTo>
                <a:cubicBezTo>
                  <a:pt x="2333388" y="417065"/>
                  <a:pt x="2358525" y="425533"/>
                  <a:pt x="2375283" y="436824"/>
                </a:cubicBezTo>
                <a:cubicBezTo>
                  <a:pt x="2375283" y="436824"/>
                  <a:pt x="2375283" y="436824"/>
                  <a:pt x="2378076" y="436824"/>
                </a:cubicBezTo>
                <a:cubicBezTo>
                  <a:pt x="2378076" y="442470"/>
                  <a:pt x="2378076" y="448115"/>
                  <a:pt x="2378076" y="450938"/>
                </a:cubicBezTo>
                <a:cubicBezTo>
                  <a:pt x="2378076" y="456584"/>
                  <a:pt x="2378076" y="462229"/>
                  <a:pt x="2378076" y="467875"/>
                </a:cubicBezTo>
                <a:cubicBezTo>
                  <a:pt x="2378076" y="467875"/>
                  <a:pt x="2378076" y="467875"/>
                  <a:pt x="2375283" y="467875"/>
                </a:cubicBezTo>
                <a:cubicBezTo>
                  <a:pt x="2358525" y="479166"/>
                  <a:pt x="2333388" y="487634"/>
                  <a:pt x="2308251" y="487634"/>
                </a:cubicBezTo>
                <a:cubicBezTo>
                  <a:pt x="2308251" y="490457"/>
                  <a:pt x="2305458" y="513039"/>
                  <a:pt x="2302665" y="515862"/>
                </a:cubicBezTo>
                <a:cubicBezTo>
                  <a:pt x="2327802" y="524330"/>
                  <a:pt x="2350146" y="535621"/>
                  <a:pt x="2364111" y="552558"/>
                </a:cubicBezTo>
                <a:cubicBezTo>
                  <a:pt x="2364111" y="552558"/>
                  <a:pt x="2364111" y="552558"/>
                  <a:pt x="2364111" y="555381"/>
                </a:cubicBezTo>
                <a:cubicBezTo>
                  <a:pt x="2364111" y="563849"/>
                  <a:pt x="2361318" y="575140"/>
                  <a:pt x="2358525" y="583609"/>
                </a:cubicBezTo>
                <a:cubicBezTo>
                  <a:pt x="2358525" y="583609"/>
                  <a:pt x="2358525" y="583609"/>
                  <a:pt x="2355732" y="583609"/>
                </a:cubicBezTo>
                <a:cubicBezTo>
                  <a:pt x="2333388" y="589254"/>
                  <a:pt x="2308251" y="589254"/>
                  <a:pt x="2285907" y="583609"/>
                </a:cubicBezTo>
                <a:cubicBezTo>
                  <a:pt x="2285907" y="586431"/>
                  <a:pt x="2274735" y="606191"/>
                  <a:pt x="2274735" y="611836"/>
                </a:cubicBezTo>
                <a:cubicBezTo>
                  <a:pt x="2294286" y="623127"/>
                  <a:pt x="2313837" y="642887"/>
                  <a:pt x="2325009" y="659824"/>
                </a:cubicBezTo>
                <a:cubicBezTo>
                  <a:pt x="2325009" y="659824"/>
                  <a:pt x="2325009" y="659824"/>
                  <a:pt x="2325009" y="662646"/>
                </a:cubicBezTo>
                <a:cubicBezTo>
                  <a:pt x="2322216" y="671115"/>
                  <a:pt x="2313837" y="682406"/>
                  <a:pt x="2311044" y="688051"/>
                </a:cubicBezTo>
                <a:cubicBezTo>
                  <a:pt x="2311044" y="688051"/>
                  <a:pt x="2311044" y="688051"/>
                  <a:pt x="2308251" y="690874"/>
                </a:cubicBezTo>
                <a:cubicBezTo>
                  <a:pt x="2285907" y="690874"/>
                  <a:pt x="2260770" y="682406"/>
                  <a:pt x="2238425" y="671115"/>
                </a:cubicBezTo>
                <a:cubicBezTo>
                  <a:pt x="2238425" y="673937"/>
                  <a:pt x="2224461" y="693697"/>
                  <a:pt x="2221667" y="696520"/>
                </a:cubicBezTo>
                <a:cubicBezTo>
                  <a:pt x="2238425" y="713456"/>
                  <a:pt x="2252391" y="736038"/>
                  <a:pt x="2257977" y="758621"/>
                </a:cubicBezTo>
                <a:cubicBezTo>
                  <a:pt x="2257977" y="758621"/>
                  <a:pt x="2257977" y="758621"/>
                  <a:pt x="2255184" y="758621"/>
                </a:cubicBezTo>
                <a:cubicBezTo>
                  <a:pt x="2252391" y="767089"/>
                  <a:pt x="2241219" y="775557"/>
                  <a:pt x="2235633" y="781203"/>
                </a:cubicBezTo>
                <a:cubicBezTo>
                  <a:pt x="2235633" y="781203"/>
                  <a:pt x="2235633" y="781203"/>
                  <a:pt x="2232839" y="781203"/>
                </a:cubicBezTo>
                <a:cubicBezTo>
                  <a:pt x="2213288" y="775557"/>
                  <a:pt x="2190944" y="761443"/>
                  <a:pt x="2171393" y="744507"/>
                </a:cubicBezTo>
                <a:cubicBezTo>
                  <a:pt x="2168600" y="747330"/>
                  <a:pt x="2151842" y="761443"/>
                  <a:pt x="2149049" y="764266"/>
                </a:cubicBezTo>
                <a:cubicBezTo>
                  <a:pt x="2160221" y="784026"/>
                  <a:pt x="2168600" y="809431"/>
                  <a:pt x="2168600" y="829190"/>
                </a:cubicBezTo>
                <a:cubicBezTo>
                  <a:pt x="2168600" y="832013"/>
                  <a:pt x="2168600" y="832013"/>
                  <a:pt x="2168600" y="832013"/>
                </a:cubicBezTo>
                <a:cubicBezTo>
                  <a:pt x="2168600" y="832013"/>
                  <a:pt x="2168600" y="832013"/>
                  <a:pt x="2165807" y="834836"/>
                </a:cubicBezTo>
                <a:cubicBezTo>
                  <a:pt x="2160221" y="840481"/>
                  <a:pt x="2149049" y="846127"/>
                  <a:pt x="2140670" y="848949"/>
                </a:cubicBezTo>
                <a:cubicBezTo>
                  <a:pt x="2121119" y="837658"/>
                  <a:pt x="2101568" y="820722"/>
                  <a:pt x="2090396" y="798140"/>
                </a:cubicBezTo>
                <a:cubicBezTo>
                  <a:pt x="2087603" y="800962"/>
                  <a:pt x="2065259" y="809431"/>
                  <a:pt x="2062466" y="809431"/>
                </a:cubicBezTo>
                <a:cubicBezTo>
                  <a:pt x="2065259" y="820722"/>
                  <a:pt x="2065259" y="834836"/>
                  <a:pt x="2065259" y="846127"/>
                </a:cubicBezTo>
                <a:cubicBezTo>
                  <a:pt x="2065259" y="857418"/>
                  <a:pt x="2065259" y="871532"/>
                  <a:pt x="2062466" y="882823"/>
                </a:cubicBezTo>
                <a:cubicBezTo>
                  <a:pt x="2062466" y="882823"/>
                  <a:pt x="2062466" y="882823"/>
                  <a:pt x="2059673" y="882823"/>
                </a:cubicBezTo>
                <a:cubicBezTo>
                  <a:pt x="2054087" y="885646"/>
                  <a:pt x="2040122" y="888468"/>
                  <a:pt x="2031743" y="891291"/>
                </a:cubicBezTo>
                <a:cubicBezTo>
                  <a:pt x="2014985" y="874354"/>
                  <a:pt x="2001020" y="851772"/>
                  <a:pt x="1995434" y="829190"/>
                </a:cubicBezTo>
                <a:cubicBezTo>
                  <a:pt x="1992641" y="829190"/>
                  <a:pt x="1970297" y="832013"/>
                  <a:pt x="1967504" y="832013"/>
                </a:cubicBezTo>
                <a:cubicBezTo>
                  <a:pt x="1964711" y="857418"/>
                  <a:pt x="1959125" y="882823"/>
                  <a:pt x="1947953" y="902582"/>
                </a:cubicBezTo>
                <a:cubicBezTo>
                  <a:pt x="1947953" y="902582"/>
                  <a:pt x="1947953" y="902582"/>
                  <a:pt x="1945160" y="902582"/>
                </a:cubicBezTo>
                <a:cubicBezTo>
                  <a:pt x="1939574" y="902582"/>
                  <a:pt x="1925608" y="902582"/>
                  <a:pt x="1917229" y="902582"/>
                </a:cubicBezTo>
                <a:cubicBezTo>
                  <a:pt x="1917229" y="902582"/>
                  <a:pt x="1917229" y="902582"/>
                  <a:pt x="1914436" y="902582"/>
                </a:cubicBezTo>
                <a:cubicBezTo>
                  <a:pt x="1903264" y="882823"/>
                  <a:pt x="1897678" y="857418"/>
                  <a:pt x="1897678" y="832013"/>
                </a:cubicBezTo>
                <a:cubicBezTo>
                  <a:pt x="1894885" y="832013"/>
                  <a:pt x="1869748" y="829190"/>
                  <a:pt x="1866955" y="829190"/>
                </a:cubicBezTo>
                <a:cubicBezTo>
                  <a:pt x="1861369" y="851772"/>
                  <a:pt x="1847404" y="874354"/>
                  <a:pt x="1833439" y="891291"/>
                </a:cubicBezTo>
                <a:cubicBezTo>
                  <a:pt x="1833439" y="891291"/>
                  <a:pt x="1833439" y="891291"/>
                  <a:pt x="1830646" y="891291"/>
                </a:cubicBezTo>
                <a:cubicBezTo>
                  <a:pt x="1822267" y="888468"/>
                  <a:pt x="1808302" y="885646"/>
                  <a:pt x="1802716" y="882823"/>
                </a:cubicBezTo>
                <a:cubicBezTo>
                  <a:pt x="1802716" y="882823"/>
                  <a:pt x="1802716" y="882823"/>
                  <a:pt x="1799923" y="882823"/>
                </a:cubicBezTo>
                <a:cubicBezTo>
                  <a:pt x="1799923" y="882823"/>
                  <a:pt x="1799923" y="882823"/>
                  <a:pt x="1799923" y="880000"/>
                </a:cubicBezTo>
                <a:cubicBezTo>
                  <a:pt x="1797130" y="871532"/>
                  <a:pt x="1797130" y="857418"/>
                  <a:pt x="1797130" y="846127"/>
                </a:cubicBezTo>
                <a:cubicBezTo>
                  <a:pt x="1797130" y="834836"/>
                  <a:pt x="1797130" y="820722"/>
                  <a:pt x="1799923" y="809431"/>
                </a:cubicBezTo>
                <a:cubicBezTo>
                  <a:pt x="1797130" y="809431"/>
                  <a:pt x="1777579" y="800962"/>
                  <a:pt x="1774786" y="798140"/>
                </a:cubicBezTo>
                <a:cubicBezTo>
                  <a:pt x="1760821" y="820722"/>
                  <a:pt x="1744063" y="837658"/>
                  <a:pt x="1724512" y="848949"/>
                </a:cubicBezTo>
                <a:cubicBezTo>
                  <a:pt x="1724512" y="848949"/>
                  <a:pt x="1724512" y="848949"/>
                  <a:pt x="1721719" y="851772"/>
                </a:cubicBezTo>
                <a:cubicBezTo>
                  <a:pt x="1721719" y="851772"/>
                  <a:pt x="1721719" y="851772"/>
                  <a:pt x="1721719" y="848949"/>
                </a:cubicBezTo>
                <a:cubicBezTo>
                  <a:pt x="1713340" y="846127"/>
                  <a:pt x="1702168" y="840481"/>
                  <a:pt x="1696582" y="834836"/>
                </a:cubicBezTo>
                <a:cubicBezTo>
                  <a:pt x="1696582" y="834836"/>
                  <a:pt x="1696582" y="832013"/>
                  <a:pt x="1696582" y="832013"/>
                </a:cubicBezTo>
                <a:cubicBezTo>
                  <a:pt x="1696582" y="809431"/>
                  <a:pt x="1702168" y="786848"/>
                  <a:pt x="1713340" y="764266"/>
                </a:cubicBezTo>
                <a:cubicBezTo>
                  <a:pt x="1710547" y="761443"/>
                  <a:pt x="1693789" y="747330"/>
                  <a:pt x="1690996" y="744507"/>
                </a:cubicBezTo>
                <a:cubicBezTo>
                  <a:pt x="1671445" y="764266"/>
                  <a:pt x="1649101" y="775557"/>
                  <a:pt x="1629549" y="781203"/>
                </a:cubicBezTo>
                <a:cubicBezTo>
                  <a:pt x="1629549" y="781203"/>
                  <a:pt x="1629549" y="781203"/>
                  <a:pt x="1626756" y="781203"/>
                </a:cubicBezTo>
                <a:cubicBezTo>
                  <a:pt x="1621170" y="775557"/>
                  <a:pt x="1609998" y="767089"/>
                  <a:pt x="1607205" y="761443"/>
                </a:cubicBezTo>
                <a:cubicBezTo>
                  <a:pt x="1607205" y="761443"/>
                  <a:pt x="1607205" y="761443"/>
                  <a:pt x="1604412" y="758621"/>
                </a:cubicBezTo>
                <a:cubicBezTo>
                  <a:pt x="1609998" y="736038"/>
                  <a:pt x="1623963" y="713456"/>
                  <a:pt x="1640722" y="696520"/>
                </a:cubicBezTo>
                <a:cubicBezTo>
                  <a:pt x="1637929" y="693697"/>
                  <a:pt x="1623963" y="673937"/>
                  <a:pt x="1623963" y="671115"/>
                </a:cubicBezTo>
                <a:cubicBezTo>
                  <a:pt x="1601619" y="685229"/>
                  <a:pt x="1576482" y="690874"/>
                  <a:pt x="1554138" y="690874"/>
                </a:cubicBezTo>
                <a:cubicBezTo>
                  <a:pt x="1548552" y="682406"/>
                  <a:pt x="1540173" y="671115"/>
                  <a:pt x="1537380" y="665469"/>
                </a:cubicBezTo>
                <a:cubicBezTo>
                  <a:pt x="1537380" y="665469"/>
                  <a:pt x="1537380" y="665469"/>
                  <a:pt x="1537380" y="662646"/>
                </a:cubicBezTo>
                <a:cubicBezTo>
                  <a:pt x="1548552" y="642887"/>
                  <a:pt x="1568103" y="623127"/>
                  <a:pt x="1587654" y="611836"/>
                </a:cubicBezTo>
                <a:cubicBezTo>
                  <a:pt x="1587654" y="609014"/>
                  <a:pt x="1576482" y="586431"/>
                  <a:pt x="1576482" y="583609"/>
                </a:cubicBezTo>
                <a:cubicBezTo>
                  <a:pt x="1554138" y="589254"/>
                  <a:pt x="1526208" y="592077"/>
                  <a:pt x="1506657" y="583609"/>
                </a:cubicBezTo>
                <a:cubicBezTo>
                  <a:pt x="1506657" y="583609"/>
                  <a:pt x="1506657" y="583609"/>
                  <a:pt x="1503864" y="583609"/>
                </a:cubicBezTo>
                <a:cubicBezTo>
                  <a:pt x="1501071" y="575140"/>
                  <a:pt x="1498278" y="563849"/>
                  <a:pt x="1495485" y="555381"/>
                </a:cubicBezTo>
                <a:cubicBezTo>
                  <a:pt x="1495485" y="555381"/>
                  <a:pt x="1495485" y="555381"/>
                  <a:pt x="1495485" y="552558"/>
                </a:cubicBezTo>
                <a:cubicBezTo>
                  <a:pt x="1495485" y="552558"/>
                  <a:pt x="1495485" y="552558"/>
                  <a:pt x="1498278" y="552558"/>
                </a:cubicBezTo>
                <a:cubicBezTo>
                  <a:pt x="1512243" y="535621"/>
                  <a:pt x="1534587" y="524330"/>
                  <a:pt x="1559724" y="515862"/>
                </a:cubicBezTo>
                <a:cubicBezTo>
                  <a:pt x="1556931" y="513039"/>
                  <a:pt x="1554138" y="490457"/>
                  <a:pt x="1554138" y="484812"/>
                </a:cubicBezTo>
                <a:cubicBezTo>
                  <a:pt x="1529001" y="484812"/>
                  <a:pt x="1503864" y="479166"/>
                  <a:pt x="1487106" y="467875"/>
                </a:cubicBezTo>
                <a:cubicBezTo>
                  <a:pt x="1487106" y="467875"/>
                  <a:pt x="1487106" y="467875"/>
                  <a:pt x="1484313" y="467875"/>
                </a:cubicBezTo>
                <a:cubicBezTo>
                  <a:pt x="1484313" y="467875"/>
                  <a:pt x="1484313" y="467875"/>
                  <a:pt x="1484313" y="465052"/>
                </a:cubicBezTo>
                <a:cubicBezTo>
                  <a:pt x="1484313" y="462229"/>
                  <a:pt x="1484313" y="456584"/>
                  <a:pt x="1484313" y="450938"/>
                </a:cubicBezTo>
                <a:cubicBezTo>
                  <a:pt x="1484313" y="445293"/>
                  <a:pt x="1484313" y="439647"/>
                  <a:pt x="1484313" y="436824"/>
                </a:cubicBezTo>
                <a:cubicBezTo>
                  <a:pt x="1484313" y="436824"/>
                  <a:pt x="1484313" y="436824"/>
                  <a:pt x="1484313" y="434002"/>
                </a:cubicBezTo>
                <a:cubicBezTo>
                  <a:pt x="1484313" y="434002"/>
                  <a:pt x="1484313" y="434002"/>
                  <a:pt x="1487106" y="434002"/>
                </a:cubicBezTo>
                <a:cubicBezTo>
                  <a:pt x="1503864" y="422710"/>
                  <a:pt x="1529001" y="417065"/>
                  <a:pt x="1554138" y="417065"/>
                </a:cubicBezTo>
                <a:cubicBezTo>
                  <a:pt x="1554138" y="414242"/>
                  <a:pt x="1556931" y="388837"/>
                  <a:pt x="1556931" y="386014"/>
                </a:cubicBezTo>
                <a:cubicBezTo>
                  <a:pt x="1534587" y="380369"/>
                  <a:pt x="1512243" y="366255"/>
                  <a:pt x="1498278" y="352141"/>
                </a:cubicBezTo>
                <a:cubicBezTo>
                  <a:pt x="1498278" y="352141"/>
                  <a:pt x="1498278" y="352141"/>
                  <a:pt x="1495485" y="349318"/>
                </a:cubicBezTo>
                <a:cubicBezTo>
                  <a:pt x="1498278" y="340850"/>
                  <a:pt x="1501071" y="329559"/>
                  <a:pt x="1503864" y="321091"/>
                </a:cubicBezTo>
                <a:cubicBezTo>
                  <a:pt x="1503864" y="321091"/>
                  <a:pt x="1503864" y="321091"/>
                  <a:pt x="1503864" y="318268"/>
                </a:cubicBezTo>
                <a:cubicBezTo>
                  <a:pt x="1503864" y="318268"/>
                  <a:pt x="1503864" y="318268"/>
                  <a:pt x="1506657" y="318268"/>
                </a:cubicBezTo>
                <a:cubicBezTo>
                  <a:pt x="1526208" y="312622"/>
                  <a:pt x="1551345" y="312622"/>
                  <a:pt x="1576482" y="318268"/>
                </a:cubicBezTo>
                <a:cubicBezTo>
                  <a:pt x="1576482" y="315445"/>
                  <a:pt x="1584861" y="295686"/>
                  <a:pt x="1587654" y="292863"/>
                </a:cubicBezTo>
                <a:cubicBezTo>
                  <a:pt x="1565310" y="278749"/>
                  <a:pt x="1548552" y="261812"/>
                  <a:pt x="1537380" y="242053"/>
                </a:cubicBezTo>
                <a:cubicBezTo>
                  <a:pt x="1537380" y="242053"/>
                  <a:pt x="1537380" y="242053"/>
                  <a:pt x="1537380" y="239230"/>
                </a:cubicBezTo>
                <a:cubicBezTo>
                  <a:pt x="1540173" y="230762"/>
                  <a:pt x="1545759" y="219471"/>
                  <a:pt x="1551345" y="213825"/>
                </a:cubicBezTo>
                <a:cubicBezTo>
                  <a:pt x="1551345" y="213825"/>
                  <a:pt x="1551345" y="213825"/>
                  <a:pt x="1554138" y="213825"/>
                </a:cubicBezTo>
                <a:cubicBezTo>
                  <a:pt x="1576482" y="213825"/>
                  <a:pt x="1601619" y="219471"/>
                  <a:pt x="1621170" y="230762"/>
                </a:cubicBezTo>
                <a:cubicBezTo>
                  <a:pt x="1623963" y="227939"/>
                  <a:pt x="1637929" y="208180"/>
                  <a:pt x="1640722" y="208180"/>
                </a:cubicBezTo>
                <a:cubicBezTo>
                  <a:pt x="1623963" y="188420"/>
                  <a:pt x="1609998" y="165838"/>
                  <a:pt x="1604412" y="146079"/>
                </a:cubicBezTo>
                <a:cubicBezTo>
                  <a:pt x="1604412" y="146079"/>
                  <a:pt x="1604412" y="146079"/>
                  <a:pt x="1604412" y="143256"/>
                </a:cubicBezTo>
                <a:cubicBezTo>
                  <a:pt x="1609998" y="134787"/>
                  <a:pt x="1618377" y="126319"/>
                  <a:pt x="1626756" y="123496"/>
                </a:cubicBezTo>
                <a:cubicBezTo>
                  <a:pt x="1626756" y="123496"/>
                  <a:pt x="1626756" y="123496"/>
                  <a:pt x="1626756" y="120674"/>
                </a:cubicBezTo>
                <a:cubicBezTo>
                  <a:pt x="1626756" y="120674"/>
                  <a:pt x="1626756" y="120674"/>
                  <a:pt x="1629549" y="120674"/>
                </a:cubicBezTo>
                <a:cubicBezTo>
                  <a:pt x="1649101" y="126319"/>
                  <a:pt x="1671445" y="140433"/>
                  <a:pt x="1688203" y="157370"/>
                </a:cubicBezTo>
                <a:cubicBezTo>
                  <a:pt x="1690996" y="154547"/>
                  <a:pt x="1707754" y="143256"/>
                  <a:pt x="1710547" y="140433"/>
                </a:cubicBezTo>
                <a:cubicBezTo>
                  <a:pt x="1699375" y="117851"/>
                  <a:pt x="1693789" y="95269"/>
                  <a:pt x="1693789" y="72686"/>
                </a:cubicBezTo>
                <a:cubicBezTo>
                  <a:pt x="1693789" y="72686"/>
                  <a:pt x="1693789" y="69864"/>
                  <a:pt x="1693789" y="69864"/>
                </a:cubicBezTo>
                <a:cubicBezTo>
                  <a:pt x="1702168" y="64218"/>
                  <a:pt x="1710547" y="58573"/>
                  <a:pt x="1718926" y="52927"/>
                </a:cubicBezTo>
                <a:cubicBezTo>
                  <a:pt x="1718926" y="52927"/>
                  <a:pt x="1718926" y="52927"/>
                  <a:pt x="1721719" y="52927"/>
                </a:cubicBezTo>
                <a:cubicBezTo>
                  <a:pt x="1721719" y="52927"/>
                  <a:pt x="1721719" y="52927"/>
                  <a:pt x="1721719" y="55750"/>
                </a:cubicBezTo>
                <a:cubicBezTo>
                  <a:pt x="1741270" y="64218"/>
                  <a:pt x="1758028" y="83977"/>
                  <a:pt x="1771993" y="103737"/>
                </a:cubicBezTo>
                <a:cubicBezTo>
                  <a:pt x="1774786" y="103737"/>
                  <a:pt x="1797130" y="92446"/>
                  <a:pt x="1799923" y="92446"/>
                </a:cubicBezTo>
                <a:cubicBezTo>
                  <a:pt x="1797130" y="81155"/>
                  <a:pt x="1794337" y="69864"/>
                  <a:pt x="1794337" y="55750"/>
                </a:cubicBezTo>
                <a:cubicBezTo>
                  <a:pt x="1794337" y="44459"/>
                  <a:pt x="1797130" y="33168"/>
                  <a:pt x="1799923" y="21876"/>
                </a:cubicBezTo>
                <a:cubicBezTo>
                  <a:pt x="1799923" y="21876"/>
                  <a:pt x="1799923" y="21876"/>
                  <a:pt x="1799923" y="19054"/>
                </a:cubicBezTo>
                <a:cubicBezTo>
                  <a:pt x="1808302" y="16231"/>
                  <a:pt x="1819474" y="13408"/>
                  <a:pt x="1827853" y="13408"/>
                </a:cubicBezTo>
                <a:cubicBezTo>
                  <a:pt x="1827853" y="13408"/>
                  <a:pt x="1827853" y="13408"/>
                  <a:pt x="1830646" y="10585"/>
                </a:cubicBezTo>
                <a:cubicBezTo>
                  <a:pt x="1830646" y="10585"/>
                  <a:pt x="1830646" y="10585"/>
                  <a:pt x="1830646" y="13408"/>
                </a:cubicBezTo>
                <a:cubicBezTo>
                  <a:pt x="1847404" y="27522"/>
                  <a:pt x="1858576" y="50104"/>
                  <a:pt x="1866955" y="75509"/>
                </a:cubicBezTo>
                <a:cubicBezTo>
                  <a:pt x="1869748" y="72686"/>
                  <a:pt x="1892092" y="69864"/>
                  <a:pt x="1897678" y="69864"/>
                </a:cubicBezTo>
                <a:cubicBezTo>
                  <a:pt x="1897678" y="47281"/>
                  <a:pt x="1903264" y="21876"/>
                  <a:pt x="1914436" y="21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p>
        </p:txBody>
      </p:sp>
      <p:sp>
        <p:nvSpPr>
          <p:cNvPr id="8" name="TextBox 7" hidden="1">
            <a:extLst>
              <a:ext uri="{FF2B5EF4-FFF2-40B4-BE49-F238E27FC236}">
                <a16:creationId xmlns:a16="http://schemas.microsoft.com/office/drawing/2014/main" id="{84DDCCAD-79C7-47DD-ADFA-662E6C9F15A6}"/>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1">
                    <a:lumMod val="50000"/>
                  </a:schemeClr>
                </a:solidFill>
              </a:rPr>
              <a:t>© 2019 Rotary International. Internal Use Only. Not For Distribution. Private and Confidential.</a:t>
            </a:r>
          </a:p>
        </p:txBody>
      </p:sp>
      <p:sp>
        <p:nvSpPr>
          <p:cNvPr id="11" name="Slide Number Placeholder 5">
            <a:extLst>
              <a:ext uri="{FF2B5EF4-FFF2-40B4-BE49-F238E27FC236}">
                <a16:creationId xmlns:a16="http://schemas.microsoft.com/office/drawing/2014/main" id="{B404E3BF-B02B-48D6-9216-A767209304BA}"/>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2428301717"/>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E6EAAB-7FEE-4F68-883D-EBA6B0F104AC}"/>
              </a:ext>
            </a:extLst>
          </p:cNvPr>
          <p:cNvSpPr/>
          <p:nvPr userDrawn="1"/>
        </p:nvSpPr>
        <p:spPr>
          <a:xfrm>
            <a:off x="0" y="0"/>
            <a:ext cx="12192000" cy="6858000"/>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hidden="1">
            <a:extLst>
              <a:ext uri="{FF2B5EF4-FFF2-40B4-BE49-F238E27FC236}">
                <a16:creationId xmlns:a16="http://schemas.microsoft.com/office/drawing/2014/main" id="{690739EB-94C1-4415-B19F-879B952D09F0}"/>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50000"/>
                  </a:schemeClr>
                </a:solidFill>
              </a:rPr>
              <a:t>© 2019 Rotary International. Internal Use Only. Not For Distribution. Private and Confidential.</a:t>
            </a:r>
          </a:p>
        </p:txBody>
      </p:sp>
      <p:sp>
        <p:nvSpPr>
          <p:cNvPr id="5" name="Slide Number Placeholder 5">
            <a:extLst>
              <a:ext uri="{FF2B5EF4-FFF2-40B4-BE49-F238E27FC236}">
                <a16:creationId xmlns:a16="http://schemas.microsoft.com/office/drawing/2014/main" id="{498B72DB-9B3F-4174-946B-11B970D5D543}"/>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228161305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4AB9660-06D7-4EC1-B41A-0141039CF0E9}"/>
              </a:ext>
            </a:extLst>
          </p:cNvPr>
          <p:cNvSpPr/>
          <p:nvPr userDrawn="1"/>
        </p:nvSpPr>
        <p:spPr>
          <a:xfrm>
            <a:off x="0" y="0"/>
            <a:ext cx="12192000" cy="6857999"/>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6" name="TextBox 5" hidden="1">
            <a:extLst>
              <a:ext uri="{FF2B5EF4-FFF2-40B4-BE49-F238E27FC236}">
                <a16:creationId xmlns:a16="http://schemas.microsoft.com/office/drawing/2014/main" id="{440A6B87-0865-4F2E-BFC1-2085F3020671}"/>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5" name="Slide Number Placeholder 5">
            <a:extLst>
              <a:ext uri="{FF2B5EF4-FFF2-40B4-BE49-F238E27FC236}">
                <a16:creationId xmlns:a16="http://schemas.microsoft.com/office/drawing/2014/main" id="{5A7B473F-4FCB-4E80-AEDD-AFF0A582E31D}"/>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48602942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6B15CEA-7F4D-4111-91E1-C24BB8942014}"/>
              </a:ext>
            </a:extLst>
          </p:cNvPr>
          <p:cNvSpPr/>
          <p:nvPr userDrawn="1"/>
        </p:nvSpPr>
        <p:spPr>
          <a:xfrm flipV="1">
            <a:off x="0" y="0"/>
            <a:ext cx="12192000"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B110B65-104E-48DA-9FDA-01FF9A48E841}"/>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dirty="0"/>
              <a:t>Click to edit Master title style</a:t>
            </a:r>
          </a:p>
        </p:txBody>
      </p:sp>
      <p:sp>
        <p:nvSpPr>
          <p:cNvPr id="10" name="Content Placeholder 2">
            <a:extLst>
              <a:ext uri="{FF2B5EF4-FFF2-40B4-BE49-F238E27FC236}">
                <a16:creationId xmlns:a16="http://schemas.microsoft.com/office/drawing/2014/main" id="{9A633E9E-2A95-4274-8C9E-B12F3C8F05DB}"/>
              </a:ext>
            </a:extLst>
          </p:cNvPr>
          <p:cNvSpPr>
            <a:spLocks noGrp="1"/>
          </p:cNvSpPr>
          <p:nvPr>
            <p:ph idx="1"/>
          </p:nvPr>
        </p:nvSpPr>
        <p:spPr>
          <a:xfrm>
            <a:off x="380999" y="2142067"/>
            <a:ext cx="11506199" cy="4034896"/>
          </a:xfrm>
        </p:spPr>
        <p:txBody>
          <a:bodyPr>
            <a:normAutofit/>
          </a:bodyPr>
          <a:lstStyle>
            <a:lvl1pPr>
              <a:defRPr sz="2400">
                <a:solidFill>
                  <a:srgbClr val="333333"/>
                </a:solidFill>
              </a:defRPr>
            </a:lvl1pPr>
            <a:lvl2pPr marL="457200" indent="-228600">
              <a:defRPr sz="2000">
                <a:solidFill>
                  <a:srgbClr val="333333"/>
                </a:solidFill>
              </a:defRPr>
            </a:lvl2pPr>
            <a:lvl3pPr marL="685800" indent="-228600">
              <a:defRPr sz="1800">
                <a:solidFill>
                  <a:srgbClr val="333333"/>
                </a:solidFill>
              </a:defRPr>
            </a:lvl3pPr>
            <a:lvl4pPr marL="914400" indent="-228600">
              <a:defRPr sz="1600">
                <a:solidFill>
                  <a:srgbClr val="333333"/>
                </a:solidFill>
              </a:defRPr>
            </a:lvl4pPr>
            <a:lvl5pPr marL="1143000" indent="-228600">
              <a:defRPr sz="1600">
                <a:solidFill>
                  <a:srgbClr val="333333"/>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TextBox 5" hidden="1">
            <a:extLst>
              <a:ext uri="{FF2B5EF4-FFF2-40B4-BE49-F238E27FC236}">
                <a16:creationId xmlns:a16="http://schemas.microsoft.com/office/drawing/2014/main" id="{134820A4-D5DF-4EEE-9F8B-8C9C8D423F7B}"/>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9" name="Slide Number Placeholder 5">
            <a:extLst>
              <a:ext uri="{FF2B5EF4-FFF2-40B4-BE49-F238E27FC236}">
                <a16:creationId xmlns:a16="http://schemas.microsoft.com/office/drawing/2014/main" id="{CE2B2F9D-68E3-43FB-86DA-500515AC8355}"/>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3692588262"/>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6B15CEA-7F4D-4111-91E1-C24BB8942014}"/>
              </a:ext>
            </a:extLst>
          </p:cNvPr>
          <p:cNvSpPr/>
          <p:nvPr userDrawn="1"/>
        </p:nvSpPr>
        <p:spPr>
          <a:xfrm flipV="1">
            <a:off x="0" y="0"/>
            <a:ext cx="12192000"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B110B65-104E-48DA-9FDA-01FF9A48E841}"/>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dirty="0"/>
              <a:t>Click to edit Master title style</a:t>
            </a:r>
          </a:p>
        </p:txBody>
      </p:sp>
      <p:sp>
        <p:nvSpPr>
          <p:cNvPr id="10" name="Content Placeholder 2">
            <a:extLst>
              <a:ext uri="{FF2B5EF4-FFF2-40B4-BE49-F238E27FC236}">
                <a16:creationId xmlns:a16="http://schemas.microsoft.com/office/drawing/2014/main" id="{9A633E9E-2A95-4274-8C9E-B12F3C8F05DB}"/>
              </a:ext>
            </a:extLst>
          </p:cNvPr>
          <p:cNvSpPr>
            <a:spLocks noGrp="1"/>
          </p:cNvSpPr>
          <p:nvPr>
            <p:ph idx="1"/>
          </p:nvPr>
        </p:nvSpPr>
        <p:spPr>
          <a:xfrm>
            <a:off x="380999" y="2436811"/>
            <a:ext cx="11506199" cy="3836989"/>
          </a:xfrm>
        </p:spPr>
        <p:txBody>
          <a:bodyPr>
            <a:normAutofit/>
          </a:bodyPr>
          <a:lstStyle>
            <a:lvl1pPr>
              <a:defRPr sz="2400">
                <a:solidFill>
                  <a:srgbClr val="333333"/>
                </a:solidFill>
              </a:defRPr>
            </a:lvl1pPr>
            <a:lvl2pPr marL="457200" indent="-228600">
              <a:defRPr sz="2000">
                <a:solidFill>
                  <a:srgbClr val="333333"/>
                </a:solidFill>
              </a:defRPr>
            </a:lvl2pPr>
            <a:lvl3pPr marL="685800" indent="-228600">
              <a:defRPr sz="1800">
                <a:solidFill>
                  <a:srgbClr val="333333"/>
                </a:solidFill>
              </a:defRPr>
            </a:lvl3pPr>
            <a:lvl4pPr marL="914400" indent="-228600">
              <a:defRPr sz="1600">
                <a:solidFill>
                  <a:srgbClr val="333333"/>
                </a:solidFill>
              </a:defRPr>
            </a:lvl4pPr>
            <a:lvl5pPr marL="1143000" indent="-228600">
              <a:defRPr sz="1600">
                <a:solidFill>
                  <a:srgbClr val="333333"/>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Subtitle 2">
            <a:extLst>
              <a:ext uri="{FF2B5EF4-FFF2-40B4-BE49-F238E27FC236}">
                <a16:creationId xmlns:a16="http://schemas.microsoft.com/office/drawing/2014/main" id="{11B1EC5A-E690-43D2-A0E3-D50BD6A53AFE}"/>
              </a:ext>
            </a:extLst>
          </p:cNvPr>
          <p:cNvSpPr>
            <a:spLocks noGrp="1"/>
          </p:cNvSpPr>
          <p:nvPr>
            <p:ph type="subTitle" idx="13"/>
          </p:nvPr>
        </p:nvSpPr>
        <p:spPr>
          <a:xfrm>
            <a:off x="380999" y="1796132"/>
            <a:ext cx="11506199" cy="615279"/>
          </a:xfrm>
        </p:spPr>
        <p:txBody>
          <a:bodyPr>
            <a:normAutofit/>
          </a:bodyPr>
          <a:lstStyle>
            <a:lvl1pPr marL="0" indent="0" algn="l">
              <a:buNone/>
              <a:defRPr sz="2400" b="1" cap="all" baseline="0">
                <a:solidFill>
                  <a:srgbClr val="333333"/>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7" name="TextBox 6" hidden="1">
            <a:extLst>
              <a:ext uri="{FF2B5EF4-FFF2-40B4-BE49-F238E27FC236}">
                <a16:creationId xmlns:a16="http://schemas.microsoft.com/office/drawing/2014/main" id="{C429B5C5-40F0-413F-82DE-781C809F82A3}"/>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9" name="Slide Number Placeholder 5">
            <a:extLst>
              <a:ext uri="{FF2B5EF4-FFF2-40B4-BE49-F238E27FC236}">
                <a16:creationId xmlns:a16="http://schemas.microsoft.com/office/drawing/2014/main" id="{FD10926E-D815-4592-97B7-8EE7A9786ACB}"/>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116606079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8A776E0-39A8-48D5-80F8-035E16384242}"/>
              </a:ext>
            </a:extLst>
          </p:cNvPr>
          <p:cNvSpPr/>
          <p:nvPr userDrawn="1"/>
        </p:nvSpPr>
        <p:spPr>
          <a:xfrm>
            <a:off x="0" y="1540042"/>
            <a:ext cx="12192000" cy="5317958"/>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dirty="0"/>
          </a:p>
        </p:txBody>
      </p:sp>
      <p:sp>
        <p:nvSpPr>
          <p:cNvPr id="9" name="Slide Number Placeholder 5">
            <a:extLst>
              <a:ext uri="{FF2B5EF4-FFF2-40B4-BE49-F238E27FC236}">
                <a16:creationId xmlns:a16="http://schemas.microsoft.com/office/drawing/2014/main" id="{3720C02A-46A0-4BE0-B1BF-F34465AC270B}"/>
              </a:ext>
            </a:extLst>
          </p:cNvPr>
          <p:cNvSpPr>
            <a:spLocks noGrp="1"/>
          </p:cNvSpPr>
          <p:nvPr>
            <p:ph type="sldNum" sz="quarter" idx="12"/>
          </p:nvPr>
        </p:nvSpPr>
        <p:spPr>
          <a:xfrm>
            <a:off x="11650133" y="6356350"/>
            <a:ext cx="423334" cy="365125"/>
          </a:xfrm>
        </p:spPr>
        <p:txBody>
          <a:bodyPr/>
          <a:lstStyle/>
          <a:p>
            <a:fld id="{97A94E25-127B-4C48-AF96-44BA7B823777}" type="slidenum">
              <a:rPr lang="en-US" smtClean="0"/>
              <a:pPr/>
              <a:t>‹#›</a:t>
            </a:fld>
            <a:endParaRPr lang="en-US" dirty="0"/>
          </a:p>
        </p:txBody>
      </p:sp>
      <p:sp>
        <p:nvSpPr>
          <p:cNvPr id="8" name="Title 1">
            <a:extLst>
              <a:ext uri="{FF2B5EF4-FFF2-40B4-BE49-F238E27FC236}">
                <a16:creationId xmlns:a16="http://schemas.microsoft.com/office/drawing/2014/main" id="{C48881AF-761E-4663-9A5E-BC34236BC1FE}"/>
              </a:ext>
            </a:extLst>
          </p:cNvPr>
          <p:cNvSpPr>
            <a:spLocks noGrp="1"/>
          </p:cNvSpPr>
          <p:nvPr>
            <p:ph type="title"/>
          </p:nvPr>
        </p:nvSpPr>
        <p:spPr>
          <a:xfrm>
            <a:off x="381000" y="1"/>
            <a:ext cx="11506200" cy="1540042"/>
          </a:xfrm>
        </p:spPr>
        <p:txBody>
          <a:bodyPr tIns="0" bIns="91440" anchor="b"/>
          <a:lstStyle>
            <a:lvl1pPr>
              <a:defRPr cap="all" baseline="0">
                <a:solidFill>
                  <a:srgbClr val="48595D"/>
                </a:solidFill>
              </a:defRPr>
            </a:lvl1pPr>
          </a:lstStyle>
          <a:p>
            <a:r>
              <a:rPr lang="en-US" dirty="0"/>
              <a:t>Click to edit Master title style</a:t>
            </a:r>
          </a:p>
        </p:txBody>
      </p:sp>
      <p:sp>
        <p:nvSpPr>
          <p:cNvPr id="5" name="TextBox 4" hidden="1">
            <a:extLst>
              <a:ext uri="{FF2B5EF4-FFF2-40B4-BE49-F238E27FC236}">
                <a16:creationId xmlns:a16="http://schemas.microsoft.com/office/drawing/2014/main" id="{31265F87-D1A9-4FC6-9F13-66361C11DF35}"/>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50000"/>
                  </a:schemeClr>
                </a:solidFill>
              </a:rPr>
              <a:t>© 2019 Rotary International. Internal Use Only. Not For Distribution. Private and Confidential.</a:t>
            </a:r>
          </a:p>
        </p:txBody>
      </p:sp>
      <p:sp>
        <p:nvSpPr>
          <p:cNvPr id="10" name="Slide Number Placeholder 5">
            <a:extLst>
              <a:ext uri="{FF2B5EF4-FFF2-40B4-BE49-F238E27FC236}">
                <a16:creationId xmlns:a16="http://schemas.microsoft.com/office/drawing/2014/main" id="{28D424E8-3A20-4BF1-B53F-7A284F46F6A4}"/>
              </a:ext>
            </a:extLst>
          </p:cNvPr>
          <p:cNvSpPr txBox="1">
            <a:spLocks/>
          </p:cNvSpPr>
          <p:nvPr userDrawn="1"/>
        </p:nvSpPr>
        <p:spPr>
          <a:xfrm>
            <a:off x="11650133" y="115570"/>
            <a:ext cx="423334" cy="365125"/>
          </a:xfrm>
          <a:prstGeom prst="rect">
            <a:avLst/>
          </a:prstGeom>
        </p:spPr>
        <p:txBody>
          <a:bodyPr vert="horz" lIns="91440" tIns="45720" rIns="91440" bIns="45720" rtlCol="0" anchor="ctr"/>
          <a:lstStyle>
            <a:defPPr>
              <a:defRPr lang="en-US"/>
            </a:defPPr>
            <a:lvl1pPr marL="0" algn="r" defTabSz="914400" rtl="0" eaLnBrk="1" latinLnBrk="0" hangingPunct="1">
              <a:defRPr lang="en-US" sz="1200" kern="1200" smtClean="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97A94E25-127B-4C48-AF96-44BA7B823777}" type="slidenum">
              <a:rPr lang="en-US" smtClean="0">
                <a:solidFill>
                  <a:schemeClr val="tx1"/>
                </a:solidFill>
              </a:rPr>
              <a:pPr/>
              <a:t>‹#›</a:t>
            </a:fld>
            <a:endParaRPr lang="en-US" dirty="0">
              <a:solidFill>
                <a:schemeClr val="tx1"/>
              </a:solidFill>
            </a:endParaRPr>
          </a:p>
        </p:txBody>
      </p:sp>
    </p:spTree>
    <p:extLst>
      <p:ext uri="{BB962C8B-B14F-4D97-AF65-F5344CB8AC3E}">
        <p14:creationId xmlns:p14="http://schemas.microsoft.com/office/powerpoint/2010/main" val="2867712909"/>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2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8A776E0-39A8-48D5-80F8-035E16384242}"/>
              </a:ext>
            </a:extLst>
          </p:cNvPr>
          <p:cNvSpPr/>
          <p:nvPr userDrawn="1"/>
        </p:nvSpPr>
        <p:spPr>
          <a:xfrm>
            <a:off x="0" y="0"/>
            <a:ext cx="12192000"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dirty="0"/>
          </a:p>
        </p:txBody>
      </p:sp>
      <p:sp>
        <p:nvSpPr>
          <p:cNvPr id="5" name="Title 1">
            <a:extLst>
              <a:ext uri="{FF2B5EF4-FFF2-40B4-BE49-F238E27FC236}">
                <a16:creationId xmlns:a16="http://schemas.microsoft.com/office/drawing/2014/main" id="{3C0EF89B-F057-4EA3-BC61-71F9D7BF9FC4}"/>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dirty="0"/>
              <a:t>Click to edit Master title style</a:t>
            </a:r>
          </a:p>
        </p:txBody>
      </p:sp>
      <p:sp>
        <p:nvSpPr>
          <p:cNvPr id="6" name="TextBox 5" hidden="1">
            <a:extLst>
              <a:ext uri="{FF2B5EF4-FFF2-40B4-BE49-F238E27FC236}">
                <a16:creationId xmlns:a16="http://schemas.microsoft.com/office/drawing/2014/main" id="{3F6A0DDC-8464-4003-BDFD-127BB593AA78}"/>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8" name="Slide Number Placeholder 5">
            <a:extLst>
              <a:ext uri="{FF2B5EF4-FFF2-40B4-BE49-F238E27FC236}">
                <a16:creationId xmlns:a16="http://schemas.microsoft.com/office/drawing/2014/main" id="{FF64A36E-6351-44F5-8371-4CD912E77164}"/>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276507934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BFE6C60-BD51-4C06-972B-D598C068A30B}"/>
              </a:ext>
            </a:extLst>
          </p:cNvPr>
          <p:cNvSpPr/>
          <p:nvPr userDrawn="1"/>
        </p:nvSpPr>
        <p:spPr>
          <a:xfrm>
            <a:off x="0" y="0"/>
            <a:ext cx="6096000" cy="6858000"/>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 Placeholder 11">
            <a:extLst>
              <a:ext uri="{FF2B5EF4-FFF2-40B4-BE49-F238E27FC236}">
                <a16:creationId xmlns:a16="http://schemas.microsoft.com/office/drawing/2014/main" id="{E8702E8D-AEBF-49D4-9D69-00802EFEB718}"/>
              </a:ext>
            </a:extLst>
          </p:cNvPr>
          <p:cNvSpPr>
            <a:spLocks noGrp="1"/>
          </p:cNvSpPr>
          <p:nvPr>
            <p:ph type="body" sz="quarter" idx="12"/>
          </p:nvPr>
        </p:nvSpPr>
        <p:spPr>
          <a:xfrm>
            <a:off x="6350000" y="2141538"/>
            <a:ext cx="5537200" cy="3141662"/>
          </a:xfrm>
        </p:spPr>
        <p:txBody>
          <a:bodyPr>
            <a:normAutofit/>
          </a:bodyPr>
          <a:lstStyle>
            <a:lvl1pPr marL="0" indent="0">
              <a:buNone/>
              <a:defRPr sz="2200"/>
            </a:lvl1pPr>
            <a:lvl2pPr marL="228600" indent="-169863">
              <a:lnSpc>
                <a:spcPct val="100000"/>
              </a:lnSpc>
              <a:spcBef>
                <a:spcPts val="1200"/>
              </a:spcBef>
              <a:spcAft>
                <a:spcPts val="1200"/>
              </a:spcAft>
              <a:defRPr sz="1800"/>
            </a:lvl2pPr>
            <a:lvl3pPr>
              <a:defRPr sz="1800"/>
            </a:lvl3pPr>
            <a:lvl4pPr>
              <a:defRPr sz="1600"/>
            </a:lvl4pPr>
            <a:lvl5pPr>
              <a:defRPr sz="1600"/>
            </a:lvl5pPr>
          </a:lstStyle>
          <a:p>
            <a:pPr lvl="0"/>
            <a:r>
              <a:rPr lang="en-US" dirty="0"/>
              <a:t>Click to edit Master text styles</a:t>
            </a:r>
          </a:p>
          <a:p>
            <a:pPr lvl="1"/>
            <a:r>
              <a:rPr lang="en-US" dirty="0"/>
              <a:t>Second level</a:t>
            </a:r>
          </a:p>
        </p:txBody>
      </p:sp>
      <p:sp>
        <p:nvSpPr>
          <p:cNvPr id="21" name="Text Placeholder 11">
            <a:extLst>
              <a:ext uri="{FF2B5EF4-FFF2-40B4-BE49-F238E27FC236}">
                <a16:creationId xmlns:a16="http://schemas.microsoft.com/office/drawing/2014/main" id="{573E487D-389A-425E-93B1-6E466DB120CE}"/>
              </a:ext>
            </a:extLst>
          </p:cNvPr>
          <p:cNvSpPr>
            <a:spLocks noGrp="1"/>
          </p:cNvSpPr>
          <p:nvPr>
            <p:ph type="body" sz="quarter" idx="14" hasCustomPrompt="1"/>
          </p:nvPr>
        </p:nvSpPr>
        <p:spPr>
          <a:xfrm>
            <a:off x="558800"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22" name="Subtitle 2">
            <a:extLst>
              <a:ext uri="{FF2B5EF4-FFF2-40B4-BE49-F238E27FC236}">
                <a16:creationId xmlns:a16="http://schemas.microsoft.com/office/drawing/2014/main" id="{08ACE488-B9EE-4F80-9093-0D25C49D3C1D}"/>
              </a:ext>
            </a:extLst>
          </p:cNvPr>
          <p:cNvSpPr>
            <a:spLocks noGrp="1"/>
          </p:cNvSpPr>
          <p:nvPr>
            <p:ph type="subTitle" idx="1"/>
          </p:nvPr>
        </p:nvSpPr>
        <p:spPr>
          <a:xfrm>
            <a:off x="554567"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7" name="Slide Number Placeholder 5">
            <a:extLst>
              <a:ext uri="{FF2B5EF4-FFF2-40B4-BE49-F238E27FC236}">
                <a16:creationId xmlns:a16="http://schemas.microsoft.com/office/drawing/2014/main" id="{A5D6F820-5DA9-442B-93E8-9740D3002517}"/>
              </a:ext>
            </a:extLst>
          </p:cNvPr>
          <p:cNvSpPr>
            <a:spLocks noGrp="1"/>
          </p:cNvSpPr>
          <p:nvPr>
            <p:ph type="sldNum" sz="quarter" idx="15"/>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
        <p:nvSpPr>
          <p:cNvPr id="6" name="TextBox 5" hidden="1">
            <a:extLst>
              <a:ext uri="{FF2B5EF4-FFF2-40B4-BE49-F238E27FC236}">
                <a16:creationId xmlns:a16="http://schemas.microsoft.com/office/drawing/2014/main" id="{39D2C925-BE4C-4057-86A9-05FBB940D62D}"/>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50000"/>
                  </a:schemeClr>
                </a:solidFill>
              </a:rPr>
              <a:t>© 2019 Rotary International. Internal Use Only. Not For Distribution. Private and Confidential.</a:t>
            </a:r>
          </a:p>
        </p:txBody>
      </p:sp>
    </p:spTree>
    <p:extLst>
      <p:ext uri="{BB962C8B-B14F-4D97-AF65-F5344CB8AC3E}">
        <p14:creationId xmlns:p14="http://schemas.microsoft.com/office/powerpoint/2010/main" val="3324651125"/>
      </p:ext>
    </p:extLst>
  </p:cSld>
  <p:clrMapOvr>
    <a:masterClrMapping/>
  </p:clrMapOvr>
  <p:extLst>
    <p:ext uri="{DCECCB84-F9BA-43D5-87BE-67443E8EF086}">
      <p15:sldGuideLst xmlns:p15="http://schemas.microsoft.com/office/powerpoint/2012/main">
        <p15:guide id="1" pos="3816">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_Two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BFE6C60-BD51-4C06-972B-D598C068A30B}"/>
              </a:ext>
            </a:extLst>
          </p:cNvPr>
          <p:cNvSpPr/>
          <p:nvPr userDrawn="1"/>
        </p:nvSpPr>
        <p:spPr>
          <a:xfrm>
            <a:off x="6096000" y="0"/>
            <a:ext cx="6096000" cy="6858000"/>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Picture Placeholder 2">
            <a:extLst>
              <a:ext uri="{FF2B5EF4-FFF2-40B4-BE49-F238E27FC236}">
                <a16:creationId xmlns:a16="http://schemas.microsoft.com/office/drawing/2014/main" id="{24D0FBAC-275F-4558-B592-D14B0D074268}"/>
              </a:ext>
            </a:extLst>
          </p:cNvPr>
          <p:cNvSpPr>
            <a:spLocks noGrp="1"/>
          </p:cNvSpPr>
          <p:nvPr>
            <p:ph type="pic" sz="quarter" idx="15"/>
          </p:nvPr>
        </p:nvSpPr>
        <p:spPr>
          <a:xfrm>
            <a:off x="6519863" y="398463"/>
            <a:ext cx="5265737" cy="6019800"/>
          </a:xfrm>
        </p:spPr>
        <p:txBody>
          <a:bodyPr/>
          <a:lstStyle/>
          <a:p>
            <a:endParaRPr lang="en-US" dirty="0"/>
          </a:p>
        </p:txBody>
      </p:sp>
      <p:sp>
        <p:nvSpPr>
          <p:cNvPr id="10" name="Text Placeholder 11">
            <a:extLst>
              <a:ext uri="{FF2B5EF4-FFF2-40B4-BE49-F238E27FC236}">
                <a16:creationId xmlns:a16="http://schemas.microsoft.com/office/drawing/2014/main" id="{F4016360-4C79-4F76-A938-3BBB6229913D}"/>
              </a:ext>
            </a:extLst>
          </p:cNvPr>
          <p:cNvSpPr>
            <a:spLocks noGrp="1"/>
          </p:cNvSpPr>
          <p:nvPr>
            <p:ph type="body" sz="quarter" idx="14" hasCustomPrompt="1"/>
          </p:nvPr>
        </p:nvSpPr>
        <p:spPr>
          <a:xfrm>
            <a:off x="558800" y="2141538"/>
            <a:ext cx="4978400" cy="1135062"/>
          </a:xfrm>
          <a:ln w="25400">
            <a:gradFill flip="none" rotWithShape="1">
              <a:gsLst>
                <a:gs pos="100000">
                  <a:srgbClr val="333333"/>
                </a:gs>
                <a:gs pos="97000">
                  <a:schemeClr val="bg1">
                    <a:alpha val="0"/>
                  </a:schemeClr>
                </a:gs>
              </a:gsLst>
              <a:lin ang="5400000" scaled="1"/>
              <a:tileRect/>
            </a:gradFill>
          </a:ln>
        </p:spPr>
        <p:txBody>
          <a:bodyPr anchor="b">
            <a:noAutofit/>
          </a:bodyPr>
          <a:lstStyle>
            <a:lvl1pPr marL="0" indent="0">
              <a:buNone/>
              <a:defRPr sz="4400" b="1" cap="all" baseline="0">
                <a:solidFill>
                  <a:srgbClr val="333333"/>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11" name="Subtitle 2">
            <a:extLst>
              <a:ext uri="{FF2B5EF4-FFF2-40B4-BE49-F238E27FC236}">
                <a16:creationId xmlns:a16="http://schemas.microsoft.com/office/drawing/2014/main" id="{E1D181C7-949B-4052-9076-6B318782A374}"/>
              </a:ext>
            </a:extLst>
          </p:cNvPr>
          <p:cNvSpPr>
            <a:spLocks noGrp="1"/>
          </p:cNvSpPr>
          <p:nvPr>
            <p:ph type="subTitle" idx="1"/>
          </p:nvPr>
        </p:nvSpPr>
        <p:spPr>
          <a:xfrm>
            <a:off x="554567" y="3383632"/>
            <a:ext cx="4986867" cy="1975764"/>
          </a:xfrm>
        </p:spPr>
        <p:txBody>
          <a:bodyPr>
            <a:normAutofit/>
          </a:bodyPr>
          <a:lstStyle>
            <a:lvl1pPr marL="0" indent="0" algn="l">
              <a:buNone/>
              <a:defRPr sz="2200">
                <a:solidFill>
                  <a:srgbClr val="333333"/>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6" name="TextBox 5" hidden="1">
            <a:extLst>
              <a:ext uri="{FF2B5EF4-FFF2-40B4-BE49-F238E27FC236}">
                <a16:creationId xmlns:a16="http://schemas.microsoft.com/office/drawing/2014/main" id="{3F4EF337-F8F4-4151-B616-10707ECBE95F}"/>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7" name="Slide Number Placeholder 5">
            <a:extLst>
              <a:ext uri="{FF2B5EF4-FFF2-40B4-BE49-F238E27FC236}">
                <a16:creationId xmlns:a16="http://schemas.microsoft.com/office/drawing/2014/main" id="{CEA03AD6-A795-41C0-B0E9-C5E66A8C8FF8}"/>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4164023613"/>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id="{D0F8D7EE-C41C-4CDB-AAA2-6FAC12F10A50}"/>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dirty="0"/>
          </a:p>
        </p:txBody>
      </p:sp>
      <p:sp>
        <p:nvSpPr>
          <p:cNvPr id="13" name="Freeform: Shape 12">
            <a:extLst>
              <a:ext uri="{FF2B5EF4-FFF2-40B4-BE49-F238E27FC236}">
                <a16:creationId xmlns:a16="http://schemas.microsoft.com/office/drawing/2014/main" id="{3F3DCB0E-7364-4B69-BA11-325DFB75F039}"/>
              </a:ext>
            </a:extLst>
          </p:cNvPr>
          <p:cNvSpPr/>
          <p:nvPr userDrawn="1"/>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tIns="274320" rtlCol="0" anchor="b">
            <a:noAutofit/>
          </a:bodyPr>
          <a:lstStyle/>
          <a:p>
            <a:pPr algn="l"/>
            <a:r>
              <a:rPr lang="en-US" dirty="0">
                <a:solidFill>
                  <a:schemeClr val="lt1">
                    <a:alpha val="0"/>
                  </a:schemeClr>
                </a:solidFill>
              </a:rPr>
              <a:t>z</a:t>
            </a:r>
          </a:p>
        </p:txBody>
      </p:sp>
      <p:sp>
        <p:nvSpPr>
          <p:cNvPr id="9" name="Text Placeholder 8">
            <a:extLst>
              <a:ext uri="{FF2B5EF4-FFF2-40B4-BE49-F238E27FC236}">
                <a16:creationId xmlns:a16="http://schemas.microsoft.com/office/drawing/2014/main" id="{58FA3288-E931-4B57-91D2-DD2960072EA8}"/>
              </a:ext>
            </a:extLst>
          </p:cNvPr>
          <p:cNvSpPr>
            <a:spLocks noGrp="1"/>
          </p:cNvSpPr>
          <p:nvPr>
            <p:ph type="body" sz="quarter" idx="16" hasCustomPrompt="1"/>
          </p:nvPr>
        </p:nvSpPr>
        <p:spPr>
          <a:xfrm>
            <a:off x="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4539049 w 6096000"/>
              <a:gd name="connsiteY3" fmla="*/ 6858000 h 6858000"/>
              <a:gd name="connsiteX4" fmla="*/ 0 w 6096000"/>
              <a:gd name="connsiteY4" fmla="*/ 6858000 h 6858000"/>
              <a:gd name="connsiteX5" fmla="*/ 0 w 6096000"/>
              <a:gd name="connsiteY5"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000" h="6858000">
                <a:moveTo>
                  <a:pt x="0" y="0"/>
                </a:moveTo>
                <a:lnTo>
                  <a:pt x="6096000" y="0"/>
                </a:lnTo>
                <a:lnTo>
                  <a:pt x="6096000" y="6858000"/>
                </a:lnTo>
                <a:lnTo>
                  <a:pt x="4539049" y="6858000"/>
                </a:lnTo>
                <a:lnTo>
                  <a:pt x="0" y="6858000"/>
                </a:lnTo>
                <a:lnTo>
                  <a:pt x="0" y="6273113"/>
                </a:lnTo>
                <a:close/>
              </a:path>
            </a:pathLst>
          </a:custGeom>
          <a:solidFill>
            <a:srgbClr val="01B4E7">
              <a:alpha val="38000"/>
            </a:srgbClr>
          </a:solidFill>
        </p:spPr>
        <p:txBody>
          <a:bodyPr wrap="square" anchor="b">
            <a:noAutofit/>
          </a:bodyPr>
          <a:lstStyle>
            <a:lvl1pPr marL="0" indent="0" algn="r">
              <a:buNone/>
              <a:defRPr>
                <a:solidFill>
                  <a:schemeClr val="tx1">
                    <a:alpha val="0"/>
                  </a:schemeClr>
                </a:solidFill>
              </a:defRPr>
            </a:lvl1pPr>
          </a:lstStyle>
          <a:p>
            <a:pPr lvl="0"/>
            <a:r>
              <a:rPr lang="en-US" dirty="0"/>
              <a:t>c</a:t>
            </a:r>
          </a:p>
        </p:txBody>
      </p:sp>
      <p:sp>
        <p:nvSpPr>
          <p:cNvPr id="25" name="Text Placeholder 11">
            <a:extLst>
              <a:ext uri="{FF2B5EF4-FFF2-40B4-BE49-F238E27FC236}">
                <a16:creationId xmlns:a16="http://schemas.microsoft.com/office/drawing/2014/main" id="{C02B76E2-7589-4337-BF82-0C18E133FEF9}"/>
              </a:ext>
            </a:extLst>
          </p:cNvPr>
          <p:cNvSpPr>
            <a:spLocks noGrp="1"/>
          </p:cNvSpPr>
          <p:nvPr>
            <p:ph type="body" sz="quarter" idx="14" hasCustomPrompt="1"/>
          </p:nvPr>
        </p:nvSpPr>
        <p:spPr>
          <a:xfrm>
            <a:off x="558800"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26" name="Subtitle 2">
            <a:extLst>
              <a:ext uri="{FF2B5EF4-FFF2-40B4-BE49-F238E27FC236}">
                <a16:creationId xmlns:a16="http://schemas.microsoft.com/office/drawing/2014/main" id="{4E8986D0-5FBE-4E27-A81A-78A0B31033D2}"/>
              </a:ext>
            </a:extLst>
          </p:cNvPr>
          <p:cNvSpPr>
            <a:spLocks noGrp="1"/>
          </p:cNvSpPr>
          <p:nvPr>
            <p:ph type="subTitle" idx="1"/>
          </p:nvPr>
        </p:nvSpPr>
        <p:spPr>
          <a:xfrm>
            <a:off x="554567"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7" name="Slide Number Placeholder 5">
            <a:extLst>
              <a:ext uri="{FF2B5EF4-FFF2-40B4-BE49-F238E27FC236}">
                <a16:creationId xmlns:a16="http://schemas.microsoft.com/office/drawing/2014/main" id="{1D36450B-DFC0-48BB-9AD4-A3DF476727D3}"/>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9041312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7_Title and Conten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43703CCB-4515-447B-9D4C-C361026CC13F}"/>
              </a:ext>
            </a:extLst>
          </p:cNvPr>
          <p:cNvSpPr>
            <a:spLocks noGrp="1"/>
          </p:cNvSpPr>
          <p:nvPr>
            <p:ph type="pic" sz="quarter" idx="17" hasCustomPrompt="1"/>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r>
              <a:rPr lang="en-US" dirty="0"/>
              <a:t> </a:t>
            </a:r>
          </a:p>
        </p:txBody>
      </p:sp>
      <p:sp>
        <p:nvSpPr>
          <p:cNvPr id="11" name="Text Placeholder 10">
            <a:extLst>
              <a:ext uri="{FF2B5EF4-FFF2-40B4-BE49-F238E27FC236}">
                <a16:creationId xmlns:a16="http://schemas.microsoft.com/office/drawing/2014/main" id="{71B4E8BC-C3BC-4E7C-B3C2-AB5029B8FB2C}"/>
              </a:ext>
            </a:extLst>
          </p:cNvPr>
          <p:cNvSpPr>
            <a:spLocks noGrp="1"/>
          </p:cNvSpPr>
          <p:nvPr>
            <p:ph type="body" sz="quarter" idx="18" hasCustomPrompt="1"/>
          </p:nvPr>
        </p:nvSpPr>
        <p:spPr>
          <a:xfrm>
            <a:off x="6096000" y="0"/>
            <a:ext cx="6096000" cy="6858000"/>
          </a:xfrm>
          <a:custGeom>
            <a:avLst/>
            <a:gdLst>
              <a:gd name="connsiteX0" fmla="*/ 5507402 w 6096000"/>
              <a:gd name="connsiteY0" fmla="*/ 6448102 h 6858000"/>
              <a:gd name="connsiteX1" fmla="*/ 5517605 w 6096000"/>
              <a:gd name="connsiteY1" fmla="*/ 6448102 h 6858000"/>
              <a:gd name="connsiteX2" fmla="*/ 5521686 w 6096000"/>
              <a:gd name="connsiteY2" fmla="*/ 6456440 h 6858000"/>
              <a:gd name="connsiteX3" fmla="*/ 5527808 w 6096000"/>
              <a:gd name="connsiteY3" fmla="*/ 6558584 h 6858000"/>
              <a:gd name="connsiteX4" fmla="*/ 5525767 w 6096000"/>
              <a:gd name="connsiteY4" fmla="*/ 6569006 h 6858000"/>
              <a:gd name="connsiteX5" fmla="*/ 5519645 w 6096000"/>
              <a:gd name="connsiteY5" fmla="*/ 6569006 h 6858000"/>
              <a:gd name="connsiteX6" fmla="*/ 5413533 w 6096000"/>
              <a:gd name="connsiteY6" fmla="*/ 6506470 h 6858000"/>
              <a:gd name="connsiteX7" fmla="*/ 5409451 w 6096000"/>
              <a:gd name="connsiteY7" fmla="*/ 6500217 h 6858000"/>
              <a:gd name="connsiteX8" fmla="*/ 5409451 w 6096000"/>
              <a:gd name="connsiteY8" fmla="*/ 6498131 h 6858000"/>
              <a:gd name="connsiteX9" fmla="*/ 5415573 w 6096000"/>
              <a:gd name="connsiteY9" fmla="*/ 6493962 h 6858000"/>
              <a:gd name="connsiteX10" fmla="*/ 5507402 w 6096000"/>
              <a:gd name="connsiteY10" fmla="*/ 6448102 h 6858000"/>
              <a:gd name="connsiteX11" fmla="*/ 5590136 w 6096000"/>
              <a:gd name="connsiteY11" fmla="*/ 6446018 h 6858000"/>
              <a:gd name="connsiteX12" fmla="*/ 5600438 w 6096000"/>
              <a:gd name="connsiteY12" fmla="*/ 6446018 h 6858000"/>
              <a:gd name="connsiteX13" fmla="*/ 5691097 w 6096000"/>
              <a:gd name="connsiteY13" fmla="*/ 6491784 h 6858000"/>
              <a:gd name="connsiteX14" fmla="*/ 5699339 w 6096000"/>
              <a:gd name="connsiteY14" fmla="*/ 6498025 h 6858000"/>
              <a:gd name="connsiteX15" fmla="*/ 5695218 w 6096000"/>
              <a:gd name="connsiteY15" fmla="*/ 6504265 h 6858000"/>
              <a:gd name="connsiteX16" fmla="*/ 5588076 w 6096000"/>
              <a:gd name="connsiteY16" fmla="*/ 6566673 h 6858000"/>
              <a:gd name="connsiteX17" fmla="*/ 5579833 w 6096000"/>
              <a:gd name="connsiteY17" fmla="*/ 6566673 h 6858000"/>
              <a:gd name="connsiteX18" fmla="*/ 5577773 w 6096000"/>
              <a:gd name="connsiteY18" fmla="*/ 6558352 h 6858000"/>
              <a:gd name="connsiteX19" fmla="*/ 5586015 w 6096000"/>
              <a:gd name="connsiteY19" fmla="*/ 6454339 h 6858000"/>
              <a:gd name="connsiteX20" fmla="*/ 5590136 w 6096000"/>
              <a:gd name="connsiteY20" fmla="*/ 6446018 h 6858000"/>
              <a:gd name="connsiteX21" fmla="*/ 4772401 w 6096000"/>
              <a:gd name="connsiteY21" fmla="*/ 6406275 h 6858000"/>
              <a:gd name="connsiteX22" fmla="*/ 4772401 w 6096000"/>
              <a:gd name="connsiteY22" fmla="*/ 6449478 h 6858000"/>
              <a:gd name="connsiteX23" fmla="*/ 4724512 w 6096000"/>
              <a:gd name="connsiteY23" fmla="*/ 6457707 h 6858000"/>
              <a:gd name="connsiteX24" fmla="*/ 4705773 w 6096000"/>
              <a:gd name="connsiteY24" fmla="*/ 6433020 h 6858000"/>
              <a:gd name="connsiteX25" fmla="*/ 4730759 w 6096000"/>
              <a:gd name="connsiteY25" fmla="*/ 6408333 h 6858000"/>
              <a:gd name="connsiteX26" fmla="*/ 4422900 w 6096000"/>
              <a:gd name="connsiteY26" fmla="*/ 6336141 h 6858000"/>
              <a:gd name="connsiteX27" fmla="*/ 4463811 w 6096000"/>
              <a:gd name="connsiteY27" fmla="*/ 6396340 h 6858000"/>
              <a:gd name="connsiteX28" fmla="*/ 4422900 w 6096000"/>
              <a:gd name="connsiteY28" fmla="*/ 6456538 h 6858000"/>
              <a:gd name="connsiteX29" fmla="*/ 4381988 w 6096000"/>
              <a:gd name="connsiteY29" fmla="*/ 6396340 h 6858000"/>
              <a:gd name="connsiteX30" fmla="*/ 4422900 w 6096000"/>
              <a:gd name="connsiteY30" fmla="*/ 6336141 h 6858000"/>
              <a:gd name="connsiteX31" fmla="*/ 5577123 w 6096000"/>
              <a:gd name="connsiteY31" fmla="*/ 6327829 h 6858000"/>
              <a:gd name="connsiteX32" fmla="*/ 5586116 w 6096000"/>
              <a:gd name="connsiteY32" fmla="*/ 6328868 h 6858000"/>
              <a:gd name="connsiteX33" fmla="*/ 5612840 w 6096000"/>
              <a:gd name="connsiteY33" fmla="*/ 6380819 h 6858000"/>
              <a:gd name="connsiteX34" fmla="*/ 5553226 w 6096000"/>
              <a:gd name="connsiteY34" fmla="*/ 6439004 h 6858000"/>
              <a:gd name="connsiteX35" fmla="*/ 5493612 w 6096000"/>
              <a:gd name="connsiteY35" fmla="*/ 6380819 h 6858000"/>
              <a:gd name="connsiteX36" fmla="*/ 5520336 w 6096000"/>
              <a:gd name="connsiteY36" fmla="*/ 6330947 h 6858000"/>
              <a:gd name="connsiteX37" fmla="*/ 5536781 w 6096000"/>
              <a:gd name="connsiteY37" fmla="*/ 6333024 h 6858000"/>
              <a:gd name="connsiteX38" fmla="*/ 5534725 w 6096000"/>
              <a:gd name="connsiteY38" fmla="*/ 6349649 h 6858000"/>
              <a:gd name="connsiteX39" fmla="*/ 5518280 w 6096000"/>
              <a:gd name="connsiteY39" fmla="*/ 6380819 h 6858000"/>
              <a:gd name="connsiteX40" fmla="*/ 5553226 w 6096000"/>
              <a:gd name="connsiteY40" fmla="*/ 6416146 h 6858000"/>
              <a:gd name="connsiteX41" fmla="*/ 5588172 w 6096000"/>
              <a:gd name="connsiteY41" fmla="*/ 6380819 h 6858000"/>
              <a:gd name="connsiteX42" fmla="*/ 5571727 w 6096000"/>
              <a:gd name="connsiteY42" fmla="*/ 6349649 h 6858000"/>
              <a:gd name="connsiteX43" fmla="*/ 5569671 w 6096000"/>
              <a:gd name="connsiteY43" fmla="*/ 6333024 h 6858000"/>
              <a:gd name="connsiteX44" fmla="*/ 5577123 w 6096000"/>
              <a:gd name="connsiteY44" fmla="*/ 6327829 h 6858000"/>
              <a:gd name="connsiteX45" fmla="*/ 5726057 w 6096000"/>
              <a:gd name="connsiteY45" fmla="*/ 6312763 h 6858000"/>
              <a:gd name="connsiteX46" fmla="*/ 5730190 w 6096000"/>
              <a:gd name="connsiteY46" fmla="*/ 6318992 h 6858000"/>
              <a:gd name="connsiteX47" fmla="*/ 5730190 w 6096000"/>
              <a:gd name="connsiteY47" fmla="*/ 6443559 h 6858000"/>
              <a:gd name="connsiteX48" fmla="*/ 5726057 w 6096000"/>
              <a:gd name="connsiteY48" fmla="*/ 6449787 h 6858000"/>
              <a:gd name="connsiteX49" fmla="*/ 5717791 w 6096000"/>
              <a:gd name="connsiteY49" fmla="*/ 6447711 h 6858000"/>
              <a:gd name="connsiteX50" fmla="*/ 5633066 w 6096000"/>
              <a:gd name="connsiteY50" fmla="*/ 6389579 h 6858000"/>
              <a:gd name="connsiteX51" fmla="*/ 5626867 w 6096000"/>
              <a:gd name="connsiteY51" fmla="*/ 6381275 h 6858000"/>
              <a:gd name="connsiteX52" fmla="*/ 5633066 w 6096000"/>
              <a:gd name="connsiteY52" fmla="*/ 6372971 h 6858000"/>
              <a:gd name="connsiteX53" fmla="*/ 5717791 w 6096000"/>
              <a:gd name="connsiteY53" fmla="*/ 6314840 h 6858000"/>
              <a:gd name="connsiteX54" fmla="*/ 5726057 w 6096000"/>
              <a:gd name="connsiteY54" fmla="*/ 6312763 h 6858000"/>
              <a:gd name="connsiteX55" fmla="*/ 5380229 w 6096000"/>
              <a:gd name="connsiteY55" fmla="*/ 6312763 h 6858000"/>
              <a:gd name="connsiteX56" fmla="*/ 5388412 w 6096000"/>
              <a:gd name="connsiteY56" fmla="*/ 6316915 h 6858000"/>
              <a:gd name="connsiteX57" fmla="*/ 5472280 w 6096000"/>
              <a:gd name="connsiteY57" fmla="*/ 6372971 h 6858000"/>
              <a:gd name="connsiteX58" fmla="*/ 5478417 w 6096000"/>
              <a:gd name="connsiteY58" fmla="*/ 6381275 h 6858000"/>
              <a:gd name="connsiteX59" fmla="*/ 5472280 w 6096000"/>
              <a:gd name="connsiteY59" fmla="*/ 6389579 h 6858000"/>
              <a:gd name="connsiteX60" fmla="*/ 5388412 w 6096000"/>
              <a:gd name="connsiteY60" fmla="*/ 6447711 h 6858000"/>
              <a:gd name="connsiteX61" fmla="*/ 5380229 w 6096000"/>
              <a:gd name="connsiteY61" fmla="*/ 6449787 h 6858000"/>
              <a:gd name="connsiteX62" fmla="*/ 5376138 w 6096000"/>
              <a:gd name="connsiteY62" fmla="*/ 6443559 h 6858000"/>
              <a:gd name="connsiteX63" fmla="*/ 5376138 w 6096000"/>
              <a:gd name="connsiteY63" fmla="*/ 6318992 h 6858000"/>
              <a:gd name="connsiteX64" fmla="*/ 5380229 w 6096000"/>
              <a:gd name="connsiteY64" fmla="*/ 6312763 h 6858000"/>
              <a:gd name="connsiteX65" fmla="*/ 4992184 w 6096000"/>
              <a:gd name="connsiteY65" fmla="*/ 6302243 h 6858000"/>
              <a:gd name="connsiteX66" fmla="*/ 4986024 w 6096000"/>
              <a:gd name="connsiteY66" fmla="*/ 6304321 h 6858000"/>
              <a:gd name="connsiteX67" fmla="*/ 4983972 w 6096000"/>
              <a:gd name="connsiteY67" fmla="*/ 6310551 h 6858000"/>
              <a:gd name="connsiteX68" fmla="*/ 5025033 w 6096000"/>
              <a:gd name="connsiteY68" fmla="*/ 6468402 h 6858000"/>
              <a:gd name="connsiteX69" fmla="*/ 5049670 w 6096000"/>
              <a:gd name="connsiteY69" fmla="*/ 6489171 h 6858000"/>
              <a:gd name="connsiteX70" fmla="*/ 5057882 w 6096000"/>
              <a:gd name="connsiteY70" fmla="*/ 6489171 h 6858000"/>
              <a:gd name="connsiteX71" fmla="*/ 5053776 w 6096000"/>
              <a:gd name="connsiteY71" fmla="*/ 6497479 h 6858000"/>
              <a:gd name="connsiteX72" fmla="*/ 5053776 w 6096000"/>
              <a:gd name="connsiteY72" fmla="*/ 6499556 h 6858000"/>
              <a:gd name="connsiteX73" fmla="*/ 5029139 w 6096000"/>
              <a:gd name="connsiteY73" fmla="*/ 6518249 h 6858000"/>
              <a:gd name="connsiteX74" fmla="*/ 4994237 w 6096000"/>
              <a:gd name="connsiteY74" fmla="*/ 6516172 h 6858000"/>
              <a:gd name="connsiteX75" fmla="*/ 4988078 w 6096000"/>
              <a:gd name="connsiteY75" fmla="*/ 6518249 h 6858000"/>
              <a:gd name="connsiteX76" fmla="*/ 4986024 w 6096000"/>
              <a:gd name="connsiteY76" fmla="*/ 6522403 h 6858000"/>
              <a:gd name="connsiteX77" fmla="*/ 4986024 w 6096000"/>
              <a:gd name="connsiteY77" fmla="*/ 6541096 h 6858000"/>
              <a:gd name="connsiteX78" fmla="*/ 4992184 w 6096000"/>
              <a:gd name="connsiteY78" fmla="*/ 6547327 h 6858000"/>
              <a:gd name="connsiteX79" fmla="*/ 5039404 w 6096000"/>
              <a:gd name="connsiteY79" fmla="*/ 6553557 h 6858000"/>
              <a:gd name="connsiteX80" fmla="*/ 5041458 w 6096000"/>
              <a:gd name="connsiteY80" fmla="*/ 6553557 h 6858000"/>
              <a:gd name="connsiteX81" fmla="*/ 5094838 w 6096000"/>
              <a:gd name="connsiteY81" fmla="*/ 6501633 h 6858000"/>
              <a:gd name="connsiteX82" fmla="*/ 5127687 w 6096000"/>
              <a:gd name="connsiteY82" fmla="*/ 6372861 h 6858000"/>
              <a:gd name="connsiteX83" fmla="*/ 5140005 w 6096000"/>
              <a:gd name="connsiteY83" fmla="*/ 6331321 h 6858000"/>
              <a:gd name="connsiteX84" fmla="*/ 5144111 w 6096000"/>
              <a:gd name="connsiteY84" fmla="*/ 6310551 h 6858000"/>
              <a:gd name="connsiteX85" fmla="*/ 5142058 w 6096000"/>
              <a:gd name="connsiteY85" fmla="*/ 6304321 h 6858000"/>
              <a:gd name="connsiteX86" fmla="*/ 5137952 w 6096000"/>
              <a:gd name="connsiteY86" fmla="*/ 6302243 h 6858000"/>
              <a:gd name="connsiteX87" fmla="*/ 5109209 w 6096000"/>
              <a:gd name="connsiteY87" fmla="*/ 6302243 h 6858000"/>
              <a:gd name="connsiteX88" fmla="*/ 5103050 w 6096000"/>
              <a:gd name="connsiteY88" fmla="*/ 6306398 h 6858000"/>
              <a:gd name="connsiteX89" fmla="*/ 5066094 w 6096000"/>
              <a:gd name="connsiteY89" fmla="*/ 6447632 h 6858000"/>
              <a:gd name="connsiteX90" fmla="*/ 5064041 w 6096000"/>
              <a:gd name="connsiteY90" fmla="*/ 6447632 h 6858000"/>
              <a:gd name="connsiteX91" fmla="*/ 5025033 w 6096000"/>
              <a:gd name="connsiteY91" fmla="*/ 6306398 h 6858000"/>
              <a:gd name="connsiteX92" fmla="*/ 5018874 w 6096000"/>
              <a:gd name="connsiteY92" fmla="*/ 6302243 h 6858000"/>
              <a:gd name="connsiteX93" fmla="*/ 4992184 w 6096000"/>
              <a:gd name="connsiteY93" fmla="*/ 6302243 h 6858000"/>
              <a:gd name="connsiteX94" fmla="*/ 4952412 w 6096000"/>
              <a:gd name="connsiteY94" fmla="*/ 6299906 h 6858000"/>
              <a:gd name="connsiteX95" fmla="*/ 4903317 w 6096000"/>
              <a:gd name="connsiteY95" fmla="*/ 6320715 h 6858000"/>
              <a:gd name="connsiteX96" fmla="*/ 4903317 w 6096000"/>
              <a:gd name="connsiteY96" fmla="*/ 6308230 h 6858000"/>
              <a:gd name="connsiteX97" fmla="*/ 4897181 w 6096000"/>
              <a:gd name="connsiteY97" fmla="*/ 6301987 h 6858000"/>
              <a:gd name="connsiteX98" fmla="*/ 4868542 w 6096000"/>
              <a:gd name="connsiteY98" fmla="*/ 6301987 h 6858000"/>
              <a:gd name="connsiteX99" fmla="*/ 4862406 w 6096000"/>
              <a:gd name="connsiteY99" fmla="*/ 6308230 h 6858000"/>
              <a:gd name="connsiteX100" fmla="*/ 4862406 w 6096000"/>
              <a:gd name="connsiteY100" fmla="*/ 6483025 h 6858000"/>
              <a:gd name="connsiteX101" fmla="*/ 4868542 w 6096000"/>
              <a:gd name="connsiteY101" fmla="*/ 6489268 h 6858000"/>
              <a:gd name="connsiteX102" fmla="*/ 4897181 w 6096000"/>
              <a:gd name="connsiteY102" fmla="*/ 6489268 h 6858000"/>
              <a:gd name="connsiteX103" fmla="*/ 4903317 w 6096000"/>
              <a:gd name="connsiteY103" fmla="*/ 6483025 h 6858000"/>
              <a:gd name="connsiteX104" fmla="*/ 4903317 w 6096000"/>
              <a:gd name="connsiteY104" fmla="*/ 6362333 h 6858000"/>
              <a:gd name="connsiteX105" fmla="*/ 4954457 w 6096000"/>
              <a:gd name="connsiteY105" fmla="*/ 6339443 h 6858000"/>
              <a:gd name="connsiteX106" fmla="*/ 4960594 w 6096000"/>
              <a:gd name="connsiteY106" fmla="*/ 6333200 h 6858000"/>
              <a:gd name="connsiteX107" fmla="*/ 4960594 w 6096000"/>
              <a:gd name="connsiteY107" fmla="*/ 6306149 h 6858000"/>
              <a:gd name="connsiteX108" fmla="*/ 4958548 w 6096000"/>
              <a:gd name="connsiteY108" fmla="*/ 6301987 h 6858000"/>
              <a:gd name="connsiteX109" fmla="*/ 4952412 w 6096000"/>
              <a:gd name="connsiteY109" fmla="*/ 6299906 h 6858000"/>
              <a:gd name="connsiteX110" fmla="*/ 4751504 w 6096000"/>
              <a:gd name="connsiteY110" fmla="*/ 6296399 h 6858000"/>
              <a:gd name="connsiteX111" fmla="*/ 4681148 w 6096000"/>
              <a:gd name="connsiteY111" fmla="*/ 6304717 h 6858000"/>
              <a:gd name="connsiteX112" fmla="*/ 4674940 w 6096000"/>
              <a:gd name="connsiteY112" fmla="*/ 6310955 h 6858000"/>
              <a:gd name="connsiteX113" fmla="*/ 4677009 w 6096000"/>
              <a:gd name="connsiteY113" fmla="*/ 6335908 h 6858000"/>
              <a:gd name="connsiteX114" fmla="*/ 4679079 w 6096000"/>
              <a:gd name="connsiteY114" fmla="*/ 6340067 h 6858000"/>
              <a:gd name="connsiteX115" fmla="*/ 4683217 w 6096000"/>
              <a:gd name="connsiteY115" fmla="*/ 6342146 h 6858000"/>
              <a:gd name="connsiteX116" fmla="*/ 4749434 w 6096000"/>
              <a:gd name="connsiteY116" fmla="*/ 6337987 h 6858000"/>
              <a:gd name="connsiteX117" fmla="*/ 4772196 w 6096000"/>
              <a:gd name="connsiteY117" fmla="*/ 6360861 h 6858000"/>
              <a:gd name="connsiteX118" fmla="*/ 4772196 w 6096000"/>
              <a:gd name="connsiteY118" fmla="*/ 6373337 h 6858000"/>
              <a:gd name="connsiteX119" fmla="*/ 4726672 w 6096000"/>
              <a:gd name="connsiteY119" fmla="*/ 6377496 h 6858000"/>
              <a:gd name="connsiteX120" fmla="*/ 4662524 w 6096000"/>
              <a:gd name="connsiteY120" fmla="*/ 6433640 h 6858000"/>
              <a:gd name="connsiteX121" fmla="*/ 4718395 w 6096000"/>
              <a:gd name="connsiteY121" fmla="*/ 6493943 h 6858000"/>
              <a:gd name="connsiteX122" fmla="*/ 4778404 w 6096000"/>
              <a:gd name="connsiteY122" fmla="*/ 6481467 h 6858000"/>
              <a:gd name="connsiteX123" fmla="*/ 4807374 w 6096000"/>
              <a:gd name="connsiteY123" fmla="*/ 6493943 h 6858000"/>
              <a:gd name="connsiteX124" fmla="*/ 4813582 w 6096000"/>
              <a:gd name="connsiteY124" fmla="*/ 6491864 h 6858000"/>
              <a:gd name="connsiteX125" fmla="*/ 4815651 w 6096000"/>
              <a:gd name="connsiteY125" fmla="*/ 6485626 h 6858000"/>
              <a:gd name="connsiteX126" fmla="*/ 4815651 w 6096000"/>
              <a:gd name="connsiteY126" fmla="*/ 6360861 h 6858000"/>
              <a:gd name="connsiteX127" fmla="*/ 4751504 w 6096000"/>
              <a:gd name="connsiteY127" fmla="*/ 6296399 h 6858000"/>
              <a:gd name="connsiteX128" fmla="*/ 4422899 w 6096000"/>
              <a:gd name="connsiteY128" fmla="*/ 6296399 h 6858000"/>
              <a:gd name="connsiteX129" fmla="*/ 4338738 w 6096000"/>
              <a:gd name="connsiteY129" fmla="*/ 6395171 h 6858000"/>
              <a:gd name="connsiteX130" fmla="*/ 4422899 w 6096000"/>
              <a:gd name="connsiteY130" fmla="*/ 6493943 h 6858000"/>
              <a:gd name="connsiteX131" fmla="*/ 4507060 w 6096000"/>
              <a:gd name="connsiteY131" fmla="*/ 6395171 h 6858000"/>
              <a:gd name="connsiteX132" fmla="*/ 4422899 w 6096000"/>
              <a:gd name="connsiteY132" fmla="*/ 6296399 h 6858000"/>
              <a:gd name="connsiteX133" fmla="*/ 4206945 w 6096000"/>
              <a:gd name="connsiteY133" fmla="*/ 6270683 h 6858000"/>
              <a:gd name="connsiteX134" fmla="*/ 4223310 w 6096000"/>
              <a:gd name="connsiteY134" fmla="*/ 6270683 h 6858000"/>
              <a:gd name="connsiteX135" fmla="*/ 4266267 w 6096000"/>
              <a:gd name="connsiteY135" fmla="*/ 6310425 h 6858000"/>
              <a:gd name="connsiteX136" fmla="*/ 4221264 w 6096000"/>
              <a:gd name="connsiteY136" fmla="*/ 6348076 h 6858000"/>
              <a:gd name="connsiteX137" fmla="*/ 4176261 w 6096000"/>
              <a:gd name="connsiteY137" fmla="*/ 6348076 h 6858000"/>
              <a:gd name="connsiteX138" fmla="*/ 4176261 w 6096000"/>
              <a:gd name="connsiteY138" fmla="*/ 6272775 h 6858000"/>
              <a:gd name="connsiteX139" fmla="*/ 4206945 w 6096000"/>
              <a:gd name="connsiteY139" fmla="*/ 6270683 h 6858000"/>
              <a:gd name="connsiteX140" fmla="*/ 4583182 w 6096000"/>
              <a:gd name="connsiteY140" fmla="*/ 6258994 h 6858000"/>
              <a:gd name="connsiteX141" fmla="*/ 4554472 w 6096000"/>
              <a:gd name="connsiteY141" fmla="*/ 6265238 h 6858000"/>
              <a:gd name="connsiteX142" fmla="*/ 4548320 w 6096000"/>
              <a:gd name="connsiteY142" fmla="*/ 6271482 h 6858000"/>
              <a:gd name="connsiteX143" fmla="*/ 4548320 w 6096000"/>
              <a:gd name="connsiteY143" fmla="*/ 6302704 h 6858000"/>
              <a:gd name="connsiteX144" fmla="*/ 4531914 w 6096000"/>
              <a:gd name="connsiteY144" fmla="*/ 6302704 h 6858000"/>
              <a:gd name="connsiteX145" fmla="*/ 4525762 w 6096000"/>
              <a:gd name="connsiteY145" fmla="*/ 6308949 h 6858000"/>
              <a:gd name="connsiteX146" fmla="*/ 4525762 w 6096000"/>
              <a:gd name="connsiteY146" fmla="*/ 6333927 h 6858000"/>
              <a:gd name="connsiteX147" fmla="*/ 4531914 w 6096000"/>
              <a:gd name="connsiteY147" fmla="*/ 6340171 h 6858000"/>
              <a:gd name="connsiteX148" fmla="*/ 4548320 w 6096000"/>
              <a:gd name="connsiteY148" fmla="*/ 6340171 h 6858000"/>
              <a:gd name="connsiteX149" fmla="*/ 4548320 w 6096000"/>
              <a:gd name="connsiteY149" fmla="*/ 6423430 h 6858000"/>
              <a:gd name="connsiteX150" fmla="*/ 4603689 w 6096000"/>
              <a:gd name="connsiteY150" fmla="*/ 6496281 h 6858000"/>
              <a:gd name="connsiteX151" fmla="*/ 4636500 w 6096000"/>
              <a:gd name="connsiteY151" fmla="*/ 6492118 h 6858000"/>
              <a:gd name="connsiteX152" fmla="*/ 4642652 w 6096000"/>
              <a:gd name="connsiteY152" fmla="*/ 6483792 h 6858000"/>
              <a:gd name="connsiteX153" fmla="*/ 4640602 w 6096000"/>
              <a:gd name="connsiteY153" fmla="*/ 6460896 h 6858000"/>
              <a:gd name="connsiteX154" fmla="*/ 4634449 w 6096000"/>
              <a:gd name="connsiteY154" fmla="*/ 6452570 h 6858000"/>
              <a:gd name="connsiteX155" fmla="*/ 4609841 w 6096000"/>
              <a:gd name="connsiteY155" fmla="*/ 6454652 h 6858000"/>
              <a:gd name="connsiteX156" fmla="*/ 4591385 w 6096000"/>
              <a:gd name="connsiteY156" fmla="*/ 6417185 h 6858000"/>
              <a:gd name="connsiteX157" fmla="*/ 4591385 w 6096000"/>
              <a:gd name="connsiteY157" fmla="*/ 6340171 h 6858000"/>
              <a:gd name="connsiteX158" fmla="*/ 4634449 w 6096000"/>
              <a:gd name="connsiteY158" fmla="*/ 6340171 h 6858000"/>
              <a:gd name="connsiteX159" fmla="*/ 4640602 w 6096000"/>
              <a:gd name="connsiteY159" fmla="*/ 6333927 h 6858000"/>
              <a:gd name="connsiteX160" fmla="*/ 4640602 w 6096000"/>
              <a:gd name="connsiteY160" fmla="*/ 6308949 h 6858000"/>
              <a:gd name="connsiteX161" fmla="*/ 4634449 w 6096000"/>
              <a:gd name="connsiteY161" fmla="*/ 6302704 h 6858000"/>
              <a:gd name="connsiteX162" fmla="*/ 4591385 w 6096000"/>
              <a:gd name="connsiteY162" fmla="*/ 6302704 h 6858000"/>
              <a:gd name="connsiteX163" fmla="*/ 4591385 w 6096000"/>
              <a:gd name="connsiteY163" fmla="*/ 6265238 h 6858000"/>
              <a:gd name="connsiteX164" fmla="*/ 4589334 w 6096000"/>
              <a:gd name="connsiteY164" fmla="*/ 6258994 h 6858000"/>
              <a:gd name="connsiteX165" fmla="*/ 4583182 w 6096000"/>
              <a:gd name="connsiteY165" fmla="*/ 6258994 h 6858000"/>
              <a:gd name="connsiteX166" fmla="*/ 4217278 w 6096000"/>
              <a:gd name="connsiteY166" fmla="*/ 6229772 h 6858000"/>
              <a:gd name="connsiteX167" fmla="*/ 4136861 w 6096000"/>
              <a:gd name="connsiteY167" fmla="*/ 6233924 h 6858000"/>
              <a:gd name="connsiteX168" fmla="*/ 4130674 w 6096000"/>
              <a:gd name="connsiteY168" fmla="*/ 6242228 h 6858000"/>
              <a:gd name="connsiteX169" fmla="*/ 4130674 w 6096000"/>
              <a:gd name="connsiteY169" fmla="*/ 6483040 h 6858000"/>
              <a:gd name="connsiteX170" fmla="*/ 4138922 w 6096000"/>
              <a:gd name="connsiteY170" fmla="*/ 6489268 h 6858000"/>
              <a:gd name="connsiteX171" fmla="*/ 4167790 w 6096000"/>
              <a:gd name="connsiteY171" fmla="*/ 6489268 h 6858000"/>
              <a:gd name="connsiteX172" fmla="*/ 4176038 w 6096000"/>
              <a:gd name="connsiteY172" fmla="*/ 6483040 h 6858000"/>
              <a:gd name="connsiteX173" fmla="*/ 4176038 w 6096000"/>
              <a:gd name="connsiteY173" fmla="*/ 6387546 h 6858000"/>
              <a:gd name="connsiteX174" fmla="*/ 4225526 w 6096000"/>
              <a:gd name="connsiteY174" fmla="*/ 6389621 h 6858000"/>
              <a:gd name="connsiteX175" fmla="*/ 4266766 w 6096000"/>
              <a:gd name="connsiteY175" fmla="*/ 6485115 h 6858000"/>
              <a:gd name="connsiteX176" fmla="*/ 4272952 w 6096000"/>
              <a:gd name="connsiteY176" fmla="*/ 6489268 h 6858000"/>
              <a:gd name="connsiteX177" fmla="*/ 4305944 w 6096000"/>
              <a:gd name="connsiteY177" fmla="*/ 6489268 h 6858000"/>
              <a:gd name="connsiteX178" fmla="*/ 4312130 w 6096000"/>
              <a:gd name="connsiteY178" fmla="*/ 6487192 h 6858000"/>
              <a:gd name="connsiteX179" fmla="*/ 4314192 w 6096000"/>
              <a:gd name="connsiteY179" fmla="*/ 6480964 h 6858000"/>
              <a:gd name="connsiteX180" fmla="*/ 4266766 w 6096000"/>
              <a:gd name="connsiteY180" fmla="*/ 6377166 h 6858000"/>
              <a:gd name="connsiteX181" fmla="*/ 4312130 w 6096000"/>
              <a:gd name="connsiteY181" fmla="*/ 6308658 h 6858000"/>
              <a:gd name="connsiteX182" fmla="*/ 4223464 w 6096000"/>
              <a:gd name="connsiteY182" fmla="*/ 6229772 h 6858000"/>
              <a:gd name="connsiteX183" fmla="*/ 4217278 w 6096000"/>
              <a:gd name="connsiteY183" fmla="*/ 6229772 h 6858000"/>
              <a:gd name="connsiteX184" fmla="*/ 5579833 w 6096000"/>
              <a:gd name="connsiteY184" fmla="*/ 6196766 h 6858000"/>
              <a:gd name="connsiteX185" fmla="*/ 5588076 w 6096000"/>
              <a:gd name="connsiteY185" fmla="*/ 6196766 h 6858000"/>
              <a:gd name="connsiteX186" fmla="*/ 5695218 w 6096000"/>
              <a:gd name="connsiteY186" fmla="*/ 6258579 h 6858000"/>
              <a:gd name="connsiteX187" fmla="*/ 5699339 w 6096000"/>
              <a:gd name="connsiteY187" fmla="*/ 6264760 h 6858000"/>
              <a:gd name="connsiteX188" fmla="*/ 5691097 w 6096000"/>
              <a:gd name="connsiteY188" fmla="*/ 6270941 h 6858000"/>
              <a:gd name="connsiteX189" fmla="*/ 5600438 w 6096000"/>
              <a:gd name="connsiteY189" fmla="*/ 6314210 h 6858000"/>
              <a:gd name="connsiteX190" fmla="*/ 5590136 w 6096000"/>
              <a:gd name="connsiteY190" fmla="*/ 6316270 h 6858000"/>
              <a:gd name="connsiteX191" fmla="*/ 5586015 w 6096000"/>
              <a:gd name="connsiteY191" fmla="*/ 6305968 h 6858000"/>
              <a:gd name="connsiteX192" fmla="*/ 5577773 w 6096000"/>
              <a:gd name="connsiteY192" fmla="*/ 6205007 h 6858000"/>
              <a:gd name="connsiteX193" fmla="*/ 5579833 w 6096000"/>
              <a:gd name="connsiteY193" fmla="*/ 6196766 h 6858000"/>
              <a:gd name="connsiteX194" fmla="*/ 5522498 w 6096000"/>
              <a:gd name="connsiteY194" fmla="*/ 6195995 h 6858000"/>
              <a:gd name="connsiteX195" fmla="*/ 5526619 w 6096000"/>
              <a:gd name="connsiteY195" fmla="*/ 6196770 h 6858000"/>
              <a:gd name="connsiteX196" fmla="*/ 5528679 w 6096000"/>
              <a:gd name="connsiteY196" fmla="*/ 6207095 h 6858000"/>
              <a:gd name="connsiteX197" fmla="*/ 5520438 w 6096000"/>
              <a:gd name="connsiteY197" fmla="*/ 6308283 h 6858000"/>
              <a:gd name="connsiteX198" fmla="*/ 5516316 w 6096000"/>
              <a:gd name="connsiteY198" fmla="*/ 6316543 h 6858000"/>
              <a:gd name="connsiteX199" fmla="*/ 5506015 w 6096000"/>
              <a:gd name="connsiteY199" fmla="*/ 6316543 h 6858000"/>
              <a:gd name="connsiteX200" fmla="*/ 5415355 w 6096000"/>
              <a:gd name="connsiteY200" fmla="*/ 6271112 h 6858000"/>
              <a:gd name="connsiteX201" fmla="*/ 5407114 w 6096000"/>
              <a:gd name="connsiteY201" fmla="*/ 6264917 h 6858000"/>
              <a:gd name="connsiteX202" fmla="*/ 5411235 w 6096000"/>
              <a:gd name="connsiteY202" fmla="*/ 6258721 h 6858000"/>
              <a:gd name="connsiteX203" fmla="*/ 5518377 w 6096000"/>
              <a:gd name="connsiteY203" fmla="*/ 6196770 h 6858000"/>
              <a:gd name="connsiteX204" fmla="*/ 5522498 w 6096000"/>
              <a:gd name="connsiteY204" fmla="*/ 6195995 h 6858000"/>
              <a:gd name="connsiteX205" fmla="*/ 5553811 w 6096000"/>
              <a:gd name="connsiteY205" fmla="*/ 6160806 h 6858000"/>
              <a:gd name="connsiteX206" fmla="*/ 5336980 w 6096000"/>
              <a:gd name="connsiteY206" fmla="*/ 6379976 h 6858000"/>
              <a:gd name="connsiteX207" fmla="*/ 5553811 w 6096000"/>
              <a:gd name="connsiteY207" fmla="*/ 6599145 h 6858000"/>
              <a:gd name="connsiteX208" fmla="*/ 5770643 w 6096000"/>
              <a:gd name="connsiteY208" fmla="*/ 6379976 h 6858000"/>
              <a:gd name="connsiteX209" fmla="*/ 5553811 w 6096000"/>
              <a:gd name="connsiteY209" fmla="*/ 6160806 h 6858000"/>
              <a:gd name="connsiteX210" fmla="*/ 5553226 w 6096000"/>
              <a:gd name="connsiteY210" fmla="*/ 6129247 h 6858000"/>
              <a:gd name="connsiteX211" fmla="*/ 5799865 w 6096000"/>
              <a:gd name="connsiteY211" fmla="*/ 6378808 h 6858000"/>
              <a:gd name="connsiteX212" fmla="*/ 5553226 w 6096000"/>
              <a:gd name="connsiteY212" fmla="*/ 6628369 h 6858000"/>
              <a:gd name="connsiteX213" fmla="*/ 5306588 w 6096000"/>
              <a:gd name="connsiteY213" fmla="*/ 6378808 h 6858000"/>
              <a:gd name="connsiteX214" fmla="*/ 5553226 w 6096000"/>
              <a:gd name="connsiteY214" fmla="*/ 6129247 h 6858000"/>
              <a:gd name="connsiteX215" fmla="*/ 5540303 w 6096000"/>
              <a:gd name="connsiteY215" fmla="*/ 6050671 h 6858000"/>
              <a:gd name="connsiteX216" fmla="*/ 5527964 w 6096000"/>
              <a:gd name="connsiteY216" fmla="*/ 6100554 h 6858000"/>
              <a:gd name="connsiteX217" fmla="*/ 5505342 w 6096000"/>
              <a:gd name="connsiteY217" fmla="*/ 6104711 h 6858000"/>
              <a:gd name="connsiteX218" fmla="*/ 5478607 w 6096000"/>
              <a:gd name="connsiteY218" fmla="*/ 6058985 h 6858000"/>
              <a:gd name="connsiteX219" fmla="*/ 5478607 w 6096000"/>
              <a:gd name="connsiteY219" fmla="*/ 6056906 h 6858000"/>
              <a:gd name="connsiteX220" fmla="*/ 5476550 w 6096000"/>
              <a:gd name="connsiteY220" fmla="*/ 6058985 h 6858000"/>
              <a:gd name="connsiteX221" fmla="*/ 5455985 w 6096000"/>
              <a:gd name="connsiteY221" fmla="*/ 6063142 h 6858000"/>
              <a:gd name="connsiteX222" fmla="*/ 5455985 w 6096000"/>
              <a:gd name="connsiteY222" fmla="*/ 6065220 h 6858000"/>
              <a:gd name="connsiteX223" fmla="*/ 5451872 w 6096000"/>
              <a:gd name="connsiteY223" fmla="*/ 6090162 h 6858000"/>
              <a:gd name="connsiteX224" fmla="*/ 5455985 w 6096000"/>
              <a:gd name="connsiteY224" fmla="*/ 6117182 h 6858000"/>
              <a:gd name="connsiteX225" fmla="*/ 5435420 w 6096000"/>
              <a:gd name="connsiteY225" fmla="*/ 6125495 h 6858000"/>
              <a:gd name="connsiteX226" fmla="*/ 5398402 w 6096000"/>
              <a:gd name="connsiteY226" fmla="*/ 6090162 h 6858000"/>
              <a:gd name="connsiteX227" fmla="*/ 5398402 w 6096000"/>
              <a:gd name="connsiteY227" fmla="*/ 6088083 h 6858000"/>
              <a:gd name="connsiteX228" fmla="*/ 5396346 w 6096000"/>
              <a:gd name="connsiteY228" fmla="*/ 6088083 h 6858000"/>
              <a:gd name="connsiteX229" fmla="*/ 5377837 w 6096000"/>
              <a:gd name="connsiteY229" fmla="*/ 6100554 h 6858000"/>
              <a:gd name="connsiteX230" fmla="*/ 5377837 w 6096000"/>
              <a:gd name="connsiteY230" fmla="*/ 6102632 h 6858000"/>
              <a:gd name="connsiteX231" fmla="*/ 5390176 w 6096000"/>
              <a:gd name="connsiteY231" fmla="*/ 6152515 h 6858000"/>
              <a:gd name="connsiteX232" fmla="*/ 5373724 w 6096000"/>
              <a:gd name="connsiteY232" fmla="*/ 6164986 h 6858000"/>
              <a:gd name="connsiteX233" fmla="*/ 5330536 w 6096000"/>
              <a:gd name="connsiteY233" fmla="*/ 6137966 h 6858000"/>
              <a:gd name="connsiteX234" fmla="*/ 5328480 w 6096000"/>
              <a:gd name="connsiteY234" fmla="*/ 6137966 h 6858000"/>
              <a:gd name="connsiteX235" fmla="*/ 5328480 w 6096000"/>
              <a:gd name="connsiteY235" fmla="*/ 6140044 h 6858000"/>
              <a:gd name="connsiteX236" fmla="*/ 5312027 w 6096000"/>
              <a:gd name="connsiteY236" fmla="*/ 6154594 h 6858000"/>
              <a:gd name="connsiteX237" fmla="*/ 5312027 w 6096000"/>
              <a:gd name="connsiteY237" fmla="*/ 6156672 h 6858000"/>
              <a:gd name="connsiteX238" fmla="*/ 5338763 w 6096000"/>
              <a:gd name="connsiteY238" fmla="*/ 6202398 h 6858000"/>
              <a:gd name="connsiteX239" fmla="*/ 5324366 w 6096000"/>
              <a:gd name="connsiteY239" fmla="*/ 6219026 h 6858000"/>
              <a:gd name="connsiteX240" fmla="*/ 5275010 w 6096000"/>
              <a:gd name="connsiteY240" fmla="*/ 6206555 h 6858000"/>
              <a:gd name="connsiteX241" fmla="*/ 5272953 w 6096000"/>
              <a:gd name="connsiteY241" fmla="*/ 6206555 h 6858000"/>
              <a:gd name="connsiteX242" fmla="*/ 5262671 w 6096000"/>
              <a:gd name="connsiteY242" fmla="*/ 6225261 h 6858000"/>
              <a:gd name="connsiteX243" fmla="*/ 5262671 w 6096000"/>
              <a:gd name="connsiteY243" fmla="*/ 6227340 h 6858000"/>
              <a:gd name="connsiteX244" fmla="*/ 5299688 w 6096000"/>
              <a:gd name="connsiteY244" fmla="*/ 6264752 h 6858000"/>
              <a:gd name="connsiteX245" fmla="*/ 5291462 w 6096000"/>
              <a:gd name="connsiteY245" fmla="*/ 6283458 h 6858000"/>
              <a:gd name="connsiteX246" fmla="*/ 5240049 w 6096000"/>
              <a:gd name="connsiteY246" fmla="*/ 6283458 h 6858000"/>
              <a:gd name="connsiteX247" fmla="*/ 5237992 w 6096000"/>
              <a:gd name="connsiteY247" fmla="*/ 6283458 h 6858000"/>
              <a:gd name="connsiteX248" fmla="*/ 5237992 w 6096000"/>
              <a:gd name="connsiteY248" fmla="*/ 6285536 h 6858000"/>
              <a:gd name="connsiteX249" fmla="*/ 5231823 w 6096000"/>
              <a:gd name="connsiteY249" fmla="*/ 6306320 h 6858000"/>
              <a:gd name="connsiteX250" fmla="*/ 5233879 w 6096000"/>
              <a:gd name="connsiteY250" fmla="*/ 6308399 h 6858000"/>
              <a:gd name="connsiteX251" fmla="*/ 5277066 w 6096000"/>
              <a:gd name="connsiteY251" fmla="*/ 6333340 h 6858000"/>
              <a:gd name="connsiteX252" fmla="*/ 5275010 w 6096000"/>
              <a:gd name="connsiteY252" fmla="*/ 6356204 h 6858000"/>
              <a:gd name="connsiteX253" fmla="*/ 5225653 w 6096000"/>
              <a:gd name="connsiteY253" fmla="*/ 6368675 h 6858000"/>
              <a:gd name="connsiteX254" fmla="*/ 5223596 w 6096000"/>
              <a:gd name="connsiteY254" fmla="*/ 6368675 h 6858000"/>
              <a:gd name="connsiteX255" fmla="*/ 5223596 w 6096000"/>
              <a:gd name="connsiteY255" fmla="*/ 6370752 h 6858000"/>
              <a:gd name="connsiteX256" fmla="*/ 5223596 w 6096000"/>
              <a:gd name="connsiteY256" fmla="*/ 6381145 h 6858000"/>
              <a:gd name="connsiteX257" fmla="*/ 5223596 w 6096000"/>
              <a:gd name="connsiteY257" fmla="*/ 6391537 h 6858000"/>
              <a:gd name="connsiteX258" fmla="*/ 5223596 w 6096000"/>
              <a:gd name="connsiteY258" fmla="*/ 6393616 h 6858000"/>
              <a:gd name="connsiteX259" fmla="*/ 5225653 w 6096000"/>
              <a:gd name="connsiteY259" fmla="*/ 6393616 h 6858000"/>
              <a:gd name="connsiteX260" fmla="*/ 5275010 w 6096000"/>
              <a:gd name="connsiteY260" fmla="*/ 6406087 h 6858000"/>
              <a:gd name="connsiteX261" fmla="*/ 5279123 w 6096000"/>
              <a:gd name="connsiteY261" fmla="*/ 6428949 h 6858000"/>
              <a:gd name="connsiteX262" fmla="*/ 5233879 w 6096000"/>
              <a:gd name="connsiteY262" fmla="*/ 6455969 h 6858000"/>
              <a:gd name="connsiteX263" fmla="*/ 5231823 w 6096000"/>
              <a:gd name="connsiteY263" fmla="*/ 6455969 h 6858000"/>
              <a:gd name="connsiteX264" fmla="*/ 5231823 w 6096000"/>
              <a:gd name="connsiteY264" fmla="*/ 6458048 h 6858000"/>
              <a:gd name="connsiteX265" fmla="*/ 5237992 w 6096000"/>
              <a:gd name="connsiteY265" fmla="*/ 6478833 h 6858000"/>
              <a:gd name="connsiteX266" fmla="*/ 5240049 w 6096000"/>
              <a:gd name="connsiteY266" fmla="*/ 6478833 h 6858000"/>
              <a:gd name="connsiteX267" fmla="*/ 5291462 w 6096000"/>
              <a:gd name="connsiteY267" fmla="*/ 6478833 h 6858000"/>
              <a:gd name="connsiteX268" fmla="*/ 5299688 w 6096000"/>
              <a:gd name="connsiteY268" fmla="*/ 6499616 h 6858000"/>
              <a:gd name="connsiteX269" fmla="*/ 5262671 w 6096000"/>
              <a:gd name="connsiteY269" fmla="*/ 6537029 h 6858000"/>
              <a:gd name="connsiteX270" fmla="*/ 5262671 w 6096000"/>
              <a:gd name="connsiteY270" fmla="*/ 6539107 h 6858000"/>
              <a:gd name="connsiteX271" fmla="*/ 5275010 w 6096000"/>
              <a:gd name="connsiteY271" fmla="*/ 6557813 h 6858000"/>
              <a:gd name="connsiteX272" fmla="*/ 5326423 w 6096000"/>
              <a:gd name="connsiteY272" fmla="*/ 6543265 h 6858000"/>
              <a:gd name="connsiteX273" fmla="*/ 5338763 w 6096000"/>
              <a:gd name="connsiteY273" fmla="*/ 6561971 h 6858000"/>
              <a:gd name="connsiteX274" fmla="*/ 5312027 w 6096000"/>
              <a:gd name="connsiteY274" fmla="*/ 6607697 h 6858000"/>
              <a:gd name="connsiteX275" fmla="*/ 5314084 w 6096000"/>
              <a:gd name="connsiteY275" fmla="*/ 6609774 h 6858000"/>
              <a:gd name="connsiteX276" fmla="*/ 5328480 w 6096000"/>
              <a:gd name="connsiteY276" fmla="*/ 6624324 h 6858000"/>
              <a:gd name="connsiteX277" fmla="*/ 5330536 w 6096000"/>
              <a:gd name="connsiteY277" fmla="*/ 6624324 h 6858000"/>
              <a:gd name="connsiteX278" fmla="*/ 5375780 w 6096000"/>
              <a:gd name="connsiteY278" fmla="*/ 6597304 h 6858000"/>
              <a:gd name="connsiteX279" fmla="*/ 5392233 w 6096000"/>
              <a:gd name="connsiteY279" fmla="*/ 6611853 h 6858000"/>
              <a:gd name="connsiteX280" fmla="*/ 5379894 w 6096000"/>
              <a:gd name="connsiteY280" fmla="*/ 6661736 h 6858000"/>
              <a:gd name="connsiteX281" fmla="*/ 5379894 w 6096000"/>
              <a:gd name="connsiteY281" fmla="*/ 6663815 h 6858000"/>
              <a:gd name="connsiteX282" fmla="*/ 5398402 w 6096000"/>
              <a:gd name="connsiteY282" fmla="*/ 6674206 h 6858000"/>
              <a:gd name="connsiteX283" fmla="*/ 5398402 w 6096000"/>
              <a:gd name="connsiteY283" fmla="*/ 6676285 h 6858000"/>
              <a:gd name="connsiteX284" fmla="*/ 5400459 w 6096000"/>
              <a:gd name="connsiteY284" fmla="*/ 6674206 h 6858000"/>
              <a:gd name="connsiteX285" fmla="*/ 5437476 w 6096000"/>
              <a:gd name="connsiteY285" fmla="*/ 6636795 h 6858000"/>
              <a:gd name="connsiteX286" fmla="*/ 5455985 w 6096000"/>
              <a:gd name="connsiteY286" fmla="*/ 6645109 h 6858000"/>
              <a:gd name="connsiteX287" fmla="*/ 5453928 w 6096000"/>
              <a:gd name="connsiteY287" fmla="*/ 6672129 h 6858000"/>
              <a:gd name="connsiteX288" fmla="*/ 5455985 w 6096000"/>
              <a:gd name="connsiteY288" fmla="*/ 6697070 h 6858000"/>
              <a:gd name="connsiteX289" fmla="*/ 5455985 w 6096000"/>
              <a:gd name="connsiteY289" fmla="*/ 6699148 h 6858000"/>
              <a:gd name="connsiteX290" fmla="*/ 5458042 w 6096000"/>
              <a:gd name="connsiteY290" fmla="*/ 6699148 h 6858000"/>
              <a:gd name="connsiteX291" fmla="*/ 5478607 w 6096000"/>
              <a:gd name="connsiteY291" fmla="*/ 6705383 h 6858000"/>
              <a:gd name="connsiteX292" fmla="*/ 5480663 w 6096000"/>
              <a:gd name="connsiteY292" fmla="*/ 6705383 h 6858000"/>
              <a:gd name="connsiteX293" fmla="*/ 5505342 w 6096000"/>
              <a:gd name="connsiteY293" fmla="*/ 6659658 h 6858000"/>
              <a:gd name="connsiteX294" fmla="*/ 5527964 w 6096000"/>
              <a:gd name="connsiteY294" fmla="*/ 6661736 h 6858000"/>
              <a:gd name="connsiteX295" fmla="*/ 5540303 w 6096000"/>
              <a:gd name="connsiteY295" fmla="*/ 6713697 h 6858000"/>
              <a:gd name="connsiteX296" fmla="*/ 5542359 w 6096000"/>
              <a:gd name="connsiteY296" fmla="*/ 6713697 h 6858000"/>
              <a:gd name="connsiteX297" fmla="*/ 5562925 w 6096000"/>
              <a:gd name="connsiteY297" fmla="*/ 6713697 h 6858000"/>
              <a:gd name="connsiteX298" fmla="*/ 5564982 w 6096000"/>
              <a:gd name="connsiteY298" fmla="*/ 6713697 h 6858000"/>
              <a:gd name="connsiteX299" fmla="*/ 5579378 w 6096000"/>
              <a:gd name="connsiteY299" fmla="*/ 6661736 h 6858000"/>
              <a:gd name="connsiteX300" fmla="*/ 5599943 w 6096000"/>
              <a:gd name="connsiteY300" fmla="*/ 6659658 h 6858000"/>
              <a:gd name="connsiteX301" fmla="*/ 5626678 w 6096000"/>
              <a:gd name="connsiteY301" fmla="*/ 6705383 h 6858000"/>
              <a:gd name="connsiteX302" fmla="*/ 5647243 w 6096000"/>
              <a:gd name="connsiteY302" fmla="*/ 6699148 h 6858000"/>
              <a:gd name="connsiteX303" fmla="*/ 5649300 w 6096000"/>
              <a:gd name="connsiteY303" fmla="*/ 6699148 h 6858000"/>
              <a:gd name="connsiteX304" fmla="*/ 5651356 w 6096000"/>
              <a:gd name="connsiteY304" fmla="*/ 6672129 h 6858000"/>
              <a:gd name="connsiteX305" fmla="*/ 5649300 w 6096000"/>
              <a:gd name="connsiteY305" fmla="*/ 6645109 h 6858000"/>
              <a:gd name="connsiteX306" fmla="*/ 5669865 w 6096000"/>
              <a:gd name="connsiteY306" fmla="*/ 6636795 h 6858000"/>
              <a:gd name="connsiteX307" fmla="*/ 5706882 w 6096000"/>
              <a:gd name="connsiteY307" fmla="*/ 6674206 h 6858000"/>
              <a:gd name="connsiteX308" fmla="*/ 5725391 w 6096000"/>
              <a:gd name="connsiteY308" fmla="*/ 6663815 h 6858000"/>
              <a:gd name="connsiteX309" fmla="*/ 5727448 w 6096000"/>
              <a:gd name="connsiteY309" fmla="*/ 6661736 h 6858000"/>
              <a:gd name="connsiteX310" fmla="*/ 5727448 w 6096000"/>
              <a:gd name="connsiteY310" fmla="*/ 6659658 h 6858000"/>
              <a:gd name="connsiteX311" fmla="*/ 5713052 w 6096000"/>
              <a:gd name="connsiteY311" fmla="*/ 6611853 h 6858000"/>
              <a:gd name="connsiteX312" fmla="*/ 5729504 w 6096000"/>
              <a:gd name="connsiteY312" fmla="*/ 6597304 h 6858000"/>
              <a:gd name="connsiteX313" fmla="*/ 5774748 w 6096000"/>
              <a:gd name="connsiteY313" fmla="*/ 6624324 h 6858000"/>
              <a:gd name="connsiteX314" fmla="*/ 5776805 w 6096000"/>
              <a:gd name="connsiteY314" fmla="*/ 6624324 h 6858000"/>
              <a:gd name="connsiteX315" fmla="*/ 5791201 w 6096000"/>
              <a:gd name="connsiteY315" fmla="*/ 6607697 h 6858000"/>
              <a:gd name="connsiteX316" fmla="*/ 5793257 w 6096000"/>
              <a:gd name="connsiteY316" fmla="*/ 6607697 h 6858000"/>
              <a:gd name="connsiteX317" fmla="*/ 5766522 w 6096000"/>
              <a:gd name="connsiteY317" fmla="*/ 6561971 h 6858000"/>
              <a:gd name="connsiteX318" fmla="*/ 5778861 w 6096000"/>
              <a:gd name="connsiteY318" fmla="*/ 6543265 h 6858000"/>
              <a:gd name="connsiteX319" fmla="*/ 5830275 w 6096000"/>
              <a:gd name="connsiteY319" fmla="*/ 6557813 h 6858000"/>
              <a:gd name="connsiteX320" fmla="*/ 5832331 w 6096000"/>
              <a:gd name="connsiteY320" fmla="*/ 6555735 h 6858000"/>
              <a:gd name="connsiteX321" fmla="*/ 5842614 w 6096000"/>
              <a:gd name="connsiteY321" fmla="*/ 6537029 h 6858000"/>
              <a:gd name="connsiteX322" fmla="*/ 5842614 w 6096000"/>
              <a:gd name="connsiteY322" fmla="*/ 6534951 h 6858000"/>
              <a:gd name="connsiteX323" fmla="*/ 5805596 w 6096000"/>
              <a:gd name="connsiteY323" fmla="*/ 6499616 h 6858000"/>
              <a:gd name="connsiteX324" fmla="*/ 5813822 w 6096000"/>
              <a:gd name="connsiteY324" fmla="*/ 6478833 h 6858000"/>
              <a:gd name="connsiteX325" fmla="*/ 5865236 w 6096000"/>
              <a:gd name="connsiteY325" fmla="*/ 6478833 h 6858000"/>
              <a:gd name="connsiteX326" fmla="*/ 5867292 w 6096000"/>
              <a:gd name="connsiteY326" fmla="*/ 6478833 h 6858000"/>
              <a:gd name="connsiteX327" fmla="*/ 5871405 w 6096000"/>
              <a:gd name="connsiteY327" fmla="*/ 6458048 h 6858000"/>
              <a:gd name="connsiteX328" fmla="*/ 5871405 w 6096000"/>
              <a:gd name="connsiteY328" fmla="*/ 6455969 h 6858000"/>
              <a:gd name="connsiteX329" fmla="*/ 5826162 w 6096000"/>
              <a:gd name="connsiteY329" fmla="*/ 6428949 h 6858000"/>
              <a:gd name="connsiteX330" fmla="*/ 5830275 w 6096000"/>
              <a:gd name="connsiteY330" fmla="*/ 6408165 h 6858000"/>
              <a:gd name="connsiteX331" fmla="*/ 5879632 w 6096000"/>
              <a:gd name="connsiteY331" fmla="*/ 6393616 h 6858000"/>
              <a:gd name="connsiteX332" fmla="*/ 5881688 w 6096000"/>
              <a:gd name="connsiteY332" fmla="*/ 6393616 h 6858000"/>
              <a:gd name="connsiteX333" fmla="*/ 5881688 w 6096000"/>
              <a:gd name="connsiteY333" fmla="*/ 6381145 h 6858000"/>
              <a:gd name="connsiteX334" fmla="*/ 5881688 w 6096000"/>
              <a:gd name="connsiteY334" fmla="*/ 6370752 h 6858000"/>
              <a:gd name="connsiteX335" fmla="*/ 5879632 w 6096000"/>
              <a:gd name="connsiteY335" fmla="*/ 6370752 h 6858000"/>
              <a:gd name="connsiteX336" fmla="*/ 5830275 w 6096000"/>
              <a:gd name="connsiteY336" fmla="*/ 6356204 h 6858000"/>
              <a:gd name="connsiteX337" fmla="*/ 5828218 w 6096000"/>
              <a:gd name="connsiteY337" fmla="*/ 6335419 h 6858000"/>
              <a:gd name="connsiteX338" fmla="*/ 5871405 w 6096000"/>
              <a:gd name="connsiteY338" fmla="*/ 6308399 h 6858000"/>
              <a:gd name="connsiteX339" fmla="*/ 5873462 w 6096000"/>
              <a:gd name="connsiteY339" fmla="*/ 6308399 h 6858000"/>
              <a:gd name="connsiteX340" fmla="*/ 5873462 w 6096000"/>
              <a:gd name="connsiteY340" fmla="*/ 6306320 h 6858000"/>
              <a:gd name="connsiteX341" fmla="*/ 5867292 w 6096000"/>
              <a:gd name="connsiteY341" fmla="*/ 6285536 h 6858000"/>
              <a:gd name="connsiteX342" fmla="*/ 5865236 w 6096000"/>
              <a:gd name="connsiteY342" fmla="*/ 6285536 h 6858000"/>
              <a:gd name="connsiteX343" fmla="*/ 5813822 w 6096000"/>
              <a:gd name="connsiteY343" fmla="*/ 6285536 h 6858000"/>
              <a:gd name="connsiteX344" fmla="*/ 5805596 w 6096000"/>
              <a:gd name="connsiteY344" fmla="*/ 6264752 h 6858000"/>
              <a:gd name="connsiteX345" fmla="*/ 5842614 w 6096000"/>
              <a:gd name="connsiteY345" fmla="*/ 6227340 h 6858000"/>
              <a:gd name="connsiteX346" fmla="*/ 5842614 w 6096000"/>
              <a:gd name="connsiteY346" fmla="*/ 6225261 h 6858000"/>
              <a:gd name="connsiteX347" fmla="*/ 5832331 w 6096000"/>
              <a:gd name="connsiteY347" fmla="*/ 6206555 h 6858000"/>
              <a:gd name="connsiteX348" fmla="*/ 5830275 w 6096000"/>
              <a:gd name="connsiteY348" fmla="*/ 6206555 h 6858000"/>
              <a:gd name="connsiteX349" fmla="*/ 5780918 w 6096000"/>
              <a:gd name="connsiteY349" fmla="*/ 6219026 h 6858000"/>
              <a:gd name="connsiteX350" fmla="*/ 5766522 w 6096000"/>
              <a:gd name="connsiteY350" fmla="*/ 6202398 h 6858000"/>
              <a:gd name="connsiteX351" fmla="*/ 5793257 w 6096000"/>
              <a:gd name="connsiteY351" fmla="*/ 6156672 h 6858000"/>
              <a:gd name="connsiteX352" fmla="*/ 5793257 w 6096000"/>
              <a:gd name="connsiteY352" fmla="*/ 6154594 h 6858000"/>
              <a:gd name="connsiteX353" fmla="*/ 5776805 w 6096000"/>
              <a:gd name="connsiteY353" fmla="*/ 6140044 h 6858000"/>
              <a:gd name="connsiteX354" fmla="*/ 5731561 w 6096000"/>
              <a:gd name="connsiteY354" fmla="*/ 6164986 h 6858000"/>
              <a:gd name="connsiteX355" fmla="*/ 5713052 w 6096000"/>
              <a:gd name="connsiteY355" fmla="*/ 6152515 h 6858000"/>
              <a:gd name="connsiteX356" fmla="*/ 5727448 w 6096000"/>
              <a:gd name="connsiteY356" fmla="*/ 6102632 h 6858000"/>
              <a:gd name="connsiteX357" fmla="*/ 5727448 w 6096000"/>
              <a:gd name="connsiteY357" fmla="*/ 6100554 h 6858000"/>
              <a:gd name="connsiteX358" fmla="*/ 5708939 w 6096000"/>
              <a:gd name="connsiteY358" fmla="*/ 6090162 h 6858000"/>
              <a:gd name="connsiteX359" fmla="*/ 5706882 w 6096000"/>
              <a:gd name="connsiteY359" fmla="*/ 6088083 h 6858000"/>
              <a:gd name="connsiteX360" fmla="*/ 5706882 w 6096000"/>
              <a:gd name="connsiteY360" fmla="*/ 6090162 h 6858000"/>
              <a:gd name="connsiteX361" fmla="*/ 5669865 w 6096000"/>
              <a:gd name="connsiteY361" fmla="*/ 6125495 h 6858000"/>
              <a:gd name="connsiteX362" fmla="*/ 5649300 w 6096000"/>
              <a:gd name="connsiteY362" fmla="*/ 6117182 h 6858000"/>
              <a:gd name="connsiteX363" fmla="*/ 5653412 w 6096000"/>
              <a:gd name="connsiteY363" fmla="*/ 6090162 h 6858000"/>
              <a:gd name="connsiteX364" fmla="*/ 5649300 w 6096000"/>
              <a:gd name="connsiteY364" fmla="*/ 6065220 h 6858000"/>
              <a:gd name="connsiteX365" fmla="*/ 5649300 w 6096000"/>
              <a:gd name="connsiteY365" fmla="*/ 6063142 h 6858000"/>
              <a:gd name="connsiteX366" fmla="*/ 5647243 w 6096000"/>
              <a:gd name="connsiteY366" fmla="*/ 6063142 h 6858000"/>
              <a:gd name="connsiteX367" fmla="*/ 5626678 w 6096000"/>
              <a:gd name="connsiteY367" fmla="*/ 6058985 h 6858000"/>
              <a:gd name="connsiteX368" fmla="*/ 5599943 w 6096000"/>
              <a:gd name="connsiteY368" fmla="*/ 6104711 h 6858000"/>
              <a:gd name="connsiteX369" fmla="*/ 5577321 w 6096000"/>
              <a:gd name="connsiteY369" fmla="*/ 6100554 h 6858000"/>
              <a:gd name="connsiteX370" fmla="*/ 5564982 w 6096000"/>
              <a:gd name="connsiteY370" fmla="*/ 6050671 h 6858000"/>
              <a:gd name="connsiteX371" fmla="*/ 5562925 w 6096000"/>
              <a:gd name="connsiteY371" fmla="*/ 6050671 h 6858000"/>
              <a:gd name="connsiteX372" fmla="*/ 5542359 w 6096000"/>
              <a:gd name="connsiteY372" fmla="*/ 6050671 h 6858000"/>
              <a:gd name="connsiteX373" fmla="*/ 5540303 w 6096000"/>
              <a:gd name="connsiteY373" fmla="*/ 6050671 h 6858000"/>
              <a:gd name="connsiteX374" fmla="*/ 0 w 6096000"/>
              <a:gd name="connsiteY374" fmla="*/ 0 h 6858000"/>
              <a:gd name="connsiteX375" fmla="*/ 6096000 w 6096000"/>
              <a:gd name="connsiteY375" fmla="*/ 0 h 6858000"/>
              <a:gd name="connsiteX376" fmla="*/ 6096000 w 6096000"/>
              <a:gd name="connsiteY376" fmla="*/ 6858000 h 6858000"/>
              <a:gd name="connsiteX377" fmla="*/ 0 w 6096000"/>
              <a:gd name="connsiteY37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Lst>
            <a:rect l="l" t="t" r="r" b="b"/>
            <a:pathLst>
              <a:path w="6096000" h="6858000">
                <a:moveTo>
                  <a:pt x="5507402" y="6448102"/>
                </a:moveTo>
                <a:cubicBezTo>
                  <a:pt x="5511483" y="6446018"/>
                  <a:pt x="5513524" y="6446018"/>
                  <a:pt x="5517605" y="6448102"/>
                </a:cubicBezTo>
                <a:cubicBezTo>
                  <a:pt x="5519645" y="6450187"/>
                  <a:pt x="5521686" y="6452271"/>
                  <a:pt x="5521686" y="6456440"/>
                </a:cubicBezTo>
                <a:cubicBezTo>
                  <a:pt x="5527808" y="6558584"/>
                  <a:pt x="5527808" y="6558584"/>
                  <a:pt x="5527808" y="6558584"/>
                </a:cubicBezTo>
                <a:cubicBezTo>
                  <a:pt x="5529848" y="6564837"/>
                  <a:pt x="5527808" y="6566922"/>
                  <a:pt x="5525767" y="6569006"/>
                </a:cubicBezTo>
                <a:cubicBezTo>
                  <a:pt x="5523727" y="6571091"/>
                  <a:pt x="5521686" y="6569006"/>
                  <a:pt x="5519645" y="6569006"/>
                </a:cubicBezTo>
                <a:cubicBezTo>
                  <a:pt x="5474752" y="6558584"/>
                  <a:pt x="5444142" y="6539822"/>
                  <a:pt x="5413533" y="6506470"/>
                </a:cubicBezTo>
                <a:cubicBezTo>
                  <a:pt x="5411492" y="6504386"/>
                  <a:pt x="5409451" y="6502301"/>
                  <a:pt x="5409451" y="6500217"/>
                </a:cubicBezTo>
                <a:cubicBezTo>
                  <a:pt x="5409451" y="6500217"/>
                  <a:pt x="5409451" y="6500217"/>
                  <a:pt x="5409451" y="6498131"/>
                </a:cubicBezTo>
                <a:cubicBezTo>
                  <a:pt x="5409451" y="6496047"/>
                  <a:pt x="5413533" y="6493962"/>
                  <a:pt x="5415573" y="6493962"/>
                </a:cubicBezTo>
                <a:cubicBezTo>
                  <a:pt x="5507402" y="6448102"/>
                  <a:pt x="5507402" y="6448102"/>
                  <a:pt x="5507402" y="6448102"/>
                </a:cubicBezTo>
                <a:close/>
                <a:moveTo>
                  <a:pt x="5590136" y="6446018"/>
                </a:moveTo>
                <a:cubicBezTo>
                  <a:pt x="5594256" y="6446018"/>
                  <a:pt x="5596317" y="6446018"/>
                  <a:pt x="5600438" y="6446018"/>
                </a:cubicBezTo>
                <a:cubicBezTo>
                  <a:pt x="5691097" y="6491784"/>
                  <a:pt x="5691097" y="6491784"/>
                  <a:pt x="5691097" y="6491784"/>
                </a:cubicBezTo>
                <a:cubicBezTo>
                  <a:pt x="5695218" y="6493864"/>
                  <a:pt x="5697278" y="6495944"/>
                  <a:pt x="5699339" y="6498025"/>
                </a:cubicBezTo>
                <a:cubicBezTo>
                  <a:pt x="5699339" y="6500105"/>
                  <a:pt x="5697278" y="6502185"/>
                  <a:pt x="5695218" y="6504265"/>
                </a:cubicBezTo>
                <a:cubicBezTo>
                  <a:pt x="5664312" y="6537549"/>
                  <a:pt x="5631344" y="6556272"/>
                  <a:pt x="5588076" y="6566673"/>
                </a:cubicBezTo>
                <a:cubicBezTo>
                  <a:pt x="5583954" y="6568753"/>
                  <a:pt x="5581894" y="6568753"/>
                  <a:pt x="5579833" y="6566673"/>
                </a:cubicBezTo>
                <a:cubicBezTo>
                  <a:pt x="5577773" y="6564593"/>
                  <a:pt x="5577773" y="6560432"/>
                  <a:pt x="5577773" y="6558352"/>
                </a:cubicBezTo>
                <a:cubicBezTo>
                  <a:pt x="5586015" y="6454339"/>
                  <a:pt x="5586015" y="6454339"/>
                  <a:pt x="5586015" y="6454339"/>
                </a:cubicBezTo>
                <a:cubicBezTo>
                  <a:pt x="5586015" y="6452259"/>
                  <a:pt x="5588076" y="6448098"/>
                  <a:pt x="5590136" y="6446018"/>
                </a:cubicBezTo>
                <a:close/>
                <a:moveTo>
                  <a:pt x="4772401" y="6406275"/>
                </a:moveTo>
                <a:cubicBezTo>
                  <a:pt x="4772401" y="6406275"/>
                  <a:pt x="4772401" y="6406275"/>
                  <a:pt x="4772401" y="6449478"/>
                </a:cubicBezTo>
                <a:cubicBezTo>
                  <a:pt x="4772401" y="6449478"/>
                  <a:pt x="4745333" y="6457707"/>
                  <a:pt x="4724512" y="6457707"/>
                </a:cubicBezTo>
                <a:cubicBezTo>
                  <a:pt x="4707855" y="6457707"/>
                  <a:pt x="4705773" y="6441249"/>
                  <a:pt x="4705773" y="6433020"/>
                </a:cubicBezTo>
                <a:cubicBezTo>
                  <a:pt x="4705773" y="6418619"/>
                  <a:pt x="4714102" y="6410390"/>
                  <a:pt x="4730759" y="6408333"/>
                </a:cubicBezTo>
                <a:close/>
                <a:moveTo>
                  <a:pt x="4422900" y="6336141"/>
                </a:moveTo>
                <a:cubicBezTo>
                  <a:pt x="4451537" y="6336141"/>
                  <a:pt x="4463811" y="6352748"/>
                  <a:pt x="4463811" y="6396340"/>
                </a:cubicBezTo>
                <a:cubicBezTo>
                  <a:pt x="4463811" y="6433704"/>
                  <a:pt x="4457675" y="6456538"/>
                  <a:pt x="4422900" y="6456538"/>
                </a:cubicBezTo>
                <a:cubicBezTo>
                  <a:pt x="4388125" y="6456538"/>
                  <a:pt x="4381988" y="6433704"/>
                  <a:pt x="4381988" y="6396340"/>
                </a:cubicBezTo>
                <a:cubicBezTo>
                  <a:pt x="4381988" y="6352748"/>
                  <a:pt x="4392216" y="6336141"/>
                  <a:pt x="4422900" y="6336141"/>
                </a:cubicBezTo>
                <a:close/>
                <a:moveTo>
                  <a:pt x="5577123" y="6327829"/>
                </a:moveTo>
                <a:cubicBezTo>
                  <a:pt x="5579950" y="6327310"/>
                  <a:pt x="5583033" y="6327829"/>
                  <a:pt x="5586116" y="6328868"/>
                </a:cubicBezTo>
                <a:cubicBezTo>
                  <a:pt x="5602562" y="6341337"/>
                  <a:pt x="5612840" y="6360039"/>
                  <a:pt x="5612840" y="6380819"/>
                </a:cubicBezTo>
                <a:cubicBezTo>
                  <a:pt x="5612840" y="6411990"/>
                  <a:pt x="5586116" y="6439004"/>
                  <a:pt x="5553226" y="6439004"/>
                </a:cubicBezTo>
                <a:cubicBezTo>
                  <a:pt x="5520336" y="6439004"/>
                  <a:pt x="5493612" y="6411990"/>
                  <a:pt x="5493612" y="6380819"/>
                </a:cubicBezTo>
                <a:cubicBezTo>
                  <a:pt x="5493612" y="6360039"/>
                  <a:pt x="5503890" y="6341337"/>
                  <a:pt x="5520336" y="6330947"/>
                </a:cubicBezTo>
                <a:cubicBezTo>
                  <a:pt x="5526503" y="6326790"/>
                  <a:pt x="5532669" y="6326790"/>
                  <a:pt x="5536781" y="6333024"/>
                </a:cubicBezTo>
                <a:cubicBezTo>
                  <a:pt x="5540892" y="6339259"/>
                  <a:pt x="5538837" y="6345492"/>
                  <a:pt x="5534725" y="6349649"/>
                </a:cubicBezTo>
                <a:cubicBezTo>
                  <a:pt x="5524447" y="6355883"/>
                  <a:pt x="5518280" y="6368351"/>
                  <a:pt x="5518280" y="6380819"/>
                </a:cubicBezTo>
                <a:cubicBezTo>
                  <a:pt x="5518280" y="6399522"/>
                  <a:pt x="5534725" y="6416146"/>
                  <a:pt x="5553226" y="6416146"/>
                </a:cubicBezTo>
                <a:cubicBezTo>
                  <a:pt x="5571727" y="6416146"/>
                  <a:pt x="5588172" y="6399522"/>
                  <a:pt x="5588172" y="6380819"/>
                </a:cubicBezTo>
                <a:cubicBezTo>
                  <a:pt x="5588172" y="6368351"/>
                  <a:pt x="5582005" y="6355883"/>
                  <a:pt x="5571727" y="6349649"/>
                </a:cubicBezTo>
                <a:cubicBezTo>
                  <a:pt x="5567616" y="6345492"/>
                  <a:pt x="5565560" y="6339259"/>
                  <a:pt x="5569671" y="6333024"/>
                </a:cubicBezTo>
                <a:cubicBezTo>
                  <a:pt x="5571727" y="6329908"/>
                  <a:pt x="5574297" y="6328349"/>
                  <a:pt x="5577123" y="6327829"/>
                </a:cubicBezTo>
                <a:close/>
                <a:moveTo>
                  <a:pt x="5726057" y="6312763"/>
                </a:moveTo>
                <a:cubicBezTo>
                  <a:pt x="5728124" y="6312763"/>
                  <a:pt x="5730190" y="6316915"/>
                  <a:pt x="5730190" y="6318992"/>
                </a:cubicBezTo>
                <a:cubicBezTo>
                  <a:pt x="5742588" y="6362590"/>
                  <a:pt x="5742588" y="6399960"/>
                  <a:pt x="5730190" y="6443559"/>
                </a:cubicBezTo>
                <a:cubicBezTo>
                  <a:pt x="5728124" y="6447711"/>
                  <a:pt x="5728124" y="6449787"/>
                  <a:pt x="5726057" y="6449787"/>
                </a:cubicBezTo>
                <a:cubicBezTo>
                  <a:pt x="5721924" y="6451863"/>
                  <a:pt x="5719858" y="6449787"/>
                  <a:pt x="5717791" y="6447711"/>
                </a:cubicBezTo>
                <a:cubicBezTo>
                  <a:pt x="5633066" y="6389579"/>
                  <a:pt x="5633066" y="6389579"/>
                  <a:pt x="5633066" y="6389579"/>
                </a:cubicBezTo>
                <a:cubicBezTo>
                  <a:pt x="5628933" y="6387504"/>
                  <a:pt x="5626867" y="6385427"/>
                  <a:pt x="5626867" y="6381275"/>
                </a:cubicBezTo>
                <a:cubicBezTo>
                  <a:pt x="5626867" y="6379199"/>
                  <a:pt x="5628933" y="6375047"/>
                  <a:pt x="5633066" y="6372971"/>
                </a:cubicBezTo>
                <a:cubicBezTo>
                  <a:pt x="5717791" y="6314840"/>
                  <a:pt x="5717791" y="6314840"/>
                  <a:pt x="5717791" y="6314840"/>
                </a:cubicBezTo>
                <a:cubicBezTo>
                  <a:pt x="5719858" y="6312763"/>
                  <a:pt x="5723991" y="6312763"/>
                  <a:pt x="5726057" y="6312763"/>
                </a:cubicBezTo>
                <a:close/>
                <a:moveTo>
                  <a:pt x="5380229" y="6312763"/>
                </a:moveTo>
                <a:cubicBezTo>
                  <a:pt x="5384320" y="6312763"/>
                  <a:pt x="5386366" y="6314840"/>
                  <a:pt x="5388412" y="6316915"/>
                </a:cubicBezTo>
                <a:cubicBezTo>
                  <a:pt x="5472280" y="6372971"/>
                  <a:pt x="5472280" y="6372971"/>
                  <a:pt x="5472280" y="6372971"/>
                </a:cubicBezTo>
                <a:cubicBezTo>
                  <a:pt x="5476371" y="6375047"/>
                  <a:pt x="5478417" y="6379199"/>
                  <a:pt x="5478417" y="6381275"/>
                </a:cubicBezTo>
                <a:cubicBezTo>
                  <a:pt x="5478417" y="6385427"/>
                  <a:pt x="5476371" y="6387504"/>
                  <a:pt x="5472280" y="6389579"/>
                </a:cubicBezTo>
                <a:lnTo>
                  <a:pt x="5388412" y="6447711"/>
                </a:lnTo>
                <a:cubicBezTo>
                  <a:pt x="5384320" y="6449787"/>
                  <a:pt x="5382275" y="6451863"/>
                  <a:pt x="5380229" y="6449787"/>
                </a:cubicBezTo>
                <a:cubicBezTo>
                  <a:pt x="5378184" y="6449787"/>
                  <a:pt x="5376138" y="6447711"/>
                  <a:pt x="5376138" y="6443559"/>
                </a:cubicBezTo>
                <a:cubicBezTo>
                  <a:pt x="5363865" y="6399960"/>
                  <a:pt x="5363865" y="6364666"/>
                  <a:pt x="5376138" y="6318992"/>
                </a:cubicBezTo>
                <a:cubicBezTo>
                  <a:pt x="5376138" y="6316915"/>
                  <a:pt x="5378184" y="6314840"/>
                  <a:pt x="5380229" y="6312763"/>
                </a:cubicBezTo>
                <a:close/>
                <a:moveTo>
                  <a:pt x="4992184" y="6302243"/>
                </a:moveTo>
                <a:cubicBezTo>
                  <a:pt x="4990131" y="6302243"/>
                  <a:pt x="4988078" y="6302243"/>
                  <a:pt x="4986024" y="6304321"/>
                </a:cubicBezTo>
                <a:cubicBezTo>
                  <a:pt x="4983972" y="6306398"/>
                  <a:pt x="4983972" y="6308475"/>
                  <a:pt x="4983972" y="6310551"/>
                </a:cubicBezTo>
                <a:cubicBezTo>
                  <a:pt x="5025033" y="6468402"/>
                  <a:pt x="5025033" y="6468402"/>
                  <a:pt x="5025033" y="6468402"/>
                </a:cubicBezTo>
                <a:cubicBezTo>
                  <a:pt x="5027086" y="6476710"/>
                  <a:pt x="5035299" y="6489171"/>
                  <a:pt x="5049670" y="6489171"/>
                </a:cubicBezTo>
                <a:cubicBezTo>
                  <a:pt x="5057882" y="6489171"/>
                  <a:pt x="5057882" y="6489171"/>
                  <a:pt x="5057882" y="6489171"/>
                </a:cubicBezTo>
                <a:cubicBezTo>
                  <a:pt x="5055829" y="6493325"/>
                  <a:pt x="5055829" y="6495403"/>
                  <a:pt x="5053776" y="6497479"/>
                </a:cubicBezTo>
                <a:cubicBezTo>
                  <a:pt x="5053776" y="6499556"/>
                  <a:pt x="5053776" y="6499556"/>
                  <a:pt x="5053776" y="6499556"/>
                </a:cubicBezTo>
                <a:cubicBezTo>
                  <a:pt x="5051723" y="6505788"/>
                  <a:pt x="5049670" y="6518249"/>
                  <a:pt x="5029139" y="6518249"/>
                </a:cubicBezTo>
                <a:cubicBezTo>
                  <a:pt x="4994237" y="6516172"/>
                  <a:pt x="4994237" y="6516172"/>
                  <a:pt x="4994237" y="6516172"/>
                </a:cubicBezTo>
                <a:cubicBezTo>
                  <a:pt x="4992184" y="6514095"/>
                  <a:pt x="4990131" y="6516172"/>
                  <a:pt x="4988078" y="6518249"/>
                </a:cubicBezTo>
                <a:cubicBezTo>
                  <a:pt x="4986024" y="6518249"/>
                  <a:pt x="4986024" y="6520326"/>
                  <a:pt x="4986024" y="6522403"/>
                </a:cubicBezTo>
                <a:cubicBezTo>
                  <a:pt x="4986024" y="6541096"/>
                  <a:pt x="4986024" y="6541096"/>
                  <a:pt x="4986024" y="6541096"/>
                </a:cubicBezTo>
                <a:cubicBezTo>
                  <a:pt x="4986024" y="6545250"/>
                  <a:pt x="4988078" y="6547327"/>
                  <a:pt x="4992184" y="6547327"/>
                </a:cubicBezTo>
                <a:cubicBezTo>
                  <a:pt x="5002449" y="6551480"/>
                  <a:pt x="5022980" y="6553557"/>
                  <a:pt x="5039404" y="6553557"/>
                </a:cubicBezTo>
                <a:cubicBezTo>
                  <a:pt x="5039404" y="6553557"/>
                  <a:pt x="5039404" y="6553557"/>
                  <a:pt x="5041458" y="6553557"/>
                </a:cubicBezTo>
                <a:cubicBezTo>
                  <a:pt x="5068148" y="6553557"/>
                  <a:pt x="5086625" y="6536942"/>
                  <a:pt x="5094838" y="6501633"/>
                </a:cubicBezTo>
                <a:cubicBezTo>
                  <a:pt x="5105103" y="6462170"/>
                  <a:pt x="5119474" y="6410246"/>
                  <a:pt x="5127687" y="6372861"/>
                </a:cubicBezTo>
                <a:cubicBezTo>
                  <a:pt x="5131793" y="6356245"/>
                  <a:pt x="5135899" y="6341706"/>
                  <a:pt x="5140005" y="6331321"/>
                </a:cubicBezTo>
                <a:cubicBezTo>
                  <a:pt x="5144111" y="6310551"/>
                  <a:pt x="5144111" y="6310551"/>
                  <a:pt x="5144111" y="6310551"/>
                </a:cubicBezTo>
                <a:cubicBezTo>
                  <a:pt x="5144111" y="6308475"/>
                  <a:pt x="5144111" y="6306398"/>
                  <a:pt x="5142058" y="6304321"/>
                </a:cubicBezTo>
                <a:cubicBezTo>
                  <a:pt x="5142058" y="6302243"/>
                  <a:pt x="5140005" y="6302243"/>
                  <a:pt x="5137952" y="6302243"/>
                </a:cubicBezTo>
                <a:cubicBezTo>
                  <a:pt x="5109209" y="6302243"/>
                  <a:pt x="5109209" y="6302243"/>
                  <a:pt x="5109209" y="6302243"/>
                </a:cubicBezTo>
                <a:cubicBezTo>
                  <a:pt x="5107156" y="6302243"/>
                  <a:pt x="5103050" y="6304321"/>
                  <a:pt x="5103050" y="6306398"/>
                </a:cubicBezTo>
                <a:cubicBezTo>
                  <a:pt x="5066094" y="6447632"/>
                  <a:pt x="5066094" y="6447632"/>
                  <a:pt x="5066094" y="6447632"/>
                </a:cubicBezTo>
                <a:cubicBezTo>
                  <a:pt x="5064041" y="6447632"/>
                  <a:pt x="5064041" y="6447632"/>
                  <a:pt x="5064041" y="6447632"/>
                </a:cubicBezTo>
                <a:cubicBezTo>
                  <a:pt x="5025033" y="6306398"/>
                  <a:pt x="5025033" y="6306398"/>
                  <a:pt x="5025033" y="6306398"/>
                </a:cubicBezTo>
                <a:cubicBezTo>
                  <a:pt x="5025033" y="6304321"/>
                  <a:pt x="5022980" y="6302243"/>
                  <a:pt x="5018874" y="6302243"/>
                </a:cubicBezTo>
                <a:cubicBezTo>
                  <a:pt x="4992184" y="6302243"/>
                  <a:pt x="4992184" y="6302243"/>
                  <a:pt x="4992184" y="6302243"/>
                </a:cubicBezTo>
                <a:close/>
                <a:moveTo>
                  <a:pt x="4952412" y="6299906"/>
                </a:moveTo>
                <a:cubicBezTo>
                  <a:pt x="4934001" y="6299906"/>
                  <a:pt x="4915591" y="6312391"/>
                  <a:pt x="4903317" y="6320715"/>
                </a:cubicBezTo>
                <a:cubicBezTo>
                  <a:pt x="4903317" y="6308230"/>
                  <a:pt x="4903317" y="6308230"/>
                  <a:pt x="4903317" y="6308230"/>
                </a:cubicBezTo>
                <a:cubicBezTo>
                  <a:pt x="4903317" y="6304067"/>
                  <a:pt x="4901272" y="6301987"/>
                  <a:pt x="4897181" y="6301987"/>
                </a:cubicBezTo>
                <a:cubicBezTo>
                  <a:pt x="4868542" y="6301987"/>
                  <a:pt x="4868542" y="6301987"/>
                  <a:pt x="4868542" y="6301987"/>
                </a:cubicBezTo>
                <a:cubicBezTo>
                  <a:pt x="4864451" y="6301987"/>
                  <a:pt x="4862406" y="6304067"/>
                  <a:pt x="4862406" y="6308230"/>
                </a:cubicBezTo>
                <a:cubicBezTo>
                  <a:pt x="4862406" y="6483025"/>
                  <a:pt x="4862406" y="6483025"/>
                  <a:pt x="4862406" y="6483025"/>
                </a:cubicBezTo>
                <a:cubicBezTo>
                  <a:pt x="4862406" y="6487187"/>
                  <a:pt x="4864451" y="6489268"/>
                  <a:pt x="4868542" y="6489268"/>
                </a:cubicBezTo>
                <a:cubicBezTo>
                  <a:pt x="4897181" y="6489268"/>
                  <a:pt x="4897181" y="6489268"/>
                  <a:pt x="4897181" y="6489268"/>
                </a:cubicBezTo>
                <a:cubicBezTo>
                  <a:pt x="4901272" y="6489268"/>
                  <a:pt x="4903317" y="6487187"/>
                  <a:pt x="4903317" y="6483025"/>
                </a:cubicBezTo>
                <a:cubicBezTo>
                  <a:pt x="4903317" y="6362333"/>
                  <a:pt x="4903317" y="6362333"/>
                  <a:pt x="4903317" y="6362333"/>
                </a:cubicBezTo>
                <a:cubicBezTo>
                  <a:pt x="4911500" y="6356090"/>
                  <a:pt x="4929910" y="6341524"/>
                  <a:pt x="4954457" y="6339443"/>
                </a:cubicBezTo>
                <a:cubicBezTo>
                  <a:pt x="4958548" y="6339443"/>
                  <a:pt x="4960594" y="6335281"/>
                  <a:pt x="4960594" y="6333200"/>
                </a:cubicBezTo>
                <a:cubicBezTo>
                  <a:pt x="4960594" y="6306149"/>
                  <a:pt x="4960594" y="6306149"/>
                  <a:pt x="4960594" y="6306149"/>
                </a:cubicBezTo>
                <a:cubicBezTo>
                  <a:pt x="4960594" y="6304067"/>
                  <a:pt x="4960594" y="6301987"/>
                  <a:pt x="4958548" y="6301987"/>
                </a:cubicBezTo>
                <a:cubicBezTo>
                  <a:pt x="4956503" y="6299906"/>
                  <a:pt x="4954457" y="6299906"/>
                  <a:pt x="4952412" y="6299906"/>
                </a:cubicBezTo>
                <a:close/>
                <a:moveTo>
                  <a:pt x="4751504" y="6296399"/>
                </a:moveTo>
                <a:cubicBezTo>
                  <a:pt x="4730811" y="6296399"/>
                  <a:pt x="4695633" y="6302637"/>
                  <a:pt x="4681148" y="6304717"/>
                </a:cubicBezTo>
                <a:cubicBezTo>
                  <a:pt x="4677009" y="6304717"/>
                  <a:pt x="4674940" y="6308875"/>
                  <a:pt x="4674940" y="6310955"/>
                </a:cubicBezTo>
                <a:cubicBezTo>
                  <a:pt x="4674940" y="6310955"/>
                  <a:pt x="4674940" y="6310955"/>
                  <a:pt x="4677009" y="6335908"/>
                </a:cubicBezTo>
                <a:cubicBezTo>
                  <a:pt x="4677009" y="6337987"/>
                  <a:pt x="4677009" y="6340067"/>
                  <a:pt x="4679079" y="6340067"/>
                </a:cubicBezTo>
                <a:cubicBezTo>
                  <a:pt x="4681148" y="6342146"/>
                  <a:pt x="4681148" y="6342146"/>
                  <a:pt x="4683217" y="6342146"/>
                </a:cubicBezTo>
                <a:cubicBezTo>
                  <a:pt x="4699771" y="6342146"/>
                  <a:pt x="4728741" y="6337987"/>
                  <a:pt x="4749434" y="6337987"/>
                </a:cubicBezTo>
                <a:cubicBezTo>
                  <a:pt x="4763918" y="6337987"/>
                  <a:pt x="4772196" y="6346305"/>
                  <a:pt x="4772196" y="6360861"/>
                </a:cubicBezTo>
                <a:cubicBezTo>
                  <a:pt x="4772196" y="6360861"/>
                  <a:pt x="4772196" y="6360861"/>
                  <a:pt x="4772196" y="6373337"/>
                </a:cubicBezTo>
                <a:cubicBezTo>
                  <a:pt x="4772196" y="6373337"/>
                  <a:pt x="4772196" y="6373337"/>
                  <a:pt x="4726672" y="6377496"/>
                </a:cubicBezTo>
                <a:cubicBezTo>
                  <a:pt x="4681148" y="6379576"/>
                  <a:pt x="4662524" y="6396211"/>
                  <a:pt x="4662524" y="6433640"/>
                </a:cubicBezTo>
                <a:cubicBezTo>
                  <a:pt x="4662524" y="6473149"/>
                  <a:pt x="4683217" y="6493943"/>
                  <a:pt x="4718395" y="6493943"/>
                </a:cubicBezTo>
                <a:cubicBezTo>
                  <a:pt x="4747365" y="6493943"/>
                  <a:pt x="4778404" y="6481467"/>
                  <a:pt x="4778404" y="6481467"/>
                </a:cubicBezTo>
                <a:cubicBezTo>
                  <a:pt x="4786681" y="6487705"/>
                  <a:pt x="4792889" y="6491864"/>
                  <a:pt x="4807374" y="6493943"/>
                </a:cubicBezTo>
                <a:cubicBezTo>
                  <a:pt x="4809443" y="6493943"/>
                  <a:pt x="4811512" y="6493943"/>
                  <a:pt x="4813582" y="6491864"/>
                </a:cubicBezTo>
                <a:cubicBezTo>
                  <a:pt x="4813582" y="6489784"/>
                  <a:pt x="4815651" y="6487705"/>
                  <a:pt x="4815651" y="6485626"/>
                </a:cubicBezTo>
                <a:cubicBezTo>
                  <a:pt x="4815651" y="6485626"/>
                  <a:pt x="4815651" y="6485626"/>
                  <a:pt x="4815651" y="6360861"/>
                </a:cubicBezTo>
                <a:cubicBezTo>
                  <a:pt x="4815651" y="6317193"/>
                  <a:pt x="4794958" y="6296399"/>
                  <a:pt x="4751504" y="6296399"/>
                </a:cubicBezTo>
                <a:close/>
                <a:moveTo>
                  <a:pt x="4422899" y="6296399"/>
                </a:moveTo>
                <a:cubicBezTo>
                  <a:pt x="4376419" y="6296399"/>
                  <a:pt x="4338738" y="6340620"/>
                  <a:pt x="4338738" y="6395171"/>
                </a:cubicBezTo>
                <a:cubicBezTo>
                  <a:pt x="4338738" y="6449722"/>
                  <a:pt x="4376419" y="6493943"/>
                  <a:pt x="4422899" y="6493943"/>
                </a:cubicBezTo>
                <a:cubicBezTo>
                  <a:pt x="4469380" y="6493943"/>
                  <a:pt x="4507060" y="6449722"/>
                  <a:pt x="4507060" y="6395171"/>
                </a:cubicBezTo>
                <a:cubicBezTo>
                  <a:pt x="4507060" y="6340620"/>
                  <a:pt x="4469380" y="6296399"/>
                  <a:pt x="4422899" y="6296399"/>
                </a:cubicBezTo>
                <a:close/>
                <a:moveTo>
                  <a:pt x="4206945" y="6270683"/>
                </a:moveTo>
                <a:cubicBezTo>
                  <a:pt x="4206945" y="6270683"/>
                  <a:pt x="4206945" y="6270683"/>
                  <a:pt x="4223310" y="6270683"/>
                </a:cubicBezTo>
                <a:cubicBezTo>
                  <a:pt x="4253994" y="6270683"/>
                  <a:pt x="4266267" y="6291600"/>
                  <a:pt x="4266267" y="6310425"/>
                </a:cubicBezTo>
                <a:cubicBezTo>
                  <a:pt x="4266267" y="6333435"/>
                  <a:pt x="4247857" y="6348076"/>
                  <a:pt x="4221264" y="6348076"/>
                </a:cubicBezTo>
                <a:cubicBezTo>
                  <a:pt x="4198763" y="6350168"/>
                  <a:pt x="4184444" y="6348076"/>
                  <a:pt x="4176261" y="6348076"/>
                </a:cubicBezTo>
                <a:cubicBezTo>
                  <a:pt x="4176261" y="6348076"/>
                  <a:pt x="4176261" y="6348076"/>
                  <a:pt x="4176261" y="6272775"/>
                </a:cubicBezTo>
                <a:cubicBezTo>
                  <a:pt x="4180353" y="6270683"/>
                  <a:pt x="4190581" y="6270683"/>
                  <a:pt x="4206945" y="6270683"/>
                </a:cubicBezTo>
                <a:close/>
                <a:moveTo>
                  <a:pt x="4583182" y="6258994"/>
                </a:moveTo>
                <a:cubicBezTo>
                  <a:pt x="4583182" y="6258994"/>
                  <a:pt x="4583182" y="6258994"/>
                  <a:pt x="4554472" y="6265238"/>
                </a:cubicBezTo>
                <a:cubicBezTo>
                  <a:pt x="4550371" y="6267320"/>
                  <a:pt x="4548320" y="6269402"/>
                  <a:pt x="4548320" y="6271482"/>
                </a:cubicBezTo>
                <a:cubicBezTo>
                  <a:pt x="4548320" y="6271482"/>
                  <a:pt x="4548320" y="6271482"/>
                  <a:pt x="4548320" y="6302704"/>
                </a:cubicBezTo>
                <a:cubicBezTo>
                  <a:pt x="4548320" y="6302704"/>
                  <a:pt x="4548320" y="6302704"/>
                  <a:pt x="4531914" y="6302704"/>
                </a:cubicBezTo>
                <a:cubicBezTo>
                  <a:pt x="4527813" y="6302704"/>
                  <a:pt x="4525762" y="6304786"/>
                  <a:pt x="4525762" y="6308949"/>
                </a:cubicBezTo>
                <a:cubicBezTo>
                  <a:pt x="4525762" y="6308949"/>
                  <a:pt x="4525762" y="6308949"/>
                  <a:pt x="4525762" y="6333927"/>
                </a:cubicBezTo>
                <a:cubicBezTo>
                  <a:pt x="4525762" y="6338090"/>
                  <a:pt x="4527813" y="6340171"/>
                  <a:pt x="4531914" y="6340171"/>
                </a:cubicBezTo>
                <a:cubicBezTo>
                  <a:pt x="4531914" y="6340171"/>
                  <a:pt x="4531914" y="6340171"/>
                  <a:pt x="4548320" y="6340171"/>
                </a:cubicBezTo>
                <a:cubicBezTo>
                  <a:pt x="4548320" y="6340171"/>
                  <a:pt x="4548320" y="6340171"/>
                  <a:pt x="4548320" y="6423430"/>
                </a:cubicBezTo>
                <a:cubicBezTo>
                  <a:pt x="4548320" y="6479629"/>
                  <a:pt x="4562675" y="6496281"/>
                  <a:pt x="4603689" y="6496281"/>
                </a:cubicBezTo>
                <a:cubicBezTo>
                  <a:pt x="4613943" y="6496281"/>
                  <a:pt x="4626247" y="6492118"/>
                  <a:pt x="4636500" y="6492118"/>
                </a:cubicBezTo>
                <a:cubicBezTo>
                  <a:pt x="4640602" y="6490037"/>
                  <a:pt x="4642652" y="6487955"/>
                  <a:pt x="4642652" y="6483792"/>
                </a:cubicBezTo>
                <a:cubicBezTo>
                  <a:pt x="4642652" y="6483792"/>
                  <a:pt x="4642652" y="6483792"/>
                  <a:pt x="4640602" y="6460896"/>
                </a:cubicBezTo>
                <a:cubicBezTo>
                  <a:pt x="4640602" y="6456733"/>
                  <a:pt x="4638551" y="6452570"/>
                  <a:pt x="4634449" y="6452570"/>
                </a:cubicBezTo>
                <a:cubicBezTo>
                  <a:pt x="4628297" y="6452570"/>
                  <a:pt x="4618044" y="6454652"/>
                  <a:pt x="4609841" y="6454652"/>
                </a:cubicBezTo>
                <a:cubicBezTo>
                  <a:pt x="4591385" y="6454652"/>
                  <a:pt x="4591385" y="6444245"/>
                  <a:pt x="4591385" y="6417185"/>
                </a:cubicBezTo>
                <a:cubicBezTo>
                  <a:pt x="4591385" y="6417185"/>
                  <a:pt x="4591385" y="6417185"/>
                  <a:pt x="4591385" y="6340171"/>
                </a:cubicBezTo>
                <a:cubicBezTo>
                  <a:pt x="4591385" y="6340171"/>
                  <a:pt x="4591385" y="6340171"/>
                  <a:pt x="4634449" y="6340171"/>
                </a:cubicBezTo>
                <a:cubicBezTo>
                  <a:pt x="4638551" y="6340171"/>
                  <a:pt x="4640602" y="6338090"/>
                  <a:pt x="4640602" y="6333927"/>
                </a:cubicBezTo>
                <a:cubicBezTo>
                  <a:pt x="4640602" y="6333927"/>
                  <a:pt x="4640602" y="6333927"/>
                  <a:pt x="4640602" y="6308949"/>
                </a:cubicBezTo>
                <a:cubicBezTo>
                  <a:pt x="4640602" y="6304786"/>
                  <a:pt x="4638551" y="6302704"/>
                  <a:pt x="4634449" y="6302704"/>
                </a:cubicBezTo>
                <a:cubicBezTo>
                  <a:pt x="4634449" y="6302704"/>
                  <a:pt x="4634449" y="6302704"/>
                  <a:pt x="4591385" y="6302704"/>
                </a:cubicBezTo>
                <a:cubicBezTo>
                  <a:pt x="4591385" y="6302704"/>
                  <a:pt x="4591385" y="6302704"/>
                  <a:pt x="4591385" y="6265238"/>
                </a:cubicBezTo>
                <a:cubicBezTo>
                  <a:pt x="4591385" y="6263157"/>
                  <a:pt x="4589334" y="6261075"/>
                  <a:pt x="4589334" y="6258994"/>
                </a:cubicBezTo>
                <a:cubicBezTo>
                  <a:pt x="4587283" y="6258994"/>
                  <a:pt x="4585232" y="6258994"/>
                  <a:pt x="4583182" y="6258994"/>
                </a:cubicBezTo>
                <a:close/>
                <a:moveTo>
                  <a:pt x="4217278" y="6229772"/>
                </a:moveTo>
                <a:cubicBezTo>
                  <a:pt x="4206968" y="6229772"/>
                  <a:pt x="4176038" y="6229772"/>
                  <a:pt x="4136861" y="6233924"/>
                </a:cubicBezTo>
                <a:cubicBezTo>
                  <a:pt x="4134798" y="6233924"/>
                  <a:pt x="4130674" y="6238076"/>
                  <a:pt x="4130674" y="6242228"/>
                </a:cubicBezTo>
                <a:cubicBezTo>
                  <a:pt x="4130674" y="6242228"/>
                  <a:pt x="4130674" y="6242228"/>
                  <a:pt x="4130674" y="6483040"/>
                </a:cubicBezTo>
                <a:cubicBezTo>
                  <a:pt x="4130674" y="6487192"/>
                  <a:pt x="4134798" y="6489268"/>
                  <a:pt x="4138922" y="6489268"/>
                </a:cubicBezTo>
                <a:cubicBezTo>
                  <a:pt x="4138922" y="6489268"/>
                  <a:pt x="4138922" y="6489268"/>
                  <a:pt x="4167790" y="6489268"/>
                </a:cubicBezTo>
                <a:cubicBezTo>
                  <a:pt x="4171914" y="6489268"/>
                  <a:pt x="4176038" y="6487192"/>
                  <a:pt x="4176038" y="6483040"/>
                </a:cubicBezTo>
                <a:cubicBezTo>
                  <a:pt x="4176038" y="6483040"/>
                  <a:pt x="4176038" y="6483040"/>
                  <a:pt x="4176038" y="6387546"/>
                </a:cubicBezTo>
                <a:cubicBezTo>
                  <a:pt x="4184286" y="6387546"/>
                  <a:pt x="4202844" y="6389621"/>
                  <a:pt x="4225526" y="6389621"/>
                </a:cubicBezTo>
                <a:cubicBezTo>
                  <a:pt x="4225526" y="6389621"/>
                  <a:pt x="4225526" y="6389621"/>
                  <a:pt x="4266766" y="6485115"/>
                </a:cubicBezTo>
                <a:cubicBezTo>
                  <a:pt x="4268828" y="6489268"/>
                  <a:pt x="4270890" y="6489268"/>
                  <a:pt x="4272952" y="6489268"/>
                </a:cubicBezTo>
                <a:cubicBezTo>
                  <a:pt x="4272952" y="6489268"/>
                  <a:pt x="4272952" y="6489268"/>
                  <a:pt x="4305944" y="6489268"/>
                </a:cubicBezTo>
                <a:cubicBezTo>
                  <a:pt x="4310068" y="6489268"/>
                  <a:pt x="4312130" y="6489268"/>
                  <a:pt x="4312130" y="6487192"/>
                </a:cubicBezTo>
                <a:cubicBezTo>
                  <a:pt x="4314192" y="6485115"/>
                  <a:pt x="4314192" y="6483040"/>
                  <a:pt x="4314192" y="6480964"/>
                </a:cubicBezTo>
                <a:lnTo>
                  <a:pt x="4266766" y="6377166"/>
                </a:lnTo>
                <a:cubicBezTo>
                  <a:pt x="4297696" y="6362634"/>
                  <a:pt x="4312130" y="6339798"/>
                  <a:pt x="4312130" y="6308658"/>
                </a:cubicBezTo>
                <a:cubicBezTo>
                  <a:pt x="4312130" y="6273367"/>
                  <a:pt x="4295634" y="6229772"/>
                  <a:pt x="4223464" y="6229772"/>
                </a:cubicBezTo>
                <a:cubicBezTo>
                  <a:pt x="4223464" y="6229772"/>
                  <a:pt x="4221402" y="6229772"/>
                  <a:pt x="4217278" y="6229772"/>
                </a:cubicBezTo>
                <a:close/>
                <a:moveTo>
                  <a:pt x="5579833" y="6196766"/>
                </a:moveTo>
                <a:cubicBezTo>
                  <a:pt x="5581894" y="6194705"/>
                  <a:pt x="5586015" y="6194705"/>
                  <a:pt x="5588076" y="6196766"/>
                </a:cubicBezTo>
                <a:cubicBezTo>
                  <a:pt x="5631344" y="6207067"/>
                  <a:pt x="5664312" y="6225611"/>
                  <a:pt x="5695218" y="6258579"/>
                </a:cubicBezTo>
                <a:cubicBezTo>
                  <a:pt x="5697278" y="6260639"/>
                  <a:pt x="5699339" y="6262699"/>
                  <a:pt x="5699339" y="6264760"/>
                </a:cubicBezTo>
                <a:cubicBezTo>
                  <a:pt x="5697278" y="6268880"/>
                  <a:pt x="5695218" y="6268880"/>
                  <a:pt x="5691097" y="6270941"/>
                </a:cubicBezTo>
                <a:cubicBezTo>
                  <a:pt x="5600438" y="6314210"/>
                  <a:pt x="5600438" y="6314210"/>
                  <a:pt x="5600438" y="6314210"/>
                </a:cubicBezTo>
                <a:cubicBezTo>
                  <a:pt x="5596317" y="6316270"/>
                  <a:pt x="5592196" y="6316270"/>
                  <a:pt x="5590136" y="6316270"/>
                </a:cubicBezTo>
                <a:cubicBezTo>
                  <a:pt x="5588076" y="6314210"/>
                  <a:pt x="5586015" y="6310089"/>
                  <a:pt x="5586015" y="6305968"/>
                </a:cubicBezTo>
                <a:cubicBezTo>
                  <a:pt x="5577773" y="6205007"/>
                  <a:pt x="5577773" y="6205007"/>
                  <a:pt x="5577773" y="6205007"/>
                </a:cubicBezTo>
                <a:cubicBezTo>
                  <a:pt x="5577773" y="6200886"/>
                  <a:pt x="5577773" y="6198826"/>
                  <a:pt x="5579833" y="6196766"/>
                </a:cubicBezTo>
                <a:close/>
                <a:moveTo>
                  <a:pt x="5522498" y="6195995"/>
                </a:moveTo>
                <a:cubicBezTo>
                  <a:pt x="5524043" y="6195738"/>
                  <a:pt x="5525589" y="6195738"/>
                  <a:pt x="5526619" y="6196770"/>
                </a:cubicBezTo>
                <a:cubicBezTo>
                  <a:pt x="5526619" y="6198835"/>
                  <a:pt x="5528679" y="6200900"/>
                  <a:pt x="5528679" y="6207095"/>
                </a:cubicBezTo>
                <a:cubicBezTo>
                  <a:pt x="5520438" y="6308283"/>
                  <a:pt x="5520438" y="6308283"/>
                  <a:pt x="5520438" y="6308283"/>
                </a:cubicBezTo>
                <a:cubicBezTo>
                  <a:pt x="5520438" y="6312413"/>
                  <a:pt x="5518377" y="6314478"/>
                  <a:pt x="5516316" y="6316543"/>
                </a:cubicBezTo>
                <a:cubicBezTo>
                  <a:pt x="5512196" y="6318608"/>
                  <a:pt x="5510135" y="6318608"/>
                  <a:pt x="5506015" y="6316543"/>
                </a:cubicBezTo>
                <a:cubicBezTo>
                  <a:pt x="5415355" y="6271112"/>
                  <a:pt x="5415355" y="6271112"/>
                  <a:pt x="5415355" y="6271112"/>
                </a:cubicBezTo>
                <a:cubicBezTo>
                  <a:pt x="5411235" y="6271112"/>
                  <a:pt x="5409174" y="6269047"/>
                  <a:pt x="5407114" y="6264917"/>
                </a:cubicBezTo>
                <a:cubicBezTo>
                  <a:pt x="5407114" y="6262851"/>
                  <a:pt x="5409174" y="6260787"/>
                  <a:pt x="5411235" y="6258721"/>
                </a:cubicBezTo>
                <a:cubicBezTo>
                  <a:pt x="5442141" y="6225681"/>
                  <a:pt x="5475108" y="6207095"/>
                  <a:pt x="5518377" y="6196770"/>
                </a:cubicBezTo>
                <a:cubicBezTo>
                  <a:pt x="5519407" y="6196770"/>
                  <a:pt x="5520952" y="6196254"/>
                  <a:pt x="5522498" y="6195995"/>
                </a:cubicBezTo>
                <a:close/>
                <a:moveTo>
                  <a:pt x="5553811" y="6160806"/>
                </a:moveTo>
                <a:cubicBezTo>
                  <a:pt x="5434058" y="6160806"/>
                  <a:pt x="5336980" y="6258932"/>
                  <a:pt x="5336980" y="6379976"/>
                </a:cubicBezTo>
                <a:cubicBezTo>
                  <a:pt x="5336980" y="6501019"/>
                  <a:pt x="5434058" y="6599145"/>
                  <a:pt x="5553811" y="6599145"/>
                </a:cubicBezTo>
                <a:cubicBezTo>
                  <a:pt x="5673564" y="6599145"/>
                  <a:pt x="5770643" y="6501019"/>
                  <a:pt x="5770643" y="6379976"/>
                </a:cubicBezTo>
                <a:cubicBezTo>
                  <a:pt x="5770643" y="6258932"/>
                  <a:pt x="5673564" y="6160806"/>
                  <a:pt x="5553811" y="6160806"/>
                </a:cubicBezTo>
                <a:close/>
                <a:moveTo>
                  <a:pt x="5553226" y="6129247"/>
                </a:moveTo>
                <a:cubicBezTo>
                  <a:pt x="5689441" y="6129247"/>
                  <a:pt x="5799865" y="6240979"/>
                  <a:pt x="5799865" y="6378808"/>
                </a:cubicBezTo>
                <a:cubicBezTo>
                  <a:pt x="5799865" y="6516636"/>
                  <a:pt x="5689441" y="6628369"/>
                  <a:pt x="5553226" y="6628369"/>
                </a:cubicBezTo>
                <a:cubicBezTo>
                  <a:pt x="5417012" y="6628369"/>
                  <a:pt x="5306588" y="6516636"/>
                  <a:pt x="5306588" y="6378808"/>
                </a:cubicBezTo>
                <a:cubicBezTo>
                  <a:pt x="5306588" y="6240979"/>
                  <a:pt x="5417012" y="6129247"/>
                  <a:pt x="5553226" y="6129247"/>
                </a:cubicBezTo>
                <a:close/>
                <a:moveTo>
                  <a:pt x="5540303" y="6050671"/>
                </a:moveTo>
                <a:cubicBezTo>
                  <a:pt x="5532077" y="6065220"/>
                  <a:pt x="5527964" y="6083926"/>
                  <a:pt x="5527964" y="6100554"/>
                </a:cubicBezTo>
                <a:cubicBezTo>
                  <a:pt x="5523850" y="6100554"/>
                  <a:pt x="5507398" y="6102632"/>
                  <a:pt x="5505342" y="6104711"/>
                </a:cubicBezTo>
                <a:cubicBezTo>
                  <a:pt x="5499172" y="6086005"/>
                  <a:pt x="5490946" y="6069377"/>
                  <a:pt x="5478607" y="6058985"/>
                </a:cubicBezTo>
                <a:cubicBezTo>
                  <a:pt x="5478607" y="6056906"/>
                  <a:pt x="5478607" y="6056906"/>
                  <a:pt x="5478607" y="6056906"/>
                </a:cubicBezTo>
                <a:cubicBezTo>
                  <a:pt x="5476550" y="6058985"/>
                  <a:pt x="5476550" y="6058985"/>
                  <a:pt x="5476550" y="6058985"/>
                </a:cubicBezTo>
                <a:cubicBezTo>
                  <a:pt x="5470381" y="6058985"/>
                  <a:pt x="5462155" y="6061063"/>
                  <a:pt x="5455985" y="6063142"/>
                </a:cubicBezTo>
                <a:cubicBezTo>
                  <a:pt x="5455985" y="6065220"/>
                  <a:pt x="5455985" y="6065220"/>
                  <a:pt x="5455985" y="6065220"/>
                </a:cubicBezTo>
                <a:cubicBezTo>
                  <a:pt x="5453928" y="6073534"/>
                  <a:pt x="5451872" y="6081848"/>
                  <a:pt x="5451872" y="6090162"/>
                </a:cubicBezTo>
                <a:cubicBezTo>
                  <a:pt x="5451872" y="6100554"/>
                  <a:pt x="5453928" y="6108868"/>
                  <a:pt x="5455985" y="6117182"/>
                </a:cubicBezTo>
                <a:cubicBezTo>
                  <a:pt x="5453928" y="6117182"/>
                  <a:pt x="5437476" y="6125495"/>
                  <a:pt x="5435420" y="6125495"/>
                </a:cubicBezTo>
                <a:cubicBezTo>
                  <a:pt x="5425137" y="6110946"/>
                  <a:pt x="5412798" y="6096397"/>
                  <a:pt x="5398402" y="6090162"/>
                </a:cubicBezTo>
                <a:cubicBezTo>
                  <a:pt x="5398402" y="6088083"/>
                  <a:pt x="5398402" y="6088083"/>
                  <a:pt x="5398402" y="6088083"/>
                </a:cubicBezTo>
                <a:cubicBezTo>
                  <a:pt x="5396346" y="6088083"/>
                  <a:pt x="5396346" y="6088083"/>
                  <a:pt x="5396346" y="6088083"/>
                </a:cubicBezTo>
                <a:cubicBezTo>
                  <a:pt x="5390176" y="6092240"/>
                  <a:pt x="5384006" y="6096397"/>
                  <a:pt x="5377837" y="6100554"/>
                </a:cubicBezTo>
                <a:cubicBezTo>
                  <a:pt x="5377837" y="6100554"/>
                  <a:pt x="5377837" y="6102632"/>
                  <a:pt x="5377837" y="6102632"/>
                </a:cubicBezTo>
                <a:cubicBezTo>
                  <a:pt x="5377837" y="6119260"/>
                  <a:pt x="5381950" y="6135888"/>
                  <a:pt x="5390176" y="6152515"/>
                </a:cubicBezTo>
                <a:cubicBezTo>
                  <a:pt x="5388120" y="6154594"/>
                  <a:pt x="5375780" y="6162908"/>
                  <a:pt x="5373724" y="6164986"/>
                </a:cubicBezTo>
                <a:cubicBezTo>
                  <a:pt x="5361385" y="6152515"/>
                  <a:pt x="5344932" y="6142123"/>
                  <a:pt x="5330536" y="6137966"/>
                </a:cubicBezTo>
                <a:cubicBezTo>
                  <a:pt x="5328480" y="6137966"/>
                  <a:pt x="5328480" y="6137966"/>
                  <a:pt x="5328480" y="6137966"/>
                </a:cubicBezTo>
                <a:cubicBezTo>
                  <a:pt x="5328480" y="6140044"/>
                  <a:pt x="5328480" y="6140044"/>
                  <a:pt x="5328480" y="6140044"/>
                </a:cubicBezTo>
                <a:cubicBezTo>
                  <a:pt x="5322310" y="6142123"/>
                  <a:pt x="5316140" y="6148358"/>
                  <a:pt x="5312027" y="6154594"/>
                </a:cubicBezTo>
                <a:cubicBezTo>
                  <a:pt x="5312027" y="6156672"/>
                  <a:pt x="5312027" y="6156672"/>
                  <a:pt x="5312027" y="6156672"/>
                </a:cubicBezTo>
                <a:cubicBezTo>
                  <a:pt x="5316140" y="6171221"/>
                  <a:pt x="5326423" y="6187849"/>
                  <a:pt x="5338763" y="6202398"/>
                </a:cubicBezTo>
                <a:cubicBezTo>
                  <a:pt x="5336706" y="6202398"/>
                  <a:pt x="5326423" y="6216947"/>
                  <a:pt x="5324366" y="6219026"/>
                </a:cubicBezTo>
                <a:cubicBezTo>
                  <a:pt x="5309971" y="6210712"/>
                  <a:pt x="5291462" y="6206555"/>
                  <a:pt x="5275010" y="6206555"/>
                </a:cubicBezTo>
                <a:cubicBezTo>
                  <a:pt x="5272953" y="6206555"/>
                  <a:pt x="5272953" y="6206555"/>
                  <a:pt x="5272953" y="6206555"/>
                </a:cubicBezTo>
                <a:cubicBezTo>
                  <a:pt x="5268840" y="6210712"/>
                  <a:pt x="5264727" y="6219026"/>
                  <a:pt x="5262671" y="6225261"/>
                </a:cubicBezTo>
                <a:cubicBezTo>
                  <a:pt x="5262671" y="6227340"/>
                  <a:pt x="5262671" y="6227340"/>
                  <a:pt x="5262671" y="6227340"/>
                </a:cubicBezTo>
                <a:cubicBezTo>
                  <a:pt x="5270897" y="6241888"/>
                  <a:pt x="5283236" y="6254359"/>
                  <a:pt x="5299688" y="6264752"/>
                </a:cubicBezTo>
                <a:cubicBezTo>
                  <a:pt x="5297632" y="6266830"/>
                  <a:pt x="5291462" y="6281379"/>
                  <a:pt x="5291462" y="6283458"/>
                </a:cubicBezTo>
                <a:cubicBezTo>
                  <a:pt x="5272953" y="6279301"/>
                  <a:pt x="5254444" y="6279301"/>
                  <a:pt x="5240049" y="6283458"/>
                </a:cubicBezTo>
                <a:cubicBezTo>
                  <a:pt x="5237992" y="6283458"/>
                  <a:pt x="5237992" y="6283458"/>
                  <a:pt x="5237992" y="6283458"/>
                </a:cubicBezTo>
                <a:cubicBezTo>
                  <a:pt x="5237992" y="6285536"/>
                  <a:pt x="5237992" y="6285536"/>
                  <a:pt x="5237992" y="6285536"/>
                </a:cubicBezTo>
                <a:cubicBezTo>
                  <a:pt x="5235936" y="6291772"/>
                  <a:pt x="5233879" y="6300085"/>
                  <a:pt x="5231823" y="6306320"/>
                </a:cubicBezTo>
                <a:cubicBezTo>
                  <a:pt x="5233879" y="6308399"/>
                  <a:pt x="5233879" y="6308399"/>
                  <a:pt x="5233879" y="6308399"/>
                </a:cubicBezTo>
                <a:cubicBezTo>
                  <a:pt x="5244162" y="6318791"/>
                  <a:pt x="5260614" y="6329184"/>
                  <a:pt x="5277066" y="6333340"/>
                </a:cubicBezTo>
                <a:cubicBezTo>
                  <a:pt x="5277066" y="6335419"/>
                  <a:pt x="5275010" y="6354125"/>
                  <a:pt x="5275010" y="6356204"/>
                </a:cubicBezTo>
                <a:cubicBezTo>
                  <a:pt x="5256501" y="6356204"/>
                  <a:pt x="5237992" y="6360360"/>
                  <a:pt x="5225653" y="6368675"/>
                </a:cubicBezTo>
                <a:cubicBezTo>
                  <a:pt x="5223596" y="6368675"/>
                  <a:pt x="5223596" y="6368675"/>
                  <a:pt x="5223596" y="6368675"/>
                </a:cubicBezTo>
                <a:cubicBezTo>
                  <a:pt x="5223596" y="6370752"/>
                  <a:pt x="5223596" y="6370752"/>
                  <a:pt x="5223596" y="6370752"/>
                </a:cubicBezTo>
                <a:cubicBezTo>
                  <a:pt x="5223596" y="6372831"/>
                  <a:pt x="5223596" y="6376988"/>
                  <a:pt x="5223596" y="6381145"/>
                </a:cubicBezTo>
                <a:cubicBezTo>
                  <a:pt x="5223596" y="6385302"/>
                  <a:pt x="5223596" y="6389459"/>
                  <a:pt x="5223596" y="6391537"/>
                </a:cubicBezTo>
                <a:cubicBezTo>
                  <a:pt x="5223596" y="6393616"/>
                  <a:pt x="5223596" y="6393616"/>
                  <a:pt x="5223596" y="6393616"/>
                </a:cubicBezTo>
                <a:cubicBezTo>
                  <a:pt x="5225653" y="6393616"/>
                  <a:pt x="5225653" y="6393616"/>
                  <a:pt x="5225653" y="6393616"/>
                </a:cubicBezTo>
                <a:cubicBezTo>
                  <a:pt x="5237992" y="6401930"/>
                  <a:pt x="5256501" y="6406087"/>
                  <a:pt x="5275010" y="6406087"/>
                </a:cubicBezTo>
                <a:cubicBezTo>
                  <a:pt x="5275010" y="6410243"/>
                  <a:pt x="5277066" y="6426871"/>
                  <a:pt x="5279123" y="6428949"/>
                </a:cubicBezTo>
                <a:cubicBezTo>
                  <a:pt x="5260614" y="6435184"/>
                  <a:pt x="5244162" y="6443498"/>
                  <a:pt x="5233879" y="6455969"/>
                </a:cubicBezTo>
                <a:cubicBezTo>
                  <a:pt x="5231823" y="6455969"/>
                  <a:pt x="5231823" y="6455969"/>
                  <a:pt x="5231823" y="6455969"/>
                </a:cubicBezTo>
                <a:cubicBezTo>
                  <a:pt x="5231823" y="6458048"/>
                  <a:pt x="5231823" y="6458048"/>
                  <a:pt x="5231823" y="6458048"/>
                </a:cubicBezTo>
                <a:cubicBezTo>
                  <a:pt x="5233879" y="6464283"/>
                  <a:pt x="5235936" y="6472597"/>
                  <a:pt x="5237992" y="6478833"/>
                </a:cubicBezTo>
                <a:cubicBezTo>
                  <a:pt x="5240049" y="6478833"/>
                  <a:pt x="5240049" y="6478833"/>
                  <a:pt x="5240049" y="6478833"/>
                </a:cubicBezTo>
                <a:cubicBezTo>
                  <a:pt x="5254444" y="6485068"/>
                  <a:pt x="5275010" y="6482989"/>
                  <a:pt x="5291462" y="6478833"/>
                </a:cubicBezTo>
                <a:cubicBezTo>
                  <a:pt x="5291462" y="6480910"/>
                  <a:pt x="5299688" y="6497539"/>
                  <a:pt x="5299688" y="6499616"/>
                </a:cubicBezTo>
                <a:cubicBezTo>
                  <a:pt x="5285292" y="6507930"/>
                  <a:pt x="5270897" y="6522480"/>
                  <a:pt x="5262671" y="6537029"/>
                </a:cubicBezTo>
                <a:cubicBezTo>
                  <a:pt x="5262671" y="6539107"/>
                  <a:pt x="5262671" y="6539107"/>
                  <a:pt x="5262671" y="6539107"/>
                </a:cubicBezTo>
                <a:cubicBezTo>
                  <a:pt x="5264727" y="6543265"/>
                  <a:pt x="5270897" y="6551578"/>
                  <a:pt x="5275010" y="6557813"/>
                </a:cubicBezTo>
                <a:cubicBezTo>
                  <a:pt x="5291462" y="6557813"/>
                  <a:pt x="5309971" y="6553657"/>
                  <a:pt x="5326423" y="6543265"/>
                </a:cubicBezTo>
                <a:cubicBezTo>
                  <a:pt x="5326423" y="6545342"/>
                  <a:pt x="5336706" y="6559892"/>
                  <a:pt x="5338763" y="6561971"/>
                </a:cubicBezTo>
                <a:cubicBezTo>
                  <a:pt x="5326423" y="6574441"/>
                  <a:pt x="5316140" y="6591068"/>
                  <a:pt x="5312027" y="6607697"/>
                </a:cubicBezTo>
                <a:cubicBezTo>
                  <a:pt x="5314084" y="6609774"/>
                  <a:pt x="5314084" y="6609774"/>
                  <a:pt x="5314084" y="6609774"/>
                </a:cubicBezTo>
                <a:cubicBezTo>
                  <a:pt x="5316140" y="6613932"/>
                  <a:pt x="5324366" y="6620167"/>
                  <a:pt x="5328480" y="6624324"/>
                </a:cubicBezTo>
                <a:cubicBezTo>
                  <a:pt x="5330536" y="6624324"/>
                  <a:pt x="5330536" y="6624324"/>
                  <a:pt x="5330536" y="6624324"/>
                </a:cubicBezTo>
                <a:cubicBezTo>
                  <a:pt x="5344932" y="6620167"/>
                  <a:pt x="5361385" y="6611853"/>
                  <a:pt x="5375780" y="6597304"/>
                </a:cubicBezTo>
                <a:cubicBezTo>
                  <a:pt x="5377837" y="6599383"/>
                  <a:pt x="5390176" y="6609774"/>
                  <a:pt x="5392233" y="6611853"/>
                </a:cubicBezTo>
                <a:cubicBezTo>
                  <a:pt x="5384006" y="6628480"/>
                  <a:pt x="5379894" y="6645109"/>
                  <a:pt x="5379894" y="6661736"/>
                </a:cubicBezTo>
                <a:cubicBezTo>
                  <a:pt x="5379894" y="6661736"/>
                  <a:pt x="5379894" y="6663815"/>
                  <a:pt x="5379894" y="6663815"/>
                </a:cubicBezTo>
                <a:cubicBezTo>
                  <a:pt x="5384006" y="6667971"/>
                  <a:pt x="5392233" y="6672129"/>
                  <a:pt x="5398402" y="6674206"/>
                </a:cubicBezTo>
                <a:cubicBezTo>
                  <a:pt x="5398402" y="6676285"/>
                  <a:pt x="5398402" y="6676285"/>
                  <a:pt x="5398402" y="6676285"/>
                </a:cubicBezTo>
                <a:cubicBezTo>
                  <a:pt x="5400459" y="6674206"/>
                  <a:pt x="5400459" y="6674206"/>
                  <a:pt x="5400459" y="6674206"/>
                </a:cubicBezTo>
                <a:cubicBezTo>
                  <a:pt x="5414854" y="6665893"/>
                  <a:pt x="5427194" y="6653422"/>
                  <a:pt x="5437476" y="6636795"/>
                </a:cubicBezTo>
                <a:cubicBezTo>
                  <a:pt x="5439533" y="6638873"/>
                  <a:pt x="5453928" y="6645109"/>
                  <a:pt x="5455985" y="6645109"/>
                </a:cubicBezTo>
                <a:cubicBezTo>
                  <a:pt x="5453928" y="6653422"/>
                  <a:pt x="5453928" y="6663815"/>
                  <a:pt x="5453928" y="6672129"/>
                </a:cubicBezTo>
                <a:cubicBezTo>
                  <a:pt x="5453928" y="6680442"/>
                  <a:pt x="5453928" y="6690835"/>
                  <a:pt x="5455985" y="6697070"/>
                </a:cubicBezTo>
                <a:cubicBezTo>
                  <a:pt x="5455985" y="6699148"/>
                  <a:pt x="5455985" y="6699148"/>
                  <a:pt x="5455985" y="6699148"/>
                </a:cubicBezTo>
                <a:cubicBezTo>
                  <a:pt x="5458042" y="6699148"/>
                  <a:pt x="5458042" y="6699148"/>
                  <a:pt x="5458042" y="6699148"/>
                </a:cubicBezTo>
                <a:cubicBezTo>
                  <a:pt x="5462155" y="6701227"/>
                  <a:pt x="5472437" y="6703305"/>
                  <a:pt x="5478607" y="6705383"/>
                </a:cubicBezTo>
                <a:cubicBezTo>
                  <a:pt x="5480663" y="6705383"/>
                  <a:pt x="5480663" y="6705383"/>
                  <a:pt x="5480663" y="6705383"/>
                </a:cubicBezTo>
                <a:cubicBezTo>
                  <a:pt x="5490946" y="6692913"/>
                  <a:pt x="5501229" y="6676285"/>
                  <a:pt x="5505342" y="6659658"/>
                </a:cubicBezTo>
                <a:cubicBezTo>
                  <a:pt x="5507398" y="6659658"/>
                  <a:pt x="5525907" y="6661736"/>
                  <a:pt x="5527964" y="6661736"/>
                </a:cubicBezTo>
                <a:cubicBezTo>
                  <a:pt x="5527964" y="6680442"/>
                  <a:pt x="5532077" y="6699148"/>
                  <a:pt x="5540303" y="6713697"/>
                </a:cubicBezTo>
                <a:cubicBezTo>
                  <a:pt x="5542359" y="6713697"/>
                  <a:pt x="5542359" y="6713697"/>
                  <a:pt x="5542359" y="6713697"/>
                </a:cubicBezTo>
                <a:cubicBezTo>
                  <a:pt x="5548529" y="6713697"/>
                  <a:pt x="5558812" y="6713697"/>
                  <a:pt x="5562925" y="6713697"/>
                </a:cubicBezTo>
                <a:cubicBezTo>
                  <a:pt x="5564982" y="6713697"/>
                  <a:pt x="5564982" y="6713697"/>
                  <a:pt x="5564982" y="6713697"/>
                </a:cubicBezTo>
                <a:cubicBezTo>
                  <a:pt x="5573208" y="6699148"/>
                  <a:pt x="5577321" y="6680442"/>
                  <a:pt x="5579378" y="6661736"/>
                </a:cubicBezTo>
                <a:cubicBezTo>
                  <a:pt x="5581434" y="6661736"/>
                  <a:pt x="5597886" y="6659658"/>
                  <a:pt x="5599943" y="6659658"/>
                </a:cubicBezTo>
                <a:cubicBezTo>
                  <a:pt x="5604056" y="6676285"/>
                  <a:pt x="5614338" y="6692913"/>
                  <a:pt x="5626678" y="6705383"/>
                </a:cubicBezTo>
                <a:cubicBezTo>
                  <a:pt x="5632847" y="6703305"/>
                  <a:pt x="5643130" y="6701227"/>
                  <a:pt x="5647243" y="6699148"/>
                </a:cubicBezTo>
                <a:cubicBezTo>
                  <a:pt x="5649300" y="6699148"/>
                  <a:pt x="5649300" y="6699148"/>
                  <a:pt x="5649300" y="6699148"/>
                </a:cubicBezTo>
                <a:cubicBezTo>
                  <a:pt x="5651356" y="6690835"/>
                  <a:pt x="5651356" y="6680442"/>
                  <a:pt x="5651356" y="6672129"/>
                </a:cubicBezTo>
                <a:cubicBezTo>
                  <a:pt x="5651356" y="6663815"/>
                  <a:pt x="5651356" y="6653422"/>
                  <a:pt x="5649300" y="6645109"/>
                </a:cubicBezTo>
                <a:cubicBezTo>
                  <a:pt x="5651356" y="6645109"/>
                  <a:pt x="5667808" y="6638873"/>
                  <a:pt x="5669865" y="6636795"/>
                </a:cubicBezTo>
                <a:cubicBezTo>
                  <a:pt x="5678091" y="6653422"/>
                  <a:pt x="5692487" y="6665893"/>
                  <a:pt x="5706882" y="6674206"/>
                </a:cubicBezTo>
                <a:cubicBezTo>
                  <a:pt x="5713052" y="6672129"/>
                  <a:pt x="5721278" y="6667971"/>
                  <a:pt x="5725391" y="6663815"/>
                </a:cubicBezTo>
                <a:cubicBezTo>
                  <a:pt x="5727448" y="6661736"/>
                  <a:pt x="5727448" y="6661736"/>
                  <a:pt x="5727448" y="6661736"/>
                </a:cubicBezTo>
                <a:cubicBezTo>
                  <a:pt x="5727448" y="6661736"/>
                  <a:pt x="5727448" y="6661736"/>
                  <a:pt x="5727448" y="6659658"/>
                </a:cubicBezTo>
                <a:cubicBezTo>
                  <a:pt x="5727448" y="6645109"/>
                  <a:pt x="5721278" y="6626403"/>
                  <a:pt x="5713052" y="6611853"/>
                </a:cubicBezTo>
                <a:cubicBezTo>
                  <a:pt x="5715108" y="6609774"/>
                  <a:pt x="5727448" y="6599383"/>
                  <a:pt x="5729504" y="6597304"/>
                </a:cubicBezTo>
                <a:cubicBezTo>
                  <a:pt x="5743900" y="6609774"/>
                  <a:pt x="5760352" y="6620167"/>
                  <a:pt x="5774748" y="6624324"/>
                </a:cubicBezTo>
                <a:cubicBezTo>
                  <a:pt x="5776805" y="6624324"/>
                  <a:pt x="5776805" y="6624324"/>
                  <a:pt x="5776805" y="6624324"/>
                </a:cubicBezTo>
                <a:cubicBezTo>
                  <a:pt x="5780918" y="6620167"/>
                  <a:pt x="5789144" y="6613932"/>
                  <a:pt x="5791201" y="6607697"/>
                </a:cubicBezTo>
                <a:cubicBezTo>
                  <a:pt x="5793257" y="6607697"/>
                  <a:pt x="5793257" y="6607697"/>
                  <a:pt x="5793257" y="6607697"/>
                </a:cubicBezTo>
                <a:cubicBezTo>
                  <a:pt x="5789144" y="6591068"/>
                  <a:pt x="5778861" y="6574441"/>
                  <a:pt x="5766522" y="6561971"/>
                </a:cubicBezTo>
                <a:cubicBezTo>
                  <a:pt x="5768579" y="6559892"/>
                  <a:pt x="5778861" y="6545342"/>
                  <a:pt x="5778861" y="6543265"/>
                </a:cubicBezTo>
                <a:cubicBezTo>
                  <a:pt x="5795314" y="6551578"/>
                  <a:pt x="5813822" y="6557813"/>
                  <a:pt x="5830275" y="6557813"/>
                </a:cubicBezTo>
                <a:cubicBezTo>
                  <a:pt x="5832331" y="6555735"/>
                  <a:pt x="5832331" y="6555735"/>
                  <a:pt x="5832331" y="6555735"/>
                </a:cubicBezTo>
                <a:cubicBezTo>
                  <a:pt x="5834388" y="6551578"/>
                  <a:pt x="5840557" y="6543265"/>
                  <a:pt x="5842614" y="6537029"/>
                </a:cubicBezTo>
                <a:cubicBezTo>
                  <a:pt x="5842614" y="6534951"/>
                  <a:pt x="5842614" y="6534951"/>
                  <a:pt x="5842614" y="6534951"/>
                </a:cubicBezTo>
                <a:cubicBezTo>
                  <a:pt x="5834388" y="6522480"/>
                  <a:pt x="5819992" y="6507930"/>
                  <a:pt x="5805596" y="6499616"/>
                </a:cubicBezTo>
                <a:cubicBezTo>
                  <a:pt x="5805596" y="6495460"/>
                  <a:pt x="5813822" y="6480910"/>
                  <a:pt x="5813822" y="6478833"/>
                </a:cubicBezTo>
                <a:cubicBezTo>
                  <a:pt x="5830275" y="6482989"/>
                  <a:pt x="5848784" y="6482989"/>
                  <a:pt x="5865236" y="6478833"/>
                </a:cubicBezTo>
                <a:cubicBezTo>
                  <a:pt x="5867292" y="6478833"/>
                  <a:pt x="5867292" y="6478833"/>
                  <a:pt x="5867292" y="6478833"/>
                </a:cubicBezTo>
                <a:cubicBezTo>
                  <a:pt x="5869349" y="6472597"/>
                  <a:pt x="5871405" y="6464283"/>
                  <a:pt x="5871405" y="6458048"/>
                </a:cubicBezTo>
                <a:cubicBezTo>
                  <a:pt x="5871405" y="6455969"/>
                  <a:pt x="5871405" y="6455969"/>
                  <a:pt x="5871405" y="6455969"/>
                </a:cubicBezTo>
                <a:cubicBezTo>
                  <a:pt x="5861123" y="6443498"/>
                  <a:pt x="5844670" y="6435184"/>
                  <a:pt x="5826162" y="6428949"/>
                </a:cubicBezTo>
                <a:cubicBezTo>
                  <a:pt x="5828218" y="6426871"/>
                  <a:pt x="5830275" y="6410243"/>
                  <a:pt x="5830275" y="6408165"/>
                </a:cubicBezTo>
                <a:cubicBezTo>
                  <a:pt x="5848784" y="6408165"/>
                  <a:pt x="5867292" y="6401930"/>
                  <a:pt x="5879632" y="6393616"/>
                </a:cubicBezTo>
                <a:cubicBezTo>
                  <a:pt x="5881688" y="6393616"/>
                  <a:pt x="5881688" y="6393616"/>
                  <a:pt x="5881688" y="6393616"/>
                </a:cubicBezTo>
                <a:cubicBezTo>
                  <a:pt x="5881688" y="6389459"/>
                  <a:pt x="5881688" y="6385302"/>
                  <a:pt x="5881688" y="6381145"/>
                </a:cubicBezTo>
                <a:cubicBezTo>
                  <a:pt x="5881688" y="6379066"/>
                  <a:pt x="5881688" y="6374910"/>
                  <a:pt x="5881688" y="6370752"/>
                </a:cubicBezTo>
                <a:cubicBezTo>
                  <a:pt x="5879632" y="6370752"/>
                  <a:pt x="5879632" y="6370752"/>
                  <a:pt x="5879632" y="6370752"/>
                </a:cubicBezTo>
                <a:cubicBezTo>
                  <a:pt x="5867292" y="6362439"/>
                  <a:pt x="5848784" y="6356204"/>
                  <a:pt x="5830275" y="6356204"/>
                </a:cubicBezTo>
                <a:cubicBezTo>
                  <a:pt x="5830275" y="6354125"/>
                  <a:pt x="5828218" y="6337498"/>
                  <a:pt x="5828218" y="6335419"/>
                </a:cubicBezTo>
                <a:cubicBezTo>
                  <a:pt x="5844670" y="6329184"/>
                  <a:pt x="5861123" y="6320870"/>
                  <a:pt x="5871405" y="6308399"/>
                </a:cubicBezTo>
                <a:cubicBezTo>
                  <a:pt x="5873462" y="6308399"/>
                  <a:pt x="5873462" y="6308399"/>
                  <a:pt x="5873462" y="6308399"/>
                </a:cubicBezTo>
                <a:cubicBezTo>
                  <a:pt x="5873462" y="6306320"/>
                  <a:pt x="5873462" y="6306320"/>
                  <a:pt x="5873462" y="6306320"/>
                </a:cubicBezTo>
                <a:cubicBezTo>
                  <a:pt x="5871405" y="6300085"/>
                  <a:pt x="5869349" y="6291772"/>
                  <a:pt x="5867292" y="6285536"/>
                </a:cubicBezTo>
                <a:cubicBezTo>
                  <a:pt x="5865236" y="6285536"/>
                  <a:pt x="5865236" y="6285536"/>
                  <a:pt x="5865236" y="6285536"/>
                </a:cubicBezTo>
                <a:cubicBezTo>
                  <a:pt x="5850840" y="6279301"/>
                  <a:pt x="5832331" y="6281379"/>
                  <a:pt x="5813822" y="6285536"/>
                </a:cubicBezTo>
                <a:cubicBezTo>
                  <a:pt x="5813822" y="6283458"/>
                  <a:pt x="5807653" y="6266830"/>
                  <a:pt x="5805596" y="6264752"/>
                </a:cubicBezTo>
                <a:cubicBezTo>
                  <a:pt x="5822049" y="6256438"/>
                  <a:pt x="5834388" y="6241888"/>
                  <a:pt x="5842614" y="6227340"/>
                </a:cubicBezTo>
                <a:cubicBezTo>
                  <a:pt x="5842614" y="6225261"/>
                  <a:pt x="5842614" y="6225261"/>
                  <a:pt x="5842614" y="6225261"/>
                </a:cubicBezTo>
                <a:cubicBezTo>
                  <a:pt x="5840557" y="6221104"/>
                  <a:pt x="5836444" y="6212790"/>
                  <a:pt x="5832331" y="6206555"/>
                </a:cubicBezTo>
                <a:cubicBezTo>
                  <a:pt x="5830275" y="6206555"/>
                  <a:pt x="5830275" y="6206555"/>
                  <a:pt x="5830275" y="6206555"/>
                </a:cubicBezTo>
                <a:cubicBezTo>
                  <a:pt x="5813822" y="6206555"/>
                  <a:pt x="5795314" y="6210712"/>
                  <a:pt x="5780918" y="6219026"/>
                </a:cubicBezTo>
                <a:cubicBezTo>
                  <a:pt x="5778861" y="6219026"/>
                  <a:pt x="5768579" y="6204476"/>
                  <a:pt x="5766522" y="6202398"/>
                </a:cubicBezTo>
                <a:cubicBezTo>
                  <a:pt x="5778861" y="6189927"/>
                  <a:pt x="5789144" y="6173300"/>
                  <a:pt x="5793257" y="6156672"/>
                </a:cubicBezTo>
                <a:cubicBezTo>
                  <a:pt x="5793257" y="6154594"/>
                  <a:pt x="5793257" y="6154594"/>
                  <a:pt x="5793257" y="6154594"/>
                </a:cubicBezTo>
                <a:cubicBezTo>
                  <a:pt x="5789144" y="6150437"/>
                  <a:pt x="5782975" y="6144201"/>
                  <a:pt x="5776805" y="6140044"/>
                </a:cubicBezTo>
                <a:cubicBezTo>
                  <a:pt x="5760352" y="6144201"/>
                  <a:pt x="5743900" y="6152515"/>
                  <a:pt x="5731561" y="6164986"/>
                </a:cubicBezTo>
                <a:cubicBezTo>
                  <a:pt x="5729504" y="6164986"/>
                  <a:pt x="5715108" y="6154594"/>
                  <a:pt x="5713052" y="6152515"/>
                </a:cubicBezTo>
                <a:cubicBezTo>
                  <a:pt x="5723334" y="6135888"/>
                  <a:pt x="5727448" y="6119260"/>
                  <a:pt x="5727448" y="6102632"/>
                </a:cubicBezTo>
                <a:cubicBezTo>
                  <a:pt x="5727448" y="6102632"/>
                  <a:pt x="5727448" y="6100554"/>
                  <a:pt x="5727448" y="6100554"/>
                </a:cubicBezTo>
                <a:cubicBezTo>
                  <a:pt x="5721278" y="6096397"/>
                  <a:pt x="5713052" y="6092240"/>
                  <a:pt x="5708939" y="6090162"/>
                </a:cubicBezTo>
                <a:cubicBezTo>
                  <a:pt x="5706882" y="6088083"/>
                  <a:pt x="5706882" y="6088083"/>
                  <a:pt x="5706882" y="6088083"/>
                </a:cubicBezTo>
                <a:cubicBezTo>
                  <a:pt x="5706882" y="6090162"/>
                  <a:pt x="5706882" y="6090162"/>
                  <a:pt x="5706882" y="6090162"/>
                </a:cubicBezTo>
                <a:cubicBezTo>
                  <a:pt x="5692487" y="6096397"/>
                  <a:pt x="5680147" y="6110946"/>
                  <a:pt x="5669865" y="6125495"/>
                </a:cubicBezTo>
                <a:cubicBezTo>
                  <a:pt x="5667808" y="6125495"/>
                  <a:pt x="5651356" y="6119260"/>
                  <a:pt x="5649300" y="6117182"/>
                </a:cubicBezTo>
                <a:cubicBezTo>
                  <a:pt x="5651356" y="6108868"/>
                  <a:pt x="5653412" y="6100554"/>
                  <a:pt x="5653412" y="6090162"/>
                </a:cubicBezTo>
                <a:cubicBezTo>
                  <a:pt x="5653412" y="6081848"/>
                  <a:pt x="5651356" y="6073534"/>
                  <a:pt x="5649300" y="6065220"/>
                </a:cubicBezTo>
                <a:cubicBezTo>
                  <a:pt x="5649300" y="6063142"/>
                  <a:pt x="5649300" y="6063142"/>
                  <a:pt x="5649300" y="6063142"/>
                </a:cubicBezTo>
                <a:cubicBezTo>
                  <a:pt x="5647243" y="6063142"/>
                  <a:pt x="5647243" y="6063142"/>
                  <a:pt x="5647243" y="6063142"/>
                </a:cubicBezTo>
                <a:cubicBezTo>
                  <a:pt x="5643130" y="6061063"/>
                  <a:pt x="5634904" y="6058985"/>
                  <a:pt x="5626678" y="6058985"/>
                </a:cubicBezTo>
                <a:cubicBezTo>
                  <a:pt x="5614338" y="6069377"/>
                  <a:pt x="5604056" y="6086005"/>
                  <a:pt x="5599943" y="6104711"/>
                </a:cubicBezTo>
                <a:cubicBezTo>
                  <a:pt x="5597886" y="6102632"/>
                  <a:pt x="5581434" y="6100554"/>
                  <a:pt x="5577321" y="6100554"/>
                </a:cubicBezTo>
                <a:cubicBezTo>
                  <a:pt x="5577321" y="6083926"/>
                  <a:pt x="5573208" y="6065220"/>
                  <a:pt x="5564982" y="6050671"/>
                </a:cubicBezTo>
                <a:cubicBezTo>
                  <a:pt x="5562925" y="6050671"/>
                  <a:pt x="5562925" y="6050671"/>
                  <a:pt x="5562925" y="6050671"/>
                </a:cubicBezTo>
                <a:cubicBezTo>
                  <a:pt x="5556756" y="6048592"/>
                  <a:pt x="5548529" y="6048592"/>
                  <a:pt x="5542359" y="6050671"/>
                </a:cubicBezTo>
                <a:cubicBezTo>
                  <a:pt x="5540303" y="6050671"/>
                  <a:pt x="5540303" y="6050671"/>
                  <a:pt x="5540303" y="6050671"/>
                </a:cubicBezTo>
                <a:close/>
                <a:moveTo>
                  <a:pt x="0" y="0"/>
                </a:moveTo>
                <a:lnTo>
                  <a:pt x="6096000" y="0"/>
                </a:lnTo>
                <a:lnTo>
                  <a:pt x="6096000" y="6858000"/>
                </a:lnTo>
                <a:lnTo>
                  <a:pt x="0" y="6858000"/>
                </a:lnTo>
                <a:close/>
              </a:path>
            </a:pathLst>
          </a:custGeom>
          <a:solidFill>
            <a:srgbClr val="01B4E7">
              <a:alpha val="60000"/>
            </a:srgbClr>
          </a:solidFill>
        </p:spPr>
        <p:txBody>
          <a:bodyPr vert="horz" wrap="square" lIns="91440" tIns="45720" rIns="91440" bIns="45720" rtlCol="0" anchor="b">
            <a:noAutofit/>
          </a:bodyPr>
          <a:lstStyle>
            <a:lvl1pPr>
              <a:defRPr lang="en-US" dirty="0">
                <a:solidFill>
                  <a:schemeClr val="tx1">
                    <a:alpha val="0"/>
                  </a:schemeClr>
                </a:solidFill>
              </a:defRPr>
            </a:lvl1pPr>
          </a:lstStyle>
          <a:p>
            <a:pPr marL="0" lvl="0" indent="0" algn="r">
              <a:buNone/>
            </a:pPr>
            <a:r>
              <a:rPr lang="en-US" dirty="0"/>
              <a:t> </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6879771"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p:nvPr>
        </p:nvSpPr>
        <p:spPr>
          <a:xfrm>
            <a:off x="6871304"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3" name="Slide Number Placeholder 5">
            <a:extLst>
              <a:ext uri="{FF2B5EF4-FFF2-40B4-BE49-F238E27FC236}">
                <a16:creationId xmlns:a16="http://schemas.microsoft.com/office/drawing/2014/main" id="{86011E95-A43E-42BE-BADC-044BB6274510}"/>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70859515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FD90A5B-A048-4B19-8F52-8094F1D3050B}"/>
              </a:ext>
            </a:extLst>
          </p:cNvPr>
          <p:cNvSpPr>
            <a:spLocks noGrp="1"/>
          </p:cNvSpPr>
          <p:nvPr>
            <p:ph type="pic" sz="quarter" idx="13"/>
          </p:nvPr>
        </p:nvSpPr>
        <p:spPr>
          <a:xfrm>
            <a:off x="0" y="0"/>
            <a:ext cx="6096001" cy="6858000"/>
          </a:xfrm>
          <a:custGeom>
            <a:avLst/>
            <a:gdLst>
              <a:gd name="connsiteX0" fmla="*/ 1 w 6096001"/>
              <a:gd name="connsiteY0" fmla="*/ 0 h 6858000"/>
              <a:gd name="connsiteX1" fmla="*/ 6096001 w 6096001"/>
              <a:gd name="connsiteY1" fmla="*/ 0 h 6858000"/>
              <a:gd name="connsiteX2" fmla="*/ 6096001 w 6096001"/>
              <a:gd name="connsiteY2" fmla="*/ 6858000 h 6858000"/>
              <a:gd name="connsiteX3" fmla="*/ 4539049 w 6096001"/>
              <a:gd name="connsiteY3" fmla="*/ 6858000 h 6858000"/>
              <a:gd name="connsiteX4" fmla="*/ 1 w 6096001"/>
              <a:gd name="connsiteY4" fmla="*/ 6858000 h 6858000"/>
              <a:gd name="connsiteX5" fmla="*/ 0 w 6096001"/>
              <a:gd name="connsiteY5" fmla="*/ 6858000 h 6858000"/>
              <a:gd name="connsiteX6" fmla="*/ 0 w 6096001"/>
              <a:gd name="connsiteY6" fmla="*/ 6273113 h 6858000"/>
              <a:gd name="connsiteX7" fmla="*/ 1 w 6096001"/>
              <a:gd name="connsiteY7"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6001" h="6858000">
                <a:moveTo>
                  <a:pt x="1" y="0"/>
                </a:moveTo>
                <a:lnTo>
                  <a:pt x="6096001" y="0"/>
                </a:lnTo>
                <a:lnTo>
                  <a:pt x="6096001" y="6858000"/>
                </a:lnTo>
                <a:lnTo>
                  <a:pt x="4539049" y="6858000"/>
                </a:lnTo>
                <a:lnTo>
                  <a:pt x="1" y="6858000"/>
                </a:lnTo>
                <a:lnTo>
                  <a:pt x="0" y="6858000"/>
                </a:lnTo>
                <a:lnTo>
                  <a:pt x="0" y="6273113"/>
                </a:lnTo>
                <a:lnTo>
                  <a:pt x="1" y="6273113"/>
                </a:lnTo>
                <a:close/>
              </a:path>
            </a:pathLst>
          </a:custGeom>
        </p:spPr>
        <p:txBody>
          <a:bodyPr wrap="square">
            <a:noAutofit/>
          </a:bodyPr>
          <a:lstStyle/>
          <a:p>
            <a:endParaRPr lang="en-US" dirty="0"/>
          </a:p>
        </p:txBody>
      </p:sp>
      <p:sp>
        <p:nvSpPr>
          <p:cNvPr id="19" name="Text Placeholder 18">
            <a:extLst>
              <a:ext uri="{FF2B5EF4-FFF2-40B4-BE49-F238E27FC236}">
                <a16:creationId xmlns:a16="http://schemas.microsoft.com/office/drawing/2014/main" id="{7E3D8B2A-F4E2-4C5C-8C97-DF59F5F89A17}"/>
              </a:ext>
            </a:extLst>
          </p:cNvPr>
          <p:cNvSpPr>
            <a:spLocks noGrp="1"/>
          </p:cNvSpPr>
          <p:nvPr>
            <p:ph type="body" sz="quarter" idx="16" hasCustomPrompt="1"/>
          </p:nvPr>
        </p:nvSpPr>
        <p:spPr>
          <a:xfrm>
            <a:off x="6096001" y="0"/>
            <a:ext cx="6096000" cy="6858000"/>
          </a:xfrm>
          <a:solidFill>
            <a:srgbClr val="48595D"/>
          </a:solidFill>
        </p:spPr>
        <p:txBody>
          <a:bodyPr anchor="b"/>
          <a:lstStyle>
            <a:lvl1pPr marL="0" indent="0" algn="r">
              <a:buNone/>
              <a:defRPr>
                <a:solidFill>
                  <a:schemeClr val="tx1">
                    <a:alpha val="0"/>
                  </a:schemeClr>
                </a:solidFill>
              </a:defRPr>
            </a:lvl1pPr>
          </a:lstStyle>
          <a:p>
            <a:pPr lvl="0"/>
            <a:r>
              <a:rPr lang="en-US" dirty="0"/>
              <a:t>c</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6879771"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p:nvPr>
        </p:nvSpPr>
        <p:spPr>
          <a:xfrm>
            <a:off x="6871304"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1" name="Slide Number Placeholder 5">
            <a:extLst>
              <a:ext uri="{FF2B5EF4-FFF2-40B4-BE49-F238E27FC236}">
                <a16:creationId xmlns:a16="http://schemas.microsoft.com/office/drawing/2014/main" id="{2C81BA61-2441-45F0-AE3C-5DEA9583002B}"/>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403407804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C7DB56AF-4B87-40BA-AACA-91EF23DAEF6B}"/>
              </a:ext>
            </a:extLst>
          </p:cNvPr>
          <p:cNvSpPr/>
          <p:nvPr userDrawn="1"/>
        </p:nvSpPr>
        <p:spPr>
          <a:xfrm>
            <a:off x="0" y="1540042"/>
            <a:ext cx="12192000" cy="5317958"/>
          </a:xfrm>
          <a:custGeom>
            <a:avLst/>
            <a:gdLst>
              <a:gd name="connsiteX0" fmla="*/ 0 w 12192000"/>
              <a:gd name="connsiteY0" fmla="*/ 0 h 5317958"/>
              <a:gd name="connsiteX1" fmla="*/ 12192000 w 12192000"/>
              <a:gd name="connsiteY1" fmla="*/ 0 h 5317958"/>
              <a:gd name="connsiteX2" fmla="*/ 12192000 w 12192000"/>
              <a:gd name="connsiteY2" fmla="*/ 5317958 h 5317958"/>
              <a:gd name="connsiteX3" fmla="*/ 4539049 w 12192000"/>
              <a:gd name="connsiteY3" fmla="*/ 5317958 h 5317958"/>
              <a:gd name="connsiteX4" fmla="*/ 0 w 12192000"/>
              <a:gd name="connsiteY4" fmla="*/ 5317958 h 5317958"/>
              <a:gd name="connsiteX5" fmla="*/ 0 w 12192000"/>
              <a:gd name="connsiteY5" fmla="*/ 4733071 h 531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5317958">
                <a:moveTo>
                  <a:pt x="0" y="0"/>
                </a:moveTo>
                <a:lnTo>
                  <a:pt x="12192000" y="0"/>
                </a:lnTo>
                <a:lnTo>
                  <a:pt x="12192000" y="5317958"/>
                </a:lnTo>
                <a:lnTo>
                  <a:pt x="4539049" y="5317958"/>
                </a:lnTo>
                <a:lnTo>
                  <a:pt x="0" y="5317958"/>
                </a:lnTo>
                <a:lnTo>
                  <a:pt x="0" y="4733071"/>
                </a:lnTo>
                <a:close/>
              </a:path>
            </a:pathLst>
          </a:cu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bg1"/>
              </a:solidFill>
            </a:endParaRPr>
          </a:p>
        </p:txBody>
      </p:sp>
      <p:sp>
        <p:nvSpPr>
          <p:cNvPr id="3" name="Content Placeholder 2">
            <a:extLst>
              <a:ext uri="{FF2B5EF4-FFF2-40B4-BE49-F238E27FC236}">
                <a16:creationId xmlns:a16="http://schemas.microsoft.com/office/drawing/2014/main" id="{1CB3414E-C904-4B15-A237-DF3734E0E7F1}"/>
              </a:ext>
            </a:extLst>
          </p:cNvPr>
          <p:cNvSpPr>
            <a:spLocks noGrp="1"/>
          </p:cNvSpPr>
          <p:nvPr>
            <p:ph idx="1"/>
          </p:nvPr>
        </p:nvSpPr>
        <p:spPr>
          <a:xfrm>
            <a:off x="380999" y="2142067"/>
            <a:ext cx="11506199" cy="4034896"/>
          </a:xfrm>
        </p:spPr>
        <p:txBody>
          <a:bodyPr>
            <a:normAutofit/>
          </a:bodyPr>
          <a:lstStyle>
            <a:lvl1pPr>
              <a:defRPr sz="2400">
                <a:solidFill>
                  <a:schemeClr val="bg1"/>
                </a:solidFill>
              </a:defRPr>
            </a:lvl1pPr>
            <a:lvl2pPr marL="457200" indent="-228600">
              <a:defRPr sz="2000">
                <a:solidFill>
                  <a:schemeClr val="bg1"/>
                </a:solidFill>
              </a:defRPr>
            </a:lvl2pPr>
            <a:lvl3pPr marL="685800" indent="-228600">
              <a:defRPr sz="1800">
                <a:solidFill>
                  <a:schemeClr val="bg1"/>
                </a:solidFill>
              </a:defRPr>
            </a:lvl3pPr>
            <a:lvl4pPr marL="914400" indent="-228600">
              <a:defRPr sz="1600">
                <a:solidFill>
                  <a:schemeClr val="bg1"/>
                </a:solidFill>
              </a:defRPr>
            </a:lvl4pPr>
            <a:lvl5pPr marL="1143000" indent="-228600">
              <a:defRPr sz="16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itle 1">
            <a:extLst>
              <a:ext uri="{FF2B5EF4-FFF2-40B4-BE49-F238E27FC236}">
                <a16:creationId xmlns:a16="http://schemas.microsoft.com/office/drawing/2014/main" id="{AA8D5CE7-BEF2-4FE4-B11E-5B9925320D00}"/>
              </a:ext>
            </a:extLst>
          </p:cNvPr>
          <p:cNvSpPr>
            <a:spLocks noGrp="1"/>
          </p:cNvSpPr>
          <p:nvPr>
            <p:ph type="title"/>
          </p:nvPr>
        </p:nvSpPr>
        <p:spPr>
          <a:xfrm>
            <a:off x="381000" y="1"/>
            <a:ext cx="11506200" cy="1540042"/>
          </a:xfrm>
        </p:spPr>
        <p:txBody>
          <a:bodyPr tIns="0" bIns="91440" anchor="b"/>
          <a:lstStyle>
            <a:lvl1pPr>
              <a:defRPr cap="all" baseline="0">
                <a:solidFill>
                  <a:srgbClr val="48595D"/>
                </a:solidFill>
              </a:defRPr>
            </a:lvl1pPr>
          </a:lstStyle>
          <a:p>
            <a:r>
              <a:rPr lang="en-US" dirty="0"/>
              <a:t>Click to edit Master title style</a:t>
            </a:r>
          </a:p>
        </p:txBody>
      </p:sp>
      <p:sp>
        <p:nvSpPr>
          <p:cNvPr id="6" name="TextBox 5" hidden="1">
            <a:extLst>
              <a:ext uri="{FF2B5EF4-FFF2-40B4-BE49-F238E27FC236}">
                <a16:creationId xmlns:a16="http://schemas.microsoft.com/office/drawing/2014/main" id="{F881E11F-8C40-406B-8C33-2D779A9666EE}"/>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8" name="Slide Number Placeholder 5">
            <a:extLst>
              <a:ext uri="{FF2B5EF4-FFF2-40B4-BE49-F238E27FC236}">
                <a16:creationId xmlns:a16="http://schemas.microsoft.com/office/drawing/2014/main" id="{2AEE185A-70FF-4A55-93AA-EBBF90E6E524}"/>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
        <p:nvSpPr>
          <p:cNvPr id="11" name="Rectangle 10" hidden="1">
            <a:extLst>
              <a:ext uri="{FF2B5EF4-FFF2-40B4-BE49-F238E27FC236}">
                <a16:creationId xmlns:a16="http://schemas.microsoft.com/office/drawing/2014/main" id="{E89C1C0D-FEFF-4DBE-B7EB-C7C2E923BA77}"/>
              </a:ext>
            </a:extLst>
          </p:cNvPr>
          <p:cNvSpPr/>
          <p:nvPr userDrawn="1"/>
        </p:nvSpPr>
        <p:spPr>
          <a:xfrm>
            <a:off x="0" y="6273113"/>
            <a:ext cx="4539049" cy="5848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71313396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0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8A776E0-39A8-48D5-80F8-035E16384242}"/>
              </a:ext>
            </a:extLst>
          </p:cNvPr>
          <p:cNvSpPr/>
          <p:nvPr userDrawn="1"/>
        </p:nvSpPr>
        <p:spPr>
          <a:xfrm>
            <a:off x="0" y="0"/>
            <a:ext cx="12192000" cy="6858000"/>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3" name="Content Placeholder 2">
            <a:extLst>
              <a:ext uri="{FF2B5EF4-FFF2-40B4-BE49-F238E27FC236}">
                <a16:creationId xmlns:a16="http://schemas.microsoft.com/office/drawing/2014/main" id="{1CB3414E-C904-4B15-A237-DF3734E0E7F1}"/>
              </a:ext>
            </a:extLst>
          </p:cNvPr>
          <p:cNvSpPr>
            <a:spLocks noGrp="1"/>
          </p:cNvSpPr>
          <p:nvPr>
            <p:ph idx="1"/>
          </p:nvPr>
        </p:nvSpPr>
        <p:spPr>
          <a:xfrm>
            <a:off x="380999" y="2142067"/>
            <a:ext cx="11506199" cy="4034896"/>
          </a:xfrm>
        </p:spPr>
        <p:txBody>
          <a:bodyPr>
            <a:normAutofit/>
          </a:bodyPr>
          <a:lstStyle>
            <a:lvl1pPr>
              <a:defRPr sz="2400">
                <a:solidFill>
                  <a:schemeClr val="bg1"/>
                </a:solidFill>
              </a:defRPr>
            </a:lvl1pPr>
            <a:lvl2pPr marL="457200" indent="-228600">
              <a:defRPr sz="2000">
                <a:solidFill>
                  <a:schemeClr val="bg1"/>
                </a:solidFill>
              </a:defRPr>
            </a:lvl2pPr>
            <a:lvl3pPr marL="685800" indent="-228600">
              <a:defRPr sz="1800">
                <a:solidFill>
                  <a:schemeClr val="bg1"/>
                </a:solidFill>
              </a:defRPr>
            </a:lvl3pPr>
            <a:lvl4pPr marL="914400" indent="-228600">
              <a:defRPr sz="1600">
                <a:solidFill>
                  <a:schemeClr val="bg1"/>
                </a:solidFill>
              </a:defRPr>
            </a:lvl4pPr>
            <a:lvl5pPr marL="1143000" indent="-228600">
              <a:defRPr sz="16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itle 1">
            <a:extLst>
              <a:ext uri="{FF2B5EF4-FFF2-40B4-BE49-F238E27FC236}">
                <a16:creationId xmlns:a16="http://schemas.microsoft.com/office/drawing/2014/main" id="{AEE19C2C-CAF3-4741-8F52-00E4422A13F8}"/>
              </a:ext>
            </a:extLst>
          </p:cNvPr>
          <p:cNvSpPr>
            <a:spLocks noGrp="1"/>
          </p:cNvSpPr>
          <p:nvPr>
            <p:ph type="title" hasCustomPrompt="1"/>
          </p:nvPr>
        </p:nvSpPr>
        <p:spPr>
          <a:xfrm>
            <a:off x="0" y="1"/>
            <a:ext cx="12192000" cy="939799"/>
          </a:xfrm>
          <a:noFill/>
        </p:spPr>
        <p:txBody>
          <a:bodyPr tIns="274320" bIns="91440" anchor="t">
            <a:normAutofit/>
          </a:bodyPr>
          <a:lstStyle>
            <a:lvl1pPr marL="398463" indent="0">
              <a:defRPr sz="4400" cap="all" baseline="0">
                <a:solidFill>
                  <a:srgbClr val="01B4E7"/>
                </a:solidFill>
              </a:defRPr>
            </a:lvl1pPr>
          </a:lstStyle>
          <a:p>
            <a:r>
              <a:rPr lang="en-US" dirty="0"/>
              <a:t>PHOTO HEADER WITH TEXT Subhead</a:t>
            </a:r>
          </a:p>
        </p:txBody>
      </p:sp>
      <p:sp>
        <p:nvSpPr>
          <p:cNvPr id="10" name="Subtitle 2">
            <a:extLst>
              <a:ext uri="{FF2B5EF4-FFF2-40B4-BE49-F238E27FC236}">
                <a16:creationId xmlns:a16="http://schemas.microsoft.com/office/drawing/2014/main" id="{3B73BEBA-ADDE-40D0-AC62-4FF8FDDBEAA5}"/>
              </a:ext>
            </a:extLst>
          </p:cNvPr>
          <p:cNvSpPr>
            <a:spLocks noGrp="1"/>
          </p:cNvSpPr>
          <p:nvPr>
            <p:ph type="subTitle" idx="13"/>
          </p:nvPr>
        </p:nvSpPr>
        <p:spPr>
          <a:xfrm>
            <a:off x="380999" y="1012898"/>
            <a:ext cx="11365894" cy="600002"/>
          </a:xfrm>
        </p:spPr>
        <p:txBody>
          <a:bodyPr>
            <a:normAutofit/>
          </a:bodyPr>
          <a:lstStyle>
            <a:lvl1pPr marL="0" indent="0" algn="l">
              <a:buNone/>
              <a:defRPr sz="28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8" name="TextBox 7" hidden="1">
            <a:extLst>
              <a:ext uri="{FF2B5EF4-FFF2-40B4-BE49-F238E27FC236}">
                <a16:creationId xmlns:a16="http://schemas.microsoft.com/office/drawing/2014/main" id="{C74794E8-6A05-4ADA-8C35-21FE1E2A9FCB}"/>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12" name="Slide Number Placeholder 5">
            <a:extLst>
              <a:ext uri="{FF2B5EF4-FFF2-40B4-BE49-F238E27FC236}">
                <a16:creationId xmlns:a16="http://schemas.microsoft.com/office/drawing/2014/main" id="{E616CDF5-DE71-477B-89CA-ABAF0CD39BE6}"/>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380252543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DAD84134-AF73-4C60-A1A9-43F1411D04B1}"/>
              </a:ext>
            </a:extLst>
          </p:cNvPr>
          <p:cNvSpPr>
            <a:spLocks noGrp="1"/>
          </p:cNvSpPr>
          <p:nvPr>
            <p:ph type="pic" sz="quarter" idx="13"/>
          </p:nvPr>
        </p:nvSpPr>
        <p:spPr>
          <a:xfrm>
            <a:off x="1" y="1"/>
            <a:ext cx="12192000" cy="2403334"/>
          </a:xfrm>
        </p:spPr>
        <p:txBody>
          <a:bodyPr/>
          <a:lstStyle/>
          <a:p>
            <a:endParaRPr lang="en-US" dirty="0"/>
          </a:p>
        </p:txBody>
      </p:sp>
      <p:sp>
        <p:nvSpPr>
          <p:cNvPr id="7" name="Rectangle 6">
            <a:extLst>
              <a:ext uri="{FF2B5EF4-FFF2-40B4-BE49-F238E27FC236}">
                <a16:creationId xmlns:a16="http://schemas.microsoft.com/office/drawing/2014/main" id="{88A776E0-39A8-48D5-80F8-035E16384242}"/>
              </a:ext>
            </a:extLst>
          </p:cNvPr>
          <p:cNvSpPr/>
          <p:nvPr userDrawn="1"/>
        </p:nvSpPr>
        <p:spPr>
          <a:xfrm>
            <a:off x="0" y="2403335"/>
            <a:ext cx="12192000" cy="4454664"/>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3" name="Content Placeholder 2">
            <a:extLst>
              <a:ext uri="{FF2B5EF4-FFF2-40B4-BE49-F238E27FC236}">
                <a16:creationId xmlns:a16="http://schemas.microsoft.com/office/drawing/2014/main" id="{1CB3414E-C904-4B15-A237-DF3734E0E7F1}"/>
              </a:ext>
            </a:extLst>
          </p:cNvPr>
          <p:cNvSpPr>
            <a:spLocks noGrp="1"/>
          </p:cNvSpPr>
          <p:nvPr>
            <p:ph idx="1"/>
          </p:nvPr>
        </p:nvSpPr>
        <p:spPr>
          <a:xfrm>
            <a:off x="380999" y="2667653"/>
            <a:ext cx="11506199" cy="3773628"/>
          </a:xfrm>
        </p:spPr>
        <p:txBody>
          <a:bodyPr>
            <a:normAutofit/>
          </a:bodyPr>
          <a:lstStyle>
            <a:lvl1pPr>
              <a:defRPr sz="2400">
                <a:solidFill>
                  <a:schemeClr val="bg1"/>
                </a:solidFill>
              </a:defRPr>
            </a:lvl1pPr>
            <a:lvl2pPr marL="457200" indent="-228600">
              <a:defRPr sz="2000">
                <a:solidFill>
                  <a:schemeClr val="bg1"/>
                </a:solidFill>
              </a:defRPr>
            </a:lvl2pPr>
            <a:lvl3pPr marL="685800" indent="-228600">
              <a:defRPr sz="1800">
                <a:solidFill>
                  <a:schemeClr val="bg1"/>
                </a:solidFill>
              </a:defRPr>
            </a:lvl3pPr>
            <a:lvl4pPr marL="914400" indent="-228600">
              <a:defRPr sz="1600">
                <a:solidFill>
                  <a:schemeClr val="bg1"/>
                </a:solidFill>
              </a:defRPr>
            </a:lvl4pPr>
            <a:lvl5pPr marL="1143000" indent="-228600">
              <a:defRPr sz="16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ext Placeholder 11">
            <a:extLst>
              <a:ext uri="{FF2B5EF4-FFF2-40B4-BE49-F238E27FC236}">
                <a16:creationId xmlns:a16="http://schemas.microsoft.com/office/drawing/2014/main" id="{7A3F1B4D-9E1F-465D-AFF7-028507FC44F4}"/>
              </a:ext>
            </a:extLst>
          </p:cNvPr>
          <p:cNvSpPr>
            <a:spLocks noGrp="1"/>
          </p:cNvSpPr>
          <p:nvPr>
            <p:ph type="body" sz="quarter" idx="14"/>
          </p:nvPr>
        </p:nvSpPr>
        <p:spPr>
          <a:xfrm>
            <a:off x="0" y="0"/>
            <a:ext cx="12192000" cy="2419070"/>
          </a:xfrm>
          <a:solidFill>
            <a:srgbClr val="48595D">
              <a:alpha val="70000"/>
            </a:srgbClr>
          </a:solidFill>
        </p:spPr>
        <p:txBody>
          <a:bodyPr lIns="822960" tIns="457200">
            <a:normAutofit/>
          </a:bodyPr>
          <a:lstStyle>
            <a:lvl1pPr marL="0" indent="0">
              <a:buNone/>
              <a:defRPr sz="4400" b="1">
                <a:solidFill>
                  <a:schemeClr val="bg1"/>
                </a:solidFill>
                <a:latin typeface="+mj-lt"/>
              </a:defRPr>
            </a:lvl1pPr>
          </a:lstStyle>
          <a:p>
            <a:pPr lvl="0"/>
            <a:r>
              <a:rPr lang="en-US" dirty="0"/>
              <a:t>Click to edit Master text styles</a:t>
            </a:r>
          </a:p>
        </p:txBody>
      </p:sp>
      <p:sp>
        <p:nvSpPr>
          <p:cNvPr id="8" name="TextBox 7" hidden="1">
            <a:extLst>
              <a:ext uri="{FF2B5EF4-FFF2-40B4-BE49-F238E27FC236}">
                <a16:creationId xmlns:a16="http://schemas.microsoft.com/office/drawing/2014/main" id="{E86D5449-CD56-4478-BDD4-BC492E69988A}"/>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9" name="Slide Number Placeholder 5">
            <a:extLst>
              <a:ext uri="{FF2B5EF4-FFF2-40B4-BE49-F238E27FC236}">
                <a16:creationId xmlns:a16="http://schemas.microsoft.com/office/drawing/2014/main" id="{3720C02A-46A0-4BE0-B1BF-F34465AC270B}"/>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4191879855"/>
      </p:ext>
    </p:extLst>
  </p:cSld>
  <p:clrMapOvr>
    <a:masterClrMapping/>
  </p:clrMapOvr>
  <p:extLst>
    <p:ext uri="{DCECCB84-F9BA-43D5-87BE-67443E8EF086}">
      <p15:sldGuideLst xmlns:p15="http://schemas.microsoft.com/office/powerpoint/2012/main">
        <p15:guide id="1" pos="552">
          <p15:clr>
            <a:srgbClr val="FBAE40"/>
          </p15:clr>
        </p15:guide>
        <p15:guide id="2" orient="horz" pos="576">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354C825D-5F5D-434C-A6D6-C1178618AE59}"/>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dirty="0"/>
          </a:p>
        </p:txBody>
      </p:sp>
      <p:sp>
        <p:nvSpPr>
          <p:cNvPr id="11" name="Text Placeholder 10">
            <a:extLst>
              <a:ext uri="{FF2B5EF4-FFF2-40B4-BE49-F238E27FC236}">
                <a16:creationId xmlns:a16="http://schemas.microsoft.com/office/drawing/2014/main" id="{410FD076-A070-4324-8DB4-2E57334110C7}"/>
              </a:ext>
            </a:extLst>
          </p:cNvPr>
          <p:cNvSpPr>
            <a:spLocks noGrp="1"/>
          </p:cNvSpPr>
          <p:nvPr>
            <p:ph type="body" sz="quarter" idx="16" hasCustomPrompt="1"/>
          </p:nvPr>
        </p:nvSpPr>
        <p:spPr>
          <a:xfrm>
            <a:off x="0" y="0"/>
            <a:ext cx="12192000" cy="6858000"/>
          </a:xfrm>
          <a:custGeom>
            <a:avLst/>
            <a:gdLst>
              <a:gd name="connsiteX0" fmla="*/ 11603402 w 12192000"/>
              <a:gd name="connsiteY0" fmla="*/ 6448102 h 6858000"/>
              <a:gd name="connsiteX1" fmla="*/ 11613605 w 12192000"/>
              <a:gd name="connsiteY1" fmla="*/ 6448102 h 6858000"/>
              <a:gd name="connsiteX2" fmla="*/ 11617686 w 12192000"/>
              <a:gd name="connsiteY2" fmla="*/ 6456440 h 6858000"/>
              <a:gd name="connsiteX3" fmla="*/ 11623808 w 12192000"/>
              <a:gd name="connsiteY3" fmla="*/ 6558584 h 6858000"/>
              <a:gd name="connsiteX4" fmla="*/ 11621767 w 12192000"/>
              <a:gd name="connsiteY4" fmla="*/ 6569006 h 6858000"/>
              <a:gd name="connsiteX5" fmla="*/ 11615645 w 12192000"/>
              <a:gd name="connsiteY5" fmla="*/ 6569006 h 6858000"/>
              <a:gd name="connsiteX6" fmla="*/ 11509533 w 12192000"/>
              <a:gd name="connsiteY6" fmla="*/ 6506470 h 6858000"/>
              <a:gd name="connsiteX7" fmla="*/ 11505451 w 12192000"/>
              <a:gd name="connsiteY7" fmla="*/ 6500217 h 6858000"/>
              <a:gd name="connsiteX8" fmla="*/ 11505451 w 12192000"/>
              <a:gd name="connsiteY8" fmla="*/ 6498131 h 6858000"/>
              <a:gd name="connsiteX9" fmla="*/ 11511573 w 12192000"/>
              <a:gd name="connsiteY9" fmla="*/ 6493962 h 6858000"/>
              <a:gd name="connsiteX10" fmla="*/ 11603402 w 12192000"/>
              <a:gd name="connsiteY10" fmla="*/ 6448102 h 6858000"/>
              <a:gd name="connsiteX11" fmla="*/ 11686136 w 12192000"/>
              <a:gd name="connsiteY11" fmla="*/ 6446018 h 6858000"/>
              <a:gd name="connsiteX12" fmla="*/ 11696438 w 12192000"/>
              <a:gd name="connsiteY12" fmla="*/ 6446018 h 6858000"/>
              <a:gd name="connsiteX13" fmla="*/ 11787097 w 12192000"/>
              <a:gd name="connsiteY13" fmla="*/ 6491784 h 6858000"/>
              <a:gd name="connsiteX14" fmla="*/ 11795339 w 12192000"/>
              <a:gd name="connsiteY14" fmla="*/ 6498025 h 6858000"/>
              <a:gd name="connsiteX15" fmla="*/ 11791218 w 12192000"/>
              <a:gd name="connsiteY15" fmla="*/ 6504265 h 6858000"/>
              <a:gd name="connsiteX16" fmla="*/ 11684076 w 12192000"/>
              <a:gd name="connsiteY16" fmla="*/ 6566673 h 6858000"/>
              <a:gd name="connsiteX17" fmla="*/ 11675833 w 12192000"/>
              <a:gd name="connsiteY17" fmla="*/ 6566673 h 6858000"/>
              <a:gd name="connsiteX18" fmla="*/ 11673773 w 12192000"/>
              <a:gd name="connsiteY18" fmla="*/ 6558352 h 6858000"/>
              <a:gd name="connsiteX19" fmla="*/ 11682015 w 12192000"/>
              <a:gd name="connsiteY19" fmla="*/ 6454339 h 6858000"/>
              <a:gd name="connsiteX20" fmla="*/ 11686136 w 12192000"/>
              <a:gd name="connsiteY20" fmla="*/ 6446018 h 6858000"/>
              <a:gd name="connsiteX21" fmla="*/ 10868401 w 12192000"/>
              <a:gd name="connsiteY21" fmla="*/ 6406275 h 6858000"/>
              <a:gd name="connsiteX22" fmla="*/ 10868401 w 12192000"/>
              <a:gd name="connsiteY22" fmla="*/ 6449478 h 6858000"/>
              <a:gd name="connsiteX23" fmla="*/ 10820512 w 12192000"/>
              <a:gd name="connsiteY23" fmla="*/ 6457707 h 6858000"/>
              <a:gd name="connsiteX24" fmla="*/ 10801773 w 12192000"/>
              <a:gd name="connsiteY24" fmla="*/ 6433020 h 6858000"/>
              <a:gd name="connsiteX25" fmla="*/ 10826759 w 12192000"/>
              <a:gd name="connsiteY25" fmla="*/ 6408333 h 6858000"/>
              <a:gd name="connsiteX26" fmla="*/ 10518900 w 12192000"/>
              <a:gd name="connsiteY26" fmla="*/ 6336141 h 6858000"/>
              <a:gd name="connsiteX27" fmla="*/ 10559811 w 12192000"/>
              <a:gd name="connsiteY27" fmla="*/ 6396340 h 6858000"/>
              <a:gd name="connsiteX28" fmla="*/ 10518900 w 12192000"/>
              <a:gd name="connsiteY28" fmla="*/ 6456538 h 6858000"/>
              <a:gd name="connsiteX29" fmla="*/ 10477988 w 12192000"/>
              <a:gd name="connsiteY29" fmla="*/ 6396340 h 6858000"/>
              <a:gd name="connsiteX30" fmla="*/ 10518900 w 12192000"/>
              <a:gd name="connsiteY30" fmla="*/ 6336141 h 6858000"/>
              <a:gd name="connsiteX31" fmla="*/ 11673123 w 12192000"/>
              <a:gd name="connsiteY31" fmla="*/ 6327829 h 6858000"/>
              <a:gd name="connsiteX32" fmla="*/ 11682116 w 12192000"/>
              <a:gd name="connsiteY32" fmla="*/ 6328868 h 6858000"/>
              <a:gd name="connsiteX33" fmla="*/ 11708840 w 12192000"/>
              <a:gd name="connsiteY33" fmla="*/ 6380819 h 6858000"/>
              <a:gd name="connsiteX34" fmla="*/ 11649226 w 12192000"/>
              <a:gd name="connsiteY34" fmla="*/ 6439004 h 6858000"/>
              <a:gd name="connsiteX35" fmla="*/ 11589612 w 12192000"/>
              <a:gd name="connsiteY35" fmla="*/ 6380819 h 6858000"/>
              <a:gd name="connsiteX36" fmla="*/ 11616336 w 12192000"/>
              <a:gd name="connsiteY36" fmla="*/ 6330947 h 6858000"/>
              <a:gd name="connsiteX37" fmla="*/ 11632781 w 12192000"/>
              <a:gd name="connsiteY37" fmla="*/ 6333024 h 6858000"/>
              <a:gd name="connsiteX38" fmla="*/ 11630725 w 12192000"/>
              <a:gd name="connsiteY38" fmla="*/ 6349649 h 6858000"/>
              <a:gd name="connsiteX39" fmla="*/ 11614280 w 12192000"/>
              <a:gd name="connsiteY39" fmla="*/ 6380819 h 6858000"/>
              <a:gd name="connsiteX40" fmla="*/ 11649226 w 12192000"/>
              <a:gd name="connsiteY40" fmla="*/ 6416146 h 6858000"/>
              <a:gd name="connsiteX41" fmla="*/ 11684172 w 12192000"/>
              <a:gd name="connsiteY41" fmla="*/ 6380819 h 6858000"/>
              <a:gd name="connsiteX42" fmla="*/ 11667727 w 12192000"/>
              <a:gd name="connsiteY42" fmla="*/ 6349649 h 6858000"/>
              <a:gd name="connsiteX43" fmla="*/ 11665671 w 12192000"/>
              <a:gd name="connsiteY43" fmla="*/ 6333024 h 6858000"/>
              <a:gd name="connsiteX44" fmla="*/ 11673123 w 12192000"/>
              <a:gd name="connsiteY44" fmla="*/ 6327829 h 6858000"/>
              <a:gd name="connsiteX45" fmla="*/ 11822057 w 12192000"/>
              <a:gd name="connsiteY45" fmla="*/ 6312763 h 6858000"/>
              <a:gd name="connsiteX46" fmla="*/ 11826190 w 12192000"/>
              <a:gd name="connsiteY46" fmla="*/ 6318992 h 6858000"/>
              <a:gd name="connsiteX47" fmla="*/ 11826190 w 12192000"/>
              <a:gd name="connsiteY47" fmla="*/ 6443559 h 6858000"/>
              <a:gd name="connsiteX48" fmla="*/ 11822057 w 12192000"/>
              <a:gd name="connsiteY48" fmla="*/ 6449787 h 6858000"/>
              <a:gd name="connsiteX49" fmla="*/ 11813791 w 12192000"/>
              <a:gd name="connsiteY49" fmla="*/ 6447711 h 6858000"/>
              <a:gd name="connsiteX50" fmla="*/ 11729066 w 12192000"/>
              <a:gd name="connsiteY50" fmla="*/ 6389579 h 6858000"/>
              <a:gd name="connsiteX51" fmla="*/ 11722867 w 12192000"/>
              <a:gd name="connsiteY51" fmla="*/ 6381275 h 6858000"/>
              <a:gd name="connsiteX52" fmla="*/ 11729066 w 12192000"/>
              <a:gd name="connsiteY52" fmla="*/ 6372971 h 6858000"/>
              <a:gd name="connsiteX53" fmla="*/ 11813791 w 12192000"/>
              <a:gd name="connsiteY53" fmla="*/ 6314840 h 6858000"/>
              <a:gd name="connsiteX54" fmla="*/ 11822057 w 12192000"/>
              <a:gd name="connsiteY54" fmla="*/ 6312763 h 6858000"/>
              <a:gd name="connsiteX55" fmla="*/ 11476229 w 12192000"/>
              <a:gd name="connsiteY55" fmla="*/ 6312763 h 6858000"/>
              <a:gd name="connsiteX56" fmla="*/ 11484412 w 12192000"/>
              <a:gd name="connsiteY56" fmla="*/ 6316915 h 6858000"/>
              <a:gd name="connsiteX57" fmla="*/ 11568280 w 12192000"/>
              <a:gd name="connsiteY57" fmla="*/ 6372971 h 6858000"/>
              <a:gd name="connsiteX58" fmla="*/ 11574417 w 12192000"/>
              <a:gd name="connsiteY58" fmla="*/ 6381275 h 6858000"/>
              <a:gd name="connsiteX59" fmla="*/ 11568280 w 12192000"/>
              <a:gd name="connsiteY59" fmla="*/ 6389579 h 6858000"/>
              <a:gd name="connsiteX60" fmla="*/ 11484412 w 12192000"/>
              <a:gd name="connsiteY60" fmla="*/ 6447711 h 6858000"/>
              <a:gd name="connsiteX61" fmla="*/ 11476229 w 12192000"/>
              <a:gd name="connsiteY61" fmla="*/ 6449787 h 6858000"/>
              <a:gd name="connsiteX62" fmla="*/ 11472138 w 12192000"/>
              <a:gd name="connsiteY62" fmla="*/ 6443559 h 6858000"/>
              <a:gd name="connsiteX63" fmla="*/ 11472138 w 12192000"/>
              <a:gd name="connsiteY63" fmla="*/ 6318992 h 6858000"/>
              <a:gd name="connsiteX64" fmla="*/ 11476229 w 12192000"/>
              <a:gd name="connsiteY64" fmla="*/ 6312763 h 6858000"/>
              <a:gd name="connsiteX65" fmla="*/ 11088184 w 12192000"/>
              <a:gd name="connsiteY65" fmla="*/ 6302243 h 6858000"/>
              <a:gd name="connsiteX66" fmla="*/ 11082024 w 12192000"/>
              <a:gd name="connsiteY66" fmla="*/ 6304321 h 6858000"/>
              <a:gd name="connsiteX67" fmla="*/ 11079972 w 12192000"/>
              <a:gd name="connsiteY67" fmla="*/ 6310551 h 6858000"/>
              <a:gd name="connsiteX68" fmla="*/ 11121033 w 12192000"/>
              <a:gd name="connsiteY68" fmla="*/ 6468402 h 6858000"/>
              <a:gd name="connsiteX69" fmla="*/ 11145670 w 12192000"/>
              <a:gd name="connsiteY69" fmla="*/ 6489171 h 6858000"/>
              <a:gd name="connsiteX70" fmla="*/ 11153882 w 12192000"/>
              <a:gd name="connsiteY70" fmla="*/ 6489171 h 6858000"/>
              <a:gd name="connsiteX71" fmla="*/ 11149776 w 12192000"/>
              <a:gd name="connsiteY71" fmla="*/ 6497479 h 6858000"/>
              <a:gd name="connsiteX72" fmla="*/ 11149776 w 12192000"/>
              <a:gd name="connsiteY72" fmla="*/ 6499556 h 6858000"/>
              <a:gd name="connsiteX73" fmla="*/ 11125139 w 12192000"/>
              <a:gd name="connsiteY73" fmla="*/ 6518249 h 6858000"/>
              <a:gd name="connsiteX74" fmla="*/ 11090237 w 12192000"/>
              <a:gd name="connsiteY74" fmla="*/ 6516172 h 6858000"/>
              <a:gd name="connsiteX75" fmla="*/ 11084078 w 12192000"/>
              <a:gd name="connsiteY75" fmla="*/ 6518249 h 6858000"/>
              <a:gd name="connsiteX76" fmla="*/ 11082024 w 12192000"/>
              <a:gd name="connsiteY76" fmla="*/ 6522403 h 6858000"/>
              <a:gd name="connsiteX77" fmla="*/ 11082024 w 12192000"/>
              <a:gd name="connsiteY77" fmla="*/ 6541096 h 6858000"/>
              <a:gd name="connsiteX78" fmla="*/ 11088184 w 12192000"/>
              <a:gd name="connsiteY78" fmla="*/ 6547327 h 6858000"/>
              <a:gd name="connsiteX79" fmla="*/ 11135404 w 12192000"/>
              <a:gd name="connsiteY79" fmla="*/ 6553557 h 6858000"/>
              <a:gd name="connsiteX80" fmla="*/ 11137458 w 12192000"/>
              <a:gd name="connsiteY80" fmla="*/ 6553557 h 6858000"/>
              <a:gd name="connsiteX81" fmla="*/ 11190838 w 12192000"/>
              <a:gd name="connsiteY81" fmla="*/ 6501633 h 6858000"/>
              <a:gd name="connsiteX82" fmla="*/ 11223687 w 12192000"/>
              <a:gd name="connsiteY82" fmla="*/ 6372861 h 6858000"/>
              <a:gd name="connsiteX83" fmla="*/ 11236005 w 12192000"/>
              <a:gd name="connsiteY83" fmla="*/ 6331321 h 6858000"/>
              <a:gd name="connsiteX84" fmla="*/ 11240111 w 12192000"/>
              <a:gd name="connsiteY84" fmla="*/ 6310551 h 6858000"/>
              <a:gd name="connsiteX85" fmla="*/ 11238058 w 12192000"/>
              <a:gd name="connsiteY85" fmla="*/ 6304321 h 6858000"/>
              <a:gd name="connsiteX86" fmla="*/ 11233952 w 12192000"/>
              <a:gd name="connsiteY86" fmla="*/ 6302243 h 6858000"/>
              <a:gd name="connsiteX87" fmla="*/ 11205209 w 12192000"/>
              <a:gd name="connsiteY87" fmla="*/ 6302243 h 6858000"/>
              <a:gd name="connsiteX88" fmla="*/ 11199050 w 12192000"/>
              <a:gd name="connsiteY88" fmla="*/ 6306398 h 6858000"/>
              <a:gd name="connsiteX89" fmla="*/ 11162094 w 12192000"/>
              <a:gd name="connsiteY89" fmla="*/ 6447632 h 6858000"/>
              <a:gd name="connsiteX90" fmla="*/ 11160041 w 12192000"/>
              <a:gd name="connsiteY90" fmla="*/ 6447632 h 6858000"/>
              <a:gd name="connsiteX91" fmla="*/ 11121033 w 12192000"/>
              <a:gd name="connsiteY91" fmla="*/ 6306398 h 6858000"/>
              <a:gd name="connsiteX92" fmla="*/ 11114874 w 12192000"/>
              <a:gd name="connsiteY92" fmla="*/ 6302243 h 6858000"/>
              <a:gd name="connsiteX93" fmla="*/ 11088184 w 12192000"/>
              <a:gd name="connsiteY93" fmla="*/ 6302243 h 6858000"/>
              <a:gd name="connsiteX94" fmla="*/ 11048412 w 12192000"/>
              <a:gd name="connsiteY94" fmla="*/ 6299906 h 6858000"/>
              <a:gd name="connsiteX95" fmla="*/ 10999317 w 12192000"/>
              <a:gd name="connsiteY95" fmla="*/ 6320715 h 6858000"/>
              <a:gd name="connsiteX96" fmla="*/ 10999317 w 12192000"/>
              <a:gd name="connsiteY96" fmla="*/ 6308230 h 6858000"/>
              <a:gd name="connsiteX97" fmla="*/ 10993181 w 12192000"/>
              <a:gd name="connsiteY97" fmla="*/ 6301987 h 6858000"/>
              <a:gd name="connsiteX98" fmla="*/ 10964542 w 12192000"/>
              <a:gd name="connsiteY98" fmla="*/ 6301987 h 6858000"/>
              <a:gd name="connsiteX99" fmla="*/ 10958406 w 12192000"/>
              <a:gd name="connsiteY99" fmla="*/ 6308230 h 6858000"/>
              <a:gd name="connsiteX100" fmla="*/ 10958406 w 12192000"/>
              <a:gd name="connsiteY100" fmla="*/ 6483025 h 6858000"/>
              <a:gd name="connsiteX101" fmla="*/ 10964542 w 12192000"/>
              <a:gd name="connsiteY101" fmla="*/ 6489268 h 6858000"/>
              <a:gd name="connsiteX102" fmla="*/ 10993181 w 12192000"/>
              <a:gd name="connsiteY102" fmla="*/ 6489268 h 6858000"/>
              <a:gd name="connsiteX103" fmla="*/ 10999317 w 12192000"/>
              <a:gd name="connsiteY103" fmla="*/ 6483025 h 6858000"/>
              <a:gd name="connsiteX104" fmla="*/ 10999317 w 12192000"/>
              <a:gd name="connsiteY104" fmla="*/ 6362333 h 6858000"/>
              <a:gd name="connsiteX105" fmla="*/ 11050457 w 12192000"/>
              <a:gd name="connsiteY105" fmla="*/ 6339443 h 6858000"/>
              <a:gd name="connsiteX106" fmla="*/ 11056594 w 12192000"/>
              <a:gd name="connsiteY106" fmla="*/ 6333200 h 6858000"/>
              <a:gd name="connsiteX107" fmla="*/ 11056594 w 12192000"/>
              <a:gd name="connsiteY107" fmla="*/ 6306149 h 6858000"/>
              <a:gd name="connsiteX108" fmla="*/ 11054548 w 12192000"/>
              <a:gd name="connsiteY108" fmla="*/ 6301987 h 6858000"/>
              <a:gd name="connsiteX109" fmla="*/ 11048412 w 12192000"/>
              <a:gd name="connsiteY109" fmla="*/ 6299906 h 6858000"/>
              <a:gd name="connsiteX110" fmla="*/ 10847504 w 12192000"/>
              <a:gd name="connsiteY110" fmla="*/ 6296399 h 6858000"/>
              <a:gd name="connsiteX111" fmla="*/ 10777148 w 12192000"/>
              <a:gd name="connsiteY111" fmla="*/ 6304717 h 6858000"/>
              <a:gd name="connsiteX112" fmla="*/ 10770940 w 12192000"/>
              <a:gd name="connsiteY112" fmla="*/ 6310955 h 6858000"/>
              <a:gd name="connsiteX113" fmla="*/ 10773009 w 12192000"/>
              <a:gd name="connsiteY113" fmla="*/ 6335908 h 6858000"/>
              <a:gd name="connsiteX114" fmla="*/ 10775079 w 12192000"/>
              <a:gd name="connsiteY114" fmla="*/ 6340067 h 6858000"/>
              <a:gd name="connsiteX115" fmla="*/ 10779217 w 12192000"/>
              <a:gd name="connsiteY115" fmla="*/ 6342146 h 6858000"/>
              <a:gd name="connsiteX116" fmla="*/ 10845434 w 12192000"/>
              <a:gd name="connsiteY116" fmla="*/ 6337987 h 6858000"/>
              <a:gd name="connsiteX117" fmla="*/ 10868196 w 12192000"/>
              <a:gd name="connsiteY117" fmla="*/ 6360861 h 6858000"/>
              <a:gd name="connsiteX118" fmla="*/ 10868196 w 12192000"/>
              <a:gd name="connsiteY118" fmla="*/ 6373337 h 6858000"/>
              <a:gd name="connsiteX119" fmla="*/ 10822672 w 12192000"/>
              <a:gd name="connsiteY119" fmla="*/ 6377496 h 6858000"/>
              <a:gd name="connsiteX120" fmla="*/ 10758524 w 12192000"/>
              <a:gd name="connsiteY120" fmla="*/ 6433640 h 6858000"/>
              <a:gd name="connsiteX121" fmla="*/ 10814395 w 12192000"/>
              <a:gd name="connsiteY121" fmla="*/ 6493943 h 6858000"/>
              <a:gd name="connsiteX122" fmla="*/ 10874404 w 12192000"/>
              <a:gd name="connsiteY122" fmla="*/ 6481467 h 6858000"/>
              <a:gd name="connsiteX123" fmla="*/ 10903374 w 12192000"/>
              <a:gd name="connsiteY123" fmla="*/ 6493943 h 6858000"/>
              <a:gd name="connsiteX124" fmla="*/ 10909582 w 12192000"/>
              <a:gd name="connsiteY124" fmla="*/ 6491864 h 6858000"/>
              <a:gd name="connsiteX125" fmla="*/ 10911651 w 12192000"/>
              <a:gd name="connsiteY125" fmla="*/ 6485626 h 6858000"/>
              <a:gd name="connsiteX126" fmla="*/ 10911651 w 12192000"/>
              <a:gd name="connsiteY126" fmla="*/ 6360861 h 6858000"/>
              <a:gd name="connsiteX127" fmla="*/ 10847504 w 12192000"/>
              <a:gd name="connsiteY127" fmla="*/ 6296399 h 6858000"/>
              <a:gd name="connsiteX128" fmla="*/ 10518899 w 12192000"/>
              <a:gd name="connsiteY128" fmla="*/ 6296399 h 6858000"/>
              <a:gd name="connsiteX129" fmla="*/ 10434738 w 12192000"/>
              <a:gd name="connsiteY129" fmla="*/ 6395171 h 6858000"/>
              <a:gd name="connsiteX130" fmla="*/ 10518899 w 12192000"/>
              <a:gd name="connsiteY130" fmla="*/ 6493943 h 6858000"/>
              <a:gd name="connsiteX131" fmla="*/ 10603060 w 12192000"/>
              <a:gd name="connsiteY131" fmla="*/ 6395171 h 6858000"/>
              <a:gd name="connsiteX132" fmla="*/ 10518899 w 12192000"/>
              <a:gd name="connsiteY132" fmla="*/ 6296399 h 6858000"/>
              <a:gd name="connsiteX133" fmla="*/ 10302945 w 12192000"/>
              <a:gd name="connsiteY133" fmla="*/ 6270683 h 6858000"/>
              <a:gd name="connsiteX134" fmla="*/ 10319310 w 12192000"/>
              <a:gd name="connsiteY134" fmla="*/ 6270683 h 6858000"/>
              <a:gd name="connsiteX135" fmla="*/ 10362267 w 12192000"/>
              <a:gd name="connsiteY135" fmla="*/ 6310425 h 6858000"/>
              <a:gd name="connsiteX136" fmla="*/ 10317264 w 12192000"/>
              <a:gd name="connsiteY136" fmla="*/ 6348076 h 6858000"/>
              <a:gd name="connsiteX137" fmla="*/ 10272261 w 12192000"/>
              <a:gd name="connsiteY137" fmla="*/ 6348076 h 6858000"/>
              <a:gd name="connsiteX138" fmla="*/ 10272261 w 12192000"/>
              <a:gd name="connsiteY138" fmla="*/ 6272775 h 6858000"/>
              <a:gd name="connsiteX139" fmla="*/ 10302945 w 12192000"/>
              <a:gd name="connsiteY139" fmla="*/ 6270683 h 6858000"/>
              <a:gd name="connsiteX140" fmla="*/ 10679182 w 12192000"/>
              <a:gd name="connsiteY140" fmla="*/ 6258994 h 6858000"/>
              <a:gd name="connsiteX141" fmla="*/ 10650472 w 12192000"/>
              <a:gd name="connsiteY141" fmla="*/ 6265238 h 6858000"/>
              <a:gd name="connsiteX142" fmla="*/ 10644320 w 12192000"/>
              <a:gd name="connsiteY142" fmla="*/ 6271482 h 6858000"/>
              <a:gd name="connsiteX143" fmla="*/ 10644320 w 12192000"/>
              <a:gd name="connsiteY143" fmla="*/ 6302704 h 6858000"/>
              <a:gd name="connsiteX144" fmla="*/ 10627914 w 12192000"/>
              <a:gd name="connsiteY144" fmla="*/ 6302704 h 6858000"/>
              <a:gd name="connsiteX145" fmla="*/ 10621762 w 12192000"/>
              <a:gd name="connsiteY145" fmla="*/ 6308949 h 6858000"/>
              <a:gd name="connsiteX146" fmla="*/ 10621762 w 12192000"/>
              <a:gd name="connsiteY146" fmla="*/ 6333927 h 6858000"/>
              <a:gd name="connsiteX147" fmla="*/ 10627914 w 12192000"/>
              <a:gd name="connsiteY147" fmla="*/ 6340171 h 6858000"/>
              <a:gd name="connsiteX148" fmla="*/ 10644320 w 12192000"/>
              <a:gd name="connsiteY148" fmla="*/ 6340171 h 6858000"/>
              <a:gd name="connsiteX149" fmla="*/ 10644320 w 12192000"/>
              <a:gd name="connsiteY149" fmla="*/ 6423430 h 6858000"/>
              <a:gd name="connsiteX150" fmla="*/ 10699689 w 12192000"/>
              <a:gd name="connsiteY150" fmla="*/ 6496281 h 6858000"/>
              <a:gd name="connsiteX151" fmla="*/ 10732500 w 12192000"/>
              <a:gd name="connsiteY151" fmla="*/ 6492118 h 6858000"/>
              <a:gd name="connsiteX152" fmla="*/ 10738652 w 12192000"/>
              <a:gd name="connsiteY152" fmla="*/ 6483792 h 6858000"/>
              <a:gd name="connsiteX153" fmla="*/ 10736602 w 12192000"/>
              <a:gd name="connsiteY153" fmla="*/ 6460896 h 6858000"/>
              <a:gd name="connsiteX154" fmla="*/ 10730449 w 12192000"/>
              <a:gd name="connsiteY154" fmla="*/ 6452570 h 6858000"/>
              <a:gd name="connsiteX155" fmla="*/ 10705841 w 12192000"/>
              <a:gd name="connsiteY155" fmla="*/ 6454652 h 6858000"/>
              <a:gd name="connsiteX156" fmla="*/ 10687385 w 12192000"/>
              <a:gd name="connsiteY156" fmla="*/ 6417185 h 6858000"/>
              <a:gd name="connsiteX157" fmla="*/ 10687385 w 12192000"/>
              <a:gd name="connsiteY157" fmla="*/ 6340171 h 6858000"/>
              <a:gd name="connsiteX158" fmla="*/ 10730449 w 12192000"/>
              <a:gd name="connsiteY158" fmla="*/ 6340171 h 6858000"/>
              <a:gd name="connsiteX159" fmla="*/ 10736602 w 12192000"/>
              <a:gd name="connsiteY159" fmla="*/ 6333927 h 6858000"/>
              <a:gd name="connsiteX160" fmla="*/ 10736602 w 12192000"/>
              <a:gd name="connsiteY160" fmla="*/ 6308949 h 6858000"/>
              <a:gd name="connsiteX161" fmla="*/ 10730449 w 12192000"/>
              <a:gd name="connsiteY161" fmla="*/ 6302704 h 6858000"/>
              <a:gd name="connsiteX162" fmla="*/ 10687385 w 12192000"/>
              <a:gd name="connsiteY162" fmla="*/ 6302704 h 6858000"/>
              <a:gd name="connsiteX163" fmla="*/ 10687385 w 12192000"/>
              <a:gd name="connsiteY163" fmla="*/ 6265238 h 6858000"/>
              <a:gd name="connsiteX164" fmla="*/ 10685334 w 12192000"/>
              <a:gd name="connsiteY164" fmla="*/ 6258994 h 6858000"/>
              <a:gd name="connsiteX165" fmla="*/ 10679182 w 12192000"/>
              <a:gd name="connsiteY165" fmla="*/ 6258994 h 6858000"/>
              <a:gd name="connsiteX166" fmla="*/ 10313278 w 12192000"/>
              <a:gd name="connsiteY166" fmla="*/ 6229772 h 6858000"/>
              <a:gd name="connsiteX167" fmla="*/ 10232861 w 12192000"/>
              <a:gd name="connsiteY167" fmla="*/ 6233924 h 6858000"/>
              <a:gd name="connsiteX168" fmla="*/ 10226674 w 12192000"/>
              <a:gd name="connsiteY168" fmla="*/ 6242228 h 6858000"/>
              <a:gd name="connsiteX169" fmla="*/ 10226674 w 12192000"/>
              <a:gd name="connsiteY169" fmla="*/ 6483040 h 6858000"/>
              <a:gd name="connsiteX170" fmla="*/ 10234922 w 12192000"/>
              <a:gd name="connsiteY170" fmla="*/ 6489268 h 6858000"/>
              <a:gd name="connsiteX171" fmla="*/ 10263790 w 12192000"/>
              <a:gd name="connsiteY171" fmla="*/ 6489268 h 6858000"/>
              <a:gd name="connsiteX172" fmla="*/ 10272038 w 12192000"/>
              <a:gd name="connsiteY172" fmla="*/ 6483040 h 6858000"/>
              <a:gd name="connsiteX173" fmla="*/ 10272038 w 12192000"/>
              <a:gd name="connsiteY173" fmla="*/ 6387546 h 6858000"/>
              <a:gd name="connsiteX174" fmla="*/ 10321526 w 12192000"/>
              <a:gd name="connsiteY174" fmla="*/ 6389621 h 6858000"/>
              <a:gd name="connsiteX175" fmla="*/ 10362766 w 12192000"/>
              <a:gd name="connsiteY175" fmla="*/ 6485115 h 6858000"/>
              <a:gd name="connsiteX176" fmla="*/ 10368952 w 12192000"/>
              <a:gd name="connsiteY176" fmla="*/ 6489268 h 6858000"/>
              <a:gd name="connsiteX177" fmla="*/ 10401944 w 12192000"/>
              <a:gd name="connsiteY177" fmla="*/ 6489268 h 6858000"/>
              <a:gd name="connsiteX178" fmla="*/ 10408130 w 12192000"/>
              <a:gd name="connsiteY178" fmla="*/ 6487192 h 6858000"/>
              <a:gd name="connsiteX179" fmla="*/ 10410192 w 12192000"/>
              <a:gd name="connsiteY179" fmla="*/ 6480964 h 6858000"/>
              <a:gd name="connsiteX180" fmla="*/ 10362766 w 12192000"/>
              <a:gd name="connsiteY180" fmla="*/ 6377166 h 6858000"/>
              <a:gd name="connsiteX181" fmla="*/ 10408130 w 12192000"/>
              <a:gd name="connsiteY181" fmla="*/ 6308658 h 6858000"/>
              <a:gd name="connsiteX182" fmla="*/ 10319464 w 12192000"/>
              <a:gd name="connsiteY182" fmla="*/ 6229772 h 6858000"/>
              <a:gd name="connsiteX183" fmla="*/ 10313278 w 12192000"/>
              <a:gd name="connsiteY183" fmla="*/ 6229772 h 6858000"/>
              <a:gd name="connsiteX184" fmla="*/ 11675833 w 12192000"/>
              <a:gd name="connsiteY184" fmla="*/ 6196766 h 6858000"/>
              <a:gd name="connsiteX185" fmla="*/ 11684076 w 12192000"/>
              <a:gd name="connsiteY185" fmla="*/ 6196766 h 6858000"/>
              <a:gd name="connsiteX186" fmla="*/ 11791218 w 12192000"/>
              <a:gd name="connsiteY186" fmla="*/ 6258579 h 6858000"/>
              <a:gd name="connsiteX187" fmla="*/ 11795339 w 12192000"/>
              <a:gd name="connsiteY187" fmla="*/ 6264760 h 6858000"/>
              <a:gd name="connsiteX188" fmla="*/ 11787097 w 12192000"/>
              <a:gd name="connsiteY188" fmla="*/ 6270941 h 6858000"/>
              <a:gd name="connsiteX189" fmla="*/ 11696438 w 12192000"/>
              <a:gd name="connsiteY189" fmla="*/ 6314210 h 6858000"/>
              <a:gd name="connsiteX190" fmla="*/ 11686136 w 12192000"/>
              <a:gd name="connsiteY190" fmla="*/ 6316270 h 6858000"/>
              <a:gd name="connsiteX191" fmla="*/ 11682015 w 12192000"/>
              <a:gd name="connsiteY191" fmla="*/ 6305968 h 6858000"/>
              <a:gd name="connsiteX192" fmla="*/ 11673773 w 12192000"/>
              <a:gd name="connsiteY192" fmla="*/ 6205007 h 6858000"/>
              <a:gd name="connsiteX193" fmla="*/ 11675833 w 12192000"/>
              <a:gd name="connsiteY193" fmla="*/ 6196766 h 6858000"/>
              <a:gd name="connsiteX194" fmla="*/ 11618498 w 12192000"/>
              <a:gd name="connsiteY194" fmla="*/ 6195995 h 6858000"/>
              <a:gd name="connsiteX195" fmla="*/ 11622619 w 12192000"/>
              <a:gd name="connsiteY195" fmla="*/ 6196770 h 6858000"/>
              <a:gd name="connsiteX196" fmla="*/ 11624679 w 12192000"/>
              <a:gd name="connsiteY196" fmla="*/ 6207095 h 6858000"/>
              <a:gd name="connsiteX197" fmla="*/ 11616438 w 12192000"/>
              <a:gd name="connsiteY197" fmla="*/ 6308283 h 6858000"/>
              <a:gd name="connsiteX198" fmla="*/ 11612316 w 12192000"/>
              <a:gd name="connsiteY198" fmla="*/ 6316543 h 6858000"/>
              <a:gd name="connsiteX199" fmla="*/ 11602015 w 12192000"/>
              <a:gd name="connsiteY199" fmla="*/ 6316543 h 6858000"/>
              <a:gd name="connsiteX200" fmla="*/ 11511355 w 12192000"/>
              <a:gd name="connsiteY200" fmla="*/ 6271112 h 6858000"/>
              <a:gd name="connsiteX201" fmla="*/ 11503114 w 12192000"/>
              <a:gd name="connsiteY201" fmla="*/ 6264917 h 6858000"/>
              <a:gd name="connsiteX202" fmla="*/ 11507235 w 12192000"/>
              <a:gd name="connsiteY202" fmla="*/ 6258721 h 6858000"/>
              <a:gd name="connsiteX203" fmla="*/ 11614377 w 12192000"/>
              <a:gd name="connsiteY203" fmla="*/ 6196770 h 6858000"/>
              <a:gd name="connsiteX204" fmla="*/ 11618498 w 12192000"/>
              <a:gd name="connsiteY204" fmla="*/ 6195995 h 6858000"/>
              <a:gd name="connsiteX205" fmla="*/ 11649811 w 12192000"/>
              <a:gd name="connsiteY205" fmla="*/ 6160806 h 6858000"/>
              <a:gd name="connsiteX206" fmla="*/ 11432980 w 12192000"/>
              <a:gd name="connsiteY206" fmla="*/ 6379976 h 6858000"/>
              <a:gd name="connsiteX207" fmla="*/ 11649811 w 12192000"/>
              <a:gd name="connsiteY207" fmla="*/ 6599145 h 6858000"/>
              <a:gd name="connsiteX208" fmla="*/ 11866643 w 12192000"/>
              <a:gd name="connsiteY208" fmla="*/ 6379976 h 6858000"/>
              <a:gd name="connsiteX209" fmla="*/ 11649811 w 12192000"/>
              <a:gd name="connsiteY209" fmla="*/ 6160806 h 6858000"/>
              <a:gd name="connsiteX210" fmla="*/ 11649226 w 12192000"/>
              <a:gd name="connsiteY210" fmla="*/ 6129247 h 6858000"/>
              <a:gd name="connsiteX211" fmla="*/ 11895865 w 12192000"/>
              <a:gd name="connsiteY211" fmla="*/ 6378808 h 6858000"/>
              <a:gd name="connsiteX212" fmla="*/ 11649226 w 12192000"/>
              <a:gd name="connsiteY212" fmla="*/ 6628369 h 6858000"/>
              <a:gd name="connsiteX213" fmla="*/ 11402588 w 12192000"/>
              <a:gd name="connsiteY213" fmla="*/ 6378808 h 6858000"/>
              <a:gd name="connsiteX214" fmla="*/ 11649226 w 12192000"/>
              <a:gd name="connsiteY214" fmla="*/ 6129247 h 6858000"/>
              <a:gd name="connsiteX215" fmla="*/ 11636303 w 12192000"/>
              <a:gd name="connsiteY215" fmla="*/ 6050671 h 6858000"/>
              <a:gd name="connsiteX216" fmla="*/ 11623964 w 12192000"/>
              <a:gd name="connsiteY216" fmla="*/ 6100554 h 6858000"/>
              <a:gd name="connsiteX217" fmla="*/ 11601342 w 12192000"/>
              <a:gd name="connsiteY217" fmla="*/ 6104711 h 6858000"/>
              <a:gd name="connsiteX218" fmla="*/ 11574607 w 12192000"/>
              <a:gd name="connsiteY218" fmla="*/ 6058985 h 6858000"/>
              <a:gd name="connsiteX219" fmla="*/ 11574607 w 12192000"/>
              <a:gd name="connsiteY219" fmla="*/ 6056906 h 6858000"/>
              <a:gd name="connsiteX220" fmla="*/ 11572550 w 12192000"/>
              <a:gd name="connsiteY220" fmla="*/ 6058985 h 6858000"/>
              <a:gd name="connsiteX221" fmla="*/ 11551985 w 12192000"/>
              <a:gd name="connsiteY221" fmla="*/ 6063142 h 6858000"/>
              <a:gd name="connsiteX222" fmla="*/ 11551985 w 12192000"/>
              <a:gd name="connsiteY222" fmla="*/ 6065220 h 6858000"/>
              <a:gd name="connsiteX223" fmla="*/ 11547872 w 12192000"/>
              <a:gd name="connsiteY223" fmla="*/ 6090162 h 6858000"/>
              <a:gd name="connsiteX224" fmla="*/ 11551985 w 12192000"/>
              <a:gd name="connsiteY224" fmla="*/ 6117182 h 6858000"/>
              <a:gd name="connsiteX225" fmla="*/ 11531420 w 12192000"/>
              <a:gd name="connsiteY225" fmla="*/ 6125495 h 6858000"/>
              <a:gd name="connsiteX226" fmla="*/ 11494402 w 12192000"/>
              <a:gd name="connsiteY226" fmla="*/ 6090162 h 6858000"/>
              <a:gd name="connsiteX227" fmla="*/ 11494402 w 12192000"/>
              <a:gd name="connsiteY227" fmla="*/ 6088083 h 6858000"/>
              <a:gd name="connsiteX228" fmla="*/ 11492346 w 12192000"/>
              <a:gd name="connsiteY228" fmla="*/ 6088083 h 6858000"/>
              <a:gd name="connsiteX229" fmla="*/ 11473837 w 12192000"/>
              <a:gd name="connsiteY229" fmla="*/ 6100554 h 6858000"/>
              <a:gd name="connsiteX230" fmla="*/ 11473837 w 12192000"/>
              <a:gd name="connsiteY230" fmla="*/ 6102632 h 6858000"/>
              <a:gd name="connsiteX231" fmla="*/ 11486176 w 12192000"/>
              <a:gd name="connsiteY231" fmla="*/ 6152515 h 6858000"/>
              <a:gd name="connsiteX232" fmla="*/ 11469724 w 12192000"/>
              <a:gd name="connsiteY232" fmla="*/ 6164986 h 6858000"/>
              <a:gd name="connsiteX233" fmla="*/ 11426536 w 12192000"/>
              <a:gd name="connsiteY233" fmla="*/ 6137966 h 6858000"/>
              <a:gd name="connsiteX234" fmla="*/ 11424480 w 12192000"/>
              <a:gd name="connsiteY234" fmla="*/ 6137966 h 6858000"/>
              <a:gd name="connsiteX235" fmla="*/ 11424480 w 12192000"/>
              <a:gd name="connsiteY235" fmla="*/ 6140044 h 6858000"/>
              <a:gd name="connsiteX236" fmla="*/ 11408027 w 12192000"/>
              <a:gd name="connsiteY236" fmla="*/ 6154594 h 6858000"/>
              <a:gd name="connsiteX237" fmla="*/ 11408027 w 12192000"/>
              <a:gd name="connsiteY237" fmla="*/ 6156672 h 6858000"/>
              <a:gd name="connsiteX238" fmla="*/ 11434763 w 12192000"/>
              <a:gd name="connsiteY238" fmla="*/ 6202398 h 6858000"/>
              <a:gd name="connsiteX239" fmla="*/ 11420366 w 12192000"/>
              <a:gd name="connsiteY239" fmla="*/ 6219026 h 6858000"/>
              <a:gd name="connsiteX240" fmla="*/ 11371010 w 12192000"/>
              <a:gd name="connsiteY240" fmla="*/ 6206555 h 6858000"/>
              <a:gd name="connsiteX241" fmla="*/ 11368953 w 12192000"/>
              <a:gd name="connsiteY241" fmla="*/ 6206555 h 6858000"/>
              <a:gd name="connsiteX242" fmla="*/ 11358671 w 12192000"/>
              <a:gd name="connsiteY242" fmla="*/ 6225261 h 6858000"/>
              <a:gd name="connsiteX243" fmla="*/ 11358671 w 12192000"/>
              <a:gd name="connsiteY243" fmla="*/ 6227340 h 6858000"/>
              <a:gd name="connsiteX244" fmla="*/ 11395688 w 12192000"/>
              <a:gd name="connsiteY244" fmla="*/ 6264752 h 6858000"/>
              <a:gd name="connsiteX245" fmla="*/ 11387462 w 12192000"/>
              <a:gd name="connsiteY245" fmla="*/ 6283458 h 6858000"/>
              <a:gd name="connsiteX246" fmla="*/ 11336049 w 12192000"/>
              <a:gd name="connsiteY246" fmla="*/ 6283458 h 6858000"/>
              <a:gd name="connsiteX247" fmla="*/ 11333992 w 12192000"/>
              <a:gd name="connsiteY247" fmla="*/ 6283458 h 6858000"/>
              <a:gd name="connsiteX248" fmla="*/ 11333992 w 12192000"/>
              <a:gd name="connsiteY248" fmla="*/ 6285536 h 6858000"/>
              <a:gd name="connsiteX249" fmla="*/ 11327823 w 12192000"/>
              <a:gd name="connsiteY249" fmla="*/ 6306320 h 6858000"/>
              <a:gd name="connsiteX250" fmla="*/ 11329879 w 12192000"/>
              <a:gd name="connsiteY250" fmla="*/ 6308399 h 6858000"/>
              <a:gd name="connsiteX251" fmla="*/ 11373066 w 12192000"/>
              <a:gd name="connsiteY251" fmla="*/ 6333340 h 6858000"/>
              <a:gd name="connsiteX252" fmla="*/ 11371010 w 12192000"/>
              <a:gd name="connsiteY252" fmla="*/ 6356204 h 6858000"/>
              <a:gd name="connsiteX253" fmla="*/ 11321653 w 12192000"/>
              <a:gd name="connsiteY253" fmla="*/ 6368675 h 6858000"/>
              <a:gd name="connsiteX254" fmla="*/ 11319596 w 12192000"/>
              <a:gd name="connsiteY254" fmla="*/ 6368675 h 6858000"/>
              <a:gd name="connsiteX255" fmla="*/ 11319596 w 12192000"/>
              <a:gd name="connsiteY255" fmla="*/ 6370752 h 6858000"/>
              <a:gd name="connsiteX256" fmla="*/ 11319596 w 12192000"/>
              <a:gd name="connsiteY256" fmla="*/ 6381145 h 6858000"/>
              <a:gd name="connsiteX257" fmla="*/ 11319596 w 12192000"/>
              <a:gd name="connsiteY257" fmla="*/ 6391537 h 6858000"/>
              <a:gd name="connsiteX258" fmla="*/ 11319596 w 12192000"/>
              <a:gd name="connsiteY258" fmla="*/ 6393616 h 6858000"/>
              <a:gd name="connsiteX259" fmla="*/ 11321653 w 12192000"/>
              <a:gd name="connsiteY259" fmla="*/ 6393616 h 6858000"/>
              <a:gd name="connsiteX260" fmla="*/ 11371010 w 12192000"/>
              <a:gd name="connsiteY260" fmla="*/ 6406087 h 6858000"/>
              <a:gd name="connsiteX261" fmla="*/ 11375123 w 12192000"/>
              <a:gd name="connsiteY261" fmla="*/ 6428949 h 6858000"/>
              <a:gd name="connsiteX262" fmla="*/ 11329879 w 12192000"/>
              <a:gd name="connsiteY262" fmla="*/ 6455969 h 6858000"/>
              <a:gd name="connsiteX263" fmla="*/ 11327823 w 12192000"/>
              <a:gd name="connsiteY263" fmla="*/ 6455969 h 6858000"/>
              <a:gd name="connsiteX264" fmla="*/ 11327823 w 12192000"/>
              <a:gd name="connsiteY264" fmla="*/ 6458048 h 6858000"/>
              <a:gd name="connsiteX265" fmla="*/ 11333992 w 12192000"/>
              <a:gd name="connsiteY265" fmla="*/ 6478833 h 6858000"/>
              <a:gd name="connsiteX266" fmla="*/ 11336049 w 12192000"/>
              <a:gd name="connsiteY266" fmla="*/ 6478833 h 6858000"/>
              <a:gd name="connsiteX267" fmla="*/ 11387462 w 12192000"/>
              <a:gd name="connsiteY267" fmla="*/ 6478833 h 6858000"/>
              <a:gd name="connsiteX268" fmla="*/ 11395688 w 12192000"/>
              <a:gd name="connsiteY268" fmla="*/ 6499616 h 6858000"/>
              <a:gd name="connsiteX269" fmla="*/ 11358671 w 12192000"/>
              <a:gd name="connsiteY269" fmla="*/ 6537029 h 6858000"/>
              <a:gd name="connsiteX270" fmla="*/ 11358671 w 12192000"/>
              <a:gd name="connsiteY270" fmla="*/ 6539107 h 6858000"/>
              <a:gd name="connsiteX271" fmla="*/ 11371010 w 12192000"/>
              <a:gd name="connsiteY271" fmla="*/ 6557813 h 6858000"/>
              <a:gd name="connsiteX272" fmla="*/ 11422423 w 12192000"/>
              <a:gd name="connsiteY272" fmla="*/ 6543265 h 6858000"/>
              <a:gd name="connsiteX273" fmla="*/ 11434763 w 12192000"/>
              <a:gd name="connsiteY273" fmla="*/ 6561971 h 6858000"/>
              <a:gd name="connsiteX274" fmla="*/ 11408027 w 12192000"/>
              <a:gd name="connsiteY274" fmla="*/ 6607697 h 6858000"/>
              <a:gd name="connsiteX275" fmla="*/ 11410084 w 12192000"/>
              <a:gd name="connsiteY275" fmla="*/ 6609774 h 6858000"/>
              <a:gd name="connsiteX276" fmla="*/ 11424480 w 12192000"/>
              <a:gd name="connsiteY276" fmla="*/ 6624324 h 6858000"/>
              <a:gd name="connsiteX277" fmla="*/ 11426536 w 12192000"/>
              <a:gd name="connsiteY277" fmla="*/ 6624324 h 6858000"/>
              <a:gd name="connsiteX278" fmla="*/ 11471780 w 12192000"/>
              <a:gd name="connsiteY278" fmla="*/ 6597304 h 6858000"/>
              <a:gd name="connsiteX279" fmla="*/ 11488233 w 12192000"/>
              <a:gd name="connsiteY279" fmla="*/ 6611853 h 6858000"/>
              <a:gd name="connsiteX280" fmla="*/ 11475894 w 12192000"/>
              <a:gd name="connsiteY280" fmla="*/ 6661736 h 6858000"/>
              <a:gd name="connsiteX281" fmla="*/ 11475894 w 12192000"/>
              <a:gd name="connsiteY281" fmla="*/ 6663815 h 6858000"/>
              <a:gd name="connsiteX282" fmla="*/ 11494402 w 12192000"/>
              <a:gd name="connsiteY282" fmla="*/ 6674206 h 6858000"/>
              <a:gd name="connsiteX283" fmla="*/ 11494402 w 12192000"/>
              <a:gd name="connsiteY283" fmla="*/ 6676285 h 6858000"/>
              <a:gd name="connsiteX284" fmla="*/ 11496459 w 12192000"/>
              <a:gd name="connsiteY284" fmla="*/ 6674206 h 6858000"/>
              <a:gd name="connsiteX285" fmla="*/ 11533476 w 12192000"/>
              <a:gd name="connsiteY285" fmla="*/ 6636795 h 6858000"/>
              <a:gd name="connsiteX286" fmla="*/ 11551985 w 12192000"/>
              <a:gd name="connsiteY286" fmla="*/ 6645109 h 6858000"/>
              <a:gd name="connsiteX287" fmla="*/ 11549928 w 12192000"/>
              <a:gd name="connsiteY287" fmla="*/ 6672129 h 6858000"/>
              <a:gd name="connsiteX288" fmla="*/ 11551985 w 12192000"/>
              <a:gd name="connsiteY288" fmla="*/ 6697070 h 6858000"/>
              <a:gd name="connsiteX289" fmla="*/ 11551985 w 12192000"/>
              <a:gd name="connsiteY289" fmla="*/ 6699148 h 6858000"/>
              <a:gd name="connsiteX290" fmla="*/ 11554042 w 12192000"/>
              <a:gd name="connsiteY290" fmla="*/ 6699148 h 6858000"/>
              <a:gd name="connsiteX291" fmla="*/ 11574607 w 12192000"/>
              <a:gd name="connsiteY291" fmla="*/ 6705383 h 6858000"/>
              <a:gd name="connsiteX292" fmla="*/ 11576663 w 12192000"/>
              <a:gd name="connsiteY292" fmla="*/ 6705383 h 6858000"/>
              <a:gd name="connsiteX293" fmla="*/ 11601342 w 12192000"/>
              <a:gd name="connsiteY293" fmla="*/ 6659658 h 6858000"/>
              <a:gd name="connsiteX294" fmla="*/ 11623964 w 12192000"/>
              <a:gd name="connsiteY294" fmla="*/ 6661736 h 6858000"/>
              <a:gd name="connsiteX295" fmla="*/ 11636303 w 12192000"/>
              <a:gd name="connsiteY295" fmla="*/ 6713697 h 6858000"/>
              <a:gd name="connsiteX296" fmla="*/ 11638359 w 12192000"/>
              <a:gd name="connsiteY296" fmla="*/ 6713697 h 6858000"/>
              <a:gd name="connsiteX297" fmla="*/ 11658925 w 12192000"/>
              <a:gd name="connsiteY297" fmla="*/ 6713697 h 6858000"/>
              <a:gd name="connsiteX298" fmla="*/ 11660982 w 12192000"/>
              <a:gd name="connsiteY298" fmla="*/ 6713697 h 6858000"/>
              <a:gd name="connsiteX299" fmla="*/ 11675378 w 12192000"/>
              <a:gd name="connsiteY299" fmla="*/ 6661736 h 6858000"/>
              <a:gd name="connsiteX300" fmla="*/ 11695943 w 12192000"/>
              <a:gd name="connsiteY300" fmla="*/ 6659658 h 6858000"/>
              <a:gd name="connsiteX301" fmla="*/ 11722678 w 12192000"/>
              <a:gd name="connsiteY301" fmla="*/ 6705383 h 6858000"/>
              <a:gd name="connsiteX302" fmla="*/ 11743243 w 12192000"/>
              <a:gd name="connsiteY302" fmla="*/ 6699148 h 6858000"/>
              <a:gd name="connsiteX303" fmla="*/ 11745300 w 12192000"/>
              <a:gd name="connsiteY303" fmla="*/ 6699148 h 6858000"/>
              <a:gd name="connsiteX304" fmla="*/ 11747356 w 12192000"/>
              <a:gd name="connsiteY304" fmla="*/ 6672129 h 6858000"/>
              <a:gd name="connsiteX305" fmla="*/ 11745300 w 12192000"/>
              <a:gd name="connsiteY305" fmla="*/ 6645109 h 6858000"/>
              <a:gd name="connsiteX306" fmla="*/ 11765865 w 12192000"/>
              <a:gd name="connsiteY306" fmla="*/ 6636795 h 6858000"/>
              <a:gd name="connsiteX307" fmla="*/ 11802882 w 12192000"/>
              <a:gd name="connsiteY307" fmla="*/ 6674206 h 6858000"/>
              <a:gd name="connsiteX308" fmla="*/ 11821391 w 12192000"/>
              <a:gd name="connsiteY308" fmla="*/ 6663815 h 6858000"/>
              <a:gd name="connsiteX309" fmla="*/ 11823448 w 12192000"/>
              <a:gd name="connsiteY309" fmla="*/ 6661736 h 6858000"/>
              <a:gd name="connsiteX310" fmla="*/ 11823448 w 12192000"/>
              <a:gd name="connsiteY310" fmla="*/ 6659658 h 6858000"/>
              <a:gd name="connsiteX311" fmla="*/ 11809052 w 12192000"/>
              <a:gd name="connsiteY311" fmla="*/ 6611853 h 6858000"/>
              <a:gd name="connsiteX312" fmla="*/ 11825504 w 12192000"/>
              <a:gd name="connsiteY312" fmla="*/ 6597304 h 6858000"/>
              <a:gd name="connsiteX313" fmla="*/ 11870748 w 12192000"/>
              <a:gd name="connsiteY313" fmla="*/ 6624324 h 6858000"/>
              <a:gd name="connsiteX314" fmla="*/ 11872805 w 12192000"/>
              <a:gd name="connsiteY314" fmla="*/ 6624324 h 6858000"/>
              <a:gd name="connsiteX315" fmla="*/ 11887201 w 12192000"/>
              <a:gd name="connsiteY315" fmla="*/ 6607697 h 6858000"/>
              <a:gd name="connsiteX316" fmla="*/ 11889257 w 12192000"/>
              <a:gd name="connsiteY316" fmla="*/ 6607697 h 6858000"/>
              <a:gd name="connsiteX317" fmla="*/ 11862522 w 12192000"/>
              <a:gd name="connsiteY317" fmla="*/ 6561971 h 6858000"/>
              <a:gd name="connsiteX318" fmla="*/ 11874861 w 12192000"/>
              <a:gd name="connsiteY318" fmla="*/ 6543265 h 6858000"/>
              <a:gd name="connsiteX319" fmla="*/ 11926275 w 12192000"/>
              <a:gd name="connsiteY319" fmla="*/ 6557813 h 6858000"/>
              <a:gd name="connsiteX320" fmla="*/ 11928331 w 12192000"/>
              <a:gd name="connsiteY320" fmla="*/ 6555735 h 6858000"/>
              <a:gd name="connsiteX321" fmla="*/ 11938614 w 12192000"/>
              <a:gd name="connsiteY321" fmla="*/ 6537029 h 6858000"/>
              <a:gd name="connsiteX322" fmla="*/ 11938614 w 12192000"/>
              <a:gd name="connsiteY322" fmla="*/ 6534951 h 6858000"/>
              <a:gd name="connsiteX323" fmla="*/ 11901596 w 12192000"/>
              <a:gd name="connsiteY323" fmla="*/ 6499616 h 6858000"/>
              <a:gd name="connsiteX324" fmla="*/ 11909822 w 12192000"/>
              <a:gd name="connsiteY324" fmla="*/ 6478833 h 6858000"/>
              <a:gd name="connsiteX325" fmla="*/ 11961236 w 12192000"/>
              <a:gd name="connsiteY325" fmla="*/ 6478833 h 6858000"/>
              <a:gd name="connsiteX326" fmla="*/ 11963292 w 12192000"/>
              <a:gd name="connsiteY326" fmla="*/ 6478833 h 6858000"/>
              <a:gd name="connsiteX327" fmla="*/ 11967405 w 12192000"/>
              <a:gd name="connsiteY327" fmla="*/ 6458048 h 6858000"/>
              <a:gd name="connsiteX328" fmla="*/ 11967405 w 12192000"/>
              <a:gd name="connsiteY328" fmla="*/ 6455969 h 6858000"/>
              <a:gd name="connsiteX329" fmla="*/ 11922162 w 12192000"/>
              <a:gd name="connsiteY329" fmla="*/ 6428949 h 6858000"/>
              <a:gd name="connsiteX330" fmla="*/ 11926275 w 12192000"/>
              <a:gd name="connsiteY330" fmla="*/ 6408165 h 6858000"/>
              <a:gd name="connsiteX331" fmla="*/ 11975632 w 12192000"/>
              <a:gd name="connsiteY331" fmla="*/ 6393616 h 6858000"/>
              <a:gd name="connsiteX332" fmla="*/ 11977688 w 12192000"/>
              <a:gd name="connsiteY332" fmla="*/ 6393616 h 6858000"/>
              <a:gd name="connsiteX333" fmla="*/ 11977688 w 12192000"/>
              <a:gd name="connsiteY333" fmla="*/ 6381145 h 6858000"/>
              <a:gd name="connsiteX334" fmla="*/ 11977688 w 12192000"/>
              <a:gd name="connsiteY334" fmla="*/ 6370752 h 6858000"/>
              <a:gd name="connsiteX335" fmla="*/ 11975632 w 12192000"/>
              <a:gd name="connsiteY335" fmla="*/ 6370752 h 6858000"/>
              <a:gd name="connsiteX336" fmla="*/ 11926275 w 12192000"/>
              <a:gd name="connsiteY336" fmla="*/ 6356204 h 6858000"/>
              <a:gd name="connsiteX337" fmla="*/ 11924218 w 12192000"/>
              <a:gd name="connsiteY337" fmla="*/ 6335419 h 6858000"/>
              <a:gd name="connsiteX338" fmla="*/ 11967405 w 12192000"/>
              <a:gd name="connsiteY338" fmla="*/ 6308399 h 6858000"/>
              <a:gd name="connsiteX339" fmla="*/ 11969462 w 12192000"/>
              <a:gd name="connsiteY339" fmla="*/ 6308399 h 6858000"/>
              <a:gd name="connsiteX340" fmla="*/ 11969462 w 12192000"/>
              <a:gd name="connsiteY340" fmla="*/ 6306320 h 6858000"/>
              <a:gd name="connsiteX341" fmla="*/ 11963292 w 12192000"/>
              <a:gd name="connsiteY341" fmla="*/ 6285536 h 6858000"/>
              <a:gd name="connsiteX342" fmla="*/ 11961236 w 12192000"/>
              <a:gd name="connsiteY342" fmla="*/ 6285536 h 6858000"/>
              <a:gd name="connsiteX343" fmla="*/ 11909822 w 12192000"/>
              <a:gd name="connsiteY343" fmla="*/ 6285536 h 6858000"/>
              <a:gd name="connsiteX344" fmla="*/ 11901596 w 12192000"/>
              <a:gd name="connsiteY344" fmla="*/ 6264752 h 6858000"/>
              <a:gd name="connsiteX345" fmla="*/ 11938614 w 12192000"/>
              <a:gd name="connsiteY345" fmla="*/ 6227340 h 6858000"/>
              <a:gd name="connsiteX346" fmla="*/ 11938614 w 12192000"/>
              <a:gd name="connsiteY346" fmla="*/ 6225261 h 6858000"/>
              <a:gd name="connsiteX347" fmla="*/ 11928331 w 12192000"/>
              <a:gd name="connsiteY347" fmla="*/ 6206555 h 6858000"/>
              <a:gd name="connsiteX348" fmla="*/ 11926275 w 12192000"/>
              <a:gd name="connsiteY348" fmla="*/ 6206555 h 6858000"/>
              <a:gd name="connsiteX349" fmla="*/ 11876918 w 12192000"/>
              <a:gd name="connsiteY349" fmla="*/ 6219026 h 6858000"/>
              <a:gd name="connsiteX350" fmla="*/ 11862522 w 12192000"/>
              <a:gd name="connsiteY350" fmla="*/ 6202398 h 6858000"/>
              <a:gd name="connsiteX351" fmla="*/ 11889257 w 12192000"/>
              <a:gd name="connsiteY351" fmla="*/ 6156672 h 6858000"/>
              <a:gd name="connsiteX352" fmla="*/ 11889257 w 12192000"/>
              <a:gd name="connsiteY352" fmla="*/ 6154594 h 6858000"/>
              <a:gd name="connsiteX353" fmla="*/ 11872805 w 12192000"/>
              <a:gd name="connsiteY353" fmla="*/ 6140044 h 6858000"/>
              <a:gd name="connsiteX354" fmla="*/ 11827561 w 12192000"/>
              <a:gd name="connsiteY354" fmla="*/ 6164986 h 6858000"/>
              <a:gd name="connsiteX355" fmla="*/ 11809052 w 12192000"/>
              <a:gd name="connsiteY355" fmla="*/ 6152515 h 6858000"/>
              <a:gd name="connsiteX356" fmla="*/ 11823448 w 12192000"/>
              <a:gd name="connsiteY356" fmla="*/ 6102632 h 6858000"/>
              <a:gd name="connsiteX357" fmla="*/ 11823448 w 12192000"/>
              <a:gd name="connsiteY357" fmla="*/ 6100554 h 6858000"/>
              <a:gd name="connsiteX358" fmla="*/ 11804939 w 12192000"/>
              <a:gd name="connsiteY358" fmla="*/ 6090162 h 6858000"/>
              <a:gd name="connsiteX359" fmla="*/ 11802882 w 12192000"/>
              <a:gd name="connsiteY359" fmla="*/ 6088083 h 6858000"/>
              <a:gd name="connsiteX360" fmla="*/ 11802882 w 12192000"/>
              <a:gd name="connsiteY360" fmla="*/ 6090162 h 6858000"/>
              <a:gd name="connsiteX361" fmla="*/ 11765865 w 12192000"/>
              <a:gd name="connsiteY361" fmla="*/ 6125495 h 6858000"/>
              <a:gd name="connsiteX362" fmla="*/ 11745300 w 12192000"/>
              <a:gd name="connsiteY362" fmla="*/ 6117182 h 6858000"/>
              <a:gd name="connsiteX363" fmla="*/ 11749412 w 12192000"/>
              <a:gd name="connsiteY363" fmla="*/ 6090162 h 6858000"/>
              <a:gd name="connsiteX364" fmla="*/ 11745300 w 12192000"/>
              <a:gd name="connsiteY364" fmla="*/ 6065220 h 6858000"/>
              <a:gd name="connsiteX365" fmla="*/ 11745300 w 12192000"/>
              <a:gd name="connsiteY365" fmla="*/ 6063142 h 6858000"/>
              <a:gd name="connsiteX366" fmla="*/ 11743243 w 12192000"/>
              <a:gd name="connsiteY366" fmla="*/ 6063142 h 6858000"/>
              <a:gd name="connsiteX367" fmla="*/ 11722678 w 12192000"/>
              <a:gd name="connsiteY367" fmla="*/ 6058985 h 6858000"/>
              <a:gd name="connsiteX368" fmla="*/ 11695943 w 12192000"/>
              <a:gd name="connsiteY368" fmla="*/ 6104711 h 6858000"/>
              <a:gd name="connsiteX369" fmla="*/ 11673321 w 12192000"/>
              <a:gd name="connsiteY369" fmla="*/ 6100554 h 6858000"/>
              <a:gd name="connsiteX370" fmla="*/ 11660982 w 12192000"/>
              <a:gd name="connsiteY370" fmla="*/ 6050671 h 6858000"/>
              <a:gd name="connsiteX371" fmla="*/ 11658925 w 12192000"/>
              <a:gd name="connsiteY371" fmla="*/ 6050671 h 6858000"/>
              <a:gd name="connsiteX372" fmla="*/ 11638359 w 12192000"/>
              <a:gd name="connsiteY372" fmla="*/ 6050671 h 6858000"/>
              <a:gd name="connsiteX373" fmla="*/ 11636303 w 12192000"/>
              <a:gd name="connsiteY373" fmla="*/ 6050671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8102"/>
                </a:moveTo>
                <a:cubicBezTo>
                  <a:pt x="11607483" y="6446018"/>
                  <a:pt x="11609524" y="6446018"/>
                  <a:pt x="11613605" y="6448102"/>
                </a:cubicBezTo>
                <a:cubicBezTo>
                  <a:pt x="11615645" y="6450187"/>
                  <a:pt x="11617686" y="6452271"/>
                  <a:pt x="11617686" y="6456440"/>
                </a:cubicBezTo>
                <a:cubicBezTo>
                  <a:pt x="11623808" y="6558584"/>
                  <a:pt x="11623808" y="6558584"/>
                  <a:pt x="11623808" y="6558584"/>
                </a:cubicBezTo>
                <a:cubicBezTo>
                  <a:pt x="11625848" y="6564837"/>
                  <a:pt x="11623808" y="6566922"/>
                  <a:pt x="11621767" y="6569006"/>
                </a:cubicBezTo>
                <a:cubicBezTo>
                  <a:pt x="11619727" y="6571091"/>
                  <a:pt x="11617686" y="6569006"/>
                  <a:pt x="11615645" y="6569006"/>
                </a:cubicBezTo>
                <a:cubicBezTo>
                  <a:pt x="11570752" y="6558584"/>
                  <a:pt x="11540142" y="6539822"/>
                  <a:pt x="11509533" y="6506470"/>
                </a:cubicBezTo>
                <a:cubicBezTo>
                  <a:pt x="11507492" y="6504386"/>
                  <a:pt x="11505451" y="6502301"/>
                  <a:pt x="11505451" y="6500217"/>
                </a:cubicBezTo>
                <a:cubicBezTo>
                  <a:pt x="11505451" y="6500217"/>
                  <a:pt x="11505451" y="6500217"/>
                  <a:pt x="11505451" y="6498131"/>
                </a:cubicBezTo>
                <a:cubicBezTo>
                  <a:pt x="11505451" y="6496047"/>
                  <a:pt x="11509533" y="6493962"/>
                  <a:pt x="11511573" y="6493962"/>
                </a:cubicBezTo>
                <a:cubicBezTo>
                  <a:pt x="11603402" y="6448102"/>
                  <a:pt x="11603402" y="6448102"/>
                  <a:pt x="11603402" y="6448102"/>
                </a:cubicBezTo>
                <a:close/>
                <a:moveTo>
                  <a:pt x="11686136" y="6446018"/>
                </a:moveTo>
                <a:cubicBezTo>
                  <a:pt x="11690256" y="6446018"/>
                  <a:pt x="11692317" y="6446018"/>
                  <a:pt x="11696438" y="6446018"/>
                </a:cubicBezTo>
                <a:cubicBezTo>
                  <a:pt x="11787097" y="6491784"/>
                  <a:pt x="11787097" y="6491784"/>
                  <a:pt x="11787097" y="6491784"/>
                </a:cubicBezTo>
                <a:cubicBezTo>
                  <a:pt x="11791218" y="6493864"/>
                  <a:pt x="11793278" y="6495944"/>
                  <a:pt x="11795339" y="6498025"/>
                </a:cubicBezTo>
                <a:cubicBezTo>
                  <a:pt x="11795339" y="6500105"/>
                  <a:pt x="11793278" y="6502185"/>
                  <a:pt x="11791218" y="6504265"/>
                </a:cubicBezTo>
                <a:cubicBezTo>
                  <a:pt x="11760312" y="6537549"/>
                  <a:pt x="11727344" y="6556272"/>
                  <a:pt x="11684076" y="6566673"/>
                </a:cubicBezTo>
                <a:cubicBezTo>
                  <a:pt x="11679954" y="6568753"/>
                  <a:pt x="11677894" y="6568753"/>
                  <a:pt x="11675833" y="6566673"/>
                </a:cubicBezTo>
                <a:cubicBezTo>
                  <a:pt x="11673773" y="6564593"/>
                  <a:pt x="11673773" y="6560432"/>
                  <a:pt x="11673773" y="6558352"/>
                </a:cubicBezTo>
                <a:cubicBezTo>
                  <a:pt x="11682015" y="6454339"/>
                  <a:pt x="11682015" y="6454339"/>
                  <a:pt x="11682015" y="6454339"/>
                </a:cubicBezTo>
                <a:cubicBezTo>
                  <a:pt x="11682015" y="6452259"/>
                  <a:pt x="11684076" y="6448098"/>
                  <a:pt x="11686136" y="6446018"/>
                </a:cubicBezTo>
                <a:close/>
                <a:moveTo>
                  <a:pt x="10868401" y="6406275"/>
                </a:moveTo>
                <a:cubicBezTo>
                  <a:pt x="10868401" y="6406275"/>
                  <a:pt x="10868401" y="6406275"/>
                  <a:pt x="10868401" y="6449478"/>
                </a:cubicBezTo>
                <a:cubicBezTo>
                  <a:pt x="10868401" y="6449478"/>
                  <a:pt x="10841333" y="6457707"/>
                  <a:pt x="10820512" y="6457707"/>
                </a:cubicBezTo>
                <a:cubicBezTo>
                  <a:pt x="10803855" y="6457707"/>
                  <a:pt x="10801773" y="6441249"/>
                  <a:pt x="10801773" y="6433020"/>
                </a:cubicBezTo>
                <a:cubicBezTo>
                  <a:pt x="10801773" y="6418619"/>
                  <a:pt x="10810102" y="6410390"/>
                  <a:pt x="10826759" y="6408333"/>
                </a:cubicBezTo>
                <a:close/>
                <a:moveTo>
                  <a:pt x="10518900" y="6336141"/>
                </a:moveTo>
                <a:cubicBezTo>
                  <a:pt x="10547537" y="6336141"/>
                  <a:pt x="10559811" y="6352748"/>
                  <a:pt x="10559811" y="6396340"/>
                </a:cubicBezTo>
                <a:cubicBezTo>
                  <a:pt x="10559811" y="6433704"/>
                  <a:pt x="10553675" y="6456538"/>
                  <a:pt x="10518900" y="6456538"/>
                </a:cubicBezTo>
                <a:cubicBezTo>
                  <a:pt x="10484125" y="6456538"/>
                  <a:pt x="10477988" y="6433704"/>
                  <a:pt x="10477988" y="6396340"/>
                </a:cubicBezTo>
                <a:cubicBezTo>
                  <a:pt x="10477988" y="6352748"/>
                  <a:pt x="10488216" y="6336141"/>
                  <a:pt x="10518900" y="6336141"/>
                </a:cubicBezTo>
                <a:close/>
                <a:moveTo>
                  <a:pt x="11673123" y="6327829"/>
                </a:moveTo>
                <a:cubicBezTo>
                  <a:pt x="11675950" y="6327310"/>
                  <a:pt x="11679033" y="6327829"/>
                  <a:pt x="11682116" y="6328868"/>
                </a:cubicBezTo>
                <a:cubicBezTo>
                  <a:pt x="11698562" y="6341337"/>
                  <a:pt x="11708840" y="6360039"/>
                  <a:pt x="11708840" y="6380819"/>
                </a:cubicBezTo>
                <a:cubicBezTo>
                  <a:pt x="11708840" y="6411990"/>
                  <a:pt x="11682116" y="6439004"/>
                  <a:pt x="11649226" y="6439004"/>
                </a:cubicBezTo>
                <a:cubicBezTo>
                  <a:pt x="11616336" y="6439004"/>
                  <a:pt x="11589612" y="6411990"/>
                  <a:pt x="11589612" y="6380819"/>
                </a:cubicBezTo>
                <a:cubicBezTo>
                  <a:pt x="11589612" y="6360039"/>
                  <a:pt x="11599890" y="6341337"/>
                  <a:pt x="11616336" y="6330947"/>
                </a:cubicBezTo>
                <a:cubicBezTo>
                  <a:pt x="11622503" y="6326790"/>
                  <a:pt x="11628669" y="6326790"/>
                  <a:pt x="11632781" y="6333024"/>
                </a:cubicBezTo>
                <a:cubicBezTo>
                  <a:pt x="11636892" y="6339259"/>
                  <a:pt x="11634837" y="6345492"/>
                  <a:pt x="11630725" y="6349649"/>
                </a:cubicBezTo>
                <a:cubicBezTo>
                  <a:pt x="11620447" y="6355883"/>
                  <a:pt x="11614280" y="6368351"/>
                  <a:pt x="11614280" y="6380819"/>
                </a:cubicBezTo>
                <a:cubicBezTo>
                  <a:pt x="11614280" y="6399522"/>
                  <a:pt x="11630725" y="6416146"/>
                  <a:pt x="11649226" y="6416146"/>
                </a:cubicBezTo>
                <a:cubicBezTo>
                  <a:pt x="11667727" y="6416146"/>
                  <a:pt x="11684172" y="6399522"/>
                  <a:pt x="11684172" y="6380819"/>
                </a:cubicBezTo>
                <a:cubicBezTo>
                  <a:pt x="11684172" y="6368351"/>
                  <a:pt x="11678005" y="6355883"/>
                  <a:pt x="11667727" y="6349649"/>
                </a:cubicBezTo>
                <a:cubicBezTo>
                  <a:pt x="11663616" y="6345492"/>
                  <a:pt x="11661560" y="6339259"/>
                  <a:pt x="11665671" y="6333024"/>
                </a:cubicBezTo>
                <a:cubicBezTo>
                  <a:pt x="11667727" y="6329908"/>
                  <a:pt x="11670297" y="6328349"/>
                  <a:pt x="11673123" y="6327829"/>
                </a:cubicBezTo>
                <a:close/>
                <a:moveTo>
                  <a:pt x="11822057" y="6312763"/>
                </a:moveTo>
                <a:cubicBezTo>
                  <a:pt x="11824124" y="6312763"/>
                  <a:pt x="11826190" y="6316915"/>
                  <a:pt x="11826190" y="6318992"/>
                </a:cubicBezTo>
                <a:cubicBezTo>
                  <a:pt x="11838588" y="6362590"/>
                  <a:pt x="11838588" y="6399960"/>
                  <a:pt x="11826190" y="6443559"/>
                </a:cubicBezTo>
                <a:cubicBezTo>
                  <a:pt x="11824124" y="6447711"/>
                  <a:pt x="11824124" y="6449787"/>
                  <a:pt x="11822057" y="6449787"/>
                </a:cubicBezTo>
                <a:cubicBezTo>
                  <a:pt x="11817924" y="6451863"/>
                  <a:pt x="11815858" y="6449787"/>
                  <a:pt x="11813791" y="6447711"/>
                </a:cubicBezTo>
                <a:cubicBezTo>
                  <a:pt x="11729066" y="6389579"/>
                  <a:pt x="11729066" y="6389579"/>
                  <a:pt x="11729066" y="6389579"/>
                </a:cubicBezTo>
                <a:cubicBezTo>
                  <a:pt x="11724933" y="6387504"/>
                  <a:pt x="11722867" y="6385427"/>
                  <a:pt x="11722867" y="6381275"/>
                </a:cubicBezTo>
                <a:cubicBezTo>
                  <a:pt x="11722867" y="6379199"/>
                  <a:pt x="11724933" y="6375047"/>
                  <a:pt x="11729066" y="6372971"/>
                </a:cubicBezTo>
                <a:cubicBezTo>
                  <a:pt x="11813791" y="6314840"/>
                  <a:pt x="11813791" y="6314840"/>
                  <a:pt x="11813791" y="6314840"/>
                </a:cubicBezTo>
                <a:cubicBezTo>
                  <a:pt x="11815858" y="6312763"/>
                  <a:pt x="11819991" y="6312763"/>
                  <a:pt x="11822057" y="6312763"/>
                </a:cubicBezTo>
                <a:close/>
                <a:moveTo>
                  <a:pt x="11476229" y="6312763"/>
                </a:moveTo>
                <a:cubicBezTo>
                  <a:pt x="11480320" y="6312763"/>
                  <a:pt x="11482366" y="6314840"/>
                  <a:pt x="11484412" y="6316915"/>
                </a:cubicBezTo>
                <a:cubicBezTo>
                  <a:pt x="11568280" y="6372971"/>
                  <a:pt x="11568280" y="6372971"/>
                  <a:pt x="11568280" y="6372971"/>
                </a:cubicBezTo>
                <a:cubicBezTo>
                  <a:pt x="11572371" y="6375047"/>
                  <a:pt x="11574417" y="6379199"/>
                  <a:pt x="11574417" y="6381275"/>
                </a:cubicBezTo>
                <a:cubicBezTo>
                  <a:pt x="11574417" y="6385427"/>
                  <a:pt x="11572371" y="6387504"/>
                  <a:pt x="11568280" y="6389579"/>
                </a:cubicBezTo>
                <a:lnTo>
                  <a:pt x="11484412" y="6447711"/>
                </a:lnTo>
                <a:cubicBezTo>
                  <a:pt x="11480320" y="6449787"/>
                  <a:pt x="11478275" y="6451863"/>
                  <a:pt x="11476229" y="6449787"/>
                </a:cubicBezTo>
                <a:cubicBezTo>
                  <a:pt x="11474184" y="6449787"/>
                  <a:pt x="11472138" y="6447711"/>
                  <a:pt x="11472138" y="6443559"/>
                </a:cubicBezTo>
                <a:cubicBezTo>
                  <a:pt x="11459865" y="6399960"/>
                  <a:pt x="11459865" y="6364666"/>
                  <a:pt x="11472138" y="6318992"/>
                </a:cubicBezTo>
                <a:cubicBezTo>
                  <a:pt x="11472138" y="6316915"/>
                  <a:pt x="11474184" y="6314840"/>
                  <a:pt x="11476229" y="6312763"/>
                </a:cubicBezTo>
                <a:close/>
                <a:moveTo>
                  <a:pt x="11088184" y="6302243"/>
                </a:moveTo>
                <a:cubicBezTo>
                  <a:pt x="11086131" y="6302243"/>
                  <a:pt x="11084078" y="6302243"/>
                  <a:pt x="11082024" y="6304321"/>
                </a:cubicBezTo>
                <a:cubicBezTo>
                  <a:pt x="11079972" y="6306398"/>
                  <a:pt x="11079972" y="6308475"/>
                  <a:pt x="11079972" y="6310551"/>
                </a:cubicBezTo>
                <a:cubicBezTo>
                  <a:pt x="11121033" y="6468402"/>
                  <a:pt x="11121033" y="6468402"/>
                  <a:pt x="11121033" y="6468402"/>
                </a:cubicBezTo>
                <a:cubicBezTo>
                  <a:pt x="11123086" y="6476710"/>
                  <a:pt x="11131299" y="6489171"/>
                  <a:pt x="11145670" y="6489171"/>
                </a:cubicBezTo>
                <a:cubicBezTo>
                  <a:pt x="11153882" y="6489171"/>
                  <a:pt x="11153882" y="6489171"/>
                  <a:pt x="11153882" y="6489171"/>
                </a:cubicBezTo>
                <a:cubicBezTo>
                  <a:pt x="11151829" y="6493325"/>
                  <a:pt x="11151829" y="6495403"/>
                  <a:pt x="11149776" y="6497479"/>
                </a:cubicBezTo>
                <a:cubicBezTo>
                  <a:pt x="11149776" y="6499556"/>
                  <a:pt x="11149776" y="6499556"/>
                  <a:pt x="11149776" y="6499556"/>
                </a:cubicBezTo>
                <a:cubicBezTo>
                  <a:pt x="11147723" y="6505788"/>
                  <a:pt x="11145670" y="6518249"/>
                  <a:pt x="11125139" y="6518249"/>
                </a:cubicBezTo>
                <a:cubicBezTo>
                  <a:pt x="11090237" y="6516172"/>
                  <a:pt x="11090237" y="6516172"/>
                  <a:pt x="11090237" y="6516172"/>
                </a:cubicBezTo>
                <a:cubicBezTo>
                  <a:pt x="11088184" y="6514095"/>
                  <a:pt x="11086131" y="6516172"/>
                  <a:pt x="11084078" y="6518249"/>
                </a:cubicBezTo>
                <a:cubicBezTo>
                  <a:pt x="11082024" y="6518249"/>
                  <a:pt x="11082024" y="6520326"/>
                  <a:pt x="11082024" y="6522403"/>
                </a:cubicBezTo>
                <a:cubicBezTo>
                  <a:pt x="11082024" y="6541096"/>
                  <a:pt x="11082024" y="6541096"/>
                  <a:pt x="11082024" y="6541096"/>
                </a:cubicBezTo>
                <a:cubicBezTo>
                  <a:pt x="11082024" y="6545250"/>
                  <a:pt x="11084078" y="6547327"/>
                  <a:pt x="11088184" y="6547327"/>
                </a:cubicBezTo>
                <a:cubicBezTo>
                  <a:pt x="11098449" y="6551480"/>
                  <a:pt x="11118980" y="6553557"/>
                  <a:pt x="11135404" y="6553557"/>
                </a:cubicBezTo>
                <a:cubicBezTo>
                  <a:pt x="11135404" y="6553557"/>
                  <a:pt x="11135404" y="6553557"/>
                  <a:pt x="11137458" y="6553557"/>
                </a:cubicBezTo>
                <a:cubicBezTo>
                  <a:pt x="11164148" y="6553557"/>
                  <a:pt x="11182625" y="6536942"/>
                  <a:pt x="11190838" y="6501633"/>
                </a:cubicBezTo>
                <a:cubicBezTo>
                  <a:pt x="11201103" y="6462170"/>
                  <a:pt x="11215474" y="6410246"/>
                  <a:pt x="11223687" y="6372861"/>
                </a:cubicBezTo>
                <a:cubicBezTo>
                  <a:pt x="11227793" y="6356245"/>
                  <a:pt x="11231899" y="6341706"/>
                  <a:pt x="11236005" y="6331321"/>
                </a:cubicBezTo>
                <a:cubicBezTo>
                  <a:pt x="11240111" y="6310551"/>
                  <a:pt x="11240111" y="6310551"/>
                  <a:pt x="11240111" y="6310551"/>
                </a:cubicBezTo>
                <a:cubicBezTo>
                  <a:pt x="11240111" y="6308475"/>
                  <a:pt x="11240111" y="6306398"/>
                  <a:pt x="11238058" y="6304321"/>
                </a:cubicBezTo>
                <a:cubicBezTo>
                  <a:pt x="11238058" y="6302243"/>
                  <a:pt x="11236005" y="6302243"/>
                  <a:pt x="11233952" y="6302243"/>
                </a:cubicBezTo>
                <a:cubicBezTo>
                  <a:pt x="11205209" y="6302243"/>
                  <a:pt x="11205209" y="6302243"/>
                  <a:pt x="11205209" y="6302243"/>
                </a:cubicBezTo>
                <a:cubicBezTo>
                  <a:pt x="11203156" y="6302243"/>
                  <a:pt x="11199050" y="6304321"/>
                  <a:pt x="11199050" y="6306398"/>
                </a:cubicBezTo>
                <a:cubicBezTo>
                  <a:pt x="11162094" y="6447632"/>
                  <a:pt x="11162094" y="6447632"/>
                  <a:pt x="11162094" y="6447632"/>
                </a:cubicBezTo>
                <a:cubicBezTo>
                  <a:pt x="11160041" y="6447632"/>
                  <a:pt x="11160041" y="6447632"/>
                  <a:pt x="11160041" y="6447632"/>
                </a:cubicBezTo>
                <a:cubicBezTo>
                  <a:pt x="11121033" y="6306398"/>
                  <a:pt x="11121033" y="6306398"/>
                  <a:pt x="11121033" y="6306398"/>
                </a:cubicBezTo>
                <a:cubicBezTo>
                  <a:pt x="11121033" y="6304321"/>
                  <a:pt x="11118980" y="6302243"/>
                  <a:pt x="11114874" y="6302243"/>
                </a:cubicBezTo>
                <a:cubicBezTo>
                  <a:pt x="11088184" y="6302243"/>
                  <a:pt x="11088184" y="6302243"/>
                  <a:pt x="11088184" y="6302243"/>
                </a:cubicBezTo>
                <a:close/>
                <a:moveTo>
                  <a:pt x="11048412" y="6299906"/>
                </a:moveTo>
                <a:cubicBezTo>
                  <a:pt x="11030001" y="6299906"/>
                  <a:pt x="11011591" y="6312391"/>
                  <a:pt x="10999317" y="6320715"/>
                </a:cubicBezTo>
                <a:cubicBezTo>
                  <a:pt x="10999317" y="6308230"/>
                  <a:pt x="10999317" y="6308230"/>
                  <a:pt x="10999317" y="6308230"/>
                </a:cubicBezTo>
                <a:cubicBezTo>
                  <a:pt x="10999317" y="6304067"/>
                  <a:pt x="10997272" y="6301987"/>
                  <a:pt x="10993181" y="6301987"/>
                </a:cubicBezTo>
                <a:cubicBezTo>
                  <a:pt x="10964542" y="6301987"/>
                  <a:pt x="10964542" y="6301987"/>
                  <a:pt x="10964542" y="6301987"/>
                </a:cubicBezTo>
                <a:cubicBezTo>
                  <a:pt x="10960451" y="6301987"/>
                  <a:pt x="10958406" y="6304067"/>
                  <a:pt x="10958406" y="6308230"/>
                </a:cubicBezTo>
                <a:cubicBezTo>
                  <a:pt x="10958406" y="6483025"/>
                  <a:pt x="10958406" y="6483025"/>
                  <a:pt x="10958406" y="6483025"/>
                </a:cubicBezTo>
                <a:cubicBezTo>
                  <a:pt x="10958406" y="6487187"/>
                  <a:pt x="10960451" y="6489268"/>
                  <a:pt x="10964542" y="6489268"/>
                </a:cubicBezTo>
                <a:cubicBezTo>
                  <a:pt x="10993181" y="6489268"/>
                  <a:pt x="10993181" y="6489268"/>
                  <a:pt x="10993181" y="6489268"/>
                </a:cubicBezTo>
                <a:cubicBezTo>
                  <a:pt x="10997272" y="6489268"/>
                  <a:pt x="10999317" y="6487187"/>
                  <a:pt x="10999317" y="6483025"/>
                </a:cubicBezTo>
                <a:cubicBezTo>
                  <a:pt x="10999317" y="6362333"/>
                  <a:pt x="10999317" y="6362333"/>
                  <a:pt x="10999317" y="6362333"/>
                </a:cubicBezTo>
                <a:cubicBezTo>
                  <a:pt x="11007500" y="6356090"/>
                  <a:pt x="11025910" y="6341524"/>
                  <a:pt x="11050457" y="6339443"/>
                </a:cubicBezTo>
                <a:cubicBezTo>
                  <a:pt x="11054548" y="6339443"/>
                  <a:pt x="11056594" y="6335281"/>
                  <a:pt x="11056594" y="6333200"/>
                </a:cubicBezTo>
                <a:cubicBezTo>
                  <a:pt x="11056594" y="6306149"/>
                  <a:pt x="11056594" y="6306149"/>
                  <a:pt x="11056594" y="6306149"/>
                </a:cubicBezTo>
                <a:cubicBezTo>
                  <a:pt x="11056594" y="6304067"/>
                  <a:pt x="11056594" y="6301987"/>
                  <a:pt x="11054548" y="6301987"/>
                </a:cubicBezTo>
                <a:cubicBezTo>
                  <a:pt x="11052503" y="6299906"/>
                  <a:pt x="11050457" y="6299906"/>
                  <a:pt x="11048412" y="6299906"/>
                </a:cubicBezTo>
                <a:close/>
                <a:moveTo>
                  <a:pt x="10847504" y="6296399"/>
                </a:moveTo>
                <a:cubicBezTo>
                  <a:pt x="10826811" y="6296399"/>
                  <a:pt x="10791633" y="6302637"/>
                  <a:pt x="10777148" y="6304717"/>
                </a:cubicBezTo>
                <a:cubicBezTo>
                  <a:pt x="10773009" y="6304717"/>
                  <a:pt x="10770940" y="6308875"/>
                  <a:pt x="10770940" y="6310955"/>
                </a:cubicBezTo>
                <a:cubicBezTo>
                  <a:pt x="10770940" y="6310955"/>
                  <a:pt x="10770940" y="6310955"/>
                  <a:pt x="10773009" y="6335908"/>
                </a:cubicBezTo>
                <a:cubicBezTo>
                  <a:pt x="10773009" y="6337987"/>
                  <a:pt x="10773009" y="6340067"/>
                  <a:pt x="10775079" y="6340067"/>
                </a:cubicBezTo>
                <a:cubicBezTo>
                  <a:pt x="10777148" y="6342146"/>
                  <a:pt x="10777148" y="6342146"/>
                  <a:pt x="10779217" y="6342146"/>
                </a:cubicBezTo>
                <a:cubicBezTo>
                  <a:pt x="10795771" y="6342146"/>
                  <a:pt x="10824741" y="6337987"/>
                  <a:pt x="10845434" y="6337987"/>
                </a:cubicBezTo>
                <a:cubicBezTo>
                  <a:pt x="10859918" y="6337987"/>
                  <a:pt x="10868196" y="6346305"/>
                  <a:pt x="10868196" y="6360861"/>
                </a:cubicBezTo>
                <a:cubicBezTo>
                  <a:pt x="10868196" y="6360861"/>
                  <a:pt x="10868196" y="6360861"/>
                  <a:pt x="10868196" y="6373337"/>
                </a:cubicBezTo>
                <a:cubicBezTo>
                  <a:pt x="10868196" y="6373337"/>
                  <a:pt x="10868196" y="6373337"/>
                  <a:pt x="10822672" y="6377496"/>
                </a:cubicBezTo>
                <a:cubicBezTo>
                  <a:pt x="10777148" y="6379576"/>
                  <a:pt x="10758524" y="6396211"/>
                  <a:pt x="10758524" y="6433640"/>
                </a:cubicBezTo>
                <a:cubicBezTo>
                  <a:pt x="10758524" y="6473149"/>
                  <a:pt x="10779217" y="6493943"/>
                  <a:pt x="10814395" y="6493943"/>
                </a:cubicBezTo>
                <a:cubicBezTo>
                  <a:pt x="10843365" y="6493943"/>
                  <a:pt x="10874404" y="6481467"/>
                  <a:pt x="10874404" y="6481467"/>
                </a:cubicBezTo>
                <a:cubicBezTo>
                  <a:pt x="10882681" y="6487705"/>
                  <a:pt x="10888889" y="6491864"/>
                  <a:pt x="10903374" y="6493943"/>
                </a:cubicBezTo>
                <a:cubicBezTo>
                  <a:pt x="10905443" y="6493943"/>
                  <a:pt x="10907512" y="6493943"/>
                  <a:pt x="10909582" y="6491864"/>
                </a:cubicBezTo>
                <a:cubicBezTo>
                  <a:pt x="10909582" y="6489784"/>
                  <a:pt x="10911651" y="6487705"/>
                  <a:pt x="10911651" y="6485626"/>
                </a:cubicBezTo>
                <a:cubicBezTo>
                  <a:pt x="10911651" y="6485626"/>
                  <a:pt x="10911651" y="6485626"/>
                  <a:pt x="10911651" y="6360861"/>
                </a:cubicBezTo>
                <a:cubicBezTo>
                  <a:pt x="10911651" y="6317193"/>
                  <a:pt x="10890958" y="6296399"/>
                  <a:pt x="10847504" y="6296399"/>
                </a:cubicBezTo>
                <a:close/>
                <a:moveTo>
                  <a:pt x="10518899" y="6296399"/>
                </a:moveTo>
                <a:cubicBezTo>
                  <a:pt x="10472419" y="6296399"/>
                  <a:pt x="10434738" y="6340620"/>
                  <a:pt x="10434738" y="6395171"/>
                </a:cubicBezTo>
                <a:cubicBezTo>
                  <a:pt x="10434738" y="6449722"/>
                  <a:pt x="10472419" y="6493943"/>
                  <a:pt x="10518899" y="6493943"/>
                </a:cubicBezTo>
                <a:cubicBezTo>
                  <a:pt x="10565380" y="6493943"/>
                  <a:pt x="10603060" y="6449722"/>
                  <a:pt x="10603060" y="6395171"/>
                </a:cubicBezTo>
                <a:cubicBezTo>
                  <a:pt x="10603060" y="6340620"/>
                  <a:pt x="10565380" y="6296399"/>
                  <a:pt x="10518899" y="6296399"/>
                </a:cubicBezTo>
                <a:close/>
                <a:moveTo>
                  <a:pt x="10302945" y="6270683"/>
                </a:moveTo>
                <a:cubicBezTo>
                  <a:pt x="10302945" y="6270683"/>
                  <a:pt x="10302945" y="6270683"/>
                  <a:pt x="10319310" y="6270683"/>
                </a:cubicBezTo>
                <a:cubicBezTo>
                  <a:pt x="10349994" y="6270683"/>
                  <a:pt x="10362267" y="6291600"/>
                  <a:pt x="10362267" y="6310425"/>
                </a:cubicBezTo>
                <a:cubicBezTo>
                  <a:pt x="10362267" y="6333435"/>
                  <a:pt x="10343857" y="6348076"/>
                  <a:pt x="10317264" y="6348076"/>
                </a:cubicBezTo>
                <a:cubicBezTo>
                  <a:pt x="10294763" y="6350168"/>
                  <a:pt x="10280444" y="6348076"/>
                  <a:pt x="10272261" y="6348076"/>
                </a:cubicBezTo>
                <a:cubicBezTo>
                  <a:pt x="10272261" y="6348076"/>
                  <a:pt x="10272261" y="6348076"/>
                  <a:pt x="10272261" y="6272775"/>
                </a:cubicBezTo>
                <a:cubicBezTo>
                  <a:pt x="10276353" y="6270683"/>
                  <a:pt x="10286581" y="6270683"/>
                  <a:pt x="10302945" y="6270683"/>
                </a:cubicBezTo>
                <a:close/>
                <a:moveTo>
                  <a:pt x="10679182" y="6258994"/>
                </a:moveTo>
                <a:cubicBezTo>
                  <a:pt x="10679182" y="6258994"/>
                  <a:pt x="10679182" y="6258994"/>
                  <a:pt x="10650472" y="6265238"/>
                </a:cubicBezTo>
                <a:cubicBezTo>
                  <a:pt x="10646371" y="6267320"/>
                  <a:pt x="10644320" y="6269402"/>
                  <a:pt x="10644320" y="6271482"/>
                </a:cubicBezTo>
                <a:cubicBezTo>
                  <a:pt x="10644320" y="6271482"/>
                  <a:pt x="10644320" y="6271482"/>
                  <a:pt x="10644320" y="6302704"/>
                </a:cubicBezTo>
                <a:cubicBezTo>
                  <a:pt x="10644320" y="6302704"/>
                  <a:pt x="10644320" y="6302704"/>
                  <a:pt x="10627914" y="6302704"/>
                </a:cubicBezTo>
                <a:cubicBezTo>
                  <a:pt x="10623813" y="6302704"/>
                  <a:pt x="10621762" y="6304786"/>
                  <a:pt x="10621762" y="6308949"/>
                </a:cubicBezTo>
                <a:cubicBezTo>
                  <a:pt x="10621762" y="6308949"/>
                  <a:pt x="10621762" y="6308949"/>
                  <a:pt x="10621762" y="6333927"/>
                </a:cubicBezTo>
                <a:cubicBezTo>
                  <a:pt x="10621762" y="6338090"/>
                  <a:pt x="10623813" y="6340171"/>
                  <a:pt x="10627914" y="6340171"/>
                </a:cubicBezTo>
                <a:cubicBezTo>
                  <a:pt x="10627914" y="6340171"/>
                  <a:pt x="10627914" y="6340171"/>
                  <a:pt x="10644320" y="6340171"/>
                </a:cubicBezTo>
                <a:cubicBezTo>
                  <a:pt x="10644320" y="6340171"/>
                  <a:pt x="10644320" y="6340171"/>
                  <a:pt x="10644320" y="6423430"/>
                </a:cubicBezTo>
                <a:cubicBezTo>
                  <a:pt x="10644320" y="6479629"/>
                  <a:pt x="10658675" y="6496281"/>
                  <a:pt x="10699689" y="6496281"/>
                </a:cubicBezTo>
                <a:cubicBezTo>
                  <a:pt x="10709943" y="6496281"/>
                  <a:pt x="10722247" y="6492118"/>
                  <a:pt x="10732500" y="6492118"/>
                </a:cubicBezTo>
                <a:cubicBezTo>
                  <a:pt x="10736602" y="6490037"/>
                  <a:pt x="10738652" y="6487955"/>
                  <a:pt x="10738652" y="6483792"/>
                </a:cubicBezTo>
                <a:cubicBezTo>
                  <a:pt x="10738652" y="6483792"/>
                  <a:pt x="10738652" y="6483792"/>
                  <a:pt x="10736602" y="6460896"/>
                </a:cubicBezTo>
                <a:cubicBezTo>
                  <a:pt x="10736602" y="6456733"/>
                  <a:pt x="10734551" y="6452570"/>
                  <a:pt x="10730449" y="6452570"/>
                </a:cubicBezTo>
                <a:cubicBezTo>
                  <a:pt x="10724297" y="6452570"/>
                  <a:pt x="10714044" y="6454652"/>
                  <a:pt x="10705841" y="6454652"/>
                </a:cubicBezTo>
                <a:cubicBezTo>
                  <a:pt x="10687385" y="6454652"/>
                  <a:pt x="10687385" y="6444245"/>
                  <a:pt x="10687385" y="6417185"/>
                </a:cubicBezTo>
                <a:cubicBezTo>
                  <a:pt x="10687385" y="6417185"/>
                  <a:pt x="10687385" y="6417185"/>
                  <a:pt x="10687385" y="6340171"/>
                </a:cubicBezTo>
                <a:cubicBezTo>
                  <a:pt x="10687385" y="6340171"/>
                  <a:pt x="10687385" y="6340171"/>
                  <a:pt x="10730449" y="6340171"/>
                </a:cubicBezTo>
                <a:cubicBezTo>
                  <a:pt x="10734551" y="6340171"/>
                  <a:pt x="10736602" y="6338090"/>
                  <a:pt x="10736602" y="6333927"/>
                </a:cubicBezTo>
                <a:cubicBezTo>
                  <a:pt x="10736602" y="6333927"/>
                  <a:pt x="10736602" y="6333927"/>
                  <a:pt x="10736602" y="6308949"/>
                </a:cubicBezTo>
                <a:cubicBezTo>
                  <a:pt x="10736602" y="6304786"/>
                  <a:pt x="10734551" y="6302704"/>
                  <a:pt x="10730449" y="6302704"/>
                </a:cubicBezTo>
                <a:cubicBezTo>
                  <a:pt x="10730449" y="6302704"/>
                  <a:pt x="10730449" y="6302704"/>
                  <a:pt x="10687385" y="6302704"/>
                </a:cubicBezTo>
                <a:cubicBezTo>
                  <a:pt x="10687385" y="6302704"/>
                  <a:pt x="10687385" y="6302704"/>
                  <a:pt x="10687385" y="6265238"/>
                </a:cubicBezTo>
                <a:cubicBezTo>
                  <a:pt x="10687385" y="6263157"/>
                  <a:pt x="10685334" y="6261075"/>
                  <a:pt x="10685334" y="6258994"/>
                </a:cubicBezTo>
                <a:cubicBezTo>
                  <a:pt x="10683283" y="6258994"/>
                  <a:pt x="10681232" y="6258994"/>
                  <a:pt x="10679182" y="6258994"/>
                </a:cubicBezTo>
                <a:close/>
                <a:moveTo>
                  <a:pt x="10313278" y="6229772"/>
                </a:moveTo>
                <a:cubicBezTo>
                  <a:pt x="10302968" y="6229772"/>
                  <a:pt x="10272038" y="6229772"/>
                  <a:pt x="10232861" y="6233924"/>
                </a:cubicBezTo>
                <a:cubicBezTo>
                  <a:pt x="10230798" y="6233924"/>
                  <a:pt x="10226674" y="6238076"/>
                  <a:pt x="10226674" y="6242228"/>
                </a:cubicBezTo>
                <a:cubicBezTo>
                  <a:pt x="10226674" y="6242228"/>
                  <a:pt x="10226674" y="6242228"/>
                  <a:pt x="10226674" y="6483040"/>
                </a:cubicBezTo>
                <a:cubicBezTo>
                  <a:pt x="10226674" y="6487192"/>
                  <a:pt x="10230798" y="6489268"/>
                  <a:pt x="10234922" y="6489268"/>
                </a:cubicBezTo>
                <a:cubicBezTo>
                  <a:pt x="10234922" y="6489268"/>
                  <a:pt x="10234922" y="6489268"/>
                  <a:pt x="10263790" y="6489268"/>
                </a:cubicBezTo>
                <a:cubicBezTo>
                  <a:pt x="10267914" y="6489268"/>
                  <a:pt x="10272038" y="6487192"/>
                  <a:pt x="10272038" y="6483040"/>
                </a:cubicBezTo>
                <a:cubicBezTo>
                  <a:pt x="10272038" y="6483040"/>
                  <a:pt x="10272038" y="6483040"/>
                  <a:pt x="10272038" y="6387546"/>
                </a:cubicBezTo>
                <a:cubicBezTo>
                  <a:pt x="10280286" y="6387546"/>
                  <a:pt x="10298844" y="6389621"/>
                  <a:pt x="10321526" y="6389621"/>
                </a:cubicBezTo>
                <a:cubicBezTo>
                  <a:pt x="10321526" y="6389621"/>
                  <a:pt x="10321526" y="6389621"/>
                  <a:pt x="10362766" y="6485115"/>
                </a:cubicBezTo>
                <a:cubicBezTo>
                  <a:pt x="10364828" y="6489268"/>
                  <a:pt x="10366890" y="6489268"/>
                  <a:pt x="10368952" y="6489268"/>
                </a:cubicBezTo>
                <a:cubicBezTo>
                  <a:pt x="10368952" y="6489268"/>
                  <a:pt x="10368952" y="6489268"/>
                  <a:pt x="10401944" y="6489268"/>
                </a:cubicBezTo>
                <a:cubicBezTo>
                  <a:pt x="10406068" y="6489268"/>
                  <a:pt x="10408130" y="6489268"/>
                  <a:pt x="10408130" y="6487192"/>
                </a:cubicBezTo>
                <a:cubicBezTo>
                  <a:pt x="10410192" y="6485115"/>
                  <a:pt x="10410192" y="6483040"/>
                  <a:pt x="10410192" y="6480964"/>
                </a:cubicBezTo>
                <a:lnTo>
                  <a:pt x="10362766" y="6377166"/>
                </a:lnTo>
                <a:cubicBezTo>
                  <a:pt x="10393696" y="6362634"/>
                  <a:pt x="10408130" y="6339798"/>
                  <a:pt x="10408130" y="6308658"/>
                </a:cubicBezTo>
                <a:cubicBezTo>
                  <a:pt x="10408130" y="6273367"/>
                  <a:pt x="10391634" y="6229772"/>
                  <a:pt x="10319464" y="6229772"/>
                </a:cubicBezTo>
                <a:cubicBezTo>
                  <a:pt x="10319464" y="6229772"/>
                  <a:pt x="10317402" y="6229772"/>
                  <a:pt x="10313278" y="6229772"/>
                </a:cubicBezTo>
                <a:close/>
                <a:moveTo>
                  <a:pt x="11675833" y="6196766"/>
                </a:moveTo>
                <a:cubicBezTo>
                  <a:pt x="11677894" y="6194705"/>
                  <a:pt x="11682015" y="6194705"/>
                  <a:pt x="11684076" y="6196766"/>
                </a:cubicBezTo>
                <a:cubicBezTo>
                  <a:pt x="11727344" y="6207067"/>
                  <a:pt x="11760312" y="6225611"/>
                  <a:pt x="11791218" y="6258579"/>
                </a:cubicBezTo>
                <a:cubicBezTo>
                  <a:pt x="11793278" y="6260639"/>
                  <a:pt x="11795339" y="6262699"/>
                  <a:pt x="11795339" y="6264760"/>
                </a:cubicBezTo>
                <a:cubicBezTo>
                  <a:pt x="11793278" y="6268880"/>
                  <a:pt x="11791218" y="6268880"/>
                  <a:pt x="11787097" y="6270941"/>
                </a:cubicBezTo>
                <a:cubicBezTo>
                  <a:pt x="11696438" y="6314210"/>
                  <a:pt x="11696438" y="6314210"/>
                  <a:pt x="11696438" y="6314210"/>
                </a:cubicBezTo>
                <a:cubicBezTo>
                  <a:pt x="11692317" y="6316270"/>
                  <a:pt x="11688196" y="6316270"/>
                  <a:pt x="11686136" y="6316270"/>
                </a:cubicBezTo>
                <a:cubicBezTo>
                  <a:pt x="11684076" y="6314210"/>
                  <a:pt x="11682015" y="6310089"/>
                  <a:pt x="11682015" y="6305968"/>
                </a:cubicBezTo>
                <a:cubicBezTo>
                  <a:pt x="11673773" y="6205007"/>
                  <a:pt x="11673773" y="6205007"/>
                  <a:pt x="11673773" y="6205007"/>
                </a:cubicBezTo>
                <a:cubicBezTo>
                  <a:pt x="11673773" y="6200886"/>
                  <a:pt x="11673773" y="6198826"/>
                  <a:pt x="11675833" y="6196766"/>
                </a:cubicBezTo>
                <a:close/>
                <a:moveTo>
                  <a:pt x="11618498" y="6195995"/>
                </a:moveTo>
                <a:cubicBezTo>
                  <a:pt x="11620043" y="6195738"/>
                  <a:pt x="11621589" y="6195738"/>
                  <a:pt x="11622619" y="6196770"/>
                </a:cubicBezTo>
                <a:cubicBezTo>
                  <a:pt x="11622619" y="6198835"/>
                  <a:pt x="11624679" y="6200900"/>
                  <a:pt x="11624679" y="6207095"/>
                </a:cubicBezTo>
                <a:cubicBezTo>
                  <a:pt x="11616438" y="6308283"/>
                  <a:pt x="11616438" y="6308283"/>
                  <a:pt x="11616438" y="6308283"/>
                </a:cubicBezTo>
                <a:cubicBezTo>
                  <a:pt x="11616438" y="6312413"/>
                  <a:pt x="11614377" y="6314478"/>
                  <a:pt x="11612316" y="6316543"/>
                </a:cubicBezTo>
                <a:cubicBezTo>
                  <a:pt x="11608196" y="6318608"/>
                  <a:pt x="11606135" y="6318608"/>
                  <a:pt x="11602015" y="6316543"/>
                </a:cubicBezTo>
                <a:cubicBezTo>
                  <a:pt x="11511355" y="6271112"/>
                  <a:pt x="11511355" y="6271112"/>
                  <a:pt x="11511355" y="6271112"/>
                </a:cubicBezTo>
                <a:cubicBezTo>
                  <a:pt x="11507235" y="6271112"/>
                  <a:pt x="11505174" y="6269047"/>
                  <a:pt x="11503114" y="6264917"/>
                </a:cubicBezTo>
                <a:cubicBezTo>
                  <a:pt x="11503114" y="6262851"/>
                  <a:pt x="11505174" y="6260787"/>
                  <a:pt x="11507235" y="6258721"/>
                </a:cubicBezTo>
                <a:cubicBezTo>
                  <a:pt x="11538141" y="6225681"/>
                  <a:pt x="11571108" y="6207095"/>
                  <a:pt x="11614377" y="6196770"/>
                </a:cubicBezTo>
                <a:cubicBezTo>
                  <a:pt x="11615407" y="6196770"/>
                  <a:pt x="11616952" y="6196254"/>
                  <a:pt x="11618498" y="6195995"/>
                </a:cubicBezTo>
                <a:close/>
                <a:moveTo>
                  <a:pt x="11649811" y="6160806"/>
                </a:moveTo>
                <a:cubicBezTo>
                  <a:pt x="11530058" y="6160806"/>
                  <a:pt x="11432980" y="6258932"/>
                  <a:pt x="11432980" y="6379976"/>
                </a:cubicBezTo>
                <a:cubicBezTo>
                  <a:pt x="11432980" y="6501019"/>
                  <a:pt x="11530058" y="6599145"/>
                  <a:pt x="11649811" y="6599145"/>
                </a:cubicBezTo>
                <a:cubicBezTo>
                  <a:pt x="11769564" y="6599145"/>
                  <a:pt x="11866643" y="6501019"/>
                  <a:pt x="11866643" y="6379976"/>
                </a:cubicBezTo>
                <a:cubicBezTo>
                  <a:pt x="11866643" y="6258932"/>
                  <a:pt x="11769564" y="6160806"/>
                  <a:pt x="11649811" y="6160806"/>
                </a:cubicBezTo>
                <a:close/>
                <a:moveTo>
                  <a:pt x="11649226" y="6129247"/>
                </a:moveTo>
                <a:cubicBezTo>
                  <a:pt x="11785441" y="6129247"/>
                  <a:pt x="11895865" y="6240979"/>
                  <a:pt x="11895865" y="6378808"/>
                </a:cubicBezTo>
                <a:cubicBezTo>
                  <a:pt x="11895865" y="6516636"/>
                  <a:pt x="11785441" y="6628369"/>
                  <a:pt x="11649226" y="6628369"/>
                </a:cubicBezTo>
                <a:cubicBezTo>
                  <a:pt x="11513012" y="6628369"/>
                  <a:pt x="11402588" y="6516636"/>
                  <a:pt x="11402588" y="6378808"/>
                </a:cubicBezTo>
                <a:cubicBezTo>
                  <a:pt x="11402588" y="6240979"/>
                  <a:pt x="11513012" y="6129247"/>
                  <a:pt x="11649226" y="6129247"/>
                </a:cubicBezTo>
                <a:close/>
                <a:moveTo>
                  <a:pt x="11636303" y="6050671"/>
                </a:moveTo>
                <a:cubicBezTo>
                  <a:pt x="11628077" y="6065220"/>
                  <a:pt x="11623964" y="6083926"/>
                  <a:pt x="11623964" y="6100554"/>
                </a:cubicBezTo>
                <a:cubicBezTo>
                  <a:pt x="11619850" y="6100554"/>
                  <a:pt x="11603398" y="6102632"/>
                  <a:pt x="11601342" y="6104711"/>
                </a:cubicBezTo>
                <a:cubicBezTo>
                  <a:pt x="11595172" y="6086005"/>
                  <a:pt x="11586946" y="6069377"/>
                  <a:pt x="11574607" y="6058985"/>
                </a:cubicBezTo>
                <a:cubicBezTo>
                  <a:pt x="11574607" y="6056906"/>
                  <a:pt x="11574607" y="6056906"/>
                  <a:pt x="11574607" y="6056906"/>
                </a:cubicBezTo>
                <a:cubicBezTo>
                  <a:pt x="11572550" y="6058985"/>
                  <a:pt x="11572550" y="6058985"/>
                  <a:pt x="11572550" y="6058985"/>
                </a:cubicBezTo>
                <a:cubicBezTo>
                  <a:pt x="11566381" y="6058985"/>
                  <a:pt x="11558155" y="6061063"/>
                  <a:pt x="11551985" y="6063142"/>
                </a:cubicBezTo>
                <a:cubicBezTo>
                  <a:pt x="11551985" y="6065220"/>
                  <a:pt x="11551985" y="6065220"/>
                  <a:pt x="11551985" y="6065220"/>
                </a:cubicBezTo>
                <a:cubicBezTo>
                  <a:pt x="11549928" y="6073534"/>
                  <a:pt x="11547872" y="6081848"/>
                  <a:pt x="11547872" y="6090162"/>
                </a:cubicBezTo>
                <a:cubicBezTo>
                  <a:pt x="11547872" y="6100554"/>
                  <a:pt x="11549928" y="6108868"/>
                  <a:pt x="11551985" y="6117182"/>
                </a:cubicBezTo>
                <a:cubicBezTo>
                  <a:pt x="11549928" y="6117182"/>
                  <a:pt x="11533476" y="6125495"/>
                  <a:pt x="11531420" y="6125495"/>
                </a:cubicBezTo>
                <a:cubicBezTo>
                  <a:pt x="11521137" y="6110946"/>
                  <a:pt x="11508798" y="6096397"/>
                  <a:pt x="11494402" y="6090162"/>
                </a:cubicBezTo>
                <a:cubicBezTo>
                  <a:pt x="11494402" y="6088083"/>
                  <a:pt x="11494402" y="6088083"/>
                  <a:pt x="11494402" y="6088083"/>
                </a:cubicBezTo>
                <a:cubicBezTo>
                  <a:pt x="11492346" y="6088083"/>
                  <a:pt x="11492346" y="6088083"/>
                  <a:pt x="11492346" y="6088083"/>
                </a:cubicBezTo>
                <a:cubicBezTo>
                  <a:pt x="11486176" y="6092240"/>
                  <a:pt x="11480006" y="6096397"/>
                  <a:pt x="11473837" y="6100554"/>
                </a:cubicBezTo>
                <a:cubicBezTo>
                  <a:pt x="11473837" y="6100554"/>
                  <a:pt x="11473837" y="6102632"/>
                  <a:pt x="11473837" y="6102632"/>
                </a:cubicBezTo>
                <a:cubicBezTo>
                  <a:pt x="11473837" y="6119260"/>
                  <a:pt x="11477950" y="6135888"/>
                  <a:pt x="11486176" y="6152515"/>
                </a:cubicBezTo>
                <a:cubicBezTo>
                  <a:pt x="11484120" y="6154594"/>
                  <a:pt x="11471780" y="6162908"/>
                  <a:pt x="11469724" y="6164986"/>
                </a:cubicBezTo>
                <a:cubicBezTo>
                  <a:pt x="11457385" y="6152515"/>
                  <a:pt x="11440932" y="6142123"/>
                  <a:pt x="11426536" y="6137966"/>
                </a:cubicBezTo>
                <a:cubicBezTo>
                  <a:pt x="11424480" y="6137966"/>
                  <a:pt x="11424480" y="6137966"/>
                  <a:pt x="11424480" y="6137966"/>
                </a:cubicBezTo>
                <a:cubicBezTo>
                  <a:pt x="11424480" y="6140044"/>
                  <a:pt x="11424480" y="6140044"/>
                  <a:pt x="11424480" y="6140044"/>
                </a:cubicBezTo>
                <a:cubicBezTo>
                  <a:pt x="11418310" y="6142123"/>
                  <a:pt x="11412140" y="6148358"/>
                  <a:pt x="11408027" y="6154594"/>
                </a:cubicBezTo>
                <a:cubicBezTo>
                  <a:pt x="11408027" y="6156672"/>
                  <a:pt x="11408027" y="6156672"/>
                  <a:pt x="11408027" y="6156672"/>
                </a:cubicBezTo>
                <a:cubicBezTo>
                  <a:pt x="11412140" y="6171221"/>
                  <a:pt x="11422423" y="6187849"/>
                  <a:pt x="11434763" y="6202398"/>
                </a:cubicBezTo>
                <a:cubicBezTo>
                  <a:pt x="11432706" y="6202398"/>
                  <a:pt x="11422423" y="6216947"/>
                  <a:pt x="11420366" y="6219026"/>
                </a:cubicBezTo>
                <a:cubicBezTo>
                  <a:pt x="11405971" y="6210712"/>
                  <a:pt x="11387462" y="6206555"/>
                  <a:pt x="11371010" y="6206555"/>
                </a:cubicBezTo>
                <a:cubicBezTo>
                  <a:pt x="11368953" y="6206555"/>
                  <a:pt x="11368953" y="6206555"/>
                  <a:pt x="11368953" y="6206555"/>
                </a:cubicBezTo>
                <a:cubicBezTo>
                  <a:pt x="11364840" y="6210712"/>
                  <a:pt x="11360727" y="6219026"/>
                  <a:pt x="11358671" y="6225261"/>
                </a:cubicBezTo>
                <a:cubicBezTo>
                  <a:pt x="11358671" y="6227340"/>
                  <a:pt x="11358671" y="6227340"/>
                  <a:pt x="11358671" y="6227340"/>
                </a:cubicBezTo>
                <a:cubicBezTo>
                  <a:pt x="11366897" y="6241888"/>
                  <a:pt x="11379236" y="6254359"/>
                  <a:pt x="11395688" y="6264752"/>
                </a:cubicBezTo>
                <a:cubicBezTo>
                  <a:pt x="11393632" y="6266830"/>
                  <a:pt x="11387462" y="6281379"/>
                  <a:pt x="11387462" y="6283458"/>
                </a:cubicBezTo>
                <a:cubicBezTo>
                  <a:pt x="11368953" y="6279301"/>
                  <a:pt x="11350444" y="6279301"/>
                  <a:pt x="11336049" y="6283458"/>
                </a:cubicBezTo>
                <a:cubicBezTo>
                  <a:pt x="11333992" y="6283458"/>
                  <a:pt x="11333992" y="6283458"/>
                  <a:pt x="11333992" y="6283458"/>
                </a:cubicBezTo>
                <a:cubicBezTo>
                  <a:pt x="11333992" y="6285536"/>
                  <a:pt x="11333992" y="6285536"/>
                  <a:pt x="11333992" y="6285536"/>
                </a:cubicBezTo>
                <a:cubicBezTo>
                  <a:pt x="11331936" y="6291772"/>
                  <a:pt x="11329879" y="6300085"/>
                  <a:pt x="11327823" y="6306320"/>
                </a:cubicBezTo>
                <a:cubicBezTo>
                  <a:pt x="11329879" y="6308399"/>
                  <a:pt x="11329879" y="6308399"/>
                  <a:pt x="11329879" y="6308399"/>
                </a:cubicBezTo>
                <a:cubicBezTo>
                  <a:pt x="11340162" y="6318791"/>
                  <a:pt x="11356614" y="6329184"/>
                  <a:pt x="11373066" y="6333340"/>
                </a:cubicBezTo>
                <a:cubicBezTo>
                  <a:pt x="11373066" y="6335419"/>
                  <a:pt x="11371010" y="6354125"/>
                  <a:pt x="11371010" y="6356204"/>
                </a:cubicBezTo>
                <a:cubicBezTo>
                  <a:pt x="11352501" y="6356204"/>
                  <a:pt x="11333992" y="6360360"/>
                  <a:pt x="11321653" y="6368675"/>
                </a:cubicBezTo>
                <a:cubicBezTo>
                  <a:pt x="11319596" y="6368675"/>
                  <a:pt x="11319596" y="6368675"/>
                  <a:pt x="11319596" y="6368675"/>
                </a:cubicBezTo>
                <a:cubicBezTo>
                  <a:pt x="11319596" y="6370752"/>
                  <a:pt x="11319596" y="6370752"/>
                  <a:pt x="11319596" y="6370752"/>
                </a:cubicBezTo>
                <a:cubicBezTo>
                  <a:pt x="11319596" y="6372831"/>
                  <a:pt x="11319596" y="6376988"/>
                  <a:pt x="11319596" y="6381145"/>
                </a:cubicBezTo>
                <a:cubicBezTo>
                  <a:pt x="11319596" y="6385302"/>
                  <a:pt x="11319596" y="6389459"/>
                  <a:pt x="11319596" y="6391537"/>
                </a:cubicBezTo>
                <a:cubicBezTo>
                  <a:pt x="11319596" y="6393616"/>
                  <a:pt x="11319596" y="6393616"/>
                  <a:pt x="11319596" y="6393616"/>
                </a:cubicBezTo>
                <a:cubicBezTo>
                  <a:pt x="11321653" y="6393616"/>
                  <a:pt x="11321653" y="6393616"/>
                  <a:pt x="11321653" y="6393616"/>
                </a:cubicBezTo>
                <a:cubicBezTo>
                  <a:pt x="11333992" y="6401930"/>
                  <a:pt x="11352501" y="6406087"/>
                  <a:pt x="11371010" y="6406087"/>
                </a:cubicBezTo>
                <a:cubicBezTo>
                  <a:pt x="11371010" y="6410243"/>
                  <a:pt x="11373066" y="6426871"/>
                  <a:pt x="11375123" y="6428949"/>
                </a:cubicBezTo>
                <a:cubicBezTo>
                  <a:pt x="11356614" y="6435184"/>
                  <a:pt x="11340162" y="6443498"/>
                  <a:pt x="11329879" y="6455969"/>
                </a:cubicBezTo>
                <a:cubicBezTo>
                  <a:pt x="11327823" y="6455969"/>
                  <a:pt x="11327823" y="6455969"/>
                  <a:pt x="11327823" y="6455969"/>
                </a:cubicBezTo>
                <a:cubicBezTo>
                  <a:pt x="11327823" y="6458048"/>
                  <a:pt x="11327823" y="6458048"/>
                  <a:pt x="11327823" y="6458048"/>
                </a:cubicBezTo>
                <a:cubicBezTo>
                  <a:pt x="11329879" y="6464283"/>
                  <a:pt x="11331936" y="6472597"/>
                  <a:pt x="11333992" y="6478833"/>
                </a:cubicBezTo>
                <a:cubicBezTo>
                  <a:pt x="11336049" y="6478833"/>
                  <a:pt x="11336049" y="6478833"/>
                  <a:pt x="11336049" y="6478833"/>
                </a:cubicBezTo>
                <a:cubicBezTo>
                  <a:pt x="11350444" y="6485068"/>
                  <a:pt x="11371010" y="6482989"/>
                  <a:pt x="11387462" y="6478833"/>
                </a:cubicBezTo>
                <a:cubicBezTo>
                  <a:pt x="11387462" y="6480910"/>
                  <a:pt x="11395688" y="6497539"/>
                  <a:pt x="11395688" y="6499616"/>
                </a:cubicBezTo>
                <a:cubicBezTo>
                  <a:pt x="11381292" y="6507930"/>
                  <a:pt x="11366897" y="6522480"/>
                  <a:pt x="11358671" y="6537029"/>
                </a:cubicBezTo>
                <a:cubicBezTo>
                  <a:pt x="11358671" y="6539107"/>
                  <a:pt x="11358671" y="6539107"/>
                  <a:pt x="11358671" y="6539107"/>
                </a:cubicBezTo>
                <a:cubicBezTo>
                  <a:pt x="11360727" y="6543265"/>
                  <a:pt x="11366897" y="6551578"/>
                  <a:pt x="11371010" y="6557813"/>
                </a:cubicBezTo>
                <a:cubicBezTo>
                  <a:pt x="11387462" y="6557813"/>
                  <a:pt x="11405971" y="6553657"/>
                  <a:pt x="11422423" y="6543265"/>
                </a:cubicBezTo>
                <a:cubicBezTo>
                  <a:pt x="11422423" y="6545342"/>
                  <a:pt x="11432706" y="6559892"/>
                  <a:pt x="11434763" y="6561971"/>
                </a:cubicBezTo>
                <a:cubicBezTo>
                  <a:pt x="11422423" y="6574441"/>
                  <a:pt x="11412140" y="6591068"/>
                  <a:pt x="11408027" y="6607697"/>
                </a:cubicBezTo>
                <a:cubicBezTo>
                  <a:pt x="11410084" y="6609774"/>
                  <a:pt x="11410084" y="6609774"/>
                  <a:pt x="11410084" y="6609774"/>
                </a:cubicBezTo>
                <a:cubicBezTo>
                  <a:pt x="11412140" y="6613932"/>
                  <a:pt x="11420366" y="6620167"/>
                  <a:pt x="11424480" y="6624324"/>
                </a:cubicBezTo>
                <a:cubicBezTo>
                  <a:pt x="11426536" y="6624324"/>
                  <a:pt x="11426536" y="6624324"/>
                  <a:pt x="11426536" y="6624324"/>
                </a:cubicBezTo>
                <a:cubicBezTo>
                  <a:pt x="11440932" y="6620167"/>
                  <a:pt x="11457385" y="6611853"/>
                  <a:pt x="11471780" y="6597304"/>
                </a:cubicBezTo>
                <a:cubicBezTo>
                  <a:pt x="11473837" y="6599383"/>
                  <a:pt x="11486176" y="6609774"/>
                  <a:pt x="11488233" y="6611853"/>
                </a:cubicBezTo>
                <a:cubicBezTo>
                  <a:pt x="11480006" y="6628480"/>
                  <a:pt x="11475894" y="6645109"/>
                  <a:pt x="11475894" y="6661736"/>
                </a:cubicBezTo>
                <a:cubicBezTo>
                  <a:pt x="11475894" y="6661736"/>
                  <a:pt x="11475894" y="6663815"/>
                  <a:pt x="11475894" y="6663815"/>
                </a:cubicBezTo>
                <a:cubicBezTo>
                  <a:pt x="11480006" y="6667971"/>
                  <a:pt x="11488233" y="6672129"/>
                  <a:pt x="11494402" y="6674206"/>
                </a:cubicBezTo>
                <a:cubicBezTo>
                  <a:pt x="11494402" y="6676285"/>
                  <a:pt x="11494402" y="6676285"/>
                  <a:pt x="11494402" y="6676285"/>
                </a:cubicBezTo>
                <a:cubicBezTo>
                  <a:pt x="11496459" y="6674206"/>
                  <a:pt x="11496459" y="6674206"/>
                  <a:pt x="11496459" y="6674206"/>
                </a:cubicBezTo>
                <a:cubicBezTo>
                  <a:pt x="11510854" y="6665893"/>
                  <a:pt x="11523194" y="6653422"/>
                  <a:pt x="11533476" y="6636795"/>
                </a:cubicBezTo>
                <a:cubicBezTo>
                  <a:pt x="11535533" y="6638873"/>
                  <a:pt x="11549928" y="6645109"/>
                  <a:pt x="11551985" y="6645109"/>
                </a:cubicBezTo>
                <a:cubicBezTo>
                  <a:pt x="11549928" y="6653422"/>
                  <a:pt x="11549928" y="6663815"/>
                  <a:pt x="11549928" y="6672129"/>
                </a:cubicBezTo>
                <a:cubicBezTo>
                  <a:pt x="11549928" y="6680442"/>
                  <a:pt x="11549928" y="6690835"/>
                  <a:pt x="11551985" y="6697070"/>
                </a:cubicBezTo>
                <a:cubicBezTo>
                  <a:pt x="11551985" y="6699148"/>
                  <a:pt x="11551985" y="6699148"/>
                  <a:pt x="11551985" y="6699148"/>
                </a:cubicBezTo>
                <a:cubicBezTo>
                  <a:pt x="11554042" y="6699148"/>
                  <a:pt x="11554042" y="6699148"/>
                  <a:pt x="11554042" y="6699148"/>
                </a:cubicBezTo>
                <a:cubicBezTo>
                  <a:pt x="11558155" y="6701227"/>
                  <a:pt x="11568437" y="6703305"/>
                  <a:pt x="11574607" y="6705383"/>
                </a:cubicBezTo>
                <a:cubicBezTo>
                  <a:pt x="11576663" y="6705383"/>
                  <a:pt x="11576663" y="6705383"/>
                  <a:pt x="11576663" y="6705383"/>
                </a:cubicBezTo>
                <a:cubicBezTo>
                  <a:pt x="11586946" y="6692913"/>
                  <a:pt x="11597229" y="6676285"/>
                  <a:pt x="11601342" y="6659658"/>
                </a:cubicBezTo>
                <a:cubicBezTo>
                  <a:pt x="11603398" y="6659658"/>
                  <a:pt x="11621907" y="6661736"/>
                  <a:pt x="11623964" y="6661736"/>
                </a:cubicBezTo>
                <a:cubicBezTo>
                  <a:pt x="11623964" y="6680442"/>
                  <a:pt x="11628077" y="6699148"/>
                  <a:pt x="11636303" y="6713697"/>
                </a:cubicBezTo>
                <a:cubicBezTo>
                  <a:pt x="11638359" y="6713697"/>
                  <a:pt x="11638359" y="6713697"/>
                  <a:pt x="11638359" y="6713697"/>
                </a:cubicBezTo>
                <a:cubicBezTo>
                  <a:pt x="11644529" y="6713697"/>
                  <a:pt x="11654812" y="6713697"/>
                  <a:pt x="11658925" y="6713697"/>
                </a:cubicBezTo>
                <a:cubicBezTo>
                  <a:pt x="11660982" y="6713697"/>
                  <a:pt x="11660982" y="6713697"/>
                  <a:pt x="11660982" y="6713697"/>
                </a:cubicBezTo>
                <a:cubicBezTo>
                  <a:pt x="11669208" y="6699148"/>
                  <a:pt x="11673321" y="6680442"/>
                  <a:pt x="11675378" y="6661736"/>
                </a:cubicBezTo>
                <a:cubicBezTo>
                  <a:pt x="11677434" y="6661736"/>
                  <a:pt x="11693886" y="6659658"/>
                  <a:pt x="11695943" y="6659658"/>
                </a:cubicBezTo>
                <a:cubicBezTo>
                  <a:pt x="11700056" y="6676285"/>
                  <a:pt x="11710338" y="6692913"/>
                  <a:pt x="11722678" y="6705383"/>
                </a:cubicBezTo>
                <a:cubicBezTo>
                  <a:pt x="11728847" y="6703305"/>
                  <a:pt x="11739130" y="6701227"/>
                  <a:pt x="11743243" y="6699148"/>
                </a:cubicBezTo>
                <a:cubicBezTo>
                  <a:pt x="11745300" y="6699148"/>
                  <a:pt x="11745300" y="6699148"/>
                  <a:pt x="11745300" y="6699148"/>
                </a:cubicBezTo>
                <a:cubicBezTo>
                  <a:pt x="11747356" y="6690835"/>
                  <a:pt x="11747356" y="6680442"/>
                  <a:pt x="11747356" y="6672129"/>
                </a:cubicBezTo>
                <a:cubicBezTo>
                  <a:pt x="11747356" y="6663815"/>
                  <a:pt x="11747356" y="6653422"/>
                  <a:pt x="11745300" y="6645109"/>
                </a:cubicBezTo>
                <a:cubicBezTo>
                  <a:pt x="11747356" y="6645109"/>
                  <a:pt x="11763808" y="6638873"/>
                  <a:pt x="11765865" y="6636795"/>
                </a:cubicBezTo>
                <a:cubicBezTo>
                  <a:pt x="11774091" y="6653422"/>
                  <a:pt x="11788487" y="6665893"/>
                  <a:pt x="11802882" y="6674206"/>
                </a:cubicBezTo>
                <a:cubicBezTo>
                  <a:pt x="11809052" y="6672129"/>
                  <a:pt x="11817278" y="6667971"/>
                  <a:pt x="11821391" y="6663815"/>
                </a:cubicBezTo>
                <a:cubicBezTo>
                  <a:pt x="11823448" y="6661736"/>
                  <a:pt x="11823448" y="6661736"/>
                  <a:pt x="11823448" y="6661736"/>
                </a:cubicBezTo>
                <a:cubicBezTo>
                  <a:pt x="11823448" y="6661736"/>
                  <a:pt x="11823448" y="6661736"/>
                  <a:pt x="11823448" y="6659658"/>
                </a:cubicBezTo>
                <a:cubicBezTo>
                  <a:pt x="11823448" y="6645109"/>
                  <a:pt x="11817278" y="6626403"/>
                  <a:pt x="11809052" y="6611853"/>
                </a:cubicBezTo>
                <a:cubicBezTo>
                  <a:pt x="11811108" y="6609774"/>
                  <a:pt x="11823448" y="6599383"/>
                  <a:pt x="11825504" y="6597304"/>
                </a:cubicBezTo>
                <a:cubicBezTo>
                  <a:pt x="11839900" y="6609774"/>
                  <a:pt x="11856352" y="6620167"/>
                  <a:pt x="11870748" y="6624324"/>
                </a:cubicBezTo>
                <a:cubicBezTo>
                  <a:pt x="11872805" y="6624324"/>
                  <a:pt x="11872805" y="6624324"/>
                  <a:pt x="11872805" y="6624324"/>
                </a:cubicBezTo>
                <a:cubicBezTo>
                  <a:pt x="11876918" y="6620167"/>
                  <a:pt x="11885144" y="6613932"/>
                  <a:pt x="11887201" y="6607697"/>
                </a:cubicBezTo>
                <a:cubicBezTo>
                  <a:pt x="11889257" y="6607697"/>
                  <a:pt x="11889257" y="6607697"/>
                  <a:pt x="11889257" y="6607697"/>
                </a:cubicBezTo>
                <a:cubicBezTo>
                  <a:pt x="11885144" y="6591068"/>
                  <a:pt x="11874861" y="6574441"/>
                  <a:pt x="11862522" y="6561971"/>
                </a:cubicBezTo>
                <a:cubicBezTo>
                  <a:pt x="11864579" y="6559892"/>
                  <a:pt x="11874861" y="6545342"/>
                  <a:pt x="11874861" y="6543265"/>
                </a:cubicBezTo>
                <a:cubicBezTo>
                  <a:pt x="11891314" y="6551578"/>
                  <a:pt x="11909822" y="6557813"/>
                  <a:pt x="11926275" y="6557813"/>
                </a:cubicBezTo>
                <a:cubicBezTo>
                  <a:pt x="11928331" y="6555735"/>
                  <a:pt x="11928331" y="6555735"/>
                  <a:pt x="11928331" y="6555735"/>
                </a:cubicBezTo>
                <a:cubicBezTo>
                  <a:pt x="11930388" y="6551578"/>
                  <a:pt x="11936557" y="6543265"/>
                  <a:pt x="11938614" y="6537029"/>
                </a:cubicBezTo>
                <a:cubicBezTo>
                  <a:pt x="11938614" y="6534951"/>
                  <a:pt x="11938614" y="6534951"/>
                  <a:pt x="11938614" y="6534951"/>
                </a:cubicBezTo>
                <a:cubicBezTo>
                  <a:pt x="11930388" y="6522480"/>
                  <a:pt x="11915992" y="6507930"/>
                  <a:pt x="11901596" y="6499616"/>
                </a:cubicBezTo>
                <a:cubicBezTo>
                  <a:pt x="11901596" y="6495460"/>
                  <a:pt x="11909822" y="6480910"/>
                  <a:pt x="11909822" y="6478833"/>
                </a:cubicBezTo>
                <a:cubicBezTo>
                  <a:pt x="11926275" y="6482989"/>
                  <a:pt x="11944784" y="6482989"/>
                  <a:pt x="11961236" y="6478833"/>
                </a:cubicBezTo>
                <a:cubicBezTo>
                  <a:pt x="11963292" y="6478833"/>
                  <a:pt x="11963292" y="6478833"/>
                  <a:pt x="11963292" y="6478833"/>
                </a:cubicBezTo>
                <a:cubicBezTo>
                  <a:pt x="11965349" y="6472597"/>
                  <a:pt x="11967405" y="6464283"/>
                  <a:pt x="11967405" y="6458048"/>
                </a:cubicBezTo>
                <a:cubicBezTo>
                  <a:pt x="11967405" y="6455969"/>
                  <a:pt x="11967405" y="6455969"/>
                  <a:pt x="11967405" y="6455969"/>
                </a:cubicBezTo>
                <a:cubicBezTo>
                  <a:pt x="11957123" y="6443498"/>
                  <a:pt x="11940670" y="6435184"/>
                  <a:pt x="11922162" y="6428949"/>
                </a:cubicBezTo>
                <a:cubicBezTo>
                  <a:pt x="11924218" y="6426871"/>
                  <a:pt x="11926275" y="6410243"/>
                  <a:pt x="11926275" y="6408165"/>
                </a:cubicBezTo>
                <a:cubicBezTo>
                  <a:pt x="11944784" y="6408165"/>
                  <a:pt x="11963292" y="6401930"/>
                  <a:pt x="11975632" y="6393616"/>
                </a:cubicBezTo>
                <a:cubicBezTo>
                  <a:pt x="11977688" y="6393616"/>
                  <a:pt x="11977688" y="6393616"/>
                  <a:pt x="11977688" y="6393616"/>
                </a:cubicBezTo>
                <a:cubicBezTo>
                  <a:pt x="11977688" y="6389459"/>
                  <a:pt x="11977688" y="6385302"/>
                  <a:pt x="11977688" y="6381145"/>
                </a:cubicBezTo>
                <a:cubicBezTo>
                  <a:pt x="11977688" y="6379066"/>
                  <a:pt x="11977688" y="6374910"/>
                  <a:pt x="11977688" y="6370752"/>
                </a:cubicBezTo>
                <a:cubicBezTo>
                  <a:pt x="11975632" y="6370752"/>
                  <a:pt x="11975632" y="6370752"/>
                  <a:pt x="11975632" y="6370752"/>
                </a:cubicBezTo>
                <a:cubicBezTo>
                  <a:pt x="11963292" y="6362439"/>
                  <a:pt x="11944784" y="6356204"/>
                  <a:pt x="11926275" y="6356204"/>
                </a:cubicBezTo>
                <a:cubicBezTo>
                  <a:pt x="11926275" y="6354125"/>
                  <a:pt x="11924218" y="6337498"/>
                  <a:pt x="11924218" y="6335419"/>
                </a:cubicBezTo>
                <a:cubicBezTo>
                  <a:pt x="11940670" y="6329184"/>
                  <a:pt x="11957123" y="6320870"/>
                  <a:pt x="11967405" y="6308399"/>
                </a:cubicBezTo>
                <a:cubicBezTo>
                  <a:pt x="11969462" y="6308399"/>
                  <a:pt x="11969462" y="6308399"/>
                  <a:pt x="11969462" y="6308399"/>
                </a:cubicBezTo>
                <a:cubicBezTo>
                  <a:pt x="11969462" y="6306320"/>
                  <a:pt x="11969462" y="6306320"/>
                  <a:pt x="11969462" y="6306320"/>
                </a:cubicBezTo>
                <a:cubicBezTo>
                  <a:pt x="11967405" y="6300085"/>
                  <a:pt x="11965349" y="6291772"/>
                  <a:pt x="11963292" y="6285536"/>
                </a:cubicBezTo>
                <a:cubicBezTo>
                  <a:pt x="11961236" y="6285536"/>
                  <a:pt x="11961236" y="6285536"/>
                  <a:pt x="11961236" y="6285536"/>
                </a:cubicBezTo>
                <a:cubicBezTo>
                  <a:pt x="11946840" y="6279301"/>
                  <a:pt x="11928331" y="6281379"/>
                  <a:pt x="11909822" y="6285536"/>
                </a:cubicBezTo>
                <a:cubicBezTo>
                  <a:pt x="11909822" y="6283458"/>
                  <a:pt x="11903653" y="6266830"/>
                  <a:pt x="11901596" y="6264752"/>
                </a:cubicBezTo>
                <a:cubicBezTo>
                  <a:pt x="11918049" y="6256438"/>
                  <a:pt x="11930388" y="6241888"/>
                  <a:pt x="11938614" y="6227340"/>
                </a:cubicBezTo>
                <a:cubicBezTo>
                  <a:pt x="11938614" y="6225261"/>
                  <a:pt x="11938614" y="6225261"/>
                  <a:pt x="11938614" y="6225261"/>
                </a:cubicBezTo>
                <a:cubicBezTo>
                  <a:pt x="11936557" y="6221104"/>
                  <a:pt x="11932444" y="6212790"/>
                  <a:pt x="11928331" y="6206555"/>
                </a:cubicBezTo>
                <a:cubicBezTo>
                  <a:pt x="11926275" y="6206555"/>
                  <a:pt x="11926275" y="6206555"/>
                  <a:pt x="11926275" y="6206555"/>
                </a:cubicBezTo>
                <a:cubicBezTo>
                  <a:pt x="11909822" y="6206555"/>
                  <a:pt x="11891314" y="6210712"/>
                  <a:pt x="11876918" y="6219026"/>
                </a:cubicBezTo>
                <a:cubicBezTo>
                  <a:pt x="11874861" y="6219026"/>
                  <a:pt x="11864579" y="6204476"/>
                  <a:pt x="11862522" y="6202398"/>
                </a:cubicBezTo>
                <a:cubicBezTo>
                  <a:pt x="11874861" y="6189927"/>
                  <a:pt x="11885144" y="6173300"/>
                  <a:pt x="11889257" y="6156672"/>
                </a:cubicBezTo>
                <a:cubicBezTo>
                  <a:pt x="11889257" y="6154594"/>
                  <a:pt x="11889257" y="6154594"/>
                  <a:pt x="11889257" y="6154594"/>
                </a:cubicBezTo>
                <a:cubicBezTo>
                  <a:pt x="11885144" y="6150437"/>
                  <a:pt x="11878975" y="6144201"/>
                  <a:pt x="11872805" y="6140044"/>
                </a:cubicBezTo>
                <a:cubicBezTo>
                  <a:pt x="11856352" y="6144201"/>
                  <a:pt x="11839900" y="6152515"/>
                  <a:pt x="11827561" y="6164986"/>
                </a:cubicBezTo>
                <a:cubicBezTo>
                  <a:pt x="11825504" y="6164986"/>
                  <a:pt x="11811108" y="6154594"/>
                  <a:pt x="11809052" y="6152515"/>
                </a:cubicBezTo>
                <a:cubicBezTo>
                  <a:pt x="11819334" y="6135888"/>
                  <a:pt x="11823448" y="6119260"/>
                  <a:pt x="11823448" y="6102632"/>
                </a:cubicBezTo>
                <a:cubicBezTo>
                  <a:pt x="11823448" y="6102632"/>
                  <a:pt x="11823448" y="6100554"/>
                  <a:pt x="11823448" y="6100554"/>
                </a:cubicBezTo>
                <a:cubicBezTo>
                  <a:pt x="11817278" y="6096397"/>
                  <a:pt x="11809052" y="6092240"/>
                  <a:pt x="11804939" y="6090162"/>
                </a:cubicBezTo>
                <a:cubicBezTo>
                  <a:pt x="11802882" y="6088083"/>
                  <a:pt x="11802882" y="6088083"/>
                  <a:pt x="11802882" y="6088083"/>
                </a:cubicBezTo>
                <a:cubicBezTo>
                  <a:pt x="11802882" y="6090162"/>
                  <a:pt x="11802882" y="6090162"/>
                  <a:pt x="11802882" y="6090162"/>
                </a:cubicBezTo>
                <a:cubicBezTo>
                  <a:pt x="11788487" y="6096397"/>
                  <a:pt x="11776147" y="6110946"/>
                  <a:pt x="11765865" y="6125495"/>
                </a:cubicBezTo>
                <a:cubicBezTo>
                  <a:pt x="11763808" y="6125495"/>
                  <a:pt x="11747356" y="6119260"/>
                  <a:pt x="11745300" y="6117182"/>
                </a:cubicBezTo>
                <a:cubicBezTo>
                  <a:pt x="11747356" y="6108868"/>
                  <a:pt x="11749412" y="6100554"/>
                  <a:pt x="11749412" y="6090162"/>
                </a:cubicBezTo>
                <a:cubicBezTo>
                  <a:pt x="11749412" y="6081848"/>
                  <a:pt x="11747356" y="6073534"/>
                  <a:pt x="11745300" y="6065220"/>
                </a:cubicBezTo>
                <a:cubicBezTo>
                  <a:pt x="11745300" y="6063142"/>
                  <a:pt x="11745300" y="6063142"/>
                  <a:pt x="11745300" y="6063142"/>
                </a:cubicBezTo>
                <a:cubicBezTo>
                  <a:pt x="11743243" y="6063142"/>
                  <a:pt x="11743243" y="6063142"/>
                  <a:pt x="11743243" y="6063142"/>
                </a:cubicBezTo>
                <a:cubicBezTo>
                  <a:pt x="11739130" y="6061063"/>
                  <a:pt x="11730904" y="6058985"/>
                  <a:pt x="11722678" y="6058985"/>
                </a:cubicBezTo>
                <a:cubicBezTo>
                  <a:pt x="11710338" y="6069377"/>
                  <a:pt x="11700056" y="6086005"/>
                  <a:pt x="11695943" y="6104711"/>
                </a:cubicBezTo>
                <a:cubicBezTo>
                  <a:pt x="11693886" y="6102632"/>
                  <a:pt x="11677434" y="6100554"/>
                  <a:pt x="11673321" y="6100554"/>
                </a:cubicBezTo>
                <a:cubicBezTo>
                  <a:pt x="11673321" y="6083926"/>
                  <a:pt x="11669208" y="6065220"/>
                  <a:pt x="11660982" y="6050671"/>
                </a:cubicBezTo>
                <a:cubicBezTo>
                  <a:pt x="11658925" y="6050671"/>
                  <a:pt x="11658925" y="6050671"/>
                  <a:pt x="11658925" y="6050671"/>
                </a:cubicBezTo>
                <a:cubicBezTo>
                  <a:pt x="11652756" y="6048592"/>
                  <a:pt x="11644529" y="6048592"/>
                  <a:pt x="11638359" y="6050671"/>
                </a:cubicBezTo>
                <a:cubicBezTo>
                  <a:pt x="11636303" y="6050671"/>
                  <a:pt x="11636303" y="6050671"/>
                  <a:pt x="11636303" y="6050671"/>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alpha val="0"/>
                  </a:schemeClr>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 </a:t>
            </a:r>
          </a:p>
        </p:txBody>
      </p:sp>
      <p:sp>
        <p:nvSpPr>
          <p:cNvPr id="8" name="Text Placeholder 7">
            <a:extLst>
              <a:ext uri="{FF2B5EF4-FFF2-40B4-BE49-F238E27FC236}">
                <a16:creationId xmlns:a16="http://schemas.microsoft.com/office/drawing/2014/main" id="{E5AC0397-2DA6-4540-8C1F-56B2F3337EE9}"/>
              </a:ext>
            </a:extLst>
          </p:cNvPr>
          <p:cNvSpPr>
            <a:spLocks noGrp="1"/>
          </p:cNvSpPr>
          <p:nvPr>
            <p:ph type="body" sz="quarter" idx="14"/>
          </p:nvPr>
        </p:nvSpPr>
        <p:spPr>
          <a:xfrm>
            <a:off x="719138" y="1358900"/>
            <a:ext cx="3860800" cy="2434167"/>
          </a:xfrm>
          <a:noFill/>
          <a:ln w="50800">
            <a:solidFill>
              <a:schemeClr val="bg1"/>
            </a:solidFill>
          </a:ln>
        </p:spPr>
        <p:txBody>
          <a:bodyPr anchor="ctr">
            <a:normAutofit/>
          </a:bodyPr>
          <a:lstStyle>
            <a:lvl1pPr marL="0" indent="0">
              <a:buNone/>
              <a:defRPr sz="3300">
                <a:solidFill>
                  <a:schemeClr val="bg1"/>
                </a:solidFill>
                <a:latin typeface="+mn-lt"/>
              </a:defRPr>
            </a:lvl1pPr>
            <a:lvl2pPr marL="457200" indent="0">
              <a:buFont typeface="Arial" panose="020B0604020202020204" pitchFamily="34" charset="0"/>
              <a:buNone/>
              <a:defRPr sz="3300">
                <a:solidFill>
                  <a:schemeClr val="bg1"/>
                </a:solidFill>
                <a:latin typeface="+mn-lt"/>
              </a:defRPr>
            </a:lvl2pPr>
          </a:lstStyle>
          <a:p>
            <a:pPr lvl="0"/>
            <a:r>
              <a:rPr lang="en-US" dirty="0"/>
              <a:t>Click to edit Master text styles</a:t>
            </a:r>
          </a:p>
          <a:p>
            <a:pPr lvl="1"/>
            <a:endParaRPr lang="en-US" dirty="0"/>
          </a:p>
        </p:txBody>
      </p:sp>
      <p:sp>
        <p:nvSpPr>
          <p:cNvPr id="10" name="Text Placeholder 7">
            <a:extLst>
              <a:ext uri="{FF2B5EF4-FFF2-40B4-BE49-F238E27FC236}">
                <a16:creationId xmlns:a16="http://schemas.microsoft.com/office/drawing/2014/main" id="{CB44E7F6-F31E-4A39-A72C-52DF93197E75}"/>
              </a:ext>
            </a:extLst>
          </p:cNvPr>
          <p:cNvSpPr>
            <a:spLocks noGrp="1"/>
          </p:cNvSpPr>
          <p:nvPr>
            <p:ph type="body" sz="quarter" idx="15"/>
          </p:nvPr>
        </p:nvSpPr>
        <p:spPr>
          <a:xfrm>
            <a:off x="719138" y="3793068"/>
            <a:ext cx="3860800" cy="651932"/>
          </a:xfrm>
          <a:noFill/>
          <a:ln w="50800">
            <a:solidFill>
              <a:schemeClr val="bg1"/>
            </a:solidFill>
          </a:ln>
        </p:spPr>
        <p:txBody>
          <a:bodyPr tIns="0" bIns="0" anchor="ctr">
            <a:noAutofit/>
          </a:bodyPr>
          <a:lstStyle>
            <a:lvl1pPr marL="0" indent="0">
              <a:buNone/>
              <a:defRPr sz="3300">
                <a:solidFill>
                  <a:schemeClr val="bg1"/>
                </a:solidFill>
                <a:latin typeface="+mn-lt"/>
              </a:defRPr>
            </a:lvl1pPr>
            <a:lvl2pPr marL="457200" indent="0">
              <a:buFont typeface="Arial" panose="020B0604020202020204" pitchFamily="34" charset="0"/>
              <a:buNone/>
              <a:defRPr sz="3300">
                <a:solidFill>
                  <a:schemeClr val="bg1"/>
                </a:solidFill>
                <a:latin typeface="+mn-lt"/>
              </a:defRPr>
            </a:lvl2pPr>
          </a:lstStyle>
          <a:p>
            <a:pPr lvl="0"/>
            <a:r>
              <a:rPr lang="en-US" dirty="0"/>
              <a:t>Click to edit Master</a:t>
            </a:r>
          </a:p>
        </p:txBody>
      </p:sp>
      <p:sp>
        <p:nvSpPr>
          <p:cNvPr id="14" name="Slide Number Placeholder 5">
            <a:extLst>
              <a:ext uri="{FF2B5EF4-FFF2-40B4-BE49-F238E27FC236}">
                <a16:creationId xmlns:a16="http://schemas.microsoft.com/office/drawing/2014/main" id="{2A7DCC2E-35BA-4F5F-A36B-1B0E622326EF}"/>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3720071216"/>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4342A258-AFA5-4BA1-AA41-952099F1FF0B}"/>
              </a:ext>
            </a:extLst>
          </p:cNvPr>
          <p:cNvSpPr>
            <a:spLocks noGrp="1"/>
          </p:cNvSpPr>
          <p:nvPr>
            <p:ph type="pic" sz="quarter" idx="16"/>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dirty="0"/>
          </a:p>
        </p:txBody>
      </p:sp>
      <p:sp>
        <p:nvSpPr>
          <p:cNvPr id="8" name="Text Placeholder 7">
            <a:extLst>
              <a:ext uri="{FF2B5EF4-FFF2-40B4-BE49-F238E27FC236}">
                <a16:creationId xmlns:a16="http://schemas.microsoft.com/office/drawing/2014/main" id="{B5A16267-4880-4253-B86A-25B0E5E87384}"/>
              </a:ext>
            </a:extLst>
          </p:cNvPr>
          <p:cNvSpPr>
            <a:spLocks noGrp="1"/>
          </p:cNvSpPr>
          <p:nvPr>
            <p:ph type="body" sz="quarter" idx="17" hasCustomPrompt="1"/>
          </p:nvPr>
        </p:nvSpPr>
        <p:spPr>
          <a:xfrm>
            <a:off x="0" y="0"/>
            <a:ext cx="12192000" cy="6858000"/>
          </a:xfrm>
          <a:custGeom>
            <a:avLst/>
            <a:gdLst>
              <a:gd name="connsiteX0" fmla="*/ 11603402 w 12192000"/>
              <a:gd name="connsiteY0" fmla="*/ 6448102 h 6858000"/>
              <a:gd name="connsiteX1" fmla="*/ 11613605 w 12192000"/>
              <a:gd name="connsiteY1" fmla="*/ 6448102 h 6858000"/>
              <a:gd name="connsiteX2" fmla="*/ 11617686 w 12192000"/>
              <a:gd name="connsiteY2" fmla="*/ 6456440 h 6858000"/>
              <a:gd name="connsiteX3" fmla="*/ 11623808 w 12192000"/>
              <a:gd name="connsiteY3" fmla="*/ 6558584 h 6858000"/>
              <a:gd name="connsiteX4" fmla="*/ 11621767 w 12192000"/>
              <a:gd name="connsiteY4" fmla="*/ 6569006 h 6858000"/>
              <a:gd name="connsiteX5" fmla="*/ 11615645 w 12192000"/>
              <a:gd name="connsiteY5" fmla="*/ 6569006 h 6858000"/>
              <a:gd name="connsiteX6" fmla="*/ 11509533 w 12192000"/>
              <a:gd name="connsiteY6" fmla="*/ 6506470 h 6858000"/>
              <a:gd name="connsiteX7" fmla="*/ 11505451 w 12192000"/>
              <a:gd name="connsiteY7" fmla="*/ 6500217 h 6858000"/>
              <a:gd name="connsiteX8" fmla="*/ 11505451 w 12192000"/>
              <a:gd name="connsiteY8" fmla="*/ 6498131 h 6858000"/>
              <a:gd name="connsiteX9" fmla="*/ 11511573 w 12192000"/>
              <a:gd name="connsiteY9" fmla="*/ 6493962 h 6858000"/>
              <a:gd name="connsiteX10" fmla="*/ 11603402 w 12192000"/>
              <a:gd name="connsiteY10" fmla="*/ 6448102 h 6858000"/>
              <a:gd name="connsiteX11" fmla="*/ 11686136 w 12192000"/>
              <a:gd name="connsiteY11" fmla="*/ 6446018 h 6858000"/>
              <a:gd name="connsiteX12" fmla="*/ 11696438 w 12192000"/>
              <a:gd name="connsiteY12" fmla="*/ 6446018 h 6858000"/>
              <a:gd name="connsiteX13" fmla="*/ 11787097 w 12192000"/>
              <a:gd name="connsiteY13" fmla="*/ 6491784 h 6858000"/>
              <a:gd name="connsiteX14" fmla="*/ 11795339 w 12192000"/>
              <a:gd name="connsiteY14" fmla="*/ 6498025 h 6858000"/>
              <a:gd name="connsiteX15" fmla="*/ 11791218 w 12192000"/>
              <a:gd name="connsiteY15" fmla="*/ 6504265 h 6858000"/>
              <a:gd name="connsiteX16" fmla="*/ 11684076 w 12192000"/>
              <a:gd name="connsiteY16" fmla="*/ 6566673 h 6858000"/>
              <a:gd name="connsiteX17" fmla="*/ 11675833 w 12192000"/>
              <a:gd name="connsiteY17" fmla="*/ 6566673 h 6858000"/>
              <a:gd name="connsiteX18" fmla="*/ 11673773 w 12192000"/>
              <a:gd name="connsiteY18" fmla="*/ 6558352 h 6858000"/>
              <a:gd name="connsiteX19" fmla="*/ 11682015 w 12192000"/>
              <a:gd name="connsiteY19" fmla="*/ 6454339 h 6858000"/>
              <a:gd name="connsiteX20" fmla="*/ 11686136 w 12192000"/>
              <a:gd name="connsiteY20" fmla="*/ 6446018 h 6858000"/>
              <a:gd name="connsiteX21" fmla="*/ 10868401 w 12192000"/>
              <a:gd name="connsiteY21" fmla="*/ 6406275 h 6858000"/>
              <a:gd name="connsiteX22" fmla="*/ 10868401 w 12192000"/>
              <a:gd name="connsiteY22" fmla="*/ 6449478 h 6858000"/>
              <a:gd name="connsiteX23" fmla="*/ 10820512 w 12192000"/>
              <a:gd name="connsiteY23" fmla="*/ 6457707 h 6858000"/>
              <a:gd name="connsiteX24" fmla="*/ 10801773 w 12192000"/>
              <a:gd name="connsiteY24" fmla="*/ 6433020 h 6858000"/>
              <a:gd name="connsiteX25" fmla="*/ 10826759 w 12192000"/>
              <a:gd name="connsiteY25" fmla="*/ 6408333 h 6858000"/>
              <a:gd name="connsiteX26" fmla="*/ 10518900 w 12192000"/>
              <a:gd name="connsiteY26" fmla="*/ 6336141 h 6858000"/>
              <a:gd name="connsiteX27" fmla="*/ 10559811 w 12192000"/>
              <a:gd name="connsiteY27" fmla="*/ 6396340 h 6858000"/>
              <a:gd name="connsiteX28" fmla="*/ 10518900 w 12192000"/>
              <a:gd name="connsiteY28" fmla="*/ 6456538 h 6858000"/>
              <a:gd name="connsiteX29" fmla="*/ 10477988 w 12192000"/>
              <a:gd name="connsiteY29" fmla="*/ 6396340 h 6858000"/>
              <a:gd name="connsiteX30" fmla="*/ 10518900 w 12192000"/>
              <a:gd name="connsiteY30" fmla="*/ 6336141 h 6858000"/>
              <a:gd name="connsiteX31" fmla="*/ 11673123 w 12192000"/>
              <a:gd name="connsiteY31" fmla="*/ 6327829 h 6858000"/>
              <a:gd name="connsiteX32" fmla="*/ 11682116 w 12192000"/>
              <a:gd name="connsiteY32" fmla="*/ 6328868 h 6858000"/>
              <a:gd name="connsiteX33" fmla="*/ 11708840 w 12192000"/>
              <a:gd name="connsiteY33" fmla="*/ 6380819 h 6858000"/>
              <a:gd name="connsiteX34" fmla="*/ 11649226 w 12192000"/>
              <a:gd name="connsiteY34" fmla="*/ 6439004 h 6858000"/>
              <a:gd name="connsiteX35" fmla="*/ 11589612 w 12192000"/>
              <a:gd name="connsiteY35" fmla="*/ 6380819 h 6858000"/>
              <a:gd name="connsiteX36" fmla="*/ 11616336 w 12192000"/>
              <a:gd name="connsiteY36" fmla="*/ 6330947 h 6858000"/>
              <a:gd name="connsiteX37" fmla="*/ 11632781 w 12192000"/>
              <a:gd name="connsiteY37" fmla="*/ 6333024 h 6858000"/>
              <a:gd name="connsiteX38" fmla="*/ 11630725 w 12192000"/>
              <a:gd name="connsiteY38" fmla="*/ 6349649 h 6858000"/>
              <a:gd name="connsiteX39" fmla="*/ 11614280 w 12192000"/>
              <a:gd name="connsiteY39" fmla="*/ 6380819 h 6858000"/>
              <a:gd name="connsiteX40" fmla="*/ 11649226 w 12192000"/>
              <a:gd name="connsiteY40" fmla="*/ 6416146 h 6858000"/>
              <a:gd name="connsiteX41" fmla="*/ 11684172 w 12192000"/>
              <a:gd name="connsiteY41" fmla="*/ 6380819 h 6858000"/>
              <a:gd name="connsiteX42" fmla="*/ 11667727 w 12192000"/>
              <a:gd name="connsiteY42" fmla="*/ 6349649 h 6858000"/>
              <a:gd name="connsiteX43" fmla="*/ 11665671 w 12192000"/>
              <a:gd name="connsiteY43" fmla="*/ 6333024 h 6858000"/>
              <a:gd name="connsiteX44" fmla="*/ 11673123 w 12192000"/>
              <a:gd name="connsiteY44" fmla="*/ 6327829 h 6858000"/>
              <a:gd name="connsiteX45" fmla="*/ 11822057 w 12192000"/>
              <a:gd name="connsiteY45" fmla="*/ 6312763 h 6858000"/>
              <a:gd name="connsiteX46" fmla="*/ 11826190 w 12192000"/>
              <a:gd name="connsiteY46" fmla="*/ 6318992 h 6858000"/>
              <a:gd name="connsiteX47" fmla="*/ 11826190 w 12192000"/>
              <a:gd name="connsiteY47" fmla="*/ 6443559 h 6858000"/>
              <a:gd name="connsiteX48" fmla="*/ 11822057 w 12192000"/>
              <a:gd name="connsiteY48" fmla="*/ 6449787 h 6858000"/>
              <a:gd name="connsiteX49" fmla="*/ 11813791 w 12192000"/>
              <a:gd name="connsiteY49" fmla="*/ 6447711 h 6858000"/>
              <a:gd name="connsiteX50" fmla="*/ 11729066 w 12192000"/>
              <a:gd name="connsiteY50" fmla="*/ 6389579 h 6858000"/>
              <a:gd name="connsiteX51" fmla="*/ 11722867 w 12192000"/>
              <a:gd name="connsiteY51" fmla="*/ 6381275 h 6858000"/>
              <a:gd name="connsiteX52" fmla="*/ 11729066 w 12192000"/>
              <a:gd name="connsiteY52" fmla="*/ 6372971 h 6858000"/>
              <a:gd name="connsiteX53" fmla="*/ 11813791 w 12192000"/>
              <a:gd name="connsiteY53" fmla="*/ 6314840 h 6858000"/>
              <a:gd name="connsiteX54" fmla="*/ 11822057 w 12192000"/>
              <a:gd name="connsiteY54" fmla="*/ 6312763 h 6858000"/>
              <a:gd name="connsiteX55" fmla="*/ 11476229 w 12192000"/>
              <a:gd name="connsiteY55" fmla="*/ 6312763 h 6858000"/>
              <a:gd name="connsiteX56" fmla="*/ 11484412 w 12192000"/>
              <a:gd name="connsiteY56" fmla="*/ 6316915 h 6858000"/>
              <a:gd name="connsiteX57" fmla="*/ 11568280 w 12192000"/>
              <a:gd name="connsiteY57" fmla="*/ 6372971 h 6858000"/>
              <a:gd name="connsiteX58" fmla="*/ 11574417 w 12192000"/>
              <a:gd name="connsiteY58" fmla="*/ 6381275 h 6858000"/>
              <a:gd name="connsiteX59" fmla="*/ 11568280 w 12192000"/>
              <a:gd name="connsiteY59" fmla="*/ 6389579 h 6858000"/>
              <a:gd name="connsiteX60" fmla="*/ 11484412 w 12192000"/>
              <a:gd name="connsiteY60" fmla="*/ 6447711 h 6858000"/>
              <a:gd name="connsiteX61" fmla="*/ 11476229 w 12192000"/>
              <a:gd name="connsiteY61" fmla="*/ 6449787 h 6858000"/>
              <a:gd name="connsiteX62" fmla="*/ 11472138 w 12192000"/>
              <a:gd name="connsiteY62" fmla="*/ 6443559 h 6858000"/>
              <a:gd name="connsiteX63" fmla="*/ 11472138 w 12192000"/>
              <a:gd name="connsiteY63" fmla="*/ 6318992 h 6858000"/>
              <a:gd name="connsiteX64" fmla="*/ 11476229 w 12192000"/>
              <a:gd name="connsiteY64" fmla="*/ 6312763 h 6858000"/>
              <a:gd name="connsiteX65" fmla="*/ 11088184 w 12192000"/>
              <a:gd name="connsiteY65" fmla="*/ 6302243 h 6858000"/>
              <a:gd name="connsiteX66" fmla="*/ 11082024 w 12192000"/>
              <a:gd name="connsiteY66" fmla="*/ 6304321 h 6858000"/>
              <a:gd name="connsiteX67" fmla="*/ 11079972 w 12192000"/>
              <a:gd name="connsiteY67" fmla="*/ 6310551 h 6858000"/>
              <a:gd name="connsiteX68" fmla="*/ 11121033 w 12192000"/>
              <a:gd name="connsiteY68" fmla="*/ 6468402 h 6858000"/>
              <a:gd name="connsiteX69" fmla="*/ 11145670 w 12192000"/>
              <a:gd name="connsiteY69" fmla="*/ 6489171 h 6858000"/>
              <a:gd name="connsiteX70" fmla="*/ 11153882 w 12192000"/>
              <a:gd name="connsiteY70" fmla="*/ 6489171 h 6858000"/>
              <a:gd name="connsiteX71" fmla="*/ 11149776 w 12192000"/>
              <a:gd name="connsiteY71" fmla="*/ 6497479 h 6858000"/>
              <a:gd name="connsiteX72" fmla="*/ 11149776 w 12192000"/>
              <a:gd name="connsiteY72" fmla="*/ 6499556 h 6858000"/>
              <a:gd name="connsiteX73" fmla="*/ 11125139 w 12192000"/>
              <a:gd name="connsiteY73" fmla="*/ 6518249 h 6858000"/>
              <a:gd name="connsiteX74" fmla="*/ 11090237 w 12192000"/>
              <a:gd name="connsiteY74" fmla="*/ 6516172 h 6858000"/>
              <a:gd name="connsiteX75" fmla="*/ 11084078 w 12192000"/>
              <a:gd name="connsiteY75" fmla="*/ 6518249 h 6858000"/>
              <a:gd name="connsiteX76" fmla="*/ 11082024 w 12192000"/>
              <a:gd name="connsiteY76" fmla="*/ 6522403 h 6858000"/>
              <a:gd name="connsiteX77" fmla="*/ 11082024 w 12192000"/>
              <a:gd name="connsiteY77" fmla="*/ 6541096 h 6858000"/>
              <a:gd name="connsiteX78" fmla="*/ 11088184 w 12192000"/>
              <a:gd name="connsiteY78" fmla="*/ 6547327 h 6858000"/>
              <a:gd name="connsiteX79" fmla="*/ 11135404 w 12192000"/>
              <a:gd name="connsiteY79" fmla="*/ 6553557 h 6858000"/>
              <a:gd name="connsiteX80" fmla="*/ 11137458 w 12192000"/>
              <a:gd name="connsiteY80" fmla="*/ 6553557 h 6858000"/>
              <a:gd name="connsiteX81" fmla="*/ 11190838 w 12192000"/>
              <a:gd name="connsiteY81" fmla="*/ 6501633 h 6858000"/>
              <a:gd name="connsiteX82" fmla="*/ 11223687 w 12192000"/>
              <a:gd name="connsiteY82" fmla="*/ 6372861 h 6858000"/>
              <a:gd name="connsiteX83" fmla="*/ 11236005 w 12192000"/>
              <a:gd name="connsiteY83" fmla="*/ 6331321 h 6858000"/>
              <a:gd name="connsiteX84" fmla="*/ 11240111 w 12192000"/>
              <a:gd name="connsiteY84" fmla="*/ 6310551 h 6858000"/>
              <a:gd name="connsiteX85" fmla="*/ 11238058 w 12192000"/>
              <a:gd name="connsiteY85" fmla="*/ 6304321 h 6858000"/>
              <a:gd name="connsiteX86" fmla="*/ 11233952 w 12192000"/>
              <a:gd name="connsiteY86" fmla="*/ 6302243 h 6858000"/>
              <a:gd name="connsiteX87" fmla="*/ 11205209 w 12192000"/>
              <a:gd name="connsiteY87" fmla="*/ 6302243 h 6858000"/>
              <a:gd name="connsiteX88" fmla="*/ 11199050 w 12192000"/>
              <a:gd name="connsiteY88" fmla="*/ 6306398 h 6858000"/>
              <a:gd name="connsiteX89" fmla="*/ 11162094 w 12192000"/>
              <a:gd name="connsiteY89" fmla="*/ 6447632 h 6858000"/>
              <a:gd name="connsiteX90" fmla="*/ 11160041 w 12192000"/>
              <a:gd name="connsiteY90" fmla="*/ 6447632 h 6858000"/>
              <a:gd name="connsiteX91" fmla="*/ 11121033 w 12192000"/>
              <a:gd name="connsiteY91" fmla="*/ 6306398 h 6858000"/>
              <a:gd name="connsiteX92" fmla="*/ 11114874 w 12192000"/>
              <a:gd name="connsiteY92" fmla="*/ 6302243 h 6858000"/>
              <a:gd name="connsiteX93" fmla="*/ 11088184 w 12192000"/>
              <a:gd name="connsiteY93" fmla="*/ 6302243 h 6858000"/>
              <a:gd name="connsiteX94" fmla="*/ 11048412 w 12192000"/>
              <a:gd name="connsiteY94" fmla="*/ 6299906 h 6858000"/>
              <a:gd name="connsiteX95" fmla="*/ 10999317 w 12192000"/>
              <a:gd name="connsiteY95" fmla="*/ 6320715 h 6858000"/>
              <a:gd name="connsiteX96" fmla="*/ 10999317 w 12192000"/>
              <a:gd name="connsiteY96" fmla="*/ 6308230 h 6858000"/>
              <a:gd name="connsiteX97" fmla="*/ 10993181 w 12192000"/>
              <a:gd name="connsiteY97" fmla="*/ 6301987 h 6858000"/>
              <a:gd name="connsiteX98" fmla="*/ 10964542 w 12192000"/>
              <a:gd name="connsiteY98" fmla="*/ 6301987 h 6858000"/>
              <a:gd name="connsiteX99" fmla="*/ 10958406 w 12192000"/>
              <a:gd name="connsiteY99" fmla="*/ 6308230 h 6858000"/>
              <a:gd name="connsiteX100" fmla="*/ 10958406 w 12192000"/>
              <a:gd name="connsiteY100" fmla="*/ 6483025 h 6858000"/>
              <a:gd name="connsiteX101" fmla="*/ 10964542 w 12192000"/>
              <a:gd name="connsiteY101" fmla="*/ 6489268 h 6858000"/>
              <a:gd name="connsiteX102" fmla="*/ 10993181 w 12192000"/>
              <a:gd name="connsiteY102" fmla="*/ 6489268 h 6858000"/>
              <a:gd name="connsiteX103" fmla="*/ 10999317 w 12192000"/>
              <a:gd name="connsiteY103" fmla="*/ 6483025 h 6858000"/>
              <a:gd name="connsiteX104" fmla="*/ 10999317 w 12192000"/>
              <a:gd name="connsiteY104" fmla="*/ 6362333 h 6858000"/>
              <a:gd name="connsiteX105" fmla="*/ 11050457 w 12192000"/>
              <a:gd name="connsiteY105" fmla="*/ 6339443 h 6858000"/>
              <a:gd name="connsiteX106" fmla="*/ 11056594 w 12192000"/>
              <a:gd name="connsiteY106" fmla="*/ 6333200 h 6858000"/>
              <a:gd name="connsiteX107" fmla="*/ 11056594 w 12192000"/>
              <a:gd name="connsiteY107" fmla="*/ 6306149 h 6858000"/>
              <a:gd name="connsiteX108" fmla="*/ 11054548 w 12192000"/>
              <a:gd name="connsiteY108" fmla="*/ 6301987 h 6858000"/>
              <a:gd name="connsiteX109" fmla="*/ 11048412 w 12192000"/>
              <a:gd name="connsiteY109" fmla="*/ 6299906 h 6858000"/>
              <a:gd name="connsiteX110" fmla="*/ 10847504 w 12192000"/>
              <a:gd name="connsiteY110" fmla="*/ 6296399 h 6858000"/>
              <a:gd name="connsiteX111" fmla="*/ 10777148 w 12192000"/>
              <a:gd name="connsiteY111" fmla="*/ 6304717 h 6858000"/>
              <a:gd name="connsiteX112" fmla="*/ 10770940 w 12192000"/>
              <a:gd name="connsiteY112" fmla="*/ 6310955 h 6858000"/>
              <a:gd name="connsiteX113" fmla="*/ 10773009 w 12192000"/>
              <a:gd name="connsiteY113" fmla="*/ 6335908 h 6858000"/>
              <a:gd name="connsiteX114" fmla="*/ 10775079 w 12192000"/>
              <a:gd name="connsiteY114" fmla="*/ 6340067 h 6858000"/>
              <a:gd name="connsiteX115" fmla="*/ 10779217 w 12192000"/>
              <a:gd name="connsiteY115" fmla="*/ 6342146 h 6858000"/>
              <a:gd name="connsiteX116" fmla="*/ 10845434 w 12192000"/>
              <a:gd name="connsiteY116" fmla="*/ 6337987 h 6858000"/>
              <a:gd name="connsiteX117" fmla="*/ 10868196 w 12192000"/>
              <a:gd name="connsiteY117" fmla="*/ 6360861 h 6858000"/>
              <a:gd name="connsiteX118" fmla="*/ 10868196 w 12192000"/>
              <a:gd name="connsiteY118" fmla="*/ 6373337 h 6858000"/>
              <a:gd name="connsiteX119" fmla="*/ 10822672 w 12192000"/>
              <a:gd name="connsiteY119" fmla="*/ 6377496 h 6858000"/>
              <a:gd name="connsiteX120" fmla="*/ 10758524 w 12192000"/>
              <a:gd name="connsiteY120" fmla="*/ 6433640 h 6858000"/>
              <a:gd name="connsiteX121" fmla="*/ 10814395 w 12192000"/>
              <a:gd name="connsiteY121" fmla="*/ 6493943 h 6858000"/>
              <a:gd name="connsiteX122" fmla="*/ 10874404 w 12192000"/>
              <a:gd name="connsiteY122" fmla="*/ 6481467 h 6858000"/>
              <a:gd name="connsiteX123" fmla="*/ 10903374 w 12192000"/>
              <a:gd name="connsiteY123" fmla="*/ 6493943 h 6858000"/>
              <a:gd name="connsiteX124" fmla="*/ 10909582 w 12192000"/>
              <a:gd name="connsiteY124" fmla="*/ 6491864 h 6858000"/>
              <a:gd name="connsiteX125" fmla="*/ 10911651 w 12192000"/>
              <a:gd name="connsiteY125" fmla="*/ 6485626 h 6858000"/>
              <a:gd name="connsiteX126" fmla="*/ 10911651 w 12192000"/>
              <a:gd name="connsiteY126" fmla="*/ 6360861 h 6858000"/>
              <a:gd name="connsiteX127" fmla="*/ 10847504 w 12192000"/>
              <a:gd name="connsiteY127" fmla="*/ 6296399 h 6858000"/>
              <a:gd name="connsiteX128" fmla="*/ 10518899 w 12192000"/>
              <a:gd name="connsiteY128" fmla="*/ 6296399 h 6858000"/>
              <a:gd name="connsiteX129" fmla="*/ 10434738 w 12192000"/>
              <a:gd name="connsiteY129" fmla="*/ 6395171 h 6858000"/>
              <a:gd name="connsiteX130" fmla="*/ 10518899 w 12192000"/>
              <a:gd name="connsiteY130" fmla="*/ 6493943 h 6858000"/>
              <a:gd name="connsiteX131" fmla="*/ 10603060 w 12192000"/>
              <a:gd name="connsiteY131" fmla="*/ 6395171 h 6858000"/>
              <a:gd name="connsiteX132" fmla="*/ 10518899 w 12192000"/>
              <a:gd name="connsiteY132" fmla="*/ 6296399 h 6858000"/>
              <a:gd name="connsiteX133" fmla="*/ 10302945 w 12192000"/>
              <a:gd name="connsiteY133" fmla="*/ 6270683 h 6858000"/>
              <a:gd name="connsiteX134" fmla="*/ 10319310 w 12192000"/>
              <a:gd name="connsiteY134" fmla="*/ 6270683 h 6858000"/>
              <a:gd name="connsiteX135" fmla="*/ 10362267 w 12192000"/>
              <a:gd name="connsiteY135" fmla="*/ 6310425 h 6858000"/>
              <a:gd name="connsiteX136" fmla="*/ 10317264 w 12192000"/>
              <a:gd name="connsiteY136" fmla="*/ 6348076 h 6858000"/>
              <a:gd name="connsiteX137" fmla="*/ 10272261 w 12192000"/>
              <a:gd name="connsiteY137" fmla="*/ 6348076 h 6858000"/>
              <a:gd name="connsiteX138" fmla="*/ 10272261 w 12192000"/>
              <a:gd name="connsiteY138" fmla="*/ 6272775 h 6858000"/>
              <a:gd name="connsiteX139" fmla="*/ 10302945 w 12192000"/>
              <a:gd name="connsiteY139" fmla="*/ 6270683 h 6858000"/>
              <a:gd name="connsiteX140" fmla="*/ 10679182 w 12192000"/>
              <a:gd name="connsiteY140" fmla="*/ 6258994 h 6858000"/>
              <a:gd name="connsiteX141" fmla="*/ 10650472 w 12192000"/>
              <a:gd name="connsiteY141" fmla="*/ 6265238 h 6858000"/>
              <a:gd name="connsiteX142" fmla="*/ 10644320 w 12192000"/>
              <a:gd name="connsiteY142" fmla="*/ 6271482 h 6858000"/>
              <a:gd name="connsiteX143" fmla="*/ 10644320 w 12192000"/>
              <a:gd name="connsiteY143" fmla="*/ 6302704 h 6858000"/>
              <a:gd name="connsiteX144" fmla="*/ 10627914 w 12192000"/>
              <a:gd name="connsiteY144" fmla="*/ 6302704 h 6858000"/>
              <a:gd name="connsiteX145" fmla="*/ 10621762 w 12192000"/>
              <a:gd name="connsiteY145" fmla="*/ 6308949 h 6858000"/>
              <a:gd name="connsiteX146" fmla="*/ 10621762 w 12192000"/>
              <a:gd name="connsiteY146" fmla="*/ 6333927 h 6858000"/>
              <a:gd name="connsiteX147" fmla="*/ 10627914 w 12192000"/>
              <a:gd name="connsiteY147" fmla="*/ 6340171 h 6858000"/>
              <a:gd name="connsiteX148" fmla="*/ 10644320 w 12192000"/>
              <a:gd name="connsiteY148" fmla="*/ 6340171 h 6858000"/>
              <a:gd name="connsiteX149" fmla="*/ 10644320 w 12192000"/>
              <a:gd name="connsiteY149" fmla="*/ 6423430 h 6858000"/>
              <a:gd name="connsiteX150" fmla="*/ 10699689 w 12192000"/>
              <a:gd name="connsiteY150" fmla="*/ 6496281 h 6858000"/>
              <a:gd name="connsiteX151" fmla="*/ 10732500 w 12192000"/>
              <a:gd name="connsiteY151" fmla="*/ 6492118 h 6858000"/>
              <a:gd name="connsiteX152" fmla="*/ 10738652 w 12192000"/>
              <a:gd name="connsiteY152" fmla="*/ 6483792 h 6858000"/>
              <a:gd name="connsiteX153" fmla="*/ 10736602 w 12192000"/>
              <a:gd name="connsiteY153" fmla="*/ 6460896 h 6858000"/>
              <a:gd name="connsiteX154" fmla="*/ 10730449 w 12192000"/>
              <a:gd name="connsiteY154" fmla="*/ 6452570 h 6858000"/>
              <a:gd name="connsiteX155" fmla="*/ 10705841 w 12192000"/>
              <a:gd name="connsiteY155" fmla="*/ 6454652 h 6858000"/>
              <a:gd name="connsiteX156" fmla="*/ 10687385 w 12192000"/>
              <a:gd name="connsiteY156" fmla="*/ 6417185 h 6858000"/>
              <a:gd name="connsiteX157" fmla="*/ 10687385 w 12192000"/>
              <a:gd name="connsiteY157" fmla="*/ 6340171 h 6858000"/>
              <a:gd name="connsiteX158" fmla="*/ 10730449 w 12192000"/>
              <a:gd name="connsiteY158" fmla="*/ 6340171 h 6858000"/>
              <a:gd name="connsiteX159" fmla="*/ 10736602 w 12192000"/>
              <a:gd name="connsiteY159" fmla="*/ 6333927 h 6858000"/>
              <a:gd name="connsiteX160" fmla="*/ 10736602 w 12192000"/>
              <a:gd name="connsiteY160" fmla="*/ 6308949 h 6858000"/>
              <a:gd name="connsiteX161" fmla="*/ 10730449 w 12192000"/>
              <a:gd name="connsiteY161" fmla="*/ 6302704 h 6858000"/>
              <a:gd name="connsiteX162" fmla="*/ 10687385 w 12192000"/>
              <a:gd name="connsiteY162" fmla="*/ 6302704 h 6858000"/>
              <a:gd name="connsiteX163" fmla="*/ 10687385 w 12192000"/>
              <a:gd name="connsiteY163" fmla="*/ 6265238 h 6858000"/>
              <a:gd name="connsiteX164" fmla="*/ 10685334 w 12192000"/>
              <a:gd name="connsiteY164" fmla="*/ 6258994 h 6858000"/>
              <a:gd name="connsiteX165" fmla="*/ 10679182 w 12192000"/>
              <a:gd name="connsiteY165" fmla="*/ 6258994 h 6858000"/>
              <a:gd name="connsiteX166" fmla="*/ 10313278 w 12192000"/>
              <a:gd name="connsiteY166" fmla="*/ 6229772 h 6858000"/>
              <a:gd name="connsiteX167" fmla="*/ 10232861 w 12192000"/>
              <a:gd name="connsiteY167" fmla="*/ 6233924 h 6858000"/>
              <a:gd name="connsiteX168" fmla="*/ 10226674 w 12192000"/>
              <a:gd name="connsiteY168" fmla="*/ 6242228 h 6858000"/>
              <a:gd name="connsiteX169" fmla="*/ 10226674 w 12192000"/>
              <a:gd name="connsiteY169" fmla="*/ 6483040 h 6858000"/>
              <a:gd name="connsiteX170" fmla="*/ 10234922 w 12192000"/>
              <a:gd name="connsiteY170" fmla="*/ 6489268 h 6858000"/>
              <a:gd name="connsiteX171" fmla="*/ 10263790 w 12192000"/>
              <a:gd name="connsiteY171" fmla="*/ 6489268 h 6858000"/>
              <a:gd name="connsiteX172" fmla="*/ 10272038 w 12192000"/>
              <a:gd name="connsiteY172" fmla="*/ 6483040 h 6858000"/>
              <a:gd name="connsiteX173" fmla="*/ 10272038 w 12192000"/>
              <a:gd name="connsiteY173" fmla="*/ 6387546 h 6858000"/>
              <a:gd name="connsiteX174" fmla="*/ 10321526 w 12192000"/>
              <a:gd name="connsiteY174" fmla="*/ 6389621 h 6858000"/>
              <a:gd name="connsiteX175" fmla="*/ 10362766 w 12192000"/>
              <a:gd name="connsiteY175" fmla="*/ 6485115 h 6858000"/>
              <a:gd name="connsiteX176" fmla="*/ 10368952 w 12192000"/>
              <a:gd name="connsiteY176" fmla="*/ 6489268 h 6858000"/>
              <a:gd name="connsiteX177" fmla="*/ 10401944 w 12192000"/>
              <a:gd name="connsiteY177" fmla="*/ 6489268 h 6858000"/>
              <a:gd name="connsiteX178" fmla="*/ 10408130 w 12192000"/>
              <a:gd name="connsiteY178" fmla="*/ 6487192 h 6858000"/>
              <a:gd name="connsiteX179" fmla="*/ 10410192 w 12192000"/>
              <a:gd name="connsiteY179" fmla="*/ 6480964 h 6858000"/>
              <a:gd name="connsiteX180" fmla="*/ 10362766 w 12192000"/>
              <a:gd name="connsiteY180" fmla="*/ 6377166 h 6858000"/>
              <a:gd name="connsiteX181" fmla="*/ 10408130 w 12192000"/>
              <a:gd name="connsiteY181" fmla="*/ 6308658 h 6858000"/>
              <a:gd name="connsiteX182" fmla="*/ 10319464 w 12192000"/>
              <a:gd name="connsiteY182" fmla="*/ 6229772 h 6858000"/>
              <a:gd name="connsiteX183" fmla="*/ 10313278 w 12192000"/>
              <a:gd name="connsiteY183" fmla="*/ 6229772 h 6858000"/>
              <a:gd name="connsiteX184" fmla="*/ 11675833 w 12192000"/>
              <a:gd name="connsiteY184" fmla="*/ 6196766 h 6858000"/>
              <a:gd name="connsiteX185" fmla="*/ 11684076 w 12192000"/>
              <a:gd name="connsiteY185" fmla="*/ 6196766 h 6858000"/>
              <a:gd name="connsiteX186" fmla="*/ 11791218 w 12192000"/>
              <a:gd name="connsiteY186" fmla="*/ 6258579 h 6858000"/>
              <a:gd name="connsiteX187" fmla="*/ 11795339 w 12192000"/>
              <a:gd name="connsiteY187" fmla="*/ 6264760 h 6858000"/>
              <a:gd name="connsiteX188" fmla="*/ 11787097 w 12192000"/>
              <a:gd name="connsiteY188" fmla="*/ 6270941 h 6858000"/>
              <a:gd name="connsiteX189" fmla="*/ 11696438 w 12192000"/>
              <a:gd name="connsiteY189" fmla="*/ 6314210 h 6858000"/>
              <a:gd name="connsiteX190" fmla="*/ 11686136 w 12192000"/>
              <a:gd name="connsiteY190" fmla="*/ 6316270 h 6858000"/>
              <a:gd name="connsiteX191" fmla="*/ 11682015 w 12192000"/>
              <a:gd name="connsiteY191" fmla="*/ 6305968 h 6858000"/>
              <a:gd name="connsiteX192" fmla="*/ 11673773 w 12192000"/>
              <a:gd name="connsiteY192" fmla="*/ 6205007 h 6858000"/>
              <a:gd name="connsiteX193" fmla="*/ 11675833 w 12192000"/>
              <a:gd name="connsiteY193" fmla="*/ 6196766 h 6858000"/>
              <a:gd name="connsiteX194" fmla="*/ 11618498 w 12192000"/>
              <a:gd name="connsiteY194" fmla="*/ 6195995 h 6858000"/>
              <a:gd name="connsiteX195" fmla="*/ 11622619 w 12192000"/>
              <a:gd name="connsiteY195" fmla="*/ 6196770 h 6858000"/>
              <a:gd name="connsiteX196" fmla="*/ 11624679 w 12192000"/>
              <a:gd name="connsiteY196" fmla="*/ 6207095 h 6858000"/>
              <a:gd name="connsiteX197" fmla="*/ 11616438 w 12192000"/>
              <a:gd name="connsiteY197" fmla="*/ 6308283 h 6858000"/>
              <a:gd name="connsiteX198" fmla="*/ 11612316 w 12192000"/>
              <a:gd name="connsiteY198" fmla="*/ 6316543 h 6858000"/>
              <a:gd name="connsiteX199" fmla="*/ 11602015 w 12192000"/>
              <a:gd name="connsiteY199" fmla="*/ 6316543 h 6858000"/>
              <a:gd name="connsiteX200" fmla="*/ 11511355 w 12192000"/>
              <a:gd name="connsiteY200" fmla="*/ 6271112 h 6858000"/>
              <a:gd name="connsiteX201" fmla="*/ 11503114 w 12192000"/>
              <a:gd name="connsiteY201" fmla="*/ 6264917 h 6858000"/>
              <a:gd name="connsiteX202" fmla="*/ 11507235 w 12192000"/>
              <a:gd name="connsiteY202" fmla="*/ 6258721 h 6858000"/>
              <a:gd name="connsiteX203" fmla="*/ 11614377 w 12192000"/>
              <a:gd name="connsiteY203" fmla="*/ 6196770 h 6858000"/>
              <a:gd name="connsiteX204" fmla="*/ 11618498 w 12192000"/>
              <a:gd name="connsiteY204" fmla="*/ 6195995 h 6858000"/>
              <a:gd name="connsiteX205" fmla="*/ 11649811 w 12192000"/>
              <a:gd name="connsiteY205" fmla="*/ 6160806 h 6858000"/>
              <a:gd name="connsiteX206" fmla="*/ 11432980 w 12192000"/>
              <a:gd name="connsiteY206" fmla="*/ 6379976 h 6858000"/>
              <a:gd name="connsiteX207" fmla="*/ 11649811 w 12192000"/>
              <a:gd name="connsiteY207" fmla="*/ 6599145 h 6858000"/>
              <a:gd name="connsiteX208" fmla="*/ 11866643 w 12192000"/>
              <a:gd name="connsiteY208" fmla="*/ 6379976 h 6858000"/>
              <a:gd name="connsiteX209" fmla="*/ 11649811 w 12192000"/>
              <a:gd name="connsiteY209" fmla="*/ 6160806 h 6858000"/>
              <a:gd name="connsiteX210" fmla="*/ 11649226 w 12192000"/>
              <a:gd name="connsiteY210" fmla="*/ 6129247 h 6858000"/>
              <a:gd name="connsiteX211" fmla="*/ 11895865 w 12192000"/>
              <a:gd name="connsiteY211" fmla="*/ 6378808 h 6858000"/>
              <a:gd name="connsiteX212" fmla="*/ 11649226 w 12192000"/>
              <a:gd name="connsiteY212" fmla="*/ 6628369 h 6858000"/>
              <a:gd name="connsiteX213" fmla="*/ 11402588 w 12192000"/>
              <a:gd name="connsiteY213" fmla="*/ 6378808 h 6858000"/>
              <a:gd name="connsiteX214" fmla="*/ 11649226 w 12192000"/>
              <a:gd name="connsiteY214" fmla="*/ 6129247 h 6858000"/>
              <a:gd name="connsiteX215" fmla="*/ 11636303 w 12192000"/>
              <a:gd name="connsiteY215" fmla="*/ 6050671 h 6858000"/>
              <a:gd name="connsiteX216" fmla="*/ 11623964 w 12192000"/>
              <a:gd name="connsiteY216" fmla="*/ 6100554 h 6858000"/>
              <a:gd name="connsiteX217" fmla="*/ 11601342 w 12192000"/>
              <a:gd name="connsiteY217" fmla="*/ 6104711 h 6858000"/>
              <a:gd name="connsiteX218" fmla="*/ 11574607 w 12192000"/>
              <a:gd name="connsiteY218" fmla="*/ 6058985 h 6858000"/>
              <a:gd name="connsiteX219" fmla="*/ 11574607 w 12192000"/>
              <a:gd name="connsiteY219" fmla="*/ 6056906 h 6858000"/>
              <a:gd name="connsiteX220" fmla="*/ 11572550 w 12192000"/>
              <a:gd name="connsiteY220" fmla="*/ 6058985 h 6858000"/>
              <a:gd name="connsiteX221" fmla="*/ 11551985 w 12192000"/>
              <a:gd name="connsiteY221" fmla="*/ 6063142 h 6858000"/>
              <a:gd name="connsiteX222" fmla="*/ 11551985 w 12192000"/>
              <a:gd name="connsiteY222" fmla="*/ 6065220 h 6858000"/>
              <a:gd name="connsiteX223" fmla="*/ 11547872 w 12192000"/>
              <a:gd name="connsiteY223" fmla="*/ 6090162 h 6858000"/>
              <a:gd name="connsiteX224" fmla="*/ 11551985 w 12192000"/>
              <a:gd name="connsiteY224" fmla="*/ 6117182 h 6858000"/>
              <a:gd name="connsiteX225" fmla="*/ 11531420 w 12192000"/>
              <a:gd name="connsiteY225" fmla="*/ 6125495 h 6858000"/>
              <a:gd name="connsiteX226" fmla="*/ 11494402 w 12192000"/>
              <a:gd name="connsiteY226" fmla="*/ 6090162 h 6858000"/>
              <a:gd name="connsiteX227" fmla="*/ 11494402 w 12192000"/>
              <a:gd name="connsiteY227" fmla="*/ 6088083 h 6858000"/>
              <a:gd name="connsiteX228" fmla="*/ 11492346 w 12192000"/>
              <a:gd name="connsiteY228" fmla="*/ 6088083 h 6858000"/>
              <a:gd name="connsiteX229" fmla="*/ 11473837 w 12192000"/>
              <a:gd name="connsiteY229" fmla="*/ 6100554 h 6858000"/>
              <a:gd name="connsiteX230" fmla="*/ 11473837 w 12192000"/>
              <a:gd name="connsiteY230" fmla="*/ 6102632 h 6858000"/>
              <a:gd name="connsiteX231" fmla="*/ 11486176 w 12192000"/>
              <a:gd name="connsiteY231" fmla="*/ 6152515 h 6858000"/>
              <a:gd name="connsiteX232" fmla="*/ 11469724 w 12192000"/>
              <a:gd name="connsiteY232" fmla="*/ 6164986 h 6858000"/>
              <a:gd name="connsiteX233" fmla="*/ 11426536 w 12192000"/>
              <a:gd name="connsiteY233" fmla="*/ 6137966 h 6858000"/>
              <a:gd name="connsiteX234" fmla="*/ 11424480 w 12192000"/>
              <a:gd name="connsiteY234" fmla="*/ 6137966 h 6858000"/>
              <a:gd name="connsiteX235" fmla="*/ 11424480 w 12192000"/>
              <a:gd name="connsiteY235" fmla="*/ 6140044 h 6858000"/>
              <a:gd name="connsiteX236" fmla="*/ 11408027 w 12192000"/>
              <a:gd name="connsiteY236" fmla="*/ 6154594 h 6858000"/>
              <a:gd name="connsiteX237" fmla="*/ 11408027 w 12192000"/>
              <a:gd name="connsiteY237" fmla="*/ 6156672 h 6858000"/>
              <a:gd name="connsiteX238" fmla="*/ 11434763 w 12192000"/>
              <a:gd name="connsiteY238" fmla="*/ 6202398 h 6858000"/>
              <a:gd name="connsiteX239" fmla="*/ 11420366 w 12192000"/>
              <a:gd name="connsiteY239" fmla="*/ 6219026 h 6858000"/>
              <a:gd name="connsiteX240" fmla="*/ 11371010 w 12192000"/>
              <a:gd name="connsiteY240" fmla="*/ 6206555 h 6858000"/>
              <a:gd name="connsiteX241" fmla="*/ 11368953 w 12192000"/>
              <a:gd name="connsiteY241" fmla="*/ 6206555 h 6858000"/>
              <a:gd name="connsiteX242" fmla="*/ 11358671 w 12192000"/>
              <a:gd name="connsiteY242" fmla="*/ 6225261 h 6858000"/>
              <a:gd name="connsiteX243" fmla="*/ 11358671 w 12192000"/>
              <a:gd name="connsiteY243" fmla="*/ 6227340 h 6858000"/>
              <a:gd name="connsiteX244" fmla="*/ 11395688 w 12192000"/>
              <a:gd name="connsiteY244" fmla="*/ 6264752 h 6858000"/>
              <a:gd name="connsiteX245" fmla="*/ 11387462 w 12192000"/>
              <a:gd name="connsiteY245" fmla="*/ 6283458 h 6858000"/>
              <a:gd name="connsiteX246" fmla="*/ 11336049 w 12192000"/>
              <a:gd name="connsiteY246" fmla="*/ 6283458 h 6858000"/>
              <a:gd name="connsiteX247" fmla="*/ 11333992 w 12192000"/>
              <a:gd name="connsiteY247" fmla="*/ 6283458 h 6858000"/>
              <a:gd name="connsiteX248" fmla="*/ 11333992 w 12192000"/>
              <a:gd name="connsiteY248" fmla="*/ 6285536 h 6858000"/>
              <a:gd name="connsiteX249" fmla="*/ 11327823 w 12192000"/>
              <a:gd name="connsiteY249" fmla="*/ 6306320 h 6858000"/>
              <a:gd name="connsiteX250" fmla="*/ 11329879 w 12192000"/>
              <a:gd name="connsiteY250" fmla="*/ 6308399 h 6858000"/>
              <a:gd name="connsiteX251" fmla="*/ 11373066 w 12192000"/>
              <a:gd name="connsiteY251" fmla="*/ 6333340 h 6858000"/>
              <a:gd name="connsiteX252" fmla="*/ 11371010 w 12192000"/>
              <a:gd name="connsiteY252" fmla="*/ 6356204 h 6858000"/>
              <a:gd name="connsiteX253" fmla="*/ 11321653 w 12192000"/>
              <a:gd name="connsiteY253" fmla="*/ 6368675 h 6858000"/>
              <a:gd name="connsiteX254" fmla="*/ 11319596 w 12192000"/>
              <a:gd name="connsiteY254" fmla="*/ 6368675 h 6858000"/>
              <a:gd name="connsiteX255" fmla="*/ 11319596 w 12192000"/>
              <a:gd name="connsiteY255" fmla="*/ 6370752 h 6858000"/>
              <a:gd name="connsiteX256" fmla="*/ 11319596 w 12192000"/>
              <a:gd name="connsiteY256" fmla="*/ 6381145 h 6858000"/>
              <a:gd name="connsiteX257" fmla="*/ 11319596 w 12192000"/>
              <a:gd name="connsiteY257" fmla="*/ 6391537 h 6858000"/>
              <a:gd name="connsiteX258" fmla="*/ 11319596 w 12192000"/>
              <a:gd name="connsiteY258" fmla="*/ 6393616 h 6858000"/>
              <a:gd name="connsiteX259" fmla="*/ 11321653 w 12192000"/>
              <a:gd name="connsiteY259" fmla="*/ 6393616 h 6858000"/>
              <a:gd name="connsiteX260" fmla="*/ 11371010 w 12192000"/>
              <a:gd name="connsiteY260" fmla="*/ 6406087 h 6858000"/>
              <a:gd name="connsiteX261" fmla="*/ 11375123 w 12192000"/>
              <a:gd name="connsiteY261" fmla="*/ 6428949 h 6858000"/>
              <a:gd name="connsiteX262" fmla="*/ 11329879 w 12192000"/>
              <a:gd name="connsiteY262" fmla="*/ 6455969 h 6858000"/>
              <a:gd name="connsiteX263" fmla="*/ 11327823 w 12192000"/>
              <a:gd name="connsiteY263" fmla="*/ 6455969 h 6858000"/>
              <a:gd name="connsiteX264" fmla="*/ 11327823 w 12192000"/>
              <a:gd name="connsiteY264" fmla="*/ 6458048 h 6858000"/>
              <a:gd name="connsiteX265" fmla="*/ 11333992 w 12192000"/>
              <a:gd name="connsiteY265" fmla="*/ 6478833 h 6858000"/>
              <a:gd name="connsiteX266" fmla="*/ 11336049 w 12192000"/>
              <a:gd name="connsiteY266" fmla="*/ 6478833 h 6858000"/>
              <a:gd name="connsiteX267" fmla="*/ 11387462 w 12192000"/>
              <a:gd name="connsiteY267" fmla="*/ 6478833 h 6858000"/>
              <a:gd name="connsiteX268" fmla="*/ 11395688 w 12192000"/>
              <a:gd name="connsiteY268" fmla="*/ 6499616 h 6858000"/>
              <a:gd name="connsiteX269" fmla="*/ 11358671 w 12192000"/>
              <a:gd name="connsiteY269" fmla="*/ 6537029 h 6858000"/>
              <a:gd name="connsiteX270" fmla="*/ 11358671 w 12192000"/>
              <a:gd name="connsiteY270" fmla="*/ 6539107 h 6858000"/>
              <a:gd name="connsiteX271" fmla="*/ 11371010 w 12192000"/>
              <a:gd name="connsiteY271" fmla="*/ 6557813 h 6858000"/>
              <a:gd name="connsiteX272" fmla="*/ 11422423 w 12192000"/>
              <a:gd name="connsiteY272" fmla="*/ 6543265 h 6858000"/>
              <a:gd name="connsiteX273" fmla="*/ 11434763 w 12192000"/>
              <a:gd name="connsiteY273" fmla="*/ 6561971 h 6858000"/>
              <a:gd name="connsiteX274" fmla="*/ 11408027 w 12192000"/>
              <a:gd name="connsiteY274" fmla="*/ 6607697 h 6858000"/>
              <a:gd name="connsiteX275" fmla="*/ 11410084 w 12192000"/>
              <a:gd name="connsiteY275" fmla="*/ 6609774 h 6858000"/>
              <a:gd name="connsiteX276" fmla="*/ 11424480 w 12192000"/>
              <a:gd name="connsiteY276" fmla="*/ 6624324 h 6858000"/>
              <a:gd name="connsiteX277" fmla="*/ 11426536 w 12192000"/>
              <a:gd name="connsiteY277" fmla="*/ 6624324 h 6858000"/>
              <a:gd name="connsiteX278" fmla="*/ 11471780 w 12192000"/>
              <a:gd name="connsiteY278" fmla="*/ 6597304 h 6858000"/>
              <a:gd name="connsiteX279" fmla="*/ 11488233 w 12192000"/>
              <a:gd name="connsiteY279" fmla="*/ 6611853 h 6858000"/>
              <a:gd name="connsiteX280" fmla="*/ 11475894 w 12192000"/>
              <a:gd name="connsiteY280" fmla="*/ 6661736 h 6858000"/>
              <a:gd name="connsiteX281" fmla="*/ 11475894 w 12192000"/>
              <a:gd name="connsiteY281" fmla="*/ 6663815 h 6858000"/>
              <a:gd name="connsiteX282" fmla="*/ 11494402 w 12192000"/>
              <a:gd name="connsiteY282" fmla="*/ 6674206 h 6858000"/>
              <a:gd name="connsiteX283" fmla="*/ 11494402 w 12192000"/>
              <a:gd name="connsiteY283" fmla="*/ 6676285 h 6858000"/>
              <a:gd name="connsiteX284" fmla="*/ 11496459 w 12192000"/>
              <a:gd name="connsiteY284" fmla="*/ 6674206 h 6858000"/>
              <a:gd name="connsiteX285" fmla="*/ 11533476 w 12192000"/>
              <a:gd name="connsiteY285" fmla="*/ 6636795 h 6858000"/>
              <a:gd name="connsiteX286" fmla="*/ 11551985 w 12192000"/>
              <a:gd name="connsiteY286" fmla="*/ 6645109 h 6858000"/>
              <a:gd name="connsiteX287" fmla="*/ 11549928 w 12192000"/>
              <a:gd name="connsiteY287" fmla="*/ 6672129 h 6858000"/>
              <a:gd name="connsiteX288" fmla="*/ 11551985 w 12192000"/>
              <a:gd name="connsiteY288" fmla="*/ 6697070 h 6858000"/>
              <a:gd name="connsiteX289" fmla="*/ 11551985 w 12192000"/>
              <a:gd name="connsiteY289" fmla="*/ 6699148 h 6858000"/>
              <a:gd name="connsiteX290" fmla="*/ 11554042 w 12192000"/>
              <a:gd name="connsiteY290" fmla="*/ 6699148 h 6858000"/>
              <a:gd name="connsiteX291" fmla="*/ 11574607 w 12192000"/>
              <a:gd name="connsiteY291" fmla="*/ 6705383 h 6858000"/>
              <a:gd name="connsiteX292" fmla="*/ 11576663 w 12192000"/>
              <a:gd name="connsiteY292" fmla="*/ 6705383 h 6858000"/>
              <a:gd name="connsiteX293" fmla="*/ 11601342 w 12192000"/>
              <a:gd name="connsiteY293" fmla="*/ 6659658 h 6858000"/>
              <a:gd name="connsiteX294" fmla="*/ 11623964 w 12192000"/>
              <a:gd name="connsiteY294" fmla="*/ 6661736 h 6858000"/>
              <a:gd name="connsiteX295" fmla="*/ 11636303 w 12192000"/>
              <a:gd name="connsiteY295" fmla="*/ 6713697 h 6858000"/>
              <a:gd name="connsiteX296" fmla="*/ 11638359 w 12192000"/>
              <a:gd name="connsiteY296" fmla="*/ 6713697 h 6858000"/>
              <a:gd name="connsiteX297" fmla="*/ 11658925 w 12192000"/>
              <a:gd name="connsiteY297" fmla="*/ 6713697 h 6858000"/>
              <a:gd name="connsiteX298" fmla="*/ 11660982 w 12192000"/>
              <a:gd name="connsiteY298" fmla="*/ 6713697 h 6858000"/>
              <a:gd name="connsiteX299" fmla="*/ 11675378 w 12192000"/>
              <a:gd name="connsiteY299" fmla="*/ 6661736 h 6858000"/>
              <a:gd name="connsiteX300" fmla="*/ 11695943 w 12192000"/>
              <a:gd name="connsiteY300" fmla="*/ 6659658 h 6858000"/>
              <a:gd name="connsiteX301" fmla="*/ 11722678 w 12192000"/>
              <a:gd name="connsiteY301" fmla="*/ 6705383 h 6858000"/>
              <a:gd name="connsiteX302" fmla="*/ 11743243 w 12192000"/>
              <a:gd name="connsiteY302" fmla="*/ 6699148 h 6858000"/>
              <a:gd name="connsiteX303" fmla="*/ 11745300 w 12192000"/>
              <a:gd name="connsiteY303" fmla="*/ 6699148 h 6858000"/>
              <a:gd name="connsiteX304" fmla="*/ 11747356 w 12192000"/>
              <a:gd name="connsiteY304" fmla="*/ 6672129 h 6858000"/>
              <a:gd name="connsiteX305" fmla="*/ 11745300 w 12192000"/>
              <a:gd name="connsiteY305" fmla="*/ 6645109 h 6858000"/>
              <a:gd name="connsiteX306" fmla="*/ 11765865 w 12192000"/>
              <a:gd name="connsiteY306" fmla="*/ 6636795 h 6858000"/>
              <a:gd name="connsiteX307" fmla="*/ 11802882 w 12192000"/>
              <a:gd name="connsiteY307" fmla="*/ 6674206 h 6858000"/>
              <a:gd name="connsiteX308" fmla="*/ 11821391 w 12192000"/>
              <a:gd name="connsiteY308" fmla="*/ 6663815 h 6858000"/>
              <a:gd name="connsiteX309" fmla="*/ 11823448 w 12192000"/>
              <a:gd name="connsiteY309" fmla="*/ 6661736 h 6858000"/>
              <a:gd name="connsiteX310" fmla="*/ 11823448 w 12192000"/>
              <a:gd name="connsiteY310" fmla="*/ 6659658 h 6858000"/>
              <a:gd name="connsiteX311" fmla="*/ 11809052 w 12192000"/>
              <a:gd name="connsiteY311" fmla="*/ 6611853 h 6858000"/>
              <a:gd name="connsiteX312" fmla="*/ 11825504 w 12192000"/>
              <a:gd name="connsiteY312" fmla="*/ 6597304 h 6858000"/>
              <a:gd name="connsiteX313" fmla="*/ 11870748 w 12192000"/>
              <a:gd name="connsiteY313" fmla="*/ 6624324 h 6858000"/>
              <a:gd name="connsiteX314" fmla="*/ 11872805 w 12192000"/>
              <a:gd name="connsiteY314" fmla="*/ 6624324 h 6858000"/>
              <a:gd name="connsiteX315" fmla="*/ 11887201 w 12192000"/>
              <a:gd name="connsiteY315" fmla="*/ 6607697 h 6858000"/>
              <a:gd name="connsiteX316" fmla="*/ 11889257 w 12192000"/>
              <a:gd name="connsiteY316" fmla="*/ 6607697 h 6858000"/>
              <a:gd name="connsiteX317" fmla="*/ 11862522 w 12192000"/>
              <a:gd name="connsiteY317" fmla="*/ 6561971 h 6858000"/>
              <a:gd name="connsiteX318" fmla="*/ 11874861 w 12192000"/>
              <a:gd name="connsiteY318" fmla="*/ 6543265 h 6858000"/>
              <a:gd name="connsiteX319" fmla="*/ 11926275 w 12192000"/>
              <a:gd name="connsiteY319" fmla="*/ 6557813 h 6858000"/>
              <a:gd name="connsiteX320" fmla="*/ 11928331 w 12192000"/>
              <a:gd name="connsiteY320" fmla="*/ 6555735 h 6858000"/>
              <a:gd name="connsiteX321" fmla="*/ 11938614 w 12192000"/>
              <a:gd name="connsiteY321" fmla="*/ 6537029 h 6858000"/>
              <a:gd name="connsiteX322" fmla="*/ 11938614 w 12192000"/>
              <a:gd name="connsiteY322" fmla="*/ 6534951 h 6858000"/>
              <a:gd name="connsiteX323" fmla="*/ 11901596 w 12192000"/>
              <a:gd name="connsiteY323" fmla="*/ 6499616 h 6858000"/>
              <a:gd name="connsiteX324" fmla="*/ 11909822 w 12192000"/>
              <a:gd name="connsiteY324" fmla="*/ 6478833 h 6858000"/>
              <a:gd name="connsiteX325" fmla="*/ 11961236 w 12192000"/>
              <a:gd name="connsiteY325" fmla="*/ 6478833 h 6858000"/>
              <a:gd name="connsiteX326" fmla="*/ 11963292 w 12192000"/>
              <a:gd name="connsiteY326" fmla="*/ 6478833 h 6858000"/>
              <a:gd name="connsiteX327" fmla="*/ 11967405 w 12192000"/>
              <a:gd name="connsiteY327" fmla="*/ 6458048 h 6858000"/>
              <a:gd name="connsiteX328" fmla="*/ 11967405 w 12192000"/>
              <a:gd name="connsiteY328" fmla="*/ 6455969 h 6858000"/>
              <a:gd name="connsiteX329" fmla="*/ 11922162 w 12192000"/>
              <a:gd name="connsiteY329" fmla="*/ 6428949 h 6858000"/>
              <a:gd name="connsiteX330" fmla="*/ 11926275 w 12192000"/>
              <a:gd name="connsiteY330" fmla="*/ 6408165 h 6858000"/>
              <a:gd name="connsiteX331" fmla="*/ 11975632 w 12192000"/>
              <a:gd name="connsiteY331" fmla="*/ 6393616 h 6858000"/>
              <a:gd name="connsiteX332" fmla="*/ 11977688 w 12192000"/>
              <a:gd name="connsiteY332" fmla="*/ 6393616 h 6858000"/>
              <a:gd name="connsiteX333" fmla="*/ 11977688 w 12192000"/>
              <a:gd name="connsiteY333" fmla="*/ 6381145 h 6858000"/>
              <a:gd name="connsiteX334" fmla="*/ 11977688 w 12192000"/>
              <a:gd name="connsiteY334" fmla="*/ 6370752 h 6858000"/>
              <a:gd name="connsiteX335" fmla="*/ 11975632 w 12192000"/>
              <a:gd name="connsiteY335" fmla="*/ 6370752 h 6858000"/>
              <a:gd name="connsiteX336" fmla="*/ 11926275 w 12192000"/>
              <a:gd name="connsiteY336" fmla="*/ 6356204 h 6858000"/>
              <a:gd name="connsiteX337" fmla="*/ 11924218 w 12192000"/>
              <a:gd name="connsiteY337" fmla="*/ 6335419 h 6858000"/>
              <a:gd name="connsiteX338" fmla="*/ 11967405 w 12192000"/>
              <a:gd name="connsiteY338" fmla="*/ 6308399 h 6858000"/>
              <a:gd name="connsiteX339" fmla="*/ 11969462 w 12192000"/>
              <a:gd name="connsiteY339" fmla="*/ 6308399 h 6858000"/>
              <a:gd name="connsiteX340" fmla="*/ 11969462 w 12192000"/>
              <a:gd name="connsiteY340" fmla="*/ 6306320 h 6858000"/>
              <a:gd name="connsiteX341" fmla="*/ 11963292 w 12192000"/>
              <a:gd name="connsiteY341" fmla="*/ 6285536 h 6858000"/>
              <a:gd name="connsiteX342" fmla="*/ 11961236 w 12192000"/>
              <a:gd name="connsiteY342" fmla="*/ 6285536 h 6858000"/>
              <a:gd name="connsiteX343" fmla="*/ 11909822 w 12192000"/>
              <a:gd name="connsiteY343" fmla="*/ 6285536 h 6858000"/>
              <a:gd name="connsiteX344" fmla="*/ 11901596 w 12192000"/>
              <a:gd name="connsiteY344" fmla="*/ 6264752 h 6858000"/>
              <a:gd name="connsiteX345" fmla="*/ 11938614 w 12192000"/>
              <a:gd name="connsiteY345" fmla="*/ 6227340 h 6858000"/>
              <a:gd name="connsiteX346" fmla="*/ 11938614 w 12192000"/>
              <a:gd name="connsiteY346" fmla="*/ 6225261 h 6858000"/>
              <a:gd name="connsiteX347" fmla="*/ 11928331 w 12192000"/>
              <a:gd name="connsiteY347" fmla="*/ 6206555 h 6858000"/>
              <a:gd name="connsiteX348" fmla="*/ 11926275 w 12192000"/>
              <a:gd name="connsiteY348" fmla="*/ 6206555 h 6858000"/>
              <a:gd name="connsiteX349" fmla="*/ 11876918 w 12192000"/>
              <a:gd name="connsiteY349" fmla="*/ 6219026 h 6858000"/>
              <a:gd name="connsiteX350" fmla="*/ 11862522 w 12192000"/>
              <a:gd name="connsiteY350" fmla="*/ 6202398 h 6858000"/>
              <a:gd name="connsiteX351" fmla="*/ 11889257 w 12192000"/>
              <a:gd name="connsiteY351" fmla="*/ 6156672 h 6858000"/>
              <a:gd name="connsiteX352" fmla="*/ 11889257 w 12192000"/>
              <a:gd name="connsiteY352" fmla="*/ 6154594 h 6858000"/>
              <a:gd name="connsiteX353" fmla="*/ 11872805 w 12192000"/>
              <a:gd name="connsiteY353" fmla="*/ 6140044 h 6858000"/>
              <a:gd name="connsiteX354" fmla="*/ 11827561 w 12192000"/>
              <a:gd name="connsiteY354" fmla="*/ 6164986 h 6858000"/>
              <a:gd name="connsiteX355" fmla="*/ 11809052 w 12192000"/>
              <a:gd name="connsiteY355" fmla="*/ 6152515 h 6858000"/>
              <a:gd name="connsiteX356" fmla="*/ 11823448 w 12192000"/>
              <a:gd name="connsiteY356" fmla="*/ 6102632 h 6858000"/>
              <a:gd name="connsiteX357" fmla="*/ 11823448 w 12192000"/>
              <a:gd name="connsiteY357" fmla="*/ 6100554 h 6858000"/>
              <a:gd name="connsiteX358" fmla="*/ 11804939 w 12192000"/>
              <a:gd name="connsiteY358" fmla="*/ 6090162 h 6858000"/>
              <a:gd name="connsiteX359" fmla="*/ 11802882 w 12192000"/>
              <a:gd name="connsiteY359" fmla="*/ 6088083 h 6858000"/>
              <a:gd name="connsiteX360" fmla="*/ 11802882 w 12192000"/>
              <a:gd name="connsiteY360" fmla="*/ 6090162 h 6858000"/>
              <a:gd name="connsiteX361" fmla="*/ 11765865 w 12192000"/>
              <a:gd name="connsiteY361" fmla="*/ 6125495 h 6858000"/>
              <a:gd name="connsiteX362" fmla="*/ 11745300 w 12192000"/>
              <a:gd name="connsiteY362" fmla="*/ 6117182 h 6858000"/>
              <a:gd name="connsiteX363" fmla="*/ 11749412 w 12192000"/>
              <a:gd name="connsiteY363" fmla="*/ 6090162 h 6858000"/>
              <a:gd name="connsiteX364" fmla="*/ 11745300 w 12192000"/>
              <a:gd name="connsiteY364" fmla="*/ 6065220 h 6858000"/>
              <a:gd name="connsiteX365" fmla="*/ 11745300 w 12192000"/>
              <a:gd name="connsiteY365" fmla="*/ 6063142 h 6858000"/>
              <a:gd name="connsiteX366" fmla="*/ 11743243 w 12192000"/>
              <a:gd name="connsiteY366" fmla="*/ 6063142 h 6858000"/>
              <a:gd name="connsiteX367" fmla="*/ 11722678 w 12192000"/>
              <a:gd name="connsiteY367" fmla="*/ 6058985 h 6858000"/>
              <a:gd name="connsiteX368" fmla="*/ 11695943 w 12192000"/>
              <a:gd name="connsiteY368" fmla="*/ 6104711 h 6858000"/>
              <a:gd name="connsiteX369" fmla="*/ 11673321 w 12192000"/>
              <a:gd name="connsiteY369" fmla="*/ 6100554 h 6858000"/>
              <a:gd name="connsiteX370" fmla="*/ 11660982 w 12192000"/>
              <a:gd name="connsiteY370" fmla="*/ 6050671 h 6858000"/>
              <a:gd name="connsiteX371" fmla="*/ 11658925 w 12192000"/>
              <a:gd name="connsiteY371" fmla="*/ 6050671 h 6858000"/>
              <a:gd name="connsiteX372" fmla="*/ 11638359 w 12192000"/>
              <a:gd name="connsiteY372" fmla="*/ 6050671 h 6858000"/>
              <a:gd name="connsiteX373" fmla="*/ 11636303 w 12192000"/>
              <a:gd name="connsiteY373" fmla="*/ 6050671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8102"/>
                </a:moveTo>
                <a:cubicBezTo>
                  <a:pt x="11607483" y="6446018"/>
                  <a:pt x="11609524" y="6446018"/>
                  <a:pt x="11613605" y="6448102"/>
                </a:cubicBezTo>
                <a:cubicBezTo>
                  <a:pt x="11615645" y="6450187"/>
                  <a:pt x="11617686" y="6452271"/>
                  <a:pt x="11617686" y="6456440"/>
                </a:cubicBezTo>
                <a:cubicBezTo>
                  <a:pt x="11623808" y="6558584"/>
                  <a:pt x="11623808" y="6558584"/>
                  <a:pt x="11623808" y="6558584"/>
                </a:cubicBezTo>
                <a:cubicBezTo>
                  <a:pt x="11625848" y="6564837"/>
                  <a:pt x="11623808" y="6566922"/>
                  <a:pt x="11621767" y="6569006"/>
                </a:cubicBezTo>
                <a:cubicBezTo>
                  <a:pt x="11619727" y="6571091"/>
                  <a:pt x="11617686" y="6569006"/>
                  <a:pt x="11615645" y="6569006"/>
                </a:cubicBezTo>
                <a:cubicBezTo>
                  <a:pt x="11570752" y="6558584"/>
                  <a:pt x="11540142" y="6539822"/>
                  <a:pt x="11509533" y="6506470"/>
                </a:cubicBezTo>
                <a:cubicBezTo>
                  <a:pt x="11507492" y="6504386"/>
                  <a:pt x="11505451" y="6502301"/>
                  <a:pt x="11505451" y="6500217"/>
                </a:cubicBezTo>
                <a:cubicBezTo>
                  <a:pt x="11505451" y="6500217"/>
                  <a:pt x="11505451" y="6500217"/>
                  <a:pt x="11505451" y="6498131"/>
                </a:cubicBezTo>
                <a:cubicBezTo>
                  <a:pt x="11505451" y="6496047"/>
                  <a:pt x="11509533" y="6493962"/>
                  <a:pt x="11511573" y="6493962"/>
                </a:cubicBezTo>
                <a:cubicBezTo>
                  <a:pt x="11603402" y="6448102"/>
                  <a:pt x="11603402" y="6448102"/>
                  <a:pt x="11603402" y="6448102"/>
                </a:cubicBezTo>
                <a:close/>
                <a:moveTo>
                  <a:pt x="11686136" y="6446018"/>
                </a:moveTo>
                <a:cubicBezTo>
                  <a:pt x="11690256" y="6446018"/>
                  <a:pt x="11692317" y="6446018"/>
                  <a:pt x="11696438" y="6446018"/>
                </a:cubicBezTo>
                <a:cubicBezTo>
                  <a:pt x="11787097" y="6491784"/>
                  <a:pt x="11787097" y="6491784"/>
                  <a:pt x="11787097" y="6491784"/>
                </a:cubicBezTo>
                <a:cubicBezTo>
                  <a:pt x="11791218" y="6493864"/>
                  <a:pt x="11793278" y="6495944"/>
                  <a:pt x="11795339" y="6498025"/>
                </a:cubicBezTo>
                <a:cubicBezTo>
                  <a:pt x="11795339" y="6500105"/>
                  <a:pt x="11793278" y="6502185"/>
                  <a:pt x="11791218" y="6504265"/>
                </a:cubicBezTo>
                <a:cubicBezTo>
                  <a:pt x="11760312" y="6537549"/>
                  <a:pt x="11727344" y="6556272"/>
                  <a:pt x="11684076" y="6566673"/>
                </a:cubicBezTo>
                <a:cubicBezTo>
                  <a:pt x="11679954" y="6568753"/>
                  <a:pt x="11677894" y="6568753"/>
                  <a:pt x="11675833" y="6566673"/>
                </a:cubicBezTo>
                <a:cubicBezTo>
                  <a:pt x="11673773" y="6564593"/>
                  <a:pt x="11673773" y="6560432"/>
                  <a:pt x="11673773" y="6558352"/>
                </a:cubicBezTo>
                <a:cubicBezTo>
                  <a:pt x="11682015" y="6454339"/>
                  <a:pt x="11682015" y="6454339"/>
                  <a:pt x="11682015" y="6454339"/>
                </a:cubicBezTo>
                <a:cubicBezTo>
                  <a:pt x="11682015" y="6452259"/>
                  <a:pt x="11684076" y="6448098"/>
                  <a:pt x="11686136" y="6446018"/>
                </a:cubicBezTo>
                <a:close/>
                <a:moveTo>
                  <a:pt x="10868401" y="6406275"/>
                </a:moveTo>
                <a:cubicBezTo>
                  <a:pt x="10868401" y="6406275"/>
                  <a:pt x="10868401" y="6406275"/>
                  <a:pt x="10868401" y="6449478"/>
                </a:cubicBezTo>
                <a:cubicBezTo>
                  <a:pt x="10868401" y="6449478"/>
                  <a:pt x="10841333" y="6457707"/>
                  <a:pt x="10820512" y="6457707"/>
                </a:cubicBezTo>
                <a:cubicBezTo>
                  <a:pt x="10803855" y="6457707"/>
                  <a:pt x="10801773" y="6441249"/>
                  <a:pt x="10801773" y="6433020"/>
                </a:cubicBezTo>
                <a:cubicBezTo>
                  <a:pt x="10801773" y="6418619"/>
                  <a:pt x="10810102" y="6410390"/>
                  <a:pt x="10826759" y="6408333"/>
                </a:cubicBezTo>
                <a:close/>
                <a:moveTo>
                  <a:pt x="10518900" y="6336141"/>
                </a:moveTo>
                <a:cubicBezTo>
                  <a:pt x="10547537" y="6336141"/>
                  <a:pt x="10559811" y="6352748"/>
                  <a:pt x="10559811" y="6396340"/>
                </a:cubicBezTo>
                <a:cubicBezTo>
                  <a:pt x="10559811" y="6433704"/>
                  <a:pt x="10553675" y="6456538"/>
                  <a:pt x="10518900" y="6456538"/>
                </a:cubicBezTo>
                <a:cubicBezTo>
                  <a:pt x="10484125" y="6456538"/>
                  <a:pt x="10477988" y="6433704"/>
                  <a:pt x="10477988" y="6396340"/>
                </a:cubicBezTo>
                <a:cubicBezTo>
                  <a:pt x="10477988" y="6352748"/>
                  <a:pt x="10488216" y="6336141"/>
                  <a:pt x="10518900" y="6336141"/>
                </a:cubicBezTo>
                <a:close/>
                <a:moveTo>
                  <a:pt x="11673123" y="6327829"/>
                </a:moveTo>
                <a:cubicBezTo>
                  <a:pt x="11675950" y="6327310"/>
                  <a:pt x="11679033" y="6327829"/>
                  <a:pt x="11682116" y="6328868"/>
                </a:cubicBezTo>
                <a:cubicBezTo>
                  <a:pt x="11698562" y="6341337"/>
                  <a:pt x="11708840" y="6360039"/>
                  <a:pt x="11708840" y="6380819"/>
                </a:cubicBezTo>
                <a:cubicBezTo>
                  <a:pt x="11708840" y="6411990"/>
                  <a:pt x="11682116" y="6439004"/>
                  <a:pt x="11649226" y="6439004"/>
                </a:cubicBezTo>
                <a:cubicBezTo>
                  <a:pt x="11616336" y="6439004"/>
                  <a:pt x="11589612" y="6411990"/>
                  <a:pt x="11589612" y="6380819"/>
                </a:cubicBezTo>
                <a:cubicBezTo>
                  <a:pt x="11589612" y="6360039"/>
                  <a:pt x="11599890" y="6341337"/>
                  <a:pt x="11616336" y="6330947"/>
                </a:cubicBezTo>
                <a:cubicBezTo>
                  <a:pt x="11622503" y="6326790"/>
                  <a:pt x="11628669" y="6326790"/>
                  <a:pt x="11632781" y="6333024"/>
                </a:cubicBezTo>
                <a:cubicBezTo>
                  <a:pt x="11636892" y="6339259"/>
                  <a:pt x="11634837" y="6345492"/>
                  <a:pt x="11630725" y="6349649"/>
                </a:cubicBezTo>
                <a:cubicBezTo>
                  <a:pt x="11620447" y="6355883"/>
                  <a:pt x="11614280" y="6368351"/>
                  <a:pt x="11614280" y="6380819"/>
                </a:cubicBezTo>
                <a:cubicBezTo>
                  <a:pt x="11614280" y="6399522"/>
                  <a:pt x="11630725" y="6416146"/>
                  <a:pt x="11649226" y="6416146"/>
                </a:cubicBezTo>
                <a:cubicBezTo>
                  <a:pt x="11667727" y="6416146"/>
                  <a:pt x="11684172" y="6399522"/>
                  <a:pt x="11684172" y="6380819"/>
                </a:cubicBezTo>
                <a:cubicBezTo>
                  <a:pt x="11684172" y="6368351"/>
                  <a:pt x="11678005" y="6355883"/>
                  <a:pt x="11667727" y="6349649"/>
                </a:cubicBezTo>
                <a:cubicBezTo>
                  <a:pt x="11663616" y="6345492"/>
                  <a:pt x="11661560" y="6339259"/>
                  <a:pt x="11665671" y="6333024"/>
                </a:cubicBezTo>
                <a:cubicBezTo>
                  <a:pt x="11667727" y="6329908"/>
                  <a:pt x="11670297" y="6328349"/>
                  <a:pt x="11673123" y="6327829"/>
                </a:cubicBezTo>
                <a:close/>
                <a:moveTo>
                  <a:pt x="11822057" y="6312763"/>
                </a:moveTo>
                <a:cubicBezTo>
                  <a:pt x="11824124" y="6312763"/>
                  <a:pt x="11826190" y="6316915"/>
                  <a:pt x="11826190" y="6318992"/>
                </a:cubicBezTo>
                <a:cubicBezTo>
                  <a:pt x="11838588" y="6362590"/>
                  <a:pt x="11838588" y="6399960"/>
                  <a:pt x="11826190" y="6443559"/>
                </a:cubicBezTo>
                <a:cubicBezTo>
                  <a:pt x="11824124" y="6447711"/>
                  <a:pt x="11824124" y="6449787"/>
                  <a:pt x="11822057" y="6449787"/>
                </a:cubicBezTo>
                <a:cubicBezTo>
                  <a:pt x="11817924" y="6451863"/>
                  <a:pt x="11815858" y="6449787"/>
                  <a:pt x="11813791" y="6447711"/>
                </a:cubicBezTo>
                <a:cubicBezTo>
                  <a:pt x="11729066" y="6389579"/>
                  <a:pt x="11729066" y="6389579"/>
                  <a:pt x="11729066" y="6389579"/>
                </a:cubicBezTo>
                <a:cubicBezTo>
                  <a:pt x="11724933" y="6387504"/>
                  <a:pt x="11722867" y="6385427"/>
                  <a:pt x="11722867" y="6381275"/>
                </a:cubicBezTo>
                <a:cubicBezTo>
                  <a:pt x="11722867" y="6379199"/>
                  <a:pt x="11724933" y="6375047"/>
                  <a:pt x="11729066" y="6372971"/>
                </a:cubicBezTo>
                <a:cubicBezTo>
                  <a:pt x="11813791" y="6314840"/>
                  <a:pt x="11813791" y="6314840"/>
                  <a:pt x="11813791" y="6314840"/>
                </a:cubicBezTo>
                <a:cubicBezTo>
                  <a:pt x="11815858" y="6312763"/>
                  <a:pt x="11819991" y="6312763"/>
                  <a:pt x="11822057" y="6312763"/>
                </a:cubicBezTo>
                <a:close/>
                <a:moveTo>
                  <a:pt x="11476229" y="6312763"/>
                </a:moveTo>
                <a:cubicBezTo>
                  <a:pt x="11480320" y="6312763"/>
                  <a:pt x="11482366" y="6314840"/>
                  <a:pt x="11484412" y="6316915"/>
                </a:cubicBezTo>
                <a:cubicBezTo>
                  <a:pt x="11568280" y="6372971"/>
                  <a:pt x="11568280" y="6372971"/>
                  <a:pt x="11568280" y="6372971"/>
                </a:cubicBezTo>
                <a:cubicBezTo>
                  <a:pt x="11572371" y="6375047"/>
                  <a:pt x="11574417" y="6379199"/>
                  <a:pt x="11574417" y="6381275"/>
                </a:cubicBezTo>
                <a:cubicBezTo>
                  <a:pt x="11574417" y="6385427"/>
                  <a:pt x="11572371" y="6387504"/>
                  <a:pt x="11568280" y="6389579"/>
                </a:cubicBezTo>
                <a:lnTo>
                  <a:pt x="11484412" y="6447711"/>
                </a:lnTo>
                <a:cubicBezTo>
                  <a:pt x="11480320" y="6449787"/>
                  <a:pt x="11478275" y="6451863"/>
                  <a:pt x="11476229" y="6449787"/>
                </a:cubicBezTo>
                <a:cubicBezTo>
                  <a:pt x="11474184" y="6449787"/>
                  <a:pt x="11472138" y="6447711"/>
                  <a:pt x="11472138" y="6443559"/>
                </a:cubicBezTo>
                <a:cubicBezTo>
                  <a:pt x="11459865" y="6399960"/>
                  <a:pt x="11459865" y="6364666"/>
                  <a:pt x="11472138" y="6318992"/>
                </a:cubicBezTo>
                <a:cubicBezTo>
                  <a:pt x="11472138" y="6316915"/>
                  <a:pt x="11474184" y="6314840"/>
                  <a:pt x="11476229" y="6312763"/>
                </a:cubicBezTo>
                <a:close/>
                <a:moveTo>
                  <a:pt x="11088184" y="6302243"/>
                </a:moveTo>
                <a:cubicBezTo>
                  <a:pt x="11086131" y="6302243"/>
                  <a:pt x="11084078" y="6302243"/>
                  <a:pt x="11082024" y="6304321"/>
                </a:cubicBezTo>
                <a:cubicBezTo>
                  <a:pt x="11079972" y="6306398"/>
                  <a:pt x="11079972" y="6308475"/>
                  <a:pt x="11079972" y="6310551"/>
                </a:cubicBezTo>
                <a:cubicBezTo>
                  <a:pt x="11121033" y="6468402"/>
                  <a:pt x="11121033" y="6468402"/>
                  <a:pt x="11121033" y="6468402"/>
                </a:cubicBezTo>
                <a:cubicBezTo>
                  <a:pt x="11123086" y="6476710"/>
                  <a:pt x="11131299" y="6489171"/>
                  <a:pt x="11145670" y="6489171"/>
                </a:cubicBezTo>
                <a:cubicBezTo>
                  <a:pt x="11153882" y="6489171"/>
                  <a:pt x="11153882" y="6489171"/>
                  <a:pt x="11153882" y="6489171"/>
                </a:cubicBezTo>
                <a:cubicBezTo>
                  <a:pt x="11151829" y="6493325"/>
                  <a:pt x="11151829" y="6495403"/>
                  <a:pt x="11149776" y="6497479"/>
                </a:cubicBezTo>
                <a:cubicBezTo>
                  <a:pt x="11149776" y="6499556"/>
                  <a:pt x="11149776" y="6499556"/>
                  <a:pt x="11149776" y="6499556"/>
                </a:cubicBezTo>
                <a:cubicBezTo>
                  <a:pt x="11147723" y="6505788"/>
                  <a:pt x="11145670" y="6518249"/>
                  <a:pt x="11125139" y="6518249"/>
                </a:cubicBezTo>
                <a:cubicBezTo>
                  <a:pt x="11090237" y="6516172"/>
                  <a:pt x="11090237" y="6516172"/>
                  <a:pt x="11090237" y="6516172"/>
                </a:cubicBezTo>
                <a:cubicBezTo>
                  <a:pt x="11088184" y="6514095"/>
                  <a:pt x="11086131" y="6516172"/>
                  <a:pt x="11084078" y="6518249"/>
                </a:cubicBezTo>
                <a:cubicBezTo>
                  <a:pt x="11082024" y="6518249"/>
                  <a:pt x="11082024" y="6520326"/>
                  <a:pt x="11082024" y="6522403"/>
                </a:cubicBezTo>
                <a:cubicBezTo>
                  <a:pt x="11082024" y="6541096"/>
                  <a:pt x="11082024" y="6541096"/>
                  <a:pt x="11082024" y="6541096"/>
                </a:cubicBezTo>
                <a:cubicBezTo>
                  <a:pt x="11082024" y="6545250"/>
                  <a:pt x="11084078" y="6547327"/>
                  <a:pt x="11088184" y="6547327"/>
                </a:cubicBezTo>
                <a:cubicBezTo>
                  <a:pt x="11098449" y="6551480"/>
                  <a:pt x="11118980" y="6553557"/>
                  <a:pt x="11135404" y="6553557"/>
                </a:cubicBezTo>
                <a:cubicBezTo>
                  <a:pt x="11135404" y="6553557"/>
                  <a:pt x="11135404" y="6553557"/>
                  <a:pt x="11137458" y="6553557"/>
                </a:cubicBezTo>
                <a:cubicBezTo>
                  <a:pt x="11164148" y="6553557"/>
                  <a:pt x="11182625" y="6536942"/>
                  <a:pt x="11190838" y="6501633"/>
                </a:cubicBezTo>
                <a:cubicBezTo>
                  <a:pt x="11201103" y="6462170"/>
                  <a:pt x="11215474" y="6410246"/>
                  <a:pt x="11223687" y="6372861"/>
                </a:cubicBezTo>
                <a:cubicBezTo>
                  <a:pt x="11227793" y="6356245"/>
                  <a:pt x="11231899" y="6341706"/>
                  <a:pt x="11236005" y="6331321"/>
                </a:cubicBezTo>
                <a:cubicBezTo>
                  <a:pt x="11240111" y="6310551"/>
                  <a:pt x="11240111" y="6310551"/>
                  <a:pt x="11240111" y="6310551"/>
                </a:cubicBezTo>
                <a:cubicBezTo>
                  <a:pt x="11240111" y="6308475"/>
                  <a:pt x="11240111" y="6306398"/>
                  <a:pt x="11238058" y="6304321"/>
                </a:cubicBezTo>
                <a:cubicBezTo>
                  <a:pt x="11238058" y="6302243"/>
                  <a:pt x="11236005" y="6302243"/>
                  <a:pt x="11233952" y="6302243"/>
                </a:cubicBezTo>
                <a:cubicBezTo>
                  <a:pt x="11205209" y="6302243"/>
                  <a:pt x="11205209" y="6302243"/>
                  <a:pt x="11205209" y="6302243"/>
                </a:cubicBezTo>
                <a:cubicBezTo>
                  <a:pt x="11203156" y="6302243"/>
                  <a:pt x="11199050" y="6304321"/>
                  <a:pt x="11199050" y="6306398"/>
                </a:cubicBezTo>
                <a:cubicBezTo>
                  <a:pt x="11162094" y="6447632"/>
                  <a:pt x="11162094" y="6447632"/>
                  <a:pt x="11162094" y="6447632"/>
                </a:cubicBezTo>
                <a:cubicBezTo>
                  <a:pt x="11160041" y="6447632"/>
                  <a:pt x="11160041" y="6447632"/>
                  <a:pt x="11160041" y="6447632"/>
                </a:cubicBezTo>
                <a:cubicBezTo>
                  <a:pt x="11121033" y="6306398"/>
                  <a:pt x="11121033" y="6306398"/>
                  <a:pt x="11121033" y="6306398"/>
                </a:cubicBezTo>
                <a:cubicBezTo>
                  <a:pt x="11121033" y="6304321"/>
                  <a:pt x="11118980" y="6302243"/>
                  <a:pt x="11114874" y="6302243"/>
                </a:cubicBezTo>
                <a:cubicBezTo>
                  <a:pt x="11088184" y="6302243"/>
                  <a:pt x="11088184" y="6302243"/>
                  <a:pt x="11088184" y="6302243"/>
                </a:cubicBezTo>
                <a:close/>
                <a:moveTo>
                  <a:pt x="11048412" y="6299906"/>
                </a:moveTo>
                <a:cubicBezTo>
                  <a:pt x="11030001" y="6299906"/>
                  <a:pt x="11011591" y="6312391"/>
                  <a:pt x="10999317" y="6320715"/>
                </a:cubicBezTo>
                <a:cubicBezTo>
                  <a:pt x="10999317" y="6308230"/>
                  <a:pt x="10999317" y="6308230"/>
                  <a:pt x="10999317" y="6308230"/>
                </a:cubicBezTo>
                <a:cubicBezTo>
                  <a:pt x="10999317" y="6304067"/>
                  <a:pt x="10997272" y="6301987"/>
                  <a:pt x="10993181" y="6301987"/>
                </a:cubicBezTo>
                <a:cubicBezTo>
                  <a:pt x="10964542" y="6301987"/>
                  <a:pt x="10964542" y="6301987"/>
                  <a:pt x="10964542" y="6301987"/>
                </a:cubicBezTo>
                <a:cubicBezTo>
                  <a:pt x="10960451" y="6301987"/>
                  <a:pt x="10958406" y="6304067"/>
                  <a:pt x="10958406" y="6308230"/>
                </a:cubicBezTo>
                <a:cubicBezTo>
                  <a:pt x="10958406" y="6483025"/>
                  <a:pt x="10958406" y="6483025"/>
                  <a:pt x="10958406" y="6483025"/>
                </a:cubicBezTo>
                <a:cubicBezTo>
                  <a:pt x="10958406" y="6487187"/>
                  <a:pt x="10960451" y="6489268"/>
                  <a:pt x="10964542" y="6489268"/>
                </a:cubicBezTo>
                <a:cubicBezTo>
                  <a:pt x="10993181" y="6489268"/>
                  <a:pt x="10993181" y="6489268"/>
                  <a:pt x="10993181" y="6489268"/>
                </a:cubicBezTo>
                <a:cubicBezTo>
                  <a:pt x="10997272" y="6489268"/>
                  <a:pt x="10999317" y="6487187"/>
                  <a:pt x="10999317" y="6483025"/>
                </a:cubicBezTo>
                <a:cubicBezTo>
                  <a:pt x="10999317" y="6362333"/>
                  <a:pt x="10999317" y="6362333"/>
                  <a:pt x="10999317" y="6362333"/>
                </a:cubicBezTo>
                <a:cubicBezTo>
                  <a:pt x="11007500" y="6356090"/>
                  <a:pt x="11025910" y="6341524"/>
                  <a:pt x="11050457" y="6339443"/>
                </a:cubicBezTo>
                <a:cubicBezTo>
                  <a:pt x="11054548" y="6339443"/>
                  <a:pt x="11056594" y="6335281"/>
                  <a:pt x="11056594" y="6333200"/>
                </a:cubicBezTo>
                <a:cubicBezTo>
                  <a:pt x="11056594" y="6306149"/>
                  <a:pt x="11056594" y="6306149"/>
                  <a:pt x="11056594" y="6306149"/>
                </a:cubicBezTo>
                <a:cubicBezTo>
                  <a:pt x="11056594" y="6304067"/>
                  <a:pt x="11056594" y="6301987"/>
                  <a:pt x="11054548" y="6301987"/>
                </a:cubicBezTo>
                <a:cubicBezTo>
                  <a:pt x="11052503" y="6299906"/>
                  <a:pt x="11050457" y="6299906"/>
                  <a:pt x="11048412" y="6299906"/>
                </a:cubicBezTo>
                <a:close/>
                <a:moveTo>
                  <a:pt x="10847504" y="6296399"/>
                </a:moveTo>
                <a:cubicBezTo>
                  <a:pt x="10826811" y="6296399"/>
                  <a:pt x="10791633" y="6302637"/>
                  <a:pt x="10777148" y="6304717"/>
                </a:cubicBezTo>
                <a:cubicBezTo>
                  <a:pt x="10773009" y="6304717"/>
                  <a:pt x="10770940" y="6308875"/>
                  <a:pt x="10770940" y="6310955"/>
                </a:cubicBezTo>
                <a:cubicBezTo>
                  <a:pt x="10770940" y="6310955"/>
                  <a:pt x="10770940" y="6310955"/>
                  <a:pt x="10773009" y="6335908"/>
                </a:cubicBezTo>
                <a:cubicBezTo>
                  <a:pt x="10773009" y="6337987"/>
                  <a:pt x="10773009" y="6340067"/>
                  <a:pt x="10775079" y="6340067"/>
                </a:cubicBezTo>
                <a:cubicBezTo>
                  <a:pt x="10777148" y="6342146"/>
                  <a:pt x="10777148" y="6342146"/>
                  <a:pt x="10779217" y="6342146"/>
                </a:cubicBezTo>
                <a:cubicBezTo>
                  <a:pt x="10795771" y="6342146"/>
                  <a:pt x="10824741" y="6337987"/>
                  <a:pt x="10845434" y="6337987"/>
                </a:cubicBezTo>
                <a:cubicBezTo>
                  <a:pt x="10859918" y="6337987"/>
                  <a:pt x="10868196" y="6346305"/>
                  <a:pt x="10868196" y="6360861"/>
                </a:cubicBezTo>
                <a:cubicBezTo>
                  <a:pt x="10868196" y="6360861"/>
                  <a:pt x="10868196" y="6360861"/>
                  <a:pt x="10868196" y="6373337"/>
                </a:cubicBezTo>
                <a:cubicBezTo>
                  <a:pt x="10868196" y="6373337"/>
                  <a:pt x="10868196" y="6373337"/>
                  <a:pt x="10822672" y="6377496"/>
                </a:cubicBezTo>
                <a:cubicBezTo>
                  <a:pt x="10777148" y="6379576"/>
                  <a:pt x="10758524" y="6396211"/>
                  <a:pt x="10758524" y="6433640"/>
                </a:cubicBezTo>
                <a:cubicBezTo>
                  <a:pt x="10758524" y="6473149"/>
                  <a:pt x="10779217" y="6493943"/>
                  <a:pt x="10814395" y="6493943"/>
                </a:cubicBezTo>
                <a:cubicBezTo>
                  <a:pt x="10843365" y="6493943"/>
                  <a:pt x="10874404" y="6481467"/>
                  <a:pt x="10874404" y="6481467"/>
                </a:cubicBezTo>
                <a:cubicBezTo>
                  <a:pt x="10882681" y="6487705"/>
                  <a:pt x="10888889" y="6491864"/>
                  <a:pt x="10903374" y="6493943"/>
                </a:cubicBezTo>
                <a:cubicBezTo>
                  <a:pt x="10905443" y="6493943"/>
                  <a:pt x="10907512" y="6493943"/>
                  <a:pt x="10909582" y="6491864"/>
                </a:cubicBezTo>
                <a:cubicBezTo>
                  <a:pt x="10909582" y="6489784"/>
                  <a:pt x="10911651" y="6487705"/>
                  <a:pt x="10911651" y="6485626"/>
                </a:cubicBezTo>
                <a:cubicBezTo>
                  <a:pt x="10911651" y="6485626"/>
                  <a:pt x="10911651" y="6485626"/>
                  <a:pt x="10911651" y="6360861"/>
                </a:cubicBezTo>
                <a:cubicBezTo>
                  <a:pt x="10911651" y="6317193"/>
                  <a:pt x="10890958" y="6296399"/>
                  <a:pt x="10847504" y="6296399"/>
                </a:cubicBezTo>
                <a:close/>
                <a:moveTo>
                  <a:pt x="10518899" y="6296399"/>
                </a:moveTo>
                <a:cubicBezTo>
                  <a:pt x="10472419" y="6296399"/>
                  <a:pt x="10434738" y="6340620"/>
                  <a:pt x="10434738" y="6395171"/>
                </a:cubicBezTo>
                <a:cubicBezTo>
                  <a:pt x="10434738" y="6449722"/>
                  <a:pt x="10472419" y="6493943"/>
                  <a:pt x="10518899" y="6493943"/>
                </a:cubicBezTo>
                <a:cubicBezTo>
                  <a:pt x="10565380" y="6493943"/>
                  <a:pt x="10603060" y="6449722"/>
                  <a:pt x="10603060" y="6395171"/>
                </a:cubicBezTo>
                <a:cubicBezTo>
                  <a:pt x="10603060" y="6340620"/>
                  <a:pt x="10565380" y="6296399"/>
                  <a:pt x="10518899" y="6296399"/>
                </a:cubicBezTo>
                <a:close/>
                <a:moveTo>
                  <a:pt x="10302945" y="6270683"/>
                </a:moveTo>
                <a:cubicBezTo>
                  <a:pt x="10302945" y="6270683"/>
                  <a:pt x="10302945" y="6270683"/>
                  <a:pt x="10319310" y="6270683"/>
                </a:cubicBezTo>
                <a:cubicBezTo>
                  <a:pt x="10349994" y="6270683"/>
                  <a:pt x="10362267" y="6291600"/>
                  <a:pt x="10362267" y="6310425"/>
                </a:cubicBezTo>
                <a:cubicBezTo>
                  <a:pt x="10362267" y="6333435"/>
                  <a:pt x="10343857" y="6348076"/>
                  <a:pt x="10317264" y="6348076"/>
                </a:cubicBezTo>
                <a:cubicBezTo>
                  <a:pt x="10294763" y="6350168"/>
                  <a:pt x="10280444" y="6348076"/>
                  <a:pt x="10272261" y="6348076"/>
                </a:cubicBezTo>
                <a:cubicBezTo>
                  <a:pt x="10272261" y="6348076"/>
                  <a:pt x="10272261" y="6348076"/>
                  <a:pt x="10272261" y="6272775"/>
                </a:cubicBezTo>
                <a:cubicBezTo>
                  <a:pt x="10276353" y="6270683"/>
                  <a:pt x="10286581" y="6270683"/>
                  <a:pt x="10302945" y="6270683"/>
                </a:cubicBezTo>
                <a:close/>
                <a:moveTo>
                  <a:pt x="10679182" y="6258994"/>
                </a:moveTo>
                <a:cubicBezTo>
                  <a:pt x="10679182" y="6258994"/>
                  <a:pt x="10679182" y="6258994"/>
                  <a:pt x="10650472" y="6265238"/>
                </a:cubicBezTo>
                <a:cubicBezTo>
                  <a:pt x="10646371" y="6267320"/>
                  <a:pt x="10644320" y="6269402"/>
                  <a:pt x="10644320" y="6271482"/>
                </a:cubicBezTo>
                <a:cubicBezTo>
                  <a:pt x="10644320" y="6271482"/>
                  <a:pt x="10644320" y="6271482"/>
                  <a:pt x="10644320" y="6302704"/>
                </a:cubicBezTo>
                <a:cubicBezTo>
                  <a:pt x="10644320" y="6302704"/>
                  <a:pt x="10644320" y="6302704"/>
                  <a:pt x="10627914" y="6302704"/>
                </a:cubicBezTo>
                <a:cubicBezTo>
                  <a:pt x="10623813" y="6302704"/>
                  <a:pt x="10621762" y="6304786"/>
                  <a:pt x="10621762" y="6308949"/>
                </a:cubicBezTo>
                <a:cubicBezTo>
                  <a:pt x="10621762" y="6308949"/>
                  <a:pt x="10621762" y="6308949"/>
                  <a:pt x="10621762" y="6333927"/>
                </a:cubicBezTo>
                <a:cubicBezTo>
                  <a:pt x="10621762" y="6338090"/>
                  <a:pt x="10623813" y="6340171"/>
                  <a:pt x="10627914" y="6340171"/>
                </a:cubicBezTo>
                <a:cubicBezTo>
                  <a:pt x="10627914" y="6340171"/>
                  <a:pt x="10627914" y="6340171"/>
                  <a:pt x="10644320" y="6340171"/>
                </a:cubicBezTo>
                <a:cubicBezTo>
                  <a:pt x="10644320" y="6340171"/>
                  <a:pt x="10644320" y="6340171"/>
                  <a:pt x="10644320" y="6423430"/>
                </a:cubicBezTo>
                <a:cubicBezTo>
                  <a:pt x="10644320" y="6479629"/>
                  <a:pt x="10658675" y="6496281"/>
                  <a:pt x="10699689" y="6496281"/>
                </a:cubicBezTo>
                <a:cubicBezTo>
                  <a:pt x="10709943" y="6496281"/>
                  <a:pt x="10722247" y="6492118"/>
                  <a:pt x="10732500" y="6492118"/>
                </a:cubicBezTo>
                <a:cubicBezTo>
                  <a:pt x="10736602" y="6490037"/>
                  <a:pt x="10738652" y="6487955"/>
                  <a:pt x="10738652" y="6483792"/>
                </a:cubicBezTo>
                <a:cubicBezTo>
                  <a:pt x="10738652" y="6483792"/>
                  <a:pt x="10738652" y="6483792"/>
                  <a:pt x="10736602" y="6460896"/>
                </a:cubicBezTo>
                <a:cubicBezTo>
                  <a:pt x="10736602" y="6456733"/>
                  <a:pt x="10734551" y="6452570"/>
                  <a:pt x="10730449" y="6452570"/>
                </a:cubicBezTo>
                <a:cubicBezTo>
                  <a:pt x="10724297" y="6452570"/>
                  <a:pt x="10714044" y="6454652"/>
                  <a:pt x="10705841" y="6454652"/>
                </a:cubicBezTo>
                <a:cubicBezTo>
                  <a:pt x="10687385" y="6454652"/>
                  <a:pt x="10687385" y="6444245"/>
                  <a:pt x="10687385" y="6417185"/>
                </a:cubicBezTo>
                <a:cubicBezTo>
                  <a:pt x="10687385" y="6417185"/>
                  <a:pt x="10687385" y="6417185"/>
                  <a:pt x="10687385" y="6340171"/>
                </a:cubicBezTo>
                <a:cubicBezTo>
                  <a:pt x="10687385" y="6340171"/>
                  <a:pt x="10687385" y="6340171"/>
                  <a:pt x="10730449" y="6340171"/>
                </a:cubicBezTo>
                <a:cubicBezTo>
                  <a:pt x="10734551" y="6340171"/>
                  <a:pt x="10736602" y="6338090"/>
                  <a:pt x="10736602" y="6333927"/>
                </a:cubicBezTo>
                <a:cubicBezTo>
                  <a:pt x="10736602" y="6333927"/>
                  <a:pt x="10736602" y="6333927"/>
                  <a:pt x="10736602" y="6308949"/>
                </a:cubicBezTo>
                <a:cubicBezTo>
                  <a:pt x="10736602" y="6304786"/>
                  <a:pt x="10734551" y="6302704"/>
                  <a:pt x="10730449" y="6302704"/>
                </a:cubicBezTo>
                <a:cubicBezTo>
                  <a:pt x="10730449" y="6302704"/>
                  <a:pt x="10730449" y="6302704"/>
                  <a:pt x="10687385" y="6302704"/>
                </a:cubicBezTo>
                <a:cubicBezTo>
                  <a:pt x="10687385" y="6302704"/>
                  <a:pt x="10687385" y="6302704"/>
                  <a:pt x="10687385" y="6265238"/>
                </a:cubicBezTo>
                <a:cubicBezTo>
                  <a:pt x="10687385" y="6263157"/>
                  <a:pt x="10685334" y="6261075"/>
                  <a:pt x="10685334" y="6258994"/>
                </a:cubicBezTo>
                <a:cubicBezTo>
                  <a:pt x="10683283" y="6258994"/>
                  <a:pt x="10681232" y="6258994"/>
                  <a:pt x="10679182" y="6258994"/>
                </a:cubicBezTo>
                <a:close/>
                <a:moveTo>
                  <a:pt x="10313278" y="6229772"/>
                </a:moveTo>
                <a:cubicBezTo>
                  <a:pt x="10302968" y="6229772"/>
                  <a:pt x="10272038" y="6229772"/>
                  <a:pt x="10232861" y="6233924"/>
                </a:cubicBezTo>
                <a:cubicBezTo>
                  <a:pt x="10230798" y="6233924"/>
                  <a:pt x="10226674" y="6238076"/>
                  <a:pt x="10226674" y="6242228"/>
                </a:cubicBezTo>
                <a:cubicBezTo>
                  <a:pt x="10226674" y="6242228"/>
                  <a:pt x="10226674" y="6242228"/>
                  <a:pt x="10226674" y="6483040"/>
                </a:cubicBezTo>
                <a:cubicBezTo>
                  <a:pt x="10226674" y="6487192"/>
                  <a:pt x="10230798" y="6489268"/>
                  <a:pt x="10234922" y="6489268"/>
                </a:cubicBezTo>
                <a:cubicBezTo>
                  <a:pt x="10234922" y="6489268"/>
                  <a:pt x="10234922" y="6489268"/>
                  <a:pt x="10263790" y="6489268"/>
                </a:cubicBezTo>
                <a:cubicBezTo>
                  <a:pt x="10267914" y="6489268"/>
                  <a:pt x="10272038" y="6487192"/>
                  <a:pt x="10272038" y="6483040"/>
                </a:cubicBezTo>
                <a:cubicBezTo>
                  <a:pt x="10272038" y="6483040"/>
                  <a:pt x="10272038" y="6483040"/>
                  <a:pt x="10272038" y="6387546"/>
                </a:cubicBezTo>
                <a:cubicBezTo>
                  <a:pt x="10280286" y="6387546"/>
                  <a:pt x="10298844" y="6389621"/>
                  <a:pt x="10321526" y="6389621"/>
                </a:cubicBezTo>
                <a:cubicBezTo>
                  <a:pt x="10321526" y="6389621"/>
                  <a:pt x="10321526" y="6389621"/>
                  <a:pt x="10362766" y="6485115"/>
                </a:cubicBezTo>
                <a:cubicBezTo>
                  <a:pt x="10364828" y="6489268"/>
                  <a:pt x="10366890" y="6489268"/>
                  <a:pt x="10368952" y="6489268"/>
                </a:cubicBezTo>
                <a:cubicBezTo>
                  <a:pt x="10368952" y="6489268"/>
                  <a:pt x="10368952" y="6489268"/>
                  <a:pt x="10401944" y="6489268"/>
                </a:cubicBezTo>
                <a:cubicBezTo>
                  <a:pt x="10406068" y="6489268"/>
                  <a:pt x="10408130" y="6489268"/>
                  <a:pt x="10408130" y="6487192"/>
                </a:cubicBezTo>
                <a:cubicBezTo>
                  <a:pt x="10410192" y="6485115"/>
                  <a:pt x="10410192" y="6483040"/>
                  <a:pt x="10410192" y="6480964"/>
                </a:cubicBezTo>
                <a:lnTo>
                  <a:pt x="10362766" y="6377166"/>
                </a:lnTo>
                <a:cubicBezTo>
                  <a:pt x="10393696" y="6362634"/>
                  <a:pt x="10408130" y="6339798"/>
                  <a:pt x="10408130" y="6308658"/>
                </a:cubicBezTo>
                <a:cubicBezTo>
                  <a:pt x="10408130" y="6273367"/>
                  <a:pt x="10391634" y="6229772"/>
                  <a:pt x="10319464" y="6229772"/>
                </a:cubicBezTo>
                <a:cubicBezTo>
                  <a:pt x="10319464" y="6229772"/>
                  <a:pt x="10317402" y="6229772"/>
                  <a:pt x="10313278" y="6229772"/>
                </a:cubicBezTo>
                <a:close/>
                <a:moveTo>
                  <a:pt x="11675833" y="6196766"/>
                </a:moveTo>
                <a:cubicBezTo>
                  <a:pt x="11677894" y="6194705"/>
                  <a:pt x="11682015" y="6194705"/>
                  <a:pt x="11684076" y="6196766"/>
                </a:cubicBezTo>
                <a:cubicBezTo>
                  <a:pt x="11727344" y="6207067"/>
                  <a:pt x="11760312" y="6225611"/>
                  <a:pt x="11791218" y="6258579"/>
                </a:cubicBezTo>
                <a:cubicBezTo>
                  <a:pt x="11793278" y="6260639"/>
                  <a:pt x="11795339" y="6262699"/>
                  <a:pt x="11795339" y="6264760"/>
                </a:cubicBezTo>
                <a:cubicBezTo>
                  <a:pt x="11793278" y="6268880"/>
                  <a:pt x="11791218" y="6268880"/>
                  <a:pt x="11787097" y="6270941"/>
                </a:cubicBezTo>
                <a:cubicBezTo>
                  <a:pt x="11696438" y="6314210"/>
                  <a:pt x="11696438" y="6314210"/>
                  <a:pt x="11696438" y="6314210"/>
                </a:cubicBezTo>
                <a:cubicBezTo>
                  <a:pt x="11692317" y="6316270"/>
                  <a:pt x="11688196" y="6316270"/>
                  <a:pt x="11686136" y="6316270"/>
                </a:cubicBezTo>
                <a:cubicBezTo>
                  <a:pt x="11684076" y="6314210"/>
                  <a:pt x="11682015" y="6310089"/>
                  <a:pt x="11682015" y="6305968"/>
                </a:cubicBezTo>
                <a:cubicBezTo>
                  <a:pt x="11673773" y="6205007"/>
                  <a:pt x="11673773" y="6205007"/>
                  <a:pt x="11673773" y="6205007"/>
                </a:cubicBezTo>
                <a:cubicBezTo>
                  <a:pt x="11673773" y="6200886"/>
                  <a:pt x="11673773" y="6198826"/>
                  <a:pt x="11675833" y="6196766"/>
                </a:cubicBezTo>
                <a:close/>
                <a:moveTo>
                  <a:pt x="11618498" y="6195995"/>
                </a:moveTo>
                <a:cubicBezTo>
                  <a:pt x="11620043" y="6195738"/>
                  <a:pt x="11621589" y="6195738"/>
                  <a:pt x="11622619" y="6196770"/>
                </a:cubicBezTo>
                <a:cubicBezTo>
                  <a:pt x="11622619" y="6198835"/>
                  <a:pt x="11624679" y="6200900"/>
                  <a:pt x="11624679" y="6207095"/>
                </a:cubicBezTo>
                <a:cubicBezTo>
                  <a:pt x="11616438" y="6308283"/>
                  <a:pt x="11616438" y="6308283"/>
                  <a:pt x="11616438" y="6308283"/>
                </a:cubicBezTo>
                <a:cubicBezTo>
                  <a:pt x="11616438" y="6312413"/>
                  <a:pt x="11614377" y="6314478"/>
                  <a:pt x="11612316" y="6316543"/>
                </a:cubicBezTo>
                <a:cubicBezTo>
                  <a:pt x="11608196" y="6318608"/>
                  <a:pt x="11606135" y="6318608"/>
                  <a:pt x="11602015" y="6316543"/>
                </a:cubicBezTo>
                <a:cubicBezTo>
                  <a:pt x="11511355" y="6271112"/>
                  <a:pt x="11511355" y="6271112"/>
                  <a:pt x="11511355" y="6271112"/>
                </a:cubicBezTo>
                <a:cubicBezTo>
                  <a:pt x="11507235" y="6271112"/>
                  <a:pt x="11505174" y="6269047"/>
                  <a:pt x="11503114" y="6264917"/>
                </a:cubicBezTo>
                <a:cubicBezTo>
                  <a:pt x="11503114" y="6262851"/>
                  <a:pt x="11505174" y="6260787"/>
                  <a:pt x="11507235" y="6258721"/>
                </a:cubicBezTo>
                <a:cubicBezTo>
                  <a:pt x="11538141" y="6225681"/>
                  <a:pt x="11571108" y="6207095"/>
                  <a:pt x="11614377" y="6196770"/>
                </a:cubicBezTo>
                <a:cubicBezTo>
                  <a:pt x="11615407" y="6196770"/>
                  <a:pt x="11616952" y="6196254"/>
                  <a:pt x="11618498" y="6195995"/>
                </a:cubicBezTo>
                <a:close/>
                <a:moveTo>
                  <a:pt x="11649811" y="6160806"/>
                </a:moveTo>
                <a:cubicBezTo>
                  <a:pt x="11530058" y="6160806"/>
                  <a:pt x="11432980" y="6258932"/>
                  <a:pt x="11432980" y="6379976"/>
                </a:cubicBezTo>
                <a:cubicBezTo>
                  <a:pt x="11432980" y="6501019"/>
                  <a:pt x="11530058" y="6599145"/>
                  <a:pt x="11649811" y="6599145"/>
                </a:cubicBezTo>
                <a:cubicBezTo>
                  <a:pt x="11769564" y="6599145"/>
                  <a:pt x="11866643" y="6501019"/>
                  <a:pt x="11866643" y="6379976"/>
                </a:cubicBezTo>
                <a:cubicBezTo>
                  <a:pt x="11866643" y="6258932"/>
                  <a:pt x="11769564" y="6160806"/>
                  <a:pt x="11649811" y="6160806"/>
                </a:cubicBezTo>
                <a:close/>
                <a:moveTo>
                  <a:pt x="11649226" y="6129247"/>
                </a:moveTo>
                <a:cubicBezTo>
                  <a:pt x="11785441" y="6129247"/>
                  <a:pt x="11895865" y="6240979"/>
                  <a:pt x="11895865" y="6378808"/>
                </a:cubicBezTo>
                <a:cubicBezTo>
                  <a:pt x="11895865" y="6516636"/>
                  <a:pt x="11785441" y="6628369"/>
                  <a:pt x="11649226" y="6628369"/>
                </a:cubicBezTo>
                <a:cubicBezTo>
                  <a:pt x="11513012" y="6628369"/>
                  <a:pt x="11402588" y="6516636"/>
                  <a:pt x="11402588" y="6378808"/>
                </a:cubicBezTo>
                <a:cubicBezTo>
                  <a:pt x="11402588" y="6240979"/>
                  <a:pt x="11513012" y="6129247"/>
                  <a:pt x="11649226" y="6129247"/>
                </a:cubicBezTo>
                <a:close/>
                <a:moveTo>
                  <a:pt x="11636303" y="6050671"/>
                </a:moveTo>
                <a:cubicBezTo>
                  <a:pt x="11628077" y="6065220"/>
                  <a:pt x="11623964" y="6083926"/>
                  <a:pt x="11623964" y="6100554"/>
                </a:cubicBezTo>
                <a:cubicBezTo>
                  <a:pt x="11619850" y="6100554"/>
                  <a:pt x="11603398" y="6102632"/>
                  <a:pt x="11601342" y="6104711"/>
                </a:cubicBezTo>
                <a:cubicBezTo>
                  <a:pt x="11595172" y="6086005"/>
                  <a:pt x="11586946" y="6069377"/>
                  <a:pt x="11574607" y="6058985"/>
                </a:cubicBezTo>
                <a:cubicBezTo>
                  <a:pt x="11574607" y="6056906"/>
                  <a:pt x="11574607" y="6056906"/>
                  <a:pt x="11574607" y="6056906"/>
                </a:cubicBezTo>
                <a:cubicBezTo>
                  <a:pt x="11572550" y="6058985"/>
                  <a:pt x="11572550" y="6058985"/>
                  <a:pt x="11572550" y="6058985"/>
                </a:cubicBezTo>
                <a:cubicBezTo>
                  <a:pt x="11566381" y="6058985"/>
                  <a:pt x="11558155" y="6061063"/>
                  <a:pt x="11551985" y="6063142"/>
                </a:cubicBezTo>
                <a:cubicBezTo>
                  <a:pt x="11551985" y="6065220"/>
                  <a:pt x="11551985" y="6065220"/>
                  <a:pt x="11551985" y="6065220"/>
                </a:cubicBezTo>
                <a:cubicBezTo>
                  <a:pt x="11549928" y="6073534"/>
                  <a:pt x="11547872" y="6081848"/>
                  <a:pt x="11547872" y="6090162"/>
                </a:cubicBezTo>
                <a:cubicBezTo>
                  <a:pt x="11547872" y="6100554"/>
                  <a:pt x="11549928" y="6108868"/>
                  <a:pt x="11551985" y="6117182"/>
                </a:cubicBezTo>
                <a:cubicBezTo>
                  <a:pt x="11549928" y="6117182"/>
                  <a:pt x="11533476" y="6125495"/>
                  <a:pt x="11531420" y="6125495"/>
                </a:cubicBezTo>
                <a:cubicBezTo>
                  <a:pt x="11521137" y="6110946"/>
                  <a:pt x="11508798" y="6096397"/>
                  <a:pt x="11494402" y="6090162"/>
                </a:cubicBezTo>
                <a:cubicBezTo>
                  <a:pt x="11494402" y="6088083"/>
                  <a:pt x="11494402" y="6088083"/>
                  <a:pt x="11494402" y="6088083"/>
                </a:cubicBezTo>
                <a:cubicBezTo>
                  <a:pt x="11492346" y="6088083"/>
                  <a:pt x="11492346" y="6088083"/>
                  <a:pt x="11492346" y="6088083"/>
                </a:cubicBezTo>
                <a:cubicBezTo>
                  <a:pt x="11486176" y="6092240"/>
                  <a:pt x="11480006" y="6096397"/>
                  <a:pt x="11473837" y="6100554"/>
                </a:cubicBezTo>
                <a:cubicBezTo>
                  <a:pt x="11473837" y="6100554"/>
                  <a:pt x="11473837" y="6102632"/>
                  <a:pt x="11473837" y="6102632"/>
                </a:cubicBezTo>
                <a:cubicBezTo>
                  <a:pt x="11473837" y="6119260"/>
                  <a:pt x="11477950" y="6135888"/>
                  <a:pt x="11486176" y="6152515"/>
                </a:cubicBezTo>
                <a:cubicBezTo>
                  <a:pt x="11484120" y="6154594"/>
                  <a:pt x="11471780" y="6162908"/>
                  <a:pt x="11469724" y="6164986"/>
                </a:cubicBezTo>
                <a:cubicBezTo>
                  <a:pt x="11457385" y="6152515"/>
                  <a:pt x="11440932" y="6142123"/>
                  <a:pt x="11426536" y="6137966"/>
                </a:cubicBezTo>
                <a:cubicBezTo>
                  <a:pt x="11424480" y="6137966"/>
                  <a:pt x="11424480" y="6137966"/>
                  <a:pt x="11424480" y="6137966"/>
                </a:cubicBezTo>
                <a:cubicBezTo>
                  <a:pt x="11424480" y="6140044"/>
                  <a:pt x="11424480" y="6140044"/>
                  <a:pt x="11424480" y="6140044"/>
                </a:cubicBezTo>
                <a:cubicBezTo>
                  <a:pt x="11418310" y="6142123"/>
                  <a:pt x="11412140" y="6148358"/>
                  <a:pt x="11408027" y="6154594"/>
                </a:cubicBezTo>
                <a:cubicBezTo>
                  <a:pt x="11408027" y="6156672"/>
                  <a:pt x="11408027" y="6156672"/>
                  <a:pt x="11408027" y="6156672"/>
                </a:cubicBezTo>
                <a:cubicBezTo>
                  <a:pt x="11412140" y="6171221"/>
                  <a:pt x="11422423" y="6187849"/>
                  <a:pt x="11434763" y="6202398"/>
                </a:cubicBezTo>
                <a:cubicBezTo>
                  <a:pt x="11432706" y="6202398"/>
                  <a:pt x="11422423" y="6216947"/>
                  <a:pt x="11420366" y="6219026"/>
                </a:cubicBezTo>
                <a:cubicBezTo>
                  <a:pt x="11405971" y="6210712"/>
                  <a:pt x="11387462" y="6206555"/>
                  <a:pt x="11371010" y="6206555"/>
                </a:cubicBezTo>
                <a:cubicBezTo>
                  <a:pt x="11368953" y="6206555"/>
                  <a:pt x="11368953" y="6206555"/>
                  <a:pt x="11368953" y="6206555"/>
                </a:cubicBezTo>
                <a:cubicBezTo>
                  <a:pt x="11364840" y="6210712"/>
                  <a:pt x="11360727" y="6219026"/>
                  <a:pt x="11358671" y="6225261"/>
                </a:cubicBezTo>
                <a:cubicBezTo>
                  <a:pt x="11358671" y="6227340"/>
                  <a:pt x="11358671" y="6227340"/>
                  <a:pt x="11358671" y="6227340"/>
                </a:cubicBezTo>
                <a:cubicBezTo>
                  <a:pt x="11366897" y="6241888"/>
                  <a:pt x="11379236" y="6254359"/>
                  <a:pt x="11395688" y="6264752"/>
                </a:cubicBezTo>
                <a:cubicBezTo>
                  <a:pt x="11393632" y="6266830"/>
                  <a:pt x="11387462" y="6281379"/>
                  <a:pt x="11387462" y="6283458"/>
                </a:cubicBezTo>
                <a:cubicBezTo>
                  <a:pt x="11368953" y="6279301"/>
                  <a:pt x="11350444" y="6279301"/>
                  <a:pt x="11336049" y="6283458"/>
                </a:cubicBezTo>
                <a:cubicBezTo>
                  <a:pt x="11333992" y="6283458"/>
                  <a:pt x="11333992" y="6283458"/>
                  <a:pt x="11333992" y="6283458"/>
                </a:cubicBezTo>
                <a:cubicBezTo>
                  <a:pt x="11333992" y="6285536"/>
                  <a:pt x="11333992" y="6285536"/>
                  <a:pt x="11333992" y="6285536"/>
                </a:cubicBezTo>
                <a:cubicBezTo>
                  <a:pt x="11331936" y="6291772"/>
                  <a:pt x="11329879" y="6300085"/>
                  <a:pt x="11327823" y="6306320"/>
                </a:cubicBezTo>
                <a:cubicBezTo>
                  <a:pt x="11329879" y="6308399"/>
                  <a:pt x="11329879" y="6308399"/>
                  <a:pt x="11329879" y="6308399"/>
                </a:cubicBezTo>
                <a:cubicBezTo>
                  <a:pt x="11340162" y="6318791"/>
                  <a:pt x="11356614" y="6329184"/>
                  <a:pt x="11373066" y="6333340"/>
                </a:cubicBezTo>
                <a:cubicBezTo>
                  <a:pt x="11373066" y="6335419"/>
                  <a:pt x="11371010" y="6354125"/>
                  <a:pt x="11371010" y="6356204"/>
                </a:cubicBezTo>
                <a:cubicBezTo>
                  <a:pt x="11352501" y="6356204"/>
                  <a:pt x="11333992" y="6360360"/>
                  <a:pt x="11321653" y="6368675"/>
                </a:cubicBezTo>
                <a:cubicBezTo>
                  <a:pt x="11319596" y="6368675"/>
                  <a:pt x="11319596" y="6368675"/>
                  <a:pt x="11319596" y="6368675"/>
                </a:cubicBezTo>
                <a:cubicBezTo>
                  <a:pt x="11319596" y="6370752"/>
                  <a:pt x="11319596" y="6370752"/>
                  <a:pt x="11319596" y="6370752"/>
                </a:cubicBezTo>
                <a:cubicBezTo>
                  <a:pt x="11319596" y="6372831"/>
                  <a:pt x="11319596" y="6376988"/>
                  <a:pt x="11319596" y="6381145"/>
                </a:cubicBezTo>
                <a:cubicBezTo>
                  <a:pt x="11319596" y="6385302"/>
                  <a:pt x="11319596" y="6389459"/>
                  <a:pt x="11319596" y="6391537"/>
                </a:cubicBezTo>
                <a:cubicBezTo>
                  <a:pt x="11319596" y="6393616"/>
                  <a:pt x="11319596" y="6393616"/>
                  <a:pt x="11319596" y="6393616"/>
                </a:cubicBezTo>
                <a:cubicBezTo>
                  <a:pt x="11321653" y="6393616"/>
                  <a:pt x="11321653" y="6393616"/>
                  <a:pt x="11321653" y="6393616"/>
                </a:cubicBezTo>
                <a:cubicBezTo>
                  <a:pt x="11333992" y="6401930"/>
                  <a:pt x="11352501" y="6406087"/>
                  <a:pt x="11371010" y="6406087"/>
                </a:cubicBezTo>
                <a:cubicBezTo>
                  <a:pt x="11371010" y="6410243"/>
                  <a:pt x="11373066" y="6426871"/>
                  <a:pt x="11375123" y="6428949"/>
                </a:cubicBezTo>
                <a:cubicBezTo>
                  <a:pt x="11356614" y="6435184"/>
                  <a:pt x="11340162" y="6443498"/>
                  <a:pt x="11329879" y="6455969"/>
                </a:cubicBezTo>
                <a:cubicBezTo>
                  <a:pt x="11327823" y="6455969"/>
                  <a:pt x="11327823" y="6455969"/>
                  <a:pt x="11327823" y="6455969"/>
                </a:cubicBezTo>
                <a:cubicBezTo>
                  <a:pt x="11327823" y="6458048"/>
                  <a:pt x="11327823" y="6458048"/>
                  <a:pt x="11327823" y="6458048"/>
                </a:cubicBezTo>
                <a:cubicBezTo>
                  <a:pt x="11329879" y="6464283"/>
                  <a:pt x="11331936" y="6472597"/>
                  <a:pt x="11333992" y="6478833"/>
                </a:cubicBezTo>
                <a:cubicBezTo>
                  <a:pt x="11336049" y="6478833"/>
                  <a:pt x="11336049" y="6478833"/>
                  <a:pt x="11336049" y="6478833"/>
                </a:cubicBezTo>
                <a:cubicBezTo>
                  <a:pt x="11350444" y="6485068"/>
                  <a:pt x="11371010" y="6482989"/>
                  <a:pt x="11387462" y="6478833"/>
                </a:cubicBezTo>
                <a:cubicBezTo>
                  <a:pt x="11387462" y="6480910"/>
                  <a:pt x="11395688" y="6497539"/>
                  <a:pt x="11395688" y="6499616"/>
                </a:cubicBezTo>
                <a:cubicBezTo>
                  <a:pt x="11381292" y="6507930"/>
                  <a:pt x="11366897" y="6522480"/>
                  <a:pt x="11358671" y="6537029"/>
                </a:cubicBezTo>
                <a:cubicBezTo>
                  <a:pt x="11358671" y="6539107"/>
                  <a:pt x="11358671" y="6539107"/>
                  <a:pt x="11358671" y="6539107"/>
                </a:cubicBezTo>
                <a:cubicBezTo>
                  <a:pt x="11360727" y="6543265"/>
                  <a:pt x="11366897" y="6551578"/>
                  <a:pt x="11371010" y="6557813"/>
                </a:cubicBezTo>
                <a:cubicBezTo>
                  <a:pt x="11387462" y="6557813"/>
                  <a:pt x="11405971" y="6553657"/>
                  <a:pt x="11422423" y="6543265"/>
                </a:cubicBezTo>
                <a:cubicBezTo>
                  <a:pt x="11422423" y="6545342"/>
                  <a:pt x="11432706" y="6559892"/>
                  <a:pt x="11434763" y="6561971"/>
                </a:cubicBezTo>
                <a:cubicBezTo>
                  <a:pt x="11422423" y="6574441"/>
                  <a:pt x="11412140" y="6591068"/>
                  <a:pt x="11408027" y="6607697"/>
                </a:cubicBezTo>
                <a:cubicBezTo>
                  <a:pt x="11410084" y="6609774"/>
                  <a:pt x="11410084" y="6609774"/>
                  <a:pt x="11410084" y="6609774"/>
                </a:cubicBezTo>
                <a:cubicBezTo>
                  <a:pt x="11412140" y="6613932"/>
                  <a:pt x="11420366" y="6620167"/>
                  <a:pt x="11424480" y="6624324"/>
                </a:cubicBezTo>
                <a:cubicBezTo>
                  <a:pt x="11426536" y="6624324"/>
                  <a:pt x="11426536" y="6624324"/>
                  <a:pt x="11426536" y="6624324"/>
                </a:cubicBezTo>
                <a:cubicBezTo>
                  <a:pt x="11440932" y="6620167"/>
                  <a:pt x="11457385" y="6611853"/>
                  <a:pt x="11471780" y="6597304"/>
                </a:cubicBezTo>
                <a:cubicBezTo>
                  <a:pt x="11473837" y="6599383"/>
                  <a:pt x="11486176" y="6609774"/>
                  <a:pt x="11488233" y="6611853"/>
                </a:cubicBezTo>
                <a:cubicBezTo>
                  <a:pt x="11480006" y="6628480"/>
                  <a:pt x="11475894" y="6645109"/>
                  <a:pt x="11475894" y="6661736"/>
                </a:cubicBezTo>
                <a:cubicBezTo>
                  <a:pt x="11475894" y="6661736"/>
                  <a:pt x="11475894" y="6663815"/>
                  <a:pt x="11475894" y="6663815"/>
                </a:cubicBezTo>
                <a:cubicBezTo>
                  <a:pt x="11480006" y="6667971"/>
                  <a:pt x="11488233" y="6672129"/>
                  <a:pt x="11494402" y="6674206"/>
                </a:cubicBezTo>
                <a:cubicBezTo>
                  <a:pt x="11494402" y="6676285"/>
                  <a:pt x="11494402" y="6676285"/>
                  <a:pt x="11494402" y="6676285"/>
                </a:cubicBezTo>
                <a:cubicBezTo>
                  <a:pt x="11496459" y="6674206"/>
                  <a:pt x="11496459" y="6674206"/>
                  <a:pt x="11496459" y="6674206"/>
                </a:cubicBezTo>
                <a:cubicBezTo>
                  <a:pt x="11510854" y="6665893"/>
                  <a:pt x="11523194" y="6653422"/>
                  <a:pt x="11533476" y="6636795"/>
                </a:cubicBezTo>
                <a:cubicBezTo>
                  <a:pt x="11535533" y="6638873"/>
                  <a:pt x="11549928" y="6645109"/>
                  <a:pt x="11551985" y="6645109"/>
                </a:cubicBezTo>
                <a:cubicBezTo>
                  <a:pt x="11549928" y="6653422"/>
                  <a:pt x="11549928" y="6663815"/>
                  <a:pt x="11549928" y="6672129"/>
                </a:cubicBezTo>
                <a:cubicBezTo>
                  <a:pt x="11549928" y="6680442"/>
                  <a:pt x="11549928" y="6690835"/>
                  <a:pt x="11551985" y="6697070"/>
                </a:cubicBezTo>
                <a:cubicBezTo>
                  <a:pt x="11551985" y="6699148"/>
                  <a:pt x="11551985" y="6699148"/>
                  <a:pt x="11551985" y="6699148"/>
                </a:cubicBezTo>
                <a:cubicBezTo>
                  <a:pt x="11554042" y="6699148"/>
                  <a:pt x="11554042" y="6699148"/>
                  <a:pt x="11554042" y="6699148"/>
                </a:cubicBezTo>
                <a:cubicBezTo>
                  <a:pt x="11558155" y="6701227"/>
                  <a:pt x="11568437" y="6703305"/>
                  <a:pt x="11574607" y="6705383"/>
                </a:cubicBezTo>
                <a:cubicBezTo>
                  <a:pt x="11576663" y="6705383"/>
                  <a:pt x="11576663" y="6705383"/>
                  <a:pt x="11576663" y="6705383"/>
                </a:cubicBezTo>
                <a:cubicBezTo>
                  <a:pt x="11586946" y="6692913"/>
                  <a:pt x="11597229" y="6676285"/>
                  <a:pt x="11601342" y="6659658"/>
                </a:cubicBezTo>
                <a:cubicBezTo>
                  <a:pt x="11603398" y="6659658"/>
                  <a:pt x="11621907" y="6661736"/>
                  <a:pt x="11623964" y="6661736"/>
                </a:cubicBezTo>
                <a:cubicBezTo>
                  <a:pt x="11623964" y="6680442"/>
                  <a:pt x="11628077" y="6699148"/>
                  <a:pt x="11636303" y="6713697"/>
                </a:cubicBezTo>
                <a:cubicBezTo>
                  <a:pt x="11638359" y="6713697"/>
                  <a:pt x="11638359" y="6713697"/>
                  <a:pt x="11638359" y="6713697"/>
                </a:cubicBezTo>
                <a:cubicBezTo>
                  <a:pt x="11644529" y="6713697"/>
                  <a:pt x="11654812" y="6713697"/>
                  <a:pt x="11658925" y="6713697"/>
                </a:cubicBezTo>
                <a:cubicBezTo>
                  <a:pt x="11660982" y="6713697"/>
                  <a:pt x="11660982" y="6713697"/>
                  <a:pt x="11660982" y="6713697"/>
                </a:cubicBezTo>
                <a:cubicBezTo>
                  <a:pt x="11669208" y="6699148"/>
                  <a:pt x="11673321" y="6680442"/>
                  <a:pt x="11675378" y="6661736"/>
                </a:cubicBezTo>
                <a:cubicBezTo>
                  <a:pt x="11677434" y="6661736"/>
                  <a:pt x="11693886" y="6659658"/>
                  <a:pt x="11695943" y="6659658"/>
                </a:cubicBezTo>
                <a:cubicBezTo>
                  <a:pt x="11700056" y="6676285"/>
                  <a:pt x="11710338" y="6692913"/>
                  <a:pt x="11722678" y="6705383"/>
                </a:cubicBezTo>
                <a:cubicBezTo>
                  <a:pt x="11728847" y="6703305"/>
                  <a:pt x="11739130" y="6701227"/>
                  <a:pt x="11743243" y="6699148"/>
                </a:cubicBezTo>
                <a:cubicBezTo>
                  <a:pt x="11745300" y="6699148"/>
                  <a:pt x="11745300" y="6699148"/>
                  <a:pt x="11745300" y="6699148"/>
                </a:cubicBezTo>
                <a:cubicBezTo>
                  <a:pt x="11747356" y="6690835"/>
                  <a:pt x="11747356" y="6680442"/>
                  <a:pt x="11747356" y="6672129"/>
                </a:cubicBezTo>
                <a:cubicBezTo>
                  <a:pt x="11747356" y="6663815"/>
                  <a:pt x="11747356" y="6653422"/>
                  <a:pt x="11745300" y="6645109"/>
                </a:cubicBezTo>
                <a:cubicBezTo>
                  <a:pt x="11747356" y="6645109"/>
                  <a:pt x="11763808" y="6638873"/>
                  <a:pt x="11765865" y="6636795"/>
                </a:cubicBezTo>
                <a:cubicBezTo>
                  <a:pt x="11774091" y="6653422"/>
                  <a:pt x="11788487" y="6665893"/>
                  <a:pt x="11802882" y="6674206"/>
                </a:cubicBezTo>
                <a:cubicBezTo>
                  <a:pt x="11809052" y="6672129"/>
                  <a:pt x="11817278" y="6667971"/>
                  <a:pt x="11821391" y="6663815"/>
                </a:cubicBezTo>
                <a:cubicBezTo>
                  <a:pt x="11823448" y="6661736"/>
                  <a:pt x="11823448" y="6661736"/>
                  <a:pt x="11823448" y="6661736"/>
                </a:cubicBezTo>
                <a:cubicBezTo>
                  <a:pt x="11823448" y="6661736"/>
                  <a:pt x="11823448" y="6661736"/>
                  <a:pt x="11823448" y="6659658"/>
                </a:cubicBezTo>
                <a:cubicBezTo>
                  <a:pt x="11823448" y="6645109"/>
                  <a:pt x="11817278" y="6626403"/>
                  <a:pt x="11809052" y="6611853"/>
                </a:cubicBezTo>
                <a:cubicBezTo>
                  <a:pt x="11811108" y="6609774"/>
                  <a:pt x="11823448" y="6599383"/>
                  <a:pt x="11825504" y="6597304"/>
                </a:cubicBezTo>
                <a:cubicBezTo>
                  <a:pt x="11839900" y="6609774"/>
                  <a:pt x="11856352" y="6620167"/>
                  <a:pt x="11870748" y="6624324"/>
                </a:cubicBezTo>
                <a:cubicBezTo>
                  <a:pt x="11872805" y="6624324"/>
                  <a:pt x="11872805" y="6624324"/>
                  <a:pt x="11872805" y="6624324"/>
                </a:cubicBezTo>
                <a:cubicBezTo>
                  <a:pt x="11876918" y="6620167"/>
                  <a:pt x="11885144" y="6613932"/>
                  <a:pt x="11887201" y="6607697"/>
                </a:cubicBezTo>
                <a:cubicBezTo>
                  <a:pt x="11889257" y="6607697"/>
                  <a:pt x="11889257" y="6607697"/>
                  <a:pt x="11889257" y="6607697"/>
                </a:cubicBezTo>
                <a:cubicBezTo>
                  <a:pt x="11885144" y="6591068"/>
                  <a:pt x="11874861" y="6574441"/>
                  <a:pt x="11862522" y="6561971"/>
                </a:cubicBezTo>
                <a:cubicBezTo>
                  <a:pt x="11864579" y="6559892"/>
                  <a:pt x="11874861" y="6545342"/>
                  <a:pt x="11874861" y="6543265"/>
                </a:cubicBezTo>
                <a:cubicBezTo>
                  <a:pt x="11891314" y="6551578"/>
                  <a:pt x="11909822" y="6557813"/>
                  <a:pt x="11926275" y="6557813"/>
                </a:cubicBezTo>
                <a:cubicBezTo>
                  <a:pt x="11928331" y="6555735"/>
                  <a:pt x="11928331" y="6555735"/>
                  <a:pt x="11928331" y="6555735"/>
                </a:cubicBezTo>
                <a:cubicBezTo>
                  <a:pt x="11930388" y="6551578"/>
                  <a:pt x="11936557" y="6543265"/>
                  <a:pt x="11938614" y="6537029"/>
                </a:cubicBezTo>
                <a:cubicBezTo>
                  <a:pt x="11938614" y="6534951"/>
                  <a:pt x="11938614" y="6534951"/>
                  <a:pt x="11938614" y="6534951"/>
                </a:cubicBezTo>
                <a:cubicBezTo>
                  <a:pt x="11930388" y="6522480"/>
                  <a:pt x="11915992" y="6507930"/>
                  <a:pt x="11901596" y="6499616"/>
                </a:cubicBezTo>
                <a:cubicBezTo>
                  <a:pt x="11901596" y="6495460"/>
                  <a:pt x="11909822" y="6480910"/>
                  <a:pt x="11909822" y="6478833"/>
                </a:cubicBezTo>
                <a:cubicBezTo>
                  <a:pt x="11926275" y="6482989"/>
                  <a:pt x="11944784" y="6482989"/>
                  <a:pt x="11961236" y="6478833"/>
                </a:cubicBezTo>
                <a:cubicBezTo>
                  <a:pt x="11963292" y="6478833"/>
                  <a:pt x="11963292" y="6478833"/>
                  <a:pt x="11963292" y="6478833"/>
                </a:cubicBezTo>
                <a:cubicBezTo>
                  <a:pt x="11965349" y="6472597"/>
                  <a:pt x="11967405" y="6464283"/>
                  <a:pt x="11967405" y="6458048"/>
                </a:cubicBezTo>
                <a:cubicBezTo>
                  <a:pt x="11967405" y="6455969"/>
                  <a:pt x="11967405" y="6455969"/>
                  <a:pt x="11967405" y="6455969"/>
                </a:cubicBezTo>
                <a:cubicBezTo>
                  <a:pt x="11957123" y="6443498"/>
                  <a:pt x="11940670" y="6435184"/>
                  <a:pt x="11922162" y="6428949"/>
                </a:cubicBezTo>
                <a:cubicBezTo>
                  <a:pt x="11924218" y="6426871"/>
                  <a:pt x="11926275" y="6410243"/>
                  <a:pt x="11926275" y="6408165"/>
                </a:cubicBezTo>
                <a:cubicBezTo>
                  <a:pt x="11944784" y="6408165"/>
                  <a:pt x="11963292" y="6401930"/>
                  <a:pt x="11975632" y="6393616"/>
                </a:cubicBezTo>
                <a:cubicBezTo>
                  <a:pt x="11977688" y="6393616"/>
                  <a:pt x="11977688" y="6393616"/>
                  <a:pt x="11977688" y="6393616"/>
                </a:cubicBezTo>
                <a:cubicBezTo>
                  <a:pt x="11977688" y="6389459"/>
                  <a:pt x="11977688" y="6385302"/>
                  <a:pt x="11977688" y="6381145"/>
                </a:cubicBezTo>
                <a:cubicBezTo>
                  <a:pt x="11977688" y="6379066"/>
                  <a:pt x="11977688" y="6374910"/>
                  <a:pt x="11977688" y="6370752"/>
                </a:cubicBezTo>
                <a:cubicBezTo>
                  <a:pt x="11975632" y="6370752"/>
                  <a:pt x="11975632" y="6370752"/>
                  <a:pt x="11975632" y="6370752"/>
                </a:cubicBezTo>
                <a:cubicBezTo>
                  <a:pt x="11963292" y="6362439"/>
                  <a:pt x="11944784" y="6356204"/>
                  <a:pt x="11926275" y="6356204"/>
                </a:cubicBezTo>
                <a:cubicBezTo>
                  <a:pt x="11926275" y="6354125"/>
                  <a:pt x="11924218" y="6337498"/>
                  <a:pt x="11924218" y="6335419"/>
                </a:cubicBezTo>
                <a:cubicBezTo>
                  <a:pt x="11940670" y="6329184"/>
                  <a:pt x="11957123" y="6320870"/>
                  <a:pt x="11967405" y="6308399"/>
                </a:cubicBezTo>
                <a:cubicBezTo>
                  <a:pt x="11969462" y="6308399"/>
                  <a:pt x="11969462" y="6308399"/>
                  <a:pt x="11969462" y="6308399"/>
                </a:cubicBezTo>
                <a:cubicBezTo>
                  <a:pt x="11969462" y="6306320"/>
                  <a:pt x="11969462" y="6306320"/>
                  <a:pt x="11969462" y="6306320"/>
                </a:cubicBezTo>
                <a:cubicBezTo>
                  <a:pt x="11967405" y="6300085"/>
                  <a:pt x="11965349" y="6291772"/>
                  <a:pt x="11963292" y="6285536"/>
                </a:cubicBezTo>
                <a:cubicBezTo>
                  <a:pt x="11961236" y="6285536"/>
                  <a:pt x="11961236" y="6285536"/>
                  <a:pt x="11961236" y="6285536"/>
                </a:cubicBezTo>
                <a:cubicBezTo>
                  <a:pt x="11946840" y="6279301"/>
                  <a:pt x="11928331" y="6281379"/>
                  <a:pt x="11909822" y="6285536"/>
                </a:cubicBezTo>
                <a:cubicBezTo>
                  <a:pt x="11909822" y="6283458"/>
                  <a:pt x="11903653" y="6266830"/>
                  <a:pt x="11901596" y="6264752"/>
                </a:cubicBezTo>
                <a:cubicBezTo>
                  <a:pt x="11918049" y="6256438"/>
                  <a:pt x="11930388" y="6241888"/>
                  <a:pt x="11938614" y="6227340"/>
                </a:cubicBezTo>
                <a:cubicBezTo>
                  <a:pt x="11938614" y="6225261"/>
                  <a:pt x="11938614" y="6225261"/>
                  <a:pt x="11938614" y="6225261"/>
                </a:cubicBezTo>
                <a:cubicBezTo>
                  <a:pt x="11936557" y="6221104"/>
                  <a:pt x="11932444" y="6212790"/>
                  <a:pt x="11928331" y="6206555"/>
                </a:cubicBezTo>
                <a:cubicBezTo>
                  <a:pt x="11926275" y="6206555"/>
                  <a:pt x="11926275" y="6206555"/>
                  <a:pt x="11926275" y="6206555"/>
                </a:cubicBezTo>
                <a:cubicBezTo>
                  <a:pt x="11909822" y="6206555"/>
                  <a:pt x="11891314" y="6210712"/>
                  <a:pt x="11876918" y="6219026"/>
                </a:cubicBezTo>
                <a:cubicBezTo>
                  <a:pt x="11874861" y="6219026"/>
                  <a:pt x="11864579" y="6204476"/>
                  <a:pt x="11862522" y="6202398"/>
                </a:cubicBezTo>
                <a:cubicBezTo>
                  <a:pt x="11874861" y="6189927"/>
                  <a:pt x="11885144" y="6173300"/>
                  <a:pt x="11889257" y="6156672"/>
                </a:cubicBezTo>
                <a:cubicBezTo>
                  <a:pt x="11889257" y="6154594"/>
                  <a:pt x="11889257" y="6154594"/>
                  <a:pt x="11889257" y="6154594"/>
                </a:cubicBezTo>
                <a:cubicBezTo>
                  <a:pt x="11885144" y="6150437"/>
                  <a:pt x="11878975" y="6144201"/>
                  <a:pt x="11872805" y="6140044"/>
                </a:cubicBezTo>
                <a:cubicBezTo>
                  <a:pt x="11856352" y="6144201"/>
                  <a:pt x="11839900" y="6152515"/>
                  <a:pt x="11827561" y="6164986"/>
                </a:cubicBezTo>
                <a:cubicBezTo>
                  <a:pt x="11825504" y="6164986"/>
                  <a:pt x="11811108" y="6154594"/>
                  <a:pt x="11809052" y="6152515"/>
                </a:cubicBezTo>
                <a:cubicBezTo>
                  <a:pt x="11819334" y="6135888"/>
                  <a:pt x="11823448" y="6119260"/>
                  <a:pt x="11823448" y="6102632"/>
                </a:cubicBezTo>
                <a:cubicBezTo>
                  <a:pt x="11823448" y="6102632"/>
                  <a:pt x="11823448" y="6100554"/>
                  <a:pt x="11823448" y="6100554"/>
                </a:cubicBezTo>
                <a:cubicBezTo>
                  <a:pt x="11817278" y="6096397"/>
                  <a:pt x="11809052" y="6092240"/>
                  <a:pt x="11804939" y="6090162"/>
                </a:cubicBezTo>
                <a:cubicBezTo>
                  <a:pt x="11802882" y="6088083"/>
                  <a:pt x="11802882" y="6088083"/>
                  <a:pt x="11802882" y="6088083"/>
                </a:cubicBezTo>
                <a:cubicBezTo>
                  <a:pt x="11802882" y="6090162"/>
                  <a:pt x="11802882" y="6090162"/>
                  <a:pt x="11802882" y="6090162"/>
                </a:cubicBezTo>
                <a:cubicBezTo>
                  <a:pt x="11788487" y="6096397"/>
                  <a:pt x="11776147" y="6110946"/>
                  <a:pt x="11765865" y="6125495"/>
                </a:cubicBezTo>
                <a:cubicBezTo>
                  <a:pt x="11763808" y="6125495"/>
                  <a:pt x="11747356" y="6119260"/>
                  <a:pt x="11745300" y="6117182"/>
                </a:cubicBezTo>
                <a:cubicBezTo>
                  <a:pt x="11747356" y="6108868"/>
                  <a:pt x="11749412" y="6100554"/>
                  <a:pt x="11749412" y="6090162"/>
                </a:cubicBezTo>
                <a:cubicBezTo>
                  <a:pt x="11749412" y="6081848"/>
                  <a:pt x="11747356" y="6073534"/>
                  <a:pt x="11745300" y="6065220"/>
                </a:cubicBezTo>
                <a:cubicBezTo>
                  <a:pt x="11745300" y="6063142"/>
                  <a:pt x="11745300" y="6063142"/>
                  <a:pt x="11745300" y="6063142"/>
                </a:cubicBezTo>
                <a:cubicBezTo>
                  <a:pt x="11743243" y="6063142"/>
                  <a:pt x="11743243" y="6063142"/>
                  <a:pt x="11743243" y="6063142"/>
                </a:cubicBezTo>
                <a:cubicBezTo>
                  <a:pt x="11739130" y="6061063"/>
                  <a:pt x="11730904" y="6058985"/>
                  <a:pt x="11722678" y="6058985"/>
                </a:cubicBezTo>
                <a:cubicBezTo>
                  <a:pt x="11710338" y="6069377"/>
                  <a:pt x="11700056" y="6086005"/>
                  <a:pt x="11695943" y="6104711"/>
                </a:cubicBezTo>
                <a:cubicBezTo>
                  <a:pt x="11693886" y="6102632"/>
                  <a:pt x="11677434" y="6100554"/>
                  <a:pt x="11673321" y="6100554"/>
                </a:cubicBezTo>
                <a:cubicBezTo>
                  <a:pt x="11673321" y="6083926"/>
                  <a:pt x="11669208" y="6065220"/>
                  <a:pt x="11660982" y="6050671"/>
                </a:cubicBezTo>
                <a:cubicBezTo>
                  <a:pt x="11658925" y="6050671"/>
                  <a:pt x="11658925" y="6050671"/>
                  <a:pt x="11658925" y="6050671"/>
                </a:cubicBezTo>
                <a:cubicBezTo>
                  <a:pt x="11652756" y="6048592"/>
                  <a:pt x="11644529" y="6048592"/>
                  <a:pt x="11638359" y="6050671"/>
                </a:cubicBezTo>
                <a:cubicBezTo>
                  <a:pt x="11636303" y="6050671"/>
                  <a:pt x="11636303" y="6050671"/>
                  <a:pt x="11636303" y="6050671"/>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alpha val="0"/>
                  </a:schemeClr>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 </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p:nvPr>
        </p:nvSpPr>
        <p:spPr>
          <a:xfrm>
            <a:off x="296333" y="3345532"/>
            <a:ext cx="4986867" cy="1975764"/>
          </a:xfrm>
        </p:spPr>
        <p:txBody>
          <a:bodyPr>
            <a:normAutofit/>
          </a:bodyPr>
          <a:lstStyle>
            <a:lvl1pPr marL="0" indent="0" algn="l">
              <a:buNone/>
              <a:defRPr sz="33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6" name="Text Placeholder 11">
            <a:extLst>
              <a:ext uri="{FF2B5EF4-FFF2-40B4-BE49-F238E27FC236}">
                <a16:creationId xmlns:a16="http://schemas.microsoft.com/office/drawing/2014/main" id="{920966B7-D1BD-4B62-9DEB-FE17AF3EED72}"/>
              </a:ext>
            </a:extLst>
          </p:cNvPr>
          <p:cNvSpPr>
            <a:spLocks noGrp="1"/>
          </p:cNvSpPr>
          <p:nvPr>
            <p:ph type="body" sz="quarter" idx="14" hasCustomPrompt="1"/>
          </p:nvPr>
        </p:nvSpPr>
        <p:spPr>
          <a:xfrm>
            <a:off x="296332" y="2141538"/>
            <a:ext cx="5906347"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14" name="Slide Number Placeholder 5">
            <a:extLst>
              <a:ext uri="{FF2B5EF4-FFF2-40B4-BE49-F238E27FC236}">
                <a16:creationId xmlns:a16="http://schemas.microsoft.com/office/drawing/2014/main" id="{63EA0955-37FE-447B-A91D-F8B3D5534973}"/>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2737954643"/>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Default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76313131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570413-8ADF-4A2C-6895-7ED2F40190DD}"/>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AU"/>
          </a:p>
        </p:txBody>
      </p:sp>
      <p:sp>
        <p:nvSpPr>
          <p:cNvPr id="3" name="Content Placeholder 2">
            <a:extLst>
              <a:ext uri="{FF2B5EF4-FFF2-40B4-BE49-F238E27FC236}">
                <a16:creationId xmlns:a16="http://schemas.microsoft.com/office/drawing/2014/main" id="{593873AB-2D9E-B92C-8E16-180AAB33C882}"/>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Text Placeholder 3">
            <a:extLst>
              <a:ext uri="{FF2B5EF4-FFF2-40B4-BE49-F238E27FC236}">
                <a16:creationId xmlns:a16="http://schemas.microsoft.com/office/drawing/2014/main" id="{B7DA30A4-366B-DC34-96E0-7ACCB46FBF0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4AA9753-5922-4FDE-D62C-2939BC3E7044}"/>
              </a:ext>
            </a:extLst>
          </p:cNvPr>
          <p:cNvSpPr>
            <a:spLocks noGrp="1"/>
          </p:cNvSpPr>
          <p:nvPr>
            <p:ph type="dt" sz="half" idx="10"/>
          </p:nvPr>
        </p:nvSpPr>
        <p:spPr/>
        <p:txBody>
          <a:bodyPr/>
          <a:lstStyle/>
          <a:p>
            <a:fld id="{EDAB0985-31A4-477C-90B4-0441BCE6D2F5}" type="datetimeFigureOut">
              <a:rPr lang="en-AU" smtClean="0"/>
              <a:t>30-Apr-2025</a:t>
            </a:fld>
            <a:endParaRPr lang="en-AU"/>
          </a:p>
        </p:txBody>
      </p:sp>
      <p:sp>
        <p:nvSpPr>
          <p:cNvPr id="6" name="Footer Placeholder 5">
            <a:extLst>
              <a:ext uri="{FF2B5EF4-FFF2-40B4-BE49-F238E27FC236}">
                <a16:creationId xmlns:a16="http://schemas.microsoft.com/office/drawing/2014/main" id="{FA42EE37-0156-BEB9-C772-FCEDF81663BB}"/>
              </a:ext>
            </a:extLst>
          </p:cNvPr>
          <p:cNvSpPr>
            <a:spLocks noGrp="1"/>
          </p:cNvSpPr>
          <p:nvPr>
            <p:ph type="ftr" sz="quarter" idx="11"/>
          </p:nvPr>
        </p:nvSpPr>
        <p:spPr/>
        <p:txBody>
          <a:bodyPr/>
          <a:lstStyle/>
          <a:p>
            <a:endParaRPr lang="en-AU"/>
          </a:p>
        </p:txBody>
      </p:sp>
      <p:sp>
        <p:nvSpPr>
          <p:cNvPr id="7" name="Slide Number Placeholder 6">
            <a:extLst>
              <a:ext uri="{FF2B5EF4-FFF2-40B4-BE49-F238E27FC236}">
                <a16:creationId xmlns:a16="http://schemas.microsoft.com/office/drawing/2014/main" id="{FC8988B5-9DC2-7D0B-6663-6BE1E6695EE2}"/>
              </a:ext>
            </a:extLst>
          </p:cNvPr>
          <p:cNvSpPr>
            <a:spLocks noGrp="1"/>
          </p:cNvSpPr>
          <p:nvPr>
            <p:ph type="sldNum" sz="quarter" idx="12"/>
          </p:nvPr>
        </p:nvSpPr>
        <p:spPr/>
        <p:txBody>
          <a:bodyPr/>
          <a:lstStyle/>
          <a:p>
            <a:fld id="{06B4B4CD-4B26-425E-9DA1-3E1ADE05CF03}" type="slidenum">
              <a:rPr lang="en-AU" smtClean="0"/>
              <a:t>‹#›</a:t>
            </a:fld>
            <a:endParaRPr lang="en-AU"/>
          </a:p>
        </p:txBody>
      </p:sp>
    </p:spTree>
    <p:extLst>
      <p:ext uri="{BB962C8B-B14F-4D97-AF65-F5344CB8AC3E}">
        <p14:creationId xmlns:p14="http://schemas.microsoft.com/office/powerpoint/2010/main" val="177777953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DA9C7B-5FD5-5479-9216-83688905C2BA}"/>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NZ"/>
          </a:p>
        </p:txBody>
      </p:sp>
      <p:sp>
        <p:nvSpPr>
          <p:cNvPr id="3" name="Subtitle 2">
            <a:extLst>
              <a:ext uri="{FF2B5EF4-FFF2-40B4-BE49-F238E27FC236}">
                <a16:creationId xmlns:a16="http://schemas.microsoft.com/office/drawing/2014/main" id="{7FDEF2E6-F701-546D-8F82-98D14419C49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NZ"/>
          </a:p>
        </p:txBody>
      </p:sp>
      <p:sp>
        <p:nvSpPr>
          <p:cNvPr id="4" name="Date Placeholder 3">
            <a:extLst>
              <a:ext uri="{FF2B5EF4-FFF2-40B4-BE49-F238E27FC236}">
                <a16:creationId xmlns:a16="http://schemas.microsoft.com/office/drawing/2014/main" id="{6F9AE6D1-46F6-1D56-4235-1246D2B48F80}"/>
              </a:ext>
            </a:extLst>
          </p:cNvPr>
          <p:cNvSpPr>
            <a:spLocks noGrp="1"/>
          </p:cNvSpPr>
          <p:nvPr>
            <p:ph type="dt" sz="half" idx="10"/>
          </p:nvPr>
        </p:nvSpPr>
        <p:spPr/>
        <p:txBody>
          <a:bodyPr/>
          <a:lstStyle/>
          <a:p>
            <a:fld id="{17F3DE3F-B4DA-445B-9ACF-AF89909DFD8E}" type="datetimeFigureOut">
              <a:rPr lang="en-NZ" smtClean="0"/>
              <a:t>30/04/2025</a:t>
            </a:fld>
            <a:endParaRPr lang="en-NZ"/>
          </a:p>
        </p:txBody>
      </p:sp>
      <p:sp>
        <p:nvSpPr>
          <p:cNvPr id="5" name="Footer Placeholder 4">
            <a:extLst>
              <a:ext uri="{FF2B5EF4-FFF2-40B4-BE49-F238E27FC236}">
                <a16:creationId xmlns:a16="http://schemas.microsoft.com/office/drawing/2014/main" id="{D9098D25-3C80-41ED-295A-0141532B912A}"/>
              </a:ext>
            </a:extLst>
          </p:cNvPr>
          <p:cNvSpPr>
            <a:spLocks noGrp="1"/>
          </p:cNvSpPr>
          <p:nvPr>
            <p:ph type="ftr" sz="quarter" idx="11"/>
          </p:nvPr>
        </p:nvSpPr>
        <p:spPr/>
        <p:txBody>
          <a:bodyPr/>
          <a:lstStyle/>
          <a:p>
            <a:endParaRPr lang="en-NZ"/>
          </a:p>
        </p:txBody>
      </p:sp>
      <p:sp>
        <p:nvSpPr>
          <p:cNvPr id="6" name="Slide Number Placeholder 5">
            <a:extLst>
              <a:ext uri="{FF2B5EF4-FFF2-40B4-BE49-F238E27FC236}">
                <a16:creationId xmlns:a16="http://schemas.microsoft.com/office/drawing/2014/main" id="{5FB0A18F-4A34-518E-953C-10A1016FAD67}"/>
              </a:ext>
            </a:extLst>
          </p:cNvPr>
          <p:cNvSpPr>
            <a:spLocks noGrp="1"/>
          </p:cNvSpPr>
          <p:nvPr>
            <p:ph type="sldNum" sz="quarter" idx="12"/>
          </p:nvPr>
        </p:nvSpPr>
        <p:spPr/>
        <p:txBody>
          <a:bodyPr/>
          <a:lstStyle/>
          <a:p>
            <a:fld id="{D698AB84-2B1D-4180-8B03-4BF4D6FFA16D}" type="slidenum">
              <a:rPr lang="en-NZ" smtClean="0"/>
              <a:t>‹#›</a:t>
            </a:fld>
            <a:endParaRPr lang="en-NZ"/>
          </a:p>
        </p:txBody>
      </p:sp>
    </p:spTree>
    <p:extLst>
      <p:ext uri="{BB962C8B-B14F-4D97-AF65-F5344CB8AC3E}">
        <p14:creationId xmlns:p14="http://schemas.microsoft.com/office/powerpoint/2010/main" val="1758207202"/>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6E57F6-C894-35A1-135A-66F4B1C6FBD3}"/>
              </a:ext>
            </a:extLst>
          </p:cNvPr>
          <p:cNvSpPr>
            <a:spLocks noGrp="1"/>
          </p:cNvSpPr>
          <p:nvPr>
            <p:ph type="title"/>
          </p:nvPr>
        </p:nvSpPr>
        <p:spPr/>
        <p:txBody>
          <a:bodyPr/>
          <a:lstStyle/>
          <a:p>
            <a:r>
              <a:rPr lang="en-US"/>
              <a:t>Click to edit Master title style</a:t>
            </a:r>
            <a:endParaRPr lang="en-NZ"/>
          </a:p>
        </p:txBody>
      </p:sp>
      <p:sp>
        <p:nvSpPr>
          <p:cNvPr id="3" name="Content Placeholder 2">
            <a:extLst>
              <a:ext uri="{FF2B5EF4-FFF2-40B4-BE49-F238E27FC236}">
                <a16:creationId xmlns:a16="http://schemas.microsoft.com/office/drawing/2014/main" id="{C0E1A558-5D93-084C-F4EB-C6F282A246B3}"/>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NZ"/>
          </a:p>
        </p:txBody>
      </p:sp>
      <p:sp>
        <p:nvSpPr>
          <p:cNvPr id="4" name="Date Placeholder 3">
            <a:extLst>
              <a:ext uri="{FF2B5EF4-FFF2-40B4-BE49-F238E27FC236}">
                <a16:creationId xmlns:a16="http://schemas.microsoft.com/office/drawing/2014/main" id="{A5FEBFDC-F931-2357-6EBA-0F27E9F83E16}"/>
              </a:ext>
            </a:extLst>
          </p:cNvPr>
          <p:cNvSpPr>
            <a:spLocks noGrp="1"/>
          </p:cNvSpPr>
          <p:nvPr>
            <p:ph type="dt" sz="half" idx="10"/>
          </p:nvPr>
        </p:nvSpPr>
        <p:spPr/>
        <p:txBody>
          <a:bodyPr/>
          <a:lstStyle/>
          <a:p>
            <a:fld id="{17F3DE3F-B4DA-445B-9ACF-AF89909DFD8E}" type="datetimeFigureOut">
              <a:rPr lang="en-NZ" smtClean="0"/>
              <a:t>30/04/2025</a:t>
            </a:fld>
            <a:endParaRPr lang="en-NZ"/>
          </a:p>
        </p:txBody>
      </p:sp>
      <p:sp>
        <p:nvSpPr>
          <p:cNvPr id="5" name="Footer Placeholder 4">
            <a:extLst>
              <a:ext uri="{FF2B5EF4-FFF2-40B4-BE49-F238E27FC236}">
                <a16:creationId xmlns:a16="http://schemas.microsoft.com/office/drawing/2014/main" id="{D9F53D6F-CF33-781C-1C7B-D879F8082F21}"/>
              </a:ext>
            </a:extLst>
          </p:cNvPr>
          <p:cNvSpPr>
            <a:spLocks noGrp="1"/>
          </p:cNvSpPr>
          <p:nvPr>
            <p:ph type="ftr" sz="quarter" idx="11"/>
          </p:nvPr>
        </p:nvSpPr>
        <p:spPr/>
        <p:txBody>
          <a:bodyPr/>
          <a:lstStyle/>
          <a:p>
            <a:endParaRPr lang="en-NZ"/>
          </a:p>
        </p:txBody>
      </p:sp>
      <p:sp>
        <p:nvSpPr>
          <p:cNvPr id="6" name="Slide Number Placeholder 5">
            <a:extLst>
              <a:ext uri="{FF2B5EF4-FFF2-40B4-BE49-F238E27FC236}">
                <a16:creationId xmlns:a16="http://schemas.microsoft.com/office/drawing/2014/main" id="{FB0D7FE9-5F88-2AB3-8BD8-D97012180209}"/>
              </a:ext>
            </a:extLst>
          </p:cNvPr>
          <p:cNvSpPr>
            <a:spLocks noGrp="1"/>
          </p:cNvSpPr>
          <p:nvPr>
            <p:ph type="sldNum" sz="quarter" idx="12"/>
          </p:nvPr>
        </p:nvSpPr>
        <p:spPr/>
        <p:txBody>
          <a:bodyPr/>
          <a:lstStyle/>
          <a:p>
            <a:fld id="{D698AB84-2B1D-4180-8B03-4BF4D6FFA16D}" type="slidenum">
              <a:rPr lang="en-NZ" smtClean="0"/>
              <a:t>‹#›</a:t>
            </a:fld>
            <a:endParaRPr lang="en-NZ"/>
          </a:p>
        </p:txBody>
      </p:sp>
    </p:spTree>
    <p:extLst>
      <p:ext uri="{BB962C8B-B14F-4D97-AF65-F5344CB8AC3E}">
        <p14:creationId xmlns:p14="http://schemas.microsoft.com/office/powerpoint/2010/main" val="1071286879"/>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7F0C71-4AF9-5332-E24B-6B7E637C93A0}"/>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NZ"/>
          </a:p>
        </p:txBody>
      </p:sp>
      <p:sp>
        <p:nvSpPr>
          <p:cNvPr id="3" name="Text Placeholder 2">
            <a:extLst>
              <a:ext uri="{FF2B5EF4-FFF2-40B4-BE49-F238E27FC236}">
                <a16:creationId xmlns:a16="http://schemas.microsoft.com/office/drawing/2014/main" id="{2BA5C98B-190B-6679-68C3-38EB416A3846}"/>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A05D7BAD-1F2F-FD01-D009-77ADF5844C0D}"/>
              </a:ext>
            </a:extLst>
          </p:cNvPr>
          <p:cNvSpPr>
            <a:spLocks noGrp="1"/>
          </p:cNvSpPr>
          <p:nvPr>
            <p:ph type="dt" sz="half" idx="10"/>
          </p:nvPr>
        </p:nvSpPr>
        <p:spPr/>
        <p:txBody>
          <a:bodyPr/>
          <a:lstStyle/>
          <a:p>
            <a:fld id="{17F3DE3F-B4DA-445B-9ACF-AF89909DFD8E}" type="datetimeFigureOut">
              <a:rPr lang="en-NZ" smtClean="0"/>
              <a:t>30/04/2025</a:t>
            </a:fld>
            <a:endParaRPr lang="en-NZ"/>
          </a:p>
        </p:txBody>
      </p:sp>
      <p:sp>
        <p:nvSpPr>
          <p:cNvPr id="5" name="Footer Placeholder 4">
            <a:extLst>
              <a:ext uri="{FF2B5EF4-FFF2-40B4-BE49-F238E27FC236}">
                <a16:creationId xmlns:a16="http://schemas.microsoft.com/office/drawing/2014/main" id="{DD2618CD-2259-5831-1901-3FC363303395}"/>
              </a:ext>
            </a:extLst>
          </p:cNvPr>
          <p:cNvSpPr>
            <a:spLocks noGrp="1"/>
          </p:cNvSpPr>
          <p:nvPr>
            <p:ph type="ftr" sz="quarter" idx="11"/>
          </p:nvPr>
        </p:nvSpPr>
        <p:spPr/>
        <p:txBody>
          <a:bodyPr/>
          <a:lstStyle/>
          <a:p>
            <a:endParaRPr lang="en-NZ"/>
          </a:p>
        </p:txBody>
      </p:sp>
      <p:sp>
        <p:nvSpPr>
          <p:cNvPr id="6" name="Slide Number Placeholder 5">
            <a:extLst>
              <a:ext uri="{FF2B5EF4-FFF2-40B4-BE49-F238E27FC236}">
                <a16:creationId xmlns:a16="http://schemas.microsoft.com/office/drawing/2014/main" id="{FF43AA87-2C49-D81E-BAA1-E16BE4527770}"/>
              </a:ext>
            </a:extLst>
          </p:cNvPr>
          <p:cNvSpPr>
            <a:spLocks noGrp="1"/>
          </p:cNvSpPr>
          <p:nvPr>
            <p:ph type="sldNum" sz="quarter" idx="12"/>
          </p:nvPr>
        </p:nvSpPr>
        <p:spPr/>
        <p:txBody>
          <a:bodyPr/>
          <a:lstStyle/>
          <a:p>
            <a:fld id="{D698AB84-2B1D-4180-8B03-4BF4D6FFA16D}" type="slidenum">
              <a:rPr lang="en-NZ" smtClean="0"/>
              <a:t>‹#›</a:t>
            </a:fld>
            <a:endParaRPr lang="en-NZ"/>
          </a:p>
        </p:txBody>
      </p:sp>
    </p:spTree>
    <p:extLst>
      <p:ext uri="{BB962C8B-B14F-4D97-AF65-F5344CB8AC3E}">
        <p14:creationId xmlns:p14="http://schemas.microsoft.com/office/powerpoint/2010/main" val="360621552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6E2D85B-ED4B-6CDC-DF7B-717B77815B96}"/>
              </a:ext>
            </a:extLst>
          </p:cNvPr>
          <p:cNvSpPr>
            <a:spLocks noGrp="1"/>
          </p:cNvSpPr>
          <p:nvPr>
            <p:ph type="title"/>
          </p:nvPr>
        </p:nvSpPr>
        <p:spPr/>
        <p:txBody>
          <a:bodyPr/>
          <a:lstStyle/>
          <a:p>
            <a:r>
              <a:rPr lang="en-US"/>
              <a:t>Click to edit Master title style</a:t>
            </a:r>
            <a:endParaRPr lang="en-NZ"/>
          </a:p>
        </p:txBody>
      </p:sp>
      <p:sp>
        <p:nvSpPr>
          <p:cNvPr id="3" name="Content Placeholder 2">
            <a:extLst>
              <a:ext uri="{FF2B5EF4-FFF2-40B4-BE49-F238E27FC236}">
                <a16:creationId xmlns:a16="http://schemas.microsoft.com/office/drawing/2014/main" id="{9C255584-D535-2C77-8DCB-C06A0AF0D1CA}"/>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NZ"/>
          </a:p>
        </p:txBody>
      </p:sp>
      <p:sp>
        <p:nvSpPr>
          <p:cNvPr id="4" name="Content Placeholder 3">
            <a:extLst>
              <a:ext uri="{FF2B5EF4-FFF2-40B4-BE49-F238E27FC236}">
                <a16:creationId xmlns:a16="http://schemas.microsoft.com/office/drawing/2014/main" id="{CA3DF5FB-BA4A-C59C-D8EC-24CA4C3D10AB}"/>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NZ"/>
          </a:p>
        </p:txBody>
      </p:sp>
      <p:sp>
        <p:nvSpPr>
          <p:cNvPr id="5" name="Date Placeholder 4">
            <a:extLst>
              <a:ext uri="{FF2B5EF4-FFF2-40B4-BE49-F238E27FC236}">
                <a16:creationId xmlns:a16="http://schemas.microsoft.com/office/drawing/2014/main" id="{C8240541-0DB5-A0B3-3756-EAA18164F1BB}"/>
              </a:ext>
            </a:extLst>
          </p:cNvPr>
          <p:cNvSpPr>
            <a:spLocks noGrp="1"/>
          </p:cNvSpPr>
          <p:nvPr>
            <p:ph type="dt" sz="half" idx="10"/>
          </p:nvPr>
        </p:nvSpPr>
        <p:spPr/>
        <p:txBody>
          <a:bodyPr/>
          <a:lstStyle/>
          <a:p>
            <a:fld id="{17F3DE3F-B4DA-445B-9ACF-AF89909DFD8E}" type="datetimeFigureOut">
              <a:rPr lang="en-NZ" smtClean="0"/>
              <a:t>30/04/2025</a:t>
            </a:fld>
            <a:endParaRPr lang="en-NZ"/>
          </a:p>
        </p:txBody>
      </p:sp>
      <p:sp>
        <p:nvSpPr>
          <p:cNvPr id="6" name="Footer Placeholder 5">
            <a:extLst>
              <a:ext uri="{FF2B5EF4-FFF2-40B4-BE49-F238E27FC236}">
                <a16:creationId xmlns:a16="http://schemas.microsoft.com/office/drawing/2014/main" id="{93DD272A-7FD6-B3DF-BB72-4CDA980FCBD4}"/>
              </a:ext>
            </a:extLst>
          </p:cNvPr>
          <p:cNvSpPr>
            <a:spLocks noGrp="1"/>
          </p:cNvSpPr>
          <p:nvPr>
            <p:ph type="ftr" sz="quarter" idx="11"/>
          </p:nvPr>
        </p:nvSpPr>
        <p:spPr/>
        <p:txBody>
          <a:bodyPr/>
          <a:lstStyle/>
          <a:p>
            <a:endParaRPr lang="en-NZ"/>
          </a:p>
        </p:txBody>
      </p:sp>
      <p:sp>
        <p:nvSpPr>
          <p:cNvPr id="7" name="Slide Number Placeholder 6">
            <a:extLst>
              <a:ext uri="{FF2B5EF4-FFF2-40B4-BE49-F238E27FC236}">
                <a16:creationId xmlns:a16="http://schemas.microsoft.com/office/drawing/2014/main" id="{3B33F64A-391C-240D-7D23-B71CE7F74BC7}"/>
              </a:ext>
            </a:extLst>
          </p:cNvPr>
          <p:cNvSpPr>
            <a:spLocks noGrp="1"/>
          </p:cNvSpPr>
          <p:nvPr>
            <p:ph type="sldNum" sz="quarter" idx="12"/>
          </p:nvPr>
        </p:nvSpPr>
        <p:spPr/>
        <p:txBody>
          <a:bodyPr/>
          <a:lstStyle/>
          <a:p>
            <a:fld id="{D698AB84-2B1D-4180-8B03-4BF4D6FFA16D}" type="slidenum">
              <a:rPr lang="en-NZ" smtClean="0"/>
              <a:t>‹#›</a:t>
            </a:fld>
            <a:endParaRPr lang="en-NZ"/>
          </a:p>
        </p:txBody>
      </p:sp>
    </p:spTree>
    <p:extLst>
      <p:ext uri="{BB962C8B-B14F-4D97-AF65-F5344CB8AC3E}">
        <p14:creationId xmlns:p14="http://schemas.microsoft.com/office/powerpoint/2010/main" val="2736304974"/>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F7A53CC-BE11-1F96-76A0-B2FB671B03D8}"/>
              </a:ext>
            </a:extLst>
          </p:cNvPr>
          <p:cNvSpPr>
            <a:spLocks noGrp="1"/>
          </p:cNvSpPr>
          <p:nvPr>
            <p:ph type="title"/>
          </p:nvPr>
        </p:nvSpPr>
        <p:spPr>
          <a:xfrm>
            <a:off x="839788" y="365125"/>
            <a:ext cx="10515600" cy="1325563"/>
          </a:xfrm>
        </p:spPr>
        <p:txBody>
          <a:bodyPr/>
          <a:lstStyle/>
          <a:p>
            <a:r>
              <a:rPr lang="en-US"/>
              <a:t>Click to edit Master title style</a:t>
            </a:r>
            <a:endParaRPr lang="en-NZ"/>
          </a:p>
        </p:txBody>
      </p:sp>
      <p:sp>
        <p:nvSpPr>
          <p:cNvPr id="3" name="Text Placeholder 2">
            <a:extLst>
              <a:ext uri="{FF2B5EF4-FFF2-40B4-BE49-F238E27FC236}">
                <a16:creationId xmlns:a16="http://schemas.microsoft.com/office/drawing/2014/main" id="{5A5352C5-DD59-B877-C76B-C83A545E0779}"/>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AA48BAAA-C8DE-5546-C983-338D3FEC1652}"/>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NZ"/>
          </a:p>
        </p:txBody>
      </p:sp>
      <p:sp>
        <p:nvSpPr>
          <p:cNvPr id="5" name="Text Placeholder 4">
            <a:extLst>
              <a:ext uri="{FF2B5EF4-FFF2-40B4-BE49-F238E27FC236}">
                <a16:creationId xmlns:a16="http://schemas.microsoft.com/office/drawing/2014/main" id="{0DA52BF1-0FA9-CE2B-C4BE-F35D037EB05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C7E72280-4752-F3FA-E979-AEED2192FDF2}"/>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NZ"/>
          </a:p>
        </p:txBody>
      </p:sp>
      <p:sp>
        <p:nvSpPr>
          <p:cNvPr id="7" name="Date Placeholder 6">
            <a:extLst>
              <a:ext uri="{FF2B5EF4-FFF2-40B4-BE49-F238E27FC236}">
                <a16:creationId xmlns:a16="http://schemas.microsoft.com/office/drawing/2014/main" id="{09BFC257-5142-8FB3-EA55-013503546F0B}"/>
              </a:ext>
            </a:extLst>
          </p:cNvPr>
          <p:cNvSpPr>
            <a:spLocks noGrp="1"/>
          </p:cNvSpPr>
          <p:nvPr>
            <p:ph type="dt" sz="half" idx="10"/>
          </p:nvPr>
        </p:nvSpPr>
        <p:spPr/>
        <p:txBody>
          <a:bodyPr/>
          <a:lstStyle/>
          <a:p>
            <a:fld id="{17F3DE3F-B4DA-445B-9ACF-AF89909DFD8E}" type="datetimeFigureOut">
              <a:rPr lang="en-NZ" smtClean="0"/>
              <a:t>30/04/2025</a:t>
            </a:fld>
            <a:endParaRPr lang="en-NZ"/>
          </a:p>
        </p:txBody>
      </p:sp>
      <p:sp>
        <p:nvSpPr>
          <p:cNvPr id="8" name="Footer Placeholder 7">
            <a:extLst>
              <a:ext uri="{FF2B5EF4-FFF2-40B4-BE49-F238E27FC236}">
                <a16:creationId xmlns:a16="http://schemas.microsoft.com/office/drawing/2014/main" id="{D56A70FD-67E3-5109-6080-758D70625415}"/>
              </a:ext>
            </a:extLst>
          </p:cNvPr>
          <p:cNvSpPr>
            <a:spLocks noGrp="1"/>
          </p:cNvSpPr>
          <p:nvPr>
            <p:ph type="ftr" sz="quarter" idx="11"/>
          </p:nvPr>
        </p:nvSpPr>
        <p:spPr/>
        <p:txBody>
          <a:bodyPr/>
          <a:lstStyle/>
          <a:p>
            <a:endParaRPr lang="en-NZ"/>
          </a:p>
        </p:txBody>
      </p:sp>
      <p:sp>
        <p:nvSpPr>
          <p:cNvPr id="9" name="Slide Number Placeholder 8">
            <a:extLst>
              <a:ext uri="{FF2B5EF4-FFF2-40B4-BE49-F238E27FC236}">
                <a16:creationId xmlns:a16="http://schemas.microsoft.com/office/drawing/2014/main" id="{A1DCB7AE-2C21-F9F0-A1AB-7D1A09F86BE7}"/>
              </a:ext>
            </a:extLst>
          </p:cNvPr>
          <p:cNvSpPr>
            <a:spLocks noGrp="1"/>
          </p:cNvSpPr>
          <p:nvPr>
            <p:ph type="sldNum" sz="quarter" idx="12"/>
          </p:nvPr>
        </p:nvSpPr>
        <p:spPr/>
        <p:txBody>
          <a:bodyPr/>
          <a:lstStyle/>
          <a:p>
            <a:fld id="{D698AB84-2B1D-4180-8B03-4BF4D6FFA16D}" type="slidenum">
              <a:rPr lang="en-NZ" smtClean="0"/>
              <a:t>‹#›</a:t>
            </a:fld>
            <a:endParaRPr lang="en-NZ"/>
          </a:p>
        </p:txBody>
      </p:sp>
    </p:spTree>
    <p:extLst>
      <p:ext uri="{BB962C8B-B14F-4D97-AF65-F5344CB8AC3E}">
        <p14:creationId xmlns:p14="http://schemas.microsoft.com/office/powerpoint/2010/main" val="140381591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322BF68-6EFA-0C98-A814-F5DA333B4DE5}"/>
              </a:ext>
            </a:extLst>
          </p:cNvPr>
          <p:cNvSpPr>
            <a:spLocks noGrp="1"/>
          </p:cNvSpPr>
          <p:nvPr>
            <p:ph type="title"/>
          </p:nvPr>
        </p:nvSpPr>
        <p:spPr/>
        <p:txBody>
          <a:bodyPr/>
          <a:lstStyle/>
          <a:p>
            <a:r>
              <a:rPr lang="en-US"/>
              <a:t>Click to edit Master title style</a:t>
            </a:r>
            <a:endParaRPr lang="en-NZ"/>
          </a:p>
        </p:txBody>
      </p:sp>
      <p:sp>
        <p:nvSpPr>
          <p:cNvPr id="3" name="Date Placeholder 2">
            <a:extLst>
              <a:ext uri="{FF2B5EF4-FFF2-40B4-BE49-F238E27FC236}">
                <a16:creationId xmlns:a16="http://schemas.microsoft.com/office/drawing/2014/main" id="{151293E8-A9A9-373B-F490-6D5727CA7DCC}"/>
              </a:ext>
            </a:extLst>
          </p:cNvPr>
          <p:cNvSpPr>
            <a:spLocks noGrp="1"/>
          </p:cNvSpPr>
          <p:nvPr>
            <p:ph type="dt" sz="half" idx="10"/>
          </p:nvPr>
        </p:nvSpPr>
        <p:spPr/>
        <p:txBody>
          <a:bodyPr/>
          <a:lstStyle/>
          <a:p>
            <a:fld id="{17F3DE3F-B4DA-445B-9ACF-AF89909DFD8E}" type="datetimeFigureOut">
              <a:rPr lang="en-NZ" smtClean="0"/>
              <a:t>30/04/2025</a:t>
            </a:fld>
            <a:endParaRPr lang="en-NZ"/>
          </a:p>
        </p:txBody>
      </p:sp>
      <p:sp>
        <p:nvSpPr>
          <p:cNvPr id="4" name="Footer Placeholder 3">
            <a:extLst>
              <a:ext uri="{FF2B5EF4-FFF2-40B4-BE49-F238E27FC236}">
                <a16:creationId xmlns:a16="http://schemas.microsoft.com/office/drawing/2014/main" id="{78988977-ECEE-1051-CE2D-63DEF4BEB476}"/>
              </a:ext>
            </a:extLst>
          </p:cNvPr>
          <p:cNvSpPr>
            <a:spLocks noGrp="1"/>
          </p:cNvSpPr>
          <p:nvPr>
            <p:ph type="ftr" sz="quarter" idx="11"/>
          </p:nvPr>
        </p:nvSpPr>
        <p:spPr/>
        <p:txBody>
          <a:bodyPr/>
          <a:lstStyle/>
          <a:p>
            <a:endParaRPr lang="en-NZ"/>
          </a:p>
        </p:txBody>
      </p:sp>
      <p:sp>
        <p:nvSpPr>
          <p:cNvPr id="5" name="Slide Number Placeholder 4">
            <a:extLst>
              <a:ext uri="{FF2B5EF4-FFF2-40B4-BE49-F238E27FC236}">
                <a16:creationId xmlns:a16="http://schemas.microsoft.com/office/drawing/2014/main" id="{8A86F9B3-4AA3-964F-D7C6-59E40A16D9D7}"/>
              </a:ext>
            </a:extLst>
          </p:cNvPr>
          <p:cNvSpPr>
            <a:spLocks noGrp="1"/>
          </p:cNvSpPr>
          <p:nvPr>
            <p:ph type="sldNum" sz="quarter" idx="12"/>
          </p:nvPr>
        </p:nvSpPr>
        <p:spPr/>
        <p:txBody>
          <a:bodyPr/>
          <a:lstStyle/>
          <a:p>
            <a:fld id="{D698AB84-2B1D-4180-8B03-4BF4D6FFA16D}" type="slidenum">
              <a:rPr lang="en-NZ" smtClean="0"/>
              <a:t>‹#›</a:t>
            </a:fld>
            <a:endParaRPr lang="en-NZ"/>
          </a:p>
        </p:txBody>
      </p:sp>
    </p:spTree>
    <p:extLst>
      <p:ext uri="{BB962C8B-B14F-4D97-AF65-F5344CB8AC3E}">
        <p14:creationId xmlns:p14="http://schemas.microsoft.com/office/powerpoint/2010/main" val="2499447355"/>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6D4B6BF2-D1ED-3559-C735-1E8BED9DF979}"/>
              </a:ext>
            </a:extLst>
          </p:cNvPr>
          <p:cNvSpPr>
            <a:spLocks noGrp="1"/>
          </p:cNvSpPr>
          <p:nvPr>
            <p:ph type="dt" sz="half" idx="10"/>
          </p:nvPr>
        </p:nvSpPr>
        <p:spPr/>
        <p:txBody>
          <a:bodyPr/>
          <a:lstStyle/>
          <a:p>
            <a:fld id="{17F3DE3F-B4DA-445B-9ACF-AF89909DFD8E}" type="datetimeFigureOut">
              <a:rPr lang="en-NZ" smtClean="0"/>
              <a:t>30/04/2025</a:t>
            </a:fld>
            <a:endParaRPr lang="en-NZ"/>
          </a:p>
        </p:txBody>
      </p:sp>
      <p:sp>
        <p:nvSpPr>
          <p:cNvPr id="3" name="Footer Placeholder 2">
            <a:extLst>
              <a:ext uri="{FF2B5EF4-FFF2-40B4-BE49-F238E27FC236}">
                <a16:creationId xmlns:a16="http://schemas.microsoft.com/office/drawing/2014/main" id="{7ED312B0-F3EA-3145-72D2-38854DB0EDF7}"/>
              </a:ext>
            </a:extLst>
          </p:cNvPr>
          <p:cNvSpPr>
            <a:spLocks noGrp="1"/>
          </p:cNvSpPr>
          <p:nvPr>
            <p:ph type="ftr" sz="quarter" idx="11"/>
          </p:nvPr>
        </p:nvSpPr>
        <p:spPr/>
        <p:txBody>
          <a:bodyPr/>
          <a:lstStyle/>
          <a:p>
            <a:endParaRPr lang="en-NZ"/>
          </a:p>
        </p:txBody>
      </p:sp>
      <p:sp>
        <p:nvSpPr>
          <p:cNvPr id="4" name="Slide Number Placeholder 3">
            <a:extLst>
              <a:ext uri="{FF2B5EF4-FFF2-40B4-BE49-F238E27FC236}">
                <a16:creationId xmlns:a16="http://schemas.microsoft.com/office/drawing/2014/main" id="{1FA90A10-3963-F6D6-3869-1732D3833E8B}"/>
              </a:ext>
            </a:extLst>
          </p:cNvPr>
          <p:cNvSpPr>
            <a:spLocks noGrp="1"/>
          </p:cNvSpPr>
          <p:nvPr>
            <p:ph type="sldNum" sz="quarter" idx="12"/>
          </p:nvPr>
        </p:nvSpPr>
        <p:spPr/>
        <p:txBody>
          <a:bodyPr/>
          <a:lstStyle/>
          <a:p>
            <a:fld id="{D698AB84-2B1D-4180-8B03-4BF4D6FFA16D}" type="slidenum">
              <a:rPr lang="en-NZ" smtClean="0"/>
              <a:t>‹#›</a:t>
            </a:fld>
            <a:endParaRPr lang="en-NZ"/>
          </a:p>
        </p:txBody>
      </p:sp>
    </p:spTree>
    <p:extLst>
      <p:ext uri="{BB962C8B-B14F-4D97-AF65-F5344CB8AC3E}">
        <p14:creationId xmlns:p14="http://schemas.microsoft.com/office/powerpoint/2010/main" val="359173290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D35A6-17CC-24B8-6A1A-DDF81B9A874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NZ"/>
          </a:p>
        </p:txBody>
      </p:sp>
      <p:sp>
        <p:nvSpPr>
          <p:cNvPr id="3" name="Content Placeholder 2">
            <a:extLst>
              <a:ext uri="{FF2B5EF4-FFF2-40B4-BE49-F238E27FC236}">
                <a16:creationId xmlns:a16="http://schemas.microsoft.com/office/drawing/2014/main" id="{F575DE9B-3650-2ECA-6A65-622A0A436C66}"/>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NZ"/>
          </a:p>
        </p:txBody>
      </p:sp>
      <p:sp>
        <p:nvSpPr>
          <p:cNvPr id="4" name="Text Placeholder 3">
            <a:extLst>
              <a:ext uri="{FF2B5EF4-FFF2-40B4-BE49-F238E27FC236}">
                <a16:creationId xmlns:a16="http://schemas.microsoft.com/office/drawing/2014/main" id="{E27109C6-2A39-6AB4-E720-76F266EC758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F9C4A4EC-2EF5-8593-882C-8A1E223794EF}"/>
              </a:ext>
            </a:extLst>
          </p:cNvPr>
          <p:cNvSpPr>
            <a:spLocks noGrp="1"/>
          </p:cNvSpPr>
          <p:nvPr>
            <p:ph type="dt" sz="half" idx="10"/>
          </p:nvPr>
        </p:nvSpPr>
        <p:spPr/>
        <p:txBody>
          <a:bodyPr/>
          <a:lstStyle/>
          <a:p>
            <a:fld id="{17F3DE3F-B4DA-445B-9ACF-AF89909DFD8E}" type="datetimeFigureOut">
              <a:rPr lang="en-NZ" smtClean="0"/>
              <a:t>30/04/2025</a:t>
            </a:fld>
            <a:endParaRPr lang="en-NZ"/>
          </a:p>
        </p:txBody>
      </p:sp>
      <p:sp>
        <p:nvSpPr>
          <p:cNvPr id="6" name="Footer Placeholder 5">
            <a:extLst>
              <a:ext uri="{FF2B5EF4-FFF2-40B4-BE49-F238E27FC236}">
                <a16:creationId xmlns:a16="http://schemas.microsoft.com/office/drawing/2014/main" id="{92892501-F5C7-4624-9862-4ED75874DD87}"/>
              </a:ext>
            </a:extLst>
          </p:cNvPr>
          <p:cNvSpPr>
            <a:spLocks noGrp="1"/>
          </p:cNvSpPr>
          <p:nvPr>
            <p:ph type="ftr" sz="quarter" idx="11"/>
          </p:nvPr>
        </p:nvSpPr>
        <p:spPr/>
        <p:txBody>
          <a:bodyPr/>
          <a:lstStyle/>
          <a:p>
            <a:endParaRPr lang="en-NZ"/>
          </a:p>
        </p:txBody>
      </p:sp>
      <p:sp>
        <p:nvSpPr>
          <p:cNvPr id="7" name="Slide Number Placeholder 6">
            <a:extLst>
              <a:ext uri="{FF2B5EF4-FFF2-40B4-BE49-F238E27FC236}">
                <a16:creationId xmlns:a16="http://schemas.microsoft.com/office/drawing/2014/main" id="{961F0197-0235-57AD-7ABD-2EE37E8CB475}"/>
              </a:ext>
            </a:extLst>
          </p:cNvPr>
          <p:cNvSpPr>
            <a:spLocks noGrp="1"/>
          </p:cNvSpPr>
          <p:nvPr>
            <p:ph type="sldNum" sz="quarter" idx="12"/>
          </p:nvPr>
        </p:nvSpPr>
        <p:spPr/>
        <p:txBody>
          <a:bodyPr/>
          <a:lstStyle/>
          <a:p>
            <a:fld id="{D698AB84-2B1D-4180-8B03-4BF4D6FFA16D}" type="slidenum">
              <a:rPr lang="en-NZ" smtClean="0"/>
              <a:t>‹#›</a:t>
            </a:fld>
            <a:endParaRPr lang="en-NZ"/>
          </a:p>
        </p:txBody>
      </p:sp>
    </p:spTree>
    <p:extLst>
      <p:ext uri="{BB962C8B-B14F-4D97-AF65-F5344CB8AC3E}">
        <p14:creationId xmlns:p14="http://schemas.microsoft.com/office/powerpoint/2010/main" val="37465997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EFF3E9-FCF5-0569-9808-F99B30147C9F}"/>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NZ"/>
          </a:p>
        </p:txBody>
      </p:sp>
      <p:sp>
        <p:nvSpPr>
          <p:cNvPr id="3" name="Picture Placeholder 2">
            <a:extLst>
              <a:ext uri="{FF2B5EF4-FFF2-40B4-BE49-F238E27FC236}">
                <a16:creationId xmlns:a16="http://schemas.microsoft.com/office/drawing/2014/main" id="{21F3FE84-5A9E-7BAE-BDAC-0FA2915812AF}"/>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NZ"/>
          </a:p>
        </p:txBody>
      </p:sp>
      <p:sp>
        <p:nvSpPr>
          <p:cNvPr id="4" name="Text Placeholder 3">
            <a:extLst>
              <a:ext uri="{FF2B5EF4-FFF2-40B4-BE49-F238E27FC236}">
                <a16:creationId xmlns:a16="http://schemas.microsoft.com/office/drawing/2014/main" id="{F18AA3F4-EFD3-AF51-AD0D-5581770DCC5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0D50656-41BC-6B56-F14E-8E3F874BC8A1}"/>
              </a:ext>
            </a:extLst>
          </p:cNvPr>
          <p:cNvSpPr>
            <a:spLocks noGrp="1"/>
          </p:cNvSpPr>
          <p:nvPr>
            <p:ph type="dt" sz="half" idx="10"/>
          </p:nvPr>
        </p:nvSpPr>
        <p:spPr/>
        <p:txBody>
          <a:bodyPr/>
          <a:lstStyle/>
          <a:p>
            <a:fld id="{17F3DE3F-B4DA-445B-9ACF-AF89909DFD8E}" type="datetimeFigureOut">
              <a:rPr lang="en-NZ" smtClean="0"/>
              <a:t>30/04/2025</a:t>
            </a:fld>
            <a:endParaRPr lang="en-NZ"/>
          </a:p>
        </p:txBody>
      </p:sp>
      <p:sp>
        <p:nvSpPr>
          <p:cNvPr id="6" name="Footer Placeholder 5">
            <a:extLst>
              <a:ext uri="{FF2B5EF4-FFF2-40B4-BE49-F238E27FC236}">
                <a16:creationId xmlns:a16="http://schemas.microsoft.com/office/drawing/2014/main" id="{22B3FDCC-AA48-5CC9-525B-1BC63D70755A}"/>
              </a:ext>
            </a:extLst>
          </p:cNvPr>
          <p:cNvSpPr>
            <a:spLocks noGrp="1"/>
          </p:cNvSpPr>
          <p:nvPr>
            <p:ph type="ftr" sz="quarter" idx="11"/>
          </p:nvPr>
        </p:nvSpPr>
        <p:spPr/>
        <p:txBody>
          <a:bodyPr/>
          <a:lstStyle/>
          <a:p>
            <a:endParaRPr lang="en-NZ"/>
          </a:p>
        </p:txBody>
      </p:sp>
      <p:sp>
        <p:nvSpPr>
          <p:cNvPr id="7" name="Slide Number Placeholder 6">
            <a:extLst>
              <a:ext uri="{FF2B5EF4-FFF2-40B4-BE49-F238E27FC236}">
                <a16:creationId xmlns:a16="http://schemas.microsoft.com/office/drawing/2014/main" id="{02A86FF2-30AD-5B79-C620-F540AFD0871B}"/>
              </a:ext>
            </a:extLst>
          </p:cNvPr>
          <p:cNvSpPr>
            <a:spLocks noGrp="1"/>
          </p:cNvSpPr>
          <p:nvPr>
            <p:ph type="sldNum" sz="quarter" idx="12"/>
          </p:nvPr>
        </p:nvSpPr>
        <p:spPr/>
        <p:txBody>
          <a:bodyPr/>
          <a:lstStyle/>
          <a:p>
            <a:fld id="{D698AB84-2B1D-4180-8B03-4BF4D6FFA16D}" type="slidenum">
              <a:rPr lang="en-NZ" smtClean="0"/>
              <a:t>‹#›</a:t>
            </a:fld>
            <a:endParaRPr lang="en-NZ"/>
          </a:p>
        </p:txBody>
      </p:sp>
    </p:spTree>
    <p:extLst>
      <p:ext uri="{BB962C8B-B14F-4D97-AF65-F5344CB8AC3E}">
        <p14:creationId xmlns:p14="http://schemas.microsoft.com/office/powerpoint/2010/main" val="3451389193"/>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F47D48-BD81-F915-22EB-F13F9D1397E6}"/>
              </a:ext>
            </a:extLst>
          </p:cNvPr>
          <p:cNvSpPr>
            <a:spLocks noGrp="1"/>
          </p:cNvSpPr>
          <p:nvPr>
            <p:ph type="title"/>
          </p:nvPr>
        </p:nvSpPr>
        <p:spPr/>
        <p:txBody>
          <a:bodyPr/>
          <a:lstStyle/>
          <a:p>
            <a:r>
              <a:rPr lang="en-US"/>
              <a:t>Click to edit Master title style</a:t>
            </a:r>
            <a:endParaRPr lang="en-NZ"/>
          </a:p>
        </p:txBody>
      </p:sp>
      <p:sp>
        <p:nvSpPr>
          <p:cNvPr id="3" name="Vertical Text Placeholder 2">
            <a:extLst>
              <a:ext uri="{FF2B5EF4-FFF2-40B4-BE49-F238E27FC236}">
                <a16:creationId xmlns:a16="http://schemas.microsoft.com/office/drawing/2014/main" id="{59B3C4EE-83E7-5CB9-C9E9-36A0EF54D14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NZ"/>
          </a:p>
        </p:txBody>
      </p:sp>
      <p:sp>
        <p:nvSpPr>
          <p:cNvPr id="4" name="Date Placeholder 3">
            <a:extLst>
              <a:ext uri="{FF2B5EF4-FFF2-40B4-BE49-F238E27FC236}">
                <a16:creationId xmlns:a16="http://schemas.microsoft.com/office/drawing/2014/main" id="{D3AF3CB6-D197-6B76-EC94-6CB7A6D95D5D}"/>
              </a:ext>
            </a:extLst>
          </p:cNvPr>
          <p:cNvSpPr>
            <a:spLocks noGrp="1"/>
          </p:cNvSpPr>
          <p:nvPr>
            <p:ph type="dt" sz="half" idx="10"/>
          </p:nvPr>
        </p:nvSpPr>
        <p:spPr/>
        <p:txBody>
          <a:bodyPr/>
          <a:lstStyle/>
          <a:p>
            <a:fld id="{17F3DE3F-B4DA-445B-9ACF-AF89909DFD8E}" type="datetimeFigureOut">
              <a:rPr lang="en-NZ" smtClean="0"/>
              <a:t>30/04/2025</a:t>
            </a:fld>
            <a:endParaRPr lang="en-NZ"/>
          </a:p>
        </p:txBody>
      </p:sp>
      <p:sp>
        <p:nvSpPr>
          <p:cNvPr id="5" name="Footer Placeholder 4">
            <a:extLst>
              <a:ext uri="{FF2B5EF4-FFF2-40B4-BE49-F238E27FC236}">
                <a16:creationId xmlns:a16="http://schemas.microsoft.com/office/drawing/2014/main" id="{9DF888AC-023F-FE58-2CE2-63C524B92AF2}"/>
              </a:ext>
            </a:extLst>
          </p:cNvPr>
          <p:cNvSpPr>
            <a:spLocks noGrp="1"/>
          </p:cNvSpPr>
          <p:nvPr>
            <p:ph type="ftr" sz="quarter" idx="11"/>
          </p:nvPr>
        </p:nvSpPr>
        <p:spPr/>
        <p:txBody>
          <a:bodyPr/>
          <a:lstStyle/>
          <a:p>
            <a:endParaRPr lang="en-NZ"/>
          </a:p>
        </p:txBody>
      </p:sp>
      <p:sp>
        <p:nvSpPr>
          <p:cNvPr id="6" name="Slide Number Placeholder 5">
            <a:extLst>
              <a:ext uri="{FF2B5EF4-FFF2-40B4-BE49-F238E27FC236}">
                <a16:creationId xmlns:a16="http://schemas.microsoft.com/office/drawing/2014/main" id="{376FF08E-DB86-3292-FC76-3431248DC564}"/>
              </a:ext>
            </a:extLst>
          </p:cNvPr>
          <p:cNvSpPr>
            <a:spLocks noGrp="1"/>
          </p:cNvSpPr>
          <p:nvPr>
            <p:ph type="sldNum" sz="quarter" idx="12"/>
          </p:nvPr>
        </p:nvSpPr>
        <p:spPr/>
        <p:txBody>
          <a:bodyPr/>
          <a:lstStyle/>
          <a:p>
            <a:fld id="{D698AB84-2B1D-4180-8B03-4BF4D6FFA16D}" type="slidenum">
              <a:rPr lang="en-NZ" smtClean="0"/>
              <a:t>‹#›</a:t>
            </a:fld>
            <a:endParaRPr lang="en-NZ"/>
          </a:p>
        </p:txBody>
      </p:sp>
    </p:spTree>
    <p:extLst>
      <p:ext uri="{BB962C8B-B14F-4D97-AF65-F5344CB8AC3E}">
        <p14:creationId xmlns:p14="http://schemas.microsoft.com/office/powerpoint/2010/main" val="419169913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240CEE6B-3FBA-11B1-38F0-4BE3AFA5D43E}"/>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NZ"/>
          </a:p>
        </p:txBody>
      </p:sp>
      <p:sp>
        <p:nvSpPr>
          <p:cNvPr id="3" name="Vertical Text Placeholder 2">
            <a:extLst>
              <a:ext uri="{FF2B5EF4-FFF2-40B4-BE49-F238E27FC236}">
                <a16:creationId xmlns:a16="http://schemas.microsoft.com/office/drawing/2014/main" id="{0C8F4315-5165-753E-850A-35ABA01FE61B}"/>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NZ"/>
          </a:p>
        </p:txBody>
      </p:sp>
      <p:sp>
        <p:nvSpPr>
          <p:cNvPr id="4" name="Date Placeholder 3">
            <a:extLst>
              <a:ext uri="{FF2B5EF4-FFF2-40B4-BE49-F238E27FC236}">
                <a16:creationId xmlns:a16="http://schemas.microsoft.com/office/drawing/2014/main" id="{44C15FAC-4CF5-0B9C-3EE7-3154943EA375}"/>
              </a:ext>
            </a:extLst>
          </p:cNvPr>
          <p:cNvSpPr>
            <a:spLocks noGrp="1"/>
          </p:cNvSpPr>
          <p:nvPr>
            <p:ph type="dt" sz="half" idx="10"/>
          </p:nvPr>
        </p:nvSpPr>
        <p:spPr/>
        <p:txBody>
          <a:bodyPr/>
          <a:lstStyle/>
          <a:p>
            <a:fld id="{17F3DE3F-B4DA-445B-9ACF-AF89909DFD8E}" type="datetimeFigureOut">
              <a:rPr lang="en-NZ" smtClean="0"/>
              <a:t>30/04/2025</a:t>
            </a:fld>
            <a:endParaRPr lang="en-NZ"/>
          </a:p>
        </p:txBody>
      </p:sp>
      <p:sp>
        <p:nvSpPr>
          <p:cNvPr id="5" name="Footer Placeholder 4">
            <a:extLst>
              <a:ext uri="{FF2B5EF4-FFF2-40B4-BE49-F238E27FC236}">
                <a16:creationId xmlns:a16="http://schemas.microsoft.com/office/drawing/2014/main" id="{BD690340-C180-2434-34D5-8E167BB78CFF}"/>
              </a:ext>
            </a:extLst>
          </p:cNvPr>
          <p:cNvSpPr>
            <a:spLocks noGrp="1"/>
          </p:cNvSpPr>
          <p:nvPr>
            <p:ph type="ftr" sz="quarter" idx="11"/>
          </p:nvPr>
        </p:nvSpPr>
        <p:spPr/>
        <p:txBody>
          <a:bodyPr/>
          <a:lstStyle/>
          <a:p>
            <a:endParaRPr lang="en-NZ"/>
          </a:p>
        </p:txBody>
      </p:sp>
      <p:sp>
        <p:nvSpPr>
          <p:cNvPr id="6" name="Slide Number Placeholder 5">
            <a:extLst>
              <a:ext uri="{FF2B5EF4-FFF2-40B4-BE49-F238E27FC236}">
                <a16:creationId xmlns:a16="http://schemas.microsoft.com/office/drawing/2014/main" id="{0C9F6F8C-2D77-B6D2-203F-1D477B5F82F7}"/>
              </a:ext>
            </a:extLst>
          </p:cNvPr>
          <p:cNvSpPr>
            <a:spLocks noGrp="1"/>
          </p:cNvSpPr>
          <p:nvPr>
            <p:ph type="sldNum" sz="quarter" idx="12"/>
          </p:nvPr>
        </p:nvSpPr>
        <p:spPr/>
        <p:txBody>
          <a:bodyPr/>
          <a:lstStyle/>
          <a:p>
            <a:fld id="{D698AB84-2B1D-4180-8B03-4BF4D6FFA16D}" type="slidenum">
              <a:rPr lang="en-NZ" smtClean="0"/>
              <a:t>‹#›</a:t>
            </a:fld>
            <a:endParaRPr lang="en-NZ"/>
          </a:p>
        </p:txBody>
      </p:sp>
    </p:spTree>
    <p:extLst>
      <p:ext uri="{BB962C8B-B14F-4D97-AF65-F5344CB8AC3E}">
        <p14:creationId xmlns:p14="http://schemas.microsoft.com/office/powerpoint/2010/main" val="3329650247"/>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Default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21782611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13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25800218"/>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20F7CB-F5D1-C4C4-89E0-1991F8828EC0}"/>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AU"/>
          </a:p>
        </p:txBody>
      </p:sp>
      <p:sp>
        <p:nvSpPr>
          <p:cNvPr id="3" name="Subtitle 2">
            <a:extLst>
              <a:ext uri="{FF2B5EF4-FFF2-40B4-BE49-F238E27FC236}">
                <a16:creationId xmlns:a16="http://schemas.microsoft.com/office/drawing/2014/main" id="{59A9F53C-BB82-3ECB-EAC0-9EDB026D39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AU"/>
          </a:p>
        </p:txBody>
      </p:sp>
      <p:sp>
        <p:nvSpPr>
          <p:cNvPr id="4" name="Date Placeholder 3">
            <a:extLst>
              <a:ext uri="{FF2B5EF4-FFF2-40B4-BE49-F238E27FC236}">
                <a16:creationId xmlns:a16="http://schemas.microsoft.com/office/drawing/2014/main" id="{196DEA0E-EC75-C1B2-A460-038CFCC9CC8A}"/>
              </a:ext>
            </a:extLst>
          </p:cNvPr>
          <p:cNvSpPr>
            <a:spLocks noGrp="1"/>
          </p:cNvSpPr>
          <p:nvPr>
            <p:ph type="dt" sz="half" idx="10"/>
          </p:nvPr>
        </p:nvSpPr>
        <p:spPr/>
        <p:txBody>
          <a:bodyPr/>
          <a:lstStyle/>
          <a:p>
            <a:fld id="{438A4DE2-BAC3-498D-8F6C-62C285D4B122}" type="datetimeFigureOut">
              <a:rPr lang="en-AU" smtClean="0"/>
              <a:t>30-Apr-2025</a:t>
            </a:fld>
            <a:endParaRPr lang="en-AU"/>
          </a:p>
        </p:txBody>
      </p:sp>
      <p:sp>
        <p:nvSpPr>
          <p:cNvPr id="5" name="Footer Placeholder 4">
            <a:extLst>
              <a:ext uri="{FF2B5EF4-FFF2-40B4-BE49-F238E27FC236}">
                <a16:creationId xmlns:a16="http://schemas.microsoft.com/office/drawing/2014/main" id="{8AB84399-C9D1-703B-86D7-0CE9A829766D}"/>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0DA30CB6-4B5B-4E9B-EA18-65B5EF5B4443}"/>
              </a:ext>
            </a:extLst>
          </p:cNvPr>
          <p:cNvSpPr>
            <a:spLocks noGrp="1"/>
          </p:cNvSpPr>
          <p:nvPr>
            <p:ph type="sldNum" sz="quarter" idx="12"/>
          </p:nvPr>
        </p:nvSpPr>
        <p:spPr/>
        <p:txBody>
          <a:bodyPr/>
          <a:lstStyle/>
          <a:p>
            <a:fld id="{93D93E0A-2C45-4369-B500-38036347F21F}" type="slidenum">
              <a:rPr lang="en-AU" smtClean="0"/>
              <a:t>‹#›</a:t>
            </a:fld>
            <a:endParaRPr lang="en-AU"/>
          </a:p>
        </p:txBody>
      </p:sp>
    </p:spTree>
    <p:extLst>
      <p:ext uri="{BB962C8B-B14F-4D97-AF65-F5344CB8AC3E}">
        <p14:creationId xmlns:p14="http://schemas.microsoft.com/office/powerpoint/2010/main" val="2204896837"/>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776041-C277-F57E-237A-F3C33749105B}"/>
              </a:ext>
            </a:extLst>
          </p:cNvPr>
          <p:cNvSpPr>
            <a:spLocks noGrp="1"/>
          </p:cNvSpPr>
          <p:nvPr>
            <p:ph type="title"/>
          </p:nvPr>
        </p:nvSpPr>
        <p:spPr/>
        <p:txBody>
          <a:bodyPr/>
          <a:lstStyle/>
          <a:p>
            <a:r>
              <a:rPr lang="en-US"/>
              <a:t>Click to edit Master title style</a:t>
            </a:r>
            <a:endParaRPr lang="en-AU"/>
          </a:p>
        </p:txBody>
      </p:sp>
      <p:sp>
        <p:nvSpPr>
          <p:cNvPr id="3" name="Content Placeholder 2">
            <a:extLst>
              <a:ext uri="{FF2B5EF4-FFF2-40B4-BE49-F238E27FC236}">
                <a16:creationId xmlns:a16="http://schemas.microsoft.com/office/drawing/2014/main" id="{4709A637-911A-CFEC-F8BF-D991C51715D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Date Placeholder 3">
            <a:extLst>
              <a:ext uri="{FF2B5EF4-FFF2-40B4-BE49-F238E27FC236}">
                <a16:creationId xmlns:a16="http://schemas.microsoft.com/office/drawing/2014/main" id="{D378A4EF-0A72-4CFE-EEB7-CEF9A5C076CD}"/>
              </a:ext>
            </a:extLst>
          </p:cNvPr>
          <p:cNvSpPr>
            <a:spLocks noGrp="1"/>
          </p:cNvSpPr>
          <p:nvPr>
            <p:ph type="dt" sz="half" idx="10"/>
          </p:nvPr>
        </p:nvSpPr>
        <p:spPr/>
        <p:txBody>
          <a:bodyPr/>
          <a:lstStyle/>
          <a:p>
            <a:fld id="{438A4DE2-BAC3-498D-8F6C-62C285D4B122}" type="datetimeFigureOut">
              <a:rPr lang="en-AU" smtClean="0"/>
              <a:t>30-Apr-2025</a:t>
            </a:fld>
            <a:endParaRPr lang="en-AU"/>
          </a:p>
        </p:txBody>
      </p:sp>
      <p:sp>
        <p:nvSpPr>
          <p:cNvPr id="5" name="Footer Placeholder 4">
            <a:extLst>
              <a:ext uri="{FF2B5EF4-FFF2-40B4-BE49-F238E27FC236}">
                <a16:creationId xmlns:a16="http://schemas.microsoft.com/office/drawing/2014/main" id="{1C0FC34B-327A-4445-BACC-F2A232B0E8AA}"/>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DD67D0B5-C5E6-349C-3413-58F19AED548F}"/>
              </a:ext>
            </a:extLst>
          </p:cNvPr>
          <p:cNvSpPr>
            <a:spLocks noGrp="1"/>
          </p:cNvSpPr>
          <p:nvPr>
            <p:ph type="sldNum" sz="quarter" idx="12"/>
          </p:nvPr>
        </p:nvSpPr>
        <p:spPr/>
        <p:txBody>
          <a:bodyPr/>
          <a:lstStyle/>
          <a:p>
            <a:fld id="{93D93E0A-2C45-4369-B500-38036347F21F}" type="slidenum">
              <a:rPr lang="en-AU" smtClean="0"/>
              <a:t>‹#›</a:t>
            </a:fld>
            <a:endParaRPr lang="en-AU"/>
          </a:p>
        </p:txBody>
      </p:sp>
    </p:spTree>
    <p:extLst>
      <p:ext uri="{BB962C8B-B14F-4D97-AF65-F5344CB8AC3E}">
        <p14:creationId xmlns:p14="http://schemas.microsoft.com/office/powerpoint/2010/main" val="3838443806"/>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DF4EF7-ED93-B033-B813-A43920ED6B5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AU"/>
          </a:p>
        </p:txBody>
      </p:sp>
      <p:sp>
        <p:nvSpPr>
          <p:cNvPr id="3" name="Text Placeholder 2">
            <a:extLst>
              <a:ext uri="{FF2B5EF4-FFF2-40B4-BE49-F238E27FC236}">
                <a16:creationId xmlns:a16="http://schemas.microsoft.com/office/drawing/2014/main" id="{49C26399-460B-70C1-60AD-81A17717C392}"/>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001D6EE0-1544-DF78-543D-EBA64AA9A638}"/>
              </a:ext>
            </a:extLst>
          </p:cNvPr>
          <p:cNvSpPr>
            <a:spLocks noGrp="1"/>
          </p:cNvSpPr>
          <p:nvPr>
            <p:ph type="dt" sz="half" idx="10"/>
          </p:nvPr>
        </p:nvSpPr>
        <p:spPr/>
        <p:txBody>
          <a:bodyPr/>
          <a:lstStyle/>
          <a:p>
            <a:fld id="{438A4DE2-BAC3-498D-8F6C-62C285D4B122}" type="datetimeFigureOut">
              <a:rPr lang="en-AU" smtClean="0"/>
              <a:t>30-Apr-2025</a:t>
            </a:fld>
            <a:endParaRPr lang="en-AU"/>
          </a:p>
        </p:txBody>
      </p:sp>
      <p:sp>
        <p:nvSpPr>
          <p:cNvPr id="5" name="Footer Placeholder 4">
            <a:extLst>
              <a:ext uri="{FF2B5EF4-FFF2-40B4-BE49-F238E27FC236}">
                <a16:creationId xmlns:a16="http://schemas.microsoft.com/office/drawing/2014/main" id="{0AA5C084-7676-0068-55F5-A66F23FE3B85}"/>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E13E0474-CA3C-A89A-F8EE-F0FC4C5ACB8B}"/>
              </a:ext>
            </a:extLst>
          </p:cNvPr>
          <p:cNvSpPr>
            <a:spLocks noGrp="1"/>
          </p:cNvSpPr>
          <p:nvPr>
            <p:ph type="sldNum" sz="quarter" idx="12"/>
          </p:nvPr>
        </p:nvSpPr>
        <p:spPr/>
        <p:txBody>
          <a:bodyPr/>
          <a:lstStyle/>
          <a:p>
            <a:fld id="{93D93E0A-2C45-4369-B500-38036347F21F}" type="slidenum">
              <a:rPr lang="en-AU" smtClean="0"/>
              <a:t>‹#›</a:t>
            </a:fld>
            <a:endParaRPr lang="en-AU"/>
          </a:p>
        </p:txBody>
      </p:sp>
    </p:spTree>
    <p:extLst>
      <p:ext uri="{BB962C8B-B14F-4D97-AF65-F5344CB8AC3E}">
        <p14:creationId xmlns:p14="http://schemas.microsoft.com/office/powerpoint/2010/main" val="99271558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AF58C7-5C97-1019-606E-945FD98F6E64}"/>
              </a:ext>
            </a:extLst>
          </p:cNvPr>
          <p:cNvSpPr>
            <a:spLocks noGrp="1"/>
          </p:cNvSpPr>
          <p:nvPr>
            <p:ph type="title"/>
          </p:nvPr>
        </p:nvSpPr>
        <p:spPr/>
        <p:txBody>
          <a:bodyPr/>
          <a:lstStyle/>
          <a:p>
            <a:r>
              <a:rPr lang="en-US"/>
              <a:t>Click to edit Master title style</a:t>
            </a:r>
            <a:endParaRPr lang="en-AU"/>
          </a:p>
        </p:txBody>
      </p:sp>
      <p:sp>
        <p:nvSpPr>
          <p:cNvPr id="3" name="Content Placeholder 2">
            <a:extLst>
              <a:ext uri="{FF2B5EF4-FFF2-40B4-BE49-F238E27FC236}">
                <a16:creationId xmlns:a16="http://schemas.microsoft.com/office/drawing/2014/main" id="{A25B7B93-A073-AB26-FAD7-14C985189E0B}"/>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Content Placeholder 3">
            <a:extLst>
              <a:ext uri="{FF2B5EF4-FFF2-40B4-BE49-F238E27FC236}">
                <a16:creationId xmlns:a16="http://schemas.microsoft.com/office/drawing/2014/main" id="{C43F5F66-0743-0554-C285-B5AFDDC536D6}"/>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5" name="Date Placeholder 4">
            <a:extLst>
              <a:ext uri="{FF2B5EF4-FFF2-40B4-BE49-F238E27FC236}">
                <a16:creationId xmlns:a16="http://schemas.microsoft.com/office/drawing/2014/main" id="{39B2304A-A3CA-6635-BFFD-172D88CD9C38}"/>
              </a:ext>
            </a:extLst>
          </p:cNvPr>
          <p:cNvSpPr>
            <a:spLocks noGrp="1"/>
          </p:cNvSpPr>
          <p:nvPr>
            <p:ph type="dt" sz="half" idx="10"/>
          </p:nvPr>
        </p:nvSpPr>
        <p:spPr/>
        <p:txBody>
          <a:bodyPr/>
          <a:lstStyle/>
          <a:p>
            <a:fld id="{438A4DE2-BAC3-498D-8F6C-62C285D4B122}" type="datetimeFigureOut">
              <a:rPr lang="en-AU" smtClean="0"/>
              <a:t>30-Apr-2025</a:t>
            </a:fld>
            <a:endParaRPr lang="en-AU"/>
          </a:p>
        </p:txBody>
      </p:sp>
      <p:sp>
        <p:nvSpPr>
          <p:cNvPr id="6" name="Footer Placeholder 5">
            <a:extLst>
              <a:ext uri="{FF2B5EF4-FFF2-40B4-BE49-F238E27FC236}">
                <a16:creationId xmlns:a16="http://schemas.microsoft.com/office/drawing/2014/main" id="{9D23EDE8-AB88-44DD-7D18-A7379B9E14E8}"/>
              </a:ext>
            </a:extLst>
          </p:cNvPr>
          <p:cNvSpPr>
            <a:spLocks noGrp="1"/>
          </p:cNvSpPr>
          <p:nvPr>
            <p:ph type="ftr" sz="quarter" idx="11"/>
          </p:nvPr>
        </p:nvSpPr>
        <p:spPr/>
        <p:txBody>
          <a:bodyPr/>
          <a:lstStyle/>
          <a:p>
            <a:endParaRPr lang="en-AU"/>
          </a:p>
        </p:txBody>
      </p:sp>
      <p:sp>
        <p:nvSpPr>
          <p:cNvPr id="7" name="Slide Number Placeholder 6">
            <a:extLst>
              <a:ext uri="{FF2B5EF4-FFF2-40B4-BE49-F238E27FC236}">
                <a16:creationId xmlns:a16="http://schemas.microsoft.com/office/drawing/2014/main" id="{17427DB7-97CB-1120-53BE-6317F60DC6A6}"/>
              </a:ext>
            </a:extLst>
          </p:cNvPr>
          <p:cNvSpPr>
            <a:spLocks noGrp="1"/>
          </p:cNvSpPr>
          <p:nvPr>
            <p:ph type="sldNum" sz="quarter" idx="12"/>
          </p:nvPr>
        </p:nvSpPr>
        <p:spPr/>
        <p:txBody>
          <a:bodyPr/>
          <a:lstStyle/>
          <a:p>
            <a:fld id="{93D93E0A-2C45-4369-B500-38036347F21F}" type="slidenum">
              <a:rPr lang="en-AU" smtClean="0"/>
              <a:t>‹#›</a:t>
            </a:fld>
            <a:endParaRPr lang="en-AU"/>
          </a:p>
        </p:txBody>
      </p:sp>
    </p:spTree>
    <p:extLst>
      <p:ext uri="{BB962C8B-B14F-4D97-AF65-F5344CB8AC3E}">
        <p14:creationId xmlns:p14="http://schemas.microsoft.com/office/powerpoint/2010/main" val="1578714013"/>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C4E83F-FCF9-CE33-D305-FB6304F29FEA}"/>
              </a:ext>
            </a:extLst>
          </p:cNvPr>
          <p:cNvSpPr>
            <a:spLocks noGrp="1"/>
          </p:cNvSpPr>
          <p:nvPr>
            <p:ph type="title"/>
          </p:nvPr>
        </p:nvSpPr>
        <p:spPr>
          <a:xfrm>
            <a:off x="839788" y="365125"/>
            <a:ext cx="10515600" cy="1325563"/>
          </a:xfrm>
        </p:spPr>
        <p:txBody>
          <a:bodyPr/>
          <a:lstStyle/>
          <a:p>
            <a:r>
              <a:rPr lang="en-US"/>
              <a:t>Click to edit Master title style</a:t>
            </a:r>
            <a:endParaRPr lang="en-AU"/>
          </a:p>
        </p:txBody>
      </p:sp>
      <p:sp>
        <p:nvSpPr>
          <p:cNvPr id="3" name="Text Placeholder 2">
            <a:extLst>
              <a:ext uri="{FF2B5EF4-FFF2-40B4-BE49-F238E27FC236}">
                <a16:creationId xmlns:a16="http://schemas.microsoft.com/office/drawing/2014/main" id="{B2665C9E-FB9E-D7A9-1AF1-2ED0B64F0DFB}"/>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CB917E4B-07F7-2EF5-1E7C-AB0080B0D91C}"/>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5" name="Text Placeholder 4">
            <a:extLst>
              <a:ext uri="{FF2B5EF4-FFF2-40B4-BE49-F238E27FC236}">
                <a16:creationId xmlns:a16="http://schemas.microsoft.com/office/drawing/2014/main" id="{CD9FCE30-B341-F22B-78B0-379CFB51C24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06257371-95DD-39D9-FA5C-8893CD9F6F59}"/>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7" name="Date Placeholder 6">
            <a:extLst>
              <a:ext uri="{FF2B5EF4-FFF2-40B4-BE49-F238E27FC236}">
                <a16:creationId xmlns:a16="http://schemas.microsoft.com/office/drawing/2014/main" id="{C2CECFBF-056E-D07F-A8A0-D2CE18F5198A}"/>
              </a:ext>
            </a:extLst>
          </p:cNvPr>
          <p:cNvSpPr>
            <a:spLocks noGrp="1"/>
          </p:cNvSpPr>
          <p:nvPr>
            <p:ph type="dt" sz="half" idx="10"/>
          </p:nvPr>
        </p:nvSpPr>
        <p:spPr/>
        <p:txBody>
          <a:bodyPr/>
          <a:lstStyle/>
          <a:p>
            <a:fld id="{438A4DE2-BAC3-498D-8F6C-62C285D4B122}" type="datetimeFigureOut">
              <a:rPr lang="en-AU" smtClean="0"/>
              <a:t>30-Apr-2025</a:t>
            </a:fld>
            <a:endParaRPr lang="en-AU"/>
          </a:p>
        </p:txBody>
      </p:sp>
      <p:sp>
        <p:nvSpPr>
          <p:cNvPr id="8" name="Footer Placeholder 7">
            <a:extLst>
              <a:ext uri="{FF2B5EF4-FFF2-40B4-BE49-F238E27FC236}">
                <a16:creationId xmlns:a16="http://schemas.microsoft.com/office/drawing/2014/main" id="{F77B76F1-72DF-74CC-401F-0D5FA2C54488}"/>
              </a:ext>
            </a:extLst>
          </p:cNvPr>
          <p:cNvSpPr>
            <a:spLocks noGrp="1"/>
          </p:cNvSpPr>
          <p:nvPr>
            <p:ph type="ftr" sz="quarter" idx="11"/>
          </p:nvPr>
        </p:nvSpPr>
        <p:spPr/>
        <p:txBody>
          <a:bodyPr/>
          <a:lstStyle/>
          <a:p>
            <a:endParaRPr lang="en-AU"/>
          </a:p>
        </p:txBody>
      </p:sp>
      <p:sp>
        <p:nvSpPr>
          <p:cNvPr id="9" name="Slide Number Placeholder 8">
            <a:extLst>
              <a:ext uri="{FF2B5EF4-FFF2-40B4-BE49-F238E27FC236}">
                <a16:creationId xmlns:a16="http://schemas.microsoft.com/office/drawing/2014/main" id="{6185164D-1F21-BE66-0154-7AC9D7882A69}"/>
              </a:ext>
            </a:extLst>
          </p:cNvPr>
          <p:cNvSpPr>
            <a:spLocks noGrp="1"/>
          </p:cNvSpPr>
          <p:nvPr>
            <p:ph type="sldNum" sz="quarter" idx="12"/>
          </p:nvPr>
        </p:nvSpPr>
        <p:spPr/>
        <p:txBody>
          <a:bodyPr/>
          <a:lstStyle/>
          <a:p>
            <a:fld id="{93D93E0A-2C45-4369-B500-38036347F21F}" type="slidenum">
              <a:rPr lang="en-AU" smtClean="0"/>
              <a:t>‹#›</a:t>
            </a:fld>
            <a:endParaRPr lang="en-AU"/>
          </a:p>
        </p:txBody>
      </p:sp>
    </p:spTree>
    <p:extLst>
      <p:ext uri="{BB962C8B-B14F-4D97-AF65-F5344CB8AC3E}">
        <p14:creationId xmlns:p14="http://schemas.microsoft.com/office/powerpoint/2010/main" val="334751666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BD86A0-90E4-4CF1-7DA6-11132C0446BA}"/>
              </a:ext>
            </a:extLst>
          </p:cNvPr>
          <p:cNvSpPr>
            <a:spLocks noGrp="1"/>
          </p:cNvSpPr>
          <p:nvPr>
            <p:ph type="title"/>
          </p:nvPr>
        </p:nvSpPr>
        <p:spPr/>
        <p:txBody>
          <a:bodyPr/>
          <a:lstStyle/>
          <a:p>
            <a:r>
              <a:rPr lang="en-US"/>
              <a:t>Click to edit Master title style</a:t>
            </a:r>
            <a:endParaRPr lang="en-AU"/>
          </a:p>
        </p:txBody>
      </p:sp>
      <p:sp>
        <p:nvSpPr>
          <p:cNvPr id="3" name="Date Placeholder 2">
            <a:extLst>
              <a:ext uri="{FF2B5EF4-FFF2-40B4-BE49-F238E27FC236}">
                <a16:creationId xmlns:a16="http://schemas.microsoft.com/office/drawing/2014/main" id="{4EC27B6A-32A7-67B1-97C4-28D59F3AF9B4}"/>
              </a:ext>
            </a:extLst>
          </p:cNvPr>
          <p:cNvSpPr>
            <a:spLocks noGrp="1"/>
          </p:cNvSpPr>
          <p:nvPr>
            <p:ph type="dt" sz="half" idx="10"/>
          </p:nvPr>
        </p:nvSpPr>
        <p:spPr/>
        <p:txBody>
          <a:bodyPr/>
          <a:lstStyle/>
          <a:p>
            <a:fld id="{438A4DE2-BAC3-498D-8F6C-62C285D4B122}" type="datetimeFigureOut">
              <a:rPr lang="en-AU" smtClean="0"/>
              <a:t>30-Apr-2025</a:t>
            </a:fld>
            <a:endParaRPr lang="en-AU"/>
          </a:p>
        </p:txBody>
      </p:sp>
      <p:sp>
        <p:nvSpPr>
          <p:cNvPr id="4" name="Footer Placeholder 3">
            <a:extLst>
              <a:ext uri="{FF2B5EF4-FFF2-40B4-BE49-F238E27FC236}">
                <a16:creationId xmlns:a16="http://schemas.microsoft.com/office/drawing/2014/main" id="{EE003225-3F89-135D-19F6-027FF3F79CD3}"/>
              </a:ext>
            </a:extLst>
          </p:cNvPr>
          <p:cNvSpPr>
            <a:spLocks noGrp="1"/>
          </p:cNvSpPr>
          <p:nvPr>
            <p:ph type="ftr" sz="quarter" idx="11"/>
          </p:nvPr>
        </p:nvSpPr>
        <p:spPr/>
        <p:txBody>
          <a:bodyPr/>
          <a:lstStyle/>
          <a:p>
            <a:endParaRPr lang="en-AU"/>
          </a:p>
        </p:txBody>
      </p:sp>
      <p:sp>
        <p:nvSpPr>
          <p:cNvPr id="5" name="Slide Number Placeholder 4">
            <a:extLst>
              <a:ext uri="{FF2B5EF4-FFF2-40B4-BE49-F238E27FC236}">
                <a16:creationId xmlns:a16="http://schemas.microsoft.com/office/drawing/2014/main" id="{3F0E0ECB-4942-63FB-EC39-2DC4BA749BC5}"/>
              </a:ext>
            </a:extLst>
          </p:cNvPr>
          <p:cNvSpPr>
            <a:spLocks noGrp="1"/>
          </p:cNvSpPr>
          <p:nvPr>
            <p:ph type="sldNum" sz="quarter" idx="12"/>
          </p:nvPr>
        </p:nvSpPr>
        <p:spPr/>
        <p:txBody>
          <a:bodyPr/>
          <a:lstStyle/>
          <a:p>
            <a:fld id="{93D93E0A-2C45-4369-B500-38036347F21F}" type="slidenum">
              <a:rPr lang="en-AU" smtClean="0"/>
              <a:t>‹#›</a:t>
            </a:fld>
            <a:endParaRPr lang="en-AU"/>
          </a:p>
        </p:txBody>
      </p:sp>
    </p:spTree>
    <p:extLst>
      <p:ext uri="{BB962C8B-B14F-4D97-AF65-F5344CB8AC3E}">
        <p14:creationId xmlns:p14="http://schemas.microsoft.com/office/powerpoint/2010/main" val="255383678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A88B7880-8C46-E0FB-0B7E-0DED509B9751}"/>
              </a:ext>
            </a:extLst>
          </p:cNvPr>
          <p:cNvSpPr>
            <a:spLocks noGrp="1"/>
          </p:cNvSpPr>
          <p:nvPr>
            <p:ph type="dt" sz="half" idx="10"/>
          </p:nvPr>
        </p:nvSpPr>
        <p:spPr/>
        <p:txBody>
          <a:bodyPr/>
          <a:lstStyle/>
          <a:p>
            <a:fld id="{438A4DE2-BAC3-498D-8F6C-62C285D4B122}" type="datetimeFigureOut">
              <a:rPr lang="en-AU" smtClean="0"/>
              <a:t>30-Apr-2025</a:t>
            </a:fld>
            <a:endParaRPr lang="en-AU"/>
          </a:p>
        </p:txBody>
      </p:sp>
      <p:sp>
        <p:nvSpPr>
          <p:cNvPr id="3" name="Footer Placeholder 2">
            <a:extLst>
              <a:ext uri="{FF2B5EF4-FFF2-40B4-BE49-F238E27FC236}">
                <a16:creationId xmlns:a16="http://schemas.microsoft.com/office/drawing/2014/main" id="{6B157CC4-F8AE-016F-AA81-D1309956D865}"/>
              </a:ext>
            </a:extLst>
          </p:cNvPr>
          <p:cNvSpPr>
            <a:spLocks noGrp="1"/>
          </p:cNvSpPr>
          <p:nvPr>
            <p:ph type="ftr" sz="quarter" idx="11"/>
          </p:nvPr>
        </p:nvSpPr>
        <p:spPr/>
        <p:txBody>
          <a:bodyPr/>
          <a:lstStyle/>
          <a:p>
            <a:endParaRPr lang="en-AU"/>
          </a:p>
        </p:txBody>
      </p:sp>
      <p:sp>
        <p:nvSpPr>
          <p:cNvPr id="4" name="Slide Number Placeholder 3">
            <a:extLst>
              <a:ext uri="{FF2B5EF4-FFF2-40B4-BE49-F238E27FC236}">
                <a16:creationId xmlns:a16="http://schemas.microsoft.com/office/drawing/2014/main" id="{B89DF4C7-EFCA-44CD-5A9E-2CD4DC00B618}"/>
              </a:ext>
            </a:extLst>
          </p:cNvPr>
          <p:cNvSpPr>
            <a:spLocks noGrp="1"/>
          </p:cNvSpPr>
          <p:nvPr>
            <p:ph type="sldNum" sz="quarter" idx="12"/>
          </p:nvPr>
        </p:nvSpPr>
        <p:spPr/>
        <p:txBody>
          <a:bodyPr/>
          <a:lstStyle/>
          <a:p>
            <a:fld id="{93D93E0A-2C45-4369-B500-38036347F21F}" type="slidenum">
              <a:rPr lang="en-AU" smtClean="0"/>
              <a:t>‹#›</a:t>
            </a:fld>
            <a:endParaRPr lang="en-AU"/>
          </a:p>
        </p:txBody>
      </p:sp>
    </p:spTree>
    <p:extLst>
      <p:ext uri="{BB962C8B-B14F-4D97-AF65-F5344CB8AC3E}">
        <p14:creationId xmlns:p14="http://schemas.microsoft.com/office/powerpoint/2010/main" val="280829377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D89055-B31B-DEC0-845C-955FB51BD815}"/>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AU"/>
          </a:p>
        </p:txBody>
      </p:sp>
      <p:sp>
        <p:nvSpPr>
          <p:cNvPr id="3" name="Content Placeholder 2">
            <a:extLst>
              <a:ext uri="{FF2B5EF4-FFF2-40B4-BE49-F238E27FC236}">
                <a16:creationId xmlns:a16="http://schemas.microsoft.com/office/drawing/2014/main" id="{8E0945BA-80B7-A944-FE31-E2BD05E800C8}"/>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Text Placeholder 3">
            <a:extLst>
              <a:ext uri="{FF2B5EF4-FFF2-40B4-BE49-F238E27FC236}">
                <a16:creationId xmlns:a16="http://schemas.microsoft.com/office/drawing/2014/main" id="{C3D07316-6A3D-80FA-47DF-4ADC75DADCF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5FB91F0-AC48-731E-9564-1F8823C290B1}"/>
              </a:ext>
            </a:extLst>
          </p:cNvPr>
          <p:cNvSpPr>
            <a:spLocks noGrp="1"/>
          </p:cNvSpPr>
          <p:nvPr>
            <p:ph type="dt" sz="half" idx="10"/>
          </p:nvPr>
        </p:nvSpPr>
        <p:spPr/>
        <p:txBody>
          <a:bodyPr/>
          <a:lstStyle/>
          <a:p>
            <a:fld id="{438A4DE2-BAC3-498D-8F6C-62C285D4B122}" type="datetimeFigureOut">
              <a:rPr lang="en-AU" smtClean="0"/>
              <a:t>30-Apr-2025</a:t>
            </a:fld>
            <a:endParaRPr lang="en-AU"/>
          </a:p>
        </p:txBody>
      </p:sp>
      <p:sp>
        <p:nvSpPr>
          <p:cNvPr id="6" name="Footer Placeholder 5">
            <a:extLst>
              <a:ext uri="{FF2B5EF4-FFF2-40B4-BE49-F238E27FC236}">
                <a16:creationId xmlns:a16="http://schemas.microsoft.com/office/drawing/2014/main" id="{C54D273A-1D6C-6408-04DB-5A2939D8CA51}"/>
              </a:ext>
            </a:extLst>
          </p:cNvPr>
          <p:cNvSpPr>
            <a:spLocks noGrp="1"/>
          </p:cNvSpPr>
          <p:nvPr>
            <p:ph type="ftr" sz="quarter" idx="11"/>
          </p:nvPr>
        </p:nvSpPr>
        <p:spPr/>
        <p:txBody>
          <a:bodyPr/>
          <a:lstStyle/>
          <a:p>
            <a:endParaRPr lang="en-AU"/>
          </a:p>
        </p:txBody>
      </p:sp>
      <p:sp>
        <p:nvSpPr>
          <p:cNvPr id="7" name="Slide Number Placeholder 6">
            <a:extLst>
              <a:ext uri="{FF2B5EF4-FFF2-40B4-BE49-F238E27FC236}">
                <a16:creationId xmlns:a16="http://schemas.microsoft.com/office/drawing/2014/main" id="{C6E39300-A621-AAEB-912A-1BCD2E48D62D}"/>
              </a:ext>
            </a:extLst>
          </p:cNvPr>
          <p:cNvSpPr>
            <a:spLocks noGrp="1"/>
          </p:cNvSpPr>
          <p:nvPr>
            <p:ph type="sldNum" sz="quarter" idx="12"/>
          </p:nvPr>
        </p:nvSpPr>
        <p:spPr/>
        <p:txBody>
          <a:bodyPr/>
          <a:lstStyle/>
          <a:p>
            <a:fld id="{93D93E0A-2C45-4369-B500-38036347F21F}" type="slidenum">
              <a:rPr lang="en-AU" smtClean="0"/>
              <a:t>‹#›</a:t>
            </a:fld>
            <a:endParaRPr lang="en-AU"/>
          </a:p>
        </p:txBody>
      </p:sp>
    </p:spTree>
    <p:extLst>
      <p:ext uri="{BB962C8B-B14F-4D97-AF65-F5344CB8AC3E}">
        <p14:creationId xmlns:p14="http://schemas.microsoft.com/office/powerpoint/2010/main" val="14070856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B6EDB8-C0C3-0A81-AD4D-57616286417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AU"/>
          </a:p>
        </p:txBody>
      </p:sp>
      <p:sp>
        <p:nvSpPr>
          <p:cNvPr id="3" name="Picture Placeholder 2">
            <a:extLst>
              <a:ext uri="{FF2B5EF4-FFF2-40B4-BE49-F238E27FC236}">
                <a16:creationId xmlns:a16="http://schemas.microsoft.com/office/drawing/2014/main" id="{5051A4FC-F228-0235-2CF0-FD4017DC304F}"/>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a:extLst>
              <a:ext uri="{FF2B5EF4-FFF2-40B4-BE49-F238E27FC236}">
                <a16:creationId xmlns:a16="http://schemas.microsoft.com/office/drawing/2014/main" id="{39B01940-252B-2A42-D08A-B08249AF1A9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A41A079-2143-39BF-0096-B0499FAF61B7}"/>
              </a:ext>
            </a:extLst>
          </p:cNvPr>
          <p:cNvSpPr>
            <a:spLocks noGrp="1"/>
          </p:cNvSpPr>
          <p:nvPr>
            <p:ph type="dt" sz="half" idx="10"/>
          </p:nvPr>
        </p:nvSpPr>
        <p:spPr/>
        <p:txBody>
          <a:bodyPr/>
          <a:lstStyle/>
          <a:p>
            <a:fld id="{438A4DE2-BAC3-498D-8F6C-62C285D4B122}" type="datetimeFigureOut">
              <a:rPr lang="en-AU" smtClean="0"/>
              <a:t>30-Apr-2025</a:t>
            </a:fld>
            <a:endParaRPr lang="en-AU"/>
          </a:p>
        </p:txBody>
      </p:sp>
      <p:sp>
        <p:nvSpPr>
          <p:cNvPr id="6" name="Footer Placeholder 5">
            <a:extLst>
              <a:ext uri="{FF2B5EF4-FFF2-40B4-BE49-F238E27FC236}">
                <a16:creationId xmlns:a16="http://schemas.microsoft.com/office/drawing/2014/main" id="{F6DBC020-895C-831F-8B5D-933B48C611A9}"/>
              </a:ext>
            </a:extLst>
          </p:cNvPr>
          <p:cNvSpPr>
            <a:spLocks noGrp="1"/>
          </p:cNvSpPr>
          <p:nvPr>
            <p:ph type="ftr" sz="quarter" idx="11"/>
          </p:nvPr>
        </p:nvSpPr>
        <p:spPr/>
        <p:txBody>
          <a:bodyPr/>
          <a:lstStyle/>
          <a:p>
            <a:endParaRPr lang="en-AU"/>
          </a:p>
        </p:txBody>
      </p:sp>
      <p:sp>
        <p:nvSpPr>
          <p:cNvPr id="7" name="Slide Number Placeholder 6">
            <a:extLst>
              <a:ext uri="{FF2B5EF4-FFF2-40B4-BE49-F238E27FC236}">
                <a16:creationId xmlns:a16="http://schemas.microsoft.com/office/drawing/2014/main" id="{F56F4CDD-067D-67E7-2E90-B2DB4FE4C998}"/>
              </a:ext>
            </a:extLst>
          </p:cNvPr>
          <p:cNvSpPr>
            <a:spLocks noGrp="1"/>
          </p:cNvSpPr>
          <p:nvPr>
            <p:ph type="sldNum" sz="quarter" idx="12"/>
          </p:nvPr>
        </p:nvSpPr>
        <p:spPr/>
        <p:txBody>
          <a:bodyPr/>
          <a:lstStyle/>
          <a:p>
            <a:fld id="{93D93E0A-2C45-4369-B500-38036347F21F}" type="slidenum">
              <a:rPr lang="en-AU" smtClean="0"/>
              <a:t>‹#›</a:t>
            </a:fld>
            <a:endParaRPr lang="en-AU"/>
          </a:p>
        </p:txBody>
      </p:sp>
    </p:spTree>
    <p:extLst>
      <p:ext uri="{BB962C8B-B14F-4D97-AF65-F5344CB8AC3E}">
        <p14:creationId xmlns:p14="http://schemas.microsoft.com/office/powerpoint/2010/main" val="1074679139"/>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BD3099-E0DB-5EEA-5BD9-493E258E1808}"/>
              </a:ext>
            </a:extLst>
          </p:cNvPr>
          <p:cNvSpPr>
            <a:spLocks noGrp="1"/>
          </p:cNvSpPr>
          <p:nvPr>
            <p:ph type="title"/>
          </p:nvPr>
        </p:nvSpPr>
        <p:spPr/>
        <p:txBody>
          <a:bodyPr/>
          <a:lstStyle/>
          <a:p>
            <a:r>
              <a:rPr lang="en-US"/>
              <a:t>Click to edit Master title style</a:t>
            </a:r>
            <a:endParaRPr lang="en-AU"/>
          </a:p>
        </p:txBody>
      </p:sp>
      <p:sp>
        <p:nvSpPr>
          <p:cNvPr id="3" name="Vertical Text Placeholder 2">
            <a:extLst>
              <a:ext uri="{FF2B5EF4-FFF2-40B4-BE49-F238E27FC236}">
                <a16:creationId xmlns:a16="http://schemas.microsoft.com/office/drawing/2014/main" id="{39E21BC1-B7CE-9A40-4E02-4C4D9573DD29}"/>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Date Placeholder 3">
            <a:extLst>
              <a:ext uri="{FF2B5EF4-FFF2-40B4-BE49-F238E27FC236}">
                <a16:creationId xmlns:a16="http://schemas.microsoft.com/office/drawing/2014/main" id="{D1238585-9BA0-EBC5-D1DA-425CEB15802E}"/>
              </a:ext>
            </a:extLst>
          </p:cNvPr>
          <p:cNvSpPr>
            <a:spLocks noGrp="1"/>
          </p:cNvSpPr>
          <p:nvPr>
            <p:ph type="dt" sz="half" idx="10"/>
          </p:nvPr>
        </p:nvSpPr>
        <p:spPr/>
        <p:txBody>
          <a:bodyPr/>
          <a:lstStyle/>
          <a:p>
            <a:fld id="{438A4DE2-BAC3-498D-8F6C-62C285D4B122}" type="datetimeFigureOut">
              <a:rPr lang="en-AU" smtClean="0"/>
              <a:t>30-Apr-2025</a:t>
            </a:fld>
            <a:endParaRPr lang="en-AU"/>
          </a:p>
        </p:txBody>
      </p:sp>
      <p:sp>
        <p:nvSpPr>
          <p:cNvPr id="5" name="Footer Placeholder 4">
            <a:extLst>
              <a:ext uri="{FF2B5EF4-FFF2-40B4-BE49-F238E27FC236}">
                <a16:creationId xmlns:a16="http://schemas.microsoft.com/office/drawing/2014/main" id="{2CF7B52C-B26C-1622-FDA8-D3F4C4282959}"/>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19D1485D-95CA-83B4-D95F-A38BFC95BBB9}"/>
              </a:ext>
            </a:extLst>
          </p:cNvPr>
          <p:cNvSpPr>
            <a:spLocks noGrp="1"/>
          </p:cNvSpPr>
          <p:nvPr>
            <p:ph type="sldNum" sz="quarter" idx="12"/>
          </p:nvPr>
        </p:nvSpPr>
        <p:spPr/>
        <p:txBody>
          <a:bodyPr/>
          <a:lstStyle/>
          <a:p>
            <a:fld id="{93D93E0A-2C45-4369-B500-38036347F21F}" type="slidenum">
              <a:rPr lang="en-AU" smtClean="0"/>
              <a:t>‹#›</a:t>
            </a:fld>
            <a:endParaRPr lang="en-AU"/>
          </a:p>
        </p:txBody>
      </p:sp>
    </p:spTree>
    <p:extLst>
      <p:ext uri="{BB962C8B-B14F-4D97-AF65-F5344CB8AC3E}">
        <p14:creationId xmlns:p14="http://schemas.microsoft.com/office/powerpoint/2010/main" val="38977136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62856DDA-DAAE-562C-5151-AA4F488BE169}"/>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AU"/>
          </a:p>
        </p:txBody>
      </p:sp>
      <p:sp>
        <p:nvSpPr>
          <p:cNvPr id="3" name="Vertical Text Placeholder 2">
            <a:extLst>
              <a:ext uri="{FF2B5EF4-FFF2-40B4-BE49-F238E27FC236}">
                <a16:creationId xmlns:a16="http://schemas.microsoft.com/office/drawing/2014/main" id="{DA6B857A-0ECB-B81D-7804-A30A084ED8C8}"/>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Date Placeholder 3">
            <a:extLst>
              <a:ext uri="{FF2B5EF4-FFF2-40B4-BE49-F238E27FC236}">
                <a16:creationId xmlns:a16="http://schemas.microsoft.com/office/drawing/2014/main" id="{B4976CD2-8FCC-4B8B-5ED1-94B3033B0518}"/>
              </a:ext>
            </a:extLst>
          </p:cNvPr>
          <p:cNvSpPr>
            <a:spLocks noGrp="1"/>
          </p:cNvSpPr>
          <p:nvPr>
            <p:ph type="dt" sz="half" idx="10"/>
          </p:nvPr>
        </p:nvSpPr>
        <p:spPr/>
        <p:txBody>
          <a:bodyPr/>
          <a:lstStyle/>
          <a:p>
            <a:fld id="{438A4DE2-BAC3-498D-8F6C-62C285D4B122}" type="datetimeFigureOut">
              <a:rPr lang="en-AU" smtClean="0"/>
              <a:t>30-Apr-2025</a:t>
            </a:fld>
            <a:endParaRPr lang="en-AU"/>
          </a:p>
        </p:txBody>
      </p:sp>
      <p:sp>
        <p:nvSpPr>
          <p:cNvPr id="5" name="Footer Placeholder 4">
            <a:extLst>
              <a:ext uri="{FF2B5EF4-FFF2-40B4-BE49-F238E27FC236}">
                <a16:creationId xmlns:a16="http://schemas.microsoft.com/office/drawing/2014/main" id="{5A215A2D-2A5E-5785-D1B9-DB7926213366}"/>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6AC2E071-E585-681D-B1DC-EDD62860DA07}"/>
              </a:ext>
            </a:extLst>
          </p:cNvPr>
          <p:cNvSpPr>
            <a:spLocks noGrp="1"/>
          </p:cNvSpPr>
          <p:nvPr>
            <p:ph type="sldNum" sz="quarter" idx="12"/>
          </p:nvPr>
        </p:nvSpPr>
        <p:spPr/>
        <p:txBody>
          <a:bodyPr/>
          <a:lstStyle/>
          <a:p>
            <a:fld id="{93D93E0A-2C45-4369-B500-38036347F21F}" type="slidenum">
              <a:rPr lang="en-AU" smtClean="0"/>
              <a:t>‹#›</a:t>
            </a:fld>
            <a:endParaRPr lang="en-AU"/>
          </a:p>
        </p:txBody>
      </p:sp>
    </p:spTree>
    <p:extLst>
      <p:ext uri="{BB962C8B-B14F-4D97-AF65-F5344CB8AC3E}">
        <p14:creationId xmlns:p14="http://schemas.microsoft.com/office/powerpoint/2010/main" val="3530589627"/>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61D0F0E6-22D0-49A2-8945-52AEAD9041CD}"/>
              </a:ext>
            </a:extLst>
          </p:cNvPr>
          <p:cNvSpPr>
            <a:spLocks noGrp="1"/>
          </p:cNvSpPr>
          <p:nvPr>
            <p:ph type="pic" sz="quarter" idx="13"/>
          </p:nvPr>
        </p:nvSpPr>
        <p:spPr>
          <a:xfrm>
            <a:off x="0" y="0"/>
            <a:ext cx="12192000" cy="6858000"/>
          </a:xfrm>
          <a:custGeom>
            <a:avLst/>
            <a:gdLst>
              <a:gd name="connsiteX0" fmla="*/ 6602777 w 12192000"/>
              <a:gd name="connsiteY0" fmla="*/ 6116155 h 6858000"/>
              <a:gd name="connsiteX1" fmla="*/ 6612980 w 12192000"/>
              <a:gd name="connsiteY1" fmla="*/ 6116155 h 6858000"/>
              <a:gd name="connsiteX2" fmla="*/ 6617061 w 12192000"/>
              <a:gd name="connsiteY2" fmla="*/ 6124493 h 6858000"/>
              <a:gd name="connsiteX3" fmla="*/ 6623183 w 12192000"/>
              <a:gd name="connsiteY3" fmla="*/ 6226637 h 6858000"/>
              <a:gd name="connsiteX4" fmla="*/ 6621142 w 12192000"/>
              <a:gd name="connsiteY4" fmla="*/ 6237059 h 6858000"/>
              <a:gd name="connsiteX5" fmla="*/ 6615021 w 12192000"/>
              <a:gd name="connsiteY5" fmla="*/ 6237059 h 6858000"/>
              <a:gd name="connsiteX6" fmla="*/ 6508908 w 12192000"/>
              <a:gd name="connsiteY6" fmla="*/ 6174523 h 6858000"/>
              <a:gd name="connsiteX7" fmla="*/ 6504827 w 12192000"/>
              <a:gd name="connsiteY7" fmla="*/ 6168270 h 6858000"/>
              <a:gd name="connsiteX8" fmla="*/ 6504827 w 12192000"/>
              <a:gd name="connsiteY8" fmla="*/ 6166184 h 6858000"/>
              <a:gd name="connsiteX9" fmla="*/ 6510948 w 12192000"/>
              <a:gd name="connsiteY9" fmla="*/ 6162015 h 6858000"/>
              <a:gd name="connsiteX10" fmla="*/ 6602777 w 12192000"/>
              <a:gd name="connsiteY10" fmla="*/ 6116155 h 6858000"/>
              <a:gd name="connsiteX11" fmla="*/ 6685511 w 12192000"/>
              <a:gd name="connsiteY11" fmla="*/ 6114071 h 6858000"/>
              <a:gd name="connsiteX12" fmla="*/ 6695813 w 12192000"/>
              <a:gd name="connsiteY12" fmla="*/ 6114071 h 6858000"/>
              <a:gd name="connsiteX13" fmla="*/ 6786472 w 12192000"/>
              <a:gd name="connsiteY13" fmla="*/ 6159837 h 6858000"/>
              <a:gd name="connsiteX14" fmla="*/ 6794714 w 12192000"/>
              <a:gd name="connsiteY14" fmla="*/ 6166078 h 6858000"/>
              <a:gd name="connsiteX15" fmla="*/ 6790593 w 12192000"/>
              <a:gd name="connsiteY15" fmla="*/ 6172318 h 6858000"/>
              <a:gd name="connsiteX16" fmla="*/ 6683451 w 12192000"/>
              <a:gd name="connsiteY16" fmla="*/ 6234726 h 6858000"/>
              <a:gd name="connsiteX17" fmla="*/ 6675208 w 12192000"/>
              <a:gd name="connsiteY17" fmla="*/ 6234726 h 6858000"/>
              <a:gd name="connsiteX18" fmla="*/ 6673148 w 12192000"/>
              <a:gd name="connsiteY18" fmla="*/ 6226405 h 6858000"/>
              <a:gd name="connsiteX19" fmla="*/ 6681390 w 12192000"/>
              <a:gd name="connsiteY19" fmla="*/ 6122392 h 6858000"/>
              <a:gd name="connsiteX20" fmla="*/ 6685511 w 12192000"/>
              <a:gd name="connsiteY20" fmla="*/ 6114071 h 6858000"/>
              <a:gd name="connsiteX21" fmla="*/ 5867776 w 12192000"/>
              <a:gd name="connsiteY21" fmla="*/ 6074328 h 6858000"/>
              <a:gd name="connsiteX22" fmla="*/ 5867776 w 12192000"/>
              <a:gd name="connsiteY22" fmla="*/ 6117531 h 6858000"/>
              <a:gd name="connsiteX23" fmla="*/ 5819888 w 12192000"/>
              <a:gd name="connsiteY23" fmla="*/ 6125760 h 6858000"/>
              <a:gd name="connsiteX24" fmla="*/ 5801149 w 12192000"/>
              <a:gd name="connsiteY24" fmla="*/ 6101073 h 6858000"/>
              <a:gd name="connsiteX25" fmla="*/ 5826134 w 12192000"/>
              <a:gd name="connsiteY25" fmla="*/ 6076386 h 6858000"/>
              <a:gd name="connsiteX26" fmla="*/ 5518276 w 12192000"/>
              <a:gd name="connsiteY26" fmla="*/ 6004194 h 6858000"/>
              <a:gd name="connsiteX27" fmla="*/ 5559186 w 12192000"/>
              <a:gd name="connsiteY27" fmla="*/ 6064393 h 6858000"/>
              <a:gd name="connsiteX28" fmla="*/ 5518276 w 12192000"/>
              <a:gd name="connsiteY28" fmla="*/ 6124591 h 6858000"/>
              <a:gd name="connsiteX29" fmla="*/ 5477363 w 12192000"/>
              <a:gd name="connsiteY29" fmla="*/ 6064393 h 6858000"/>
              <a:gd name="connsiteX30" fmla="*/ 5518276 w 12192000"/>
              <a:gd name="connsiteY30" fmla="*/ 6004194 h 6858000"/>
              <a:gd name="connsiteX31" fmla="*/ 6672498 w 12192000"/>
              <a:gd name="connsiteY31" fmla="*/ 5995882 h 6858000"/>
              <a:gd name="connsiteX32" fmla="*/ 6681491 w 12192000"/>
              <a:gd name="connsiteY32" fmla="*/ 5996921 h 6858000"/>
              <a:gd name="connsiteX33" fmla="*/ 6708215 w 12192000"/>
              <a:gd name="connsiteY33" fmla="*/ 6048872 h 6858000"/>
              <a:gd name="connsiteX34" fmla="*/ 6648601 w 12192000"/>
              <a:gd name="connsiteY34" fmla="*/ 6107057 h 6858000"/>
              <a:gd name="connsiteX35" fmla="*/ 6588987 w 12192000"/>
              <a:gd name="connsiteY35" fmla="*/ 6048872 h 6858000"/>
              <a:gd name="connsiteX36" fmla="*/ 6615711 w 12192000"/>
              <a:gd name="connsiteY36" fmla="*/ 5999000 h 6858000"/>
              <a:gd name="connsiteX37" fmla="*/ 6632156 w 12192000"/>
              <a:gd name="connsiteY37" fmla="*/ 6001077 h 6858000"/>
              <a:gd name="connsiteX38" fmla="*/ 6630100 w 12192000"/>
              <a:gd name="connsiteY38" fmla="*/ 6017702 h 6858000"/>
              <a:gd name="connsiteX39" fmla="*/ 6613655 w 12192000"/>
              <a:gd name="connsiteY39" fmla="*/ 6048872 h 6858000"/>
              <a:gd name="connsiteX40" fmla="*/ 6648601 w 12192000"/>
              <a:gd name="connsiteY40" fmla="*/ 6084199 h 6858000"/>
              <a:gd name="connsiteX41" fmla="*/ 6683547 w 12192000"/>
              <a:gd name="connsiteY41" fmla="*/ 6048872 h 6858000"/>
              <a:gd name="connsiteX42" fmla="*/ 6667102 w 12192000"/>
              <a:gd name="connsiteY42" fmla="*/ 6017702 h 6858000"/>
              <a:gd name="connsiteX43" fmla="*/ 6665047 w 12192000"/>
              <a:gd name="connsiteY43" fmla="*/ 6001077 h 6858000"/>
              <a:gd name="connsiteX44" fmla="*/ 6672498 w 12192000"/>
              <a:gd name="connsiteY44" fmla="*/ 5995882 h 6858000"/>
              <a:gd name="connsiteX45" fmla="*/ 6821432 w 12192000"/>
              <a:gd name="connsiteY45" fmla="*/ 5980816 h 6858000"/>
              <a:gd name="connsiteX46" fmla="*/ 6825565 w 12192000"/>
              <a:gd name="connsiteY46" fmla="*/ 5987045 h 6858000"/>
              <a:gd name="connsiteX47" fmla="*/ 6825565 w 12192000"/>
              <a:gd name="connsiteY47" fmla="*/ 6111612 h 6858000"/>
              <a:gd name="connsiteX48" fmla="*/ 6821432 w 12192000"/>
              <a:gd name="connsiteY48" fmla="*/ 6117840 h 6858000"/>
              <a:gd name="connsiteX49" fmla="*/ 6813166 w 12192000"/>
              <a:gd name="connsiteY49" fmla="*/ 6115764 h 6858000"/>
              <a:gd name="connsiteX50" fmla="*/ 6728441 w 12192000"/>
              <a:gd name="connsiteY50" fmla="*/ 6057632 h 6858000"/>
              <a:gd name="connsiteX51" fmla="*/ 6722242 w 12192000"/>
              <a:gd name="connsiteY51" fmla="*/ 6049328 h 6858000"/>
              <a:gd name="connsiteX52" fmla="*/ 6728441 w 12192000"/>
              <a:gd name="connsiteY52" fmla="*/ 6041024 h 6858000"/>
              <a:gd name="connsiteX53" fmla="*/ 6813166 w 12192000"/>
              <a:gd name="connsiteY53" fmla="*/ 5982893 h 6858000"/>
              <a:gd name="connsiteX54" fmla="*/ 6821432 w 12192000"/>
              <a:gd name="connsiteY54" fmla="*/ 5980816 h 6858000"/>
              <a:gd name="connsiteX55" fmla="*/ 6475604 w 12192000"/>
              <a:gd name="connsiteY55" fmla="*/ 5980816 h 6858000"/>
              <a:gd name="connsiteX56" fmla="*/ 6483787 w 12192000"/>
              <a:gd name="connsiteY56" fmla="*/ 5984968 h 6858000"/>
              <a:gd name="connsiteX57" fmla="*/ 6567656 w 12192000"/>
              <a:gd name="connsiteY57" fmla="*/ 6041024 h 6858000"/>
              <a:gd name="connsiteX58" fmla="*/ 6573792 w 12192000"/>
              <a:gd name="connsiteY58" fmla="*/ 6049328 h 6858000"/>
              <a:gd name="connsiteX59" fmla="*/ 6567656 w 12192000"/>
              <a:gd name="connsiteY59" fmla="*/ 6057632 h 6858000"/>
              <a:gd name="connsiteX60" fmla="*/ 6483787 w 12192000"/>
              <a:gd name="connsiteY60" fmla="*/ 6115764 h 6858000"/>
              <a:gd name="connsiteX61" fmla="*/ 6475604 w 12192000"/>
              <a:gd name="connsiteY61" fmla="*/ 6117840 h 6858000"/>
              <a:gd name="connsiteX62" fmla="*/ 6471513 w 12192000"/>
              <a:gd name="connsiteY62" fmla="*/ 6111612 h 6858000"/>
              <a:gd name="connsiteX63" fmla="*/ 6471513 w 12192000"/>
              <a:gd name="connsiteY63" fmla="*/ 5987045 h 6858000"/>
              <a:gd name="connsiteX64" fmla="*/ 6475604 w 12192000"/>
              <a:gd name="connsiteY64" fmla="*/ 5980816 h 6858000"/>
              <a:gd name="connsiteX65" fmla="*/ 6087559 w 12192000"/>
              <a:gd name="connsiteY65" fmla="*/ 5970296 h 6858000"/>
              <a:gd name="connsiteX66" fmla="*/ 6081400 w 12192000"/>
              <a:gd name="connsiteY66" fmla="*/ 5972374 h 6858000"/>
              <a:gd name="connsiteX67" fmla="*/ 6079347 w 12192000"/>
              <a:gd name="connsiteY67" fmla="*/ 5978604 h 6858000"/>
              <a:gd name="connsiteX68" fmla="*/ 6120408 w 12192000"/>
              <a:gd name="connsiteY68" fmla="*/ 6136455 h 6858000"/>
              <a:gd name="connsiteX69" fmla="*/ 6145045 w 12192000"/>
              <a:gd name="connsiteY69" fmla="*/ 6157224 h 6858000"/>
              <a:gd name="connsiteX70" fmla="*/ 6153257 w 12192000"/>
              <a:gd name="connsiteY70" fmla="*/ 6157224 h 6858000"/>
              <a:gd name="connsiteX71" fmla="*/ 6149151 w 12192000"/>
              <a:gd name="connsiteY71" fmla="*/ 6165532 h 6858000"/>
              <a:gd name="connsiteX72" fmla="*/ 6149151 w 12192000"/>
              <a:gd name="connsiteY72" fmla="*/ 6167609 h 6858000"/>
              <a:gd name="connsiteX73" fmla="*/ 6124515 w 12192000"/>
              <a:gd name="connsiteY73" fmla="*/ 6186302 h 6858000"/>
              <a:gd name="connsiteX74" fmla="*/ 6089612 w 12192000"/>
              <a:gd name="connsiteY74" fmla="*/ 6184225 h 6858000"/>
              <a:gd name="connsiteX75" fmla="*/ 6083453 w 12192000"/>
              <a:gd name="connsiteY75" fmla="*/ 6186302 h 6858000"/>
              <a:gd name="connsiteX76" fmla="*/ 6081400 w 12192000"/>
              <a:gd name="connsiteY76" fmla="*/ 6190456 h 6858000"/>
              <a:gd name="connsiteX77" fmla="*/ 6081400 w 12192000"/>
              <a:gd name="connsiteY77" fmla="*/ 6209149 h 6858000"/>
              <a:gd name="connsiteX78" fmla="*/ 6087559 w 12192000"/>
              <a:gd name="connsiteY78" fmla="*/ 6215380 h 6858000"/>
              <a:gd name="connsiteX79" fmla="*/ 6134780 w 12192000"/>
              <a:gd name="connsiteY79" fmla="*/ 6221610 h 6858000"/>
              <a:gd name="connsiteX80" fmla="*/ 6136833 w 12192000"/>
              <a:gd name="connsiteY80" fmla="*/ 6221610 h 6858000"/>
              <a:gd name="connsiteX81" fmla="*/ 6190213 w 12192000"/>
              <a:gd name="connsiteY81" fmla="*/ 6169686 h 6858000"/>
              <a:gd name="connsiteX82" fmla="*/ 6223062 w 12192000"/>
              <a:gd name="connsiteY82" fmla="*/ 6040914 h 6858000"/>
              <a:gd name="connsiteX83" fmla="*/ 6235380 w 12192000"/>
              <a:gd name="connsiteY83" fmla="*/ 5999374 h 6858000"/>
              <a:gd name="connsiteX84" fmla="*/ 6239487 w 12192000"/>
              <a:gd name="connsiteY84" fmla="*/ 5978604 h 6858000"/>
              <a:gd name="connsiteX85" fmla="*/ 6237434 w 12192000"/>
              <a:gd name="connsiteY85" fmla="*/ 5972374 h 6858000"/>
              <a:gd name="connsiteX86" fmla="*/ 6233327 w 12192000"/>
              <a:gd name="connsiteY86" fmla="*/ 5970296 h 6858000"/>
              <a:gd name="connsiteX87" fmla="*/ 6204584 w 12192000"/>
              <a:gd name="connsiteY87" fmla="*/ 5970296 h 6858000"/>
              <a:gd name="connsiteX88" fmla="*/ 6198425 w 12192000"/>
              <a:gd name="connsiteY88" fmla="*/ 5974451 h 6858000"/>
              <a:gd name="connsiteX89" fmla="*/ 6161469 w 12192000"/>
              <a:gd name="connsiteY89" fmla="*/ 6115685 h 6858000"/>
              <a:gd name="connsiteX90" fmla="*/ 6159417 w 12192000"/>
              <a:gd name="connsiteY90" fmla="*/ 6115685 h 6858000"/>
              <a:gd name="connsiteX91" fmla="*/ 6120408 w 12192000"/>
              <a:gd name="connsiteY91" fmla="*/ 5974451 h 6858000"/>
              <a:gd name="connsiteX92" fmla="*/ 6114249 w 12192000"/>
              <a:gd name="connsiteY92" fmla="*/ 5970296 h 6858000"/>
              <a:gd name="connsiteX93" fmla="*/ 6087559 w 12192000"/>
              <a:gd name="connsiteY93" fmla="*/ 5970296 h 6858000"/>
              <a:gd name="connsiteX94" fmla="*/ 6047787 w 12192000"/>
              <a:gd name="connsiteY94" fmla="*/ 5967959 h 6858000"/>
              <a:gd name="connsiteX95" fmla="*/ 5998692 w 12192000"/>
              <a:gd name="connsiteY95" fmla="*/ 5988768 h 6858000"/>
              <a:gd name="connsiteX96" fmla="*/ 5998692 w 12192000"/>
              <a:gd name="connsiteY96" fmla="*/ 5976283 h 6858000"/>
              <a:gd name="connsiteX97" fmla="*/ 5992556 w 12192000"/>
              <a:gd name="connsiteY97" fmla="*/ 5970040 h 6858000"/>
              <a:gd name="connsiteX98" fmla="*/ 5963918 w 12192000"/>
              <a:gd name="connsiteY98" fmla="*/ 5970040 h 6858000"/>
              <a:gd name="connsiteX99" fmla="*/ 5957781 w 12192000"/>
              <a:gd name="connsiteY99" fmla="*/ 5976283 h 6858000"/>
              <a:gd name="connsiteX100" fmla="*/ 5957781 w 12192000"/>
              <a:gd name="connsiteY100" fmla="*/ 6151078 h 6858000"/>
              <a:gd name="connsiteX101" fmla="*/ 5963918 w 12192000"/>
              <a:gd name="connsiteY101" fmla="*/ 6157321 h 6858000"/>
              <a:gd name="connsiteX102" fmla="*/ 5992556 w 12192000"/>
              <a:gd name="connsiteY102" fmla="*/ 6157321 h 6858000"/>
              <a:gd name="connsiteX103" fmla="*/ 5998692 w 12192000"/>
              <a:gd name="connsiteY103" fmla="*/ 6151078 h 6858000"/>
              <a:gd name="connsiteX104" fmla="*/ 5998692 w 12192000"/>
              <a:gd name="connsiteY104" fmla="*/ 6030386 h 6858000"/>
              <a:gd name="connsiteX105" fmla="*/ 6049832 w 12192000"/>
              <a:gd name="connsiteY105" fmla="*/ 6007496 h 6858000"/>
              <a:gd name="connsiteX106" fmla="*/ 6055969 w 12192000"/>
              <a:gd name="connsiteY106" fmla="*/ 6001253 h 6858000"/>
              <a:gd name="connsiteX107" fmla="*/ 6055969 w 12192000"/>
              <a:gd name="connsiteY107" fmla="*/ 5974202 h 6858000"/>
              <a:gd name="connsiteX108" fmla="*/ 6053923 w 12192000"/>
              <a:gd name="connsiteY108" fmla="*/ 5970040 h 6858000"/>
              <a:gd name="connsiteX109" fmla="*/ 6047787 w 12192000"/>
              <a:gd name="connsiteY109" fmla="*/ 5967959 h 6858000"/>
              <a:gd name="connsiteX110" fmla="*/ 5846879 w 12192000"/>
              <a:gd name="connsiteY110" fmla="*/ 5964452 h 6858000"/>
              <a:gd name="connsiteX111" fmla="*/ 5776523 w 12192000"/>
              <a:gd name="connsiteY111" fmla="*/ 5972770 h 6858000"/>
              <a:gd name="connsiteX112" fmla="*/ 5770315 w 12192000"/>
              <a:gd name="connsiteY112" fmla="*/ 5979008 h 6858000"/>
              <a:gd name="connsiteX113" fmla="*/ 5772384 w 12192000"/>
              <a:gd name="connsiteY113" fmla="*/ 6003961 h 6858000"/>
              <a:gd name="connsiteX114" fmla="*/ 5774454 w 12192000"/>
              <a:gd name="connsiteY114" fmla="*/ 6008120 h 6858000"/>
              <a:gd name="connsiteX115" fmla="*/ 5778592 w 12192000"/>
              <a:gd name="connsiteY115" fmla="*/ 6010199 h 6858000"/>
              <a:gd name="connsiteX116" fmla="*/ 5844809 w 12192000"/>
              <a:gd name="connsiteY116" fmla="*/ 6006040 h 6858000"/>
              <a:gd name="connsiteX117" fmla="*/ 5867571 w 12192000"/>
              <a:gd name="connsiteY117" fmla="*/ 6028914 h 6858000"/>
              <a:gd name="connsiteX118" fmla="*/ 5867571 w 12192000"/>
              <a:gd name="connsiteY118" fmla="*/ 6041390 h 6858000"/>
              <a:gd name="connsiteX119" fmla="*/ 5822047 w 12192000"/>
              <a:gd name="connsiteY119" fmla="*/ 6045549 h 6858000"/>
              <a:gd name="connsiteX120" fmla="*/ 5757900 w 12192000"/>
              <a:gd name="connsiteY120" fmla="*/ 6101693 h 6858000"/>
              <a:gd name="connsiteX121" fmla="*/ 5813770 w 12192000"/>
              <a:gd name="connsiteY121" fmla="*/ 6161996 h 6858000"/>
              <a:gd name="connsiteX122" fmla="*/ 5873779 w 12192000"/>
              <a:gd name="connsiteY122" fmla="*/ 6149520 h 6858000"/>
              <a:gd name="connsiteX123" fmla="*/ 5902750 w 12192000"/>
              <a:gd name="connsiteY123" fmla="*/ 6161996 h 6858000"/>
              <a:gd name="connsiteX124" fmla="*/ 5908957 w 12192000"/>
              <a:gd name="connsiteY124" fmla="*/ 6159917 h 6858000"/>
              <a:gd name="connsiteX125" fmla="*/ 5911026 w 12192000"/>
              <a:gd name="connsiteY125" fmla="*/ 6153679 h 6858000"/>
              <a:gd name="connsiteX126" fmla="*/ 5911026 w 12192000"/>
              <a:gd name="connsiteY126" fmla="*/ 6028914 h 6858000"/>
              <a:gd name="connsiteX127" fmla="*/ 5846879 w 12192000"/>
              <a:gd name="connsiteY127" fmla="*/ 5964452 h 6858000"/>
              <a:gd name="connsiteX128" fmla="*/ 5518274 w 12192000"/>
              <a:gd name="connsiteY128" fmla="*/ 5964452 h 6858000"/>
              <a:gd name="connsiteX129" fmla="*/ 5434114 w 12192000"/>
              <a:gd name="connsiteY129" fmla="*/ 6063224 h 6858000"/>
              <a:gd name="connsiteX130" fmla="*/ 5518274 w 12192000"/>
              <a:gd name="connsiteY130" fmla="*/ 6161996 h 6858000"/>
              <a:gd name="connsiteX131" fmla="*/ 5602435 w 12192000"/>
              <a:gd name="connsiteY131" fmla="*/ 6063224 h 6858000"/>
              <a:gd name="connsiteX132" fmla="*/ 5518274 w 12192000"/>
              <a:gd name="connsiteY132" fmla="*/ 5964452 h 6858000"/>
              <a:gd name="connsiteX133" fmla="*/ 5302320 w 12192000"/>
              <a:gd name="connsiteY133" fmla="*/ 5938736 h 6858000"/>
              <a:gd name="connsiteX134" fmla="*/ 5318685 w 12192000"/>
              <a:gd name="connsiteY134" fmla="*/ 5938736 h 6858000"/>
              <a:gd name="connsiteX135" fmla="*/ 5361642 w 12192000"/>
              <a:gd name="connsiteY135" fmla="*/ 5978478 h 6858000"/>
              <a:gd name="connsiteX136" fmla="*/ 5316640 w 12192000"/>
              <a:gd name="connsiteY136" fmla="*/ 6016129 h 6858000"/>
              <a:gd name="connsiteX137" fmla="*/ 5271637 w 12192000"/>
              <a:gd name="connsiteY137" fmla="*/ 6016129 h 6858000"/>
              <a:gd name="connsiteX138" fmla="*/ 5271637 w 12192000"/>
              <a:gd name="connsiteY138" fmla="*/ 5940828 h 6858000"/>
              <a:gd name="connsiteX139" fmla="*/ 5302320 w 12192000"/>
              <a:gd name="connsiteY139" fmla="*/ 5938736 h 6858000"/>
              <a:gd name="connsiteX140" fmla="*/ 5678557 w 12192000"/>
              <a:gd name="connsiteY140" fmla="*/ 5927047 h 6858000"/>
              <a:gd name="connsiteX141" fmla="*/ 5649847 w 12192000"/>
              <a:gd name="connsiteY141" fmla="*/ 5933291 h 6858000"/>
              <a:gd name="connsiteX142" fmla="*/ 5643695 w 12192000"/>
              <a:gd name="connsiteY142" fmla="*/ 5939535 h 6858000"/>
              <a:gd name="connsiteX143" fmla="*/ 5643695 w 12192000"/>
              <a:gd name="connsiteY143" fmla="*/ 5970757 h 6858000"/>
              <a:gd name="connsiteX144" fmla="*/ 5627290 w 12192000"/>
              <a:gd name="connsiteY144" fmla="*/ 5970757 h 6858000"/>
              <a:gd name="connsiteX145" fmla="*/ 5621138 w 12192000"/>
              <a:gd name="connsiteY145" fmla="*/ 5977002 h 6858000"/>
              <a:gd name="connsiteX146" fmla="*/ 5621138 w 12192000"/>
              <a:gd name="connsiteY146" fmla="*/ 6001980 h 6858000"/>
              <a:gd name="connsiteX147" fmla="*/ 5627290 w 12192000"/>
              <a:gd name="connsiteY147" fmla="*/ 6008224 h 6858000"/>
              <a:gd name="connsiteX148" fmla="*/ 5643695 w 12192000"/>
              <a:gd name="connsiteY148" fmla="*/ 6008224 h 6858000"/>
              <a:gd name="connsiteX149" fmla="*/ 5643695 w 12192000"/>
              <a:gd name="connsiteY149" fmla="*/ 6091483 h 6858000"/>
              <a:gd name="connsiteX150" fmla="*/ 5699064 w 12192000"/>
              <a:gd name="connsiteY150" fmla="*/ 6164334 h 6858000"/>
              <a:gd name="connsiteX151" fmla="*/ 5731875 w 12192000"/>
              <a:gd name="connsiteY151" fmla="*/ 6160171 h 6858000"/>
              <a:gd name="connsiteX152" fmla="*/ 5738028 w 12192000"/>
              <a:gd name="connsiteY152" fmla="*/ 6151845 h 6858000"/>
              <a:gd name="connsiteX153" fmla="*/ 5735977 w 12192000"/>
              <a:gd name="connsiteY153" fmla="*/ 6128949 h 6858000"/>
              <a:gd name="connsiteX154" fmla="*/ 5729824 w 12192000"/>
              <a:gd name="connsiteY154" fmla="*/ 6120623 h 6858000"/>
              <a:gd name="connsiteX155" fmla="*/ 5705217 w 12192000"/>
              <a:gd name="connsiteY155" fmla="*/ 6122705 h 6858000"/>
              <a:gd name="connsiteX156" fmla="*/ 5686761 w 12192000"/>
              <a:gd name="connsiteY156" fmla="*/ 6085238 h 6858000"/>
              <a:gd name="connsiteX157" fmla="*/ 5686761 w 12192000"/>
              <a:gd name="connsiteY157" fmla="*/ 6008224 h 6858000"/>
              <a:gd name="connsiteX158" fmla="*/ 5729824 w 12192000"/>
              <a:gd name="connsiteY158" fmla="*/ 6008224 h 6858000"/>
              <a:gd name="connsiteX159" fmla="*/ 5735977 w 12192000"/>
              <a:gd name="connsiteY159" fmla="*/ 6001980 h 6858000"/>
              <a:gd name="connsiteX160" fmla="*/ 5735977 w 12192000"/>
              <a:gd name="connsiteY160" fmla="*/ 5977002 h 6858000"/>
              <a:gd name="connsiteX161" fmla="*/ 5729824 w 12192000"/>
              <a:gd name="connsiteY161" fmla="*/ 5970757 h 6858000"/>
              <a:gd name="connsiteX162" fmla="*/ 5686761 w 12192000"/>
              <a:gd name="connsiteY162" fmla="*/ 5970757 h 6858000"/>
              <a:gd name="connsiteX163" fmla="*/ 5686761 w 12192000"/>
              <a:gd name="connsiteY163" fmla="*/ 5933291 h 6858000"/>
              <a:gd name="connsiteX164" fmla="*/ 5684709 w 12192000"/>
              <a:gd name="connsiteY164" fmla="*/ 5927047 h 6858000"/>
              <a:gd name="connsiteX165" fmla="*/ 5678557 w 12192000"/>
              <a:gd name="connsiteY165" fmla="*/ 5927047 h 6858000"/>
              <a:gd name="connsiteX166" fmla="*/ 5312653 w 12192000"/>
              <a:gd name="connsiteY166" fmla="*/ 5897825 h 6858000"/>
              <a:gd name="connsiteX167" fmla="*/ 5232236 w 12192000"/>
              <a:gd name="connsiteY167" fmla="*/ 5901977 h 6858000"/>
              <a:gd name="connsiteX168" fmla="*/ 5226049 w 12192000"/>
              <a:gd name="connsiteY168" fmla="*/ 5910281 h 6858000"/>
              <a:gd name="connsiteX169" fmla="*/ 5226049 w 12192000"/>
              <a:gd name="connsiteY169" fmla="*/ 6151093 h 6858000"/>
              <a:gd name="connsiteX170" fmla="*/ 5234297 w 12192000"/>
              <a:gd name="connsiteY170" fmla="*/ 6157321 h 6858000"/>
              <a:gd name="connsiteX171" fmla="*/ 5263165 w 12192000"/>
              <a:gd name="connsiteY171" fmla="*/ 6157321 h 6858000"/>
              <a:gd name="connsiteX172" fmla="*/ 5271414 w 12192000"/>
              <a:gd name="connsiteY172" fmla="*/ 6151093 h 6858000"/>
              <a:gd name="connsiteX173" fmla="*/ 5271414 w 12192000"/>
              <a:gd name="connsiteY173" fmla="*/ 6055599 h 6858000"/>
              <a:gd name="connsiteX174" fmla="*/ 5320901 w 12192000"/>
              <a:gd name="connsiteY174" fmla="*/ 6057674 h 6858000"/>
              <a:gd name="connsiteX175" fmla="*/ 5362142 w 12192000"/>
              <a:gd name="connsiteY175" fmla="*/ 6153168 h 6858000"/>
              <a:gd name="connsiteX176" fmla="*/ 5368327 w 12192000"/>
              <a:gd name="connsiteY176" fmla="*/ 6157321 h 6858000"/>
              <a:gd name="connsiteX177" fmla="*/ 5401320 w 12192000"/>
              <a:gd name="connsiteY177" fmla="*/ 6157321 h 6858000"/>
              <a:gd name="connsiteX178" fmla="*/ 5407505 w 12192000"/>
              <a:gd name="connsiteY178" fmla="*/ 6155245 h 6858000"/>
              <a:gd name="connsiteX179" fmla="*/ 5409567 w 12192000"/>
              <a:gd name="connsiteY179" fmla="*/ 6149017 h 6858000"/>
              <a:gd name="connsiteX180" fmla="*/ 5362142 w 12192000"/>
              <a:gd name="connsiteY180" fmla="*/ 6045219 h 6858000"/>
              <a:gd name="connsiteX181" fmla="*/ 5407505 w 12192000"/>
              <a:gd name="connsiteY181" fmla="*/ 5976711 h 6858000"/>
              <a:gd name="connsiteX182" fmla="*/ 5318839 w 12192000"/>
              <a:gd name="connsiteY182" fmla="*/ 5897825 h 6858000"/>
              <a:gd name="connsiteX183" fmla="*/ 5312653 w 12192000"/>
              <a:gd name="connsiteY183" fmla="*/ 5897825 h 6858000"/>
              <a:gd name="connsiteX184" fmla="*/ 6675208 w 12192000"/>
              <a:gd name="connsiteY184" fmla="*/ 5864819 h 6858000"/>
              <a:gd name="connsiteX185" fmla="*/ 6683451 w 12192000"/>
              <a:gd name="connsiteY185" fmla="*/ 5864819 h 6858000"/>
              <a:gd name="connsiteX186" fmla="*/ 6790593 w 12192000"/>
              <a:gd name="connsiteY186" fmla="*/ 5926632 h 6858000"/>
              <a:gd name="connsiteX187" fmla="*/ 6794714 w 12192000"/>
              <a:gd name="connsiteY187" fmla="*/ 5932813 h 6858000"/>
              <a:gd name="connsiteX188" fmla="*/ 6786472 w 12192000"/>
              <a:gd name="connsiteY188" fmla="*/ 5938994 h 6858000"/>
              <a:gd name="connsiteX189" fmla="*/ 6695813 w 12192000"/>
              <a:gd name="connsiteY189" fmla="*/ 5982263 h 6858000"/>
              <a:gd name="connsiteX190" fmla="*/ 6685511 w 12192000"/>
              <a:gd name="connsiteY190" fmla="*/ 5984323 h 6858000"/>
              <a:gd name="connsiteX191" fmla="*/ 6681390 w 12192000"/>
              <a:gd name="connsiteY191" fmla="*/ 5974021 h 6858000"/>
              <a:gd name="connsiteX192" fmla="*/ 6673148 w 12192000"/>
              <a:gd name="connsiteY192" fmla="*/ 5873060 h 6858000"/>
              <a:gd name="connsiteX193" fmla="*/ 6675208 w 12192000"/>
              <a:gd name="connsiteY193" fmla="*/ 5864819 h 6858000"/>
              <a:gd name="connsiteX194" fmla="*/ 6617873 w 12192000"/>
              <a:gd name="connsiteY194" fmla="*/ 5864048 h 6858000"/>
              <a:gd name="connsiteX195" fmla="*/ 6621994 w 12192000"/>
              <a:gd name="connsiteY195" fmla="*/ 5864823 h 6858000"/>
              <a:gd name="connsiteX196" fmla="*/ 6624054 w 12192000"/>
              <a:gd name="connsiteY196" fmla="*/ 5875148 h 6858000"/>
              <a:gd name="connsiteX197" fmla="*/ 6615813 w 12192000"/>
              <a:gd name="connsiteY197" fmla="*/ 5976336 h 6858000"/>
              <a:gd name="connsiteX198" fmla="*/ 6611692 w 12192000"/>
              <a:gd name="connsiteY198" fmla="*/ 5984596 h 6858000"/>
              <a:gd name="connsiteX199" fmla="*/ 6601390 w 12192000"/>
              <a:gd name="connsiteY199" fmla="*/ 5984596 h 6858000"/>
              <a:gd name="connsiteX200" fmla="*/ 6510730 w 12192000"/>
              <a:gd name="connsiteY200" fmla="*/ 5939165 h 6858000"/>
              <a:gd name="connsiteX201" fmla="*/ 6502489 w 12192000"/>
              <a:gd name="connsiteY201" fmla="*/ 5932970 h 6858000"/>
              <a:gd name="connsiteX202" fmla="*/ 6506610 w 12192000"/>
              <a:gd name="connsiteY202" fmla="*/ 5926774 h 6858000"/>
              <a:gd name="connsiteX203" fmla="*/ 6613752 w 12192000"/>
              <a:gd name="connsiteY203" fmla="*/ 5864823 h 6858000"/>
              <a:gd name="connsiteX204" fmla="*/ 6617873 w 12192000"/>
              <a:gd name="connsiteY204" fmla="*/ 5864048 h 6858000"/>
              <a:gd name="connsiteX205" fmla="*/ 6649186 w 12192000"/>
              <a:gd name="connsiteY205" fmla="*/ 5828859 h 6858000"/>
              <a:gd name="connsiteX206" fmla="*/ 6432355 w 12192000"/>
              <a:gd name="connsiteY206" fmla="*/ 6048029 h 6858000"/>
              <a:gd name="connsiteX207" fmla="*/ 6649186 w 12192000"/>
              <a:gd name="connsiteY207" fmla="*/ 6267198 h 6858000"/>
              <a:gd name="connsiteX208" fmla="*/ 6866018 w 12192000"/>
              <a:gd name="connsiteY208" fmla="*/ 6048029 h 6858000"/>
              <a:gd name="connsiteX209" fmla="*/ 6649186 w 12192000"/>
              <a:gd name="connsiteY209" fmla="*/ 5828859 h 6858000"/>
              <a:gd name="connsiteX210" fmla="*/ 6648602 w 12192000"/>
              <a:gd name="connsiteY210" fmla="*/ 5797300 h 6858000"/>
              <a:gd name="connsiteX211" fmla="*/ 6895240 w 12192000"/>
              <a:gd name="connsiteY211" fmla="*/ 6046861 h 6858000"/>
              <a:gd name="connsiteX212" fmla="*/ 6648602 w 12192000"/>
              <a:gd name="connsiteY212" fmla="*/ 6296422 h 6858000"/>
              <a:gd name="connsiteX213" fmla="*/ 6401963 w 12192000"/>
              <a:gd name="connsiteY213" fmla="*/ 6046861 h 6858000"/>
              <a:gd name="connsiteX214" fmla="*/ 6648602 w 12192000"/>
              <a:gd name="connsiteY214" fmla="*/ 5797300 h 6858000"/>
              <a:gd name="connsiteX215" fmla="*/ 6635678 w 12192000"/>
              <a:gd name="connsiteY215" fmla="*/ 5718724 h 6858000"/>
              <a:gd name="connsiteX216" fmla="*/ 6623339 w 12192000"/>
              <a:gd name="connsiteY216" fmla="*/ 5768607 h 6858000"/>
              <a:gd name="connsiteX217" fmla="*/ 6600717 w 12192000"/>
              <a:gd name="connsiteY217" fmla="*/ 5772764 h 6858000"/>
              <a:gd name="connsiteX218" fmla="*/ 6573982 w 12192000"/>
              <a:gd name="connsiteY218" fmla="*/ 5727038 h 6858000"/>
              <a:gd name="connsiteX219" fmla="*/ 6573982 w 12192000"/>
              <a:gd name="connsiteY219" fmla="*/ 5724959 h 6858000"/>
              <a:gd name="connsiteX220" fmla="*/ 6571926 w 12192000"/>
              <a:gd name="connsiteY220" fmla="*/ 5727038 h 6858000"/>
              <a:gd name="connsiteX221" fmla="*/ 6551360 w 12192000"/>
              <a:gd name="connsiteY221" fmla="*/ 5731195 h 6858000"/>
              <a:gd name="connsiteX222" fmla="*/ 6551360 w 12192000"/>
              <a:gd name="connsiteY222" fmla="*/ 5733273 h 6858000"/>
              <a:gd name="connsiteX223" fmla="*/ 6547247 w 12192000"/>
              <a:gd name="connsiteY223" fmla="*/ 5758215 h 6858000"/>
              <a:gd name="connsiteX224" fmla="*/ 6551360 w 12192000"/>
              <a:gd name="connsiteY224" fmla="*/ 5785235 h 6858000"/>
              <a:gd name="connsiteX225" fmla="*/ 6530795 w 12192000"/>
              <a:gd name="connsiteY225" fmla="*/ 5793548 h 6858000"/>
              <a:gd name="connsiteX226" fmla="*/ 6493777 w 12192000"/>
              <a:gd name="connsiteY226" fmla="*/ 5758215 h 6858000"/>
              <a:gd name="connsiteX227" fmla="*/ 6493777 w 12192000"/>
              <a:gd name="connsiteY227" fmla="*/ 5756136 h 6858000"/>
              <a:gd name="connsiteX228" fmla="*/ 6491721 w 12192000"/>
              <a:gd name="connsiteY228" fmla="*/ 5756136 h 6858000"/>
              <a:gd name="connsiteX229" fmla="*/ 6473212 w 12192000"/>
              <a:gd name="connsiteY229" fmla="*/ 5768607 h 6858000"/>
              <a:gd name="connsiteX230" fmla="*/ 6473212 w 12192000"/>
              <a:gd name="connsiteY230" fmla="*/ 5770685 h 6858000"/>
              <a:gd name="connsiteX231" fmla="*/ 6485551 w 12192000"/>
              <a:gd name="connsiteY231" fmla="*/ 5820568 h 6858000"/>
              <a:gd name="connsiteX232" fmla="*/ 6469099 w 12192000"/>
              <a:gd name="connsiteY232" fmla="*/ 5833039 h 6858000"/>
              <a:gd name="connsiteX233" fmla="*/ 6425911 w 12192000"/>
              <a:gd name="connsiteY233" fmla="*/ 5806019 h 6858000"/>
              <a:gd name="connsiteX234" fmla="*/ 6423855 w 12192000"/>
              <a:gd name="connsiteY234" fmla="*/ 5806019 h 6858000"/>
              <a:gd name="connsiteX235" fmla="*/ 6423855 w 12192000"/>
              <a:gd name="connsiteY235" fmla="*/ 5808097 h 6858000"/>
              <a:gd name="connsiteX236" fmla="*/ 6407402 w 12192000"/>
              <a:gd name="connsiteY236" fmla="*/ 5822647 h 6858000"/>
              <a:gd name="connsiteX237" fmla="*/ 6407402 w 12192000"/>
              <a:gd name="connsiteY237" fmla="*/ 5824725 h 6858000"/>
              <a:gd name="connsiteX238" fmla="*/ 6434138 w 12192000"/>
              <a:gd name="connsiteY238" fmla="*/ 5870451 h 6858000"/>
              <a:gd name="connsiteX239" fmla="*/ 6419742 w 12192000"/>
              <a:gd name="connsiteY239" fmla="*/ 5887079 h 6858000"/>
              <a:gd name="connsiteX240" fmla="*/ 6370385 w 12192000"/>
              <a:gd name="connsiteY240" fmla="*/ 5874608 h 6858000"/>
              <a:gd name="connsiteX241" fmla="*/ 6368328 w 12192000"/>
              <a:gd name="connsiteY241" fmla="*/ 5874608 h 6858000"/>
              <a:gd name="connsiteX242" fmla="*/ 6358046 w 12192000"/>
              <a:gd name="connsiteY242" fmla="*/ 5893314 h 6858000"/>
              <a:gd name="connsiteX243" fmla="*/ 6358046 w 12192000"/>
              <a:gd name="connsiteY243" fmla="*/ 5895393 h 6858000"/>
              <a:gd name="connsiteX244" fmla="*/ 6395063 w 12192000"/>
              <a:gd name="connsiteY244" fmla="*/ 5932805 h 6858000"/>
              <a:gd name="connsiteX245" fmla="*/ 6386837 w 12192000"/>
              <a:gd name="connsiteY245" fmla="*/ 5951511 h 6858000"/>
              <a:gd name="connsiteX246" fmla="*/ 6335424 w 12192000"/>
              <a:gd name="connsiteY246" fmla="*/ 5951511 h 6858000"/>
              <a:gd name="connsiteX247" fmla="*/ 6333367 w 12192000"/>
              <a:gd name="connsiteY247" fmla="*/ 5951511 h 6858000"/>
              <a:gd name="connsiteX248" fmla="*/ 6333367 w 12192000"/>
              <a:gd name="connsiteY248" fmla="*/ 5953589 h 6858000"/>
              <a:gd name="connsiteX249" fmla="*/ 6327198 w 12192000"/>
              <a:gd name="connsiteY249" fmla="*/ 5974373 h 6858000"/>
              <a:gd name="connsiteX250" fmla="*/ 6329254 w 12192000"/>
              <a:gd name="connsiteY250" fmla="*/ 5976452 h 6858000"/>
              <a:gd name="connsiteX251" fmla="*/ 6372441 w 12192000"/>
              <a:gd name="connsiteY251" fmla="*/ 6001393 h 6858000"/>
              <a:gd name="connsiteX252" fmla="*/ 6370385 w 12192000"/>
              <a:gd name="connsiteY252" fmla="*/ 6024257 h 6858000"/>
              <a:gd name="connsiteX253" fmla="*/ 6321028 w 12192000"/>
              <a:gd name="connsiteY253" fmla="*/ 6036728 h 6858000"/>
              <a:gd name="connsiteX254" fmla="*/ 6318972 w 12192000"/>
              <a:gd name="connsiteY254" fmla="*/ 6036728 h 6858000"/>
              <a:gd name="connsiteX255" fmla="*/ 6318972 w 12192000"/>
              <a:gd name="connsiteY255" fmla="*/ 6038805 h 6858000"/>
              <a:gd name="connsiteX256" fmla="*/ 6318972 w 12192000"/>
              <a:gd name="connsiteY256" fmla="*/ 6049198 h 6858000"/>
              <a:gd name="connsiteX257" fmla="*/ 6318972 w 12192000"/>
              <a:gd name="connsiteY257" fmla="*/ 6059590 h 6858000"/>
              <a:gd name="connsiteX258" fmla="*/ 6318972 w 12192000"/>
              <a:gd name="connsiteY258" fmla="*/ 6061669 h 6858000"/>
              <a:gd name="connsiteX259" fmla="*/ 6321028 w 12192000"/>
              <a:gd name="connsiteY259" fmla="*/ 6061669 h 6858000"/>
              <a:gd name="connsiteX260" fmla="*/ 6370385 w 12192000"/>
              <a:gd name="connsiteY260" fmla="*/ 6074140 h 6858000"/>
              <a:gd name="connsiteX261" fmla="*/ 6374498 w 12192000"/>
              <a:gd name="connsiteY261" fmla="*/ 6097002 h 6858000"/>
              <a:gd name="connsiteX262" fmla="*/ 6329254 w 12192000"/>
              <a:gd name="connsiteY262" fmla="*/ 6124022 h 6858000"/>
              <a:gd name="connsiteX263" fmla="*/ 6327198 w 12192000"/>
              <a:gd name="connsiteY263" fmla="*/ 6124022 h 6858000"/>
              <a:gd name="connsiteX264" fmla="*/ 6327198 w 12192000"/>
              <a:gd name="connsiteY264" fmla="*/ 6126101 h 6858000"/>
              <a:gd name="connsiteX265" fmla="*/ 6333367 w 12192000"/>
              <a:gd name="connsiteY265" fmla="*/ 6146886 h 6858000"/>
              <a:gd name="connsiteX266" fmla="*/ 6335424 w 12192000"/>
              <a:gd name="connsiteY266" fmla="*/ 6146886 h 6858000"/>
              <a:gd name="connsiteX267" fmla="*/ 6386837 w 12192000"/>
              <a:gd name="connsiteY267" fmla="*/ 6146886 h 6858000"/>
              <a:gd name="connsiteX268" fmla="*/ 6395063 w 12192000"/>
              <a:gd name="connsiteY268" fmla="*/ 6167669 h 6858000"/>
              <a:gd name="connsiteX269" fmla="*/ 6358046 w 12192000"/>
              <a:gd name="connsiteY269" fmla="*/ 6205082 h 6858000"/>
              <a:gd name="connsiteX270" fmla="*/ 6358046 w 12192000"/>
              <a:gd name="connsiteY270" fmla="*/ 6207160 h 6858000"/>
              <a:gd name="connsiteX271" fmla="*/ 6370385 w 12192000"/>
              <a:gd name="connsiteY271" fmla="*/ 6225866 h 6858000"/>
              <a:gd name="connsiteX272" fmla="*/ 6421798 w 12192000"/>
              <a:gd name="connsiteY272" fmla="*/ 6211318 h 6858000"/>
              <a:gd name="connsiteX273" fmla="*/ 6434138 w 12192000"/>
              <a:gd name="connsiteY273" fmla="*/ 6230024 h 6858000"/>
              <a:gd name="connsiteX274" fmla="*/ 6407402 w 12192000"/>
              <a:gd name="connsiteY274" fmla="*/ 6275750 h 6858000"/>
              <a:gd name="connsiteX275" fmla="*/ 6409459 w 12192000"/>
              <a:gd name="connsiteY275" fmla="*/ 6277827 h 6858000"/>
              <a:gd name="connsiteX276" fmla="*/ 6423855 w 12192000"/>
              <a:gd name="connsiteY276" fmla="*/ 6292377 h 6858000"/>
              <a:gd name="connsiteX277" fmla="*/ 6425911 w 12192000"/>
              <a:gd name="connsiteY277" fmla="*/ 6292377 h 6858000"/>
              <a:gd name="connsiteX278" fmla="*/ 6471156 w 12192000"/>
              <a:gd name="connsiteY278" fmla="*/ 6265357 h 6858000"/>
              <a:gd name="connsiteX279" fmla="*/ 6487608 w 12192000"/>
              <a:gd name="connsiteY279" fmla="*/ 6279906 h 6858000"/>
              <a:gd name="connsiteX280" fmla="*/ 6475269 w 12192000"/>
              <a:gd name="connsiteY280" fmla="*/ 6329789 h 6858000"/>
              <a:gd name="connsiteX281" fmla="*/ 6475269 w 12192000"/>
              <a:gd name="connsiteY281" fmla="*/ 6331868 h 6858000"/>
              <a:gd name="connsiteX282" fmla="*/ 6493777 w 12192000"/>
              <a:gd name="connsiteY282" fmla="*/ 6342259 h 6858000"/>
              <a:gd name="connsiteX283" fmla="*/ 6493777 w 12192000"/>
              <a:gd name="connsiteY283" fmla="*/ 6344338 h 6858000"/>
              <a:gd name="connsiteX284" fmla="*/ 6495834 w 12192000"/>
              <a:gd name="connsiteY284" fmla="*/ 6342259 h 6858000"/>
              <a:gd name="connsiteX285" fmla="*/ 6532851 w 12192000"/>
              <a:gd name="connsiteY285" fmla="*/ 6304848 h 6858000"/>
              <a:gd name="connsiteX286" fmla="*/ 6551360 w 12192000"/>
              <a:gd name="connsiteY286" fmla="*/ 6313162 h 6858000"/>
              <a:gd name="connsiteX287" fmla="*/ 6549304 w 12192000"/>
              <a:gd name="connsiteY287" fmla="*/ 6340182 h 6858000"/>
              <a:gd name="connsiteX288" fmla="*/ 6551360 w 12192000"/>
              <a:gd name="connsiteY288" fmla="*/ 6365123 h 6858000"/>
              <a:gd name="connsiteX289" fmla="*/ 6551360 w 12192000"/>
              <a:gd name="connsiteY289" fmla="*/ 6367201 h 6858000"/>
              <a:gd name="connsiteX290" fmla="*/ 6553417 w 12192000"/>
              <a:gd name="connsiteY290" fmla="*/ 6367201 h 6858000"/>
              <a:gd name="connsiteX291" fmla="*/ 6573982 w 12192000"/>
              <a:gd name="connsiteY291" fmla="*/ 6373436 h 6858000"/>
              <a:gd name="connsiteX292" fmla="*/ 6576039 w 12192000"/>
              <a:gd name="connsiteY292" fmla="*/ 6373436 h 6858000"/>
              <a:gd name="connsiteX293" fmla="*/ 6600717 w 12192000"/>
              <a:gd name="connsiteY293" fmla="*/ 6327711 h 6858000"/>
              <a:gd name="connsiteX294" fmla="*/ 6623339 w 12192000"/>
              <a:gd name="connsiteY294" fmla="*/ 6329789 h 6858000"/>
              <a:gd name="connsiteX295" fmla="*/ 6635678 w 12192000"/>
              <a:gd name="connsiteY295" fmla="*/ 6381750 h 6858000"/>
              <a:gd name="connsiteX296" fmla="*/ 6637734 w 12192000"/>
              <a:gd name="connsiteY296" fmla="*/ 6381750 h 6858000"/>
              <a:gd name="connsiteX297" fmla="*/ 6658300 w 12192000"/>
              <a:gd name="connsiteY297" fmla="*/ 6381750 h 6858000"/>
              <a:gd name="connsiteX298" fmla="*/ 6660357 w 12192000"/>
              <a:gd name="connsiteY298" fmla="*/ 6381750 h 6858000"/>
              <a:gd name="connsiteX299" fmla="*/ 6674753 w 12192000"/>
              <a:gd name="connsiteY299" fmla="*/ 6329789 h 6858000"/>
              <a:gd name="connsiteX300" fmla="*/ 6695318 w 12192000"/>
              <a:gd name="connsiteY300" fmla="*/ 6327711 h 6858000"/>
              <a:gd name="connsiteX301" fmla="*/ 6722053 w 12192000"/>
              <a:gd name="connsiteY301" fmla="*/ 6373436 h 6858000"/>
              <a:gd name="connsiteX302" fmla="*/ 6742618 w 12192000"/>
              <a:gd name="connsiteY302" fmla="*/ 6367201 h 6858000"/>
              <a:gd name="connsiteX303" fmla="*/ 6744675 w 12192000"/>
              <a:gd name="connsiteY303" fmla="*/ 6367201 h 6858000"/>
              <a:gd name="connsiteX304" fmla="*/ 6746731 w 12192000"/>
              <a:gd name="connsiteY304" fmla="*/ 6340182 h 6858000"/>
              <a:gd name="connsiteX305" fmla="*/ 6744675 w 12192000"/>
              <a:gd name="connsiteY305" fmla="*/ 6313162 h 6858000"/>
              <a:gd name="connsiteX306" fmla="*/ 6765240 w 12192000"/>
              <a:gd name="connsiteY306" fmla="*/ 6304848 h 6858000"/>
              <a:gd name="connsiteX307" fmla="*/ 6802257 w 12192000"/>
              <a:gd name="connsiteY307" fmla="*/ 6342259 h 6858000"/>
              <a:gd name="connsiteX308" fmla="*/ 6820766 w 12192000"/>
              <a:gd name="connsiteY308" fmla="*/ 6331868 h 6858000"/>
              <a:gd name="connsiteX309" fmla="*/ 6822823 w 12192000"/>
              <a:gd name="connsiteY309" fmla="*/ 6329789 h 6858000"/>
              <a:gd name="connsiteX310" fmla="*/ 6822823 w 12192000"/>
              <a:gd name="connsiteY310" fmla="*/ 6327711 h 6858000"/>
              <a:gd name="connsiteX311" fmla="*/ 6808427 w 12192000"/>
              <a:gd name="connsiteY311" fmla="*/ 6279906 h 6858000"/>
              <a:gd name="connsiteX312" fmla="*/ 6824879 w 12192000"/>
              <a:gd name="connsiteY312" fmla="*/ 6265357 h 6858000"/>
              <a:gd name="connsiteX313" fmla="*/ 6870123 w 12192000"/>
              <a:gd name="connsiteY313" fmla="*/ 6292377 h 6858000"/>
              <a:gd name="connsiteX314" fmla="*/ 6872180 w 12192000"/>
              <a:gd name="connsiteY314" fmla="*/ 6292377 h 6858000"/>
              <a:gd name="connsiteX315" fmla="*/ 6886576 w 12192000"/>
              <a:gd name="connsiteY315" fmla="*/ 6275750 h 6858000"/>
              <a:gd name="connsiteX316" fmla="*/ 6888632 w 12192000"/>
              <a:gd name="connsiteY316" fmla="*/ 6275750 h 6858000"/>
              <a:gd name="connsiteX317" fmla="*/ 6861897 w 12192000"/>
              <a:gd name="connsiteY317" fmla="*/ 6230024 h 6858000"/>
              <a:gd name="connsiteX318" fmla="*/ 6874236 w 12192000"/>
              <a:gd name="connsiteY318" fmla="*/ 6211318 h 6858000"/>
              <a:gd name="connsiteX319" fmla="*/ 6925650 w 12192000"/>
              <a:gd name="connsiteY319" fmla="*/ 6225866 h 6858000"/>
              <a:gd name="connsiteX320" fmla="*/ 6927706 w 12192000"/>
              <a:gd name="connsiteY320" fmla="*/ 6223788 h 6858000"/>
              <a:gd name="connsiteX321" fmla="*/ 6937989 w 12192000"/>
              <a:gd name="connsiteY321" fmla="*/ 6205082 h 6858000"/>
              <a:gd name="connsiteX322" fmla="*/ 6937989 w 12192000"/>
              <a:gd name="connsiteY322" fmla="*/ 6203004 h 6858000"/>
              <a:gd name="connsiteX323" fmla="*/ 6900972 w 12192000"/>
              <a:gd name="connsiteY323" fmla="*/ 6167669 h 6858000"/>
              <a:gd name="connsiteX324" fmla="*/ 6909198 w 12192000"/>
              <a:gd name="connsiteY324" fmla="*/ 6146886 h 6858000"/>
              <a:gd name="connsiteX325" fmla="*/ 6960611 w 12192000"/>
              <a:gd name="connsiteY325" fmla="*/ 6146886 h 6858000"/>
              <a:gd name="connsiteX326" fmla="*/ 6962667 w 12192000"/>
              <a:gd name="connsiteY326" fmla="*/ 6146886 h 6858000"/>
              <a:gd name="connsiteX327" fmla="*/ 6966781 w 12192000"/>
              <a:gd name="connsiteY327" fmla="*/ 6126101 h 6858000"/>
              <a:gd name="connsiteX328" fmla="*/ 6966781 w 12192000"/>
              <a:gd name="connsiteY328" fmla="*/ 6124022 h 6858000"/>
              <a:gd name="connsiteX329" fmla="*/ 6921537 w 12192000"/>
              <a:gd name="connsiteY329" fmla="*/ 6097002 h 6858000"/>
              <a:gd name="connsiteX330" fmla="*/ 6925650 w 12192000"/>
              <a:gd name="connsiteY330" fmla="*/ 6076218 h 6858000"/>
              <a:gd name="connsiteX331" fmla="*/ 6975007 w 12192000"/>
              <a:gd name="connsiteY331" fmla="*/ 6061669 h 6858000"/>
              <a:gd name="connsiteX332" fmla="*/ 6977063 w 12192000"/>
              <a:gd name="connsiteY332" fmla="*/ 6061669 h 6858000"/>
              <a:gd name="connsiteX333" fmla="*/ 6977063 w 12192000"/>
              <a:gd name="connsiteY333" fmla="*/ 6049198 h 6858000"/>
              <a:gd name="connsiteX334" fmla="*/ 6977063 w 12192000"/>
              <a:gd name="connsiteY334" fmla="*/ 6038805 h 6858000"/>
              <a:gd name="connsiteX335" fmla="*/ 6975007 w 12192000"/>
              <a:gd name="connsiteY335" fmla="*/ 6038805 h 6858000"/>
              <a:gd name="connsiteX336" fmla="*/ 6925650 w 12192000"/>
              <a:gd name="connsiteY336" fmla="*/ 6024257 h 6858000"/>
              <a:gd name="connsiteX337" fmla="*/ 6923593 w 12192000"/>
              <a:gd name="connsiteY337" fmla="*/ 6003472 h 6858000"/>
              <a:gd name="connsiteX338" fmla="*/ 6966781 w 12192000"/>
              <a:gd name="connsiteY338" fmla="*/ 5976452 h 6858000"/>
              <a:gd name="connsiteX339" fmla="*/ 6968837 w 12192000"/>
              <a:gd name="connsiteY339" fmla="*/ 5976452 h 6858000"/>
              <a:gd name="connsiteX340" fmla="*/ 6968837 w 12192000"/>
              <a:gd name="connsiteY340" fmla="*/ 5974373 h 6858000"/>
              <a:gd name="connsiteX341" fmla="*/ 6962667 w 12192000"/>
              <a:gd name="connsiteY341" fmla="*/ 5953589 h 6858000"/>
              <a:gd name="connsiteX342" fmla="*/ 6960611 w 12192000"/>
              <a:gd name="connsiteY342" fmla="*/ 5953589 h 6858000"/>
              <a:gd name="connsiteX343" fmla="*/ 6909198 w 12192000"/>
              <a:gd name="connsiteY343" fmla="*/ 5953589 h 6858000"/>
              <a:gd name="connsiteX344" fmla="*/ 6900972 w 12192000"/>
              <a:gd name="connsiteY344" fmla="*/ 5932805 h 6858000"/>
              <a:gd name="connsiteX345" fmla="*/ 6937989 w 12192000"/>
              <a:gd name="connsiteY345" fmla="*/ 5895393 h 6858000"/>
              <a:gd name="connsiteX346" fmla="*/ 6937989 w 12192000"/>
              <a:gd name="connsiteY346" fmla="*/ 5893314 h 6858000"/>
              <a:gd name="connsiteX347" fmla="*/ 6927706 w 12192000"/>
              <a:gd name="connsiteY347" fmla="*/ 5874608 h 6858000"/>
              <a:gd name="connsiteX348" fmla="*/ 6925650 w 12192000"/>
              <a:gd name="connsiteY348" fmla="*/ 5874608 h 6858000"/>
              <a:gd name="connsiteX349" fmla="*/ 6876293 w 12192000"/>
              <a:gd name="connsiteY349" fmla="*/ 5887079 h 6858000"/>
              <a:gd name="connsiteX350" fmla="*/ 6861897 w 12192000"/>
              <a:gd name="connsiteY350" fmla="*/ 5870451 h 6858000"/>
              <a:gd name="connsiteX351" fmla="*/ 6888632 w 12192000"/>
              <a:gd name="connsiteY351" fmla="*/ 5824725 h 6858000"/>
              <a:gd name="connsiteX352" fmla="*/ 6888632 w 12192000"/>
              <a:gd name="connsiteY352" fmla="*/ 5822647 h 6858000"/>
              <a:gd name="connsiteX353" fmla="*/ 6872180 w 12192000"/>
              <a:gd name="connsiteY353" fmla="*/ 5808097 h 6858000"/>
              <a:gd name="connsiteX354" fmla="*/ 6826936 w 12192000"/>
              <a:gd name="connsiteY354" fmla="*/ 5833039 h 6858000"/>
              <a:gd name="connsiteX355" fmla="*/ 6808427 w 12192000"/>
              <a:gd name="connsiteY355" fmla="*/ 5820568 h 6858000"/>
              <a:gd name="connsiteX356" fmla="*/ 6822823 w 12192000"/>
              <a:gd name="connsiteY356" fmla="*/ 5770685 h 6858000"/>
              <a:gd name="connsiteX357" fmla="*/ 6822823 w 12192000"/>
              <a:gd name="connsiteY357" fmla="*/ 5768607 h 6858000"/>
              <a:gd name="connsiteX358" fmla="*/ 6804314 w 12192000"/>
              <a:gd name="connsiteY358" fmla="*/ 5758215 h 6858000"/>
              <a:gd name="connsiteX359" fmla="*/ 6802257 w 12192000"/>
              <a:gd name="connsiteY359" fmla="*/ 5756136 h 6858000"/>
              <a:gd name="connsiteX360" fmla="*/ 6802257 w 12192000"/>
              <a:gd name="connsiteY360" fmla="*/ 5758215 h 6858000"/>
              <a:gd name="connsiteX361" fmla="*/ 6765240 w 12192000"/>
              <a:gd name="connsiteY361" fmla="*/ 5793548 h 6858000"/>
              <a:gd name="connsiteX362" fmla="*/ 6744675 w 12192000"/>
              <a:gd name="connsiteY362" fmla="*/ 5785235 h 6858000"/>
              <a:gd name="connsiteX363" fmla="*/ 6748788 w 12192000"/>
              <a:gd name="connsiteY363" fmla="*/ 5758215 h 6858000"/>
              <a:gd name="connsiteX364" fmla="*/ 6744675 w 12192000"/>
              <a:gd name="connsiteY364" fmla="*/ 5733273 h 6858000"/>
              <a:gd name="connsiteX365" fmla="*/ 6744675 w 12192000"/>
              <a:gd name="connsiteY365" fmla="*/ 5731195 h 6858000"/>
              <a:gd name="connsiteX366" fmla="*/ 6742618 w 12192000"/>
              <a:gd name="connsiteY366" fmla="*/ 5731195 h 6858000"/>
              <a:gd name="connsiteX367" fmla="*/ 6722053 w 12192000"/>
              <a:gd name="connsiteY367" fmla="*/ 5727038 h 6858000"/>
              <a:gd name="connsiteX368" fmla="*/ 6695318 w 12192000"/>
              <a:gd name="connsiteY368" fmla="*/ 5772764 h 6858000"/>
              <a:gd name="connsiteX369" fmla="*/ 6672696 w 12192000"/>
              <a:gd name="connsiteY369" fmla="*/ 5768607 h 6858000"/>
              <a:gd name="connsiteX370" fmla="*/ 6660357 w 12192000"/>
              <a:gd name="connsiteY370" fmla="*/ 5718724 h 6858000"/>
              <a:gd name="connsiteX371" fmla="*/ 6658300 w 12192000"/>
              <a:gd name="connsiteY371" fmla="*/ 5718724 h 6858000"/>
              <a:gd name="connsiteX372" fmla="*/ 6637734 w 12192000"/>
              <a:gd name="connsiteY372" fmla="*/ 5718724 h 6858000"/>
              <a:gd name="connsiteX373" fmla="*/ 6635678 w 12192000"/>
              <a:gd name="connsiteY373" fmla="*/ 571872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6602777" y="6116155"/>
                </a:moveTo>
                <a:cubicBezTo>
                  <a:pt x="6606858" y="6114071"/>
                  <a:pt x="6608899" y="6114071"/>
                  <a:pt x="6612980" y="6116155"/>
                </a:cubicBezTo>
                <a:cubicBezTo>
                  <a:pt x="6615021" y="6118240"/>
                  <a:pt x="6617061" y="6120324"/>
                  <a:pt x="6617061" y="6124493"/>
                </a:cubicBezTo>
                <a:cubicBezTo>
                  <a:pt x="6623183" y="6226637"/>
                  <a:pt x="6623183" y="6226637"/>
                  <a:pt x="6623183" y="6226637"/>
                </a:cubicBezTo>
                <a:cubicBezTo>
                  <a:pt x="6625224" y="6232890"/>
                  <a:pt x="6623183" y="6234975"/>
                  <a:pt x="6621142" y="6237059"/>
                </a:cubicBezTo>
                <a:cubicBezTo>
                  <a:pt x="6619102" y="6239144"/>
                  <a:pt x="6617061" y="6237059"/>
                  <a:pt x="6615021" y="6237059"/>
                </a:cubicBezTo>
                <a:cubicBezTo>
                  <a:pt x="6570127" y="6226637"/>
                  <a:pt x="6539517" y="6207875"/>
                  <a:pt x="6508908" y="6174523"/>
                </a:cubicBezTo>
                <a:cubicBezTo>
                  <a:pt x="6506867" y="6172439"/>
                  <a:pt x="6504827" y="6170354"/>
                  <a:pt x="6504827" y="6168270"/>
                </a:cubicBezTo>
                <a:cubicBezTo>
                  <a:pt x="6504827" y="6168270"/>
                  <a:pt x="6504827" y="6168270"/>
                  <a:pt x="6504827" y="6166184"/>
                </a:cubicBezTo>
                <a:cubicBezTo>
                  <a:pt x="6504827" y="6164100"/>
                  <a:pt x="6508908" y="6162015"/>
                  <a:pt x="6510948" y="6162015"/>
                </a:cubicBezTo>
                <a:cubicBezTo>
                  <a:pt x="6602777" y="6116155"/>
                  <a:pt x="6602777" y="6116155"/>
                  <a:pt x="6602777" y="6116155"/>
                </a:cubicBezTo>
                <a:close/>
                <a:moveTo>
                  <a:pt x="6685511" y="6114071"/>
                </a:moveTo>
                <a:cubicBezTo>
                  <a:pt x="6689631" y="6114071"/>
                  <a:pt x="6691692" y="6114071"/>
                  <a:pt x="6695813" y="6114071"/>
                </a:cubicBezTo>
                <a:cubicBezTo>
                  <a:pt x="6786472" y="6159837"/>
                  <a:pt x="6786472" y="6159837"/>
                  <a:pt x="6786472" y="6159837"/>
                </a:cubicBezTo>
                <a:cubicBezTo>
                  <a:pt x="6790593" y="6161917"/>
                  <a:pt x="6792654" y="6163997"/>
                  <a:pt x="6794714" y="6166078"/>
                </a:cubicBezTo>
                <a:cubicBezTo>
                  <a:pt x="6794714" y="6168158"/>
                  <a:pt x="6792654" y="6170238"/>
                  <a:pt x="6790593" y="6172318"/>
                </a:cubicBezTo>
                <a:cubicBezTo>
                  <a:pt x="6759687" y="6205602"/>
                  <a:pt x="6726720" y="6224325"/>
                  <a:pt x="6683451" y="6234726"/>
                </a:cubicBezTo>
                <a:cubicBezTo>
                  <a:pt x="6679330" y="6236806"/>
                  <a:pt x="6677269" y="6236806"/>
                  <a:pt x="6675208" y="6234726"/>
                </a:cubicBezTo>
                <a:cubicBezTo>
                  <a:pt x="6673148" y="6232646"/>
                  <a:pt x="6673148" y="6228485"/>
                  <a:pt x="6673148" y="6226405"/>
                </a:cubicBezTo>
                <a:cubicBezTo>
                  <a:pt x="6681390" y="6122392"/>
                  <a:pt x="6681390" y="6122392"/>
                  <a:pt x="6681390" y="6122392"/>
                </a:cubicBezTo>
                <a:cubicBezTo>
                  <a:pt x="6681390" y="6120312"/>
                  <a:pt x="6683451" y="6116151"/>
                  <a:pt x="6685511" y="6114071"/>
                </a:cubicBezTo>
                <a:close/>
                <a:moveTo>
                  <a:pt x="5867776" y="6074328"/>
                </a:moveTo>
                <a:cubicBezTo>
                  <a:pt x="5867776" y="6074328"/>
                  <a:pt x="5867776" y="6074328"/>
                  <a:pt x="5867776" y="6117531"/>
                </a:cubicBezTo>
                <a:cubicBezTo>
                  <a:pt x="5867776" y="6117531"/>
                  <a:pt x="5840708" y="6125760"/>
                  <a:pt x="5819888" y="6125760"/>
                </a:cubicBezTo>
                <a:cubicBezTo>
                  <a:pt x="5803231" y="6125760"/>
                  <a:pt x="5801149" y="6109302"/>
                  <a:pt x="5801149" y="6101073"/>
                </a:cubicBezTo>
                <a:cubicBezTo>
                  <a:pt x="5801149" y="6086672"/>
                  <a:pt x="5809477" y="6078443"/>
                  <a:pt x="5826134" y="6076386"/>
                </a:cubicBezTo>
                <a:close/>
                <a:moveTo>
                  <a:pt x="5518276" y="6004194"/>
                </a:moveTo>
                <a:cubicBezTo>
                  <a:pt x="5546913" y="6004194"/>
                  <a:pt x="5559186" y="6020801"/>
                  <a:pt x="5559186" y="6064393"/>
                </a:cubicBezTo>
                <a:cubicBezTo>
                  <a:pt x="5559186" y="6101757"/>
                  <a:pt x="5553050" y="6124591"/>
                  <a:pt x="5518276" y="6124591"/>
                </a:cubicBezTo>
                <a:cubicBezTo>
                  <a:pt x="5483500" y="6124591"/>
                  <a:pt x="5477363" y="6101757"/>
                  <a:pt x="5477363" y="6064393"/>
                </a:cubicBezTo>
                <a:cubicBezTo>
                  <a:pt x="5477363" y="6020801"/>
                  <a:pt x="5487591" y="6004194"/>
                  <a:pt x="5518276" y="6004194"/>
                </a:cubicBezTo>
                <a:close/>
                <a:moveTo>
                  <a:pt x="6672498" y="5995882"/>
                </a:moveTo>
                <a:cubicBezTo>
                  <a:pt x="6675325" y="5995363"/>
                  <a:pt x="6678409" y="5995882"/>
                  <a:pt x="6681491" y="5996921"/>
                </a:cubicBezTo>
                <a:cubicBezTo>
                  <a:pt x="6697937" y="6009390"/>
                  <a:pt x="6708215" y="6028092"/>
                  <a:pt x="6708215" y="6048872"/>
                </a:cubicBezTo>
                <a:cubicBezTo>
                  <a:pt x="6708215" y="6080043"/>
                  <a:pt x="6681491" y="6107057"/>
                  <a:pt x="6648601" y="6107057"/>
                </a:cubicBezTo>
                <a:cubicBezTo>
                  <a:pt x="6615711" y="6107057"/>
                  <a:pt x="6588987" y="6080043"/>
                  <a:pt x="6588987" y="6048872"/>
                </a:cubicBezTo>
                <a:cubicBezTo>
                  <a:pt x="6588987" y="6028092"/>
                  <a:pt x="6599266" y="6009390"/>
                  <a:pt x="6615711" y="5999000"/>
                </a:cubicBezTo>
                <a:cubicBezTo>
                  <a:pt x="6621878" y="5994843"/>
                  <a:pt x="6628045" y="5994843"/>
                  <a:pt x="6632156" y="6001077"/>
                </a:cubicBezTo>
                <a:cubicBezTo>
                  <a:pt x="6636268" y="6007312"/>
                  <a:pt x="6634212" y="6013545"/>
                  <a:pt x="6630100" y="6017702"/>
                </a:cubicBezTo>
                <a:cubicBezTo>
                  <a:pt x="6619822" y="6023936"/>
                  <a:pt x="6613655" y="6036404"/>
                  <a:pt x="6613655" y="6048872"/>
                </a:cubicBezTo>
                <a:cubicBezTo>
                  <a:pt x="6613655" y="6067575"/>
                  <a:pt x="6630100" y="6084199"/>
                  <a:pt x="6648601" y="6084199"/>
                </a:cubicBezTo>
                <a:cubicBezTo>
                  <a:pt x="6667102" y="6084199"/>
                  <a:pt x="6683547" y="6067575"/>
                  <a:pt x="6683547" y="6048872"/>
                </a:cubicBezTo>
                <a:cubicBezTo>
                  <a:pt x="6683547" y="6036404"/>
                  <a:pt x="6677381" y="6023936"/>
                  <a:pt x="6667102" y="6017702"/>
                </a:cubicBezTo>
                <a:cubicBezTo>
                  <a:pt x="6662991" y="6013545"/>
                  <a:pt x="6660935" y="6007312"/>
                  <a:pt x="6665047" y="6001077"/>
                </a:cubicBezTo>
                <a:cubicBezTo>
                  <a:pt x="6667102" y="5997961"/>
                  <a:pt x="6669672" y="5996402"/>
                  <a:pt x="6672498" y="5995882"/>
                </a:cubicBezTo>
                <a:close/>
                <a:moveTo>
                  <a:pt x="6821432" y="5980816"/>
                </a:moveTo>
                <a:cubicBezTo>
                  <a:pt x="6823499" y="5980816"/>
                  <a:pt x="6825565" y="5984968"/>
                  <a:pt x="6825565" y="5987045"/>
                </a:cubicBezTo>
                <a:cubicBezTo>
                  <a:pt x="6837964" y="6030643"/>
                  <a:pt x="6837964" y="6068013"/>
                  <a:pt x="6825565" y="6111612"/>
                </a:cubicBezTo>
                <a:cubicBezTo>
                  <a:pt x="6823499" y="6115764"/>
                  <a:pt x="6823499" y="6117840"/>
                  <a:pt x="6821432" y="6117840"/>
                </a:cubicBezTo>
                <a:cubicBezTo>
                  <a:pt x="6817299" y="6119916"/>
                  <a:pt x="6815233" y="6117840"/>
                  <a:pt x="6813166" y="6115764"/>
                </a:cubicBezTo>
                <a:cubicBezTo>
                  <a:pt x="6728441" y="6057632"/>
                  <a:pt x="6728441" y="6057632"/>
                  <a:pt x="6728441" y="6057632"/>
                </a:cubicBezTo>
                <a:cubicBezTo>
                  <a:pt x="6724308" y="6055557"/>
                  <a:pt x="6722242" y="6053480"/>
                  <a:pt x="6722242" y="6049328"/>
                </a:cubicBezTo>
                <a:cubicBezTo>
                  <a:pt x="6722242" y="6047252"/>
                  <a:pt x="6724308" y="6043100"/>
                  <a:pt x="6728441" y="6041024"/>
                </a:cubicBezTo>
                <a:cubicBezTo>
                  <a:pt x="6813166" y="5982893"/>
                  <a:pt x="6813166" y="5982893"/>
                  <a:pt x="6813166" y="5982893"/>
                </a:cubicBezTo>
                <a:cubicBezTo>
                  <a:pt x="6815233" y="5980816"/>
                  <a:pt x="6819366" y="5980816"/>
                  <a:pt x="6821432" y="5980816"/>
                </a:cubicBezTo>
                <a:close/>
                <a:moveTo>
                  <a:pt x="6475604" y="5980816"/>
                </a:moveTo>
                <a:cubicBezTo>
                  <a:pt x="6479695" y="5980816"/>
                  <a:pt x="6481741" y="5982893"/>
                  <a:pt x="6483787" y="5984968"/>
                </a:cubicBezTo>
                <a:cubicBezTo>
                  <a:pt x="6567656" y="6041024"/>
                  <a:pt x="6567656" y="6041024"/>
                  <a:pt x="6567656" y="6041024"/>
                </a:cubicBezTo>
                <a:cubicBezTo>
                  <a:pt x="6571747" y="6043100"/>
                  <a:pt x="6573792" y="6047252"/>
                  <a:pt x="6573792" y="6049328"/>
                </a:cubicBezTo>
                <a:cubicBezTo>
                  <a:pt x="6573792" y="6053480"/>
                  <a:pt x="6571747" y="6055557"/>
                  <a:pt x="6567656" y="6057632"/>
                </a:cubicBezTo>
                <a:lnTo>
                  <a:pt x="6483787" y="6115764"/>
                </a:lnTo>
                <a:cubicBezTo>
                  <a:pt x="6479695" y="6117840"/>
                  <a:pt x="6477650" y="6119916"/>
                  <a:pt x="6475604" y="6117840"/>
                </a:cubicBezTo>
                <a:cubicBezTo>
                  <a:pt x="6473559" y="6117840"/>
                  <a:pt x="6471513" y="6115764"/>
                  <a:pt x="6471513" y="6111612"/>
                </a:cubicBezTo>
                <a:cubicBezTo>
                  <a:pt x="6459240" y="6068013"/>
                  <a:pt x="6459240" y="6032719"/>
                  <a:pt x="6471513" y="5987045"/>
                </a:cubicBezTo>
                <a:cubicBezTo>
                  <a:pt x="6471513" y="5984968"/>
                  <a:pt x="6473559" y="5982893"/>
                  <a:pt x="6475604" y="5980816"/>
                </a:cubicBezTo>
                <a:close/>
                <a:moveTo>
                  <a:pt x="6087559" y="5970296"/>
                </a:moveTo>
                <a:cubicBezTo>
                  <a:pt x="6085506" y="5970296"/>
                  <a:pt x="6083453" y="5970296"/>
                  <a:pt x="6081400" y="5972374"/>
                </a:cubicBezTo>
                <a:cubicBezTo>
                  <a:pt x="6079347" y="5974451"/>
                  <a:pt x="6079347" y="5976528"/>
                  <a:pt x="6079347" y="5978604"/>
                </a:cubicBezTo>
                <a:cubicBezTo>
                  <a:pt x="6120408" y="6136455"/>
                  <a:pt x="6120408" y="6136455"/>
                  <a:pt x="6120408" y="6136455"/>
                </a:cubicBezTo>
                <a:cubicBezTo>
                  <a:pt x="6122461" y="6144763"/>
                  <a:pt x="6130674" y="6157224"/>
                  <a:pt x="6145045" y="6157224"/>
                </a:cubicBezTo>
                <a:cubicBezTo>
                  <a:pt x="6153257" y="6157224"/>
                  <a:pt x="6153257" y="6157224"/>
                  <a:pt x="6153257" y="6157224"/>
                </a:cubicBezTo>
                <a:cubicBezTo>
                  <a:pt x="6151204" y="6161378"/>
                  <a:pt x="6151204" y="6163456"/>
                  <a:pt x="6149151" y="6165532"/>
                </a:cubicBezTo>
                <a:cubicBezTo>
                  <a:pt x="6149151" y="6167609"/>
                  <a:pt x="6149151" y="6167609"/>
                  <a:pt x="6149151" y="6167609"/>
                </a:cubicBezTo>
                <a:cubicBezTo>
                  <a:pt x="6147098" y="6173841"/>
                  <a:pt x="6145045" y="6186302"/>
                  <a:pt x="6124515" y="6186302"/>
                </a:cubicBezTo>
                <a:cubicBezTo>
                  <a:pt x="6089612" y="6184225"/>
                  <a:pt x="6089612" y="6184225"/>
                  <a:pt x="6089612" y="6184225"/>
                </a:cubicBezTo>
                <a:cubicBezTo>
                  <a:pt x="6087559" y="6182148"/>
                  <a:pt x="6085506" y="6184225"/>
                  <a:pt x="6083453" y="6186302"/>
                </a:cubicBezTo>
                <a:cubicBezTo>
                  <a:pt x="6081400" y="6186302"/>
                  <a:pt x="6081400" y="6188379"/>
                  <a:pt x="6081400" y="6190456"/>
                </a:cubicBezTo>
                <a:cubicBezTo>
                  <a:pt x="6081400" y="6209149"/>
                  <a:pt x="6081400" y="6209149"/>
                  <a:pt x="6081400" y="6209149"/>
                </a:cubicBezTo>
                <a:cubicBezTo>
                  <a:pt x="6081400" y="6213303"/>
                  <a:pt x="6083453" y="6215380"/>
                  <a:pt x="6087559" y="6215380"/>
                </a:cubicBezTo>
                <a:cubicBezTo>
                  <a:pt x="6097825" y="6219533"/>
                  <a:pt x="6118355" y="6221610"/>
                  <a:pt x="6134780" y="6221610"/>
                </a:cubicBezTo>
                <a:cubicBezTo>
                  <a:pt x="6134780" y="6221610"/>
                  <a:pt x="6134780" y="6221610"/>
                  <a:pt x="6136833" y="6221610"/>
                </a:cubicBezTo>
                <a:cubicBezTo>
                  <a:pt x="6163523" y="6221610"/>
                  <a:pt x="6182000" y="6204995"/>
                  <a:pt x="6190213" y="6169686"/>
                </a:cubicBezTo>
                <a:cubicBezTo>
                  <a:pt x="6200478" y="6130223"/>
                  <a:pt x="6214849" y="6078299"/>
                  <a:pt x="6223062" y="6040914"/>
                </a:cubicBezTo>
                <a:cubicBezTo>
                  <a:pt x="6227168" y="6024298"/>
                  <a:pt x="6231274" y="6009759"/>
                  <a:pt x="6235380" y="5999374"/>
                </a:cubicBezTo>
                <a:cubicBezTo>
                  <a:pt x="6239487" y="5978604"/>
                  <a:pt x="6239487" y="5978604"/>
                  <a:pt x="6239487" y="5978604"/>
                </a:cubicBezTo>
                <a:cubicBezTo>
                  <a:pt x="6239487" y="5976528"/>
                  <a:pt x="6239487" y="5974451"/>
                  <a:pt x="6237434" y="5972374"/>
                </a:cubicBezTo>
                <a:cubicBezTo>
                  <a:pt x="6237434" y="5970296"/>
                  <a:pt x="6235380" y="5970296"/>
                  <a:pt x="6233327" y="5970296"/>
                </a:cubicBezTo>
                <a:cubicBezTo>
                  <a:pt x="6204584" y="5970296"/>
                  <a:pt x="6204584" y="5970296"/>
                  <a:pt x="6204584" y="5970296"/>
                </a:cubicBezTo>
                <a:cubicBezTo>
                  <a:pt x="6202531" y="5970296"/>
                  <a:pt x="6198425" y="5972374"/>
                  <a:pt x="6198425" y="5974451"/>
                </a:cubicBezTo>
                <a:cubicBezTo>
                  <a:pt x="6161469" y="6115685"/>
                  <a:pt x="6161469" y="6115685"/>
                  <a:pt x="6161469" y="6115685"/>
                </a:cubicBezTo>
                <a:cubicBezTo>
                  <a:pt x="6159417" y="6115685"/>
                  <a:pt x="6159417" y="6115685"/>
                  <a:pt x="6159417" y="6115685"/>
                </a:cubicBezTo>
                <a:cubicBezTo>
                  <a:pt x="6120408" y="5974451"/>
                  <a:pt x="6120408" y="5974451"/>
                  <a:pt x="6120408" y="5974451"/>
                </a:cubicBezTo>
                <a:cubicBezTo>
                  <a:pt x="6120408" y="5972374"/>
                  <a:pt x="6118355" y="5970296"/>
                  <a:pt x="6114249" y="5970296"/>
                </a:cubicBezTo>
                <a:cubicBezTo>
                  <a:pt x="6087559" y="5970296"/>
                  <a:pt x="6087559" y="5970296"/>
                  <a:pt x="6087559" y="5970296"/>
                </a:cubicBezTo>
                <a:close/>
                <a:moveTo>
                  <a:pt x="6047787" y="5967959"/>
                </a:moveTo>
                <a:cubicBezTo>
                  <a:pt x="6029376" y="5967959"/>
                  <a:pt x="6010966" y="5980444"/>
                  <a:pt x="5998692" y="5988768"/>
                </a:cubicBezTo>
                <a:cubicBezTo>
                  <a:pt x="5998692" y="5976283"/>
                  <a:pt x="5998692" y="5976283"/>
                  <a:pt x="5998692" y="5976283"/>
                </a:cubicBezTo>
                <a:cubicBezTo>
                  <a:pt x="5998692" y="5972120"/>
                  <a:pt x="5996647" y="5970040"/>
                  <a:pt x="5992556" y="5970040"/>
                </a:cubicBezTo>
                <a:cubicBezTo>
                  <a:pt x="5963918" y="5970040"/>
                  <a:pt x="5963918" y="5970040"/>
                  <a:pt x="5963918" y="5970040"/>
                </a:cubicBezTo>
                <a:cubicBezTo>
                  <a:pt x="5959827" y="5970040"/>
                  <a:pt x="5957781" y="5972120"/>
                  <a:pt x="5957781" y="5976283"/>
                </a:cubicBezTo>
                <a:cubicBezTo>
                  <a:pt x="5957781" y="6151078"/>
                  <a:pt x="5957781" y="6151078"/>
                  <a:pt x="5957781" y="6151078"/>
                </a:cubicBezTo>
                <a:cubicBezTo>
                  <a:pt x="5957781" y="6155240"/>
                  <a:pt x="5959827" y="6157321"/>
                  <a:pt x="5963918" y="6157321"/>
                </a:cubicBezTo>
                <a:cubicBezTo>
                  <a:pt x="5992556" y="6157321"/>
                  <a:pt x="5992556" y="6157321"/>
                  <a:pt x="5992556" y="6157321"/>
                </a:cubicBezTo>
                <a:cubicBezTo>
                  <a:pt x="5996647" y="6157321"/>
                  <a:pt x="5998692" y="6155240"/>
                  <a:pt x="5998692" y="6151078"/>
                </a:cubicBezTo>
                <a:cubicBezTo>
                  <a:pt x="5998692" y="6030386"/>
                  <a:pt x="5998692" y="6030386"/>
                  <a:pt x="5998692" y="6030386"/>
                </a:cubicBezTo>
                <a:cubicBezTo>
                  <a:pt x="6006875" y="6024143"/>
                  <a:pt x="6025285" y="6009577"/>
                  <a:pt x="6049832" y="6007496"/>
                </a:cubicBezTo>
                <a:cubicBezTo>
                  <a:pt x="6053923" y="6007496"/>
                  <a:pt x="6055969" y="6003334"/>
                  <a:pt x="6055969" y="6001253"/>
                </a:cubicBezTo>
                <a:cubicBezTo>
                  <a:pt x="6055969" y="5974202"/>
                  <a:pt x="6055969" y="5974202"/>
                  <a:pt x="6055969" y="5974202"/>
                </a:cubicBezTo>
                <a:cubicBezTo>
                  <a:pt x="6055969" y="5972120"/>
                  <a:pt x="6055969" y="5970040"/>
                  <a:pt x="6053923" y="5970040"/>
                </a:cubicBezTo>
                <a:cubicBezTo>
                  <a:pt x="6051878" y="5967959"/>
                  <a:pt x="6049832" y="5967959"/>
                  <a:pt x="6047787" y="5967959"/>
                </a:cubicBezTo>
                <a:close/>
                <a:moveTo>
                  <a:pt x="5846879" y="5964452"/>
                </a:moveTo>
                <a:cubicBezTo>
                  <a:pt x="5826186" y="5964452"/>
                  <a:pt x="5791009" y="5970690"/>
                  <a:pt x="5776523" y="5972770"/>
                </a:cubicBezTo>
                <a:cubicBezTo>
                  <a:pt x="5772384" y="5972770"/>
                  <a:pt x="5770315" y="5976928"/>
                  <a:pt x="5770315" y="5979008"/>
                </a:cubicBezTo>
                <a:cubicBezTo>
                  <a:pt x="5770315" y="5979008"/>
                  <a:pt x="5770315" y="5979008"/>
                  <a:pt x="5772384" y="6003961"/>
                </a:cubicBezTo>
                <a:cubicBezTo>
                  <a:pt x="5772384" y="6006040"/>
                  <a:pt x="5772384" y="6008120"/>
                  <a:pt x="5774454" y="6008120"/>
                </a:cubicBezTo>
                <a:cubicBezTo>
                  <a:pt x="5776523" y="6010199"/>
                  <a:pt x="5776523" y="6010199"/>
                  <a:pt x="5778592" y="6010199"/>
                </a:cubicBezTo>
                <a:cubicBezTo>
                  <a:pt x="5795147" y="6010199"/>
                  <a:pt x="5824116" y="6006040"/>
                  <a:pt x="5844809" y="6006040"/>
                </a:cubicBezTo>
                <a:cubicBezTo>
                  <a:pt x="5859294" y="6006040"/>
                  <a:pt x="5867571" y="6014358"/>
                  <a:pt x="5867571" y="6028914"/>
                </a:cubicBezTo>
                <a:cubicBezTo>
                  <a:pt x="5867571" y="6028914"/>
                  <a:pt x="5867571" y="6028914"/>
                  <a:pt x="5867571" y="6041390"/>
                </a:cubicBezTo>
                <a:cubicBezTo>
                  <a:pt x="5867571" y="6041390"/>
                  <a:pt x="5867571" y="6041390"/>
                  <a:pt x="5822047" y="6045549"/>
                </a:cubicBezTo>
                <a:cubicBezTo>
                  <a:pt x="5776523" y="6047629"/>
                  <a:pt x="5757900" y="6064264"/>
                  <a:pt x="5757900" y="6101693"/>
                </a:cubicBezTo>
                <a:cubicBezTo>
                  <a:pt x="5757900" y="6141202"/>
                  <a:pt x="5778592" y="6161996"/>
                  <a:pt x="5813770" y="6161996"/>
                </a:cubicBezTo>
                <a:cubicBezTo>
                  <a:pt x="5842740" y="6161996"/>
                  <a:pt x="5873779" y="6149520"/>
                  <a:pt x="5873779" y="6149520"/>
                </a:cubicBezTo>
                <a:cubicBezTo>
                  <a:pt x="5882056" y="6155758"/>
                  <a:pt x="5888264" y="6159917"/>
                  <a:pt x="5902750" y="6161996"/>
                </a:cubicBezTo>
                <a:cubicBezTo>
                  <a:pt x="5904818" y="6161996"/>
                  <a:pt x="5906888" y="6161996"/>
                  <a:pt x="5908957" y="6159917"/>
                </a:cubicBezTo>
                <a:cubicBezTo>
                  <a:pt x="5908957" y="6157837"/>
                  <a:pt x="5911026" y="6155758"/>
                  <a:pt x="5911026" y="6153679"/>
                </a:cubicBezTo>
                <a:cubicBezTo>
                  <a:pt x="5911026" y="6153679"/>
                  <a:pt x="5911026" y="6153679"/>
                  <a:pt x="5911026" y="6028914"/>
                </a:cubicBezTo>
                <a:cubicBezTo>
                  <a:pt x="5911026" y="5985246"/>
                  <a:pt x="5890333" y="5964452"/>
                  <a:pt x="5846879" y="5964452"/>
                </a:cubicBezTo>
                <a:close/>
                <a:moveTo>
                  <a:pt x="5518274" y="5964452"/>
                </a:moveTo>
                <a:cubicBezTo>
                  <a:pt x="5471794" y="5964452"/>
                  <a:pt x="5434114" y="6008673"/>
                  <a:pt x="5434114" y="6063224"/>
                </a:cubicBezTo>
                <a:cubicBezTo>
                  <a:pt x="5434114" y="6117775"/>
                  <a:pt x="5471794" y="6161996"/>
                  <a:pt x="5518274" y="6161996"/>
                </a:cubicBezTo>
                <a:cubicBezTo>
                  <a:pt x="5564755" y="6161996"/>
                  <a:pt x="5602435" y="6117775"/>
                  <a:pt x="5602435" y="6063224"/>
                </a:cubicBezTo>
                <a:cubicBezTo>
                  <a:pt x="5602435" y="6008673"/>
                  <a:pt x="5564755" y="5964452"/>
                  <a:pt x="5518274" y="5964452"/>
                </a:cubicBezTo>
                <a:close/>
                <a:moveTo>
                  <a:pt x="5302320" y="5938736"/>
                </a:moveTo>
                <a:cubicBezTo>
                  <a:pt x="5302320" y="5938736"/>
                  <a:pt x="5302320" y="5938736"/>
                  <a:pt x="5318685" y="5938736"/>
                </a:cubicBezTo>
                <a:cubicBezTo>
                  <a:pt x="5349369" y="5938736"/>
                  <a:pt x="5361642" y="5959653"/>
                  <a:pt x="5361642" y="5978478"/>
                </a:cubicBezTo>
                <a:cubicBezTo>
                  <a:pt x="5361642" y="6001488"/>
                  <a:pt x="5343232" y="6016129"/>
                  <a:pt x="5316640" y="6016129"/>
                </a:cubicBezTo>
                <a:cubicBezTo>
                  <a:pt x="5294139" y="6018221"/>
                  <a:pt x="5279820" y="6016129"/>
                  <a:pt x="5271637" y="6016129"/>
                </a:cubicBezTo>
                <a:cubicBezTo>
                  <a:pt x="5271637" y="6016129"/>
                  <a:pt x="5271637" y="6016129"/>
                  <a:pt x="5271637" y="5940828"/>
                </a:cubicBezTo>
                <a:cubicBezTo>
                  <a:pt x="5275728" y="5938736"/>
                  <a:pt x="5285956" y="5938736"/>
                  <a:pt x="5302320" y="5938736"/>
                </a:cubicBezTo>
                <a:close/>
                <a:moveTo>
                  <a:pt x="5678557" y="5927047"/>
                </a:moveTo>
                <a:cubicBezTo>
                  <a:pt x="5678557" y="5927047"/>
                  <a:pt x="5678557" y="5927047"/>
                  <a:pt x="5649847" y="5933291"/>
                </a:cubicBezTo>
                <a:cubicBezTo>
                  <a:pt x="5645746" y="5935373"/>
                  <a:pt x="5643695" y="5937455"/>
                  <a:pt x="5643695" y="5939535"/>
                </a:cubicBezTo>
                <a:cubicBezTo>
                  <a:pt x="5643695" y="5939535"/>
                  <a:pt x="5643695" y="5939535"/>
                  <a:pt x="5643695" y="5970757"/>
                </a:cubicBezTo>
                <a:cubicBezTo>
                  <a:pt x="5643695" y="5970757"/>
                  <a:pt x="5643695" y="5970757"/>
                  <a:pt x="5627290" y="5970757"/>
                </a:cubicBezTo>
                <a:cubicBezTo>
                  <a:pt x="5623188" y="5970757"/>
                  <a:pt x="5621138" y="5972839"/>
                  <a:pt x="5621138" y="5977002"/>
                </a:cubicBezTo>
                <a:cubicBezTo>
                  <a:pt x="5621138" y="5977002"/>
                  <a:pt x="5621138" y="5977002"/>
                  <a:pt x="5621138" y="6001980"/>
                </a:cubicBezTo>
                <a:cubicBezTo>
                  <a:pt x="5621138" y="6006143"/>
                  <a:pt x="5623188" y="6008224"/>
                  <a:pt x="5627290" y="6008224"/>
                </a:cubicBezTo>
                <a:cubicBezTo>
                  <a:pt x="5627290" y="6008224"/>
                  <a:pt x="5627290" y="6008224"/>
                  <a:pt x="5643695" y="6008224"/>
                </a:cubicBezTo>
                <a:cubicBezTo>
                  <a:pt x="5643695" y="6008224"/>
                  <a:pt x="5643695" y="6008224"/>
                  <a:pt x="5643695" y="6091483"/>
                </a:cubicBezTo>
                <a:cubicBezTo>
                  <a:pt x="5643695" y="6147682"/>
                  <a:pt x="5658050" y="6164334"/>
                  <a:pt x="5699064" y="6164334"/>
                </a:cubicBezTo>
                <a:cubicBezTo>
                  <a:pt x="5709318" y="6164334"/>
                  <a:pt x="5721622" y="6160171"/>
                  <a:pt x="5731875" y="6160171"/>
                </a:cubicBezTo>
                <a:cubicBezTo>
                  <a:pt x="5735977" y="6158090"/>
                  <a:pt x="5738028" y="6156008"/>
                  <a:pt x="5738028" y="6151845"/>
                </a:cubicBezTo>
                <a:cubicBezTo>
                  <a:pt x="5738028" y="6151845"/>
                  <a:pt x="5738028" y="6151845"/>
                  <a:pt x="5735977" y="6128949"/>
                </a:cubicBezTo>
                <a:cubicBezTo>
                  <a:pt x="5735977" y="6124786"/>
                  <a:pt x="5733926" y="6120623"/>
                  <a:pt x="5729824" y="6120623"/>
                </a:cubicBezTo>
                <a:cubicBezTo>
                  <a:pt x="5723673" y="6120623"/>
                  <a:pt x="5713419" y="6122705"/>
                  <a:pt x="5705217" y="6122705"/>
                </a:cubicBezTo>
                <a:cubicBezTo>
                  <a:pt x="5686761" y="6122705"/>
                  <a:pt x="5686761" y="6112298"/>
                  <a:pt x="5686761" y="6085238"/>
                </a:cubicBezTo>
                <a:cubicBezTo>
                  <a:pt x="5686761" y="6085238"/>
                  <a:pt x="5686761" y="6085238"/>
                  <a:pt x="5686761" y="6008224"/>
                </a:cubicBezTo>
                <a:cubicBezTo>
                  <a:pt x="5686761" y="6008224"/>
                  <a:pt x="5686761" y="6008224"/>
                  <a:pt x="5729824" y="6008224"/>
                </a:cubicBezTo>
                <a:cubicBezTo>
                  <a:pt x="5733926" y="6008224"/>
                  <a:pt x="5735977" y="6006143"/>
                  <a:pt x="5735977" y="6001980"/>
                </a:cubicBezTo>
                <a:cubicBezTo>
                  <a:pt x="5735977" y="6001980"/>
                  <a:pt x="5735977" y="6001980"/>
                  <a:pt x="5735977" y="5977002"/>
                </a:cubicBezTo>
                <a:cubicBezTo>
                  <a:pt x="5735977" y="5972839"/>
                  <a:pt x="5733926" y="5970757"/>
                  <a:pt x="5729824" y="5970757"/>
                </a:cubicBezTo>
                <a:cubicBezTo>
                  <a:pt x="5729824" y="5970757"/>
                  <a:pt x="5729824" y="5970757"/>
                  <a:pt x="5686761" y="5970757"/>
                </a:cubicBezTo>
                <a:cubicBezTo>
                  <a:pt x="5686761" y="5970757"/>
                  <a:pt x="5686761" y="5970757"/>
                  <a:pt x="5686761" y="5933291"/>
                </a:cubicBezTo>
                <a:cubicBezTo>
                  <a:pt x="5686761" y="5931210"/>
                  <a:pt x="5684709" y="5929128"/>
                  <a:pt x="5684709" y="5927047"/>
                </a:cubicBezTo>
                <a:cubicBezTo>
                  <a:pt x="5682658" y="5927047"/>
                  <a:pt x="5680608" y="5927047"/>
                  <a:pt x="5678557" y="5927047"/>
                </a:cubicBezTo>
                <a:close/>
                <a:moveTo>
                  <a:pt x="5312653" y="5897825"/>
                </a:moveTo>
                <a:cubicBezTo>
                  <a:pt x="5302343" y="5897825"/>
                  <a:pt x="5271414" y="5897825"/>
                  <a:pt x="5232236" y="5901977"/>
                </a:cubicBezTo>
                <a:cubicBezTo>
                  <a:pt x="5230173" y="5901977"/>
                  <a:pt x="5226049" y="5906129"/>
                  <a:pt x="5226049" y="5910281"/>
                </a:cubicBezTo>
                <a:cubicBezTo>
                  <a:pt x="5226049" y="5910281"/>
                  <a:pt x="5226049" y="5910281"/>
                  <a:pt x="5226049" y="6151093"/>
                </a:cubicBezTo>
                <a:cubicBezTo>
                  <a:pt x="5226049" y="6155245"/>
                  <a:pt x="5230173" y="6157321"/>
                  <a:pt x="5234297" y="6157321"/>
                </a:cubicBezTo>
                <a:cubicBezTo>
                  <a:pt x="5234297" y="6157321"/>
                  <a:pt x="5234297" y="6157321"/>
                  <a:pt x="5263165" y="6157321"/>
                </a:cubicBezTo>
                <a:cubicBezTo>
                  <a:pt x="5267290" y="6157321"/>
                  <a:pt x="5271414" y="6155245"/>
                  <a:pt x="5271414" y="6151093"/>
                </a:cubicBezTo>
                <a:cubicBezTo>
                  <a:pt x="5271414" y="6151093"/>
                  <a:pt x="5271414" y="6151093"/>
                  <a:pt x="5271414" y="6055599"/>
                </a:cubicBezTo>
                <a:cubicBezTo>
                  <a:pt x="5279661" y="6055599"/>
                  <a:pt x="5298219" y="6057674"/>
                  <a:pt x="5320901" y="6057674"/>
                </a:cubicBezTo>
                <a:cubicBezTo>
                  <a:pt x="5320901" y="6057674"/>
                  <a:pt x="5320901" y="6057674"/>
                  <a:pt x="5362142" y="6153168"/>
                </a:cubicBezTo>
                <a:cubicBezTo>
                  <a:pt x="5364203" y="6157321"/>
                  <a:pt x="5366265" y="6157321"/>
                  <a:pt x="5368327" y="6157321"/>
                </a:cubicBezTo>
                <a:cubicBezTo>
                  <a:pt x="5368327" y="6157321"/>
                  <a:pt x="5368327" y="6157321"/>
                  <a:pt x="5401320" y="6157321"/>
                </a:cubicBezTo>
                <a:cubicBezTo>
                  <a:pt x="5405443" y="6157321"/>
                  <a:pt x="5407505" y="6157321"/>
                  <a:pt x="5407505" y="6155245"/>
                </a:cubicBezTo>
                <a:cubicBezTo>
                  <a:pt x="5409567" y="6153168"/>
                  <a:pt x="5409567" y="6151093"/>
                  <a:pt x="5409567" y="6149017"/>
                </a:cubicBezTo>
                <a:lnTo>
                  <a:pt x="5362142" y="6045219"/>
                </a:lnTo>
                <a:cubicBezTo>
                  <a:pt x="5393071" y="6030687"/>
                  <a:pt x="5407505" y="6007851"/>
                  <a:pt x="5407505" y="5976711"/>
                </a:cubicBezTo>
                <a:cubicBezTo>
                  <a:pt x="5407505" y="5941420"/>
                  <a:pt x="5391009" y="5897825"/>
                  <a:pt x="5318839" y="5897825"/>
                </a:cubicBezTo>
                <a:cubicBezTo>
                  <a:pt x="5318839" y="5897825"/>
                  <a:pt x="5316777" y="5897825"/>
                  <a:pt x="5312653" y="5897825"/>
                </a:cubicBezTo>
                <a:close/>
                <a:moveTo>
                  <a:pt x="6675208" y="5864819"/>
                </a:moveTo>
                <a:cubicBezTo>
                  <a:pt x="6677269" y="5862758"/>
                  <a:pt x="6681390" y="5862758"/>
                  <a:pt x="6683451" y="5864819"/>
                </a:cubicBezTo>
                <a:cubicBezTo>
                  <a:pt x="6726720" y="5875120"/>
                  <a:pt x="6759687" y="5893664"/>
                  <a:pt x="6790593" y="5926632"/>
                </a:cubicBezTo>
                <a:cubicBezTo>
                  <a:pt x="6792654" y="5928692"/>
                  <a:pt x="6794714" y="5930752"/>
                  <a:pt x="6794714" y="5932813"/>
                </a:cubicBezTo>
                <a:cubicBezTo>
                  <a:pt x="6792654" y="5936933"/>
                  <a:pt x="6790593" y="5936933"/>
                  <a:pt x="6786472" y="5938994"/>
                </a:cubicBezTo>
                <a:cubicBezTo>
                  <a:pt x="6695813" y="5982263"/>
                  <a:pt x="6695813" y="5982263"/>
                  <a:pt x="6695813" y="5982263"/>
                </a:cubicBezTo>
                <a:cubicBezTo>
                  <a:pt x="6691692" y="5984323"/>
                  <a:pt x="6687571" y="5984323"/>
                  <a:pt x="6685511" y="5984323"/>
                </a:cubicBezTo>
                <a:cubicBezTo>
                  <a:pt x="6683451" y="5982263"/>
                  <a:pt x="6681390" y="5978142"/>
                  <a:pt x="6681390" y="5974021"/>
                </a:cubicBezTo>
                <a:cubicBezTo>
                  <a:pt x="6673148" y="5873060"/>
                  <a:pt x="6673148" y="5873060"/>
                  <a:pt x="6673148" y="5873060"/>
                </a:cubicBezTo>
                <a:cubicBezTo>
                  <a:pt x="6673148" y="5868939"/>
                  <a:pt x="6673148" y="5866879"/>
                  <a:pt x="6675208" y="5864819"/>
                </a:cubicBezTo>
                <a:close/>
                <a:moveTo>
                  <a:pt x="6617873" y="5864048"/>
                </a:moveTo>
                <a:cubicBezTo>
                  <a:pt x="6619419" y="5863791"/>
                  <a:pt x="6620964" y="5863791"/>
                  <a:pt x="6621994" y="5864823"/>
                </a:cubicBezTo>
                <a:cubicBezTo>
                  <a:pt x="6621994" y="5866888"/>
                  <a:pt x="6624054" y="5868953"/>
                  <a:pt x="6624054" y="5875148"/>
                </a:cubicBezTo>
                <a:cubicBezTo>
                  <a:pt x="6615813" y="5976336"/>
                  <a:pt x="6615813" y="5976336"/>
                  <a:pt x="6615813" y="5976336"/>
                </a:cubicBezTo>
                <a:cubicBezTo>
                  <a:pt x="6615813" y="5980466"/>
                  <a:pt x="6613752" y="5982531"/>
                  <a:pt x="6611692" y="5984596"/>
                </a:cubicBezTo>
                <a:cubicBezTo>
                  <a:pt x="6607571" y="5986661"/>
                  <a:pt x="6605510" y="5986661"/>
                  <a:pt x="6601390" y="5984596"/>
                </a:cubicBezTo>
                <a:cubicBezTo>
                  <a:pt x="6510730" y="5939165"/>
                  <a:pt x="6510730" y="5939165"/>
                  <a:pt x="6510730" y="5939165"/>
                </a:cubicBezTo>
                <a:cubicBezTo>
                  <a:pt x="6506610" y="5939165"/>
                  <a:pt x="6504549" y="5937100"/>
                  <a:pt x="6502489" y="5932970"/>
                </a:cubicBezTo>
                <a:cubicBezTo>
                  <a:pt x="6502489" y="5930904"/>
                  <a:pt x="6504549" y="5928840"/>
                  <a:pt x="6506610" y="5926774"/>
                </a:cubicBezTo>
                <a:cubicBezTo>
                  <a:pt x="6537516" y="5893734"/>
                  <a:pt x="6570483" y="5875148"/>
                  <a:pt x="6613752" y="5864823"/>
                </a:cubicBezTo>
                <a:cubicBezTo>
                  <a:pt x="6614782" y="5864823"/>
                  <a:pt x="6616328" y="5864307"/>
                  <a:pt x="6617873" y="5864048"/>
                </a:cubicBezTo>
                <a:close/>
                <a:moveTo>
                  <a:pt x="6649186" y="5828859"/>
                </a:moveTo>
                <a:cubicBezTo>
                  <a:pt x="6529433" y="5828859"/>
                  <a:pt x="6432355" y="5926985"/>
                  <a:pt x="6432355" y="6048029"/>
                </a:cubicBezTo>
                <a:cubicBezTo>
                  <a:pt x="6432355" y="6169072"/>
                  <a:pt x="6529433" y="6267198"/>
                  <a:pt x="6649186" y="6267198"/>
                </a:cubicBezTo>
                <a:cubicBezTo>
                  <a:pt x="6768939" y="6267198"/>
                  <a:pt x="6866018" y="6169072"/>
                  <a:pt x="6866018" y="6048029"/>
                </a:cubicBezTo>
                <a:cubicBezTo>
                  <a:pt x="6866018" y="5926985"/>
                  <a:pt x="6768939" y="5828859"/>
                  <a:pt x="6649186" y="5828859"/>
                </a:cubicBezTo>
                <a:close/>
                <a:moveTo>
                  <a:pt x="6648602" y="5797300"/>
                </a:moveTo>
                <a:cubicBezTo>
                  <a:pt x="6784816" y="5797300"/>
                  <a:pt x="6895240" y="5909032"/>
                  <a:pt x="6895240" y="6046861"/>
                </a:cubicBezTo>
                <a:cubicBezTo>
                  <a:pt x="6895240" y="6184689"/>
                  <a:pt x="6784816" y="6296422"/>
                  <a:pt x="6648602" y="6296422"/>
                </a:cubicBezTo>
                <a:cubicBezTo>
                  <a:pt x="6512387" y="6296422"/>
                  <a:pt x="6401963" y="6184689"/>
                  <a:pt x="6401963" y="6046861"/>
                </a:cubicBezTo>
                <a:cubicBezTo>
                  <a:pt x="6401963" y="5909032"/>
                  <a:pt x="6512387" y="5797300"/>
                  <a:pt x="6648602" y="5797300"/>
                </a:cubicBezTo>
                <a:close/>
                <a:moveTo>
                  <a:pt x="6635678" y="5718724"/>
                </a:moveTo>
                <a:cubicBezTo>
                  <a:pt x="6627452" y="5733273"/>
                  <a:pt x="6623339" y="5751979"/>
                  <a:pt x="6623339" y="5768607"/>
                </a:cubicBezTo>
                <a:cubicBezTo>
                  <a:pt x="6619226" y="5768607"/>
                  <a:pt x="6602773" y="5770685"/>
                  <a:pt x="6600717" y="5772764"/>
                </a:cubicBezTo>
                <a:cubicBezTo>
                  <a:pt x="6594547" y="5754058"/>
                  <a:pt x="6586321" y="5737430"/>
                  <a:pt x="6573982" y="5727038"/>
                </a:cubicBezTo>
                <a:cubicBezTo>
                  <a:pt x="6573982" y="5724959"/>
                  <a:pt x="6573982" y="5724959"/>
                  <a:pt x="6573982" y="5724959"/>
                </a:cubicBezTo>
                <a:cubicBezTo>
                  <a:pt x="6571926" y="5727038"/>
                  <a:pt x="6571926" y="5727038"/>
                  <a:pt x="6571926" y="5727038"/>
                </a:cubicBezTo>
                <a:cubicBezTo>
                  <a:pt x="6565756" y="5727038"/>
                  <a:pt x="6557530" y="5729116"/>
                  <a:pt x="6551360" y="5731195"/>
                </a:cubicBezTo>
                <a:cubicBezTo>
                  <a:pt x="6551360" y="5733273"/>
                  <a:pt x="6551360" y="5733273"/>
                  <a:pt x="6551360" y="5733273"/>
                </a:cubicBezTo>
                <a:cubicBezTo>
                  <a:pt x="6549304" y="5741587"/>
                  <a:pt x="6547247" y="5749901"/>
                  <a:pt x="6547247" y="5758215"/>
                </a:cubicBezTo>
                <a:cubicBezTo>
                  <a:pt x="6547247" y="5768607"/>
                  <a:pt x="6549304" y="5776921"/>
                  <a:pt x="6551360" y="5785235"/>
                </a:cubicBezTo>
                <a:cubicBezTo>
                  <a:pt x="6549304" y="5785235"/>
                  <a:pt x="6532851" y="5793548"/>
                  <a:pt x="6530795" y="5793548"/>
                </a:cubicBezTo>
                <a:cubicBezTo>
                  <a:pt x="6520512" y="5778999"/>
                  <a:pt x="6508173" y="5764450"/>
                  <a:pt x="6493777" y="5758215"/>
                </a:cubicBezTo>
                <a:cubicBezTo>
                  <a:pt x="6493777" y="5756136"/>
                  <a:pt x="6493777" y="5756136"/>
                  <a:pt x="6493777" y="5756136"/>
                </a:cubicBezTo>
                <a:cubicBezTo>
                  <a:pt x="6491721" y="5756136"/>
                  <a:pt x="6491721" y="5756136"/>
                  <a:pt x="6491721" y="5756136"/>
                </a:cubicBezTo>
                <a:cubicBezTo>
                  <a:pt x="6485551" y="5760293"/>
                  <a:pt x="6479382" y="5764450"/>
                  <a:pt x="6473212" y="5768607"/>
                </a:cubicBezTo>
                <a:cubicBezTo>
                  <a:pt x="6473212" y="5768607"/>
                  <a:pt x="6473212" y="5770685"/>
                  <a:pt x="6473212" y="5770685"/>
                </a:cubicBezTo>
                <a:cubicBezTo>
                  <a:pt x="6473212" y="5787313"/>
                  <a:pt x="6477325" y="5803941"/>
                  <a:pt x="6485551" y="5820568"/>
                </a:cubicBezTo>
                <a:cubicBezTo>
                  <a:pt x="6483495" y="5822647"/>
                  <a:pt x="6471156" y="5830961"/>
                  <a:pt x="6469099" y="5833039"/>
                </a:cubicBezTo>
                <a:cubicBezTo>
                  <a:pt x="6456760" y="5820568"/>
                  <a:pt x="6440308" y="5810176"/>
                  <a:pt x="6425911" y="5806019"/>
                </a:cubicBezTo>
                <a:cubicBezTo>
                  <a:pt x="6423855" y="5806019"/>
                  <a:pt x="6423855" y="5806019"/>
                  <a:pt x="6423855" y="5806019"/>
                </a:cubicBezTo>
                <a:cubicBezTo>
                  <a:pt x="6423855" y="5808097"/>
                  <a:pt x="6423855" y="5808097"/>
                  <a:pt x="6423855" y="5808097"/>
                </a:cubicBezTo>
                <a:cubicBezTo>
                  <a:pt x="6417685" y="5810176"/>
                  <a:pt x="6411516" y="5816411"/>
                  <a:pt x="6407402" y="5822647"/>
                </a:cubicBezTo>
                <a:cubicBezTo>
                  <a:pt x="6407402" y="5824725"/>
                  <a:pt x="6407402" y="5824725"/>
                  <a:pt x="6407402" y="5824725"/>
                </a:cubicBezTo>
                <a:cubicBezTo>
                  <a:pt x="6411516" y="5839274"/>
                  <a:pt x="6421798" y="5855902"/>
                  <a:pt x="6434138" y="5870451"/>
                </a:cubicBezTo>
                <a:cubicBezTo>
                  <a:pt x="6432082" y="5870451"/>
                  <a:pt x="6421798" y="5885000"/>
                  <a:pt x="6419742" y="5887079"/>
                </a:cubicBezTo>
                <a:cubicBezTo>
                  <a:pt x="6405346" y="5878765"/>
                  <a:pt x="6386837" y="5874608"/>
                  <a:pt x="6370385" y="5874608"/>
                </a:cubicBezTo>
                <a:cubicBezTo>
                  <a:pt x="6368328" y="5874608"/>
                  <a:pt x="6368328" y="5874608"/>
                  <a:pt x="6368328" y="5874608"/>
                </a:cubicBezTo>
                <a:cubicBezTo>
                  <a:pt x="6364215" y="5878765"/>
                  <a:pt x="6360102" y="5887079"/>
                  <a:pt x="6358046" y="5893314"/>
                </a:cubicBezTo>
                <a:cubicBezTo>
                  <a:pt x="6358046" y="5895393"/>
                  <a:pt x="6358046" y="5895393"/>
                  <a:pt x="6358046" y="5895393"/>
                </a:cubicBezTo>
                <a:cubicBezTo>
                  <a:pt x="6366272" y="5909941"/>
                  <a:pt x="6378611" y="5922412"/>
                  <a:pt x="6395063" y="5932805"/>
                </a:cubicBezTo>
                <a:cubicBezTo>
                  <a:pt x="6393007" y="5934883"/>
                  <a:pt x="6386837" y="5949432"/>
                  <a:pt x="6386837" y="5951511"/>
                </a:cubicBezTo>
                <a:cubicBezTo>
                  <a:pt x="6368328" y="5947354"/>
                  <a:pt x="6349820" y="5947354"/>
                  <a:pt x="6335424" y="5951511"/>
                </a:cubicBezTo>
                <a:cubicBezTo>
                  <a:pt x="6333367" y="5951511"/>
                  <a:pt x="6333367" y="5951511"/>
                  <a:pt x="6333367" y="5951511"/>
                </a:cubicBezTo>
                <a:cubicBezTo>
                  <a:pt x="6333367" y="5953589"/>
                  <a:pt x="6333367" y="5953589"/>
                  <a:pt x="6333367" y="5953589"/>
                </a:cubicBezTo>
                <a:cubicBezTo>
                  <a:pt x="6331311" y="5959825"/>
                  <a:pt x="6329254" y="5968138"/>
                  <a:pt x="6327198" y="5974373"/>
                </a:cubicBezTo>
                <a:cubicBezTo>
                  <a:pt x="6329254" y="5976452"/>
                  <a:pt x="6329254" y="5976452"/>
                  <a:pt x="6329254" y="5976452"/>
                </a:cubicBezTo>
                <a:cubicBezTo>
                  <a:pt x="6339537" y="5986844"/>
                  <a:pt x="6355989" y="5997237"/>
                  <a:pt x="6372441" y="6001393"/>
                </a:cubicBezTo>
                <a:cubicBezTo>
                  <a:pt x="6372441" y="6003472"/>
                  <a:pt x="6370385" y="6022178"/>
                  <a:pt x="6370385" y="6024257"/>
                </a:cubicBezTo>
                <a:cubicBezTo>
                  <a:pt x="6351876" y="6024257"/>
                  <a:pt x="6333367" y="6028413"/>
                  <a:pt x="6321028" y="6036728"/>
                </a:cubicBezTo>
                <a:cubicBezTo>
                  <a:pt x="6318972" y="6036728"/>
                  <a:pt x="6318972" y="6036728"/>
                  <a:pt x="6318972" y="6036728"/>
                </a:cubicBezTo>
                <a:cubicBezTo>
                  <a:pt x="6318972" y="6038805"/>
                  <a:pt x="6318972" y="6038805"/>
                  <a:pt x="6318972" y="6038805"/>
                </a:cubicBezTo>
                <a:cubicBezTo>
                  <a:pt x="6318972" y="6040884"/>
                  <a:pt x="6318972" y="6045041"/>
                  <a:pt x="6318972" y="6049198"/>
                </a:cubicBezTo>
                <a:cubicBezTo>
                  <a:pt x="6318972" y="6053355"/>
                  <a:pt x="6318972" y="6057512"/>
                  <a:pt x="6318972" y="6059590"/>
                </a:cubicBezTo>
                <a:cubicBezTo>
                  <a:pt x="6318972" y="6061669"/>
                  <a:pt x="6318972" y="6061669"/>
                  <a:pt x="6318972" y="6061669"/>
                </a:cubicBezTo>
                <a:cubicBezTo>
                  <a:pt x="6321028" y="6061669"/>
                  <a:pt x="6321028" y="6061669"/>
                  <a:pt x="6321028" y="6061669"/>
                </a:cubicBezTo>
                <a:cubicBezTo>
                  <a:pt x="6333367" y="6069983"/>
                  <a:pt x="6351876" y="6074140"/>
                  <a:pt x="6370385" y="6074140"/>
                </a:cubicBezTo>
                <a:cubicBezTo>
                  <a:pt x="6370385" y="6078296"/>
                  <a:pt x="6372441" y="6094924"/>
                  <a:pt x="6374498" y="6097002"/>
                </a:cubicBezTo>
                <a:cubicBezTo>
                  <a:pt x="6355989" y="6103237"/>
                  <a:pt x="6339537" y="6111551"/>
                  <a:pt x="6329254" y="6124022"/>
                </a:cubicBezTo>
                <a:cubicBezTo>
                  <a:pt x="6327198" y="6124022"/>
                  <a:pt x="6327198" y="6124022"/>
                  <a:pt x="6327198" y="6124022"/>
                </a:cubicBezTo>
                <a:cubicBezTo>
                  <a:pt x="6327198" y="6126101"/>
                  <a:pt x="6327198" y="6126101"/>
                  <a:pt x="6327198" y="6126101"/>
                </a:cubicBezTo>
                <a:cubicBezTo>
                  <a:pt x="6329254" y="6132336"/>
                  <a:pt x="6331311" y="6140650"/>
                  <a:pt x="6333367" y="6146886"/>
                </a:cubicBezTo>
                <a:cubicBezTo>
                  <a:pt x="6335424" y="6146886"/>
                  <a:pt x="6335424" y="6146886"/>
                  <a:pt x="6335424" y="6146886"/>
                </a:cubicBezTo>
                <a:cubicBezTo>
                  <a:pt x="6349820" y="6153121"/>
                  <a:pt x="6370385" y="6151042"/>
                  <a:pt x="6386837" y="6146886"/>
                </a:cubicBezTo>
                <a:cubicBezTo>
                  <a:pt x="6386837" y="6148963"/>
                  <a:pt x="6395063" y="6165592"/>
                  <a:pt x="6395063" y="6167669"/>
                </a:cubicBezTo>
                <a:cubicBezTo>
                  <a:pt x="6380668" y="6175983"/>
                  <a:pt x="6366272" y="6190533"/>
                  <a:pt x="6358046" y="6205082"/>
                </a:cubicBezTo>
                <a:cubicBezTo>
                  <a:pt x="6358046" y="6207160"/>
                  <a:pt x="6358046" y="6207160"/>
                  <a:pt x="6358046" y="6207160"/>
                </a:cubicBezTo>
                <a:cubicBezTo>
                  <a:pt x="6360102" y="6211318"/>
                  <a:pt x="6366272" y="6219631"/>
                  <a:pt x="6370385" y="6225866"/>
                </a:cubicBezTo>
                <a:cubicBezTo>
                  <a:pt x="6386837" y="6225866"/>
                  <a:pt x="6405346" y="6221710"/>
                  <a:pt x="6421798" y="6211318"/>
                </a:cubicBezTo>
                <a:cubicBezTo>
                  <a:pt x="6421798" y="6213395"/>
                  <a:pt x="6432082" y="6227945"/>
                  <a:pt x="6434138" y="6230024"/>
                </a:cubicBezTo>
                <a:cubicBezTo>
                  <a:pt x="6421798" y="6242494"/>
                  <a:pt x="6411516" y="6259121"/>
                  <a:pt x="6407402" y="6275750"/>
                </a:cubicBezTo>
                <a:cubicBezTo>
                  <a:pt x="6409459" y="6277827"/>
                  <a:pt x="6409459" y="6277827"/>
                  <a:pt x="6409459" y="6277827"/>
                </a:cubicBezTo>
                <a:cubicBezTo>
                  <a:pt x="6411516" y="6281985"/>
                  <a:pt x="6419742" y="6288220"/>
                  <a:pt x="6423855" y="6292377"/>
                </a:cubicBezTo>
                <a:cubicBezTo>
                  <a:pt x="6425911" y="6292377"/>
                  <a:pt x="6425911" y="6292377"/>
                  <a:pt x="6425911" y="6292377"/>
                </a:cubicBezTo>
                <a:cubicBezTo>
                  <a:pt x="6440308" y="6288220"/>
                  <a:pt x="6456760" y="6279906"/>
                  <a:pt x="6471156" y="6265357"/>
                </a:cubicBezTo>
                <a:cubicBezTo>
                  <a:pt x="6473212" y="6267436"/>
                  <a:pt x="6485551" y="6277827"/>
                  <a:pt x="6487608" y="6279906"/>
                </a:cubicBezTo>
                <a:cubicBezTo>
                  <a:pt x="6479382" y="6296533"/>
                  <a:pt x="6475269" y="6313162"/>
                  <a:pt x="6475269" y="6329789"/>
                </a:cubicBezTo>
                <a:cubicBezTo>
                  <a:pt x="6475269" y="6329789"/>
                  <a:pt x="6475269" y="6331868"/>
                  <a:pt x="6475269" y="6331868"/>
                </a:cubicBezTo>
                <a:cubicBezTo>
                  <a:pt x="6479382" y="6336024"/>
                  <a:pt x="6487608" y="6340182"/>
                  <a:pt x="6493777" y="6342259"/>
                </a:cubicBezTo>
                <a:cubicBezTo>
                  <a:pt x="6493777" y="6344338"/>
                  <a:pt x="6493777" y="6344338"/>
                  <a:pt x="6493777" y="6344338"/>
                </a:cubicBezTo>
                <a:cubicBezTo>
                  <a:pt x="6495834" y="6342259"/>
                  <a:pt x="6495834" y="6342259"/>
                  <a:pt x="6495834" y="6342259"/>
                </a:cubicBezTo>
                <a:cubicBezTo>
                  <a:pt x="6510230" y="6333946"/>
                  <a:pt x="6522569" y="6321475"/>
                  <a:pt x="6532851" y="6304848"/>
                </a:cubicBezTo>
                <a:cubicBezTo>
                  <a:pt x="6534908" y="6306926"/>
                  <a:pt x="6549304" y="6313162"/>
                  <a:pt x="6551360" y="6313162"/>
                </a:cubicBezTo>
                <a:cubicBezTo>
                  <a:pt x="6549304" y="6321475"/>
                  <a:pt x="6549304" y="6331868"/>
                  <a:pt x="6549304" y="6340182"/>
                </a:cubicBezTo>
                <a:cubicBezTo>
                  <a:pt x="6549304" y="6348495"/>
                  <a:pt x="6549304" y="6358888"/>
                  <a:pt x="6551360" y="6365123"/>
                </a:cubicBezTo>
                <a:cubicBezTo>
                  <a:pt x="6551360" y="6367201"/>
                  <a:pt x="6551360" y="6367201"/>
                  <a:pt x="6551360" y="6367201"/>
                </a:cubicBezTo>
                <a:cubicBezTo>
                  <a:pt x="6553417" y="6367201"/>
                  <a:pt x="6553417" y="6367201"/>
                  <a:pt x="6553417" y="6367201"/>
                </a:cubicBezTo>
                <a:cubicBezTo>
                  <a:pt x="6557530" y="6369280"/>
                  <a:pt x="6567812" y="6371358"/>
                  <a:pt x="6573982" y="6373436"/>
                </a:cubicBezTo>
                <a:cubicBezTo>
                  <a:pt x="6576039" y="6373436"/>
                  <a:pt x="6576039" y="6373436"/>
                  <a:pt x="6576039" y="6373436"/>
                </a:cubicBezTo>
                <a:cubicBezTo>
                  <a:pt x="6586321" y="6360966"/>
                  <a:pt x="6596604" y="6344338"/>
                  <a:pt x="6600717" y="6327711"/>
                </a:cubicBezTo>
                <a:cubicBezTo>
                  <a:pt x="6602773" y="6327711"/>
                  <a:pt x="6621282" y="6329789"/>
                  <a:pt x="6623339" y="6329789"/>
                </a:cubicBezTo>
                <a:cubicBezTo>
                  <a:pt x="6623339" y="6348495"/>
                  <a:pt x="6627452" y="6367201"/>
                  <a:pt x="6635678" y="6381750"/>
                </a:cubicBezTo>
                <a:cubicBezTo>
                  <a:pt x="6637734" y="6381750"/>
                  <a:pt x="6637734" y="6381750"/>
                  <a:pt x="6637734" y="6381750"/>
                </a:cubicBezTo>
                <a:cubicBezTo>
                  <a:pt x="6643904" y="6381750"/>
                  <a:pt x="6654187" y="6381750"/>
                  <a:pt x="6658300" y="6381750"/>
                </a:cubicBezTo>
                <a:cubicBezTo>
                  <a:pt x="6660357" y="6381750"/>
                  <a:pt x="6660357" y="6381750"/>
                  <a:pt x="6660357" y="6381750"/>
                </a:cubicBezTo>
                <a:cubicBezTo>
                  <a:pt x="6668583" y="6367201"/>
                  <a:pt x="6672696" y="6348495"/>
                  <a:pt x="6674753" y="6329789"/>
                </a:cubicBezTo>
                <a:cubicBezTo>
                  <a:pt x="6676809" y="6329789"/>
                  <a:pt x="6693261" y="6327711"/>
                  <a:pt x="6695318" y="6327711"/>
                </a:cubicBezTo>
                <a:cubicBezTo>
                  <a:pt x="6699431" y="6344338"/>
                  <a:pt x="6709714" y="6360966"/>
                  <a:pt x="6722053" y="6373436"/>
                </a:cubicBezTo>
                <a:cubicBezTo>
                  <a:pt x="6728222" y="6371358"/>
                  <a:pt x="6738505" y="6369280"/>
                  <a:pt x="6742618" y="6367201"/>
                </a:cubicBezTo>
                <a:cubicBezTo>
                  <a:pt x="6744675" y="6367201"/>
                  <a:pt x="6744675" y="6367201"/>
                  <a:pt x="6744675" y="6367201"/>
                </a:cubicBezTo>
                <a:cubicBezTo>
                  <a:pt x="6746731" y="6358888"/>
                  <a:pt x="6746731" y="6348495"/>
                  <a:pt x="6746731" y="6340182"/>
                </a:cubicBezTo>
                <a:cubicBezTo>
                  <a:pt x="6746731" y="6331868"/>
                  <a:pt x="6746731" y="6321475"/>
                  <a:pt x="6744675" y="6313162"/>
                </a:cubicBezTo>
                <a:cubicBezTo>
                  <a:pt x="6746731" y="6313162"/>
                  <a:pt x="6763183" y="6306926"/>
                  <a:pt x="6765240" y="6304848"/>
                </a:cubicBezTo>
                <a:cubicBezTo>
                  <a:pt x="6773466" y="6321475"/>
                  <a:pt x="6787862" y="6333946"/>
                  <a:pt x="6802257" y="6342259"/>
                </a:cubicBezTo>
                <a:cubicBezTo>
                  <a:pt x="6808427" y="6340182"/>
                  <a:pt x="6816653" y="6336024"/>
                  <a:pt x="6820766" y="6331868"/>
                </a:cubicBezTo>
                <a:cubicBezTo>
                  <a:pt x="6822823" y="6329789"/>
                  <a:pt x="6822823" y="6329789"/>
                  <a:pt x="6822823" y="6329789"/>
                </a:cubicBezTo>
                <a:cubicBezTo>
                  <a:pt x="6822823" y="6329789"/>
                  <a:pt x="6822823" y="6329789"/>
                  <a:pt x="6822823" y="6327711"/>
                </a:cubicBezTo>
                <a:cubicBezTo>
                  <a:pt x="6822823" y="6313162"/>
                  <a:pt x="6816653" y="6294456"/>
                  <a:pt x="6808427" y="6279906"/>
                </a:cubicBezTo>
                <a:cubicBezTo>
                  <a:pt x="6810484" y="6277827"/>
                  <a:pt x="6822823" y="6267436"/>
                  <a:pt x="6824879" y="6265357"/>
                </a:cubicBezTo>
                <a:cubicBezTo>
                  <a:pt x="6839275" y="6277827"/>
                  <a:pt x="6855727" y="6288220"/>
                  <a:pt x="6870123" y="6292377"/>
                </a:cubicBezTo>
                <a:cubicBezTo>
                  <a:pt x="6872180" y="6292377"/>
                  <a:pt x="6872180" y="6292377"/>
                  <a:pt x="6872180" y="6292377"/>
                </a:cubicBezTo>
                <a:cubicBezTo>
                  <a:pt x="6876293" y="6288220"/>
                  <a:pt x="6884519" y="6281985"/>
                  <a:pt x="6886576" y="6275750"/>
                </a:cubicBezTo>
                <a:cubicBezTo>
                  <a:pt x="6888632" y="6275750"/>
                  <a:pt x="6888632" y="6275750"/>
                  <a:pt x="6888632" y="6275750"/>
                </a:cubicBezTo>
                <a:cubicBezTo>
                  <a:pt x="6884519" y="6259121"/>
                  <a:pt x="6874236" y="6242494"/>
                  <a:pt x="6861897" y="6230024"/>
                </a:cubicBezTo>
                <a:cubicBezTo>
                  <a:pt x="6863954" y="6227945"/>
                  <a:pt x="6874236" y="6213395"/>
                  <a:pt x="6874236" y="6211318"/>
                </a:cubicBezTo>
                <a:cubicBezTo>
                  <a:pt x="6890689" y="6219631"/>
                  <a:pt x="6909198" y="6225866"/>
                  <a:pt x="6925650" y="6225866"/>
                </a:cubicBezTo>
                <a:cubicBezTo>
                  <a:pt x="6927706" y="6223788"/>
                  <a:pt x="6927706" y="6223788"/>
                  <a:pt x="6927706" y="6223788"/>
                </a:cubicBezTo>
                <a:cubicBezTo>
                  <a:pt x="6929763" y="6219631"/>
                  <a:pt x="6935933" y="6211318"/>
                  <a:pt x="6937989" y="6205082"/>
                </a:cubicBezTo>
                <a:cubicBezTo>
                  <a:pt x="6937989" y="6203004"/>
                  <a:pt x="6937989" y="6203004"/>
                  <a:pt x="6937989" y="6203004"/>
                </a:cubicBezTo>
                <a:cubicBezTo>
                  <a:pt x="6929763" y="6190533"/>
                  <a:pt x="6915367" y="6175983"/>
                  <a:pt x="6900972" y="6167669"/>
                </a:cubicBezTo>
                <a:cubicBezTo>
                  <a:pt x="6900972" y="6163513"/>
                  <a:pt x="6909198" y="6148963"/>
                  <a:pt x="6909198" y="6146886"/>
                </a:cubicBezTo>
                <a:cubicBezTo>
                  <a:pt x="6925650" y="6151042"/>
                  <a:pt x="6944159" y="6151042"/>
                  <a:pt x="6960611" y="6146886"/>
                </a:cubicBezTo>
                <a:cubicBezTo>
                  <a:pt x="6962667" y="6146886"/>
                  <a:pt x="6962667" y="6146886"/>
                  <a:pt x="6962667" y="6146886"/>
                </a:cubicBezTo>
                <a:cubicBezTo>
                  <a:pt x="6964724" y="6140650"/>
                  <a:pt x="6966781" y="6132336"/>
                  <a:pt x="6966781" y="6126101"/>
                </a:cubicBezTo>
                <a:cubicBezTo>
                  <a:pt x="6966781" y="6124022"/>
                  <a:pt x="6966781" y="6124022"/>
                  <a:pt x="6966781" y="6124022"/>
                </a:cubicBezTo>
                <a:cubicBezTo>
                  <a:pt x="6956498" y="6111551"/>
                  <a:pt x="6940046" y="6103237"/>
                  <a:pt x="6921537" y="6097002"/>
                </a:cubicBezTo>
                <a:cubicBezTo>
                  <a:pt x="6923593" y="6094924"/>
                  <a:pt x="6925650" y="6078296"/>
                  <a:pt x="6925650" y="6076218"/>
                </a:cubicBezTo>
                <a:cubicBezTo>
                  <a:pt x="6944159" y="6076218"/>
                  <a:pt x="6962667" y="6069983"/>
                  <a:pt x="6975007" y="6061669"/>
                </a:cubicBezTo>
                <a:cubicBezTo>
                  <a:pt x="6977063" y="6061669"/>
                  <a:pt x="6977063" y="6061669"/>
                  <a:pt x="6977063" y="6061669"/>
                </a:cubicBezTo>
                <a:cubicBezTo>
                  <a:pt x="6977063" y="6057512"/>
                  <a:pt x="6977063" y="6053355"/>
                  <a:pt x="6977063" y="6049198"/>
                </a:cubicBezTo>
                <a:cubicBezTo>
                  <a:pt x="6977063" y="6047119"/>
                  <a:pt x="6977063" y="6042963"/>
                  <a:pt x="6977063" y="6038805"/>
                </a:cubicBezTo>
                <a:cubicBezTo>
                  <a:pt x="6975007" y="6038805"/>
                  <a:pt x="6975007" y="6038805"/>
                  <a:pt x="6975007" y="6038805"/>
                </a:cubicBezTo>
                <a:cubicBezTo>
                  <a:pt x="6962667" y="6030492"/>
                  <a:pt x="6944159" y="6024257"/>
                  <a:pt x="6925650" y="6024257"/>
                </a:cubicBezTo>
                <a:cubicBezTo>
                  <a:pt x="6925650" y="6022178"/>
                  <a:pt x="6923593" y="6005551"/>
                  <a:pt x="6923593" y="6003472"/>
                </a:cubicBezTo>
                <a:cubicBezTo>
                  <a:pt x="6940046" y="5997237"/>
                  <a:pt x="6956498" y="5988923"/>
                  <a:pt x="6966781" y="5976452"/>
                </a:cubicBezTo>
                <a:cubicBezTo>
                  <a:pt x="6968837" y="5976452"/>
                  <a:pt x="6968837" y="5976452"/>
                  <a:pt x="6968837" y="5976452"/>
                </a:cubicBezTo>
                <a:cubicBezTo>
                  <a:pt x="6968837" y="5974373"/>
                  <a:pt x="6968837" y="5974373"/>
                  <a:pt x="6968837" y="5974373"/>
                </a:cubicBezTo>
                <a:cubicBezTo>
                  <a:pt x="6966781" y="5968138"/>
                  <a:pt x="6964724" y="5959825"/>
                  <a:pt x="6962667" y="5953589"/>
                </a:cubicBezTo>
                <a:cubicBezTo>
                  <a:pt x="6960611" y="5953589"/>
                  <a:pt x="6960611" y="5953589"/>
                  <a:pt x="6960611" y="5953589"/>
                </a:cubicBezTo>
                <a:cubicBezTo>
                  <a:pt x="6946215" y="5947354"/>
                  <a:pt x="6927706" y="5949432"/>
                  <a:pt x="6909198" y="5953589"/>
                </a:cubicBezTo>
                <a:cubicBezTo>
                  <a:pt x="6909198" y="5951511"/>
                  <a:pt x="6903028" y="5934883"/>
                  <a:pt x="6900972" y="5932805"/>
                </a:cubicBezTo>
                <a:cubicBezTo>
                  <a:pt x="6917424" y="5924491"/>
                  <a:pt x="6929763" y="5909941"/>
                  <a:pt x="6937989" y="5895393"/>
                </a:cubicBezTo>
                <a:cubicBezTo>
                  <a:pt x="6937989" y="5893314"/>
                  <a:pt x="6937989" y="5893314"/>
                  <a:pt x="6937989" y="5893314"/>
                </a:cubicBezTo>
                <a:cubicBezTo>
                  <a:pt x="6935933" y="5889157"/>
                  <a:pt x="6931820" y="5880843"/>
                  <a:pt x="6927706" y="5874608"/>
                </a:cubicBezTo>
                <a:cubicBezTo>
                  <a:pt x="6925650" y="5874608"/>
                  <a:pt x="6925650" y="5874608"/>
                  <a:pt x="6925650" y="5874608"/>
                </a:cubicBezTo>
                <a:cubicBezTo>
                  <a:pt x="6909198" y="5874608"/>
                  <a:pt x="6890689" y="5878765"/>
                  <a:pt x="6876293" y="5887079"/>
                </a:cubicBezTo>
                <a:cubicBezTo>
                  <a:pt x="6874236" y="5887079"/>
                  <a:pt x="6863954" y="5872529"/>
                  <a:pt x="6861897" y="5870451"/>
                </a:cubicBezTo>
                <a:cubicBezTo>
                  <a:pt x="6874236" y="5857980"/>
                  <a:pt x="6884519" y="5841353"/>
                  <a:pt x="6888632" y="5824725"/>
                </a:cubicBezTo>
                <a:cubicBezTo>
                  <a:pt x="6888632" y="5822647"/>
                  <a:pt x="6888632" y="5822647"/>
                  <a:pt x="6888632" y="5822647"/>
                </a:cubicBezTo>
                <a:cubicBezTo>
                  <a:pt x="6884519" y="5818490"/>
                  <a:pt x="6878350" y="5812254"/>
                  <a:pt x="6872180" y="5808097"/>
                </a:cubicBezTo>
                <a:cubicBezTo>
                  <a:pt x="6855727" y="5812254"/>
                  <a:pt x="6839275" y="5820568"/>
                  <a:pt x="6826936" y="5833039"/>
                </a:cubicBezTo>
                <a:cubicBezTo>
                  <a:pt x="6824879" y="5833039"/>
                  <a:pt x="6810484" y="5822647"/>
                  <a:pt x="6808427" y="5820568"/>
                </a:cubicBezTo>
                <a:cubicBezTo>
                  <a:pt x="6818710" y="5803941"/>
                  <a:pt x="6822823" y="5787313"/>
                  <a:pt x="6822823" y="5770685"/>
                </a:cubicBezTo>
                <a:cubicBezTo>
                  <a:pt x="6822823" y="5770685"/>
                  <a:pt x="6822823" y="5768607"/>
                  <a:pt x="6822823" y="5768607"/>
                </a:cubicBezTo>
                <a:cubicBezTo>
                  <a:pt x="6816653" y="5764450"/>
                  <a:pt x="6808427" y="5760293"/>
                  <a:pt x="6804314" y="5758215"/>
                </a:cubicBezTo>
                <a:cubicBezTo>
                  <a:pt x="6802257" y="5756136"/>
                  <a:pt x="6802257" y="5756136"/>
                  <a:pt x="6802257" y="5756136"/>
                </a:cubicBezTo>
                <a:cubicBezTo>
                  <a:pt x="6802257" y="5758215"/>
                  <a:pt x="6802257" y="5758215"/>
                  <a:pt x="6802257" y="5758215"/>
                </a:cubicBezTo>
                <a:cubicBezTo>
                  <a:pt x="6787862" y="5764450"/>
                  <a:pt x="6775523" y="5778999"/>
                  <a:pt x="6765240" y="5793548"/>
                </a:cubicBezTo>
                <a:cubicBezTo>
                  <a:pt x="6763183" y="5793548"/>
                  <a:pt x="6746731" y="5787313"/>
                  <a:pt x="6744675" y="5785235"/>
                </a:cubicBezTo>
                <a:cubicBezTo>
                  <a:pt x="6746731" y="5776921"/>
                  <a:pt x="6748788" y="5768607"/>
                  <a:pt x="6748788" y="5758215"/>
                </a:cubicBezTo>
                <a:cubicBezTo>
                  <a:pt x="6748788" y="5749901"/>
                  <a:pt x="6746731" y="5741587"/>
                  <a:pt x="6744675" y="5733273"/>
                </a:cubicBezTo>
                <a:cubicBezTo>
                  <a:pt x="6744675" y="5731195"/>
                  <a:pt x="6744675" y="5731195"/>
                  <a:pt x="6744675" y="5731195"/>
                </a:cubicBezTo>
                <a:cubicBezTo>
                  <a:pt x="6742618" y="5731195"/>
                  <a:pt x="6742618" y="5731195"/>
                  <a:pt x="6742618" y="5731195"/>
                </a:cubicBezTo>
                <a:cubicBezTo>
                  <a:pt x="6738505" y="5729116"/>
                  <a:pt x="6730279" y="5727038"/>
                  <a:pt x="6722053" y="5727038"/>
                </a:cubicBezTo>
                <a:cubicBezTo>
                  <a:pt x="6709714" y="5737430"/>
                  <a:pt x="6699431" y="5754058"/>
                  <a:pt x="6695318" y="5772764"/>
                </a:cubicBezTo>
                <a:cubicBezTo>
                  <a:pt x="6693261" y="5770685"/>
                  <a:pt x="6676809" y="5768607"/>
                  <a:pt x="6672696" y="5768607"/>
                </a:cubicBezTo>
                <a:cubicBezTo>
                  <a:pt x="6672696" y="5751979"/>
                  <a:pt x="6668583" y="5733273"/>
                  <a:pt x="6660357" y="5718724"/>
                </a:cubicBezTo>
                <a:cubicBezTo>
                  <a:pt x="6658300" y="5718724"/>
                  <a:pt x="6658300" y="5718724"/>
                  <a:pt x="6658300" y="5718724"/>
                </a:cubicBezTo>
                <a:cubicBezTo>
                  <a:pt x="6652131" y="5716645"/>
                  <a:pt x="6643904" y="5716645"/>
                  <a:pt x="6637734" y="5718724"/>
                </a:cubicBezTo>
                <a:cubicBezTo>
                  <a:pt x="6635678" y="5718724"/>
                  <a:pt x="6635678" y="5718724"/>
                  <a:pt x="6635678" y="571872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a:p>
        </p:txBody>
      </p:sp>
      <p:sp>
        <p:nvSpPr>
          <p:cNvPr id="7" name="Text Placeholder 6">
            <a:extLst>
              <a:ext uri="{FF2B5EF4-FFF2-40B4-BE49-F238E27FC236}">
                <a16:creationId xmlns:a16="http://schemas.microsoft.com/office/drawing/2014/main" id="{23834558-27F1-4188-B277-0880D2CE052B}"/>
              </a:ext>
            </a:extLst>
          </p:cNvPr>
          <p:cNvSpPr>
            <a:spLocks noGrp="1"/>
          </p:cNvSpPr>
          <p:nvPr>
            <p:ph type="body" sz="quarter" idx="14" hasCustomPrompt="1"/>
          </p:nvPr>
        </p:nvSpPr>
        <p:spPr>
          <a:xfrm>
            <a:off x="0" y="0"/>
            <a:ext cx="12192000" cy="6858000"/>
          </a:xfrm>
          <a:custGeom>
            <a:avLst/>
            <a:gdLst>
              <a:gd name="connsiteX0" fmla="*/ 6602777 w 12192000"/>
              <a:gd name="connsiteY0" fmla="*/ 6116155 h 6858000"/>
              <a:gd name="connsiteX1" fmla="*/ 6612980 w 12192000"/>
              <a:gd name="connsiteY1" fmla="*/ 6116155 h 6858000"/>
              <a:gd name="connsiteX2" fmla="*/ 6617061 w 12192000"/>
              <a:gd name="connsiteY2" fmla="*/ 6124493 h 6858000"/>
              <a:gd name="connsiteX3" fmla="*/ 6623183 w 12192000"/>
              <a:gd name="connsiteY3" fmla="*/ 6226637 h 6858000"/>
              <a:gd name="connsiteX4" fmla="*/ 6621142 w 12192000"/>
              <a:gd name="connsiteY4" fmla="*/ 6237059 h 6858000"/>
              <a:gd name="connsiteX5" fmla="*/ 6615021 w 12192000"/>
              <a:gd name="connsiteY5" fmla="*/ 6237059 h 6858000"/>
              <a:gd name="connsiteX6" fmla="*/ 6508908 w 12192000"/>
              <a:gd name="connsiteY6" fmla="*/ 6174523 h 6858000"/>
              <a:gd name="connsiteX7" fmla="*/ 6504827 w 12192000"/>
              <a:gd name="connsiteY7" fmla="*/ 6168270 h 6858000"/>
              <a:gd name="connsiteX8" fmla="*/ 6504827 w 12192000"/>
              <a:gd name="connsiteY8" fmla="*/ 6166184 h 6858000"/>
              <a:gd name="connsiteX9" fmla="*/ 6510948 w 12192000"/>
              <a:gd name="connsiteY9" fmla="*/ 6162015 h 6858000"/>
              <a:gd name="connsiteX10" fmla="*/ 6602777 w 12192000"/>
              <a:gd name="connsiteY10" fmla="*/ 6116155 h 6858000"/>
              <a:gd name="connsiteX11" fmla="*/ 6685511 w 12192000"/>
              <a:gd name="connsiteY11" fmla="*/ 6114071 h 6858000"/>
              <a:gd name="connsiteX12" fmla="*/ 6695813 w 12192000"/>
              <a:gd name="connsiteY12" fmla="*/ 6114071 h 6858000"/>
              <a:gd name="connsiteX13" fmla="*/ 6786472 w 12192000"/>
              <a:gd name="connsiteY13" fmla="*/ 6159837 h 6858000"/>
              <a:gd name="connsiteX14" fmla="*/ 6794714 w 12192000"/>
              <a:gd name="connsiteY14" fmla="*/ 6166078 h 6858000"/>
              <a:gd name="connsiteX15" fmla="*/ 6790593 w 12192000"/>
              <a:gd name="connsiteY15" fmla="*/ 6172318 h 6858000"/>
              <a:gd name="connsiteX16" fmla="*/ 6683451 w 12192000"/>
              <a:gd name="connsiteY16" fmla="*/ 6234726 h 6858000"/>
              <a:gd name="connsiteX17" fmla="*/ 6675208 w 12192000"/>
              <a:gd name="connsiteY17" fmla="*/ 6234726 h 6858000"/>
              <a:gd name="connsiteX18" fmla="*/ 6673148 w 12192000"/>
              <a:gd name="connsiteY18" fmla="*/ 6226405 h 6858000"/>
              <a:gd name="connsiteX19" fmla="*/ 6681390 w 12192000"/>
              <a:gd name="connsiteY19" fmla="*/ 6122392 h 6858000"/>
              <a:gd name="connsiteX20" fmla="*/ 6685511 w 12192000"/>
              <a:gd name="connsiteY20" fmla="*/ 6114071 h 6858000"/>
              <a:gd name="connsiteX21" fmla="*/ 5867776 w 12192000"/>
              <a:gd name="connsiteY21" fmla="*/ 6074328 h 6858000"/>
              <a:gd name="connsiteX22" fmla="*/ 5867776 w 12192000"/>
              <a:gd name="connsiteY22" fmla="*/ 6117531 h 6858000"/>
              <a:gd name="connsiteX23" fmla="*/ 5819888 w 12192000"/>
              <a:gd name="connsiteY23" fmla="*/ 6125760 h 6858000"/>
              <a:gd name="connsiteX24" fmla="*/ 5801149 w 12192000"/>
              <a:gd name="connsiteY24" fmla="*/ 6101073 h 6858000"/>
              <a:gd name="connsiteX25" fmla="*/ 5826134 w 12192000"/>
              <a:gd name="connsiteY25" fmla="*/ 6076386 h 6858000"/>
              <a:gd name="connsiteX26" fmla="*/ 5518276 w 12192000"/>
              <a:gd name="connsiteY26" fmla="*/ 6004194 h 6858000"/>
              <a:gd name="connsiteX27" fmla="*/ 5559186 w 12192000"/>
              <a:gd name="connsiteY27" fmla="*/ 6064393 h 6858000"/>
              <a:gd name="connsiteX28" fmla="*/ 5518276 w 12192000"/>
              <a:gd name="connsiteY28" fmla="*/ 6124591 h 6858000"/>
              <a:gd name="connsiteX29" fmla="*/ 5477363 w 12192000"/>
              <a:gd name="connsiteY29" fmla="*/ 6064393 h 6858000"/>
              <a:gd name="connsiteX30" fmla="*/ 5518276 w 12192000"/>
              <a:gd name="connsiteY30" fmla="*/ 6004194 h 6858000"/>
              <a:gd name="connsiteX31" fmla="*/ 6672498 w 12192000"/>
              <a:gd name="connsiteY31" fmla="*/ 5995882 h 6858000"/>
              <a:gd name="connsiteX32" fmla="*/ 6681491 w 12192000"/>
              <a:gd name="connsiteY32" fmla="*/ 5996921 h 6858000"/>
              <a:gd name="connsiteX33" fmla="*/ 6708215 w 12192000"/>
              <a:gd name="connsiteY33" fmla="*/ 6048872 h 6858000"/>
              <a:gd name="connsiteX34" fmla="*/ 6648601 w 12192000"/>
              <a:gd name="connsiteY34" fmla="*/ 6107057 h 6858000"/>
              <a:gd name="connsiteX35" fmla="*/ 6588987 w 12192000"/>
              <a:gd name="connsiteY35" fmla="*/ 6048872 h 6858000"/>
              <a:gd name="connsiteX36" fmla="*/ 6615711 w 12192000"/>
              <a:gd name="connsiteY36" fmla="*/ 5999000 h 6858000"/>
              <a:gd name="connsiteX37" fmla="*/ 6632156 w 12192000"/>
              <a:gd name="connsiteY37" fmla="*/ 6001077 h 6858000"/>
              <a:gd name="connsiteX38" fmla="*/ 6630100 w 12192000"/>
              <a:gd name="connsiteY38" fmla="*/ 6017702 h 6858000"/>
              <a:gd name="connsiteX39" fmla="*/ 6613655 w 12192000"/>
              <a:gd name="connsiteY39" fmla="*/ 6048872 h 6858000"/>
              <a:gd name="connsiteX40" fmla="*/ 6648601 w 12192000"/>
              <a:gd name="connsiteY40" fmla="*/ 6084199 h 6858000"/>
              <a:gd name="connsiteX41" fmla="*/ 6683547 w 12192000"/>
              <a:gd name="connsiteY41" fmla="*/ 6048872 h 6858000"/>
              <a:gd name="connsiteX42" fmla="*/ 6667102 w 12192000"/>
              <a:gd name="connsiteY42" fmla="*/ 6017702 h 6858000"/>
              <a:gd name="connsiteX43" fmla="*/ 6665047 w 12192000"/>
              <a:gd name="connsiteY43" fmla="*/ 6001077 h 6858000"/>
              <a:gd name="connsiteX44" fmla="*/ 6672498 w 12192000"/>
              <a:gd name="connsiteY44" fmla="*/ 5995882 h 6858000"/>
              <a:gd name="connsiteX45" fmla="*/ 6821432 w 12192000"/>
              <a:gd name="connsiteY45" fmla="*/ 5980816 h 6858000"/>
              <a:gd name="connsiteX46" fmla="*/ 6825565 w 12192000"/>
              <a:gd name="connsiteY46" fmla="*/ 5987045 h 6858000"/>
              <a:gd name="connsiteX47" fmla="*/ 6825565 w 12192000"/>
              <a:gd name="connsiteY47" fmla="*/ 6111612 h 6858000"/>
              <a:gd name="connsiteX48" fmla="*/ 6821432 w 12192000"/>
              <a:gd name="connsiteY48" fmla="*/ 6117840 h 6858000"/>
              <a:gd name="connsiteX49" fmla="*/ 6813166 w 12192000"/>
              <a:gd name="connsiteY49" fmla="*/ 6115764 h 6858000"/>
              <a:gd name="connsiteX50" fmla="*/ 6728441 w 12192000"/>
              <a:gd name="connsiteY50" fmla="*/ 6057632 h 6858000"/>
              <a:gd name="connsiteX51" fmla="*/ 6722242 w 12192000"/>
              <a:gd name="connsiteY51" fmla="*/ 6049328 h 6858000"/>
              <a:gd name="connsiteX52" fmla="*/ 6728441 w 12192000"/>
              <a:gd name="connsiteY52" fmla="*/ 6041024 h 6858000"/>
              <a:gd name="connsiteX53" fmla="*/ 6813166 w 12192000"/>
              <a:gd name="connsiteY53" fmla="*/ 5982893 h 6858000"/>
              <a:gd name="connsiteX54" fmla="*/ 6821432 w 12192000"/>
              <a:gd name="connsiteY54" fmla="*/ 5980816 h 6858000"/>
              <a:gd name="connsiteX55" fmla="*/ 6475604 w 12192000"/>
              <a:gd name="connsiteY55" fmla="*/ 5980816 h 6858000"/>
              <a:gd name="connsiteX56" fmla="*/ 6483787 w 12192000"/>
              <a:gd name="connsiteY56" fmla="*/ 5984968 h 6858000"/>
              <a:gd name="connsiteX57" fmla="*/ 6567656 w 12192000"/>
              <a:gd name="connsiteY57" fmla="*/ 6041024 h 6858000"/>
              <a:gd name="connsiteX58" fmla="*/ 6573792 w 12192000"/>
              <a:gd name="connsiteY58" fmla="*/ 6049328 h 6858000"/>
              <a:gd name="connsiteX59" fmla="*/ 6567656 w 12192000"/>
              <a:gd name="connsiteY59" fmla="*/ 6057632 h 6858000"/>
              <a:gd name="connsiteX60" fmla="*/ 6483787 w 12192000"/>
              <a:gd name="connsiteY60" fmla="*/ 6115764 h 6858000"/>
              <a:gd name="connsiteX61" fmla="*/ 6475604 w 12192000"/>
              <a:gd name="connsiteY61" fmla="*/ 6117840 h 6858000"/>
              <a:gd name="connsiteX62" fmla="*/ 6471513 w 12192000"/>
              <a:gd name="connsiteY62" fmla="*/ 6111612 h 6858000"/>
              <a:gd name="connsiteX63" fmla="*/ 6471513 w 12192000"/>
              <a:gd name="connsiteY63" fmla="*/ 5987045 h 6858000"/>
              <a:gd name="connsiteX64" fmla="*/ 6475604 w 12192000"/>
              <a:gd name="connsiteY64" fmla="*/ 5980816 h 6858000"/>
              <a:gd name="connsiteX65" fmla="*/ 6087559 w 12192000"/>
              <a:gd name="connsiteY65" fmla="*/ 5970296 h 6858000"/>
              <a:gd name="connsiteX66" fmla="*/ 6081400 w 12192000"/>
              <a:gd name="connsiteY66" fmla="*/ 5972374 h 6858000"/>
              <a:gd name="connsiteX67" fmla="*/ 6079347 w 12192000"/>
              <a:gd name="connsiteY67" fmla="*/ 5978604 h 6858000"/>
              <a:gd name="connsiteX68" fmla="*/ 6120408 w 12192000"/>
              <a:gd name="connsiteY68" fmla="*/ 6136455 h 6858000"/>
              <a:gd name="connsiteX69" fmla="*/ 6145045 w 12192000"/>
              <a:gd name="connsiteY69" fmla="*/ 6157224 h 6858000"/>
              <a:gd name="connsiteX70" fmla="*/ 6153257 w 12192000"/>
              <a:gd name="connsiteY70" fmla="*/ 6157224 h 6858000"/>
              <a:gd name="connsiteX71" fmla="*/ 6149151 w 12192000"/>
              <a:gd name="connsiteY71" fmla="*/ 6165532 h 6858000"/>
              <a:gd name="connsiteX72" fmla="*/ 6149151 w 12192000"/>
              <a:gd name="connsiteY72" fmla="*/ 6167609 h 6858000"/>
              <a:gd name="connsiteX73" fmla="*/ 6124515 w 12192000"/>
              <a:gd name="connsiteY73" fmla="*/ 6186302 h 6858000"/>
              <a:gd name="connsiteX74" fmla="*/ 6089612 w 12192000"/>
              <a:gd name="connsiteY74" fmla="*/ 6184225 h 6858000"/>
              <a:gd name="connsiteX75" fmla="*/ 6083453 w 12192000"/>
              <a:gd name="connsiteY75" fmla="*/ 6186302 h 6858000"/>
              <a:gd name="connsiteX76" fmla="*/ 6081400 w 12192000"/>
              <a:gd name="connsiteY76" fmla="*/ 6190456 h 6858000"/>
              <a:gd name="connsiteX77" fmla="*/ 6081400 w 12192000"/>
              <a:gd name="connsiteY77" fmla="*/ 6209149 h 6858000"/>
              <a:gd name="connsiteX78" fmla="*/ 6087559 w 12192000"/>
              <a:gd name="connsiteY78" fmla="*/ 6215380 h 6858000"/>
              <a:gd name="connsiteX79" fmla="*/ 6134780 w 12192000"/>
              <a:gd name="connsiteY79" fmla="*/ 6221610 h 6858000"/>
              <a:gd name="connsiteX80" fmla="*/ 6136833 w 12192000"/>
              <a:gd name="connsiteY80" fmla="*/ 6221610 h 6858000"/>
              <a:gd name="connsiteX81" fmla="*/ 6190213 w 12192000"/>
              <a:gd name="connsiteY81" fmla="*/ 6169686 h 6858000"/>
              <a:gd name="connsiteX82" fmla="*/ 6223062 w 12192000"/>
              <a:gd name="connsiteY82" fmla="*/ 6040914 h 6858000"/>
              <a:gd name="connsiteX83" fmla="*/ 6235380 w 12192000"/>
              <a:gd name="connsiteY83" fmla="*/ 5999374 h 6858000"/>
              <a:gd name="connsiteX84" fmla="*/ 6239487 w 12192000"/>
              <a:gd name="connsiteY84" fmla="*/ 5978604 h 6858000"/>
              <a:gd name="connsiteX85" fmla="*/ 6237434 w 12192000"/>
              <a:gd name="connsiteY85" fmla="*/ 5972374 h 6858000"/>
              <a:gd name="connsiteX86" fmla="*/ 6233327 w 12192000"/>
              <a:gd name="connsiteY86" fmla="*/ 5970296 h 6858000"/>
              <a:gd name="connsiteX87" fmla="*/ 6204584 w 12192000"/>
              <a:gd name="connsiteY87" fmla="*/ 5970296 h 6858000"/>
              <a:gd name="connsiteX88" fmla="*/ 6198425 w 12192000"/>
              <a:gd name="connsiteY88" fmla="*/ 5974451 h 6858000"/>
              <a:gd name="connsiteX89" fmla="*/ 6161469 w 12192000"/>
              <a:gd name="connsiteY89" fmla="*/ 6115685 h 6858000"/>
              <a:gd name="connsiteX90" fmla="*/ 6159417 w 12192000"/>
              <a:gd name="connsiteY90" fmla="*/ 6115685 h 6858000"/>
              <a:gd name="connsiteX91" fmla="*/ 6120408 w 12192000"/>
              <a:gd name="connsiteY91" fmla="*/ 5974451 h 6858000"/>
              <a:gd name="connsiteX92" fmla="*/ 6114249 w 12192000"/>
              <a:gd name="connsiteY92" fmla="*/ 5970296 h 6858000"/>
              <a:gd name="connsiteX93" fmla="*/ 6087559 w 12192000"/>
              <a:gd name="connsiteY93" fmla="*/ 5970296 h 6858000"/>
              <a:gd name="connsiteX94" fmla="*/ 6047787 w 12192000"/>
              <a:gd name="connsiteY94" fmla="*/ 5967959 h 6858000"/>
              <a:gd name="connsiteX95" fmla="*/ 5998692 w 12192000"/>
              <a:gd name="connsiteY95" fmla="*/ 5988768 h 6858000"/>
              <a:gd name="connsiteX96" fmla="*/ 5998692 w 12192000"/>
              <a:gd name="connsiteY96" fmla="*/ 5976283 h 6858000"/>
              <a:gd name="connsiteX97" fmla="*/ 5992556 w 12192000"/>
              <a:gd name="connsiteY97" fmla="*/ 5970040 h 6858000"/>
              <a:gd name="connsiteX98" fmla="*/ 5963918 w 12192000"/>
              <a:gd name="connsiteY98" fmla="*/ 5970040 h 6858000"/>
              <a:gd name="connsiteX99" fmla="*/ 5957781 w 12192000"/>
              <a:gd name="connsiteY99" fmla="*/ 5976283 h 6858000"/>
              <a:gd name="connsiteX100" fmla="*/ 5957781 w 12192000"/>
              <a:gd name="connsiteY100" fmla="*/ 6151078 h 6858000"/>
              <a:gd name="connsiteX101" fmla="*/ 5963918 w 12192000"/>
              <a:gd name="connsiteY101" fmla="*/ 6157321 h 6858000"/>
              <a:gd name="connsiteX102" fmla="*/ 5992556 w 12192000"/>
              <a:gd name="connsiteY102" fmla="*/ 6157321 h 6858000"/>
              <a:gd name="connsiteX103" fmla="*/ 5998692 w 12192000"/>
              <a:gd name="connsiteY103" fmla="*/ 6151078 h 6858000"/>
              <a:gd name="connsiteX104" fmla="*/ 5998692 w 12192000"/>
              <a:gd name="connsiteY104" fmla="*/ 6030386 h 6858000"/>
              <a:gd name="connsiteX105" fmla="*/ 6049832 w 12192000"/>
              <a:gd name="connsiteY105" fmla="*/ 6007496 h 6858000"/>
              <a:gd name="connsiteX106" fmla="*/ 6055969 w 12192000"/>
              <a:gd name="connsiteY106" fmla="*/ 6001253 h 6858000"/>
              <a:gd name="connsiteX107" fmla="*/ 6055969 w 12192000"/>
              <a:gd name="connsiteY107" fmla="*/ 5974202 h 6858000"/>
              <a:gd name="connsiteX108" fmla="*/ 6053923 w 12192000"/>
              <a:gd name="connsiteY108" fmla="*/ 5970040 h 6858000"/>
              <a:gd name="connsiteX109" fmla="*/ 6047787 w 12192000"/>
              <a:gd name="connsiteY109" fmla="*/ 5967959 h 6858000"/>
              <a:gd name="connsiteX110" fmla="*/ 5846879 w 12192000"/>
              <a:gd name="connsiteY110" fmla="*/ 5964452 h 6858000"/>
              <a:gd name="connsiteX111" fmla="*/ 5776523 w 12192000"/>
              <a:gd name="connsiteY111" fmla="*/ 5972770 h 6858000"/>
              <a:gd name="connsiteX112" fmla="*/ 5770315 w 12192000"/>
              <a:gd name="connsiteY112" fmla="*/ 5979008 h 6858000"/>
              <a:gd name="connsiteX113" fmla="*/ 5772384 w 12192000"/>
              <a:gd name="connsiteY113" fmla="*/ 6003961 h 6858000"/>
              <a:gd name="connsiteX114" fmla="*/ 5774454 w 12192000"/>
              <a:gd name="connsiteY114" fmla="*/ 6008120 h 6858000"/>
              <a:gd name="connsiteX115" fmla="*/ 5778592 w 12192000"/>
              <a:gd name="connsiteY115" fmla="*/ 6010199 h 6858000"/>
              <a:gd name="connsiteX116" fmla="*/ 5844809 w 12192000"/>
              <a:gd name="connsiteY116" fmla="*/ 6006040 h 6858000"/>
              <a:gd name="connsiteX117" fmla="*/ 5867571 w 12192000"/>
              <a:gd name="connsiteY117" fmla="*/ 6028914 h 6858000"/>
              <a:gd name="connsiteX118" fmla="*/ 5867571 w 12192000"/>
              <a:gd name="connsiteY118" fmla="*/ 6041390 h 6858000"/>
              <a:gd name="connsiteX119" fmla="*/ 5822047 w 12192000"/>
              <a:gd name="connsiteY119" fmla="*/ 6045549 h 6858000"/>
              <a:gd name="connsiteX120" fmla="*/ 5757900 w 12192000"/>
              <a:gd name="connsiteY120" fmla="*/ 6101693 h 6858000"/>
              <a:gd name="connsiteX121" fmla="*/ 5813770 w 12192000"/>
              <a:gd name="connsiteY121" fmla="*/ 6161996 h 6858000"/>
              <a:gd name="connsiteX122" fmla="*/ 5873779 w 12192000"/>
              <a:gd name="connsiteY122" fmla="*/ 6149520 h 6858000"/>
              <a:gd name="connsiteX123" fmla="*/ 5902750 w 12192000"/>
              <a:gd name="connsiteY123" fmla="*/ 6161996 h 6858000"/>
              <a:gd name="connsiteX124" fmla="*/ 5908957 w 12192000"/>
              <a:gd name="connsiteY124" fmla="*/ 6159917 h 6858000"/>
              <a:gd name="connsiteX125" fmla="*/ 5911026 w 12192000"/>
              <a:gd name="connsiteY125" fmla="*/ 6153679 h 6858000"/>
              <a:gd name="connsiteX126" fmla="*/ 5911026 w 12192000"/>
              <a:gd name="connsiteY126" fmla="*/ 6028914 h 6858000"/>
              <a:gd name="connsiteX127" fmla="*/ 5846879 w 12192000"/>
              <a:gd name="connsiteY127" fmla="*/ 5964452 h 6858000"/>
              <a:gd name="connsiteX128" fmla="*/ 5518274 w 12192000"/>
              <a:gd name="connsiteY128" fmla="*/ 5964452 h 6858000"/>
              <a:gd name="connsiteX129" fmla="*/ 5434114 w 12192000"/>
              <a:gd name="connsiteY129" fmla="*/ 6063224 h 6858000"/>
              <a:gd name="connsiteX130" fmla="*/ 5518274 w 12192000"/>
              <a:gd name="connsiteY130" fmla="*/ 6161996 h 6858000"/>
              <a:gd name="connsiteX131" fmla="*/ 5602435 w 12192000"/>
              <a:gd name="connsiteY131" fmla="*/ 6063224 h 6858000"/>
              <a:gd name="connsiteX132" fmla="*/ 5518274 w 12192000"/>
              <a:gd name="connsiteY132" fmla="*/ 5964452 h 6858000"/>
              <a:gd name="connsiteX133" fmla="*/ 5302320 w 12192000"/>
              <a:gd name="connsiteY133" fmla="*/ 5938736 h 6858000"/>
              <a:gd name="connsiteX134" fmla="*/ 5318685 w 12192000"/>
              <a:gd name="connsiteY134" fmla="*/ 5938736 h 6858000"/>
              <a:gd name="connsiteX135" fmla="*/ 5361642 w 12192000"/>
              <a:gd name="connsiteY135" fmla="*/ 5978478 h 6858000"/>
              <a:gd name="connsiteX136" fmla="*/ 5316640 w 12192000"/>
              <a:gd name="connsiteY136" fmla="*/ 6016129 h 6858000"/>
              <a:gd name="connsiteX137" fmla="*/ 5271637 w 12192000"/>
              <a:gd name="connsiteY137" fmla="*/ 6016129 h 6858000"/>
              <a:gd name="connsiteX138" fmla="*/ 5271637 w 12192000"/>
              <a:gd name="connsiteY138" fmla="*/ 5940828 h 6858000"/>
              <a:gd name="connsiteX139" fmla="*/ 5302320 w 12192000"/>
              <a:gd name="connsiteY139" fmla="*/ 5938736 h 6858000"/>
              <a:gd name="connsiteX140" fmla="*/ 5678557 w 12192000"/>
              <a:gd name="connsiteY140" fmla="*/ 5927047 h 6858000"/>
              <a:gd name="connsiteX141" fmla="*/ 5649847 w 12192000"/>
              <a:gd name="connsiteY141" fmla="*/ 5933291 h 6858000"/>
              <a:gd name="connsiteX142" fmla="*/ 5643695 w 12192000"/>
              <a:gd name="connsiteY142" fmla="*/ 5939535 h 6858000"/>
              <a:gd name="connsiteX143" fmla="*/ 5643695 w 12192000"/>
              <a:gd name="connsiteY143" fmla="*/ 5970757 h 6858000"/>
              <a:gd name="connsiteX144" fmla="*/ 5627290 w 12192000"/>
              <a:gd name="connsiteY144" fmla="*/ 5970757 h 6858000"/>
              <a:gd name="connsiteX145" fmla="*/ 5621138 w 12192000"/>
              <a:gd name="connsiteY145" fmla="*/ 5977002 h 6858000"/>
              <a:gd name="connsiteX146" fmla="*/ 5621138 w 12192000"/>
              <a:gd name="connsiteY146" fmla="*/ 6001980 h 6858000"/>
              <a:gd name="connsiteX147" fmla="*/ 5627290 w 12192000"/>
              <a:gd name="connsiteY147" fmla="*/ 6008224 h 6858000"/>
              <a:gd name="connsiteX148" fmla="*/ 5643695 w 12192000"/>
              <a:gd name="connsiteY148" fmla="*/ 6008224 h 6858000"/>
              <a:gd name="connsiteX149" fmla="*/ 5643695 w 12192000"/>
              <a:gd name="connsiteY149" fmla="*/ 6091483 h 6858000"/>
              <a:gd name="connsiteX150" fmla="*/ 5699064 w 12192000"/>
              <a:gd name="connsiteY150" fmla="*/ 6164334 h 6858000"/>
              <a:gd name="connsiteX151" fmla="*/ 5731875 w 12192000"/>
              <a:gd name="connsiteY151" fmla="*/ 6160171 h 6858000"/>
              <a:gd name="connsiteX152" fmla="*/ 5738028 w 12192000"/>
              <a:gd name="connsiteY152" fmla="*/ 6151845 h 6858000"/>
              <a:gd name="connsiteX153" fmla="*/ 5735977 w 12192000"/>
              <a:gd name="connsiteY153" fmla="*/ 6128949 h 6858000"/>
              <a:gd name="connsiteX154" fmla="*/ 5729824 w 12192000"/>
              <a:gd name="connsiteY154" fmla="*/ 6120623 h 6858000"/>
              <a:gd name="connsiteX155" fmla="*/ 5705217 w 12192000"/>
              <a:gd name="connsiteY155" fmla="*/ 6122705 h 6858000"/>
              <a:gd name="connsiteX156" fmla="*/ 5686761 w 12192000"/>
              <a:gd name="connsiteY156" fmla="*/ 6085238 h 6858000"/>
              <a:gd name="connsiteX157" fmla="*/ 5686761 w 12192000"/>
              <a:gd name="connsiteY157" fmla="*/ 6008224 h 6858000"/>
              <a:gd name="connsiteX158" fmla="*/ 5729824 w 12192000"/>
              <a:gd name="connsiteY158" fmla="*/ 6008224 h 6858000"/>
              <a:gd name="connsiteX159" fmla="*/ 5735977 w 12192000"/>
              <a:gd name="connsiteY159" fmla="*/ 6001980 h 6858000"/>
              <a:gd name="connsiteX160" fmla="*/ 5735977 w 12192000"/>
              <a:gd name="connsiteY160" fmla="*/ 5977002 h 6858000"/>
              <a:gd name="connsiteX161" fmla="*/ 5729824 w 12192000"/>
              <a:gd name="connsiteY161" fmla="*/ 5970757 h 6858000"/>
              <a:gd name="connsiteX162" fmla="*/ 5686761 w 12192000"/>
              <a:gd name="connsiteY162" fmla="*/ 5970757 h 6858000"/>
              <a:gd name="connsiteX163" fmla="*/ 5686761 w 12192000"/>
              <a:gd name="connsiteY163" fmla="*/ 5933291 h 6858000"/>
              <a:gd name="connsiteX164" fmla="*/ 5684709 w 12192000"/>
              <a:gd name="connsiteY164" fmla="*/ 5927047 h 6858000"/>
              <a:gd name="connsiteX165" fmla="*/ 5678557 w 12192000"/>
              <a:gd name="connsiteY165" fmla="*/ 5927047 h 6858000"/>
              <a:gd name="connsiteX166" fmla="*/ 5312653 w 12192000"/>
              <a:gd name="connsiteY166" fmla="*/ 5897825 h 6858000"/>
              <a:gd name="connsiteX167" fmla="*/ 5232236 w 12192000"/>
              <a:gd name="connsiteY167" fmla="*/ 5901977 h 6858000"/>
              <a:gd name="connsiteX168" fmla="*/ 5226049 w 12192000"/>
              <a:gd name="connsiteY168" fmla="*/ 5910281 h 6858000"/>
              <a:gd name="connsiteX169" fmla="*/ 5226049 w 12192000"/>
              <a:gd name="connsiteY169" fmla="*/ 6151093 h 6858000"/>
              <a:gd name="connsiteX170" fmla="*/ 5234297 w 12192000"/>
              <a:gd name="connsiteY170" fmla="*/ 6157321 h 6858000"/>
              <a:gd name="connsiteX171" fmla="*/ 5263165 w 12192000"/>
              <a:gd name="connsiteY171" fmla="*/ 6157321 h 6858000"/>
              <a:gd name="connsiteX172" fmla="*/ 5271414 w 12192000"/>
              <a:gd name="connsiteY172" fmla="*/ 6151093 h 6858000"/>
              <a:gd name="connsiteX173" fmla="*/ 5271414 w 12192000"/>
              <a:gd name="connsiteY173" fmla="*/ 6055599 h 6858000"/>
              <a:gd name="connsiteX174" fmla="*/ 5320901 w 12192000"/>
              <a:gd name="connsiteY174" fmla="*/ 6057674 h 6858000"/>
              <a:gd name="connsiteX175" fmla="*/ 5362142 w 12192000"/>
              <a:gd name="connsiteY175" fmla="*/ 6153168 h 6858000"/>
              <a:gd name="connsiteX176" fmla="*/ 5368327 w 12192000"/>
              <a:gd name="connsiteY176" fmla="*/ 6157321 h 6858000"/>
              <a:gd name="connsiteX177" fmla="*/ 5401320 w 12192000"/>
              <a:gd name="connsiteY177" fmla="*/ 6157321 h 6858000"/>
              <a:gd name="connsiteX178" fmla="*/ 5407505 w 12192000"/>
              <a:gd name="connsiteY178" fmla="*/ 6155245 h 6858000"/>
              <a:gd name="connsiteX179" fmla="*/ 5409567 w 12192000"/>
              <a:gd name="connsiteY179" fmla="*/ 6149017 h 6858000"/>
              <a:gd name="connsiteX180" fmla="*/ 5362142 w 12192000"/>
              <a:gd name="connsiteY180" fmla="*/ 6045219 h 6858000"/>
              <a:gd name="connsiteX181" fmla="*/ 5407505 w 12192000"/>
              <a:gd name="connsiteY181" fmla="*/ 5976711 h 6858000"/>
              <a:gd name="connsiteX182" fmla="*/ 5318839 w 12192000"/>
              <a:gd name="connsiteY182" fmla="*/ 5897825 h 6858000"/>
              <a:gd name="connsiteX183" fmla="*/ 5312653 w 12192000"/>
              <a:gd name="connsiteY183" fmla="*/ 5897825 h 6858000"/>
              <a:gd name="connsiteX184" fmla="*/ 6675208 w 12192000"/>
              <a:gd name="connsiteY184" fmla="*/ 5864819 h 6858000"/>
              <a:gd name="connsiteX185" fmla="*/ 6683451 w 12192000"/>
              <a:gd name="connsiteY185" fmla="*/ 5864819 h 6858000"/>
              <a:gd name="connsiteX186" fmla="*/ 6790593 w 12192000"/>
              <a:gd name="connsiteY186" fmla="*/ 5926632 h 6858000"/>
              <a:gd name="connsiteX187" fmla="*/ 6794714 w 12192000"/>
              <a:gd name="connsiteY187" fmla="*/ 5932813 h 6858000"/>
              <a:gd name="connsiteX188" fmla="*/ 6786472 w 12192000"/>
              <a:gd name="connsiteY188" fmla="*/ 5938994 h 6858000"/>
              <a:gd name="connsiteX189" fmla="*/ 6695813 w 12192000"/>
              <a:gd name="connsiteY189" fmla="*/ 5982263 h 6858000"/>
              <a:gd name="connsiteX190" fmla="*/ 6685511 w 12192000"/>
              <a:gd name="connsiteY190" fmla="*/ 5984323 h 6858000"/>
              <a:gd name="connsiteX191" fmla="*/ 6681390 w 12192000"/>
              <a:gd name="connsiteY191" fmla="*/ 5974021 h 6858000"/>
              <a:gd name="connsiteX192" fmla="*/ 6673148 w 12192000"/>
              <a:gd name="connsiteY192" fmla="*/ 5873060 h 6858000"/>
              <a:gd name="connsiteX193" fmla="*/ 6675208 w 12192000"/>
              <a:gd name="connsiteY193" fmla="*/ 5864819 h 6858000"/>
              <a:gd name="connsiteX194" fmla="*/ 6617873 w 12192000"/>
              <a:gd name="connsiteY194" fmla="*/ 5864048 h 6858000"/>
              <a:gd name="connsiteX195" fmla="*/ 6621994 w 12192000"/>
              <a:gd name="connsiteY195" fmla="*/ 5864823 h 6858000"/>
              <a:gd name="connsiteX196" fmla="*/ 6624054 w 12192000"/>
              <a:gd name="connsiteY196" fmla="*/ 5875148 h 6858000"/>
              <a:gd name="connsiteX197" fmla="*/ 6615813 w 12192000"/>
              <a:gd name="connsiteY197" fmla="*/ 5976336 h 6858000"/>
              <a:gd name="connsiteX198" fmla="*/ 6611692 w 12192000"/>
              <a:gd name="connsiteY198" fmla="*/ 5984596 h 6858000"/>
              <a:gd name="connsiteX199" fmla="*/ 6601390 w 12192000"/>
              <a:gd name="connsiteY199" fmla="*/ 5984596 h 6858000"/>
              <a:gd name="connsiteX200" fmla="*/ 6510730 w 12192000"/>
              <a:gd name="connsiteY200" fmla="*/ 5939165 h 6858000"/>
              <a:gd name="connsiteX201" fmla="*/ 6502489 w 12192000"/>
              <a:gd name="connsiteY201" fmla="*/ 5932970 h 6858000"/>
              <a:gd name="connsiteX202" fmla="*/ 6506610 w 12192000"/>
              <a:gd name="connsiteY202" fmla="*/ 5926774 h 6858000"/>
              <a:gd name="connsiteX203" fmla="*/ 6613752 w 12192000"/>
              <a:gd name="connsiteY203" fmla="*/ 5864823 h 6858000"/>
              <a:gd name="connsiteX204" fmla="*/ 6617873 w 12192000"/>
              <a:gd name="connsiteY204" fmla="*/ 5864048 h 6858000"/>
              <a:gd name="connsiteX205" fmla="*/ 6649186 w 12192000"/>
              <a:gd name="connsiteY205" fmla="*/ 5828859 h 6858000"/>
              <a:gd name="connsiteX206" fmla="*/ 6432355 w 12192000"/>
              <a:gd name="connsiteY206" fmla="*/ 6048029 h 6858000"/>
              <a:gd name="connsiteX207" fmla="*/ 6649186 w 12192000"/>
              <a:gd name="connsiteY207" fmla="*/ 6267198 h 6858000"/>
              <a:gd name="connsiteX208" fmla="*/ 6866018 w 12192000"/>
              <a:gd name="connsiteY208" fmla="*/ 6048029 h 6858000"/>
              <a:gd name="connsiteX209" fmla="*/ 6649186 w 12192000"/>
              <a:gd name="connsiteY209" fmla="*/ 5828859 h 6858000"/>
              <a:gd name="connsiteX210" fmla="*/ 6648602 w 12192000"/>
              <a:gd name="connsiteY210" fmla="*/ 5797300 h 6858000"/>
              <a:gd name="connsiteX211" fmla="*/ 6895240 w 12192000"/>
              <a:gd name="connsiteY211" fmla="*/ 6046861 h 6858000"/>
              <a:gd name="connsiteX212" fmla="*/ 6648602 w 12192000"/>
              <a:gd name="connsiteY212" fmla="*/ 6296422 h 6858000"/>
              <a:gd name="connsiteX213" fmla="*/ 6401963 w 12192000"/>
              <a:gd name="connsiteY213" fmla="*/ 6046861 h 6858000"/>
              <a:gd name="connsiteX214" fmla="*/ 6648602 w 12192000"/>
              <a:gd name="connsiteY214" fmla="*/ 5797300 h 6858000"/>
              <a:gd name="connsiteX215" fmla="*/ 6635678 w 12192000"/>
              <a:gd name="connsiteY215" fmla="*/ 5718724 h 6858000"/>
              <a:gd name="connsiteX216" fmla="*/ 6623339 w 12192000"/>
              <a:gd name="connsiteY216" fmla="*/ 5768607 h 6858000"/>
              <a:gd name="connsiteX217" fmla="*/ 6600717 w 12192000"/>
              <a:gd name="connsiteY217" fmla="*/ 5772764 h 6858000"/>
              <a:gd name="connsiteX218" fmla="*/ 6573982 w 12192000"/>
              <a:gd name="connsiteY218" fmla="*/ 5727038 h 6858000"/>
              <a:gd name="connsiteX219" fmla="*/ 6573982 w 12192000"/>
              <a:gd name="connsiteY219" fmla="*/ 5724959 h 6858000"/>
              <a:gd name="connsiteX220" fmla="*/ 6571926 w 12192000"/>
              <a:gd name="connsiteY220" fmla="*/ 5727038 h 6858000"/>
              <a:gd name="connsiteX221" fmla="*/ 6551360 w 12192000"/>
              <a:gd name="connsiteY221" fmla="*/ 5731195 h 6858000"/>
              <a:gd name="connsiteX222" fmla="*/ 6551360 w 12192000"/>
              <a:gd name="connsiteY222" fmla="*/ 5733273 h 6858000"/>
              <a:gd name="connsiteX223" fmla="*/ 6547247 w 12192000"/>
              <a:gd name="connsiteY223" fmla="*/ 5758215 h 6858000"/>
              <a:gd name="connsiteX224" fmla="*/ 6551360 w 12192000"/>
              <a:gd name="connsiteY224" fmla="*/ 5785235 h 6858000"/>
              <a:gd name="connsiteX225" fmla="*/ 6530795 w 12192000"/>
              <a:gd name="connsiteY225" fmla="*/ 5793548 h 6858000"/>
              <a:gd name="connsiteX226" fmla="*/ 6493777 w 12192000"/>
              <a:gd name="connsiteY226" fmla="*/ 5758215 h 6858000"/>
              <a:gd name="connsiteX227" fmla="*/ 6493777 w 12192000"/>
              <a:gd name="connsiteY227" fmla="*/ 5756136 h 6858000"/>
              <a:gd name="connsiteX228" fmla="*/ 6491721 w 12192000"/>
              <a:gd name="connsiteY228" fmla="*/ 5756136 h 6858000"/>
              <a:gd name="connsiteX229" fmla="*/ 6473212 w 12192000"/>
              <a:gd name="connsiteY229" fmla="*/ 5768607 h 6858000"/>
              <a:gd name="connsiteX230" fmla="*/ 6473212 w 12192000"/>
              <a:gd name="connsiteY230" fmla="*/ 5770685 h 6858000"/>
              <a:gd name="connsiteX231" fmla="*/ 6485551 w 12192000"/>
              <a:gd name="connsiteY231" fmla="*/ 5820568 h 6858000"/>
              <a:gd name="connsiteX232" fmla="*/ 6469099 w 12192000"/>
              <a:gd name="connsiteY232" fmla="*/ 5833039 h 6858000"/>
              <a:gd name="connsiteX233" fmla="*/ 6425911 w 12192000"/>
              <a:gd name="connsiteY233" fmla="*/ 5806019 h 6858000"/>
              <a:gd name="connsiteX234" fmla="*/ 6423855 w 12192000"/>
              <a:gd name="connsiteY234" fmla="*/ 5806019 h 6858000"/>
              <a:gd name="connsiteX235" fmla="*/ 6423855 w 12192000"/>
              <a:gd name="connsiteY235" fmla="*/ 5808097 h 6858000"/>
              <a:gd name="connsiteX236" fmla="*/ 6407402 w 12192000"/>
              <a:gd name="connsiteY236" fmla="*/ 5822647 h 6858000"/>
              <a:gd name="connsiteX237" fmla="*/ 6407402 w 12192000"/>
              <a:gd name="connsiteY237" fmla="*/ 5824725 h 6858000"/>
              <a:gd name="connsiteX238" fmla="*/ 6434138 w 12192000"/>
              <a:gd name="connsiteY238" fmla="*/ 5870451 h 6858000"/>
              <a:gd name="connsiteX239" fmla="*/ 6419742 w 12192000"/>
              <a:gd name="connsiteY239" fmla="*/ 5887079 h 6858000"/>
              <a:gd name="connsiteX240" fmla="*/ 6370385 w 12192000"/>
              <a:gd name="connsiteY240" fmla="*/ 5874608 h 6858000"/>
              <a:gd name="connsiteX241" fmla="*/ 6368328 w 12192000"/>
              <a:gd name="connsiteY241" fmla="*/ 5874608 h 6858000"/>
              <a:gd name="connsiteX242" fmla="*/ 6358046 w 12192000"/>
              <a:gd name="connsiteY242" fmla="*/ 5893314 h 6858000"/>
              <a:gd name="connsiteX243" fmla="*/ 6358046 w 12192000"/>
              <a:gd name="connsiteY243" fmla="*/ 5895393 h 6858000"/>
              <a:gd name="connsiteX244" fmla="*/ 6395063 w 12192000"/>
              <a:gd name="connsiteY244" fmla="*/ 5932805 h 6858000"/>
              <a:gd name="connsiteX245" fmla="*/ 6386837 w 12192000"/>
              <a:gd name="connsiteY245" fmla="*/ 5951511 h 6858000"/>
              <a:gd name="connsiteX246" fmla="*/ 6335424 w 12192000"/>
              <a:gd name="connsiteY246" fmla="*/ 5951511 h 6858000"/>
              <a:gd name="connsiteX247" fmla="*/ 6333367 w 12192000"/>
              <a:gd name="connsiteY247" fmla="*/ 5951511 h 6858000"/>
              <a:gd name="connsiteX248" fmla="*/ 6333367 w 12192000"/>
              <a:gd name="connsiteY248" fmla="*/ 5953589 h 6858000"/>
              <a:gd name="connsiteX249" fmla="*/ 6327198 w 12192000"/>
              <a:gd name="connsiteY249" fmla="*/ 5974373 h 6858000"/>
              <a:gd name="connsiteX250" fmla="*/ 6329254 w 12192000"/>
              <a:gd name="connsiteY250" fmla="*/ 5976452 h 6858000"/>
              <a:gd name="connsiteX251" fmla="*/ 6372441 w 12192000"/>
              <a:gd name="connsiteY251" fmla="*/ 6001393 h 6858000"/>
              <a:gd name="connsiteX252" fmla="*/ 6370385 w 12192000"/>
              <a:gd name="connsiteY252" fmla="*/ 6024257 h 6858000"/>
              <a:gd name="connsiteX253" fmla="*/ 6321028 w 12192000"/>
              <a:gd name="connsiteY253" fmla="*/ 6036728 h 6858000"/>
              <a:gd name="connsiteX254" fmla="*/ 6318972 w 12192000"/>
              <a:gd name="connsiteY254" fmla="*/ 6036728 h 6858000"/>
              <a:gd name="connsiteX255" fmla="*/ 6318972 w 12192000"/>
              <a:gd name="connsiteY255" fmla="*/ 6038805 h 6858000"/>
              <a:gd name="connsiteX256" fmla="*/ 6318972 w 12192000"/>
              <a:gd name="connsiteY256" fmla="*/ 6049198 h 6858000"/>
              <a:gd name="connsiteX257" fmla="*/ 6318972 w 12192000"/>
              <a:gd name="connsiteY257" fmla="*/ 6059590 h 6858000"/>
              <a:gd name="connsiteX258" fmla="*/ 6318972 w 12192000"/>
              <a:gd name="connsiteY258" fmla="*/ 6061669 h 6858000"/>
              <a:gd name="connsiteX259" fmla="*/ 6321028 w 12192000"/>
              <a:gd name="connsiteY259" fmla="*/ 6061669 h 6858000"/>
              <a:gd name="connsiteX260" fmla="*/ 6370385 w 12192000"/>
              <a:gd name="connsiteY260" fmla="*/ 6074140 h 6858000"/>
              <a:gd name="connsiteX261" fmla="*/ 6374498 w 12192000"/>
              <a:gd name="connsiteY261" fmla="*/ 6097002 h 6858000"/>
              <a:gd name="connsiteX262" fmla="*/ 6329254 w 12192000"/>
              <a:gd name="connsiteY262" fmla="*/ 6124022 h 6858000"/>
              <a:gd name="connsiteX263" fmla="*/ 6327198 w 12192000"/>
              <a:gd name="connsiteY263" fmla="*/ 6124022 h 6858000"/>
              <a:gd name="connsiteX264" fmla="*/ 6327198 w 12192000"/>
              <a:gd name="connsiteY264" fmla="*/ 6126101 h 6858000"/>
              <a:gd name="connsiteX265" fmla="*/ 6333367 w 12192000"/>
              <a:gd name="connsiteY265" fmla="*/ 6146886 h 6858000"/>
              <a:gd name="connsiteX266" fmla="*/ 6335424 w 12192000"/>
              <a:gd name="connsiteY266" fmla="*/ 6146886 h 6858000"/>
              <a:gd name="connsiteX267" fmla="*/ 6386837 w 12192000"/>
              <a:gd name="connsiteY267" fmla="*/ 6146886 h 6858000"/>
              <a:gd name="connsiteX268" fmla="*/ 6395063 w 12192000"/>
              <a:gd name="connsiteY268" fmla="*/ 6167669 h 6858000"/>
              <a:gd name="connsiteX269" fmla="*/ 6358046 w 12192000"/>
              <a:gd name="connsiteY269" fmla="*/ 6205082 h 6858000"/>
              <a:gd name="connsiteX270" fmla="*/ 6358046 w 12192000"/>
              <a:gd name="connsiteY270" fmla="*/ 6207160 h 6858000"/>
              <a:gd name="connsiteX271" fmla="*/ 6370385 w 12192000"/>
              <a:gd name="connsiteY271" fmla="*/ 6225866 h 6858000"/>
              <a:gd name="connsiteX272" fmla="*/ 6421798 w 12192000"/>
              <a:gd name="connsiteY272" fmla="*/ 6211318 h 6858000"/>
              <a:gd name="connsiteX273" fmla="*/ 6434138 w 12192000"/>
              <a:gd name="connsiteY273" fmla="*/ 6230024 h 6858000"/>
              <a:gd name="connsiteX274" fmla="*/ 6407402 w 12192000"/>
              <a:gd name="connsiteY274" fmla="*/ 6275750 h 6858000"/>
              <a:gd name="connsiteX275" fmla="*/ 6409459 w 12192000"/>
              <a:gd name="connsiteY275" fmla="*/ 6277827 h 6858000"/>
              <a:gd name="connsiteX276" fmla="*/ 6423855 w 12192000"/>
              <a:gd name="connsiteY276" fmla="*/ 6292377 h 6858000"/>
              <a:gd name="connsiteX277" fmla="*/ 6425911 w 12192000"/>
              <a:gd name="connsiteY277" fmla="*/ 6292377 h 6858000"/>
              <a:gd name="connsiteX278" fmla="*/ 6471156 w 12192000"/>
              <a:gd name="connsiteY278" fmla="*/ 6265357 h 6858000"/>
              <a:gd name="connsiteX279" fmla="*/ 6487608 w 12192000"/>
              <a:gd name="connsiteY279" fmla="*/ 6279906 h 6858000"/>
              <a:gd name="connsiteX280" fmla="*/ 6475269 w 12192000"/>
              <a:gd name="connsiteY280" fmla="*/ 6329789 h 6858000"/>
              <a:gd name="connsiteX281" fmla="*/ 6475269 w 12192000"/>
              <a:gd name="connsiteY281" fmla="*/ 6331868 h 6858000"/>
              <a:gd name="connsiteX282" fmla="*/ 6493777 w 12192000"/>
              <a:gd name="connsiteY282" fmla="*/ 6342259 h 6858000"/>
              <a:gd name="connsiteX283" fmla="*/ 6493777 w 12192000"/>
              <a:gd name="connsiteY283" fmla="*/ 6344338 h 6858000"/>
              <a:gd name="connsiteX284" fmla="*/ 6495834 w 12192000"/>
              <a:gd name="connsiteY284" fmla="*/ 6342259 h 6858000"/>
              <a:gd name="connsiteX285" fmla="*/ 6532851 w 12192000"/>
              <a:gd name="connsiteY285" fmla="*/ 6304848 h 6858000"/>
              <a:gd name="connsiteX286" fmla="*/ 6551360 w 12192000"/>
              <a:gd name="connsiteY286" fmla="*/ 6313162 h 6858000"/>
              <a:gd name="connsiteX287" fmla="*/ 6549304 w 12192000"/>
              <a:gd name="connsiteY287" fmla="*/ 6340182 h 6858000"/>
              <a:gd name="connsiteX288" fmla="*/ 6551360 w 12192000"/>
              <a:gd name="connsiteY288" fmla="*/ 6365123 h 6858000"/>
              <a:gd name="connsiteX289" fmla="*/ 6551360 w 12192000"/>
              <a:gd name="connsiteY289" fmla="*/ 6367201 h 6858000"/>
              <a:gd name="connsiteX290" fmla="*/ 6553417 w 12192000"/>
              <a:gd name="connsiteY290" fmla="*/ 6367201 h 6858000"/>
              <a:gd name="connsiteX291" fmla="*/ 6573982 w 12192000"/>
              <a:gd name="connsiteY291" fmla="*/ 6373436 h 6858000"/>
              <a:gd name="connsiteX292" fmla="*/ 6576039 w 12192000"/>
              <a:gd name="connsiteY292" fmla="*/ 6373436 h 6858000"/>
              <a:gd name="connsiteX293" fmla="*/ 6600717 w 12192000"/>
              <a:gd name="connsiteY293" fmla="*/ 6327711 h 6858000"/>
              <a:gd name="connsiteX294" fmla="*/ 6623339 w 12192000"/>
              <a:gd name="connsiteY294" fmla="*/ 6329789 h 6858000"/>
              <a:gd name="connsiteX295" fmla="*/ 6635678 w 12192000"/>
              <a:gd name="connsiteY295" fmla="*/ 6381750 h 6858000"/>
              <a:gd name="connsiteX296" fmla="*/ 6637734 w 12192000"/>
              <a:gd name="connsiteY296" fmla="*/ 6381750 h 6858000"/>
              <a:gd name="connsiteX297" fmla="*/ 6658300 w 12192000"/>
              <a:gd name="connsiteY297" fmla="*/ 6381750 h 6858000"/>
              <a:gd name="connsiteX298" fmla="*/ 6660357 w 12192000"/>
              <a:gd name="connsiteY298" fmla="*/ 6381750 h 6858000"/>
              <a:gd name="connsiteX299" fmla="*/ 6674753 w 12192000"/>
              <a:gd name="connsiteY299" fmla="*/ 6329789 h 6858000"/>
              <a:gd name="connsiteX300" fmla="*/ 6695318 w 12192000"/>
              <a:gd name="connsiteY300" fmla="*/ 6327711 h 6858000"/>
              <a:gd name="connsiteX301" fmla="*/ 6722053 w 12192000"/>
              <a:gd name="connsiteY301" fmla="*/ 6373436 h 6858000"/>
              <a:gd name="connsiteX302" fmla="*/ 6742618 w 12192000"/>
              <a:gd name="connsiteY302" fmla="*/ 6367201 h 6858000"/>
              <a:gd name="connsiteX303" fmla="*/ 6744675 w 12192000"/>
              <a:gd name="connsiteY303" fmla="*/ 6367201 h 6858000"/>
              <a:gd name="connsiteX304" fmla="*/ 6746731 w 12192000"/>
              <a:gd name="connsiteY304" fmla="*/ 6340182 h 6858000"/>
              <a:gd name="connsiteX305" fmla="*/ 6744675 w 12192000"/>
              <a:gd name="connsiteY305" fmla="*/ 6313162 h 6858000"/>
              <a:gd name="connsiteX306" fmla="*/ 6765240 w 12192000"/>
              <a:gd name="connsiteY306" fmla="*/ 6304848 h 6858000"/>
              <a:gd name="connsiteX307" fmla="*/ 6802257 w 12192000"/>
              <a:gd name="connsiteY307" fmla="*/ 6342259 h 6858000"/>
              <a:gd name="connsiteX308" fmla="*/ 6820766 w 12192000"/>
              <a:gd name="connsiteY308" fmla="*/ 6331868 h 6858000"/>
              <a:gd name="connsiteX309" fmla="*/ 6822823 w 12192000"/>
              <a:gd name="connsiteY309" fmla="*/ 6329789 h 6858000"/>
              <a:gd name="connsiteX310" fmla="*/ 6822823 w 12192000"/>
              <a:gd name="connsiteY310" fmla="*/ 6327711 h 6858000"/>
              <a:gd name="connsiteX311" fmla="*/ 6808427 w 12192000"/>
              <a:gd name="connsiteY311" fmla="*/ 6279906 h 6858000"/>
              <a:gd name="connsiteX312" fmla="*/ 6824879 w 12192000"/>
              <a:gd name="connsiteY312" fmla="*/ 6265357 h 6858000"/>
              <a:gd name="connsiteX313" fmla="*/ 6870123 w 12192000"/>
              <a:gd name="connsiteY313" fmla="*/ 6292377 h 6858000"/>
              <a:gd name="connsiteX314" fmla="*/ 6872180 w 12192000"/>
              <a:gd name="connsiteY314" fmla="*/ 6292377 h 6858000"/>
              <a:gd name="connsiteX315" fmla="*/ 6886576 w 12192000"/>
              <a:gd name="connsiteY315" fmla="*/ 6275750 h 6858000"/>
              <a:gd name="connsiteX316" fmla="*/ 6888632 w 12192000"/>
              <a:gd name="connsiteY316" fmla="*/ 6275750 h 6858000"/>
              <a:gd name="connsiteX317" fmla="*/ 6861897 w 12192000"/>
              <a:gd name="connsiteY317" fmla="*/ 6230024 h 6858000"/>
              <a:gd name="connsiteX318" fmla="*/ 6874236 w 12192000"/>
              <a:gd name="connsiteY318" fmla="*/ 6211318 h 6858000"/>
              <a:gd name="connsiteX319" fmla="*/ 6925650 w 12192000"/>
              <a:gd name="connsiteY319" fmla="*/ 6225866 h 6858000"/>
              <a:gd name="connsiteX320" fmla="*/ 6927706 w 12192000"/>
              <a:gd name="connsiteY320" fmla="*/ 6223788 h 6858000"/>
              <a:gd name="connsiteX321" fmla="*/ 6937989 w 12192000"/>
              <a:gd name="connsiteY321" fmla="*/ 6205082 h 6858000"/>
              <a:gd name="connsiteX322" fmla="*/ 6937989 w 12192000"/>
              <a:gd name="connsiteY322" fmla="*/ 6203004 h 6858000"/>
              <a:gd name="connsiteX323" fmla="*/ 6900972 w 12192000"/>
              <a:gd name="connsiteY323" fmla="*/ 6167669 h 6858000"/>
              <a:gd name="connsiteX324" fmla="*/ 6909198 w 12192000"/>
              <a:gd name="connsiteY324" fmla="*/ 6146886 h 6858000"/>
              <a:gd name="connsiteX325" fmla="*/ 6960611 w 12192000"/>
              <a:gd name="connsiteY325" fmla="*/ 6146886 h 6858000"/>
              <a:gd name="connsiteX326" fmla="*/ 6962667 w 12192000"/>
              <a:gd name="connsiteY326" fmla="*/ 6146886 h 6858000"/>
              <a:gd name="connsiteX327" fmla="*/ 6966781 w 12192000"/>
              <a:gd name="connsiteY327" fmla="*/ 6126101 h 6858000"/>
              <a:gd name="connsiteX328" fmla="*/ 6966781 w 12192000"/>
              <a:gd name="connsiteY328" fmla="*/ 6124022 h 6858000"/>
              <a:gd name="connsiteX329" fmla="*/ 6921537 w 12192000"/>
              <a:gd name="connsiteY329" fmla="*/ 6097002 h 6858000"/>
              <a:gd name="connsiteX330" fmla="*/ 6925650 w 12192000"/>
              <a:gd name="connsiteY330" fmla="*/ 6076218 h 6858000"/>
              <a:gd name="connsiteX331" fmla="*/ 6975007 w 12192000"/>
              <a:gd name="connsiteY331" fmla="*/ 6061669 h 6858000"/>
              <a:gd name="connsiteX332" fmla="*/ 6977063 w 12192000"/>
              <a:gd name="connsiteY332" fmla="*/ 6061669 h 6858000"/>
              <a:gd name="connsiteX333" fmla="*/ 6977063 w 12192000"/>
              <a:gd name="connsiteY333" fmla="*/ 6049198 h 6858000"/>
              <a:gd name="connsiteX334" fmla="*/ 6977063 w 12192000"/>
              <a:gd name="connsiteY334" fmla="*/ 6038805 h 6858000"/>
              <a:gd name="connsiteX335" fmla="*/ 6975007 w 12192000"/>
              <a:gd name="connsiteY335" fmla="*/ 6038805 h 6858000"/>
              <a:gd name="connsiteX336" fmla="*/ 6925650 w 12192000"/>
              <a:gd name="connsiteY336" fmla="*/ 6024257 h 6858000"/>
              <a:gd name="connsiteX337" fmla="*/ 6923593 w 12192000"/>
              <a:gd name="connsiteY337" fmla="*/ 6003472 h 6858000"/>
              <a:gd name="connsiteX338" fmla="*/ 6966781 w 12192000"/>
              <a:gd name="connsiteY338" fmla="*/ 5976452 h 6858000"/>
              <a:gd name="connsiteX339" fmla="*/ 6968837 w 12192000"/>
              <a:gd name="connsiteY339" fmla="*/ 5976452 h 6858000"/>
              <a:gd name="connsiteX340" fmla="*/ 6968837 w 12192000"/>
              <a:gd name="connsiteY340" fmla="*/ 5974373 h 6858000"/>
              <a:gd name="connsiteX341" fmla="*/ 6962667 w 12192000"/>
              <a:gd name="connsiteY341" fmla="*/ 5953589 h 6858000"/>
              <a:gd name="connsiteX342" fmla="*/ 6960611 w 12192000"/>
              <a:gd name="connsiteY342" fmla="*/ 5953589 h 6858000"/>
              <a:gd name="connsiteX343" fmla="*/ 6909198 w 12192000"/>
              <a:gd name="connsiteY343" fmla="*/ 5953589 h 6858000"/>
              <a:gd name="connsiteX344" fmla="*/ 6900972 w 12192000"/>
              <a:gd name="connsiteY344" fmla="*/ 5932805 h 6858000"/>
              <a:gd name="connsiteX345" fmla="*/ 6937989 w 12192000"/>
              <a:gd name="connsiteY345" fmla="*/ 5895393 h 6858000"/>
              <a:gd name="connsiteX346" fmla="*/ 6937989 w 12192000"/>
              <a:gd name="connsiteY346" fmla="*/ 5893314 h 6858000"/>
              <a:gd name="connsiteX347" fmla="*/ 6927706 w 12192000"/>
              <a:gd name="connsiteY347" fmla="*/ 5874608 h 6858000"/>
              <a:gd name="connsiteX348" fmla="*/ 6925650 w 12192000"/>
              <a:gd name="connsiteY348" fmla="*/ 5874608 h 6858000"/>
              <a:gd name="connsiteX349" fmla="*/ 6876293 w 12192000"/>
              <a:gd name="connsiteY349" fmla="*/ 5887079 h 6858000"/>
              <a:gd name="connsiteX350" fmla="*/ 6861897 w 12192000"/>
              <a:gd name="connsiteY350" fmla="*/ 5870451 h 6858000"/>
              <a:gd name="connsiteX351" fmla="*/ 6888632 w 12192000"/>
              <a:gd name="connsiteY351" fmla="*/ 5824725 h 6858000"/>
              <a:gd name="connsiteX352" fmla="*/ 6888632 w 12192000"/>
              <a:gd name="connsiteY352" fmla="*/ 5822647 h 6858000"/>
              <a:gd name="connsiteX353" fmla="*/ 6872180 w 12192000"/>
              <a:gd name="connsiteY353" fmla="*/ 5808097 h 6858000"/>
              <a:gd name="connsiteX354" fmla="*/ 6826936 w 12192000"/>
              <a:gd name="connsiteY354" fmla="*/ 5833039 h 6858000"/>
              <a:gd name="connsiteX355" fmla="*/ 6808427 w 12192000"/>
              <a:gd name="connsiteY355" fmla="*/ 5820568 h 6858000"/>
              <a:gd name="connsiteX356" fmla="*/ 6822823 w 12192000"/>
              <a:gd name="connsiteY356" fmla="*/ 5770685 h 6858000"/>
              <a:gd name="connsiteX357" fmla="*/ 6822823 w 12192000"/>
              <a:gd name="connsiteY357" fmla="*/ 5768607 h 6858000"/>
              <a:gd name="connsiteX358" fmla="*/ 6804314 w 12192000"/>
              <a:gd name="connsiteY358" fmla="*/ 5758215 h 6858000"/>
              <a:gd name="connsiteX359" fmla="*/ 6802257 w 12192000"/>
              <a:gd name="connsiteY359" fmla="*/ 5756136 h 6858000"/>
              <a:gd name="connsiteX360" fmla="*/ 6802257 w 12192000"/>
              <a:gd name="connsiteY360" fmla="*/ 5758215 h 6858000"/>
              <a:gd name="connsiteX361" fmla="*/ 6765240 w 12192000"/>
              <a:gd name="connsiteY361" fmla="*/ 5793548 h 6858000"/>
              <a:gd name="connsiteX362" fmla="*/ 6744675 w 12192000"/>
              <a:gd name="connsiteY362" fmla="*/ 5785235 h 6858000"/>
              <a:gd name="connsiteX363" fmla="*/ 6748788 w 12192000"/>
              <a:gd name="connsiteY363" fmla="*/ 5758215 h 6858000"/>
              <a:gd name="connsiteX364" fmla="*/ 6744675 w 12192000"/>
              <a:gd name="connsiteY364" fmla="*/ 5733273 h 6858000"/>
              <a:gd name="connsiteX365" fmla="*/ 6744675 w 12192000"/>
              <a:gd name="connsiteY365" fmla="*/ 5731195 h 6858000"/>
              <a:gd name="connsiteX366" fmla="*/ 6742618 w 12192000"/>
              <a:gd name="connsiteY366" fmla="*/ 5731195 h 6858000"/>
              <a:gd name="connsiteX367" fmla="*/ 6722053 w 12192000"/>
              <a:gd name="connsiteY367" fmla="*/ 5727038 h 6858000"/>
              <a:gd name="connsiteX368" fmla="*/ 6695318 w 12192000"/>
              <a:gd name="connsiteY368" fmla="*/ 5772764 h 6858000"/>
              <a:gd name="connsiteX369" fmla="*/ 6672696 w 12192000"/>
              <a:gd name="connsiteY369" fmla="*/ 5768607 h 6858000"/>
              <a:gd name="connsiteX370" fmla="*/ 6660357 w 12192000"/>
              <a:gd name="connsiteY370" fmla="*/ 5718724 h 6858000"/>
              <a:gd name="connsiteX371" fmla="*/ 6658300 w 12192000"/>
              <a:gd name="connsiteY371" fmla="*/ 5718724 h 6858000"/>
              <a:gd name="connsiteX372" fmla="*/ 6637734 w 12192000"/>
              <a:gd name="connsiteY372" fmla="*/ 5718724 h 6858000"/>
              <a:gd name="connsiteX373" fmla="*/ 6635678 w 12192000"/>
              <a:gd name="connsiteY373" fmla="*/ 571872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6602777" y="6116155"/>
                </a:moveTo>
                <a:cubicBezTo>
                  <a:pt x="6606858" y="6114071"/>
                  <a:pt x="6608899" y="6114071"/>
                  <a:pt x="6612980" y="6116155"/>
                </a:cubicBezTo>
                <a:cubicBezTo>
                  <a:pt x="6615021" y="6118240"/>
                  <a:pt x="6617061" y="6120324"/>
                  <a:pt x="6617061" y="6124493"/>
                </a:cubicBezTo>
                <a:cubicBezTo>
                  <a:pt x="6623183" y="6226637"/>
                  <a:pt x="6623183" y="6226637"/>
                  <a:pt x="6623183" y="6226637"/>
                </a:cubicBezTo>
                <a:cubicBezTo>
                  <a:pt x="6625224" y="6232890"/>
                  <a:pt x="6623183" y="6234975"/>
                  <a:pt x="6621142" y="6237059"/>
                </a:cubicBezTo>
                <a:cubicBezTo>
                  <a:pt x="6619102" y="6239144"/>
                  <a:pt x="6617061" y="6237059"/>
                  <a:pt x="6615021" y="6237059"/>
                </a:cubicBezTo>
                <a:cubicBezTo>
                  <a:pt x="6570127" y="6226637"/>
                  <a:pt x="6539517" y="6207875"/>
                  <a:pt x="6508908" y="6174523"/>
                </a:cubicBezTo>
                <a:cubicBezTo>
                  <a:pt x="6506867" y="6172439"/>
                  <a:pt x="6504827" y="6170354"/>
                  <a:pt x="6504827" y="6168270"/>
                </a:cubicBezTo>
                <a:cubicBezTo>
                  <a:pt x="6504827" y="6168270"/>
                  <a:pt x="6504827" y="6168270"/>
                  <a:pt x="6504827" y="6166184"/>
                </a:cubicBezTo>
                <a:cubicBezTo>
                  <a:pt x="6504827" y="6164100"/>
                  <a:pt x="6508908" y="6162015"/>
                  <a:pt x="6510948" y="6162015"/>
                </a:cubicBezTo>
                <a:cubicBezTo>
                  <a:pt x="6602777" y="6116155"/>
                  <a:pt x="6602777" y="6116155"/>
                  <a:pt x="6602777" y="6116155"/>
                </a:cubicBezTo>
                <a:close/>
                <a:moveTo>
                  <a:pt x="6685511" y="6114071"/>
                </a:moveTo>
                <a:cubicBezTo>
                  <a:pt x="6689631" y="6114071"/>
                  <a:pt x="6691692" y="6114071"/>
                  <a:pt x="6695813" y="6114071"/>
                </a:cubicBezTo>
                <a:cubicBezTo>
                  <a:pt x="6786472" y="6159837"/>
                  <a:pt x="6786472" y="6159837"/>
                  <a:pt x="6786472" y="6159837"/>
                </a:cubicBezTo>
                <a:cubicBezTo>
                  <a:pt x="6790593" y="6161917"/>
                  <a:pt x="6792654" y="6163997"/>
                  <a:pt x="6794714" y="6166078"/>
                </a:cubicBezTo>
                <a:cubicBezTo>
                  <a:pt x="6794714" y="6168158"/>
                  <a:pt x="6792654" y="6170238"/>
                  <a:pt x="6790593" y="6172318"/>
                </a:cubicBezTo>
                <a:cubicBezTo>
                  <a:pt x="6759687" y="6205602"/>
                  <a:pt x="6726720" y="6224325"/>
                  <a:pt x="6683451" y="6234726"/>
                </a:cubicBezTo>
                <a:cubicBezTo>
                  <a:pt x="6679330" y="6236806"/>
                  <a:pt x="6677269" y="6236806"/>
                  <a:pt x="6675208" y="6234726"/>
                </a:cubicBezTo>
                <a:cubicBezTo>
                  <a:pt x="6673148" y="6232646"/>
                  <a:pt x="6673148" y="6228485"/>
                  <a:pt x="6673148" y="6226405"/>
                </a:cubicBezTo>
                <a:cubicBezTo>
                  <a:pt x="6681390" y="6122392"/>
                  <a:pt x="6681390" y="6122392"/>
                  <a:pt x="6681390" y="6122392"/>
                </a:cubicBezTo>
                <a:cubicBezTo>
                  <a:pt x="6681390" y="6120312"/>
                  <a:pt x="6683451" y="6116151"/>
                  <a:pt x="6685511" y="6114071"/>
                </a:cubicBezTo>
                <a:close/>
                <a:moveTo>
                  <a:pt x="5867776" y="6074328"/>
                </a:moveTo>
                <a:cubicBezTo>
                  <a:pt x="5867776" y="6074328"/>
                  <a:pt x="5867776" y="6074328"/>
                  <a:pt x="5867776" y="6117531"/>
                </a:cubicBezTo>
                <a:cubicBezTo>
                  <a:pt x="5867776" y="6117531"/>
                  <a:pt x="5840708" y="6125760"/>
                  <a:pt x="5819888" y="6125760"/>
                </a:cubicBezTo>
                <a:cubicBezTo>
                  <a:pt x="5803231" y="6125760"/>
                  <a:pt x="5801149" y="6109302"/>
                  <a:pt x="5801149" y="6101073"/>
                </a:cubicBezTo>
                <a:cubicBezTo>
                  <a:pt x="5801149" y="6086672"/>
                  <a:pt x="5809477" y="6078443"/>
                  <a:pt x="5826134" y="6076386"/>
                </a:cubicBezTo>
                <a:close/>
                <a:moveTo>
                  <a:pt x="5518276" y="6004194"/>
                </a:moveTo>
                <a:cubicBezTo>
                  <a:pt x="5546913" y="6004194"/>
                  <a:pt x="5559186" y="6020801"/>
                  <a:pt x="5559186" y="6064393"/>
                </a:cubicBezTo>
                <a:cubicBezTo>
                  <a:pt x="5559186" y="6101757"/>
                  <a:pt x="5553050" y="6124591"/>
                  <a:pt x="5518276" y="6124591"/>
                </a:cubicBezTo>
                <a:cubicBezTo>
                  <a:pt x="5483500" y="6124591"/>
                  <a:pt x="5477363" y="6101757"/>
                  <a:pt x="5477363" y="6064393"/>
                </a:cubicBezTo>
                <a:cubicBezTo>
                  <a:pt x="5477363" y="6020801"/>
                  <a:pt x="5487591" y="6004194"/>
                  <a:pt x="5518276" y="6004194"/>
                </a:cubicBezTo>
                <a:close/>
                <a:moveTo>
                  <a:pt x="6672498" y="5995882"/>
                </a:moveTo>
                <a:cubicBezTo>
                  <a:pt x="6675325" y="5995363"/>
                  <a:pt x="6678409" y="5995882"/>
                  <a:pt x="6681491" y="5996921"/>
                </a:cubicBezTo>
                <a:cubicBezTo>
                  <a:pt x="6697937" y="6009390"/>
                  <a:pt x="6708215" y="6028092"/>
                  <a:pt x="6708215" y="6048872"/>
                </a:cubicBezTo>
                <a:cubicBezTo>
                  <a:pt x="6708215" y="6080043"/>
                  <a:pt x="6681491" y="6107057"/>
                  <a:pt x="6648601" y="6107057"/>
                </a:cubicBezTo>
                <a:cubicBezTo>
                  <a:pt x="6615711" y="6107057"/>
                  <a:pt x="6588987" y="6080043"/>
                  <a:pt x="6588987" y="6048872"/>
                </a:cubicBezTo>
                <a:cubicBezTo>
                  <a:pt x="6588987" y="6028092"/>
                  <a:pt x="6599266" y="6009390"/>
                  <a:pt x="6615711" y="5999000"/>
                </a:cubicBezTo>
                <a:cubicBezTo>
                  <a:pt x="6621878" y="5994843"/>
                  <a:pt x="6628045" y="5994843"/>
                  <a:pt x="6632156" y="6001077"/>
                </a:cubicBezTo>
                <a:cubicBezTo>
                  <a:pt x="6636268" y="6007312"/>
                  <a:pt x="6634212" y="6013545"/>
                  <a:pt x="6630100" y="6017702"/>
                </a:cubicBezTo>
                <a:cubicBezTo>
                  <a:pt x="6619822" y="6023936"/>
                  <a:pt x="6613655" y="6036404"/>
                  <a:pt x="6613655" y="6048872"/>
                </a:cubicBezTo>
                <a:cubicBezTo>
                  <a:pt x="6613655" y="6067575"/>
                  <a:pt x="6630100" y="6084199"/>
                  <a:pt x="6648601" y="6084199"/>
                </a:cubicBezTo>
                <a:cubicBezTo>
                  <a:pt x="6667102" y="6084199"/>
                  <a:pt x="6683547" y="6067575"/>
                  <a:pt x="6683547" y="6048872"/>
                </a:cubicBezTo>
                <a:cubicBezTo>
                  <a:pt x="6683547" y="6036404"/>
                  <a:pt x="6677381" y="6023936"/>
                  <a:pt x="6667102" y="6017702"/>
                </a:cubicBezTo>
                <a:cubicBezTo>
                  <a:pt x="6662991" y="6013545"/>
                  <a:pt x="6660935" y="6007312"/>
                  <a:pt x="6665047" y="6001077"/>
                </a:cubicBezTo>
                <a:cubicBezTo>
                  <a:pt x="6667102" y="5997961"/>
                  <a:pt x="6669672" y="5996402"/>
                  <a:pt x="6672498" y="5995882"/>
                </a:cubicBezTo>
                <a:close/>
                <a:moveTo>
                  <a:pt x="6821432" y="5980816"/>
                </a:moveTo>
                <a:cubicBezTo>
                  <a:pt x="6823499" y="5980816"/>
                  <a:pt x="6825565" y="5984968"/>
                  <a:pt x="6825565" y="5987045"/>
                </a:cubicBezTo>
                <a:cubicBezTo>
                  <a:pt x="6837964" y="6030643"/>
                  <a:pt x="6837964" y="6068013"/>
                  <a:pt x="6825565" y="6111612"/>
                </a:cubicBezTo>
                <a:cubicBezTo>
                  <a:pt x="6823499" y="6115764"/>
                  <a:pt x="6823499" y="6117840"/>
                  <a:pt x="6821432" y="6117840"/>
                </a:cubicBezTo>
                <a:cubicBezTo>
                  <a:pt x="6817299" y="6119916"/>
                  <a:pt x="6815233" y="6117840"/>
                  <a:pt x="6813166" y="6115764"/>
                </a:cubicBezTo>
                <a:cubicBezTo>
                  <a:pt x="6728441" y="6057632"/>
                  <a:pt x="6728441" y="6057632"/>
                  <a:pt x="6728441" y="6057632"/>
                </a:cubicBezTo>
                <a:cubicBezTo>
                  <a:pt x="6724308" y="6055557"/>
                  <a:pt x="6722242" y="6053480"/>
                  <a:pt x="6722242" y="6049328"/>
                </a:cubicBezTo>
                <a:cubicBezTo>
                  <a:pt x="6722242" y="6047252"/>
                  <a:pt x="6724308" y="6043100"/>
                  <a:pt x="6728441" y="6041024"/>
                </a:cubicBezTo>
                <a:cubicBezTo>
                  <a:pt x="6813166" y="5982893"/>
                  <a:pt x="6813166" y="5982893"/>
                  <a:pt x="6813166" y="5982893"/>
                </a:cubicBezTo>
                <a:cubicBezTo>
                  <a:pt x="6815233" y="5980816"/>
                  <a:pt x="6819366" y="5980816"/>
                  <a:pt x="6821432" y="5980816"/>
                </a:cubicBezTo>
                <a:close/>
                <a:moveTo>
                  <a:pt x="6475604" y="5980816"/>
                </a:moveTo>
                <a:cubicBezTo>
                  <a:pt x="6479695" y="5980816"/>
                  <a:pt x="6481741" y="5982893"/>
                  <a:pt x="6483787" y="5984968"/>
                </a:cubicBezTo>
                <a:cubicBezTo>
                  <a:pt x="6567656" y="6041024"/>
                  <a:pt x="6567656" y="6041024"/>
                  <a:pt x="6567656" y="6041024"/>
                </a:cubicBezTo>
                <a:cubicBezTo>
                  <a:pt x="6571747" y="6043100"/>
                  <a:pt x="6573792" y="6047252"/>
                  <a:pt x="6573792" y="6049328"/>
                </a:cubicBezTo>
                <a:cubicBezTo>
                  <a:pt x="6573792" y="6053480"/>
                  <a:pt x="6571747" y="6055557"/>
                  <a:pt x="6567656" y="6057632"/>
                </a:cubicBezTo>
                <a:lnTo>
                  <a:pt x="6483787" y="6115764"/>
                </a:lnTo>
                <a:cubicBezTo>
                  <a:pt x="6479695" y="6117840"/>
                  <a:pt x="6477650" y="6119916"/>
                  <a:pt x="6475604" y="6117840"/>
                </a:cubicBezTo>
                <a:cubicBezTo>
                  <a:pt x="6473559" y="6117840"/>
                  <a:pt x="6471513" y="6115764"/>
                  <a:pt x="6471513" y="6111612"/>
                </a:cubicBezTo>
                <a:cubicBezTo>
                  <a:pt x="6459240" y="6068013"/>
                  <a:pt x="6459240" y="6032719"/>
                  <a:pt x="6471513" y="5987045"/>
                </a:cubicBezTo>
                <a:cubicBezTo>
                  <a:pt x="6471513" y="5984968"/>
                  <a:pt x="6473559" y="5982893"/>
                  <a:pt x="6475604" y="5980816"/>
                </a:cubicBezTo>
                <a:close/>
                <a:moveTo>
                  <a:pt x="6087559" y="5970296"/>
                </a:moveTo>
                <a:cubicBezTo>
                  <a:pt x="6085506" y="5970296"/>
                  <a:pt x="6083453" y="5970296"/>
                  <a:pt x="6081400" y="5972374"/>
                </a:cubicBezTo>
                <a:cubicBezTo>
                  <a:pt x="6079347" y="5974451"/>
                  <a:pt x="6079347" y="5976528"/>
                  <a:pt x="6079347" y="5978604"/>
                </a:cubicBezTo>
                <a:cubicBezTo>
                  <a:pt x="6120408" y="6136455"/>
                  <a:pt x="6120408" y="6136455"/>
                  <a:pt x="6120408" y="6136455"/>
                </a:cubicBezTo>
                <a:cubicBezTo>
                  <a:pt x="6122461" y="6144763"/>
                  <a:pt x="6130674" y="6157224"/>
                  <a:pt x="6145045" y="6157224"/>
                </a:cubicBezTo>
                <a:cubicBezTo>
                  <a:pt x="6153257" y="6157224"/>
                  <a:pt x="6153257" y="6157224"/>
                  <a:pt x="6153257" y="6157224"/>
                </a:cubicBezTo>
                <a:cubicBezTo>
                  <a:pt x="6151204" y="6161378"/>
                  <a:pt x="6151204" y="6163456"/>
                  <a:pt x="6149151" y="6165532"/>
                </a:cubicBezTo>
                <a:cubicBezTo>
                  <a:pt x="6149151" y="6167609"/>
                  <a:pt x="6149151" y="6167609"/>
                  <a:pt x="6149151" y="6167609"/>
                </a:cubicBezTo>
                <a:cubicBezTo>
                  <a:pt x="6147098" y="6173841"/>
                  <a:pt x="6145045" y="6186302"/>
                  <a:pt x="6124515" y="6186302"/>
                </a:cubicBezTo>
                <a:cubicBezTo>
                  <a:pt x="6089612" y="6184225"/>
                  <a:pt x="6089612" y="6184225"/>
                  <a:pt x="6089612" y="6184225"/>
                </a:cubicBezTo>
                <a:cubicBezTo>
                  <a:pt x="6087559" y="6182148"/>
                  <a:pt x="6085506" y="6184225"/>
                  <a:pt x="6083453" y="6186302"/>
                </a:cubicBezTo>
                <a:cubicBezTo>
                  <a:pt x="6081400" y="6186302"/>
                  <a:pt x="6081400" y="6188379"/>
                  <a:pt x="6081400" y="6190456"/>
                </a:cubicBezTo>
                <a:cubicBezTo>
                  <a:pt x="6081400" y="6209149"/>
                  <a:pt x="6081400" y="6209149"/>
                  <a:pt x="6081400" y="6209149"/>
                </a:cubicBezTo>
                <a:cubicBezTo>
                  <a:pt x="6081400" y="6213303"/>
                  <a:pt x="6083453" y="6215380"/>
                  <a:pt x="6087559" y="6215380"/>
                </a:cubicBezTo>
                <a:cubicBezTo>
                  <a:pt x="6097825" y="6219533"/>
                  <a:pt x="6118355" y="6221610"/>
                  <a:pt x="6134780" y="6221610"/>
                </a:cubicBezTo>
                <a:cubicBezTo>
                  <a:pt x="6134780" y="6221610"/>
                  <a:pt x="6134780" y="6221610"/>
                  <a:pt x="6136833" y="6221610"/>
                </a:cubicBezTo>
                <a:cubicBezTo>
                  <a:pt x="6163523" y="6221610"/>
                  <a:pt x="6182000" y="6204995"/>
                  <a:pt x="6190213" y="6169686"/>
                </a:cubicBezTo>
                <a:cubicBezTo>
                  <a:pt x="6200478" y="6130223"/>
                  <a:pt x="6214849" y="6078299"/>
                  <a:pt x="6223062" y="6040914"/>
                </a:cubicBezTo>
                <a:cubicBezTo>
                  <a:pt x="6227168" y="6024298"/>
                  <a:pt x="6231274" y="6009759"/>
                  <a:pt x="6235380" y="5999374"/>
                </a:cubicBezTo>
                <a:cubicBezTo>
                  <a:pt x="6239487" y="5978604"/>
                  <a:pt x="6239487" y="5978604"/>
                  <a:pt x="6239487" y="5978604"/>
                </a:cubicBezTo>
                <a:cubicBezTo>
                  <a:pt x="6239487" y="5976528"/>
                  <a:pt x="6239487" y="5974451"/>
                  <a:pt x="6237434" y="5972374"/>
                </a:cubicBezTo>
                <a:cubicBezTo>
                  <a:pt x="6237434" y="5970296"/>
                  <a:pt x="6235380" y="5970296"/>
                  <a:pt x="6233327" y="5970296"/>
                </a:cubicBezTo>
                <a:cubicBezTo>
                  <a:pt x="6204584" y="5970296"/>
                  <a:pt x="6204584" y="5970296"/>
                  <a:pt x="6204584" y="5970296"/>
                </a:cubicBezTo>
                <a:cubicBezTo>
                  <a:pt x="6202531" y="5970296"/>
                  <a:pt x="6198425" y="5972374"/>
                  <a:pt x="6198425" y="5974451"/>
                </a:cubicBezTo>
                <a:cubicBezTo>
                  <a:pt x="6161469" y="6115685"/>
                  <a:pt x="6161469" y="6115685"/>
                  <a:pt x="6161469" y="6115685"/>
                </a:cubicBezTo>
                <a:cubicBezTo>
                  <a:pt x="6159417" y="6115685"/>
                  <a:pt x="6159417" y="6115685"/>
                  <a:pt x="6159417" y="6115685"/>
                </a:cubicBezTo>
                <a:cubicBezTo>
                  <a:pt x="6120408" y="5974451"/>
                  <a:pt x="6120408" y="5974451"/>
                  <a:pt x="6120408" y="5974451"/>
                </a:cubicBezTo>
                <a:cubicBezTo>
                  <a:pt x="6120408" y="5972374"/>
                  <a:pt x="6118355" y="5970296"/>
                  <a:pt x="6114249" y="5970296"/>
                </a:cubicBezTo>
                <a:cubicBezTo>
                  <a:pt x="6087559" y="5970296"/>
                  <a:pt x="6087559" y="5970296"/>
                  <a:pt x="6087559" y="5970296"/>
                </a:cubicBezTo>
                <a:close/>
                <a:moveTo>
                  <a:pt x="6047787" y="5967959"/>
                </a:moveTo>
                <a:cubicBezTo>
                  <a:pt x="6029376" y="5967959"/>
                  <a:pt x="6010966" y="5980444"/>
                  <a:pt x="5998692" y="5988768"/>
                </a:cubicBezTo>
                <a:cubicBezTo>
                  <a:pt x="5998692" y="5976283"/>
                  <a:pt x="5998692" y="5976283"/>
                  <a:pt x="5998692" y="5976283"/>
                </a:cubicBezTo>
                <a:cubicBezTo>
                  <a:pt x="5998692" y="5972120"/>
                  <a:pt x="5996647" y="5970040"/>
                  <a:pt x="5992556" y="5970040"/>
                </a:cubicBezTo>
                <a:cubicBezTo>
                  <a:pt x="5963918" y="5970040"/>
                  <a:pt x="5963918" y="5970040"/>
                  <a:pt x="5963918" y="5970040"/>
                </a:cubicBezTo>
                <a:cubicBezTo>
                  <a:pt x="5959827" y="5970040"/>
                  <a:pt x="5957781" y="5972120"/>
                  <a:pt x="5957781" y="5976283"/>
                </a:cubicBezTo>
                <a:cubicBezTo>
                  <a:pt x="5957781" y="6151078"/>
                  <a:pt x="5957781" y="6151078"/>
                  <a:pt x="5957781" y="6151078"/>
                </a:cubicBezTo>
                <a:cubicBezTo>
                  <a:pt x="5957781" y="6155240"/>
                  <a:pt x="5959827" y="6157321"/>
                  <a:pt x="5963918" y="6157321"/>
                </a:cubicBezTo>
                <a:cubicBezTo>
                  <a:pt x="5992556" y="6157321"/>
                  <a:pt x="5992556" y="6157321"/>
                  <a:pt x="5992556" y="6157321"/>
                </a:cubicBezTo>
                <a:cubicBezTo>
                  <a:pt x="5996647" y="6157321"/>
                  <a:pt x="5998692" y="6155240"/>
                  <a:pt x="5998692" y="6151078"/>
                </a:cubicBezTo>
                <a:cubicBezTo>
                  <a:pt x="5998692" y="6030386"/>
                  <a:pt x="5998692" y="6030386"/>
                  <a:pt x="5998692" y="6030386"/>
                </a:cubicBezTo>
                <a:cubicBezTo>
                  <a:pt x="6006875" y="6024143"/>
                  <a:pt x="6025285" y="6009577"/>
                  <a:pt x="6049832" y="6007496"/>
                </a:cubicBezTo>
                <a:cubicBezTo>
                  <a:pt x="6053923" y="6007496"/>
                  <a:pt x="6055969" y="6003334"/>
                  <a:pt x="6055969" y="6001253"/>
                </a:cubicBezTo>
                <a:cubicBezTo>
                  <a:pt x="6055969" y="5974202"/>
                  <a:pt x="6055969" y="5974202"/>
                  <a:pt x="6055969" y="5974202"/>
                </a:cubicBezTo>
                <a:cubicBezTo>
                  <a:pt x="6055969" y="5972120"/>
                  <a:pt x="6055969" y="5970040"/>
                  <a:pt x="6053923" y="5970040"/>
                </a:cubicBezTo>
                <a:cubicBezTo>
                  <a:pt x="6051878" y="5967959"/>
                  <a:pt x="6049832" y="5967959"/>
                  <a:pt x="6047787" y="5967959"/>
                </a:cubicBezTo>
                <a:close/>
                <a:moveTo>
                  <a:pt x="5846879" y="5964452"/>
                </a:moveTo>
                <a:cubicBezTo>
                  <a:pt x="5826186" y="5964452"/>
                  <a:pt x="5791009" y="5970690"/>
                  <a:pt x="5776523" y="5972770"/>
                </a:cubicBezTo>
                <a:cubicBezTo>
                  <a:pt x="5772384" y="5972770"/>
                  <a:pt x="5770315" y="5976928"/>
                  <a:pt x="5770315" y="5979008"/>
                </a:cubicBezTo>
                <a:cubicBezTo>
                  <a:pt x="5770315" y="5979008"/>
                  <a:pt x="5770315" y="5979008"/>
                  <a:pt x="5772384" y="6003961"/>
                </a:cubicBezTo>
                <a:cubicBezTo>
                  <a:pt x="5772384" y="6006040"/>
                  <a:pt x="5772384" y="6008120"/>
                  <a:pt x="5774454" y="6008120"/>
                </a:cubicBezTo>
                <a:cubicBezTo>
                  <a:pt x="5776523" y="6010199"/>
                  <a:pt x="5776523" y="6010199"/>
                  <a:pt x="5778592" y="6010199"/>
                </a:cubicBezTo>
                <a:cubicBezTo>
                  <a:pt x="5795147" y="6010199"/>
                  <a:pt x="5824116" y="6006040"/>
                  <a:pt x="5844809" y="6006040"/>
                </a:cubicBezTo>
                <a:cubicBezTo>
                  <a:pt x="5859294" y="6006040"/>
                  <a:pt x="5867571" y="6014358"/>
                  <a:pt x="5867571" y="6028914"/>
                </a:cubicBezTo>
                <a:cubicBezTo>
                  <a:pt x="5867571" y="6028914"/>
                  <a:pt x="5867571" y="6028914"/>
                  <a:pt x="5867571" y="6041390"/>
                </a:cubicBezTo>
                <a:cubicBezTo>
                  <a:pt x="5867571" y="6041390"/>
                  <a:pt x="5867571" y="6041390"/>
                  <a:pt x="5822047" y="6045549"/>
                </a:cubicBezTo>
                <a:cubicBezTo>
                  <a:pt x="5776523" y="6047629"/>
                  <a:pt x="5757900" y="6064264"/>
                  <a:pt x="5757900" y="6101693"/>
                </a:cubicBezTo>
                <a:cubicBezTo>
                  <a:pt x="5757900" y="6141202"/>
                  <a:pt x="5778592" y="6161996"/>
                  <a:pt x="5813770" y="6161996"/>
                </a:cubicBezTo>
                <a:cubicBezTo>
                  <a:pt x="5842740" y="6161996"/>
                  <a:pt x="5873779" y="6149520"/>
                  <a:pt x="5873779" y="6149520"/>
                </a:cubicBezTo>
                <a:cubicBezTo>
                  <a:pt x="5882056" y="6155758"/>
                  <a:pt x="5888264" y="6159917"/>
                  <a:pt x="5902750" y="6161996"/>
                </a:cubicBezTo>
                <a:cubicBezTo>
                  <a:pt x="5904818" y="6161996"/>
                  <a:pt x="5906888" y="6161996"/>
                  <a:pt x="5908957" y="6159917"/>
                </a:cubicBezTo>
                <a:cubicBezTo>
                  <a:pt x="5908957" y="6157837"/>
                  <a:pt x="5911026" y="6155758"/>
                  <a:pt x="5911026" y="6153679"/>
                </a:cubicBezTo>
                <a:cubicBezTo>
                  <a:pt x="5911026" y="6153679"/>
                  <a:pt x="5911026" y="6153679"/>
                  <a:pt x="5911026" y="6028914"/>
                </a:cubicBezTo>
                <a:cubicBezTo>
                  <a:pt x="5911026" y="5985246"/>
                  <a:pt x="5890333" y="5964452"/>
                  <a:pt x="5846879" y="5964452"/>
                </a:cubicBezTo>
                <a:close/>
                <a:moveTo>
                  <a:pt x="5518274" y="5964452"/>
                </a:moveTo>
                <a:cubicBezTo>
                  <a:pt x="5471794" y="5964452"/>
                  <a:pt x="5434114" y="6008673"/>
                  <a:pt x="5434114" y="6063224"/>
                </a:cubicBezTo>
                <a:cubicBezTo>
                  <a:pt x="5434114" y="6117775"/>
                  <a:pt x="5471794" y="6161996"/>
                  <a:pt x="5518274" y="6161996"/>
                </a:cubicBezTo>
                <a:cubicBezTo>
                  <a:pt x="5564755" y="6161996"/>
                  <a:pt x="5602435" y="6117775"/>
                  <a:pt x="5602435" y="6063224"/>
                </a:cubicBezTo>
                <a:cubicBezTo>
                  <a:pt x="5602435" y="6008673"/>
                  <a:pt x="5564755" y="5964452"/>
                  <a:pt x="5518274" y="5964452"/>
                </a:cubicBezTo>
                <a:close/>
                <a:moveTo>
                  <a:pt x="5302320" y="5938736"/>
                </a:moveTo>
                <a:cubicBezTo>
                  <a:pt x="5302320" y="5938736"/>
                  <a:pt x="5302320" y="5938736"/>
                  <a:pt x="5318685" y="5938736"/>
                </a:cubicBezTo>
                <a:cubicBezTo>
                  <a:pt x="5349369" y="5938736"/>
                  <a:pt x="5361642" y="5959653"/>
                  <a:pt x="5361642" y="5978478"/>
                </a:cubicBezTo>
                <a:cubicBezTo>
                  <a:pt x="5361642" y="6001488"/>
                  <a:pt x="5343232" y="6016129"/>
                  <a:pt x="5316640" y="6016129"/>
                </a:cubicBezTo>
                <a:cubicBezTo>
                  <a:pt x="5294139" y="6018221"/>
                  <a:pt x="5279820" y="6016129"/>
                  <a:pt x="5271637" y="6016129"/>
                </a:cubicBezTo>
                <a:cubicBezTo>
                  <a:pt x="5271637" y="6016129"/>
                  <a:pt x="5271637" y="6016129"/>
                  <a:pt x="5271637" y="5940828"/>
                </a:cubicBezTo>
                <a:cubicBezTo>
                  <a:pt x="5275728" y="5938736"/>
                  <a:pt x="5285956" y="5938736"/>
                  <a:pt x="5302320" y="5938736"/>
                </a:cubicBezTo>
                <a:close/>
                <a:moveTo>
                  <a:pt x="5678557" y="5927047"/>
                </a:moveTo>
                <a:cubicBezTo>
                  <a:pt x="5678557" y="5927047"/>
                  <a:pt x="5678557" y="5927047"/>
                  <a:pt x="5649847" y="5933291"/>
                </a:cubicBezTo>
                <a:cubicBezTo>
                  <a:pt x="5645746" y="5935373"/>
                  <a:pt x="5643695" y="5937455"/>
                  <a:pt x="5643695" y="5939535"/>
                </a:cubicBezTo>
                <a:cubicBezTo>
                  <a:pt x="5643695" y="5939535"/>
                  <a:pt x="5643695" y="5939535"/>
                  <a:pt x="5643695" y="5970757"/>
                </a:cubicBezTo>
                <a:cubicBezTo>
                  <a:pt x="5643695" y="5970757"/>
                  <a:pt x="5643695" y="5970757"/>
                  <a:pt x="5627290" y="5970757"/>
                </a:cubicBezTo>
                <a:cubicBezTo>
                  <a:pt x="5623188" y="5970757"/>
                  <a:pt x="5621138" y="5972839"/>
                  <a:pt x="5621138" y="5977002"/>
                </a:cubicBezTo>
                <a:cubicBezTo>
                  <a:pt x="5621138" y="5977002"/>
                  <a:pt x="5621138" y="5977002"/>
                  <a:pt x="5621138" y="6001980"/>
                </a:cubicBezTo>
                <a:cubicBezTo>
                  <a:pt x="5621138" y="6006143"/>
                  <a:pt x="5623188" y="6008224"/>
                  <a:pt x="5627290" y="6008224"/>
                </a:cubicBezTo>
                <a:cubicBezTo>
                  <a:pt x="5627290" y="6008224"/>
                  <a:pt x="5627290" y="6008224"/>
                  <a:pt x="5643695" y="6008224"/>
                </a:cubicBezTo>
                <a:cubicBezTo>
                  <a:pt x="5643695" y="6008224"/>
                  <a:pt x="5643695" y="6008224"/>
                  <a:pt x="5643695" y="6091483"/>
                </a:cubicBezTo>
                <a:cubicBezTo>
                  <a:pt x="5643695" y="6147682"/>
                  <a:pt x="5658050" y="6164334"/>
                  <a:pt x="5699064" y="6164334"/>
                </a:cubicBezTo>
                <a:cubicBezTo>
                  <a:pt x="5709318" y="6164334"/>
                  <a:pt x="5721622" y="6160171"/>
                  <a:pt x="5731875" y="6160171"/>
                </a:cubicBezTo>
                <a:cubicBezTo>
                  <a:pt x="5735977" y="6158090"/>
                  <a:pt x="5738028" y="6156008"/>
                  <a:pt x="5738028" y="6151845"/>
                </a:cubicBezTo>
                <a:cubicBezTo>
                  <a:pt x="5738028" y="6151845"/>
                  <a:pt x="5738028" y="6151845"/>
                  <a:pt x="5735977" y="6128949"/>
                </a:cubicBezTo>
                <a:cubicBezTo>
                  <a:pt x="5735977" y="6124786"/>
                  <a:pt x="5733926" y="6120623"/>
                  <a:pt x="5729824" y="6120623"/>
                </a:cubicBezTo>
                <a:cubicBezTo>
                  <a:pt x="5723673" y="6120623"/>
                  <a:pt x="5713419" y="6122705"/>
                  <a:pt x="5705217" y="6122705"/>
                </a:cubicBezTo>
                <a:cubicBezTo>
                  <a:pt x="5686761" y="6122705"/>
                  <a:pt x="5686761" y="6112298"/>
                  <a:pt x="5686761" y="6085238"/>
                </a:cubicBezTo>
                <a:cubicBezTo>
                  <a:pt x="5686761" y="6085238"/>
                  <a:pt x="5686761" y="6085238"/>
                  <a:pt x="5686761" y="6008224"/>
                </a:cubicBezTo>
                <a:cubicBezTo>
                  <a:pt x="5686761" y="6008224"/>
                  <a:pt x="5686761" y="6008224"/>
                  <a:pt x="5729824" y="6008224"/>
                </a:cubicBezTo>
                <a:cubicBezTo>
                  <a:pt x="5733926" y="6008224"/>
                  <a:pt x="5735977" y="6006143"/>
                  <a:pt x="5735977" y="6001980"/>
                </a:cubicBezTo>
                <a:cubicBezTo>
                  <a:pt x="5735977" y="6001980"/>
                  <a:pt x="5735977" y="6001980"/>
                  <a:pt x="5735977" y="5977002"/>
                </a:cubicBezTo>
                <a:cubicBezTo>
                  <a:pt x="5735977" y="5972839"/>
                  <a:pt x="5733926" y="5970757"/>
                  <a:pt x="5729824" y="5970757"/>
                </a:cubicBezTo>
                <a:cubicBezTo>
                  <a:pt x="5729824" y="5970757"/>
                  <a:pt x="5729824" y="5970757"/>
                  <a:pt x="5686761" y="5970757"/>
                </a:cubicBezTo>
                <a:cubicBezTo>
                  <a:pt x="5686761" y="5970757"/>
                  <a:pt x="5686761" y="5970757"/>
                  <a:pt x="5686761" y="5933291"/>
                </a:cubicBezTo>
                <a:cubicBezTo>
                  <a:pt x="5686761" y="5931210"/>
                  <a:pt x="5684709" y="5929128"/>
                  <a:pt x="5684709" y="5927047"/>
                </a:cubicBezTo>
                <a:cubicBezTo>
                  <a:pt x="5682658" y="5927047"/>
                  <a:pt x="5680608" y="5927047"/>
                  <a:pt x="5678557" y="5927047"/>
                </a:cubicBezTo>
                <a:close/>
                <a:moveTo>
                  <a:pt x="5312653" y="5897825"/>
                </a:moveTo>
                <a:cubicBezTo>
                  <a:pt x="5302343" y="5897825"/>
                  <a:pt x="5271414" y="5897825"/>
                  <a:pt x="5232236" y="5901977"/>
                </a:cubicBezTo>
                <a:cubicBezTo>
                  <a:pt x="5230173" y="5901977"/>
                  <a:pt x="5226049" y="5906129"/>
                  <a:pt x="5226049" y="5910281"/>
                </a:cubicBezTo>
                <a:cubicBezTo>
                  <a:pt x="5226049" y="5910281"/>
                  <a:pt x="5226049" y="5910281"/>
                  <a:pt x="5226049" y="6151093"/>
                </a:cubicBezTo>
                <a:cubicBezTo>
                  <a:pt x="5226049" y="6155245"/>
                  <a:pt x="5230173" y="6157321"/>
                  <a:pt x="5234297" y="6157321"/>
                </a:cubicBezTo>
                <a:cubicBezTo>
                  <a:pt x="5234297" y="6157321"/>
                  <a:pt x="5234297" y="6157321"/>
                  <a:pt x="5263165" y="6157321"/>
                </a:cubicBezTo>
                <a:cubicBezTo>
                  <a:pt x="5267290" y="6157321"/>
                  <a:pt x="5271414" y="6155245"/>
                  <a:pt x="5271414" y="6151093"/>
                </a:cubicBezTo>
                <a:cubicBezTo>
                  <a:pt x="5271414" y="6151093"/>
                  <a:pt x="5271414" y="6151093"/>
                  <a:pt x="5271414" y="6055599"/>
                </a:cubicBezTo>
                <a:cubicBezTo>
                  <a:pt x="5279661" y="6055599"/>
                  <a:pt x="5298219" y="6057674"/>
                  <a:pt x="5320901" y="6057674"/>
                </a:cubicBezTo>
                <a:cubicBezTo>
                  <a:pt x="5320901" y="6057674"/>
                  <a:pt x="5320901" y="6057674"/>
                  <a:pt x="5362142" y="6153168"/>
                </a:cubicBezTo>
                <a:cubicBezTo>
                  <a:pt x="5364203" y="6157321"/>
                  <a:pt x="5366265" y="6157321"/>
                  <a:pt x="5368327" y="6157321"/>
                </a:cubicBezTo>
                <a:cubicBezTo>
                  <a:pt x="5368327" y="6157321"/>
                  <a:pt x="5368327" y="6157321"/>
                  <a:pt x="5401320" y="6157321"/>
                </a:cubicBezTo>
                <a:cubicBezTo>
                  <a:pt x="5405443" y="6157321"/>
                  <a:pt x="5407505" y="6157321"/>
                  <a:pt x="5407505" y="6155245"/>
                </a:cubicBezTo>
                <a:cubicBezTo>
                  <a:pt x="5409567" y="6153168"/>
                  <a:pt x="5409567" y="6151093"/>
                  <a:pt x="5409567" y="6149017"/>
                </a:cubicBezTo>
                <a:lnTo>
                  <a:pt x="5362142" y="6045219"/>
                </a:lnTo>
                <a:cubicBezTo>
                  <a:pt x="5393071" y="6030687"/>
                  <a:pt x="5407505" y="6007851"/>
                  <a:pt x="5407505" y="5976711"/>
                </a:cubicBezTo>
                <a:cubicBezTo>
                  <a:pt x="5407505" y="5941420"/>
                  <a:pt x="5391009" y="5897825"/>
                  <a:pt x="5318839" y="5897825"/>
                </a:cubicBezTo>
                <a:cubicBezTo>
                  <a:pt x="5318839" y="5897825"/>
                  <a:pt x="5316777" y="5897825"/>
                  <a:pt x="5312653" y="5897825"/>
                </a:cubicBezTo>
                <a:close/>
                <a:moveTo>
                  <a:pt x="6675208" y="5864819"/>
                </a:moveTo>
                <a:cubicBezTo>
                  <a:pt x="6677269" y="5862758"/>
                  <a:pt x="6681390" y="5862758"/>
                  <a:pt x="6683451" y="5864819"/>
                </a:cubicBezTo>
                <a:cubicBezTo>
                  <a:pt x="6726720" y="5875120"/>
                  <a:pt x="6759687" y="5893664"/>
                  <a:pt x="6790593" y="5926632"/>
                </a:cubicBezTo>
                <a:cubicBezTo>
                  <a:pt x="6792654" y="5928692"/>
                  <a:pt x="6794714" y="5930752"/>
                  <a:pt x="6794714" y="5932813"/>
                </a:cubicBezTo>
                <a:cubicBezTo>
                  <a:pt x="6792654" y="5936933"/>
                  <a:pt x="6790593" y="5936933"/>
                  <a:pt x="6786472" y="5938994"/>
                </a:cubicBezTo>
                <a:cubicBezTo>
                  <a:pt x="6695813" y="5982263"/>
                  <a:pt x="6695813" y="5982263"/>
                  <a:pt x="6695813" y="5982263"/>
                </a:cubicBezTo>
                <a:cubicBezTo>
                  <a:pt x="6691692" y="5984323"/>
                  <a:pt x="6687571" y="5984323"/>
                  <a:pt x="6685511" y="5984323"/>
                </a:cubicBezTo>
                <a:cubicBezTo>
                  <a:pt x="6683451" y="5982263"/>
                  <a:pt x="6681390" y="5978142"/>
                  <a:pt x="6681390" y="5974021"/>
                </a:cubicBezTo>
                <a:cubicBezTo>
                  <a:pt x="6673148" y="5873060"/>
                  <a:pt x="6673148" y="5873060"/>
                  <a:pt x="6673148" y="5873060"/>
                </a:cubicBezTo>
                <a:cubicBezTo>
                  <a:pt x="6673148" y="5868939"/>
                  <a:pt x="6673148" y="5866879"/>
                  <a:pt x="6675208" y="5864819"/>
                </a:cubicBezTo>
                <a:close/>
                <a:moveTo>
                  <a:pt x="6617873" y="5864048"/>
                </a:moveTo>
                <a:cubicBezTo>
                  <a:pt x="6619419" y="5863791"/>
                  <a:pt x="6620964" y="5863791"/>
                  <a:pt x="6621994" y="5864823"/>
                </a:cubicBezTo>
                <a:cubicBezTo>
                  <a:pt x="6621994" y="5866888"/>
                  <a:pt x="6624054" y="5868953"/>
                  <a:pt x="6624054" y="5875148"/>
                </a:cubicBezTo>
                <a:cubicBezTo>
                  <a:pt x="6615813" y="5976336"/>
                  <a:pt x="6615813" y="5976336"/>
                  <a:pt x="6615813" y="5976336"/>
                </a:cubicBezTo>
                <a:cubicBezTo>
                  <a:pt x="6615813" y="5980466"/>
                  <a:pt x="6613752" y="5982531"/>
                  <a:pt x="6611692" y="5984596"/>
                </a:cubicBezTo>
                <a:cubicBezTo>
                  <a:pt x="6607571" y="5986661"/>
                  <a:pt x="6605510" y="5986661"/>
                  <a:pt x="6601390" y="5984596"/>
                </a:cubicBezTo>
                <a:cubicBezTo>
                  <a:pt x="6510730" y="5939165"/>
                  <a:pt x="6510730" y="5939165"/>
                  <a:pt x="6510730" y="5939165"/>
                </a:cubicBezTo>
                <a:cubicBezTo>
                  <a:pt x="6506610" y="5939165"/>
                  <a:pt x="6504549" y="5937100"/>
                  <a:pt x="6502489" y="5932970"/>
                </a:cubicBezTo>
                <a:cubicBezTo>
                  <a:pt x="6502489" y="5930904"/>
                  <a:pt x="6504549" y="5928840"/>
                  <a:pt x="6506610" y="5926774"/>
                </a:cubicBezTo>
                <a:cubicBezTo>
                  <a:pt x="6537516" y="5893734"/>
                  <a:pt x="6570483" y="5875148"/>
                  <a:pt x="6613752" y="5864823"/>
                </a:cubicBezTo>
                <a:cubicBezTo>
                  <a:pt x="6614782" y="5864823"/>
                  <a:pt x="6616328" y="5864307"/>
                  <a:pt x="6617873" y="5864048"/>
                </a:cubicBezTo>
                <a:close/>
                <a:moveTo>
                  <a:pt x="6649186" y="5828859"/>
                </a:moveTo>
                <a:cubicBezTo>
                  <a:pt x="6529433" y="5828859"/>
                  <a:pt x="6432355" y="5926985"/>
                  <a:pt x="6432355" y="6048029"/>
                </a:cubicBezTo>
                <a:cubicBezTo>
                  <a:pt x="6432355" y="6169072"/>
                  <a:pt x="6529433" y="6267198"/>
                  <a:pt x="6649186" y="6267198"/>
                </a:cubicBezTo>
                <a:cubicBezTo>
                  <a:pt x="6768939" y="6267198"/>
                  <a:pt x="6866018" y="6169072"/>
                  <a:pt x="6866018" y="6048029"/>
                </a:cubicBezTo>
                <a:cubicBezTo>
                  <a:pt x="6866018" y="5926985"/>
                  <a:pt x="6768939" y="5828859"/>
                  <a:pt x="6649186" y="5828859"/>
                </a:cubicBezTo>
                <a:close/>
                <a:moveTo>
                  <a:pt x="6648602" y="5797300"/>
                </a:moveTo>
                <a:cubicBezTo>
                  <a:pt x="6784816" y="5797300"/>
                  <a:pt x="6895240" y="5909032"/>
                  <a:pt x="6895240" y="6046861"/>
                </a:cubicBezTo>
                <a:cubicBezTo>
                  <a:pt x="6895240" y="6184689"/>
                  <a:pt x="6784816" y="6296422"/>
                  <a:pt x="6648602" y="6296422"/>
                </a:cubicBezTo>
                <a:cubicBezTo>
                  <a:pt x="6512387" y="6296422"/>
                  <a:pt x="6401963" y="6184689"/>
                  <a:pt x="6401963" y="6046861"/>
                </a:cubicBezTo>
                <a:cubicBezTo>
                  <a:pt x="6401963" y="5909032"/>
                  <a:pt x="6512387" y="5797300"/>
                  <a:pt x="6648602" y="5797300"/>
                </a:cubicBezTo>
                <a:close/>
                <a:moveTo>
                  <a:pt x="6635678" y="5718724"/>
                </a:moveTo>
                <a:cubicBezTo>
                  <a:pt x="6627452" y="5733273"/>
                  <a:pt x="6623339" y="5751979"/>
                  <a:pt x="6623339" y="5768607"/>
                </a:cubicBezTo>
                <a:cubicBezTo>
                  <a:pt x="6619226" y="5768607"/>
                  <a:pt x="6602773" y="5770685"/>
                  <a:pt x="6600717" y="5772764"/>
                </a:cubicBezTo>
                <a:cubicBezTo>
                  <a:pt x="6594547" y="5754058"/>
                  <a:pt x="6586321" y="5737430"/>
                  <a:pt x="6573982" y="5727038"/>
                </a:cubicBezTo>
                <a:cubicBezTo>
                  <a:pt x="6573982" y="5724959"/>
                  <a:pt x="6573982" y="5724959"/>
                  <a:pt x="6573982" y="5724959"/>
                </a:cubicBezTo>
                <a:cubicBezTo>
                  <a:pt x="6571926" y="5727038"/>
                  <a:pt x="6571926" y="5727038"/>
                  <a:pt x="6571926" y="5727038"/>
                </a:cubicBezTo>
                <a:cubicBezTo>
                  <a:pt x="6565756" y="5727038"/>
                  <a:pt x="6557530" y="5729116"/>
                  <a:pt x="6551360" y="5731195"/>
                </a:cubicBezTo>
                <a:cubicBezTo>
                  <a:pt x="6551360" y="5733273"/>
                  <a:pt x="6551360" y="5733273"/>
                  <a:pt x="6551360" y="5733273"/>
                </a:cubicBezTo>
                <a:cubicBezTo>
                  <a:pt x="6549304" y="5741587"/>
                  <a:pt x="6547247" y="5749901"/>
                  <a:pt x="6547247" y="5758215"/>
                </a:cubicBezTo>
                <a:cubicBezTo>
                  <a:pt x="6547247" y="5768607"/>
                  <a:pt x="6549304" y="5776921"/>
                  <a:pt x="6551360" y="5785235"/>
                </a:cubicBezTo>
                <a:cubicBezTo>
                  <a:pt x="6549304" y="5785235"/>
                  <a:pt x="6532851" y="5793548"/>
                  <a:pt x="6530795" y="5793548"/>
                </a:cubicBezTo>
                <a:cubicBezTo>
                  <a:pt x="6520512" y="5778999"/>
                  <a:pt x="6508173" y="5764450"/>
                  <a:pt x="6493777" y="5758215"/>
                </a:cubicBezTo>
                <a:cubicBezTo>
                  <a:pt x="6493777" y="5756136"/>
                  <a:pt x="6493777" y="5756136"/>
                  <a:pt x="6493777" y="5756136"/>
                </a:cubicBezTo>
                <a:cubicBezTo>
                  <a:pt x="6491721" y="5756136"/>
                  <a:pt x="6491721" y="5756136"/>
                  <a:pt x="6491721" y="5756136"/>
                </a:cubicBezTo>
                <a:cubicBezTo>
                  <a:pt x="6485551" y="5760293"/>
                  <a:pt x="6479382" y="5764450"/>
                  <a:pt x="6473212" y="5768607"/>
                </a:cubicBezTo>
                <a:cubicBezTo>
                  <a:pt x="6473212" y="5768607"/>
                  <a:pt x="6473212" y="5770685"/>
                  <a:pt x="6473212" y="5770685"/>
                </a:cubicBezTo>
                <a:cubicBezTo>
                  <a:pt x="6473212" y="5787313"/>
                  <a:pt x="6477325" y="5803941"/>
                  <a:pt x="6485551" y="5820568"/>
                </a:cubicBezTo>
                <a:cubicBezTo>
                  <a:pt x="6483495" y="5822647"/>
                  <a:pt x="6471156" y="5830961"/>
                  <a:pt x="6469099" y="5833039"/>
                </a:cubicBezTo>
                <a:cubicBezTo>
                  <a:pt x="6456760" y="5820568"/>
                  <a:pt x="6440308" y="5810176"/>
                  <a:pt x="6425911" y="5806019"/>
                </a:cubicBezTo>
                <a:cubicBezTo>
                  <a:pt x="6423855" y="5806019"/>
                  <a:pt x="6423855" y="5806019"/>
                  <a:pt x="6423855" y="5806019"/>
                </a:cubicBezTo>
                <a:cubicBezTo>
                  <a:pt x="6423855" y="5808097"/>
                  <a:pt x="6423855" y="5808097"/>
                  <a:pt x="6423855" y="5808097"/>
                </a:cubicBezTo>
                <a:cubicBezTo>
                  <a:pt x="6417685" y="5810176"/>
                  <a:pt x="6411516" y="5816411"/>
                  <a:pt x="6407402" y="5822647"/>
                </a:cubicBezTo>
                <a:cubicBezTo>
                  <a:pt x="6407402" y="5824725"/>
                  <a:pt x="6407402" y="5824725"/>
                  <a:pt x="6407402" y="5824725"/>
                </a:cubicBezTo>
                <a:cubicBezTo>
                  <a:pt x="6411516" y="5839274"/>
                  <a:pt x="6421798" y="5855902"/>
                  <a:pt x="6434138" y="5870451"/>
                </a:cubicBezTo>
                <a:cubicBezTo>
                  <a:pt x="6432082" y="5870451"/>
                  <a:pt x="6421798" y="5885000"/>
                  <a:pt x="6419742" y="5887079"/>
                </a:cubicBezTo>
                <a:cubicBezTo>
                  <a:pt x="6405346" y="5878765"/>
                  <a:pt x="6386837" y="5874608"/>
                  <a:pt x="6370385" y="5874608"/>
                </a:cubicBezTo>
                <a:cubicBezTo>
                  <a:pt x="6368328" y="5874608"/>
                  <a:pt x="6368328" y="5874608"/>
                  <a:pt x="6368328" y="5874608"/>
                </a:cubicBezTo>
                <a:cubicBezTo>
                  <a:pt x="6364215" y="5878765"/>
                  <a:pt x="6360102" y="5887079"/>
                  <a:pt x="6358046" y="5893314"/>
                </a:cubicBezTo>
                <a:cubicBezTo>
                  <a:pt x="6358046" y="5895393"/>
                  <a:pt x="6358046" y="5895393"/>
                  <a:pt x="6358046" y="5895393"/>
                </a:cubicBezTo>
                <a:cubicBezTo>
                  <a:pt x="6366272" y="5909941"/>
                  <a:pt x="6378611" y="5922412"/>
                  <a:pt x="6395063" y="5932805"/>
                </a:cubicBezTo>
                <a:cubicBezTo>
                  <a:pt x="6393007" y="5934883"/>
                  <a:pt x="6386837" y="5949432"/>
                  <a:pt x="6386837" y="5951511"/>
                </a:cubicBezTo>
                <a:cubicBezTo>
                  <a:pt x="6368328" y="5947354"/>
                  <a:pt x="6349820" y="5947354"/>
                  <a:pt x="6335424" y="5951511"/>
                </a:cubicBezTo>
                <a:cubicBezTo>
                  <a:pt x="6333367" y="5951511"/>
                  <a:pt x="6333367" y="5951511"/>
                  <a:pt x="6333367" y="5951511"/>
                </a:cubicBezTo>
                <a:cubicBezTo>
                  <a:pt x="6333367" y="5953589"/>
                  <a:pt x="6333367" y="5953589"/>
                  <a:pt x="6333367" y="5953589"/>
                </a:cubicBezTo>
                <a:cubicBezTo>
                  <a:pt x="6331311" y="5959825"/>
                  <a:pt x="6329254" y="5968138"/>
                  <a:pt x="6327198" y="5974373"/>
                </a:cubicBezTo>
                <a:cubicBezTo>
                  <a:pt x="6329254" y="5976452"/>
                  <a:pt x="6329254" y="5976452"/>
                  <a:pt x="6329254" y="5976452"/>
                </a:cubicBezTo>
                <a:cubicBezTo>
                  <a:pt x="6339537" y="5986844"/>
                  <a:pt x="6355989" y="5997237"/>
                  <a:pt x="6372441" y="6001393"/>
                </a:cubicBezTo>
                <a:cubicBezTo>
                  <a:pt x="6372441" y="6003472"/>
                  <a:pt x="6370385" y="6022178"/>
                  <a:pt x="6370385" y="6024257"/>
                </a:cubicBezTo>
                <a:cubicBezTo>
                  <a:pt x="6351876" y="6024257"/>
                  <a:pt x="6333367" y="6028413"/>
                  <a:pt x="6321028" y="6036728"/>
                </a:cubicBezTo>
                <a:cubicBezTo>
                  <a:pt x="6318972" y="6036728"/>
                  <a:pt x="6318972" y="6036728"/>
                  <a:pt x="6318972" y="6036728"/>
                </a:cubicBezTo>
                <a:cubicBezTo>
                  <a:pt x="6318972" y="6038805"/>
                  <a:pt x="6318972" y="6038805"/>
                  <a:pt x="6318972" y="6038805"/>
                </a:cubicBezTo>
                <a:cubicBezTo>
                  <a:pt x="6318972" y="6040884"/>
                  <a:pt x="6318972" y="6045041"/>
                  <a:pt x="6318972" y="6049198"/>
                </a:cubicBezTo>
                <a:cubicBezTo>
                  <a:pt x="6318972" y="6053355"/>
                  <a:pt x="6318972" y="6057512"/>
                  <a:pt x="6318972" y="6059590"/>
                </a:cubicBezTo>
                <a:cubicBezTo>
                  <a:pt x="6318972" y="6061669"/>
                  <a:pt x="6318972" y="6061669"/>
                  <a:pt x="6318972" y="6061669"/>
                </a:cubicBezTo>
                <a:cubicBezTo>
                  <a:pt x="6321028" y="6061669"/>
                  <a:pt x="6321028" y="6061669"/>
                  <a:pt x="6321028" y="6061669"/>
                </a:cubicBezTo>
                <a:cubicBezTo>
                  <a:pt x="6333367" y="6069983"/>
                  <a:pt x="6351876" y="6074140"/>
                  <a:pt x="6370385" y="6074140"/>
                </a:cubicBezTo>
                <a:cubicBezTo>
                  <a:pt x="6370385" y="6078296"/>
                  <a:pt x="6372441" y="6094924"/>
                  <a:pt x="6374498" y="6097002"/>
                </a:cubicBezTo>
                <a:cubicBezTo>
                  <a:pt x="6355989" y="6103237"/>
                  <a:pt x="6339537" y="6111551"/>
                  <a:pt x="6329254" y="6124022"/>
                </a:cubicBezTo>
                <a:cubicBezTo>
                  <a:pt x="6327198" y="6124022"/>
                  <a:pt x="6327198" y="6124022"/>
                  <a:pt x="6327198" y="6124022"/>
                </a:cubicBezTo>
                <a:cubicBezTo>
                  <a:pt x="6327198" y="6126101"/>
                  <a:pt x="6327198" y="6126101"/>
                  <a:pt x="6327198" y="6126101"/>
                </a:cubicBezTo>
                <a:cubicBezTo>
                  <a:pt x="6329254" y="6132336"/>
                  <a:pt x="6331311" y="6140650"/>
                  <a:pt x="6333367" y="6146886"/>
                </a:cubicBezTo>
                <a:cubicBezTo>
                  <a:pt x="6335424" y="6146886"/>
                  <a:pt x="6335424" y="6146886"/>
                  <a:pt x="6335424" y="6146886"/>
                </a:cubicBezTo>
                <a:cubicBezTo>
                  <a:pt x="6349820" y="6153121"/>
                  <a:pt x="6370385" y="6151042"/>
                  <a:pt x="6386837" y="6146886"/>
                </a:cubicBezTo>
                <a:cubicBezTo>
                  <a:pt x="6386837" y="6148963"/>
                  <a:pt x="6395063" y="6165592"/>
                  <a:pt x="6395063" y="6167669"/>
                </a:cubicBezTo>
                <a:cubicBezTo>
                  <a:pt x="6380668" y="6175983"/>
                  <a:pt x="6366272" y="6190533"/>
                  <a:pt x="6358046" y="6205082"/>
                </a:cubicBezTo>
                <a:cubicBezTo>
                  <a:pt x="6358046" y="6207160"/>
                  <a:pt x="6358046" y="6207160"/>
                  <a:pt x="6358046" y="6207160"/>
                </a:cubicBezTo>
                <a:cubicBezTo>
                  <a:pt x="6360102" y="6211318"/>
                  <a:pt x="6366272" y="6219631"/>
                  <a:pt x="6370385" y="6225866"/>
                </a:cubicBezTo>
                <a:cubicBezTo>
                  <a:pt x="6386837" y="6225866"/>
                  <a:pt x="6405346" y="6221710"/>
                  <a:pt x="6421798" y="6211318"/>
                </a:cubicBezTo>
                <a:cubicBezTo>
                  <a:pt x="6421798" y="6213395"/>
                  <a:pt x="6432082" y="6227945"/>
                  <a:pt x="6434138" y="6230024"/>
                </a:cubicBezTo>
                <a:cubicBezTo>
                  <a:pt x="6421798" y="6242494"/>
                  <a:pt x="6411516" y="6259121"/>
                  <a:pt x="6407402" y="6275750"/>
                </a:cubicBezTo>
                <a:cubicBezTo>
                  <a:pt x="6409459" y="6277827"/>
                  <a:pt x="6409459" y="6277827"/>
                  <a:pt x="6409459" y="6277827"/>
                </a:cubicBezTo>
                <a:cubicBezTo>
                  <a:pt x="6411516" y="6281985"/>
                  <a:pt x="6419742" y="6288220"/>
                  <a:pt x="6423855" y="6292377"/>
                </a:cubicBezTo>
                <a:cubicBezTo>
                  <a:pt x="6425911" y="6292377"/>
                  <a:pt x="6425911" y="6292377"/>
                  <a:pt x="6425911" y="6292377"/>
                </a:cubicBezTo>
                <a:cubicBezTo>
                  <a:pt x="6440308" y="6288220"/>
                  <a:pt x="6456760" y="6279906"/>
                  <a:pt x="6471156" y="6265357"/>
                </a:cubicBezTo>
                <a:cubicBezTo>
                  <a:pt x="6473212" y="6267436"/>
                  <a:pt x="6485551" y="6277827"/>
                  <a:pt x="6487608" y="6279906"/>
                </a:cubicBezTo>
                <a:cubicBezTo>
                  <a:pt x="6479382" y="6296533"/>
                  <a:pt x="6475269" y="6313162"/>
                  <a:pt x="6475269" y="6329789"/>
                </a:cubicBezTo>
                <a:cubicBezTo>
                  <a:pt x="6475269" y="6329789"/>
                  <a:pt x="6475269" y="6331868"/>
                  <a:pt x="6475269" y="6331868"/>
                </a:cubicBezTo>
                <a:cubicBezTo>
                  <a:pt x="6479382" y="6336024"/>
                  <a:pt x="6487608" y="6340182"/>
                  <a:pt x="6493777" y="6342259"/>
                </a:cubicBezTo>
                <a:cubicBezTo>
                  <a:pt x="6493777" y="6344338"/>
                  <a:pt x="6493777" y="6344338"/>
                  <a:pt x="6493777" y="6344338"/>
                </a:cubicBezTo>
                <a:cubicBezTo>
                  <a:pt x="6495834" y="6342259"/>
                  <a:pt x="6495834" y="6342259"/>
                  <a:pt x="6495834" y="6342259"/>
                </a:cubicBezTo>
                <a:cubicBezTo>
                  <a:pt x="6510230" y="6333946"/>
                  <a:pt x="6522569" y="6321475"/>
                  <a:pt x="6532851" y="6304848"/>
                </a:cubicBezTo>
                <a:cubicBezTo>
                  <a:pt x="6534908" y="6306926"/>
                  <a:pt x="6549304" y="6313162"/>
                  <a:pt x="6551360" y="6313162"/>
                </a:cubicBezTo>
                <a:cubicBezTo>
                  <a:pt x="6549304" y="6321475"/>
                  <a:pt x="6549304" y="6331868"/>
                  <a:pt x="6549304" y="6340182"/>
                </a:cubicBezTo>
                <a:cubicBezTo>
                  <a:pt x="6549304" y="6348495"/>
                  <a:pt x="6549304" y="6358888"/>
                  <a:pt x="6551360" y="6365123"/>
                </a:cubicBezTo>
                <a:cubicBezTo>
                  <a:pt x="6551360" y="6367201"/>
                  <a:pt x="6551360" y="6367201"/>
                  <a:pt x="6551360" y="6367201"/>
                </a:cubicBezTo>
                <a:cubicBezTo>
                  <a:pt x="6553417" y="6367201"/>
                  <a:pt x="6553417" y="6367201"/>
                  <a:pt x="6553417" y="6367201"/>
                </a:cubicBezTo>
                <a:cubicBezTo>
                  <a:pt x="6557530" y="6369280"/>
                  <a:pt x="6567812" y="6371358"/>
                  <a:pt x="6573982" y="6373436"/>
                </a:cubicBezTo>
                <a:cubicBezTo>
                  <a:pt x="6576039" y="6373436"/>
                  <a:pt x="6576039" y="6373436"/>
                  <a:pt x="6576039" y="6373436"/>
                </a:cubicBezTo>
                <a:cubicBezTo>
                  <a:pt x="6586321" y="6360966"/>
                  <a:pt x="6596604" y="6344338"/>
                  <a:pt x="6600717" y="6327711"/>
                </a:cubicBezTo>
                <a:cubicBezTo>
                  <a:pt x="6602773" y="6327711"/>
                  <a:pt x="6621282" y="6329789"/>
                  <a:pt x="6623339" y="6329789"/>
                </a:cubicBezTo>
                <a:cubicBezTo>
                  <a:pt x="6623339" y="6348495"/>
                  <a:pt x="6627452" y="6367201"/>
                  <a:pt x="6635678" y="6381750"/>
                </a:cubicBezTo>
                <a:cubicBezTo>
                  <a:pt x="6637734" y="6381750"/>
                  <a:pt x="6637734" y="6381750"/>
                  <a:pt x="6637734" y="6381750"/>
                </a:cubicBezTo>
                <a:cubicBezTo>
                  <a:pt x="6643904" y="6381750"/>
                  <a:pt x="6654187" y="6381750"/>
                  <a:pt x="6658300" y="6381750"/>
                </a:cubicBezTo>
                <a:cubicBezTo>
                  <a:pt x="6660357" y="6381750"/>
                  <a:pt x="6660357" y="6381750"/>
                  <a:pt x="6660357" y="6381750"/>
                </a:cubicBezTo>
                <a:cubicBezTo>
                  <a:pt x="6668583" y="6367201"/>
                  <a:pt x="6672696" y="6348495"/>
                  <a:pt x="6674753" y="6329789"/>
                </a:cubicBezTo>
                <a:cubicBezTo>
                  <a:pt x="6676809" y="6329789"/>
                  <a:pt x="6693261" y="6327711"/>
                  <a:pt x="6695318" y="6327711"/>
                </a:cubicBezTo>
                <a:cubicBezTo>
                  <a:pt x="6699431" y="6344338"/>
                  <a:pt x="6709714" y="6360966"/>
                  <a:pt x="6722053" y="6373436"/>
                </a:cubicBezTo>
                <a:cubicBezTo>
                  <a:pt x="6728222" y="6371358"/>
                  <a:pt x="6738505" y="6369280"/>
                  <a:pt x="6742618" y="6367201"/>
                </a:cubicBezTo>
                <a:cubicBezTo>
                  <a:pt x="6744675" y="6367201"/>
                  <a:pt x="6744675" y="6367201"/>
                  <a:pt x="6744675" y="6367201"/>
                </a:cubicBezTo>
                <a:cubicBezTo>
                  <a:pt x="6746731" y="6358888"/>
                  <a:pt x="6746731" y="6348495"/>
                  <a:pt x="6746731" y="6340182"/>
                </a:cubicBezTo>
                <a:cubicBezTo>
                  <a:pt x="6746731" y="6331868"/>
                  <a:pt x="6746731" y="6321475"/>
                  <a:pt x="6744675" y="6313162"/>
                </a:cubicBezTo>
                <a:cubicBezTo>
                  <a:pt x="6746731" y="6313162"/>
                  <a:pt x="6763183" y="6306926"/>
                  <a:pt x="6765240" y="6304848"/>
                </a:cubicBezTo>
                <a:cubicBezTo>
                  <a:pt x="6773466" y="6321475"/>
                  <a:pt x="6787862" y="6333946"/>
                  <a:pt x="6802257" y="6342259"/>
                </a:cubicBezTo>
                <a:cubicBezTo>
                  <a:pt x="6808427" y="6340182"/>
                  <a:pt x="6816653" y="6336024"/>
                  <a:pt x="6820766" y="6331868"/>
                </a:cubicBezTo>
                <a:cubicBezTo>
                  <a:pt x="6822823" y="6329789"/>
                  <a:pt x="6822823" y="6329789"/>
                  <a:pt x="6822823" y="6329789"/>
                </a:cubicBezTo>
                <a:cubicBezTo>
                  <a:pt x="6822823" y="6329789"/>
                  <a:pt x="6822823" y="6329789"/>
                  <a:pt x="6822823" y="6327711"/>
                </a:cubicBezTo>
                <a:cubicBezTo>
                  <a:pt x="6822823" y="6313162"/>
                  <a:pt x="6816653" y="6294456"/>
                  <a:pt x="6808427" y="6279906"/>
                </a:cubicBezTo>
                <a:cubicBezTo>
                  <a:pt x="6810484" y="6277827"/>
                  <a:pt x="6822823" y="6267436"/>
                  <a:pt x="6824879" y="6265357"/>
                </a:cubicBezTo>
                <a:cubicBezTo>
                  <a:pt x="6839275" y="6277827"/>
                  <a:pt x="6855727" y="6288220"/>
                  <a:pt x="6870123" y="6292377"/>
                </a:cubicBezTo>
                <a:cubicBezTo>
                  <a:pt x="6872180" y="6292377"/>
                  <a:pt x="6872180" y="6292377"/>
                  <a:pt x="6872180" y="6292377"/>
                </a:cubicBezTo>
                <a:cubicBezTo>
                  <a:pt x="6876293" y="6288220"/>
                  <a:pt x="6884519" y="6281985"/>
                  <a:pt x="6886576" y="6275750"/>
                </a:cubicBezTo>
                <a:cubicBezTo>
                  <a:pt x="6888632" y="6275750"/>
                  <a:pt x="6888632" y="6275750"/>
                  <a:pt x="6888632" y="6275750"/>
                </a:cubicBezTo>
                <a:cubicBezTo>
                  <a:pt x="6884519" y="6259121"/>
                  <a:pt x="6874236" y="6242494"/>
                  <a:pt x="6861897" y="6230024"/>
                </a:cubicBezTo>
                <a:cubicBezTo>
                  <a:pt x="6863954" y="6227945"/>
                  <a:pt x="6874236" y="6213395"/>
                  <a:pt x="6874236" y="6211318"/>
                </a:cubicBezTo>
                <a:cubicBezTo>
                  <a:pt x="6890689" y="6219631"/>
                  <a:pt x="6909198" y="6225866"/>
                  <a:pt x="6925650" y="6225866"/>
                </a:cubicBezTo>
                <a:cubicBezTo>
                  <a:pt x="6927706" y="6223788"/>
                  <a:pt x="6927706" y="6223788"/>
                  <a:pt x="6927706" y="6223788"/>
                </a:cubicBezTo>
                <a:cubicBezTo>
                  <a:pt x="6929763" y="6219631"/>
                  <a:pt x="6935933" y="6211318"/>
                  <a:pt x="6937989" y="6205082"/>
                </a:cubicBezTo>
                <a:cubicBezTo>
                  <a:pt x="6937989" y="6203004"/>
                  <a:pt x="6937989" y="6203004"/>
                  <a:pt x="6937989" y="6203004"/>
                </a:cubicBezTo>
                <a:cubicBezTo>
                  <a:pt x="6929763" y="6190533"/>
                  <a:pt x="6915367" y="6175983"/>
                  <a:pt x="6900972" y="6167669"/>
                </a:cubicBezTo>
                <a:cubicBezTo>
                  <a:pt x="6900972" y="6163513"/>
                  <a:pt x="6909198" y="6148963"/>
                  <a:pt x="6909198" y="6146886"/>
                </a:cubicBezTo>
                <a:cubicBezTo>
                  <a:pt x="6925650" y="6151042"/>
                  <a:pt x="6944159" y="6151042"/>
                  <a:pt x="6960611" y="6146886"/>
                </a:cubicBezTo>
                <a:cubicBezTo>
                  <a:pt x="6962667" y="6146886"/>
                  <a:pt x="6962667" y="6146886"/>
                  <a:pt x="6962667" y="6146886"/>
                </a:cubicBezTo>
                <a:cubicBezTo>
                  <a:pt x="6964724" y="6140650"/>
                  <a:pt x="6966781" y="6132336"/>
                  <a:pt x="6966781" y="6126101"/>
                </a:cubicBezTo>
                <a:cubicBezTo>
                  <a:pt x="6966781" y="6124022"/>
                  <a:pt x="6966781" y="6124022"/>
                  <a:pt x="6966781" y="6124022"/>
                </a:cubicBezTo>
                <a:cubicBezTo>
                  <a:pt x="6956498" y="6111551"/>
                  <a:pt x="6940046" y="6103237"/>
                  <a:pt x="6921537" y="6097002"/>
                </a:cubicBezTo>
                <a:cubicBezTo>
                  <a:pt x="6923593" y="6094924"/>
                  <a:pt x="6925650" y="6078296"/>
                  <a:pt x="6925650" y="6076218"/>
                </a:cubicBezTo>
                <a:cubicBezTo>
                  <a:pt x="6944159" y="6076218"/>
                  <a:pt x="6962667" y="6069983"/>
                  <a:pt x="6975007" y="6061669"/>
                </a:cubicBezTo>
                <a:cubicBezTo>
                  <a:pt x="6977063" y="6061669"/>
                  <a:pt x="6977063" y="6061669"/>
                  <a:pt x="6977063" y="6061669"/>
                </a:cubicBezTo>
                <a:cubicBezTo>
                  <a:pt x="6977063" y="6057512"/>
                  <a:pt x="6977063" y="6053355"/>
                  <a:pt x="6977063" y="6049198"/>
                </a:cubicBezTo>
                <a:cubicBezTo>
                  <a:pt x="6977063" y="6047119"/>
                  <a:pt x="6977063" y="6042963"/>
                  <a:pt x="6977063" y="6038805"/>
                </a:cubicBezTo>
                <a:cubicBezTo>
                  <a:pt x="6975007" y="6038805"/>
                  <a:pt x="6975007" y="6038805"/>
                  <a:pt x="6975007" y="6038805"/>
                </a:cubicBezTo>
                <a:cubicBezTo>
                  <a:pt x="6962667" y="6030492"/>
                  <a:pt x="6944159" y="6024257"/>
                  <a:pt x="6925650" y="6024257"/>
                </a:cubicBezTo>
                <a:cubicBezTo>
                  <a:pt x="6925650" y="6022178"/>
                  <a:pt x="6923593" y="6005551"/>
                  <a:pt x="6923593" y="6003472"/>
                </a:cubicBezTo>
                <a:cubicBezTo>
                  <a:pt x="6940046" y="5997237"/>
                  <a:pt x="6956498" y="5988923"/>
                  <a:pt x="6966781" y="5976452"/>
                </a:cubicBezTo>
                <a:cubicBezTo>
                  <a:pt x="6968837" y="5976452"/>
                  <a:pt x="6968837" y="5976452"/>
                  <a:pt x="6968837" y="5976452"/>
                </a:cubicBezTo>
                <a:cubicBezTo>
                  <a:pt x="6968837" y="5974373"/>
                  <a:pt x="6968837" y="5974373"/>
                  <a:pt x="6968837" y="5974373"/>
                </a:cubicBezTo>
                <a:cubicBezTo>
                  <a:pt x="6966781" y="5968138"/>
                  <a:pt x="6964724" y="5959825"/>
                  <a:pt x="6962667" y="5953589"/>
                </a:cubicBezTo>
                <a:cubicBezTo>
                  <a:pt x="6960611" y="5953589"/>
                  <a:pt x="6960611" y="5953589"/>
                  <a:pt x="6960611" y="5953589"/>
                </a:cubicBezTo>
                <a:cubicBezTo>
                  <a:pt x="6946215" y="5947354"/>
                  <a:pt x="6927706" y="5949432"/>
                  <a:pt x="6909198" y="5953589"/>
                </a:cubicBezTo>
                <a:cubicBezTo>
                  <a:pt x="6909198" y="5951511"/>
                  <a:pt x="6903028" y="5934883"/>
                  <a:pt x="6900972" y="5932805"/>
                </a:cubicBezTo>
                <a:cubicBezTo>
                  <a:pt x="6917424" y="5924491"/>
                  <a:pt x="6929763" y="5909941"/>
                  <a:pt x="6937989" y="5895393"/>
                </a:cubicBezTo>
                <a:cubicBezTo>
                  <a:pt x="6937989" y="5893314"/>
                  <a:pt x="6937989" y="5893314"/>
                  <a:pt x="6937989" y="5893314"/>
                </a:cubicBezTo>
                <a:cubicBezTo>
                  <a:pt x="6935933" y="5889157"/>
                  <a:pt x="6931820" y="5880843"/>
                  <a:pt x="6927706" y="5874608"/>
                </a:cubicBezTo>
                <a:cubicBezTo>
                  <a:pt x="6925650" y="5874608"/>
                  <a:pt x="6925650" y="5874608"/>
                  <a:pt x="6925650" y="5874608"/>
                </a:cubicBezTo>
                <a:cubicBezTo>
                  <a:pt x="6909198" y="5874608"/>
                  <a:pt x="6890689" y="5878765"/>
                  <a:pt x="6876293" y="5887079"/>
                </a:cubicBezTo>
                <a:cubicBezTo>
                  <a:pt x="6874236" y="5887079"/>
                  <a:pt x="6863954" y="5872529"/>
                  <a:pt x="6861897" y="5870451"/>
                </a:cubicBezTo>
                <a:cubicBezTo>
                  <a:pt x="6874236" y="5857980"/>
                  <a:pt x="6884519" y="5841353"/>
                  <a:pt x="6888632" y="5824725"/>
                </a:cubicBezTo>
                <a:cubicBezTo>
                  <a:pt x="6888632" y="5822647"/>
                  <a:pt x="6888632" y="5822647"/>
                  <a:pt x="6888632" y="5822647"/>
                </a:cubicBezTo>
                <a:cubicBezTo>
                  <a:pt x="6884519" y="5818490"/>
                  <a:pt x="6878350" y="5812254"/>
                  <a:pt x="6872180" y="5808097"/>
                </a:cubicBezTo>
                <a:cubicBezTo>
                  <a:pt x="6855727" y="5812254"/>
                  <a:pt x="6839275" y="5820568"/>
                  <a:pt x="6826936" y="5833039"/>
                </a:cubicBezTo>
                <a:cubicBezTo>
                  <a:pt x="6824879" y="5833039"/>
                  <a:pt x="6810484" y="5822647"/>
                  <a:pt x="6808427" y="5820568"/>
                </a:cubicBezTo>
                <a:cubicBezTo>
                  <a:pt x="6818710" y="5803941"/>
                  <a:pt x="6822823" y="5787313"/>
                  <a:pt x="6822823" y="5770685"/>
                </a:cubicBezTo>
                <a:cubicBezTo>
                  <a:pt x="6822823" y="5770685"/>
                  <a:pt x="6822823" y="5768607"/>
                  <a:pt x="6822823" y="5768607"/>
                </a:cubicBezTo>
                <a:cubicBezTo>
                  <a:pt x="6816653" y="5764450"/>
                  <a:pt x="6808427" y="5760293"/>
                  <a:pt x="6804314" y="5758215"/>
                </a:cubicBezTo>
                <a:cubicBezTo>
                  <a:pt x="6802257" y="5756136"/>
                  <a:pt x="6802257" y="5756136"/>
                  <a:pt x="6802257" y="5756136"/>
                </a:cubicBezTo>
                <a:cubicBezTo>
                  <a:pt x="6802257" y="5758215"/>
                  <a:pt x="6802257" y="5758215"/>
                  <a:pt x="6802257" y="5758215"/>
                </a:cubicBezTo>
                <a:cubicBezTo>
                  <a:pt x="6787862" y="5764450"/>
                  <a:pt x="6775523" y="5778999"/>
                  <a:pt x="6765240" y="5793548"/>
                </a:cubicBezTo>
                <a:cubicBezTo>
                  <a:pt x="6763183" y="5793548"/>
                  <a:pt x="6746731" y="5787313"/>
                  <a:pt x="6744675" y="5785235"/>
                </a:cubicBezTo>
                <a:cubicBezTo>
                  <a:pt x="6746731" y="5776921"/>
                  <a:pt x="6748788" y="5768607"/>
                  <a:pt x="6748788" y="5758215"/>
                </a:cubicBezTo>
                <a:cubicBezTo>
                  <a:pt x="6748788" y="5749901"/>
                  <a:pt x="6746731" y="5741587"/>
                  <a:pt x="6744675" y="5733273"/>
                </a:cubicBezTo>
                <a:cubicBezTo>
                  <a:pt x="6744675" y="5731195"/>
                  <a:pt x="6744675" y="5731195"/>
                  <a:pt x="6744675" y="5731195"/>
                </a:cubicBezTo>
                <a:cubicBezTo>
                  <a:pt x="6742618" y="5731195"/>
                  <a:pt x="6742618" y="5731195"/>
                  <a:pt x="6742618" y="5731195"/>
                </a:cubicBezTo>
                <a:cubicBezTo>
                  <a:pt x="6738505" y="5729116"/>
                  <a:pt x="6730279" y="5727038"/>
                  <a:pt x="6722053" y="5727038"/>
                </a:cubicBezTo>
                <a:cubicBezTo>
                  <a:pt x="6709714" y="5737430"/>
                  <a:pt x="6699431" y="5754058"/>
                  <a:pt x="6695318" y="5772764"/>
                </a:cubicBezTo>
                <a:cubicBezTo>
                  <a:pt x="6693261" y="5770685"/>
                  <a:pt x="6676809" y="5768607"/>
                  <a:pt x="6672696" y="5768607"/>
                </a:cubicBezTo>
                <a:cubicBezTo>
                  <a:pt x="6672696" y="5751979"/>
                  <a:pt x="6668583" y="5733273"/>
                  <a:pt x="6660357" y="5718724"/>
                </a:cubicBezTo>
                <a:cubicBezTo>
                  <a:pt x="6658300" y="5718724"/>
                  <a:pt x="6658300" y="5718724"/>
                  <a:pt x="6658300" y="5718724"/>
                </a:cubicBezTo>
                <a:cubicBezTo>
                  <a:pt x="6652131" y="5716645"/>
                  <a:pt x="6643904" y="5716645"/>
                  <a:pt x="6637734" y="5718724"/>
                </a:cubicBezTo>
                <a:cubicBezTo>
                  <a:pt x="6635678" y="5718724"/>
                  <a:pt x="6635678" y="5718724"/>
                  <a:pt x="6635678" y="5718724"/>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3474720">
            <a:noAutofit/>
          </a:bodyPr>
          <a:lstStyle>
            <a:lvl1pPr marL="0" indent="0" algn="ctr">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829733" y="4174066"/>
            <a:ext cx="10532534" cy="465667"/>
          </a:xfrm>
        </p:spPr>
        <p:txBody>
          <a:bodyPr/>
          <a:lstStyle>
            <a:lvl1pPr marL="0" indent="0" algn="ctr">
              <a:buNone/>
              <a:defRPr sz="2400">
                <a:solidFill>
                  <a:srgbClr val="01B0E3"/>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2" name="Slide Number Placeholder 5">
            <a:extLst>
              <a:ext uri="{FF2B5EF4-FFF2-40B4-BE49-F238E27FC236}">
                <a16:creationId xmlns:a16="http://schemas.microsoft.com/office/drawing/2014/main" id="{5130B4A2-183C-4739-A12D-8649A5A9BAC2}"/>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3863377695"/>
      </p:ext>
    </p:extLst>
  </p:cSld>
  <p:clrMapOvr>
    <a:masterClrMapping/>
  </p:clrMapOvr>
  <p:extLst>
    <p:ext uri="{DCECCB84-F9BA-43D5-87BE-67443E8EF086}">
      <p15:sldGuideLst xmlns:p15="http://schemas.microsoft.com/office/powerpoint/2012/main">
        <p15:guide id="1" orient="horz" pos="2496">
          <p15:clr>
            <a:srgbClr val="FBAE40"/>
          </p15:clr>
        </p15:guide>
      </p15:sldGuideLst>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751A1306-839E-4BE0-95C1-D0AB7509740E}"/>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a:p>
        </p:txBody>
      </p:sp>
      <p:sp>
        <p:nvSpPr>
          <p:cNvPr id="6" name="Text Placeholder 5">
            <a:extLst>
              <a:ext uri="{FF2B5EF4-FFF2-40B4-BE49-F238E27FC236}">
                <a16:creationId xmlns:a16="http://schemas.microsoft.com/office/drawing/2014/main" id="{240D857C-E5F1-4BDC-8A99-7B246164353F}"/>
              </a:ext>
            </a:extLst>
          </p:cNvPr>
          <p:cNvSpPr>
            <a:spLocks noGrp="1"/>
          </p:cNvSpPr>
          <p:nvPr>
            <p:ph type="body" sz="quarter" idx="16" hasCustomPrompt="1"/>
          </p:nvPr>
        </p:nvSpPr>
        <p:spPr>
          <a:xfrm>
            <a:off x="0" y="0"/>
            <a:ext cx="12192000" cy="6858000"/>
          </a:xfrm>
          <a:custGeom>
            <a:avLst/>
            <a:gdLst>
              <a:gd name="connsiteX0" fmla="*/ 11603402 w 12192000"/>
              <a:gd name="connsiteY0" fmla="*/ 6448102 h 6858000"/>
              <a:gd name="connsiteX1" fmla="*/ 11613605 w 12192000"/>
              <a:gd name="connsiteY1" fmla="*/ 6448102 h 6858000"/>
              <a:gd name="connsiteX2" fmla="*/ 11617686 w 12192000"/>
              <a:gd name="connsiteY2" fmla="*/ 6456440 h 6858000"/>
              <a:gd name="connsiteX3" fmla="*/ 11623808 w 12192000"/>
              <a:gd name="connsiteY3" fmla="*/ 6558584 h 6858000"/>
              <a:gd name="connsiteX4" fmla="*/ 11621767 w 12192000"/>
              <a:gd name="connsiteY4" fmla="*/ 6569006 h 6858000"/>
              <a:gd name="connsiteX5" fmla="*/ 11615645 w 12192000"/>
              <a:gd name="connsiteY5" fmla="*/ 6569006 h 6858000"/>
              <a:gd name="connsiteX6" fmla="*/ 11509533 w 12192000"/>
              <a:gd name="connsiteY6" fmla="*/ 6506470 h 6858000"/>
              <a:gd name="connsiteX7" fmla="*/ 11505451 w 12192000"/>
              <a:gd name="connsiteY7" fmla="*/ 6500217 h 6858000"/>
              <a:gd name="connsiteX8" fmla="*/ 11505451 w 12192000"/>
              <a:gd name="connsiteY8" fmla="*/ 6498131 h 6858000"/>
              <a:gd name="connsiteX9" fmla="*/ 11511573 w 12192000"/>
              <a:gd name="connsiteY9" fmla="*/ 6493962 h 6858000"/>
              <a:gd name="connsiteX10" fmla="*/ 11603402 w 12192000"/>
              <a:gd name="connsiteY10" fmla="*/ 6448102 h 6858000"/>
              <a:gd name="connsiteX11" fmla="*/ 11686136 w 12192000"/>
              <a:gd name="connsiteY11" fmla="*/ 6446018 h 6858000"/>
              <a:gd name="connsiteX12" fmla="*/ 11696438 w 12192000"/>
              <a:gd name="connsiteY12" fmla="*/ 6446018 h 6858000"/>
              <a:gd name="connsiteX13" fmla="*/ 11787097 w 12192000"/>
              <a:gd name="connsiteY13" fmla="*/ 6491784 h 6858000"/>
              <a:gd name="connsiteX14" fmla="*/ 11795339 w 12192000"/>
              <a:gd name="connsiteY14" fmla="*/ 6498025 h 6858000"/>
              <a:gd name="connsiteX15" fmla="*/ 11791218 w 12192000"/>
              <a:gd name="connsiteY15" fmla="*/ 6504265 h 6858000"/>
              <a:gd name="connsiteX16" fmla="*/ 11684076 w 12192000"/>
              <a:gd name="connsiteY16" fmla="*/ 6566673 h 6858000"/>
              <a:gd name="connsiteX17" fmla="*/ 11675833 w 12192000"/>
              <a:gd name="connsiteY17" fmla="*/ 6566673 h 6858000"/>
              <a:gd name="connsiteX18" fmla="*/ 11673773 w 12192000"/>
              <a:gd name="connsiteY18" fmla="*/ 6558352 h 6858000"/>
              <a:gd name="connsiteX19" fmla="*/ 11682015 w 12192000"/>
              <a:gd name="connsiteY19" fmla="*/ 6454339 h 6858000"/>
              <a:gd name="connsiteX20" fmla="*/ 11686136 w 12192000"/>
              <a:gd name="connsiteY20" fmla="*/ 6446018 h 6858000"/>
              <a:gd name="connsiteX21" fmla="*/ 10868401 w 12192000"/>
              <a:gd name="connsiteY21" fmla="*/ 6406275 h 6858000"/>
              <a:gd name="connsiteX22" fmla="*/ 10868401 w 12192000"/>
              <a:gd name="connsiteY22" fmla="*/ 6449478 h 6858000"/>
              <a:gd name="connsiteX23" fmla="*/ 10820512 w 12192000"/>
              <a:gd name="connsiteY23" fmla="*/ 6457707 h 6858000"/>
              <a:gd name="connsiteX24" fmla="*/ 10801773 w 12192000"/>
              <a:gd name="connsiteY24" fmla="*/ 6433020 h 6858000"/>
              <a:gd name="connsiteX25" fmla="*/ 10826759 w 12192000"/>
              <a:gd name="connsiteY25" fmla="*/ 6408333 h 6858000"/>
              <a:gd name="connsiteX26" fmla="*/ 10518900 w 12192000"/>
              <a:gd name="connsiteY26" fmla="*/ 6336141 h 6858000"/>
              <a:gd name="connsiteX27" fmla="*/ 10559811 w 12192000"/>
              <a:gd name="connsiteY27" fmla="*/ 6396340 h 6858000"/>
              <a:gd name="connsiteX28" fmla="*/ 10518900 w 12192000"/>
              <a:gd name="connsiteY28" fmla="*/ 6456538 h 6858000"/>
              <a:gd name="connsiteX29" fmla="*/ 10477988 w 12192000"/>
              <a:gd name="connsiteY29" fmla="*/ 6396340 h 6858000"/>
              <a:gd name="connsiteX30" fmla="*/ 10518900 w 12192000"/>
              <a:gd name="connsiteY30" fmla="*/ 6336141 h 6858000"/>
              <a:gd name="connsiteX31" fmla="*/ 11673123 w 12192000"/>
              <a:gd name="connsiteY31" fmla="*/ 6327829 h 6858000"/>
              <a:gd name="connsiteX32" fmla="*/ 11682116 w 12192000"/>
              <a:gd name="connsiteY32" fmla="*/ 6328868 h 6858000"/>
              <a:gd name="connsiteX33" fmla="*/ 11708840 w 12192000"/>
              <a:gd name="connsiteY33" fmla="*/ 6380819 h 6858000"/>
              <a:gd name="connsiteX34" fmla="*/ 11649226 w 12192000"/>
              <a:gd name="connsiteY34" fmla="*/ 6439004 h 6858000"/>
              <a:gd name="connsiteX35" fmla="*/ 11589612 w 12192000"/>
              <a:gd name="connsiteY35" fmla="*/ 6380819 h 6858000"/>
              <a:gd name="connsiteX36" fmla="*/ 11616336 w 12192000"/>
              <a:gd name="connsiteY36" fmla="*/ 6330947 h 6858000"/>
              <a:gd name="connsiteX37" fmla="*/ 11632781 w 12192000"/>
              <a:gd name="connsiteY37" fmla="*/ 6333024 h 6858000"/>
              <a:gd name="connsiteX38" fmla="*/ 11630725 w 12192000"/>
              <a:gd name="connsiteY38" fmla="*/ 6349649 h 6858000"/>
              <a:gd name="connsiteX39" fmla="*/ 11614280 w 12192000"/>
              <a:gd name="connsiteY39" fmla="*/ 6380819 h 6858000"/>
              <a:gd name="connsiteX40" fmla="*/ 11649226 w 12192000"/>
              <a:gd name="connsiteY40" fmla="*/ 6416146 h 6858000"/>
              <a:gd name="connsiteX41" fmla="*/ 11684172 w 12192000"/>
              <a:gd name="connsiteY41" fmla="*/ 6380819 h 6858000"/>
              <a:gd name="connsiteX42" fmla="*/ 11667727 w 12192000"/>
              <a:gd name="connsiteY42" fmla="*/ 6349649 h 6858000"/>
              <a:gd name="connsiteX43" fmla="*/ 11665671 w 12192000"/>
              <a:gd name="connsiteY43" fmla="*/ 6333024 h 6858000"/>
              <a:gd name="connsiteX44" fmla="*/ 11673123 w 12192000"/>
              <a:gd name="connsiteY44" fmla="*/ 6327829 h 6858000"/>
              <a:gd name="connsiteX45" fmla="*/ 11822057 w 12192000"/>
              <a:gd name="connsiteY45" fmla="*/ 6312763 h 6858000"/>
              <a:gd name="connsiteX46" fmla="*/ 11826190 w 12192000"/>
              <a:gd name="connsiteY46" fmla="*/ 6318992 h 6858000"/>
              <a:gd name="connsiteX47" fmla="*/ 11826190 w 12192000"/>
              <a:gd name="connsiteY47" fmla="*/ 6443559 h 6858000"/>
              <a:gd name="connsiteX48" fmla="*/ 11822057 w 12192000"/>
              <a:gd name="connsiteY48" fmla="*/ 6449787 h 6858000"/>
              <a:gd name="connsiteX49" fmla="*/ 11813791 w 12192000"/>
              <a:gd name="connsiteY49" fmla="*/ 6447711 h 6858000"/>
              <a:gd name="connsiteX50" fmla="*/ 11729066 w 12192000"/>
              <a:gd name="connsiteY50" fmla="*/ 6389579 h 6858000"/>
              <a:gd name="connsiteX51" fmla="*/ 11722867 w 12192000"/>
              <a:gd name="connsiteY51" fmla="*/ 6381275 h 6858000"/>
              <a:gd name="connsiteX52" fmla="*/ 11729066 w 12192000"/>
              <a:gd name="connsiteY52" fmla="*/ 6372971 h 6858000"/>
              <a:gd name="connsiteX53" fmla="*/ 11813791 w 12192000"/>
              <a:gd name="connsiteY53" fmla="*/ 6314840 h 6858000"/>
              <a:gd name="connsiteX54" fmla="*/ 11822057 w 12192000"/>
              <a:gd name="connsiteY54" fmla="*/ 6312763 h 6858000"/>
              <a:gd name="connsiteX55" fmla="*/ 11476229 w 12192000"/>
              <a:gd name="connsiteY55" fmla="*/ 6312763 h 6858000"/>
              <a:gd name="connsiteX56" fmla="*/ 11484412 w 12192000"/>
              <a:gd name="connsiteY56" fmla="*/ 6316915 h 6858000"/>
              <a:gd name="connsiteX57" fmla="*/ 11568280 w 12192000"/>
              <a:gd name="connsiteY57" fmla="*/ 6372971 h 6858000"/>
              <a:gd name="connsiteX58" fmla="*/ 11574417 w 12192000"/>
              <a:gd name="connsiteY58" fmla="*/ 6381275 h 6858000"/>
              <a:gd name="connsiteX59" fmla="*/ 11568280 w 12192000"/>
              <a:gd name="connsiteY59" fmla="*/ 6389579 h 6858000"/>
              <a:gd name="connsiteX60" fmla="*/ 11484412 w 12192000"/>
              <a:gd name="connsiteY60" fmla="*/ 6447711 h 6858000"/>
              <a:gd name="connsiteX61" fmla="*/ 11476229 w 12192000"/>
              <a:gd name="connsiteY61" fmla="*/ 6449787 h 6858000"/>
              <a:gd name="connsiteX62" fmla="*/ 11472138 w 12192000"/>
              <a:gd name="connsiteY62" fmla="*/ 6443559 h 6858000"/>
              <a:gd name="connsiteX63" fmla="*/ 11472138 w 12192000"/>
              <a:gd name="connsiteY63" fmla="*/ 6318992 h 6858000"/>
              <a:gd name="connsiteX64" fmla="*/ 11476229 w 12192000"/>
              <a:gd name="connsiteY64" fmla="*/ 6312763 h 6858000"/>
              <a:gd name="connsiteX65" fmla="*/ 11088184 w 12192000"/>
              <a:gd name="connsiteY65" fmla="*/ 6302243 h 6858000"/>
              <a:gd name="connsiteX66" fmla="*/ 11082024 w 12192000"/>
              <a:gd name="connsiteY66" fmla="*/ 6304321 h 6858000"/>
              <a:gd name="connsiteX67" fmla="*/ 11079972 w 12192000"/>
              <a:gd name="connsiteY67" fmla="*/ 6310551 h 6858000"/>
              <a:gd name="connsiteX68" fmla="*/ 11121033 w 12192000"/>
              <a:gd name="connsiteY68" fmla="*/ 6468402 h 6858000"/>
              <a:gd name="connsiteX69" fmla="*/ 11145670 w 12192000"/>
              <a:gd name="connsiteY69" fmla="*/ 6489171 h 6858000"/>
              <a:gd name="connsiteX70" fmla="*/ 11153882 w 12192000"/>
              <a:gd name="connsiteY70" fmla="*/ 6489171 h 6858000"/>
              <a:gd name="connsiteX71" fmla="*/ 11149776 w 12192000"/>
              <a:gd name="connsiteY71" fmla="*/ 6497479 h 6858000"/>
              <a:gd name="connsiteX72" fmla="*/ 11149776 w 12192000"/>
              <a:gd name="connsiteY72" fmla="*/ 6499556 h 6858000"/>
              <a:gd name="connsiteX73" fmla="*/ 11125139 w 12192000"/>
              <a:gd name="connsiteY73" fmla="*/ 6518249 h 6858000"/>
              <a:gd name="connsiteX74" fmla="*/ 11090237 w 12192000"/>
              <a:gd name="connsiteY74" fmla="*/ 6516172 h 6858000"/>
              <a:gd name="connsiteX75" fmla="*/ 11084078 w 12192000"/>
              <a:gd name="connsiteY75" fmla="*/ 6518249 h 6858000"/>
              <a:gd name="connsiteX76" fmla="*/ 11082024 w 12192000"/>
              <a:gd name="connsiteY76" fmla="*/ 6522403 h 6858000"/>
              <a:gd name="connsiteX77" fmla="*/ 11082024 w 12192000"/>
              <a:gd name="connsiteY77" fmla="*/ 6541096 h 6858000"/>
              <a:gd name="connsiteX78" fmla="*/ 11088184 w 12192000"/>
              <a:gd name="connsiteY78" fmla="*/ 6547327 h 6858000"/>
              <a:gd name="connsiteX79" fmla="*/ 11135404 w 12192000"/>
              <a:gd name="connsiteY79" fmla="*/ 6553557 h 6858000"/>
              <a:gd name="connsiteX80" fmla="*/ 11137458 w 12192000"/>
              <a:gd name="connsiteY80" fmla="*/ 6553557 h 6858000"/>
              <a:gd name="connsiteX81" fmla="*/ 11190838 w 12192000"/>
              <a:gd name="connsiteY81" fmla="*/ 6501633 h 6858000"/>
              <a:gd name="connsiteX82" fmla="*/ 11223687 w 12192000"/>
              <a:gd name="connsiteY82" fmla="*/ 6372861 h 6858000"/>
              <a:gd name="connsiteX83" fmla="*/ 11236005 w 12192000"/>
              <a:gd name="connsiteY83" fmla="*/ 6331321 h 6858000"/>
              <a:gd name="connsiteX84" fmla="*/ 11240111 w 12192000"/>
              <a:gd name="connsiteY84" fmla="*/ 6310551 h 6858000"/>
              <a:gd name="connsiteX85" fmla="*/ 11238058 w 12192000"/>
              <a:gd name="connsiteY85" fmla="*/ 6304321 h 6858000"/>
              <a:gd name="connsiteX86" fmla="*/ 11233952 w 12192000"/>
              <a:gd name="connsiteY86" fmla="*/ 6302243 h 6858000"/>
              <a:gd name="connsiteX87" fmla="*/ 11205209 w 12192000"/>
              <a:gd name="connsiteY87" fmla="*/ 6302243 h 6858000"/>
              <a:gd name="connsiteX88" fmla="*/ 11199050 w 12192000"/>
              <a:gd name="connsiteY88" fmla="*/ 6306398 h 6858000"/>
              <a:gd name="connsiteX89" fmla="*/ 11162094 w 12192000"/>
              <a:gd name="connsiteY89" fmla="*/ 6447632 h 6858000"/>
              <a:gd name="connsiteX90" fmla="*/ 11160041 w 12192000"/>
              <a:gd name="connsiteY90" fmla="*/ 6447632 h 6858000"/>
              <a:gd name="connsiteX91" fmla="*/ 11121033 w 12192000"/>
              <a:gd name="connsiteY91" fmla="*/ 6306398 h 6858000"/>
              <a:gd name="connsiteX92" fmla="*/ 11114874 w 12192000"/>
              <a:gd name="connsiteY92" fmla="*/ 6302243 h 6858000"/>
              <a:gd name="connsiteX93" fmla="*/ 11088184 w 12192000"/>
              <a:gd name="connsiteY93" fmla="*/ 6302243 h 6858000"/>
              <a:gd name="connsiteX94" fmla="*/ 11048412 w 12192000"/>
              <a:gd name="connsiteY94" fmla="*/ 6299906 h 6858000"/>
              <a:gd name="connsiteX95" fmla="*/ 10999317 w 12192000"/>
              <a:gd name="connsiteY95" fmla="*/ 6320715 h 6858000"/>
              <a:gd name="connsiteX96" fmla="*/ 10999317 w 12192000"/>
              <a:gd name="connsiteY96" fmla="*/ 6308230 h 6858000"/>
              <a:gd name="connsiteX97" fmla="*/ 10993181 w 12192000"/>
              <a:gd name="connsiteY97" fmla="*/ 6301987 h 6858000"/>
              <a:gd name="connsiteX98" fmla="*/ 10964542 w 12192000"/>
              <a:gd name="connsiteY98" fmla="*/ 6301987 h 6858000"/>
              <a:gd name="connsiteX99" fmla="*/ 10958406 w 12192000"/>
              <a:gd name="connsiteY99" fmla="*/ 6308230 h 6858000"/>
              <a:gd name="connsiteX100" fmla="*/ 10958406 w 12192000"/>
              <a:gd name="connsiteY100" fmla="*/ 6483025 h 6858000"/>
              <a:gd name="connsiteX101" fmla="*/ 10964542 w 12192000"/>
              <a:gd name="connsiteY101" fmla="*/ 6489268 h 6858000"/>
              <a:gd name="connsiteX102" fmla="*/ 10993181 w 12192000"/>
              <a:gd name="connsiteY102" fmla="*/ 6489268 h 6858000"/>
              <a:gd name="connsiteX103" fmla="*/ 10999317 w 12192000"/>
              <a:gd name="connsiteY103" fmla="*/ 6483025 h 6858000"/>
              <a:gd name="connsiteX104" fmla="*/ 10999317 w 12192000"/>
              <a:gd name="connsiteY104" fmla="*/ 6362333 h 6858000"/>
              <a:gd name="connsiteX105" fmla="*/ 11050457 w 12192000"/>
              <a:gd name="connsiteY105" fmla="*/ 6339443 h 6858000"/>
              <a:gd name="connsiteX106" fmla="*/ 11056594 w 12192000"/>
              <a:gd name="connsiteY106" fmla="*/ 6333200 h 6858000"/>
              <a:gd name="connsiteX107" fmla="*/ 11056594 w 12192000"/>
              <a:gd name="connsiteY107" fmla="*/ 6306149 h 6858000"/>
              <a:gd name="connsiteX108" fmla="*/ 11054548 w 12192000"/>
              <a:gd name="connsiteY108" fmla="*/ 6301987 h 6858000"/>
              <a:gd name="connsiteX109" fmla="*/ 11048412 w 12192000"/>
              <a:gd name="connsiteY109" fmla="*/ 6299906 h 6858000"/>
              <a:gd name="connsiteX110" fmla="*/ 10847504 w 12192000"/>
              <a:gd name="connsiteY110" fmla="*/ 6296399 h 6858000"/>
              <a:gd name="connsiteX111" fmla="*/ 10777148 w 12192000"/>
              <a:gd name="connsiteY111" fmla="*/ 6304717 h 6858000"/>
              <a:gd name="connsiteX112" fmla="*/ 10770940 w 12192000"/>
              <a:gd name="connsiteY112" fmla="*/ 6310955 h 6858000"/>
              <a:gd name="connsiteX113" fmla="*/ 10773009 w 12192000"/>
              <a:gd name="connsiteY113" fmla="*/ 6335908 h 6858000"/>
              <a:gd name="connsiteX114" fmla="*/ 10775079 w 12192000"/>
              <a:gd name="connsiteY114" fmla="*/ 6340067 h 6858000"/>
              <a:gd name="connsiteX115" fmla="*/ 10779217 w 12192000"/>
              <a:gd name="connsiteY115" fmla="*/ 6342146 h 6858000"/>
              <a:gd name="connsiteX116" fmla="*/ 10845434 w 12192000"/>
              <a:gd name="connsiteY116" fmla="*/ 6337987 h 6858000"/>
              <a:gd name="connsiteX117" fmla="*/ 10868196 w 12192000"/>
              <a:gd name="connsiteY117" fmla="*/ 6360861 h 6858000"/>
              <a:gd name="connsiteX118" fmla="*/ 10868196 w 12192000"/>
              <a:gd name="connsiteY118" fmla="*/ 6373337 h 6858000"/>
              <a:gd name="connsiteX119" fmla="*/ 10822672 w 12192000"/>
              <a:gd name="connsiteY119" fmla="*/ 6377496 h 6858000"/>
              <a:gd name="connsiteX120" fmla="*/ 10758524 w 12192000"/>
              <a:gd name="connsiteY120" fmla="*/ 6433640 h 6858000"/>
              <a:gd name="connsiteX121" fmla="*/ 10814395 w 12192000"/>
              <a:gd name="connsiteY121" fmla="*/ 6493943 h 6858000"/>
              <a:gd name="connsiteX122" fmla="*/ 10874404 w 12192000"/>
              <a:gd name="connsiteY122" fmla="*/ 6481467 h 6858000"/>
              <a:gd name="connsiteX123" fmla="*/ 10903374 w 12192000"/>
              <a:gd name="connsiteY123" fmla="*/ 6493943 h 6858000"/>
              <a:gd name="connsiteX124" fmla="*/ 10909582 w 12192000"/>
              <a:gd name="connsiteY124" fmla="*/ 6491864 h 6858000"/>
              <a:gd name="connsiteX125" fmla="*/ 10911651 w 12192000"/>
              <a:gd name="connsiteY125" fmla="*/ 6485626 h 6858000"/>
              <a:gd name="connsiteX126" fmla="*/ 10911651 w 12192000"/>
              <a:gd name="connsiteY126" fmla="*/ 6360861 h 6858000"/>
              <a:gd name="connsiteX127" fmla="*/ 10847504 w 12192000"/>
              <a:gd name="connsiteY127" fmla="*/ 6296399 h 6858000"/>
              <a:gd name="connsiteX128" fmla="*/ 10518899 w 12192000"/>
              <a:gd name="connsiteY128" fmla="*/ 6296399 h 6858000"/>
              <a:gd name="connsiteX129" fmla="*/ 10434738 w 12192000"/>
              <a:gd name="connsiteY129" fmla="*/ 6395171 h 6858000"/>
              <a:gd name="connsiteX130" fmla="*/ 10518899 w 12192000"/>
              <a:gd name="connsiteY130" fmla="*/ 6493943 h 6858000"/>
              <a:gd name="connsiteX131" fmla="*/ 10603060 w 12192000"/>
              <a:gd name="connsiteY131" fmla="*/ 6395171 h 6858000"/>
              <a:gd name="connsiteX132" fmla="*/ 10518899 w 12192000"/>
              <a:gd name="connsiteY132" fmla="*/ 6296399 h 6858000"/>
              <a:gd name="connsiteX133" fmla="*/ 10302945 w 12192000"/>
              <a:gd name="connsiteY133" fmla="*/ 6270683 h 6858000"/>
              <a:gd name="connsiteX134" fmla="*/ 10319310 w 12192000"/>
              <a:gd name="connsiteY134" fmla="*/ 6270683 h 6858000"/>
              <a:gd name="connsiteX135" fmla="*/ 10362267 w 12192000"/>
              <a:gd name="connsiteY135" fmla="*/ 6310425 h 6858000"/>
              <a:gd name="connsiteX136" fmla="*/ 10317264 w 12192000"/>
              <a:gd name="connsiteY136" fmla="*/ 6348076 h 6858000"/>
              <a:gd name="connsiteX137" fmla="*/ 10272261 w 12192000"/>
              <a:gd name="connsiteY137" fmla="*/ 6348076 h 6858000"/>
              <a:gd name="connsiteX138" fmla="*/ 10272261 w 12192000"/>
              <a:gd name="connsiteY138" fmla="*/ 6272775 h 6858000"/>
              <a:gd name="connsiteX139" fmla="*/ 10302945 w 12192000"/>
              <a:gd name="connsiteY139" fmla="*/ 6270683 h 6858000"/>
              <a:gd name="connsiteX140" fmla="*/ 10679182 w 12192000"/>
              <a:gd name="connsiteY140" fmla="*/ 6258994 h 6858000"/>
              <a:gd name="connsiteX141" fmla="*/ 10650472 w 12192000"/>
              <a:gd name="connsiteY141" fmla="*/ 6265238 h 6858000"/>
              <a:gd name="connsiteX142" fmla="*/ 10644320 w 12192000"/>
              <a:gd name="connsiteY142" fmla="*/ 6271482 h 6858000"/>
              <a:gd name="connsiteX143" fmla="*/ 10644320 w 12192000"/>
              <a:gd name="connsiteY143" fmla="*/ 6302704 h 6858000"/>
              <a:gd name="connsiteX144" fmla="*/ 10627914 w 12192000"/>
              <a:gd name="connsiteY144" fmla="*/ 6302704 h 6858000"/>
              <a:gd name="connsiteX145" fmla="*/ 10621762 w 12192000"/>
              <a:gd name="connsiteY145" fmla="*/ 6308949 h 6858000"/>
              <a:gd name="connsiteX146" fmla="*/ 10621762 w 12192000"/>
              <a:gd name="connsiteY146" fmla="*/ 6333927 h 6858000"/>
              <a:gd name="connsiteX147" fmla="*/ 10627914 w 12192000"/>
              <a:gd name="connsiteY147" fmla="*/ 6340171 h 6858000"/>
              <a:gd name="connsiteX148" fmla="*/ 10644320 w 12192000"/>
              <a:gd name="connsiteY148" fmla="*/ 6340171 h 6858000"/>
              <a:gd name="connsiteX149" fmla="*/ 10644320 w 12192000"/>
              <a:gd name="connsiteY149" fmla="*/ 6423430 h 6858000"/>
              <a:gd name="connsiteX150" fmla="*/ 10699689 w 12192000"/>
              <a:gd name="connsiteY150" fmla="*/ 6496281 h 6858000"/>
              <a:gd name="connsiteX151" fmla="*/ 10732500 w 12192000"/>
              <a:gd name="connsiteY151" fmla="*/ 6492118 h 6858000"/>
              <a:gd name="connsiteX152" fmla="*/ 10738652 w 12192000"/>
              <a:gd name="connsiteY152" fmla="*/ 6483792 h 6858000"/>
              <a:gd name="connsiteX153" fmla="*/ 10736602 w 12192000"/>
              <a:gd name="connsiteY153" fmla="*/ 6460896 h 6858000"/>
              <a:gd name="connsiteX154" fmla="*/ 10730449 w 12192000"/>
              <a:gd name="connsiteY154" fmla="*/ 6452570 h 6858000"/>
              <a:gd name="connsiteX155" fmla="*/ 10705841 w 12192000"/>
              <a:gd name="connsiteY155" fmla="*/ 6454652 h 6858000"/>
              <a:gd name="connsiteX156" fmla="*/ 10687385 w 12192000"/>
              <a:gd name="connsiteY156" fmla="*/ 6417185 h 6858000"/>
              <a:gd name="connsiteX157" fmla="*/ 10687385 w 12192000"/>
              <a:gd name="connsiteY157" fmla="*/ 6340171 h 6858000"/>
              <a:gd name="connsiteX158" fmla="*/ 10730449 w 12192000"/>
              <a:gd name="connsiteY158" fmla="*/ 6340171 h 6858000"/>
              <a:gd name="connsiteX159" fmla="*/ 10736602 w 12192000"/>
              <a:gd name="connsiteY159" fmla="*/ 6333927 h 6858000"/>
              <a:gd name="connsiteX160" fmla="*/ 10736602 w 12192000"/>
              <a:gd name="connsiteY160" fmla="*/ 6308949 h 6858000"/>
              <a:gd name="connsiteX161" fmla="*/ 10730449 w 12192000"/>
              <a:gd name="connsiteY161" fmla="*/ 6302704 h 6858000"/>
              <a:gd name="connsiteX162" fmla="*/ 10687385 w 12192000"/>
              <a:gd name="connsiteY162" fmla="*/ 6302704 h 6858000"/>
              <a:gd name="connsiteX163" fmla="*/ 10687385 w 12192000"/>
              <a:gd name="connsiteY163" fmla="*/ 6265238 h 6858000"/>
              <a:gd name="connsiteX164" fmla="*/ 10685334 w 12192000"/>
              <a:gd name="connsiteY164" fmla="*/ 6258994 h 6858000"/>
              <a:gd name="connsiteX165" fmla="*/ 10679182 w 12192000"/>
              <a:gd name="connsiteY165" fmla="*/ 6258994 h 6858000"/>
              <a:gd name="connsiteX166" fmla="*/ 10313278 w 12192000"/>
              <a:gd name="connsiteY166" fmla="*/ 6229772 h 6858000"/>
              <a:gd name="connsiteX167" fmla="*/ 10232861 w 12192000"/>
              <a:gd name="connsiteY167" fmla="*/ 6233924 h 6858000"/>
              <a:gd name="connsiteX168" fmla="*/ 10226674 w 12192000"/>
              <a:gd name="connsiteY168" fmla="*/ 6242228 h 6858000"/>
              <a:gd name="connsiteX169" fmla="*/ 10226674 w 12192000"/>
              <a:gd name="connsiteY169" fmla="*/ 6483040 h 6858000"/>
              <a:gd name="connsiteX170" fmla="*/ 10234922 w 12192000"/>
              <a:gd name="connsiteY170" fmla="*/ 6489268 h 6858000"/>
              <a:gd name="connsiteX171" fmla="*/ 10263790 w 12192000"/>
              <a:gd name="connsiteY171" fmla="*/ 6489268 h 6858000"/>
              <a:gd name="connsiteX172" fmla="*/ 10272038 w 12192000"/>
              <a:gd name="connsiteY172" fmla="*/ 6483040 h 6858000"/>
              <a:gd name="connsiteX173" fmla="*/ 10272038 w 12192000"/>
              <a:gd name="connsiteY173" fmla="*/ 6387546 h 6858000"/>
              <a:gd name="connsiteX174" fmla="*/ 10321526 w 12192000"/>
              <a:gd name="connsiteY174" fmla="*/ 6389621 h 6858000"/>
              <a:gd name="connsiteX175" fmla="*/ 10362766 w 12192000"/>
              <a:gd name="connsiteY175" fmla="*/ 6485115 h 6858000"/>
              <a:gd name="connsiteX176" fmla="*/ 10368952 w 12192000"/>
              <a:gd name="connsiteY176" fmla="*/ 6489268 h 6858000"/>
              <a:gd name="connsiteX177" fmla="*/ 10401944 w 12192000"/>
              <a:gd name="connsiteY177" fmla="*/ 6489268 h 6858000"/>
              <a:gd name="connsiteX178" fmla="*/ 10408130 w 12192000"/>
              <a:gd name="connsiteY178" fmla="*/ 6487192 h 6858000"/>
              <a:gd name="connsiteX179" fmla="*/ 10410192 w 12192000"/>
              <a:gd name="connsiteY179" fmla="*/ 6480964 h 6858000"/>
              <a:gd name="connsiteX180" fmla="*/ 10362766 w 12192000"/>
              <a:gd name="connsiteY180" fmla="*/ 6377166 h 6858000"/>
              <a:gd name="connsiteX181" fmla="*/ 10408130 w 12192000"/>
              <a:gd name="connsiteY181" fmla="*/ 6308658 h 6858000"/>
              <a:gd name="connsiteX182" fmla="*/ 10319464 w 12192000"/>
              <a:gd name="connsiteY182" fmla="*/ 6229772 h 6858000"/>
              <a:gd name="connsiteX183" fmla="*/ 10313278 w 12192000"/>
              <a:gd name="connsiteY183" fmla="*/ 6229772 h 6858000"/>
              <a:gd name="connsiteX184" fmla="*/ 11675833 w 12192000"/>
              <a:gd name="connsiteY184" fmla="*/ 6196766 h 6858000"/>
              <a:gd name="connsiteX185" fmla="*/ 11684076 w 12192000"/>
              <a:gd name="connsiteY185" fmla="*/ 6196766 h 6858000"/>
              <a:gd name="connsiteX186" fmla="*/ 11791218 w 12192000"/>
              <a:gd name="connsiteY186" fmla="*/ 6258579 h 6858000"/>
              <a:gd name="connsiteX187" fmla="*/ 11795339 w 12192000"/>
              <a:gd name="connsiteY187" fmla="*/ 6264760 h 6858000"/>
              <a:gd name="connsiteX188" fmla="*/ 11787097 w 12192000"/>
              <a:gd name="connsiteY188" fmla="*/ 6270941 h 6858000"/>
              <a:gd name="connsiteX189" fmla="*/ 11696438 w 12192000"/>
              <a:gd name="connsiteY189" fmla="*/ 6314210 h 6858000"/>
              <a:gd name="connsiteX190" fmla="*/ 11686136 w 12192000"/>
              <a:gd name="connsiteY190" fmla="*/ 6316270 h 6858000"/>
              <a:gd name="connsiteX191" fmla="*/ 11682015 w 12192000"/>
              <a:gd name="connsiteY191" fmla="*/ 6305968 h 6858000"/>
              <a:gd name="connsiteX192" fmla="*/ 11673773 w 12192000"/>
              <a:gd name="connsiteY192" fmla="*/ 6205007 h 6858000"/>
              <a:gd name="connsiteX193" fmla="*/ 11675833 w 12192000"/>
              <a:gd name="connsiteY193" fmla="*/ 6196766 h 6858000"/>
              <a:gd name="connsiteX194" fmla="*/ 11618498 w 12192000"/>
              <a:gd name="connsiteY194" fmla="*/ 6195995 h 6858000"/>
              <a:gd name="connsiteX195" fmla="*/ 11622619 w 12192000"/>
              <a:gd name="connsiteY195" fmla="*/ 6196770 h 6858000"/>
              <a:gd name="connsiteX196" fmla="*/ 11624679 w 12192000"/>
              <a:gd name="connsiteY196" fmla="*/ 6207095 h 6858000"/>
              <a:gd name="connsiteX197" fmla="*/ 11616438 w 12192000"/>
              <a:gd name="connsiteY197" fmla="*/ 6308283 h 6858000"/>
              <a:gd name="connsiteX198" fmla="*/ 11612316 w 12192000"/>
              <a:gd name="connsiteY198" fmla="*/ 6316543 h 6858000"/>
              <a:gd name="connsiteX199" fmla="*/ 11602015 w 12192000"/>
              <a:gd name="connsiteY199" fmla="*/ 6316543 h 6858000"/>
              <a:gd name="connsiteX200" fmla="*/ 11511355 w 12192000"/>
              <a:gd name="connsiteY200" fmla="*/ 6271112 h 6858000"/>
              <a:gd name="connsiteX201" fmla="*/ 11503114 w 12192000"/>
              <a:gd name="connsiteY201" fmla="*/ 6264917 h 6858000"/>
              <a:gd name="connsiteX202" fmla="*/ 11507235 w 12192000"/>
              <a:gd name="connsiteY202" fmla="*/ 6258721 h 6858000"/>
              <a:gd name="connsiteX203" fmla="*/ 11614377 w 12192000"/>
              <a:gd name="connsiteY203" fmla="*/ 6196770 h 6858000"/>
              <a:gd name="connsiteX204" fmla="*/ 11618498 w 12192000"/>
              <a:gd name="connsiteY204" fmla="*/ 6195995 h 6858000"/>
              <a:gd name="connsiteX205" fmla="*/ 11649811 w 12192000"/>
              <a:gd name="connsiteY205" fmla="*/ 6160806 h 6858000"/>
              <a:gd name="connsiteX206" fmla="*/ 11432980 w 12192000"/>
              <a:gd name="connsiteY206" fmla="*/ 6379976 h 6858000"/>
              <a:gd name="connsiteX207" fmla="*/ 11649811 w 12192000"/>
              <a:gd name="connsiteY207" fmla="*/ 6599145 h 6858000"/>
              <a:gd name="connsiteX208" fmla="*/ 11866643 w 12192000"/>
              <a:gd name="connsiteY208" fmla="*/ 6379976 h 6858000"/>
              <a:gd name="connsiteX209" fmla="*/ 11649811 w 12192000"/>
              <a:gd name="connsiteY209" fmla="*/ 6160806 h 6858000"/>
              <a:gd name="connsiteX210" fmla="*/ 11649226 w 12192000"/>
              <a:gd name="connsiteY210" fmla="*/ 6129247 h 6858000"/>
              <a:gd name="connsiteX211" fmla="*/ 11895865 w 12192000"/>
              <a:gd name="connsiteY211" fmla="*/ 6378808 h 6858000"/>
              <a:gd name="connsiteX212" fmla="*/ 11649226 w 12192000"/>
              <a:gd name="connsiteY212" fmla="*/ 6628369 h 6858000"/>
              <a:gd name="connsiteX213" fmla="*/ 11402588 w 12192000"/>
              <a:gd name="connsiteY213" fmla="*/ 6378808 h 6858000"/>
              <a:gd name="connsiteX214" fmla="*/ 11649226 w 12192000"/>
              <a:gd name="connsiteY214" fmla="*/ 6129247 h 6858000"/>
              <a:gd name="connsiteX215" fmla="*/ 11636303 w 12192000"/>
              <a:gd name="connsiteY215" fmla="*/ 6050671 h 6858000"/>
              <a:gd name="connsiteX216" fmla="*/ 11623964 w 12192000"/>
              <a:gd name="connsiteY216" fmla="*/ 6100554 h 6858000"/>
              <a:gd name="connsiteX217" fmla="*/ 11601342 w 12192000"/>
              <a:gd name="connsiteY217" fmla="*/ 6104711 h 6858000"/>
              <a:gd name="connsiteX218" fmla="*/ 11574607 w 12192000"/>
              <a:gd name="connsiteY218" fmla="*/ 6058985 h 6858000"/>
              <a:gd name="connsiteX219" fmla="*/ 11574607 w 12192000"/>
              <a:gd name="connsiteY219" fmla="*/ 6056906 h 6858000"/>
              <a:gd name="connsiteX220" fmla="*/ 11572550 w 12192000"/>
              <a:gd name="connsiteY220" fmla="*/ 6058985 h 6858000"/>
              <a:gd name="connsiteX221" fmla="*/ 11551985 w 12192000"/>
              <a:gd name="connsiteY221" fmla="*/ 6063142 h 6858000"/>
              <a:gd name="connsiteX222" fmla="*/ 11551985 w 12192000"/>
              <a:gd name="connsiteY222" fmla="*/ 6065220 h 6858000"/>
              <a:gd name="connsiteX223" fmla="*/ 11547872 w 12192000"/>
              <a:gd name="connsiteY223" fmla="*/ 6090162 h 6858000"/>
              <a:gd name="connsiteX224" fmla="*/ 11551985 w 12192000"/>
              <a:gd name="connsiteY224" fmla="*/ 6117182 h 6858000"/>
              <a:gd name="connsiteX225" fmla="*/ 11531420 w 12192000"/>
              <a:gd name="connsiteY225" fmla="*/ 6125495 h 6858000"/>
              <a:gd name="connsiteX226" fmla="*/ 11494402 w 12192000"/>
              <a:gd name="connsiteY226" fmla="*/ 6090162 h 6858000"/>
              <a:gd name="connsiteX227" fmla="*/ 11494402 w 12192000"/>
              <a:gd name="connsiteY227" fmla="*/ 6088083 h 6858000"/>
              <a:gd name="connsiteX228" fmla="*/ 11492346 w 12192000"/>
              <a:gd name="connsiteY228" fmla="*/ 6088083 h 6858000"/>
              <a:gd name="connsiteX229" fmla="*/ 11473837 w 12192000"/>
              <a:gd name="connsiteY229" fmla="*/ 6100554 h 6858000"/>
              <a:gd name="connsiteX230" fmla="*/ 11473837 w 12192000"/>
              <a:gd name="connsiteY230" fmla="*/ 6102632 h 6858000"/>
              <a:gd name="connsiteX231" fmla="*/ 11486176 w 12192000"/>
              <a:gd name="connsiteY231" fmla="*/ 6152515 h 6858000"/>
              <a:gd name="connsiteX232" fmla="*/ 11469724 w 12192000"/>
              <a:gd name="connsiteY232" fmla="*/ 6164986 h 6858000"/>
              <a:gd name="connsiteX233" fmla="*/ 11426536 w 12192000"/>
              <a:gd name="connsiteY233" fmla="*/ 6137966 h 6858000"/>
              <a:gd name="connsiteX234" fmla="*/ 11424480 w 12192000"/>
              <a:gd name="connsiteY234" fmla="*/ 6137966 h 6858000"/>
              <a:gd name="connsiteX235" fmla="*/ 11424480 w 12192000"/>
              <a:gd name="connsiteY235" fmla="*/ 6140044 h 6858000"/>
              <a:gd name="connsiteX236" fmla="*/ 11408027 w 12192000"/>
              <a:gd name="connsiteY236" fmla="*/ 6154594 h 6858000"/>
              <a:gd name="connsiteX237" fmla="*/ 11408027 w 12192000"/>
              <a:gd name="connsiteY237" fmla="*/ 6156672 h 6858000"/>
              <a:gd name="connsiteX238" fmla="*/ 11434763 w 12192000"/>
              <a:gd name="connsiteY238" fmla="*/ 6202398 h 6858000"/>
              <a:gd name="connsiteX239" fmla="*/ 11420366 w 12192000"/>
              <a:gd name="connsiteY239" fmla="*/ 6219026 h 6858000"/>
              <a:gd name="connsiteX240" fmla="*/ 11371010 w 12192000"/>
              <a:gd name="connsiteY240" fmla="*/ 6206555 h 6858000"/>
              <a:gd name="connsiteX241" fmla="*/ 11368953 w 12192000"/>
              <a:gd name="connsiteY241" fmla="*/ 6206555 h 6858000"/>
              <a:gd name="connsiteX242" fmla="*/ 11358671 w 12192000"/>
              <a:gd name="connsiteY242" fmla="*/ 6225261 h 6858000"/>
              <a:gd name="connsiteX243" fmla="*/ 11358671 w 12192000"/>
              <a:gd name="connsiteY243" fmla="*/ 6227340 h 6858000"/>
              <a:gd name="connsiteX244" fmla="*/ 11395688 w 12192000"/>
              <a:gd name="connsiteY244" fmla="*/ 6264752 h 6858000"/>
              <a:gd name="connsiteX245" fmla="*/ 11387462 w 12192000"/>
              <a:gd name="connsiteY245" fmla="*/ 6283458 h 6858000"/>
              <a:gd name="connsiteX246" fmla="*/ 11336049 w 12192000"/>
              <a:gd name="connsiteY246" fmla="*/ 6283458 h 6858000"/>
              <a:gd name="connsiteX247" fmla="*/ 11333992 w 12192000"/>
              <a:gd name="connsiteY247" fmla="*/ 6283458 h 6858000"/>
              <a:gd name="connsiteX248" fmla="*/ 11333992 w 12192000"/>
              <a:gd name="connsiteY248" fmla="*/ 6285536 h 6858000"/>
              <a:gd name="connsiteX249" fmla="*/ 11327823 w 12192000"/>
              <a:gd name="connsiteY249" fmla="*/ 6306320 h 6858000"/>
              <a:gd name="connsiteX250" fmla="*/ 11329879 w 12192000"/>
              <a:gd name="connsiteY250" fmla="*/ 6308399 h 6858000"/>
              <a:gd name="connsiteX251" fmla="*/ 11373066 w 12192000"/>
              <a:gd name="connsiteY251" fmla="*/ 6333340 h 6858000"/>
              <a:gd name="connsiteX252" fmla="*/ 11371010 w 12192000"/>
              <a:gd name="connsiteY252" fmla="*/ 6356204 h 6858000"/>
              <a:gd name="connsiteX253" fmla="*/ 11321653 w 12192000"/>
              <a:gd name="connsiteY253" fmla="*/ 6368675 h 6858000"/>
              <a:gd name="connsiteX254" fmla="*/ 11319596 w 12192000"/>
              <a:gd name="connsiteY254" fmla="*/ 6368675 h 6858000"/>
              <a:gd name="connsiteX255" fmla="*/ 11319596 w 12192000"/>
              <a:gd name="connsiteY255" fmla="*/ 6370752 h 6858000"/>
              <a:gd name="connsiteX256" fmla="*/ 11319596 w 12192000"/>
              <a:gd name="connsiteY256" fmla="*/ 6381145 h 6858000"/>
              <a:gd name="connsiteX257" fmla="*/ 11319596 w 12192000"/>
              <a:gd name="connsiteY257" fmla="*/ 6391537 h 6858000"/>
              <a:gd name="connsiteX258" fmla="*/ 11319596 w 12192000"/>
              <a:gd name="connsiteY258" fmla="*/ 6393616 h 6858000"/>
              <a:gd name="connsiteX259" fmla="*/ 11321653 w 12192000"/>
              <a:gd name="connsiteY259" fmla="*/ 6393616 h 6858000"/>
              <a:gd name="connsiteX260" fmla="*/ 11371010 w 12192000"/>
              <a:gd name="connsiteY260" fmla="*/ 6406087 h 6858000"/>
              <a:gd name="connsiteX261" fmla="*/ 11375123 w 12192000"/>
              <a:gd name="connsiteY261" fmla="*/ 6428949 h 6858000"/>
              <a:gd name="connsiteX262" fmla="*/ 11329879 w 12192000"/>
              <a:gd name="connsiteY262" fmla="*/ 6455969 h 6858000"/>
              <a:gd name="connsiteX263" fmla="*/ 11327823 w 12192000"/>
              <a:gd name="connsiteY263" fmla="*/ 6455969 h 6858000"/>
              <a:gd name="connsiteX264" fmla="*/ 11327823 w 12192000"/>
              <a:gd name="connsiteY264" fmla="*/ 6458048 h 6858000"/>
              <a:gd name="connsiteX265" fmla="*/ 11333992 w 12192000"/>
              <a:gd name="connsiteY265" fmla="*/ 6478833 h 6858000"/>
              <a:gd name="connsiteX266" fmla="*/ 11336049 w 12192000"/>
              <a:gd name="connsiteY266" fmla="*/ 6478833 h 6858000"/>
              <a:gd name="connsiteX267" fmla="*/ 11387462 w 12192000"/>
              <a:gd name="connsiteY267" fmla="*/ 6478833 h 6858000"/>
              <a:gd name="connsiteX268" fmla="*/ 11395688 w 12192000"/>
              <a:gd name="connsiteY268" fmla="*/ 6499616 h 6858000"/>
              <a:gd name="connsiteX269" fmla="*/ 11358671 w 12192000"/>
              <a:gd name="connsiteY269" fmla="*/ 6537029 h 6858000"/>
              <a:gd name="connsiteX270" fmla="*/ 11358671 w 12192000"/>
              <a:gd name="connsiteY270" fmla="*/ 6539107 h 6858000"/>
              <a:gd name="connsiteX271" fmla="*/ 11371010 w 12192000"/>
              <a:gd name="connsiteY271" fmla="*/ 6557813 h 6858000"/>
              <a:gd name="connsiteX272" fmla="*/ 11422423 w 12192000"/>
              <a:gd name="connsiteY272" fmla="*/ 6543265 h 6858000"/>
              <a:gd name="connsiteX273" fmla="*/ 11434763 w 12192000"/>
              <a:gd name="connsiteY273" fmla="*/ 6561971 h 6858000"/>
              <a:gd name="connsiteX274" fmla="*/ 11408027 w 12192000"/>
              <a:gd name="connsiteY274" fmla="*/ 6607697 h 6858000"/>
              <a:gd name="connsiteX275" fmla="*/ 11410084 w 12192000"/>
              <a:gd name="connsiteY275" fmla="*/ 6609774 h 6858000"/>
              <a:gd name="connsiteX276" fmla="*/ 11424480 w 12192000"/>
              <a:gd name="connsiteY276" fmla="*/ 6624324 h 6858000"/>
              <a:gd name="connsiteX277" fmla="*/ 11426536 w 12192000"/>
              <a:gd name="connsiteY277" fmla="*/ 6624324 h 6858000"/>
              <a:gd name="connsiteX278" fmla="*/ 11471780 w 12192000"/>
              <a:gd name="connsiteY278" fmla="*/ 6597304 h 6858000"/>
              <a:gd name="connsiteX279" fmla="*/ 11488233 w 12192000"/>
              <a:gd name="connsiteY279" fmla="*/ 6611853 h 6858000"/>
              <a:gd name="connsiteX280" fmla="*/ 11475894 w 12192000"/>
              <a:gd name="connsiteY280" fmla="*/ 6661736 h 6858000"/>
              <a:gd name="connsiteX281" fmla="*/ 11475894 w 12192000"/>
              <a:gd name="connsiteY281" fmla="*/ 6663815 h 6858000"/>
              <a:gd name="connsiteX282" fmla="*/ 11494402 w 12192000"/>
              <a:gd name="connsiteY282" fmla="*/ 6674206 h 6858000"/>
              <a:gd name="connsiteX283" fmla="*/ 11494402 w 12192000"/>
              <a:gd name="connsiteY283" fmla="*/ 6676285 h 6858000"/>
              <a:gd name="connsiteX284" fmla="*/ 11496459 w 12192000"/>
              <a:gd name="connsiteY284" fmla="*/ 6674206 h 6858000"/>
              <a:gd name="connsiteX285" fmla="*/ 11533476 w 12192000"/>
              <a:gd name="connsiteY285" fmla="*/ 6636795 h 6858000"/>
              <a:gd name="connsiteX286" fmla="*/ 11551985 w 12192000"/>
              <a:gd name="connsiteY286" fmla="*/ 6645109 h 6858000"/>
              <a:gd name="connsiteX287" fmla="*/ 11549928 w 12192000"/>
              <a:gd name="connsiteY287" fmla="*/ 6672129 h 6858000"/>
              <a:gd name="connsiteX288" fmla="*/ 11551985 w 12192000"/>
              <a:gd name="connsiteY288" fmla="*/ 6697070 h 6858000"/>
              <a:gd name="connsiteX289" fmla="*/ 11551985 w 12192000"/>
              <a:gd name="connsiteY289" fmla="*/ 6699148 h 6858000"/>
              <a:gd name="connsiteX290" fmla="*/ 11554042 w 12192000"/>
              <a:gd name="connsiteY290" fmla="*/ 6699148 h 6858000"/>
              <a:gd name="connsiteX291" fmla="*/ 11574607 w 12192000"/>
              <a:gd name="connsiteY291" fmla="*/ 6705383 h 6858000"/>
              <a:gd name="connsiteX292" fmla="*/ 11576663 w 12192000"/>
              <a:gd name="connsiteY292" fmla="*/ 6705383 h 6858000"/>
              <a:gd name="connsiteX293" fmla="*/ 11601342 w 12192000"/>
              <a:gd name="connsiteY293" fmla="*/ 6659658 h 6858000"/>
              <a:gd name="connsiteX294" fmla="*/ 11623964 w 12192000"/>
              <a:gd name="connsiteY294" fmla="*/ 6661736 h 6858000"/>
              <a:gd name="connsiteX295" fmla="*/ 11636303 w 12192000"/>
              <a:gd name="connsiteY295" fmla="*/ 6713697 h 6858000"/>
              <a:gd name="connsiteX296" fmla="*/ 11638359 w 12192000"/>
              <a:gd name="connsiteY296" fmla="*/ 6713697 h 6858000"/>
              <a:gd name="connsiteX297" fmla="*/ 11658925 w 12192000"/>
              <a:gd name="connsiteY297" fmla="*/ 6713697 h 6858000"/>
              <a:gd name="connsiteX298" fmla="*/ 11660982 w 12192000"/>
              <a:gd name="connsiteY298" fmla="*/ 6713697 h 6858000"/>
              <a:gd name="connsiteX299" fmla="*/ 11675378 w 12192000"/>
              <a:gd name="connsiteY299" fmla="*/ 6661736 h 6858000"/>
              <a:gd name="connsiteX300" fmla="*/ 11695943 w 12192000"/>
              <a:gd name="connsiteY300" fmla="*/ 6659658 h 6858000"/>
              <a:gd name="connsiteX301" fmla="*/ 11722678 w 12192000"/>
              <a:gd name="connsiteY301" fmla="*/ 6705383 h 6858000"/>
              <a:gd name="connsiteX302" fmla="*/ 11743243 w 12192000"/>
              <a:gd name="connsiteY302" fmla="*/ 6699148 h 6858000"/>
              <a:gd name="connsiteX303" fmla="*/ 11745300 w 12192000"/>
              <a:gd name="connsiteY303" fmla="*/ 6699148 h 6858000"/>
              <a:gd name="connsiteX304" fmla="*/ 11747356 w 12192000"/>
              <a:gd name="connsiteY304" fmla="*/ 6672129 h 6858000"/>
              <a:gd name="connsiteX305" fmla="*/ 11745300 w 12192000"/>
              <a:gd name="connsiteY305" fmla="*/ 6645109 h 6858000"/>
              <a:gd name="connsiteX306" fmla="*/ 11765865 w 12192000"/>
              <a:gd name="connsiteY306" fmla="*/ 6636795 h 6858000"/>
              <a:gd name="connsiteX307" fmla="*/ 11802882 w 12192000"/>
              <a:gd name="connsiteY307" fmla="*/ 6674206 h 6858000"/>
              <a:gd name="connsiteX308" fmla="*/ 11821391 w 12192000"/>
              <a:gd name="connsiteY308" fmla="*/ 6663815 h 6858000"/>
              <a:gd name="connsiteX309" fmla="*/ 11823448 w 12192000"/>
              <a:gd name="connsiteY309" fmla="*/ 6661736 h 6858000"/>
              <a:gd name="connsiteX310" fmla="*/ 11823448 w 12192000"/>
              <a:gd name="connsiteY310" fmla="*/ 6659658 h 6858000"/>
              <a:gd name="connsiteX311" fmla="*/ 11809052 w 12192000"/>
              <a:gd name="connsiteY311" fmla="*/ 6611853 h 6858000"/>
              <a:gd name="connsiteX312" fmla="*/ 11825504 w 12192000"/>
              <a:gd name="connsiteY312" fmla="*/ 6597304 h 6858000"/>
              <a:gd name="connsiteX313" fmla="*/ 11870748 w 12192000"/>
              <a:gd name="connsiteY313" fmla="*/ 6624324 h 6858000"/>
              <a:gd name="connsiteX314" fmla="*/ 11872805 w 12192000"/>
              <a:gd name="connsiteY314" fmla="*/ 6624324 h 6858000"/>
              <a:gd name="connsiteX315" fmla="*/ 11887201 w 12192000"/>
              <a:gd name="connsiteY315" fmla="*/ 6607697 h 6858000"/>
              <a:gd name="connsiteX316" fmla="*/ 11889257 w 12192000"/>
              <a:gd name="connsiteY316" fmla="*/ 6607697 h 6858000"/>
              <a:gd name="connsiteX317" fmla="*/ 11862522 w 12192000"/>
              <a:gd name="connsiteY317" fmla="*/ 6561971 h 6858000"/>
              <a:gd name="connsiteX318" fmla="*/ 11874861 w 12192000"/>
              <a:gd name="connsiteY318" fmla="*/ 6543265 h 6858000"/>
              <a:gd name="connsiteX319" fmla="*/ 11926275 w 12192000"/>
              <a:gd name="connsiteY319" fmla="*/ 6557813 h 6858000"/>
              <a:gd name="connsiteX320" fmla="*/ 11928331 w 12192000"/>
              <a:gd name="connsiteY320" fmla="*/ 6555735 h 6858000"/>
              <a:gd name="connsiteX321" fmla="*/ 11938614 w 12192000"/>
              <a:gd name="connsiteY321" fmla="*/ 6537029 h 6858000"/>
              <a:gd name="connsiteX322" fmla="*/ 11938614 w 12192000"/>
              <a:gd name="connsiteY322" fmla="*/ 6534951 h 6858000"/>
              <a:gd name="connsiteX323" fmla="*/ 11901596 w 12192000"/>
              <a:gd name="connsiteY323" fmla="*/ 6499616 h 6858000"/>
              <a:gd name="connsiteX324" fmla="*/ 11909822 w 12192000"/>
              <a:gd name="connsiteY324" fmla="*/ 6478833 h 6858000"/>
              <a:gd name="connsiteX325" fmla="*/ 11961236 w 12192000"/>
              <a:gd name="connsiteY325" fmla="*/ 6478833 h 6858000"/>
              <a:gd name="connsiteX326" fmla="*/ 11963292 w 12192000"/>
              <a:gd name="connsiteY326" fmla="*/ 6478833 h 6858000"/>
              <a:gd name="connsiteX327" fmla="*/ 11967405 w 12192000"/>
              <a:gd name="connsiteY327" fmla="*/ 6458048 h 6858000"/>
              <a:gd name="connsiteX328" fmla="*/ 11967405 w 12192000"/>
              <a:gd name="connsiteY328" fmla="*/ 6455969 h 6858000"/>
              <a:gd name="connsiteX329" fmla="*/ 11922162 w 12192000"/>
              <a:gd name="connsiteY329" fmla="*/ 6428949 h 6858000"/>
              <a:gd name="connsiteX330" fmla="*/ 11926275 w 12192000"/>
              <a:gd name="connsiteY330" fmla="*/ 6408165 h 6858000"/>
              <a:gd name="connsiteX331" fmla="*/ 11975632 w 12192000"/>
              <a:gd name="connsiteY331" fmla="*/ 6393616 h 6858000"/>
              <a:gd name="connsiteX332" fmla="*/ 11977688 w 12192000"/>
              <a:gd name="connsiteY332" fmla="*/ 6393616 h 6858000"/>
              <a:gd name="connsiteX333" fmla="*/ 11977688 w 12192000"/>
              <a:gd name="connsiteY333" fmla="*/ 6381145 h 6858000"/>
              <a:gd name="connsiteX334" fmla="*/ 11977688 w 12192000"/>
              <a:gd name="connsiteY334" fmla="*/ 6370752 h 6858000"/>
              <a:gd name="connsiteX335" fmla="*/ 11975632 w 12192000"/>
              <a:gd name="connsiteY335" fmla="*/ 6370752 h 6858000"/>
              <a:gd name="connsiteX336" fmla="*/ 11926275 w 12192000"/>
              <a:gd name="connsiteY336" fmla="*/ 6356204 h 6858000"/>
              <a:gd name="connsiteX337" fmla="*/ 11924218 w 12192000"/>
              <a:gd name="connsiteY337" fmla="*/ 6335419 h 6858000"/>
              <a:gd name="connsiteX338" fmla="*/ 11967405 w 12192000"/>
              <a:gd name="connsiteY338" fmla="*/ 6308399 h 6858000"/>
              <a:gd name="connsiteX339" fmla="*/ 11969462 w 12192000"/>
              <a:gd name="connsiteY339" fmla="*/ 6308399 h 6858000"/>
              <a:gd name="connsiteX340" fmla="*/ 11969462 w 12192000"/>
              <a:gd name="connsiteY340" fmla="*/ 6306320 h 6858000"/>
              <a:gd name="connsiteX341" fmla="*/ 11963292 w 12192000"/>
              <a:gd name="connsiteY341" fmla="*/ 6285536 h 6858000"/>
              <a:gd name="connsiteX342" fmla="*/ 11961236 w 12192000"/>
              <a:gd name="connsiteY342" fmla="*/ 6285536 h 6858000"/>
              <a:gd name="connsiteX343" fmla="*/ 11909822 w 12192000"/>
              <a:gd name="connsiteY343" fmla="*/ 6285536 h 6858000"/>
              <a:gd name="connsiteX344" fmla="*/ 11901596 w 12192000"/>
              <a:gd name="connsiteY344" fmla="*/ 6264752 h 6858000"/>
              <a:gd name="connsiteX345" fmla="*/ 11938614 w 12192000"/>
              <a:gd name="connsiteY345" fmla="*/ 6227340 h 6858000"/>
              <a:gd name="connsiteX346" fmla="*/ 11938614 w 12192000"/>
              <a:gd name="connsiteY346" fmla="*/ 6225261 h 6858000"/>
              <a:gd name="connsiteX347" fmla="*/ 11928331 w 12192000"/>
              <a:gd name="connsiteY347" fmla="*/ 6206555 h 6858000"/>
              <a:gd name="connsiteX348" fmla="*/ 11926275 w 12192000"/>
              <a:gd name="connsiteY348" fmla="*/ 6206555 h 6858000"/>
              <a:gd name="connsiteX349" fmla="*/ 11876918 w 12192000"/>
              <a:gd name="connsiteY349" fmla="*/ 6219026 h 6858000"/>
              <a:gd name="connsiteX350" fmla="*/ 11862522 w 12192000"/>
              <a:gd name="connsiteY350" fmla="*/ 6202398 h 6858000"/>
              <a:gd name="connsiteX351" fmla="*/ 11889257 w 12192000"/>
              <a:gd name="connsiteY351" fmla="*/ 6156672 h 6858000"/>
              <a:gd name="connsiteX352" fmla="*/ 11889257 w 12192000"/>
              <a:gd name="connsiteY352" fmla="*/ 6154594 h 6858000"/>
              <a:gd name="connsiteX353" fmla="*/ 11872805 w 12192000"/>
              <a:gd name="connsiteY353" fmla="*/ 6140044 h 6858000"/>
              <a:gd name="connsiteX354" fmla="*/ 11827561 w 12192000"/>
              <a:gd name="connsiteY354" fmla="*/ 6164986 h 6858000"/>
              <a:gd name="connsiteX355" fmla="*/ 11809052 w 12192000"/>
              <a:gd name="connsiteY355" fmla="*/ 6152515 h 6858000"/>
              <a:gd name="connsiteX356" fmla="*/ 11823448 w 12192000"/>
              <a:gd name="connsiteY356" fmla="*/ 6102632 h 6858000"/>
              <a:gd name="connsiteX357" fmla="*/ 11823448 w 12192000"/>
              <a:gd name="connsiteY357" fmla="*/ 6100554 h 6858000"/>
              <a:gd name="connsiteX358" fmla="*/ 11804939 w 12192000"/>
              <a:gd name="connsiteY358" fmla="*/ 6090162 h 6858000"/>
              <a:gd name="connsiteX359" fmla="*/ 11802882 w 12192000"/>
              <a:gd name="connsiteY359" fmla="*/ 6088083 h 6858000"/>
              <a:gd name="connsiteX360" fmla="*/ 11802882 w 12192000"/>
              <a:gd name="connsiteY360" fmla="*/ 6090162 h 6858000"/>
              <a:gd name="connsiteX361" fmla="*/ 11765865 w 12192000"/>
              <a:gd name="connsiteY361" fmla="*/ 6125495 h 6858000"/>
              <a:gd name="connsiteX362" fmla="*/ 11745300 w 12192000"/>
              <a:gd name="connsiteY362" fmla="*/ 6117182 h 6858000"/>
              <a:gd name="connsiteX363" fmla="*/ 11749412 w 12192000"/>
              <a:gd name="connsiteY363" fmla="*/ 6090162 h 6858000"/>
              <a:gd name="connsiteX364" fmla="*/ 11745300 w 12192000"/>
              <a:gd name="connsiteY364" fmla="*/ 6065220 h 6858000"/>
              <a:gd name="connsiteX365" fmla="*/ 11745300 w 12192000"/>
              <a:gd name="connsiteY365" fmla="*/ 6063142 h 6858000"/>
              <a:gd name="connsiteX366" fmla="*/ 11743243 w 12192000"/>
              <a:gd name="connsiteY366" fmla="*/ 6063142 h 6858000"/>
              <a:gd name="connsiteX367" fmla="*/ 11722678 w 12192000"/>
              <a:gd name="connsiteY367" fmla="*/ 6058985 h 6858000"/>
              <a:gd name="connsiteX368" fmla="*/ 11695943 w 12192000"/>
              <a:gd name="connsiteY368" fmla="*/ 6104711 h 6858000"/>
              <a:gd name="connsiteX369" fmla="*/ 11673321 w 12192000"/>
              <a:gd name="connsiteY369" fmla="*/ 6100554 h 6858000"/>
              <a:gd name="connsiteX370" fmla="*/ 11660982 w 12192000"/>
              <a:gd name="connsiteY370" fmla="*/ 6050671 h 6858000"/>
              <a:gd name="connsiteX371" fmla="*/ 11658925 w 12192000"/>
              <a:gd name="connsiteY371" fmla="*/ 6050671 h 6858000"/>
              <a:gd name="connsiteX372" fmla="*/ 11638359 w 12192000"/>
              <a:gd name="connsiteY372" fmla="*/ 6050671 h 6858000"/>
              <a:gd name="connsiteX373" fmla="*/ 11636303 w 12192000"/>
              <a:gd name="connsiteY373" fmla="*/ 6050671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8102"/>
                </a:moveTo>
                <a:cubicBezTo>
                  <a:pt x="11607483" y="6446018"/>
                  <a:pt x="11609524" y="6446018"/>
                  <a:pt x="11613605" y="6448102"/>
                </a:cubicBezTo>
                <a:cubicBezTo>
                  <a:pt x="11615645" y="6450187"/>
                  <a:pt x="11617686" y="6452271"/>
                  <a:pt x="11617686" y="6456440"/>
                </a:cubicBezTo>
                <a:cubicBezTo>
                  <a:pt x="11623808" y="6558584"/>
                  <a:pt x="11623808" y="6558584"/>
                  <a:pt x="11623808" y="6558584"/>
                </a:cubicBezTo>
                <a:cubicBezTo>
                  <a:pt x="11625848" y="6564837"/>
                  <a:pt x="11623808" y="6566922"/>
                  <a:pt x="11621767" y="6569006"/>
                </a:cubicBezTo>
                <a:cubicBezTo>
                  <a:pt x="11619727" y="6571091"/>
                  <a:pt x="11617686" y="6569006"/>
                  <a:pt x="11615645" y="6569006"/>
                </a:cubicBezTo>
                <a:cubicBezTo>
                  <a:pt x="11570752" y="6558584"/>
                  <a:pt x="11540142" y="6539822"/>
                  <a:pt x="11509533" y="6506470"/>
                </a:cubicBezTo>
                <a:cubicBezTo>
                  <a:pt x="11507492" y="6504386"/>
                  <a:pt x="11505451" y="6502301"/>
                  <a:pt x="11505451" y="6500217"/>
                </a:cubicBezTo>
                <a:cubicBezTo>
                  <a:pt x="11505451" y="6500217"/>
                  <a:pt x="11505451" y="6500217"/>
                  <a:pt x="11505451" y="6498131"/>
                </a:cubicBezTo>
                <a:cubicBezTo>
                  <a:pt x="11505451" y="6496047"/>
                  <a:pt x="11509533" y="6493962"/>
                  <a:pt x="11511573" y="6493962"/>
                </a:cubicBezTo>
                <a:cubicBezTo>
                  <a:pt x="11603402" y="6448102"/>
                  <a:pt x="11603402" y="6448102"/>
                  <a:pt x="11603402" y="6448102"/>
                </a:cubicBezTo>
                <a:close/>
                <a:moveTo>
                  <a:pt x="11686136" y="6446018"/>
                </a:moveTo>
                <a:cubicBezTo>
                  <a:pt x="11690256" y="6446018"/>
                  <a:pt x="11692317" y="6446018"/>
                  <a:pt x="11696438" y="6446018"/>
                </a:cubicBezTo>
                <a:cubicBezTo>
                  <a:pt x="11787097" y="6491784"/>
                  <a:pt x="11787097" y="6491784"/>
                  <a:pt x="11787097" y="6491784"/>
                </a:cubicBezTo>
                <a:cubicBezTo>
                  <a:pt x="11791218" y="6493864"/>
                  <a:pt x="11793278" y="6495944"/>
                  <a:pt x="11795339" y="6498025"/>
                </a:cubicBezTo>
                <a:cubicBezTo>
                  <a:pt x="11795339" y="6500105"/>
                  <a:pt x="11793278" y="6502185"/>
                  <a:pt x="11791218" y="6504265"/>
                </a:cubicBezTo>
                <a:cubicBezTo>
                  <a:pt x="11760312" y="6537549"/>
                  <a:pt x="11727344" y="6556272"/>
                  <a:pt x="11684076" y="6566673"/>
                </a:cubicBezTo>
                <a:cubicBezTo>
                  <a:pt x="11679954" y="6568753"/>
                  <a:pt x="11677894" y="6568753"/>
                  <a:pt x="11675833" y="6566673"/>
                </a:cubicBezTo>
                <a:cubicBezTo>
                  <a:pt x="11673773" y="6564593"/>
                  <a:pt x="11673773" y="6560432"/>
                  <a:pt x="11673773" y="6558352"/>
                </a:cubicBezTo>
                <a:cubicBezTo>
                  <a:pt x="11682015" y="6454339"/>
                  <a:pt x="11682015" y="6454339"/>
                  <a:pt x="11682015" y="6454339"/>
                </a:cubicBezTo>
                <a:cubicBezTo>
                  <a:pt x="11682015" y="6452259"/>
                  <a:pt x="11684076" y="6448098"/>
                  <a:pt x="11686136" y="6446018"/>
                </a:cubicBezTo>
                <a:close/>
                <a:moveTo>
                  <a:pt x="10868401" y="6406275"/>
                </a:moveTo>
                <a:cubicBezTo>
                  <a:pt x="10868401" y="6406275"/>
                  <a:pt x="10868401" y="6406275"/>
                  <a:pt x="10868401" y="6449478"/>
                </a:cubicBezTo>
                <a:cubicBezTo>
                  <a:pt x="10868401" y="6449478"/>
                  <a:pt x="10841333" y="6457707"/>
                  <a:pt x="10820512" y="6457707"/>
                </a:cubicBezTo>
                <a:cubicBezTo>
                  <a:pt x="10803855" y="6457707"/>
                  <a:pt x="10801773" y="6441249"/>
                  <a:pt x="10801773" y="6433020"/>
                </a:cubicBezTo>
                <a:cubicBezTo>
                  <a:pt x="10801773" y="6418619"/>
                  <a:pt x="10810102" y="6410390"/>
                  <a:pt x="10826759" y="6408333"/>
                </a:cubicBezTo>
                <a:close/>
                <a:moveTo>
                  <a:pt x="10518900" y="6336141"/>
                </a:moveTo>
                <a:cubicBezTo>
                  <a:pt x="10547537" y="6336141"/>
                  <a:pt x="10559811" y="6352748"/>
                  <a:pt x="10559811" y="6396340"/>
                </a:cubicBezTo>
                <a:cubicBezTo>
                  <a:pt x="10559811" y="6433704"/>
                  <a:pt x="10553675" y="6456538"/>
                  <a:pt x="10518900" y="6456538"/>
                </a:cubicBezTo>
                <a:cubicBezTo>
                  <a:pt x="10484125" y="6456538"/>
                  <a:pt x="10477988" y="6433704"/>
                  <a:pt x="10477988" y="6396340"/>
                </a:cubicBezTo>
                <a:cubicBezTo>
                  <a:pt x="10477988" y="6352748"/>
                  <a:pt x="10488216" y="6336141"/>
                  <a:pt x="10518900" y="6336141"/>
                </a:cubicBezTo>
                <a:close/>
                <a:moveTo>
                  <a:pt x="11673123" y="6327829"/>
                </a:moveTo>
                <a:cubicBezTo>
                  <a:pt x="11675950" y="6327310"/>
                  <a:pt x="11679033" y="6327829"/>
                  <a:pt x="11682116" y="6328868"/>
                </a:cubicBezTo>
                <a:cubicBezTo>
                  <a:pt x="11698562" y="6341337"/>
                  <a:pt x="11708840" y="6360039"/>
                  <a:pt x="11708840" y="6380819"/>
                </a:cubicBezTo>
                <a:cubicBezTo>
                  <a:pt x="11708840" y="6411990"/>
                  <a:pt x="11682116" y="6439004"/>
                  <a:pt x="11649226" y="6439004"/>
                </a:cubicBezTo>
                <a:cubicBezTo>
                  <a:pt x="11616336" y="6439004"/>
                  <a:pt x="11589612" y="6411990"/>
                  <a:pt x="11589612" y="6380819"/>
                </a:cubicBezTo>
                <a:cubicBezTo>
                  <a:pt x="11589612" y="6360039"/>
                  <a:pt x="11599890" y="6341337"/>
                  <a:pt x="11616336" y="6330947"/>
                </a:cubicBezTo>
                <a:cubicBezTo>
                  <a:pt x="11622503" y="6326790"/>
                  <a:pt x="11628669" y="6326790"/>
                  <a:pt x="11632781" y="6333024"/>
                </a:cubicBezTo>
                <a:cubicBezTo>
                  <a:pt x="11636892" y="6339259"/>
                  <a:pt x="11634837" y="6345492"/>
                  <a:pt x="11630725" y="6349649"/>
                </a:cubicBezTo>
                <a:cubicBezTo>
                  <a:pt x="11620447" y="6355883"/>
                  <a:pt x="11614280" y="6368351"/>
                  <a:pt x="11614280" y="6380819"/>
                </a:cubicBezTo>
                <a:cubicBezTo>
                  <a:pt x="11614280" y="6399522"/>
                  <a:pt x="11630725" y="6416146"/>
                  <a:pt x="11649226" y="6416146"/>
                </a:cubicBezTo>
                <a:cubicBezTo>
                  <a:pt x="11667727" y="6416146"/>
                  <a:pt x="11684172" y="6399522"/>
                  <a:pt x="11684172" y="6380819"/>
                </a:cubicBezTo>
                <a:cubicBezTo>
                  <a:pt x="11684172" y="6368351"/>
                  <a:pt x="11678005" y="6355883"/>
                  <a:pt x="11667727" y="6349649"/>
                </a:cubicBezTo>
                <a:cubicBezTo>
                  <a:pt x="11663616" y="6345492"/>
                  <a:pt x="11661560" y="6339259"/>
                  <a:pt x="11665671" y="6333024"/>
                </a:cubicBezTo>
                <a:cubicBezTo>
                  <a:pt x="11667727" y="6329908"/>
                  <a:pt x="11670297" y="6328349"/>
                  <a:pt x="11673123" y="6327829"/>
                </a:cubicBezTo>
                <a:close/>
                <a:moveTo>
                  <a:pt x="11822057" y="6312763"/>
                </a:moveTo>
                <a:cubicBezTo>
                  <a:pt x="11824124" y="6312763"/>
                  <a:pt x="11826190" y="6316915"/>
                  <a:pt x="11826190" y="6318992"/>
                </a:cubicBezTo>
                <a:cubicBezTo>
                  <a:pt x="11838588" y="6362590"/>
                  <a:pt x="11838588" y="6399960"/>
                  <a:pt x="11826190" y="6443559"/>
                </a:cubicBezTo>
                <a:cubicBezTo>
                  <a:pt x="11824124" y="6447711"/>
                  <a:pt x="11824124" y="6449787"/>
                  <a:pt x="11822057" y="6449787"/>
                </a:cubicBezTo>
                <a:cubicBezTo>
                  <a:pt x="11817924" y="6451863"/>
                  <a:pt x="11815858" y="6449787"/>
                  <a:pt x="11813791" y="6447711"/>
                </a:cubicBezTo>
                <a:cubicBezTo>
                  <a:pt x="11729066" y="6389579"/>
                  <a:pt x="11729066" y="6389579"/>
                  <a:pt x="11729066" y="6389579"/>
                </a:cubicBezTo>
                <a:cubicBezTo>
                  <a:pt x="11724933" y="6387504"/>
                  <a:pt x="11722867" y="6385427"/>
                  <a:pt x="11722867" y="6381275"/>
                </a:cubicBezTo>
                <a:cubicBezTo>
                  <a:pt x="11722867" y="6379199"/>
                  <a:pt x="11724933" y="6375047"/>
                  <a:pt x="11729066" y="6372971"/>
                </a:cubicBezTo>
                <a:cubicBezTo>
                  <a:pt x="11813791" y="6314840"/>
                  <a:pt x="11813791" y="6314840"/>
                  <a:pt x="11813791" y="6314840"/>
                </a:cubicBezTo>
                <a:cubicBezTo>
                  <a:pt x="11815858" y="6312763"/>
                  <a:pt x="11819991" y="6312763"/>
                  <a:pt x="11822057" y="6312763"/>
                </a:cubicBezTo>
                <a:close/>
                <a:moveTo>
                  <a:pt x="11476229" y="6312763"/>
                </a:moveTo>
                <a:cubicBezTo>
                  <a:pt x="11480320" y="6312763"/>
                  <a:pt x="11482366" y="6314840"/>
                  <a:pt x="11484412" y="6316915"/>
                </a:cubicBezTo>
                <a:cubicBezTo>
                  <a:pt x="11568280" y="6372971"/>
                  <a:pt x="11568280" y="6372971"/>
                  <a:pt x="11568280" y="6372971"/>
                </a:cubicBezTo>
                <a:cubicBezTo>
                  <a:pt x="11572371" y="6375047"/>
                  <a:pt x="11574417" y="6379199"/>
                  <a:pt x="11574417" y="6381275"/>
                </a:cubicBezTo>
                <a:cubicBezTo>
                  <a:pt x="11574417" y="6385427"/>
                  <a:pt x="11572371" y="6387504"/>
                  <a:pt x="11568280" y="6389579"/>
                </a:cubicBezTo>
                <a:lnTo>
                  <a:pt x="11484412" y="6447711"/>
                </a:lnTo>
                <a:cubicBezTo>
                  <a:pt x="11480320" y="6449787"/>
                  <a:pt x="11478275" y="6451863"/>
                  <a:pt x="11476229" y="6449787"/>
                </a:cubicBezTo>
                <a:cubicBezTo>
                  <a:pt x="11474184" y="6449787"/>
                  <a:pt x="11472138" y="6447711"/>
                  <a:pt x="11472138" y="6443559"/>
                </a:cubicBezTo>
                <a:cubicBezTo>
                  <a:pt x="11459865" y="6399960"/>
                  <a:pt x="11459865" y="6364666"/>
                  <a:pt x="11472138" y="6318992"/>
                </a:cubicBezTo>
                <a:cubicBezTo>
                  <a:pt x="11472138" y="6316915"/>
                  <a:pt x="11474184" y="6314840"/>
                  <a:pt x="11476229" y="6312763"/>
                </a:cubicBezTo>
                <a:close/>
                <a:moveTo>
                  <a:pt x="11088184" y="6302243"/>
                </a:moveTo>
                <a:cubicBezTo>
                  <a:pt x="11086131" y="6302243"/>
                  <a:pt x="11084078" y="6302243"/>
                  <a:pt x="11082024" y="6304321"/>
                </a:cubicBezTo>
                <a:cubicBezTo>
                  <a:pt x="11079972" y="6306398"/>
                  <a:pt x="11079972" y="6308475"/>
                  <a:pt x="11079972" y="6310551"/>
                </a:cubicBezTo>
                <a:cubicBezTo>
                  <a:pt x="11121033" y="6468402"/>
                  <a:pt x="11121033" y="6468402"/>
                  <a:pt x="11121033" y="6468402"/>
                </a:cubicBezTo>
                <a:cubicBezTo>
                  <a:pt x="11123086" y="6476710"/>
                  <a:pt x="11131299" y="6489171"/>
                  <a:pt x="11145670" y="6489171"/>
                </a:cubicBezTo>
                <a:cubicBezTo>
                  <a:pt x="11153882" y="6489171"/>
                  <a:pt x="11153882" y="6489171"/>
                  <a:pt x="11153882" y="6489171"/>
                </a:cubicBezTo>
                <a:cubicBezTo>
                  <a:pt x="11151829" y="6493325"/>
                  <a:pt x="11151829" y="6495403"/>
                  <a:pt x="11149776" y="6497479"/>
                </a:cubicBezTo>
                <a:cubicBezTo>
                  <a:pt x="11149776" y="6499556"/>
                  <a:pt x="11149776" y="6499556"/>
                  <a:pt x="11149776" y="6499556"/>
                </a:cubicBezTo>
                <a:cubicBezTo>
                  <a:pt x="11147723" y="6505788"/>
                  <a:pt x="11145670" y="6518249"/>
                  <a:pt x="11125139" y="6518249"/>
                </a:cubicBezTo>
                <a:cubicBezTo>
                  <a:pt x="11090237" y="6516172"/>
                  <a:pt x="11090237" y="6516172"/>
                  <a:pt x="11090237" y="6516172"/>
                </a:cubicBezTo>
                <a:cubicBezTo>
                  <a:pt x="11088184" y="6514095"/>
                  <a:pt x="11086131" y="6516172"/>
                  <a:pt x="11084078" y="6518249"/>
                </a:cubicBezTo>
                <a:cubicBezTo>
                  <a:pt x="11082024" y="6518249"/>
                  <a:pt x="11082024" y="6520326"/>
                  <a:pt x="11082024" y="6522403"/>
                </a:cubicBezTo>
                <a:cubicBezTo>
                  <a:pt x="11082024" y="6541096"/>
                  <a:pt x="11082024" y="6541096"/>
                  <a:pt x="11082024" y="6541096"/>
                </a:cubicBezTo>
                <a:cubicBezTo>
                  <a:pt x="11082024" y="6545250"/>
                  <a:pt x="11084078" y="6547327"/>
                  <a:pt x="11088184" y="6547327"/>
                </a:cubicBezTo>
                <a:cubicBezTo>
                  <a:pt x="11098449" y="6551480"/>
                  <a:pt x="11118980" y="6553557"/>
                  <a:pt x="11135404" y="6553557"/>
                </a:cubicBezTo>
                <a:cubicBezTo>
                  <a:pt x="11135404" y="6553557"/>
                  <a:pt x="11135404" y="6553557"/>
                  <a:pt x="11137458" y="6553557"/>
                </a:cubicBezTo>
                <a:cubicBezTo>
                  <a:pt x="11164148" y="6553557"/>
                  <a:pt x="11182625" y="6536942"/>
                  <a:pt x="11190838" y="6501633"/>
                </a:cubicBezTo>
                <a:cubicBezTo>
                  <a:pt x="11201103" y="6462170"/>
                  <a:pt x="11215474" y="6410246"/>
                  <a:pt x="11223687" y="6372861"/>
                </a:cubicBezTo>
                <a:cubicBezTo>
                  <a:pt x="11227793" y="6356245"/>
                  <a:pt x="11231899" y="6341706"/>
                  <a:pt x="11236005" y="6331321"/>
                </a:cubicBezTo>
                <a:cubicBezTo>
                  <a:pt x="11240111" y="6310551"/>
                  <a:pt x="11240111" y="6310551"/>
                  <a:pt x="11240111" y="6310551"/>
                </a:cubicBezTo>
                <a:cubicBezTo>
                  <a:pt x="11240111" y="6308475"/>
                  <a:pt x="11240111" y="6306398"/>
                  <a:pt x="11238058" y="6304321"/>
                </a:cubicBezTo>
                <a:cubicBezTo>
                  <a:pt x="11238058" y="6302243"/>
                  <a:pt x="11236005" y="6302243"/>
                  <a:pt x="11233952" y="6302243"/>
                </a:cubicBezTo>
                <a:cubicBezTo>
                  <a:pt x="11205209" y="6302243"/>
                  <a:pt x="11205209" y="6302243"/>
                  <a:pt x="11205209" y="6302243"/>
                </a:cubicBezTo>
                <a:cubicBezTo>
                  <a:pt x="11203156" y="6302243"/>
                  <a:pt x="11199050" y="6304321"/>
                  <a:pt x="11199050" y="6306398"/>
                </a:cubicBezTo>
                <a:cubicBezTo>
                  <a:pt x="11162094" y="6447632"/>
                  <a:pt x="11162094" y="6447632"/>
                  <a:pt x="11162094" y="6447632"/>
                </a:cubicBezTo>
                <a:cubicBezTo>
                  <a:pt x="11160041" y="6447632"/>
                  <a:pt x="11160041" y="6447632"/>
                  <a:pt x="11160041" y="6447632"/>
                </a:cubicBezTo>
                <a:cubicBezTo>
                  <a:pt x="11121033" y="6306398"/>
                  <a:pt x="11121033" y="6306398"/>
                  <a:pt x="11121033" y="6306398"/>
                </a:cubicBezTo>
                <a:cubicBezTo>
                  <a:pt x="11121033" y="6304321"/>
                  <a:pt x="11118980" y="6302243"/>
                  <a:pt x="11114874" y="6302243"/>
                </a:cubicBezTo>
                <a:cubicBezTo>
                  <a:pt x="11088184" y="6302243"/>
                  <a:pt x="11088184" y="6302243"/>
                  <a:pt x="11088184" y="6302243"/>
                </a:cubicBezTo>
                <a:close/>
                <a:moveTo>
                  <a:pt x="11048412" y="6299906"/>
                </a:moveTo>
                <a:cubicBezTo>
                  <a:pt x="11030001" y="6299906"/>
                  <a:pt x="11011591" y="6312391"/>
                  <a:pt x="10999317" y="6320715"/>
                </a:cubicBezTo>
                <a:cubicBezTo>
                  <a:pt x="10999317" y="6308230"/>
                  <a:pt x="10999317" y="6308230"/>
                  <a:pt x="10999317" y="6308230"/>
                </a:cubicBezTo>
                <a:cubicBezTo>
                  <a:pt x="10999317" y="6304067"/>
                  <a:pt x="10997272" y="6301987"/>
                  <a:pt x="10993181" y="6301987"/>
                </a:cubicBezTo>
                <a:cubicBezTo>
                  <a:pt x="10964542" y="6301987"/>
                  <a:pt x="10964542" y="6301987"/>
                  <a:pt x="10964542" y="6301987"/>
                </a:cubicBezTo>
                <a:cubicBezTo>
                  <a:pt x="10960451" y="6301987"/>
                  <a:pt x="10958406" y="6304067"/>
                  <a:pt x="10958406" y="6308230"/>
                </a:cubicBezTo>
                <a:cubicBezTo>
                  <a:pt x="10958406" y="6483025"/>
                  <a:pt x="10958406" y="6483025"/>
                  <a:pt x="10958406" y="6483025"/>
                </a:cubicBezTo>
                <a:cubicBezTo>
                  <a:pt x="10958406" y="6487187"/>
                  <a:pt x="10960451" y="6489268"/>
                  <a:pt x="10964542" y="6489268"/>
                </a:cubicBezTo>
                <a:cubicBezTo>
                  <a:pt x="10993181" y="6489268"/>
                  <a:pt x="10993181" y="6489268"/>
                  <a:pt x="10993181" y="6489268"/>
                </a:cubicBezTo>
                <a:cubicBezTo>
                  <a:pt x="10997272" y="6489268"/>
                  <a:pt x="10999317" y="6487187"/>
                  <a:pt x="10999317" y="6483025"/>
                </a:cubicBezTo>
                <a:cubicBezTo>
                  <a:pt x="10999317" y="6362333"/>
                  <a:pt x="10999317" y="6362333"/>
                  <a:pt x="10999317" y="6362333"/>
                </a:cubicBezTo>
                <a:cubicBezTo>
                  <a:pt x="11007500" y="6356090"/>
                  <a:pt x="11025910" y="6341524"/>
                  <a:pt x="11050457" y="6339443"/>
                </a:cubicBezTo>
                <a:cubicBezTo>
                  <a:pt x="11054548" y="6339443"/>
                  <a:pt x="11056594" y="6335281"/>
                  <a:pt x="11056594" y="6333200"/>
                </a:cubicBezTo>
                <a:cubicBezTo>
                  <a:pt x="11056594" y="6306149"/>
                  <a:pt x="11056594" y="6306149"/>
                  <a:pt x="11056594" y="6306149"/>
                </a:cubicBezTo>
                <a:cubicBezTo>
                  <a:pt x="11056594" y="6304067"/>
                  <a:pt x="11056594" y="6301987"/>
                  <a:pt x="11054548" y="6301987"/>
                </a:cubicBezTo>
                <a:cubicBezTo>
                  <a:pt x="11052503" y="6299906"/>
                  <a:pt x="11050457" y="6299906"/>
                  <a:pt x="11048412" y="6299906"/>
                </a:cubicBezTo>
                <a:close/>
                <a:moveTo>
                  <a:pt x="10847504" y="6296399"/>
                </a:moveTo>
                <a:cubicBezTo>
                  <a:pt x="10826811" y="6296399"/>
                  <a:pt x="10791633" y="6302637"/>
                  <a:pt x="10777148" y="6304717"/>
                </a:cubicBezTo>
                <a:cubicBezTo>
                  <a:pt x="10773009" y="6304717"/>
                  <a:pt x="10770940" y="6308875"/>
                  <a:pt x="10770940" y="6310955"/>
                </a:cubicBezTo>
                <a:cubicBezTo>
                  <a:pt x="10770940" y="6310955"/>
                  <a:pt x="10770940" y="6310955"/>
                  <a:pt x="10773009" y="6335908"/>
                </a:cubicBezTo>
                <a:cubicBezTo>
                  <a:pt x="10773009" y="6337987"/>
                  <a:pt x="10773009" y="6340067"/>
                  <a:pt x="10775079" y="6340067"/>
                </a:cubicBezTo>
                <a:cubicBezTo>
                  <a:pt x="10777148" y="6342146"/>
                  <a:pt x="10777148" y="6342146"/>
                  <a:pt x="10779217" y="6342146"/>
                </a:cubicBezTo>
                <a:cubicBezTo>
                  <a:pt x="10795771" y="6342146"/>
                  <a:pt x="10824741" y="6337987"/>
                  <a:pt x="10845434" y="6337987"/>
                </a:cubicBezTo>
                <a:cubicBezTo>
                  <a:pt x="10859918" y="6337987"/>
                  <a:pt x="10868196" y="6346305"/>
                  <a:pt x="10868196" y="6360861"/>
                </a:cubicBezTo>
                <a:cubicBezTo>
                  <a:pt x="10868196" y="6360861"/>
                  <a:pt x="10868196" y="6360861"/>
                  <a:pt x="10868196" y="6373337"/>
                </a:cubicBezTo>
                <a:cubicBezTo>
                  <a:pt x="10868196" y="6373337"/>
                  <a:pt x="10868196" y="6373337"/>
                  <a:pt x="10822672" y="6377496"/>
                </a:cubicBezTo>
                <a:cubicBezTo>
                  <a:pt x="10777148" y="6379576"/>
                  <a:pt x="10758524" y="6396211"/>
                  <a:pt x="10758524" y="6433640"/>
                </a:cubicBezTo>
                <a:cubicBezTo>
                  <a:pt x="10758524" y="6473149"/>
                  <a:pt x="10779217" y="6493943"/>
                  <a:pt x="10814395" y="6493943"/>
                </a:cubicBezTo>
                <a:cubicBezTo>
                  <a:pt x="10843365" y="6493943"/>
                  <a:pt x="10874404" y="6481467"/>
                  <a:pt x="10874404" y="6481467"/>
                </a:cubicBezTo>
                <a:cubicBezTo>
                  <a:pt x="10882681" y="6487705"/>
                  <a:pt x="10888889" y="6491864"/>
                  <a:pt x="10903374" y="6493943"/>
                </a:cubicBezTo>
                <a:cubicBezTo>
                  <a:pt x="10905443" y="6493943"/>
                  <a:pt x="10907512" y="6493943"/>
                  <a:pt x="10909582" y="6491864"/>
                </a:cubicBezTo>
                <a:cubicBezTo>
                  <a:pt x="10909582" y="6489784"/>
                  <a:pt x="10911651" y="6487705"/>
                  <a:pt x="10911651" y="6485626"/>
                </a:cubicBezTo>
                <a:cubicBezTo>
                  <a:pt x="10911651" y="6485626"/>
                  <a:pt x="10911651" y="6485626"/>
                  <a:pt x="10911651" y="6360861"/>
                </a:cubicBezTo>
                <a:cubicBezTo>
                  <a:pt x="10911651" y="6317193"/>
                  <a:pt x="10890958" y="6296399"/>
                  <a:pt x="10847504" y="6296399"/>
                </a:cubicBezTo>
                <a:close/>
                <a:moveTo>
                  <a:pt x="10518899" y="6296399"/>
                </a:moveTo>
                <a:cubicBezTo>
                  <a:pt x="10472419" y="6296399"/>
                  <a:pt x="10434738" y="6340620"/>
                  <a:pt x="10434738" y="6395171"/>
                </a:cubicBezTo>
                <a:cubicBezTo>
                  <a:pt x="10434738" y="6449722"/>
                  <a:pt x="10472419" y="6493943"/>
                  <a:pt x="10518899" y="6493943"/>
                </a:cubicBezTo>
                <a:cubicBezTo>
                  <a:pt x="10565380" y="6493943"/>
                  <a:pt x="10603060" y="6449722"/>
                  <a:pt x="10603060" y="6395171"/>
                </a:cubicBezTo>
                <a:cubicBezTo>
                  <a:pt x="10603060" y="6340620"/>
                  <a:pt x="10565380" y="6296399"/>
                  <a:pt x="10518899" y="6296399"/>
                </a:cubicBezTo>
                <a:close/>
                <a:moveTo>
                  <a:pt x="10302945" y="6270683"/>
                </a:moveTo>
                <a:cubicBezTo>
                  <a:pt x="10302945" y="6270683"/>
                  <a:pt x="10302945" y="6270683"/>
                  <a:pt x="10319310" y="6270683"/>
                </a:cubicBezTo>
                <a:cubicBezTo>
                  <a:pt x="10349994" y="6270683"/>
                  <a:pt x="10362267" y="6291600"/>
                  <a:pt x="10362267" y="6310425"/>
                </a:cubicBezTo>
                <a:cubicBezTo>
                  <a:pt x="10362267" y="6333435"/>
                  <a:pt x="10343857" y="6348076"/>
                  <a:pt x="10317264" y="6348076"/>
                </a:cubicBezTo>
                <a:cubicBezTo>
                  <a:pt x="10294763" y="6350168"/>
                  <a:pt x="10280444" y="6348076"/>
                  <a:pt x="10272261" y="6348076"/>
                </a:cubicBezTo>
                <a:cubicBezTo>
                  <a:pt x="10272261" y="6348076"/>
                  <a:pt x="10272261" y="6348076"/>
                  <a:pt x="10272261" y="6272775"/>
                </a:cubicBezTo>
                <a:cubicBezTo>
                  <a:pt x="10276353" y="6270683"/>
                  <a:pt x="10286581" y="6270683"/>
                  <a:pt x="10302945" y="6270683"/>
                </a:cubicBezTo>
                <a:close/>
                <a:moveTo>
                  <a:pt x="10679182" y="6258994"/>
                </a:moveTo>
                <a:cubicBezTo>
                  <a:pt x="10679182" y="6258994"/>
                  <a:pt x="10679182" y="6258994"/>
                  <a:pt x="10650472" y="6265238"/>
                </a:cubicBezTo>
                <a:cubicBezTo>
                  <a:pt x="10646371" y="6267320"/>
                  <a:pt x="10644320" y="6269402"/>
                  <a:pt x="10644320" y="6271482"/>
                </a:cubicBezTo>
                <a:cubicBezTo>
                  <a:pt x="10644320" y="6271482"/>
                  <a:pt x="10644320" y="6271482"/>
                  <a:pt x="10644320" y="6302704"/>
                </a:cubicBezTo>
                <a:cubicBezTo>
                  <a:pt x="10644320" y="6302704"/>
                  <a:pt x="10644320" y="6302704"/>
                  <a:pt x="10627914" y="6302704"/>
                </a:cubicBezTo>
                <a:cubicBezTo>
                  <a:pt x="10623813" y="6302704"/>
                  <a:pt x="10621762" y="6304786"/>
                  <a:pt x="10621762" y="6308949"/>
                </a:cubicBezTo>
                <a:cubicBezTo>
                  <a:pt x="10621762" y="6308949"/>
                  <a:pt x="10621762" y="6308949"/>
                  <a:pt x="10621762" y="6333927"/>
                </a:cubicBezTo>
                <a:cubicBezTo>
                  <a:pt x="10621762" y="6338090"/>
                  <a:pt x="10623813" y="6340171"/>
                  <a:pt x="10627914" y="6340171"/>
                </a:cubicBezTo>
                <a:cubicBezTo>
                  <a:pt x="10627914" y="6340171"/>
                  <a:pt x="10627914" y="6340171"/>
                  <a:pt x="10644320" y="6340171"/>
                </a:cubicBezTo>
                <a:cubicBezTo>
                  <a:pt x="10644320" y="6340171"/>
                  <a:pt x="10644320" y="6340171"/>
                  <a:pt x="10644320" y="6423430"/>
                </a:cubicBezTo>
                <a:cubicBezTo>
                  <a:pt x="10644320" y="6479629"/>
                  <a:pt x="10658675" y="6496281"/>
                  <a:pt x="10699689" y="6496281"/>
                </a:cubicBezTo>
                <a:cubicBezTo>
                  <a:pt x="10709943" y="6496281"/>
                  <a:pt x="10722247" y="6492118"/>
                  <a:pt x="10732500" y="6492118"/>
                </a:cubicBezTo>
                <a:cubicBezTo>
                  <a:pt x="10736602" y="6490037"/>
                  <a:pt x="10738652" y="6487955"/>
                  <a:pt x="10738652" y="6483792"/>
                </a:cubicBezTo>
                <a:cubicBezTo>
                  <a:pt x="10738652" y="6483792"/>
                  <a:pt x="10738652" y="6483792"/>
                  <a:pt x="10736602" y="6460896"/>
                </a:cubicBezTo>
                <a:cubicBezTo>
                  <a:pt x="10736602" y="6456733"/>
                  <a:pt x="10734551" y="6452570"/>
                  <a:pt x="10730449" y="6452570"/>
                </a:cubicBezTo>
                <a:cubicBezTo>
                  <a:pt x="10724297" y="6452570"/>
                  <a:pt x="10714044" y="6454652"/>
                  <a:pt x="10705841" y="6454652"/>
                </a:cubicBezTo>
                <a:cubicBezTo>
                  <a:pt x="10687385" y="6454652"/>
                  <a:pt x="10687385" y="6444245"/>
                  <a:pt x="10687385" y="6417185"/>
                </a:cubicBezTo>
                <a:cubicBezTo>
                  <a:pt x="10687385" y="6417185"/>
                  <a:pt x="10687385" y="6417185"/>
                  <a:pt x="10687385" y="6340171"/>
                </a:cubicBezTo>
                <a:cubicBezTo>
                  <a:pt x="10687385" y="6340171"/>
                  <a:pt x="10687385" y="6340171"/>
                  <a:pt x="10730449" y="6340171"/>
                </a:cubicBezTo>
                <a:cubicBezTo>
                  <a:pt x="10734551" y="6340171"/>
                  <a:pt x="10736602" y="6338090"/>
                  <a:pt x="10736602" y="6333927"/>
                </a:cubicBezTo>
                <a:cubicBezTo>
                  <a:pt x="10736602" y="6333927"/>
                  <a:pt x="10736602" y="6333927"/>
                  <a:pt x="10736602" y="6308949"/>
                </a:cubicBezTo>
                <a:cubicBezTo>
                  <a:pt x="10736602" y="6304786"/>
                  <a:pt x="10734551" y="6302704"/>
                  <a:pt x="10730449" y="6302704"/>
                </a:cubicBezTo>
                <a:cubicBezTo>
                  <a:pt x="10730449" y="6302704"/>
                  <a:pt x="10730449" y="6302704"/>
                  <a:pt x="10687385" y="6302704"/>
                </a:cubicBezTo>
                <a:cubicBezTo>
                  <a:pt x="10687385" y="6302704"/>
                  <a:pt x="10687385" y="6302704"/>
                  <a:pt x="10687385" y="6265238"/>
                </a:cubicBezTo>
                <a:cubicBezTo>
                  <a:pt x="10687385" y="6263157"/>
                  <a:pt x="10685334" y="6261075"/>
                  <a:pt x="10685334" y="6258994"/>
                </a:cubicBezTo>
                <a:cubicBezTo>
                  <a:pt x="10683283" y="6258994"/>
                  <a:pt x="10681232" y="6258994"/>
                  <a:pt x="10679182" y="6258994"/>
                </a:cubicBezTo>
                <a:close/>
                <a:moveTo>
                  <a:pt x="10313278" y="6229772"/>
                </a:moveTo>
                <a:cubicBezTo>
                  <a:pt x="10302968" y="6229772"/>
                  <a:pt x="10272038" y="6229772"/>
                  <a:pt x="10232861" y="6233924"/>
                </a:cubicBezTo>
                <a:cubicBezTo>
                  <a:pt x="10230798" y="6233924"/>
                  <a:pt x="10226674" y="6238076"/>
                  <a:pt x="10226674" y="6242228"/>
                </a:cubicBezTo>
                <a:cubicBezTo>
                  <a:pt x="10226674" y="6242228"/>
                  <a:pt x="10226674" y="6242228"/>
                  <a:pt x="10226674" y="6483040"/>
                </a:cubicBezTo>
                <a:cubicBezTo>
                  <a:pt x="10226674" y="6487192"/>
                  <a:pt x="10230798" y="6489268"/>
                  <a:pt x="10234922" y="6489268"/>
                </a:cubicBezTo>
                <a:cubicBezTo>
                  <a:pt x="10234922" y="6489268"/>
                  <a:pt x="10234922" y="6489268"/>
                  <a:pt x="10263790" y="6489268"/>
                </a:cubicBezTo>
                <a:cubicBezTo>
                  <a:pt x="10267914" y="6489268"/>
                  <a:pt x="10272038" y="6487192"/>
                  <a:pt x="10272038" y="6483040"/>
                </a:cubicBezTo>
                <a:cubicBezTo>
                  <a:pt x="10272038" y="6483040"/>
                  <a:pt x="10272038" y="6483040"/>
                  <a:pt x="10272038" y="6387546"/>
                </a:cubicBezTo>
                <a:cubicBezTo>
                  <a:pt x="10280286" y="6387546"/>
                  <a:pt x="10298844" y="6389621"/>
                  <a:pt x="10321526" y="6389621"/>
                </a:cubicBezTo>
                <a:cubicBezTo>
                  <a:pt x="10321526" y="6389621"/>
                  <a:pt x="10321526" y="6389621"/>
                  <a:pt x="10362766" y="6485115"/>
                </a:cubicBezTo>
                <a:cubicBezTo>
                  <a:pt x="10364828" y="6489268"/>
                  <a:pt x="10366890" y="6489268"/>
                  <a:pt x="10368952" y="6489268"/>
                </a:cubicBezTo>
                <a:cubicBezTo>
                  <a:pt x="10368952" y="6489268"/>
                  <a:pt x="10368952" y="6489268"/>
                  <a:pt x="10401944" y="6489268"/>
                </a:cubicBezTo>
                <a:cubicBezTo>
                  <a:pt x="10406068" y="6489268"/>
                  <a:pt x="10408130" y="6489268"/>
                  <a:pt x="10408130" y="6487192"/>
                </a:cubicBezTo>
                <a:cubicBezTo>
                  <a:pt x="10410192" y="6485115"/>
                  <a:pt x="10410192" y="6483040"/>
                  <a:pt x="10410192" y="6480964"/>
                </a:cubicBezTo>
                <a:lnTo>
                  <a:pt x="10362766" y="6377166"/>
                </a:lnTo>
                <a:cubicBezTo>
                  <a:pt x="10393696" y="6362634"/>
                  <a:pt x="10408130" y="6339798"/>
                  <a:pt x="10408130" y="6308658"/>
                </a:cubicBezTo>
                <a:cubicBezTo>
                  <a:pt x="10408130" y="6273367"/>
                  <a:pt x="10391634" y="6229772"/>
                  <a:pt x="10319464" y="6229772"/>
                </a:cubicBezTo>
                <a:cubicBezTo>
                  <a:pt x="10319464" y="6229772"/>
                  <a:pt x="10317402" y="6229772"/>
                  <a:pt x="10313278" y="6229772"/>
                </a:cubicBezTo>
                <a:close/>
                <a:moveTo>
                  <a:pt x="11675833" y="6196766"/>
                </a:moveTo>
                <a:cubicBezTo>
                  <a:pt x="11677894" y="6194705"/>
                  <a:pt x="11682015" y="6194705"/>
                  <a:pt x="11684076" y="6196766"/>
                </a:cubicBezTo>
                <a:cubicBezTo>
                  <a:pt x="11727344" y="6207067"/>
                  <a:pt x="11760312" y="6225611"/>
                  <a:pt x="11791218" y="6258579"/>
                </a:cubicBezTo>
                <a:cubicBezTo>
                  <a:pt x="11793278" y="6260639"/>
                  <a:pt x="11795339" y="6262699"/>
                  <a:pt x="11795339" y="6264760"/>
                </a:cubicBezTo>
                <a:cubicBezTo>
                  <a:pt x="11793278" y="6268880"/>
                  <a:pt x="11791218" y="6268880"/>
                  <a:pt x="11787097" y="6270941"/>
                </a:cubicBezTo>
                <a:cubicBezTo>
                  <a:pt x="11696438" y="6314210"/>
                  <a:pt x="11696438" y="6314210"/>
                  <a:pt x="11696438" y="6314210"/>
                </a:cubicBezTo>
                <a:cubicBezTo>
                  <a:pt x="11692317" y="6316270"/>
                  <a:pt x="11688196" y="6316270"/>
                  <a:pt x="11686136" y="6316270"/>
                </a:cubicBezTo>
                <a:cubicBezTo>
                  <a:pt x="11684076" y="6314210"/>
                  <a:pt x="11682015" y="6310089"/>
                  <a:pt x="11682015" y="6305968"/>
                </a:cubicBezTo>
                <a:cubicBezTo>
                  <a:pt x="11673773" y="6205007"/>
                  <a:pt x="11673773" y="6205007"/>
                  <a:pt x="11673773" y="6205007"/>
                </a:cubicBezTo>
                <a:cubicBezTo>
                  <a:pt x="11673773" y="6200886"/>
                  <a:pt x="11673773" y="6198826"/>
                  <a:pt x="11675833" y="6196766"/>
                </a:cubicBezTo>
                <a:close/>
                <a:moveTo>
                  <a:pt x="11618498" y="6195995"/>
                </a:moveTo>
                <a:cubicBezTo>
                  <a:pt x="11620043" y="6195738"/>
                  <a:pt x="11621589" y="6195738"/>
                  <a:pt x="11622619" y="6196770"/>
                </a:cubicBezTo>
                <a:cubicBezTo>
                  <a:pt x="11622619" y="6198835"/>
                  <a:pt x="11624679" y="6200900"/>
                  <a:pt x="11624679" y="6207095"/>
                </a:cubicBezTo>
                <a:cubicBezTo>
                  <a:pt x="11616438" y="6308283"/>
                  <a:pt x="11616438" y="6308283"/>
                  <a:pt x="11616438" y="6308283"/>
                </a:cubicBezTo>
                <a:cubicBezTo>
                  <a:pt x="11616438" y="6312413"/>
                  <a:pt x="11614377" y="6314478"/>
                  <a:pt x="11612316" y="6316543"/>
                </a:cubicBezTo>
                <a:cubicBezTo>
                  <a:pt x="11608196" y="6318608"/>
                  <a:pt x="11606135" y="6318608"/>
                  <a:pt x="11602015" y="6316543"/>
                </a:cubicBezTo>
                <a:cubicBezTo>
                  <a:pt x="11511355" y="6271112"/>
                  <a:pt x="11511355" y="6271112"/>
                  <a:pt x="11511355" y="6271112"/>
                </a:cubicBezTo>
                <a:cubicBezTo>
                  <a:pt x="11507235" y="6271112"/>
                  <a:pt x="11505174" y="6269047"/>
                  <a:pt x="11503114" y="6264917"/>
                </a:cubicBezTo>
                <a:cubicBezTo>
                  <a:pt x="11503114" y="6262851"/>
                  <a:pt x="11505174" y="6260787"/>
                  <a:pt x="11507235" y="6258721"/>
                </a:cubicBezTo>
                <a:cubicBezTo>
                  <a:pt x="11538141" y="6225681"/>
                  <a:pt x="11571108" y="6207095"/>
                  <a:pt x="11614377" y="6196770"/>
                </a:cubicBezTo>
                <a:cubicBezTo>
                  <a:pt x="11615407" y="6196770"/>
                  <a:pt x="11616952" y="6196254"/>
                  <a:pt x="11618498" y="6195995"/>
                </a:cubicBezTo>
                <a:close/>
                <a:moveTo>
                  <a:pt x="11649811" y="6160806"/>
                </a:moveTo>
                <a:cubicBezTo>
                  <a:pt x="11530058" y="6160806"/>
                  <a:pt x="11432980" y="6258932"/>
                  <a:pt x="11432980" y="6379976"/>
                </a:cubicBezTo>
                <a:cubicBezTo>
                  <a:pt x="11432980" y="6501019"/>
                  <a:pt x="11530058" y="6599145"/>
                  <a:pt x="11649811" y="6599145"/>
                </a:cubicBezTo>
                <a:cubicBezTo>
                  <a:pt x="11769564" y="6599145"/>
                  <a:pt x="11866643" y="6501019"/>
                  <a:pt x="11866643" y="6379976"/>
                </a:cubicBezTo>
                <a:cubicBezTo>
                  <a:pt x="11866643" y="6258932"/>
                  <a:pt x="11769564" y="6160806"/>
                  <a:pt x="11649811" y="6160806"/>
                </a:cubicBezTo>
                <a:close/>
                <a:moveTo>
                  <a:pt x="11649226" y="6129247"/>
                </a:moveTo>
                <a:cubicBezTo>
                  <a:pt x="11785441" y="6129247"/>
                  <a:pt x="11895865" y="6240979"/>
                  <a:pt x="11895865" y="6378808"/>
                </a:cubicBezTo>
                <a:cubicBezTo>
                  <a:pt x="11895865" y="6516636"/>
                  <a:pt x="11785441" y="6628369"/>
                  <a:pt x="11649226" y="6628369"/>
                </a:cubicBezTo>
                <a:cubicBezTo>
                  <a:pt x="11513012" y="6628369"/>
                  <a:pt x="11402588" y="6516636"/>
                  <a:pt x="11402588" y="6378808"/>
                </a:cubicBezTo>
                <a:cubicBezTo>
                  <a:pt x="11402588" y="6240979"/>
                  <a:pt x="11513012" y="6129247"/>
                  <a:pt x="11649226" y="6129247"/>
                </a:cubicBezTo>
                <a:close/>
                <a:moveTo>
                  <a:pt x="11636303" y="6050671"/>
                </a:moveTo>
                <a:cubicBezTo>
                  <a:pt x="11628077" y="6065220"/>
                  <a:pt x="11623964" y="6083926"/>
                  <a:pt x="11623964" y="6100554"/>
                </a:cubicBezTo>
                <a:cubicBezTo>
                  <a:pt x="11619850" y="6100554"/>
                  <a:pt x="11603398" y="6102632"/>
                  <a:pt x="11601342" y="6104711"/>
                </a:cubicBezTo>
                <a:cubicBezTo>
                  <a:pt x="11595172" y="6086005"/>
                  <a:pt x="11586946" y="6069377"/>
                  <a:pt x="11574607" y="6058985"/>
                </a:cubicBezTo>
                <a:cubicBezTo>
                  <a:pt x="11574607" y="6056906"/>
                  <a:pt x="11574607" y="6056906"/>
                  <a:pt x="11574607" y="6056906"/>
                </a:cubicBezTo>
                <a:cubicBezTo>
                  <a:pt x="11572550" y="6058985"/>
                  <a:pt x="11572550" y="6058985"/>
                  <a:pt x="11572550" y="6058985"/>
                </a:cubicBezTo>
                <a:cubicBezTo>
                  <a:pt x="11566381" y="6058985"/>
                  <a:pt x="11558155" y="6061063"/>
                  <a:pt x="11551985" y="6063142"/>
                </a:cubicBezTo>
                <a:cubicBezTo>
                  <a:pt x="11551985" y="6065220"/>
                  <a:pt x="11551985" y="6065220"/>
                  <a:pt x="11551985" y="6065220"/>
                </a:cubicBezTo>
                <a:cubicBezTo>
                  <a:pt x="11549928" y="6073534"/>
                  <a:pt x="11547872" y="6081848"/>
                  <a:pt x="11547872" y="6090162"/>
                </a:cubicBezTo>
                <a:cubicBezTo>
                  <a:pt x="11547872" y="6100554"/>
                  <a:pt x="11549928" y="6108868"/>
                  <a:pt x="11551985" y="6117182"/>
                </a:cubicBezTo>
                <a:cubicBezTo>
                  <a:pt x="11549928" y="6117182"/>
                  <a:pt x="11533476" y="6125495"/>
                  <a:pt x="11531420" y="6125495"/>
                </a:cubicBezTo>
                <a:cubicBezTo>
                  <a:pt x="11521137" y="6110946"/>
                  <a:pt x="11508798" y="6096397"/>
                  <a:pt x="11494402" y="6090162"/>
                </a:cubicBezTo>
                <a:cubicBezTo>
                  <a:pt x="11494402" y="6088083"/>
                  <a:pt x="11494402" y="6088083"/>
                  <a:pt x="11494402" y="6088083"/>
                </a:cubicBezTo>
                <a:cubicBezTo>
                  <a:pt x="11492346" y="6088083"/>
                  <a:pt x="11492346" y="6088083"/>
                  <a:pt x="11492346" y="6088083"/>
                </a:cubicBezTo>
                <a:cubicBezTo>
                  <a:pt x="11486176" y="6092240"/>
                  <a:pt x="11480006" y="6096397"/>
                  <a:pt x="11473837" y="6100554"/>
                </a:cubicBezTo>
                <a:cubicBezTo>
                  <a:pt x="11473837" y="6100554"/>
                  <a:pt x="11473837" y="6102632"/>
                  <a:pt x="11473837" y="6102632"/>
                </a:cubicBezTo>
                <a:cubicBezTo>
                  <a:pt x="11473837" y="6119260"/>
                  <a:pt x="11477950" y="6135888"/>
                  <a:pt x="11486176" y="6152515"/>
                </a:cubicBezTo>
                <a:cubicBezTo>
                  <a:pt x="11484120" y="6154594"/>
                  <a:pt x="11471780" y="6162908"/>
                  <a:pt x="11469724" y="6164986"/>
                </a:cubicBezTo>
                <a:cubicBezTo>
                  <a:pt x="11457385" y="6152515"/>
                  <a:pt x="11440932" y="6142123"/>
                  <a:pt x="11426536" y="6137966"/>
                </a:cubicBezTo>
                <a:cubicBezTo>
                  <a:pt x="11424480" y="6137966"/>
                  <a:pt x="11424480" y="6137966"/>
                  <a:pt x="11424480" y="6137966"/>
                </a:cubicBezTo>
                <a:cubicBezTo>
                  <a:pt x="11424480" y="6140044"/>
                  <a:pt x="11424480" y="6140044"/>
                  <a:pt x="11424480" y="6140044"/>
                </a:cubicBezTo>
                <a:cubicBezTo>
                  <a:pt x="11418310" y="6142123"/>
                  <a:pt x="11412140" y="6148358"/>
                  <a:pt x="11408027" y="6154594"/>
                </a:cubicBezTo>
                <a:cubicBezTo>
                  <a:pt x="11408027" y="6156672"/>
                  <a:pt x="11408027" y="6156672"/>
                  <a:pt x="11408027" y="6156672"/>
                </a:cubicBezTo>
                <a:cubicBezTo>
                  <a:pt x="11412140" y="6171221"/>
                  <a:pt x="11422423" y="6187849"/>
                  <a:pt x="11434763" y="6202398"/>
                </a:cubicBezTo>
                <a:cubicBezTo>
                  <a:pt x="11432706" y="6202398"/>
                  <a:pt x="11422423" y="6216947"/>
                  <a:pt x="11420366" y="6219026"/>
                </a:cubicBezTo>
                <a:cubicBezTo>
                  <a:pt x="11405971" y="6210712"/>
                  <a:pt x="11387462" y="6206555"/>
                  <a:pt x="11371010" y="6206555"/>
                </a:cubicBezTo>
                <a:cubicBezTo>
                  <a:pt x="11368953" y="6206555"/>
                  <a:pt x="11368953" y="6206555"/>
                  <a:pt x="11368953" y="6206555"/>
                </a:cubicBezTo>
                <a:cubicBezTo>
                  <a:pt x="11364840" y="6210712"/>
                  <a:pt x="11360727" y="6219026"/>
                  <a:pt x="11358671" y="6225261"/>
                </a:cubicBezTo>
                <a:cubicBezTo>
                  <a:pt x="11358671" y="6227340"/>
                  <a:pt x="11358671" y="6227340"/>
                  <a:pt x="11358671" y="6227340"/>
                </a:cubicBezTo>
                <a:cubicBezTo>
                  <a:pt x="11366897" y="6241888"/>
                  <a:pt x="11379236" y="6254359"/>
                  <a:pt x="11395688" y="6264752"/>
                </a:cubicBezTo>
                <a:cubicBezTo>
                  <a:pt x="11393632" y="6266830"/>
                  <a:pt x="11387462" y="6281379"/>
                  <a:pt x="11387462" y="6283458"/>
                </a:cubicBezTo>
                <a:cubicBezTo>
                  <a:pt x="11368953" y="6279301"/>
                  <a:pt x="11350444" y="6279301"/>
                  <a:pt x="11336049" y="6283458"/>
                </a:cubicBezTo>
                <a:cubicBezTo>
                  <a:pt x="11333992" y="6283458"/>
                  <a:pt x="11333992" y="6283458"/>
                  <a:pt x="11333992" y="6283458"/>
                </a:cubicBezTo>
                <a:cubicBezTo>
                  <a:pt x="11333992" y="6285536"/>
                  <a:pt x="11333992" y="6285536"/>
                  <a:pt x="11333992" y="6285536"/>
                </a:cubicBezTo>
                <a:cubicBezTo>
                  <a:pt x="11331936" y="6291772"/>
                  <a:pt x="11329879" y="6300085"/>
                  <a:pt x="11327823" y="6306320"/>
                </a:cubicBezTo>
                <a:cubicBezTo>
                  <a:pt x="11329879" y="6308399"/>
                  <a:pt x="11329879" y="6308399"/>
                  <a:pt x="11329879" y="6308399"/>
                </a:cubicBezTo>
                <a:cubicBezTo>
                  <a:pt x="11340162" y="6318791"/>
                  <a:pt x="11356614" y="6329184"/>
                  <a:pt x="11373066" y="6333340"/>
                </a:cubicBezTo>
                <a:cubicBezTo>
                  <a:pt x="11373066" y="6335419"/>
                  <a:pt x="11371010" y="6354125"/>
                  <a:pt x="11371010" y="6356204"/>
                </a:cubicBezTo>
                <a:cubicBezTo>
                  <a:pt x="11352501" y="6356204"/>
                  <a:pt x="11333992" y="6360360"/>
                  <a:pt x="11321653" y="6368675"/>
                </a:cubicBezTo>
                <a:cubicBezTo>
                  <a:pt x="11319596" y="6368675"/>
                  <a:pt x="11319596" y="6368675"/>
                  <a:pt x="11319596" y="6368675"/>
                </a:cubicBezTo>
                <a:cubicBezTo>
                  <a:pt x="11319596" y="6370752"/>
                  <a:pt x="11319596" y="6370752"/>
                  <a:pt x="11319596" y="6370752"/>
                </a:cubicBezTo>
                <a:cubicBezTo>
                  <a:pt x="11319596" y="6372831"/>
                  <a:pt x="11319596" y="6376988"/>
                  <a:pt x="11319596" y="6381145"/>
                </a:cubicBezTo>
                <a:cubicBezTo>
                  <a:pt x="11319596" y="6385302"/>
                  <a:pt x="11319596" y="6389459"/>
                  <a:pt x="11319596" y="6391537"/>
                </a:cubicBezTo>
                <a:cubicBezTo>
                  <a:pt x="11319596" y="6393616"/>
                  <a:pt x="11319596" y="6393616"/>
                  <a:pt x="11319596" y="6393616"/>
                </a:cubicBezTo>
                <a:cubicBezTo>
                  <a:pt x="11321653" y="6393616"/>
                  <a:pt x="11321653" y="6393616"/>
                  <a:pt x="11321653" y="6393616"/>
                </a:cubicBezTo>
                <a:cubicBezTo>
                  <a:pt x="11333992" y="6401930"/>
                  <a:pt x="11352501" y="6406087"/>
                  <a:pt x="11371010" y="6406087"/>
                </a:cubicBezTo>
                <a:cubicBezTo>
                  <a:pt x="11371010" y="6410243"/>
                  <a:pt x="11373066" y="6426871"/>
                  <a:pt x="11375123" y="6428949"/>
                </a:cubicBezTo>
                <a:cubicBezTo>
                  <a:pt x="11356614" y="6435184"/>
                  <a:pt x="11340162" y="6443498"/>
                  <a:pt x="11329879" y="6455969"/>
                </a:cubicBezTo>
                <a:cubicBezTo>
                  <a:pt x="11327823" y="6455969"/>
                  <a:pt x="11327823" y="6455969"/>
                  <a:pt x="11327823" y="6455969"/>
                </a:cubicBezTo>
                <a:cubicBezTo>
                  <a:pt x="11327823" y="6458048"/>
                  <a:pt x="11327823" y="6458048"/>
                  <a:pt x="11327823" y="6458048"/>
                </a:cubicBezTo>
                <a:cubicBezTo>
                  <a:pt x="11329879" y="6464283"/>
                  <a:pt x="11331936" y="6472597"/>
                  <a:pt x="11333992" y="6478833"/>
                </a:cubicBezTo>
                <a:cubicBezTo>
                  <a:pt x="11336049" y="6478833"/>
                  <a:pt x="11336049" y="6478833"/>
                  <a:pt x="11336049" y="6478833"/>
                </a:cubicBezTo>
                <a:cubicBezTo>
                  <a:pt x="11350444" y="6485068"/>
                  <a:pt x="11371010" y="6482989"/>
                  <a:pt x="11387462" y="6478833"/>
                </a:cubicBezTo>
                <a:cubicBezTo>
                  <a:pt x="11387462" y="6480910"/>
                  <a:pt x="11395688" y="6497539"/>
                  <a:pt x="11395688" y="6499616"/>
                </a:cubicBezTo>
                <a:cubicBezTo>
                  <a:pt x="11381292" y="6507930"/>
                  <a:pt x="11366897" y="6522480"/>
                  <a:pt x="11358671" y="6537029"/>
                </a:cubicBezTo>
                <a:cubicBezTo>
                  <a:pt x="11358671" y="6539107"/>
                  <a:pt x="11358671" y="6539107"/>
                  <a:pt x="11358671" y="6539107"/>
                </a:cubicBezTo>
                <a:cubicBezTo>
                  <a:pt x="11360727" y="6543265"/>
                  <a:pt x="11366897" y="6551578"/>
                  <a:pt x="11371010" y="6557813"/>
                </a:cubicBezTo>
                <a:cubicBezTo>
                  <a:pt x="11387462" y="6557813"/>
                  <a:pt x="11405971" y="6553657"/>
                  <a:pt x="11422423" y="6543265"/>
                </a:cubicBezTo>
                <a:cubicBezTo>
                  <a:pt x="11422423" y="6545342"/>
                  <a:pt x="11432706" y="6559892"/>
                  <a:pt x="11434763" y="6561971"/>
                </a:cubicBezTo>
                <a:cubicBezTo>
                  <a:pt x="11422423" y="6574441"/>
                  <a:pt x="11412140" y="6591068"/>
                  <a:pt x="11408027" y="6607697"/>
                </a:cubicBezTo>
                <a:cubicBezTo>
                  <a:pt x="11410084" y="6609774"/>
                  <a:pt x="11410084" y="6609774"/>
                  <a:pt x="11410084" y="6609774"/>
                </a:cubicBezTo>
                <a:cubicBezTo>
                  <a:pt x="11412140" y="6613932"/>
                  <a:pt x="11420366" y="6620167"/>
                  <a:pt x="11424480" y="6624324"/>
                </a:cubicBezTo>
                <a:cubicBezTo>
                  <a:pt x="11426536" y="6624324"/>
                  <a:pt x="11426536" y="6624324"/>
                  <a:pt x="11426536" y="6624324"/>
                </a:cubicBezTo>
                <a:cubicBezTo>
                  <a:pt x="11440932" y="6620167"/>
                  <a:pt x="11457385" y="6611853"/>
                  <a:pt x="11471780" y="6597304"/>
                </a:cubicBezTo>
                <a:cubicBezTo>
                  <a:pt x="11473837" y="6599383"/>
                  <a:pt x="11486176" y="6609774"/>
                  <a:pt x="11488233" y="6611853"/>
                </a:cubicBezTo>
                <a:cubicBezTo>
                  <a:pt x="11480006" y="6628480"/>
                  <a:pt x="11475894" y="6645109"/>
                  <a:pt x="11475894" y="6661736"/>
                </a:cubicBezTo>
                <a:cubicBezTo>
                  <a:pt x="11475894" y="6661736"/>
                  <a:pt x="11475894" y="6663815"/>
                  <a:pt x="11475894" y="6663815"/>
                </a:cubicBezTo>
                <a:cubicBezTo>
                  <a:pt x="11480006" y="6667971"/>
                  <a:pt x="11488233" y="6672129"/>
                  <a:pt x="11494402" y="6674206"/>
                </a:cubicBezTo>
                <a:cubicBezTo>
                  <a:pt x="11494402" y="6676285"/>
                  <a:pt x="11494402" y="6676285"/>
                  <a:pt x="11494402" y="6676285"/>
                </a:cubicBezTo>
                <a:cubicBezTo>
                  <a:pt x="11496459" y="6674206"/>
                  <a:pt x="11496459" y="6674206"/>
                  <a:pt x="11496459" y="6674206"/>
                </a:cubicBezTo>
                <a:cubicBezTo>
                  <a:pt x="11510854" y="6665893"/>
                  <a:pt x="11523194" y="6653422"/>
                  <a:pt x="11533476" y="6636795"/>
                </a:cubicBezTo>
                <a:cubicBezTo>
                  <a:pt x="11535533" y="6638873"/>
                  <a:pt x="11549928" y="6645109"/>
                  <a:pt x="11551985" y="6645109"/>
                </a:cubicBezTo>
                <a:cubicBezTo>
                  <a:pt x="11549928" y="6653422"/>
                  <a:pt x="11549928" y="6663815"/>
                  <a:pt x="11549928" y="6672129"/>
                </a:cubicBezTo>
                <a:cubicBezTo>
                  <a:pt x="11549928" y="6680442"/>
                  <a:pt x="11549928" y="6690835"/>
                  <a:pt x="11551985" y="6697070"/>
                </a:cubicBezTo>
                <a:cubicBezTo>
                  <a:pt x="11551985" y="6699148"/>
                  <a:pt x="11551985" y="6699148"/>
                  <a:pt x="11551985" y="6699148"/>
                </a:cubicBezTo>
                <a:cubicBezTo>
                  <a:pt x="11554042" y="6699148"/>
                  <a:pt x="11554042" y="6699148"/>
                  <a:pt x="11554042" y="6699148"/>
                </a:cubicBezTo>
                <a:cubicBezTo>
                  <a:pt x="11558155" y="6701227"/>
                  <a:pt x="11568437" y="6703305"/>
                  <a:pt x="11574607" y="6705383"/>
                </a:cubicBezTo>
                <a:cubicBezTo>
                  <a:pt x="11576663" y="6705383"/>
                  <a:pt x="11576663" y="6705383"/>
                  <a:pt x="11576663" y="6705383"/>
                </a:cubicBezTo>
                <a:cubicBezTo>
                  <a:pt x="11586946" y="6692913"/>
                  <a:pt x="11597229" y="6676285"/>
                  <a:pt x="11601342" y="6659658"/>
                </a:cubicBezTo>
                <a:cubicBezTo>
                  <a:pt x="11603398" y="6659658"/>
                  <a:pt x="11621907" y="6661736"/>
                  <a:pt x="11623964" y="6661736"/>
                </a:cubicBezTo>
                <a:cubicBezTo>
                  <a:pt x="11623964" y="6680442"/>
                  <a:pt x="11628077" y="6699148"/>
                  <a:pt x="11636303" y="6713697"/>
                </a:cubicBezTo>
                <a:cubicBezTo>
                  <a:pt x="11638359" y="6713697"/>
                  <a:pt x="11638359" y="6713697"/>
                  <a:pt x="11638359" y="6713697"/>
                </a:cubicBezTo>
                <a:cubicBezTo>
                  <a:pt x="11644529" y="6713697"/>
                  <a:pt x="11654812" y="6713697"/>
                  <a:pt x="11658925" y="6713697"/>
                </a:cubicBezTo>
                <a:cubicBezTo>
                  <a:pt x="11660982" y="6713697"/>
                  <a:pt x="11660982" y="6713697"/>
                  <a:pt x="11660982" y="6713697"/>
                </a:cubicBezTo>
                <a:cubicBezTo>
                  <a:pt x="11669208" y="6699148"/>
                  <a:pt x="11673321" y="6680442"/>
                  <a:pt x="11675378" y="6661736"/>
                </a:cubicBezTo>
                <a:cubicBezTo>
                  <a:pt x="11677434" y="6661736"/>
                  <a:pt x="11693886" y="6659658"/>
                  <a:pt x="11695943" y="6659658"/>
                </a:cubicBezTo>
                <a:cubicBezTo>
                  <a:pt x="11700056" y="6676285"/>
                  <a:pt x="11710338" y="6692913"/>
                  <a:pt x="11722678" y="6705383"/>
                </a:cubicBezTo>
                <a:cubicBezTo>
                  <a:pt x="11728847" y="6703305"/>
                  <a:pt x="11739130" y="6701227"/>
                  <a:pt x="11743243" y="6699148"/>
                </a:cubicBezTo>
                <a:cubicBezTo>
                  <a:pt x="11745300" y="6699148"/>
                  <a:pt x="11745300" y="6699148"/>
                  <a:pt x="11745300" y="6699148"/>
                </a:cubicBezTo>
                <a:cubicBezTo>
                  <a:pt x="11747356" y="6690835"/>
                  <a:pt x="11747356" y="6680442"/>
                  <a:pt x="11747356" y="6672129"/>
                </a:cubicBezTo>
                <a:cubicBezTo>
                  <a:pt x="11747356" y="6663815"/>
                  <a:pt x="11747356" y="6653422"/>
                  <a:pt x="11745300" y="6645109"/>
                </a:cubicBezTo>
                <a:cubicBezTo>
                  <a:pt x="11747356" y="6645109"/>
                  <a:pt x="11763808" y="6638873"/>
                  <a:pt x="11765865" y="6636795"/>
                </a:cubicBezTo>
                <a:cubicBezTo>
                  <a:pt x="11774091" y="6653422"/>
                  <a:pt x="11788487" y="6665893"/>
                  <a:pt x="11802882" y="6674206"/>
                </a:cubicBezTo>
                <a:cubicBezTo>
                  <a:pt x="11809052" y="6672129"/>
                  <a:pt x="11817278" y="6667971"/>
                  <a:pt x="11821391" y="6663815"/>
                </a:cubicBezTo>
                <a:cubicBezTo>
                  <a:pt x="11823448" y="6661736"/>
                  <a:pt x="11823448" y="6661736"/>
                  <a:pt x="11823448" y="6661736"/>
                </a:cubicBezTo>
                <a:cubicBezTo>
                  <a:pt x="11823448" y="6661736"/>
                  <a:pt x="11823448" y="6661736"/>
                  <a:pt x="11823448" y="6659658"/>
                </a:cubicBezTo>
                <a:cubicBezTo>
                  <a:pt x="11823448" y="6645109"/>
                  <a:pt x="11817278" y="6626403"/>
                  <a:pt x="11809052" y="6611853"/>
                </a:cubicBezTo>
                <a:cubicBezTo>
                  <a:pt x="11811108" y="6609774"/>
                  <a:pt x="11823448" y="6599383"/>
                  <a:pt x="11825504" y="6597304"/>
                </a:cubicBezTo>
                <a:cubicBezTo>
                  <a:pt x="11839900" y="6609774"/>
                  <a:pt x="11856352" y="6620167"/>
                  <a:pt x="11870748" y="6624324"/>
                </a:cubicBezTo>
                <a:cubicBezTo>
                  <a:pt x="11872805" y="6624324"/>
                  <a:pt x="11872805" y="6624324"/>
                  <a:pt x="11872805" y="6624324"/>
                </a:cubicBezTo>
                <a:cubicBezTo>
                  <a:pt x="11876918" y="6620167"/>
                  <a:pt x="11885144" y="6613932"/>
                  <a:pt x="11887201" y="6607697"/>
                </a:cubicBezTo>
                <a:cubicBezTo>
                  <a:pt x="11889257" y="6607697"/>
                  <a:pt x="11889257" y="6607697"/>
                  <a:pt x="11889257" y="6607697"/>
                </a:cubicBezTo>
                <a:cubicBezTo>
                  <a:pt x="11885144" y="6591068"/>
                  <a:pt x="11874861" y="6574441"/>
                  <a:pt x="11862522" y="6561971"/>
                </a:cubicBezTo>
                <a:cubicBezTo>
                  <a:pt x="11864579" y="6559892"/>
                  <a:pt x="11874861" y="6545342"/>
                  <a:pt x="11874861" y="6543265"/>
                </a:cubicBezTo>
                <a:cubicBezTo>
                  <a:pt x="11891314" y="6551578"/>
                  <a:pt x="11909822" y="6557813"/>
                  <a:pt x="11926275" y="6557813"/>
                </a:cubicBezTo>
                <a:cubicBezTo>
                  <a:pt x="11928331" y="6555735"/>
                  <a:pt x="11928331" y="6555735"/>
                  <a:pt x="11928331" y="6555735"/>
                </a:cubicBezTo>
                <a:cubicBezTo>
                  <a:pt x="11930388" y="6551578"/>
                  <a:pt x="11936557" y="6543265"/>
                  <a:pt x="11938614" y="6537029"/>
                </a:cubicBezTo>
                <a:cubicBezTo>
                  <a:pt x="11938614" y="6534951"/>
                  <a:pt x="11938614" y="6534951"/>
                  <a:pt x="11938614" y="6534951"/>
                </a:cubicBezTo>
                <a:cubicBezTo>
                  <a:pt x="11930388" y="6522480"/>
                  <a:pt x="11915992" y="6507930"/>
                  <a:pt x="11901596" y="6499616"/>
                </a:cubicBezTo>
                <a:cubicBezTo>
                  <a:pt x="11901596" y="6495460"/>
                  <a:pt x="11909822" y="6480910"/>
                  <a:pt x="11909822" y="6478833"/>
                </a:cubicBezTo>
                <a:cubicBezTo>
                  <a:pt x="11926275" y="6482989"/>
                  <a:pt x="11944784" y="6482989"/>
                  <a:pt x="11961236" y="6478833"/>
                </a:cubicBezTo>
                <a:cubicBezTo>
                  <a:pt x="11963292" y="6478833"/>
                  <a:pt x="11963292" y="6478833"/>
                  <a:pt x="11963292" y="6478833"/>
                </a:cubicBezTo>
                <a:cubicBezTo>
                  <a:pt x="11965349" y="6472597"/>
                  <a:pt x="11967405" y="6464283"/>
                  <a:pt x="11967405" y="6458048"/>
                </a:cubicBezTo>
                <a:cubicBezTo>
                  <a:pt x="11967405" y="6455969"/>
                  <a:pt x="11967405" y="6455969"/>
                  <a:pt x="11967405" y="6455969"/>
                </a:cubicBezTo>
                <a:cubicBezTo>
                  <a:pt x="11957123" y="6443498"/>
                  <a:pt x="11940670" y="6435184"/>
                  <a:pt x="11922162" y="6428949"/>
                </a:cubicBezTo>
                <a:cubicBezTo>
                  <a:pt x="11924218" y="6426871"/>
                  <a:pt x="11926275" y="6410243"/>
                  <a:pt x="11926275" y="6408165"/>
                </a:cubicBezTo>
                <a:cubicBezTo>
                  <a:pt x="11944784" y="6408165"/>
                  <a:pt x="11963292" y="6401930"/>
                  <a:pt x="11975632" y="6393616"/>
                </a:cubicBezTo>
                <a:cubicBezTo>
                  <a:pt x="11977688" y="6393616"/>
                  <a:pt x="11977688" y="6393616"/>
                  <a:pt x="11977688" y="6393616"/>
                </a:cubicBezTo>
                <a:cubicBezTo>
                  <a:pt x="11977688" y="6389459"/>
                  <a:pt x="11977688" y="6385302"/>
                  <a:pt x="11977688" y="6381145"/>
                </a:cubicBezTo>
                <a:cubicBezTo>
                  <a:pt x="11977688" y="6379066"/>
                  <a:pt x="11977688" y="6374910"/>
                  <a:pt x="11977688" y="6370752"/>
                </a:cubicBezTo>
                <a:cubicBezTo>
                  <a:pt x="11975632" y="6370752"/>
                  <a:pt x="11975632" y="6370752"/>
                  <a:pt x="11975632" y="6370752"/>
                </a:cubicBezTo>
                <a:cubicBezTo>
                  <a:pt x="11963292" y="6362439"/>
                  <a:pt x="11944784" y="6356204"/>
                  <a:pt x="11926275" y="6356204"/>
                </a:cubicBezTo>
                <a:cubicBezTo>
                  <a:pt x="11926275" y="6354125"/>
                  <a:pt x="11924218" y="6337498"/>
                  <a:pt x="11924218" y="6335419"/>
                </a:cubicBezTo>
                <a:cubicBezTo>
                  <a:pt x="11940670" y="6329184"/>
                  <a:pt x="11957123" y="6320870"/>
                  <a:pt x="11967405" y="6308399"/>
                </a:cubicBezTo>
                <a:cubicBezTo>
                  <a:pt x="11969462" y="6308399"/>
                  <a:pt x="11969462" y="6308399"/>
                  <a:pt x="11969462" y="6308399"/>
                </a:cubicBezTo>
                <a:cubicBezTo>
                  <a:pt x="11969462" y="6306320"/>
                  <a:pt x="11969462" y="6306320"/>
                  <a:pt x="11969462" y="6306320"/>
                </a:cubicBezTo>
                <a:cubicBezTo>
                  <a:pt x="11967405" y="6300085"/>
                  <a:pt x="11965349" y="6291772"/>
                  <a:pt x="11963292" y="6285536"/>
                </a:cubicBezTo>
                <a:cubicBezTo>
                  <a:pt x="11961236" y="6285536"/>
                  <a:pt x="11961236" y="6285536"/>
                  <a:pt x="11961236" y="6285536"/>
                </a:cubicBezTo>
                <a:cubicBezTo>
                  <a:pt x="11946840" y="6279301"/>
                  <a:pt x="11928331" y="6281379"/>
                  <a:pt x="11909822" y="6285536"/>
                </a:cubicBezTo>
                <a:cubicBezTo>
                  <a:pt x="11909822" y="6283458"/>
                  <a:pt x="11903653" y="6266830"/>
                  <a:pt x="11901596" y="6264752"/>
                </a:cubicBezTo>
                <a:cubicBezTo>
                  <a:pt x="11918049" y="6256438"/>
                  <a:pt x="11930388" y="6241888"/>
                  <a:pt x="11938614" y="6227340"/>
                </a:cubicBezTo>
                <a:cubicBezTo>
                  <a:pt x="11938614" y="6225261"/>
                  <a:pt x="11938614" y="6225261"/>
                  <a:pt x="11938614" y="6225261"/>
                </a:cubicBezTo>
                <a:cubicBezTo>
                  <a:pt x="11936557" y="6221104"/>
                  <a:pt x="11932444" y="6212790"/>
                  <a:pt x="11928331" y="6206555"/>
                </a:cubicBezTo>
                <a:cubicBezTo>
                  <a:pt x="11926275" y="6206555"/>
                  <a:pt x="11926275" y="6206555"/>
                  <a:pt x="11926275" y="6206555"/>
                </a:cubicBezTo>
                <a:cubicBezTo>
                  <a:pt x="11909822" y="6206555"/>
                  <a:pt x="11891314" y="6210712"/>
                  <a:pt x="11876918" y="6219026"/>
                </a:cubicBezTo>
                <a:cubicBezTo>
                  <a:pt x="11874861" y="6219026"/>
                  <a:pt x="11864579" y="6204476"/>
                  <a:pt x="11862522" y="6202398"/>
                </a:cubicBezTo>
                <a:cubicBezTo>
                  <a:pt x="11874861" y="6189927"/>
                  <a:pt x="11885144" y="6173300"/>
                  <a:pt x="11889257" y="6156672"/>
                </a:cubicBezTo>
                <a:cubicBezTo>
                  <a:pt x="11889257" y="6154594"/>
                  <a:pt x="11889257" y="6154594"/>
                  <a:pt x="11889257" y="6154594"/>
                </a:cubicBezTo>
                <a:cubicBezTo>
                  <a:pt x="11885144" y="6150437"/>
                  <a:pt x="11878975" y="6144201"/>
                  <a:pt x="11872805" y="6140044"/>
                </a:cubicBezTo>
                <a:cubicBezTo>
                  <a:pt x="11856352" y="6144201"/>
                  <a:pt x="11839900" y="6152515"/>
                  <a:pt x="11827561" y="6164986"/>
                </a:cubicBezTo>
                <a:cubicBezTo>
                  <a:pt x="11825504" y="6164986"/>
                  <a:pt x="11811108" y="6154594"/>
                  <a:pt x="11809052" y="6152515"/>
                </a:cubicBezTo>
                <a:cubicBezTo>
                  <a:pt x="11819334" y="6135888"/>
                  <a:pt x="11823448" y="6119260"/>
                  <a:pt x="11823448" y="6102632"/>
                </a:cubicBezTo>
                <a:cubicBezTo>
                  <a:pt x="11823448" y="6102632"/>
                  <a:pt x="11823448" y="6100554"/>
                  <a:pt x="11823448" y="6100554"/>
                </a:cubicBezTo>
                <a:cubicBezTo>
                  <a:pt x="11817278" y="6096397"/>
                  <a:pt x="11809052" y="6092240"/>
                  <a:pt x="11804939" y="6090162"/>
                </a:cubicBezTo>
                <a:cubicBezTo>
                  <a:pt x="11802882" y="6088083"/>
                  <a:pt x="11802882" y="6088083"/>
                  <a:pt x="11802882" y="6088083"/>
                </a:cubicBezTo>
                <a:cubicBezTo>
                  <a:pt x="11802882" y="6090162"/>
                  <a:pt x="11802882" y="6090162"/>
                  <a:pt x="11802882" y="6090162"/>
                </a:cubicBezTo>
                <a:cubicBezTo>
                  <a:pt x="11788487" y="6096397"/>
                  <a:pt x="11776147" y="6110946"/>
                  <a:pt x="11765865" y="6125495"/>
                </a:cubicBezTo>
                <a:cubicBezTo>
                  <a:pt x="11763808" y="6125495"/>
                  <a:pt x="11747356" y="6119260"/>
                  <a:pt x="11745300" y="6117182"/>
                </a:cubicBezTo>
                <a:cubicBezTo>
                  <a:pt x="11747356" y="6108868"/>
                  <a:pt x="11749412" y="6100554"/>
                  <a:pt x="11749412" y="6090162"/>
                </a:cubicBezTo>
                <a:cubicBezTo>
                  <a:pt x="11749412" y="6081848"/>
                  <a:pt x="11747356" y="6073534"/>
                  <a:pt x="11745300" y="6065220"/>
                </a:cubicBezTo>
                <a:cubicBezTo>
                  <a:pt x="11745300" y="6063142"/>
                  <a:pt x="11745300" y="6063142"/>
                  <a:pt x="11745300" y="6063142"/>
                </a:cubicBezTo>
                <a:cubicBezTo>
                  <a:pt x="11743243" y="6063142"/>
                  <a:pt x="11743243" y="6063142"/>
                  <a:pt x="11743243" y="6063142"/>
                </a:cubicBezTo>
                <a:cubicBezTo>
                  <a:pt x="11739130" y="6061063"/>
                  <a:pt x="11730904" y="6058985"/>
                  <a:pt x="11722678" y="6058985"/>
                </a:cubicBezTo>
                <a:cubicBezTo>
                  <a:pt x="11710338" y="6069377"/>
                  <a:pt x="11700056" y="6086005"/>
                  <a:pt x="11695943" y="6104711"/>
                </a:cubicBezTo>
                <a:cubicBezTo>
                  <a:pt x="11693886" y="6102632"/>
                  <a:pt x="11677434" y="6100554"/>
                  <a:pt x="11673321" y="6100554"/>
                </a:cubicBezTo>
                <a:cubicBezTo>
                  <a:pt x="11673321" y="6083926"/>
                  <a:pt x="11669208" y="6065220"/>
                  <a:pt x="11660982" y="6050671"/>
                </a:cubicBezTo>
                <a:cubicBezTo>
                  <a:pt x="11658925" y="6050671"/>
                  <a:pt x="11658925" y="6050671"/>
                  <a:pt x="11658925" y="6050671"/>
                </a:cubicBezTo>
                <a:cubicBezTo>
                  <a:pt x="11652756" y="6048592"/>
                  <a:pt x="11644529" y="6048592"/>
                  <a:pt x="11638359" y="6050671"/>
                </a:cubicBezTo>
                <a:cubicBezTo>
                  <a:pt x="11636303" y="6050671"/>
                  <a:pt x="11636303" y="6050671"/>
                  <a:pt x="11636303" y="6050671"/>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lIns="0" tIns="0" rIns="0" bIns="0" anchor="ctr" anchorCtr="0">
            <a:noAutofit/>
          </a:bodyPr>
          <a:lstStyle>
            <a:lvl1pPr marL="457200" indent="0" algn="ctr">
              <a:buNone/>
              <a:defRPr sz="66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829733" y="4330700"/>
            <a:ext cx="10532534" cy="465667"/>
          </a:xfrm>
        </p:spPr>
        <p:txBody>
          <a:bodyPr tIns="91440">
            <a:noAutofit/>
          </a:bodyPr>
          <a:lstStyle>
            <a:lvl1pPr marL="0" indent="0" algn="ctr">
              <a:buNone/>
              <a:defRPr sz="33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2" name="Slide Number Placeholder 5">
            <a:extLst>
              <a:ext uri="{FF2B5EF4-FFF2-40B4-BE49-F238E27FC236}">
                <a16:creationId xmlns:a16="http://schemas.microsoft.com/office/drawing/2014/main" id="{92889AC8-2B3C-43E0-AD73-A0F149AC2FFF}"/>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1280626264"/>
      </p:ext>
    </p:extLst>
  </p:cSld>
  <p:clrMapOvr>
    <a:masterClrMapping/>
  </p:clrMapOvr>
  <p:extLst>
    <p:ext uri="{DCECCB84-F9BA-43D5-87BE-67443E8EF086}">
      <p15:sldGuideLst xmlns:p15="http://schemas.microsoft.com/office/powerpoint/2012/main">
        <p15:guide id="1" orient="horz" pos="2496">
          <p15:clr>
            <a:srgbClr val="FBAE40"/>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8ABC2B8F-6799-45DF-9C13-117142807742}"/>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a:p>
        </p:txBody>
      </p:sp>
      <p:sp>
        <p:nvSpPr>
          <p:cNvPr id="6" name="Text Placeholder 5">
            <a:extLst>
              <a:ext uri="{FF2B5EF4-FFF2-40B4-BE49-F238E27FC236}">
                <a16:creationId xmlns:a16="http://schemas.microsoft.com/office/drawing/2014/main" id="{3FE705B7-F9CA-40F7-B96C-C2B7E5291A96}"/>
              </a:ext>
            </a:extLst>
          </p:cNvPr>
          <p:cNvSpPr>
            <a:spLocks noGrp="1"/>
          </p:cNvSpPr>
          <p:nvPr>
            <p:ph type="body" sz="quarter" idx="15" hasCustomPrompt="1"/>
          </p:nvPr>
        </p:nvSpPr>
        <p:spPr>
          <a:xfrm>
            <a:off x="0" y="0"/>
            <a:ext cx="12192000" cy="6858000"/>
          </a:xfrm>
          <a:custGeom>
            <a:avLst/>
            <a:gdLst>
              <a:gd name="connsiteX0" fmla="*/ 11608106 w 12192000"/>
              <a:gd name="connsiteY0" fmla="*/ 6443815 h 6858000"/>
              <a:gd name="connsiteX1" fmla="*/ 11618309 w 12192000"/>
              <a:gd name="connsiteY1" fmla="*/ 6443815 h 6858000"/>
              <a:gd name="connsiteX2" fmla="*/ 11622390 w 12192000"/>
              <a:gd name="connsiteY2" fmla="*/ 6452153 h 6858000"/>
              <a:gd name="connsiteX3" fmla="*/ 11628512 w 12192000"/>
              <a:gd name="connsiteY3" fmla="*/ 6554297 h 6858000"/>
              <a:gd name="connsiteX4" fmla="*/ 11626471 w 12192000"/>
              <a:gd name="connsiteY4" fmla="*/ 6564719 h 6858000"/>
              <a:gd name="connsiteX5" fmla="*/ 11620349 w 12192000"/>
              <a:gd name="connsiteY5" fmla="*/ 6564719 h 6858000"/>
              <a:gd name="connsiteX6" fmla="*/ 11514237 w 12192000"/>
              <a:gd name="connsiteY6" fmla="*/ 6502183 h 6858000"/>
              <a:gd name="connsiteX7" fmla="*/ 11510155 w 12192000"/>
              <a:gd name="connsiteY7" fmla="*/ 6495930 h 6858000"/>
              <a:gd name="connsiteX8" fmla="*/ 11510155 w 12192000"/>
              <a:gd name="connsiteY8" fmla="*/ 6493844 h 6858000"/>
              <a:gd name="connsiteX9" fmla="*/ 11516277 w 12192000"/>
              <a:gd name="connsiteY9" fmla="*/ 6489675 h 6858000"/>
              <a:gd name="connsiteX10" fmla="*/ 11608106 w 12192000"/>
              <a:gd name="connsiteY10" fmla="*/ 6443815 h 6858000"/>
              <a:gd name="connsiteX11" fmla="*/ 11690840 w 12192000"/>
              <a:gd name="connsiteY11" fmla="*/ 6441731 h 6858000"/>
              <a:gd name="connsiteX12" fmla="*/ 11701142 w 12192000"/>
              <a:gd name="connsiteY12" fmla="*/ 6441731 h 6858000"/>
              <a:gd name="connsiteX13" fmla="*/ 11791801 w 12192000"/>
              <a:gd name="connsiteY13" fmla="*/ 6487497 h 6858000"/>
              <a:gd name="connsiteX14" fmla="*/ 11800043 w 12192000"/>
              <a:gd name="connsiteY14" fmla="*/ 6493738 h 6858000"/>
              <a:gd name="connsiteX15" fmla="*/ 11795922 w 12192000"/>
              <a:gd name="connsiteY15" fmla="*/ 6499978 h 6858000"/>
              <a:gd name="connsiteX16" fmla="*/ 11688780 w 12192000"/>
              <a:gd name="connsiteY16" fmla="*/ 6562386 h 6858000"/>
              <a:gd name="connsiteX17" fmla="*/ 11680537 w 12192000"/>
              <a:gd name="connsiteY17" fmla="*/ 6562386 h 6858000"/>
              <a:gd name="connsiteX18" fmla="*/ 11678477 w 12192000"/>
              <a:gd name="connsiteY18" fmla="*/ 6554065 h 6858000"/>
              <a:gd name="connsiteX19" fmla="*/ 11686719 w 12192000"/>
              <a:gd name="connsiteY19" fmla="*/ 6450052 h 6858000"/>
              <a:gd name="connsiteX20" fmla="*/ 11690840 w 12192000"/>
              <a:gd name="connsiteY20" fmla="*/ 6441731 h 6858000"/>
              <a:gd name="connsiteX21" fmla="*/ 10873105 w 12192000"/>
              <a:gd name="connsiteY21" fmla="*/ 6401988 h 6858000"/>
              <a:gd name="connsiteX22" fmla="*/ 10873105 w 12192000"/>
              <a:gd name="connsiteY22" fmla="*/ 6445191 h 6858000"/>
              <a:gd name="connsiteX23" fmla="*/ 10825216 w 12192000"/>
              <a:gd name="connsiteY23" fmla="*/ 6453420 h 6858000"/>
              <a:gd name="connsiteX24" fmla="*/ 10806477 w 12192000"/>
              <a:gd name="connsiteY24" fmla="*/ 6428733 h 6858000"/>
              <a:gd name="connsiteX25" fmla="*/ 10831463 w 12192000"/>
              <a:gd name="connsiteY25" fmla="*/ 6404046 h 6858000"/>
              <a:gd name="connsiteX26" fmla="*/ 10523604 w 12192000"/>
              <a:gd name="connsiteY26" fmla="*/ 6331854 h 6858000"/>
              <a:gd name="connsiteX27" fmla="*/ 10564515 w 12192000"/>
              <a:gd name="connsiteY27" fmla="*/ 6392053 h 6858000"/>
              <a:gd name="connsiteX28" fmla="*/ 10523604 w 12192000"/>
              <a:gd name="connsiteY28" fmla="*/ 6452251 h 6858000"/>
              <a:gd name="connsiteX29" fmla="*/ 10482692 w 12192000"/>
              <a:gd name="connsiteY29" fmla="*/ 6392053 h 6858000"/>
              <a:gd name="connsiteX30" fmla="*/ 10523604 w 12192000"/>
              <a:gd name="connsiteY30" fmla="*/ 6331854 h 6858000"/>
              <a:gd name="connsiteX31" fmla="*/ 11677827 w 12192000"/>
              <a:gd name="connsiteY31" fmla="*/ 6323542 h 6858000"/>
              <a:gd name="connsiteX32" fmla="*/ 11686820 w 12192000"/>
              <a:gd name="connsiteY32" fmla="*/ 6324581 h 6858000"/>
              <a:gd name="connsiteX33" fmla="*/ 11713544 w 12192000"/>
              <a:gd name="connsiteY33" fmla="*/ 6376532 h 6858000"/>
              <a:gd name="connsiteX34" fmla="*/ 11653930 w 12192000"/>
              <a:gd name="connsiteY34" fmla="*/ 6434717 h 6858000"/>
              <a:gd name="connsiteX35" fmla="*/ 11594316 w 12192000"/>
              <a:gd name="connsiteY35" fmla="*/ 6376532 h 6858000"/>
              <a:gd name="connsiteX36" fmla="*/ 11621040 w 12192000"/>
              <a:gd name="connsiteY36" fmla="*/ 6326660 h 6858000"/>
              <a:gd name="connsiteX37" fmla="*/ 11637485 w 12192000"/>
              <a:gd name="connsiteY37" fmla="*/ 6328737 h 6858000"/>
              <a:gd name="connsiteX38" fmla="*/ 11635429 w 12192000"/>
              <a:gd name="connsiteY38" fmla="*/ 6345362 h 6858000"/>
              <a:gd name="connsiteX39" fmla="*/ 11618984 w 12192000"/>
              <a:gd name="connsiteY39" fmla="*/ 6376532 h 6858000"/>
              <a:gd name="connsiteX40" fmla="*/ 11653930 w 12192000"/>
              <a:gd name="connsiteY40" fmla="*/ 6411859 h 6858000"/>
              <a:gd name="connsiteX41" fmla="*/ 11688876 w 12192000"/>
              <a:gd name="connsiteY41" fmla="*/ 6376532 h 6858000"/>
              <a:gd name="connsiteX42" fmla="*/ 11672431 w 12192000"/>
              <a:gd name="connsiteY42" fmla="*/ 6345362 h 6858000"/>
              <a:gd name="connsiteX43" fmla="*/ 11670375 w 12192000"/>
              <a:gd name="connsiteY43" fmla="*/ 6328737 h 6858000"/>
              <a:gd name="connsiteX44" fmla="*/ 11677827 w 12192000"/>
              <a:gd name="connsiteY44" fmla="*/ 6323542 h 6858000"/>
              <a:gd name="connsiteX45" fmla="*/ 11826761 w 12192000"/>
              <a:gd name="connsiteY45" fmla="*/ 6308476 h 6858000"/>
              <a:gd name="connsiteX46" fmla="*/ 11830894 w 12192000"/>
              <a:gd name="connsiteY46" fmla="*/ 6314705 h 6858000"/>
              <a:gd name="connsiteX47" fmla="*/ 11830894 w 12192000"/>
              <a:gd name="connsiteY47" fmla="*/ 6439272 h 6858000"/>
              <a:gd name="connsiteX48" fmla="*/ 11826761 w 12192000"/>
              <a:gd name="connsiteY48" fmla="*/ 6445500 h 6858000"/>
              <a:gd name="connsiteX49" fmla="*/ 11818495 w 12192000"/>
              <a:gd name="connsiteY49" fmla="*/ 6443424 h 6858000"/>
              <a:gd name="connsiteX50" fmla="*/ 11733770 w 12192000"/>
              <a:gd name="connsiteY50" fmla="*/ 6385292 h 6858000"/>
              <a:gd name="connsiteX51" fmla="*/ 11727571 w 12192000"/>
              <a:gd name="connsiteY51" fmla="*/ 6376988 h 6858000"/>
              <a:gd name="connsiteX52" fmla="*/ 11733770 w 12192000"/>
              <a:gd name="connsiteY52" fmla="*/ 6368684 h 6858000"/>
              <a:gd name="connsiteX53" fmla="*/ 11818495 w 12192000"/>
              <a:gd name="connsiteY53" fmla="*/ 6310553 h 6858000"/>
              <a:gd name="connsiteX54" fmla="*/ 11826761 w 12192000"/>
              <a:gd name="connsiteY54" fmla="*/ 6308476 h 6858000"/>
              <a:gd name="connsiteX55" fmla="*/ 11480933 w 12192000"/>
              <a:gd name="connsiteY55" fmla="*/ 6308476 h 6858000"/>
              <a:gd name="connsiteX56" fmla="*/ 11489116 w 12192000"/>
              <a:gd name="connsiteY56" fmla="*/ 6312628 h 6858000"/>
              <a:gd name="connsiteX57" fmla="*/ 11572984 w 12192000"/>
              <a:gd name="connsiteY57" fmla="*/ 6368684 h 6858000"/>
              <a:gd name="connsiteX58" fmla="*/ 11579121 w 12192000"/>
              <a:gd name="connsiteY58" fmla="*/ 6376988 h 6858000"/>
              <a:gd name="connsiteX59" fmla="*/ 11572984 w 12192000"/>
              <a:gd name="connsiteY59" fmla="*/ 6385292 h 6858000"/>
              <a:gd name="connsiteX60" fmla="*/ 11489116 w 12192000"/>
              <a:gd name="connsiteY60" fmla="*/ 6443424 h 6858000"/>
              <a:gd name="connsiteX61" fmla="*/ 11480933 w 12192000"/>
              <a:gd name="connsiteY61" fmla="*/ 6445500 h 6858000"/>
              <a:gd name="connsiteX62" fmla="*/ 11476842 w 12192000"/>
              <a:gd name="connsiteY62" fmla="*/ 6439272 h 6858000"/>
              <a:gd name="connsiteX63" fmla="*/ 11476842 w 12192000"/>
              <a:gd name="connsiteY63" fmla="*/ 6314705 h 6858000"/>
              <a:gd name="connsiteX64" fmla="*/ 11480933 w 12192000"/>
              <a:gd name="connsiteY64" fmla="*/ 6308476 h 6858000"/>
              <a:gd name="connsiteX65" fmla="*/ 11092888 w 12192000"/>
              <a:gd name="connsiteY65" fmla="*/ 6297956 h 6858000"/>
              <a:gd name="connsiteX66" fmla="*/ 11086728 w 12192000"/>
              <a:gd name="connsiteY66" fmla="*/ 6300034 h 6858000"/>
              <a:gd name="connsiteX67" fmla="*/ 11084676 w 12192000"/>
              <a:gd name="connsiteY67" fmla="*/ 6306264 h 6858000"/>
              <a:gd name="connsiteX68" fmla="*/ 11125737 w 12192000"/>
              <a:gd name="connsiteY68" fmla="*/ 6464115 h 6858000"/>
              <a:gd name="connsiteX69" fmla="*/ 11150374 w 12192000"/>
              <a:gd name="connsiteY69" fmla="*/ 6484884 h 6858000"/>
              <a:gd name="connsiteX70" fmla="*/ 11158586 w 12192000"/>
              <a:gd name="connsiteY70" fmla="*/ 6484884 h 6858000"/>
              <a:gd name="connsiteX71" fmla="*/ 11154480 w 12192000"/>
              <a:gd name="connsiteY71" fmla="*/ 6493192 h 6858000"/>
              <a:gd name="connsiteX72" fmla="*/ 11154480 w 12192000"/>
              <a:gd name="connsiteY72" fmla="*/ 6495269 h 6858000"/>
              <a:gd name="connsiteX73" fmla="*/ 11129843 w 12192000"/>
              <a:gd name="connsiteY73" fmla="*/ 6513962 h 6858000"/>
              <a:gd name="connsiteX74" fmla="*/ 11094941 w 12192000"/>
              <a:gd name="connsiteY74" fmla="*/ 6511885 h 6858000"/>
              <a:gd name="connsiteX75" fmla="*/ 11088782 w 12192000"/>
              <a:gd name="connsiteY75" fmla="*/ 6513962 h 6858000"/>
              <a:gd name="connsiteX76" fmla="*/ 11086728 w 12192000"/>
              <a:gd name="connsiteY76" fmla="*/ 6518116 h 6858000"/>
              <a:gd name="connsiteX77" fmla="*/ 11086728 w 12192000"/>
              <a:gd name="connsiteY77" fmla="*/ 6536809 h 6858000"/>
              <a:gd name="connsiteX78" fmla="*/ 11092888 w 12192000"/>
              <a:gd name="connsiteY78" fmla="*/ 6543040 h 6858000"/>
              <a:gd name="connsiteX79" fmla="*/ 11140108 w 12192000"/>
              <a:gd name="connsiteY79" fmla="*/ 6549270 h 6858000"/>
              <a:gd name="connsiteX80" fmla="*/ 11142162 w 12192000"/>
              <a:gd name="connsiteY80" fmla="*/ 6549270 h 6858000"/>
              <a:gd name="connsiteX81" fmla="*/ 11195542 w 12192000"/>
              <a:gd name="connsiteY81" fmla="*/ 6497346 h 6858000"/>
              <a:gd name="connsiteX82" fmla="*/ 11228391 w 12192000"/>
              <a:gd name="connsiteY82" fmla="*/ 6368574 h 6858000"/>
              <a:gd name="connsiteX83" fmla="*/ 11240709 w 12192000"/>
              <a:gd name="connsiteY83" fmla="*/ 6327034 h 6858000"/>
              <a:gd name="connsiteX84" fmla="*/ 11244815 w 12192000"/>
              <a:gd name="connsiteY84" fmla="*/ 6306264 h 6858000"/>
              <a:gd name="connsiteX85" fmla="*/ 11242762 w 12192000"/>
              <a:gd name="connsiteY85" fmla="*/ 6300034 h 6858000"/>
              <a:gd name="connsiteX86" fmla="*/ 11238656 w 12192000"/>
              <a:gd name="connsiteY86" fmla="*/ 6297956 h 6858000"/>
              <a:gd name="connsiteX87" fmla="*/ 11209913 w 12192000"/>
              <a:gd name="connsiteY87" fmla="*/ 6297956 h 6858000"/>
              <a:gd name="connsiteX88" fmla="*/ 11203754 w 12192000"/>
              <a:gd name="connsiteY88" fmla="*/ 6302111 h 6858000"/>
              <a:gd name="connsiteX89" fmla="*/ 11166798 w 12192000"/>
              <a:gd name="connsiteY89" fmla="*/ 6443345 h 6858000"/>
              <a:gd name="connsiteX90" fmla="*/ 11164745 w 12192000"/>
              <a:gd name="connsiteY90" fmla="*/ 6443345 h 6858000"/>
              <a:gd name="connsiteX91" fmla="*/ 11125737 w 12192000"/>
              <a:gd name="connsiteY91" fmla="*/ 6302111 h 6858000"/>
              <a:gd name="connsiteX92" fmla="*/ 11119578 w 12192000"/>
              <a:gd name="connsiteY92" fmla="*/ 6297956 h 6858000"/>
              <a:gd name="connsiteX93" fmla="*/ 11092888 w 12192000"/>
              <a:gd name="connsiteY93" fmla="*/ 6297956 h 6858000"/>
              <a:gd name="connsiteX94" fmla="*/ 11053116 w 12192000"/>
              <a:gd name="connsiteY94" fmla="*/ 6295619 h 6858000"/>
              <a:gd name="connsiteX95" fmla="*/ 11004021 w 12192000"/>
              <a:gd name="connsiteY95" fmla="*/ 6316428 h 6858000"/>
              <a:gd name="connsiteX96" fmla="*/ 11004021 w 12192000"/>
              <a:gd name="connsiteY96" fmla="*/ 6303943 h 6858000"/>
              <a:gd name="connsiteX97" fmla="*/ 10997885 w 12192000"/>
              <a:gd name="connsiteY97" fmla="*/ 6297700 h 6858000"/>
              <a:gd name="connsiteX98" fmla="*/ 10969246 w 12192000"/>
              <a:gd name="connsiteY98" fmla="*/ 6297700 h 6858000"/>
              <a:gd name="connsiteX99" fmla="*/ 10963110 w 12192000"/>
              <a:gd name="connsiteY99" fmla="*/ 6303943 h 6858000"/>
              <a:gd name="connsiteX100" fmla="*/ 10963110 w 12192000"/>
              <a:gd name="connsiteY100" fmla="*/ 6478738 h 6858000"/>
              <a:gd name="connsiteX101" fmla="*/ 10969246 w 12192000"/>
              <a:gd name="connsiteY101" fmla="*/ 6484981 h 6858000"/>
              <a:gd name="connsiteX102" fmla="*/ 10997885 w 12192000"/>
              <a:gd name="connsiteY102" fmla="*/ 6484981 h 6858000"/>
              <a:gd name="connsiteX103" fmla="*/ 11004021 w 12192000"/>
              <a:gd name="connsiteY103" fmla="*/ 6478738 h 6858000"/>
              <a:gd name="connsiteX104" fmla="*/ 11004021 w 12192000"/>
              <a:gd name="connsiteY104" fmla="*/ 6358046 h 6858000"/>
              <a:gd name="connsiteX105" fmla="*/ 11055161 w 12192000"/>
              <a:gd name="connsiteY105" fmla="*/ 6335156 h 6858000"/>
              <a:gd name="connsiteX106" fmla="*/ 11061298 w 12192000"/>
              <a:gd name="connsiteY106" fmla="*/ 6328913 h 6858000"/>
              <a:gd name="connsiteX107" fmla="*/ 11061298 w 12192000"/>
              <a:gd name="connsiteY107" fmla="*/ 6301862 h 6858000"/>
              <a:gd name="connsiteX108" fmla="*/ 11059252 w 12192000"/>
              <a:gd name="connsiteY108" fmla="*/ 6297700 h 6858000"/>
              <a:gd name="connsiteX109" fmla="*/ 11053116 w 12192000"/>
              <a:gd name="connsiteY109" fmla="*/ 6295619 h 6858000"/>
              <a:gd name="connsiteX110" fmla="*/ 10852208 w 12192000"/>
              <a:gd name="connsiteY110" fmla="*/ 6292112 h 6858000"/>
              <a:gd name="connsiteX111" fmla="*/ 10781852 w 12192000"/>
              <a:gd name="connsiteY111" fmla="*/ 6300430 h 6858000"/>
              <a:gd name="connsiteX112" fmla="*/ 10775644 w 12192000"/>
              <a:gd name="connsiteY112" fmla="*/ 6306668 h 6858000"/>
              <a:gd name="connsiteX113" fmla="*/ 10777713 w 12192000"/>
              <a:gd name="connsiteY113" fmla="*/ 6331621 h 6858000"/>
              <a:gd name="connsiteX114" fmla="*/ 10779783 w 12192000"/>
              <a:gd name="connsiteY114" fmla="*/ 6335780 h 6858000"/>
              <a:gd name="connsiteX115" fmla="*/ 10783921 w 12192000"/>
              <a:gd name="connsiteY115" fmla="*/ 6337859 h 6858000"/>
              <a:gd name="connsiteX116" fmla="*/ 10850138 w 12192000"/>
              <a:gd name="connsiteY116" fmla="*/ 6333700 h 6858000"/>
              <a:gd name="connsiteX117" fmla="*/ 10872900 w 12192000"/>
              <a:gd name="connsiteY117" fmla="*/ 6356574 h 6858000"/>
              <a:gd name="connsiteX118" fmla="*/ 10872900 w 12192000"/>
              <a:gd name="connsiteY118" fmla="*/ 6369050 h 6858000"/>
              <a:gd name="connsiteX119" fmla="*/ 10827376 w 12192000"/>
              <a:gd name="connsiteY119" fmla="*/ 6373209 h 6858000"/>
              <a:gd name="connsiteX120" fmla="*/ 10763228 w 12192000"/>
              <a:gd name="connsiteY120" fmla="*/ 6429353 h 6858000"/>
              <a:gd name="connsiteX121" fmla="*/ 10819099 w 12192000"/>
              <a:gd name="connsiteY121" fmla="*/ 6489656 h 6858000"/>
              <a:gd name="connsiteX122" fmla="*/ 10879108 w 12192000"/>
              <a:gd name="connsiteY122" fmla="*/ 6477180 h 6858000"/>
              <a:gd name="connsiteX123" fmla="*/ 10908078 w 12192000"/>
              <a:gd name="connsiteY123" fmla="*/ 6489656 h 6858000"/>
              <a:gd name="connsiteX124" fmla="*/ 10914286 w 12192000"/>
              <a:gd name="connsiteY124" fmla="*/ 6487577 h 6858000"/>
              <a:gd name="connsiteX125" fmla="*/ 10916355 w 12192000"/>
              <a:gd name="connsiteY125" fmla="*/ 6481339 h 6858000"/>
              <a:gd name="connsiteX126" fmla="*/ 10916355 w 12192000"/>
              <a:gd name="connsiteY126" fmla="*/ 6356574 h 6858000"/>
              <a:gd name="connsiteX127" fmla="*/ 10852208 w 12192000"/>
              <a:gd name="connsiteY127" fmla="*/ 6292112 h 6858000"/>
              <a:gd name="connsiteX128" fmla="*/ 10523603 w 12192000"/>
              <a:gd name="connsiteY128" fmla="*/ 6292112 h 6858000"/>
              <a:gd name="connsiteX129" fmla="*/ 10439442 w 12192000"/>
              <a:gd name="connsiteY129" fmla="*/ 6390884 h 6858000"/>
              <a:gd name="connsiteX130" fmla="*/ 10523603 w 12192000"/>
              <a:gd name="connsiteY130" fmla="*/ 6489656 h 6858000"/>
              <a:gd name="connsiteX131" fmla="*/ 10607764 w 12192000"/>
              <a:gd name="connsiteY131" fmla="*/ 6390884 h 6858000"/>
              <a:gd name="connsiteX132" fmla="*/ 10523603 w 12192000"/>
              <a:gd name="connsiteY132" fmla="*/ 6292112 h 6858000"/>
              <a:gd name="connsiteX133" fmla="*/ 10307649 w 12192000"/>
              <a:gd name="connsiteY133" fmla="*/ 6266396 h 6858000"/>
              <a:gd name="connsiteX134" fmla="*/ 10324014 w 12192000"/>
              <a:gd name="connsiteY134" fmla="*/ 6266396 h 6858000"/>
              <a:gd name="connsiteX135" fmla="*/ 10366971 w 12192000"/>
              <a:gd name="connsiteY135" fmla="*/ 6306138 h 6858000"/>
              <a:gd name="connsiteX136" fmla="*/ 10321968 w 12192000"/>
              <a:gd name="connsiteY136" fmla="*/ 6343789 h 6858000"/>
              <a:gd name="connsiteX137" fmla="*/ 10276965 w 12192000"/>
              <a:gd name="connsiteY137" fmla="*/ 6343789 h 6858000"/>
              <a:gd name="connsiteX138" fmla="*/ 10276965 w 12192000"/>
              <a:gd name="connsiteY138" fmla="*/ 6268488 h 6858000"/>
              <a:gd name="connsiteX139" fmla="*/ 10307649 w 12192000"/>
              <a:gd name="connsiteY139" fmla="*/ 6266396 h 6858000"/>
              <a:gd name="connsiteX140" fmla="*/ 10683886 w 12192000"/>
              <a:gd name="connsiteY140" fmla="*/ 6254707 h 6858000"/>
              <a:gd name="connsiteX141" fmla="*/ 10655176 w 12192000"/>
              <a:gd name="connsiteY141" fmla="*/ 6260951 h 6858000"/>
              <a:gd name="connsiteX142" fmla="*/ 10649024 w 12192000"/>
              <a:gd name="connsiteY142" fmla="*/ 6267195 h 6858000"/>
              <a:gd name="connsiteX143" fmla="*/ 10649024 w 12192000"/>
              <a:gd name="connsiteY143" fmla="*/ 6298417 h 6858000"/>
              <a:gd name="connsiteX144" fmla="*/ 10632618 w 12192000"/>
              <a:gd name="connsiteY144" fmla="*/ 6298417 h 6858000"/>
              <a:gd name="connsiteX145" fmla="*/ 10626466 w 12192000"/>
              <a:gd name="connsiteY145" fmla="*/ 6304662 h 6858000"/>
              <a:gd name="connsiteX146" fmla="*/ 10626466 w 12192000"/>
              <a:gd name="connsiteY146" fmla="*/ 6329640 h 6858000"/>
              <a:gd name="connsiteX147" fmla="*/ 10632618 w 12192000"/>
              <a:gd name="connsiteY147" fmla="*/ 6335884 h 6858000"/>
              <a:gd name="connsiteX148" fmla="*/ 10649024 w 12192000"/>
              <a:gd name="connsiteY148" fmla="*/ 6335884 h 6858000"/>
              <a:gd name="connsiteX149" fmla="*/ 10649024 w 12192000"/>
              <a:gd name="connsiteY149" fmla="*/ 6419143 h 6858000"/>
              <a:gd name="connsiteX150" fmla="*/ 10704393 w 12192000"/>
              <a:gd name="connsiteY150" fmla="*/ 6491994 h 6858000"/>
              <a:gd name="connsiteX151" fmla="*/ 10737204 w 12192000"/>
              <a:gd name="connsiteY151" fmla="*/ 6487831 h 6858000"/>
              <a:gd name="connsiteX152" fmla="*/ 10743356 w 12192000"/>
              <a:gd name="connsiteY152" fmla="*/ 6479505 h 6858000"/>
              <a:gd name="connsiteX153" fmla="*/ 10741306 w 12192000"/>
              <a:gd name="connsiteY153" fmla="*/ 6456609 h 6858000"/>
              <a:gd name="connsiteX154" fmla="*/ 10735153 w 12192000"/>
              <a:gd name="connsiteY154" fmla="*/ 6448283 h 6858000"/>
              <a:gd name="connsiteX155" fmla="*/ 10710545 w 12192000"/>
              <a:gd name="connsiteY155" fmla="*/ 6450365 h 6858000"/>
              <a:gd name="connsiteX156" fmla="*/ 10692089 w 12192000"/>
              <a:gd name="connsiteY156" fmla="*/ 6412898 h 6858000"/>
              <a:gd name="connsiteX157" fmla="*/ 10692089 w 12192000"/>
              <a:gd name="connsiteY157" fmla="*/ 6335884 h 6858000"/>
              <a:gd name="connsiteX158" fmla="*/ 10735153 w 12192000"/>
              <a:gd name="connsiteY158" fmla="*/ 6335884 h 6858000"/>
              <a:gd name="connsiteX159" fmla="*/ 10741306 w 12192000"/>
              <a:gd name="connsiteY159" fmla="*/ 6329640 h 6858000"/>
              <a:gd name="connsiteX160" fmla="*/ 10741306 w 12192000"/>
              <a:gd name="connsiteY160" fmla="*/ 6304662 h 6858000"/>
              <a:gd name="connsiteX161" fmla="*/ 10735153 w 12192000"/>
              <a:gd name="connsiteY161" fmla="*/ 6298417 h 6858000"/>
              <a:gd name="connsiteX162" fmla="*/ 10692089 w 12192000"/>
              <a:gd name="connsiteY162" fmla="*/ 6298417 h 6858000"/>
              <a:gd name="connsiteX163" fmla="*/ 10692089 w 12192000"/>
              <a:gd name="connsiteY163" fmla="*/ 6260951 h 6858000"/>
              <a:gd name="connsiteX164" fmla="*/ 10690038 w 12192000"/>
              <a:gd name="connsiteY164" fmla="*/ 6254707 h 6858000"/>
              <a:gd name="connsiteX165" fmla="*/ 10683886 w 12192000"/>
              <a:gd name="connsiteY165" fmla="*/ 6254707 h 6858000"/>
              <a:gd name="connsiteX166" fmla="*/ 10317982 w 12192000"/>
              <a:gd name="connsiteY166" fmla="*/ 6225485 h 6858000"/>
              <a:gd name="connsiteX167" fmla="*/ 10237565 w 12192000"/>
              <a:gd name="connsiteY167" fmla="*/ 6229637 h 6858000"/>
              <a:gd name="connsiteX168" fmla="*/ 10231378 w 12192000"/>
              <a:gd name="connsiteY168" fmla="*/ 6237941 h 6858000"/>
              <a:gd name="connsiteX169" fmla="*/ 10231378 w 12192000"/>
              <a:gd name="connsiteY169" fmla="*/ 6478753 h 6858000"/>
              <a:gd name="connsiteX170" fmla="*/ 10239626 w 12192000"/>
              <a:gd name="connsiteY170" fmla="*/ 6484981 h 6858000"/>
              <a:gd name="connsiteX171" fmla="*/ 10268494 w 12192000"/>
              <a:gd name="connsiteY171" fmla="*/ 6484981 h 6858000"/>
              <a:gd name="connsiteX172" fmla="*/ 10276742 w 12192000"/>
              <a:gd name="connsiteY172" fmla="*/ 6478753 h 6858000"/>
              <a:gd name="connsiteX173" fmla="*/ 10276742 w 12192000"/>
              <a:gd name="connsiteY173" fmla="*/ 6383259 h 6858000"/>
              <a:gd name="connsiteX174" fmla="*/ 10326230 w 12192000"/>
              <a:gd name="connsiteY174" fmla="*/ 6385334 h 6858000"/>
              <a:gd name="connsiteX175" fmla="*/ 10367470 w 12192000"/>
              <a:gd name="connsiteY175" fmla="*/ 6480828 h 6858000"/>
              <a:gd name="connsiteX176" fmla="*/ 10373656 w 12192000"/>
              <a:gd name="connsiteY176" fmla="*/ 6484981 h 6858000"/>
              <a:gd name="connsiteX177" fmla="*/ 10406648 w 12192000"/>
              <a:gd name="connsiteY177" fmla="*/ 6484981 h 6858000"/>
              <a:gd name="connsiteX178" fmla="*/ 10412834 w 12192000"/>
              <a:gd name="connsiteY178" fmla="*/ 6482905 h 6858000"/>
              <a:gd name="connsiteX179" fmla="*/ 10414896 w 12192000"/>
              <a:gd name="connsiteY179" fmla="*/ 6476677 h 6858000"/>
              <a:gd name="connsiteX180" fmla="*/ 10367470 w 12192000"/>
              <a:gd name="connsiteY180" fmla="*/ 6372879 h 6858000"/>
              <a:gd name="connsiteX181" fmla="*/ 10412834 w 12192000"/>
              <a:gd name="connsiteY181" fmla="*/ 6304371 h 6858000"/>
              <a:gd name="connsiteX182" fmla="*/ 10324168 w 12192000"/>
              <a:gd name="connsiteY182" fmla="*/ 6225485 h 6858000"/>
              <a:gd name="connsiteX183" fmla="*/ 10317982 w 12192000"/>
              <a:gd name="connsiteY183" fmla="*/ 6225485 h 6858000"/>
              <a:gd name="connsiteX184" fmla="*/ 11680537 w 12192000"/>
              <a:gd name="connsiteY184" fmla="*/ 6192479 h 6858000"/>
              <a:gd name="connsiteX185" fmla="*/ 11688780 w 12192000"/>
              <a:gd name="connsiteY185" fmla="*/ 6192479 h 6858000"/>
              <a:gd name="connsiteX186" fmla="*/ 11795922 w 12192000"/>
              <a:gd name="connsiteY186" fmla="*/ 6254292 h 6858000"/>
              <a:gd name="connsiteX187" fmla="*/ 11800043 w 12192000"/>
              <a:gd name="connsiteY187" fmla="*/ 6260473 h 6858000"/>
              <a:gd name="connsiteX188" fmla="*/ 11791801 w 12192000"/>
              <a:gd name="connsiteY188" fmla="*/ 6266654 h 6858000"/>
              <a:gd name="connsiteX189" fmla="*/ 11701142 w 12192000"/>
              <a:gd name="connsiteY189" fmla="*/ 6309923 h 6858000"/>
              <a:gd name="connsiteX190" fmla="*/ 11690840 w 12192000"/>
              <a:gd name="connsiteY190" fmla="*/ 6311983 h 6858000"/>
              <a:gd name="connsiteX191" fmla="*/ 11686719 w 12192000"/>
              <a:gd name="connsiteY191" fmla="*/ 6301681 h 6858000"/>
              <a:gd name="connsiteX192" fmla="*/ 11678477 w 12192000"/>
              <a:gd name="connsiteY192" fmla="*/ 6200720 h 6858000"/>
              <a:gd name="connsiteX193" fmla="*/ 11680537 w 12192000"/>
              <a:gd name="connsiteY193" fmla="*/ 6192479 h 6858000"/>
              <a:gd name="connsiteX194" fmla="*/ 11623202 w 12192000"/>
              <a:gd name="connsiteY194" fmla="*/ 6191708 h 6858000"/>
              <a:gd name="connsiteX195" fmla="*/ 11627323 w 12192000"/>
              <a:gd name="connsiteY195" fmla="*/ 6192483 h 6858000"/>
              <a:gd name="connsiteX196" fmla="*/ 11629383 w 12192000"/>
              <a:gd name="connsiteY196" fmla="*/ 6202808 h 6858000"/>
              <a:gd name="connsiteX197" fmla="*/ 11621142 w 12192000"/>
              <a:gd name="connsiteY197" fmla="*/ 6303996 h 6858000"/>
              <a:gd name="connsiteX198" fmla="*/ 11617020 w 12192000"/>
              <a:gd name="connsiteY198" fmla="*/ 6312256 h 6858000"/>
              <a:gd name="connsiteX199" fmla="*/ 11606719 w 12192000"/>
              <a:gd name="connsiteY199" fmla="*/ 6312256 h 6858000"/>
              <a:gd name="connsiteX200" fmla="*/ 11516059 w 12192000"/>
              <a:gd name="connsiteY200" fmla="*/ 6266825 h 6858000"/>
              <a:gd name="connsiteX201" fmla="*/ 11507818 w 12192000"/>
              <a:gd name="connsiteY201" fmla="*/ 6260630 h 6858000"/>
              <a:gd name="connsiteX202" fmla="*/ 11511939 w 12192000"/>
              <a:gd name="connsiteY202" fmla="*/ 6254434 h 6858000"/>
              <a:gd name="connsiteX203" fmla="*/ 11619081 w 12192000"/>
              <a:gd name="connsiteY203" fmla="*/ 6192483 h 6858000"/>
              <a:gd name="connsiteX204" fmla="*/ 11623202 w 12192000"/>
              <a:gd name="connsiteY204" fmla="*/ 6191708 h 6858000"/>
              <a:gd name="connsiteX205" fmla="*/ 11654515 w 12192000"/>
              <a:gd name="connsiteY205" fmla="*/ 6156519 h 6858000"/>
              <a:gd name="connsiteX206" fmla="*/ 11437684 w 12192000"/>
              <a:gd name="connsiteY206" fmla="*/ 6375689 h 6858000"/>
              <a:gd name="connsiteX207" fmla="*/ 11654515 w 12192000"/>
              <a:gd name="connsiteY207" fmla="*/ 6594858 h 6858000"/>
              <a:gd name="connsiteX208" fmla="*/ 11871347 w 12192000"/>
              <a:gd name="connsiteY208" fmla="*/ 6375689 h 6858000"/>
              <a:gd name="connsiteX209" fmla="*/ 11654515 w 12192000"/>
              <a:gd name="connsiteY209" fmla="*/ 6156519 h 6858000"/>
              <a:gd name="connsiteX210" fmla="*/ 11653930 w 12192000"/>
              <a:gd name="connsiteY210" fmla="*/ 6124960 h 6858000"/>
              <a:gd name="connsiteX211" fmla="*/ 11900569 w 12192000"/>
              <a:gd name="connsiteY211" fmla="*/ 6374521 h 6858000"/>
              <a:gd name="connsiteX212" fmla="*/ 11653930 w 12192000"/>
              <a:gd name="connsiteY212" fmla="*/ 6624082 h 6858000"/>
              <a:gd name="connsiteX213" fmla="*/ 11407292 w 12192000"/>
              <a:gd name="connsiteY213" fmla="*/ 6374521 h 6858000"/>
              <a:gd name="connsiteX214" fmla="*/ 11653930 w 12192000"/>
              <a:gd name="connsiteY214" fmla="*/ 6124960 h 6858000"/>
              <a:gd name="connsiteX215" fmla="*/ 11641007 w 12192000"/>
              <a:gd name="connsiteY215" fmla="*/ 6046384 h 6858000"/>
              <a:gd name="connsiteX216" fmla="*/ 11628668 w 12192000"/>
              <a:gd name="connsiteY216" fmla="*/ 6096267 h 6858000"/>
              <a:gd name="connsiteX217" fmla="*/ 11606046 w 12192000"/>
              <a:gd name="connsiteY217" fmla="*/ 6100424 h 6858000"/>
              <a:gd name="connsiteX218" fmla="*/ 11579311 w 12192000"/>
              <a:gd name="connsiteY218" fmla="*/ 6054698 h 6858000"/>
              <a:gd name="connsiteX219" fmla="*/ 11579311 w 12192000"/>
              <a:gd name="connsiteY219" fmla="*/ 6052619 h 6858000"/>
              <a:gd name="connsiteX220" fmla="*/ 11577254 w 12192000"/>
              <a:gd name="connsiteY220" fmla="*/ 6054698 h 6858000"/>
              <a:gd name="connsiteX221" fmla="*/ 11556689 w 12192000"/>
              <a:gd name="connsiteY221" fmla="*/ 6058855 h 6858000"/>
              <a:gd name="connsiteX222" fmla="*/ 11556689 w 12192000"/>
              <a:gd name="connsiteY222" fmla="*/ 6060933 h 6858000"/>
              <a:gd name="connsiteX223" fmla="*/ 11552576 w 12192000"/>
              <a:gd name="connsiteY223" fmla="*/ 6085875 h 6858000"/>
              <a:gd name="connsiteX224" fmla="*/ 11556689 w 12192000"/>
              <a:gd name="connsiteY224" fmla="*/ 6112895 h 6858000"/>
              <a:gd name="connsiteX225" fmla="*/ 11536124 w 12192000"/>
              <a:gd name="connsiteY225" fmla="*/ 6121208 h 6858000"/>
              <a:gd name="connsiteX226" fmla="*/ 11499106 w 12192000"/>
              <a:gd name="connsiteY226" fmla="*/ 6085875 h 6858000"/>
              <a:gd name="connsiteX227" fmla="*/ 11499106 w 12192000"/>
              <a:gd name="connsiteY227" fmla="*/ 6083796 h 6858000"/>
              <a:gd name="connsiteX228" fmla="*/ 11497050 w 12192000"/>
              <a:gd name="connsiteY228" fmla="*/ 6083796 h 6858000"/>
              <a:gd name="connsiteX229" fmla="*/ 11478541 w 12192000"/>
              <a:gd name="connsiteY229" fmla="*/ 6096267 h 6858000"/>
              <a:gd name="connsiteX230" fmla="*/ 11478541 w 12192000"/>
              <a:gd name="connsiteY230" fmla="*/ 6098345 h 6858000"/>
              <a:gd name="connsiteX231" fmla="*/ 11490880 w 12192000"/>
              <a:gd name="connsiteY231" fmla="*/ 6148228 h 6858000"/>
              <a:gd name="connsiteX232" fmla="*/ 11474428 w 12192000"/>
              <a:gd name="connsiteY232" fmla="*/ 6160699 h 6858000"/>
              <a:gd name="connsiteX233" fmla="*/ 11431240 w 12192000"/>
              <a:gd name="connsiteY233" fmla="*/ 6133679 h 6858000"/>
              <a:gd name="connsiteX234" fmla="*/ 11429184 w 12192000"/>
              <a:gd name="connsiteY234" fmla="*/ 6133679 h 6858000"/>
              <a:gd name="connsiteX235" fmla="*/ 11429184 w 12192000"/>
              <a:gd name="connsiteY235" fmla="*/ 6135757 h 6858000"/>
              <a:gd name="connsiteX236" fmla="*/ 11412731 w 12192000"/>
              <a:gd name="connsiteY236" fmla="*/ 6150307 h 6858000"/>
              <a:gd name="connsiteX237" fmla="*/ 11412731 w 12192000"/>
              <a:gd name="connsiteY237" fmla="*/ 6152385 h 6858000"/>
              <a:gd name="connsiteX238" fmla="*/ 11439467 w 12192000"/>
              <a:gd name="connsiteY238" fmla="*/ 6198111 h 6858000"/>
              <a:gd name="connsiteX239" fmla="*/ 11425070 w 12192000"/>
              <a:gd name="connsiteY239" fmla="*/ 6214739 h 6858000"/>
              <a:gd name="connsiteX240" fmla="*/ 11375714 w 12192000"/>
              <a:gd name="connsiteY240" fmla="*/ 6202268 h 6858000"/>
              <a:gd name="connsiteX241" fmla="*/ 11373657 w 12192000"/>
              <a:gd name="connsiteY241" fmla="*/ 6202268 h 6858000"/>
              <a:gd name="connsiteX242" fmla="*/ 11363375 w 12192000"/>
              <a:gd name="connsiteY242" fmla="*/ 6220974 h 6858000"/>
              <a:gd name="connsiteX243" fmla="*/ 11363375 w 12192000"/>
              <a:gd name="connsiteY243" fmla="*/ 6223053 h 6858000"/>
              <a:gd name="connsiteX244" fmla="*/ 11400392 w 12192000"/>
              <a:gd name="connsiteY244" fmla="*/ 6260465 h 6858000"/>
              <a:gd name="connsiteX245" fmla="*/ 11392166 w 12192000"/>
              <a:gd name="connsiteY245" fmla="*/ 6279171 h 6858000"/>
              <a:gd name="connsiteX246" fmla="*/ 11340753 w 12192000"/>
              <a:gd name="connsiteY246" fmla="*/ 6279171 h 6858000"/>
              <a:gd name="connsiteX247" fmla="*/ 11338696 w 12192000"/>
              <a:gd name="connsiteY247" fmla="*/ 6279171 h 6858000"/>
              <a:gd name="connsiteX248" fmla="*/ 11338696 w 12192000"/>
              <a:gd name="connsiteY248" fmla="*/ 6281249 h 6858000"/>
              <a:gd name="connsiteX249" fmla="*/ 11332527 w 12192000"/>
              <a:gd name="connsiteY249" fmla="*/ 6302033 h 6858000"/>
              <a:gd name="connsiteX250" fmla="*/ 11334583 w 12192000"/>
              <a:gd name="connsiteY250" fmla="*/ 6304112 h 6858000"/>
              <a:gd name="connsiteX251" fmla="*/ 11377770 w 12192000"/>
              <a:gd name="connsiteY251" fmla="*/ 6329053 h 6858000"/>
              <a:gd name="connsiteX252" fmla="*/ 11375714 w 12192000"/>
              <a:gd name="connsiteY252" fmla="*/ 6351917 h 6858000"/>
              <a:gd name="connsiteX253" fmla="*/ 11326357 w 12192000"/>
              <a:gd name="connsiteY253" fmla="*/ 6364388 h 6858000"/>
              <a:gd name="connsiteX254" fmla="*/ 11324300 w 12192000"/>
              <a:gd name="connsiteY254" fmla="*/ 6364388 h 6858000"/>
              <a:gd name="connsiteX255" fmla="*/ 11324300 w 12192000"/>
              <a:gd name="connsiteY255" fmla="*/ 6366465 h 6858000"/>
              <a:gd name="connsiteX256" fmla="*/ 11324300 w 12192000"/>
              <a:gd name="connsiteY256" fmla="*/ 6376858 h 6858000"/>
              <a:gd name="connsiteX257" fmla="*/ 11324300 w 12192000"/>
              <a:gd name="connsiteY257" fmla="*/ 6387250 h 6858000"/>
              <a:gd name="connsiteX258" fmla="*/ 11324300 w 12192000"/>
              <a:gd name="connsiteY258" fmla="*/ 6389329 h 6858000"/>
              <a:gd name="connsiteX259" fmla="*/ 11326357 w 12192000"/>
              <a:gd name="connsiteY259" fmla="*/ 6389329 h 6858000"/>
              <a:gd name="connsiteX260" fmla="*/ 11375714 w 12192000"/>
              <a:gd name="connsiteY260" fmla="*/ 6401800 h 6858000"/>
              <a:gd name="connsiteX261" fmla="*/ 11379827 w 12192000"/>
              <a:gd name="connsiteY261" fmla="*/ 6424662 h 6858000"/>
              <a:gd name="connsiteX262" fmla="*/ 11334583 w 12192000"/>
              <a:gd name="connsiteY262" fmla="*/ 6451682 h 6858000"/>
              <a:gd name="connsiteX263" fmla="*/ 11332527 w 12192000"/>
              <a:gd name="connsiteY263" fmla="*/ 6451682 h 6858000"/>
              <a:gd name="connsiteX264" fmla="*/ 11332527 w 12192000"/>
              <a:gd name="connsiteY264" fmla="*/ 6453761 h 6858000"/>
              <a:gd name="connsiteX265" fmla="*/ 11338696 w 12192000"/>
              <a:gd name="connsiteY265" fmla="*/ 6474546 h 6858000"/>
              <a:gd name="connsiteX266" fmla="*/ 11340753 w 12192000"/>
              <a:gd name="connsiteY266" fmla="*/ 6474546 h 6858000"/>
              <a:gd name="connsiteX267" fmla="*/ 11392166 w 12192000"/>
              <a:gd name="connsiteY267" fmla="*/ 6474546 h 6858000"/>
              <a:gd name="connsiteX268" fmla="*/ 11400392 w 12192000"/>
              <a:gd name="connsiteY268" fmla="*/ 6495329 h 6858000"/>
              <a:gd name="connsiteX269" fmla="*/ 11363375 w 12192000"/>
              <a:gd name="connsiteY269" fmla="*/ 6532742 h 6858000"/>
              <a:gd name="connsiteX270" fmla="*/ 11363375 w 12192000"/>
              <a:gd name="connsiteY270" fmla="*/ 6534820 h 6858000"/>
              <a:gd name="connsiteX271" fmla="*/ 11375714 w 12192000"/>
              <a:gd name="connsiteY271" fmla="*/ 6553526 h 6858000"/>
              <a:gd name="connsiteX272" fmla="*/ 11427127 w 12192000"/>
              <a:gd name="connsiteY272" fmla="*/ 6538978 h 6858000"/>
              <a:gd name="connsiteX273" fmla="*/ 11439467 w 12192000"/>
              <a:gd name="connsiteY273" fmla="*/ 6557684 h 6858000"/>
              <a:gd name="connsiteX274" fmla="*/ 11412731 w 12192000"/>
              <a:gd name="connsiteY274" fmla="*/ 6603410 h 6858000"/>
              <a:gd name="connsiteX275" fmla="*/ 11414788 w 12192000"/>
              <a:gd name="connsiteY275" fmla="*/ 6605487 h 6858000"/>
              <a:gd name="connsiteX276" fmla="*/ 11429184 w 12192000"/>
              <a:gd name="connsiteY276" fmla="*/ 6620037 h 6858000"/>
              <a:gd name="connsiteX277" fmla="*/ 11431240 w 12192000"/>
              <a:gd name="connsiteY277" fmla="*/ 6620037 h 6858000"/>
              <a:gd name="connsiteX278" fmla="*/ 11476484 w 12192000"/>
              <a:gd name="connsiteY278" fmla="*/ 6593017 h 6858000"/>
              <a:gd name="connsiteX279" fmla="*/ 11492937 w 12192000"/>
              <a:gd name="connsiteY279" fmla="*/ 6607566 h 6858000"/>
              <a:gd name="connsiteX280" fmla="*/ 11480598 w 12192000"/>
              <a:gd name="connsiteY280" fmla="*/ 6657449 h 6858000"/>
              <a:gd name="connsiteX281" fmla="*/ 11480598 w 12192000"/>
              <a:gd name="connsiteY281" fmla="*/ 6659528 h 6858000"/>
              <a:gd name="connsiteX282" fmla="*/ 11499106 w 12192000"/>
              <a:gd name="connsiteY282" fmla="*/ 6669919 h 6858000"/>
              <a:gd name="connsiteX283" fmla="*/ 11499106 w 12192000"/>
              <a:gd name="connsiteY283" fmla="*/ 6671998 h 6858000"/>
              <a:gd name="connsiteX284" fmla="*/ 11501163 w 12192000"/>
              <a:gd name="connsiteY284" fmla="*/ 6669919 h 6858000"/>
              <a:gd name="connsiteX285" fmla="*/ 11538180 w 12192000"/>
              <a:gd name="connsiteY285" fmla="*/ 6632508 h 6858000"/>
              <a:gd name="connsiteX286" fmla="*/ 11556689 w 12192000"/>
              <a:gd name="connsiteY286" fmla="*/ 6640822 h 6858000"/>
              <a:gd name="connsiteX287" fmla="*/ 11554632 w 12192000"/>
              <a:gd name="connsiteY287" fmla="*/ 6667842 h 6858000"/>
              <a:gd name="connsiteX288" fmla="*/ 11556689 w 12192000"/>
              <a:gd name="connsiteY288" fmla="*/ 6692783 h 6858000"/>
              <a:gd name="connsiteX289" fmla="*/ 11556689 w 12192000"/>
              <a:gd name="connsiteY289" fmla="*/ 6694861 h 6858000"/>
              <a:gd name="connsiteX290" fmla="*/ 11558746 w 12192000"/>
              <a:gd name="connsiteY290" fmla="*/ 6694861 h 6858000"/>
              <a:gd name="connsiteX291" fmla="*/ 11579311 w 12192000"/>
              <a:gd name="connsiteY291" fmla="*/ 6701096 h 6858000"/>
              <a:gd name="connsiteX292" fmla="*/ 11581367 w 12192000"/>
              <a:gd name="connsiteY292" fmla="*/ 6701096 h 6858000"/>
              <a:gd name="connsiteX293" fmla="*/ 11606046 w 12192000"/>
              <a:gd name="connsiteY293" fmla="*/ 6655371 h 6858000"/>
              <a:gd name="connsiteX294" fmla="*/ 11628668 w 12192000"/>
              <a:gd name="connsiteY294" fmla="*/ 6657449 h 6858000"/>
              <a:gd name="connsiteX295" fmla="*/ 11641007 w 12192000"/>
              <a:gd name="connsiteY295" fmla="*/ 6709410 h 6858000"/>
              <a:gd name="connsiteX296" fmla="*/ 11643063 w 12192000"/>
              <a:gd name="connsiteY296" fmla="*/ 6709410 h 6858000"/>
              <a:gd name="connsiteX297" fmla="*/ 11663629 w 12192000"/>
              <a:gd name="connsiteY297" fmla="*/ 6709410 h 6858000"/>
              <a:gd name="connsiteX298" fmla="*/ 11665686 w 12192000"/>
              <a:gd name="connsiteY298" fmla="*/ 6709410 h 6858000"/>
              <a:gd name="connsiteX299" fmla="*/ 11680082 w 12192000"/>
              <a:gd name="connsiteY299" fmla="*/ 6657449 h 6858000"/>
              <a:gd name="connsiteX300" fmla="*/ 11700647 w 12192000"/>
              <a:gd name="connsiteY300" fmla="*/ 6655371 h 6858000"/>
              <a:gd name="connsiteX301" fmla="*/ 11727382 w 12192000"/>
              <a:gd name="connsiteY301" fmla="*/ 6701096 h 6858000"/>
              <a:gd name="connsiteX302" fmla="*/ 11747947 w 12192000"/>
              <a:gd name="connsiteY302" fmla="*/ 6694861 h 6858000"/>
              <a:gd name="connsiteX303" fmla="*/ 11750004 w 12192000"/>
              <a:gd name="connsiteY303" fmla="*/ 6694861 h 6858000"/>
              <a:gd name="connsiteX304" fmla="*/ 11752060 w 12192000"/>
              <a:gd name="connsiteY304" fmla="*/ 6667842 h 6858000"/>
              <a:gd name="connsiteX305" fmla="*/ 11750004 w 12192000"/>
              <a:gd name="connsiteY305" fmla="*/ 6640822 h 6858000"/>
              <a:gd name="connsiteX306" fmla="*/ 11770569 w 12192000"/>
              <a:gd name="connsiteY306" fmla="*/ 6632508 h 6858000"/>
              <a:gd name="connsiteX307" fmla="*/ 11807586 w 12192000"/>
              <a:gd name="connsiteY307" fmla="*/ 6669919 h 6858000"/>
              <a:gd name="connsiteX308" fmla="*/ 11826095 w 12192000"/>
              <a:gd name="connsiteY308" fmla="*/ 6659528 h 6858000"/>
              <a:gd name="connsiteX309" fmla="*/ 11828152 w 12192000"/>
              <a:gd name="connsiteY309" fmla="*/ 6657449 h 6858000"/>
              <a:gd name="connsiteX310" fmla="*/ 11828152 w 12192000"/>
              <a:gd name="connsiteY310" fmla="*/ 6655371 h 6858000"/>
              <a:gd name="connsiteX311" fmla="*/ 11813756 w 12192000"/>
              <a:gd name="connsiteY311" fmla="*/ 6607566 h 6858000"/>
              <a:gd name="connsiteX312" fmla="*/ 11830208 w 12192000"/>
              <a:gd name="connsiteY312" fmla="*/ 6593017 h 6858000"/>
              <a:gd name="connsiteX313" fmla="*/ 11875452 w 12192000"/>
              <a:gd name="connsiteY313" fmla="*/ 6620037 h 6858000"/>
              <a:gd name="connsiteX314" fmla="*/ 11877509 w 12192000"/>
              <a:gd name="connsiteY314" fmla="*/ 6620037 h 6858000"/>
              <a:gd name="connsiteX315" fmla="*/ 11891905 w 12192000"/>
              <a:gd name="connsiteY315" fmla="*/ 6603410 h 6858000"/>
              <a:gd name="connsiteX316" fmla="*/ 11893961 w 12192000"/>
              <a:gd name="connsiteY316" fmla="*/ 6603410 h 6858000"/>
              <a:gd name="connsiteX317" fmla="*/ 11867226 w 12192000"/>
              <a:gd name="connsiteY317" fmla="*/ 6557684 h 6858000"/>
              <a:gd name="connsiteX318" fmla="*/ 11879565 w 12192000"/>
              <a:gd name="connsiteY318" fmla="*/ 6538978 h 6858000"/>
              <a:gd name="connsiteX319" fmla="*/ 11930979 w 12192000"/>
              <a:gd name="connsiteY319" fmla="*/ 6553526 h 6858000"/>
              <a:gd name="connsiteX320" fmla="*/ 11933035 w 12192000"/>
              <a:gd name="connsiteY320" fmla="*/ 6551448 h 6858000"/>
              <a:gd name="connsiteX321" fmla="*/ 11943318 w 12192000"/>
              <a:gd name="connsiteY321" fmla="*/ 6532742 h 6858000"/>
              <a:gd name="connsiteX322" fmla="*/ 11943318 w 12192000"/>
              <a:gd name="connsiteY322" fmla="*/ 6530664 h 6858000"/>
              <a:gd name="connsiteX323" fmla="*/ 11906300 w 12192000"/>
              <a:gd name="connsiteY323" fmla="*/ 6495329 h 6858000"/>
              <a:gd name="connsiteX324" fmla="*/ 11914526 w 12192000"/>
              <a:gd name="connsiteY324" fmla="*/ 6474546 h 6858000"/>
              <a:gd name="connsiteX325" fmla="*/ 11965940 w 12192000"/>
              <a:gd name="connsiteY325" fmla="*/ 6474546 h 6858000"/>
              <a:gd name="connsiteX326" fmla="*/ 11967996 w 12192000"/>
              <a:gd name="connsiteY326" fmla="*/ 6474546 h 6858000"/>
              <a:gd name="connsiteX327" fmla="*/ 11972109 w 12192000"/>
              <a:gd name="connsiteY327" fmla="*/ 6453761 h 6858000"/>
              <a:gd name="connsiteX328" fmla="*/ 11972109 w 12192000"/>
              <a:gd name="connsiteY328" fmla="*/ 6451682 h 6858000"/>
              <a:gd name="connsiteX329" fmla="*/ 11926866 w 12192000"/>
              <a:gd name="connsiteY329" fmla="*/ 6424662 h 6858000"/>
              <a:gd name="connsiteX330" fmla="*/ 11930979 w 12192000"/>
              <a:gd name="connsiteY330" fmla="*/ 6403878 h 6858000"/>
              <a:gd name="connsiteX331" fmla="*/ 11980336 w 12192000"/>
              <a:gd name="connsiteY331" fmla="*/ 6389329 h 6858000"/>
              <a:gd name="connsiteX332" fmla="*/ 11982392 w 12192000"/>
              <a:gd name="connsiteY332" fmla="*/ 6389329 h 6858000"/>
              <a:gd name="connsiteX333" fmla="*/ 11982392 w 12192000"/>
              <a:gd name="connsiteY333" fmla="*/ 6376858 h 6858000"/>
              <a:gd name="connsiteX334" fmla="*/ 11982392 w 12192000"/>
              <a:gd name="connsiteY334" fmla="*/ 6366465 h 6858000"/>
              <a:gd name="connsiteX335" fmla="*/ 11980336 w 12192000"/>
              <a:gd name="connsiteY335" fmla="*/ 6366465 h 6858000"/>
              <a:gd name="connsiteX336" fmla="*/ 11930979 w 12192000"/>
              <a:gd name="connsiteY336" fmla="*/ 6351917 h 6858000"/>
              <a:gd name="connsiteX337" fmla="*/ 11928922 w 12192000"/>
              <a:gd name="connsiteY337" fmla="*/ 6331132 h 6858000"/>
              <a:gd name="connsiteX338" fmla="*/ 11972109 w 12192000"/>
              <a:gd name="connsiteY338" fmla="*/ 6304112 h 6858000"/>
              <a:gd name="connsiteX339" fmla="*/ 11974166 w 12192000"/>
              <a:gd name="connsiteY339" fmla="*/ 6304112 h 6858000"/>
              <a:gd name="connsiteX340" fmla="*/ 11974166 w 12192000"/>
              <a:gd name="connsiteY340" fmla="*/ 6302033 h 6858000"/>
              <a:gd name="connsiteX341" fmla="*/ 11967996 w 12192000"/>
              <a:gd name="connsiteY341" fmla="*/ 6281249 h 6858000"/>
              <a:gd name="connsiteX342" fmla="*/ 11965940 w 12192000"/>
              <a:gd name="connsiteY342" fmla="*/ 6281249 h 6858000"/>
              <a:gd name="connsiteX343" fmla="*/ 11914526 w 12192000"/>
              <a:gd name="connsiteY343" fmla="*/ 6281249 h 6858000"/>
              <a:gd name="connsiteX344" fmla="*/ 11906300 w 12192000"/>
              <a:gd name="connsiteY344" fmla="*/ 6260465 h 6858000"/>
              <a:gd name="connsiteX345" fmla="*/ 11943318 w 12192000"/>
              <a:gd name="connsiteY345" fmla="*/ 6223053 h 6858000"/>
              <a:gd name="connsiteX346" fmla="*/ 11943318 w 12192000"/>
              <a:gd name="connsiteY346" fmla="*/ 6220974 h 6858000"/>
              <a:gd name="connsiteX347" fmla="*/ 11933035 w 12192000"/>
              <a:gd name="connsiteY347" fmla="*/ 6202268 h 6858000"/>
              <a:gd name="connsiteX348" fmla="*/ 11930979 w 12192000"/>
              <a:gd name="connsiteY348" fmla="*/ 6202268 h 6858000"/>
              <a:gd name="connsiteX349" fmla="*/ 11881622 w 12192000"/>
              <a:gd name="connsiteY349" fmla="*/ 6214739 h 6858000"/>
              <a:gd name="connsiteX350" fmla="*/ 11867226 w 12192000"/>
              <a:gd name="connsiteY350" fmla="*/ 6198111 h 6858000"/>
              <a:gd name="connsiteX351" fmla="*/ 11893961 w 12192000"/>
              <a:gd name="connsiteY351" fmla="*/ 6152385 h 6858000"/>
              <a:gd name="connsiteX352" fmla="*/ 11893961 w 12192000"/>
              <a:gd name="connsiteY352" fmla="*/ 6150307 h 6858000"/>
              <a:gd name="connsiteX353" fmla="*/ 11877509 w 12192000"/>
              <a:gd name="connsiteY353" fmla="*/ 6135757 h 6858000"/>
              <a:gd name="connsiteX354" fmla="*/ 11832265 w 12192000"/>
              <a:gd name="connsiteY354" fmla="*/ 6160699 h 6858000"/>
              <a:gd name="connsiteX355" fmla="*/ 11813756 w 12192000"/>
              <a:gd name="connsiteY355" fmla="*/ 6148228 h 6858000"/>
              <a:gd name="connsiteX356" fmla="*/ 11828152 w 12192000"/>
              <a:gd name="connsiteY356" fmla="*/ 6098345 h 6858000"/>
              <a:gd name="connsiteX357" fmla="*/ 11828152 w 12192000"/>
              <a:gd name="connsiteY357" fmla="*/ 6096267 h 6858000"/>
              <a:gd name="connsiteX358" fmla="*/ 11809643 w 12192000"/>
              <a:gd name="connsiteY358" fmla="*/ 6085875 h 6858000"/>
              <a:gd name="connsiteX359" fmla="*/ 11807586 w 12192000"/>
              <a:gd name="connsiteY359" fmla="*/ 6083796 h 6858000"/>
              <a:gd name="connsiteX360" fmla="*/ 11807586 w 12192000"/>
              <a:gd name="connsiteY360" fmla="*/ 6085875 h 6858000"/>
              <a:gd name="connsiteX361" fmla="*/ 11770569 w 12192000"/>
              <a:gd name="connsiteY361" fmla="*/ 6121208 h 6858000"/>
              <a:gd name="connsiteX362" fmla="*/ 11750004 w 12192000"/>
              <a:gd name="connsiteY362" fmla="*/ 6112895 h 6858000"/>
              <a:gd name="connsiteX363" fmla="*/ 11754116 w 12192000"/>
              <a:gd name="connsiteY363" fmla="*/ 6085875 h 6858000"/>
              <a:gd name="connsiteX364" fmla="*/ 11750004 w 12192000"/>
              <a:gd name="connsiteY364" fmla="*/ 6060933 h 6858000"/>
              <a:gd name="connsiteX365" fmla="*/ 11750004 w 12192000"/>
              <a:gd name="connsiteY365" fmla="*/ 6058855 h 6858000"/>
              <a:gd name="connsiteX366" fmla="*/ 11747947 w 12192000"/>
              <a:gd name="connsiteY366" fmla="*/ 6058855 h 6858000"/>
              <a:gd name="connsiteX367" fmla="*/ 11727382 w 12192000"/>
              <a:gd name="connsiteY367" fmla="*/ 6054698 h 6858000"/>
              <a:gd name="connsiteX368" fmla="*/ 11700647 w 12192000"/>
              <a:gd name="connsiteY368" fmla="*/ 6100424 h 6858000"/>
              <a:gd name="connsiteX369" fmla="*/ 11678025 w 12192000"/>
              <a:gd name="connsiteY369" fmla="*/ 6096267 h 6858000"/>
              <a:gd name="connsiteX370" fmla="*/ 11665686 w 12192000"/>
              <a:gd name="connsiteY370" fmla="*/ 6046384 h 6858000"/>
              <a:gd name="connsiteX371" fmla="*/ 11663629 w 12192000"/>
              <a:gd name="connsiteY371" fmla="*/ 6046384 h 6858000"/>
              <a:gd name="connsiteX372" fmla="*/ 11643063 w 12192000"/>
              <a:gd name="connsiteY372" fmla="*/ 6046384 h 6858000"/>
              <a:gd name="connsiteX373" fmla="*/ 11641007 w 12192000"/>
              <a:gd name="connsiteY373" fmla="*/ 604638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8106" y="6443815"/>
                </a:moveTo>
                <a:cubicBezTo>
                  <a:pt x="11612187" y="6441731"/>
                  <a:pt x="11614228" y="6441731"/>
                  <a:pt x="11618309" y="6443815"/>
                </a:cubicBezTo>
                <a:cubicBezTo>
                  <a:pt x="11620349" y="6445900"/>
                  <a:pt x="11622390" y="6447984"/>
                  <a:pt x="11622390" y="6452153"/>
                </a:cubicBezTo>
                <a:cubicBezTo>
                  <a:pt x="11628512" y="6554297"/>
                  <a:pt x="11628512" y="6554297"/>
                  <a:pt x="11628512" y="6554297"/>
                </a:cubicBezTo>
                <a:cubicBezTo>
                  <a:pt x="11630552" y="6560550"/>
                  <a:pt x="11628512" y="6562635"/>
                  <a:pt x="11626471" y="6564719"/>
                </a:cubicBezTo>
                <a:cubicBezTo>
                  <a:pt x="11624431" y="6566804"/>
                  <a:pt x="11622390" y="6564719"/>
                  <a:pt x="11620349" y="6564719"/>
                </a:cubicBezTo>
                <a:cubicBezTo>
                  <a:pt x="11575456" y="6554297"/>
                  <a:pt x="11544846" y="6535535"/>
                  <a:pt x="11514237" y="6502183"/>
                </a:cubicBezTo>
                <a:cubicBezTo>
                  <a:pt x="11512196" y="6500099"/>
                  <a:pt x="11510155" y="6498014"/>
                  <a:pt x="11510155" y="6495930"/>
                </a:cubicBezTo>
                <a:cubicBezTo>
                  <a:pt x="11510155" y="6495930"/>
                  <a:pt x="11510155" y="6495930"/>
                  <a:pt x="11510155" y="6493844"/>
                </a:cubicBezTo>
                <a:cubicBezTo>
                  <a:pt x="11510155" y="6491760"/>
                  <a:pt x="11514237" y="6489675"/>
                  <a:pt x="11516277" y="6489675"/>
                </a:cubicBezTo>
                <a:cubicBezTo>
                  <a:pt x="11608106" y="6443815"/>
                  <a:pt x="11608106" y="6443815"/>
                  <a:pt x="11608106" y="6443815"/>
                </a:cubicBezTo>
                <a:close/>
                <a:moveTo>
                  <a:pt x="11690840" y="6441731"/>
                </a:moveTo>
                <a:cubicBezTo>
                  <a:pt x="11694960" y="6441731"/>
                  <a:pt x="11697021" y="6441731"/>
                  <a:pt x="11701142" y="6441731"/>
                </a:cubicBezTo>
                <a:cubicBezTo>
                  <a:pt x="11791801" y="6487497"/>
                  <a:pt x="11791801" y="6487497"/>
                  <a:pt x="11791801" y="6487497"/>
                </a:cubicBezTo>
                <a:cubicBezTo>
                  <a:pt x="11795922" y="6489577"/>
                  <a:pt x="11797982" y="6491657"/>
                  <a:pt x="11800043" y="6493738"/>
                </a:cubicBezTo>
                <a:cubicBezTo>
                  <a:pt x="11800043" y="6495818"/>
                  <a:pt x="11797982" y="6497898"/>
                  <a:pt x="11795922" y="6499978"/>
                </a:cubicBezTo>
                <a:cubicBezTo>
                  <a:pt x="11765016" y="6533262"/>
                  <a:pt x="11732048" y="6551985"/>
                  <a:pt x="11688780" y="6562386"/>
                </a:cubicBezTo>
                <a:cubicBezTo>
                  <a:pt x="11684658" y="6564466"/>
                  <a:pt x="11682598" y="6564466"/>
                  <a:pt x="11680537" y="6562386"/>
                </a:cubicBezTo>
                <a:cubicBezTo>
                  <a:pt x="11678477" y="6560306"/>
                  <a:pt x="11678477" y="6556145"/>
                  <a:pt x="11678477" y="6554065"/>
                </a:cubicBezTo>
                <a:cubicBezTo>
                  <a:pt x="11686719" y="6450052"/>
                  <a:pt x="11686719" y="6450052"/>
                  <a:pt x="11686719" y="6450052"/>
                </a:cubicBezTo>
                <a:cubicBezTo>
                  <a:pt x="11686719" y="6447972"/>
                  <a:pt x="11688780" y="6443811"/>
                  <a:pt x="11690840" y="6441731"/>
                </a:cubicBezTo>
                <a:close/>
                <a:moveTo>
                  <a:pt x="10873105" y="6401988"/>
                </a:moveTo>
                <a:cubicBezTo>
                  <a:pt x="10873105" y="6401988"/>
                  <a:pt x="10873105" y="6401988"/>
                  <a:pt x="10873105" y="6445191"/>
                </a:cubicBezTo>
                <a:cubicBezTo>
                  <a:pt x="10873105" y="6445191"/>
                  <a:pt x="10846037" y="6453420"/>
                  <a:pt x="10825216" y="6453420"/>
                </a:cubicBezTo>
                <a:cubicBezTo>
                  <a:pt x="10808559" y="6453420"/>
                  <a:pt x="10806477" y="6436962"/>
                  <a:pt x="10806477" y="6428733"/>
                </a:cubicBezTo>
                <a:cubicBezTo>
                  <a:pt x="10806477" y="6414332"/>
                  <a:pt x="10814806" y="6406103"/>
                  <a:pt x="10831463" y="6404046"/>
                </a:cubicBezTo>
                <a:close/>
                <a:moveTo>
                  <a:pt x="10523604" y="6331854"/>
                </a:moveTo>
                <a:cubicBezTo>
                  <a:pt x="10552241" y="6331854"/>
                  <a:pt x="10564515" y="6348461"/>
                  <a:pt x="10564515" y="6392053"/>
                </a:cubicBezTo>
                <a:cubicBezTo>
                  <a:pt x="10564515" y="6429417"/>
                  <a:pt x="10558379" y="6452251"/>
                  <a:pt x="10523604" y="6452251"/>
                </a:cubicBezTo>
                <a:cubicBezTo>
                  <a:pt x="10488829" y="6452251"/>
                  <a:pt x="10482692" y="6429417"/>
                  <a:pt x="10482692" y="6392053"/>
                </a:cubicBezTo>
                <a:cubicBezTo>
                  <a:pt x="10482692" y="6348461"/>
                  <a:pt x="10492920" y="6331854"/>
                  <a:pt x="10523604" y="6331854"/>
                </a:cubicBezTo>
                <a:close/>
                <a:moveTo>
                  <a:pt x="11677827" y="6323542"/>
                </a:moveTo>
                <a:cubicBezTo>
                  <a:pt x="11680654" y="6323023"/>
                  <a:pt x="11683737" y="6323542"/>
                  <a:pt x="11686820" y="6324581"/>
                </a:cubicBezTo>
                <a:cubicBezTo>
                  <a:pt x="11703266" y="6337050"/>
                  <a:pt x="11713544" y="6355752"/>
                  <a:pt x="11713544" y="6376532"/>
                </a:cubicBezTo>
                <a:cubicBezTo>
                  <a:pt x="11713544" y="6407703"/>
                  <a:pt x="11686820" y="6434717"/>
                  <a:pt x="11653930" y="6434717"/>
                </a:cubicBezTo>
                <a:cubicBezTo>
                  <a:pt x="11621040" y="6434717"/>
                  <a:pt x="11594316" y="6407703"/>
                  <a:pt x="11594316" y="6376532"/>
                </a:cubicBezTo>
                <a:cubicBezTo>
                  <a:pt x="11594316" y="6355752"/>
                  <a:pt x="11604594" y="6337050"/>
                  <a:pt x="11621040" y="6326660"/>
                </a:cubicBezTo>
                <a:cubicBezTo>
                  <a:pt x="11627207" y="6322503"/>
                  <a:pt x="11633373" y="6322503"/>
                  <a:pt x="11637485" y="6328737"/>
                </a:cubicBezTo>
                <a:cubicBezTo>
                  <a:pt x="11641596" y="6334972"/>
                  <a:pt x="11639541" y="6341205"/>
                  <a:pt x="11635429" y="6345362"/>
                </a:cubicBezTo>
                <a:cubicBezTo>
                  <a:pt x="11625151" y="6351596"/>
                  <a:pt x="11618984" y="6364064"/>
                  <a:pt x="11618984" y="6376532"/>
                </a:cubicBezTo>
                <a:cubicBezTo>
                  <a:pt x="11618984" y="6395235"/>
                  <a:pt x="11635429" y="6411859"/>
                  <a:pt x="11653930" y="6411859"/>
                </a:cubicBezTo>
                <a:cubicBezTo>
                  <a:pt x="11672431" y="6411859"/>
                  <a:pt x="11688876" y="6395235"/>
                  <a:pt x="11688876" y="6376532"/>
                </a:cubicBezTo>
                <a:cubicBezTo>
                  <a:pt x="11688876" y="6364064"/>
                  <a:pt x="11682709" y="6351596"/>
                  <a:pt x="11672431" y="6345362"/>
                </a:cubicBezTo>
                <a:cubicBezTo>
                  <a:pt x="11668320" y="6341205"/>
                  <a:pt x="11666264" y="6334972"/>
                  <a:pt x="11670375" y="6328737"/>
                </a:cubicBezTo>
                <a:cubicBezTo>
                  <a:pt x="11672431" y="6325621"/>
                  <a:pt x="11675001" y="6324062"/>
                  <a:pt x="11677827" y="6323542"/>
                </a:cubicBezTo>
                <a:close/>
                <a:moveTo>
                  <a:pt x="11826761" y="6308476"/>
                </a:moveTo>
                <a:cubicBezTo>
                  <a:pt x="11828828" y="6308476"/>
                  <a:pt x="11830894" y="6312628"/>
                  <a:pt x="11830894" y="6314705"/>
                </a:cubicBezTo>
                <a:cubicBezTo>
                  <a:pt x="11843292" y="6358303"/>
                  <a:pt x="11843292" y="6395673"/>
                  <a:pt x="11830894" y="6439272"/>
                </a:cubicBezTo>
                <a:cubicBezTo>
                  <a:pt x="11828828" y="6443424"/>
                  <a:pt x="11828828" y="6445500"/>
                  <a:pt x="11826761" y="6445500"/>
                </a:cubicBezTo>
                <a:cubicBezTo>
                  <a:pt x="11822628" y="6447576"/>
                  <a:pt x="11820562" y="6445500"/>
                  <a:pt x="11818495" y="6443424"/>
                </a:cubicBezTo>
                <a:cubicBezTo>
                  <a:pt x="11733770" y="6385292"/>
                  <a:pt x="11733770" y="6385292"/>
                  <a:pt x="11733770" y="6385292"/>
                </a:cubicBezTo>
                <a:cubicBezTo>
                  <a:pt x="11729637" y="6383217"/>
                  <a:pt x="11727571" y="6381140"/>
                  <a:pt x="11727571" y="6376988"/>
                </a:cubicBezTo>
                <a:cubicBezTo>
                  <a:pt x="11727571" y="6374912"/>
                  <a:pt x="11729637" y="6370760"/>
                  <a:pt x="11733770" y="6368684"/>
                </a:cubicBezTo>
                <a:cubicBezTo>
                  <a:pt x="11818495" y="6310553"/>
                  <a:pt x="11818495" y="6310553"/>
                  <a:pt x="11818495" y="6310553"/>
                </a:cubicBezTo>
                <a:cubicBezTo>
                  <a:pt x="11820562" y="6308476"/>
                  <a:pt x="11824695" y="6308476"/>
                  <a:pt x="11826761" y="6308476"/>
                </a:cubicBezTo>
                <a:close/>
                <a:moveTo>
                  <a:pt x="11480933" y="6308476"/>
                </a:moveTo>
                <a:cubicBezTo>
                  <a:pt x="11485024" y="6308476"/>
                  <a:pt x="11487070" y="6310553"/>
                  <a:pt x="11489116" y="6312628"/>
                </a:cubicBezTo>
                <a:cubicBezTo>
                  <a:pt x="11572984" y="6368684"/>
                  <a:pt x="11572984" y="6368684"/>
                  <a:pt x="11572984" y="6368684"/>
                </a:cubicBezTo>
                <a:cubicBezTo>
                  <a:pt x="11577075" y="6370760"/>
                  <a:pt x="11579121" y="6374912"/>
                  <a:pt x="11579121" y="6376988"/>
                </a:cubicBezTo>
                <a:cubicBezTo>
                  <a:pt x="11579121" y="6381140"/>
                  <a:pt x="11577075" y="6383217"/>
                  <a:pt x="11572984" y="6385292"/>
                </a:cubicBezTo>
                <a:lnTo>
                  <a:pt x="11489116" y="6443424"/>
                </a:lnTo>
                <a:cubicBezTo>
                  <a:pt x="11485024" y="6445500"/>
                  <a:pt x="11482979" y="6447576"/>
                  <a:pt x="11480933" y="6445500"/>
                </a:cubicBezTo>
                <a:cubicBezTo>
                  <a:pt x="11478888" y="6445500"/>
                  <a:pt x="11476842" y="6443424"/>
                  <a:pt x="11476842" y="6439272"/>
                </a:cubicBezTo>
                <a:cubicBezTo>
                  <a:pt x="11464569" y="6395673"/>
                  <a:pt x="11464569" y="6360379"/>
                  <a:pt x="11476842" y="6314705"/>
                </a:cubicBezTo>
                <a:cubicBezTo>
                  <a:pt x="11476842" y="6312628"/>
                  <a:pt x="11478888" y="6310553"/>
                  <a:pt x="11480933" y="6308476"/>
                </a:cubicBezTo>
                <a:close/>
                <a:moveTo>
                  <a:pt x="11092888" y="6297956"/>
                </a:moveTo>
                <a:cubicBezTo>
                  <a:pt x="11090835" y="6297956"/>
                  <a:pt x="11088782" y="6297956"/>
                  <a:pt x="11086728" y="6300034"/>
                </a:cubicBezTo>
                <a:cubicBezTo>
                  <a:pt x="11084676" y="6302111"/>
                  <a:pt x="11084676" y="6304188"/>
                  <a:pt x="11084676" y="6306264"/>
                </a:cubicBezTo>
                <a:cubicBezTo>
                  <a:pt x="11125737" y="6464115"/>
                  <a:pt x="11125737" y="6464115"/>
                  <a:pt x="11125737" y="6464115"/>
                </a:cubicBezTo>
                <a:cubicBezTo>
                  <a:pt x="11127790" y="6472423"/>
                  <a:pt x="11136003" y="6484884"/>
                  <a:pt x="11150374" y="6484884"/>
                </a:cubicBezTo>
                <a:cubicBezTo>
                  <a:pt x="11158586" y="6484884"/>
                  <a:pt x="11158586" y="6484884"/>
                  <a:pt x="11158586" y="6484884"/>
                </a:cubicBezTo>
                <a:cubicBezTo>
                  <a:pt x="11156533" y="6489038"/>
                  <a:pt x="11156533" y="6491116"/>
                  <a:pt x="11154480" y="6493192"/>
                </a:cubicBezTo>
                <a:cubicBezTo>
                  <a:pt x="11154480" y="6495269"/>
                  <a:pt x="11154480" y="6495269"/>
                  <a:pt x="11154480" y="6495269"/>
                </a:cubicBezTo>
                <a:cubicBezTo>
                  <a:pt x="11152427" y="6501501"/>
                  <a:pt x="11150374" y="6513962"/>
                  <a:pt x="11129843" y="6513962"/>
                </a:cubicBezTo>
                <a:cubicBezTo>
                  <a:pt x="11094941" y="6511885"/>
                  <a:pt x="11094941" y="6511885"/>
                  <a:pt x="11094941" y="6511885"/>
                </a:cubicBezTo>
                <a:cubicBezTo>
                  <a:pt x="11092888" y="6509808"/>
                  <a:pt x="11090835" y="6511885"/>
                  <a:pt x="11088782" y="6513962"/>
                </a:cubicBezTo>
                <a:cubicBezTo>
                  <a:pt x="11086728" y="6513962"/>
                  <a:pt x="11086728" y="6516039"/>
                  <a:pt x="11086728" y="6518116"/>
                </a:cubicBezTo>
                <a:cubicBezTo>
                  <a:pt x="11086728" y="6536809"/>
                  <a:pt x="11086728" y="6536809"/>
                  <a:pt x="11086728" y="6536809"/>
                </a:cubicBezTo>
                <a:cubicBezTo>
                  <a:pt x="11086728" y="6540963"/>
                  <a:pt x="11088782" y="6543040"/>
                  <a:pt x="11092888" y="6543040"/>
                </a:cubicBezTo>
                <a:cubicBezTo>
                  <a:pt x="11103153" y="6547193"/>
                  <a:pt x="11123684" y="6549270"/>
                  <a:pt x="11140108" y="6549270"/>
                </a:cubicBezTo>
                <a:cubicBezTo>
                  <a:pt x="11140108" y="6549270"/>
                  <a:pt x="11140108" y="6549270"/>
                  <a:pt x="11142162" y="6549270"/>
                </a:cubicBezTo>
                <a:cubicBezTo>
                  <a:pt x="11168852" y="6549270"/>
                  <a:pt x="11187329" y="6532655"/>
                  <a:pt x="11195542" y="6497346"/>
                </a:cubicBezTo>
                <a:cubicBezTo>
                  <a:pt x="11205807" y="6457883"/>
                  <a:pt x="11220178" y="6405959"/>
                  <a:pt x="11228391" y="6368574"/>
                </a:cubicBezTo>
                <a:cubicBezTo>
                  <a:pt x="11232497" y="6351958"/>
                  <a:pt x="11236603" y="6337419"/>
                  <a:pt x="11240709" y="6327034"/>
                </a:cubicBezTo>
                <a:cubicBezTo>
                  <a:pt x="11244815" y="6306264"/>
                  <a:pt x="11244815" y="6306264"/>
                  <a:pt x="11244815" y="6306264"/>
                </a:cubicBezTo>
                <a:cubicBezTo>
                  <a:pt x="11244815" y="6304188"/>
                  <a:pt x="11244815" y="6302111"/>
                  <a:pt x="11242762" y="6300034"/>
                </a:cubicBezTo>
                <a:cubicBezTo>
                  <a:pt x="11242762" y="6297956"/>
                  <a:pt x="11240709" y="6297956"/>
                  <a:pt x="11238656" y="6297956"/>
                </a:cubicBezTo>
                <a:cubicBezTo>
                  <a:pt x="11209913" y="6297956"/>
                  <a:pt x="11209913" y="6297956"/>
                  <a:pt x="11209913" y="6297956"/>
                </a:cubicBezTo>
                <a:cubicBezTo>
                  <a:pt x="11207860" y="6297956"/>
                  <a:pt x="11203754" y="6300034"/>
                  <a:pt x="11203754" y="6302111"/>
                </a:cubicBezTo>
                <a:cubicBezTo>
                  <a:pt x="11166798" y="6443345"/>
                  <a:pt x="11166798" y="6443345"/>
                  <a:pt x="11166798" y="6443345"/>
                </a:cubicBezTo>
                <a:cubicBezTo>
                  <a:pt x="11164745" y="6443345"/>
                  <a:pt x="11164745" y="6443345"/>
                  <a:pt x="11164745" y="6443345"/>
                </a:cubicBezTo>
                <a:cubicBezTo>
                  <a:pt x="11125737" y="6302111"/>
                  <a:pt x="11125737" y="6302111"/>
                  <a:pt x="11125737" y="6302111"/>
                </a:cubicBezTo>
                <a:cubicBezTo>
                  <a:pt x="11125737" y="6300034"/>
                  <a:pt x="11123684" y="6297956"/>
                  <a:pt x="11119578" y="6297956"/>
                </a:cubicBezTo>
                <a:cubicBezTo>
                  <a:pt x="11092888" y="6297956"/>
                  <a:pt x="11092888" y="6297956"/>
                  <a:pt x="11092888" y="6297956"/>
                </a:cubicBezTo>
                <a:close/>
                <a:moveTo>
                  <a:pt x="11053116" y="6295619"/>
                </a:moveTo>
                <a:cubicBezTo>
                  <a:pt x="11034705" y="6295619"/>
                  <a:pt x="11016295" y="6308104"/>
                  <a:pt x="11004021" y="6316428"/>
                </a:cubicBezTo>
                <a:cubicBezTo>
                  <a:pt x="11004021" y="6303943"/>
                  <a:pt x="11004021" y="6303943"/>
                  <a:pt x="11004021" y="6303943"/>
                </a:cubicBezTo>
                <a:cubicBezTo>
                  <a:pt x="11004021" y="6299780"/>
                  <a:pt x="11001976" y="6297700"/>
                  <a:pt x="10997885" y="6297700"/>
                </a:cubicBezTo>
                <a:cubicBezTo>
                  <a:pt x="10969246" y="6297700"/>
                  <a:pt x="10969246" y="6297700"/>
                  <a:pt x="10969246" y="6297700"/>
                </a:cubicBezTo>
                <a:cubicBezTo>
                  <a:pt x="10965155" y="6297700"/>
                  <a:pt x="10963110" y="6299780"/>
                  <a:pt x="10963110" y="6303943"/>
                </a:cubicBezTo>
                <a:cubicBezTo>
                  <a:pt x="10963110" y="6478738"/>
                  <a:pt x="10963110" y="6478738"/>
                  <a:pt x="10963110" y="6478738"/>
                </a:cubicBezTo>
                <a:cubicBezTo>
                  <a:pt x="10963110" y="6482900"/>
                  <a:pt x="10965155" y="6484981"/>
                  <a:pt x="10969246" y="6484981"/>
                </a:cubicBezTo>
                <a:cubicBezTo>
                  <a:pt x="10997885" y="6484981"/>
                  <a:pt x="10997885" y="6484981"/>
                  <a:pt x="10997885" y="6484981"/>
                </a:cubicBezTo>
                <a:cubicBezTo>
                  <a:pt x="11001976" y="6484981"/>
                  <a:pt x="11004021" y="6482900"/>
                  <a:pt x="11004021" y="6478738"/>
                </a:cubicBezTo>
                <a:cubicBezTo>
                  <a:pt x="11004021" y="6358046"/>
                  <a:pt x="11004021" y="6358046"/>
                  <a:pt x="11004021" y="6358046"/>
                </a:cubicBezTo>
                <a:cubicBezTo>
                  <a:pt x="11012204" y="6351803"/>
                  <a:pt x="11030614" y="6337237"/>
                  <a:pt x="11055161" y="6335156"/>
                </a:cubicBezTo>
                <a:cubicBezTo>
                  <a:pt x="11059252" y="6335156"/>
                  <a:pt x="11061298" y="6330994"/>
                  <a:pt x="11061298" y="6328913"/>
                </a:cubicBezTo>
                <a:cubicBezTo>
                  <a:pt x="11061298" y="6301862"/>
                  <a:pt x="11061298" y="6301862"/>
                  <a:pt x="11061298" y="6301862"/>
                </a:cubicBezTo>
                <a:cubicBezTo>
                  <a:pt x="11061298" y="6299780"/>
                  <a:pt x="11061298" y="6297700"/>
                  <a:pt x="11059252" y="6297700"/>
                </a:cubicBezTo>
                <a:cubicBezTo>
                  <a:pt x="11057207" y="6295619"/>
                  <a:pt x="11055161" y="6295619"/>
                  <a:pt x="11053116" y="6295619"/>
                </a:cubicBezTo>
                <a:close/>
                <a:moveTo>
                  <a:pt x="10852208" y="6292112"/>
                </a:moveTo>
                <a:cubicBezTo>
                  <a:pt x="10831515" y="6292112"/>
                  <a:pt x="10796337" y="6298350"/>
                  <a:pt x="10781852" y="6300430"/>
                </a:cubicBezTo>
                <a:cubicBezTo>
                  <a:pt x="10777713" y="6300430"/>
                  <a:pt x="10775644" y="6304588"/>
                  <a:pt x="10775644" y="6306668"/>
                </a:cubicBezTo>
                <a:cubicBezTo>
                  <a:pt x="10775644" y="6306668"/>
                  <a:pt x="10775644" y="6306668"/>
                  <a:pt x="10777713" y="6331621"/>
                </a:cubicBezTo>
                <a:cubicBezTo>
                  <a:pt x="10777713" y="6333700"/>
                  <a:pt x="10777713" y="6335780"/>
                  <a:pt x="10779783" y="6335780"/>
                </a:cubicBezTo>
                <a:cubicBezTo>
                  <a:pt x="10781852" y="6337859"/>
                  <a:pt x="10781852" y="6337859"/>
                  <a:pt x="10783921" y="6337859"/>
                </a:cubicBezTo>
                <a:cubicBezTo>
                  <a:pt x="10800475" y="6337859"/>
                  <a:pt x="10829445" y="6333700"/>
                  <a:pt x="10850138" y="6333700"/>
                </a:cubicBezTo>
                <a:cubicBezTo>
                  <a:pt x="10864622" y="6333700"/>
                  <a:pt x="10872900" y="6342018"/>
                  <a:pt x="10872900" y="6356574"/>
                </a:cubicBezTo>
                <a:cubicBezTo>
                  <a:pt x="10872900" y="6356574"/>
                  <a:pt x="10872900" y="6356574"/>
                  <a:pt x="10872900" y="6369050"/>
                </a:cubicBezTo>
                <a:cubicBezTo>
                  <a:pt x="10872900" y="6369050"/>
                  <a:pt x="10872900" y="6369050"/>
                  <a:pt x="10827376" y="6373209"/>
                </a:cubicBezTo>
                <a:cubicBezTo>
                  <a:pt x="10781852" y="6375289"/>
                  <a:pt x="10763228" y="6391924"/>
                  <a:pt x="10763228" y="6429353"/>
                </a:cubicBezTo>
                <a:cubicBezTo>
                  <a:pt x="10763228" y="6468862"/>
                  <a:pt x="10783921" y="6489656"/>
                  <a:pt x="10819099" y="6489656"/>
                </a:cubicBezTo>
                <a:cubicBezTo>
                  <a:pt x="10848069" y="6489656"/>
                  <a:pt x="10879108" y="6477180"/>
                  <a:pt x="10879108" y="6477180"/>
                </a:cubicBezTo>
                <a:cubicBezTo>
                  <a:pt x="10887385" y="6483418"/>
                  <a:pt x="10893593" y="6487577"/>
                  <a:pt x="10908078" y="6489656"/>
                </a:cubicBezTo>
                <a:cubicBezTo>
                  <a:pt x="10910147" y="6489656"/>
                  <a:pt x="10912216" y="6489656"/>
                  <a:pt x="10914286" y="6487577"/>
                </a:cubicBezTo>
                <a:cubicBezTo>
                  <a:pt x="10914286" y="6485497"/>
                  <a:pt x="10916355" y="6483418"/>
                  <a:pt x="10916355" y="6481339"/>
                </a:cubicBezTo>
                <a:cubicBezTo>
                  <a:pt x="10916355" y="6481339"/>
                  <a:pt x="10916355" y="6481339"/>
                  <a:pt x="10916355" y="6356574"/>
                </a:cubicBezTo>
                <a:cubicBezTo>
                  <a:pt x="10916355" y="6312906"/>
                  <a:pt x="10895662" y="6292112"/>
                  <a:pt x="10852208" y="6292112"/>
                </a:cubicBezTo>
                <a:close/>
                <a:moveTo>
                  <a:pt x="10523603" y="6292112"/>
                </a:moveTo>
                <a:cubicBezTo>
                  <a:pt x="10477123" y="6292112"/>
                  <a:pt x="10439442" y="6336333"/>
                  <a:pt x="10439442" y="6390884"/>
                </a:cubicBezTo>
                <a:cubicBezTo>
                  <a:pt x="10439442" y="6445435"/>
                  <a:pt x="10477123" y="6489656"/>
                  <a:pt x="10523603" y="6489656"/>
                </a:cubicBezTo>
                <a:cubicBezTo>
                  <a:pt x="10570084" y="6489656"/>
                  <a:pt x="10607764" y="6445435"/>
                  <a:pt x="10607764" y="6390884"/>
                </a:cubicBezTo>
                <a:cubicBezTo>
                  <a:pt x="10607764" y="6336333"/>
                  <a:pt x="10570084" y="6292112"/>
                  <a:pt x="10523603" y="6292112"/>
                </a:cubicBezTo>
                <a:close/>
                <a:moveTo>
                  <a:pt x="10307649" y="6266396"/>
                </a:moveTo>
                <a:cubicBezTo>
                  <a:pt x="10307649" y="6266396"/>
                  <a:pt x="10307649" y="6266396"/>
                  <a:pt x="10324014" y="6266396"/>
                </a:cubicBezTo>
                <a:cubicBezTo>
                  <a:pt x="10354698" y="6266396"/>
                  <a:pt x="10366971" y="6287313"/>
                  <a:pt x="10366971" y="6306138"/>
                </a:cubicBezTo>
                <a:cubicBezTo>
                  <a:pt x="10366971" y="6329148"/>
                  <a:pt x="10348561" y="6343789"/>
                  <a:pt x="10321968" y="6343789"/>
                </a:cubicBezTo>
                <a:cubicBezTo>
                  <a:pt x="10299467" y="6345881"/>
                  <a:pt x="10285148" y="6343789"/>
                  <a:pt x="10276965" y="6343789"/>
                </a:cubicBezTo>
                <a:cubicBezTo>
                  <a:pt x="10276965" y="6343789"/>
                  <a:pt x="10276965" y="6343789"/>
                  <a:pt x="10276965" y="6268488"/>
                </a:cubicBezTo>
                <a:cubicBezTo>
                  <a:pt x="10281057" y="6266396"/>
                  <a:pt x="10291285" y="6266396"/>
                  <a:pt x="10307649" y="6266396"/>
                </a:cubicBezTo>
                <a:close/>
                <a:moveTo>
                  <a:pt x="10683886" y="6254707"/>
                </a:moveTo>
                <a:cubicBezTo>
                  <a:pt x="10683886" y="6254707"/>
                  <a:pt x="10683886" y="6254707"/>
                  <a:pt x="10655176" y="6260951"/>
                </a:cubicBezTo>
                <a:cubicBezTo>
                  <a:pt x="10651075" y="6263033"/>
                  <a:pt x="10649024" y="6265115"/>
                  <a:pt x="10649024" y="6267195"/>
                </a:cubicBezTo>
                <a:cubicBezTo>
                  <a:pt x="10649024" y="6267195"/>
                  <a:pt x="10649024" y="6267195"/>
                  <a:pt x="10649024" y="6298417"/>
                </a:cubicBezTo>
                <a:cubicBezTo>
                  <a:pt x="10649024" y="6298417"/>
                  <a:pt x="10649024" y="6298417"/>
                  <a:pt x="10632618" y="6298417"/>
                </a:cubicBezTo>
                <a:cubicBezTo>
                  <a:pt x="10628517" y="6298417"/>
                  <a:pt x="10626466" y="6300499"/>
                  <a:pt x="10626466" y="6304662"/>
                </a:cubicBezTo>
                <a:cubicBezTo>
                  <a:pt x="10626466" y="6304662"/>
                  <a:pt x="10626466" y="6304662"/>
                  <a:pt x="10626466" y="6329640"/>
                </a:cubicBezTo>
                <a:cubicBezTo>
                  <a:pt x="10626466" y="6333803"/>
                  <a:pt x="10628517" y="6335884"/>
                  <a:pt x="10632618" y="6335884"/>
                </a:cubicBezTo>
                <a:cubicBezTo>
                  <a:pt x="10632618" y="6335884"/>
                  <a:pt x="10632618" y="6335884"/>
                  <a:pt x="10649024" y="6335884"/>
                </a:cubicBezTo>
                <a:cubicBezTo>
                  <a:pt x="10649024" y="6335884"/>
                  <a:pt x="10649024" y="6335884"/>
                  <a:pt x="10649024" y="6419143"/>
                </a:cubicBezTo>
                <a:cubicBezTo>
                  <a:pt x="10649024" y="6475342"/>
                  <a:pt x="10663379" y="6491994"/>
                  <a:pt x="10704393" y="6491994"/>
                </a:cubicBezTo>
                <a:cubicBezTo>
                  <a:pt x="10714647" y="6491994"/>
                  <a:pt x="10726951" y="6487831"/>
                  <a:pt x="10737204" y="6487831"/>
                </a:cubicBezTo>
                <a:cubicBezTo>
                  <a:pt x="10741306" y="6485750"/>
                  <a:pt x="10743356" y="6483668"/>
                  <a:pt x="10743356" y="6479505"/>
                </a:cubicBezTo>
                <a:cubicBezTo>
                  <a:pt x="10743356" y="6479505"/>
                  <a:pt x="10743356" y="6479505"/>
                  <a:pt x="10741306" y="6456609"/>
                </a:cubicBezTo>
                <a:cubicBezTo>
                  <a:pt x="10741306" y="6452446"/>
                  <a:pt x="10739255" y="6448283"/>
                  <a:pt x="10735153" y="6448283"/>
                </a:cubicBezTo>
                <a:cubicBezTo>
                  <a:pt x="10729001" y="6448283"/>
                  <a:pt x="10718748" y="6450365"/>
                  <a:pt x="10710545" y="6450365"/>
                </a:cubicBezTo>
                <a:cubicBezTo>
                  <a:pt x="10692089" y="6450365"/>
                  <a:pt x="10692089" y="6439958"/>
                  <a:pt x="10692089" y="6412898"/>
                </a:cubicBezTo>
                <a:cubicBezTo>
                  <a:pt x="10692089" y="6412898"/>
                  <a:pt x="10692089" y="6412898"/>
                  <a:pt x="10692089" y="6335884"/>
                </a:cubicBezTo>
                <a:cubicBezTo>
                  <a:pt x="10692089" y="6335884"/>
                  <a:pt x="10692089" y="6335884"/>
                  <a:pt x="10735153" y="6335884"/>
                </a:cubicBezTo>
                <a:cubicBezTo>
                  <a:pt x="10739255" y="6335884"/>
                  <a:pt x="10741306" y="6333803"/>
                  <a:pt x="10741306" y="6329640"/>
                </a:cubicBezTo>
                <a:cubicBezTo>
                  <a:pt x="10741306" y="6329640"/>
                  <a:pt x="10741306" y="6329640"/>
                  <a:pt x="10741306" y="6304662"/>
                </a:cubicBezTo>
                <a:cubicBezTo>
                  <a:pt x="10741306" y="6300499"/>
                  <a:pt x="10739255" y="6298417"/>
                  <a:pt x="10735153" y="6298417"/>
                </a:cubicBezTo>
                <a:cubicBezTo>
                  <a:pt x="10735153" y="6298417"/>
                  <a:pt x="10735153" y="6298417"/>
                  <a:pt x="10692089" y="6298417"/>
                </a:cubicBezTo>
                <a:cubicBezTo>
                  <a:pt x="10692089" y="6298417"/>
                  <a:pt x="10692089" y="6298417"/>
                  <a:pt x="10692089" y="6260951"/>
                </a:cubicBezTo>
                <a:cubicBezTo>
                  <a:pt x="10692089" y="6258870"/>
                  <a:pt x="10690038" y="6256788"/>
                  <a:pt x="10690038" y="6254707"/>
                </a:cubicBezTo>
                <a:cubicBezTo>
                  <a:pt x="10687987" y="6254707"/>
                  <a:pt x="10685936" y="6254707"/>
                  <a:pt x="10683886" y="6254707"/>
                </a:cubicBezTo>
                <a:close/>
                <a:moveTo>
                  <a:pt x="10317982" y="6225485"/>
                </a:moveTo>
                <a:cubicBezTo>
                  <a:pt x="10307672" y="6225485"/>
                  <a:pt x="10276742" y="6225485"/>
                  <a:pt x="10237565" y="6229637"/>
                </a:cubicBezTo>
                <a:cubicBezTo>
                  <a:pt x="10235502" y="6229637"/>
                  <a:pt x="10231378" y="6233789"/>
                  <a:pt x="10231378" y="6237941"/>
                </a:cubicBezTo>
                <a:cubicBezTo>
                  <a:pt x="10231378" y="6237941"/>
                  <a:pt x="10231378" y="6237941"/>
                  <a:pt x="10231378" y="6478753"/>
                </a:cubicBezTo>
                <a:cubicBezTo>
                  <a:pt x="10231378" y="6482905"/>
                  <a:pt x="10235502" y="6484981"/>
                  <a:pt x="10239626" y="6484981"/>
                </a:cubicBezTo>
                <a:cubicBezTo>
                  <a:pt x="10239626" y="6484981"/>
                  <a:pt x="10239626" y="6484981"/>
                  <a:pt x="10268494" y="6484981"/>
                </a:cubicBezTo>
                <a:cubicBezTo>
                  <a:pt x="10272618" y="6484981"/>
                  <a:pt x="10276742" y="6482905"/>
                  <a:pt x="10276742" y="6478753"/>
                </a:cubicBezTo>
                <a:cubicBezTo>
                  <a:pt x="10276742" y="6478753"/>
                  <a:pt x="10276742" y="6478753"/>
                  <a:pt x="10276742" y="6383259"/>
                </a:cubicBezTo>
                <a:cubicBezTo>
                  <a:pt x="10284990" y="6383259"/>
                  <a:pt x="10303548" y="6385334"/>
                  <a:pt x="10326230" y="6385334"/>
                </a:cubicBezTo>
                <a:cubicBezTo>
                  <a:pt x="10326230" y="6385334"/>
                  <a:pt x="10326230" y="6385334"/>
                  <a:pt x="10367470" y="6480828"/>
                </a:cubicBezTo>
                <a:cubicBezTo>
                  <a:pt x="10369532" y="6484981"/>
                  <a:pt x="10371594" y="6484981"/>
                  <a:pt x="10373656" y="6484981"/>
                </a:cubicBezTo>
                <a:cubicBezTo>
                  <a:pt x="10373656" y="6484981"/>
                  <a:pt x="10373656" y="6484981"/>
                  <a:pt x="10406648" y="6484981"/>
                </a:cubicBezTo>
                <a:cubicBezTo>
                  <a:pt x="10410772" y="6484981"/>
                  <a:pt x="10412834" y="6484981"/>
                  <a:pt x="10412834" y="6482905"/>
                </a:cubicBezTo>
                <a:cubicBezTo>
                  <a:pt x="10414896" y="6480828"/>
                  <a:pt x="10414896" y="6478753"/>
                  <a:pt x="10414896" y="6476677"/>
                </a:cubicBezTo>
                <a:lnTo>
                  <a:pt x="10367470" y="6372879"/>
                </a:lnTo>
                <a:cubicBezTo>
                  <a:pt x="10398400" y="6358347"/>
                  <a:pt x="10412834" y="6335511"/>
                  <a:pt x="10412834" y="6304371"/>
                </a:cubicBezTo>
                <a:cubicBezTo>
                  <a:pt x="10412834" y="6269080"/>
                  <a:pt x="10396338" y="6225485"/>
                  <a:pt x="10324168" y="6225485"/>
                </a:cubicBezTo>
                <a:cubicBezTo>
                  <a:pt x="10324168" y="6225485"/>
                  <a:pt x="10322106" y="6225485"/>
                  <a:pt x="10317982" y="6225485"/>
                </a:cubicBezTo>
                <a:close/>
                <a:moveTo>
                  <a:pt x="11680537" y="6192479"/>
                </a:moveTo>
                <a:cubicBezTo>
                  <a:pt x="11682598" y="6190418"/>
                  <a:pt x="11686719" y="6190418"/>
                  <a:pt x="11688780" y="6192479"/>
                </a:cubicBezTo>
                <a:cubicBezTo>
                  <a:pt x="11732048" y="6202780"/>
                  <a:pt x="11765016" y="6221324"/>
                  <a:pt x="11795922" y="6254292"/>
                </a:cubicBezTo>
                <a:cubicBezTo>
                  <a:pt x="11797982" y="6256352"/>
                  <a:pt x="11800043" y="6258412"/>
                  <a:pt x="11800043" y="6260473"/>
                </a:cubicBezTo>
                <a:cubicBezTo>
                  <a:pt x="11797982" y="6264593"/>
                  <a:pt x="11795922" y="6264593"/>
                  <a:pt x="11791801" y="6266654"/>
                </a:cubicBezTo>
                <a:cubicBezTo>
                  <a:pt x="11701142" y="6309923"/>
                  <a:pt x="11701142" y="6309923"/>
                  <a:pt x="11701142" y="6309923"/>
                </a:cubicBezTo>
                <a:cubicBezTo>
                  <a:pt x="11697021" y="6311983"/>
                  <a:pt x="11692900" y="6311983"/>
                  <a:pt x="11690840" y="6311983"/>
                </a:cubicBezTo>
                <a:cubicBezTo>
                  <a:pt x="11688780" y="6309923"/>
                  <a:pt x="11686719" y="6305802"/>
                  <a:pt x="11686719" y="6301681"/>
                </a:cubicBezTo>
                <a:cubicBezTo>
                  <a:pt x="11678477" y="6200720"/>
                  <a:pt x="11678477" y="6200720"/>
                  <a:pt x="11678477" y="6200720"/>
                </a:cubicBezTo>
                <a:cubicBezTo>
                  <a:pt x="11678477" y="6196599"/>
                  <a:pt x="11678477" y="6194539"/>
                  <a:pt x="11680537" y="6192479"/>
                </a:cubicBezTo>
                <a:close/>
                <a:moveTo>
                  <a:pt x="11623202" y="6191708"/>
                </a:moveTo>
                <a:cubicBezTo>
                  <a:pt x="11624747" y="6191451"/>
                  <a:pt x="11626293" y="6191451"/>
                  <a:pt x="11627323" y="6192483"/>
                </a:cubicBezTo>
                <a:cubicBezTo>
                  <a:pt x="11627323" y="6194548"/>
                  <a:pt x="11629383" y="6196613"/>
                  <a:pt x="11629383" y="6202808"/>
                </a:cubicBezTo>
                <a:cubicBezTo>
                  <a:pt x="11621142" y="6303996"/>
                  <a:pt x="11621142" y="6303996"/>
                  <a:pt x="11621142" y="6303996"/>
                </a:cubicBezTo>
                <a:cubicBezTo>
                  <a:pt x="11621142" y="6308126"/>
                  <a:pt x="11619081" y="6310191"/>
                  <a:pt x="11617020" y="6312256"/>
                </a:cubicBezTo>
                <a:cubicBezTo>
                  <a:pt x="11612900" y="6314321"/>
                  <a:pt x="11610839" y="6314321"/>
                  <a:pt x="11606719" y="6312256"/>
                </a:cubicBezTo>
                <a:cubicBezTo>
                  <a:pt x="11516059" y="6266825"/>
                  <a:pt x="11516059" y="6266825"/>
                  <a:pt x="11516059" y="6266825"/>
                </a:cubicBezTo>
                <a:cubicBezTo>
                  <a:pt x="11511939" y="6266825"/>
                  <a:pt x="11509878" y="6264760"/>
                  <a:pt x="11507818" y="6260630"/>
                </a:cubicBezTo>
                <a:cubicBezTo>
                  <a:pt x="11507818" y="6258564"/>
                  <a:pt x="11509878" y="6256500"/>
                  <a:pt x="11511939" y="6254434"/>
                </a:cubicBezTo>
                <a:cubicBezTo>
                  <a:pt x="11542845" y="6221394"/>
                  <a:pt x="11575812" y="6202808"/>
                  <a:pt x="11619081" y="6192483"/>
                </a:cubicBezTo>
                <a:cubicBezTo>
                  <a:pt x="11620111" y="6192483"/>
                  <a:pt x="11621656" y="6191967"/>
                  <a:pt x="11623202" y="6191708"/>
                </a:cubicBezTo>
                <a:close/>
                <a:moveTo>
                  <a:pt x="11654515" y="6156519"/>
                </a:moveTo>
                <a:cubicBezTo>
                  <a:pt x="11534762" y="6156519"/>
                  <a:pt x="11437684" y="6254645"/>
                  <a:pt x="11437684" y="6375689"/>
                </a:cubicBezTo>
                <a:cubicBezTo>
                  <a:pt x="11437684" y="6496732"/>
                  <a:pt x="11534762" y="6594858"/>
                  <a:pt x="11654515" y="6594858"/>
                </a:cubicBezTo>
                <a:cubicBezTo>
                  <a:pt x="11774268" y="6594858"/>
                  <a:pt x="11871347" y="6496732"/>
                  <a:pt x="11871347" y="6375689"/>
                </a:cubicBezTo>
                <a:cubicBezTo>
                  <a:pt x="11871347" y="6254645"/>
                  <a:pt x="11774268" y="6156519"/>
                  <a:pt x="11654515" y="6156519"/>
                </a:cubicBezTo>
                <a:close/>
                <a:moveTo>
                  <a:pt x="11653930" y="6124960"/>
                </a:moveTo>
                <a:cubicBezTo>
                  <a:pt x="11790145" y="6124960"/>
                  <a:pt x="11900569" y="6236692"/>
                  <a:pt x="11900569" y="6374521"/>
                </a:cubicBezTo>
                <a:cubicBezTo>
                  <a:pt x="11900569" y="6512349"/>
                  <a:pt x="11790145" y="6624082"/>
                  <a:pt x="11653930" y="6624082"/>
                </a:cubicBezTo>
                <a:cubicBezTo>
                  <a:pt x="11517716" y="6624082"/>
                  <a:pt x="11407292" y="6512349"/>
                  <a:pt x="11407292" y="6374521"/>
                </a:cubicBezTo>
                <a:cubicBezTo>
                  <a:pt x="11407292" y="6236692"/>
                  <a:pt x="11517716" y="6124960"/>
                  <a:pt x="11653930" y="6124960"/>
                </a:cubicBezTo>
                <a:close/>
                <a:moveTo>
                  <a:pt x="11641007" y="6046384"/>
                </a:moveTo>
                <a:cubicBezTo>
                  <a:pt x="11632781" y="6060933"/>
                  <a:pt x="11628668" y="6079639"/>
                  <a:pt x="11628668" y="6096267"/>
                </a:cubicBezTo>
                <a:cubicBezTo>
                  <a:pt x="11624554" y="6096267"/>
                  <a:pt x="11608102" y="6098345"/>
                  <a:pt x="11606046" y="6100424"/>
                </a:cubicBezTo>
                <a:cubicBezTo>
                  <a:pt x="11599876" y="6081718"/>
                  <a:pt x="11591650" y="6065090"/>
                  <a:pt x="11579311" y="6054698"/>
                </a:cubicBezTo>
                <a:cubicBezTo>
                  <a:pt x="11579311" y="6052619"/>
                  <a:pt x="11579311" y="6052619"/>
                  <a:pt x="11579311" y="6052619"/>
                </a:cubicBezTo>
                <a:cubicBezTo>
                  <a:pt x="11577254" y="6054698"/>
                  <a:pt x="11577254" y="6054698"/>
                  <a:pt x="11577254" y="6054698"/>
                </a:cubicBezTo>
                <a:cubicBezTo>
                  <a:pt x="11571085" y="6054698"/>
                  <a:pt x="11562859" y="6056776"/>
                  <a:pt x="11556689" y="6058855"/>
                </a:cubicBezTo>
                <a:cubicBezTo>
                  <a:pt x="11556689" y="6060933"/>
                  <a:pt x="11556689" y="6060933"/>
                  <a:pt x="11556689" y="6060933"/>
                </a:cubicBezTo>
                <a:cubicBezTo>
                  <a:pt x="11554632" y="6069247"/>
                  <a:pt x="11552576" y="6077561"/>
                  <a:pt x="11552576" y="6085875"/>
                </a:cubicBezTo>
                <a:cubicBezTo>
                  <a:pt x="11552576" y="6096267"/>
                  <a:pt x="11554632" y="6104581"/>
                  <a:pt x="11556689" y="6112895"/>
                </a:cubicBezTo>
                <a:cubicBezTo>
                  <a:pt x="11554632" y="6112895"/>
                  <a:pt x="11538180" y="6121208"/>
                  <a:pt x="11536124" y="6121208"/>
                </a:cubicBezTo>
                <a:cubicBezTo>
                  <a:pt x="11525841" y="6106659"/>
                  <a:pt x="11513502" y="6092110"/>
                  <a:pt x="11499106" y="6085875"/>
                </a:cubicBezTo>
                <a:cubicBezTo>
                  <a:pt x="11499106" y="6083796"/>
                  <a:pt x="11499106" y="6083796"/>
                  <a:pt x="11499106" y="6083796"/>
                </a:cubicBezTo>
                <a:cubicBezTo>
                  <a:pt x="11497050" y="6083796"/>
                  <a:pt x="11497050" y="6083796"/>
                  <a:pt x="11497050" y="6083796"/>
                </a:cubicBezTo>
                <a:cubicBezTo>
                  <a:pt x="11490880" y="6087953"/>
                  <a:pt x="11484710" y="6092110"/>
                  <a:pt x="11478541" y="6096267"/>
                </a:cubicBezTo>
                <a:cubicBezTo>
                  <a:pt x="11478541" y="6096267"/>
                  <a:pt x="11478541" y="6098345"/>
                  <a:pt x="11478541" y="6098345"/>
                </a:cubicBezTo>
                <a:cubicBezTo>
                  <a:pt x="11478541" y="6114973"/>
                  <a:pt x="11482654" y="6131601"/>
                  <a:pt x="11490880" y="6148228"/>
                </a:cubicBezTo>
                <a:cubicBezTo>
                  <a:pt x="11488824" y="6150307"/>
                  <a:pt x="11476484" y="6158621"/>
                  <a:pt x="11474428" y="6160699"/>
                </a:cubicBezTo>
                <a:cubicBezTo>
                  <a:pt x="11462089" y="6148228"/>
                  <a:pt x="11445636" y="6137836"/>
                  <a:pt x="11431240" y="6133679"/>
                </a:cubicBezTo>
                <a:cubicBezTo>
                  <a:pt x="11429184" y="6133679"/>
                  <a:pt x="11429184" y="6133679"/>
                  <a:pt x="11429184" y="6133679"/>
                </a:cubicBezTo>
                <a:cubicBezTo>
                  <a:pt x="11429184" y="6135757"/>
                  <a:pt x="11429184" y="6135757"/>
                  <a:pt x="11429184" y="6135757"/>
                </a:cubicBezTo>
                <a:cubicBezTo>
                  <a:pt x="11423014" y="6137836"/>
                  <a:pt x="11416844" y="6144071"/>
                  <a:pt x="11412731" y="6150307"/>
                </a:cubicBezTo>
                <a:cubicBezTo>
                  <a:pt x="11412731" y="6152385"/>
                  <a:pt x="11412731" y="6152385"/>
                  <a:pt x="11412731" y="6152385"/>
                </a:cubicBezTo>
                <a:cubicBezTo>
                  <a:pt x="11416844" y="6166934"/>
                  <a:pt x="11427127" y="6183562"/>
                  <a:pt x="11439467" y="6198111"/>
                </a:cubicBezTo>
                <a:cubicBezTo>
                  <a:pt x="11437410" y="6198111"/>
                  <a:pt x="11427127" y="6212660"/>
                  <a:pt x="11425070" y="6214739"/>
                </a:cubicBezTo>
                <a:cubicBezTo>
                  <a:pt x="11410675" y="6206425"/>
                  <a:pt x="11392166" y="6202268"/>
                  <a:pt x="11375714" y="6202268"/>
                </a:cubicBezTo>
                <a:cubicBezTo>
                  <a:pt x="11373657" y="6202268"/>
                  <a:pt x="11373657" y="6202268"/>
                  <a:pt x="11373657" y="6202268"/>
                </a:cubicBezTo>
                <a:cubicBezTo>
                  <a:pt x="11369544" y="6206425"/>
                  <a:pt x="11365431" y="6214739"/>
                  <a:pt x="11363375" y="6220974"/>
                </a:cubicBezTo>
                <a:cubicBezTo>
                  <a:pt x="11363375" y="6223053"/>
                  <a:pt x="11363375" y="6223053"/>
                  <a:pt x="11363375" y="6223053"/>
                </a:cubicBezTo>
                <a:cubicBezTo>
                  <a:pt x="11371601" y="6237601"/>
                  <a:pt x="11383940" y="6250072"/>
                  <a:pt x="11400392" y="6260465"/>
                </a:cubicBezTo>
                <a:cubicBezTo>
                  <a:pt x="11398336" y="6262543"/>
                  <a:pt x="11392166" y="6277092"/>
                  <a:pt x="11392166" y="6279171"/>
                </a:cubicBezTo>
                <a:cubicBezTo>
                  <a:pt x="11373657" y="6275014"/>
                  <a:pt x="11355148" y="6275014"/>
                  <a:pt x="11340753" y="6279171"/>
                </a:cubicBezTo>
                <a:cubicBezTo>
                  <a:pt x="11338696" y="6279171"/>
                  <a:pt x="11338696" y="6279171"/>
                  <a:pt x="11338696" y="6279171"/>
                </a:cubicBezTo>
                <a:cubicBezTo>
                  <a:pt x="11338696" y="6281249"/>
                  <a:pt x="11338696" y="6281249"/>
                  <a:pt x="11338696" y="6281249"/>
                </a:cubicBezTo>
                <a:cubicBezTo>
                  <a:pt x="11336640" y="6287485"/>
                  <a:pt x="11334583" y="6295798"/>
                  <a:pt x="11332527" y="6302033"/>
                </a:cubicBezTo>
                <a:cubicBezTo>
                  <a:pt x="11334583" y="6304112"/>
                  <a:pt x="11334583" y="6304112"/>
                  <a:pt x="11334583" y="6304112"/>
                </a:cubicBezTo>
                <a:cubicBezTo>
                  <a:pt x="11344866" y="6314504"/>
                  <a:pt x="11361318" y="6324897"/>
                  <a:pt x="11377770" y="6329053"/>
                </a:cubicBezTo>
                <a:cubicBezTo>
                  <a:pt x="11377770" y="6331132"/>
                  <a:pt x="11375714" y="6349838"/>
                  <a:pt x="11375714" y="6351917"/>
                </a:cubicBezTo>
                <a:cubicBezTo>
                  <a:pt x="11357205" y="6351917"/>
                  <a:pt x="11338696" y="6356073"/>
                  <a:pt x="11326357" y="6364388"/>
                </a:cubicBezTo>
                <a:cubicBezTo>
                  <a:pt x="11324300" y="6364388"/>
                  <a:pt x="11324300" y="6364388"/>
                  <a:pt x="11324300" y="6364388"/>
                </a:cubicBezTo>
                <a:cubicBezTo>
                  <a:pt x="11324300" y="6366465"/>
                  <a:pt x="11324300" y="6366465"/>
                  <a:pt x="11324300" y="6366465"/>
                </a:cubicBezTo>
                <a:cubicBezTo>
                  <a:pt x="11324300" y="6368544"/>
                  <a:pt x="11324300" y="6372701"/>
                  <a:pt x="11324300" y="6376858"/>
                </a:cubicBezTo>
                <a:cubicBezTo>
                  <a:pt x="11324300" y="6381015"/>
                  <a:pt x="11324300" y="6385172"/>
                  <a:pt x="11324300" y="6387250"/>
                </a:cubicBezTo>
                <a:cubicBezTo>
                  <a:pt x="11324300" y="6389329"/>
                  <a:pt x="11324300" y="6389329"/>
                  <a:pt x="11324300" y="6389329"/>
                </a:cubicBezTo>
                <a:cubicBezTo>
                  <a:pt x="11326357" y="6389329"/>
                  <a:pt x="11326357" y="6389329"/>
                  <a:pt x="11326357" y="6389329"/>
                </a:cubicBezTo>
                <a:cubicBezTo>
                  <a:pt x="11338696" y="6397643"/>
                  <a:pt x="11357205" y="6401800"/>
                  <a:pt x="11375714" y="6401800"/>
                </a:cubicBezTo>
                <a:cubicBezTo>
                  <a:pt x="11375714" y="6405956"/>
                  <a:pt x="11377770" y="6422584"/>
                  <a:pt x="11379827" y="6424662"/>
                </a:cubicBezTo>
                <a:cubicBezTo>
                  <a:pt x="11361318" y="6430897"/>
                  <a:pt x="11344866" y="6439211"/>
                  <a:pt x="11334583" y="6451682"/>
                </a:cubicBezTo>
                <a:cubicBezTo>
                  <a:pt x="11332527" y="6451682"/>
                  <a:pt x="11332527" y="6451682"/>
                  <a:pt x="11332527" y="6451682"/>
                </a:cubicBezTo>
                <a:cubicBezTo>
                  <a:pt x="11332527" y="6453761"/>
                  <a:pt x="11332527" y="6453761"/>
                  <a:pt x="11332527" y="6453761"/>
                </a:cubicBezTo>
                <a:cubicBezTo>
                  <a:pt x="11334583" y="6459996"/>
                  <a:pt x="11336640" y="6468310"/>
                  <a:pt x="11338696" y="6474546"/>
                </a:cubicBezTo>
                <a:cubicBezTo>
                  <a:pt x="11340753" y="6474546"/>
                  <a:pt x="11340753" y="6474546"/>
                  <a:pt x="11340753" y="6474546"/>
                </a:cubicBezTo>
                <a:cubicBezTo>
                  <a:pt x="11355148" y="6480781"/>
                  <a:pt x="11375714" y="6478702"/>
                  <a:pt x="11392166" y="6474546"/>
                </a:cubicBezTo>
                <a:cubicBezTo>
                  <a:pt x="11392166" y="6476623"/>
                  <a:pt x="11400392" y="6493252"/>
                  <a:pt x="11400392" y="6495329"/>
                </a:cubicBezTo>
                <a:cubicBezTo>
                  <a:pt x="11385996" y="6503643"/>
                  <a:pt x="11371601" y="6518193"/>
                  <a:pt x="11363375" y="6532742"/>
                </a:cubicBezTo>
                <a:cubicBezTo>
                  <a:pt x="11363375" y="6534820"/>
                  <a:pt x="11363375" y="6534820"/>
                  <a:pt x="11363375" y="6534820"/>
                </a:cubicBezTo>
                <a:cubicBezTo>
                  <a:pt x="11365431" y="6538978"/>
                  <a:pt x="11371601" y="6547291"/>
                  <a:pt x="11375714" y="6553526"/>
                </a:cubicBezTo>
                <a:cubicBezTo>
                  <a:pt x="11392166" y="6553526"/>
                  <a:pt x="11410675" y="6549370"/>
                  <a:pt x="11427127" y="6538978"/>
                </a:cubicBezTo>
                <a:cubicBezTo>
                  <a:pt x="11427127" y="6541055"/>
                  <a:pt x="11437410" y="6555605"/>
                  <a:pt x="11439467" y="6557684"/>
                </a:cubicBezTo>
                <a:cubicBezTo>
                  <a:pt x="11427127" y="6570154"/>
                  <a:pt x="11416844" y="6586781"/>
                  <a:pt x="11412731" y="6603410"/>
                </a:cubicBezTo>
                <a:cubicBezTo>
                  <a:pt x="11414788" y="6605487"/>
                  <a:pt x="11414788" y="6605487"/>
                  <a:pt x="11414788" y="6605487"/>
                </a:cubicBezTo>
                <a:cubicBezTo>
                  <a:pt x="11416844" y="6609645"/>
                  <a:pt x="11425070" y="6615880"/>
                  <a:pt x="11429184" y="6620037"/>
                </a:cubicBezTo>
                <a:cubicBezTo>
                  <a:pt x="11431240" y="6620037"/>
                  <a:pt x="11431240" y="6620037"/>
                  <a:pt x="11431240" y="6620037"/>
                </a:cubicBezTo>
                <a:cubicBezTo>
                  <a:pt x="11445636" y="6615880"/>
                  <a:pt x="11462089" y="6607566"/>
                  <a:pt x="11476484" y="6593017"/>
                </a:cubicBezTo>
                <a:cubicBezTo>
                  <a:pt x="11478541" y="6595096"/>
                  <a:pt x="11490880" y="6605487"/>
                  <a:pt x="11492937" y="6607566"/>
                </a:cubicBezTo>
                <a:cubicBezTo>
                  <a:pt x="11484710" y="6624193"/>
                  <a:pt x="11480598" y="6640822"/>
                  <a:pt x="11480598" y="6657449"/>
                </a:cubicBezTo>
                <a:cubicBezTo>
                  <a:pt x="11480598" y="6657449"/>
                  <a:pt x="11480598" y="6659528"/>
                  <a:pt x="11480598" y="6659528"/>
                </a:cubicBezTo>
                <a:cubicBezTo>
                  <a:pt x="11484710" y="6663684"/>
                  <a:pt x="11492937" y="6667842"/>
                  <a:pt x="11499106" y="6669919"/>
                </a:cubicBezTo>
                <a:cubicBezTo>
                  <a:pt x="11499106" y="6671998"/>
                  <a:pt x="11499106" y="6671998"/>
                  <a:pt x="11499106" y="6671998"/>
                </a:cubicBezTo>
                <a:cubicBezTo>
                  <a:pt x="11501163" y="6669919"/>
                  <a:pt x="11501163" y="6669919"/>
                  <a:pt x="11501163" y="6669919"/>
                </a:cubicBezTo>
                <a:cubicBezTo>
                  <a:pt x="11515558" y="6661606"/>
                  <a:pt x="11527898" y="6649135"/>
                  <a:pt x="11538180" y="6632508"/>
                </a:cubicBezTo>
                <a:cubicBezTo>
                  <a:pt x="11540237" y="6634586"/>
                  <a:pt x="11554632" y="6640822"/>
                  <a:pt x="11556689" y="6640822"/>
                </a:cubicBezTo>
                <a:cubicBezTo>
                  <a:pt x="11554632" y="6649135"/>
                  <a:pt x="11554632" y="6659528"/>
                  <a:pt x="11554632" y="6667842"/>
                </a:cubicBezTo>
                <a:cubicBezTo>
                  <a:pt x="11554632" y="6676155"/>
                  <a:pt x="11554632" y="6686548"/>
                  <a:pt x="11556689" y="6692783"/>
                </a:cubicBezTo>
                <a:cubicBezTo>
                  <a:pt x="11556689" y="6694861"/>
                  <a:pt x="11556689" y="6694861"/>
                  <a:pt x="11556689" y="6694861"/>
                </a:cubicBezTo>
                <a:cubicBezTo>
                  <a:pt x="11558746" y="6694861"/>
                  <a:pt x="11558746" y="6694861"/>
                  <a:pt x="11558746" y="6694861"/>
                </a:cubicBezTo>
                <a:cubicBezTo>
                  <a:pt x="11562859" y="6696940"/>
                  <a:pt x="11573141" y="6699018"/>
                  <a:pt x="11579311" y="6701096"/>
                </a:cubicBezTo>
                <a:cubicBezTo>
                  <a:pt x="11581367" y="6701096"/>
                  <a:pt x="11581367" y="6701096"/>
                  <a:pt x="11581367" y="6701096"/>
                </a:cubicBezTo>
                <a:cubicBezTo>
                  <a:pt x="11591650" y="6688626"/>
                  <a:pt x="11601933" y="6671998"/>
                  <a:pt x="11606046" y="6655371"/>
                </a:cubicBezTo>
                <a:cubicBezTo>
                  <a:pt x="11608102" y="6655371"/>
                  <a:pt x="11626611" y="6657449"/>
                  <a:pt x="11628668" y="6657449"/>
                </a:cubicBezTo>
                <a:cubicBezTo>
                  <a:pt x="11628668" y="6676155"/>
                  <a:pt x="11632781" y="6694861"/>
                  <a:pt x="11641007" y="6709410"/>
                </a:cubicBezTo>
                <a:cubicBezTo>
                  <a:pt x="11643063" y="6709410"/>
                  <a:pt x="11643063" y="6709410"/>
                  <a:pt x="11643063" y="6709410"/>
                </a:cubicBezTo>
                <a:cubicBezTo>
                  <a:pt x="11649233" y="6709410"/>
                  <a:pt x="11659516" y="6709410"/>
                  <a:pt x="11663629" y="6709410"/>
                </a:cubicBezTo>
                <a:cubicBezTo>
                  <a:pt x="11665686" y="6709410"/>
                  <a:pt x="11665686" y="6709410"/>
                  <a:pt x="11665686" y="6709410"/>
                </a:cubicBezTo>
                <a:cubicBezTo>
                  <a:pt x="11673912" y="6694861"/>
                  <a:pt x="11678025" y="6676155"/>
                  <a:pt x="11680082" y="6657449"/>
                </a:cubicBezTo>
                <a:cubicBezTo>
                  <a:pt x="11682138" y="6657449"/>
                  <a:pt x="11698590" y="6655371"/>
                  <a:pt x="11700647" y="6655371"/>
                </a:cubicBezTo>
                <a:cubicBezTo>
                  <a:pt x="11704760" y="6671998"/>
                  <a:pt x="11715042" y="6688626"/>
                  <a:pt x="11727382" y="6701096"/>
                </a:cubicBezTo>
                <a:cubicBezTo>
                  <a:pt x="11733551" y="6699018"/>
                  <a:pt x="11743834" y="6696940"/>
                  <a:pt x="11747947" y="6694861"/>
                </a:cubicBezTo>
                <a:cubicBezTo>
                  <a:pt x="11750004" y="6694861"/>
                  <a:pt x="11750004" y="6694861"/>
                  <a:pt x="11750004" y="6694861"/>
                </a:cubicBezTo>
                <a:cubicBezTo>
                  <a:pt x="11752060" y="6686548"/>
                  <a:pt x="11752060" y="6676155"/>
                  <a:pt x="11752060" y="6667842"/>
                </a:cubicBezTo>
                <a:cubicBezTo>
                  <a:pt x="11752060" y="6659528"/>
                  <a:pt x="11752060" y="6649135"/>
                  <a:pt x="11750004" y="6640822"/>
                </a:cubicBezTo>
                <a:cubicBezTo>
                  <a:pt x="11752060" y="6640822"/>
                  <a:pt x="11768512" y="6634586"/>
                  <a:pt x="11770569" y="6632508"/>
                </a:cubicBezTo>
                <a:cubicBezTo>
                  <a:pt x="11778795" y="6649135"/>
                  <a:pt x="11793191" y="6661606"/>
                  <a:pt x="11807586" y="6669919"/>
                </a:cubicBezTo>
                <a:cubicBezTo>
                  <a:pt x="11813756" y="6667842"/>
                  <a:pt x="11821982" y="6663684"/>
                  <a:pt x="11826095" y="6659528"/>
                </a:cubicBezTo>
                <a:cubicBezTo>
                  <a:pt x="11828152" y="6657449"/>
                  <a:pt x="11828152" y="6657449"/>
                  <a:pt x="11828152" y="6657449"/>
                </a:cubicBezTo>
                <a:cubicBezTo>
                  <a:pt x="11828152" y="6657449"/>
                  <a:pt x="11828152" y="6657449"/>
                  <a:pt x="11828152" y="6655371"/>
                </a:cubicBezTo>
                <a:cubicBezTo>
                  <a:pt x="11828152" y="6640822"/>
                  <a:pt x="11821982" y="6622116"/>
                  <a:pt x="11813756" y="6607566"/>
                </a:cubicBezTo>
                <a:cubicBezTo>
                  <a:pt x="11815812" y="6605487"/>
                  <a:pt x="11828152" y="6595096"/>
                  <a:pt x="11830208" y="6593017"/>
                </a:cubicBezTo>
                <a:cubicBezTo>
                  <a:pt x="11844604" y="6605487"/>
                  <a:pt x="11861056" y="6615880"/>
                  <a:pt x="11875452" y="6620037"/>
                </a:cubicBezTo>
                <a:cubicBezTo>
                  <a:pt x="11877509" y="6620037"/>
                  <a:pt x="11877509" y="6620037"/>
                  <a:pt x="11877509" y="6620037"/>
                </a:cubicBezTo>
                <a:cubicBezTo>
                  <a:pt x="11881622" y="6615880"/>
                  <a:pt x="11889848" y="6609645"/>
                  <a:pt x="11891905" y="6603410"/>
                </a:cubicBezTo>
                <a:cubicBezTo>
                  <a:pt x="11893961" y="6603410"/>
                  <a:pt x="11893961" y="6603410"/>
                  <a:pt x="11893961" y="6603410"/>
                </a:cubicBezTo>
                <a:cubicBezTo>
                  <a:pt x="11889848" y="6586781"/>
                  <a:pt x="11879565" y="6570154"/>
                  <a:pt x="11867226" y="6557684"/>
                </a:cubicBezTo>
                <a:cubicBezTo>
                  <a:pt x="11869283" y="6555605"/>
                  <a:pt x="11879565" y="6541055"/>
                  <a:pt x="11879565" y="6538978"/>
                </a:cubicBezTo>
                <a:cubicBezTo>
                  <a:pt x="11896018" y="6547291"/>
                  <a:pt x="11914526" y="6553526"/>
                  <a:pt x="11930979" y="6553526"/>
                </a:cubicBezTo>
                <a:cubicBezTo>
                  <a:pt x="11933035" y="6551448"/>
                  <a:pt x="11933035" y="6551448"/>
                  <a:pt x="11933035" y="6551448"/>
                </a:cubicBezTo>
                <a:cubicBezTo>
                  <a:pt x="11935092" y="6547291"/>
                  <a:pt x="11941261" y="6538978"/>
                  <a:pt x="11943318" y="6532742"/>
                </a:cubicBezTo>
                <a:cubicBezTo>
                  <a:pt x="11943318" y="6530664"/>
                  <a:pt x="11943318" y="6530664"/>
                  <a:pt x="11943318" y="6530664"/>
                </a:cubicBezTo>
                <a:cubicBezTo>
                  <a:pt x="11935092" y="6518193"/>
                  <a:pt x="11920696" y="6503643"/>
                  <a:pt x="11906300" y="6495329"/>
                </a:cubicBezTo>
                <a:cubicBezTo>
                  <a:pt x="11906300" y="6491173"/>
                  <a:pt x="11914526" y="6476623"/>
                  <a:pt x="11914526" y="6474546"/>
                </a:cubicBezTo>
                <a:cubicBezTo>
                  <a:pt x="11930979" y="6478702"/>
                  <a:pt x="11949488" y="6478702"/>
                  <a:pt x="11965940" y="6474546"/>
                </a:cubicBezTo>
                <a:cubicBezTo>
                  <a:pt x="11967996" y="6474546"/>
                  <a:pt x="11967996" y="6474546"/>
                  <a:pt x="11967996" y="6474546"/>
                </a:cubicBezTo>
                <a:cubicBezTo>
                  <a:pt x="11970053" y="6468310"/>
                  <a:pt x="11972109" y="6459996"/>
                  <a:pt x="11972109" y="6453761"/>
                </a:cubicBezTo>
                <a:cubicBezTo>
                  <a:pt x="11972109" y="6451682"/>
                  <a:pt x="11972109" y="6451682"/>
                  <a:pt x="11972109" y="6451682"/>
                </a:cubicBezTo>
                <a:cubicBezTo>
                  <a:pt x="11961827" y="6439211"/>
                  <a:pt x="11945374" y="6430897"/>
                  <a:pt x="11926866" y="6424662"/>
                </a:cubicBezTo>
                <a:cubicBezTo>
                  <a:pt x="11928922" y="6422584"/>
                  <a:pt x="11930979" y="6405956"/>
                  <a:pt x="11930979" y="6403878"/>
                </a:cubicBezTo>
                <a:cubicBezTo>
                  <a:pt x="11949488" y="6403878"/>
                  <a:pt x="11967996" y="6397643"/>
                  <a:pt x="11980336" y="6389329"/>
                </a:cubicBezTo>
                <a:cubicBezTo>
                  <a:pt x="11982392" y="6389329"/>
                  <a:pt x="11982392" y="6389329"/>
                  <a:pt x="11982392" y="6389329"/>
                </a:cubicBezTo>
                <a:cubicBezTo>
                  <a:pt x="11982392" y="6385172"/>
                  <a:pt x="11982392" y="6381015"/>
                  <a:pt x="11982392" y="6376858"/>
                </a:cubicBezTo>
                <a:cubicBezTo>
                  <a:pt x="11982392" y="6374779"/>
                  <a:pt x="11982392" y="6370623"/>
                  <a:pt x="11982392" y="6366465"/>
                </a:cubicBezTo>
                <a:cubicBezTo>
                  <a:pt x="11980336" y="6366465"/>
                  <a:pt x="11980336" y="6366465"/>
                  <a:pt x="11980336" y="6366465"/>
                </a:cubicBezTo>
                <a:cubicBezTo>
                  <a:pt x="11967996" y="6358152"/>
                  <a:pt x="11949488" y="6351917"/>
                  <a:pt x="11930979" y="6351917"/>
                </a:cubicBezTo>
                <a:cubicBezTo>
                  <a:pt x="11930979" y="6349838"/>
                  <a:pt x="11928922" y="6333211"/>
                  <a:pt x="11928922" y="6331132"/>
                </a:cubicBezTo>
                <a:cubicBezTo>
                  <a:pt x="11945374" y="6324897"/>
                  <a:pt x="11961827" y="6316583"/>
                  <a:pt x="11972109" y="6304112"/>
                </a:cubicBezTo>
                <a:cubicBezTo>
                  <a:pt x="11974166" y="6304112"/>
                  <a:pt x="11974166" y="6304112"/>
                  <a:pt x="11974166" y="6304112"/>
                </a:cubicBezTo>
                <a:cubicBezTo>
                  <a:pt x="11974166" y="6302033"/>
                  <a:pt x="11974166" y="6302033"/>
                  <a:pt x="11974166" y="6302033"/>
                </a:cubicBezTo>
                <a:cubicBezTo>
                  <a:pt x="11972109" y="6295798"/>
                  <a:pt x="11970053" y="6287485"/>
                  <a:pt x="11967996" y="6281249"/>
                </a:cubicBezTo>
                <a:cubicBezTo>
                  <a:pt x="11965940" y="6281249"/>
                  <a:pt x="11965940" y="6281249"/>
                  <a:pt x="11965940" y="6281249"/>
                </a:cubicBezTo>
                <a:cubicBezTo>
                  <a:pt x="11951544" y="6275014"/>
                  <a:pt x="11933035" y="6277092"/>
                  <a:pt x="11914526" y="6281249"/>
                </a:cubicBezTo>
                <a:cubicBezTo>
                  <a:pt x="11914526" y="6279171"/>
                  <a:pt x="11908357" y="6262543"/>
                  <a:pt x="11906300" y="6260465"/>
                </a:cubicBezTo>
                <a:cubicBezTo>
                  <a:pt x="11922753" y="6252151"/>
                  <a:pt x="11935092" y="6237601"/>
                  <a:pt x="11943318" y="6223053"/>
                </a:cubicBezTo>
                <a:cubicBezTo>
                  <a:pt x="11943318" y="6220974"/>
                  <a:pt x="11943318" y="6220974"/>
                  <a:pt x="11943318" y="6220974"/>
                </a:cubicBezTo>
                <a:cubicBezTo>
                  <a:pt x="11941261" y="6216817"/>
                  <a:pt x="11937148" y="6208503"/>
                  <a:pt x="11933035" y="6202268"/>
                </a:cubicBezTo>
                <a:cubicBezTo>
                  <a:pt x="11930979" y="6202268"/>
                  <a:pt x="11930979" y="6202268"/>
                  <a:pt x="11930979" y="6202268"/>
                </a:cubicBezTo>
                <a:cubicBezTo>
                  <a:pt x="11914526" y="6202268"/>
                  <a:pt x="11896018" y="6206425"/>
                  <a:pt x="11881622" y="6214739"/>
                </a:cubicBezTo>
                <a:cubicBezTo>
                  <a:pt x="11879565" y="6214739"/>
                  <a:pt x="11869283" y="6200189"/>
                  <a:pt x="11867226" y="6198111"/>
                </a:cubicBezTo>
                <a:cubicBezTo>
                  <a:pt x="11879565" y="6185640"/>
                  <a:pt x="11889848" y="6169013"/>
                  <a:pt x="11893961" y="6152385"/>
                </a:cubicBezTo>
                <a:cubicBezTo>
                  <a:pt x="11893961" y="6150307"/>
                  <a:pt x="11893961" y="6150307"/>
                  <a:pt x="11893961" y="6150307"/>
                </a:cubicBezTo>
                <a:cubicBezTo>
                  <a:pt x="11889848" y="6146150"/>
                  <a:pt x="11883679" y="6139914"/>
                  <a:pt x="11877509" y="6135757"/>
                </a:cubicBezTo>
                <a:cubicBezTo>
                  <a:pt x="11861056" y="6139914"/>
                  <a:pt x="11844604" y="6148228"/>
                  <a:pt x="11832265" y="6160699"/>
                </a:cubicBezTo>
                <a:cubicBezTo>
                  <a:pt x="11830208" y="6160699"/>
                  <a:pt x="11815812" y="6150307"/>
                  <a:pt x="11813756" y="6148228"/>
                </a:cubicBezTo>
                <a:cubicBezTo>
                  <a:pt x="11824038" y="6131601"/>
                  <a:pt x="11828152" y="6114973"/>
                  <a:pt x="11828152" y="6098345"/>
                </a:cubicBezTo>
                <a:cubicBezTo>
                  <a:pt x="11828152" y="6098345"/>
                  <a:pt x="11828152" y="6096267"/>
                  <a:pt x="11828152" y="6096267"/>
                </a:cubicBezTo>
                <a:cubicBezTo>
                  <a:pt x="11821982" y="6092110"/>
                  <a:pt x="11813756" y="6087953"/>
                  <a:pt x="11809643" y="6085875"/>
                </a:cubicBezTo>
                <a:cubicBezTo>
                  <a:pt x="11807586" y="6083796"/>
                  <a:pt x="11807586" y="6083796"/>
                  <a:pt x="11807586" y="6083796"/>
                </a:cubicBezTo>
                <a:cubicBezTo>
                  <a:pt x="11807586" y="6085875"/>
                  <a:pt x="11807586" y="6085875"/>
                  <a:pt x="11807586" y="6085875"/>
                </a:cubicBezTo>
                <a:cubicBezTo>
                  <a:pt x="11793191" y="6092110"/>
                  <a:pt x="11780851" y="6106659"/>
                  <a:pt x="11770569" y="6121208"/>
                </a:cubicBezTo>
                <a:cubicBezTo>
                  <a:pt x="11768512" y="6121208"/>
                  <a:pt x="11752060" y="6114973"/>
                  <a:pt x="11750004" y="6112895"/>
                </a:cubicBezTo>
                <a:cubicBezTo>
                  <a:pt x="11752060" y="6104581"/>
                  <a:pt x="11754116" y="6096267"/>
                  <a:pt x="11754116" y="6085875"/>
                </a:cubicBezTo>
                <a:cubicBezTo>
                  <a:pt x="11754116" y="6077561"/>
                  <a:pt x="11752060" y="6069247"/>
                  <a:pt x="11750004" y="6060933"/>
                </a:cubicBezTo>
                <a:cubicBezTo>
                  <a:pt x="11750004" y="6058855"/>
                  <a:pt x="11750004" y="6058855"/>
                  <a:pt x="11750004" y="6058855"/>
                </a:cubicBezTo>
                <a:cubicBezTo>
                  <a:pt x="11747947" y="6058855"/>
                  <a:pt x="11747947" y="6058855"/>
                  <a:pt x="11747947" y="6058855"/>
                </a:cubicBezTo>
                <a:cubicBezTo>
                  <a:pt x="11743834" y="6056776"/>
                  <a:pt x="11735608" y="6054698"/>
                  <a:pt x="11727382" y="6054698"/>
                </a:cubicBezTo>
                <a:cubicBezTo>
                  <a:pt x="11715042" y="6065090"/>
                  <a:pt x="11704760" y="6081718"/>
                  <a:pt x="11700647" y="6100424"/>
                </a:cubicBezTo>
                <a:cubicBezTo>
                  <a:pt x="11698590" y="6098345"/>
                  <a:pt x="11682138" y="6096267"/>
                  <a:pt x="11678025" y="6096267"/>
                </a:cubicBezTo>
                <a:cubicBezTo>
                  <a:pt x="11678025" y="6079639"/>
                  <a:pt x="11673912" y="6060933"/>
                  <a:pt x="11665686" y="6046384"/>
                </a:cubicBezTo>
                <a:cubicBezTo>
                  <a:pt x="11663629" y="6046384"/>
                  <a:pt x="11663629" y="6046384"/>
                  <a:pt x="11663629" y="6046384"/>
                </a:cubicBezTo>
                <a:cubicBezTo>
                  <a:pt x="11657460" y="6044305"/>
                  <a:pt x="11649233" y="6044305"/>
                  <a:pt x="11643063" y="6046384"/>
                </a:cubicBezTo>
                <a:cubicBezTo>
                  <a:pt x="11641007" y="6046384"/>
                  <a:pt x="11641007" y="6046384"/>
                  <a:pt x="11641007" y="6046384"/>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p:txBody>
      </p:sp>
      <p:sp>
        <p:nvSpPr>
          <p:cNvPr id="11" name="Slide Number Placeholder 5">
            <a:extLst>
              <a:ext uri="{FF2B5EF4-FFF2-40B4-BE49-F238E27FC236}">
                <a16:creationId xmlns:a16="http://schemas.microsoft.com/office/drawing/2014/main" id="{C8830E89-B3DC-4845-B9D6-57EEF767FDEC}"/>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3025570981"/>
      </p:ext>
    </p:extLst>
  </p:cSld>
  <p:clrMapOvr>
    <a:masterClrMapping/>
  </p:clrMapOvr>
  <p:extLst>
    <p:ext uri="{DCECCB84-F9BA-43D5-87BE-67443E8EF086}">
      <p15:sldGuideLst xmlns:p15="http://schemas.microsoft.com/office/powerpoint/2012/main">
        <p15:guide id="1" orient="horz" pos="2496">
          <p15:clr>
            <a:srgbClr val="FBAE40"/>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4487A99E-EF5B-439A-BE3B-E777CA5DFBD6}"/>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a:p>
        </p:txBody>
      </p:sp>
      <p:sp>
        <p:nvSpPr>
          <p:cNvPr id="6" name="Freeform: Shape 5">
            <a:extLst>
              <a:ext uri="{FF2B5EF4-FFF2-40B4-BE49-F238E27FC236}">
                <a16:creationId xmlns:a16="http://schemas.microsoft.com/office/drawing/2014/main" id="{0EEDB4C5-4D50-4C91-B9A5-A9BCE42BF8DE}"/>
              </a:ext>
            </a:extLst>
          </p:cNvPr>
          <p:cNvSpPr/>
          <p:nvPr userDrawn="1"/>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tIns="274320" rtlCol="0" anchor="b">
            <a:noAutofit/>
          </a:bodyPr>
          <a:lstStyle/>
          <a:p>
            <a:pPr algn="l"/>
            <a:r>
              <a:rPr lang="en-US">
                <a:solidFill>
                  <a:schemeClr val="lt1">
                    <a:alpha val="0"/>
                  </a:schemeClr>
                </a:solidFill>
              </a:rPr>
              <a:t>z</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829733" y="3429000"/>
            <a:ext cx="10532534" cy="1135062"/>
          </a:xfrm>
        </p:spPr>
        <p:txBody>
          <a:bodyPr>
            <a:normAutofit/>
          </a:bodyPr>
          <a:lstStyle>
            <a:lvl1pPr marL="0" indent="0" algn="ctr">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a:p>
            <a:pPr lvl="1"/>
            <a:r>
              <a:rPr lang="en-US"/>
              <a:t>Second level</a:t>
            </a:r>
          </a:p>
        </p:txBody>
      </p:sp>
      <p:sp>
        <p:nvSpPr>
          <p:cNvPr id="13" name="Slide Number Placeholder 5">
            <a:extLst>
              <a:ext uri="{FF2B5EF4-FFF2-40B4-BE49-F238E27FC236}">
                <a16:creationId xmlns:a16="http://schemas.microsoft.com/office/drawing/2014/main" id="{167D3182-E237-4027-9277-305E020D6F3C}"/>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288759214"/>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9BB0E19E-2EC7-475B-9B28-093E8638E481}"/>
              </a:ext>
            </a:extLst>
          </p:cNvPr>
          <p:cNvSpPr/>
          <p:nvPr userDrawn="1"/>
        </p:nvSpPr>
        <p:spPr>
          <a:xfrm>
            <a:off x="-12084" y="-4763"/>
            <a:ext cx="12216168" cy="2408098"/>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 name="Picture Placeholder 11">
            <a:extLst>
              <a:ext uri="{FF2B5EF4-FFF2-40B4-BE49-F238E27FC236}">
                <a16:creationId xmlns:a16="http://schemas.microsoft.com/office/drawing/2014/main" id="{D58ED7BC-1EA4-4387-82A7-BFEBF7FA13EF}"/>
              </a:ext>
            </a:extLst>
          </p:cNvPr>
          <p:cNvSpPr>
            <a:spLocks noGrp="1"/>
          </p:cNvSpPr>
          <p:nvPr>
            <p:ph type="pic" sz="quarter" idx="13"/>
          </p:nvPr>
        </p:nvSpPr>
        <p:spPr>
          <a:xfrm>
            <a:off x="0" y="2403336"/>
            <a:ext cx="12192000" cy="4454665"/>
          </a:xfrm>
          <a:custGeom>
            <a:avLst/>
            <a:gdLst>
              <a:gd name="connsiteX0" fmla="*/ 11603402 w 12192000"/>
              <a:gd name="connsiteY0" fmla="*/ 4036670 h 4454665"/>
              <a:gd name="connsiteX1" fmla="*/ 11613605 w 12192000"/>
              <a:gd name="connsiteY1" fmla="*/ 4036670 h 4454665"/>
              <a:gd name="connsiteX2" fmla="*/ 11617686 w 12192000"/>
              <a:gd name="connsiteY2" fmla="*/ 4045008 h 4454665"/>
              <a:gd name="connsiteX3" fmla="*/ 11623808 w 12192000"/>
              <a:gd name="connsiteY3" fmla="*/ 4147152 h 4454665"/>
              <a:gd name="connsiteX4" fmla="*/ 11621767 w 12192000"/>
              <a:gd name="connsiteY4" fmla="*/ 4157574 h 4454665"/>
              <a:gd name="connsiteX5" fmla="*/ 11615645 w 12192000"/>
              <a:gd name="connsiteY5" fmla="*/ 4157574 h 4454665"/>
              <a:gd name="connsiteX6" fmla="*/ 11509533 w 12192000"/>
              <a:gd name="connsiteY6" fmla="*/ 4095038 h 4454665"/>
              <a:gd name="connsiteX7" fmla="*/ 11505451 w 12192000"/>
              <a:gd name="connsiteY7" fmla="*/ 4088785 h 4454665"/>
              <a:gd name="connsiteX8" fmla="*/ 11505451 w 12192000"/>
              <a:gd name="connsiteY8" fmla="*/ 4086699 h 4454665"/>
              <a:gd name="connsiteX9" fmla="*/ 11511573 w 12192000"/>
              <a:gd name="connsiteY9" fmla="*/ 4082530 h 4454665"/>
              <a:gd name="connsiteX10" fmla="*/ 11603402 w 12192000"/>
              <a:gd name="connsiteY10" fmla="*/ 4036670 h 4454665"/>
              <a:gd name="connsiteX11" fmla="*/ 11686136 w 12192000"/>
              <a:gd name="connsiteY11" fmla="*/ 4034586 h 4454665"/>
              <a:gd name="connsiteX12" fmla="*/ 11696438 w 12192000"/>
              <a:gd name="connsiteY12" fmla="*/ 4034586 h 4454665"/>
              <a:gd name="connsiteX13" fmla="*/ 11787097 w 12192000"/>
              <a:gd name="connsiteY13" fmla="*/ 4080352 h 4454665"/>
              <a:gd name="connsiteX14" fmla="*/ 11795339 w 12192000"/>
              <a:gd name="connsiteY14" fmla="*/ 4086593 h 4454665"/>
              <a:gd name="connsiteX15" fmla="*/ 11791218 w 12192000"/>
              <a:gd name="connsiteY15" fmla="*/ 4092833 h 4454665"/>
              <a:gd name="connsiteX16" fmla="*/ 11684076 w 12192000"/>
              <a:gd name="connsiteY16" fmla="*/ 4155241 h 4454665"/>
              <a:gd name="connsiteX17" fmla="*/ 11675833 w 12192000"/>
              <a:gd name="connsiteY17" fmla="*/ 4155241 h 4454665"/>
              <a:gd name="connsiteX18" fmla="*/ 11673773 w 12192000"/>
              <a:gd name="connsiteY18" fmla="*/ 4146920 h 4454665"/>
              <a:gd name="connsiteX19" fmla="*/ 11682015 w 12192000"/>
              <a:gd name="connsiteY19" fmla="*/ 4042907 h 4454665"/>
              <a:gd name="connsiteX20" fmla="*/ 11686136 w 12192000"/>
              <a:gd name="connsiteY20" fmla="*/ 4034586 h 4454665"/>
              <a:gd name="connsiteX21" fmla="*/ 10868401 w 12192000"/>
              <a:gd name="connsiteY21" fmla="*/ 3994843 h 4454665"/>
              <a:gd name="connsiteX22" fmla="*/ 10868401 w 12192000"/>
              <a:gd name="connsiteY22" fmla="*/ 4038046 h 4454665"/>
              <a:gd name="connsiteX23" fmla="*/ 10820512 w 12192000"/>
              <a:gd name="connsiteY23" fmla="*/ 4046275 h 4454665"/>
              <a:gd name="connsiteX24" fmla="*/ 10801773 w 12192000"/>
              <a:gd name="connsiteY24" fmla="*/ 4021588 h 4454665"/>
              <a:gd name="connsiteX25" fmla="*/ 10826759 w 12192000"/>
              <a:gd name="connsiteY25" fmla="*/ 3996901 h 4454665"/>
              <a:gd name="connsiteX26" fmla="*/ 10518900 w 12192000"/>
              <a:gd name="connsiteY26" fmla="*/ 3924709 h 4454665"/>
              <a:gd name="connsiteX27" fmla="*/ 10559811 w 12192000"/>
              <a:gd name="connsiteY27" fmla="*/ 3984908 h 4454665"/>
              <a:gd name="connsiteX28" fmla="*/ 10518900 w 12192000"/>
              <a:gd name="connsiteY28" fmla="*/ 4045106 h 4454665"/>
              <a:gd name="connsiteX29" fmla="*/ 10477988 w 12192000"/>
              <a:gd name="connsiteY29" fmla="*/ 3984908 h 4454665"/>
              <a:gd name="connsiteX30" fmla="*/ 10518900 w 12192000"/>
              <a:gd name="connsiteY30" fmla="*/ 3924709 h 4454665"/>
              <a:gd name="connsiteX31" fmla="*/ 11673123 w 12192000"/>
              <a:gd name="connsiteY31" fmla="*/ 3916397 h 4454665"/>
              <a:gd name="connsiteX32" fmla="*/ 11682116 w 12192000"/>
              <a:gd name="connsiteY32" fmla="*/ 3917436 h 4454665"/>
              <a:gd name="connsiteX33" fmla="*/ 11708840 w 12192000"/>
              <a:gd name="connsiteY33" fmla="*/ 3969387 h 4454665"/>
              <a:gd name="connsiteX34" fmla="*/ 11649226 w 12192000"/>
              <a:gd name="connsiteY34" fmla="*/ 4027572 h 4454665"/>
              <a:gd name="connsiteX35" fmla="*/ 11589612 w 12192000"/>
              <a:gd name="connsiteY35" fmla="*/ 3969387 h 4454665"/>
              <a:gd name="connsiteX36" fmla="*/ 11616336 w 12192000"/>
              <a:gd name="connsiteY36" fmla="*/ 3919515 h 4454665"/>
              <a:gd name="connsiteX37" fmla="*/ 11632781 w 12192000"/>
              <a:gd name="connsiteY37" fmla="*/ 3921592 h 4454665"/>
              <a:gd name="connsiteX38" fmla="*/ 11630725 w 12192000"/>
              <a:gd name="connsiteY38" fmla="*/ 3938217 h 4454665"/>
              <a:gd name="connsiteX39" fmla="*/ 11614280 w 12192000"/>
              <a:gd name="connsiteY39" fmla="*/ 3969387 h 4454665"/>
              <a:gd name="connsiteX40" fmla="*/ 11649226 w 12192000"/>
              <a:gd name="connsiteY40" fmla="*/ 4004714 h 4454665"/>
              <a:gd name="connsiteX41" fmla="*/ 11684172 w 12192000"/>
              <a:gd name="connsiteY41" fmla="*/ 3969387 h 4454665"/>
              <a:gd name="connsiteX42" fmla="*/ 11667727 w 12192000"/>
              <a:gd name="connsiteY42" fmla="*/ 3938217 h 4454665"/>
              <a:gd name="connsiteX43" fmla="*/ 11665671 w 12192000"/>
              <a:gd name="connsiteY43" fmla="*/ 3921592 h 4454665"/>
              <a:gd name="connsiteX44" fmla="*/ 11673123 w 12192000"/>
              <a:gd name="connsiteY44" fmla="*/ 3916397 h 4454665"/>
              <a:gd name="connsiteX45" fmla="*/ 11822057 w 12192000"/>
              <a:gd name="connsiteY45" fmla="*/ 3901331 h 4454665"/>
              <a:gd name="connsiteX46" fmla="*/ 11826190 w 12192000"/>
              <a:gd name="connsiteY46" fmla="*/ 3907560 h 4454665"/>
              <a:gd name="connsiteX47" fmla="*/ 11826190 w 12192000"/>
              <a:gd name="connsiteY47" fmla="*/ 4032127 h 4454665"/>
              <a:gd name="connsiteX48" fmla="*/ 11822057 w 12192000"/>
              <a:gd name="connsiteY48" fmla="*/ 4038355 h 4454665"/>
              <a:gd name="connsiteX49" fmla="*/ 11813791 w 12192000"/>
              <a:gd name="connsiteY49" fmla="*/ 4036279 h 4454665"/>
              <a:gd name="connsiteX50" fmla="*/ 11729066 w 12192000"/>
              <a:gd name="connsiteY50" fmla="*/ 3978147 h 4454665"/>
              <a:gd name="connsiteX51" fmla="*/ 11722867 w 12192000"/>
              <a:gd name="connsiteY51" fmla="*/ 3969843 h 4454665"/>
              <a:gd name="connsiteX52" fmla="*/ 11729066 w 12192000"/>
              <a:gd name="connsiteY52" fmla="*/ 3961539 h 4454665"/>
              <a:gd name="connsiteX53" fmla="*/ 11813791 w 12192000"/>
              <a:gd name="connsiteY53" fmla="*/ 3903408 h 4454665"/>
              <a:gd name="connsiteX54" fmla="*/ 11822057 w 12192000"/>
              <a:gd name="connsiteY54" fmla="*/ 3901331 h 4454665"/>
              <a:gd name="connsiteX55" fmla="*/ 11476229 w 12192000"/>
              <a:gd name="connsiteY55" fmla="*/ 3901331 h 4454665"/>
              <a:gd name="connsiteX56" fmla="*/ 11484412 w 12192000"/>
              <a:gd name="connsiteY56" fmla="*/ 3905483 h 4454665"/>
              <a:gd name="connsiteX57" fmla="*/ 11568280 w 12192000"/>
              <a:gd name="connsiteY57" fmla="*/ 3961539 h 4454665"/>
              <a:gd name="connsiteX58" fmla="*/ 11574417 w 12192000"/>
              <a:gd name="connsiteY58" fmla="*/ 3969843 h 4454665"/>
              <a:gd name="connsiteX59" fmla="*/ 11568280 w 12192000"/>
              <a:gd name="connsiteY59" fmla="*/ 3978147 h 4454665"/>
              <a:gd name="connsiteX60" fmla="*/ 11484412 w 12192000"/>
              <a:gd name="connsiteY60" fmla="*/ 4036279 h 4454665"/>
              <a:gd name="connsiteX61" fmla="*/ 11476229 w 12192000"/>
              <a:gd name="connsiteY61" fmla="*/ 4038355 h 4454665"/>
              <a:gd name="connsiteX62" fmla="*/ 11472138 w 12192000"/>
              <a:gd name="connsiteY62" fmla="*/ 4032127 h 4454665"/>
              <a:gd name="connsiteX63" fmla="*/ 11472138 w 12192000"/>
              <a:gd name="connsiteY63" fmla="*/ 3907560 h 4454665"/>
              <a:gd name="connsiteX64" fmla="*/ 11476229 w 12192000"/>
              <a:gd name="connsiteY64" fmla="*/ 3901331 h 4454665"/>
              <a:gd name="connsiteX65" fmla="*/ 11088184 w 12192000"/>
              <a:gd name="connsiteY65" fmla="*/ 3890811 h 4454665"/>
              <a:gd name="connsiteX66" fmla="*/ 11082024 w 12192000"/>
              <a:gd name="connsiteY66" fmla="*/ 3892889 h 4454665"/>
              <a:gd name="connsiteX67" fmla="*/ 11079972 w 12192000"/>
              <a:gd name="connsiteY67" fmla="*/ 3899119 h 4454665"/>
              <a:gd name="connsiteX68" fmla="*/ 11121033 w 12192000"/>
              <a:gd name="connsiteY68" fmla="*/ 4056970 h 4454665"/>
              <a:gd name="connsiteX69" fmla="*/ 11145670 w 12192000"/>
              <a:gd name="connsiteY69" fmla="*/ 4077739 h 4454665"/>
              <a:gd name="connsiteX70" fmla="*/ 11153882 w 12192000"/>
              <a:gd name="connsiteY70" fmla="*/ 4077739 h 4454665"/>
              <a:gd name="connsiteX71" fmla="*/ 11149776 w 12192000"/>
              <a:gd name="connsiteY71" fmla="*/ 4086047 h 4454665"/>
              <a:gd name="connsiteX72" fmla="*/ 11149776 w 12192000"/>
              <a:gd name="connsiteY72" fmla="*/ 4088124 h 4454665"/>
              <a:gd name="connsiteX73" fmla="*/ 11125139 w 12192000"/>
              <a:gd name="connsiteY73" fmla="*/ 4106817 h 4454665"/>
              <a:gd name="connsiteX74" fmla="*/ 11090237 w 12192000"/>
              <a:gd name="connsiteY74" fmla="*/ 4104740 h 4454665"/>
              <a:gd name="connsiteX75" fmla="*/ 11084078 w 12192000"/>
              <a:gd name="connsiteY75" fmla="*/ 4106817 h 4454665"/>
              <a:gd name="connsiteX76" fmla="*/ 11082024 w 12192000"/>
              <a:gd name="connsiteY76" fmla="*/ 4110971 h 4454665"/>
              <a:gd name="connsiteX77" fmla="*/ 11082024 w 12192000"/>
              <a:gd name="connsiteY77" fmla="*/ 4129664 h 4454665"/>
              <a:gd name="connsiteX78" fmla="*/ 11088184 w 12192000"/>
              <a:gd name="connsiteY78" fmla="*/ 4135895 h 4454665"/>
              <a:gd name="connsiteX79" fmla="*/ 11135404 w 12192000"/>
              <a:gd name="connsiteY79" fmla="*/ 4142125 h 4454665"/>
              <a:gd name="connsiteX80" fmla="*/ 11137458 w 12192000"/>
              <a:gd name="connsiteY80" fmla="*/ 4142125 h 4454665"/>
              <a:gd name="connsiteX81" fmla="*/ 11190838 w 12192000"/>
              <a:gd name="connsiteY81" fmla="*/ 4090201 h 4454665"/>
              <a:gd name="connsiteX82" fmla="*/ 11223687 w 12192000"/>
              <a:gd name="connsiteY82" fmla="*/ 3961429 h 4454665"/>
              <a:gd name="connsiteX83" fmla="*/ 11236005 w 12192000"/>
              <a:gd name="connsiteY83" fmla="*/ 3919889 h 4454665"/>
              <a:gd name="connsiteX84" fmla="*/ 11240111 w 12192000"/>
              <a:gd name="connsiteY84" fmla="*/ 3899119 h 4454665"/>
              <a:gd name="connsiteX85" fmla="*/ 11238058 w 12192000"/>
              <a:gd name="connsiteY85" fmla="*/ 3892889 h 4454665"/>
              <a:gd name="connsiteX86" fmla="*/ 11233952 w 12192000"/>
              <a:gd name="connsiteY86" fmla="*/ 3890811 h 4454665"/>
              <a:gd name="connsiteX87" fmla="*/ 11205209 w 12192000"/>
              <a:gd name="connsiteY87" fmla="*/ 3890811 h 4454665"/>
              <a:gd name="connsiteX88" fmla="*/ 11199050 w 12192000"/>
              <a:gd name="connsiteY88" fmla="*/ 3894966 h 4454665"/>
              <a:gd name="connsiteX89" fmla="*/ 11162094 w 12192000"/>
              <a:gd name="connsiteY89" fmla="*/ 4036200 h 4454665"/>
              <a:gd name="connsiteX90" fmla="*/ 11160041 w 12192000"/>
              <a:gd name="connsiteY90" fmla="*/ 4036200 h 4454665"/>
              <a:gd name="connsiteX91" fmla="*/ 11121033 w 12192000"/>
              <a:gd name="connsiteY91" fmla="*/ 3894966 h 4454665"/>
              <a:gd name="connsiteX92" fmla="*/ 11114874 w 12192000"/>
              <a:gd name="connsiteY92" fmla="*/ 3890811 h 4454665"/>
              <a:gd name="connsiteX93" fmla="*/ 11088184 w 12192000"/>
              <a:gd name="connsiteY93" fmla="*/ 3890811 h 4454665"/>
              <a:gd name="connsiteX94" fmla="*/ 11048412 w 12192000"/>
              <a:gd name="connsiteY94" fmla="*/ 3888474 h 4454665"/>
              <a:gd name="connsiteX95" fmla="*/ 10999317 w 12192000"/>
              <a:gd name="connsiteY95" fmla="*/ 3909283 h 4454665"/>
              <a:gd name="connsiteX96" fmla="*/ 10999317 w 12192000"/>
              <a:gd name="connsiteY96" fmla="*/ 3896798 h 4454665"/>
              <a:gd name="connsiteX97" fmla="*/ 10993181 w 12192000"/>
              <a:gd name="connsiteY97" fmla="*/ 3890555 h 4454665"/>
              <a:gd name="connsiteX98" fmla="*/ 10964542 w 12192000"/>
              <a:gd name="connsiteY98" fmla="*/ 3890555 h 4454665"/>
              <a:gd name="connsiteX99" fmla="*/ 10958406 w 12192000"/>
              <a:gd name="connsiteY99" fmla="*/ 3896798 h 4454665"/>
              <a:gd name="connsiteX100" fmla="*/ 10958406 w 12192000"/>
              <a:gd name="connsiteY100" fmla="*/ 4071593 h 4454665"/>
              <a:gd name="connsiteX101" fmla="*/ 10964542 w 12192000"/>
              <a:gd name="connsiteY101" fmla="*/ 4077836 h 4454665"/>
              <a:gd name="connsiteX102" fmla="*/ 10993181 w 12192000"/>
              <a:gd name="connsiteY102" fmla="*/ 4077836 h 4454665"/>
              <a:gd name="connsiteX103" fmla="*/ 10999317 w 12192000"/>
              <a:gd name="connsiteY103" fmla="*/ 4071593 h 4454665"/>
              <a:gd name="connsiteX104" fmla="*/ 10999317 w 12192000"/>
              <a:gd name="connsiteY104" fmla="*/ 3950901 h 4454665"/>
              <a:gd name="connsiteX105" fmla="*/ 11050457 w 12192000"/>
              <a:gd name="connsiteY105" fmla="*/ 3928011 h 4454665"/>
              <a:gd name="connsiteX106" fmla="*/ 11056594 w 12192000"/>
              <a:gd name="connsiteY106" fmla="*/ 3921768 h 4454665"/>
              <a:gd name="connsiteX107" fmla="*/ 11056594 w 12192000"/>
              <a:gd name="connsiteY107" fmla="*/ 3894717 h 4454665"/>
              <a:gd name="connsiteX108" fmla="*/ 11054548 w 12192000"/>
              <a:gd name="connsiteY108" fmla="*/ 3890555 h 4454665"/>
              <a:gd name="connsiteX109" fmla="*/ 11048412 w 12192000"/>
              <a:gd name="connsiteY109" fmla="*/ 3888474 h 4454665"/>
              <a:gd name="connsiteX110" fmla="*/ 10847504 w 12192000"/>
              <a:gd name="connsiteY110" fmla="*/ 3884967 h 4454665"/>
              <a:gd name="connsiteX111" fmla="*/ 10777148 w 12192000"/>
              <a:gd name="connsiteY111" fmla="*/ 3893285 h 4454665"/>
              <a:gd name="connsiteX112" fmla="*/ 10770940 w 12192000"/>
              <a:gd name="connsiteY112" fmla="*/ 3899523 h 4454665"/>
              <a:gd name="connsiteX113" fmla="*/ 10773009 w 12192000"/>
              <a:gd name="connsiteY113" fmla="*/ 3924476 h 4454665"/>
              <a:gd name="connsiteX114" fmla="*/ 10775079 w 12192000"/>
              <a:gd name="connsiteY114" fmla="*/ 3928635 h 4454665"/>
              <a:gd name="connsiteX115" fmla="*/ 10779217 w 12192000"/>
              <a:gd name="connsiteY115" fmla="*/ 3930714 h 4454665"/>
              <a:gd name="connsiteX116" fmla="*/ 10845434 w 12192000"/>
              <a:gd name="connsiteY116" fmla="*/ 3926555 h 4454665"/>
              <a:gd name="connsiteX117" fmla="*/ 10868196 w 12192000"/>
              <a:gd name="connsiteY117" fmla="*/ 3949429 h 4454665"/>
              <a:gd name="connsiteX118" fmla="*/ 10868196 w 12192000"/>
              <a:gd name="connsiteY118" fmla="*/ 3961905 h 4454665"/>
              <a:gd name="connsiteX119" fmla="*/ 10822672 w 12192000"/>
              <a:gd name="connsiteY119" fmla="*/ 3966064 h 4454665"/>
              <a:gd name="connsiteX120" fmla="*/ 10758524 w 12192000"/>
              <a:gd name="connsiteY120" fmla="*/ 4022208 h 4454665"/>
              <a:gd name="connsiteX121" fmla="*/ 10814395 w 12192000"/>
              <a:gd name="connsiteY121" fmla="*/ 4082511 h 4454665"/>
              <a:gd name="connsiteX122" fmla="*/ 10874404 w 12192000"/>
              <a:gd name="connsiteY122" fmla="*/ 4070035 h 4454665"/>
              <a:gd name="connsiteX123" fmla="*/ 10903374 w 12192000"/>
              <a:gd name="connsiteY123" fmla="*/ 4082511 h 4454665"/>
              <a:gd name="connsiteX124" fmla="*/ 10909582 w 12192000"/>
              <a:gd name="connsiteY124" fmla="*/ 4080432 h 4454665"/>
              <a:gd name="connsiteX125" fmla="*/ 10911651 w 12192000"/>
              <a:gd name="connsiteY125" fmla="*/ 4074194 h 4454665"/>
              <a:gd name="connsiteX126" fmla="*/ 10911651 w 12192000"/>
              <a:gd name="connsiteY126" fmla="*/ 3949429 h 4454665"/>
              <a:gd name="connsiteX127" fmla="*/ 10847504 w 12192000"/>
              <a:gd name="connsiteY127" fmla="*/ 3884967 h 4454665"/>
              <a:gd name="connsiteX128" fmla="*/ 10518899 w 12192000"/>
              <a:gd name="connsiteY128" fmla="*/ 3884967 h 4454665"/>
              <a:gd name="connsiteX129" fmla="*/ 10434738 w 12192000"/>
              <a:gd name="connsiteY129" fmla="*/ 3983739 h 4454665"/>
              <a:gd name="connsiteX130" fmla="*/ 10518899 w 12192000"/>
              <a:gd name="connsiteY130" fmla="*/ 4082511 h 4454665"/>
              <a:gd name="connsiteX131" fmla="*/ 10603060 w 12192000"/>
              <a:gd name="connsiteY131" fmla="*/ 3983739 h 4454665"/>
              <a:gd name="connsiteX132" fmla="*/ 10518899 w 12192000"/>
              <a:gd name="connsiteY132" fmla="*/ 3884967 h 4454665"/>
              <a:gd name="connsiteX133" fmla="*/ 10302945 w 12192000"/>
              <a:gd name="connsiteY133" fmla="*/ 3859251 h 4454665"/>
              <a:gd name="connsiteX134" fmla="*/ 10319310 w 12192000"/>
              <a:gd name="connsiteY134" fmla="*/ 3859251 h 4454665"/>
              <a:gd name="connsiteX135" fmla="*/ 10362267 w 12192000"/>
              <a:gd name="connsiteY135" fmla="*/ 3898993 h 4454665"/>
              <a:gd name="connsiteX136" fmla="*/ 10317264 w 12192000"/>
              <a:gd name="connsiteY136" fmla="*/ 3936644 h 4454665"/>
              <a:gd name="connsiteX137" fmla="*/ 10272261 w 12192000"/>
              <a:gd name="connsiteY137" fmla="*/ 3936644 h 4454665"/>
              <a:gd name="connsiteX138" fmla="*/ 10272261 w 12192000"/>
              <a:gd name="connsiteY138" fmla="*/ 3861343 h 4454665"/>
              <a:gd name="connsiteX139" fmla="*/ 10302945 w 12192000"/>
              <a:gd name="connsiteY139" fmla="*/ 3859251 h 4454665"/>
              <a:gd name="connsiteX140" fmla="*/ 10679182 w 12192000"/>
              <a:gd name="connsiteY140" fmla="*/ 3847562 h 4454665"/>
              <a:gd name="connsiteX141" fmla="*/ 10650472 w 12192000"/>
              <a:gd name="connsiteY141" fmla="*/ 3853806 h 4454665"/>
              <a:gd name="connsiteX142" fmla="*/ 10644320 w 12192000"/>
              <a:gd name="connsiteY142" fmla="*/ 3860050 h 4454665"/>
              <a:gd name="connsiteX143" fmla="*/ 10644320 w 12192000"/>
              <a:gd name="connsiteY143" fmla="*/ 3891272 h 4454665"/>
              <a:gd name="connsiteX144" fmla="*/ 10627914 w 12192000"/>
              <a:gd name="connsiteY144" fmla="*/ 3891272 h 4454665"/>
              <a:gd name="connsiteX145" fmla="*/ 10621762 w 12192000"/>
              <a:gd name="connsiteY145" fmla="*/ 3897517 h 4454665"/>
              <a:gd name="connsiteX146" fmla="*/ 10621762 w 12192000"/>
              <a:gd name="connsiteY146" fmla="*/ 3922495 h 4454665"/>
              <a:gd name="connsiteX147" fmla="*/ 10627914 w 12192000"/>
              <a:gd name="connsiteY147" fmla="*/ 3928739 h 4454665"/>
              <a:gd name="connsiteX148" fmla="*/ 10644320 w 12192000"/>
              <a:gd name="connsiteY148" fmla="*/ 3928739 h 4454665"/>
              <a:gd name="connsiteX149" fmla="*/ 10644320 w 12192000"/>
              <a:gd name="connsiteY149" fmla="*/ 4011998 h 4454665"/>
              <a:gd name="connsiteX150" fmla="*/ 10699689 w 12192000"/>
              <a:gd name="connsiteY150" fmla="*/ 4084849 h 4454665"/>
              <a:gd name="connsiteX151" fmla="*/ 10732500 w 12192000"/>
              <a:gd name="connsiteY151" fmla="*/ 4080686 h 4454665"/>
              <a:gd name="connsiteX152" fmla="*/ 10738652 w 12192000"/>
              <a:gd name="connsiteY152" fmla="*/ 4072360 h 4454665"/>
              <a:gd name="connsiteX153" fmla="*/ 10736602 w 12192000"/>
              <a:gd name="connsiteY153" fmla="*/ 4049464 h 4454665"/>
              <a:gd name="connsiteX154" fmla="*/ 10730449 w 12192000"/>
              <a:gd name="connsiteY154" fmla="*/ 4041138 h 4454665"/>
              <a:gd name="connsiteX155" fmla="*/ 10705841 w 12192000"/>
              <a:gd name="connsiteY155" fmla="*/ 4043220 h 4454665"/>
              <a:gd name="connsiteX156" fmla="*/ 10687385 w 12192000"/>
              <a:gd name="connsiteY156" fmla="*/ 4005753 h 4454665"/>
              <a:gd name="connsiteX157" fmla="*/ 10687385 w 12192000"/>
              <a:gd name="connsiteY157" fmla="*/ 3928739 h 4454665"/>
              <a:gd name="connsiteX158" fmla="*/ 10730449 w 12192000"/>
              <a:gd name="connsiteY158" fmla="*/ 3928739 h 4454665"/>
              <a:gd name="connsiteX159" fmla="*/ 10736602 w 12192000"/>
              <a:gd name="connsiteY159" fmla="*/ 3922495 h 4454665"/>
              <a:gd name="connsiteX160" fmla="*/ 10736602 w 12192000"/>
              <a:gd name="connsiteY160" fmla="*/ 3897517 h 4454665"/>
              <a:gd name="connsiteX161" fmla="*/ 10730449 w 12192000"/>
              <a:gd name="connsiteY161" fmla="*/ 3891272 h 4454665"/>
              <a:gd name="connsiteX162" fmla="*/ 10687385 w 12192000"/>
              <a:gd name="connsiteY162" fmla="*/ 3891272 h 4454665"/>
              <a:gd name="connsiteX163" fmla="*/ 10687385 w 12192000"/>
              <a:gd name="connsiteY163" fmla="*/ 3853806 h 4454665"/>
              <a:gd name="connsiteX164" fmla="*/ 10685334 w 12192000"/>
              <a:gd name="connsiteY164" fmla="*/ 3847562 h 4454665"/>
              <a:gd name="connsiteX165" fmla="*/ 10679182 w 12192000"/>
              <a:gd name="connsiteY165" fmla="*/ 3847562 h 4454665"/>
              <a:gd name="connsiteX166" fmla="*/ 10313278 w 12192000"/>
              <a:gd name="connsiteY166" fmla="*/ 3818340 h 4454665"/>
              <a:gd name="connsiteX167" fmla="*/ 10232861 w 12192000"/>
              <a:gd name="connsiteY167" fmla="*/ 3822492 h 4454665"/>
              <a:gd name="connsiteX168" fmla="*/ 10226674 w 12192000"/>
              <a:gd name="connsiteY168" fmla="*/ 3830796 h 4454665"/>
              <a:gd name="connsiteX169" fmla="*/ 10226674 w 12192000"/>
              <a:gd name="connsiteY169" fmla="*/ 4071608 h 4454665"/>
              <a:gd name="connsiteX170" fmla="*/ 10234922 w 12192000"/>
              <a:gd name="connsiteY170" fmla="*/ 4077836 h 4454665"/>
              <a:gd name="connsiteX171" fmla="*/ 10263790 w 12192000"/>
              <a:gd name="connsiteY171" fmla="*/ 4077836 h 4454665"/>
              <a:gd name="connsiteX172" fmla="*/ 10272038 w 12192000"/>
              <a:gd name="connsiteY172" fmla="*/ 4071608 h 4454665"/>
              <a:gd name="connsiteX173" fmla="*/ 10272038 w 12192000"/>
              <a:gd name="connsiteY173" fmla="*/ 3976114 h 4454665"/>
              <a:gd name="connsiteX174" fmla="*/ 10321526 w 12192000"/>
              <a:gd name="connsiteY174" fmla="*/ 3978189 h 4454665"/>
              <a:gd name="connsiteX175" fmla="*/ 10362766 w 12192000"/>
              <a:gd name="connsiteY175" fmla="*/ 4073683 h 4454665"/>
              <a:gd name="connsiteX176" fmla="*/ 10368952 w 12192000"/>
              <a:gd name="connsiteY176" fmla="*/ 4077836 h 4454665"/>
              <a:gd name="connsiteX177" fmla="*/ 10401944 w 12192000"/>
              <a:gd name="connsiteY177" fmla="*/ 4077836 h 4454665"/>
              <a:gd name="connsiteX178" fmla="*/ 10408130 w 12192000"/>
              <a:gd name="connsiteY178" fmla="*/ 4075760 h 4454665"/>
              <a:gd name="connsiteX179" fmla="*/ 10410192 w 12192000"/>
              <a:gd name="connsiteY179" fmla="*/ 4069532 h 4454665"/>
              <a:gd name="connsiteX180" fmla="*/ 10362766 w 12192000"/>
              <a:gd name="connsiteY180" fmla="*/ 3965734 h 4454665"/>
              <a:gd name="connsiteX181" fmla="*/ 10408130 w 12192000"/>
              <a:gd name="connsiteY181" fmla="*/ 3897226 h 4454665"/>
              <a:gd name="connsiteX182" fmla="*/ 10319464 w 12192000"/>
              <a:gd name="connsiteY182" fmla="*/ 3818340 h 4454665"/>
              <a:gd name="connsiteX183" fmla="*/ 10313278 w 12192000"/>
              <a:gd name="connsiteY183" fmla="*/ 3818340 h 4454665"/>
              <a:gd name="connsiteX184" fmla="*/ 11675833 w 12192000"/>
              <a:gd name="connsiteY184" fmla="*/ 3785334 h 4454665"/>
              <a:gd name="connsiteX185" fmla="*/ 11684076 w 12192000"/>
              <a:gd name="connsiteY185" fmla="*/ 3785334 h 4454665"/>
              <a:gd name="connsiteX186" fmla="*/ 11791218 w 12192000"/>
              <a:gd name="connsiteY186" fmla="*/ 3847147 h 4454665"/>
              <a:gd name="connsiteX187" fmla="*/ 11795339 w 12192000"/>
              <a:gd name="connsiteY187" fmla="*/ 3853328 h 4454665"/>
              <a:gd name="connsiteX188" fmla="*/ 11787097 w 12192000"/>
              <a:gd name="connsiteY188" fmla="*/ 3859509 h 4454665"/>
              <a:gd name="connsiteX189" fmla="*/ 11696438 w 12192000"/>
              <a:gd name="connsiteY189" fmla="*/ 3902778 h 4454665"/>
              <a:gd name="connsiteX190" fmla="*/ 11686136 w 12192000"/>
              <a:gd name="connsiteY190" fmla="*/ 3904838 h 4454665"/>
              <a:gd name="connsiteX191" fmla="*/ 11682015 w 12192000"/>
              <a:gd name="connsiteY191" fmla="*/ 3894536 h 4454665"/>
              <a:gd name="connsiteX192" fmla="*/ 11673773 w 12192000"/>
              <a:gd name="connsiteY192" fmla="*/ 3793575 h 4454665"/>
              <a:gd name="connsiteX193" fmla="*/ 11675833 w 12192000"/>
              <a:gd name="connsiteY193" fmla="*/ 3785334 h 4454665"/>
              <a:gd name="connsiteX194" fmla="*/ 11618498 w 12192000"/>
              <a:gd name="connsiteY194" fmla="*/ 3784563 h 4454665"/>
              <a:gd name="connsiteX195" fmla="*/ 11622619 w 12192000"/>
              <a:gd name="connsiteY195" fmla="*/ 3785338 h 4454665"/>
              <a:gd name="connsiteX196" fmla="*/ 11624679 w 12192000"/>
              <a:gd name="connsiteY196" fmla="*/ 3795663 h 4454665"/>
              <a:gd name="connsiteX197" fmla="*/ 11616438 w 12192000"/>
              <a:gd name="connsiteY197" fmla="*/ 3896851 h 4454665"/>
              <a:gd name="connsiteX198" fmla="*/ 11612316 w 12192000"/>
              <a:gd name="connsiteY198" fmla="*/ 3905111 h 4454665"/>
              <a:gd name="connsiteX199" fmla="*/ 11602015 w 12192000"/>
              <a:gd name="connsiteY199" fmla="*/ 3905111 h 4454665"/>
              <a:gd name="connsiteX200" fmla="*/ 11511355 w 12192000"/>
              <a:gd name="connsiteY200" fmla="*/ 3859680 h 4454665"/>
              <a:gd name="connsiteX201" fmla="*/ 11503114 w 12192000"/>
              <a:gd name="connsiteY201" fmla="*/ 3853485 h 4454665"/>
              <a:gd name="connsiteX202" fmla="*/ 11507235 w 12192000"/>
              <a:gd name="connsiteY202" fmla="*/ 3847289 h 4454665"/>
              <a:gd name="connsiteX203" fmla="*/ 11614377 w 12192000"/>
              <a:gd name="connsiteY203" fmla="*/ 3785338 h 4454665"/>
              <a:gd name="connsiteX204" fmla="*/ 11618498 w 12192000"/>
              <a:gd name="connsiteY204" fmla="*/ 3784563 h 4454665"/>
              <a:gd name="connsiteX205" fmla="*/ 11649811 w 12192000"/>
              <a:gd name="connsiteY205" fmla="*/ 3749374 h 4454665"/>
              <a:gd name="connsiteX206" fmla="*/ 11432980 w 12192000"/>
              <a:gd name="connsiteY206" fmla="*/ 3968544 h 4454665"/>
              <a:gd name="connsiteX207" fmla="*/ 11649811 w 12192000"/>
              <a:gd name="connsiteY207" fmla="*/ 4187713 h 4454665"/>
              <a:gd name="connsiteX208" fmla="*/ 11866643 w 12192000"/>
              <a:gd name="connsiteY208" fmla="*/ 3968544 h 4454665"/>
              <a:gd name="connsiteX209" fmla="*/ 11649811 w 12192000"/>
              <a:gd name="connsiteY209" fmla="*/ 3749374 h 4454665"/>
              <a:gd name="connsiteX210" fmla="*/ 11649226 w 12192000"/>
              <a:gd name="connsiteY210" fmla="*/ 3717815 h 4454665"/>
              <a:gd name="connsiteX211" fmla="*/ 11895865 w 12192000"/>
              <a:gd name="connsiteY211" fmla="*/ 3967376 h 4454665"/>
              <a:gd name="connsiteX212" fmla="*/ 11649226 w 12192000"/>
              <a:gd name="connsiteY212" fmla="*/ 4216937 h 4454665"/>
              <a:gd name="connsiteX213" fmla="*/ 11402588 w 12192000"/>
              <a:gd name="connsiteY213" fmla="*/ 3967376 h 4454665"/>
              <a:gd name="connsiteX214" fmla="*/ 11649226 w 12192000"/>
              <a:gd name="connsiteY214" fmla="*/ 3717815 h 4454665"/>
              <a:gd name="connsiteX215" fmla="*/ 11636303 w 12192000"/>
              <a:gd name="connsiteY215" fmla="*/ 3639239 h 4454665"/>
              <a:gd name="connsiteX216" fmla="*/ 11623964 w 12192000"/>
              <a:gd name="connsiteY216" fmla="*/ 3689122 h 4454665"/>
              <a:gd name="connsiteX217" fmla="*/ 11601342 w 12192000"/>
              <a:gd name="connsiteY217" fmla="*/ 3693279 h 4454665"/>
              <a:gd name="connsiteX218" fmla="*/ 11574607 w 12192000"/>
              <a:gd name="connsiteY218" fmla="*/ 3647553 h 4454665"/>
              <a:gd name="connsiteX219" fmla="*/ 11574607 w 12192000"/>
              <a:gd name="connsiteY219" fmla="*/ 3645474 h 4454665"/>
              <a:gd name="connsiteX220" fmla="*/ 11572550 w 12192000"/>
              <a:gd name="connsiteY220" fmla="*/ 3647553 h 4454665"/>
              <a:gd name="connsiteX221" fmla="*/ 11551985 w 12192000"/>
              <a:gd name="connsiteY221" fmla="*/ 3651710 h 4454665"/>
              <a:gd name="connsiteX222" fmla="*/ 11551985 w 12192000"/>
              <a:gd name="connsiteY222" fmla="*/ 3653788 h 4454665"/>
              <a:gd name="connsiteX223" fmla="*/ 11547872 w 12192000"/>
              <a:gd name="connsiteY223" fmla="*/ 3678730 h 4454665"/>
              <a:gd name="connsiteX224" fmla="*/ 11551985 w 12192000"/>
              <a:gd name="connsiteY224" fmla="*/ 3705750 h 4454665"/>
              <a:gd name="connsiteX225" fmla="*/ 11531420 w 12192000"/>
              <a:gd name="connsiteY225" fmla="*/ 3714063 h 4454665"/>
              <a:gd name="connsiteX226" fmla="*/ 11494402 w 12192000"/>
              <a:gd name="connsiteY226" fmla="*/ 3678730 h 4454665"/>
              <a:gd name="connsiteX227" fmla="*/ 11494402 w 12192000"/>
              <a:gd name="connsiteY227" fmla="*/ 3676651 h 4454665"/>
              <a:gd name="connsiteX228" fmla="*/ 11492346 w 12192000"/>
              <a:gd name="connsiteY228" fmla="*/ 3676651 h 4454665"/>
              <a:gd name="connsiteX229" fmla="*/ 11473837 w 12192000"/>
              <a:gd name="connsiteY229" fmla="*/ 3689122 h 4454665"/>
              <a:gd name="connsiteX230" fmla="*/ 11473837 w 12192000"/>
              <a:gd name="connsiteY230" fmla="*/ 3691200 h 4454665"/>
              <a:gd name="connsiteX231" fmla="*/ 11486176 w 12192000"/>
              <a:gd name="connsiteY231" fmla="*/ 3741083 h 4454665"/>
              <a:gd name="connsiteX232" fmla="*/ 11469724 w 12192000"/>
              <a:gd name="connsiteY232" fmla="*/ 3753554 h 4454665"/>
              <a:gd name="connsiteX233" fmla="*/ 11426536 w 12192000"/>
              <a:gd name="connsiteY233" fmla="*/ 3726534 h 4454665"/>
              <a:gd name="connsiteX234" fmla="*/ 11424480 w 12192000"/>
              <a:gd name="connsiteY234" fmla="*/ 3726534 h 4454665"/>
              <a:gd name="connsiteX235" fmla="*/ 11424480 w 12192000"/>
              <a:gd name="connsiteY235" fmla="*/ 3728612 h 4454665"/>
              <a:gd name="connsiteX236" fmla="*/ 11408027 w 12192000"/>
              <a:gd name="connsiteY236" fmla="*/ 3743162 h 4454665"/>
              <a:gd name="connsiteX237" fmla="*/ 11408027 w 12192000"/>
              <a:gd name="connsiteY237" fmla="*/ 3745240 h 4454665"/>
              <a:gd name="connsiteX238" fmla="*/ 11434763 w 12192000"/>
              <a:gd name="connsiteY238" fmla="*/ 3790966 h 4454665"/>
              <a:gd name="connsiteX239" fmla="*/ 11420366 w 12192000"/>
              <a:gd name="connsiteY239" fmla="*/ 3807594 h 4454665"/>
              <a:gd name="connsiteX240" fmla="*/ 11371010 w 12192000"/>
              <a:gd name="connsiteY240" fmla="*/ 3795123 h 4454665"/>
              <a:gd name="connsiteX241" fmla="*/ 11368953 w 12192000"/>
              <a:gd name="connsiteY241" fmla="*/ 3795123 h 4454665"/>
              <a:gd name="connsiteX242" fmla="*/ 11358671 w 12192000"/>
              <a:gd name="connsiteY242" fmla="*/ 3813829 h 4454665"/>
              <a:gd name="connsiteX243" fmla="*/ 11358671 w 12192000"/>
              <a:gd name="connsiteY243" fmla="*/ 3815908 h 4454665"/>
              <a:gd name="connsiteX244" fmla="*/ 11395688 w 12192000"/>
              <a:gd name="connsiteY244" fmla="*/ 3853320 h 4454665"/>
              <a:gd name="connsiteX245" fmla="*/ 11387462 w 12192000"/>
              <a:gd name="connsiteY245" fmla="*/ 3872026 h 4454665"/>
              <a:gd name="connsiteX246" fmla="*/ 11336049 w 12192000"/>
              <a:gd name="connsiteY246" fmla="*/ 3872026 h 4454665"/>
              <a:gd name="connsiteX247" fmla="*/ 11333992 w 12192000"/>
              <a:gd name="connsiteY247" fmla="*/ 3872026 h 4454665"/>
              <a:gd name="connsiteX248" fmla="*/ 11333992 w 12192000"/>
              <a:gd name="connsiteY248" fmla="*/ 3874104 h 4454665"/>
              <a:gd name="connsiteX249" fmla="*/ 11327823 w 12192000"/>
              <a:gd name="connsiteY249" fmla="*/ 3894888 h 4454665"/>
              <a:gd name="connsiteX250" fmla="*/ 11329879 w 12192000"/>
              <a:gd name="connsiteY250" fmla="*/ 3896967 h 4454665"/>
              <a:gd name="connsiteX251" fmla="*/ 11373066 w 12192000"/>
              <a:gd name="connsiteY251" fmla="*/ 3921908 h 4454665"/>
              <a:gd name="connsiteX252" fmla="*/ 11371010 w 12192000"/>
              <a:gd name="connsiteY252" fmla="*/ 3944772 h 4454665"/>
              <a:gd name="connsiteX253" fmla="*/ 11321653 w 12192000"/>
              <a:gd name="connsiteY253" fmla="*/ 3957243 h 4454665"/>
              <a:gd name="connsiteX254" fmla="*/ 11319596 w 12192000"/>
              <a:gd name="connsiteY254" fmla="*/ 3957243 h 4454665"/>
              <a:gd name="connsiteX255" fmla="*/ 11319596 w 12192000"/>
              <a:gd name="connsiteY255" fmla="*/ 3959320 h 4454665"/>
              <a:gd name="connsiteX256" fmla="*/ 11319596 w 12192000"/>
              <a:gd name="connsiteY256" fmla="*/ 3969713 h 4454665"/>
              <a:gd name="connsiteX257" fmla="*/ 11319596 w 12192000"/>
              <a:gd name="connsiteY257" fmla="*/ 3980105 h 4454665"/>
              <a:gd name="connsiteX258" fmla="*/ 11319596 w 12192000"/>
              <a:gd name="connsiteY258" fmla="*/ 3982184 h 4454665"/>
              <a:gd name="connsiteX259" fmla="*/ 11321653 w 12192000"/>
              <a:gd name="connsiteY259" fmla="*/ 3982184 h 4454665"/>
              <a:gd name="connsiteX260" fmla="*/ 11371010 w 12192000"/>
              <a:gd name="connsiteY260" fmla="*/ 3994655 h 4454665"/>
              <a:gd name="connsiteX261" fmla="*/ 11375123 w 12192000"/>
              <a:gd name="connsiteY261" fmla="*/ 4017517 h 4454665"/>
              <a:gd name="connsiteX262" fmla="*/ 11329879 w 12192000"/>
              <a:gd name="connsiteY262" fmla="*/ 4044537 h 4454665"/>
              <a:gd name="connsiteX263" fmla="*/ 11327823 w 12192000"/>
              <a:gd name="connsiteY263" fmla="*/ 4044537 h 4454665"/>
              <a:gd name="connsiteX264" fmla="*/ 11327823 w 12192000"/>
              <a:gd name="connsiteY264" fmla="*/ 4046616 h 4454665"/>
              <a:gd name="connsiteX265" fmla="*/ 11333992 w 12192000"/>
              <a:gd name="connsiteY265" fmla="*/ 4067401 h 4454665"/>
              <a:gd name="connsiteX266" fmla="*/ 11336049 w 12192000"/>
              <a:gd name="connsiteY266" fmla="*/ 4067401 h 4454665"/>
              <a:gd name="connsiteX267" fmla="*/ 11387462 w 12192000"/>
              <a:gd name="connsiteY267" fmla="*/ 4067401 h 4454665"/>
              <a:gd name="connsiteX268" fmla="*/ 11395688 w 12192000"/>
              <a:gd name="connsiteY268" fmla="*/ 4088184 h 4454665"/>
              <a:gd name="connsiteX269" fmla="*/ 11358671 w 12192000"/>
              <a:gd name="connsiteY269" fmla="*/ 4125597 h 4454665"/>
              <a:gd name="connsiteX270" fmla="*/ 11358671 w 12192000"/>
              <a:gd name="connsiteY270" fmla="*/ 4127675 h 4454665"/>
              <a:gd name="connsiteX271" fmla="*/ 11371010 w 12192000"/>
              <a:gd name="connsiteY271" fmla="*/ 4146381 h 4454665"/>
              <a:gd name="connsiteX272" fmla="*/ 11422423 w 12192000"/>
              <a:gd name="connsiteY272" fmla="*/ 4131833 h 4454665"/>
              <a:gd name="connsiteX273" fmla="*/ 11434763 w 12192000"/>
              <a:gd name="connsiteY273" fmla="*/ 4150539 h 4454665"/>
              <a:gd name="connsiteX274" fmla="*/ 11408027 w 12192000"/>
              <a:gd name="connsiteY274" fmla="*/ 4196265 h 4454665"/>
              <a:gd name="connsiteX275" fmla="*/ 11410084 w 12192000"/>
              <a:gd name="connsiteY275" fmla="*/ 4198342 h 4454665"/>
              <a:gd name="connsiteX276" fmla="*/ 11424480 w 12192000"/>
              <a:gd name="connsiteY276" fmla="*/ 4212892 h 4454665"/>
              <a:gd name="connsiteX277" fmla="*/ 11426536 w 12192000"/>
              <a:gd name="connsiteY277" fmla="*/ 4212892 h 4454665"/>
              <a:gd name="connsiteX278" fmla="*/ 11471780 w 12192000"/>
              <a:gd name="connsiteY278" fmla="*/ 4185872 h 4454665"/>
              <a:gd name="connsiteX279" fmla="*/ 11488233 w 12192000"/>
              <a:gd name="connsiteY279" fmla="*/ 4200421 h 4454665"/>
              <a:gd name="connsiteX280" fmla="*/ 11475894 w 12192000"/>
              <a:gd name="connsiteY280" fmla="*/ 4250304 h 4454665"/>
              <a:gd name="connsiteX281" fmla="*/ 11475894 w 12192000"/>
              <a:gd name="connsiteY281" fmla="*/ 4252383 h 4454665"/>
              <a:gd name="connsiteX282" fmla="*/ 11494402 w 12192000"/>
              <a:gd name="connsiteY282" fmla="*/ 4262774 h 4454665"/>
              <a:gd name="connsiteX283" fmla="*/ 11494402 w 12192000"/>
              <a:gd name="connsiteY283" fmla="*/ 4264853 h 4454665"/>
              <a:gd name="connsiteX284" fmla="*/ 11496459 w 12192000"/>
              <a:gd name="connsiteY284" fmla="*/ 4262774 h 4454665"/>
              <a:gd name="connsiteX285" fmla="*/ 11533476 w 12192000"/>
              <a:gd name="connsiteY285" fmla="*/ 4225363 h 4454665"/>
              <a:gd name="connsiteX286" fmla="*/ 11551985 w 12192000"/>
              <a:gd name="connsiteY286" fmla="*/ 4233677 h 4454665"/>
              <a:gd name="connsiteX287" fmla="*/ 11549928 w 12192000"/>
              <a:gd name="connsiteY287" fmla="*/ 4260697 h 4454665"/>
              <a:gd name="connsiteX288" fmla="*/ 11551985 w 12192000"/>
              <a:gd name="connsiteY288" fmla="*/ 4285638 h 4454665"/>
              <a:gd name="connsiteX289" fmla="*/ 11551985 w 12192000"/>
              <a:gd name="connsiteY289" fmla="*/ 4287716 h 4454665"/>
              <a:gd name="connsiteX290" fmla="*/ 11554042 w 12192000"/>
              <a:gd name="connsiteY290" fmla="*/ 4287716 h 4454665"/>
              <a:gd name="connsiteX291" fmla="*/ 11574607 w 12192000"/>
              <a:gd name="connsiteY291" fmla="*/ 4293951 h 4454665"/>
              <a:gd name="connsiteX292" fmla="*/ 11576663 w 12192000"/>
              <a:gd name="connsiteY292" fmla="*/ 4293951 h 4454665"/>
              <a:gd name="connsiteX293" fmla="*/ 11601342 w 12192000"/>
              <a:gd name="connsiteY293" fmla="*/ 4248226 h 4454665"/>
              <a:gd name="connsiteX294" fmla="*/ 11623964 w 12192000"/>
              <a:gd name="connsiteY294" fmla="*/ 4250304 h 4454665"/>
              <a:gd name="connsiteX295" fmla="*/ 11636303 w 12192000"/>
              <a:gd name="connsiteY295" fmla="*/ 4302265 h 4454665"/>
              <a:gd name="connsiteX296" fmla="*/ 11638359 w 12192000"/>
              <a:gd name="connsiteY296" fmla="*/ 4302265 h 4454665"/>
              <a:gd name="connsiteX297" fmla="*/ 11658925 w 12192000"/>
              <a:gd name="connsiteY297" fmla="*/ 4302265 h 4454665"/>
              <a:gd name="connsiteX298" fmla="*/ 11660982 w 12192000"/>
              <a:gd name="connsiteY298" fmla="*/ 4302265 h 4454665"/>
              <a:gd name="connsiteX299" fmla="*/ 11675378 w 12192000"/>
              <a:gd name="connsiteY299" fmla="*/ 4250304 h 4454665"/>
              <a:gd name="connsiteX300" fmla="*/ 11695943 w 12192000"/>
              <a:gd name="connsiteY300" fmla="*/ 4248226 h 4454665"/>
              <a:gd name="connsiteX301" fmla="*/ 11722678 w 12192000"/>
              <a:gd name="connsiteY301" fmla="*/ 4293951 h 4454665"/>
              <a:gd name="connsiteX302" fmla="*/ 11743243 w 12192000"/>
              <a:gd name="connsiteY302" fmla="*/ 4287716 h 4454665"/>
              <a:gd name="connsiteX303" fmla="*/ 11745300 w 12192000"/>
              <a:gd name="connsiteY303" fmla="*/ 4287716 h 4454665"/>
              <a:gd name="connsiteX304" fmla="*/ 11747356 w 12192000"/>
              <a:gd name="connsiteY304" fmla="*/ 4260697 h 4454665"/>
              <a:gd name="connsiteX305" fmla="*/ 11745300 w 12192000"/>
              <a:gd name="connsiteY305" fmla="*/ 4233677 h 4454665"/>
              <a:gd name="connsiteX306" fmla="*/ 11765865 w 12192000"/>
              <a:gd name="connsiteY306" fmla="*/ 4225363 h 4454665"/>
              <a:gd name="connsiteX307" fmla="*/ 11802882 w 12192000"/>
              <a:gd name="connsiteY307" fmla="*/ 4262774 h 4454665"/>
              <a:gd name="connsiteX308" fmla="*/ 11821391 w 12192000"/>
              <a:gd name="connsiteY308" fmla="*/ 4252383 h 4454665"/>
              <a:gd name="connsiteX309" fmla="*/ 11823448 w 12192000"/>
              <a:gd name="connsiteY309" fmla="*/ 4250304 h 4454665"/>
              <a:gd name="connsiteX310" fmla="*/ 11823448 w 12192000"/>
              <a:gd name="connsiteY310" fmla="*/ 4248226 h 4454665"/>
              <a:gd name="connsiteX311" fmla="*/ 11809052 w 12192000"/>
              <a:gd name="connsiteY311" fmla="*/ 4200421 h 4454665"/>
              <a:gd name="connsiteX312" fmla="*/ 11825504 w 12192000"/>
              <a:gd name="connsiteY312" fmla="*/ 4185872 h 4454665"/>
              <a:gd name="connsiteX313" fmla="*/ 11870748 w 12192000"/>
              <a:gd name="connsiteY313" fmla="*/ 4212892 h 4454665"/>
              <a:gd name="connsiteX314" fmla="*/ 11872805 w 12192000"/>
              <a:gd name="connsiteY314" fmla="*/ 4212892 h 4454665"/>
              <a:gd name="connsiteX315" fmla="*/ 11887201 w 12192000"/>
              <a:gd name="connsiteY315" fmla="*/ 4196265 h 4454665"/>
              <a:gd name="connsiteX316" fmla="*/ 11889257 w 12192000"/>
              <a:gd name="connsiteY316" fmla="*/ 4196265 h 4454665"/>
              <a:gd name="connsiteX317" fmla="*/ 11862522 w 12192000"/>
              <a:gd name="connsiteY317" fmla="*/ 4150539 h 4454665"/>
              <a:gd name="connsiteX318" fmla="*/ 11874861 w 12192000"/>
              <a:gd name="connsiteY318" fmla="*/ 4131833 h 4454665"/>
              <a:gd name="connsiteX319" fmla="*/ 11926275 w 12192000"/>
              <a:gd name="connsiteY319" fmla="*/ 4146381 h 4454665"/>
              <a:gd name="connsiteX320" fmla="*/ 11928331 w 12192000"/>
              <a:gd name="connsiteY320" fmla="*/ 4144303 h 4454665"/>
              <a:gd name="connsiteX321" fmla="*/ 11938614 w 12192000"/>
              <a:gd name="connsiteY321" fmla="*/ 4125597 h 4454665"/>
              <a:gd name="connsiteX322" fmla="*/ 11938614 w 12192000"/>
              <a:gd name="connsiteY322" fmla="*/ 4123519 h 4454665"/>
              <a:gd name="connsiteX323" fmla="*/ 11901596 w 12192000"/>
              <a:gd name="connsiteY323" fmla="*/ 4088184 h 4454665"/>
              <a:gd name="connsiteX324" fmla="*/ 11909822 w 12192000"/>
              <a:gd name="connsiteY324" fmla="*/ 4067401 h 4454665"/>
              <a:gd name="connsiteX325" fmla="*/ 11961236 w 12192000"/>
              <a:gd name="connsiteY325" fmla="*/ 4067401 h 4454665"/>
              <a:gd name="connsiteX326" fmla="*/ 11963292 w 12192000"/>
              <a:gd name="connsiteY326" fmla="*/ 4067401 h 4454665"/>
              <a:gd name="connsiteX327" fmla="*/ 11967405 w 12192000"/>
              <a:gd name="connsiteY327" fmla="*/ 4046616 h 4454665"/>
              <a:gd name="connsiteX328" fmla="*/ 11967405 w 12192000"/>
              <a:gd name="connsiteY328" fmla="*/ 4044537 h 4454665"/>
              <a:gd name="connsiteX329" fmla="*/ 11922162 w 12192000"/>
              <a:gd name="connsiteY329" fmla="*/ 4017517 h 4454665"/>
              <a:gd name="connsiteX330" fmla="*/ 11926275 w 12192000"/>
              <a:gd name="connsiteY330" fmla="*/ 3996733 h 4454665"/>
              <a:gd name="connsiteX331" fmla="*/ 11975632 w 12192000"/>
              <a:gd name="connsiteY331" fmla="*/ 3982184 h 4454665"/>
              <a:gd name="connsiteX332" fmla="*/ 11977688 w 12192000"/>
              <a:gd name="connsiteY332" fmla="*/ 3982184 h 4454665"/>
              <a:gd name="connsiteX333" fmla="*/ 11977688 w 12192000"/>
              <a:gd name="connsiteY333" fmla="*/ 3969713 h 4454665"/>
              <a:gd name="connsiteX334" fmla="*/ 11977688 w 12192000"/>
              <a:gd name="connsiteY334" fmla="*/ 3959320 h 4454665"/>
              <a:gd name="connsiteX335" fmla="*/ 11975632 w 12192000"/>
              <a:gd name="connsiteY335" fmla="*/ 3959320 h 4454665"/>
              <a:gd name="connsiteX336" fmla="*/ 11926275 w 12192000"/>
              <a:gd name="connsiteY336" fmla="*/ 3944772 h 4454665"/>
              <a:gd name="connsiteX337" fmla="*/ 11924218 w 12192000"/>
              <a:gd name="connsiteY337" fmla="*/ 3923987 h 4454665"/>
              <a:gd name="connsiteX338" fmla="*/ 11967405 w 12192000"/>
              <a:gd name="connsiteY338" fmla="*/ 3896967 h 4454665"/>
              <a:gd name="connsiteX339" fmla="*/ 11969462 w 12192000"/>
              <a:gd name="connsiteY339" fmla="*/ 3896967 h 4454665"/>
              <a:gd name="connsiteX340" fmla="*/ 11969462 w 12192000"/>
              <a:gd name="connsiteY340" fmla="*/ 3894888 h 4454665"/>
              <a:gd name="connsiteX341" fmla="*/ 11963292 w 12192000"/>
              <a:gd name="connsiteY341" fmla="*/ 3874104 h 4454665"/>
              <a:gd name="connsiteX342" fmla="*/ 11961236 w 12192000"/>
              <a:gd name="connsiteY342" fmla="*/ 3874104 h 4454665"/>
              <a:gd name="connsiteX343" fmla="*/ 11909822 w 12192000"/>
              <a:gd name="connsiteY343" fmla="*/ 3874104 h 4454665"/>
              <a:gd name="connsiteX344" fmla="*/ 11901596 w 12192000"/>
              <a:gd name="connsiteY344" fmla="*/ 3853320 h 4454665"/>
              <a:gd name="connsiteX345" fmla="*/ 11938614 w 12192000"/>
              <a:gd name="connsiteY345" fmla="*/ 3815908 h 4454665"/>
              <a:gd name="connsiteX346" fmla="*/ 11938614 w 12192000"/>
              <a:gd name="connsiteY346" fmla="*/ 3813829 h 4454665"/>
              <a:gd name="connsiteX347" fmla="*/ 11928331 w 12192000"/>
              <a:gd name="connsiteY347" fmla="*/ 3795123 h 4454665"/>
              <a:gd name="connsiteX348" fmla="*/ 11926275 w 12192000"/>
              <a:gd name="connsiteY348" fmla="*/ 3795123 h 4454665"/>
              <a:gd name="connsiteX349" fmla="*/ 11876918 w 12192000"/>
              <a:gd name="connsiteY349" fmla="*/ 3807594 h 4454665"/>
              <a:gd name="connsiteX350" fmla="*/ 11862522 w 12192000"/>
              <a:gd name="connsiteY350" fmla="*/ 3790966 h 4454665"/>
              <a:gd name="connsiteX351" fmla="*/ 11889257 w 12192000"/>
              <a:gd name="connsiteY351" fmla="*/ 3745240 h 4454665"/>
              <a:gd name="connsiteX352" fmla="*/ 11889257 w 12192000"/>
              <a:gd name="connsiteY352" fmla="*/ 3743162 h 4454665"/>
              <a:gd name="connsiteX353" fmla="*/ 11872805 w 12192000"/>
              <a:gd name="connsiteY353" fmla="*/ 3728612 h 4454665"/>
              <a:gd name="connsiteX354" fmla="*/ 11827561 w 12192000"/>
              <a:gd name="connsiteY354" fmla="*/ 3753554 h 4454665"/>
              <a:gd name="connsiteX355" fmla="*/ 11809052 w 12192000"/>
              <a:gd name="connsiteY355" fmla="*/ 3741083 h 4454665"/>
              <a:gd name="connsiteX356" fmla="*/ 11823448 w 12192000"/>
              <a:gd name="connsiteY356" fmla="*/ 3691200 h 4454665"/>
              <a:gd name="connsiteX357" fmla="*/ 11823448 w 12192000"/>
              <a:gd name="connsiteY357" fmla="*/ 3689122 h 4454665"/>
              <a:gd name="connsiteX358" fmla="*/ 11804939 w 12192000"/>
              <a:gd name="connsiteY358" fmla="*/ 3678730 h 4454665"/>
              <a:gd name="connsiteX359" fmla="*/ 11802882 w 12192000"/>
              <a:gd name="connsiteY359" fmla="*/ 3676651 h 4454665"/>
              <a:gd name="connsiteX360" fmla="*/ 11802882 w 12192000"/>
              <a:gd name="connsiteY360" fmla="*/ 3678730 h 4454665"/>
              <a:gd name="connsiteX361" fmla="*/ 11765865 w 12192000"/>
              <a:gd name="connsiteY361" fmla="*/ 3714063 h 4454665"/>
              <a:gd name="connsiteX362" fmla="*/ 11745300 w 12192000"/>
              <a:gd name="connsiteY362" fmla="*/ 3705750 h 4454665"/>
              <a:gd name="connsiteX363" fmla="*/ 11749412 w 12192000"/>
              <a:gd name="connsiteY363" fmla="*/ 3678730 h 4454665"/>
              <a:gd name="connsiteX364" fmla="*/ 11745300 w 12192000"/>
              <a:gd name="connsiteY364" fmla="*/ 3653788 h 4454665"/>
              <a:gd name="connsiteX365" fmla="*/ 11745300 w 12192000"/>
              <a:gd name="connsiteY365" fmla="*/ 3651710 h 4454665"/>
              <a:gd name="connsiteX366" fmla="*/ 11743243 w 12192000"/>
              <a:gd name="connsiteY366" fmla="*/ 3651710 h 4454665"/>
              <a:gd name="connsiteX367" fmla="*/ 11722678 w 12192000"/>
              <a:gd name="connsiteY367" fmla="*/ 3647553 h 4454665"/>
              <a:gd name="connsiteX368" fmla="*/ 11695943 w 12192000"/>
              <a:gd name="connsiteY368" fmla="*/ 3693279 h 4454665"/>
              <a:gd name="connsiteX369" fmla="*/ 11673321 w 12192000"/>
              <a:gd name="connsiteY369" fmla="*/ 3689122 h 4454665"/>
              <a:gd name="connsiteX370" fmla="*/ 11660982 w 12192000"/>
              <a:gd name="connsiteY370" fmla="*/ 3639239 h 4454665"/>
              <a:gd name="connsiteX371" fmla="*/ 11658925 w 12192000"/>
              <a:gd name="connsiteY371" fmla="*/ 3639239 h 4454665"/>
              <a:gd name="connsiteX372" fmla="*/ 11638359 w 12192000"/>
              <a:gd name="connsiteY372" fmla="*/ 3639239 h 4454665"/>
              <a:gd name="connsiteX373" fmla="*/ 11636303 w 12192000"/>
              <a:gd name="connsiteY373" fmla="*/ 3639239 h 4454665"/>
              <a:gd name="connsiteX374" fmla="*/ 0 w 12192000"/>
              <a:gd name="connsiteY374" fmla="*/ 0 h 4454665"/>
              <a:gd name="connsiteX375" fmla="*/ 12192000 w 12192000"/>
              <a:gd name="connsiteY375" fmla="*/ 0 h 4454665"/>
              <a:gd name="connsiteX376" fmla="*/ 12192000 w 12192000"/>
              <a:gd name="connsiteY376" fmla="*/ 4454665 h 4454665"/>
              <a:gd name="connsiteX377" fmla="*/ 0 w 12192000"/>
              <a:gd name="connsiteY377" fmla="*/ 4454665 h 4454665"/>
              <a:gd name="connsiteX378" fmla="*/ 0 w 12192000"/>
              <a:gd name="connsiteY378" fmla="*/ 4454664 h 4454665"/>
              <a:gd name="connsiteX379" fmla="*/ 0 w 12192000"/>
              <a:gd name="connsiteY379" fmla="*/ 3869777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4454665">
                <a:moveTo>
                  <a:pt x="11603402" y="4036670"/>
                </a:moveTo>
                <a:cubicBezTo>
                  <a:pt x="11607483" y="4034586"/>
                  <a:pt x="11609524" y="4034586"/>
                  <a:pt x="11613605" y="4036670"/>
                </a:cubicBezTo>
                <a:cubicBezTo>
                  <a:pt x="11615645" y="4038755"/>
                  <a:pt x="11617686" y="4040839"/>
                  <a:pt x="11617686" y="4045008"/>
                </a:cubicBezTo>
                <a:cubicBezTo>
                  <a:pt x="11623808" y="4147152"/>
                  <a:pt x="11623808" y="4147152"/>
                  <a:pt x="11623808" y="4147152"/>
                </a:cubicBezTo>
                <a:cubicBezTo>
                  <a:pt x="11625848" y="4153405"/>
                  <a:pt x="11623808" y="4155490"/>
                  <a:pt x="11621767" y="4157574"/>
                </a:cubicBezTo>
                <a:cubicBezTo>
                  <a:pt x="11619727" y="4159659"/>
                  <a:pt x="11617686" y="4157574"/>
                  <a:pt x="11615645" y="4157574"/>
                </a:cubicBezTo>
                <a:cubicBezTo>
                  <a:pt x="11570752" y="4147152"/>
                  <a:pt x="11540142" y="4128390"/>
                  <a:pt x="11509533" y="4095038"/>
                </a:cubicBezTo>
                <a:cubicBezTo>
                  <a:pt x="11507492" y="4092954"/>
                  <a:pt x="11505451" y="4090869"/>
                  <a:pt x="11505451" y="4088785"/>
                </a:cubicBezTo>
                <a:cubicBezTo>
                  <a:pt x="11505451" y="4088785"/>
                  <a:pt x="11505451" y="4088785"/>
                  <a:pt x="11505451" y="4086699"/>
                </a:cubicBezTo>
                <a:cubicBezTo>
                  <a:pt x="11505451" y="4084615"/>
                  <a:pt x="11509533" y="4082530"/>
                  <a:pt x="11511573" y="4082530"/>
                </a:cubicBezTo>
                <a:cubicBezTo>
                  <a:pt x="11603402" y="4036670"/>
                  <a:pt x="11603402" y="4036670"/>
                  <a:pt x="11603402" y="4036670"/>
                </a:cubicBezTo>
                <a:close/>
                <a:moveTo>
                  <a:pt x="11686136" y="4034586"/>
                </a:moveTo>
                <a:cubicBezTo>
                  <a:pt x="11690256" y="4034586"/>
                  <a:pt x="11692317" y="4034586"/>
                  <a:pt x="11696438" y="4034586"/>
                </a:cubicBezTo>
                <a:cubicBezTo>
                  <a:pt x="11787097" y="4080352"/>
                  <a:pt x="11787097" y="4080352"/>
                  <a:pt x="11787097" y="4080352"/>
                </a:cubicBezTo>
                <a:cubicBezTo>
                  <a:pt x="11791218" y="4082432"/>
                  <a:pt x="11793278" y="4084512"/>
                  <a:pt x="11795339" y="4086593"/>
                </a:cubicBezTo>
                <a:cubicBezTo>
                  <a:pt x="11795339" y="4088673"/>
                  <a:pt x="11793278" y="4090753"/>
                  <a:pt x="11791218" y="4092833"/>
                </a:cubicBezTo>
                <a:cubicBezTo>
                  <a:pt x="11760312" y="4126117"/>
                  <a:pt x="11727344" y="4144840"/>
                  <a:pt x="11684076" y="4155241"/>
                </a:cubicBezTo>
                <a:cubicBezTo>
                  <a:pt x="11679954" y="4157321"/>
                  <a:pt x="11677894" y="4157321"/>
                  <a:pt x="11675833" y="4155241"/>
                </a:cubicBezTo>
                <a:cubicBezTo>
                  <a:pt x="11673773" y="4153161"/>
                  <a:pt x="11673773" y="4149000"/>
                  <a:pt x="11673773" y="4146920"/>
                </a:cubicBezTo>
                <a:cubicBezTo>
                  <a:pt x="11682015" y="4042907"/>
                  <a:pt x="11682015" y="4042907"/>
                  <a:pt x="11682015" y="4042907"/>
                </a:cubicBezTo>
                <a:cubicBezTo>
                  <a:pt x="11682015" y="4040827"/>
                  <a:pt x="11684076" y="4036666"/>
                  <a:pt x="11686136" y="4034586"/>
                </a:cubicBezTo>
                <a:close/>
                <a:moveTo>
                  <a:pt x="10868401" y="3994843"/>
                </a:moveTo>
                <a:cubicBezTo>
                  <a:pt x="10868401" y="3994843"/>
                  <a:pt x="10868401" y="3994843"/>
                  <a:pt x="10868401" y="4038046"/>
                </a:cubicBezTo>
                <a:cubicBezTo>
                  <a:pt x="10868401" y="4038046"/>
                  <a:pt x="10841333" y="4046275"/>
                  <a:pt x="10820512" y="4046275"/>
                </a:cubicBezTo>
                <a:cubicBezTo>
                  <a:pt x="10803855" y="4046275"/>
                  <a:pt x="10801773" y="4029817"/>
                  <a:pt x="10801773" y="4021588"/>
                </a:cubicBezTo>
                <a:cubicBezTo>
                  <a:pt x="10801773" y="4007187"/>
                  <a:pt x="10810102" y="3998958"/>
                  <a:pt x="10826759" y="3996901"/>
                </a:cubicBezTo>
                <a:close/>
                <a:moveTo>
                  <a:pt x="10518900" y="3924709"/>
                </a:moveTo>
                <a:cubicBezTo>
                  <a:pt x="10547537" y="3924709"/>
                  <a:pt x="10559811" y="3941316"/>
                  <a:pt x="10559811" y="3984908"/>
                </a:cubicBezTo>
                <a:cubicBezTo>
                  <a:pt x="10559811" y="4022272"/>
                  <a:pt x="10553675" y="4045106"/>
                  <a:pt x="10518900" y="4045106"/>
                </a:cubicBezTo>
                <a:cubicBezTo>
                  <a:pt x="10484125" y="4045106"/>
                  <a:pt x="10477988" y="4022272"/>
                  <a:pt x="10477988" y="3984908"/>
                </a:cubicBezTo>
                <a:cubicBezTo>
                  <a:pt x="10477988" y="3941316"/>
                  <a:pt x="10488216" y="3924709"/>
                  <a:pt x="10518900" y="3924709"/>
                </a:cubicBezTo>
                <a:close/>
                <a:moveTo>
                  <a:pt x="11673123" y="3916397"/>
                </a:moveTo>
                <a:cubicBezTo>
                  <a:pt x="11675950" y="3915878"/>
                  <a:pt x="11679033" y="3916397"/>
                  <a:pt x="11682116" y="3917436"/>
                </a:cubicBezTo>
                <a:cubicBezTo>
                  <a:pt x="11698562" y="3929905"/>
                  <a:pt x="11708840" y="3948607"/>
                  <a:pt x="11708840" y="3969387"/>
                </a:cubicBezTo>
                <a:cubicBezTo>
                  <a:pt x="11708840" y="4000558"/>
                  <a:pt x="11682116" y="4027572"/>
                  <a:pt x="11649226" y="4027572"/>
                </a:cubicBezTo>
                <a:cubicBezTo>
                  <a:pt x="11616336" y="4027572"/>
                  <a:pt x="11589612" y="4000558"/>
                  <a:pt x="11589612" y="3969387"/>
                </a:cubicBezTo>
                <a:cubicBezTo>
                  <a:pt x="11589612" y="3948607"/>
                  <a:pt x="11599890" y="3929905"/>
                  <a:pt x="11616336" y="3919515"/>
                </a:cubicBezTo>
                <a:cubicBezTo>
                  <a:pt x="11622503" y="3915358"/>
                  <a:pt x="11628669" y="3915358"/>
                  <a:pt x="11632781" y="3921592"/>
                </a:cubicBezTo>
                <a:cubicBezTo>
                  <a:pt x="11636892" y="3927827"/>
                  <a:pt x="11634837" y="3934060"/>
                  <a:pt x="11630725" y="3938217"/>
                </a:cubicBezTo>
                <a:cubicBezTo>
                  <a:pt x="11620447" y="3944451"/>
                  <a:pt x="11614280" y="3956919"/>
                  <a:pt x="11614280" y="3969387"/>
                </a:cubicBezTo>
                <a:cubicBezTo>
                  <a:pt x="11614280" y="3988090"/>
                  <a:pt x="11630725" y="4004714"/>
                  <a:pt x="11649226" y="4004714"/>
                </a:cubicBezTo>
                <a:cubicBezTo>
                  <a:pt x="11667727" y="4004714"/>
                  <a:pt x="11684172" y="3988090"/>
                  <a:pt x="11684172" y="3969387"/>
                </a:cubicBezTo>
                <a:cubicBezTo>
                  <a:pt x="11684172" y="3956919"/>
                  <a:pt x="11678005" y="3944451"/>
                  <a:pt x="11667727" y="3938217"/>
                </a:cubicBezTo>
                <a:cubicBezTo>
                  <a:pt x="11663616" y="3934060"/>
                  <a:pt x="11661560" y="3927827"/>
                  <a:pt x="11665671" y="3921592"/>
                </a:cubicBezTo>
                <a:cubicBezTo>
                  <a:pt x="11667727" y="3918476"/>
                  <a:pt x="11670297" y="3916917"/>
                  <a:pt x="11673123" y="3916397"/>
                </a:cubicBezTo>
                <a:close/>
                <a:moveTo>
                  <a:pt x="11822057" y="3901331"/>
                </a:moveTo>
                <a:cubicBezTo>
                  <a:pt x="11824124" y="3901331"/>
                  <a:pt x="11826190" y="3905483"/>
                  <a:pt x="11826190" y="3907560"/>
                </a:cubicBezTo>
                <a:cubicBezTo>
                  <a:pt x="11838588" y="3951158"/>
                  <a:pt x="11838588" y="3988528"/>
                  <a:pt x="11826190" y="4032127"/>
                </a:cubicBezTo>
                <a:cubicBezTo>
                  <a:pt x="11824124" y="4036279"/>
                  <a:pt x="11824124" y="4038355"/>
                  <a:pt x="11822057" y="4038355"/>
                </a:cubicBezTo>
                <a:cubicBezTo>
                  <a:pt x="11817924" y="4040431"/>
                  <a:pt x="11815858" y="4038355"/>
                  <a:pt x="11813791" y="4036279"/>
                </a:cubicBezTo>
                <a:cubicBezTo>
                  <a:pt x="11729066" y="3978147"/>
                  <a:pt x="11729066" y="3978147"/>
                  <a:pt x="11729066" y="3978147"/>
                </a:cubicBezTo>
                <a:cubicBezTo>
                  <a:pt x="11724933" y="3976072"/>
                  <a:pt x="11722867" y="3973995"/>
                  <a:pt x="11722867" y="3969843"/>
                </a:cubicBezTo>
                <a:cubicBezTo>
                  <a:pt x="11722867" y="3967767"/>
                  <a:pt x="11724933" y="3963615"/>
                  <a:pt x="11729066" y="3961539"/>
                </a:cubicBezTo>
                <a:cubicBezTo>
                  <a:pt x="11813791" y="3903408"/>
                  <a:pt x="11813791" y="3903408"/>
                  <a:pt x="11813791" y="3903408"/>
                </a:cubicBezTo>
                <a:cubicBezTo>
                  <a:pt x="11815858" y="3901331"/>
                  <a:pt x="11819991" y="3901331"/>
                  <a:pt x="11822057" y="3901331"/>
                </a:cubicBezTo>
                <a:close/>
                <a:moveTo>
                  <a:pt x="11476229" y="3901331"/>
                </a:moveTo>
                <a:cubicBezTo>
                  <a:pt x="11480320" y="3901331"/>
                  <a:pt x="11482366" y="3903408"/>
                  <a:pt x="11484412" y="3905483"/>
                </a:cubicBezTo>
                <a:cubicBezTo>
                  <a:pt x="11568280" y="3961539"/>
                  <a:pt x="11568280" y="3961539"/>
                  <a:pt x="11568280" y="3961539"/>
                </a:cubicBezTo>
                <a:cubicBezTo>
                  <a:pt x="11572371" y="3963615"/>
                  <a:pt x="11574417" y="3967767"/>
                  <a:pt x="11574417" y="3969843"/>
                </a:cubicBezTo>
                <a:cubicBezTo>
                  <a:pt x="11574417" y="3973995"/>
                  <a:pt x="11572371" y="3976072"/>
                  <a:pt x="11568280" y="3978147"/>
                </a:cubicBezTo>
                <a:lnTo>
                  <a:pt x="11484412" y="4036279"/>
                </a:lnTo>
                <a:cubicBezTo>
                  <a:pt x="11480320" y="4038355"/>
                  <a:pt x="11478275" y="4040431"/>
                  <a:pt x="11476229" y="4038355"/>
                </a:cubicBezTo>
                <a:cubicBezTo>
                  <a:pt x="11474184" y="4038355"/>
                  <a:pt x="11472138" y="4036279"/>
                  <a:pt x="11472138" y="4032127"/>
                </a:cubicBezTo>
                <a:cubicBezTo>
                  <a:pt x="11459865" y="3988528"/>
                  <a:pt x="11459865" y="3953234"/>
                  <a:pt x="11472138" y="3907560"/>
                </a:cubicBezTo>
                <a:cubicBezTo>
                  <a:pt x="11472138" y="3905483"/>
                  <a:pt x="11474184" y="3903408"/>
                  <a:pt x="11476229" y="3901331"/>
                </a:cubicBezTo>
                <a:close/>
                <a:moveTo>
                  <a:pt x="11088184" y="3890811"/>
                </a:moveTo>
                <a:cubicBezTo>
                  <a:pt x="11086131" y="3890811"/>
                  <a:pt x="11084078" y="3890811"/>
                  <a:pt x="11082024" y="3892889"/>
                </a:cubicBezTo>
                <a:cubicBezTo>
                  <a:pt x="11079972" y="3894966"/>
                  <a:pt x="11079972" y="3897043"/>
                  <a:pt x="11079972" y="3899119"/>
                </a:cubicBezTo>
                <a:cubicBezTo>
                  <a:pt x="11121033" y="4056970"/>
                  <a:pt x="11121033" y="4056970"/>
                  <a:pt x="11121033" y="4056970"/>
                </a:cubicBezTo>
                <a:cubicBezTo>
                  <a:pt x="11123086" y="4065278"/>
                  <a:pt x="11131299" y="4077739"/>
                  <a:pt x="11145670" y="4077739"/>
                </a:cubicBezTo>
                <a:cubicBezTo>
                  <a:pt x="11153882" y="4077739"/>
                  <a:pt x="11153882" y="4077739"/>
                  <a:pt x="11153882" y="4077739"/>
                </a:cubicBezTo>
                <a:cubicBezTo>
                  <a:pt x="11151829" y="4081893"/>
                  <a:pt x="11151829" y="4083971"/>
                  <a:pt x="11149776" y="4086047"/>
                </a:cubicBezTo>
                <a:cubicBezTo>
                  <a:pt x="11149776" y="4088124"/>
                  <a:pt x="11149776" y="4088124"/>
                  <a:pt x="11149776" y="4088124"/>
                </a:cubicBezTo>
                <a:cubicBezTo>
                  <a:pt x="11147723" y="4094356"/>
                  <a:pt x="11145670" y="4106817"/>
                  <a:pt x="11125139" y="4106817"/>
                </a:cubicBezTo>
                <a:cubicBezTo>
                  <a:pt x="11090237" y="4104740"/>
                  <a:pt x="11090237" y="4104740"/>
                  <a:pt x="11090237" y="4104740"/>
                </a:cubicBezTo>
                <a:cubicBezTo>
                  <a:pt x="11088184" y="4102663"/>
                  <a:pt x="11086131" y="4104740"/>
                  <a:pt x="11084078" y="4106817"/>
                </a:cubicBezTo>
                <a:cubicBezTo>
                  <a:pt x="11082024" y="4106817"/>
                  <a:pt x="11082024" y="4108894"/>
                  <a:pt x="11082024" y="4110971"/>
                </a:cubicBezTo>
                <a:cubicBezTo>
                  <a:pt x="11082024" y="4129664"/>
                  <a:pt x="11082024" y="4129664"/>
                  <a:pt x="11082024" y="4129664"/>
                </a:cubicBezTo>
                <a:cubicBezTo>
                  <a:pt x="11082024" y="4133818"/>
                  <a:pt x="11084078" y="4135895"/>
                  <a:pt x="11088184" y="4135895"/>
                </a:cubicBezTo>
                <a:cubicBezTo>
                  <a:pt x="11098449" y="4140048"/>
                  <a:pt x="11118980" y="4142125"/>
                  <a:pt x="11135404" y="4142125"/>
                </a:cubicBezTo>
                <a:cubicBezTo>
                  <a:pt x="11135404" y="4142125"/>
                  <a:pt x="11135404" y="4142125"/>
                  <a:pt x="11137458" y="4142125"/>
                </a:cubicBezTo>
                <a:cubicBezTo>
                  <a:pt x="11164148" y="4142125"/>
                  <a:pt x="11182625" y="4125510"/>
                  <a:pt x="11190838" y="4090201"/>
                </a:cubicBezTo>
                <a:cubicBezTo>
                  <a:pt x="11201103" y="4050738"/>
                  <a:pt x="11215474" y="3998814"/>
                  <a:pt x="11223687" y="3961429"/>
                </a:cubicBezTo>
                <a:cubicBezTo>
                  <a:pt x="11227793" y="3944813"/>
                  <a:pt x="11231899" y="3930274"/>
                  <a:pt x="11236005" y="3919889"/>
                </a:cubicBezTo>
                <a:cubicBezTo>
                  <a:pt x="11240111" y="3899119"/>
                  <a:pt x="11240111" y="3899119"/>
                  <a:pt x="11240111" y="3899119"/>
                </a:cubicBezTo>
                <a:cubicBezTo>
                  <a:pt x="11240111" y="3897043"/>
                  <a:pt x="11240111" y="3894966"/>
                  <a:pt x="11238058" y="3892889"/>
                </a:cubicBezTo>
                <a:cubicBezTo>
                  <a:pt x="11238058" y="3890811"/>
                  <a:pt x="11236005" y="3890811"/>
                  <a:pt x="11233952" y="3890811"/>
                </a:cubicBezTo>
                <a:cubicBezTo>
                  <a:pt x="11205209" y="3890811"/>
                  <a:pt x="11205209" y="3890811"/>
                  <a:pt x="11205209" y="3890811"/>
                </a:cubicBezTo>
                <a:cubicBezTo>
                  <a:pt x="11203156" y="3890811"/>
                  <a:pt x="11199050" y="3892889"/>
                  <a:pt x="11199050" y="3894966"/>
                </a:cubicBezTo>
                <a:cubicBezTo>
                  <a:pt x="11162094" y="4036200"/>
                  <a:pt x="11162094" y="4036200"/>
                  <a:pt x="11162094" y="4036200"/>
                </a:cubicBezTo>
                <a:cubicBezTo>
                  <a:pt x="11160041" y="4036200"/>
                  <a:pt x="11160041" y="4036200"/>
                  <a:pt x="11160041" y="4036200"/>
                </a:cubicBezTo>
                <a:cubicBezTo>
                  <a:pt x="11121033" y="3894966"/>
                  <a:pt x="11121033" y="3894966"/>
                  <a:pt x="11121033" y="3894966"/>
                </a:cubicBezTo>
                <a:cubicBezTo>
                  <a:pt x="11121033" y="3892889"/>
                  <a:pt x="11118980" y="3890811"/>
                  <a:pt x="11114874" y="3890811"/>
                </a:cubicBezTo>
                <a:cubicBezTo>
                  <a:pt x="11088184" y="3890811"/>
                  <a:pt x="11088184" y="3890811"/>
                  <a:pt x="11088184" y="3890811"/>
                </a:cubicBezTo>
                <a:close/>
                <a:moveTo>
                  <a:pt x="11048412" y="3888474"/>
                </a:moveTo>
                <a:cubicBezTo>
                  <a:pt x="11030001" y="3888474"/>
                  <a:pt x="11011591" y="3900959"/>
                  <a:pt x="10999317" y="3909283"/>
                </a:cubicBezTo>
                <a:cubicBezTo>
                  <a:pt x="10999317" y="3896798"/>
                  <a:pt x="10999317" y="3896798"/>
                  <a:pt x="10999317" y="3896798"/>
                </a:cubicBezTo>
                <a:cubicBezTo>
                  <a:pt x="10999317" y="3892635"/>
                  <a:pt x="10997272" y="3890555"/>
                  <a:pt x="10993181" y="3890555"/>
                </a:cubicBezTo>
                <a:cubicBezTo>
                  <a:pt x="10964542" y="3890555"/>
                  <a:pt x="10964542" y="3890555"/>
                  <a:pt x="10964542" y="3890555"/>
                </a:cubicBezTo>
                <a:cubicBezTo>
                  <a:pt x="10960451" y="3890555"/>
                  <a:pt x="10958406" y="3892635"/>
                  <a:pt x="10958406" y="3896798"/>
                </a:cubicBezTo>
                <a:cubicBezTo>
                  <a:pt x="10958406" y="4071593"/>
                  <a:pt x="10958406" y="4071593"/>
                  <a:pt x="10958406" y="4071593"/>
                </a:cubicBezTo>
                <a:cubicBezTo>
                  <a:pt x="10958406" y="4075755"/>
                  <a:pt x="10960451" y="4077836"/>
                  <a:pt x="10964542" y="4077836"/>
                </a:cubicBezTo>
                <a:cubicBezTo>
                  <a:pt x="10993181" y="4077836"/>
                  <a:pt x="10993181" y="4077836"/>
                  <a:pt x="10993181" y="4077836"/>
                </a:cubicBezTo>
                <a:cubicBezTo>
                  <a:pt x="10997272" y="4077836"/>
                  <a:pt x="10999317" y="4075755"/>
                  <a:pt x="10999317" y="4071593"/>
                </a:cubicBezTo>
                <a:cubicBezTo>
                  <a:pt x="10999317" y="3950901"/>
                  <a:pt x="10999317" y="3950901"/>
                  <a:pt x="10999317" y="3950901"/>
                </a:cubicBezTo>
                <a:cubicBezTo>
                  <a:pt x="11007500" y="3944658"/>
                  <a:pt x="11025910" y="3930092"/>
                  <a:pt x="11050457" y="3928011"/>
                </a:cubicBezTo>
                <a:cubicBezTo>
                  <a:pt x="11054548" y="3928011"/>
                  <a:pt x="11056594" y="3923849"/>
                  <a:pt x="11056594" y="3921768"/>
                </a:cubicBezTo>
                <a:cubicBezTo>
                  <a:pt x="11056594" y="3894717"/>
                  <a:pt x="11056594" y="3894717"/>
                  <a:pt x="11056594" y="3894717"/>
                </a:cubicBezTo>
                <a:cubicBezTo>
                  <a:pt x="11056594" y="3892635"/>
                  <a:pt x="11056594" y="3890555"/>
                  <a:pt x="11054548" y="3890555"/>
                </a:cubicBezTo>
                <a:cubicBezTo>
                  <a:pt x="11052503" y="3888474"/>
                  <a:pt x="11050457" y="3888474"/>
                  <a:pt x="11048412" y="3888474"/>
                </a:cubicBezTo>
                <a:close/>
                <a:moveTo>
                  <a:pt x="10847504" y="3884967"/>
                </a:moveTo>
                <a:cubicBezTo>
                  <a:pt x="10826811" y="3884967"/>
                  <a:pt x="10791633" y="3891205"/>
                  <a:pt x="10777148" y="3893285"/>
                </a:cubicBezTo>
                <a:cubicBezTo>
                  <a:pt x="10773009" y="3893285"/>
                  <a:pt x="10770940" y="3897443"/>
                  <a:pt x="10770940" y="3899523"/>
                </a:cubicBezTo>
                <a:cubicBezTo>
                  <a:pt x="10770940" y="3899523"/>
                  <a:pt x="10770940" y="3899523"/>
                  <a:pt x="10773009" y="3924476"/>
                </a:cubicBezTo>
                <a:cubicBezTo>
                  <a:pt x="10773009" y="3926555"/>
                  <a:pt x="10773009" y="3928635"/>
                  <a:pt x="10775079" y="3928635"/>
                </a:cubicBezTo>
                <a:cubicBezTo>
                  <a:pt x="10777148" y="3930714"/>
                  <a:pt x="10777148" y="3930714"/>
                  <a:pt x="10779217" y="3930714"/>
                </a:cubicBezTo>
                <a:cubicBezTo>
                  <a:pt x="10795771" y="3930714"/>
                  <a:pt x="10824741" y="3926555"/>
                  <a:pt x="10845434" y="3926555"/>
                </a:cubicBezTo>
                <a:cubicBezTo>
                  <a:pt x="10859918" y="3926555"/>
                  <a:pt x="10868196" y="3934873"/>
                  <a:pt x="10868196" y="3949429"/>
                </a:cubicBezTo>
                <a:cubicBezTo>
                  <a:pt x="10868196" y="3949429"/>
                  <a:pt x="10868196" y="3949429"/>
                  <a:pt x="10868196" y="3961905"/>
                </a:cubicBezTo>
                <a:cubicBezTo>
                  <a:pt x="10868196" y="3961905"/>
                  <a:pt x="10868196" y="3961905"/>
                  <a:pt x="10822672" y="3966064"/>
                </a:cubicBezTo>
                <a:cubicBezTo>
                  <a:pt x="10777148" y="3968144"/>
                  <a:pt x="10758524" y="3984779"/>
                  <a:pt x="10758524" y="4022208"/>
                </a:cubicBezTo>
                <a:cubicBezTo>
                  <a:pt x="10758524" y="4061717"/>
                  <a:pt x="10779217" y="4082511"/>
                  <a:pt x="10814395" y="4082511"/>
                </a:cubicBezTo>
                <a:cubicBezTo>
                  <a:pt x="10843365" y="4082511"/>
                  <a:pt x="10874404" y="4070035"/>
                  <a:pt x="10874404" y="4070035"/>
                </a:cubicBezTo>
                <a:cubicBezTo>
                  <a:pt x="10882681" y="4076273"/>
                  <a:pt x="10888889" y="4080432"/>
                  <a:pt x="10903374" y="4082511"/>
                </a:cubicBezTo>
                <a:cubicBezTo>
                  <a:pt x="10905443" y="4082511"/>
                  <a:pt x="10907512" y="4082511"/>
                  <a:pt x="10909582" y="4080432"/>
                </a:cubicBezTo>
                <a:cubicBezTo>
                  <a:pt x="10909582" y="4078352"/>
                  <a:pt x="10911651" y="4076273"/>
                  <a:pt x="10911651" y="4074194"/>
                </a:cubicBezTo>
                <a:cubicBezTo>
                  <a:pt x="10911651" y="4074194"/>
                  <a:pt x="10911651" y="4074194"/>
                  <a:pt x="10911651" y="3949429"/>
                </a:cubicBezTo>
                <a:cubicBezTo>
                  <a:pt x="10911651" y="3905761"/>
                  <a:pt x="10890958" y="3884967"/>
                  <a:pt x="10847504" y="3884967"/>
                </a:cubicBezTo>
                <a:close/>
                <a:moveTo>
                  <a:pt x="10518899" y="3884967"/>
                </a:moveTo>
                <a:cubicBezTo>
                  <a:pt x="10472419" y="3884967"/>
                  <a:pt x="10434738" y="3929188"/>
                  <a:pt x="10434738" y="3983739"/>
                </a:cubicBezTo>
                <a:cubicBezTo>
                  <a:pt x="10434738" y="4038290"/>
                  <a:pt x="10472419" y="4082511"/>
                  <a:pt x="10518899" y="4082511"/>
                </a:cubicBezTo>
                <a:cubicBezTo>
                  <a:pt x="10565380" y="4082511"/>
                  <a:pt x="10603060" y="4038290"/>
                  <a:pt x="10603060" y="3983739"/>
                </a:cubicBezTo>
                <a:cubicBezTo>
                  <a:pt x="10603060" y="3929188"/>
                  <a:pt x="10565380" y="3884967"/>
                  <a:pt x="10518899" y="3884967"/>
                </a:cubicBezTo>
                <a:close/>
                <a:moveTo>
                  <a:pt x="10302945" y="3859251"/>
                </a:moveTo>
                <a:cubicBezTo>
                  <a:pt x="10302945" y="3859251"/>
                  <a:pt x="10302945" y="3859251"/>
                  <a:pt x="10319310" y="3859251"/>
                </a:cubicBezTo>
                <a:cubicBezTo>
                  <a:pt x="10349994" y="3859251"/>
                  <a:pt x="10362267" y="3880168"/>
                  <a:pt x="10362267" y="3898993"/>
                </a:cubicBezTo>
                <a:cubicBezTo>
                  <a:pt x="10362267" y="3922003"/>
                  <a:pt x="10343857" y="3936644"/>
                  <a:pt x="10317264" y="3936644"/>
                </a:cubicBezTo>
                <a:cubicBezTo>
                  <a:pt x="10294763" y="3938736"/>
                  <a:pt x="10280444" y="3936644"/>
                  <a:pt x="10272261" y="3936644"/>
                </a:cubicBezTo>
                <a:cubicBezTo>
                  <a:pt x="10272261" y="3936644"/>
                  <a:pt x="10272261" y="3936644"/>
                  <a:pt x="10272261" y="3861343"/>
                </a:cubicBezTo>
                <a:cubicBezTo>
                  <a:pt x="10276353" y="3859251"/>
                  <a:pt x="10286581" y="3859251"/>
                  <a:pt x="10302945" y="3859251"/>
                </a:cubicBezTo>
                <a:close/>
                <a:moveTo>
                  <a:pt x="10679182" y="3847562"/>
                </a:moveTo>
                <a:cubicBezTo>
                  <a:pt x="10679182" y="3847562"/>
                  <a:pt x="10679182" y="3847562"/>
                  <a:pt x="10650472" y="3853806"/>
                </a:cubicBezTo>
                <a:cubicBezTo>
                  <a:pt x="10646371" y="3855888"/>
                  <a:pt x="10644320" y="3857970"/>
                  <a:pt x="10644320" y="3860050"/>
                </a:cubicBezTo>
                <a:cubicBezTo>
                  <a:pt x="10644320" y="3860050"/>
                  <a:pt x="10644320" y="3860050"/>
                  <a:pt x="10644320" y="3891272"/>
                </a:cubicBezTo>
                <a:cubicBezTo>
                  <a:pt x="10644320" y="3891272"/>
                  <a:pt x="10644320" y="3891272"/>
                  <a:pt x="10627914" y="3891272"/>
                </a:cubicBezTo>
                <a:cubicBezTo>
                  <a:pt x="10623813" y="3891272"/>
                  <a:pt x="10621762" y="3893354"/>
                  <a:pt x="10621762" y="3897517"/>
                </a:cubicBezTo>
                <a:cubicBezTo>
                  <a:pt x="10621762" y="3897517"/>
                  <a:pt x="10621762" y="3897517"/>
                  <a:pt x="10621762" y="3922495"/>
                </a:cubicBezTo>
                <a:cubicBezTo>
                  <a:pt x="10621762" y="3926658"/>
                  <a:pt x="10623813" y="3928739"/>
                  <a:pt x="10627914" y="3928739"/>
                </a:cubicBezTo>
                <a:cubicBezTo>
                  <a:pt x="10627914" y="3928739"/>
                  <a:pt x="10627914" y="3928739"/>
                  <a:pt x="10644320" y="3928739"/>
                </a:cubicBezTo>
                <a:cubicBezTo>
                  <a:pt x="10644320" y="3928739"/>
                  <a:pt x="10644320" y="3928739"/>
                  <a:pt x="10644320" y="4011998"/>
                </a:cubicBezTo>
                <a:cubicBezTo>
                  <a:pt x="10644320" y="4068197"/>
                  <a:pt x="10658675" y="4084849"/>
                  <a:pt x="10699689" y="4084849"/>
                </a:cubicBezTo>
                <a:cubicBezTo>
                  <a:pt x="10709943" y="4084849"/>
                  <a:pt x="10722247" y="4080686"/>
                  <a:pt x="10732500" y="4080686"/>
                </a:cubicBezTo>
                <a:cubicBezTo>
                  <a:pt x="10736602" y="4078605"/>
                  <a:pt x="10738652" y="4076523"/>
                  <a:pt x="10738652" y="4072360"/>
                </a:cubicBezTo>
                <a:cubicBezTo>
                  <a:pt x="10738652" y="4072360"/>
                  <a:pt x="10738652" y="4072360"/>
                  <a:pt x="10736602" y="4049464"/>
                </a:cubicBezTo>
                <a:cubicBezTo>
                  <a:pt x="10736602" y="4045301"/>
                  <a:pt x="10734551" y="4041138"/>
                  <a:pt x="10730449" y="4041138"/>
                </a:cubicBezTo>
                <a:cubicBezTo>
                  <a:pt x="10724297" y="4041138"/>
                  <a:pt x="10714044" y="4043220"/>
                  <a:pt x="10705841" y="4043220"/>
                </a:cubicBezTo>
                <a:cubicBezTo>
                  <a:pt x="10687385" y="4043220"/>
                  <a:pt x="10687385" y="4032813"/>
                  <a:pt x="10687385" y="4005753"/>
                </a:cubicBezTo>
                <a:cubicBezTo>
                  <a:pt x="10687385" y="4005753"/>
                  <a:pt x="10687385" y="4005753"/>
                  <a:pt x="10687385" y="3928739"/>
                </a:cubicBezTo>
                <a:cubicBezTo>
                  <a:pt x="10687385" y="3928739"/>
                  <a:pt x="10687385" y="3928739"/>
                  <a:pt x="10730449" y="3928739"/>
                </a:cubicBezTo>
                <a:cubicBezTo>
                  <a:pt x="10734551" y="3928739"/>
                  <a:pt x="10736602" y="3926658"/>
                  <a:pt x="10736602" y="3922495"/>
                </a:cubicBezTo>
                <a:cubicBezTo>
                  <a:pt x="10736602" y="3922495"/>
                  <a:pt x="10736602" y="3922495"/>
                  <a:pt x="10736602" y="3897517"/>
                </a:cubicBezTo>
                <a:cubicBezTo>
                  <a:pt x="10736602" y="3893354"/>
                  <a:pt x="10734551" y="3891272"/>
                  <a:pt x="10730449" y="3891272"/>
                </a:cubicBezTo>
                <a:cubicBezTo>
                  <a:pt x="10730449" y="3891272"/>
                  <a:pt x="10730449" y="3891272"/>
                  <a:pt x="10687385" y="3891272"/>
                </a:cubicBezTo>
                <a:cubicBezTo>
                  <a:pt x="10687385" y="3891272"/>
                  <a:pt x="10687385" y="3891272"/>
                  <a:pt x="10687385" y="3853806"/>
                </a:cubicBezTo>
                <a:cubicBezTo>
                  <a:pt x="10687385" y="3851725"/>
                  <a:pt x="10685334" y="3849643"/>
                  <a:pt x="10685334" y="3847562"/>
                </a:cubicBezTo>
                <a:cubicBezTo>
                  <a:pt x="10683283" y="3847562"/>
                  <a:pt x="10681232" y="3847562"/>
                  <a:pt x="10679182" y="3847562"/>
                </a:cubicBezTo>
                <a:close/>
                <a:moveTo>
                  <a:pt x="10313278" y="3818340"/>
                </a:moveTo>
                <a:cubicBezTo>
                  <a:pt x="10302968" y="3818340"/>
                  <a:pt x="10272038" y="3818340"/>
                  <a:pt x="10232861" y="3822492"/>
                </a:cubicBezTo>
                <a:cubicBezTo>
                  <a:pt x="10230798" y="3822492"/>
                  <a:pt x="10226674" y="3826644"/>
                  <a:pt x="10226674" y="3830796"/>
                </a:cubicBezTo>
                <a:cubicBezTo>
                  <a:pt x="10226674" y="3830796"/>
                  <a:pt x="10226674" y="3830796"/>
                  <a:pt x="10226674" y="4071608"/>
                </a:cubicBezTo>
                <a:cubicBezTo>
                  <a:pt x="10226674" y="4075760"/>
                  <a:pt x="10230798" y="4077836"/>
                  <a:pt x="10234922" y="4077836"/>
                </a:cubicBezTo>
                <a:cubicBezTo>
                  <a:pt x="10234922" y="4077836"/>
                  <a:pt x="10234922" y="4077836"/>
                  <a:pt x="10263790" y="4077836"/>
                </a:cubicBezTo>
                <a:cubicBezTo>
                  <a:pt x="10267914" y="4077836"/>
                  <a:pt x="10272038" y="4075760"/>
                  <a:pt x="10272038" y="4071608"/>
                </a:cubicBezTo>
                <a:cubicBezTo>
                  <a:pt x="10272038" y="4071608"/>
                  <a:pt x="10272038" y="4071608"/>
                  <a:pt x="10272038" y="3976114"/>
                </a:cubicBezTo>
                <a:cubicBezTo>
                  <a:pt x="10280286" y="3976114"/>
                  <a:pt x="10298844" y="3978189"/>
                  <a:pt x="10321526" y="3978189"/>
                </a:cubicBezTo>
                <a:cubicBezTo>
                  <a:pt x="10321526" y="3978189"/>
                  <a:pt x="10321526" y="3978189"/>
                  <a:pt x="10362766" y="4073683"/>
                </a:cubicBezTo>
                <a:cubicBezTo>
                  <a:pt x="10364828" y="4077836"/>
                  <a:pt x="10366890" y="4077836"/>
                  <a:pt x="10368952" y="4077836"/>
                </a:cubicBezTo>
                <a:cubicBezTo>
                  <a:pt x="10368952" y="4077836"/>
                  <a:pt x="10368952" y="4077836"/>
                  <a:pt x="10401944" y="4077836"/>
                </a:cubicBezTo>
                <a:cubicBezTo>
                  <a:pt x="10406068" y="4077836"/>
                  <a:pt x="10408130" y="4077836"/>
                  <a:pt x="10408130" y="4075760"/>
                </a:cubicBezTo>
                <a:cubicBezTo>
                  <a:pt x="10410192" y="4073683"/>
                  <a:pt x="10410192" y="4071608"/>
                  <a:pt x="10410192" y="4069532"/>
                </a:cubicBezTo>
                <a:lnTo>
                  <a:pt x="10362766" y="3965734"/>
                </a:lnTo>
                <a:cubicBezTo>
                  <a:pt x="10393696" y="3951202"/>
                  <a:pt x="10408130" y="3928366"/>
                  <a:pt x="10408130" y="3897226"/>
                </a:cubicBezTo>
                <a:cubicBezTo>
                  <a:pt x="10408130" y="3861935"/>
                  <a:pt x="10391634" y="3818340"/>
                  <a:pt x="10319464" y="3818340"/>
                </a:cubicBezTo>
                <a:cubicBezTo>
                  <a:pt x="10319464" y="3818340"/>
                  <a:pt x="10317402" y="3818340"/>
                  <a:pt x="10313278" y="3818340"/>
                </a:cubicBezTo>
                <a:close/>
                <a:moveTo>
                  <a:pt x="11675833" y="3785334"/>
                </a:moveTo>
                <a:cubicBezTo>
                  <a:pt x="11677894" y="3783273"/>
                  <a:pt x="11682015" y="3783273"/>
                  <a:pt x="11684076" y="3785334"/>
                </a:cubicBezTo>
                <a:cubicBezTo>
                  <a:pt x="11727344" y="3795635"/>
                  <a:pt x="11760312" y="3814179"/>
                  <a:pt x="11791218" y="3847147"/>
                </a:cubicBezTo>
                <a:cubicBezTo>
                  <a:pt x="11793278" y="3849207"/>
                  <a:pt x="11795339" y="3851267"/>
                  <a:pt x="11795339" y="3853328"/>
                </a:cubicBezTo>
                <a:cubicBezTo>
                  <a:pt x="11793278" y="3857448"/>
                  <a:pt x="11791218" y="3857448"/>
                  <a:pt x="11787097" y="3859509"/>
                </a:cubicBezTo>
                <a:cubicBezTo>
                  <a:pt x="11696438" y="3902778"/>
                  <a:pt x="11696438" y="3902778"/>
                  <a:pt x="11696438" y="3902778"/>
                </a:cubicBezTo>
                <a:cubicBezTo>
                  <a:pt x="11692317" y="3904838"/>
                  <a:pt x="11688196" y="3904838"/>
                  <a:pt x="11686136" y="3904838"/>
                </a:cubicBezTo>
                <a:cubicBezTo>
                  <a:pt x="11684076" y="3902778"/>
                  <a:pt x="11682015" y="3898657"/>
                  <a:pt x="11682015" y="3894536"/>
                </a:cubicBezTo>
                <a:cubicBezTo>
                  <a:pt x="11673773" y="3793575"/>
                  <a:pt x="11673773" y="3793575"/>
                  <a:pt x="11673773" y="3793575"/>
                </a:cubicBezTo>
                <a:cubicBezTo>
                  <a:pt x="11673773" y="3789454"/>
                  <a:pt x="11673773" y="3787394"/>
                  <a:pt x="11675833" y="3785334"/>
                </a:cubicBezTo>
                <a:close/>
                <a:moveTo>
                  <a:pt x="11618498" y="3784563"/>
                </a:moveTo>
                <a:cubicBezTo>
                  <a:pt x="11620043" y="3784306"/>
                  <a:pt x="11621589" y="3784306"/>
                  <a:pt x="11622619" y="3785338"/>
                </a:cubicBezTo>
                <a:cubicBezTo>
                  <a:pt x="11622619" y="3787403"/>
                  <a:pt x="11624679" y="3789468"/>
                  <a:pt x="11624679" y="3795663"/>
                </a:cubicBezTo>
                <a:cubicBezTo>
                  <a:pt x="11616438" y="3896851"/>
                  <a:pt x="11616438" y="3896851"/>
                  <a:pt x="11616438" y="3896851"/>
                </a:cubicBezTo>
                <a:cubicBezTo>
                  <a:pt x="11616438" y="3900981"/>
                  <a:pt x="11614377" y="3903046"/>
                  <a:pt x="11612316" y="3905111"/>
                </a:cubicBezTo>
                <a:cubicBezTo>
                  <a:pt x="11608196" y="3907176"/>
                  <a:pt x="11606135" y="3907176"/>
                  <a:pt x="11602015" y="3905111"/>
                </a:cubicBezTo>
                <a:cubicBezTo>
                  <a:pt x="11511355" y="3859680"/>
                  <a:pt x="11511355" y="3859680"/>
                  <a:pt x="11511355" y="3859680"/>
                </a:cubicBezTo>
                <a:cubicBezTo>
                  <a:pt x="11507235" y="3859680"/>
                  <a:pt x="11505174" y="3857615"/>
                  <a:pt x="11503114" y="3853485"/>
                </a:cubicBezTo>
                <a:cubicBezTo>
                  <a:pt x="11503114" y="3851419"/>
                  <a:pt x="11505174" y="3849355"/>
                  <a:pt x="11507235" y="3847289"/>
                </a:cubicBezTo>
                <a:cubicBezTo>
                  <a:pt x="11538141" y="3814249"/>
                  <a:pt x="11571108" y="3795663"/>
                  <a:pt x="11614377" y="3785338"/>
                </a:cubicBezTo>
                <a:cubicBezTo>
                  <a:pt x="11615407" y="3785338"/>
                  <a:pt x="11616952" y="3784822"/>
                  <a:pt x="11618498" y="3784563"/>
                </a:cubicBezTo>
                <a:close/>
                <a:moveTo>
                  <a:pt x="11649811" y="3749374"/>
                </a:moveTo>
                <a:cubicBezTo>
                  <a:pt x="11530058" y="3749374"/>
                  <a:pt x="11432980" y="3847500"/>
                  <a:pt x="11432980" y="3968544"/>
                </a:cubicBezTo>
                <a:cubicBezTo>
                  <a:pt x="11432980" y="4089587"/>
                  <a:pt x="11530058" y="4187713"/>
                  <a:pt x="11649811" y="4187713"/>
                </a:cubicBezTo>
                <a:cubicBezTo>
                  <a:pt x="11769564" y="4187713"/>
                  <a:pt x="11866643" y="4089587"/>
                  <a:pt x="11866643" y="3968544"/>
                </a:cubicBezTo>
                <a:cubicBezTo>
                  <a:pt x="11866643" y="3847500"/>
                  <a:pt x="11769564" y="3749374"/>
                  <a:pt x="11649811" y="3749374"/>
                </a:cubicBezTo>
                <a:close/>
                <a:moveTo>
                  <a:pt x="11649226" y="3717815"/>
                </a:moveTo>
                <a:cubicBezTo>
                  <a:pt x="11785441" y="3717815"/>
                  <a:pt x="11895865" y="3829547"/>
                  <a:pt x="11895865" y="3967376"/>
                </a:cubicBezTo>
                <a:cubicBezTo>
                  <a:pt x="11895865" y="4105204"/>
                  <a:pt x="11785441" y="4216937"/>
                  <a:pt x="11649226" y="4216937"/>
                </a:cubicBezTo>
                <a:cubicBezTo>
                  <a:pt x="11513012" y="4216937"/>
                  <a:pt x="11402588" y="4105204"/>
                  <a:pt x="11402588" y="3967376"/>
                </a:cubicBezTo>
                <a:cubicBezTo>
                  <a:pt x="11402588" y="3829547"/>
                  <a:pt x="11513012" y="3717815"/>
                  <a:pt x="11649226" y="3717815"/>
                </a:cubicBezTo>
                <a:close/>
                <a:moveTo>
                  <a:pt x="11636303" y="3639239"/>
                </a:moveTo>
                <a:cubicBezTo>
                  <a:pt x="11628077" y="3653788"/>
                  <a:pt x="11623964" y="3672494"/>
                  <a:pt x="11623964" y="3689122"/>
                </a:cubicBezTo>
                <a:cubicBezTo>
                  <a:pt x="11619850" y="3689122"/>
                  <a:pt x="11603398" y="3691200"/>
                  <a:pt x="11601342" y="3693279"/>
                </a:cubicBezTo>
                <a:cubicBezTo>
                  <a:pt x="11595172" y="3674573"/>
                  <a:pt x="11586946" y="3657945"/>
                  <a:pt x="11574607" y="3647553"/>
                </a:cubicBezTo>
                <a:cubicBezTo>
                  <a:pt x="11574607" y="3645474"/>
                  <a:pt x="11574607" y="3645474"/>
                  <a:pt x="11574607" y="3645474"/>
                </a:cubicBezTo>
                <a:cubicBezTo>
                  <a:pt x="11572550" y="3647553"/>
                  <a:pt x="11572550" y="3647553"/>
                  <a:pt x="11572550" y="3647553"/>
                </a:cubicBezTo>
                <a:cubicBezTo>
                  <a:pt x="11566381" y="3647553"/>
                  <a:pt x="11558155" y="3649631"/>
                  <a:pt x="11551985" y="3651710"/>
                </a:cubicBezTo>
                <a:cubicBezTo>
                  <a:pt x="11551985" y="3653788"/>
                  <a:pt x="11551985" y="3653788"/>
                  <a:pt x="11551985" y="3653788"/>
                </a:cubicBezTo>
                <a:cubicBezTo>
                  <a:pt x="11549928" y="3662102"/>
                  <a:pt x="11547872" y="3670416"/>
                  <a:pt x="11547872" y="3678730"/>
                </a:cubicBezTo>
                <a:cubicBezTo>
                  <a:pt x="11547872" y="3689122"/>
                  <a:pt x="11549928" y="3697436"/>
                  <a:pt x="11551985" y="3705750"/>
                </a:cubicBezTo>
                <a:cubicBezTo>
                  <a:pt x="11549928" y="3705750"/>
                  <a:pt x="11533476" y="3714063"/>
                  <a:pt x="11531420" y="3714063"/>
                </a:cubicBezTo>
                <a:cubicBezTo>
                  <a:pt x="11521137" y="3699514"/>
                  <a:pt x="11508798" y="3684965"/>
                  <a:pt x="11494402" y="3678730"/>
                </a:cubicBezTo>
                <a:cubicBezTo>
                  <a:pt x="11494402" y="3676651"/>
                  <a:pt x="11494402" y="3676651"/>
                  <a:pt x="11494402" y="3676651"/>
                </a:cubicBezTo>
                <a:cubicBezTo>
                  <a:pt x="11492346" y="3676651"/>
                  <a:pt x="11492346" y="3676651"/>
                  <a:pt x="11492346" y="3676651"/>
                </a:cubicBezTo>
                <a:cubicBezTo>
                  <a:pt x="11486176" y="3680808"/>
                  <a:pt x="11480006" y="3684965"/>
                  <a:pt x="11473837" y="3689122"/>
                </a:cubicBezTo>
                <a:cubicBezTo>
                  <a:pt x="11473837" y="3689122"/>
                  <a:pt x="11473837" y="3691200"/>
                  <a:pt x="11473837" y="3691200"/>
                </a:cubicBezTo>
                <a:cubicBezTo>
                  <a:pt x="11473837" y="3707828"/>
                  <a:pt x="11477950" y="3724456"/>
                  <a:pt x="11486176" y="3741083"/>
                </a:cubicBezTo>
                <a:cubicBezTo>
                  <a:pt x="11484120" y="3743162"/>
                  <a:pt x="11471780" y="3751476"/>
                  <a:pt x="11469724" y="3753554"/>
                </a:cubicBezTo>
                <a:cubicBezTo>
                  <a:pt x="11457385" y="3741083"/>
                  <a:pt x="11440932" y="3730691"/>
                  <a:pt x="11426536" y="3726534"/>
                </a:cubicBezTo>
                <a:cubicBezTo>
                  <a:pt x="11424480" y="3726534"/>
                  <a:pt x="11424480" y="3726534"/>
                  <a:pt x="11424480" y="3726534"/>
                </a:cubicBezTo>
                <a:cubicBezTo>
                  <a:pt x="11424480" y="3728612"/>
                  <a:pt x="11424480" y="3728612"/>
                  <a:pt x="11424480" y="3728612"/>
                </a:cubicBezTo>
                <a:cubicBezTo>
                  <a:pt x="11418310" y="3730691"/>
                  <a:pt x="11412140" y="3736926"/>
                  <a:pt x="11408027" y="3743162"/>
                </a:cubicBezTo>
                <a:cubicBezTo>
                  <a:pt x="11408027" y="3745240"/>
                  <a:pt x="11408027" y="3745240"/>
                  <a:pt x="11408027" y="3745240"/>
                </a:cubicBezTo>
                <a:cubicBezTo>
                  <a:pt x="11412140" y="3759789"/>
                  <a:pt x="11422423" y="3776417"/>
                  <a:pt x="11434763" y="3790966"/>
                </a:cubicBezTo>
                <a:cubicBezTo>
                  <a:pt x="11432706" y="3790966"/>
                  <a:pt x="11422423" y="3805515"/>
                  <a:pt x="11420366" y="3807594"/>
                </a:cubicBezTo>
                <a:cubicBezTo>
                  <a:pt x="11405971" y="3799280"/>
                  <a:pt x="11387462" y="3795123"/>
                  <a:pt x="11371010" y="3795123"/>
                </a:cubicBezTo>
                <a:cubicBezTo>
                  <a:pt x="11368953" y="3795123"/>
                  <a:pt x="11368953" y="3795123"/>
                  <a:pt x="11368953" y="3795123"/>
                </a:cubicBezTo>
                <a:cubicBezTo>
                  <a:pt x="11364840" y="3799280"/>
                  <a:pt x="11360727" y="3807594"/>
                  <a:pt x="11358671" y="3813829"/>
                </a:cubicBezTo>
                <a:cubicBezTo>
                  <a:pt x="11358671" y="3815908"/>
                  <a:pt x="11358671" y="3815908"/>
                  <a:pt x="11358671" y="3815908"/>
                </a:cubicBezTo>
                <a:cubicBezTo>
                  <a:pt x="11366897" y="3830456"/>
                  <a:pt x="11379236" y="3842927"/>
                  <a:pt x="11395688" y="3853320"/>
                </a:cubicBezTo>
                <a:cubicBezTo>
                  <a:pt x="11393632" y="3855398"/>
                  <a:pt x="11387462" y="3869947"/>
                  <a:pt x="11387462" y="3872026"/>
                </a:cubicBezTo>
                <a:cubicBezTo>
                  <a:pt x="11368953" y="3867869"/>
                  <a:pt x="11350444" y="3867869"/>
                  <a:pt x="11336049" y="3872026"/>
                </a:cubicBezTo>
                <a:cubicBezTo>
                  <a:pt x="11333992" y="3872026"/>
                  <a:pt x="11333992" y="3872026"/>
                  <a:pt x="11333992" y="3872026"/>
                </a:cubicBezTo>
                <a:cubicBezTo>
                  <a:pt x="11333992" y="3874104"/>
                  <a:pt x="11333992" y="3874104"/>
                  <a:pt x="11333992" y="3874104"/>
                </a:cubicBezTo>
                <a:cubicBezTo>
                  <a:pt x="11331936" y="3880340"/>
                  <a:pt x="11329879" y="3888653"/>
                  <a:pt x="11327823" y="3894888"/>
                </a:cubicBezTo>
                <a:cubicBezTo>
                  <a:pt x="11329879" y="3896967"/>
                  <a:pt x="11329879" y="3896967"/>
                  <a:pt x="11329879" y="3896967"/>
                </a:cubicBezTo>
                <a:cubicBezTo>
                  <a:pt x="11340162" y="3907359"/>
                  <a:pt x="11356614" y="3917752"/>
                  <a:pt x="11373066" y="3921908"/>
                </a:cubicBezTo>
                <a:cubicBezTo>
                  <a:pt x="11373066" y="3923987"/>
                  <a:pt x="11371010" y="3942693"/>
                  <a:pt x="11371010" y="3944772"/>
                </a:cubicBezTo>
                <a:cubicBezTo>
                  <a:pt x="11352501" y="3944772"/>
                  <a:pt x="11333992" y="3948928"/>
                  <a:pt x="11321653" y="3957243"/>
                </a:cubicBezTo>
                <a:cubicBezTo>
                  <a:pt x="11319596" y="3957243"/>
                  <a:pt x="11319596" y="3957243"/>
                  <a:pt x="11319596" y="3957243"/>
                </a:cubicBezTo>
                <a:cubicBezTo>
                  <a:pt x="11319596" y="3959320"/>
                  <a:pt x="11319596" y="3959320"/>
                  <a:pt x="11319596" y="3959320"/>
                </a:cubicBezTo>
                <a:cubicBezTo>
                  <a:pt x="11319596" y="3961399"/>
                  <a:pt x="11319596" y="3965556"/>
                  <a:pt x="11319596" y="3969713"/>
                </a:cubicBezTo>
                <a:cubicBezTo>
                  <a:pt x="11319596" y="3973870"/>
                  <a:pt x="11319596" y="3978027"/>
                  <a:pt x="11319596" y="3980105"/>
                </a:cubicBezTo>
                <a:cubicBezTo>
                  <a:pt x="11319596" y="3982184"/>
                  <a:pt x="11319596" y="3982184"/>
                  <a:pt x="11319596" y="3982184"/>
                </a:cubicBezTo>
                <a:cubicBezTo>
                  <a:pt x="11321653" y="3982184"/>
                  <a:pt x="11321653" y="3982184"/>
                  <a:pt x="11321653" y="3982184"/>
                </a:cubicBezTo>
                <a:cubicBezTo>
                  <a:pt x="11333992" y="3990498"/>
                  <a:pt x="11352501" y="3994655"/>
                  <a:pt x="11371010" y="3994655"/>
                </a:cubicBezTo>
                <a:cubicBezTo>
                  <a:pt x="11371010" y="3998811"/>
                  <a:pt x="11373066" y="4015439"/>
                  <a:pt x="11375123" y="4017517"/>
                </a:cubicBezTo>
                <a:cubicBezTo>
                  <a:pt x="11356614" y="4023752"/>
                  <a:pt x="11340162" y="4032066"/>
                  <a:pt x="11329879" y="4044537"/>
                </a:cubicBezTo>
                <a:cubicBezTo>
                  <a:pt x="11327823" y="4044537"/>
                  <a:pt x="11327823" y="4044537"/>
                  <a:pt x="11327823" y="4044537"/>
                </a:cubicBezTo>
                <a:cubicBezTo>
                  <a:pt x="11327823" y="4046616"/>
                  <a:pt x="11327823" y="4046616"/>
                  <a:pt x="11327823" y="4046616"/>
                </a:cubicBezTo>
                <a:cubicBezTo>
                  <a:pt x="11329879" y="4052851"/>
                  <a:pt x="11331936" y="4061165"/>
                  <a:pt x="11333992" y="4067401"/>
                </a:cubicBezTo>
                <a:cubicBezTo>
                  <a:pt x="11336049" y="4067401"/>
                  <a:pt x="11336049" y="4067401"/>
                  <a:pt x="11336049" y="4067401"/>
                </a:cubicBezTo>
                <a:cubicBezTo>
                  <a:pt x="11350444" y="4073636"/>
                  <a:pt x="11371010" y="4071557"/>
                  <a:pt x="11387462" y="4067401"/>
                </a:cubicBezTo>
                <a:cubicBezTo>
                  <a:pt x="11387462" y="4069478"/>
                  <a:pt x="11395688" y="4086107"/>
                  <a:pt x="11395688" y="4088184"/>
                </a:cubicBezTo>
                <a:cubicBezTo>
                  <a:pt x="11381292" y="4096498"/>
                  <a:pt x="11366897" y="4111048"/>
                  <a:pt x="11358671" y="4125597"/>
                </a:cubicBezTo>
                <a:cubicBezTo>
                  <a:pt x="11358671" y="4127675"/>
                  <a:pt x="11358671" y="4127675"/>
                  <a:pt x="11358671" y="4127675"/>
                </a:cubicBezTo>
                <a:cubicBezTo>
                  <a:pt x="11360727" y="4131833"/>
                  <a:pt x="11366897" y="4140146"/>
                  <a:pt x="11371010" y="4146381"/>
                </a:cubicBezTo>
                <a:cubicBezTo>
                  <a:pt x="11387462" y="4146381"/>
                  <a:pt x="11405971" y="4142225"/>
                  <a:pt x="11422423" y="4131833"/>
                </a:cubicBezTo>
                <a:cubicBezTo>
                  <a:pt x="11422423" y="4133910"/>
                  <a:pt x="11432706" y="4148460"/>
                  <a:pt x="11434763" y="4150539"/>
                </a:cubicBezTo>
                <a:cubicBezTo>
                  <a:pt x="11422423" y="4163009"/>
                  <a:pt x="11412140" y="4179636"/>
                  <a:pt x="11408027" y="4196265"/>
                </a:cubicBezTo>
                <a:cubicBezTo>
                  <a:pt x="11410084" y="4198342"/>
                  <a:pt x="11410084" y="4198342"/>
                  <a:pt x="11410084" y="4198342"/>
                </a:cubicBezTo>
                <a:cubicBezTo>
                  <a:pt x="11412140" y="4202500"/>
                  <a:pt x="11420366" y="4208735"/>
                  <a:pt x="11424480" y="4212892"/>
                </a:cubicBezTo>
                <a:cubicBezTo>
                  <a:pt x="11426536" y="4212892"/>
                  <a:pt x="11426536" y="4212892"/>
                  <a:pt x="11426536" y="4212892"/>
                </a:cubicBezTo>
                <a:cubicBezTo>
                  <a:pt x="11440932" y="4208735"/>
                  <a:pt x="11457385" y="4200421"/>
                  <a:pt x="11471780" y="4185872"/>
                </a:cubicBezTo>
                <a:cubicBezTo>
                  <a:pt x="11473837" y="4187951"/>
                  <a:pt x="11486176" y="4198342"/>
                  <a:pt x="11488233" y="4200421"/>
                </a:cubicBezTo>
                <a:cubicBezTo>
                  <a:pt x="11480006" y="4217048"/>
                  <a:pt x="11475894" y="4233677"/>
                  <a:pt x="11475894" y="4250304"/>
                </a:cubicBezTo>
                <a:cubicBezTo>
                  <a:pt x="11475894" y="4250304"/>
                  <a:pt x="11475894" y="4252383"/>
                  <a:pt x="11475894" y="4252383"/>
                </a:cubicBezTo>
                <a:cubicBezTo>
                  <a:pt x="11480006" y="4256539"/>
                  <a:pt x="11488233" y="4260697"/>
                  <a:pt x="11494402" y="4262774"/>
                </a:cubicBezTo>
                <a:cubicBezTo>
                  <a:pt x="11494402" y="4264853"/>
                  <a:pt x="11494402" y="4264853"/>
                  <a:pt x="11494402" y="4264853"/>
                </a:cubicBezTo>
                <a:cubicBezTo>
                  <a:pt x="11496459" y="4262774"/>
                  <a:pt x="11496459" y="4262774"/>
                  <a:pt x="11496459" y="4262774"/>
                </a:cubicBezTo>
                <a:cubicBezTo>
                  <a:pt x="11510854" y="4254461"/>
                  <a:pt x="11523194" y="4241990"/>
                  <a:pt x="11533476" y="4225363"/>
                </a:cubicBezTo>
                <a:cubicBezTo>
                  <a:pt x="11535533" y="4227441"/>
                  <a:pt x="11549928" y="4233677"/>
                  <a:pt x="11551985" y="4233677"/>
                </a:cubicBezTo>
                <a:cubicBezTo>
                  <a:pt x="11549928" y="4241990"/>
                  <a:pt x="11549928" y="4252383"/>
                  <a:pt x="11549928" y="4260697"/>
                </a:cubicBezTo>
                <a:cubicBezTo>
                  <a:pt x="11549928" y="4269010"/>
                  <a:pt x="11549928" y="4279403"/>
                  <a:pt x="11551985" y="4285638"/>
                </a:cubicBezTo>
                <a:cubicBezTo>
                  <a:pt x="11551985" y="4287716"/>
                  <a:pt x="11551985" y="4287716"/>
                  <a:pt x="11551985" y="4287716"/>
                </a:cubicBezTo>
                <a:cubicBezTo>
                  <a:pt x="11554042" y="4287716"/>
                  <a:pt x="11554042" y="4287716"/>
                  <a:pt x="11554042" y="4287716"/>
                </a:cubicBezTo>
                <a:cubicBezTo>
                  <a:pt x="11558155" y="4289795"/>
                  <a:pt x="11568437" y="4291873"/>
                  <a:pt x="11574607" y="4293951"/>
                </a:cubicBezTo>
                <a:cubicBezTo>
                  <a:pt x="11576663" y="4293951"/>
                  <a:pt x="11576663" y="4293951"/>
                  <a:pt x="11576663" y="4293951"/>
                </a:cubicBezTo>
                <a:cubicBezTo>
                  <a:pt x="11586946" y="4281481"/>
                  <a:pt x="11597229" y="4264853"/>
                  <a:pt x="11601342" y="4248226"/>
                </a:cubicBezTo>
                <a:cubicBezTo>
                  <a:pt x="11603398" y="4248226"/>
                  <a:pt x="11621907" y="4250304"/>
                  <a:pt x="11623964" y="4250304"/>
                </a:cubicBezTo>
                <a:cubicBezTo>
                  <a:pt x="11623964" y="4269010"/>
                  <a:pt x="11628077" y="4287716"/>
                  <a:pt x="11636303" y="4302265"/>
                </a:cubicBezTo>
                <a:cubicBezTo>
                  <a:pt x="11638359" y="4302265"/>
                  <a:pt x="11638359" y="4302265"/>
                  <a:pt x="11638359" y="4302265"/>
                </a:cubicBezTo>
                <a:cubicBezTo>
                  <a:pt x="11644529" y="4302265"/>
                  <a:pt x="11654812" y="4302265"/>
                  <a:pt x="11658925" y="4302265"/>
                </a:cubicBezTo>
                <a:cubicBezTo>
                  <a:pt x="11660982" y="4302265"/>
                  <a:pt x="11660982" y="4302265"/>
                  <a:pt x="11660982" y="4302265"/>
                </a:cubicBezTo>
                <a:cubicBezTo>
                  <a:pt x="11669208" y="4287716"/>
                  <a:pt x="11673321" y="4269010"/>
                  <a:pt x="11675378" y="4250304"/>
                </a:cubicBezTo>
                <a:cubicBezTo>
                  <a:pt x="11677434" y="4250304"/>
                  <a:pt x="11693886" y="4248226"/>
                  <a:pt x="11695943" y="4248226"/>
                </a:cubicBezTo>
                <a:cubicBezTo>
                  <a:pt x="11700056" y="4264853"/>
                  <a:pt x="11710338" y="4281481"/>
                  <a:pt x="11722678" y="4293951"/>
                </a:cubicBezTo>
                <a:cubicBezTo>
                  <a:pt x="11728847" y="4291873"/>
                  <a:pt x="11739130" y="4289795"/>
                  <a:pt x="11743243" y="4287716"/>
                </a:cubicBezTo>
                <a:cubicBezTo>
                  <a:pt x="11745300" y="4287716"/>
                  <a:pt x="11745300" y="4287716"/>
                  <a:pt x="11745300" y="4287716"/>
                </a:cubicBezTo>
                <a:cubicBezTo>
                  <a:pt x="11747356" y="4279403"/>
                  <a:pt x="11747356" y="4269010"/>
                  <a:pt x="11747356" y="4260697"/>
                </a:cubicBezTo>
                <a:cubicBezTo>
                  <a:pt x="11747356" y="4252383"/>
                  <a:pt x="11747356" y="4241990"/>
                  <a:pt x="11745300" y="4233677"/>
                </a:cubicBezTo>
                <a:cubicBezTo>
                  <a:pt x="11747356" y="4233677"/>
                  <a:pt x="11763808" y="4227441"/>
                  <a:pt x="11765865" y="4225363"/>
                </a:cubicBezTo>
                <a:cubicBezTo>
                  <a:pt x="11774091" y="4241990"/>
                  <a:pt x="11788487" y="4254461"/>
                  <a:pt x="11802882" y="4262774"/>
                </a:cubicBezTo>
                <a:cubicBezTo>
                  <a:pt x="11809052" y="4260697"/>
                  <a:pt x="11817278" y="4256539"/>
                  <a:pt x="11821391" y="4252383"/>
                </a:cubicBezTo>
                <a:cubicBezTo>
                  <a:pt x="11823448" y="4250304"/>
                  <a:pt x="11823448" y="4250304"/>
                  <a:pt x="11823448" y="4250304"/>
                </a:cubicBezTo>
                <a:cubicBezTo>
                  <a:pt x="11823448" y="4250304"/>
                  <a:pt x="11823448" y="4250304"/>
                  <a:pt x="11823448" y="4248226"/>
                </a:cubicBezTo>
                <a:cubicBezTo>
                  <a:pt x="11823448" y="4233677"/>
                  <a:pt x="11817278" y="4214971"/>
                  <a:pt x="11809052" y="4200421"/>
                </a:cubicBezTo>
                <a:cubicBezTo>
                  <a:pt x="11811108" y="4198342"/>
                  <a:pt x="11823448" y="4187951"/>
                  <a:pt x="11825504" y="4185872"/>
                </a:cubicBezTo>
                <a:cubicBezTo>
                  <a:pt x="11839900" y="4198342"/>
                  <a:pt x="11856352" y="4208735"/>
                  <a:pt x="11870748" y="4212892"/>
                </a:cubicBezTo>
                <a:cubicBezTo>
                  <a:pt x="11872805" y="4212892"/>
                  <a:pt x="11872805" y="4212892"/>
                  <a:pt x="11872805" y="4212892"/>
                </a:cubicBezTo>
                <a:cubicBezTo>
                  <a:pt x="11876918" y="4208735"/>
                  <a:pt x="11885144" y="4202500"/>
                  <a:pt x="11887201" y="4196265"/>
                </a:cubicBezTo>
                <a:cubicBezTo>
                  <a:pt x="11889257" y="4196265"/>
                  <a:pt x="11889257" y="4196265"/>
                  <a:pt x="11889257" y="4196265"/>
                </a:cubicBezTo>
                <a:cubicBezTo>
                  <a:pt x="11885144" y="4179636"/>
                  <a:pt x="11874861" y="4163009"/>
                  <a:pt x="11862522" y="4150539"/>
                </a:cubicBezTo>
                <a:cubicBezTo>
                  <a:pt x="11864579" y="4148460"/>
                  <a:pt x="11874861" y="4133910"/>
                  <a:pt x="11874861" y="4131833"/>
                </a:cubicBezTo>
                <a:cubicBezTo>
                  <a:pt x="11891314" y="4140146"/>
                  <a:pt x="11909822" y="4146381"/>
                  <a:pt x="11926275" y="4146381"/>
                </a:cubicBezTo>
                <a:cubicBezTo>
                  <a:pt x="11928331" y="4144303"/>
                  <a:pt x="11928331" y="4144303"/>
                  <a:pt x="11928331" y="4144303"/>
                </a:cubicBezTo>
                <a:cubicBezTo>
                  <a:pt x="11930388" y="4140146"/>
                  <a:pt x="11936557" y="4131833"/>
                  <a:pt x="11938614" y="4125597"/>
                </a:cubicBezTo>
                <a:cubicBezTo>
                  <a:pt x="11938614" y="4123519"/>
                  <a:pt x="11938614" y="4123519"/>
                  <a:pt x="11938614" y="4123519"/>
                </a:cubicBezTo>
                <a:cubicBezTo>
                  <a:pt x="11930388" y="4111048"/>
                  <a:pt x="11915992" y="4096498"/>
                  <a:pt x="11901596" y="4088184"/>
                </a:cubicBezTo>
                <a:cubicBezTo>
                  <a:pt x="11901596" y="4084028"/>
                  <a:pt x="11909822" y="4069478"/>
                  <a:pt x="11909822" y="4067401"/>
                </a:cubicBezTo>
                <a:cubicBezTo>
                  <a:pt x="11926275" y="4071557"/>
                  <a:pt x="11944784" y="4071557"/>
                  <a:pt x="11961236" y="4067401"/>
                </a:cubicBezTo>
                <a:cubicBezTo>
                  <a:pt x="11963292" y="4067401"/>
                  <a:pt x="11963292" y="4067401"/>
                  <a:pt x="11963292" y="4067401"/>
                </a:cubicBezTo>
                <a:cubicBezTo>
                  <a:pt x="11965349" y="4061165"/>
                  <a:pt x="11967405" y="4052851"/>
                  <a:pt x="11967405" y="4046616"/>
                </a:cubicBezTo>
                <a:cubicBezTo>
                  <a:pt x="11967405" y="4044537"/>
                  <a:pt x="11967405" y="4044537"/>
                  <a:pt x="11967405" y="4044537"/>
                </a:cubicBezTo>
                <a:cubicBezTo>
                  <a:pt x="11957123" y="4032066"/>
                  <a:pt x="11940670" y="4023752"/>
                  <a:pt x="11922162" y="4017517"/>
                </a:cubicBezTo>
                <a:cubicBezTo>
                  <a:pt x="11924218" y="4015439"/>
                  <a:pt x="11926275" y="3998811"/>
                  <a:pt x="11926275" y="3996733"/>
                </a:cubicBezTo>
                <a:cubicBezTo>
                  <a:pt x="11944784" y="3996733"/>
                  <a:pt x="11963292" y="3990498"/>
                  <a:pt x="11975632" y="3982184"/>
                </a:cubicBezTo>
                <a:cubicBezTo>
                  <a:pt x="11977688" y="3982184"/>
                  <a:pt x="11977688" y="3982184"/>
                  <a:pt x="11977688" y="3982184"/>
                </a:cubicBezTo>
                <a:cubicBezTo>
                  <a:pt x="11977688" y="3978027"/>
                  <a:pt x="11977688" y="3973870"/>
                  <a:pt x="11977688" y="3969713"/>
                </a:cubicBezTo>
                <a:cubicBezTo>
                  <a:pt x="11977688" y="3967634"/>
                  <a:pt x="11977688" y="3963478"/>
                  <a:pt x="11977688" y="3959320"/>
                </a:cubicBezTo>
                <a:cubicBezTo>
                  <a:pt x="11975632" y="3959320"/>
                  <a:pt x="11975632" y="3959320"/>
                  <a:pt x="11975632" y="3959320"/>
                </a:cubicBezTo>
                <a:cubicBezTo>
                  <a:pt x="11963292" y="3951007"/>
                  <a:pt x="11944784" y="3944772"/>
                  <a:pt x="11926275" y="3944772"/>
                </a:cubicBezTo>
                <a:cubicBezTo>
                  <a:pt x="11926275" y="3942693"/>
                  <a:pt x="11924218" y="3926066"/>
                  <a:pt x="11924218" y="3923987"/>
                </a:cubicBezTo>
                <a:cubicBezTo>
                  <a:pt x="11940670" y="3917752"/>
                  <a:pt x="11957123" y="3909438"/>
                  <a:pt x="11967405" y="3896967"/>
                </a:cubicBezTo>
                <a:cubicBezTo>
                  <a:pt x="11969462" y="3896967"/>
                  <a:pt x="11969462" y="3896967"/>
                  <a:pt x="11969462" y="3896967"/>
                </a:cubicBezTo>
                <a:cubicBezTo>
                  <a:pt x="11969462" y="3894888"/>
                  <a:pt x="11969462" y="3894888"/>
                  <a:pt x="11969462" y="3894888"/>
                </a:cubicBezTo>
                <a:cubicBezTo>
                  <a:pt x="11967405" y="3888653"/>
                  <a:pt x="11965349" y="3880340"/>
                  <a:pt x="11963292" y="3874104"/>
                </a:cubicBezTo>
                <a:cubicBezTo>
                  <a:pt x="11961236" y="3874104"/>
                  <a:pt x="11961236" y="3874104"/>
                  <a:pt x="11961236" y="3874104"/>
                </a:cubicBezTo>
                <a:cubicBezTo>
                  <a:pt x="11946840" y="3867869"/>
                  <a:pt x="11928331" y="3869947"/>
                  <a:pt x="11909822" y="3874104"/>
                </a:cubicBezTo>
                <a:cubicBezTo>
                  <a:pt x="11909822" y="3872026"/>
                  <a:pt x="11903653" y="3855398"/>
                  <a:pt x="11901596" y="3853320"/>
                </a:cubicBezTo>
                <a:cubicBezTo>
                  <a:pt x="11918049" y="3845006"/>
                  <a:pt x="11930388" y="3830456"/>
                  <a:pt x="11938614" y="3815908"/>
                </a:cubicBezTo>
                <a:cubicBezTo>
                  <a:pt x="11938614" y="3813829"/>
                  <a:pt x="11938614" y="3813829"/>
                  <a:pt x="11938614" y="3813829"/>
                </a:cubicBezTo>
                <a:cubicBezTo>
                  <a:pt x="11936557" y="3809672"/>
                  <a:pt x="11932444" y="3801358"/>
                  <a:pt x="11928331" y="3795123"/>
                </a:cubicBezTo>
                <a:cubicBezTo>
                  <a:pt x="11926275" y="3795123"/>
                  <a:pt x="11926275" y="3795123"/>
                  <a:pt x="11926275" y="3795123"/>
                </a:cubicBezTo>
                <a:cubicBezTo>
                  <a:pt x="11909822" y="3795123"/>
                  <a:pt x="11891314" y="3799280"/>
                  <a:pt x="11876918" y="3807594"/>
                </a:cubicBezTo>
                <a:cubicBezTo>
                  <a:pt x="11874861" y="3807594"/>
                  <a:pt x="11864579" y="3793044"/>
                  <a:pt x="11862522" y="3790966"/>
                </a:cubicBezTo>
                <a:cubicBezTo>
                  <a:pt x="11874861" y="3778495"/>
                  <a:pt x="11885144" y="3761868"/>
                  <a:pt x="11889257" y="3745240"/>
                </a:cubicBezTo>
                <a:cubicBezTo>
                  <a:pt x="11889257" y="3743162"/>
                  <a:pt x="11889257" y="3743162"/>
                  <a:pt x="11889257" y="3743162"/>
                </a:cubicBezTo>
                <a:cubicBezTo>
                  <a:pt x="11885144" y="3739005"/>
                  <a:pt x="11878975" y="3732769"/>
                  <a:pt x="11872805" y="3728612"/>
                </a:cubicBezTo>
                <a:cubicBezTo>
                  <a:pt x="11856352" y="3732769"/>
                  <a:pt x="11839900" y="3741083"/>
                  <a:pt x="11827561" y="3753554"/>
                </a:cubicBezTo>
                <a:cubicBezTo>
                  <a:pt x="11825504" y="3753554"/>
                  <a:pt x="11811108" y="3743162"/>
                  <a:pt x="11809052" y="3741083"/>
                </a:cubicBezTo>
                <a:cubicBezTo>
                  <a:pt x="11819334" y="3724456"/>
                  <a:pt x="11823448" y="3707828"/>
                  <a:pt x="11823448" y="3691200"/>
                </a:cubicBezTo>
                <a:cubicBezTo>
                  <a:pt x="11823448" y="3691200"/>
                  <a:pt x="11823448" y="3689122"/>
                  <a:pt x="11823448" y="3689122"/>
                </a:cubicBezTo>
                <a:cubicBezTo>
                  <a:pt x="11817278" y="3684965"/>
                  <a:pt x="11809052" y="3680808"/>
                  <a:pt x="11804939" y="3678730"/>
                </a:cubicBezTo>
                <a:cubicBezTo>
                  <a:pt x="11802882" y="3676651"/>
                  <a:pt x="11802882" y="3676651"/>
                  <a:pt x="11802882" y="3676651"/>
                </a:cubicBezTo>
                <a:cubicBezTo>
                  <a:pt x="11802882" y="3678730"/>
                  <a:pt x="11802882" y="3678730"/>
                  <a:pt x="11802882" y="3678730"/>
                </a:cubicBezTo>
                <a:cubicBezTo>
                  <a:pt x="11788487" y="3684965"/>
                  <a:pt x="11776147" y="3699514"/>
                  <a:pt x="11765865" y="3714063"/>
                </a:cubicBezTo>
                <a:cubicBezTo>
                  <a:pt x="11763808" y="3714063"/>
                  <a:pt x="11747356" y="3707828"/>
                  <a:pt x="11745300" y="3705750"/>
                </a:cubicBezTo>
                <a:cubicBezTo>
                  <a:pt x="11747356" y="3697436"/>
                  <a:pt x="11749412" y="3689122"/>
                  <a:pt x="11749412" y="3678730"/>
                </a:cubicBezTo>
                <a:cubicBezTo>
                  <a:pt x="11749412" y="3670416"/>
                  <a:pt x="11747356" y="3662102"/>
                  <a:pt x="11745300" y="3653788"/>
                </a:cubicBezTo>
                <a:cubicBezTo>
                  <a:pt x="11745300" y="3651710"/>
                  <a:pt x="11745300" y="3651710"/>
                  <a:pt x="11745300" y="3651710"/>
                </a:cubicBezTo>
                <a:cubicBezTo>
                  <a:pt x="11743243" y="3651710"/>
                  <a:pt x="11743243" y="3651710"/>
                  <a:pt x="11743243" y="3651710"/>
                </a:cubicBezTo>
                <a:cubicBezTo>
                  <a:pt x="11739130" y="3649631"/>
                  <a:pt x="11730904" y="3647553"/>
                  <a:pt x="11722678" y="3647553"/>
                </a:cubicBezTo>
                <a:cubicBezTo>
                  <a:pt x="11710338" y="3657945"/>
                  <a:pt x="11700056" y="3674573"/>
                  <a:pt x="11695943" y="3693279"/>
                </a:cubicBezTo>
                <a:cubicBezTo>
                  <a:pt x="11693886" y="3691200"/>
                  <a:pt x="11677434" y="3689122"/>
                  <a:pt x="11673321" y="3689122"/>
                </a:cubicBezTo>
                <a:cubicBezTo>
                  <a:pt x="11673321" y="3672494"/>
                  <a:pt x="11669208" y="3653788"/>
                  <a:pt x="11660982" y="3639239"/>
                </a:cubicBezTo>
                <a:cubicBezTo>
                  <a:pt x="11658925" y="3639239"/>
                  <a:pt x="11658925" y="3639239"/>
                  <a:pt x="11658925" y="3639239"/>
                </a:cubicBezTo>
                <a:cubicBezTo>
                  <a:pt x="11652756" y="3637160"/>
                  <a:pt x="11644529" y="3637160"/>
                  <a:pt x="11638359" y="3639239"/>
                </a:cubicBezTo>
                <a:cubicBezTo>
                  <a:pt x="11636303" y="3639239"/>
                  <a:pt x="11636303" y="3639239"/>
                  <a:pt x="11636303" y="3639239"/>
                </a:cubicBezTo>
                <a:close/>
                <a:moveTo>
                  <a:pt x="0" y="0"/>
                </a:moveTo>
                <a:lnTo>
                  <a:pt x="12192000" y="0"/>
                </a:lnTo>
                <a:lnTo>
                  <a:pt x="12192000" y="4454665"/>
                </a:lnTo>
                <a:lnTo>
                  <a:pt x="0" y="4454665"/>
                </a:lnTo>
                <a:lnTo>
                  <a:pt x="0" y="4454664"/>
                </a:lnTo>
                <a:lnTo>
                  <a:pt x="0" y="3869777"/>
                </a:lnTo>
                <a:close/>
              </a:path>
            </a:pathLst>
          </a:custGeom>
        </p:spPr>
        <p:txBody>
          <a:bodyPr wrap="square">
            <a:noAutofit/>
          </a:bodyPr>
          <a:lstStyle/>
          <a:p>
            <a:endParaRPr lang="en-US"/>
          </a:p>
        </p:txBody>
      </p:sp>
      <p:sp>
        <p:nvSpPr>
          <p:cNvPr id="9" name="Freeform: Shape 8">
            <a:extLst>
              <a:ext uri="{FF2B5EF4-FFF2-40B4-BE49-F238E27FC236}">
                <a16:creationId xmlns:a16="http://schemas.microsoft.com/office/drawing/2014/main" id="{DA9A7530-18B5-41FC-A93D-F8CA8070C837}"/>
              </a:ext>
            </a:extLst>
          </p:cNvPr>
          <p:cNvSpPr/>
          <p:nvPr userDrawn="1"/>
        </p:nvSpPr>
        <p:spPr>
          <a:xfrm>
            <a:off x="0" y="2403335"/>
            <a:ext cx="12192000" cy="4454665"/>
          </a:xfrm>
          <a:custGeom>
            <a:avLst/>
            <a:gdLst>
              <a:gd name="connsiteX0" fmla="*/ 11603402 w 12192000"/>
              <a:gd name="connsiteY0" fmla="*/ 4036670 h 4454665"/>
              <a:gd name="connsiteX1" fmla="*/ 11613605 w 12192000"/>
              <a:gd name="connsiteY1" fmla="*/ 4036670 h 4454665"/>
              <a:gd name="connsiteX2" fmla="*/ 11617686 w 12192000"/>
              <a:gd name="connsiteY2" fmla="*/ 4045008 h 4454665"/>
              <a:gd name="connsiteX3" fmla="*/ 11623808 w 12192000"/>
              <a:gd name="connsiteY3" fmla="*/ 4147152 h 4454665"/>
              <a:gd name="connsiteX4" fmla="*/ 11621767 w 12192000"/>
              <a:gd name="connsiteY4" fmla="*/ 4157574 h 4454665"/>
              <a:gd name="connsiteX5" fmla="*/ 11615645 w 12192000"/>
              <a:gd name="connsiteY5" fmla="*/ 4157574 h 4454665"/>
              <a:gd name="connsiteX6" fmla="*/ 11509533 w 12192000"/>
              <a:gd name="connsiteY6" fmla="*/ 4095038 h 4454665"/>
              <a:gd name="connsiteX7" fmla="*/ 11505451 w 12192000"/>
              <a:gd name="connsiteY7" fmla="*/ 4088785 h 4454665"/>
              <a:gd name="connsiteX8" fmla="*/ 11505451 w 12192000"/>
              <a:gd name="connsiteY8" fmla="*/ 4086699 h 4454665"/>
              <a:gd name="connsiteX9" fmla="*/ 11511573 w 12192000"/>
              <a:gd name="connsiteY9" fmla="*/ 4082530 h 4454665"/>
              <a:gd name="connsiteX10" fmla="*/ 11603402 w 12192000"/>
              <a:gd name="connsiteY10" fmla="*/ 4036670 h 4454665"/>
              <a:gd name="connsiteX11" fmla="*/ 11686136 w 12192000"/>
              <a:gd name="connsiteY11" fmla="*/ 4034586 h 4454665"/>
              <a:gd name="connsiteX12" fmla="*/ 11696438 w 12192000"/>
              <a:gd name="connsiteY12" fmla="*/ 4034586 h 4454665"/>
              <a:gd name="connsiteX13" fmla="*/ 11787097 w 12192000"/>
              <a:gd name="connsiteY13" fmla="*/ 4080352 h 4454665"/>
              <a:gd name="connsiteX14" fmla="*/ 11795339 w 12192000"/>
              <a:gd name="connsiteY14" fmla="*/ 4086593 h 4454665"/>
              <a:gd name="connsiteX15" fmla="*/ 11791218 w 12192000"/>
              <a:gd name="connsiteY15" fmla="*/ 4092833 h 4454665"/>
              <a:gd name="connsiteX16" fmla="*/ 11684076 w 12192000"/>
              <a:gd name="connsiteY16" fmla="*/ 4155241 h 4454665"/>
              <a:gd name="connsiteX17" fmla="*/ 11675833 w 12192000"/>
              <a:gd name="connsiteY17" fmla="*/ 4155241 h 4454665"/>
              <a:gd name="connsiteX18" fmla="*/ 11673773 w 12192000"/>
              <a:gd name="connsiteY18" fmla="*/ 4146920 h 4454665"/>
              <a:gd name="connsiteX19" fmla="*/ 11682015 w 12192000"/>
              <a:gd name="connsiteY19" fmla="*/ 4042907 h 4454665"/>
              <a:gd name="connsiteX20" fmla="*/ 11686136 w 12192000"/>
              <a:gd name="connsiteY20" fmla="*/ 4034586 h 4454665"/>
              <a:gd name="connsiteX21" fmla="*/ 10868401 w 12192000"/>
              <a:gd name="connsiteY21" fmla="*/ 3994843 h 4454665"/>
              <a:gd name="connsiteX22" fmla="*/ 10868401 w 12192000"/>
              <a:gd name="connsiteY22" fmla="*/ 4038046 h 4454665"/>
              <a:gd name="connsiteX23" fmla="*/ 10820512 w 12192000"/>
              <a:gd name="connsiteY23" fmla="*/ 4046275 h 4454665"/>
              <a:gd name="connsiteX24" fmla="*/ 10801773 w 12192000"/>
              <a:gd name="connsiteY24" fmla="*/ 4021588 h 4454665"/>
              <a:gd name="connsiteX25" fmla="*/ 10826759 w 12192000"/>
              <a:gd name="connsiteY25" fmla="*/ 3996901 h 4454665"/>
              <a:gd name="connsiteX26" fmla="*/ 10518900 w 12192000"/>
              <a:gd name="connsiteY26" fmla="*/ 3924709 h 4454665"/>
              <a:gd name="connsiteX27" fmla="*/ 10559811 w 12192000"/>
              <a:gd name="connsiteY27" fmla="*/ 3984908 h 4454665"/>
              <a:gd name="connsiteX28" fmla="*/ 10518900 w 12192000"/>
              <a:gd name="connsiteY28" fmla="*/ 4045106 h 4454665"/>
              <a:gd name="connsiteX29" fmla="*/ 10477988 w 12192000"/>
              <a:gd name="connsiteY29" fmla="*/ 3984908 h 4454665"/>
              <a:gd name="connsiteX30" fmla="*/ 10518900 w 12192000"/>
              <a:gd name="connsiteY30" fmla="*/ 3924709 h 4454665"/>
              <a:gd name="connsiteX31" fmla="*/ 11673123 w 12192000"/>
              <a:gd name="connsiteY31" fmla="*/ 3916397 h 4454665"/>
              <a:gd name="connsiteX32" fmla="*/ 11682116 w 12192000"/>
              <a:gd name="connsiteY32" fmla="*/ 3917436 h 4454665"/>
              <a:gd name="connsiteX33" fmla="*/ 11708840 w 12192000"/>
              <a:gd name="connsiteY33" fmla="*/ 3969387 h 4454665"/>
              <a:gd name="connsiteX34" fmla="*/ 11649226 w 12192000"/>
              <a:gd name="connsiteY34" fmla="*/ 4027572 h 4454665"/>
              <a:gd name="connsiteX35" fmla="*/ 11589612 w 12192000"/>
              <a:gd name="connsiteY35" fmla="*/ 3969387 h 4454665"/>
              <a:gd name="connsiteX36" fmla="*/ 11616336 w 12192000"/>
              <a:gd name="connsiteY36" fmla="*/ 3919515 h 4454665"/>
              <a:gd name="connsiteX37" fmla="*/ 11632781 w 12192000"/>
              <a:gd name="connsiteY37" fmla="*/ 3921592 h 4454665"/>
              <a:gd name="connsiteX38" fmla="*/ 11630725 w 12192000"/>
              <a:gd name="connsiteY38" fmla="*/ 3938217 h 4454665"/>
              <a:gd name="connsiteX39" fmla="*/ 11614280 w 12192000"/>
              <a:gd name="connsiteY39" fmla="*/ 3969387 h 4454665"/>
              <a:gd name="connsiteX40" fmla="*/ 11649226 w 12192000"/>
              <a:gd name="connsiteY40" fmla="*/ 4004714 h 4454665"/>
              <a:gd name="connsiteX41" fmla="*/ 11684172 w 12192000"/>
              <a:gd name="connsiteY41" fmla="*/ 3969387 h 4454665"/>
              <a:gd name="connsiteX42" fmla="*/ 11667727 w 12192000"/>
              <a:gd name="connsiteY42" fmla="*/ 3938217 h 4454665"/>
              <a:gd name="connsiteX43" fmla="*/ 11665671 w 12192000"/>
              <a:gd name="connsiteY43" fmla="*/ 3921592 h 4454665"/>
              <a:gd name="connsiteX44" fmla="*/ 11673123 w 12192000"/>
              <a:gd name="connsiteY44" fmla="*/ 3916397 h 4454665"/>
              <a:gd name="connsiteX45" fmla="*/ 11822057 w 12192000"/>
              <a:gd name="connsiteY45" fmla="*/ 3901331 h 4454665"/>
              <a:gd name="connsiteX46" fmla="*/ 11826190 w 12192000"/>
              <a:gd name="connsiteY46" fmla="*/ 3907560 h 4454665"/>
              <a:gd name="connsiteX47" fmla="*/ 11826190 w 12192000"/>
              <a:gd name="connsiteY47" fmla="*/ 4032127 h 4454665"/>
              <a:gd name="connsiteX48" fmla="*/ 11822057 w 12192000"/>
              <a:gd name="connsiteY48" fmla="*/ 4038355 h 4454665"/>
              <a:gd name="connsiteX49" fmla="*/ 11813791 w 12192000"/>
              <a:gd name="connsiteY49" fmla="*/ 4036279 h 4454665"/>
              <a:gd name="connsiteX50" fmla="*/ 11729066 w 12192000"/>
              <a:gd name="connsiteY50" fmla="*/ 3978147 h 4454665"/>
              <a:gd name="connsiteX51" fmla="*/ 11722867 w 12192000"/>
              <a:gd name="connsiteY51" fmla="*/ 3969843 h 4454665"/>
              <a:gd name="connsiteX52" fmla="*/ 11729066 w 12192000"/>
              <a:gd name="connsiteY52" fmla="*/ 3961539 h 4454665"/>
              <a:gd name="connsiteX53" fmla="*/ 11813791 w 12192000"/>
              <a:gd name="connsiteY53" fmla="*/ 3903408 h 4454665"/>
              <a:gd name="connsiteX54" fmla="*/ 11822057 w 12192000"/>
              <a:gd name="connsiteY54" fmla="*/ 3901331 h 4454665"/>
              <a:gd name="connsiteX55" fmla="*/ 11476229 w 12192000"/>
              <a:gd name="connsiteY55" fmla="*/ 3901331 h 4454665"/>
              <a:gd name="connsiteX56" fmla="*/ 11484412 w 12192000"/>
              <a:gd name="connsiteY56" fmla="*/ 3905483 h 4454665"/>
              <a:gd name="connsiteX57" fmla="*/ 11568280 w 12192000"/>
              <a:gd name="connsiteY57" fmla="*/ 3961539 h 4454665"/>
              <a:gd name="connsiteX58" fmla="*/ 11574417 w 12192000"/>
              <a:gd name="connsiteY58" fmla="*/ 3969843 h 4454665"/>
              <a:gd name="connsiteX59" fmla="*/ 11568280 w 12192000"/>
              <a:gd name="connsiteY59" fmla="*/ 3978147 h 4454665"/>
              <a:gd name="connsiteX60" fmla="*/ 11484412 w 12192000"/>
              <a:gd name="connsiteY60" fmla="*/ 4036279 h 4454665"/>
              <a:gd name="connsiteX61" fmla="*/ 11476229 w 12192000"/>
              <a:gd name="connsiteY61" fmla="*/ 4038355 h 4454665"/>
              <a:gd name="connsiteX62" fmla="*/ 11472138 w 12192000"/>
              <a:gd name="connsiteY62" fmla="*/ 4032127 h 4454665"/>
              <a:gd name="connsiteX63" fmla="*/ 11472138 w 12192000"/>
              <a:gd name="connsiteY63" fmla="*/ 3907560 h 4454665"/>
              <a:gd name="connsiteX64" fmla="*/ 11476229 w 12192000"/>
              <a:gd name="connsiteY64" fmla="*/ 3901331 h 4454665"/>
              <a:gd name="connsiteX65" fmla="*/ 11088184 w 12192000"/>
              <a:gd name="connsiteY65" fmla="*/ 3890811 h 4454665"/>
              <a:gd name="connsiteX66" fmla="*/ 11082024 w 12192000"/>
              <a:gd name="connsiteY66" fmla="*/ 3892889 h 4454665"/>
              <a:gd name="connsiteX67" fmla="*/ 11079972 w 12192000"/>
              <a:gd name="connsiteY67" fmla="*/ 3899119 h 4454665"/>
              <a:gd name="connsiteX68" fmla="*/ 11121033 w 12192000"/>
              <a:gd name="connsiteY68" fmla="*/ 4056970 h 4454665"/>
              <a:gd name="connsiteX69" fmla="*/ 11145670 w 12192000"/>
              <a:gd name="connsiteY69" fmla="*/ 4077739 h 4454665"/>
              <a:gd name="connsiteX70" fmla="*/ 11153882 w 12192000"/>
              <a:gd name="connsiteY70" fmla="*/ 4077739 h 4454665"/>
              <a:gd name="connsiteX71" fmla="*/ 11149776 w 12192000"/>
              <a:gd name="connsiteY71" fmla="*/ 4086047 h 4454665"/>
              <a:gd name="connsiteX72" fmla="*/ 11149776 w 12192000"/>
              <a:gd name="connsiteY72" fmla="*/ 4088124 h 4454665"/>
              <a:gd name="connsiteX73" fmla="*/ 11125139 w 12192000"/>
              <a:gd name="connsiteY73" fmla="*/ 4106817 h 4454665"/>
              <a:gd name="connsiteX74" fmla="*/ 11090237 w 12192000"/>
              <a:gd name="connsiteY74" fmla="*/ 4104740 h 4454665"/>
              <a:gd name="connsiteX75" fmla="*/ 11084078 w 12192000"/>
              <a:gd name="connsiteY75" fmla="*/ 4106817 h 4454665"/>
              <a:gd name="connsiteX76" fmla="*/ 11082024 w 12192000"/>
              <a:gd name="connsiteY76" fmla="*/ 4110971 h 4454665"/>
              <a:gd name="connsiteX77" fmla="*/ 11082024 w 12192000"/>
              <a:gd name="connsiteY77" fmla="*/ 4129664 h 4454665"/>
              <a:gd name="connsiteX78" fmla="*/ 11088184 w 12192000"/>
              <a:gd name="connsiteY78" fmla="*/ 4135895 h 4454665"/>
              <a:gd name="connsiteX79" fmla="*/ 11135404 w 12192000"/>
              <a:gd name="connsiteY79" fmla="*/ 4142125 h 4454665"/>
              <a:gd name="connsiteX80" fmla="*/ 11137458 w 12192000"/>
              <a:gd name="connsiteY80" fmla="*/ 4142125 h 4454665"/>
              <a:gd name="connsiteX81" fmla="*/ 11190838 w 12192000"/>
              <a:gd name="connsiteY81" fmla="*/ 4090201 h 4454665"/>
              <a:gd name="connsiteX82" fmla="*/ 11223687 w 12192000"/>
              <a:gd name="connsiteY82" fmla="*/ 3961429 h 4454665"/>
              <a:gd name="connsiteX83" fmla="*/ 11236005 w 12192000"/>
              <a:gd name="connsiteY83" fmla="*/ 3919889 h 4454665"/>
              <a:gd name="connsiteX84" fmla="*/ 11240111 w 12192000"/>
              <a:gd name="connsiteY84" fmla="*/ 3899119 h 4454665"/>
              <a:gd name="connsiteX85" fmla="*/ 11238058 w 12192000"/>
              <a:gd name="connsiteY85" fmla="*/ 3892889 h 4454665"/>
              <a:gd name="connsiteX86" fmla="*/ 11233952 w 12192000"/>
              <a:gd name="connsiteY86" fmla="*/ 3890811 h 4454665"/>
              <a:gd name="connsiteX87" fmla="*/ 11205209 w 12192000"/>
              <a:gd name="connsiteY87" fmla="*/ 3890811 h 4454665"/>
              <a:gd name="connsiteX88" fmla="*/ 11199050 w 12192000"/>
              <a:gd name="connsiteY88" fmla="*/ 3894966 h 4454665"/>
              <a:gd name="connsiteX89" fmla="*/ 11162094 w 12192000"/>
              <a:gd name="connsiteY89" fmla="*/ 4036200 h 4454665"/>
              <a:gd name="connsiteX90" fmla="*/ 11160041 w 12192000"/>
              <a:gd name="connsiteY90" fmla="*/ 4036200 h 4454665"/>
              <a:gd name="connsiteX91" fmla="*/ 11121033 w 12192000"/>
              <a:gd name="connsiteY91" fmla="*/ 3894966 h 4454665"/>
              <a:gd name="connsiteX92" fmla="*/ 11114874 w 12192000"/>
              <a:gd name="connsiteY92" fmla="*/ 3890811 h 4454665"/>
              <a:gd name="connsiteX93" fmla="*/ 11088184 w 12192000"/>
              <a:gd name="connsiteY93" fmla="*/ 3890811 h 4454665"/>
              <a:gd name="connsiteX94" fmla="*/ 11048412 w 12192000"/>
              <a:gd name="connsiteY94" fmla="*/ 3888474 h 4454665"/>
              <a:gd name="connsiteX95" fmla="*/ 10999317 w 12192000"/>
              <a:gd name="connsiteY95" fmla="*/ 3909283 h 4454665"/>
              <a:gd name="connsiteX96" fmla="*/ 10999317 w 12192000"/>
              <a:gd name="connsiteY96" fmla="*/ 3896798 h 4454665"/>
              <a:gd name="connsiteX97" fmla="*/ 10993181 w 12192000"/>
              <a:gd name="connsiteY97" fmla="*/ 3890555 h 4454665"/>
              <a:gd name="connsiteX98" fmla="*/ 10964542 w 12192000"/>
              <a:gd name="connsiteY98" fmla="*/ 3890555 h 4454665"/>
              <a:gd name="connsiteX99" fmla="*/ 10958406 w 12192000"/>
              <a:gd name="connsiteY99" fmla="*/ 3896798 h 4454665"/>
              <a:gd name="connsiteX100" fmla="*/ 10958406 w 12192000"/>
              <a:gd name="connsiteY100" fmla="*/ 4071593 h 4454665"/>
              <a:gd name="connsiteX101" fmla="*/ 10964542 w 12192000"/>
              <a:gd name="connsiteY101" fmla="*/ 4077836 h 4454665"/>
              <a:gd name="connsiteX102" fmla="*/ 10993181 w 12192000"/>
              <a:gd name="connsiteY102" fmla="*/ 4077836 h 4454665"/>
              <a:gd name="connsiteX103" fmla="*/ 10999317 w 12192000"/>
              <a:gd name="connsiteY103" fmla="*/ 4071593 h 4454665"/>
              <a:gd name="connsiteX104" fmla="*/ 10999317 w 12192000"/>
              <a:gd name="connsiteY104" fmla="*/ 3950901 h 4454665"/>
              <a:gd name="connsiteX105" fmla="*/ 11050457 w 12192000"/>
              <a:gd name="connsiteY105" fmla="*/ 3928011 h 4454665"/>
              <a:gd name="connsiteX106" fmla="*/ 11056594 w 12192000"/>
              <a:gd name="connsiteY106" fmla="*/ 3921768 h 4454665"/>
              <a:gd name="connsiteX107" fmla="*/ 11056594 w 12192000"/>
              <a:gd name="connsiteY107" fmla="*/ 3894717 h 4454665"/>
              <a:gd name="connsiteX108" fmla="*/ 11054548 w 12192000"/>
              <a:gd name="connsiteY108" fmla="*/ 3890555 h 4454665"/>
              <a:gd name="connsiteX109" fmla="*/ 11048412 w 12192000"/>
              <a:gd name="connsiteY109" fmla="*/ 3888474 h 4454665"/>
              <a:gd name="connsiteX110" fmla="*/ 10847504 w 12192000"/>
              <a:gd name="connsiteY110" fmla="*/ 3884967 h 4454665"/>
              <a:gd name="connsiteX111" fmla="*/ 10777148 w 12192000"/>
              <a:gd name="connsiteY111" fmla="*/ 3893285 h 4454665"/>
              <a:gd name="connsiteX112" fmla="*/ 10770940 w 12192000"/>
              <a:gd name="connsiteY112" fmla="*/ 3899523 h 4454665"/>
              <a:gd name="connsiteX113" fmla="*/ 10773009 w 12192000"/>
              <a:gd name="connsiteY113" fmla="*/ 3924476 h 4454665"/>
              <a:gd name="connsiteX114" fmla="*/ 10775079 w 12192000"/>
              <a:gd name="connsiteY114" fmla="*/ 3928635 h 4454665"/>
              <a:gd name="connsiteX115" fmla="*/ 10779217 w 12192000"/>
              <a:gd name="connsiteY115" fmla="*/ 3930714 h 4454665"/>
              <a:gd name="connsiteX116" fmla="*/ 10845434 w 12192000"/>
              <a:gd name="connsiteY116" fmla="*/ 3926555 h 4454665"/>
              <a:gd name="connsiteX117" fmla="*/ 10868196 w 12192000"/>
              <a:gd name="connsiteY117" fmla="*/ 3949429 h 4454665"/>
              <a:gd name="connsiteX118" fmla="*/ 10868196 w 12192000"/>
              <a:gd name="connsiteY118" fmla="*/ 3961905 h 4454665"/>
              <a:gd name="connsiteX119" fmla="*/ 10822672 w 12192000"/>
              <a:gd name="connsiteY119" fmla="*/ 3966064 h 4454665"/>
              <a:gd name="connsiteX120" fmla="*/ 10758524 w 12192000"/>
              <a:gd name="connsiteY120" fmla="*/ 4022208 h 4454665"/>
              <a:gd name="connsiteX121" fmla="*/ 10814395 w 12192000"/>
              <a:gd name="connsiteY121" fmla="*/ 4082511 h 4454665"/>
              <a:gd name="connsiteX122" fmla="*/ 10874404 w 12192000"/>
              <a:gd name="connsiteY122" fmla="*/ 4070035 h 4454665"/>
              <a:gd name="connsiteX123" fmla="*/ 10903374 w 12192000"/>
              <a:gd name="connsiteY123" fmla="*/ 4082511 h 4454665"/>
              <a:gd name="connsiteX124" fmla="*/ 10909582 w 12192000"/>
              <a:gd name="connsiteY124" fmla="*/ 4080432 h 4454665"/>
              <a:gd name="connsiteX125" fmla="*/ 10911651 w 12192000"/>
              <a:gd name="connsiteY125" fmla="*/ 4074194 h 4454665"/>
              <a:gd name="connsiteX126" fmla="*/ 10911651 w 12192000"/>
              <a:gd name="connsiteY126" fmla="*/ 3949429 h 4454665"/>
              <a:gd name="connsiteX127" fmla="*/ 10847504 w 12192000"/>
              <a:gd name="connsiteY127" fmla="*/ 3884967 h 4454665"/>
              <a:gd name="connsiteX128" fmla="*/ 10518899 w 12192000"/>
              <a:gd name="connsiteY128" fmla="*/ 3884967 h 4454665"/>
              <a:gd name="connsiteX129" fmla="*/ 10434738 w 12192000"/>
              <a:gd name="connsiteY129" fmla="*/ 3983739 h 4454665"/>
              <a:gd name="connsiteX130" fmla="*/ 10518899 w 12192000"/>
              <a:gd name="connsiteY130" fmla="*/ 4082511 h 4454665"/>
              <a:gd name="connsiteX131" fmla="*/ 10603060 w 12192000"/>
              <a:gd name="connsiteY131" fmla="*/ 3983739 h 4454665"/>
              <a:gd name="connsiteX132" fmla="*/ 10518899 w 12192000"/>
              <a:gd name="connsiteY132" fmla="*/ 3884967 h 4454665"/>
              <a:gd name="connsiteX133" fmla="*/ 10302945 w 12192000"/>
              <a:gd name="connsiteY133" fmla="*/ 3859251 h 4454665"/>
              <a:gd name="connsiteX134" fmla="*/ 10319310 w 12192000"/>
              <a:gd name="connsiteY134" fmla="*/ 3859251 h 4454665"/>
              <a:gd name="connsiteX135" fmla="*/ 10362267 w 12192000"/>
              <a:gd name="connsiteY135" fmla="*/ 3898993 h 4454665"/>
              <a:gd name="connsiteX136" fmla="*/ 10317264 w 12192000"/>
              <a:gd name="connsiteY136" fmla="*/ 3936644 h 4454665"/>
              <a:gd name="connsiteX137" fmla="*/ 10272261 w 12192000"/>
              <a:gd name="connsiteY137" fmla="*/ 3936644 h 4454665"/>
              <a:gd name="connsiteX138" fmla="*/ 10272261 w 12192000"/>
              <a:gd name="connsiteY138" fmla="*/ 3861343 h 4454665"/>
              <a:gd name="connsiteX139" fmla="*/ 10302945 w 12192000"/>
              <a:gd name="connsiteY139" fmla="*/ 3859251 h 4454665"/>
              <a:gd name="connsiteX140" fmla="*/ 10679182 w 12192000"/>
              <a:gd name="connsiteY140" fmla="*/ 3847562 h 4454665"/>
              <a:gd name="connsiteX141" fmla="*/ 10650472 w 12192000"/>
              <a:gd name="connsiteY141" fmla="*/ 3853806 h 4454665"/>
              <a:gd name="connsiteX142" fmla="*/ 10644320 w 12192000"/>
              <a:gd name="connsiteY142" fmla="*/ 3860050 h 4454665"/>
              <a:gd name="connsiteX143" fmla="*/ 10644320 w 12192000"/>
              <a:gd name="connsiteY143" fmla="*/ 3891272 h 4454665"/>
              <a:gd name="connsiteX144" fmla="*/ 10627914 w 12192000"/>
              <a:gd name="connsiteY144" fmla="*/ 3891272 h 4454665"/>
              <a:gd name="connsiteX145" fmla="*/ 10621762 w 12192000"/>
              <a:gd name="connsiteY145" fmla="*/ 3897517 h 4454665"/>
              <a:gd name="connsiteX146" fmla="*/ 10621762 w 12192000"/>
              <a:gd name="connsiteY146" fmla="*/ 3922495 h 4454665"/>
              <a:gd name="connsiteX147" fmla="*/ 10627914 w 12192000"/>
              <a:gd name="connsiteY147" fmla="*/ 3928739 h 4454665"/>
              <a:gd name="connsiteX148" fmla="*/ 10644320 w 12192000"/>
              <a:gd name="connsiteY148" fmla="*/ 3928739 h 4454665"/>
              <a:gd name="connsiteX149" fmla="*/ 10644320 w 12192000"/>
              <a:gd name="connsiteY149" fmla="*/ 4011998 h 4454665"/>
              <a:gd name="connsiteX150" fmla="*/ 10699689 w 12192000"/>
              <a:gd name="connsiteY150" fmla="*/ 4084849 h 4454665"/>
              <a:gd name="connsiteX151" fmla="*/ 10732500 w 12192000"/>
              <a:gd name="connsiteY151" fmla="*/ 4080686 h 4454665"/>
              <a:gd name="connsiteX152" fmla="*/ 10738652 w 12192000"/>
              <a:gd name="connsiteY152" fmla="*/ 4072360 h 4454665"/>
              <a:gd name="connsiteX153" fmla="*/ 10736602 w 12192000"/>
              <a:gd name="connsiteY153" fmla="*/ 4049464 h 4454665"/>
              <a:gd name="connsiteX154" fmla="*/ 10730449 w 12192000"/>
              <a:gd name="connsiteY154" fmla="*/ 4041138 h 4454665"/>
              <a:gd name="connsiteX155" fmla="*/ 10705841 w 12192000"/>
              <a:gd name="connsiteY155" fmla="*/ 4043220 h 4454665"/>
              <a:gd name="connsiteX156" fmla="*/ 10687385 w 12192000"/>
              <a:gd name="connsiteY156" fmla="*/ 4005753 h 4454665"/>
              <a:gd name="connsiteX157" fmla="*/ 10687385 w 12192000"/>
              <a:gd name="connsiteY157" fmla="*/ 3928739 h 4454665"/>
              <a:gd name="connsiteX158" fmla="*/ 10730449 w 12192000"/>
              <a:gd name="connsiteY158" fmla="*/ 3928739 h 4454665"/>
              <a:gd name="connsiteX159" fmla="*/ 10736602 w 12192000"/>
              <a:gd name="connsiteY159" fmla="*/ 3922495 h 4454665"/>
              <a:gd name="connsiteX160" fmla="*/ 10736602 w 12192000"/>
              <a:gd name="connsiteY160" fmla="*/ 3897517 h 4454665"/>
              <a:gd name="connsiteX161" fmla="*/ 10730449 w 12192000"/>
              <a:gd name="connsiteY161" fmla="*/ 3891272 h 4454665"/>
              <a:gd name="connsiteX162" fmla="*/ 10687385 w 12192000"/>
              <a:gd name="connsiteY162" fmla="*/ 3891272 h 4454665"/>
              <a:gd name="connsiteX163" fmla="*/ 10687385 w 12192000"/>
              <a:gd name="connsiteY163" fmla="*/ 3853806 h 4454665"/>
              <a:gd name="connsiteX164" fmla="*/ 10685334 w 12192000"/>
              <a:gd name="connsiteY164" fmla="*/ 3847562 h 4454665"/>
              <a:gd name="connsiteX165" fmla="*/ 10679182 w 12192000"/>
              <a:gd name="connsiteY165" fmla="*/ 3847562 h 4454665"/>
              <a:gd name="connsiteX166" fmla="*/ 10313278 w 12192000"/>
              <a:gd name="connsiteY166" fmla="*/ 3818340 h 4454665"/>
              <a:gd name="connsiteX167" fmla="*/ 10232861 w 12192000"/>
              <a:gd name="connsiteY167" fmla="*/ 3822492 h 4454665"/>
              <a:gd name="connsiteX168" fmla="*/ 10226674 w 12192000"/>
              <a:gd name="connsiteY168" fmla="*/ 3830796 h 4454665"/>
              <a:gd name="connsiteX169" fmla="*/ 10226674 w 12192000"/>
              <a:gd name="connsiteY169" fmla="*/ 4071608 h 4454665"/>
              <a:gd name="connsiteX170" fmla="*/ 10234922 w 12192000"/>
              <a:gd name="connsiteY170" fmla="*/ 4077836 h 4454665"/>
              <a:gd name="connsiteX171" fmla="*/ 10263790 w 12192000"/>
              <a:gd name="connsiteY171" fmla="*/ 4077836 h 4454665"/>
              <a:gd name="connsiteX172" fmla="*/ 10272038 w 12192000"/>
              <a:gd name="connsiteY172" fmla="*/ 4071608 h 4454665"/>
              <a:gd name="connsiteX173" fmla="*/ 10272038 w 12192000"/>
              <a:gd name="connsiteY173" fmla="*/ 3976114 h 4454665"/>
              <a:gd name="connsiteX174" fmla="*/ 10321526 w 12192000"/>
              <a:gd name="connsiteY174" fmla="*/ 3978189 h 4454665"/>
              <a:gd name="connsiteX175" fmla="*/ 10362766 w 12192000"/>
              <a:gd name="connsiteY175" fmla="*/ 4073683 h 4454665"/>
              <a:gd name="connsiteX176" fmla="*/ 10368952 w 12192000"/>
              <a:gd name="connsiteY176" fmla="*/ 4077836 h 4454665"/>
              <a:gd name="connsiteX177" fmla="*/ 10401944 w 12192000"/>
              <a:gd name="connsiteY177" fmla="*/ 4077836 h 4454665"/>
              <a:gd name="connsiteX178" fmla="*/ 10408130 w 12192000"/>
              <a:gd name="connsiteY178" fmla="*/ 4075760 h 4454665"/>
              <a:gd name="connsiteX179" fmla="*/ 10410192 w 12192000"/>
              <a:gd name="connsiteY179" fmla="*/ 4069532 h 4454665"/>
              <a:gd name="connsiteX180" fmla="*/ 10362766 w 12192000"/>
              <a:gd name="connsiteY180" fmla="*/ 3965734 h 4454665"/>
              <a:gd name="connsiteX181" fmla="*/ 10408130 w 12192000"/>
              <a:gd name="connsiteY181" fmla="*/ 3897226 h 4454665"/>
              <a:gd name="connsiteX182" fmla="*/ 10319464 w 12192000"/>
              <a:gd name="connsiteY182" fmla="*/ 3818340 h 4454665"/>
              <a:gd name="connsiteX183" fmla="*/ 10313278 w 12192000"/>
              <a:gd name="connsiteY183" fmla="*/ 3818340 h 4454665"/>
              <a:gd name="connsiteX184" fmla="*/ 11675833 w 12192000"/>
              <a:gd name="connsiteY184" fmla="*/ 3785334 h 4454665"/>
              <a:gd name="connsiteX185" fmla="*/ 11684076 w 12192000"/>
              <a:gd name="connsiteY185" fmla="*/ 3785334 h 4454665"/>
              <a:gd name="connsiteX186" fmla="*/ 11791218 w 12192000"/>
              <a:gd name="connsiteY186" fmla="*/ 3847147 h 4454665"/>
              <a:gd name="connsiteX187" fmla="*/ 11795339 w 12192000"/>
              <a:gd name="connsiteY187" fmla="*/ 3853328 h 4454665"/>
              <a:gd name="connsiteX188" fmla="*/ 11787097 w 12192000"/>
              <a:gd name="connsiteY188" fmla="*/ 3859509 h 4454665"/>
              <a:gd name="connsiteX189" fmla="*/ 11696438 w 12192000"/>
              <a:gd name="connsiteY189" fmla="*/ 3902778 h 4454665"/>
              <a:gd name="connsiteX190" fmla="*/ 11686136 w 12192000"/>
              <a:gd name="connsiteY190" fmla="*/ 3904838 h 4454665"/>
              <a:gd name="connsiteX191" fmla="*/ 11682015 w 12192000"/>
              <a:gd name="connsiteY191" fmla="*/ 3894536 h 4454665"/>
              <a:gd name="connsiteX192" fmla="*/ 11673773 w 12192000"/>
              <a:gd name="connsiteY192" fmla="*/ 3793575 h 4454665"/>
              <a:gd name="connsiteX193" fmla="*/ 11675833 w 12192000"/>
              <a:gd name="connsiteY193" fmla="*/ 3785334 h 4454665"/>
              <a:gd name="connsiteX194" fmla="*/ 11618498 w 12192000"/>
              <a:gd name="connsiteY194" fmla="*/ 3784563 h 4454665"/>
              <a:gd name="connsiteX195" fmla="*/ 11622619 w 12192000"/>
              <a:gd name="connsiteY195" fmla="*/ 3785338 h 4454665"/>
              <a:gd name="connsiteX196" fmla="*/ 11624679 w 12192000"/>
              <a:gd name="connsiteY196" fmla="*/ 3795663 h 4454665"/>
              <a:gd name="connsiteX197" fmla="*/ 11616438 w 12192000"/>
              <a:gd name="connsiteY197" fmla="*/ 3896851 h 4454665"/>
              <a:gd name="connsiteX198" fmla="*/ 11612316 w 12192000"/>
              <a:gd name="connsiteY198" fmla="*/ 3905111 h 4454665"/>
              <a:gd name="connsiteX199" fmla="*/ 11602015 w 12192000"/>
              <a:gd name="connsiteY199" fmla="*/ 3905111 h 4454665"/>
              <a:gd name="connsiteX200" fmla="*/ 11511355 w 12192000"/>
              <a:gd name="connsiteY200" fmla="*/ 3859680 h 4454665"/>
              <a:gd name="connsiteX201" fmla="*/ 11503114 w 12192000"/>
              <a:gd name="connsiteY201" fmla="*/ 3853485 h 4454665"/>
              <a:gd name="connsiteX202" fmla="*/ 11507235 w 12192000"/>
              <a:gd name="connsiteY202" fmla="*/ 3847289 h 4454665"/>
              <a:gd name="connsiteX203" fmla="*/ 11614377 w 12192000"/>
              <a:gd name="connsiteY203" fmla="*/ 3785338 h 4454665"/>
              <a:gd name="connsiteX204" fmla="*/ 11618498 w 12192000"/>
              <a:gd name="connsiteY204" fmla="*/ 3784563 h 4454665"/>
              <a:gd name="connsiteX205" fmla="*/ 11649811 w 12192000"/>
              <a:gd name="connsiteY205" fmla="*/ 3749374 h 4454665"/>
              <a:gd name="connsiteX206" fmla="*/ 11432980 w 12192000"/>
              <a:gd name="connsiteY206" fmla="*/ 3968544 h 4454665"/>
              <a:gd name="connsiteX207" fmla="*/ 11649811 w 12192000"/>
              <a:gd name="connsiteY207" fmla="*/ 4187713 h 4454665"/>
              <a:gd name="connsiteX208" fmla="*/ 11866643 w 12192000"/>
              <a:gd name="connsiteY208" fmla="*/ 3968544 h 4454665"/>
              <a:gd name="connsiteX209" fmla="*/ 11649811 w 12192000"/>
              <a:gd name="connsiteY209" fmla="*/ 3749374 h 4454665"/>
              <a:gd name="connsiteX210" fmla="*/ 11649226 w 12192000"/>
              <a:gd name="connsiteY210" fmla="*/ 3717815 h 4454665"/>
              <a:gd name="connsiteX211" fmla="*/ 11895865 w 12192000"/>
              <a:gd name="connsiteY211" fmla="*/ 3967376 h 4454665"/>
              <a:gd name="connsiteX212" fmla="*/ 11649226 w 12192000"/>
              <a:gd name="connsiteY212" fmla="*/ 4216937 h 4454665"/>
              <a:gd name="connsiteX213" fmla="*/ 11402588 w 12192000"/>
              <a:gd name="connsiteY213" fmla="*/ 3967376 h 4454665"/>
              <a:gd name="connsiteX214" fmla="*/ 11649226 w 12192000"/>
              <a:gd name="connsiteY214" fmla="*/ 3717815 h 4454665"/>
              <a:gd name="connsiteX215" fmla="*/ 11636303 w 12192000"/>
              <a:gd name="connsiteY215" fmla="*/ 3639239 h 4454665"/>
              <a:gd name="connsiteX216" fmla="*/ 11623964 w 12192000"/>
              <a:gd name="connsiteY216" fmla="*/ 3689122 h 4454665"/>
              <a:gd name="connsiteX217" fmla="*/ 11601342 w 12192000"/>
              <a:gd name="connsiteY217" fmla="*/ 3693279 h 4454665"/>
              <a:gd name="connsiteX218" fmla="*/ 11574607 w 12192000"/>
              <a:gd name="connsiteY218" fmla="*/ 3647553 h 4454665"/>
              <a:gd name="connsiteX219" fmla="*/ 11574607 w 12192000"/>
              <a:gd name="connsiteY219" fmla="*/ 3645474 h 4454665"/>
              <a:gd name="connsiteX220" fmla="*/ 11572550 w 12192000"/>
              <a:gd name="connsiteY220" fmla="*/ 3647553 h 4454665"/>
              <a:gd name="connsiteX221" fmla="*/ 11551985 w 12192000"/>
              <a:gd name="connsiteY221" fmla="*/ 3651710 h 4454665"/>
              <a:gd name="connsiteX222" fmla="*/ 11551985 w 12192000"/>
              <a:gd name="connsiteY222" fmla="*/ 3653788 h 4454665"/>
              <a:gd name="connsiteX223" fmla="*/ 11547872 w 12192000"/>
              <a:gd name="connsiteY223" fmla="*/ 3678730 h 4454665"/>
              <a:gd name="connsiteX224" fmla="*/ 11551985 w 12192000"/>
              <a:gd name="connsiteY224" fmla="*/ 3705750 h 4454665"/>
              <a:gd name="connsiteX225" fmla="*/ 11531420 w 12192000"/>
              <a:gd name="connsiteY225" fmla="*/ 3714063 h 4454665"/>
              <a:gd name="connsiteX226" fmla="*/ 11494402 w 12192000"/>
              <a:gd name="connsiteY226" fmla="*/ 3678730 h 4454665"/>
              <a:gd name="connsiteX227" fmla="*/ 11494402 w 12192000"/>
              <a:gd name="connsiteY227" fmla="*/ 3676651 h 4454665"/>
              <a:gd name="connsiteX228" fmla="*/ 11492346 w 12192000"/>
              <a:gd name="connsiteY228" fmla="*/ 3676651 h 4454665"/>
              <a:gd name="connsiteX229" fmla="*/ 11473837 w 12192000"/>
              <a:gd name="connsiteY229" fmla="*/ 3689122 h 4454665"/>
              <a:gd name="connsiteX230" fmla="*/ 11473837 w 12192000"/>
              <a:gd name="connsiteY230" fmla="*/ 3691200 h 4454665"/>
              <a:gd name="connsiteX231" fmla="*/ 11486176 w 12192000"/>
              <a:gd name="connsiteY231" fmla="*/ 3741083 h 4454665"/>
              <a:gd name="connsiteX232" fmla="*/ 11469724 w 12192000"/>
              <a:gd name="connsiteY232" fmla="*/ 3753554 h 4454665"/>
              <a:gd name="connsiteX233" fmla="*/ 11426536 w 12192000"/>
              <a:gd name="connsiteY233" fmla="*/ 3726534 h 4454665"/>
              <a:gd name="connsiteX234" fmla="*/ 11424480 w 12192000"/>
              <a:gd name="connsiteY234" fmla="*/ 3726534 h 4454665"/>
              <a:gd name="connsiteX235" fmla="*/ 11424480 w 12192000"/>
              <a:gd name="connsiteY235" fmla="*/ 3728612 h 4454665"/>
              <a:gd name="connsiteX236" fmla="*/ 11408027 w 12192000"/>
              <a:gd name="connsiteY236" fmla="*/ 3743162 h 4454665"/>
              <a:gd name="connsiteX237" fmla="*/ 11408027 w 12192000"/>
              <a:gd name="connsiteY237" fmla="*/ 3745240 h 4454665"/>
              <a:gd name="connsiteX238" fmla="*/ 11434763 w 12192000"/>
              <a:gd name="connsiteY238" fmla="*/ 3790966 h 4454665"/>
              <a:gd name="connsiteX239" fmla="*/ 11420366 w 12192000"/>
              <a:gd name="connsiteY239" fmla="*/ 3807594 h 4454665"/>
              <a:gd name="connsiteX240" fmla="*/ 11371010 w 12192000"/>
              <a:gd name="connsiteY240" fmla="*/ 3795123 h 4454665"/>
              <a:gd name="connsiteX241" fmla="*/ 11368953 w 12192000"/>
              <a:gd name="connsiteY241" fmla="*/ 3795123 h 4454665"/>
              <a:gd name="connsiteX242" fmla="*/ 11358671 w 12192000"/>
              <a:gd name="connsiteY242" fmla="*/ 3813829 h 4454665"/>
              <a:gd name="connsiteX243" fmla="*/ 11358671 w 12192000"/>
              <a:gd name="connsiteY243" fmla="*/ 3815908 h 4454665"/>
              <a:gd name="connsiteX244" fmla="*/ 11395688 w 12192000"/>
              <a:gd name="connsiteY244" fmla="*/ 3853320 h 4454665"/>
              <a:gd name="connsiteX245" fmla="*/ 11387462 w 12192000"/>
              <a:gd name="connsiteY245" fmla="*/ 3872026 h 4454665"/>
              <a:gd name="connsiteX246" fmla="*/ 11336049 w 12192000"/>
              <a:gd name="connsiteY246" fmla="*/ 3872026 h 4454665"/>
              <a:gd name="connsiteX247" fmla="*/ 11333992 w 12192000"/>
              <a:gd name="connsiteY247" fmla="*/ 3872026 h 4454665"/>
              <a:gd name="connsiteX248" fmla="*/ 11333992 w 12192000"/>
              <a:gd name="connsiteY248" fmla="*/ 3874104 h 4454665"/>
              <a:gd name="connsiteX249" fmla="*/ 11327823 w 12192000"/>
              <a:gd name="connsiteY249" fmla="*/ 3894888 h 4454665"/>
              <a:gd name="connsiteX250" fmla="*/ 11329879 w 12192000"/>
              <a:gd name="connsiteY250" fmla="*/ 3896967 h 4454665"/>
              <a:gd name="connsiteX251" fmla="*/ 11373066 w 12192000"/>
              <a:gd name="connsiteY251" fmla="*/ 3921908 h 4454665"/>
              <a:gd name="connsiteX252" fmla="*/ 11371010 w 12192000"/>
              <a:gd name="connsiteY252" fmla="*/ 3944772 h 4454665"/>
              <a:gd name="connsiteX253" fmla="*/ 11321653 w 12192000"/>
              <a:gd name="connsiteY253" fmla="*/ 3957243 h 4454665"/>
              <a:gd name="connsiteX254" fmla="*/ 11319596 w 12192000"/>
              <a:gd name="connsiteY254" fmla="*/ 3957243 h 4454665"/>
              <a:gd name="connsiteX255" fmla="*/ 11319596 w 12192000"/>
              <a:gd name="connsiteY255" fmla="*/ 3959320 h 4454665"/>
              <a:gd name="connsiteX256" fmla="*/ 11319596 w 12192000"/>
              <a:gd name="connsiteY256" fmla="*/ 3969713 h 4454665"/>
              <a:gd name="connsiteX257" fmla="*/ 11319596 w 12192000"/>
              <a:gd name="connsiteY257" fmla="*/ 3980105 h 4454665"/>
              <a:gd name="connsiteX258" fmla="*/ 11319596 w 12192000"/>
              <a:gd name="connsiteY258" fmla="*/ 3982184 h 4454665"/>
              <a:gd name="connsiteX259" fmla="*/ 11321653 w 12192000"/>
              <a:gd name="connsiteY259" fmla="*/ 3982184 h 4454665"/>
              <a:gd name="connsiteX260" fmla="*/ 11371010 w 12192000"/>
              <a:gd name="connsiteY260" fmla="*/ 3994655 h 4454665"/>
              <a:gd name="connsiteX261" fmla="*/ 11375123 w 12192000"/>
              <a:gd name="connsiteY261" fmla="*/ 4017517 h 4454665"/>
              <a:gd name="connsiteX262" fmla="*/ 11329879 w 12192000"/>
              <a:gd name="connsiteY262" fmla="*/ 4044537 h 4454665"/>
              <a:gd name="connsiteX263" fmla="*/ 11327823 w 12192000"/>
              <a:gd name="connsiteY263" fmla="*/ 4044537 h 4454665"/>
              <a:gd name="connsiteX264" fmla="*/ 11327823 w 12192000"/>
              <a:gd name="connsiteY264" fmla="*/ 4046616 h 4454665"/>
              <a:gd name="connsiteX265" fmla="*/ 11333992 w 12192000"/>
              <a:gd name="connsiteY265" fmla="*/ 4067401 h 4454665"/>
              <a:gd name="connsiteX266" fmla="*/ 11336049 w 12192000"/>
              <a:gd name="connsiteY266" fmla="*/ 4067401 h 4454665"/>
              <a:gd name="connsiteX267" fmla="*/ 11387462 w 12192000"/>
              <a:gd name="connsiteY267" fmla="*/ 4067401 h 4454665"/>
              <a:gd name="connsiteX268" fmla="*/ 11395688 w 12192000"/>
              <a:gd name="connsiteY268" fmla="*/ 4088184 h 4454665"/>
              <a:gd name="connsiteX269" fmla="*/ 11358671 w 12192000"/>
              <a:gd name="connsiteY269" fmla="*/ 4125597 h 4454665"/>
              <a:gd name="connsiteX270" fmla="*/ 11358671 w 12192000"/>
              <a:gd name="connsiteY270" fmla="*/ 4127675 h 4454665"/>
              <a:gd name="connsiteX271" fmla="*/ 11371010 w 12192000"/>
              <a:gd name="connsiteY271" fmla="*/ 4146381 h 4454665"/>
              <a:gd name="connsiteX272" fmla="*/ 11422423 w 12192000"/>
              <a:gd name="connsiteY272" fmla="*/ 4131833 h 4454665"/>
              <a:gd name="connsiteX273" fmla="*/ 11434763 w 12192000"/>
              <a:gd name="connsiteY273" fmla="*/ 4150539 h 4454665"/>
              <a:gd name="connsiteX274" fmla="*/ 11408027 w 12192000"/>
              <a:gd name="connsiteY274" fmla="*/ 4196265 h 4454665"/>
              <a:gd name="connsiteX275" fmla="*/ 11410084 w 12192000"/>
              <a:gd name="connsiteY275" fmla="*/ 4198342 h 4454665"/>
              <a:gd name="connsiteX276" fmla="*/ 11424480 w 12192000"/>
              <a:gd name="connsiteY276" fmla="*/ 4212892 h 4454665"/>
              <a:gd name="connsiteX277" fmla="*/ 11426536 w 12192000"/>
              <a:gd name="connsiteY277" fmla="*/ 4212892 h 4454665"/>
              <a:gd name="connsiteX278" fmla="*/ 11471780 w 12192000"/>
              <a:gd name="connsiteY278" fmla="*/ 4185872 h 4454665"/>
              <a:gd name="connsiteX279" fmla="*/ 11488233 w 12192000"/>
              <a:gd name="connsiteY279" fmla="*/ 4200421 h 4454665"/>
              <a:gd name="connsiteX280" fmla="*/ 11475894 w 12192000"/>
              <a:gd name="connsiteY280" fmla="*/ 4250304 h 4454665"/>
              <a:gd name="connsiteX281" fmla="*/ 11475894 w 12192000"/>
              <a:gd name="connsiteY281" fmla="*/ 4252383 h 4454665"/>
              <a:gd name="connsiteX282" fmla="*/ 11494402 w 12192000"/>
              <a:gd name="connsiteY282" fmla="*/ 4262774 h 4454665"/>
              <a:gd name="connsiteX283" fmla="*/ 11494402 w 12192000"/>
              <a:gd name="connsiteY283" fmla="*/ 4264853 h 4454665"/>
              <a:gd name="connsiteX284" fmla="*/ 11496459 w 12192000"/>
              <a:gd name="connsiteY284" fmla="*/ 4262774 h 4454665"/>
              <a:gd name="connsiteX285" fmla="*/ 11533476 w 12192000"/>
              <a:gd name="connsiteY285" fmla="*/ 4225363 h 4454665"/>
              <a:gd name="connsiteX286" fmla="*/ 11551985 w 12192000"/>
              <a:gd name="connsiteY286" fmla="*/ 4233677 h 4454665"/>
              <a:gd name="connsiteX287" fmla="*/ 11549928 w 12192000"/>
              <a:gd name="connsiteY287" fmla="*/ 4260697 h 4454665"/>
              <a:gd name="connsiteX288" fmla="*/ 11551985 w 12192000"/>
              <a:gd name="connsiteY288" fmla="*/ 4285638 h 4454665"/>
              <a:gd name="connsiteX289" fmla="*/ 11551985 w 12192000"/>
              <a:gd name="connsiteY289" fmla="*/ 4287716 h 4454665"/>
              <a:gd name="connsiteX290" fmla="*/ 11554042 w 12192000"/>
              <a:gd name="connsiteY290" fmla="*/ 4287716 h 4454665"/>
              <a:gd name="connsiteX291" fmla="*/ 11574607 w 12192000"/>
              <a:gd name="connsiteY291" fmla="*/ 4293951 h 4454665"/>
              <a:gd name="connsiteX292" fmla="*/ 11576663 w 12192000"/>
              <a:gd name="connsiteY292" fmla="*/ 4293951 h 4454665"/>
              <a:gd name="connsiteX293" fmla="*/ 11601342 w 12192000"/>
              <a:gd name="connsiteY293" fmla="*/ 4248226 h 4454665"/>
              <a:gd name="connsiteX294" fmla="*/ 11623964 w 12192000"/>
              <a:gd name="connsiteY294" fmla="*/ 4250304 h 4454665"/>
              <a:gd name="connsiteX295" fmla="*/ 11636303 w 12192000"/>
              <a:gd name="connsiteY295" fmla="*/ 4302265 h 4454665"/>
              <a:gd name="connsiteX296" fmla="*/ 11638359 w 12192000"/>
              <a:gd name="connsiteY296" fmla="*/ 4302265 h 4454665"/>
              <a:gd name="connsiteX297" fmla="*/ 11658925 w 12192000"/>
              <a:gd name="connsiteY297" fmla="*/ 4302265 h 4454665"/>
              <a:gd name="connsiteX298" fmla="*/ 11660982 w 12192000"/>
              <a:gd name="connsiteY298" fmla="*/ 4302265 h 4454665"/>
              <a:gd name="connsiteX299" fmla="*/ 11675378 w 12192000"/>
              <a:gd name="connsiteY299" fmla="*/ 4250304 h 4454665"/>
              <a:gd name="connsiteX300" fmla="*/ 11695943 w 12192000"/>
              <a:gd name="connsiteY300" fmla="*/ 4248226 h 4454665"/>
              <a:gd name="connsiteX301" fmla="*/ 11722678 w 12192000"/>
              <a:gd name="connsiteY301" fmla="*/ 4293951 h 4454665"/>
              <a:gd name="connsiteX302" fmla="*/ 11743243 w 12192000"/>
              <a:gd name="connsiteY302" fmla="*/ 4287716 h 4454665"/>
              <a:gd name="connsiteX303" fmla="*/ 11745300 w 12192000"/>
              <a:gd name="connsiteY303" fmla="*/ 4287716 h 4454665"/>
              <a:gd name="connsiteX304" fmla="*/ 11747356 w 12192000"/>
              <a:gd name="connsiteY304" fmla="*/ 4260697 h 4454665"/>
              <a:gd name="connsiteX305" fmla="*/ 11745300 w 12192000"/>
              <a:gd name="connsiteY305" fmla="*/ 4233677 h 4454665"/>
              <a:gd name="connsiteX306" fmla="*/ 11765865 w 12192000"/>
              <a:gd name="connsiteY306" fmla="*/ 4225363 h 4454665"/>
              <a:gd name="connsiteX307" fmla="*/ 11802882 w 12192000"/>
              <a:gd name="connsiteY307" fmla="*/ 4262774 h 4454665"/>
              <a:gd name="connsiteX308" fmla="*/ 11821391 w 12192000"/>
              <a:gd name="connsiteY308" fmla="*/ 4252383 h 4454665"/>
              <a:gd name="connsiteX309" fmla="*/ 11823448 w 12192000"/>
              <a:gd name="connsiteY309" fmla="*/ 4250304 h 4454665"/>
              <a:gd name="connsiteX310" fmla="*/ 11823448 w 12192000"/>
              <a:gd name="connsiteY310" fmla="*/ 4248226 h 4454665"/>
              <a:gd name="connsiteX311" fmla="*/ 11809052 w 12192000"/>
              <a:gd name="connsiteY311" fmla="*/ 4200421 h 4454665"/>
              <a:gd name="connsiteX312" fmla="*/ 11825504 w 12192000"/>
              <a:gd name="connsiteY312" fmla="*/ 4185872 h 4454665"/>
              <a:gd name="connsiteX313" fmla="*/ 11870748 w 12192000"/>
              <a:gd name="connsiteY313" fmla="*/ 4212892 h 4454665"/>
              <a:gd name="connsiteX314" fmla="*/ 11872805 w 12192000"/>
              <a:gd name="connsiteY314" fmla="*/ 4212892 h 4454665"/>
              <a:gd name="connsiteX315" fmla="*/ 11887201 w 12192000"/>
              <a:gd name="connsiteY315" fmla="*/ 4196265 h 4454665"/>
              <a:gd name="connsiteX316" fmla="*/ 11889257 w 12192000"/>
              <a:gd name="connsiteY316" fmla="*/ 4196265 h 4454665"/>
              <a:gd name="connsiteX317" fmla="*/ 11862522 w 12192000"/>
              <a:gd name="connsiteY317" fmla="*/ 4150539 h 4454665"/>
              <a:gd name="connsiteX318" fmla="*/ 11874861 w 12192000"/>
              <a:gd name="connsiteY318" fmla="*/ 4131833 h 4454665"/>
              <a:gd name="connsiteX319" fmla="*/ 11926275 w 12192000"/>
              <a:gd name="connsiteY319" fmla="*/ 4146381 h 4454665"/>
              <a:gd name="connsiteX320" fmla="*/ 11928331 w 12192000"/>
              <a:gd name="connsiteY320" fmla="*/ 4144303 h 4454665"/>
              <a:gd name="connsiteX321" fmla="*/ 11938614 w 12192000"/>
              <a:gd name="connsiteY321" fmla="*/ 4125597 h 4454665"/>
              <a:gd name="connsiteX322" fmla="*/ 11938614 w 12192000"/>
              <a:gd name="connsiteY322" fmla="*/ 4123519 h 4454665"/>
              <a:gd name="connsiteX323" fmla="*/ 11901596 w 12192000"/>
              <a:gd name="connsiteY323" fmla="*/ 4088184 h 4454665"/>
              <a:gd name="connsiteX324" fmla="*/ 11909822 w 12192000"/>
              <a:gd name="connsiteY324" fmla="*/ 4067401 h 4454665"/>
              <a:gd name="connsiteX325" fmla="*/ 11961236 w 12192000"/>
              <a:gd name="connsiteY325" fmla="*/ 4067401 h 4454665"/>
              <a:gd name="connsiteX326" fmla="*/ 11963292 w 12192000"/>
              <a:gd name="connsiteY326" fmla="*/ 4067401 h 4454665"/>
              <a:gd name="connsiteX327" fmla="*/ 11967405 w 12192000"/>
              <a:gd name="connsiteY327" fmla="*/ 4046616 h 4454665"/>
              <a:gd name="connsiteX328" fmla="*/ 11967405 w 12192000"/>
              <a:gd name="connsiteY328" fmla="*/ 4044537 h 4454665"/>
              <a:gd name="connsiteX329" fmla="*/ 11922162 w 12192000"/>
              <a:gd name="connsiteY329" fmla="*/ 4017517 h 4454665"/>
              <a:gd name="connsiteX330" fmla="*/ 11926275 w 12192000"/>
              <a:gd name="connsiteY330" fmla="*/ 3996733 h 4454665"/>
              <a:gd name="connsiteX331" fmla="*/ 11975632 w 12192000"/>
              <a:gd name="connsiteY331" fmla="*/ 3982184 h 4454665"/>
              <a:gd name="connsiteX332" fmla="*/ 11977688 w 12192000"/>
              <a:gd name="connsiteY332" fmla="*/ 3982184 h 4454665"/>
              <a:gd name="connsiteX333" fmla="*/ 11977688 w 12192000"/>
              <a:gd name="connsiteY333" fmla="*/ 3969713 h 4454665"/>
              <a:gd name="connsiteX334" fmla="*/ 11977688 w 12192000"/>
              <a:gd name="connsiteY334" fmla="*/ 3959320 h 4454665"/>
              <a:gd name="connsiteX335" fmla="*/ 11975632 w 12192000"/>
              <a:gd name="connsiteY335" fmla="*/ 3959320 h 4454665"/>
              <a:gd name="connsiteX336" fmla="*/ 11926275 w 12192000"/>
              <a:gd name="connsiteY336" fmla="*/ 3944772 h 4454665"/>
              <a:gd name="connsiteX337" fmla="*/ 11924218 w 12192000"/>
              <a:gd name="connsiteY337" fmla="*/ 3923987 h 4454665"/>
              <a:gd name="connsiteX338" fmla="*/ 11967405 w 12192000"/>
              <a:gd name="connsiteY338" fmla="*/ 3896967 h 4454665"/>
              <a:gd name="connsiteX339" fmla="*/ 11969462 w 12192000"/>
              <a:gd name="connsiteY339" fmla="*/ 3896967 h 4454665"/>
              <a:gd name="connsiteX340" fmla="*/ 11969462 w 12192000"/>
              <a:gd name="connsiteY340" fmla="*/ 3894888 h 4454665"/>
              <a:gd name="connsiteX341" fmla="*/ 11963292 w 12192000"/>
              <a:gd name="connsiteY341" fmla="*/ 3874104 h 4454665"/>
              <a:gd name="connsiteX342" fmla="*/ 11961236 w 12192000"/>
              <a:gd name="connsiteY342" fmla="*/ 3874104 h 4454665"/>
              <a:gd name="connsiteX343" fmla="*/ 11909822 w 12192000"/>
              <a:gd name="connsiteY343" fmla="*/ 3874104 h 4454665"/>
              <a:gd name="connsiteX344" fmla="*/ 11901596 w 12192000"/>
              <a:gd name="connsiteY344" fmla="*/ 3853320 h 4454665"/>
              <a:gd name="connsiteX345" fmla="*/ 11938614 w 12192000"/>
              <a:gd name="connsiteY345" fmla="*/ 3815908 h 4454665"/>
              <a:gd name="connsiteX346" fmla="*/ 11938614 w 12192000"/>
              <a:gd name="connsiteY346" fmla="*/ 3813829 h 4454665"/>
              <a:gd name="connsiteX347" fmla="*/ 11928331 w 12192000"/>
              <a:gd name="connsiteY347" fmla="*/ 3795123 h 4454665"/>
              <a:gd name="connsiteX348" fmla="*/ 11926275 w 12192000"/>
              <a:gd name="connsiteY348" fmla="*/ 3795123 h 4454665"/>
              <a:gd name="connsiteX349" fmla="*/ 11876918 w 12192000"/>
              <a:gd name="connsiteY349" fmla="*/ 3807594 h 4454665"/>
              <a:gd name="connsiteX350" fmla="*/ 11862522 w 12192000"/>
              <a:gd name="connsiteY350" fmla="*/ 3790966 h 4454665"/>
              <a:gd name="connsiteX351" fmla="*/ 11889257 w 12192000"/>
              <a:gd name="connsiteY351" fmla="*/ 3745240 h 4454665"/>
              <a:gd name="connsiteX352" fmla="*/ 11889257 w 12192000"/>
              <a:gd name="connsiteY352" fmla="*/ 3743162 h 4454665"/>
              <a:gd name="connsiteX353" fmla="*/ 11872805 w 12192000"/>
              <a:gd name="connsiteY353" fmla="*/ 3728612 h 4454665"/>
              <a:gd name="connsiteX354" fmla="*/ 11827561 w 12192000"/>
              <a:gd name="connsiteY354" fmla="*/ 3753554 h 4454665"/>
              <a:gd name="connsiteX355" fmla="*/ 11809052 w 12192000"/>
              <a:gd name="connsiteY355" fmla="*/ 3741083 h 4454665"/>
              <a:gd name="connsiteX356" fmla="*/ 11823448 w 12192000"/>
              <a:gd name="connsiteY356" fmla="*/ 3691200 h 4454665"/>
              <a:gd name="connsiteX357" fmla="*/ 11823448 w 12192000"/>
              <a:gd name="connsiteY357" fmla="*/ 3689122 h 4454665"/>
              <a:gd name="connsiteX358" fmla="*/ 11804939 w 12192000"/>
              <a:gd name="connsiteY358" fmla="*/ 3678730 h 4454665"/>
              <a:gd name="connsiteX359" fmla="*/ 11802882 w 12192000"/>
              <a:gd name="connsiteY359" fmla="*/ 3676651 h 4454665"/>
              <a:gd name="connsiteX360" fmla="*/ 11802882 w 12192000"/>
              <a:gd name="connsiteY360" fmla="*/ 3678730 h 4454665"/>
              <a:gd name="connsiteX361" fmla="*/ 11765865 w 12192000"/>
              <a:gd name="connsiteY361" fmla="*/ 3714063 h 4454665"/>
              <a:gd name="connsiteX362" fmla="*/ 11745300 w 12192000"/>
              <a:gd name="connsiteY362" fmla="*/ 3705750 h 4454665"/>
              <a:gd name="connsiteX363" fmla="*/ 11749412 w 12192000"/>
              <a:gd name="connsiteY363" fmla="*/ 3678730 h 4454665"/>
              <a:gd name="connsiteX364" fmla="*/ 11745300 w 12192000"/>
              <a:gd name="connsiteY364" fmla="*/ 3653788 h 4454665"/>
              <a:gd name="connsiteX365" fmla="*/ 11745300 w 12192000"/>
              <a:gd name="connsiteY365" fmla="*/ 3651710 h 4454665"/>
              <a:gd name="connsiteX366" fmla="*/ 11743243 w 12192000"/>
              <a:gd name="connsiteY366" fmla="*/ 3651710 h 4454665"/>
              <a:gd name="connsiteX367" fmla="*/ 11722678 w 12192000"/>
              <a:gd name="connsiteY367" fmla="*/ 3647553 h 4454665"/>
              <a:gd name="connsiteX368" fmla="*/ 11695943 w 12192000"/>
              <a:gd name="connsiteY368" fmla="*/ 3693279 h 4454665"/>
              <a:gd name="connsiteX369" fmla="*/ 11673321 w 12192000"/>
              <a:gd name="connsiteY369" fmla="*/ 3689122 h 4454665"/>
              <a:gd name="connsiteX370" fmla="*/ 11660982 w 12192000"/>
              <a:gd name="connsiteY370" fmla="*/ 3639239 h 4454665"/>
              <a:gd name="connsiteX371" fmla="*/ 11658925 w 12192000"/>
              <a:gd name="connsiteY371" fmla="*/ 3639239 h 4454665"/>
              <a:gd name="connsiteX372" fmla="*/ 11638359 w 12192000"/>
              <a:gd name="connsiteY372" fmla="*/ 3639239 h 4454665"/>
              <a:gd name="connsiteX373" fmla="*/ 11636303 w 12192000"/>
              <a:gd name="connsiteY373" fmla="*/ 3639239 h 4454665"/>
              <a:gd name="connsiteX374" fmla="*/ 0 w 12192000"/>
              <a:gd name="connsiteY374" fmla="*/ 0 h 4454665"/>
              <a:gd name="connsiteX375" fmla="*/ 12192000 w 12192000"/>
              <a:gd name="connsiteY375" fmla="*/ 0 h 4454665"/>
              <a:gd name="connsiteX376" fmla="*/ 12192000 w 12192000"/>
              <a:gd name="connsiteY376" fmla="*/ 4454665 h 4454665"/>
              <a:gd name="connsiteX377" fmla="*/ 0 w 12192000"/>
              <a:gd name="connsiteY377" fmla="*/ 4454665 h 4454665"/>
              <a:gd name="connsiteX378" fmla="*/ 0 w 12192000"/>
              <a:gd name="connsiteY378" fmla="*/ 4454664 h 4454665"/>
              <a:gd name="connsiteX379" fmla="*/ 0 w 12192000"/>
              <a:gd name="connsiteY379" fmla="*/ 3869777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4454665">
                <a:moveTo>
                  <a:pt x="11603402" y="4036670"/>
                </a:moveTo>
                <a:cubicBezTo>
                  <a:pt x="11607483" y="4034586"/>
                  <a:pt x="11609524" y="4034586"/>
                  <a:pt x="11613605" y="4036670"/>
                </a:cubicBezTo>
                <a:cubicBezTo>
                  <a:pt x="11615645" y="4038755"/>
                  <a:pt x="11617686" y="4040839"/>
                  <a:pt x="11617686" y="4045008"/>
                </a:cubicBezTo>
                <a:cubicBezTo>
                  <a:pt x="11623808" y="4147152"/>
                  <a:pt x="11623808" y="4147152"/>
                  <a:pt x="11623808" y="4147152"/>
                </a:cubicBezTo>
                <a:cubicBezTo>
                  <a:pt x="11625848" y="4153405"/>
                  <a:pt x="11623808" y="4155490"/>
                  <a:pt x="11621767" y="4157574"/>
                </a:cubicBezTo>
                <a:cubicBezTo>
                  <a:pt x="11619727" y="4159659"/>
                  <a:pt x="11617686" y="4157574"/>
                  <a:pt x="11615645" y="4157574"/>
                </a:cubicBezTo>
                <a:cubicBezTo>
                  <a:pt x="11570752" y="4147152"/>
                  <a:pt x="11540142" y="4128390"/>
                  <a:pt x="11509533" y="4095038"/>
                </a:cubicBezTo>
                <a:cubicBezTo>
                  <a:pt x="11507492" y="4092954"/>
                  <a:pt x="11505451" y="4090869"/>
                  <a:pt x="11505451" y="4088785"/>
                </a:cubicBezTo>
                <a:cubicBezTo>
                  <a:pt x="11505451" y="4088785"/>
                  <a:pt x="11505451" y="4088785"/>
                  <a:pt x="11505451" y="4086699"/>
                </a:cubicBezTo>
                <a:cubicBezTo>
                  <a:pt x="11505451" y="4084615"/>
                  <a:pt x="11509533" y="4082530"/>
                  <a:pt x="11511573" y="4082530"/>
                </a:cubicBezTo>
                <a:cubicBezTo>
                  <a:pt x="11603402" y="4036670"/>
                  <a:pt x="11603402" y="4036670"/>
                  <a:pt x="11603402" y="4036670"/>
                </a:cubicBezTo>
                <a:close/>
                <a:moveTo>
                  <a:pt x="11686136" y="4034586"/>
                </a:moveTo>
                <a:cubicBezTo>
                  <a:pt x="11690256" y="4034586"/>
                  <a:pt x="11692317" y="4034586"/>
                  <a:pt x="11696438" y="4034586"/>
                </a:cubicBezTo>
                <a:cubicBezTo>
                  <a:pt x="11787097" y="4080352"/>
                  <a:pt x="11787097" y="4080352"/>
                  <a:pt x="11787097" y="4080352"/>
                </a:cubicBezTo>
                <a:cubicBezTo>
                  <a:pt x="11791218" y="4082432"/>
                  <a:pt x="11793278" y="4084512"/>
                  <a:pt x="11795339" y="4086593"/>
                </a:cubicBezTo>
                <a:cubicBezTo>
                  <a:pt x="11795339" y="4088673"/>
                  <a:pt x="11793278" y="4090753"/>
                  <a:pt x="11791218" y="4092833"/>
                </a:cubicBezTo>
                <a:cubicBezTo>
                  <a:pt x="11760312" y="4126117"/>
                  <a:pt x="11727344" y="4144840"/>
                  <a:pt x="11684076" y="4155241"/>
                </a:cubicBezTo>
                <a:cubicBezTo>
                  <a:pt x="11679954" y="4157321"/>
                  <a:pt x="11677894" y="4157321"/>
                  <a:pt x="11675833" y="4155241"/>
                </a:cubicBezTo>
                <a:cubicBezTo>
                  <a:pt x="11673773" y="4153161"/>
                  <a:pt x="11673773" y="4149000"/>
                  <a:pt x="11673773" y="4146920"/>
                </a:cubicBezTo>
                <a:cubicBezTo>
                  <a:pt x="11682015" y="4042907"/>
                  <a:pt x="11682015" y="4042907"/>
                  <a:pt x="11682015" y="4042907"/>
                </a:cubicBezTo>
                <a:cubicBezTo>
                  <a:pt x="11682015" y="4040827"/>
                  <a:pt x="11684076" y="4036666"/>
                  <a:pt x="11686136" y="4034586"/>
                </a:cubicBezTo>
                <a:close/>
                <a:moveTo>
                  <a:pt x="10868401" y="3994843"/>
                </a:moveTo>
                <a:cubicBezTo>
                  <a:pt x="10868401" y="3994843"/>
                  <a:pt x="10868401" y="3994843"/>
                  <a:pt x="10868401" y="4038046"/>
                </a:cubicBezTo>
                <a:cubicBezTo>
                  <a:pt x="10868401" y="4038046"/>
                  <a:pt x="10841333" y="4046275"/>
                  <a:pt x="10820512" y="4046275"/>
                </a:cubicBezTo>
                <a:cubicBezTo>
                  <a:pt x="10803855" y="4046275"/>
                  <a:pt x="10801773" y="4029817"/>
                  <a:pt x="10801773" y="4021588"/>
                </a:cubicBezTo>
                <a:cubicBezTo>
                  <a:pt x="10801773" y="4007187"/>
                  <a:pt x="10810102" y="3998958"/>
                  <a:pt x="10826759" y="3996901"/>
                </a:cubicBezTo>
                <a:close/>
                <a:moveTo>
                  <a:pt x="10518900" y="3924709"/>
                </a:moveTo>
                <a:cubicBezTo>
                  <a:pt x="10547537" y="3924709"/>
                  <a:pt x="10559811" y="3941316"/>
                  <a:pt x="10559811" y="3984908"/>
                </a:cubicBezTo>
                <a:cubicBezTo>
                  <a:pt x="10559811" y="4022272"/>
                  <a:pt x="10553675" y="4045106"/>
                  <a:pt x="10518900" y="4045106"/>
                </a:cubicBezTo>
                <a:cubicBezTo>
                  <a:pt x="10484125" y="4045106"/>
                  <a:pt x="10477988" y="4022272"/>
                  <a:pt x="10477988" y="3984908"/>
                </a:cubicBezTo>
                <a:cubicBezTo>
                  <a:pt x="10477988" y="3941316"/>
                  <a:pt x="10488216" y="3924709"/>
                  <a:pt x="10518900" y="3924709"/>
                </a:cubicBezTo>
                <a:close/>
                <a:moveTo>
                  <a:pt x="11673123" y="3916397"/>
                </a:moveTo>
                <a:cubicBezTo>
                  <a:pt x="11675950" y="3915878"/>
                  <a:pt x="11679033" y="3916397"/>
                  <a:pt x="11682116" y="3917436"/>
                </a:cubicBezTo>
                <a:cubicBezTo>
                  <a:pt x="11698562" y="3929905"/>
                  <a:pt x="11708840" y="3948607"/>
                  <a:pt x="11708840" y="3969387"/>
                </a:cubicBezTo>
                <a:cubicBezTo>
                  <a:pt x="11708840" y="4000558"/>
                  <a:pt x="11682116" y="4027572"/>
                  <a:pt x="11649226" y="4027572"/>
                </a:cubicBezTo>
                <a:cubicBezTo>
                  <a:pt x="11616336" y="4027572"/>
                  <a:pt x="11589612" y="4000558"/>
                  <a:pt x="11589612" y="3969387"/>
                </a:cubicBezTo>
                <a:cubicBezTo>
                  <a:pt x="11589612" y="3948607"/>
                  <a:pt x="11599890" y="3929905"/>
                  <a:pt x="11616336" y="3919515"/>
                </a:cubicBezTo>
                <a:cubicBezTo>
                  <a:pt x="11622503" y="3915358"/>
                  <a:pt x="11628669" y="3915358"/>
                  <a:pt x="11632781" y="3921592"/>
                </a:cubicBezTo>
                <a:cubicBezTo>
                  <a:pt x="11636892" y="3927827"/>
                  <a:pt x="11634837" y="3934060"/>
                  <a:pt x="11630725" y="3938217"/>
                </a:cubicBezTo>
                <a:cubicBezTo>
                  <a:pt x="11620447" y="3944451"/>
                  <a:pt x="11614280" y="3956919"/>
                  <a:pt x="11614280" y="3969387"/>
                </a:cubicBezTo>
                <a:cubicBezTo>
                  <a:pt x="11614280" y="3988090"/>
                  <a:pt x="11630725" y="4004714"/>
                  <a:pt x="11649226" y="4004714"/>
                </a:cubicBezTo>
                <a:cubicBezTo>
                  <a:pt x="11667727" y="4004714"/>
                  <a:pt x="11684172" y="3988090"/>
                  <a:pt x="11684172" y="3969387"/>
                </a:cubicBezTo>
                <a:cubicBezTo>
                  <a:pt x="11684172" y="3956919"/>
                  <a:pt x="11678005" y="3944451"/>
                  <a:pt x="11667727" y="3938217"/>
                </a:cubicBezTo>
                <a:cubicBezTo>
                  <a:pt x="11663616" y="3934060"/>
                  <a:pt x="11661560" y="3927827"/>
                  <a:pt x="11665671" y="3921592"/>
                </a:cubicBezTo>
                <a:cubicBezTo>
                  <a:pt x="11667727" y="3918476"/>
                  <a:pt x="11670297" y="3916917"/>
                  <a:pt x="11673123" y="3916397"/>
                </a:cubicBezTo>
                <a:close/>
                <a:moveTo>
                  <a:pt x="11822057" y="3901331"/>
                </a:moveTo>
                <a:cubicBezTo>
                  <a:pt x="11824124" y="3901331"/>
                  <a:pt x="11826190" y="3905483"/>
                  <a:pt x="11826190" y="3907560"/>
                </a:cubicBezTo>
                <a:cubicBezTo>
                  <a:pt x="11838588" y="3951158"/>
                  <a:pt x="11838588" y="3988528"/>
                  <a:pt x="11826190" y="4032127"/>
                </a:cubicBezTo>
                <a:cubicBezTo>
                  <a:pt x="11824124" y="4036279"/>
                  <a:pt x="11824124" y="4038355"/>
                  <a:pt x="11822057" y="4038355"/>
                </a:cubicBezTo>
                <a:cubicBezTo>
                  <a:pt x="11817924" y="4040431"/>
                  <a:pt x="11815858" y="4038355"/>
                  <a:pt x="11813791" y="4036279"/>
                </a:cubicBezTo>
                <a:cubicBezTo>
                  <a:pt x="11729066" y="3978147"/>
                  <a:pt x="11729066" y="3978147"/>
                  <a:pt x="11729066" y="3978147"/>
                </a:cubicBezTo>
                <a:cubicBezTo>
                  <a:pt x="11724933" y="3976072"/>
                  <a:pt x="11722867" y="3973995"/>
                  <a:pt x="11722867" y="3969843"/>
                </a:cubicBezTo>
                <a:cubicBezTo>
                  <a:pt x="11722867" y="3967767"/>
                  <a:pt x="11724933" y="3963615"/>
                  <a:pt x="11729066" y="3961539"/>
                </a:cubicBezTo>
                <a:cubicBezTo>
                  <a:pt x="11813791" y="3903408"/>
                  <a:pt x="11813791" y="3903408"/>
                  <a:pt x="11813791" y="3903408"/>
                </a:cubicBezTo>
                <a:cubicBezTo>
                  <a:pt x="11815858" y="3901331"/>
                  <a:pt x="11819991" y="3901331"/>
                  <a:pt x="11822057" y="3901331"/>
                </a:cubicBezTo>
                <a:close/>
                <a:moveTo>
                  <a:pt x="11476229" y="3901331"/>
                </a:moveTo>
                <a:cubicBezTo>
                  <a:pt x="11480320" y="3901331"/>
                  <a:pt x="11482366" y="3903408"/>
                  <a:pt x="11484412" y="3905483"/>
                </a:cubicBezTo>
                <a:cubicBezTo>
                  <a:pt x="11568280" y="3961539"/>
                  <a:pt x="11568280" y="3961539"/>
                  <a:pt x="11568280" y="3961539"/>
                </a:cubicBezTo>
                <a:cubicBezTo>
                  <a:pt x="11572371" y="3963615"/>
                  <a:pt x="11574417" y="3967767"/>
                  <a:pt x="11574417" y="3969843"/>
                </a:cubicBezTo>
                <a:cubicBezTo>
                  <a:pt x="11574417" y="3973995"/>
                  <a:pt x="11572371" y="3976072"/>
                  <a:pt x="11568280" y="3978147"/>
                </a:cubicBezTo>
                <a:lnTo>
                  <a:pt x="11484412" y="4036279"/>
                </a:lnTo>
                <a:cubicBezTo>
                  <a:pt x="11480320" y="4038355"/>
                  <a:pt x="11478275" y="4040431"/>
                  <a:pt x="11476229" y="4038355"/>
                </a:cubicBezTo>
                <a:cubicBezTo>
                  <a:pt x="11474184" y="4038355"/>
                  <a:pt x="11472138" y="4036279"/>
                  <a:pt x="11472138" y="4032127"/>
                </a:cubicBezTo>
                <a:cubicBezTo>
                  <a:pt x="11459865" y="3988528"/>
                  <a:pt x="11459865" y="3953234"/>
                  <a:pt x="11472138" y="3907560"/>
                </a:cubicBezTo>
                <a:cubicBezTo>
                  <a:pt x="11472138" y="3905483"/>
                  <a:pt x="11474184" y="3903408"/>
                  <a:pt x="11476229" y="3901331"/>
                </a:cubicBezTo>
                <a:close/>
                <a:moveTo>
                  <a:pt x="11088184" y="3890811"/>
                </a:moveTo>
                <a:cubicBezTo>
                  <a:pt x="11086131" y="3890811"/>
                  <a:pt x="11084078" y="3890811"/>
                  <a:pt x="11082024" y="3892889"/>
                </a:cubicBezTo>
                <a:cubicBezTo>
                  <a:pt x="11079972" y="3894966"/>
                  <a:pt x="11079972" y="3897043"/>
                  <a:pt x="11079972" y="3899119"/>
                </a:cubicBezTo>
                <a:cubicBezTo>
                  <a:pt x="11121033" y="4056970"/>
                  <a:pt x="11121033" y="4056970"/>
                  <a:pt x="11121033" y="4056970"/>
                </a:cubicBezTo>
                <a:cubicBezTo>
                  <a:pt x="11123086" y="4065278"/>
                  <a:pt x="11131299" y="4077739"/>
                  <a:pt x="11145670" y="4077739"/>
                </a:cubicBezTo>
                <a:cubicBezTo>
                  <a:pt x="11153882" y="4077739"/>
                  <a:pt x="11153882" y="4077739"/>
                  <a:pt x="11153882" y="4077739"/>
                </a:cubicBezTo>
                <a:cubicBezTo>
                  <a:pt x="11151829" y="4081893"/>
                  <a:pt x="11151829" y="4083971"/>
                  <a:pt x="11149776" y="4086047"/>
                </a:cubicBezTo>
                <a:cubicBezTo>
                  <a:pt x="11149776" y="4088124"/>
                  <a:pt x="11149776" y="4088124"/>
                  <a:pt x="11149776" y="4088124"/>
                </a:cubicBezTo>
                <a:cubicBezTo>
                  <a:pt x="11147723" y="4094356"/>
                  <a:pt x="11145670" y="4106817"/>
                  <a:pt x="11125139" y="4106817"/>
                </a:cubicBezTo>
                <a:cubicBezTo>
                  <a:pt x="11090237" y="4104740"/>
                  <a:pt x="11090237" y="4104740"/>
                  <a:pt x="11090237" y="4104740"/>
                </a:cubicBezTo>
                <a:cubicBezTo>
                  <a:pt x="11088184" y="4102663"/>
                  <a:pt x="11086131" y="4104740"/>
                  <a:pt x="11084078" y="4106817"/>
                </a:cubicBezTo>
                <a:cubicBezTo>
                  <a:pt x="11082024" y="4106817"/>
                  <a:pt x="11082024" y="4108894"/>
                  <a:pt x="11082024" y="4110971"/>
                </a:cubicBezTo>
                <a:cubicBezTo>
                  <a:pt x="11082024" y="4129664"/>
                  <a:pt x="11082024" y="4129664"/>
                  <a:pt x="11082024" y="4129664"/>
                </a:cubicBezTo>
                <a:cubicBezTo>
                  <a:pt x="11082024" y="4133818"/>
                  <a:pt x="11084078" y="4135895"/>
                  <a:pt x="11088184" y="4135895"/>
                </a:cubicBezTo>
                <a:cubicBezTo>
                  <a:pt x="11098449" y="4140048"/>
                  <a:pt x="11118980" y="4142125"/>
                  <a:pt x="11135404" y="4142125"/>
                </a:cubicBezTo>
                <a:cubicBezTo>
                  <a:pt x="11135404" y="4142125"/>
                  <a:pt x="11135404" y="4142125"/>
                  <a:pt x="11137458" y="4142125"/>
                </a:cubicBezTo>
                <a:cubicBezTo>
                  <a:pt x="11164148" y="4142125"/>
                  <a:pt x="11182625" y="4125510"/>
                  <a:pt x="11190838" y="4090201"/>
                </a:cubicBezTo>
                <a:cubicBezTo>
                  <a:pt x="11201103" y="4050738"/>
                  <a:pt x="11215474" y="3998814"/>
                  <a:pt x="11223687" y="3961429"/>
                </a:cubicBezTo>
                <a:cubicBezTo>
                  <a:pt x="11227793" y="3944813"/>
                  <a:pt x="11231899" y="3930274"/>
                  <a:pt x="11236005" y="3919889"/>
                </a:cubicBezTo>
                <a:cubicBezTo>
                  <a:pt x="11240111" y="3899119"/>
                  <a:pt x="11240111" y="3899119"/>
                  <a:pt x="11240111" y="3899119"/>
                </a:cubicBezTo>
                <a:cubicBezTo>
                  <a:pt x="11240111" y="3897043"/>
                  <a:pt x="11240111" y="3894966"/>
                  <a:pt x="11238058" y="3892889"/>
                </a:cubicBezTo>
                <a:cubicBezTo>
                  <a:pt x="11238058" y="3890811"/>
                  <a:pt x="11236005" y="3890811"/>
                  <a:pt x="11233952" y="3890811"/>
                </a:cubicBezTo>
                <a:cubicBezTo>
                  <a:pt x="11205209" y="3890811"/>
                  <a:pt x="11205209" y="3890811"/>
                  <a:pt x="11205209" y="3890811"/>
                </a:cubicBezTo>
                <a:cubicBezTo>
                  <a:pt x="11203156" y="3890811"/>
                  <a:pt x="11199050" y="3892889"/>
                  <a:pt x="11199050" y="3894966"/>
                </a:cubicBezTo>
                <a:cubicBezTo>
                  <a:pt x="11162094" y="4036200"/>
                  <a:pt x="11162094" y="4036200"/>
                  <a:pt x="11162094" y="4036200"/>
                </a:cubicBezTo>
                <a:cubicBezTo>
                  <a:pt x="11160041" y="4036200"/>
                  <a:pt x="11160041" y="4036200"/>
                  <a:pt x="11160041" y="4036200"/>
                </a:cubicBezTo>
                <a:cubicBezTo>
                  <a:pt x="11121033" y="3894966"/>
                  <a:pt x="11121033" y="3894966"/>
                  <a:pt x="11121033" y="3894966"/>
                </a:cubicBezTo>
                <a:cubicBezTo>
                  <a:pt x="11121033" y="3892889"/>
                  <a:pt x="11118980" y="3890811"/>
                  <a:pt x="11114874" y="3890811"/>
                </a:cubicBezTo>
                <a:cubicBezTo>
                  <a:pt x="11088184" y="3890811"/>
                  <a:pt x="11088184" y="3890811"/>
                  <a:pt x="11088184" y="3890811"/>
                </a:cubicBezTo>
                <a:close/>
                <a:moveTo>
                  <a:pt x="11048412" y="3888474"/>
                </a:moveTo>
                <a:cubicBezTo>
                  <a:pt x="11030001" y="3888474"/>
                  <a:pt x="11011591" y="3900959"/>
                  <a:pt x="10999317" y="3909283"/>
                </a:cubicBezTo>
                <a:cubicBezTo>
                  <a:pt x="10999317" y="3896798"/>
                  <a:pt x="10999317" y="3896798"/>
                  <a:pt x="10999317" y="3896798"/>
                </a:cubicBezTo>
                <a:cubicBezTo>
                  <a:pt x="10999317" y="3892635"/>
                  <a:pt x="10997272" y="3890555"/>
                  <a:pt x="10993181" y="3890555"/>
                </a:cubicBezTo>
                <a:cubicBezTo>
                  <a:pt x="10964542" y="3890555"/>
                  <a:pt x="10964542" y="3890555"/>
                  <a:pt x="10964542" y="3890555"/>
                </a:cubicBezTo>
                <a:cubicBezTo>
                  <a:pt x="10960451" y="3890555"/>
                  <a:pt x="10958406" y="3892635"/>
                  <a:pt x="10958406" y="3896798"/>
                </a:cubicBezTo>
                <a:cubicBezTo>
                  <a:pt x="10958406" y="4071593"/>
                  <a:pt x="10958406" y="4071593"/>
                  <a:pt x="10958406" y="4071593"/>
                </a:cubicBezTo>
                <a:cubicBezTo>
                  <a:pt x="10958406" y="4075755"/>
                  <a:pt x="10960451" y="4077836"/>
                  <a:pt x="10964542" y="4077836"/>
                </a:cubicBezTo>
                <a:cubicBezTo>
                  <a:pt x="10993181" y="4077836"/>
                  <a:pt x="10993181" y="4077836"/>
                  <a:pt x="10993181" y="4077836"/>
                </a:cubicBezTo>
                <a:cubicBezTo>
                  <a:pt x="10997272" y="4077836"/>
                  <a:pt x="10999317" y="4075755"/>
                  <a:pt x="10999317" y="4071593"/>
                </a:cubicBezTo>
                <a:cubicBezTo>
                  <a:pt x="10999317" y="3950901"/>
                  <a:pt x="10999317" y="3950901"/>
                  <a:pt x="10999317" y="3950901"/>
                </a:cubicBezTo>
                <a:cubicBezTo>
                  <a:pt x="11007500" y="3944658"/>
                  <a:pt x="11025910" y="3930092"/>
                  <a:pt x="11050457" y="3928011"/>
                </a:cubicBezTo>
                <a:cubicBezTo>
                  <a:pt x="11054548" y="3928011"/>
                  <a:pt x="11056594" y="3923849"/>
                  <a:pt x="11056594" y="3921768"/>
                </a:cubicBezTo>
                <a:cubicBezTo>
                  <a:pt x="11056594" y="3894717"/>
                  <a:pt x="11056594" y="3894717"/>
                  <a:pt x="11056594" y="3894717"/>
                </a:cubicBezTo>
                <a:cubicBezTo>
                  <a:pt x="11056594" y="3892635"/>
                  <a:pt x="11056594" y="3890555"/>
                  <a:pt x="11054548" y="3890555"/>
                </a:cubicBezTo>
                <a:cubicBezTo>
                  <a:pt x="11052503" y="3888474"/>
                  <a:pt x="11050457" y="3888474"/>
                  <a:pt x="11048412" y="3888474"/>
                </a:cubicBezTo>
                <a:close/>
                <a:moveTo>
                  <a:pt x="10847504" y="3884967"/>
                </a:moveTo>
                <a:cubicBezTo>
                  <a:pt x="10826811" y="3884967"/>
                  <a:pt x="10791633" y="3891205"/>
                  <a:pt x="10777148" y="3893285"/>
                </a:cubicBezTo>
                <a:cubicBezTo>
                  <a:pt x="10773009" y="3893285"/>
                  <a:pt x="10770940" y="3897443"/>
                  <a:pt x="10770940" y="3899523"/>
                </a:cubicBezTo>
                <a:cubicBezTo>
                  <a:pt x="10770940" y="3899523"/>
                  <a:pt x="10770940" y="3899523"/>
                  <a:pt x="10773009" y="3924476"/>
                </a:cubicBezTo>
                <a:cubicBezTo>
                  <a:pt x="10773009" y="3926555"/>
                  <a:pt x="10773009" y="3928635"/>
                  <a:pt x="10775079" y="3928635"/>
                </a:cubicBezTo>
                <a:cubicBezTo>
                  <a:pt x="10777148" y="3930714"/>
                  <a:pt x="10777148" y="3930714"/>
                  <a:pt x="10779217" y="3930714"/>
                </a:cubicBezTo>
                <a:cubicBezTo>
                  <a:pt x="10795771" y="3930714"/>
                  <a:pt x="10824741" y="3926555"/>
                  <a:pt x="10845434" y="3926555"/>
                </a:cubicBezTo>
                <a:cubicBezTo>
                  <a:pt x="10859918" y="3926555"/>
                  <a:pt x="10868196" y="3934873"/>
                  <a:pt x="10868196" y="3949429"/>
                </a:cubicBezTo>
                <a:cubicBezTo>
                  <a:pt x="10868196" y="3949429"/>
                  <a:pt x="10868196" y="3949429"/>
                  <a:pt x="10868196" y="3961905"/>
                </a:cubicBezTo>
                <a:cubicBezTo>
                  <a:pt x="10868196" y="3961905"/>
                  <a:pt x="10868196" y="3961905"/>
                  <a:pt x="10822672" y="3966064"/>
                </a:cubicBezTo>
                <a:cubicBezTo>
                  <a:pt x="10777148" y="3968144"/>
                  <a:pt x="10758524" y="3984779"/>
                  <a:pt x="10758524" y="4022208"/>
                </a:cubicBezTo>
                <a:cubicBezTo>
                  <a:pt x="10758524" y="4061717"/>
                  <a:pt x="10779217" y="4082511"/>
                  <a:pt x="10814395" y="4082511"/>
                </a:cubicBezTo>
                <a:cubicBezTo>
                  <a:pt x="10843365" y="4082511"/>
                  <a:pt x="10874404" y="4070035"/>
                  <a:pt x="10874404" y="4070035"/>
                </a:cubicBezTo>
                <a:cubicBezTo>
                  <a:pt x="10882681" y="4076273"/>
                  <a:pt x="10888889" y="4080432"/>
                  <a:pt x="10903374" y="4082511"/>
                </a:cubicBezTo>
                <a:cubicBezTo>
                  <a:pt x="10905443" y="4082511"/>
                  <a:pt x="10907512" y="4082511"/>
                  <a:pt x="10909582" y="4080432"/>
                </a:cubicBezTo>
                <a:cubicBezTo>
                  <a:pt x="10909582" y="4078352"/>
                  <a:pt x="10911651" y="4076273"/>
                  <a:pt x="10911651" y="4074194"/>
                </a:cubicBezTo>
                <a:cubicBezTo>
                  <a:pt x="10911651" y="4074194"/>
                  <a:pt x="10911651" y="4074194"/>
                  <a:pt x="10911651" y="3949429"/>
                </a:cubicBezTo>
                <a:cubicBezTo>
                  <a:pt x="10911651" y="3905761"/>
                  <a:pt x="10890958" y="3884967"/>
                  <a:pt x="10847504" y="3884967"/>
                </a:cubicBezTo>
                <a:close/>
                <a:moveTo>
                  <a:pt x="10518899" y="3884967"/>
                </a:moveTo>
                <a:cubicBezTo>
                  <a:pt x="10472419" y="3884967"/>
                  <a:pt x="10434738" y="3929188"/>
                  <a:pt x="10434738" y="3983739"/>
                </a:cubicBezTo>
                <a:cubicBezTo>
                  <a:pt x="10434738" y="4038290"/>
                  <a:pt x="10472419" y="4082511"/>
                  <a:pt x="10518899" y="4082511"/>
                </a:cubicBezTo>
                <a:cubicBezTo>
                  <a:pt x="10565380" y="4082511"/>
                  <a:pt x="10603060" y="4038290"/>
                  <a:pt x="10603060" y="3983739"/>
                </a:cubicBezTo>
                <a:cubicBezTo>
                  <a:pt x="10603060" y="3929188"/>
                  <a:pt x="10565380" y="3884967"/>
                  <a:pt x="10518899" y="3884967"/>
                </a:cubicBezTo>
                <a:close/>
                <a:moveTo>
                  <a:pt x="10302945" y="3859251"/>
                </a:moveTo>
                <a:cubicBezTo>
                  <a:pt x="10302945" y="3859251"/>
                  <a:pt x="10302945" y="3859251"/>
                  <a:pt x="10319310" y="3859251"/>
                </a:cubicBezTo>
                <a:cubicBezTo>
                  <a:pt x="10349994" y="3859251"/>
                  <a:pt x="10362267" y="3880168"/>
                  <a:pt x="10362267" y="3898993"/>
                </a:cubicBezTo>
                <a:cubicBezTo>
                  <a:pt x="10362267" y="3922003"/>
                  <a:pt x="10343857" y="3936644"/>
                  <a:pt x="10317264" y="3936644"/>
                </a:cubicBezTo>
                <a:cubicBezTo>
                  <a:pt x="10294763" y="3938736"/>
                  <a:pt x="10280444" y="3936644"/>
                  <a:pt x="10272261" y="3936644"/>
                </a:cubicBezTo>
                <a:cubicBezTo>
                  <a:pt x="10272261" y="3936644"/>
                  <a:pt x="10272261" y="3936644"/>
                  <a:pt x="10272261" y="3861343"/>
                </a:cubicBezTo>
                <a:cubicBezTo>
                  <a:pt x="10276353" y="3859251"/>
                  <a:pt x="10286581" y="3859251"/>
                  <a:pt x="10302945" y="3859251"/>
                </a:cubicBezTo>
                <a:close/>
                <a:moveTo>
                  <a:pt x="10679182" y="3847562"/>
                </a:moveTo>
                <a:cubicBezTo>
                  <a:pt x="10679182" y="3847562"/>
                  <a:pt x="10679182" y="3847562"/>
                  <a:pt x="10650472" y="3853806"/>
                </a:cubicBezTo>
                <a:cubicBezTo>
                  <a:pt x="10646371" y="3855888"/>
                  <a:pt x="10644320" y="3857970"/>
                  <a:pt x="10644320" y="3860050"/>
                </a:cubicBezTo>
                <a:cubicBezTo>
                  <a:pt x="10644320" y="3860050"/>
                  <a:pt x="10644320" y="3860050"/>
                  <a:pt x="10644320" y="3891272"/>
                </a:cubicBezTo>
                <a:cubicBezTo>
                  <a:pt x="10644320" y="3891272"/>
                  <a:pt x="10644320" y="3891272"/>
                  <a:pt x="10627914" y="3891272"/>
                </a:cubicBezTo>
                <a:cubicBezTo>
                  <a:pt x="10623813" y="3891272"/>
                  <a:pt x="10621762" y="3893354"/>
                  <a:pt x="10621762" y="3897517"/>
                </a:cubicBezTo>
                <a:cubicBezTo>
                  <a:pt x="10621762" y="3897517"/>
                  <a:pt x="10621762" y="3897517"/>
                  <a:pt x="10621762" y="3922495"/>
                </a:cubicBezTo>
                <a:cubicBezTo>
                  <a:pt x="10621762" y="3926658"/>
                  <a:pt x="10623813" y="3928739"/>
                  <a:pt x="10627914" y="3928739"/>
                </a:cubicBezTo>
                <a:cubicBezTo>
                  <a:pt x="10627914" y="3928739"/>
                  <a:pt x="10627914" y="3928739"/>
                  <a:pt x="10644320" y="3928739"/>
                </a:cubicBezTo>
                <a:cubicBezTo>
                  <a:pt x="10644320" y="3928739"/>
                  <a:pt x="10644320" y="3928739"/>
                  <a:pt x="10644320" y="4011998"/>
                </a:cubicBezTo>
                <a:cubicBezTo>
                  <a:pt x="10644320" y="4068197"/>
                  <a:pt x="10658675" y="4084849"/>
                  <a:pt x="10699689" y="4084849"/>
                </a:cubicBezTo>
                <a:cubicBezTo>
                  <a:pt x="10709943" y="4084849"/>
                  <a:pt x="10722247" y="4080686"/>
                  <a:pt x="10732500" y="4080686"/>
                </a:cubicBezTo>
                <a:cubicBezTo>
                  <a:pt x="10736602" y="4078605"/>
                  <a:pt x="10738652" y="4076523"/>
                  <a:pt x="10738652" y="4072360"/>
                </a:cubicBezTo>
                <a:cubicBezTo>
                  <a:pt x="10738652" y="4072360"/>
                  <a:pt x="10738652" y="4072360"/>
                  <a:pt x="10736602" y="4049464"/>
                </a:cubicBezTo>
                <a:cubicBezTo>
                  <a:pt x="10736602" y="4045301"/>
                  <a:pt x="10734551" y="4041138"/>
                  <a:pt x="10730449" y="4041138"/>
                </a:cubicBezTo>
                <a:cubicBezTo>
                  <a:pt x="10724297" y="4041138"/>
                  <a:pt x="10714044" y="4043220"/>
                  <a:pt x="10705841" y="4043220"/>
                </a:cubicBezTo>
                <a:cubicBezTo>
                  <a:pt x="10687385" y="4043220"/>
                  <a:pt x="10687385" y="4032813"/>
                  <a:pt x="10687385" y="4005753"/>
                </a:cubicBezTo>
                <a:cubicBezTo>
                  <a:pt x="10687385" y="4005753"/>
                  <a:pt x="10687385" y="4005753"/>
                  <a:pt x="10687385" y="3928739"/>
                </a:cubicBezTo>
                <a:cubicBezTo>
                  <a:pt x="10687385" y="3928739"/>
                  <a:pt x="10687385" y="3928739"/>
                  <a:pt x="10730449" y="3928739"/>
                </a:cubicBezTo>
                <a:cubicBezTo>
                  <a:pt x="10734551" y="3928739"/>
                  <a:pt x="10736602" y="3926658"/>
                  <a:pt x="10736602" y="3922495"/>
                </a:cubicBezTo>
                <a:cubicBezTo>
                  <a:pt x="10736602" y="3922495"/>
                  <a:pt x="10736602" y="3922495"/>
                  <a:pt x="10736602" y="3897517"/>
                </a:cubicBezTo>
                <a:cubicBezTo>
                  <a:pt x="10736602" y="3893354"/>
                  <a:pt x="10734551" y="3891272"/>
                  <a:pt x="10730449" y="3891272"/>
                </a:cubicBezTo>
                <a:cubicBezTo>
                  <a:pt x="10730449" y="3891272"/>
                  <a:pt x="10730449" y="3891272"/>
                  <a:pt x="10687385" y="3891272"/>
                </a:cubicBezTo>
                <a:cubicBezTo>
                  <a:pt x="10687385" y="3891272"/>
                  <a:pt x="10687385" y="3891272"/>
                  <a:pt x="10687385" y="3853806"/>
                </a:cubicBezTo>
                <a:cubicBezTo>
                  <a:pt x="10687385" y="3851725"/>
                  <a:pt x="10685334" y="3849643"/>
                  <a:pt x="10685334" y="3847562"/>
                </a:cubicBezTo>
                <a:cubicBezTo>
                  <a:pt x="10683283" y="3847562"/>
                  <a:pt x="10681232" y="3847562"/>
                  <a:pt x="10679182" y="3847562"/>
                </a:cubicBezTo>
                <a:close/>
                <a:moveTo>
                  <a:pt x="10313278" y="3818340"/>
                </a:moveTo>
                <a:cubicBezTo>
                  <a:pt x="10302968" y="3818340"/>
                  <a:pt x="10272038" y="3818340"/>
                  <a:pt x="10232861" y="3822492"/>
                </a:cubicBezTo>
                <a:cubicBezTo>
                  <a:pt x="10230798" y="3822492"/>
                  <a:pt x="10226674" y="3826644"/>
                  <a:pt x="10226674" y="3830796"/>
                </a:cubicBezTo>
                <a:cubicBezTo>
                  <a:pt x="10226674" y="3830796"/>
                  <a:pt x="10226674" y="3830796"/>
                  <a:pt x="10226674" y="4071608"/>
                </a:cubicBezTo>
                <a:cubicBezTo>
                  <a:pt x="10226674" y="4075760"/>
                  <a:pt x="10230798" y="4077836"/>
                  <a:pt x="10234922" y="4077836"/>
                </a:cubicBezTo>
                <a:cubicBezTo>
                  <a:pt x="10234922" y="4077836"/>
                  <a:pt x="10234922" y="4077836"/>
                  <a:pt x="10263790" y="4077836"/>
                </a:cubicBezTo>
                <a:cubicBezTo>
                  <a:pt x="10267914" y="4077836"/>
                  <a:pt x="10272038" y="4075760"/>
                  <a:pt x="10272038" y="4071608"/>
                </a:cubicBezTo>
                <a:cubicBezTo>
                  <a:pt x="10272038" y="4071608"/>
                  <a:pt x="10272038" y="4071608"/>
                  <a:pt x="10272038" y="3976114"/>
                </a:cubicBezTo>
                <a:cubicBezTo>
                  <a:pt x="10280286" y="3976114"/>
                  <a:pt x="10298844" y="3978189"/>
                  <a:pt x="10321526" y="3978189"/>
                </a:cubicBezTo>
                <a:cubicBezTo>
                  <a:pt x="10321526" y="3978189"/>
                  <a:pt x="10321526" y="3978189"/>
                  <a:pt x="10362766" y="4073683"/>
                </a:cubicBezTo>
                <a:cubicBezTo>
                  <a:pt x="10364828" y="4077836"/>
                  <a:pt x="10366890" y="4077836"/>
                  <a:pt x="10368952" y="4077836"/>
                </a:cubicBezTo>
                <a:cubicBezTo>
                  <a:pt x="10368952" y="4077836"/>
                  <a:pt x="10368952" y="4077836"/>
                  <a:pt x="10401944" y="4077836"/>
                </a:cubicBezTo>
                <a:cubicBezTo>
                  <a:pt x="10406068" y="4077836"/>
                  <a:pt x="10408130" y="4077836"/>
                  <a:pt x="10408130" y="4075760"/>
                </a:cubicBezTo>
                <a:cubicBezTo>
                  <a:pt x="10410192" y="4073683"/>
                  <a:pt x="10410192" y="4071608"/>
                  <a:pt x="10410192" y="4069532"/>
                </a:cubicBezTo>
                <a:lnTo>
                  <a:pt x="10362766" y="3965734"/>
                </a:lnTo>
                <a:cubicBezTo>
                  <a:pt x="10393696" y="3951202"/>
                  <a:pt x="10408130" y="3928366"/>
                  <a:pt x="10408130" y="3897226"/>
                </a:cubicBezTo>
                <a:cubicBezTo>
                  <a:pt x="10408130" y="3861935"/>
                  <a:pt x="10391634" y="3818340"/>
                  <a:pt x="10319464" y="3818340"/>
                </a:cubicBezTo>
                <a:cubicBezTo>
                  <a:pt x="10319464" y="3818340"/>
                  <a:pt x="10317402" y="3818340"/>
                  <a:pt x="10313278" y="3818340"/>
                </a:cubicBezTo>
                <a:close/>
                <a:moveTo>
                  <a:pt x="11675833" y="3785334"/>
                </a:moveTo>
                <a:cubicBezTo>
                  <a:pt x="11677894" y="3783273"/>
                  <a:pt x="11682015" y="3783273"/>
                  <a:pt x="11684076" y="3785334"/>
                </a:cubicBezTo>
                <a:cubicBezTo>
                  <a:pt x="11727344" y="3795635"/>
                  <a:pt x="11760312" y="3814179"/>
                  <a:pt x="11791218" y="3847147"/>
                </a:cubicBezTo>
                <a:cubicBezTo>
                  <a:pt x="11793278" y="3849207"/>
                  <a:pt x="11795339" y="3851267"/>
                  <a:pt x="11795339" y="3853328"/>
                </a:cubicBezTo>
                <a:cubicBezTo>
                  <a:pt x="11793278" y="3857448"/>
                  <a:pt x="11791218" y="3857448"/>
                  <a:pt x="11787097" y="3859509"/>
                </a:cubicBezTo>
                <a:cubicBezTo>
                  <a:pt x="11696438" y="3902778"/>
                  <a:pt x="11696438" y="3902778"/>
                  <a:pt x="11696438" y="3902778"/>
                </a:cubicBezTo>
                <a:cubicBezTo>
                  <a:pt x="11692317" y="3904838"/>
                  <a:pt x="11688196" y="3904838"/>
                  <a:pt x="11686136" y="3904838"/>
                </a:cubicBezTo>
                <a:cubicBezTo>
                  <a:pt x="11684076" y="3902778"/>
                  <a:pt x="11682015" y="3898657"/>
                  <a:pt x="11682015" y="3894536"/>
                </a:cubicBezTo>
                <a:cubicBezTo>
                  <a:pt x="11673773" y="3793575"/>
                  <a:pt x="11673773" y="3793575"/>
                  <a:pt x="11673773" y="3793575"/>
                </a:cubicBezTo>
                <a:cubicBezTo>
                  <a:pt x="11673773" y="3789454"/>
                  <a:pt x="11673773" y="3787394"/>
                  <a:pt x="11675833" y="3785334"/>
                </a:cubicBezTo>
                <a:close/>
                <a:moveTo>
                  <a:pt x="11618498" y="3784563"/>
                </a:moveTo>
                <a:cubicBezTo>
                  <a:pt x="11620043" y="3784306"/>
                  <a:pt x="11621589" y="3784306"/>
                  <a:pt x="11622619" y="3785338"/>
                </a:cubicBezTo>
                <a:cubicBezTo>
                  <a:pt x="11622619" y="3787403"/>
                  <a:pt x="11624679" y="3789468"/>
                  <a:pt x="11624679" y="3795663"/>
                </a:cubicBezTo>
                <a:cubicBezTo>
                  <a:pt x="11616438" y="3896851"/>
                  <a:pt x="11616438" y="3896851"/>
                  <a:pt x="11616438" y="3896851"/>
                </a:cubicBezTo>
                <a:cubicBezTo>
                  <a:pt x="11616438" y="3900981"/>
                  <a:pt x="11614377" y="3903046"/>
                  <a:pt x="11612316" y="3905111"/>
                </a:cubicBezTo>
                <a:cubicBezTo>
                  <a:pt x="11608196" y="3907176"/>
                  <a:pt x="11606135" y="3907176"/>
                  <a:pt x="11602015" y="3905111"/>
                </a:cubicBezTo>
                <a:cubicBezTo>
                  <a:pt x="11511355" y="3859680"/>
                  <a:pt x="11511355" y="3859680"/>
                  <a:pt x="11511355" y="3859680"/>
                </a:cubicBezTo>
                <a:cubicBezTo>
                  <a:pt x="11507235" y="3859680"/>
                  <a:pt x="11505174" y="3857615"/>
                  <a:pt x="11503114" y="3853485"/>
                </a:cubicBezTo>
                <a:cubicBezTo>
                  <a:pt x="11503114" y="3851419"/>
                  <a:pt x="11505174" y="3849355"/>
                  <a:pt x="11507235" y="3847289"/>
                </a:cubicBezTo>
                <a:cubicBezTo>
                  <a:pt x="11538141" y="3814249"/>
                  <a:pt x="11571108" y="3795663"/>
                  <a:pt x="11614377" y="3785338"/>
                </a:cubicBezTo>
                <a:cubicBezTo>
                  <a:pt x="11615407" y="3785338"/>
                  <a:pt x="11616952" y="3784822"/>
                  <a:pt x="11618498" y="3784563"/>
                </a:cubicBezTo>
                <a:close/>
                <a:moveTo>
                  <a:pt x="11649811" y="3749374"/>
                </a:moveTo>
                <a:cubicBezTo>
                  <a:pt x="11530058" y="3749374"/>
                  <a:pt x="11432980" y="3847500"/>
                  <a:pt x="11432980" y="3968544"/>
                </a:cubicBezTo>
                <a:cubicBezTo>
                  <a:pt x="11432980" y="4089587"/>
                  <a:pt x="11530058" y="4187713"/>
                  <a:pt x="11649811" y="4187713"/>
                </a:cubicBezTo>
                <a:cubicBezTo>
                  <a:pt x="11769564" y="4187713"/>
                  <a:pt x="11866643" y="4089587"/>
                  <a:pt x="11866643" y="3968544"/>
                </a:cubicBezTo>
                <a:cubicBezTo>
                  <a:pt x="11866643" y="3847500"/>
                  <a:pt x="11769564" y="3749374"/>
                  <a:pt x="11649811" y="3749374"/>
                </a:cubicBezTo>
                <a:close/>
                <a:moveTo>
                  <a:pt x="11649226" y="3717815"/>
                </a:moveTo>
                <a:cubicBezTo>
                  <a:pt x="11785441" y="3717815"/>
                  <a:pt x="11895865" y="3829547"/>
                  <a:pt x="11895865" y="3967376"/>
                </a:cubicBezTo>
                <a:cubicBezTo>
                  <a:pt x="11895865" y="4105204"/>
                  <a:pt x="11785441" y="4216937"/>
                  <a:pt x="11649226" y="4216937"/>
                </a:cubicBezTo>
                <a:cubicBezTo>
                  <a:pt x="11513012" y="4216937"/>
                  <a:pt x="11402588" y="4105204"/>
                  <a:pt x="11402588" y="3967376"/>
                </a:cubicBezTo>
                <a:cubicBezTo>
                  <a:pt x="11402588" y="3829547"/>
                  <a:pt x="11513012" y="3717815"/>
                  <a:pt x="11649226" y="3717815"/>
                </a:cubicBezTo>
                <a:close/>
                <a:moveTo>
                  <a:pt x="11636303" y="3639239"/>
                </a:moveTo>
                <a:cubicBezTo>
                  <a:pt x="11628077" y="3653788"/>
                  <a:pt x="11623964" y="3672494"/>
                  <a:pt x="11623964" y="3689122"/>
                </a:cubicBezTo>
                <a:cubicBezTo>
                  <a:pt x="11619850" y="3689122"/>
                  <a:pt x="11603398" y="3691200"/>
                  <a:pt x="11601342" y="3693279"/>
                </a:cubicBezTo>
                <a:cubicBezTo>
                  <a:pt x="11595172" y="3674573"/>
                  <a:pt x="11586946" y="3657945"/>
                  <a:pt x="11574607" y="3647553"/>
                </a:cubicBezTo>
                <a:cubicBezTo>
                  <a:pt x="11574607" y="3645474"/>
                  <a:pt x="11574607" y="3645474"/>
                  <a:pt x="11574607" y="3645474"/>
                </a:cubicBezTo>
                <a:cubicBezTo>
                  <a:pt x="11572550" y="3647553"/>
                  <a:pt x="11572550" y="3647553"/>
                  <a:pt x="11572550" y="3647553"/>
                </a:cubicBezTo>
                <a:cubicBezTo>
                  <a:pt x="11566381" y="3647553"/>
                  <a:pt x="11558155" y="3649631"/>
                  <a:pt x="11551985" y="3651710"/>
                </a:cubicBezTo>
                <a:cubicBezTo>
                  <a:pt x="11551985" y="3653788"/>
                  <a:pt x="11551985" y="3653788"/>
                  <a:pt x="11551985" y="3653788"/>
                </a:cubicBezTo>
                <a:cubicBezTo>
                  <a:pt x="11549928" y="3662102"/>
                  <a:pt x="11547872" y="3670416"/>
                  <a:pt x="11547872" y="3678730"/>
                </a:cubicBezTo>
                <a:cubicBezTo>
                  <a:pt x="11547872" y="3689122"/>
                  <a:pt x="11549928" y="3697436"/>
                  <a:pt x="11551985" y="3705750"/>
                </a:cubicBezTo>
                <a:cubicBezTo>
                  <a:pt x="11549928" y="3705750"/>
                  <a:pt x="11533476" y="3714063"/>
                  <a:pt x="11531420" y="3714063"/>
                </a:cubicBezTo>
                <a:cubicBezTo>
                  <a:pt x="11521137" y="3699514"/>
                  <a:pt x="11508798" y="3684965"/>
                  <a:pt x="11494402" y="3678730"/>
                </a:cubicBezTo>
                <a:cubicBezTo>
                  <a:pt x="11494402" y="3676651"/>
                  <a:pt x="11494402" y="3676651"/>
                  <a:pt x="11494402" y="3676651"/>
                </a:cubicBezTo>
                <a:cubicBezTo>
                  <a:pt x="11492346" y="3676651"/>
                  <a:pt x="11492346" y="3676651"/>
                  <a:pt x="11492346" y="3676651"/>
                </a:cubicBezTo>
                <a:cubicBezTo>
                  <a:pt x="11486176" y="3680808"/>
                  <a:pt x="11480006" y="3684965"/>
                  <a:pt x="11473837" y="3689122"/>
                </a:cubicBezTo>
                <a:cubicBezTo>
                  <a:pt x="11473837" y="3689122"/>
                  <a:pt x="11473837" y="3691200"/>
                  <a:pt x="11473837" y="3691200"/>
                </a:cubicBezTo>
                <a:cubicBezTo>
                  <a:pt x="11473837" y="3707828"/>
                  <a:pt x="11477950" y="3724456"/>
                  <a:pt x="11486176" y="3741083"/>
                </a:cubicBezTo>
                <a:cubicBezTo>
                  <a:pt x="11484120" y="3743162"/>
                  <a:pt x="11471780" y="3751476"/>
                  <a:pt x="11469724" y="3753554"/>
                </a:cubicBezTo>
                <a:cubicBezTo>
                  <a:pt x="11457385" y="3741083"/>
                  <a:pt x="11440932" y="3730691"/>
                  <a:pt x="11426536" y="3726534"/>
                </a:cubicBezTo>
                <a:cubicBezTo>
                  <a:pt x="11424480" y="3726534"/>
                  <a:pt x="11424480" y="3726534"/>
                  <a:pt x="11424480" y="3726534"/>
                </a:cubicBezTo>
                <a:cubicBezTo>
                  <a:pt x="11424480" y="3728612"/>
                  <a:pt x="11424480" y="3728612"/>
                  <a:pt x="11424480" y="3728612"/>
                </a:cubicBezTo>
                <a:cubicBezTo>
                  <a:pt x="11418310" y="3730691"/>
                  <a:pt x="11412140" y="3736926"/>
                  <a:pt x="11408027" y="3743162"/>
                </a:cubicBezTo>
                <a:cubicBezTo>
                  <a:pt x="11408027" y="3745240"/>
                  <a:pt x="11408027" y="3745240"/>
                  <a:pt x="11408027" y="3745240"/>
                </a:cubicBezTo>
                <a:cubicBezTo>
                  <a:pt x="11412140" y="3759789"/>
                  <a:pt x="11422423" y="3776417"/>
                  <a:pt x="11434763" y="3790966"/>
                </a:cubicBezTo>
                <a:cubicBezTo>
                  <a:pt x="11432706" y="3790966"/>
                  <a:pt x="11422423" y="3805515"/>
                  <a:pt x="11420366" y="3807594"/>
                </a:cubicBezTo>
                <a:cubicBezTo>
                  <a:pt x="11405971" y="3799280"/>
                  <a:pt x="11387462" y="3795123"/>
                  <a:pt x="11371010" y="3795123"/>
                </a:cubicBezTo>
                <a:cubicBezTo>
                  <a:pt x="11368953" y="3795123"/>
                  <a:pt x="11368953" y="3795123"/>
                  <a:pt x="11368953" y="3795123"/>
                </a:cubicBezTo>
                <a:cubicBezTo>
                  <a:pt x="11364840" y="3799280"/>
                  <a:pt x="11360727" y="3807594"/>
                  <a:pt x="11358671" y="3813829"/>
                </a:cubicBezTo>
                <a:cubicBezTo>
                  <a:pt x="11358671" y="3815908"/>
                  <a:pt x="11358671" y="3815908"/>
                  <a:pt x="11358671" y="3815908"/>
                </a:cubicBezTo>
                <a:cubicBezTo>
                  <a:pt x="11366897" y="3830456"/>
                  <a:pt x="11379236" y="3842927"/>
                  <a:pt x="11395688" y="3853320"/>
                </a:cubicBezTo>
                <a:cubicBezTo>
                  <a:pt x="11393632" y="3855398"/>
                  <a:pt x="11387462" y="3869947"/>
                  <a:pt x="11387462" y="3872026"/>
                </a:cubicBezTo>
                <a:cubicBezTo>
                  <a:pt x="11368953" y="3867869"/>
                  <a:pt x="11350444" y="3867869"/>
                  <a:pt x="11336049" y="3872026"/>
                </a:cubicBezTo>
                <a:cubicBezTo>
                  <a:pt x="11333992" y="3872026"/>
                  <a:pt x="11333992" y="3872026"/>
                  <a:pt x="11333992" y="3872026"/>
                </a:cubicBezTo>
                <a:cubicBezTo>
                  <a:pt x="11333992" y="3874104"/>
                  <a:pt x="11333992" y="3874104"/>
                  <a:pt x="11333992" y="3874104"/>
                </a:cubicBezTo>
                <a:cubicBezTo>
                  <a:pt x="11331936" y="3880340"/>
                  <a:pt x="11329879" y="3888653"/>
                  <a:pt x="11327823" y="3894888"/>
                </a:cubicBezTo>
                <a:cubicBezTo>
                  <a:pt x="11329879" y="3896967"/>
                  <a:pt x="11329879" y="3896967"/>
                  <a:pt x="11329879" y="3896967"/>
                </a:cubicBezTo>
                <a:cubicBezTo>
                  <a:pt x="11340162" y="3907359"/>
                  <a:pt x="11356614" y="3917752"/>
                  <a:pt x="11373066" y="3921908"/>
                </a:cubicBezTo>
                <a:cubicBezTo>
                  <a:pt x="11373066" y="3923987"/>
                  <a:pt x="11371010" y="3942693"/>
                  <a:pt x="11371010" y="3944772"/>
                </a:cubicBezTo>
                <a:cubicBezTo>
                  <a:pt x="11352501" y="3944772"/>
                  <a:pt x="11333992" y="3948928"/>
                  <a:pt x="11321653" y="3957243"/>
                </a:cubicBezTo>
                <a:cubicBezTo>
                  <a:pt x="11319596" y="3957243"/>
                  <a:pt x="11319596" y="3957243"/>
                  <a:pt x="11319596" y="3957243"/>
                </a:cubicBezTo>
                <a:cubicBezTo>
                  <a:pt x="11319596" y="3959320"/>
                  <a:pt x="11319596" y="3959320"/>
                  <a:pt x="11319596" y="3959320"/>
                </a:cubicBezTo>
                <a:cubicBezTo>
                  <a:pt x="11319596" y="3961399"/>
                  <a:pt x="11319596" y="3965556"/>
                  <a:pt x="11319596" y="3969713"/>
                </a:cubicBezTo>
                <a:cubicBezTo>
                  <a:pt x="11319596" y="3973870"/>
                  <a:pt x="11319596" y="3978027"/>
                  <a:pt x="11319596" y="3980105"/>
                </a:cubicBezTo>
                <a:cubicBezTo>
                  <a:pt x="11319596" y="3982184"/>
                  <a:pt x="11319596" y="3982184"/>
                  <a:pt x="11319596" y="3982184"/>
                </a:cubicBezTo>
                <a:cubicBezTo>
                  <a:pt x="11321653" y="3982184"/>
                  <a:pt x="11321653" y="3982184"/>
                  <a:pt x="11321653" y="3982184"/>
                </a:cubicBezTo>
                <a:cubicBezTo>
                  <a:pt x="11333992" y="3990498"/>
                  <a:pt x="11352501" y="3994655"/>
                  <a:pt x="11371010" y="3994655"/>
                </a:cubicBezTo>
                <a:cubicBezTo>
                  <a:pt x="11371010" y="3998811"/>
                  <a:pt x="11373066" y="4015439"/>
                  <a:pt x="11375123" y="4017517"/>
                </a:cubicBezTo>
                <a:cubicBezTo>
                  <a:pt x="11356614" y="4023752"/>
                  <a:pt x="11340162" y="4032066"/>
                  <a:pt x="11329879" y="4044537"/>
                </a:cubicBezTo>
                <a:cubicBezTo>
                  <a:pt x="11327823" y="4044537"/>
                  <a:pt x="11327823" y="4044537"/>
                  <a:pt x="11327823" y="4044537"/>
                </a:cubicBezTo>
                <a:cubicBezTo>
                  <a:pt x="11327823" y="4046616"/>
                  <a:pt x="11327823" y="4046616"/>
                  <a:pt x="11327823" y="4046616"/>
                </a:cubicBezTo>
                <a:cubicBezTo>
                  <a:pt x="11329879" y="4052851"/>
                  <a:pt x="11331936" y="4061165"/>
                  <a:pt x="11333992" y="4067401"/>
                </a:cubicBezTo>
                <a:cubicBezTo>
                  <a:pt x="11336049" y="4067401"/>
                  <a:pt x="11336049" y="4067401"/>
                  <a:pt x="11336049" y="4067401"/>
                </a:cubicBezTo>
                <a:cubicBezTo>
                  <a:pt x="11350444" y="4073636"/>
                  <a:pt x="11371010" y="4071557"/>
                  <a:pt x="11387462" y="4067401"/>
                </a:cubicBezTo>
                <a:cubicBezTo>
                  <a:pt x="11387462" y="4069478"/>
                  <a:pt x="11395688" y="4086107"/>
                  <a:pt x="11395688" y="4088184"/>
                </a:cubicBezTo>
                <a:cubicBezTo>
                  <a:pt x="11381292" y="4096498"/>
                  <a:pt x="11366897" y="4111048"/>
                  <a:pt x="11358671" y="4125597"/>
                </a:cubicBezTo>
                <a:cubicBezTo>
                  <a:pt x="11358671" y="4127675"/>
                  <a:pt x="11358671" y="4127675"/>
                  <a:pt x="11358671" y="4127675"/>
                </a:cubicBezTo>
                <a:cubicBezTo>
                  <a:pt x="11360727" y="4131833"/>
                  <a:pt x="11366897" y="4140146"/>
                  <a:pt x="11371010" y="4146381"/>
                </a:cubicBezTo>
                <a:cubicBezTo>
                  <a:pt x="11387462" y="4146381"/>
                  <a:pt x="11405971" y="4142225"/>
                  <a:pt x="11422423" y="4131833"/>
                </a:cubicBezTo>
                <a:cubicBezTo>
                  <a:pt x="11422423" y="4133910"/>
                  <a:pt x="11432706" y="4148460"/>
                  <a:pt x="11434763" y="4150539"/>
                </a:cubicBezTo>
                <a:cubicBezTo>
                  <a:pt x="11422423" y="4163009"/>
                  <a:pt x="11412140" y="4179636"/>
                  <a:pt x="11408027" y="4196265"/>
                </a:cubicBezTo>
                <a:cubicBezTo>
                  <a:pt x="11410084" y="4198342"/>
                  <a:pt x="11410084" y="4198342"/>
                  <a:pt x="11410084" y="4198342"/>
                </a:cubicBezTo>
                <a:cubicBezTo>
                  <a:pt x="11412140" y="4202500"/>
                  <a:pt x="11420366" y="4208735"/>
                  <a:pt x="11424480" y="4212892"/>
                </a:cubicBezTo>
                <a:cubicBezTo>
                  <a:pt x="11426536" y="4212892"/>
                  <a:pt x="11426536" y="4212892"/>
                  <a:pt x="11426536" y="4212892"/>
                </a:cubicBezTo>
                <a:cubicBezTo>
                  <a:pt x="11440932" y="4208735"/>
                  <a:pt x="11457385" y="4200421"/>
                  <a:pt x="11471780" y="4185872"/>
                </a:cubicBezTo>
                <a:cubicBezTo>
                  <a:pt x="11473837" y="4187951"/>
                  <a:pt x="11486176" y="4198342"/>
                  <a:pt x="11488233" y="4200421"/>
                </a:cubicBezTo>
                <a:cubicBezTo>
                  <a:pt x="11480006" y="4217048"/>
                  <a:pt x="11475894" y="4233677"/>
                  <a:pt x="11475894" y="4250304"/>
                </a:cubicBezTo>
                <a:cubicBezTo>
                  <a:pt x="11475894" y="4250304"/>
                  <a:pt x="11475894" y="4252383"/>
                  <a:pt x="11475894" y="4252383"/>
                </a:cubicBezTo>
                <a:cubicBezTo>
                  <a:pt x="11480006" y="4256539"/>
                  <a:pt x="11488233" y="4260697"/>
                  <a:pt x="11494402" y="4262774"/>
                </a:cubicBezTo>
                <a:cubicBezTo>
                  <a:pt x="11494402" y="4264853"/>
                  <a:pt x="11494402" y="4264853"/>
                  <a:pt x="11494402" y="4264853"/>
                </a:cubicBezTo>
                <a:cubicBezTo>
                  <a:pt x="11496459" y="4262774"/>
                  <a:pt x="11496459" y="4262774"/>
                  <a:pt x="11496459" y="4262774"/>
                </a:cubicBezTo>
                <a:cubicBezTo>
                  <a:pt x="11510854" y="4254461"/>
                  <a:pt x="11523194" y="4241990"/>
                  <a:pt x="11533476" y="4225363"/>
                </a:cubicBezTo>
                <a:cubicBezTo>
                  <a:pt x="11535533" y="4227441"/>
                  <a:pt x="11549928" y="4233677"/>
                  <a:pt x="11551985" y="4233677"/>
                </a:cubicBezTo>
                <a:cubicBezTo>
                  <a:pt x="11549928" y="4241990"/>
                  <a:pt x="11549928" y="4252383"/>
                  <a:pt x="11549928" y="4260697"/>
                </a:cubicBezTo>
                <a:cubicBezTo>
                  <a:pt x="11549928" y="4269010"/>
                  <a:pt x="11549928" y="4279403"/>
                  <a:pt x="11551985" y="4285638"/>
                </a:cubicBezTo>
                <a:cubicBezTo>
                  <a:pt x="11551985" y="4287716"/>
                  <a:pt x="11551985" y="4287716"/>
                  <a:pt x="11551985" y="4287716"/>
                </a:cubicBezTo>
                <a:cubicBezTo>
                  <a:pt x="11554042" y="4287716"/>
                  <a:pt x="11554042" y="4287716"/>
                  <a:pt x="11554042" y="4287716"/>
                </a:cubicBezTo>
                <a:cubicBezTo>
                  <a:pt x="11558155" y="4289795"/>
                  <a:pt x="11568437" y="4291873"/>
                  <a:pt x="11574607" y="4293951"/>
                </a:cubicBezTo>
                <a:cubicBezTo>
                  <a:pt x="11576663" y="4293951"/>
                  <a:pt x="11576663" y="4293951"/>
                  <a:pt x="11576663" y="4293951"/>
                </a:cubicBezTo>
                <a:cubicBezTo>
                  <a:pt x="11586946" y="4281481"/>
                  <a:pt x="11597229" y="4264853"/>
                  <a:pt x="11601342" y="4248226"/>
                </a:cubicBezTo>
                <a:cubicBezTo>
                  <a:pt x="11603398" y="4248226"/>
                  <a:pt x="11621907" y="4250304"/>
                  <a:pt x="11623964" y="4250304"/>
                </a:cubicBezTo>
                <a:cubicBezTo>
                  <a:pt x="11623964" y="4269010"/>
                  <a:pt x="11628077" y="4287716"/>
                  <a:pt x="11636303" y="4302265"/>
                </a:cubicBezTo>
                <a:cubicBezTo>
                  <a:pt x="11638359" y="4302265"/>
                  <a:pt x="11638359" y="4302265"/>
                  <a:pt x="11638359" y="4302265"/>
                </a:cubicBezTo>
                <a:cubicBezTo>
                  <a:pt x="11644529" y="4302265"/>
                  <a:pt x="11654812" y="4302265"/>
                  <a:pt x="11658925" y="4302265"/>
                </a:cubicBezTo>
                <a:cubicBezTo>
                  <a:pt x="11660982" y="4302265"/>
                  <a:pt x="11660982" y="4302265"/>
                  <a:pt x="11660982" y="4302265"/>
                </a:cubicBezTo>
                <a:cubicBezTo>
                  <a:pt x="11669208" y="4287716"/>
                  <a:pt x="11673321" y="4269010"/>
                  <a:pt x="11675378" y="4250304"/>
                </a:cubicBezTo>
                <a:cubicBezTo>
                  <a:pt x="11677434" y="4250304"/>
                  <a:pt x="11693886" y="4248226"/>
                  <a:pt x="11695943" y="4248226"/>
                </a:cubicBezTo>
                <a:cubicBezTo>
                  <a:pt x="11700056" y="4264853"/>
                  <a:pt x="11710338" y="4281481"/>
                  <a:pt x="11722678" y="4293951"/>
                </a:cubicBezTo>
                <a:cubicBezTo>
                  <a:pt x="11728847" y="4291873"/>
                  <a:pt x="11739130" y="4289795"/>
                  <a:pt x="11743243" y="4287716"/>
                </a:cubicBezTo>
                <a:cubicBezTo>
                  <a:pt x="11745300" y="4287716"/>
                  <a:pt x="11745300" y="4287716"/>
                  <a:pt x="11745300" y="4287716"/>
                </a:cubicBezTo>
                <a:cubicBezTo>
                  <a:pt x="11747356" y="4279403"/>
                  <a:pt x="11747356" y="4269010"/>
                  <a:pt x="11747356" y="4260697"/>
                </a:cubicBezTo>
                <a:cubicBezTo>
                  <a:pt x="11747356" y="4252383"/>
                  <a:pt x="11747356" y="4241990"/>
                  <a:pt x="11745300" y="4233677"/>
                </a:cubicBezTo>
                <a:cubicBezTo>
                  <a:pt x="11747356" y="4233677"/>
                  <a:pt x="11763808" y="4227441"/>
                  <a:pt x="11765865" y="4225363"/>
                </a:cubicBezTo>
                <a:cubicBezTo>
                  <a:pt x="11774091" y="4241990"/>
                  <a:pt x="11788487" y="4254461"/>
                  <a:pt x="11802882" y="4262774"/>
                </a:cubicBezTo>
                <a:cubicBezTo>
                  <a:pt x="11809052" y="4260697"/>
                  <a:pt x="11817278" y="4256539"/>
                  <a:pt x="11821391" y="4252383"/>
                </a:cubicBezTo>
                <a:cubicBezTo>
                  <a:pt x="11823448" y="4250304"/>
                  <a:pt x="11823448" y="4250304"/>
                  <a:pt x="11823448" y="4250304"/>
                </a:cubicBezTo>
                <a:cubicBezTo>
                  <a:pt x="11823448" y="4250304"/>
                  <a:pt x="11823448" y="4250304"/>
                  <a:pt x="11823448" y="4248226"/>
                </a:cubicBezTo>
                <a:cubicBezTo>
                  <a:pt x="11823448" y="4233677"/>
                  <a:pt x="11817278" y="4214971"/>
                  <a:pt x="11809052" y="4200421"/>
                </a:cubicBezTo>
                <a:cubicBezTo>
                  <a:pt x="11811108" y="4198342"/>
                  <a:pt x="11823448" y="4187951"/>
                  <a:pt x="11825504" y="4185872"/>
                </a:cubicBezTo>
                <a:cubicBezTo>
                  <a:pt x="11839900" y="4198342"/>
                  <a:pt x="11856352" y="4208735"/>
                  <a:pt x="11870748" y="4212892"/>
                </a:cubicBezTo>
                <a:cubicBezTo>
                  <a:pt x="11872805" y="4212892"/>
                  <a:pt x="11872805" y="4212892"/>
                  <a:pt x="11872805" y="4212892"/>
                </a:cubicBezTo>
                <a:cubicBezTo>
                  <a:pt x="11876918" y="4208735"/>
                  <a:pt x="11885144" y="4202500"/>
                  <a:pt x="11887201" y="4196265"/>
                </a:cubicBezTo>
                <a:cubicBezTo>
                  <a:pt x="11889257" y="4196265"/>
                  <a:pt x="11889257" y="4196265"/>
                  <a:pt x="11889257" y="4196265"/>
                </a:cubicBezTo>
                <a:cubicBezTo>
                  <a:pt x="11885144" y="4179636"/>
                  <a:pt x="11874861" y="4163009"/>
                  <a:pt x="11862522" y="4150539"/>
                </a:cubicBezTo>
                <a:cubicBezTo>
                  <a:pt x="11864579" y="4148460"/>
                  <a:pt x="11874861" y="4133910"/>
                  <a:pt x="11874861" y="4131833"/>
                </a:cubicBezTo>
                <a:cubicBezTo>
                  <a:pt x="11891314" y="4140146"/>
                  <a:pt x="11909822" y="4146381"/>
                  <a:pt x="11926275" y="4146381"/>
                </a:cubicBezTo>
                <a:cubicBezTo>
                  <a:pt x="11928331" y="4144303"/>
                  <a:pt x="11928331" y="4144303"/>
                  <a:pt x="11928331" y="4144303"/>
                </a:cubicBezTo>
                <a:cubicBezTo>
                  <a:pt x="11930388" y="4140146"/>
                  <a:pt x="11936557" y="4131833"/>
                  <a:pt x="11938614" y="4125597"/>
                </a:cubicBezTo>
                <a:cubicBezTo>
                  <a:pt x="11938614" y="4123519"/>
                  <a:pt x="11938614" y="4123519"/>
                  <a:pt x="11938614" y="4123519"/>
                </a:cubicBezTo>
                <a:cubicBezTo>
                  <a:pt x="11930388" y="4111048"/>
                  <a:pt x="11915992" y="4096498"/>
                  <a:pt x="11901596" y="4088184"/>
                </a:cubicBezTo>
                <a:cubicBezTo>
                  <a:pt x="11901596" y="4084028"/>
                  <a:pt x="11909822" y="4069478"/>
                  <a:pt x="11909822" y="4067401"/>
                </a:cubicBezTo>
                <a:cubicBezTo>
                  <a:pt x="11926275" y="4071557"/>
                  <a:pt x="11944784" y="4071557"/>
                  <a:pt x="11961236" y="4067401"/>
                </a:cubicBezTo>
                <a:cubicBezTo>
                  <a:pt x="11963292" y="4067401"/>
                  <a:pt x="11963292" y="4067401"/>
                  <a:pt x="11963292" y="4067401"/>
                </a:cubicBezTo>
                <a:cubicBezTo>
                  <a:pt x="11965349" y="4061165"/>
                  <a:pt x="11967405" y="4052851"/>
                  <a:pt x="11967405" y="4046616"/>
                </a:cubicBezTo>
                <a:cubicBezTo>
                  <a:pt x="11967405" y="4044537"/>
                  <a:pt x="11967405" y="4044537"/>
                  <a:pt x="11967405" y="4044537"/>
                </a:cubicBezTo>
                <a:cubicBezTo>
                  <a:pt x="11957123" y="4032066"/>
                  <a:pt x="11940670" y="4023752"/>
                  <a:pt x="11922162" y="4017517"/>
                </a:cubicBezTo>
                <a:cubicBezTo>
                  <a:pt x="11924218" y="4015439"/>
                  <a:pt x="11926275" y="3998811"/>
                  <a:pt x="11926275" y="3996733"/>
                </a:cubicBezTo>
                <a:cubicBezTo>
                  <a:pt x="11944784" y="3996733"/>
                  <a:pt x="11963292" y="3990498"/>
                  <a:pt x="11975632" y="3982184"/>
                </a:cubicBezTo>
                <a:cubicBezTo>
                  <a:pt x="11977688" y="3982184"/>
                  <a:pt x="11977688" y="3982184"/>
                  <a:pt x="11977688" y="3982184"/>
                </a:cubicBezTo>
                <a:cubicBezTo>
                  <a:pt x="11977688" y="3978027"/>
                  <a:pt x="11977688" y="3973870"/>
                  <a:pt x="11977688" y="3969713"/>
                </a:cubicBezTo>
                <a:cubicBezTo>
                  <a:pt x="11977688" y="3967634"/>
                  <a:pt x="11977688" y="3963478"/>
                  <a:pt x="11977688" y="3959320"/>
                </a:cubicBezTo>
                <a:cubicBezTo>
                  <a:pt x="11975632" y="3959320"/>
                  <a:pt x="11975632" y="3959320"/>
                  <a:pt x="11975632" y="3959320"/>
                </a:cubicBezTo>
                <a:cubicBezTo>
                  <a:pt x="11963292" y="3951007"/>
                  <a:pt x="11944784" y="3944772"/>
                  <a:pt x="11926275" y="3944772"/>
                </a:cubicBezTo>
                <a:cubicBezTo>
                  <a:pt x="11926275" y="3942693"/>
                  <a:pt x="11924218" y="3926066"/>
                  <a:pt x="11924218" y="3923987"/>
                </a:cubicBezTo>
                <a:cubicBezTo>
                  <a:pt x="11940670" y="3917752"/>
                  <a:pt x="11957123" y="3909438"/>
                  <a:pt x="11967405" y="3896967"/>
                </a:cubicBezTo>
                <a:cubicBezTo>
                  <a:pt x="11969462" y="3896967"/>
                  <a:pt x="11969462" y="3896967"/>
                  <a:pt x="11969462" y="3896967"/>
                </a:cubicBezTo>
                <a:cubicBezTo>
                  <a:pt x="11969462" y="3894888"/>
                  <a:pt x="11969462" y="3894888"/>
                  <a:pt x="11969462" y="3894888"/>
                </a:cubicBezTo>
                <a:cubicBezTo>
                  <a:pt x="11967405" y="3888653"/>
                  <a:pt x="11965349" y="3880340"/>
                  <a:pt x="11963292" y="3874104"/>
                </a:cubicBezTo>
                <a:cubicBezTo>
                  <a:pt x="11961236" y="3874104"/>
                  <a:pt x="11961236" y="3874104"/>
                  <a:pt x="11961236" y="3874104"/>
                </a:cubicBezTo>
                <a:cubicBezTo>
                  <a:pt x="11946840" y="3867869"/>
                  <a:pt x="11928331" y="3869947"/>
                  <a:pt x="11909822" y="3874104"/>
                </a:cubicBezTo>
                <a:cubicBezTo>
                  <a:pt x="11909822" y="3872026"/>
                  <a:pt x="11903653" y="3855398"/>
                  <a:pt x="11901596" y="3853320"/>
                </a:cubicBezTo>
                <a:cubicBezTo>
                  <a:pt x="11918049" y="3845006"/>
                  <a:pt x="11930388" y="3830456"/>
                  <a:pt x="11938614" y="3815908"/>
                </a:cubicBezTo>
                <a:cubicBezTo>
                  <a:pt x="11938614" y="3813829"/>
                  <a:pt x="11938614" y="3813829"/>
                  <a:pt x="11938614" y="3813829"/>
                </a:cubicBezTo>
                <a:cubicBezTo>
                  <a:pt x="11936557" y="3809672"/>
                  <a:pt x="11932444" y="3801358"/>
                  <a:pt x="11928331" y="3795123"/>
                </a:cubicBezTo>
                <a:cubicBezTo>
                  <a:pt x="11926275" y="3795123"/>
                  <a:pt x="11926275" y="3795123"/>
                  <a:pt x="11926275" y="3795123"/>
                </a:cubicBezTo>
                <a:cubicBezTo>
                  <a:pt x="11909822" y="3795123"/>
                  <a:pt x="11891314" y="3799280"/>
                  <a:pt x="11876918" y="3807594"/>
                </a:cubicBezTo>
                <a:cubicBezTo>
                  <a:pt x="11874861" y="3807594"/>
                  <a:pt x="11864579" y="3793044"/>
                  <a:pt x="11862522" y="3790966"/>
                </a:cubicBezTo>
                <a:cubicBezTo>
                  <a:pt x="11874861" y="3778495"/>
                  <a:pt x="11885144" y="3761868"/>
                  <a:pt x="11889257" y="3745240"/>
                </a:cubicBezTo>
                <a:cubicBezTo>
                  <a:pt x="11889257" y="3743162"/>
                  <a:pt x="11889257" y="3743162"/>
                  <a:pt x="11889257" y="3743162"/>
                </a:cubicBezTo>
                <a:cubicBezTo>
                  <a:pt x="11885144" y="3739005"/>
                  <a:pt x="11878975" y="3732769"/>
                  <a:pt x="11872805" y="3728612"/>
                </a:cubicBezTo>
                <a:cubicBezTo>
                  <a:pt x="11856352" y="3732769"/>
                  <a:pt x="11839900" y="3741083"/>
                  <a:pt x="11827561" y="3753554"/>
                </a:cubicBezTo>
                <a:cubicBezTo>
                  <a:pt x="11825504" y="3753554"/>
                  <a:pt x="11811108" y="3743162"/>
                  <a:pt x="11809052" y="3741083"/>
                </a:cubicBezTo>
                <a:cubicBezTo>
                  <a:pt x="11819334" y="3724456"/>
                  <a:pt x="11823448" y="3707828"/>
                  <a:pt x="11823448" y="3691200"/>
                </a:cubicBezTo>
                <a:cubicBezTo>
                  <a:pt x="11823448" y="3691200"/>
                  <a:pt x="11823448" y="3689122"/>
                  <a:pt x="11823448" y="3689122"/>
                </a:cubicBezTo>
                <a:cubicBezTo>
                  <a:pt x="11817278" y="3684965"/>
                  <a:pt x="11809052" y="3680808"/>
                  <a:pt x="11804939" y="3678730"/>
                </a:cubicBezTo>
                <a:cubicBezTo>
                  <a:pt x="11802882" y="3676651"/>
                  <a:pt x="11802882" y="3676651"/>
                  <a:pt x="11802882" y="3676651"/>
                </a:cubicBezTo>
                <a:cubicBezTo>
                  <a:pt x="11802882" y="3678730"/>
                  <a:pt x="11802882" y="3678730"/>
                  <a:pt x="11802882" y="3678730"/>
                </a:cubicBezTo>
                <a:cubicBezTo>
                  <a:pt x="11788487" y="3684965"/>
                  <a:pt x="11776147" y="3699514"/>
                  <a:pt x="11765865" y="3714063"/>
                </a:cubicBezTo>
                <a:cubicBezTo>
                  <a:pt x="11763808" y="3714063"/>
                  <a:pt x="11747356" y="3707828"/>
                  <a:pt x="11745300" y="3705750"/>
                </a:cubicBezTo>
                <a:cubicBezTo>
                  <a:pt x="11747356" y="3697436"/>
                  <a:pt x="11749412" y="3689122"/>
                  <a:pt x="11749412" y="3678730"/>
                </a:cubicBezTo>
                <a:cubicBezTo>
                  <a:pt x="11749412" y="3670416"/>
                  <a:pt x="11747356" y="3662102"/>
                  <a:pt x="11745300" y="3653788"/>
                </a:cubicBezTo>
                <a:cubicBezTo>
                  <a:pt x="11745300" y="3651710"/>
                  <a:pt x="11745300" y="3651710"/>
                  <a:pt x="11745300" y="3651710"/>
                </a:cubicBezTo>
                <a:cubicBezTo>
                  <a:pt x="11743243" y="3651710"/>
                  <a:pt x="11743243" y="3651710"/>
                  <a:pt x="11743243" y="3651710"/>
                </a:cubicBezTo>
                <a:cubicBezTo>
                  <a:pt x="11739130" y="3649631"/>
                  <a:pt x="11730904" y="3647553"/>
                  <a:pt x="11722678" y="3647553"/>
                </a:cubicBezTo>
                <a:cubicBezTo>
                  <a:pt x="11710338" y="3657945"/>
                  <a:pt x="11700056" y="3674573"/>
                  <a:pt x="11695943" y="3693279"/>
                </a:cubicBezTo>
                <a:cubicBezTo>
                  <a:pt x="11693886" y="3691200"/>
                  <a:pt x="11677434" y="3689122"/>
                  <a:pt x="11673321" y="3689122"/>
                </a:cubicBezTo>
                <a:cubicBezTo>
                  <a:pt x="11673321" y="3672494"/>
                  <a:pt x="11669208" y="3653788"/>
                  <a:pt x="11660982" y="3639239"/>
                </a:cubicBezTo>
                <a:cubicBezTo>
                  <a:pt x="11658925" y="3639239"/>
                  <a:pt x="11658925" y="3639239"/>
                  <a:pt x="11658925" y="3639239"/>
                </a:cubicBezTo>
                <a:cubicBezTo>
                  <a:pt x="11652756" y="3637160"/>
                  <a:pt x="11644529" y="3637160"/>
                  <a:pt x="11638359" y="3639239"/>
                </a:cubicBezTo>
                <a:cubicBezTo>
                  <a:pt x="11636303" y="3639239"/>
                  <a:pt x="11636303" y="3639239"/>
                  <a:pt x="11636303" y="3639239"/>
                </a:cubicBezTo>
                <a:close/>
                <a:moveTo>
                  <a:pt x="0" y="0"/>
                </a:moveTo>
                <a:lnTo>
                  <a:pt x="12192000" y="0"/>
                </a:lnTo>
                <a:lnTo>
                  <a:pt x="12192000" y="4454665"/>
                </a:lnTo>
                <a:lnTo>
                  <a:pt x="0" y="4454665"/>
                </a:lnTo>
                <a:lnTo>
                  <a:pt x="0" y="4454664"/>
                </a:lnTo>
                <a:lnTo>
                  <a:pt x="0" y="3869777"/>
                </a:lnTo>
                <a:close/>
              </a:path>
            </a:pathLst>
          </a:cu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tIns="274320" rtlCol="0" anchor="b">
            <a:noAutofit/>
          </a:bodyPr>
          <a:lstStyle/>
          <a:p>
            <a:pPr algn="l"/>
            <a:r>
              <a:rPr lang="en-US">
                <a:solidFill>
                  <a:schemeClr val="lt1">
                    <a:alpha val="0"/>
                  </a:schemeClr>
                </a:solidFill>
              </a:rPr>
              <a:t>z</a:t>
            </a: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93866"/>
            <a:ext cx="11065934" cy="635000"/>
          </a:xfrm>
        </p:spPr>
        <p:txBody>
          <a:bodyPr>
            <a:normAutofit/>
          </a:bodyPr>
          <a:lstStyle>
            <a:lvl1pPr marL="0" indent="0" algn="l">
              <a:buNone/>
              <a:defRPr sz="4400" b="1" cap="all" baseline="0">
                <a:solidFill>
                  <a:srgbClr val="01B0E3"/>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1338932"/>
            <a:ext cx="11065934" cy="465667"/>
          </a:xfrm>
        </p:spPr>
        <p:txBody>
          <a:bodyPr/>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6" name="Slide Number Placeholder 5">
            <a:extLst>
              <a:ext uri="{FF2B5EF4-FFF2-40B4-BE49-F238E27FC236}">
                <a16:creationId xmlns:a16="http://schemas.microsoft.com/office/drawing/2014/main" id="{77FD9FF6-D0F7-4D4C-BFE7-449EBFDC2056}"/>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1121210412"/>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635B401B-8986-425F-87D2-9CDF185F587E}"/>
              </a:ext>
            </a:extLst>
          </p:cNvPr>
          <p:cNvSpPr>
            <a:spLocks noGrp="1"/>
          </p:cNvSpPr>
          <p:nvPr>
            <p:ph type="pic" sz="quarter" idx="16"/>
          </p:nvPr>
        </p:nvSpPr>
        <p:spPr>
          <a:xfrm>
            <a:off x="0" y="2403335"/>
            <a:ext cx="12192000" cy="4454665"/>
          </a:xfrm>
          <a:custGeom>
            <a:avLst/>
            <a:gdLst>
              <a:gd name="connsiteX0" fmla="*/ 11603402 w 12192000"/>
              <a:gd name="connsiteY0" fmla="*/ 4036670 h 4454665"/>
              <a:gd name="connsiteX1" fmla="*/ 11613605 w 12192000"/>
              <a:gd name="connsiteY1" fmla="*/ 4036670 h 4454665"/>
              <a:gd name="connsiteX2" fmla="*/ 11617686 w 12192000"/>
              <a:gd name="connsiteY2" fmla="*/ 4045008 h 4454665"/>
              <a:gd name="connsiteX3" fmla="*/ 11623808 w 12192000"/>
              <a:gd name="connsiteY3" fmla="*/ 4147152 h 4454665"/>
              <a:gd name="connsiteX4" fmla="*/ 11621767 w 12192000"/>
              <a:gd name="connsiteY4" fmla="*/ 4157574 h 4454665"/>
              <a:gd name="connsiteX5" fmla="*/ 11615645 w 12192000"/>
              <a:gd name="connsiteY5" fmla="*/ 4157574 h 4454665"/>
              <a:gd name="connsiteX6" fmla="*/ 11509533 w 12192000"/>
              <a:gd name="connsiteY6" fmla="*/ 4095038 h 4454665"/>
              <a:gd name="connsiteX7" fmla="*/ 11505451 w 12192000"/>
              <a:gd name="connsiteY7" fmla="*/ 4088785 h 4454665"/>
              <a:gd name="connsiteX8" fmla="*/ 11505451 w 12192000"/>
              <a:gd name="connsiteY8" fmla="*/ 4086699 h 4454665"/>
              <a:gd name="connsiteX9" fmla="*/ 11511573 w 12192000"/>
              <a:gd name="connsiteY9" fmla="*/ 4082530 h 4454665"/>
              <a:gd name="connsiteX10" fmla="*/ 11603402 w 12192000"/>
              <a:gd name="connsiteY10" fmla="*/ 4036670 h 4454665"/>
              <a:gd name="connsiteX11" fmla="*/ 11686136 w 12192000"/>
              <a:gd name="connsiteY11" fmla="*/ 4034586 h 4454665"/>
              <a:gd name="connsiteX12" fmla="*/ 11696438 w 12192000"/>
              <a:gd name="connsiteY12" fmla="*/ 4034586 h 4454665"/>
              <a:gd name="connsiteX13" fmla="*/ 11787097 w 12192000"/>
              <a:gd name="connsiteY13" fmla="*/ 4080352 h 4454665"/>
              <a:gd name="connsiteX14" fmla="*/ 11795339 w 12192000"/>
              <a:gd name="connsiteY14" fmla="*/ 4086593 h 4454665"/>
              <a:gd name="connsiteX15" fmla="*/ 11791218 w 12192000"/>
              <a:gd name="connsiteY15" fmla="*/ 4092833 h 4454665"/>
              <a:gd name="connsiteX16" fmla="*/ 11684076 w 12192000"/>
              <a:gd name="connsiteY16" fmla="*/ 4155241 h 4454665"/>
              <a:gd name="connsiteX17" fmla="*/ 11675833 w 12192000"/>
              <a:gd name="connsiteY17" fmla="*/ 4155241 h 4454665"/>
              <a:gd name="connsiteX18" fmla="*/ 11673773 w 12192000"/>
              <a:gd name="connsiteY18" fmla="*/ 4146920 h 4454665"/>
              <a:gd name="connsiteX19" fmla="*/ 11682015 w 12192000"/>
              <a:gd name="connsiteY19" fmla="*/ 4042907 h 4454665"/>
              <a:gd name="connsiteX20" fmla="*/ 11686136 w 12192000"/>
              <a:gd name="connsiteY20" fmla="*/ 4034586 h 4454665"/>
              <a:gd name="connsiteX21" fmla="*/ 10868401 w 12192000"/>
              <a:gd name="connsiteY21" fmla="*/ 3994843 h 4454665"/>
              <a:gd name="connsiteX22" fmla="*/ 10868401 w 12192000"/>
              <a:gd name="connsiteY22" fmla="*/ 4038046 h 4454665"/>
              <a:gd name="connsiteX23" fmla="*/ 10820512 w 12192000"/>
              <a:gd name="connsiteY23" fmla="*/ 4046275 h 4454665"/>
              <a:gd name="connsiteX24" fmla="*/ 10801773 w 12192000"/>
              <a:gd name="connsiteY24" fmla="*/ 4021588 h 4454665"/>
              <a:gd name="connsiteX25" fmla="*/ 10826759 w 12192000"/>
              <a:gd name="connsiteY25" fmla="*/ 3996901 h 4454665"/>
              <a:gd name="connsiteX26" fmla="*/ 10518900 w 12192000"/>
              <a:gd name="connsiteY26" fmla="*/ 3924709 h 4454665"/>
              <a:gd name="connsiteX27" fmla="*/ 10559811 w 12192000"/>
              <a:gd name="connsiteY27" fmla="*/ 3984908 h 4454665"/>
              <a:gd name="connsiteX28" fmla="*/ 10518900 w 12192000"/>
              <a:gd name="connsiteY28" fmla="*/ 4045106 h 4454665"/>
              <a:gd name="connsiteX29" fmla="*/ 10477988 w 12192000"/>
              <a:gd name="connsiteY29" fmla="*/ 3984908 h 4454665"/>
              <a:gd name="connsiteX30" fmla="*/ 10518900 w 12192000"/>
              <a:gd name="connsiteY30" fmla="*/ 3924709 h 4454665"/>
              <a:gd name="connsiteX31" fmla="*/ 11673123 w 12192000"/>
              <a:gd name="connsiteY31" fmla="*/ 3916397 h 4454665"/>
              <a:gd name="connsiteX32" fmla="*/ 11682116 w 12192000"/>
              <a:gd name="connsiteY32" fmla="*/ 3917436 h 4454665"/>
              <a:gd name="connsiteX33" fmla="*/ 11708840 w 12192000"/>
              <a:gd name="connsiteY33" fmla="*/ 3969387 h 4454665"/>
              <a:gd name="connsiteX34" fmla="*/ 11649226 w 12192000"/>
              <a:gd name="connsiteY34" fmla="*/ 4027572 h 4454665"/>
              <a:gd name="connsiteX35" fmla="*/ 11589612 w 12192000"/>
              <a:gd name="connsiteY35" fmla="*/ 3969387 h 4454665"/>
              <a:gd name="connsiteX36" fmla="*/ 11616336 w 12192000"/>
              <a:gd name="connsiteY36" fmla="*/ 3919515 h 4454665"/>
              <a:gd name="connsiteX37" fmla="*/ 11632781 w 12192000"/>
              <a:gd name="connsiteY37" fmla="*/ 3921592 h 4454665"/>
              <a:gd name="connsiteX38" fmla="*/ 11630725 w 12192000"/>
              <a:gd name="connsiteY38" fmla="*/ 3938217 h 4454665"/>
              <a:gd name="connsiteX39" fmla="*/ 11614280 w 12192000"/>
              <a:gd name="connsiteY39" fmla="*/ 3969387 h 4454665"/>
              <a:gd name="connsiteX40" fmla="*/ 11649226 w 12192000"/>
              <a:gd name="connsiteY40" fmla="*/ 4004714 h 4454665"/>
              <a:gd name="connsiteX41" fmla="*/ 11684172 w 12192000"/>
              <a:gd name="connsiteY41" fmla="*/ 3969387 h 4454665"/>
              <a:gd name="connsiteX42" fmla="*/ 11667727 w 12192000"/>
              <a:gd name="connsiteY42" fmla="*/ 3938217 h 4454665"/>
              <a:gd name="connsiteX43" fmla="*/ 11665671 w 12192000"/>
              <a:gd name="connsiteY43" fmla="*/ 3921592 h 4454665"/>
              <a:gd name="connsiteX44" fmla="*/ 11673123 w 12192000"/>
              <a:gd name="connsiteY44" fmla="*/ 3916397 h 4454665"/>
              <a:gd name="connsiteX45" fmla="*/ 11822057 w 12192000"/>
              <a:gd name="connsiteY45" fmla="*/ 3901331 h 4454665"/>
              <a:gd name="connsiteX46" fmla="*/ 11826190 w 12192000"/>
              <a:gd name="connsiteY46" fmla="*/ 3907560 h 4454665"/>
              <a:gd name="connsiteX47" fmla="*/ 11826190 w 12192000"/>
              <a:gd name="connsiteY47" fmla="*/ 4032127 h 4454665"/>
              <a:gd name="connsiteX48" fmla="*/ 11822057 w 12192000"/>
              <a:gd name="connsiteY48" fmla="*/ 4038355 h 4454665"/>
              <a:gd name="connsiteX49" fmla="*/ 11813791 w 12192000"/>
              <a:gd name="connsiteY49" fmla="*/ 4036279 h 4454665"/>
              <a:gd name="connsiteX50" fmla="*/ 11729066 w 12192000"/>
              <a:gd name="connsiteY50" fmla="*/ 3978147 h 4454665"/>
              <a:gd name="connsiteX51" fmla="*/ 11722867 w 12192000"/>
              <a:gd name="connsiteY51" fmla="*/ 3969843 h 4454665"/>
              <a:gd name="connsiteX52" fmla="*/ 11729066 w 12192000"/>
              <a:gd name="connsiteY52" fmla="*/ 3961539 h 4454665"/>
              <a:gd name="connsiteX53" fmla="*/ 11813791 w 12192000"/>
              <a:gd name="connsiteY53" fmla="*/ 3903408 h 4454665"/>
              <a:gd name="connsiteX54" fmla="*/ 11822057 w 12192000"/>
              <a:gd name="connsiteY54" fmla="*/ 3901331 h 4454665"/>
              <a:gd name="connsiteX55" fmla="*/ 11476229 w 12192000"/>
              <a:gd name="connsiteY55" fmla="*/ 3901331 h 4454665"/>
              <a:gd name="connsiteX56" fmla="*/ 11484412 w 12192000"/>
              <a:gd name="connsiteY56" fmla="*/ 3905483 h 4454665"/>
              <a:gd name="connsiteX57" fmla="*/ 11568280 w 12192000"/>
              <a:gd name="connsiteY57" fmla="*/ 3961539 h 4454665"/>
              <a:gd name="connsiteX58" fmla="*/ 11574417 w 12192000"/>
              <a:gd name="connsiteY58" fmla="*/ 3969843 h 4454665"/>
              <a:gd name="connsiteX59" fmla="*/ 11568280 w 12192000"/>
              <a:gd name="connsiteY59" fmla="*/ 3978147 h 4454665"/>
              <a:gd name="connsiteX60" fmla="*/ 11484412 w 12192000"/>
              <a:gd name="connsiteY60" fmla="*/ 4036279 h 4454665"/>
              <a:gd name="connsiteX61" fmla="*/ 11476229 w 12192000"/>
              <a:gd name="connsiteY61" fmla="*/ 4038355 h 4454665"/>
              <a:gd name="connsiteX62" fmla="*/ 11472138 w 12192000"/>
              <a:gd name="connsiteY62" fmla="*/ 4032127 h 4454665"/>
              <a:gd name="connsiteX63" fmla="*/ 11472138 w 12192000"/>
              <a:gd name="connsiteY63" fmla="*/ 3907560 h 4454665"/>
              <a:gd name="connsiteX64" fmla="*/ 11476229 w 12192000"/>
              <a:gd name="connsiteY64" fmla="*/ 3901331 h 4454665"/>
              <a:gd name="connsiteX65" fmla="*/ 11088184 w 12192000"/>
              <a:gd name="connsiteY65" fmla="*/ 3890811 h 4454665"/>
              <a:gd name="connsiteX66" fmla="*/ 11082024 w 12192000"/>
              <a:gd name="connsiteY66" fmla="*/ 3892889 h 4454665"/>
              <a:gd name="connsiteX67" fmla="*/ 11079972 w 12192000"/>
              <a:gd name="connsiteY67" fmla="*/ 3899119 h 4454665"/>
              <a:gd name="connsiteX68" fmla="*/ 11121033 w 12192000"/>
              <a:gd name="connsiteY68" fmla="*/ 4056970 h 4454665"/>
              <a:gd name="connsiteX69" fmla="*/ 11145670 w 12192000"/>
              <a:gd name="connsiteY69" fmla="*/ 4077739 h 4454665"/>
              <a:gd name="connsiteX70" fmla="*/ 11153882 w 12192000"/>
              <a:gd name="connsiteY70" fmla="*/ 4077739 h 4454665"/>
              <a:gd name="connsiteX71" fmla="*/ 11149776 w 12192000"/>
              <a:gd name="connsiteY71" fmla="*/ 4086047 h 4454665"/>
              <a:gd name="connsiteX72" fmla="*/ 11149776 w 12192000"/>
              <a:gd name="connsiteY72" fmla="*/ 4088124 h 4454665"/>
              <a:gd name="connsiteX73" fmla="*/ 11125139 w 12192000"/>
              <a:gd name="connsiteY73" fmla="*/ 4106817 h 4454665"/>
              <a:gd name="connsiteX74" fmla="*/ 11090237 w 12192000"/>
              <a:gd name="connsiteY74" fmla="*/ 4104740 h 4454665"/>
              <a:gd name="connsiteX75" fmla="*/ 11084078 w 12192000"/>
              <a:gd name="connsiteY75" fmla="*/ 4106817 h 4454665"/>
              <a:gd name="connsiteX76" fmla="*/ 11082024 w 12192000"/>
              <a:gd name="connsiteY76" fmla="*/ 4110971 h 4454665"/>
              <a:gd name="connsiteX77" fmla="*/ 11082024 w 12192000"/>
              <a:gd name="connsiteY77" fmla="*/ 4129664 h 4454665"/>
              <a:gd name="connsiteX78" fmla="*/ 11088184 w 12192000"/>
              <a:gd name="connsiteY78" fmla="*/ 4135895 h 4454665"/>
              <a:gd name="connsiteX79" fmla="*/ 11135404 w 12192000"/>
              <a:gd name="connsiteY79" fmla="*/ 4142125 h 4454665"/>
              <a:gd name="connsiteX80" fmla="*/ 11137458 w 12192000"/>
              <a:gd name="connsiteY80" fmla="*/ 4142125 h 4454665"/>
              <a:gd name="connsiteX81" fmla="*/ 11190838 w 12192000"/>
              <a:gd name="connsiteY81" fmla="*/ 4090201 h 4454665"/>
              <a:gd name="connsiteX82" fmla="*/ 11223687 w 12192000"/>
              <a:gd name="connsiteY82" fmla="*/ 3961429 h 4454665"/>
              <a:gd name="connsiteX83" fmla="*/ 11236005 w 12192000"/>
              <a:gd name="connsiteY83" fmla="*/ 3919889 h 4454665"/>
              <a:gd name="connsiteX84" fmla="*/ 11240111 w 12192000"/>
              <a:gd name="connsiteY84" fmla="*/ 3899119 h 4454665"/>
              <a:gd name="connsiteX85" fmla="*/ 11238058 w 12192000"/>
              <a:gd name="connsiteY85" fmla="*/ 3892889 h 4454665"/>
              <a:gd name="connsiteX86" fmla="*/ 11233952 w 12192000"/>
              <a:gd name="connsiteY86" fmla="*/ 3890811 h 4454665"/>
              <a:gd name="connsiteX87" fmla="*/ 11205209 w 12192000"/>
              <a:gd name="connsiteY87" fmla="*/ 3890811 h 4454665"/>
              <a:gd name="connsiteX88" fmla="*/ 11199050 w 12192000"/>
              <a:gd name="connsiteY88" fmla="*/ 3894966 h 4454665"/>
              <a:gd name="connsiteX89" fmla="*/ 11162094 w 12192000"/>
              <a:gd name="connsiteY89" fmla="*/ 4036200 h 4454665"/>
              <a:gd name="connsiteX90" fmla="*/ 11160041 w 12192000"/>
              <a:gd name="connsiteY90" fmla="*/ 4036200 h 4454665"/>
              <a:gd name="connsiteX91" fmla="*/ 11121033 w 12192000"/>
              <a:gd name="connsiteY91" fmla="*/ 3894966 h 4454665"/>
              <a:gd name="connsiteX92" fmla="*/ 11114874 w 12192000"/>
              <a:gd name="connsiteY92" fmla="*/ 3890811 h 4454665"/>
              <a:gd name="connsiteX93" fmla="*/ 11088184 w 12192000"/>
              <a:gd name="connsiteY93" fmla="*/ 3890811 h 4454665"/>
              <a:gd name="connsiteX94" fmla="*/ 11048412 w 12192000"/>
              <a:gd name="connsiteY94" fmla="*/ 3888474 h 4454665"/>
              <a:gd name="connsiteX95" fmla="*/ 10999317 w 12192000"/>
              <a:gd name="connsiteY95" fmla="*/ 3909283 h 4454665"/>
              <a:gd name="connsiteX96" fmla="*/ 10999317 w 12192000"/>
              <a:gd name="connsiteY96" fmla="*/ 3896798 h 4454665"/>
              <a:gd name="connsiteX97" fmla="*/ 10993181 w 12192000"/>
              <a:gd name="connsiteY97" fmla="*/ 3890555 h 4454665"/>
              <a:gd name="connsiteX98" fmla="*/ 10964542 w 12192000"/>
              <a:gd name="connsiteY98" fmla="*/ 3890555 h 4454665"/>
              <a:gd name="connsiteX99" fmla="*/ 10958406 w 12192000"/>
              <a:gd name="connsiteY99" fmla="*/ 3896798 h 4454665"/>
              <a:gd name="connsiteX100" fmla="*/ 10958406 w 12192000"/>
              <a:gd name="connsiteY100" fmla="*/ 4071593 h 4454665"/>
              <a:gd name="connsiteX101" fmla="*/ 10964542 w 12192000"/>
              <a:gd name="connsiteY101" fmla="*/ 4077836 h 4454665"/>
              <a:gd name="connsiteX102" fmla="*/ 10993181 w 12192000"/>
              <a:gd name="connsiteY102" fmla="*/ 4077836 h 4454665"/>
              <a:gd name="connsiteX103" fmla="*/ 10999317 w 12192000"/>
              <a:gd name="connsiteY103" fmla="*/ 4071593 h 4454665"/>
              <a:gd name="connsiteX104" fmla="*/ 10999317 w 12192000"/>
              <a:gd name="connsiteY104" fmla="*/ 3950901 h 4454665"/>
              <a:gd name="connsiteX105" fmla="*/ 11050457 w 12192000"/>
              <a:gd name="connsiteY105" fmla="*/ 3928011 h 4454665"/>
              <a:gd name="connsiteX106" fmla="*/ 11056594 w 12192000"/>
              <a:gd name="connsiteY106" fmla="*/ 3921768 h 4454665"/>
              <a:gd name="connsiteX107" fmla="*/ 11056594 w 12192000"/>
              <a:gd name="connsiteY107" fmla="*/ 3894717 h 4454665"/>
              <a:gd name="connsiteX108" fmla="*/ 11054548 w 12192000"/>
              <a:gd name="connsiteY108" fmla="*/ 3890555 h 4454665"/>
              <a:gd name="connsiteX109" fmla="*/ 11048412 w 12192000"/>
              <a:gd name="connsiteY109" fmla="*/ 3888474 h 4454665"/>
              <a:gd name="connsiteX110" fmla="*/ 10847504 w 12192000"/>
              <a:gd name="connsiteY110" fmla="*/ 3884967 h 4454665"/>
              <a:gd name="connsiteX111" fmla="*/ 10777148 w 12192000"/>
              <a:gd name="connsiteY111" fmla="*/ 3893285 h 4454665"/>
              <a:gd name="connsiteX112" fmla="*/ 10770940 w 12192000"/>
              <a:gd name="connsiteY112" fmla="*/ 3899523 h 4454665"/>
              <a:gd name="connsiteX113" fmla="*/ 10773009 w 12192000"/>
              <a:gd name="connsiteY113" fmla="*/ 3924476 h 4454665"/>
              <a:gd name="connsiteX114" fmla="*/ 10775079 w 12192000"/>
              <a:gd name="connsiteY114" fmla="*/ 3928635 h 4454665"/>
              <a:gd name="connsiteX115" fmla="*/ 10779217 w 12192000"/>
              <a:gd name="connsiteY115" fmla="*/ 3930714 h 4454665"/>
              <a:gd name="connsiteX116" fmla="*/ 10845434 w 12192000"/>
              <a:gd name="connsiteY116" fmla="*/ 3926555 h 4454665"/>
              <a:gd name="connsiteX117" fmla="*/ 10868196 w 12192000"/>
              <a:gd name="connsiteY117" fmla="*/ 3949429 h 4454665"/>
              <a:gd name="connsiteX118" fmla="*/ 10868196 w 12192000"/>
              <a:gd name="connsiteY118" fmla="*/ 3961905 h 4454665"/>
              <a:gd name="connsiteX119" fmla="*/ 10822672 w 12192000"/>
              <a:gd name="connsiteY119" fmla="*/ 3966064 h 4454665"/>
              <a:gd name="connsiteX120" fmla="*/ 10758524 w 12192000"/>
              <a:gd name="connsiteY120" fmla="*/ 4022208 h 4454665"/>
              <a:gd name="connsiteX121" fmla="*/ 10814395 w 12192000"/>
              <a:gd name="connsiteY121" fmla="*/ 4082511 h 4454665"/>
              <a:gd name="connsiteX122" fmla="*/ 10874404 w 12192000"/>
              <a:gd name="connsiteY122" fmla="*/ 4070035 h 4454665"/>
              <a:gd name="connsiteX123" fmla="*/ 10903374 w 12192000"/>
              <a:gd name="connsiteY123" fmla="*/ 4082511 h 4454665"/>
              <a:gd name="connsiteX124" fmla="*/ 10909582 w 12192000"/>
              <a:gd name="connsiteY124" fmla="*/ 4080432 h 4454665"/>
              <a:gd name="connsiteX125" fmla="*/ 10911651 w 12192000"/>
              <a:gd name="connsiteY125" fmla="*/ 4074194 h 4454665"/>
              <a:gd name="connsiteX126" fmla="*/ 10911651 w 12192000"/>
              <a:gd name="connsiteY126" fmla="*/ 3949429 h 4454665"/>
              <a:gd name="connsiteX127" fmla="*/ 10847504 w 12192000"/>
              <a:gd name="connsiteY127" fmla="*/ 3884967 h 4454665"/>
              <a:gd name="connsiteX128" fmla="*/ 10518899 w 12192000"/>
              <a:gd name="connsiteY128" fmla="*/ 3884967 h 4454665"/>
              <a:gd name="connsiteX129" fmla="*/ 10434738 w 12192000"/>
              <a:gd name="connsiteY129" fmla="*/ 3983739 h 4454665"/>
              <a:gd name="connsiteX130" fmla="*/ 10518899 w 12192000"/>
              <a:gd name="connsiteY130" fmla="*/ 4082511 h 4454665"/>
              <a:gd name="connsiteX131" fmla="*/ 10603060 w 12192000"/>
              <a:gd name="connsiteY131" fmla="*/ 3983739 h 4454665"/>
              <a:gd name="connsiteX132" fmla="*/ 10518899 w 12192000"/>
              <a:gd name="connsiteY132" fmla="*/ 3884967 h 4454665"/>
              <a:gd name="connsiteX133" fmla="*/ 10302945 w 12192000"/>
              <a:gd name="connsiteY133" fmla="*/ 3859251 h 4454665"/>
              <a:gd name="connsiteX134" fmla="*/ 10319310 w 12192000"/>
              <a:gd name="connsiteY134" fmla="*/ 3859251 h 4454665"/>
              <a:gd name="connsiteX135" fmla="*/ 10362267 w 12192000"/>
              <a:gd name="connsiteY135" fmla="*/ 3898993 h 4454665"/>
              <a:gd name="connsiteX136" fmla="*/ 10317264 w 12192000"/>
              <a:gd name="connsiteY136" fmla="*/ 3936644 h 4454665"/>
              <a:gd name="connsiteX137" fmla="*/ 10272261 w 12192000"/>
              <a:gd name="connsiteY137" fmla="*/ 3936644 h 4454665"/>
              <a:gd name="connsiteX138" fmla="*/ 10272261 w 12192000"/>
              <a:gd name="connsiteY138" fmla="*/ 3861343 h 4454665"/>
              <a:gd name="connsiteX139" fmla="*/ 10302945 w 12192000"/>
              <a:gd name="connsiteY139" fmla="*/ 3859251 h 4454665"/>
              <a:gd name="connsiteX140" fmla="*/ 10679182 w 12192000"/>
              <a:gd name="connsiteY140" fmla="*/ 3847562 h 4454665"/>
              <a:gd name="connsiteX141" fmla="*/ 10650472 w 12192000"/>
              <a:gd name="connsiteY141" fmla="*/ 3853806 h 4454665"/>
              <a:gd name="connsiteX142" fmla="*/ 10644320 w 12192000"/>
              <a:gd name="connsiteY142" fmla="*/ 3860050 h 4454665"/>
              <a:gd name="connsiteX143" fmla="*/ 10644320 w 12192000"/>
              <a:gd name="connsiteY143" fmla="*/ 3891272 h 4454665"/>
              <a:gd name="connsiteX144" fmla="*/ 10627914 w 12192000"/>
              <a:gd name="connsiteY144" fmla="*/ 3891272 h 4454665"/>
              <a:gd name="connsiteX145" fmla="*/ 10621762 w 12192000"/>
              <a:gd name="connsiteY145" fmla="*/ 3897517 h 4454665"/>
              <a:gd name="connsiteX146" fmla="*/ 10621762 w 12192000"/>
              <a:gd name="connsiteY146" fmla="*/ 3922495 h 4454665"/>
              <a:gd name="connsiteX147" fmla="*/ 10627914 w 12192000"/>
              <a:gd name="connsiteY147" fmla="*/ 3928739 h 4454665"/>
              <a:gd name="connsiteX148" fmla="*/ 10644320 w 12192000"/>
              <a:gd name="connsiteY148" fmla="*/ 3928739 h 4454665"/>
              <a:gd name="connsiteX149" fmla="*/ 10644320 w 12192000"/>
              <a:gd name="connsiteY149" fmla="*/ 4011998 h 4454665"/>
              <a:gd name="connsiteX150" fmla="*/ 10699689 w 12192000"/>
              <a:gd name="connsiteY150" fmla="*/ 4084849 h 4454665"/>
              <a:gd name="connsiteX151" fmla="*/ 10732500 w 12192000"/>
              <a:gd name="connsiteY151" fmla="*/ 4080686 h 4454665"/>
              <a:gd name="connsiteX152" fmla="*/ 10738652 w 12192000"/>
              <a:gd name="connsiteY152" fmla="*/ 4072360 h 4454665"/>
              <a:gd name="connsiteX153" fmla="*/ 10736602 w 12192000"/>
              <a:gd name="connsiteY153" fmla="*/ 4049464 h 4454665"/>
              <a:gd name="connsiteX154" fmla="*/ 10730449 w 12192000"/>
              <a:gd name="connsiteY154" fmla="*/ 4041138 h 4454665"/>
              <a:gd name="connsiteX155" fmla="*/ 10705841 w 12192000"/>
              <a:gd name="connsiteY155" fmla="*/ 4043220 h 4454665"/>
              <a:gd name="connsiteX156" fmla="*/ 10687385 w 12192000"/>
              <a:gd name="connsiteY156" fmla="*/ 4005753 h 4454665"/>
              <a:gd name="connsiteX157" fmla="*/ 10687385 w 12192000"/>
              <a:gd name="connsiteY157" fmla="*/ 3928739 h 4454665"/>
              <a:gd name="connsiteX158" fmla="*/ 10730449 w 12192000"/>
              <a:gd name="connsiteY158" fmla="*/ 3928739 h 4454665"/>
              <a:gd name="connsiteX159" fmla="*/ 10736602 w 12192000"/>
              <a:gd name="connsiteY159" fmla="*/ 3922495 h 4454665"/>
              <a:gd name="connsiteX160" fmla="*/ 10736602 w 12192000"/>
              <a:gd name="connsiteY160" fmla="*/ 3897517 h 4454665"/>
              <a:gd name="connsiteX161" fmla="*/ 10730449 w 12192000"/>
              <a:gd name="connsiteY161" fmla="*/ 3891272 h 4454665"/>
              <a:gd name="connsiteX162" fmla="*/ 10687385 w 12192000"/>
              <a:gd name="connsiteY162" fmla="*/ 3891272 h 4454665"/>
              <a:gd name="connsiteX163" fmla="*/ 10687385 w 12192000"/>
              <a:gd name="connsiteY163" fmla="*/ 3853806 h 4454665"/>
              <a:gd name="connsiteX164" fmla="*/ 10685334 w 12192000"/>
              <a:gd name="connsiteY164" fmla="*/ 3847562 h 4454665"/>
              <a:gd name="connsiteX165" fmla="*/ 10679182 w 12192000"/>
              <a:gd name="connsiteY165" fmla="*/ 3847562 h 4454665"/>
              <a:gd name="connsiteX166" fmla="*/ 10313278 w 12192000"/>
              <a:gd name="connsiteY166" fmla="*/ 3818340 h 4454665"/>
              <a:gd name="connsiteX167" fmla="*/ 10232861 w 12192000"/>
              <a:gd name="connsiteY167" fmla="*/ 3822492 h 4454665"/>
              <a:gd name="connsiteX168" fmla="*/ 10226674 w 12192000"/>
              <a:gd name="connsiteY168" fmla="*/ 3830796 h 4454665"/>
              <a:gd name="connsiteX169" fmla="*/ 10226674 w 12192000"/>
              <a:gd name="connsiteY169" fmla="*/ 4071608 h 4454665"/>
              <a:gd name="connsiteX170" fmla="*/ 10234922 w 12192000"/>
              <a:gd name="connsiteY170" fmla="*/ 4077836 h 4454665"/>
              <a:gd name="connsiteX171" fmla="*/ 10263790 w 12192000"/>
              <a:gd name="connsiteY171" fmla="*/ 4077836 h 4454665"/>
              <a:gd name="connsiteX172" fmla="*/ 10272038 w 12192000"/>
              <a:gd name="connsiteY172" fmla="*/ 4071608 h 4454665"/>
              <a:gd name="connsiteX173" fmla="*/ 10272038 w 12192000"/>
              <a:gd name="connsiteY173" fmla="*/ 3976114 h 4454665"/>
              <a:gd name="connsiteX174" fmla="*/ 10321526 w 12192000"/>
              <a:gd name="connsiteY174" fmla="*/ 3978189 h 4454665"/>
              <a:gd name="connsiteX175" fmla="*/ 10362766 w 12192000"/>
              <a:gd name="connsiteY175" fmla="*/ 4073683 h 4454665"/>
              <a:gd name="connsiteX176" fmla="*/ 10368952 w 12192000"/>
              <a:gd name="connsiteY176" fmla="*/ 4077836 h 4454665"/>
              <a:gd name="connsiteX177" fmla="*/ 10401944 w 12192000"/>
              <a:gd name="connsiteY177" fmla="*/ 4077836 h 4454665"/>
              <a:gd name="connsiteX178" fmla="*/ 10408130 w 12192000"/>
              <a:gd name="connsiteY178" fmla="*/ 4075760 h 4454665"/>
              <a:gd name="connsiteX179" fmla="*/ 10410192 w 12192000"/>
              <a:gd name="connsiteY179" fmla="*/ 4069532 h 4454665"/>
              <a:gd name="connsiteX180" fmla="*/ 10362766 w 12192000"/>
              <a:gd name="connsiteY180" fmla="*/ 3965734 h 4454665"/>
              <a:gd name="connsiteX181" fmla="*/ 10408130 w 12192000"/>
              <a:gd name="connsiteY181" fmla="*/ 3897226 h 4454665"/>
              <a:gd name="connsiteX182" fmla="*/ 10319464 w 12192000"/>
              <a:gd name="connsiteY182" fmla="*/ 3818340 h 4454665"/>
              <a:gd name="connsiteX183" fmla="*/ 10313278 w 12192000"/>
              <a:gd name="connsiteY183" fmla="*/ 3818340 h 4454665"/>
              <a:gd name="connsiteX184" fmla="*/ 11675833 w 12192000"/>
              <a:gd name="connsiteY184" fmla="*/ 3785334 h 4454665"/>
              <a:gd name="connsiteX185" fmla="*/ 11684076 w 12192000"/>
              <a:gd name="connsiteY185" fmla="*/ 3785334 h 4454665"/>
              <a:gd name="connsiteX186" fmla="*/ 11791218 w 12192000"/>
              <a:gd name="connsiteY186" fmla="*/ 3847147 h 4454665"/>
              <a:gd name="connsiteX187" fmla="*/ 11795339 w 12192000"/>
              <a:gd name="connsiteY187" fmla="*/ 3853328 h 4454665"/>
              <a:gd name="connsiteX188" fmla="*/ 11787097 w 12192000"/>
              <a:gd name="connsiteY188" fmla="*/ 3859509 h 4454665"/>
              <a:gd name="connsiteX189" fmla="*/ 11696438 w 12192000"/>
              <a:gd name="connsiteY189" fmla="*/ 3902778 h 4454665"/>
              <a:gd name="connsiteX190" fmla="*/ 11686136 w 12192000"/>
              <a:gd name="connsiteY190" fmla="*/ 3904838 h 4454665"/>
              <a:gd name="connsiteX191" fmla="*/ 11682015 w 12192000"/>
              <a:gd name="connsiteY191" fmla="*/ 3894536 h 4454665"/>
              <a:gd name="connsiteX192" fmla="*/ 11673773 w 12192000"/>
              <a:gd name="connsiteY192" fmla="*/ 3793575 h 4454665"/>
              <a:gd name="connsiteX193" fmla="*/ 11675833 w 12192000"/>
              <a:gd name="connsiteY193" fmla="*/ 3785334 h 4454665"/>
              <a:gd name="connsiteX194" fmla="*/ 11618498 w 12192000"/>
              <a:gd name="connsiteY194" fmla="*/ 3784563 h 4454665"/>
              <a:gd name="connsiteX195" fmla="*/ 11622619 w 12192000"/>
              <a:gd name="connsiteY195" fmla="*/ 3785338 h 4454665"/>
              <a:gd name="connsiteX196" fmla="*/ 11624679 w 12192000"/>
              <a:gd name="connsiteY196" fmla="*/ 3795663 h 4454665"/>
              <a:gd name="connsiteX197" fmla="*/ 11616438 w 12192000"/>
              <a:gd name="connsiteY197" fmla="*/ 3896851 h 4454665"/>
              <a:gd name="connsiteX198" fmla="*/ 11612316 w 12192000"/>
              <a:gd name="connsiteY198" fmla="*/ 3905111 h 4454665"/>
              <a:gd name="connsiteX199" fmla="*/ 11602015 w 12192000"/>
              <a:gd name="connsiteY199" fmla="*/ 3905111 h 4454665"/>
              <a:gd name="connsiteX200" fmla="*/ 11511355 w 12192000"/>
              <a:gd name="connsiteY200" fmla="*/ 3859680 h 4454665"/>
              <a:gd name="connsiteX201" fmla="*/ 11503114 w 12192000"/>
              <a:gd name="connsiteY201" fmla="*/ 3853485 h 4454665"/>
              <a:gd name="connsiteX202" fmla="*/ 11507235 w 12192000"/>
              <a:gd name="connsiteY202" fmla="*/ 3847289 h 4454665"/>
              <a:gd name="connsiteX203" fmla="*/ 11614377 w 12192000"/>
              <a:gd name="connsiteY203" fmla="*/ 3785338 h 4454665"/>
              <a:gd name="connsiteX204" fmla="*/ 11618498 w 12192000"/>
              <a:gd name="connsiteY204" fmla="*/ 3784563 h 4454665"/>
              <a:gd name="connsiteX205" fmla="*/ 11649811 w 12192000"/>
              <a:gd name="connsiteY205" fmla="*/ 3749374 h 4454665"/>
              <a:gd name="connsiteX206" fmla="*/ 11432980 w 12192000"/>
              <a:gd name="connsiteY206" fmla="*/ 3968544 h 4454665"/>
              <a:gd name="connsiteX207" fmla="*/ 11649811 w 12192000"/>
              <a:gd name="connsiteY207" fmla="*/ 4187713 h 4454665"/>
              <a:gd name="connsiteX208" fmla="*/ 11866643 w 12192000"/>
              <a:gd name="connsiteY208" fmla="*/ 3968544 h 4454665"/>
              <a:gd name="connsiteX209" fmla="*/ 11649811 w 12192000"/>
              <a:gd name="connsiteY209" fmla="*/ 3749374 h 4454665"/>
              <a:gd name="connsiteX210" fmla="*/ 11649226 w 12192000"/>
              <a:gd name="connsiteY210" fmla="*/ 3717815 h 4454665"/>
              <a:gd name="connsiteX211" fmla="*/ 11895865 w 12192000"/>
              <a:gd name="connsiteY211" fmla="*/ 3967376 h 4454665"/>
              <a:gd name="connsiteX212" fmla="*/ 11649226 w 12192000"/>
              <a:gd name="connsiteY212" fmla="*/ 4216937 h 4454665"/>
              <a:gd name="connsiteX213" fmla="*/ 11402588 w 12192000"/>
              <a:gd name="connsiteY213" fmla="*/ 3967376 h 4454665"/>
              <a:gd name="connsiteX214" fmla="*/ 11649226 w 12192000"/>
              <a:gd name="connsiteY214" fmla="*/ 3717815 h 4454665"/>
              <a:gd name="connsiteX215" fmla="*/ 11636303 w 12192000"/>
              <a:gd name="connsiteY215" fmla="*/ 3639239 h 4454665"/>
              <a:gd name="connsiteX216" fmla="*/ 11623964 w 12192000"/>
              <a:gd name="connsiteY216" fmla="*/ 3689122 h 4454665"/>
              <a:gd name="connsiteX217" fmla="*/ 11601342 w 12192000"/>
              <a:gd name="connsiteY217" fmla="*/ 3693279 h 4454665"/>
              <a:gd name="connsiteX218" fmla="*/ 11574607 w 12192000"/>
              <a:gd name="connsiteY218" fmla="*/ 3647553 h 4454665"/>
              <a:gd name="connsiteX219" fmla="*/ 11574607 w 12192000"/>
              <a:gd name="connsiteY219" fmla="*/ 3645474 h 4454665"/>
              <a:gd name="connsiteX220" fmla="*/ 11572550 w 12192000"/>
              <a:gd name="connsiteY220" fmla="*/ 3647553 h 4454665"/>
              <a:gd name="connsiteX221" fmla="*/ 11551985 w 12192000"/>
              <a:gd name="connsiteY221" fmla="*/ 3651710 h 4454665"/>
              <a:gd name="connsiteX222" fmla="*/ 11551985 w 12192000"/>
              <a:gd name="connsiteY222" fmla="*/ 3653788 h 4454665"/>
              <a:gd name="connsiteX223" fmla="*/ 11547872 w 12192000"/>
              <a:gd name="connsiteY223" fmla="*/ 3678730 h 4454665"/>
              <a:gd name="connsiteX224" fmla="*/ 11551985 w 12192000"/>
              <a:gd name="connsiteY224" fmla="*/ 3705750 h 4454665"/>
              <a:gd name="connsiteX225" fmla="*/ 11531420 w 12192000"/>
              <a:gd name="connsiteY225" fmla="*/ 3714063 h 4454665"/>
              <a:gd name="connsiteX226" fmla="*/ 11494402 w 12192000"/>
              <a:gd name="connsiteY226" fmla="*/ 3678730 h 4454665"/>
              <a:gd name="connsiteX227" fmla="*/ 11494402 w 12192000"/>
              <a:gd name="connsiteY227" fmla="*/ 3676651 h 4454665"/>
              <a:gd name="connsiteX228" fmla="*/ 11492346 w 12192000"/>
              <a:gd name="connsiteY228" fmla="*/ 3676651 h 4454665"/>
              <a:gd name="connsiteX229" fmla="*/ 11473837 w 12192000"/>
              <a:gd name="connsiteY229" fmla="*/ 3689122 h 4454665"/>
              <a:gd name="connsiteX230" fmla="*/ 11473837 w 12192000"/>
              <a:gd name="connsiteY230" fmla="*/ 3691200 h 4454665"/>
              <a:gd name="connsiteX231" fmla="*/ 11486176 w 12192000"/>
              <a:gd name="connsiteY231" fmla="*/ 3741083 h 4454665"/>
              <a:gd name="connsiteX232" fmla="*/ 11469724 w 12192000"/>
              <a:gd name="connsiteY232" fmla="*/ 3753554 h 4454665"/>
              <a:gd name="connsiteX233" fmla="*/ 11426536 w 12192000"/>
              <a:gd name="connsiteY233" fmla="*/ 3726534 h 4454665"/>
              <a:gd name="connsiteX234" fmla="*/ 11424480 w 12192000"/>
              <a:gd name="connsiteY234" fmla="*/ 3726534 h 4454665"/>
              <a:gd name="connsiteX235" fmla="*/ 11424480 w 12192000"/>
              <a:gd name="connsiteY235" fmla="*/ 3728612 h 4454665"/>
              <a:gd name="connsiteX236" fmla="*/ 11408027 w 12192000"/>
              <a:gd name="connsiteY236" fmla="*/ 3743162 h 4454665"/>
              <a:gd name="connsiteX237" fmla="*/ 11408027 w 12192000"/>
              <a:gd name="connsiteY237" fmla="*/ 3745240 h 4454665"/>
              <a:gd name="connsiteX238" fmla="*/ 11434763 w 12192000"/>
              <a:gd name="connsiteY238" fmla="*/ 3790966 h 4454665"/>
              <a:gd name="connsiteX239" fmla="*/ 11420366 w 12192000"/>
              <a:gd name="connsiteY239" fmla="*/ 3807594 h 4454665"/>
              <a:gd name="connsiteX240" fmla="*/ 11371010 w 12192000"/>
              <a:gd name="connsiteY240" fmla="*/ 3795123 h 4454665"/>
              <a:gd name="connsiteX241" fmla="*/ 11368953 w 12192000"/>
              <a:gd name="connsiteY241" fmla="*/ 3795123 h 4454665"/>
              <a:gd name="connsiteX242" fmla="*/ 11358671 w 12192000"/>
              <a:gd name="connsiteY242" fmla="*/ 3813829 h 4454665"/>
              <a:gd name="connsiteX243" fmla="*/ 11358671 w 12192000"/>
              <a:gd name="connsiteY243" fmla="*/ 3815908 h 4454665"/>
              <a:gd name="connsiteX244" fmla="*/ 11395688 w 12192000"/>
              <a:gd name="connsiteY244" fmla="*/ 3853320 h 4454665"/>
              <a:gd name="connsiteX245" fmla="*/ 11387462 w 12192000"/>
              <a:gd name="connsiteY245" fmla="*/ 3872026 h 4454665"/>
              <a:gd name="connsiteX246" fmla="*/ 11336049 w 12192000"/>
              <a:gd name="connsiteY246" fmla="*/ 3872026 h 4454665"/>
              <a:gd name="connsiteX247" fmla="*/ 11333992 w 12192000"/>
              <a:gd name="connsiteY247" fmla="*/ 3872026 h 4454665"/>
              <a:gd name="connsiteX248" fmla="*/ 11333992 w 12192000"/>
              <a:gd name="connsiteY248" fmla="*/ 3874104 h 4454665"/>
              <a:gd name="connsiteX249" fmla="*/ 11327823 w 12192000"/>
              <a:gd name="connsiteY249" fmla="*/ 3894888 h 4454665"/>
              <a:gd name="connsiteX250" fmla="*/ 11329879 w 12192000"/>
              <a:gd name="connsiteY250" fmla="*/ 3896967 h 4454665"/>
              <a:gd name="connsiteX251" fmla="*/ 11373066 w 12192000"/>
              <a:gd name="connsiteY251" fmla="*/ 3921908 h 4454665"/>
              <a:gd name="connsiteX252" fmla="*/ 11371010 w 12192000"/>
              <a:gd name="connsiteY252" fmla="*/ 3944772 h 4454665"/>
              <a:gd name="connsiteX253" fmla="*/ 11321653 w 12192000"/>
              <a:gd name="connsiteY253" fmla="*/ 3957243 h 4454665"/>
              <a:gd name="connsiteX254" fmla="*/ 11319596 w 12192000"/>
              <a:gd name="connsiteY254" fmla="*/ 3957243 h 4454665"/>
              <a:gd name="connsiteX255" fmla="*/ 11319596 w 12192000"/>
              <a:gd name="connsiteY255" fmla="*/ 3959320 h 4454665"/>
              <a:gd name="connsiteX256" fmla="*/ 11319596 w 12192000"/>
              <a:gd name="connsiteY256" fmla="*/ 3969713 h 4454665"/>
              <a:gd name="connsiteX257" fmla="*/ 11319596 w 12192000"/>
              <a:gd name="connsiteY257" fmla="*/ 3980105 h 4454665"/>
              <a:gd name="connsiteX258" fmla="*/ 11319596 w 12192000"/>
              <a:gd name="connsiteY258" fmla="*/ 3982184 h 4454665"/>
              <a:gd name="connsiteX259" fmla="*/ 11321653 w 12192000"/>
              <a:gd name="connsiteY259" fmla="*/ 3982184 h 4454665"/>
              <a:gd name="connsiteX260" fmla="*/ 11371010 w 12192000"/>
              <a:gd name="connsiteY260" fmla="*/ 3994655 h 4454665"/>
              <a:gd name="connsiteX261" fmla="*/ 11375123 w 12192000"/>
              <a:gd name="connsiteY261" fmla="*/ 4017517 h 4454665"/>
              <a:gd name="connsiteX262" fmla="*/ 11329879 w 12192000"/>
              <a:gd name="connsiteY262" fmla="*/ 4044537 h 4454665"/>
              <a:gd name="connsiteX263" fmla="*/ 11327823 w 12192000"/>
              <a:gd name="connsiteY263" fmla="*/ 4044537 h 4454665"/>
              <a:gd name="connsiteX264" fmla="*/ 11327823 w 12192000"/>
              <a:gd name="connsiteY264" fmla="*/ 4046616 h 4454665"/>
              <a:gd name="connsiteX265" fmla="*/ 11333992 w 12192000"/>
              <a:gd name="connsiteY265" fmla="*/ 4067401 h 4454665"/>
              <a:gd name="connsiteX266" fmla="*/ 11336049 w 12192000"/>
              <a:gd name="connsiteY266" fmla="*/ 4067401 h 4454665"/>
              <a:gd name="connsiteX267" fmla="*/ 11387462 w 12192000"/>
              <a:gd name="connsiteY267" fmla="*/ 4067401 h 4454665"/>
              <a:gd name="connsiteX268" fmla="*/ 11395688 w 12192000"/>
              <a:gd name="connsiteY268" fmla="*/ 4088184 h 4454665"/>
              <a:gd name="connsiteX269" fmla="*/ 11358671 w 12192000"/>
              <a:gd name="connsiteY269" fmla="*/ 4125597 h 4454665"/>
              <a:gd name="connsiteX270" fmla="*/ 11358671 w 12192000"/>
              <a:gd name="connsiteY270" fmla="*/ 4127675 h 4454665"/>
              <a:gd name="connsiteX271" fmla="*/ 11371010 w 12192000"/>
              <a:gd name="connsiteY271" fmla="*/ 4146381 h 4454665"/>
              <a:gd name="connsiteX272" fmla="*/ 11422423 w 12192000"/>
              <a:gd name="connsiteY272" fmla="*/ 4131833 h 4454665"/>
              <a:gd name="connsiteX273" fmla="*/ 11434763 w 12192000"/>
              <a:gd name="connsiteY273" fmla="*/ 4150539 h 4454665"/>
              <a:gd name="connsiteX274" fmla="*/ 11408027 w 12192000"/>
              <a:gd name="connsiteY274" fmla="*/ 4196265 h 4454665"/>
              <a:gd name="connsiteX275" fmla="*/ 11410084 w 12192000"/>
              <a:gd name="connsiteY275" fmla="*/ 4198342 h 4454665"/>
              <a:gd name="connsiteX276" fmla="*/ 11424480 w 12192000"/>
              <a:gd name="connsiteY276" fmla="*/ 4212892 h 4454665"/>
              <a:gd name="connsiteX277" fmla="*/ 11426536 w 12192000"/>
              <a:gd name="connsiteY277" fmla="*/ 4212892 h 4454665"/>
              <a:gd name="connsiteX278" fmla="*/ 11471780 w 12192000"/>
              <a:gd name="connsiteY278" fmla="*/ 4185872 h 4454665"/>
              <a:gd name="connsiteX279" fmla="*/ 11488233 w 12192000"/>
              <a:gd name="connsiteY279" fmla="*/ 4200421 h 4454665"/>
              <a:gd name="connsiteX280" fmla="*/ 11475894 w 12192000"/>
              <a:gd name="connsiteY280" fmla="*/ 4250304 h 4454665"/>
              <a:gd name="connsiteX281" fmla="*/ 11475894 w 12192000"/>
              <a:gd name="connsiteY281" fmla="*/ 4252383 h 4454665"/>
              <a:gd name="connsiteX282" fmla="*/ 11494402 w 12192000"/>
              <a:gd name="connsiteY282" fmla="*/ 4262774 h 4454665"/>
              <a:gd name="connsiteX283" fmla="*/ 11494402 w 12192000"/>
              <a:gd name="connsiteY283" fmla="*/ 4264853 h 4454665"/>
              <a:gd name="connsiteX284" fmla="*/ 11496459 w 12192000"/>
              <a:gd name="connsiteY284" fmla="*/ 4262774 h 4454665"/>
              <a:gd name="connsiteX285" fmla="*/ 11533476 w 12192000"/>
              <a:gd name="connsiteY285" fmla="*/ 4225363 h 4454665"/>
              <a:gd name="connsiteX286" fmla="*/ 11551985 w 12192000"/>
              <a:gd name="connsiteY286" fmla="*/ 4233677 h 4454665"/>
              <a:gd name="connsiteX287" fmla="*/ 11549928 w 12192000"/>
              <a:gd name="connsiteY287" fmla="*/ 4260697 h 4454665"/>
              <a:gd name="connsiteX288" fmla="*/ 11551985 w 12192000"/>
              <a:gd name="connsiteY288" fmla="*/ 4285638 h 4454665"/>
              <a:gd name="connsiteX289" fmla="*/ 11551985 w 12192000"/>
              <a:gd name="connsiteY289" fmla="*/ 4287716 h 4454665"/>
              <a:gd name="connsiteX290" fmla="*/ 11554042 w 12192000"/>
              <a:gd name="connsiteY290" fmla="*/ 4287716 h 4454665"/>
              <a:gd name="connsiteX291" fmla="*/ 11574607 w 12192000"/>
              <a:gd name="connsiteY291" fmla="*/ 4293951 h 4454665"/>
              <a:gd name="connsiteX292" fmla="*/ 11576663 w 12192000"/>
              <a:gd name="connsiteY292" fmla="*/ 4293951 h 4454665"/>
              <a:gd name="connsiteX293" fmla="*/ 11601342 w 12192000"/>
              <a:gd name="connsiteY293" fmla="*/ 4248226 h 4454665"/>
              <a:gd name="connsiteX294" fmla="*/ 11623964 w 12192000"/>
              <a:gd name="connsiteY294" fmla="*/ 4250304 h 4454665"/>
              <a:gd name="connsiteX295" fmla="*/ 11636303 w 12192000"/>
              <a:gd name="connsiteY295" fmla="*/ 4302265 h 4454665"/>
              <a:gd name="connsiteX296" fmla="*/ 11638359 w 12192000"/>
              <a:gd name="connsiteY296" fmla="*/ 4302265 h 4454665"/>
              <a:gd name="connsiteX297" fmla="*/ 11658925 w 12192000"/>
              <a:gd name="connsiteY297" fmla="*/ 4302265 h 4454665"/>
              <a:gd name="connsiteX298" fmla="*/ 11660982 w 12192000"/>
              <a:gd name="connsiteY298" fmla="*/ 4302265 h 4454665"/>
              <a:gd name="connsiteX299" fmla="*/ 11675378 w 12192000"/>
              <a:gd name="connsiteY299" fmla="*/ 4250304 h 4454665"/>
              <a:gd name="connsiteX300" fmla="*/ 11695943 w 12192000"/>
              <a:gd name="connsiteY300" fmla="*/ 4248226 h 4454665"/>
              <a:gd name="connsiteX301" fmla="*/ 11722678 w 12192000"/>
              <a:gd name="connsiteY301" fmla="*/ 4293951 h 4454665"/>
              <a:gd name="connsiteX302" fmla="*/ 11743243 w 12192000"/>
              <a:gd name="connsiteY302" fmla="*/ 4287716 h 4454665"/>
              <a:gd name="connsiteX303" fmla="*/ 11745300 w 12192000"/>
              <a:gd name="connsiteY303" fmla="*/ 4287716 h 4454665"/>
              <a:gd name="connsiteX304" fmla="*/ 11747356 w 12192000"/>
              <a:gd name="connsiteY304" fmla="*/ 4260697 h 4454665"/>
              <a:gd name="connsiteX305" fmla="*/ 11745300 w 12192000"/>
              <a:gd name="connsiteY305" fmla="*/ 4233677 h 4454665"/>
              <a:gd name="connsiteX306" fmla="*/ 11765865 w 12192000"/>
              <a:gd name="connsiteY306" fmla="*/ 4225363 h 4454665"/>
              <a:gd name="connsiteX307" fmla="*/ 11802882 w 12192000"/>
              <a:gd name="connsiteY307" fmla="*/ 4262774 h 4454665"/>
              <a:gd name="connsiteX308" fmla="*/ 11821391 w 12192000"/>
              <a:gd name="connsiteY308" fmla="*/ 4252383 h 4454665"/>
              <a:gd name="connsiteX309" fmla="*/ 11823448 w 12192000"/>
              <a:gd name="connsiteY309" fmla="*/ 4250304 h 4454665"/>
              <a:gd name="connsiteX310" fmla="*/ 11823448 w 12192000"/>
              <a:gd name="connsiteY310" fmla="*/ 4248226 h 4454665"/>
              <a:gd name="connsiteX311" fmla="*/ 11809052 w 12192000"/>
              <a:gd name="connsiteY311" fmla="*/ 4200421 h 4454665"/>
              <a:gd name="connsiteX312" fmla="*/ 11825504 w 12192000"/>
              <a:gd name="connsiteY312" fmla="*/ 4185872 h 4454665"/>
              <a:gd name="connsiteX313" fmla="*/ 11870748 w 12192000"/>
              <a:gd name="connsiteY313" fmla="*/ 4212892 h 4454665"/>
              <a:gd name="connsiteX314" fmla="*/ 11872805 w 12192000"/>
              <a:gd name="connsiteY314" fmla="*/ 4212892 h 4454665"/>
              <a:gd name="connsiteX315" fmla="*/ 11887201 w 12192000"/>
              <a:gd name="connsiteY315" fmla="*/ 4196265 h 4454665"/>
              <a:gd name="connsiteX316" fmla="*/ 11889257 w 12192000"/>
              <a:gd name="connsiteY316" fmla="*/ 4196265 h 4454665"/>
              <a:gd name="connsiteX317" fmla="*/ 11862522 w 12192000"/>
              <a:gd name="connsiteY317" fmla="*/ 4150539 h 4454665"/>
              <a:gd name="connsiteX318" fmla="*/ 11874861 w 12192000"/>
              <a:gd name="connsiteY318" fmla="*/ 4131833 h 4454665"/>
              <a:gd name="connsiteX319" fmla="*/ 11926275 w 12192000"/>
              <a:gd name="connsiteY319" fmla="*/ 4146381 h 4454665"/>
              <a:gd name="connsiteX320" fmla="*/ 11928331 w 12192000"/>
              <a:gd name="connsiteY320" fmla="*/ 4144303 h 4454665"/>
              <a:gd name="connsiteX321" fmla="*/ 11938614 w 12192000"/>
              <a:gd name="connsiteY321" fmla="*/ 4125597 h 4454665"/>
              <a:gd name="connsiteX322" fmla="*/ 11938614 w 12192000"/>
              <a:gd name="connsiteY322" fmla="*/ 4123519 h 4454665"/>
              <a:gd name="connsiteX323" fmla="*/ 11901596 w 12192000"/>
              <a:gd name="connsiteY323" fmla="*/ 4088184 h 4454665"/>
              <a:gd name="connsiteX324" fmla="*/ 11909822 w 12192000"/>
              <a:gd name="connsiteY324" fmla="*/ 4067401 h 4454665"/>
              <a:gd name="connsiteX325" fmla="*/ 11961236 w 12192000"/>
              <a:gd name="connsiteY325" fmla="*/ 4067401 h 4454665"/>
              <a:gd name="connsiteX326" fmla="*/ 11963292 w 12192000"/>
              <a:gd name="connsiteY326" fmla="*/ 4067401 h 4454665"/>
              <a:gd name="connsiteX327" fmla="*/ 11967405 w 12192000"/>
              <a:gd name="connsiteY327" fmla="*/ 4046616 h 4454665"/>
              <a:gd name="connsiteX328" fmla="*/ 11967405 w 12192000"/>
              <a:gd name="connsiteY328" fmla="*/ 4044537 h 4454665"/>
              <a:gd name="connsiteX329" fmla="*/ 11922162 w 12192000"/>
              <a:gd name="connsiteY329" fmla="*/ 4017517 h 4454665"/>
              <a:gd name="connsiteX330" fmla="*/ 11926275 w 12192000"/>
              <a:gd name="connsiteY330" fmla="*/ 3996733 h 4454665"/>
              <a:gd name="connsiteX331" fmla="*/ 11975632 w 12192000"/>
              <a:gd name="connsiteY331" fmla="*/ 3982184 h 4454665"/>
              <a:gd name="connsiteX332" fmla="*/ 11977688 w 12192000"/>
              <a:gd name="connsiteY332" fmla="*/ 3982184 h 4454665"/>
              <a:gd name="connsiteX333" fmla="*/ 11977688 w 12192000"/>
              <a:gd name="connsiteY333" fmla="*/ 3969713 h 4454665"/>
              <a:gd name="connsiteX334" fmla="*/ 11977688 w 12192000"/>
              <a:gd name="connsiteY334" fmla="*/ 3959320 h 4454665"/>
              <a:gd name="connsiteX335" fmla="*/ 11975632 w 12192000"/>
              <a:gd name="connsiteY335" fmla="*/ 3959320 h 4454665"/>
              <a:gd name="connsiteX336" fmla="*/ 11926275 w 12192000"/>
              <a:gd name="connsiteY336" fmla="*/ 3944772 h 4454665"/>
              <a:gd name="connsiteX337" fmla="*/ 11924218 w 12192000"/>
              <a:gd name="connsiteY337" fmla="*/ 3923987 h 4454665"/>
              <a:gd name="connsiteX338" fmla="*/ 11967405 w 12192000"/>
              <a:gd name="connsiteY338" fmla="*/ 3896967 h 4454665"/>
              <a:gd name="connsiteX339" fmla="*/ 11969462 w 12192000"/>
              <a:gd name="connsiteY339" fmla="*/ 3896967 h 4454665"/>
              <a:gd name="connsiteX340" fmla="*/ 11969462 w 12192000"/>
              <a:gd name="connsiteY340" fmla="*/ 3894888 h 4454665"/>
              <a:gd name="connsiteX341" fmla="*/ 11963292 w 12192000"/>
              <a:gd name="connsiteY341" fmla="*/ 3874104 h 4454665"/>
              <a:gd name="connsiteX342" fmla="*/ 11961236 w 12192000"/>
              <a:gd name="connsiteY342" fmla="*/ 3874104 h 4454665"/>
              <a:gd name="connsiteX343" fmla="*/ 11909822 w 12192000"/>
              <a:gd name="connsiteY343" fmla="*/ 3874104 h 4454665"/>
              <a:gd name="connsiteX344" fmla="*/ 11901596 w 12192000"/>
              <a:gd name="connsiteY344" fmla="*/ 3853320 h 4454665"/>
              <a:gd name="connsiteX345" fmla="*/ 11938614 w 12192000"/>
              <a:gd name="connsiteY345" fmla="*/ 3815908 h 4454665"/>
              <a:gd name="connsiteX346" fmla="*/ 11938614 w 12192000"/>
              <a:gd name="connsiteY346" fmla="*/ 3813829 h 4454665"/>
              <a:gd name="connsiteX347" fmla="*/ 11928331 w 12192000"/>
              <a:gd name="connsiteY347" fmla="*/ 3795123 h 4454665"/>
              <a:gd name="connsiteX348" fmla="*/ 11926275 w 12192000"/>
              <a:gd name="connsiteY348" fmla="*/ 3795123 h 4454665"/>
              <a:gd name="connsiteX349" fmla="*/ 11876918 w 12192000"/>
              <a:gd name="connsiteY349" fmla="*/ 3807594 h 4454665"/>
              <a:gd name="connsiteX350" fmla="*/ 11862522 w 12192000"/>
              <a:gd name="connsiteY350" fmla="*/ 3790966 h 4454665"/>
              <a:gd name="connsiteX351" fmla="*/ 11889257 w 12192000"/>
              <a:gd name="connsiteY351" fmla="*/ 3745240 h 4454665"/>
              <a:gd name="connsiteX352" fmla="*/ 11889257 w 12192000"/>
              <a:gd name="connsiteY352" fmla="*/ 3743162 h 4454665"/>
              <a:gd name="connsiteX353" fmla="*/ 11872805 w 12192000"/>
              <a:gd name="connsiteY353" fmla="*/ 3728612 h 4454665"/>
              <a:gd name="connsiteX354" fmla="*/ 11827561 w 12192000"/>
              <a:gd name="connsiteY354" fmla="*/ 3753554 h 4454665"/>
              <a:gd name="connsiteX355" fmla="*/ 11809052 w 12192000"/>
              <a:gd name="connsiteY355" fmla="*/ 3741083 h 4454665"/>
              <a:gd name="connsiteX356" fmla="*/ 11823448 w 12192000"/>
              <a:gd name="connsiteY356" fmla="*/ 3691200 h 4454665"/>
              <a:gd name="connsiteX357" fmla="*/ 11823448 w 12192000"/>
              <a:gd name="connsiteY357" fmla="*/ 3689122 h 4454665"/>
              <a:gd name="connsiteX358" fmla="*/ 11804939 w 12192000"/>
              <a:gd name="connsiteY358" fmla="*/ 3678730 h 4454665"/>
              <a:gd name="connsiteX359" fmla="*/ 11802882 w 12192000"/>
              <a:gd name="connsiteY359" fmla="*/ 3676651 h 4454665"/>
              <a:gd name="connsiteX360" fmla="*/ 11802882 w 12192000"/>
              <a:gd name="connsiteY360" fmla="*/ 3678730 h 4454665"/>
              <a:gd name="connsiteX361" fmla="*/ 11765865 w 12192000"/>
              <a:gd name="connsiteY361" fmla="*/ 3714063 h 4454665"/>
              <a:gd name="connsiteX362" fmla="*/ 11745300 w 12192000"/>
              <a:gd name="connsiteY362" fmla="*/ 3705750 h 4454665"/>
              <a:gd name="connsiteX363" fmla="*/ 11749412 w 12192000"/>
              <a:gd name="connsiteY363" fmla="*/ 3678730 h 4454665"/>
              <a:gd name="connsiteX364" fmla="*/ 11745300 w 12192000"/>
              <a:gd name="connsiteY364" fmla="*/ 3653788 h 4454665"/>
              <a:gd name="connsiteX365" fmla="*/ 11745300 w 12192000"/>
              <a:gd name="connsiteY365" fmla="*/ 3651710 h 4454665"/>
              <a:gd name="connsiteX366" fmla="*/ 11743243 w 12192000"/>
              <a:gd name="connsiteY366" fmla="*/ 3651710 h 4454665"/>
              <a:gd name="connsiteX367" fmla="*/ 11722678 w 12192000"/>
              <a:gd name="connsiteY367" fmla="*/ 3647553 h 4454665"/>
              <a:gd name="connsiteX368" fmla="*/ 11695943 w 12192000"/>
              <a:gd name="connsiteY368" fmla="*/ 3693279 h 4454665"/>
              <a:gd name="connsiteX369" fmla="*/ 11673321 w 12192000"/>
              <a:gd name="connsiteY369" fmla="*/ 3689122 h 4454665"/>
              <a:gd name="connsiteX370" fmla="*/ 11660982 w 12192000"/>
              <a:gd name="connsiteY370" fmla="*/ 3639239 h 4454665"/>
              <a:gd name="connsiteX371" fmla="*/ 11658925 w 12192000"/>
              <a:gd name="connsiteY371" fmla="*/ 3639239 h 4454665"/>
              <a:gd name="connsiteX372" fmla="*/ 11638359 w 12192000"/>
              <a:gd name="connsiteY372" fmla="*/ 3639239 h 4454665"/>
              <a:gd name="connsiteX373" fmla="*/ 11636303 w 12192000"/>
              <a:gd name="connsiteY373" fmla="*/ 3639239 h 4454665"/>
              <a:gd name="connsiteX374" fmla="*/ 0 w 12192000"/>
              <a:gd name="connsiteY374" fmla="*/ 0 h 4454665"/>
              <a:gd name="connsiteX375" fmla="*/ 12192000 w 12192000"/>
              <a:gd name="connsiteY375" fmla="*/ 0 h 4454665"/>
              <a:gd name="connsiteX376" fmla="*/ 12192000 w 12192000"/>
              <a:gd name="connsiteY376" fmla="*/ 4454665 h 4454665"/>
              <a:gd name="connsiteX377" fmla="*/ 4539049 w 12192000"/>
              <a:gd name="connsiteY377" fmla="*/ 4454665 h 4454665"/>
              <a:gd name="connsiteX378" fmla="*/ 0 w 12192000"/>
              <a:gd name="connsiteY378" fmla="*/ 4454665 h 4454665"/>
              <a:gd name="connsiteX379" fmla="*/ 0 w 12192000"/>
              <a:gd name="connsiteY379" fmla="*/ 3869778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4454665">
                <a:moveTo>
                  <a:pt x="11603402" y="4036670"/>
                </a:moveTo>
                <a:cubicBezTo>
                  <a:pt x="11607483" y="4034586"/>
                  <a:pt x="11609524" y="4034586"/>
                  <a:pt x="11613605" y="4036670"/>
                </a:cubicBezTo>
                <a:cubicBezTo>
                  <a:pt x="11615645" y="4038755"/>
                  <a:pt x="11617686" y="4040839"/>
                  <a:pt x="11617686" y="4045008"/>
                </a:cubicBezTo>
                <a:cubicBezTo>
                  <a:pt x="11623808" y="4147152"/>
                  <a:pt x="11623808" y="4147152"/>
                  <a:pt x="11623808" y="4147152"/>
                </a:cubicBezTo>
                <a:cubicBezTo>
                  <a:pt x="11625848" y="4153405"/>
                  <a:pt x="11623808" y="4155490"/>
                  <a:pt x="11621767" y="4157574"/>
                </a:cubicBezTo>
                <a:cubicBezTo>
                  <a:pt x="11619727" y="4159659"/>
                  <a:pt x="11617686" y="4157574"/>
                  <a:pt x="11615645" y="4157574"/>
                </a:cubicBezTo>
                <a:cubicBezTo>
                  <a:pt x="11570752" y="4147152"/>
                  <a:pt x="11540142" y="4128390"/>
                  <a:pt x="11509533" y="4095038"/>
                </a:cubicBezTo>
                <a:cubicBezTo>
                  <a:pt x="11507492" y="4092954"/>
                  <a:pt x="11505451" y="4090869"/>
                  <a:pt x="11505451" y="4088785"/>
                </a:cubicBezTo>
                <a:cubicBezTo>
                  <a:pt x="11505451" y="4088785"/>
                  <a:pt x="11505451" y="4088785"/>
                  <a:pt x="11505451" y="4086699"/>
                </a:cubicBezTo>
                <a:cubicBezTo>
                  <a:pt x="11505451" y="4084615"/>
                  <a:pt x="11509533" y="4082530"/>
                  <a:pt x="11511573" y="4082530"/>
                </a:cubicBezTo>
                <a:cubicBezTo>
                  <a:pt x="11603402" y="4036670"/>
                  <a:pt x="11603402" y="4036670"/>
                  <a:pt x="11603402" y="4036670"/>
                </a:cubicBezTo>
                <a:close/>
                <a:moveTo>
                  <a:pt x="11686136" y="4034586"/>
                </a:moveTo>
                <a:cubicBezTo>
                  <a:pt x="11690256" y="4034586"/>
                  <a:pt x="11692317" y="4034586"/>
                  <a:pt x="11696438" y="4034586"/>
                </a:cubicBezTo>
                <a:cubicBezTo>
                  <a:pt x="11787097" y="4080352"/>
                  <a:pt x="11787097" y="4080352"/>
                  <a:pt x="11787097" y="4080352"/>
                </a:cubicBezTo>
                <a:cubicBezTo>
                  <a:pt x="11791218" y="4082432"/>
                  <a:pt x="11793278" y="4084512"/>
                  <a:pt x="11795339" y="4086593"/>
                </a:cubicBezTo>
                <a:cubicBezTo>
                  <a:pt x="11795339" y="4088673"/>
                  <a:pt x="11793278" y="4090753"/>
                  <a:pt x="11791218" y="4092833"/>
                </a:cubicBezTo>
                <a:cubicBezTo>
                  <a:pt x="11760312" y="4126117"/>
                  <a:pt x="11727344" y="4144840"/>
                  <a:pt x="11684076" y="4155241"/>
                </a:cubicBezTo>
                <a:cubicBezTo>
                  <a:pt x="11679954" y="4157321"/>
                  <a:pt x="11677894" y="4157321"/>
                  <a:pt x="11675833" y="4155241"/>
                </a:cubicBezTo>
                <a:cubicBezTo>
                  <a:pt x="11673773" y="4153161"/>
                  <a:pt x="11673773" y="4149000"/>
                  <a:pt x="11673773" y="4146920"/>
                </a:cubicBezTo>
                <a:cubicBezTo>
                  <a:pt x="11682015" y="4042907"/>
                  <a:pt x="11682015" y="4042907"/>
                  <a:pt x="11682015" y="4042907"/>
                </a:cubicBezTo>
                <a:cubicBezTo>
                  <a:pt x="11682015" y="4040827"/>
                  <a:pt x="11684076" y="4036666"/>
                  <a:pt x="11686136" y="4034586"/>
                </a:cubicBezTo>
                <a:close/>
                <a:moveTo>
                  <a:pt x="10868401" y="3994843"/>
                </a:moveTo>
                <a:cubicBezTo>
                  <a:pt x="10868401" y="3994843"/>
                  <a:pt x="10868401" y="3994843"/>
                  <a:pt x="10868401" y="4038046"/>
                </a:cubicBezTo>
                <a:cubicBezTo>
                  <a:pt x="10868401" y="4038046"/>
                  <a:pt x="10841333" y="4046275"/>
                  <a:pt x="10820512" y="4046275"/>
                </a:cubicBezTo>
                <a:cubicBezTo>
                  <a:pt x="10803855" y="4046275"/>
                  <a:pt x="10801773" y="4029817"/>
                  <a:pt x="10801773" y="4021588"/>
                </a:cubicBezTo>
                <a:cubicBezTo>
                  <a:pt x="10801773" y="4007187"/>
                  <a:pt x="10810102" y="3998958"/>
                  <a:pt x="10826759" y="3996901"/>
                </a:cubicBezTo>
                <a:close/>
                <a:moveTo>
                  <a:pt x="10518900" y="3924709"/>
                </a:moveTo>
                <a:cubicBezTo>
                  <a:pt x="10547537" y="3924709"/>
                  <a:pt x="10559811" y="3941316"/>
                  <a:pt x="10559811" y="3984908"/>
                </a:cubicBezTo>
                <a:cubicBezTo>
                  <a:pt x="10559811" y="4022272"/>
                  <a:pt x="10553675" y="4045106"/>
                  <a:pt x="10518900" y="4045106"/>
                </a:cubicBezTo>
                <a:cubicBezTo>
                  <a:pt x="10484125" y="4045106"/>
                  <a:pt x="10477988" y="4022272"/>
                  <a:pt x="10477988" y="3984908"/>
                </a:cubicBezTo>
                <a:cubicBezTo>
                  <a:pt x="10477988" y="3941316"/>
                  <a:pt x="10488216" y="3924709"/>
                  <a:pt x="10518900" y="3924709"/>
                </a:cubicBezTo>
                <a:close/>
                <a:moveTo>
                  <a:pt x="11673123" y="3916397"/>
                </a:moveTo>
                <a:cubicBezTo>
                  <a:pt x="11675950" y="3915878"/>
                  <a:pt x="11679033" y="3916397"/>
                  <a:pt x="11682116" y="3917436"/>
                </a:cubicBezTo>
                <a:cubicBezTo>
                  <a:pt x="11698562" y="3929905"/>
                  <a:pt x="11708840" y="3948607"/>
                  <a:pt x="11708840" y="3969387"/>
                </a:cubicBezTo>
                <a:cubicBezTo>
                  <a:pt x="11708840" y="4000558"/>
                  <a:pt x="11682116" y="4027572"/>
                  <a:pt x="11649226" y="4027572"/>
                </a:cubicBezTo>
                <a:cubicBezTo>
                  <a:pt x="11616336" y="4027572"/>
                  <a:pt x="11589612" y="4000558"/>
                  <a:pt x="11589612" y="3969387"/>
                </a:cubicBezTo>
                <a:cubicBezTo>
                  <a:pt x="11589612" y="3948607"/>
                  <a:pt x="11599890" y="3929905"/>
                  <a:pt x="11616336" y="3919515"/>
                </a:cubicBezTo>
                <a:cubicBezTo>
                  <a:pt x="11622503" y="3915358"/>
                  <a:pt x="11628669" y="3915358"/>
                  <a:pt x="11632781" y="3921592"/>
                </a:cubicBezTo>
                <a:cubicBezTo>
                  <a:pt x="11636892" y="3927827"/>
                  <a:pt x="11634837" y="3934060"/>
                  <a:pt x="11630725" y="3938217"/>
                </a:cubicBezTo>
                <a:cubicBezTo>
                  <a:pt x="11620447" y="3944451"/>
                  <a:pt x="11614280" y="3956919"/>
                  <a:pt x="11614280" y="3969387"/>
                </a:cubicBezTo>
                <a:cubicBezTo>
                  <a:pt x="11614280" y="3988090"/>
                  <a:pt x="11630725" y="4004714"/>
                  <a:pt x="11649226" y="4004714"/>
                </a:cubicBezTo>
                <a:cubicBezTo>
                  <a:pt x="11667727" y="4004714"/>
                  <a:pt x="11684172" y="3988090"/>
                  <a:pt x="11684172" y="3969387"/>
                </a:cubicBezTo>
                <a:cubicBezTo>
                  <a:pt x="11684172" y="3956919"/>
                  <a:pt x="11678005" y="3944451"/>
                  <a:pt x="11667727" y="3938217"/>
                </a:cubicBezTo>
                <a:cubicBezTo>
                  <a:pt x="11663616" y="3934060"/>
                  <a:pt x="11661560" y="3927827"/>
                  <a:pt x="11665671" y="3921592"/>
                </a:cubicBezTo>
                <a:cubicBezTo>
                  <a:pt x="11667727" y="3918476"/>
                  <a:pt x="11670297" y="3916917"/>
                  <a:pt x="11673123" y="3916397"/>
                </a:cubicBezTo>
                <a:close/>
                <a:moveTo>
                  <a:pt x="11822057" y="3901331"/>
                </a:moveTo>
                <a:cubicBezTo>
                  <a:pt x="11824124" y="3901331"/>
                  <a:pt x="11826190" y="3905483"/>
                  <a:pt x="11826190" y="3907560"/>
                </a:cubicBezTo>
                <a:cubicBezTo>
                  <a:pt x="11838588" y="3951158"/>
                  <a:pt x="11838588" y="3988528"/>
                  <a:pt x="11826190" y="4032127"/>
                </a:cubicBezTo>
                <a:cubicBezTo>
                  <a:pt x="11824124" y="4036279"/>
                  <a:pt x="11824124" y="4038355"/>
                  <a:pt x="11822057" y="4038355"/>
                </a:cubicBezTo>
                <a:cubicBezTo>
                  <a:pt x="11817924" y="4040431"/>
                  <a:pt x="11815858" y="4038355"/>
                  <a:pt x="11813791" y="4036279"/>
                </a:cubicBezTo>
                <a:cubicBezTo>
                  <a:pt x="11729066" y="3978147"/>
                  <a:pt x="11729066" y="3978147"/>
                  <a:pt x="11729066" y="3978147"/>
                </a:cubicBezTo>
                <a:cubicBezTo>
                  <a:pt x="11724933" y="3976072"/>
                  <a:pt x="11722867" y="3973995"/>
                  <a:pt x="11722867" y="3969843"/>
                </a:cubicBezTo>
                <a:cubicBezTo>
                  <a:pt x="11722867" y="3967767"/>
                  <a:pt x="11724933" y="3963615"/>
                  <a:pt x="11729066" y="3961539"/>
                </a:cubicBezTo>
                <a:cubicBezTo>
                  <a:pt x="11813791" y="3903408"/>
                  <a:pt x="11813791" y="3903408"/>
                  <a:pt x="11813791" y="3903408"/>
                </a:cubicBezTo>
                <a:cubicBezTo>
                  <a:pt x="11815858" y="3901331"/>
                  <a:pt x="11819991" y="3901331"/>
                  <a:pt x="11822057" y="3901331"/>
                </a:cubicBezTo>
                <a:close/>
                <a:moveTo>
                  <a:pt x="11476229" y="3901331"/>
                </a:moveTo>
                <a:cubicBezTo>
                  <a:pt x="11480320" y="3901331"/>
                  <a:pt x="11482366" y="3903408"/>
                  <a:pt x="11484412" y="3905483"/>
                </a:cubicBezTo>
                <a:cubicBezTo>
                  <a:pt x="11568280" y="3961539"/>
                  <a:pt x="11568280" y="3961539"/>
                  <a:pt x="11568280" y="3961539"/>
                </a:cubicBezTo>
                <a:cubicBezTo>
                  <a:pt x="11572371" y="3963615"/>
                  <a:pt x="11574417" y="3967767"/>
                  <a:pt x="11574417" y="3969843"/>
                </a:cubicBezTo>
                <a:cubicBezTo>
                  <a:pt x="11574417" y="3973995"/>
                  <a:pt x="11572371" y="3976072"/>
                  <a:pt x="11568280" y="3978147"/>
                </a:cubicBezTo>
                <a:lnTo>
                  <a:pt x="11484412" y="4036279"/>
                </a:lnTo>
                <a:cubicBezTo>
                  <a:pt x="11480320" y="4038355"/>
                  <a:pt x="11478275" y="4040431"/>
                  <a:pt x="11476229" y="4038355"/>
                </a:cubicBezTo>
                <a:cubicBezTo>
                  <a:pt x="11474184" y="4038355"/>
                  <a:pt x="11472138" y="4036279"/>
                  <a:pt x="11472138" y="4032127"/>
                </a:cubicBezTo>
                <a:cubicBezTo>
                  <a:pt x="11459865" y="3988528"/>
                  <a:pt x="11459865" y="3953234"/>
                  <a:pt x="11472138" y="3907560"/>
                </a:cubicBezTo>
                <a:cubicBezTo>
                  <a:pt x="11472138" y="3905483"/>
                  <a:pt x="11474184" y="3903408"/>
                  <a:pt x="11476229" y="3901331"/>
                </a:cubicBezTo>
                <a:close/>
                <a:moveTo>
                  <a:pt x="11088184" y="3890811"/>
                </a:moveTo>
                <a:cubicBezTo>
                  <a:pt x="11086131" y="3890811"/>
                  <a:pt x="11084078" y="3890811"/>
                  <a:pt x="11082024" y="3892889"/>
                </a:cubicBezTo>
                <a:cubicBezTo>
                  <a:pt x="11079972" y="3894966"/>
                  <a:pt x="11079972" y="3897043"/>
                  <a:pt x="11079972" y="3899119"/>
                </a:cubicBezTo>
                <a:cubicBezTo>
                  <a:pt x="11121033" y="4056970"/>
                  <a:pt x="11121033" y="4056970"/>
                  <a:pt x="11121033" y="4056970"/>
                </a:cubicBezTo>
                <a:cubicBezTo>
                  <a:pt x="11123086" y="4065278"/>
                  <a:pt x="11131299" y="4077739"/>
                  <a:pt x="11145670" y="4077739"/>
                </a:cubicBezTo>
                <a:cubicBezTo>
                  <a:pt x="11153882" y="4077739"/>
                  <a:pt x="11153882" y="4077739"/>
                  <a:pt x="11153882" y="4077739"/>
                </a:cubicBezTo>
                <a:cubicBezTo>
                  <a:pt x="11151829" y="4081893"/>
                  <a:pt x="11151829" y="4083971"/>
                  <a:pt x="11149776" y="4086047"/>
                </a:cubicBezTo>
                <a:cubicBezTo>
                  <a:pt x="11149776" y="4088124"/>
                  <a:pt x="11149776" y="4088124"/>
                  <a:pt x="11149776" y="4088124"/>
                </a:cubicBezTo>
                <a:cubicBezTo>
                  <a:pt x="11147723" y="4094356"/>
                  <a:pt x="11145670" y="4106817"/>
                  <a:pt x="11125139" y="4106817"/>
                </a:cubicBezTo>
                <a:cubicBezTo>
                  <a:pt x="11090237" y="4104740"/>
                  <a:pt x="11090237" y="4104740"/>
                  <a:pt x="11090237" y="4104740"/>
                </a:cubicBezTo>
                <a:cubicBezTo>
                  <a:pt x="11088184" y="4102663"/>
                  <a:pt x="11086131" y="4104740"/>
                  <a:pt x="11084078" y="4106817"/>
                </a:cubicBezTo>
                <a:cubicBezTo>
                  <a:pt x="11082024" y="4106817"/>
                  <a:pt x="11082024" y="4108894"/>
                  <a:pt x="11082024" y="4110971"/>
                </a:cubicBezTo>
                <a:cubicBezTo>
                  <a:pt x="11082024" y="4129664"/>
                  <a:pt x="11082024" y="4129664"/>
                  <a:pt x="11082024" y="4129664"/>
                </a:cubicBezTo>
                <a:cubicBezTo>
                  <a:pt x="11082024" y="4133818"/>
                  <a:pt x="11084078" y="4135895"/>
                  <a:pt x="11088184" y="4135895"/>
                </a:cubicBezTo>
                <a:cubicBezTo>
                  <a:pt x="11098449" y="4140048"/>
                  <a:pt x="11118980" y="4142125"/>
                  <a:pt x="11135404" y="4142125"/>
                </a:cubicBezTo>
                <a:cubicBezTo>
                  <a:pt x="11135404" y="4142125"/>
                  <a:pt x="11135404" y="4142125"/>
                  <a:pt x="11137458" y="4142125"/>
                </a:cubicBezTo>
                <a:cubicBezTo>
                  <a:pt x="11164148" y="4142125"/>
                  <a:pt x="11182625" y="4125510"/>
                  <a:pt x="11190838" y="4090201"/>
                </a:cubicBezTo>
                <a:cubicBezTo>
                  <a:pt x="11201103" y="4050738"/>
                  <a:pt x="11215474" y="3998814"/>
                  <a:pt x="11223687" y="3961429"/>
                </a:cubicBezTo>
                <a:cubicBezTo>
                  <a:pt x="11227793" y="3944813"/>
                  <a:pt x="11231899" y="3930274"/>
                  <a:pt x="11236005" y="3919889"/>
                </a:cubicBezTo>
                <a:cubicBezTo>
                  <a:pt x="11240111" y="3899119"/>
                  <a:pt x="11240111" y="3899119"/>
                  <a:pt x="11240111" y="3899119"/>
                </a:cubicBezTo>
                <a:cubicBezTo>
                  <a:pt x="11240111" y="3897043"/>
                  <a:pt x="11240111" y="3894966"/>
                  <a:pt x="11238058" y="3892889"/>
                </a:cubicBezTo>
                <a:cubicBezTo>
                  <a:pt x="11238058" y="3890811"/>
                  <a:pt x="11236005" y="3890811"/>
                  <a:pt x="11233952" y="3890811"/>
                </a:cubicBezTo>
                <a:cubicBezTo>
                  <a:pt x="11205209" y="3890811"/>
                  <a:pt x="11205209" y="3890811"/>
                  <a:pt x="11205209" y="3890811"/>
                </a:cubicBezTo>
                <a:cubicBezTo>
                  <a:pt x="11203156" y="3890811"/>
                  <a:pt x="11199050" y="3892889"/>
                  <a:pt x="11199050" y="3894966"/>
                </a:cubicBezTo>
                <a:cubicBezTo>
                  <a:pt x="11162094" y="4036200"/>
                  <a:pt x="11162094" y="4036200"/>
                  <a:pt x="11162094" y="4036200"/>
                </a:cubicBezTo>
                <a:cubicBezTo>
                  <a:pt x="11160041" y="4036200"/>
                  <a:pt x="11160041" y="4036200"/>
                  <a:pt x="11160041" y="4036200"/>
                </a:cubicBezTo>
                <a:cubicBezTo>
                  <a:pt x="11121033" y="3894966"/>
                  <a:pt x="11121033" y="3894966"/>
                  <a:pt x="11121033" y="3894966"/>
                </a:cubicBezTo>
                <a:cubicBezTo>
                  <a:pt x="11121033" y="3892889"/>
                  <a:pt x="11118980" y="3890811"/>
                  <a:pt x="11114874" y="3890811"/>
                </a:cubicBezTo>
                <a:cubicBezTo>
                  <a:pt x="11088184" y="3890811"/>
                  <a:pt x="11088184" y="3890811"/>
                  <a:pt x="11088184" y="3890811"/>
                </a:cubicBezTo>
                <a:close/>
                <a:moveTo>
                  <a:pt x="11048412" y="3888474"/>
                </a:moveTo>
                <a:cubicBezTo>
                  <a:pt x="11030001" y="3888474"/>
                  <a:pt x="11011591" y="3900959"/>
                  <a:pt x="10999317" y="3909283"/>
                </a:cubicBezTo>
                <a:cubicBezTo>
                  <a:pt x="10999317" y="3896798"/>
                  <a:pt x="10999317" y="3896798"/>
                  <a:pt x="10999317" y="3896798"/>
                </a:cubicBezTo>
                <a:cubicBezTo>
                  <a:pt x="10999317" y="3892635"/>
                  <a:pt x="10997272" y="3890555"/>
                  <a:pt x="10993181" y="3890555"/>
                </a:cubicBezTo>
                <a:cubicBezTo>
                  <a:pt x="10964542" y="3890555"/>
                  <a:pt x="10964542" y="3890555"/>
                  <a:pt x="10964542" y="3890555"/>
                </a:cubicBezTo>
                <a:cubicBezTo>
                  <a:pt x="10960451" y="3890555"/>
                  <a:pt x="10958406" y="3892635"/>
                  <a:pt x="10958406" y="3896798"/>
                </a:cubicBezTo>
                <a:cubicBezTo>
                  <a:pt x="10958406" y="4071593"/>
                  <a:pt x="10958406" y="4071593"/>
                  <a:pt x="10958406" y="4071593"/>
                </a:cubicBezTo>
                <a:cubicBezTo>
                  <a:pt x="10958406" y="4075755"/>
                  <a:pt x="10960451" y="4077836"/>
                  <a:pt x="10964542" y="4077836"/>
                </a:cubicBezTo>
                <a:cubicBezTo>
                  <a:pt x="10993181" y="4077836"/>
                  <a:pt x="10993181" y="4077836"/>
                  <a:pt x="10993181" y="4077836"/>
                </a:cubicBezTo>
                <a:cubicBezTo>
                  <a:pt x="10997272" y="4077836"/>
                  <a:pt x="10999317" y="4075755"/>
                  <a:pt x="10999317" y="4071593"/>
                </a:cubicBezTo>
                <a:cubicBezTo>
                  <a:pt x="10999317" y="3950901"/>
                  <a:pt x="10999317" y="3950901"/>
                  <a:pt x="10999317" y="3950901"/>
                </a:cubicBezTo>
                <a:cubicBezTo>
                  <a:pt x="11007500" y="3944658"/>
                  <a:pt x="11025910" y="3930092"/>
                  <a:pt x="11050457" y="3928011"/>
                </a:cubicBezTo>
                <a:cubicBezTo>
                  <a:pt x="11054548" y="3928011"/>
                  <a:pt x="11056594" y="3923849"/>
                  <a:pt x="11056594" y="3921768"/>
                </a:cubicBezTo>
                <a:cubicBezTo>
                  <a:pt x="11056594" y="3894717"/>
                  <a:pt x="11056594" y="3894717"/>
                  <a:pt x="11056594" y="3894717"/>
                </a:cubicBezTo>
                <a:cubicBezTo>
                  <a:pt x="11056594" y="3892635"/>
                  <a:pt x="11056594" y="3890555"/>
                  <a:pt x="11054548" y="3890555"/>
                </a:cubicBezTo>
                <a:cubicBezTo>
                  <a:pt x="11052503" y="3888474"/>
                  <a:pt x="11050457" y="3888474"/>
                  <a:pt x="11048412" y="3888474"/>
                </a:cubicBezTo>
                <a:close/>
                <a:moveTo>
                  <a:pt x="10847504" y="3884967"/>
                </a:moveTo>
                <a:cubicBezTo>
                  <a:pt x="10826811" y="3884967"/>
                  <a:pt x="10791633" y="3891205"/>
                  <a:pt x="10777148" y="3893285"/>
                </a:cubicBezTo>
                <a:cubicBezTo>
                  <a:pt x="10773009" y="3893285"/>
                  <a:pt x="10770940" y="3897443"/>
                  <a:pt x="10770940" y="3899523"/>
                </a:cubicBezTo>
                <a:cubicBezTo>
                  <a:pt x="10770940" y="3899523"/>
                  <a:pt x="10770940" y="3899523"/>
                  <a:pt x="10773009" y="3924476"/>
                </a:cubicBezTo>
                <a:cubicBezTo>
                  <a:pt x="10773009" y="3926555"/>
                  <a:pt x="10773009" y="3928635"/>
                  <a:pt x="10775079" y="3928635"/>
                </a:cubicBezTo>
                <a:cubicBezTo>
                  <a:pt x="10777148" y="3930714"/>
                  <a:pt x="10777148" y="3930714"/>
                  <a:pt x="10779217" y="3930714"/>
                </a:cubicBezTo>
                <a:cubicBezTo>
                  <a:pt x="10795771" y="3930714"/>
                  <a:pt x="10824741" y="3926555"/>
                  <a:pt x="10845434" y="3926555"/>
                </a:cubicBezTo>
                <a:cubicBezTo>
                  <a:pt x="10859918" y="3926555"/>
                  <a:pt x="10868196" y="3934873"/>
                  <a:pt x="10868196" y="3949429"/>
                </a:cubicBezTo>
                <a:cubicBezTo>
                  <a:pt x="10868196" y="3949429"/>
                  <a:pt x="10868196" y="3949429"/>
                  <a:pt x="10868196" y="3961905"/>
                </a:cubicBezTo>
                <a:cubicBezTo>
                  <a:pt x="10868196" y="3961905"/>
                  <a:pt x="10868196" y="3961905"/>
                  <a:pt x="10822672" y="3966064"/>
                </a:cubicBezTo>
                <a:cubicBezTo>
                  <a:pt x="10777148" y="3968144"/>
                  <a:pt x="10758524" y="3984779"/>
                  <a:pt x="10758524" y="4022208"/>
                </a:cubicBezTo>
                <a:cubicBezTo>
                  <a:pt x="10758524" y="4061717"/>
                  <a:pt x="10779217" y="4082511"/>
                  <a:pt x="10814395" y="4082511"/>
                </a:cubicBezTo>
                <a:cubicBezTo>
                  <a:pt x="10843365" y="4082511"/>
                  <a:pt x="10874404" y="4070035"/>
                  <a:pt x="10874404" y="4070035"/>
                </a:cubicBezTo>
                <a:cubicBezTo>
                  <a:pt x="10882681" y="4076273"/>
                  <a:pt x="10888889" y="4080432"/>
                  <a:pt x="10903374" y="4082511"/>
                </a:cubicBezTo>
                <a:cubicBezTo>
                  <a:pt x="10905443" y="4082511"/>
                  <a:pt x="10907512" y="4082511"/>
                  <a:pt x="10909582" y="4080432"/>
                </a:cubicBezTo>
                <a:cubicBezTo>
                  <a:pt x="10909582" y="4078352"/>
                  <a:pt x="10911651" y="4076273"/>
                  <a:pt x="10911651" y="4074194"/>
                </a:cubicBezTo>
                <a:cubicBezTo>
                  <a:pt x="10911651" y="4074194"/>
                  <a:pt x="10911651" y="4074194"/>
                  <a:pt x="10911651" y="3949429"/>
                </a:cubicBezTo>
                <a:cubicBezTo>
                  <a:pt x="10911651" y="3905761"/>
                  <a:pt x="10890958" y="3884967"/>
                  <a:pt x="10847504" y="3884967"/>
                </a:cubicBezTo>
                <a:close/>
                <a:moveTo>
                  <a:pt x="10518899" y="3884967"/>
                </a:moveTo>
                <a:cubicBezTo>
                  <a:pt x="10472419" y="3884967"/>
                  <a:pt x="10434738" y="3929188"/>
                  <a:pt x="10434738" y="3983739"/>
                </a:cubicBezTo>
                <a:cubicBezTo>
                  <a:pt x="10434738" y="4038290"/>
                  <a:pt x="10472419" y="4082511"/>
                  <a:pt x="10518899" y="4082511"/>
                </a:cubicBezTo>
                <a:cubicBezTo>
                  <a:pt x="10565380" y="4082511"/>
                  <a:pt x="10603060" y="4038290"/>
                  <a:pt x="10603060" y="3983739"/>
                </a:cubicBezTo>
                <a:cubicBezTo>
                  <a:pt x="10603060" y="3929188"/>
                  <a:pt x="10565380" y="3884967"/>
                  <a:pt x="10518899" y="3884967"/>
                </a:cubicBezTo>
                <a:close/>
                <a:moveTo>
                  <a:pt x="10302945" y="3859251"/>
                </a:moveTo>
                <a:cubicBezTo>
                  <a:pt x="10302945" y="3859251"/>
                  <a:pt x="10302945" y="3859251"/>
                  <a:pt x="10319310" y="3859251"/>
                </a:cubicBezTo>
                <a:cubicBezTo>
                  <a:pt x="10349994" y="3859251"/>
                  <a:pt x="10362267" y="3880168"/>
                  <a:pt x="10362267" y="3898993"/>
                </a:cubicBezTo>
                <a:cubicBezTo>
                  <a:pt x="10362267" y="3922003"/>
                  <a:pt x="10343857" y="3936644"/>
                  <a:pt x="10317264" y="3936644"/>
                </a:cubicBezTo>
                <a:cubicBezTo>
                  <a:pt x="10294763" y="3938736"/>
                  <a:pt x="10280444" y="3936644"/>
                  <a:pt x="10272261" y="3936644"/>
                </a:cubicBezTo>
                <a:cubicBezTo>
                  <a:pt x="10272261" y="3936644"/>
                  <a:pt x="10272261" y="3936644"/>
                  <a:pt x="10272261" y="3861343"/>
                </a:cubicBezTo>
                <a:cubicBezTo>
                  <a:pt x="10276353" y="3859251"/>
                  <a:pt x="10286581" y="3859251"/>
                  <a:pt x="10302945" y="3859251"/>
                </a:cubicBezTo>
                <a:close/>
                <a:moveTo>
                  <a:pt x="10679182" y="3847562"/>
                </a:moveTo>
                <a:cubicBezTo>
                  <a:pt x="10679182" y="3847562"/>
                  <a:pt x="10679182" y="3847562"/>
                  <a:pt x="10650472" y="3853806"/>
                </a:cubicBezTo>
                <a:cubicBezTo>
                  <a:pt x="10646371" y="3855888"/>
                  <a:pt x="10644320" y="3857970"/>
                  <a:pt x="10644320" y="3860050"/>
                </a:cubicBezTo>
                <a:cubicBezTo>
                  <a:pt x="10644320" y="3860050"/>
                  <a:pt x="10644320" y="3860050"/>
                  <a:pt x="10644320" y="3891272"/>
                </a:cubicBezTo>
                <a:cubicBezTo>
                  <a:pt x="10644320" y="3891272"/>
                  <a:pt x="10644320" y="3891272"/>
                  <a:pt x="10627914" y="3891272"/>
                </a:cubicBezTo>
                <a:cubicBezTo>
                  <a:pt x="10623813" y="3891272"/>
                  <a:pt x="10621762" y="3893354"/>
                  <a:pt x="10621762" y="3897517"/>
                </a:cubicBezTo>
                <a:cubicBezTo>
                  <a:pt x="10621762" y="3897517"/>
                  <a:pt x="10621762" y="3897517"/>
                  <a:pt x="10621762" y="3922495"/>
                </a:cubicBezTo>
                <a:cubicBezTo>
                  <a:pt x="10621762" y="3926658"/>
                  <a:pt x="10623813" y="3928739"/>
                  <a:pt x="10627914" y="3928739"/>
                </a:cubicBezTo>
                <a:cubicBezTo>
                  <a:pt x="10627914" y="3928739"/>
                  <a:pt x="10627914" y="3928739"/>
                  <a:pt x="10644320" y="3928739"/>
                </a:cubicBezTo>
                <a:cubicBezTo>
                  <a:pt x="10644320" y="3928739"/>
                  <a:pt x="10644320" y="3928739"/>
                  <a:pt x="10644320" y="4011998"/>
                </a:cubicBezTo>
                <a:cubicBezTo>
                  <a:pt x="10644320" y="4068197"/>
                  <a:pt x="10658675" y="4084849"/>
                  <a:pt x="10699689" y="4084849"/>
                </a:cubicBezTo>
                <a:cubicBezTo>
                  <a:pt x="10709943" y="4084849"/>
                  <a:pt x="10722247" y="4080686"/>
                  <a:pt x="10732500" y="4080686"/>
                </a:cubicBezTo>
                <a:cubicBezTo>
                  <a:pt x="10736602" y="4078605"/>
                  <a:pt x="10738652" y="4076523"/>
                  <a:pt x="10738652" y="4072360"/>
                </a:cubicBezTo>
                <a:cubicBezTo>
                  <a:pt x="10738652" y="4072360"/>
                  <a:pt x="10738652" y="4072360"/>
                  <a:pt x="10736602" y="4049464"/>
                </a:cubicBezTo>
                <a:cubicBezTo>
                  <a:pt x="10736602" y="4045301"/>
                  <a:pt x="10734551" y="4041138"/>
                  <a:pt x="10730449" y="4041138"/>
                </a:cubicBezTo>
                <a:cubicBezTo>
                  <a:pt x="10724297" y="4041138"/>
                  <a:pt x="10714044" y="4043220"/>
                  <a:pt x="10705841" y="4043220"/>
                </a:cubicBezTo>
                <a:cubicBezTo>
                  <a:pt x="10687385" y="4043220"/>
                  <a:pt x="10687385" y="4032813"/>
                  <a:pt x="10687385" y="4005753"/>
                </a:cubicBezTo>
                <a:cubicBezTo>
                  <a:pt x="10687385" y="4005753"/>
                  <a:pt x="10687385" y="4005753"/>
                  <a:pt x="10687385" y="3928739"/>
                </a:cubicBezTo>
                <a:cubicBezTo>
                  <a:pt x="10687385" y="3928739"/>
                  <a:pt x="10687385" y="3928739"/>
                  <a:pt x="10730449" y="3928739"/>
                </a:cubicBezTo>
                <a:cubicBezTo>
                  <a:pt x="10734551" y="3928739"/>
                  <a:pt x="10736602" y="3926658"/>
                  <a:pt x="10736602" y="3922495"/>
                </a:cubicBezTo>
                <a:cubicBezTo>
                  <a:pt x="10736602" y="3922495"/>
                  <a:pt x="10736602" y="3922495"/>
                  <a:pt x="10736602" y="3897517"/>
                </a:cubicBezTo>
                <a:cubicBezTo>
                  <a:pt x="10736602" y="3893354"/>
                  <a:pt x="10734551" y="3891272"/>
                  <a:pt x="10730449" y="3891272"/>
                </a:cubicBezTo>
                <a:cubicBezTo>
                  <a:pt x="10730449" y="3891272"/>
                  <a:pt x="10730449" y="3891272"/>
                  <a:pt x="10687385" y="3891272"/>
                </a:cubicBezTo>
                <a:cubicBezTo>
                  <a:pt x="10687385" y="3891272"/>
                  <a:pt x="10687385" y="3891272"/>
                  <a:pt x="10687385" y="3853806"/>
                </a:cubicBezTo>
                <a:cubicBezTo>
                  <a:pt x="10687385" y="3851725"/>
                  <a:pt x="10685334" y="3849643"/>
                  <a:pt x="10685334" y="3847562"/>
                </a:cubicBezTo>
                <a:cubicBezTo>
                  <a:pt x="10683283" y="3847562"/>
                  <a:pt x="10681232" y="3847562"/>
                  <a:pt x="10679182" y="3847562"/>
                </a:cubicBezTo>
                <a:close/>
                <a:moveTo>
                  <a:pt x="10313278" y="3818340"/>
                </a:moveTo>
                <a:cubicBezTo>
                  <a:pt x="10302968" y="3818340"/>
                  <a:pt x="10272038" y="3818340"/>
                  <a:pt x="10232861" y="3822492"/>
                </a:cubicBezTo>
                <a:cubicBezTo>
                  <a:pt x="10230798" y="3822492"/>
                  <a:pt x="10226674" y="3826644"/>
                  <a:pt x="10226674" y="3830796"/>
                </a:cubicBezTo>
                <a:cubicBezTo>
                  <a:pt x="10226674" y="3830796"/>
                  <a:pt x="10226674" y="3830796"/>
                  <a:pt x="10226674" y="4071608"/>
                </a:cubicBezTo>
                <a:cubicBezTo>
                  <a:pt x="10226674" y="4075760"/>
                  <a:pt x="10230798" y="4077836"/>
                  <a:pt x="10234922" y="4077836"/>
                </a:cubicBezTo>
                <a:cubicBezTo>
                  <a:pt x="10234922" y="4077836"/>
                  <a:pt x="10234922" y="4077836"/>
                  <a:pt x="10263790" y="4077836"/>
                </a:cubicBezTo>
                <a:cubicBezTo>
                  <a:pt x="10267914" y="4077836"/>
                  <a:pt x="10272038" y="4075760"/>
                  <a:pt x="10272038" y="4071608"/>
                </a:cubicBezTo>
                <a:cubicBezTo>
                  <a:pt x="10272038" y="4071608"/>
                  <a:pt x="10272038" y="4071608"/>
                  <a:pt x="10272038" y="3976114"/>
                </a:cubicBezTo>
                <a:cubicBezTo>
                  <a:pt x="10280286" y="3976114"/>
                  <a:pt x="10298844" y="3978189"/>
                  <a:pt x="10321526" y="3978189"/>
                </a:cubicBezTo>
                <a:cubicBezTo>
                  <a:pt x="10321526" y="3978189"/>
                  <a:pt x="10321526" y="3978189"/>
                  <a:pt x="10362766" y="4073683"/>
                </a:cubicBezTo>
                <a:cubicBezTo>
                  <a:pt x="10364828" y="4077836"/>
                  <a:pt x="10366890" y="4077836"/>
                  <a:pt x="10368952" y="4077836"/>
                </a:cubicBezTo>
                <a:cubicBezTo>
                  <a:pt x="10368952" y="4077836"/>
                  <a:pt x="10368952" y="4077836"/>
                  <a:pt x="10401944" y="4077836"/>
                </a:cubicBezTo>
                <a:cubicBezTo>
                  <a:pt x="10406068" y="4077836"/>
                  <a:pt x="10408130" y="4077836"/>
                  <a:pt x="10408130" y="4075760"/>
                </a:cubicBezTo>
                <a:cubicBezTo>
                  <a:pt x="10410192" y="4073683"/>
                  <a:pt x="10410192" y="4071608"/>
                  <a:pt x="10410192" y="4069532"/>
                </a:cubicBezTo>
                <a:lnTo>
                  <a:pt x="10362766" y="3965734"/>
                </a:lnTo>
                <a:cubicBezTo>
                  <a:pt x="10393696" y="3951202"/>
                  <a:pt x="10408130" y="3928366"/>
                  <a:pt x="10408130" y="3897226"/>
                </a:cubicBezTo>
                <a:cubicBezTo>
                  <a:pt x="10408130" y="3861935"/>
                  <a:pt x="10391634" y="3818340"/>
                  <a:pt x="10319464" y="3818340"/>
                </a:cubicBezTo>
                <a:cubicBezTo>
                  <a:pt x="10319464" y="3818340"/>
                  <a:pt x="10317402" y="3818340"/>
                  <a:pt x="10313278" y="3818340"/>
                </a:cubicBezTo>
                <a:close/>
                <a:moveTo>
                  <a:pt x="11675833" y="3785334"/>
                </a:moveTo>
                <a:cubicBezTo>
                  <a:pt x="11677894" y="3783273"/>
                  <a:pt x="11682015" y="3783273"/>
                  <a:pt x="11684076" y="3785334"/>
                </a:cubicBezTo>
                <a:cubicBezTo>
                  <a:pt x="11727344" y="3795635"/>
                  <a:pt x="11760312" y="3814179"/>
                  <a:pt x="11791218" y="3847147"/>
                </a:cubicBezTo>
                <a:cubicBezTo>
                  <a:pt x="11793278" y="3849207"/>
                  <a:pt x="11795339" y="3851267"/>
                  <a:pt x="11795339" y="3853328"/>
                </a:cubicBezTo>
                <a:cubicBezTo>
                  <a:pt x="11793278" y="3857448"/>
                  <a:pt x="11791218" y="3857448"/>
                  <a:pt x="11787097" y="3859509"/>
                </a:cubicBezTo>
                <a:cubicBezTo>
                  <a:pt x="11696438" y="3902778"/>
                  <a:pt x="11696438" y="3902778"/>
                  <a:pt x="11696438" y="3902778"/>
                </a:cubicBezTo>
                <a:cubicBezTo>
                  <a:pt x="11692317" y="3904838"/>
                  <a:pt x="11688196" y="3904838"/>
                  <a:pt x="11686136" y="3904838"/>
                </a:cubicBezTo>
                <a:cubicBezTo>
                  <a:pt x="11684076" y="3902778"/>
                  <a:pt x="11682015" y="3898657"/>
                  <a:pt x="11682015" y="3894536"/>
                </a:cubicBezTo>
                <a:cubicBezTo>
                  <a:pt x="11673773" y="3793575"/>
                  <a:pt x="11673773" y="3793575"/>
                  <a:pt x="11673773" y="3793575"/>
                </a:cubicBezTo>
                <a:cubicBezTo>
                  <a:pt x="11673773" y="3789454"/>
                  <a:pt x="11673773" y="3787394"/>
                  <a:pt x="11675833" y="3785334"/>
                </a:cubicBezTo>
                <a:close/>
                <a:moveTo>
                  <a:pt x="11618498" y="3784563"/>
                </a:moveTo>
                <a:cubicBezTo>
                  <a:pt x="11620043" y="3784306"/>
                  <a:pt x="11621589" y="3784306"/>
                  <a:pt x="11622619" y="3785338"/>
                </a:cubicBezTo>
                <a:cubicBezTo>
                  <a:pt x="11622619" y="3787403"/>
                  <a:pt x="11624679" y="3789468"/>
                  <a:pt x="11624679" y="3795663"/>
                </a:cubicBezTo>
                <a:cubicBezTo>
                  <a:pt x="11616438" y="3896851"/>
                  <a:pt x="11616438" y="3896851"/>
                  <a:pt x="11616438" y="3896851"/>
                </a:cubicBezTo>
                <a:cubicBezTo>
                  <a:pt x="11616438" y="3900981"/>
                  <a:pt x="11614377" y="3903046"/>
                  <a:pt x="11612316" y="3905111"/>
                </a:cubicBezTo>
                <a:cubicBezTo>
                  <a:pt x="11608196" y="3907176"/>
                  <a:pt x="11606135" y="3907176"/>
                  <a:pt x="11602015" y="3905111"/>
                </a:cubicBezTo>
                <a:cubicBezTo>
                  <a:pt x="11511355" y="3859680"/>
                  <a:pt x="11511355" y="3859680"/>
                  <a:pt x="11511355" y="3859680"/>
                </a:cubicBezTo>
                <a:cubicBezTo>
                  <a:pt x="11507235" y="3859680"/>
                  <a:pt x="11505174" y="3857615"/>
                  <a:pt x="11503114" y="3853485"/>
                </a:cubicBezTo>
                <a:cubicBezTo>
                  <a:pt x="11503114" y="3851419"/>
                  <a:pt x="11505174" y="3849355"/>
                  <a:pt x="11507235" y="3847289"/>
                </a:cubicBezTo>
                <a:cubicBezTo>
                  <a:pt x="11538141" y="3814249"/>
                  <a:pt x="11571108" y="3795663"/>
                  <a:pt x="11614377" y="3785338"/>
                </a:cubicBezTo>
                <a:cubicBezTo>
                  <a:pt x="11615407" y="3785338"/>
                  <a:pt x="11616952" y="3784822"/>
                  <a:pt x="11618498" y="3784563"/>
                </a:cubicBezTo>
                <a:close/>
                <a:moveTo>
                  <a:pt x="11649811" y="3749374"/>
                </a:moveTo>
                <a:cubicBezTo>
                  <a:pt x="11530058" y="3749374"/>
                  <a:pt x="11432980" y="3847500"/>
                  <a:pt x="11432980" y="3968544"/>
                </a:cubicBezTo>
                <a:cubicBezTo>
                  <a:pt x="11432980" y="4089587"/>
                  <a:pt x="11530058" y="4187713"/>
                  <a:pt x="11649811" y="4187713"/>
                </a:cubicBezTo>
                <a:cubicBezTo>
                  <a:pt x="11769564" y="4187713"/>
                  <a:pt x="11866643" y="4089587"/>
                  <a:pt x="11866643" y="3968544"/>
                </a:cubicBezTo>
                <a:cubicBezTo>
                  <a:pt x="11866643" y="3847500"/>
                  <a:pt x="11769564" y="3749374"/>
                  <a:pt x="11649811" y="3749374"/>
                </a:cubicBezTo>
                <a:close/>
                <a:moveTo>
                  <a:pt x="11649226" y="3717815"/>
                </a:moveTo>
                <a:cubicBezTo>
                  <a:pt x="11785441" y="3717815"/>
                  <a:pt x="11895865" y="3829547"/>
                  <a:pt x="11895865" y="3967376"/>
                </a:cubicBezTo>
                <a:cubicBezTo>
                  <a:pt x="11895865" y="4105204"/>
                  <a:pt x="11785441" y="4216937"/>
                  <a:pt x="11649226" y="4216937"/>
                </a:cubicBezTo>
                <a:cubicBezTo>
                  <a:pt x="11513012" y="4216937"/>
                  <a:pt x="11402588" y="4105204"/>
                  <a:pt x="11402588" y="3967376"/>
                </a:cubicBezTo>
                <a:cubicBezTo>
                  <a:pt x="11402588" y="3829547"/>
                  <a:pt x="11513012" y="3717815"/>
                  <a:pt x="11649226" y="3717815"/>
                </a:cubicBezTo>
                <a:close/>
                <a:moveTo>
                  <a:pt x="11636303" y="3639239"/>
                </a:moveTo>
                <a:cubicBezTo>
                  <a:pt x="11628077" y="3653788"/>
                  <a:pt x="11623964" y="3672494"/>
                  <a:pt x="11623964" y="3689122"/>
                </a:cubicBezTo>
                <a:cubicBezTo>
                  <a:pt x="11619850" y="3689122"/>
                  <a:pt x="11603398" y="3691200"/>
                  <a:pt x="11601342" y="3693279"/>
                </a:cubicBezTo>
                <a:cubicBezTo>
                  <a:pt x="11595172" y="3674573"/>
                  <a:pt x="11586946" y="3657945"/>
                  <a:pt x="11574607" y="3647553"/>
                </a:cubicBezTo>
                <a:cubicBezTo>
                  <a:pt x="11574607" y="3645474"/>
                  <a:pt x="11574607" y="3645474"/>
                  <a:pt x="11574607" y="3645474"/>
                </a:cubicBezTo>
                <a:cubicBezTo>
                  <a:pt x="11572550" y="3647553"/>
                  <a:pt x="11572550" y="3647553"/>
                  <a:pt x="11572550" y="3647553"/>
                </a:cubicBezTo>
                <a:cubicBezTo>
                  <a:pt x="11566381" y="3647553"/>
                  <a:pt x="11558155" y="3649631"/>
                  <a:pt x="11551985" y="3651710"/>
                </a:cubicBezTo>
                <a:cubicBezTo>
                  <a:pt x="11551985" y="3653788"/>
                  <a:pt x="11551985" y="3653788"/>
                  <a:pt x="11551985" y="3653788"/>
                </a:cubicBezTo>
                <a:cubicBezTo>
                  <a:pt x="11549928" y="3662102"/>
                  <a:pt x="11547872" y="3670416"/>
                  <a:pt x="11547872" y="3678730"/>
                </a:cubicBezTo>
                <a:cubicBezTo>
                  <a:pt x="11547872" y="3689122"/>
                  <a:pt x="11549928" y="3697436"/>
                  <a:pt x="11551985" y="3705750"/>
                </a:cubicBezTo>
                <a:cubicBezTo>
                  <a:pt x="11549928" y="3705750"/>
                  <a:pt x="11533476" y="3714063"/>
                  <a:pt x="11531420" y="3714063"/>
                </a:cubicBezTo>
                <a:cubicBezTo>
                  <a:pt x="11521137" y="3699514"/>
                  <a:pt x="11508798" y="3684965"/>
                  <a:pt x="11494402" y="3678730"/>
                </a:cubicBezTo>
                <a:cubicBezTo>
                  <a:pt x="11494402" y="3676651"/>
                  <a:pt x="11494402" y="3676651"/>
                  <a:pt x="11494402" y="3676651"/>
                </a:cubicBezTo>
                <a:cubicBezTo>
                  <a:pt x="11492346" y="3676651"/>
                  <a:pt x="11492346" y="3676651"/>
                  <a:pt x="11492346" y="3676651"/>
                </a:cubicBezTo>
                <a:cubicBezTo>
                  <a:pt x="11486176" y="3680808"/>
                  <a:pt x="11480006" y="3684965"/>
                  <a:pt x="11473837" y="3689122"/>
                </a:cubicBezTo>
                <a:cubicBezTo>
                  <a:pt x="11473837" y="3689122"/>
                  <a:pt x="11473837" y="3691200"/>
                  <a:pt x="11473837" y="3691200"/>
                </a:cubicBezTo>
                <a:cubicBezTo>
                  <a:pt x="11473837" y="3707828"/>
                  <a:pt x="11477950" y="3724456"/>
                  <a:pt x="11486176" y="3741083"/>
                </a:cubicBezTo>
                <a:cubicBezTo>
                  <a:pt x="11484120" y="3743162"/>
                  <a:pt x="11471780" y="3751476"/>
                  <a:pt x="11469724" y="3753554"/>
                </a:cubicBezTo>
                <a:cubicBezTo>
                  <a:pt x="11457385" y="3741083"/>
                  <a:pt x="11440932" y="3730691"/>
                  <a:pt x="11426536" y="3726534"/>
                </a:cubicBezTo>
                <a:cubicBezTo>
                  <a:pt x="11424480" y="3726534"/>
                  <a:pt x="11424480" y="3726534"/>
                  <a:pt x="11424480" y="3726534"/>
                </a:cubicBezTo>
                <a:cubicBezTo>
                  <a:pt x="11424480" y="3728612"/>
                  <a:pt x="11424480" y="3728612"/>
                  <a:pt x="11424480" y="3728612"/>
                </a:cubicBezTo>
                <a:cubicBezTo>
                  <a:pt x="11418310" y="3730691"/>
                  <a:pt x="11412140" y="3736926"/>
                  <a:pt x="11408027" y="3743162"/>
                </a:cubicBezTo>
                <a:cubicBezTo>
                  <a:pt x="11408027" y="3745240"/>
                  <a:pt x="11408027" y="3745240"/>
                  <a:pt x="11408027" y="3745240"/>
                </a:cubicBezTo>
                <a:cubicBezTo>
                  <a:pt x="11412140" y="3759789"/>
                  <a:pt x="11422423" y="3776417"/>
                  <a:pt x="11434763" y="3790966"/>
                </a:cubicBezTo>
                <a:cubicBezTo>
                  <a:pt x="11432706" y="3790966"/>
                  <a:pt x="11422423" y="3805515"/>
                  <a:pt x="11420366" y="3807594"/>
                </a:cubicBezTo>
                <a:cubicBezTo>
                  <a:pt x="11405971" y="3799280"/>
                  <a:pt x="11387462" y="3795123"/>
                  <a:pt x="11371010" y="3795123"/>
                </a:cubicBezTo>
                <a:cubicBezTo>
                  <a:pt x="11368953" y="3795123"/>
                  <a:pt x="11368953" y="3795123"/>
                  <a:pt x="11368953" y="3795123"/>
                </a:cubicBezTo>
                <a:cubicBezTo>
                  <a:pt x="11364840" y="3799280"/>
                  <a:pt x="11360727" y="3807594"/>
                  <a:pt x="11358671" y="3813829"/>
                </a:cubicBezTo>
                <a:cubicBezTo>
                  <a:pt x="11358671" y="3815908"/>
                  <a:pt x="11358671" y="3815908"/>
                  <a:pt x="11358671" y="3815908"/>
                </a:cubicBezTo>
                <a:cubicBezTo>
                  <a:pt x="11366897" y="3830456"/>
                  <a:pt x="11379236" y="3842927"/>
                  <a:pt x="11395688" y="3853320"/>
                </a:cubicBezTo>
                <a:cubicBezTo>
                  <a:pt x="11393632" y="3855398"/>
                  <a:pt x="11387462" y="3869947"/>
                  <a:pt x="11387462" y="3872026"/>
                </a:cubicBezTo>
                <a:cubicBezTo>
                  <a:pt x="11368953" y="3867869"/>
                  <a:pt x="11350444" y="3867869"/>
                  <a:pt x="11336049" y="3872026"/>
                </a:cubicBezTo>
                <a:cubicBezTo>
                  <a:pt x="11333992" y="3872026"/>
                  <a:pt x="11333992" y="3872026"/>
                  <a:pt x="11333992" y="3872026"/>
                </a:cubicBezTo>
                <a:cubicBezTo>
                  <a:pt x="11333992" y="3874104"/>
                  <a:pt x="11333992" y="3874104"/>
                  <a:pt x="11333992" y="3874104"/>
                </a:cubicBezTo>
                <a:cubicBezTo>
                  <a:pt x="11331936" y="3880340"/>
                  <a:pt x="11329879" y="3888653"/>
                  <a:pt x="11327823" y="3894888"/>
                </a:cubicBezTo>
                <a:cubicBezTo>
                  <a:pt x="11329879" y="3896967"/>
                  <a:pt x="11329879" y="3896967"/>
                  <a:pt x="11329879" y="3896967"/>
                </a:cubicBezTo>
                <a:cubicBezTo>
                  <a:pt x="11340162" y="3907359"/>
                  <a:pt x="11356614" y="3917752"/>
                  <a:pt x="11373066" y="3921908"/>
                </a:cubicBezTo>
                <a:cubicBezTo>
                  <a:pt x="11373066" y="3923987"/>
                  <a:pt x="11371010" y="3942693"/>
                  <a:pt x="11371010" y="3944772"/>
                </a:cubicBezTo>
                <a:cubicBezTo>
                  <a:pt x="11352501" y="3944772"/>
                  <a:pt x="11333992" y="3948928"/>
                  <a:pt x="11321653" y="3957243"/>
                </a:cubicBezTo>
                <a:cubicBezTo>
                  <a:pt x="11319596" y="3957243"/>
                  <a:pt x="11319596" y="3957243"/>
                  <a:pt x="11319596" y="3957243"/>
                </a:cubicBezTo>
                <a:cubicBezTo>
                  <a:pt x="11319596" y="3959320"/>
                  <a:pt x="11319596" y="3959320"/>
                  <a:pt x="11319596" y="3959320"/>
                </a:cubicBezTo>
                <a:cubicBezTo>
                  <a:pt x="11319596" y="3961399"/>
                  <a:pt x="11319596" y="3965556"/>
                  <a:pt x="11319596" y="3969713"/>
                </a:cubicBezTo>
                <a:cubicBezTo>
                  <a:pt x="11319596" y="3973870"/>
                  <a:pt x="11319596" y="3978027"/>
                  <a:pt x="11319596" y="3980105"/>
                </a:cubicBezTo>
                <a:cubicBezTo>
                  <a:pt x="11319596" y="3982184"/>
                  <a:pt x="11319596" y="3982184"/>
                  <a:pt x="11319596" y="3982184"/>
                </a:cubicBezTo>
                <a:cubicBezTo>
                  <a:pt x="11321653" y="3982184"/>
                  <a:pt x="11321653" y="3982184"/>
                  <a:pt x="11321653" y="3982184"/>
                </a:cubicBezTo>
                <a:cubicBezTo>
                  <a:pt x="11333992" y="3990498"/>
                  <a:pt x="11352501" y="3994655"/>
                  <a:pt x="11371010" y="3994655"/>
                </a:cubicBezTo>
                <a:cubicBezTo>
                  <a:pt x="11371010" y="3998811"/>
                  <a:pt x="11373066" y="4015439"/>
                  <a:pt x="11375123" y="4017517"/>
                </a:cubicBezTo>
                <a:cubicBezTo>
                  <a:pt x="11356614" y="4023752"/>
                  <a:pt x="11340162" y="4032066"/>
                  <a:pt x="11329879" y="4044537"/>
                </a:cubicBezTo>
                <a:cubicBezTo>
                  <a:pt x="11327823" y="4044537"/>
                  <a:pt x="11327823" y="4044537"/>
                  <a:pt x="11327823" y="4044537"/>
                </a:cubicBezTo>
                <a:cubicBezTo>
                  <a:pt x="11327823" y="4046616"/>
                  <a:pt x="11327823" y="4046616"/>
                  <a:pt x="11327823" y="4046616"/>
                </a:cubicBezTo>
                <a:cubicBezTo>
                  <a:pt x="11329879" y="4052851"/>
                  <a:pt x="11331936" y="4061165"/>
                  <a:pt x="11333992" y="4067401"/>
                </a:cubicBezTo>
                <a:cubicBezTo>
                  <a:pt x="11336049" y="4067401"/>
                  <a:pt x="11336049" y="4067401"/>
                  <a:pt x="11336049" y="4067401"/>
                </a:cubicBezTo>
                <a:cubicBezTo>
                  <a:pt x="11350444" y="4073636"/>
                  <a:pt x="11371010" y="4071557"/>
                  <a:pt x="11387462" y="4067401"/>
                </a:cubicBezTo>
                <a:cubicBezTo>
                  <a:pt x="11387462" y="4069478"/>
                  <a:pt x="11395688" y="4086107"/>
                  <a:pt x="11395688" y="4088184"/>
                </a:cubicBezTo>
                <a:cubicBezTo>
                  <a:pt x="11381292" y="4096498"/>
                  <a:pt x="11366897" y="4111048"/>
                  <a:pt x="11358671" y="4125597"/>
                </a:cubicBezTo>
                <a:cubicBezTo>
                  <a:pt x="11358671" y="4127675"/>
                  <a:pt x="11358671" y="4127675"/>
                  <a:pt x="11358671" y="4127675"/>
                </a:cubicBezTo>
                <a:cubicBezTo>
                  <a:pt x="11360727" y="4131833"/>
                  <a:pt x="11366897" y="4140146"/>
                  <a:pt x="11371010" y="4146381"/>
                </a:cubicBezTo>
                <a:cubicBezTo>
                  <a:pt x="11387462" y="4146381"/>
                  <a:pt x="11405971" y="4142225"/>
                  <a:pt x="11422423" y="4131833"/>
                </a:cubicBezTo>
                <a:cubicBezTo>
                  <a:pt x="11422423" y="4133910"/>
                  <a:pt x="11432706" y="4148460"/>
                  <a:pt x="11434763" y="4150539"/>
                </a:cubicBezTo>
                <a:cubicBezTo>
                  <a:pt x="11422423" y="4163009"/>
                  <a:pt x="11412140" y="4179636"/>
                  <a:pt x="11408027" y="4196265"/>
                </a:cubicBezTo>
                <a:cubicBezTo>
                  <a:pt x="11410084" y="4198342"/>
                  <a:pt x="11410084" y="4198342"/>
                  <a:pt x="11410084" y="4198342"/>
                </a:cubicBezTo>
                <a:cubicBezTo>
                  <a:pt x="11412140" y="4202500"/>
                  <a:pt x="11420366" y="4208735"/>
                  <a:pt x="11424480" y="4212892"/>
                </a:cubicBezTo>
                <a:cubicBezTo>
                  <a:pt x="11426536" y="4212892"/>
                  <a:pt x="11426536" y="4212892"/>
                  <a:pt x="11426536" y="4212892"/>
                </a:cubicBezTo>
                <a:cubicBezTo>
                  <a:pt x="11440932" y="4208735"/>
                  <a:pt x="11457385" y="4200421"/>
                  <a:pt x="11471780" y="4185872"/>
                </a:cubicBezTo>
                <a:cubicBezTo>
                  <a:pt x="11473837" y="4187951"/>
                  <a:pt x="11486176" y="4198342"/>
                  <a:pt x="11488233" y="4200421"/>
                </a:cubicBezTo>
                <a:cubicBezTo>
                  <a:pt x="11480006" y="4217048"/>
                  <a:pt x="11475894" y="4233677"/>
                  <a:pt x="11475894" y="4250304"/>
                </a:cubicBezTo>
                <a:cubicBezTo>
                  <a:pt x="11475894" y="4250304"/>
                  <a:pt x="11475894" y="4252383"/>
                  <a:pt x="11475894" y="4252383"/>
                </a:cubicBezTo>
                <a:cubicBezTo>
                  <a:pt x="11480006" y="4256539"/>
                  <a:pt x="11488233" y="4260697"/>
                  <a:pt x="11494402" y="4262774"/>
                </a:cubicBezTo>
                <a:cubicBezTo>
                  <a:pt x="11494402" y="4264853"/>
                  <a:pt x="11494402" y="4264853"/>
                  <a:pt x="11494402" y="4264853"/>
                </a:cubicBezTo>
                <a:cubicBezTo>
                  <a:pt x="11496459" y="4262774"/>
                  <a:pt x="11496459" y="4262774"/>
                  <a:pt x="11496459" y="4262774"/>
                </a:cubicBezTo>
                <a:cubicBezTo>
                  <a:pt x="11510854" y="4254461"/>
                  <a:pt x="11523194" y="4241990"/>
                  <a:pt x="11533476" y="4225363"/>
                </a:cubicBezTo>
                <a:cubicBezTo>
                  <a:pt x="11535533" y="4227441"/>
                  <a:pt x="11549928" y="4233677"/>
                  <a:pt x="11551985" y="4233677"/>
                </a:cubicBezTo>
                <a:cubicBezTo>
                  <a:pt x="11549928" y="4241990"/>
                  <a:pt x="11549928" y="4252383"/>
                  <a:pt x="11549928" y="4260697"/>
                </a:cubicBezTo>
                <a:cubicBezTo>
                  <a:pt x="11549928" y="4269010"/>
                  <a:pt x="11549928" y="4279403"/>
                  <a:pt x="11551985" y="4285638"/>
                </a:cubicBezTo>
                <a:cubicBezTo>
                  <a:pt x="11551985" y="4287716"/>
                  <a:pt x="11551985" y="4287716"/>
                  <a:pt x="11551985" y="4287716"/>
                </a:cubicBezTo>
                <a:cubicBezTo>
                  <a:pt x="11554042" y="4287716"/>
                  <a:pt x="11554042" y="4287716"/>
                  <a:pt x="11554042" y="4287716"/>
                </a:cubicBezTo>
                <a:cubicBezTo>
                  <a:pt x="11558155" y="4289795"/>
                  <a:pt x="11568437" y="4291873"/>
                  <a:pt x="11574607" y="4293951"/>
                </a:cubicBezTo>
                <a:cubicBezTo>
                  <a:pt x="11576663" y="4293951"/>
                  <a:pt x="11576663" y="4293951"/>
                  <a:pt x="11576663" y="4293951"/>
                </a:cubicBezTo>
                <a:cubicBezTo>
                  <a:pt x="11586946" y="4281481"/>
                  <a:pt x="11597229" y="4264853"/>
                  <a:pt x="11601342" y="4248226"/>
                </a:cubicBezTo>
                <a:cubicBezTo>
                  <a:pt x="11603398" y="4248226"/>
                  <a:pt x="11621907" y="4250304"/>
                  <a:pt x="11623964" y="4250304"/>
                </a:cubicBezTo>
                <a:cubicBezTo>
                  <a:pt x="11623964" y="4269010"/>
                  <a:pt x="11628077" y="4287716"/>
                  <a:pt x="11636303" y="4302265"/>
                </a:cubicBezTo>
                <a:cubicBezTo>
                  <a:pt x="11638359" y="4302265"/>
                  <a:pt x="11638359" y="4302265"/>
                  <a:pt x="11638359" y="4302265"/>
                </a:cubicBezTo>
                <a:cubicBezTo>
                  <a:pt x="11644529" y="4302265"/>
                  <a:pt x="11654812" y="4302265"/>
                  <a:pt x="11658925" y="4302265"/>
                </a:cubicBezTo>
                <a:cubicBezTo>
                  <a:pt x="11660982" y="4302265"/>
                  <a:pt x="11660982" y="4302265"/>
                  <a:pt x="11660982" y="4302265"/>
                </a:cubicBezTo>
                <a:cubicBezTo>
                  <a:pt x="11669208" y="4287716"/>
                  <a:pt x="11673321" y="4269010"/>
                  <a:pt x="11675378" y="4250304"/>
                </a:cubicBezTo>
                <a:cubicBezTo>
                  <a:pt x="11677434" y="4250304"/>
                  <a:pt x="11693886" y="4248226"/>
                  <a:pt x="11695943" y="4248226"/>
                </a:cubicBezTo>
                <a:cubicBezTo>
                  <a:pt x="11700056" y="4264853"/>
                  <a:pt x="11710338" y="4281481"/>
                  <a:pt x="11722678" y="4293951"/>
                </a:cubicBezTo>
                <a:cubicBezTo>
                  <a:pt x="11728847" y="4291873"/>
                  <a:pt x="11739130" y="4289795"/>
                  <a:pt x="11743243" y="4287716"/>
                </a:cubicBezTo>
                <a:cubicBezTo>
                  <a:pt x="11745300" y="4287716"/>
                  <a:pt x="11745300" y="4287716"/>
                  <a:pt x="11745300" y="4287716"/>
                </a:cubicBezTo>
                <a:cubicBezTo>
                  <a:pt x="11747356" y="4279403"/>
                  <a:pt x="11747356" y="4269010"/>
                  <a:pt x="11747356" y="4260697"/>
                </a:cubicBezTo>
                <a:cubicBezTo>
                  <a:pt x="11747356" y="4252383"/>
                  <a:pt x="11747356" y="4241990"/>
                  <a:pt x="11745300" y="4233677"/>
                </a:cubicBezTo>
                <a:cubicBezTo>
                  <a:pt x="11747356" y="4233677"/>
                  <a:pt x="11763808" y="4227441"/>
                  <a:pt x="11765865" y="4225363"/>
                </a:cubicBezTo>
                <a:cubicBezTo>
                  <a:pt x="11774091" y="4241990"/>
                  <a:pt x="11788487" y="4254461"/>
                  <a:pt x="11802882" y="4262774"/>
                </a:cubicBezTo>
                <a:cubicBezTo>
                  <a:pt x="11809052" y="4260697"/>
                  <a:pt x="11817278" y="4256539"/>
                  <a:pt x="11821391" y="4252383"/>
                </a:cubicBezTo>
                <a:cubicBezTo>
                  <a:pt x="11823448" y="4250304"/>
                  <a:pt x="11823448" y="4250304"/>
                  <a:pt x="11823448" y="4250304"/>
                </a:cubicBezTo>
                <a:cubicBezTo>
                  <a:pt x="11823448" y="4250304"/>
                  <a:pt x="11823448" y="4250304"/>
                  <a:pt x="11823448" y="4248226"/>
                </a:cubicBezTo>
                <a:cubicBezTo>
                  <a:pt x="11823448" y="4233677"/>
                  <a:pt x="11817278" y="4214971"/>
                  <a:pt x="11809052" y="4200421"/>
                </a:cubicBezTo>
                <a:cubicBezTo>
                  <a:pt x="11811108" y="4198342"/>
                  <a:pt x="11823448" y="4187951"/>
                  <a:pt x="11825504" y="4185872"/>
                </a:cubicBezTo>
                <a:cubicBezTo>
                  <a:pt x="11839900" y="4198342"/>
                  <a:pt x="11856352" y="4208735"/>
                  <a:pt x="11870748" y="4212892"/>
                </a:cubicBezTo>
                <a:cubicBezTo>
                  <a:pt x="11872805" y="4212892"/>
                  <a:pt x="11872805" y="4212892"/>
                  <a:pt x="11872805" y="4212892"/>
                </a:cubicBezTo>
                <a:cubicBezTo>
                  <a:pt x="11876918" y="4208735"/>
                  <a:pt x="11885144" y="4202500"/>
                  <a:pt x="11887201" y="4196265"/>
                </a:cubicBezTo>
                <a:cubicBezTo>
                  <a:pt x="11889257" y="4196265"/>
                  <a:pt x="11889257" y="4196265"/>
                  <a:pt x="11889257" y="4196265"/>
                </a:cubicBezTo>
                <a:cubicBezTo>
                  <a:pt x="11885144" y="4179636"/>
                  <a:pt x="11874861" y="4163009"/>
                  <a:pt x="11862522" y="4150539"/>
                </a:cubicBezTo>
                <a:cubicBezTo>
                  <a:pt x="11864579" y="4148460"/>
                  <a:pt x="11874861" y="4133910"/>
                  <a:pt x="11874861" y="4131833"/>
                </a:cubicBezTo>
                <a:cubicBezTo>
                  <a:pt x="11891314" y="4140146"/>
                  <a:pt x="11909822" y="4146381"/>
                  <a:pt x="11926275" y="4146381"/>
                </a:cubicBezTo>
                <a:cubicBezTo>
                  <a:pt x="11928331" y="4144303"/>
                  <a:pt x="11928331" y="4144303"/>
                  <a:pt x="11928331" y="4144303"/>
                </a:cubicBezTo>
                <a:cubicBezTo>
                  <a:pt x="11930388" y="4140146"/>
                  <a:pt x="11936557" y="4131833"/>
                  <a:pt x="11938614" y="4125597"/>
                </a:cubicBezTo>
                <a:cubicBezTo>
                  <a:pt x="11938614" y="4123519"/>
                  <a:pt x="11938614" y="4123519"/>
                  <a:pt x="11938614" y="4123519"/>
                </a:cubicBezTo>
                <a:cubicBezTo>
                  <a:pt x="11930388" y="4111048"/>
                  <a:pt x="11915992" y="4096498"/>
                  <a:pt x="11901596" y="4088184"/>
                </a:cubicBezTo>
                <a:cubicBezTo>
                  <a:pt x="11901596" y="4084028"/>
                  <a:pt x="11909822" y="4069478"/>
                  <a:pt x="11909822" y="4067401"/>
                </a:cubicBezTo>
                <a:cubicBezTo>
                  <a:pt x="11926275" y="4071557"/>
                  <a:pt x="11944784" y="4071557"/>
                  <a:pt x="11961236" y="4067401"/>
                </a:cubicBezTo>
                <a:cubicBezTo>
                  <a:pt x="11963292" y="4067401"/>
                  <a:pt x="11963292" y="4067401"/>
                  <a:pt x="11963292" y="4067401"/>
                </a:cubicBezTo>
                <a:cubicBezTo>
                  <a:pt x="11965349" y="4061165"/>
                  <a:pt x="11967405" y="4052851"/>
                  <a:pt x="11967405" y="4046616"/>
                </a:cubicBezTo>
                <a:cubicBezTo>
                  <a:pt x="11967405" y="4044537"/>
                  <a:pt x="11967405" y="4044537"/>
                  <a:pt x="11967405" y="4044537"/>
                </a:cubicBezTo>
                <a:cubicBezTo>
                  <a:pt x="11957123" y="4032066"/>
                  <a:pt x="11940670" y="4023752"/>
                  <a:pt x="11922162" y="4017517"/>
                </a:cubicBezTo>
                <a:cubicBezTo>
                  <a:pt x="11924218" y="4015439"/>
                  <a:pt x="11926275" y="3998811"/>
                  <a:pt x="11926275" y="3996733"/>
                </a:cubicBezTo>
                <a:cubicBezTo>
                  <a:pt x="11944784" y="3996733"/>
                  <a:pt x="11963292" y="3990498"/>
                  <a:pt x="11975632" y="3982184"/>
                </a:cubicBezTo>
                <a:cubicBezTo>
                  <a:pt x="11977688" y="3982184"/>
                  <a:pt x="11977688" y="3982184"/>
                  <a:pt x="11977688" y="3982184"/>
                </a:cubicBezTo>
                <a:cubicBezTo>
                  <a:pt x="11977688" y="3978027"/>
                  <a:pt x="11977688" y="3973870"/>
                  <a:pt x="11977688" y="3969713"/>
                </a:cubicBezTo>
                <a:cubicBezTo>
                  <a:pt x="11977688" y="3967634"/>
                  <a:pt x="11977688" y="3963478"/>
                  <a:pt x="11977688" y="3959320"/>
                </a:cubicBezTo>
                <a:cubicBezTo>
                  <a:pt x="11975632" y="3959320"/>
                  <a:pt x="11975632" y="3959320"/>
                  <a:pt x="11975632" y="3959320"/>
                </a:cubicBezTo>
                <a:cubicBezTo>
                  <a:pt x="11963292" y="3951007"/>
                  <a:pt x="11944784" y="3944772"/>
                  <a:pt x="11926275" y="3944772"/>
                </a:cubicBezTo>
                <a:cubicBezTo>
                  <a:pt x="11926275" y="3942693"/>
                  <a:pt x="11924218" y="3926066"/>
                  <a:pt x="11924218" y="3923987"/>
                </a:cubicBezTo>
                <a:cubicBezTo>
                  <a:pt x="11940670" y="3917752"/>
                  <a:pt x="11957123" y="3909438"/>
                  <a:pt x="11967405" y="3896967"/>
                </a:cubicBezTo>
                <a:cubicBezTo>
                  <a:pt x="11969462" y="3896967"/>
                  <a:pt x="11969462" y="3896967"/>
                  <a:pt x="11969462" y="3896967"/>
                </a:cubicBezTo>
                <a:cubicBezTo>
                  <a:pt x="11969462" y="3894888"/>
                  <a:pt x="11969462" y="3894888"/>
                  <a:pt x="11969462" y="3894888"/>
                </a:cubicBezTo>
                <a:cubicBezTo>
                  <a:pt x="11967405" y="3888653"/>
                  <a:pt x="11965349" y="3880340"/>
                  <a:pt x="11963292" y="3874104"/>
                </a:cubicBezTo>
                <a:cubicBezTo>
                  <a:pt x="11961236" y="3874104"/>
                  <a:pt x="11961236" y="3874104"/>
                  <a:pt x="11961236" y="3874104"/>
                </a:cubicBezTo>
                <a:cubicBezTo>
                  <a:pt x="11946840" y="3867869"/>
                  <a:pt x="11928331" y="3869947"/>
                  <a:pt x="11909822" y="3874104"/>
                </a:cubicBezTo>
                <a:cubicBezTo>
                  <a:pt x="11909822" y="3872026"/>
                  <a:pt x="11903653" y="3855398"/>
                  <a:pt x="11901596" y="3853320"/>
                </a:cubicBezTo>
                <a:cubicBezTo>
                  <a:pt x="11918049" y="3845006"/>
                  <a:pt x="11930388" y="3830456"/>
                  <a:pt x="11938614" y="3815908"/>
                </a:cubicBezTo>
                <a:cubicBezTo>
                  <a:pt x="11938614" y="3813829"/>
                  <a:pt x="11938614" y="3813829"/>
                  <a:pt x="11938614" y="3813829"/>
                </a:cubicBezTo>
                <a:cubicBezTo>
                  <a:pt x="11936557" y="3809672"/>
                  <a:pt x="11932444" y="3801358"/>
                  <a:pt x="11928331" y="3795123"/>
                </a:cubicBezTo>
                <a:cubicBezTo>
                  <a:pt x="11926275" y="3795123"/>
                  <a:pt x="11926275" y="3795123"/>
                  <a:pt x="11926275" y="3795123"/>
                </a:cubicBezTo>
                <a:cubicBezTo>
                  <a:pt x="11909822" y="3795123"/>
                  <a:pt x="11891314" y="3799280"/>
                  <a:pt x="11876918" y="3807594"/>
                </a:cubicBezTo>
                <a:cubicBezTo>
                  <a:pt x="11874861" y="3807594"/>
                  <a:pt x="11864579" y="3793044"/>
                  <a:pt x="11862522" y="3790966"/>
                </a:cubicBezTo>
                <a:cubicBezTo>
                  <a:pt x="11874861" y="3778495"/>
                  <a:pt x="11885144" y="3761868"/>
                  <a:pt x="11889257" y="3745240"/>
                </a:cubicBezTo>
                <a:cubicBezTo>
                  <a:pt x="11889257" y="3743162"/>
                  <a:pt x="11889257" y="3743162"/>
                  <a:pt x="11889257" y="3743162"/>
                </a:cubicBezTo>
                <a:cubicBezTo>
                  <a:pt x="11885144" y="3739005"/>
                  <a:pt x="11878975" y="3732769"/>
                  <a:pt x="11872805" y="3728612"/>
                </a:cubicBezTo>
                <a:cubicBezTo>
                  <a:pt x="11856352" y="3732769"/>
                  <a:pt x="11839900" y="3741083"/>
                  <a:pt x="11827561" y="3753554"/>
                </a:cubicBezTo>
                <a:cubicBezTo>
                  <a:pt x="11825504" y="3753554"/>
                  <a:pt x="11811108" y="3743162"/>
                  <a:pt x="11809052" y="3741083"/>
                </a:cubicBezTo>
                <a:cubicBezTo>
                  <a:pt x="11819334" y="3724456"/>
                  <a:pt x="11823448" y="3707828"/>
                  <a:pt x="11823448" y="3691200"/>
                </a:cubicBezTo>
                <a:cubicBezTo>
                  <a:pt x="11823448" y="3691200"/>
                  <a:pt x="11823448" y="3689122"/>
                  <a:pt x="11823448" y="3689122"/>
                </a:cubicBezTo>
                <a:cubicBezTo>
                  <a:pt x="11817278" y="3684965"/>
                  <a:pt x="11809052" y="3680808"/>
                  <a:pt x="11804939" y="3678730"/>
                </a:cubicBezTo>
                <a:cubicBezTo>
                  <a:pt x="11802882" y="3676651"/>
                  <a:pt x="11802882" y="3676651"/>
                  <a:pt x="11802882" y="3676651"/>
                </a:cubicBezTo>
                <a:cubicBezTo>
                  <a:pt x="11802882" y="3678730"/>
                  <a:pt x="11802882" y="3678730"/>
                  <a:pt x="11802882" y="3678730"/>
                </a:cubicBezTo>
                <a:cubicBezTo>
                  <a:pt x="11788487" y="3684965"/>
                  <a:pt x="11776147" y="3699514"/>
                  <a:pt x="11765865" y="3714063"/>
                </a:cubicBezTo>
                <a:cubicBezTo>
                  <a:pt x="11763808" y="3714063"/>
                  <a:pt x="11747356" y="3707828"/>
                  <a:pt x="11745300" y="3705750"/>
                </a:cubicBezTo>
                <a:cubicBezTo>
                  <a:pt x="11747356" y="3697436"/>
                  <a:pt x="11749412" y="3689122"/>
                  <a:pt x="11749412" y="3678730"/>
                </a:cubicBezTo>
                <a:cubicBezTo>
                  <a:pt x="11749412" y="3670416"/>
                  <a:pt x="11747356" y="3662102"/>
                  <a:pt x="11745300" y="3653788"/>
                </a:cubicBezTo>
                <a:cubicBezTo>
                  <a:pt x="11745300" y="3651710"/>
                  <a:pt x="11745300" y="3651710"/>
                  <a:pt x="11745300" y="3651710"/>
                </a:cubicBezTo>
                <a:cubicBezTo>
                  <a:pt x="11743243" y="3651710"/>
                  <a:pt x="11743243" y="3651710"/>
                  <a:pt x="11743243" y="3651710"/>
                </a:cubicBezTo>
                <a:cubicBezTo>
                  <a:pt x="11739130" y="3649631"/>
                  <a:pt x="11730904" y="3647553"/>
                  <a:pt x="11722678" y="3647553"/>
                </a:cubicBezTo>
                <a:cubicBezTo>
                  <a:pt x="11710338" y="3657945"/>
                  <a:pt x="11700056" y="3674573"/>
                  <a:pt x="11695943" y="3693279"/>
                </a:cubicBezTo>
                <a:cubicBezTo>
                  <a:pt x="11693886" y="3691200"/>
                  <a:pt x="11677434" y="3689122"/>
                  <a:pt x="11673321" y="3689122"/>
                </a:cubicBezTo>
                <a:cubicBezTo>
                  <a:pt x="11673321" y="3672494"/>
                  <a:pt x="11669208" y="3653788"/>
                  <a:pt x="11660982" y="3639239"/>
                </a:cubicBezTo>
                <a:cubicBezTo>
                  <a:pt x="11658925" y="3639239"/>
                  <a:pt x="11658925" y="3639239"/>
                  <a:pt x="11658925" y="3639239"/>
                </a:cubicBezTo>
                <a:cubicBezTo>
                  <a:pt x="11652756" y="3637160"/>
                  <a:pt x="11644529" y="3637160"/>
                  <a:pt x="11638359" y="3639239"/>
                </a:cubicBezTo>
                <a:cubicBezTo>
                  <a:pt x="11636303" y="3639239"/>
                  <a:pt x="11636303" y="3639239"/>
                  <a:pt x="11636303" y="3639239"/>
                </a:cubicBezTo>
                <a:close/>
                <a:moveTo>
                  <a:pt x="0" y="0"/>
                </a:moveTo>
                <a:lnTo>
                  <a:pt x="12192000" y="0"/>
                </a:lnTo>
                <a:lnTo>
                  <a:pt x="12192000" y="4454665"/>
                </a:lnTo>
                <a:lnTo>
                  <a:pt x="4539049" y="4454665"/>
                </a:lnTo>
                <a:lnTo>
                  <a:pt x="0" y="4454665"/>
                </a:lnTo>
                <a:lnTo>
                  <a:pt x="0" y="3869778"/>
                </a:lnTo>
                <a:close/>
              </a:path>
            </a:pathLst>
          </a:custGeom>
        </p:spPr>
        <p:txBody>
          <a:bodyPr wrap="square">
            <a:noAutofit/>
          </a:bodyPr>
          <a:lstStyle/>
          <a:p>
            <a:endParaRPr lang="en-US"/>
          </a:p>
        </p:txBody>
      </p:sp>
      <p:sp>
        <p:nvSpPr>
          <p:cNvPr id="31" name="Rectangle 30">
            <a:extLst>
              <a:ext uri="{FF2B5EF4-FFF2-40B4-BE49-F238E27FC236}">
                <a16:creationId xmlns:a16="http://schemas.microsoft.com/office/drawing/2014/main" id="{9E9DC1D0-3644-45DF-A146-AEC5F8D9A0AF}"/>
              </a:ext>
            </a:extLst>
          </p:cNvPr>
          <p:cNvSpPr/>
          <p:nvPr userDrawn="1"/>
        </p:nvSpPr>
        <p:spPr>
          <a:xfrm>
            <a:off x="0" y="1"/>
            <a:ext cx="12192000" cy="2403334"/>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93866"/>
            <a:ext cx="11065934" cy="635000"/>
          </a:xfrm>
        </p:spPr>
        <p:txBody>
          <a:bodyPr>
            <a:normAutofit/>
          </a:bodyPr>
          <a:lstStyle>
            <a:lvl1pPr marL="0" indent="0" algn="l">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1338932"/>
            <a:ext cx="11065934" cy="465667"/>
          </a:xfrm>
        </p:spPr>
        <p:txBody>
          <a:bodyPr/>
          <a:lstStyle>
            <a:lvl1pPr marL="0" indent="0" algn="l">
              <a:buNone/>
              <a:defRPr sz="2400">
                <a:solidFill>
                  <a:srgbClr val="333333"/>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8" name="Freeform: Shape 7">
            <a:extLst>
              <a:ext uri="{FF2B5EF4-FFF2-40B4-BE49-F238E27FC236}">
                <a16:creationId xmlns:a16="http://schemas.microsoft.com/office/drawing/2014/main" id="{B7A25AB8-018D-4AE5-A574-6BAA008440FD}"/>
              </a:ext>
            </a:extLst>
          </p:cNvPr>
          <p:cNvSpPr/>
          <p:nvPr userDrawn="1"/>
        </p:nvSpPr>
        <p:spPr>
          <a:xfrm>
            <a:off x="0" y="2403335"/>
            <a:ext cx="12192000" cy="4454665"/>
          </a:xfrm>
          <a:custGeom>
            <a:avLst/>
            <a:gdLst>
              <a:gd name="connsiteX0" fmla="*/ 11603402 w 12192000"/>
              <a:gd name="connsiteY0" fmla="*/ 4036670 h 4454665"/>
              <a:gd name="connsiteX1" fmla="*/ 11613605 w 12192000"/>
              <a:gd name="connsiteY1" fmla="*/ 4036670 h 4454665"/>
              <a:gd name="connsiteX2" fmla="*/ 11617686 w 12192000"/>
              <a:gd name="connsiteY2" fmla="*/ 4045008 h 4454665"/>
              <a:gd name="connsiteX3" fmla="*/ 11623808 w 12192000"/>
              <a:gd name="connsiteY3" fmla="*/ 4147152 h 4454665"/>
              <a:gd name="connsiteX4" fmla="*/ 11621767 w 12192000"/>
              <a:gd name="connsiteY4" fmla="*/ 4157574 h 4454665"/>
              <a:gd name="connsiteX5" fmla="*/ 11615645 w 12192000"/>
              <a:gd name="connsiteY5" fmla="*/ 4157574 h 4454665"/>
              <a:gd name="connsiteX6" fmla="*/ 11509533 w 12192000"/>
              <a:gd name="connsiteY6" fmla="*/ 4095038 h 4454665"/>
              <a:gd name="connsiteX7" fmla="*/ 11505451 w 12192000"/>
              <a:gd name="connsiteY7" fmla="*/ 4088785 h 4454665"/>
              <a:gd name="connsiteX8" fmla="*/ 11505451 w 12192000"/>
              <a:gd name="connsiteY8" fmla="*/ 4086699 h 4454665"/>
              <a:gd name="connsiteX9" fmla="*/ 11511573 w 12192000"/>
              <a:gd name="connsiteY9" fmla="*/ 4082530 h 4454665"/>
              <a:gd name="connsiteX10" fmla="*/ 11603402 w 12192000"/>
              <a:gd name="connsiteY10" fmla="*/ 4036670 h 4454665"/>
              <a:gd name="connsiteX11" fmla="*/ 11686136 w 12192000"/>
              <a:gd name="connsiteY11" fmla="*/ 4034586 h 4454665"/>
              <a:gd name="connsiteX12" fmla="*/ 11696438 w 12192000"/>
              <a:gd name="connsiteY12" fmla="*/ 4034586 h 4454665"/>
              <a:gd name="connsiteX13" fmla="*/ 11787097 w 12192000"/>
              <a:gd name="connsiteY13" fmla="*/ 4080352 h 4454665"/>
              <a:gd name="connsiteX14" fmla="*/ 11795339 w 12192000"/>
              <a:gd name="connsiteY14" fmla="*/ 4086593 h 4454665"/>
              <a:gd name="connsiteX15" fmla="*/ 11791218 w 12192000"/>
              <a:gd name="connsiteY15" fmla="*/ 4092833 h 4454665"/>
              <a:gd name="connsiteX16" fmla="*/ 11684076 w 12192000"/>
              <a:gd name="connsiteY16" fmla="*/ 4155241 h 4454665"/>
              <a:gd name="connsiteX17" fmla="*/ 11675833 w 12192000"/>
              <a:gd name="connsiteY17" fmla="*/ 4155241 h 4454665"/>
              <a:gd name="connsiteX18" fmla="*/ 11673773 w 12192000"/>
              <a:gd name="connsiteY18" fmla="*/ 4146920 h 4454665"/>
              <a:gd name="connsiteX19" fmla="*/ 11682015 w 12192000"/>
              <a:gd name="connsiteY19" fmla="*/ 4042907 h 4454665"/>
              <a:gd name="connsiteX20" fmla="*/ 11686136 w 12192000"/>
              <a:gd name="connsiteY20" fmla="*/ 4034586 h 4454665"/>
              <a:gd name="connsiteX21" fmla="*/ 10868401 w 12192000"/>
              <a:gd name="connsiteY21" fmla="*/ 3994843 h 4454665"/>
              <a:gd name="connsiteX22" fmla="*/ 10868401 w 12192000"/>
              <a:gd name="connsiteY22" fmla="*/ 4038046 h 4454665"/>
              <a:gd name="connsiteX23" fmla="*/ 10820512 w 12192000"/>
              <a:gd name="connsiteY23" fmla="*/ 4046275 h 4454665"/>
              <a:gd name="connsiteX24" fmla="*/ 10801773 w 12192000"/>
              <a:gd name="connsiteY24" fmla="*/ 4021588 h 4454665"/>
              <a:gd name="connsiteX25" fmla="*/ 10826759 w 12192000"/>
              <a:gd name="connsiteY25" fmla="*/ 3996901 h 4454665"/>
              <a:gd name="connsiteX26" fmla="*/ 10518900 w 12192000"/>
              <a:gd name="connsiteY26" fmla="*/ 3924709 h 4454665"/>
              <a:gd name="connsiteX27" fmla="*/ 10559811 w 12192000"/>
              <a:gd name="connsiteY27" fmla="*/ 3984908 h 4454665"/>
              <a:gd name="connsiteX28" fmla="*/ 10518900 w 12192000"/>
              <a:gd name="connsiteY28" fmla="*/ 4045106 h 4454665"/>
              <a:gd name="connsiteX29" fmla="*/ 10477988 w 12192000"/>
              <a:gd name="connsiteY29" fmla="*/ 3984908 h 4454665"/>
              <a:gd name="connsiteX30" fmla="*/ 10518900 w 12192000"/>
              <a:gd name="connsiteY30" fmla="*/ 3924709 h 4454665"/>
              <a:gd name="connsiteX31" fmla="*/ 11673123 w 12192000"/>
              <a:gd name="connsiteY31" fmla="*/ 3916397 h 4454665"/>
              <a:gd name="connsiteX32" fmla="*/ 11682116 w 12192000"/>
              <a:gd name="connsiteY32" fmla="*/ 3917436 h 4454665"/>
              <a:gd name="connsiteX33" fmla="*/ 11708840 w 12192000"/>
              <a:gd name="connsiteY33" fmla="*/ 3969387 h 4454665"/>
              <a:gd name="connsiteX34" fmla="*/ 11649226 w 12192000"/>
              <a:gd name="connsiteY34" fmla="*/ 4027572 h 4454665"/>
              <a:gd name="connsiteX35" fmla="*/ 11589612 w 12192000"/>
              <a:gd name="connsiteY35" fmla="*/ 3969387 h 4454665"/>
              <a:gd name="connsiteX36" fmla="*/ 11616336 w 12192000"/>
              <a:gd name="connsiteY36" fmla="*/ 3919515 h 4454665"/>
              <a:gd name="connsiteX37" fmla="*/ 11632781 w 12192000"/>
              <a:gd name="connsiteY37" fmla="*/ 3921592 h 4454665"/>
              <a:gd name="connsiteX38" fmla="*/ 11630725 w 12192000"/>
              <a:gd name="connsiteY38" fmla="*/ 3938217 h 4454665"/>
              <a:gd name="connsiteX39" fmla="*/ 11614280 w 12192000"/>
              <a:gd name="connsiteY39" fmla="*/ 3969387 h 4454665"/>
              <a:gd name="connsiteX40" fmla="*/ 11649226 w 12192000"/>
              <a:gd name="connsiteY40" fmla="*/ 4004714 h 4454665"/>
              <a:gd name="connsiteX41" fmla="*/ 11684172 w 12192000"/>
              <a:gd name="connsiteY41" fmla="*/ 3969387 h 4454665"/>
              <a:gd name="connsiteX42" fmla="*/ 11667727 w 12192000"/>
              <a:gd name="connsiteY42" fmla="*/ 3938217 h 4454665"/>
              <a:gd name="connsiteX43" fmla="*/ 11665671 w 12192000"/>
              <a:gd name="connsiteY43" fmla="*/ 3921592 h 4454665"/>
              <a:gd name="connsiteX44" fmla="*/ 11673123 w 12192000"/>
              <a:gd name="connsiteY44" fmla="*/ 3916397 h 4454665"/>
              <a:gd name="connsiteX45" fmla="*/ 11822057 w 12192000"/>
              <a:gd name="connsiteY45" fmla="*/ 3901331 h 4454665"/>
              <a:gd name="connsiteX46" fmla="*/ 11826190 w 12192000"/>
              <a:gd name="connsiteY46" fmla="*/ 3907560 h 4454665"/>
              <a:gd name="connsiteX47" fmla="*/ 11826190 w 12192000"/>
              <a:gd name="connsiteY47" fmla="*/ 4032127 h 4454665"/>
              <a:gd name="connsiteX48" fmla="*/ 11822057 w 12192000"/>
              <a:gd name="connsiteY48" fmla="*/ 4038355 h 4454665"/>
              <a:gd name="connsiteX49" fmla="*/ 11813791 w 12192000"/>
              <a:gd name="connsiteY49" fmla="*/ 4036279 h 4454665"/>
              <a:gd name="connsiteX50" fmla="*/ 11729066 w 12192000"/>
              <a:gd name="connsiteY50" fmla="*/ 3978147 h 4454665"/>
              <a:gd name="connsiteX51" fmla="*/ 11722867 w 12192000"/>
              <a:gd name="connsiteY51" fmla="*/ 3969843 h 4454665"/>
              <a:gd name="connsiteX52" fmla="*/ 11729066 w 12192000"/>
              <a:gd name="connsiteY52" fmla="*/ 3961539 h 4454665"/>
              <a:gd name="connsiteX53" fmla="*/ 11813791 w 12192000"/>
              <a:gd name="connsiteY53" fmla="*/ 3903408 h 4454665"/>
              <a:gd name="connsiteX54" fmla="*/ 11822057 w 12192000"/>
              <a:gd name="connsiteY54" fmla="*/ 3901331 h 4454665"/>
              <a:gd name="connsiteX55" fmla="*/ 11476229 w 12192000"/>
              <a:gd name="connsiteY55" fmla="*/ 3901331 h 4454665"/>
              <a:gd name="connsiteX56" fmla="*/ 11484412 w 12192000"/>
              <a:gd name="connsiteY56" fmla="*/ 3905483 h 4454665"/>
              <a:gd name="connsiteX57" fmla="*/ 11568280 w 12192000"/>
              <a:gd name="connsiteY57" fmla="*/ 3961539 h 4454665"/>
              <a:gd name="connsiteX58" fmla="*/ 11574417 w 12192000"/>
              <a:gd name="connsiteY58" fmla="*/ 3969843 h 4454665"/>
              <a:gd name="connsiteX59" fmla="*/ 11568280 w 12192000"/>
              <a:gd name="connsiteY59" fmla="*/ 3978147 h 4454665"/>
              <a:gd name="connsiteX60" fmla="*/ 11484412 w 12192000"/>
              <a:gd name="connsiteY60" fmla="*/ 4036279 h 4454665"/>
              <a:gd name="connsiteX61" fmla="*/ 11476229 w 12192000"/>
              <a:gd name="connsiteY61" fmla="*/ 4038355 h 4454665"/>
              <a:gd name="connsiteX62" fmla="*/ 11472138 w 12192000"/>
              <a:gd name="connsiteY62" fmla="*/ 4032127 h 4454665"/>
              <a:gd name="connsiteX63" fmla="*/ 11472138 w 12192000"/>
              <a:gd name="connsiteY63" fmla="*/ 3907560 h 4454665"/>
              <a:gd name="connsiteX64" fmla="*/ 11476229 w 12192000"/>
              <a:gd name="connsiteY64" fmla="*/ 3901331 h 4454665"/>
              <a:gd name="connsiteX65" fmla="*/ 11088184 w 12192000"/>
              <a:gd name="connsiteY65" fmla="*/ 3890811 h 4454665"/>
              <a:gd name="connsiteX66" fmla="*/ 11082024 w 12192000"/>
              <a:gd name="connsiteY66" fmla="*/ 3892889 h 4454665"/>
              <a:gd name="connsiteX67" fmla="*/ 11079972 w 12192000"/>
              <a:gd name="connsiteY67" fmla="*/ 3899119 h 4454665"/>
              <a:gd name="connsiteX68" fmla="*/ 11121033 w 12192000"/>
              <a:gd name="connsiteY68" fmla="*/ 4056970 h 4454665"/>
              <a:gd name="connsiteX69" fmla="*/ 11145670 w 12192000"/>
              <a:gd name="connsiteY69" fmla="*/ 4077739 h 4454665"/>
              <a:gd name="connsiteX70" fmla="*/ 11153882 w 12192000"/>
              <a:gd name="connsiteY70" fmla="*/ 4077739 h 4454665"/>
              <a:gd name="connsiteX71" fmla="*/ 11149776 w 12192000"/>
              <a:gd name="connsiteY71" fmla="*/ 4086047 h 4454665"/>
              <a:gd name="connsiteX72" fmla="*/ 11149776 w 12192000"/>
              <a:gd name="connsiteY72" fmla="*/ 4088124 h 4454665"/>
              <a:gd name="connsiteX73" fmla="*/ 11125139 w 12192000"/>
              <a:gd name="connsiteY73" fmla="*/ 4106817 h 4454665"/>
              <a:gd name="connsiteX74" fmla="*/ 11090237 w 12192000"/>
              <a:gd name="connsiteY74" fmla="*/ 4104740 h 4454665"/>
              <a:gd name="connsiteX75" fmla="*/ 11084078 w 12192000"/>
              <a:gd name="connsiteY75" fmla="*/ 4106817 h 4454665"/>
              <a:gd name="connsiteX76" fmla="*/ 11082024 w 12192000"/>
              <a:gd name="connsiteY76" fmla="*/ 4110971 h 4454665"/>
              <a:gd name="connsiteX77" fmla="*/ 11082024 w 12192000"/>
              <a:gd name="connsiteY77" fmla="*/ 4129664 h 4454665"/>
              <a:gd name="connsiteX78" fmla="*/ 11088184 w 12192000"/>
              <a:gd name="connsiteY78" fmla="*/ 4135895 h 4454665"/>
              <a:gd name="connsiteX79" fmla="*/ 11135404 w 12192000"/>
              <a:gd name="connsiteY79" fmla="*/ 4142125 h 4454665"/>
              <a:gd name="connsiteX80" fmla="*/ 11137458 w 12192000"/>
              <a:gd name="connsiteY80" fmla="*/ 4142125 h 4454665"/>
              <a:gd name="connsiteX81" fmla="*/ 11190838 w 12192000"/>
              <a:gd name="connsiteY81" fmla="*/ 4090201 h 4454665"/>
              <a:gd name="connsiteX82" fmla="*/ 11223687 w 12192000"/>
              <a:gd name="connsiteY82" fmla="*/ 3961429 h 4454665"/>
              <a:gd name="connsiteX83" fmla="*/ 11236005 w 12192000"/>
              <a:gd name="connsiteY83" fmla="*/ 3919889 h 4454665"/>
              <a:gd name="connsiteX84" fmla="*/ 11240111 w 12192000"/>
              <a:gd name="connsiteY84" fmla="*/ 3899119 h 4454665"/>
              <a:gd name="connsiteX85" fmla="*/ 11238058 w 12192000"/>
              <a:gd name="connsiteY85" fmla="*/ 3892889 h 4454665"/>
              <a:gd name="connsiteX86" fmla="*/ 11233952 w 12192000"/>
              <a:gd name="connsiteY86" fmla="*/ 3890811 h 4454665"/>
              <a:gd name="connsiteX87" fmla="*/ 11205209 w 12192000"/>
              <a:gd name="connsiteY87" fmla="*/ 3890811 h 4454665"/>
              <a:gd name="connsiteX88" fmla="*/ 11199050 w 12192000"/>
              <a:gd name="connsiteY88" fmla="*/ 3894966 h 4454665"/>
              <a:gd name="connsiteX89" fmla="*/ 11162094 w 12192000"/>
              <a:gd name="connsiteY89" fmla="*/ 4036200 h 4454665"/>
              <a:gd name="connsiteX90" fmla="*/ 11160041 w 12192000"/>
              <a:gd name="connsiteY90" fmla="*/ 4036200 h 4454665"/>
              <a:gd name="connsiteX91" fmla="*/ 11121033 w 12192000"/>
              <a:gd name="connsiteY91" fmla="*/ 3894966 h 4454665"/>
              <a:gd name="connsiteX92" fmla="*/ 11114874 w 12192000"/>
              <a:gd name="connsiteY92" fmla="*/ 3890811 h 4454665"/>
              <a:gd name="connsiteX93" fmla="*/ 11088184 w 12192000"/>
              <a:gd name="connsiteY93" fmla="*/ 3890811 h 4454665"/>
              <a:gd name="connsiteX94" fmla="*/ 11048412 w 12192000"/>
              <a:gd name="connsiteY94" fmla="*/ 3888474 h 4454665"/>
              <a:gd name="connsiteX95" fmla="*/ 10999317 w 12192000"/>
              <a:gd name="connsiteY95" fmla="*/ 3909283 h 4454665"/>
              <a:gd name="connsiteX96" fmla="*/ 10999317 w 12192000"/>
              <a:gd name="connsiteY96" fmla="*/ 3896798 h 4454665"/>
              <a:gd name="connsiteX97" fmla="*/ 10993181 w 12192000"/>
              <a:gd name="connsiteY97" fmla="*/ 3890555 h 4454665"/>
              <a:gd name="connsiteX98" fmla="*/ 10964542 w 12192000"/>
              <a:gd name="connsiteY98" fmla="*/ 3890555 h 4454665"/>
              <a:gd name="connsiteX99" fmla="*/ 10958406 w 12192000"/>
              <a:gd name="connsiteY99" fmla="*/ 3896798 h 4454665"/>
              <a:gd name="connsiteX100" fmla="*/ 10958406 w 12192000"/>
              <a:gd name="connsiteY100" fmla="*/ 4071593 h 4454665"/>
              <a:gd name="connsiteX101" fmla="*/ 10964542 w 12192000"/>
              <a:gd name="connsiteY101" fmla="*/ 4077836 h 4454665"/>
              <a:gd name="connsiteX102" fmla="*/ 10993181 w 12192000"/>
              <a:gd name="connsiteY102" fmla="*/ 4077836 h 4454665"/>
              <a:gd name="connsiteX103" fmla="*/ 10999317 w 12192000"/>
              <a:gd name="connsiteY103" fmla="*/ 4071593 h 4454665"/>
              <a:gd name="connsiteX104" fmla="*/ 10999317 w 12192000"/>
              <a:gd name="connsiteY104" fmla="*/ 3950901 h 4454665"/>
              <a:gd name="connsiteX105" fmla="*/ 11050457 w 12192000"/>
              <a:gd name="connsiteY105" fmla="*/ 3928011 h 4454665"/>
              <a:gd name="connsiteX106" fmla="*/ 11056594 w 12192000"/>
              <a:gd name="connsiteY106" fmla="*/ 3921768 h 4454665"/>
              <a:gd name="connsiteX107" fmla="*/ 11056594 w 12192000"/>
              <a:gd name="connsiteY107" fmla="*/ 3894717 h 4454665"/>
              <a:gd name="connsiteX108" fmla="*/ 11054548 w 12192000"/>
              <a:gd name="connsiteY108" fmla="*/ 3890555 h 4454665"/>
              <a:gd name="connsiteX109" fmla="*/ 11048412 w 12192000"/>
              <a:gd name="connsiteY109" fmla="*/ 3888474 h 4454665"/>
              <a:gd name="connsiteX110" fmla="*/ 10847504 w 12192000"/>
              <a:gd name="connsiteY110" fmla="*/ 3884967 h 4454665"/>
              <a:gd name="connsiteX111" fmla="*/ 10777148 w 12192000"/>
              <a:gd name="connsiteY111" fmla="*/ 3893285 h 4454665"/>
              <a:gd name="connsiteX112" fmla="*/ 10770940 w 12192000"/>
              <a:gd name="connsiteY112" fmla="*/ 3899523 h 4454665"/>
              <a:gd name="connsiteX113" fmla="*/ 10773009 w 12192000"/>
              <a:gd name="connsiteY113" fmla="*/ 3924476 h 4454665"/>
              <a:gd name="connsiteX114" fmla="*/ 10775079 w 12192000"/>
              <a:gd name="connsiteY114" fmla="*/ 3928635 h 4454665"/>
              <a:gd name="connsiteX115" fmla="*/ 10779217 w 12192000"/>
              <a:gd name="connsiteY115" fmla="*/ 3930714 h 4454665"/>
              <a:gd name="connsiteX116" fmla="*/ 10845434 w 12192000"/>
              <a:gd name="connsiteY116" fmla="*/ 3926555 h 4454665"/>
              <a:gd name="connsiteX117" fmla="*/ 10868196 w 12192000"/>
              <a:gd name="connsiteY117" fmla="*/ 3949429 h 4454665"/>
              <a:gd name="connsiteX118" fmla="*/ 10868196 w 12192000"/>
              <a:gd name="connsiteY118" fmla="*/ 3961905 h 4454665"/>
              <a:gd name="connsiteX119" fmla="*/ 10822672 w 12192000"/>
              <a:gd name="connsiteY119" fmla="*/ 3966064 h 4454665"/>
              <a:gd name="connsiteX120" fmla="*/ 10758524 w 12192000"/>
              <a:gd name="connsiteY120" fmla="*/ 4022208 h 4454665"/>
              <a:gd name="connsiteX121" fmla="*/ 10814395 w 12192000"/>
              <a:gd name="connsiteY121" fmla="*/ 4082511 h 4454665"/>
              <a:gd name="connsiteX122" fmla="*/ 10874404 w 12192000"/>
              <a:gd name="connsiteY122" fmla="*/ 4070035 h 4454665"/>
              <a:gd name="connsiteX123" fmla="*/ 10903374 w 12192000"/>
              <a:gd name="connsiteY123" fmla="*/ 4082511 h 4454665"/>
              <a:gd name="connsiteX124" fmla="*/ 10909582 w 12192000"/>
              <a:gd name="connsiteY124" fmla="*/ 4080432 h 4454665"/>
              <a:gd name="connsiteX125" fmla="*/ 10911651 w 12192000"/>
              <a:gd name="connsiteY125" fmla="*/ 4074194 h 4454665"/>
              <a:gd name="connsiteX126" fmla="*/ 10911651 w 12192000"/>
              <a:gd name="connsiteY126" fmla="*/ 3949429 h 4454665"/>
              <a:gd name="connsiteX127" fmla="*/ 10847504 w 12192000"/>
              <a:gd name="connsiteY127" fmla="*/ 3884967 h 4454665"/>
              <a:gd name="connsiteX128" fmla="*/ 10518899 w 12192000"/>
              <a:gd name="connsiteY128" fmla="*/ 3884967 h 4454665"/>
              <a:gd name="connsiteX129" fmla="*/ 10434738 w 12192000"/>
              <a:gd name="connsiteY129" fmla="*/ 3983739 h 4454665"/>
              <a:gd name="connsiteX130" fmla="*/ 10518899 w 12192000"/>
              <a:gd name="connsiteY130" fmla="*/ 4082511 h 4454665"/>
              <a:gd name="connsiteX131" fmla="*/ 10603060 w 12192000"/>
              <a:gd name="connsiteY131" fmla="*/ 3983739 h 4454665"/>
              <a:gd name="connsiteX132" fmla="*/ 10518899 w 12192000"/>
              <a:gd name="connsiteY132" fmla="*/ 3884967 h 4454665"/>
              <a:gd name="connsiteX133" fmla="*/ 10302945 w 12192000"/>
              <a:gd name="connsiteY133" fmla="*/ 3859251 h 4454665"/>
              <a:gd name="connsiteX134" fmla="*/ 10319310 w 12192000"/>
              <a:gd name="connsiteY134" fmla="*/ 3859251 h 4454665"/>
              <a:gd name="connsiteX135" fmla="*/ 10362267 w 12192000"/>
              <a:gd name="connsiteY135" fmla="*/ 3898993 h 4454665"/>
              <a:gd name="connsiteX136" fmla="*/ 10317264 w 12192000"/>
              <a:gd name="connsiteY136" fmla="*/ 3936644 h 4454665"/>
              <a:gd name="connsiteX137" fmla="*/ 10272261 w 12192000"/>
              <a:gd name="connsiteY137" fmla="*/ 3936644 h 4454665"/>
              <a:gd name="connsiteX138" fmla="*/ 10272261 w 12192000"/>
              <a:gd name="connsiteY138" fmla="*/ 3861343 h 4454665"/>
              <a:gd name="connsiteX139" fmla="*/ 10302945 w 12192000"/>
              <a:gd name="connsiteY139" fmla="*/ 3859251 h 4454665"/>
              <a:gd name="connsiteX140" fmla="*/ 10679182 w 12192000"/>
              <a:gd name="connsiteY140" fmla="*/ 3847562 h 4454665"/>
              <a:gd name="connsiteX141" fmla="*/ 10650472 w 12192000"/>
              <a:gd name="connsiteY141" fmla="*/ 3853806 h 4454665"/>
              <a:gd name="connsiteX142" fmla="*/ 10644320 w 12192000"/>
              <a:gd name="connsiteY142" fmla="*/ 3860050 h 4454665"/>
              <a:gd name="connsiteX143" fmla="*/ 10644320 w 12192000"/>
              <a:gd name="connsiteY143" fmla="*/ 3891272 h 4454665"/>
              <a:gd name="connsiteX144" fmla="*/ 10627914 w 12192000"/>
              <a:gd name="connsiteY144" fmla="*/ 3891272 h 4454665"/>
              <a:gd name="connsiteX145" fmla="*/ 10621762 w 12192000"/>
              <a:gd name="connsiteY145" fmla="*/ 3897517 h 4454665"/>
              <a:gd name="connsiteX146" fmla="*/ 10621762 w 12192000"/>
              <a:gd name="connsiteY146" fmla="*/ 3922495 h 4454665"/>
              <a:gd name="connsiteX147" fmla="*/ 10627914 w 12192000"/>
              <a:gd name="connsiteY147" fmla="*/ 3928739 h 4454665"/>
              <a:gd name="connsiteX148" fmla="*/ 10644320 w 12192000"/>
              <a:gd name="connsiteY148" fmla="*/ 3928739 h 4454665"/>
              <a:gd name="connsiteX149" fmla="*/ 10644320 w 12192000"/>
              <a:gd name="connsiteY149" fmla="*/ 4011998 h 4454665"/>
              <a:gd name="connsiteX150" fmla="*/ 10699689 w 12192000"/>
              <a:gd name="connsiteY150" fmla="*/ 4084849 h 4454665"/>
              <a:gd name="connsiteX151" fmla="*/ 10732500 w 12192000"/>
              <a:gd name="connsiteY151" fmla="*/ 4080686 h 4454665"/>
              <a:gd name="connsiteX152" fmla="*/ 10738652 w 12192000"/>
              <a:gd name="connsiteY152" fmla="*/ 4072360 h 4454665"/>
              <a:gd name="connsiteX153" fmla="*/ 10736602 w 12192000"/>
              <a:gd name="connsiteY153" fmla="*/ 4049464 h 4454665"/>
              <a:gd name="connsiteX154" fmla="*/ 10730449 w 12192000"/>
              <a:gd name="connsiteY154" fmla="*/ 4041138 h 4454665"/>
              <a:gd name="connsiteX155" fmla="*/ 10705841 w 12192000"/>
              <a:gd name="connsiteY155" fmla="*/ 4043220 h 4454665"/>
              <a:gd name="connsiteX156" fmla="*/ 10687385 w 12192000"/>
              <a:gd name="connsiteY156" fmla="*/ 4005753 h 4454665"/>
              <a:gd name="connsiteX157" fmla="*/ 10687385 w 12192000"/>
              <a:gd name="connsiteY157" fmla="*/ 3928739 h 4454665"/>
              <a:gd name="connsiteX158" fmla="*/ 10730449 w 12192000"/>
              <a:gd name="connsiteY158" fmla="*/ 3928739 h 4454665"/>
              <a:gd name="connsiteX159" fmla="*/ 10736602 w 12192000"/>
              <a:gd name="connsiteY159" fmla="*/ 3922495 h 4454665"/>
              <a:gd name="connsiteX160" fmla="*/ 10736602 w 12192000"/>
              <a:gd name="connsiteY160" fmla="*/ 3897517 h 4454665"/>
              <a:gd name="connsiteX161" fmla="*/ 10730449 w 12192000"/>
              <a:gd name="connsiteY161" fmla="*/ 3891272 h 4454665"/>
              <a:gd name="connsiteX162" fmla="*/ 10687385 w 12192000"/>
              <a:gd name="connsiteY162" fmla="*/ 3891272 h 4454665"/>
              <a:gd name="connsiteX163" fmla="*/ 10687385 w 12192000"/>
              <a:gd name="connsiteY163" fmla="*/ 3853806 h 4454665"/>
              <a:gd name="connsiteX164" fmla="*/ 10685334 w 12192000"/>
              <a:gd name="connsiteY164" fmla="*/ 3847562 h 4454665"/>
              <a:gd name="connsiteX165" fmla="*/ 10679182 w 12192000"/>
              <a:gd name="connsiteY165" fmla="*/ 3847562 h 4454665"/>
              <a:gd name="connsiteX166" fmla="*/ 10313278 w 12192000"/>
              <a:gd name="connsiteY166" fmla="*/ 3818340 h 4454665"/>
              <a:gd name="connsiteX167" fmla="*/ 10232861 w 12192000"/>
              <a:gd name="connsiteY167" fmla="*/ 3822492 h 4454665"/>
              <a:gd name="connsiteX168" fmla="*/ 10226674 w 12192000"/>
              <a:gd name="connsiteY168" fmla="*/ 3830796 h 4454665"/>
              <a:gd name="connsiteX169" fmla="*/ 10226674 w 12192000"/>
              <a:gd name="connsiteY169" fmla="*/ 4071608 h 4454665"/>
              <a:gd name="connsiteX170" fmla="*/ 10234922 w 12192000"/>
              <a:gd name="connsiteY170" fmla="*/ 4077836 h 4454665"/>
              <a:gd name="connsiteX171" fmla="*/ 10263790 w 12192000"/>
              <a:gd name="connsiteY171" fmla="*/ 4077836 h 4454665"/>
              <a:gd name="connsiteX172" fmla="*/ 10272038 w 12192000"/>
              <a:gd name="connsiteY172" fmla="*/ 4071608 h 4454665"/>
              <a:gd name="connsiteX173" fmla="*/ 10272038 w 12192000"/>
              <a:gd name="connsiteY173" fmla="*/ 3976114 h 4454665"/>
              <a:gd name="connsiteX174" fmla="*/ 10321526 w 12192000"/>
              <a:gd name="connsiteY174" fmla="*/ 3978189 h 4454665"/>
              <a:gd name="connsiteX175" fmla="*/ 10362766 w 12192000"/>
              <a:gd name="connsiteY175" fmla="*/ 4073683 h 4454665"/>
              <a:gd name="connsiteX176" fmla="*/ 10368952 w 12192000"/>
              <a:gd name="connsiteY176" fmla="*/ 4077836 h 4454665"/>
              <a:gd name="connsiteX177" fmla="*/ 10401944 w 12192000"/>
              <a:gd name="connsiteY177" fmla="*/ 4077836 h 4454665"/>
              <a:gd name="connsiteX178" fmla="*/ 10408130 w 12192000"/>
              <a:gd name="connsiteY178" fmla="*/ 4075760 h 4454665"/>
              <a:gd name="connsiteX179" fmla="*/ 10410192 w 12192000"/>
              <a:gd name="connsiteY179" fmla="*/ 4069532 h 4454665"/>
              <a:gd name="connsiteX180" fmla="*/ 10362766 w 12192000"/>
              <a:gd name="connsiteY180" fmla="*/ 3965734 h 4454665"/>
              <a:gd name="connsiteX181" fmla="*/ 10408130 w 12192000"/>
              <a:gd name="connsiteY181" fmla="*/ 3897226 h 4454665"/>
              <a:gd name="connsiteX182" fmla="*/ 10319464 w 12192000"/>
              <a:gd name="connsiteY182" fmla="*/ 3818340 h 4454665"/>
              <a:gd name="connsiteX183" fmla="*/ 10313278 w 12192000"/>
              <a:gd name="connsiteY183" fmla="*/ 3818340 h 4454665"/>
              <a:gd name="connsiteX184" fmla="*/ 11675833 w 12192000"/>
              <a:gd name="connsiteY184" fmla="*/ 3785334 h 4454665"/>
              <a:gd name="connsiteX185" fmla="*/ 11684076 w 12192000"/>
              <a:gd name="connsiteY185" fmla="*/ 3785334 h 4454665"/>
              <a:gd name="connsiteX186" fmla="*/ 11791218 w 12192000"/>
              <a:gd name="connsiteY186" fmla="*/ 3847147 h 4454665"/>
              <a:gd name="connsiteX187" fmla="*/ 11795339 w 12192000"/>
              <a:gd name="connsiteY187" fmla="*/ 3853328 h 4454665"/>
              <a:gd name="connsiteX188" fmla="*/ 11787097 w 12192000"/>
              <a:gd name="connsiteY188" fmla="*/ 3859509 h 4454665"/>
              <a:gd name="connsiteX189" fmla="*/ 11696438 w 12192000"/>
              <a:gd name="connsiteY189" fmla="*/ 3902778 h 4454665"/>
              <a:gd name="connsiteX190" fmla="*/ 11686136 w 12192000"/>
              <a:gd name="connsiteY190" fmla="*/ 3904838 h 4454665"/>
              <a:gd name="connsiteX191" fmla="*/ 11682015 w 12192000"/>
              <a:gd name="connsiteY191" fmla="*/ 3894536 h 4454665"/>
              <a:gd name="connsiteX192" fmla="*/ 11673773 w 12192000"/>
              <a:gd name="connsiteY192" fmla="*/ 3793575 h 4454665"/>
              <a:gd name="connsiteX193" fmla="*/ 11675833 w 12192000"/>
              <a:gd name="connsiteY193" fmla="*/ 3785334 h 4454665"/>
              <a:gd name="connsiteX194" fmla="*/ 11618498 w 12192000"/>
              <a:gd name="connsiteY194" fmla="*/ 3784563 h 4454665"/>
              <a:gd name="connsiteX195" fmla="*/ 11622619 w 12192000"/>
              <a:gd name="connsiteY195" fmla="*/ 3785338 h 4454665"/>
              <a:gd name="connsiteX196" fmla="*/ 11624679 w 12192000"/>
              <a:gd name="connsiteY196" fmla="*/ 3795663 h 4454665"/>
              <a:gd name="connsiteX197" fmla="*/ 11616438 w 12192000"/>
              <a:gd name="connsiteY197" fmla="*/ 3896851 h 4454665"/>
              <a:gd name="connsiteX198" fmla="*/ 11612316 w 12192000"/>
              <a:gd name="connsiteY198" fmla="*/ 3905111 h 4454665"/>
              <a:gd name="connsiteX199" fmla="*/ 11602015 w 12192000"/>
              <a:gd name="connsiteY199" fmla="*/ 3905111 h 4454665"/>
              <a:gd name="connsiteX200" fmla="*/ 11511355 w 12192000"/>
              <a:gd name="connsiteY200" fmla="*/ 3859680 h 4454665"/>
              <a:gd name="connsiteX201" fmla="*/ 11503114 w 12192000"/>
              <a:gd name="connsiteY201" fmla="*/ 3853485 h 4454665"/>
              <a:gd name="connsiteX202" fmla="*/ 11507235 w 12192000"/>
              <a:gd name="connsiteY202" fmla="*/ 3847289 h 4454665"/>
              <a:gd name="connsiteX203" fmla="*/ 11614377 w 12192000"/>
              <a:gd name="connsiteY203" fmla="*/ 3785338 h 4454665"/>
              <a:gd name="connsiteX204" fmla="*/ 11618498 w 12192000"/>
              <a:gd name="connsiteY204" fmla="*/ 3784563 h 4454665"/>
              <a:gd name="connsiteX205" fmla="*/ 11649811 w 12192000"/>
              <a:gd name="connsiteY205" fmla="*/ 3749374 h 4454665"/>
              <a:gd name="connsiteX206" fmla="*/ 11432980 w 12192000"/>
              <a:gd name="connsiteY206" fmla="*/ 3968544 h 4454665"/>
              <a:gd name="connsiteX207" fmla="*/ 11649811 w 12192000"/>
              <a:gd name="connsiteY207" fmla="*/ 4187713 h 4454665"/>
              <a:gd name="connsiteX208" fmla="*/ 11866643 w 12192000"/>
              <a:gd name="connsiteY208" fmla="*/ 3968544 h 4454665"/>
              <a:gd name="connsiteX209" fmla="*/ 11649811 w 12192000"/>
              <a:gd name="connsiteY209" fmla="*/ 3749374 h 4454665"/>
              <a:gd name="connsiteX210" fmla="*/ 11649226 w 12192000"/>
              <a:gd name="connsiteY210" fmla="*/ 3717815 h 4454665"/>
              <a:gd name="connsiteX211" fmla="*/ 11895865 w 12192000"/>
              <a:gd name="connsiteY211" fmla="*/ 3967376 h 4454665"/>
              <a:gd name="connsiteX212" fmla="*/ 11649226 w 12192000"/>
              <a:gd name="connsiteY212" fmla="*/ 4216937 h 4454665"/>
              <a:gd name="connsiteX213" fmla="*/ 11402588 w 12192000"/>
              <a:gd name="connsiteY213" fmla="*/ 3967376 h 4454665"/>
              <a:gd name="connsiteX214" fmla="*/ 11649226 w 12192000"/>
              <a:gd name="connsiteY214" fmla="*/ 3717815 h 4454665"/>
              <a:gd name="connsiteX215" fmla="*/ 11636303 w 12192000"/>
              <a:gd name="connsiteY215" fmla="*/ 3639239 h 4454665"/>
              <a:gd name="connsiteX216" fmla="*/ 11623964 w 12192000"/>
              <a:gd name="connsiteY216" fmla="*/ 3689122 h 4454665"/>
              <a:gd name="connsiteX217" fmla="*/ 11601342 w 12192000"/>
              <a:gd name="connsiteY217" fmla="*/ 3693279 h 4454665"/>
              <a:gd name="connsiteX218" fmla="*/ 11574607 w 12192000"/>
              <a:gd name="connsiteY218" fmla="*/ 3647553 h 4454665"/>
              <a:gd name="connsiteX219" fmla="*/ 11574607 w 12192000"/>
              <a:gd name="connsiteY219" fmla="*/ 3645474 h 4454665"/>
              <a:gd name="connsiteX220" fmla="*/ 11572550 w 12192000"/>
              <a:gd name="connsiteY220" fmla="*/ 3647553 h 4454665"/>
              <a:gd name="connsiteX221" fmla="*/ 11551985 w 12192000"/>
              <a:gd name="connsiteY221" fmla="*/ 3651710 h 4454665"/>
              <a:gd name="connsiteX222" fmla="*/ 11551985 w 12192000"/>
              <a:gd name="connsiteY222" fmla="*/ 3653788 h 4454665"/>
              <a:gd name="connsiteX223" fmla="*/ 11547872 w 12192000"/>
              <a:gd name="connsiteY223" fmla="*/ 3678730 h 4454665"/>
              <a:gd name="connsiteX224" fmla="*/ 11551985 w 12192000"/>
              <a:gd name="connsiteY224" fmla="*/ 3705750 h 4454665"/>
              <a:gd name="connsiteX225" fmla="*/ 11531420 w 12192000"/>
              <a:gd name="connsiteY225" fmla="*/ 3714063 h 4454665"/>
              <a:gd name="connsiteX226" fmla="*/ 11494402 w 12192000"/>
              <a:gd name="connsiteY226" fmla="*/ 3678730 h 4454665"/>
              <a:gd name="connsiteX227" fmla="*/ 11494402 w 12192000"/>
              <a:gd name="connsiteY227" fmla="*/ 3676651 h 4454665"/>
              <a:gd name="connsiteX228" fmla="*/ 11492346 w 12192000"/>
              <a:gd name="connsiteY228" fmla="*/ 3676651 h 4454665"/>
              <a:gd name="connsiteX229" fmla="*/ 11473837 w 12192000"/>
              <a:gd name="connsiteY229" fmla="*/ 3689122 h 4454665"/>
              <a:gd name="connsiteX230" fmla="*/ 11473837 w 12192000"/>
              <a:gd name="connsiteY230" fmla="*/ 3691200 h 4454665"/>
              <a:gd name="connsiteX231" fmla="*/ 11486176 w 12192000"/>
              <a:gd name="connsiteY231" fmla="*/ 3741083 h 4454665"/>
              <a:gd name="connsiteX232" fmla="*/ 11469724 w 12192000"/>
              <a:gd name="connsiteY232" fmla="*/ 3753554 h 4454665"/>
              <a:gd name="connsiteX233" fmla="*/ 11426536 w 12192000"/>
              <a:gd name="connsiteY233" fmla="*/ 3726534 h 4454665"/>
              <a:gd name="connsiteX234" fmla="*/ 11424480 w 12192000"/>
              <a:gd name="connsiteY234" fmla="*/ 3726534 h 4454665"/>
              <a:gd name="connsiteX235" fmla="*/ 11424480 w 12192000"/>
              <a:gd name="connsiteY235" fmla="*/ 3728612 h 4454665"/>
              <a:gd name="connsiteX236" fmla="*/ 11408027 w 12192000"/>
              <a:gd name="connsiteY236" fmla="*/ 3743162 h 4454665"/>
              <a:gd name="connsiteX237" fmla="*/ 11408027 w 12192000"/>
              <a:gd name="connsiteY237" fmla="*/ 3745240 h 4454665"/>
              <a:gd name="connsiteX238" fmla="*/ 11434763 w 12192000"/>
              <a:gd name="connsiteY238" fmla="*/ 3790966 h 4454665"/>
              <a:gd name="connsiteX239" fmla="*/ 11420366 w 12192000"/>
              <a:gd name="connsiteY239" fmla="*/ 3807594 h 4454665"/>
              <a:gd name="connsiteX240" fmla="*/ 11371010 w 12192000"/>
              <a:gd name="connsiteY240" fmla="*/ 3795123 h 4454665"/>
              <a:gd name="connsiteX241" fmla="*/ 11368953 w 12192000"/>
              <a:gd name="connsiteY241" fmla="*/ 3795123 h 4454665"/>
              <a:gd name="connsiteX242" fmla="*/ 11358671 w 12192000"/>
              <a:gd name="connsiteY242" fmla="*/ 3813829 h 4454665"/>
              <a:gd name="connsiteX243" fmla="*/ 11358671 w 12192000"/>
              <a:gd name="connsiteY243" fmla="*/ 3815908 h 4454665"/>
              <a:gd name="connsiteX244" fmla="*/ 11395688 w 12192000"/>
              <a:gd name="connsiteY244" fmla="*/ 3853320 h 4454665"/>
              <a:gd name="connsiteX245" fmla="*/ 11387462 w 12192000"/>
              <a:gd name="connsiteY245" fmla="*/ 3872026 h 4454665"/>
              <a:gd name="connsiteX246" fmla="*/ 11336049 w 12192000"/>
              <a:gd name="connsiteY246" fmla="*/ 3872026 h 4454665"/>
              <a:gd name="connsiteX247" fmla="*/ 11333992 w 12192000"/>
              <a:gd name="connsiteY247" fmla="*/ 3872026 h 4454665"/>
              <a:gd name="connsiteX248" fmla="*/ 11333992 w 12192000"/>
              <a:gd name="connsiteY248" fmla="*/ 3874104 h 4454665"/>
              <a:gd name="connsiteX249" fmla="*/ 11327823 w 12192000"/>
              <a:gd name="connsiteY249" fmla="*/ 3894888 h 4454665"/>
              <a:gd name="connsiteX250" fmla="*/ 11329879 w 12192000"/>
              <a:gd name="connsiteY250" fmla="*/ 3896967 h 4454665"/>
              <a:gd name="connsiteX251" fmla="*/ 11373066 w 12192000"/>
              <a:gd name="connsiteY251" fmla="*/ 3921908 h 4454665"/>
              <a:gd name="connsiteX252" fmla="*/ 11371010 w 12192000"/>
              <a:gd name="connsiteY252" fmla="*/ 3944772 h 4454665"/>
              <a:gd name="connsiteX253" fmla="*/ 11321653 w 12192000"/>
              <a:gd name="connsiteY253" fmla="*/ 3957243 h 4454665"/>
              <a:gd name="connsiteX254" fmla="*/ 11319596 w 12192000"/>
              <a:gd name="connsiteY254" fmla="*/ 3957243 h 4454665"/>
              <a:gd name="connsiteX255" fmla="*/ 11319596 w 12192000"/>
              <a:gd name="connsiteY255" fmla="*/ 3959320 h 4454665"/>
              <a:gd name="connsiteX256" fmla="*/ 11319596 w 12192000"/>
              <a:gd name="connsiteY256" fmla="*/ 3969713 h 4454665"/>
              <a:gd name="connsiteX257" fmla="*/ 11319596 w 12192000"/>
              <a:gd name="connsiteY257" fmla="*/ 3980105 h 4454665"/>
              <a:gd name="connsiteX258" fmla="*/ 11319596 w 12192000"/>
              <a:gd name="connsiteY258" fmla="*/ 3982184 h 4454665"/>
              <a:gd name="connsiteX259" fmla="*/ 11321653 w 12192000"/>
              <a:gd name="connsiteY259" fmla="*/ 3982184 h 4454665"/>
              <a:gd name="connsiteX260" fmla="*/ 11371010 w 12192000"/>
              <a:gd name="connsiteY260" fmla="*/ 3994655 h 4454665"/>
              <a:gd name="connsiteX261" fmla="*/ 11375123 w 12192000"/>
              <a:gd name="connsiteY261" fmla="*/ 4017517 h 4454665"/>
              <a:gd name="connsiteX262" fmla="*/ 11329879 w 12192000"/>
              <a:gd name="connsiteY262" fmla="*/ 4044537 h 4454665"/>
              <a:gd name="connsiteX263" fmla="*/ 11327823 w 12192000"/>
              <a:gd name="connsiteY263" fmla="*/ 4044537 h 4454665"/>
              <a:gd name="connsiteX264" fmla="*/ 11327823 w 12192000"/>
              <a:gd name="connsiteY264" fmla="*/ 4046616 h 4454665"/>
              <a:gd name="connsiteX265" fmla="*/ 11333992 w 12192000"/>
              <a:gd name="connsiteY265" fmla="*/ 4067401 h 4454665"/>
              <a:gd name="connsiteX266" fmla="*/ 11336049 w 12192000"/>
              <a:gd name="connsiteY266" fmla="*/ 4067401 h 4454665"/>
              <a:gd name="connsiteX267" fmla="*/ 11387462 w 12192000"/>
              <a:gd name="connsiteY267" fmla="*/ 4067401 h 4454665"/>
              <a:gd name="connsiteX268" fmla="*/ 11395688 w 12192000"/>
              <a:gd name="connsiteY268" fmla="*/ 4088184 h 4454665"/>
              <a:gd name="connsiteX269" fmla="*/ 11358671 w 12192000"/>
              <a:gd name="connsiteY269" fmla="*/ 4125597 h 4454665"/>
              <a:gd name="connsiteX270" fmla="*/ 11358671 w 12192000"/>
              <a:gd name="connsiteY270" fmla="*/ 4127675 h 4454665"/>
              <a:gd name="connsiteX271" fmla="*/ 11371010 w 12192000"/>
              <a:gd name="connsiteY271" fmla="*/ 4146381 h 4454665"/>
              <a:gd name="connsiteX272" fmla="*/ 11422423 w 12192000"/>
              <a:gd name="connsiteY272" fmla="*/ 4131833 h 4454665"/>
              <a:gd name="connsiteX273" fmla="*/ 11434763 w 12192000"/>
              <a:gd name="connsiteY273" fmla="*/ 4150539 h 4454665"/>
              <a:gd name="connsiteX274" fmla="*/ 11408027 w 12192000"/>
              <a:gd name="connsiteY274" fmla="*/ 4196265 h 4454665"/>
              <a:gd name="connsiteX275" fmla="*/ 11410084 w 12192000"/>
              <a:gd name="connsiteY275" fmla="*/ 4198342 h 4454665"/>
              <a:gd name="connsiteX276" fmla="*/ 11424480 w 12192000"/>
              <a:gd name="connsiteY276" fmla="*/ 4212892 h 4454665"/>
              <a:gd name="connsiteX277" fmla="*/ 11426536 w 12192000"/>
              <a:gd name="connsiteY277" fmla="*/ 4212892 h 4454665"/>
              <a:gd name="connsiteX278" fmla="*/ 11471780 w 12192000"/>
              <a:gd name="connsiteY278" fmla="*/ 4185872 h 4454665"/>
              <a:gd name="connsiteX279" fmla="*/ 11488233 w 12192000"/>
              <a:gd name="connsiteY279" fmla="*/ 4200421 h 4454665"/>
              <a:gd name="connsiteX280" fmla="*/ 11475894 w 12192000"/>
              <a:gd name="connsiteY280" fmla="*/ 4250304 h 4454665"/>
              <a:gd name="connsiteX281" fmla="*/ 11475894 w 12192000"/>
              <a:gd name="connsiteY281" fmla="*/ 4252383 h 4454665"/>
              <a:gd name="connsiteX282" fmla="*/ 11494402 w 12192000"/>
              <a:gd name="connsiteY282" fmla="*/ 4262774 h 4454665"/>
              <a:gd name="connsiteX283" fmla="*/ 11494402 w 12192000"/>
              <a:gd name="connsiteY283" fmla="*/ 4264853 h 4454665"/>
              <a:gd name="connsiteX284" fmla="*/ 11496459 w 12192000"/>
              <a:gd name="connsiteY284" fmla="*/ 4262774 h 4454665"/>
              <a:gd name="connsiteX285" fmla="*/ 11533476 w 12192000"/>
              <a:gd name="connsiteY285" fmla="*/ 4225363 h 4454665"/>
              <a:gd name="connsiteX286" fmla="*/ 11551985 w 12192000"/>
              <a:gd name="connsiteY286" fmla="*/ 4233677 h 4454665"/>
              <a:gd name="connsiteX287" fmla="*/ 11549928 w 12192000"/>
              <a:gd name="connsiteY287" fmla="*/ 4260697 h 4454665"/>
              <a:gd name="connsiteX288" fmla="*/ 11551985 w 12192000"/>
              <a:gd name="connsiteY288" fmla="*/ 4285638 h 4454665"/>
              <a:gd name="connsiteX289" fmla="*/ 11551985 w 12192000"/>
              <a:gd name="connsiteY289" fmla="*/ 4287716 h 4454665"/>
              <a:gd name="connsiteX290" fmla="*/ 11554042 w 12192000"/>
              <a:gd name="connsiteY290" fmla="*/ 4287716 h 4454665"/>
              <a:gd name="connsiteX291" fmla="*/ 11574607 w 12192000"/>
              <a:gd name="connsiteY291" fmla="*/ 4293951 h 4454665"/>
              <a:gd name="connsiteX292" fmla="*/ 11576663 w 12192000"/>
              <a:gd name="connsiteY292" fmla="*/ 4293951 h 4454665"/>
              <a:gd name="connsiteX293" fmla="*/ 11601342 w 12192000"/>
              <a:gd name="connsiteY293" fmla="*/ 4248226 h 4454665"/>
              <a:gd name="connsiteX294" fmla="*/ 11623964 w 12192000"/>
              <a:gd name="connsiteY294" fmla="*/ 4250304 h 4454665"/>
              <a:gd name="connsiteX295" fmla="*/ 11636303 w 12192000"/>
              <a:gd name="connsiteY295" fmla="*/ 4302265 h 4454665"/>
              <a:gd name="connsiteX296" fmla="*/ 11638359 w 12192000"/>
              <a:gd name="connsiteY296" fmla="*/ 4302265 h 4454665"/>
              <a:gd name="connsiteX297" fmla="*/ 11658925 w 12192000"/>
              <a:gd name="connsiteY297" fmla="*/ 4302265 h 4454665"/>
              <a:gd name="connsiteX298" fmla="*/ 11660982 w 12192000"/>
              <a:gd name="connsiteY298" fmla="*/ 4302265 h 4454665"/>
              <a:gd name="connsiteX299" fmla="*/ 11675378 w 12192000"/>
              <a:gd name="connsiteY299" fmla="*/ 4250304 h 4454665"/>
              <a:gd name="connsiteX300" fmla="*/ 11695943 w 12192000"/>
              <a:gd name="connsiteY300" fmla="*/ 4248226 h 4454665"/>
              <a:gd name="connsiteX301" fmla="*/ 11722678 w 12192000"/>
              <a:gd name="connsiteY301" fmla="*/ 4293951 h 4454665"/>
              <a:gd name="connsiteX302" fmla="*/ 11743243 w 12192000"/>
              <a:gd name="connsiteY302" fmla="*/ 4287716 h 4454665"/>
              <a:gd name="connsiteX303" fmla="*/ 11745300 w 12192000"/>
              <a:gd name="connsiteY303" fmla="*/ 4287716 h 4454665"/>
              <a:gd name="connsiteX304" fmla="*/ 11747356 w 12192000"/>
              <a:gd name="connsiteY304" fmla="*/ 4260697 h 4454665"/>
              <a:gd name="connsiteX305" fmla="*/ 11745300 w 12192000"/>
              <a:gd name="connsiteY305" fmla="*/ 4233677 h 4454665"/>
              <a:gd name="connsiteX306" fmla="*/ 11765865 w 12192000"/>
              <a:gd name="connsiteY306" fmla="*/ 4225363 h 4454665"/>
              <a:gd name="connsiteX307" fmla="*/ 11802882 w 12192000"/>
              <a:gd name="connsiteY307" fmla="*/ 4262774 h 4454665"/>
              <a:gd name="connsiteX308" fmla="*/ 11821391 w 12192000"/>
              <a:gd name="connsiteY308" fmla="*/ 4252383 h 4454665"/>
              <a:gd name="connsiteX309" fmla="*/ 11823448 w 12192000"/>
              <a:gd name="connsiteY309" fmla="*/ 4250304 h 4454665"/>
              <a:gd name="connsiteX310" fmla="*/ 11823448 w 12192000"/>
              <a:gd name="connsiteY310" fmla="*/ 4248226 h 4454665"/>
              <a:gd name="connsiteX311" fmla="*/ 11809052 w 12192000"/>
              <a:gd name="connsiteY311" fmla="*/ 4200421 h 4454665"/>
              <a:gd name="connsiteX312" fmla="*/ 11825504 w 12192000"/>
              <a:gd name="connsiteY312" fmla="*/ 4185872 h 4454665"/>
              <a:gd name="connsiteX313" fmla="*/ 11870748 w 12192000"/>
              <a:gd name="connsiteY313" fmla="*/ 4212892 h 4454665"/>
              <a:gd name="connsiteX314" fmla="*/ 11872805 w 12192000"/>
              <a:gd name="connsiteY314" fmla="*/ 4212892 h 4454665"/>
              <a:gd name="connsiteX315" fmla="*/ 11887201 w 12192000"/>
              <a:gd name="connsiteY315" fmla="*/ 4196265 h 4454665"/>
              <a:gd name="connsiteX316" fmla="*/ 11889257 w 12192000"/>
              <a:gd name="connsiteY316" fmla="*/ 4196265 h 4454665"/>
              <a:gd name="connsiteX317" fmla="*/ 11862522 w 12192000"/>
              <a:gd name="connsiteY317" fmla="*/ 4150539 h 4454665"/>
              <a:gd name="connsiteX318" fmla="*/ 11874861 w 12192000"/>
              <a:gd name="connsiteY318" fmla="*/ 4131833 h 4454665"/>
              <a:gd name="connsiteX319" fmla="*/ 11926275 w 12192000"/>
              <a:gd name="connsiteY319" fmla="*/ 4146381 h 4454665"/>
              <a:gd name="connsiteX320" fmla="*/ 11928331 w 12192000"/>
              <a:gd name="connsiteY320" fmla="*/ 4144303 h 4454665"/>
              <a:gd name="connsiteX321" fmla="*/ 11938614 w 12192000"/>
              <a:gd name="connsiteY321" fmla="*/ 4125597 h 4454665"/>
              <a:gd name="connsiteX322" fmla="*/ 11938614 w 12192000"/>
              <a:gd name="connsiteY322" fmla="*/ 4123519 h 4454665"/>
              <a:gd name="connsiteX323" fmla="*/ 11901596 w 12192000"/>
              <a:gd name="connsiteY323" fmla="*/ 4088184 h 4454665"/>
              <a:gd name="connsiteX324" fmla="*/ 11909822 w 12192000"/>
              <a:gd name="connsiteY324" fmla="*/ 4067401 h 4454665"/>
              <a:gd name="connsiteX325" fmla="*/ 11961236 w 12192000"/>
              <a:gd name="connsiteY325" fmla="*/ 4067401 h 4454665"/>
              <a:gd name="connsiteX326" fmla="*/ 11963292 w 12192000"/>
              <a:gd name="connsiteY326" fmla="*/ 4067401 h 4454665"/>
              <a:gd name="connsiteX327" fmla="*/ 11967405 w 12192000"/>
              <a:gd name="connsiteY327" fmla="*/ 4046616 h 4454665"/>
              <a:gd name="connsiteX328" fmla="*/ 11967405 w 12192000"/>
              <a:gd name="connsiteY328" fmla="*/ 4044537 h 4454665"/>
              <a:gd name="connsiteX329" fmla="*/ 11922162 w 12192000"/>
              <a:gd name="connsiteY329" fmla="*/ 4017517 h 4454665"/>
              <a:gd name="connsiteX330" fmla="*/ 11926275 w 12192000"/>
              <a:gd name="connsiteY330" fmla="*/ 3996733 h 4454665"/>
              <a:gd name="connsiteX331" fmla="*/ 11975632 w 12192000"/>
              <a:gd name="connsiteY331" fmla="*/ 3982184 h 4454665"/>
              <a:gd name="connsiteX332" fmla="*/ 11977688 w 12192000"/>
              <a:gd name="connsiteY332" fmla="*/ 3982184 h 4454665"/>
              <a:gd name="connsiteX333" fmla="*/ 11977688 w 12192000"/>
              <a:gd name="connsiteY333" fmla="*/ 3969713 h 4454665"/>
              <a:gd name="connsiteX334" fmla="*/ 11977688 w 12192000"/>
              <a:gd name="connsiteY334" fmla="*/ 3959320 h 4454665"/>
              <a:gd name="connsiteX335" fmla="*/ 11975632 w 12192000"/>
              <a:gd name="connsiteY335" fmla="*/ 3959320 h 4454665"/>
              <a:gd name="connsiteX336" fmla="*/ 11926275 w 12192000"/>
              <a:gd name="connsiteY336" fmla="*/ 3944772 h 4454665"/>
              <a:gd name="connsiteX337" fmla="*/ 11924218 w 12192000"/>
              <a:gd name="connsiteY337" fmla="*/ 3923987 h 4454665"/>
              <a:gd name="connsiteX338" fmla="*/ 11967405 w 12192000"/>
              <a:gd name="connsiteY338" fmla="*/ 3896967 h 4454665"/>
              <a:gd name="connsiteX339" fmla="*/ 11969462 w 12192000"/>
              <a:gd name="connsiteY339" fmla="*/ 3896967 h 4454665"/>
              <a:gd name="connsiteX340" fmla="*/ 11969462 w 12192000"/>
              <a:gd name="connsiteY340" fmla="*/ 3894888 h 4454665"/>
              <a:gd name="connsiteX341" fmla="*/ 11963292 w 12192000"/>
              <a:gd name="connsiteY341" fmla="*/ 3874104 h 4454665"/>
              <a:gd name="connsiteX342" fmla="*/ 11961236 w 12192000"/>
              <a:gd name="connsiteY342" fmla="*/ 3874104 h 4454665"/>
              <a:gd name="connsiteX343" fmla="*/ 11909822 w 12192000"/>
              <a:gd name="connsiteY343" fmla="*/ 3874104 h 4454665"/>
              <a:gd name="connsiteX344" fmla="*/ 11901596 w 12192000"/>
              <a:gd name="connsiteY344" fmla="*/ 3853320 h 4454665"/>
              <a:gd name="connsiteX345" fmla="*/ 11938614 w 12192000"/>
              <a:gd name="connsiteY345" fmla="*/ 3815908 h 4454665"/>
              <a:gd name="connsiteX346" fmla="*/ 11938614 w 12192000"/>
              <a:gd name="connsiteY346" fmla="*/ 3813829 h 4454665"/>
              <a:gd name="connsiteX347" fmla="*/ 11928331 w 12192000"/>
              <a:gd name="connsiteY347" fmla="*/ 3795123 h 4454665"/>
              <a:gd name="connsiteX348" fmla="*/ 11926275 w 12192000"/>
              <a:gd name="connsiteY348" fmla="*/ 3795123 h 4454665"/>
              <a:gd name="connsiteX349" fmla="*/ 11876918 w 12192000"/>
              <a:gd name="connsiteY349" fmla="*/ 3807594 h 4454665"/>
              <a:gd name="connsiteX350" fmla="*/ 11862522 w 12192000"/>
              <a:gd name="connsiteY350" fmla="*/ 3790966 h 4454665"/>
              <a:gd name="connsiteX351" fmla="*/ 11889257 w 12192000"/>
              <a:gd name="connsiteY351" fmla="*/ 3745240 h 4454665"/>
              <a:gd name="connsiteX352" fmla="*/ 11889257 w 12192000"/>
              <a:gd name="connsiteY352" fmla="*/ 3743162 h 4454665"/>
              <a:gd name="connsiteX353" fmla="*/ 11872805 w 12192000"/>
              <a:gd name="connsiteY353" fmla="*/ 3728612 h 4454665"/>
              <a:gd name="connsiteX354" fmla="*/ 11827561 w 12192000"/>
              <a:gd name="connsiteY354" fmla="*/ 3753554 h 4454665"/>
              <a:gd name="connsiteX355" fmla="*/ 11809052 w 12192000"/>
              <a:gd name="connsiteY355" fmla="*/ 3741083 h 4454665"/>
              <a:gd name="connsiteX356" fmla="*/ 11823448 w 12192000"/>
              <a:gd name="connsiteY356" fmla="*/ 3691200 h 4454665"/>
              <a:gd name="connsiteX357" fmla="*/ 11823448 w 12192000"/>
              <a:gd name="connsiteY357" fmla="*/ 3689122 h 4454665"/>
              <a:gd name="connsiteX358" fmla="*/ 11804939 w 12192000"/>
              <a:gd name="connsiteY358" fmla="*/ 3678730 h 4454665"/>
              <a:gd name="connsiteX359" fmla="*/ 11802882 w 12192000"/>
              <a:gd name="connsiteY359" fmla="*/ 3676651 h 4454665"/>
              <a:gd name="connsiteX360" fmla="*/ 11802882 w 12192000"/>
              <a:gd name="connsiteY360" fmla="*/ 3678730 h 4454665"/>
              <a:gd name="connsiteX361" fmla="*/ 11765865 w 12192000"/>
              <a:gd name="connsiteY361" fmla="*/ 3714063 h 4454665"/>
              <a:gd name="connsiteX362" fmla="*/ 11745300 w 12192000"/>
              <a:gd name="connsiteY362" fmla="*/ 3705750 h 4454665"/>
              <a:gd name="connsiteX363" fmla="*/ 11749412 w 12192000"/>
              <a:gd name="connsiteY363" fmla="*/ 3678730 h 4454665"/>
              <a:gd name="connsiteX364" fmla="*/ 11745300 w 12192000"/>
              <a:gd name="connsiteY364" fmla="*/ 3653788 h 4454665"/>
              <a:gd name="connsiteX365" fmla="*/ 11745300 w 12192000"/>
              <a:gd name="connsiteY365" fmla="*/ 3651710 h 4454665"/>
              <a:gd name="connsiteX366" fmla="*/ 11743243 w 12192000"/>
              <a:gd name="connsiteY366" fmla="*/ 3651710 h 4454665"/>
              <a:gd name="connsiteX367" fmla="*/ 11722678 w 12192000"/>
              <a:gd name="connsiteY367" fmla="*/ 3647553 h 4454665"/>
              <a:gd name="connsiteX368" fmla="*/ 11695943 w 12192000"/>
              <a:gd name="connsiteY368" fmla="*/ 3693279 h 4454665"/>
              <a:gd name="connsiteX369" fmla="*/ 11673321 w 12192000"/>
              <a:gd name="connsiteY369" fmla="*/ 3689122 h 4454665"/>
              <a:gd name="connsiteX370" fmla="*/ 11660982 w 12192000"/>
              <a:gd name="connsiteY370" fmla="*/ 3639239 h 4454665"/>
              <a:gd name="connsiteX371" fmla="*/ 11658925 w 12192000"/>
              <a:gd name="connsiteY371" fmla="*/ 3639239 h 4454665"/>
              <a:gd name="connsiteX372" fmla="*/ 11638359 w 12192000"/>
              <a:gd name="connsiteY372" fmla="*/ 3639239 h 4454665"/>
              <a:gd name="connsiteX373" fmla="*/ 11636303 w 12192000"/>
              <a:gd name="connsiteY373" fmla="*/ 3639239 h 4454665"/>
              <a:gd name="connsiteX374" fmla="*/ 0 w 12192000"/>
              <a:gd name="connsiteY374" fmla="*/ 0 h 4454665"/>
              <a:gd name="connsiteX375" fmla="*/ 12192000 w 12192000"/>
              <a:gd name="connsiteY375" fmla="*/ 0 h 4454665"/>
              <a:gd name="connsiteX376" fmla="*/ 12192000 w 12192000"/>
              <a:gd name="connsiteY376" fmla="*/ 4454665 h 4454665"/>
              <a:gd name="connsiteX377" fmla="*/ 4539049 w 12192000"/>
              <a:gd name="connsiteY377" fmla="*/ 4454665 h 4454665"/>
              <a:gd name="connsiteX378" fmla="*/ 0 w 12192000"/>
              <a:gd name="connsiteY378" fmla="*/ 4454665 h 4454665"/>
              <a:gd name="connsiteX379" fmla="*/ 0 w 12192000"/>
              <a:gd name="connsiteY379" fmla="*/ 3869778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4454665">
                <a:moveTo>
                  <a:pt x="11603402" y="4036670"/>
                </a:moveTo>
                <a:cubicBezTo>
                  <a:pt x="11607483" y="4034586"/>
                  <a:pt x="11609524" y="4034586"/>
                  <a:pt x="11613605" y="4036670"/>
                </a:cubicBezTo>
                <a:cubicBezTo>
                  <a:pt x="11615645" y="4038755"/>
                  <a:pt x="11617686" y="4040839"/>
                  <a:pt x="11617686" y="4045008"/>
                </a:cubicBezTo>
                <a:cubicBezTo>
                  <a:pt x="11623808" y="4147152"/>
                  <a:pt x="11623808" y="4147152"/>
                  <a:pt x="11623808" y="4147152"/>
                </a:cubicBezTo>
                <a:cubicBezTo>
                  <a:pt x="11625848" y="4153405"/>
                  <a:pt x="11623808" y="4155490"/>
                  <a:pt x="11621767" y="4157574"/>
                </a:cubicBezTo>
                <a:cubicBezTo>
                  <a:pt x="11619727" y="4159659"/>
                  <a:pt x="11617686" y="4157574"/>
                  <a:pt x="11615645" y="4157574"/>
                </a:cubicBezTo>
                <a:cubicBezTo>
                  <a:pt x="11570752" y="4147152"/>
                  <a:pt x="11540142" y="4128390"/>
                  <a:pt x="11509533" y="4095038"/>
                </a:cubicBezTo>
                <a:cubicBezTo>
                  <a:pt x="11507492" y="4092954"/>
                  <a:pt x="11505451" y="4090869"/>
                  <a:pt x="11505451" y="4088785"/>
                </a:cubicBezTo>
                <a:cubicBezTo>
                  <a:pt x="11505451" y="4088785"/>
                  <a:pt x="11505451" y="4088785"/>
                  <a:pt x="11505451" y="4086699"/>
                </a:cubicBezTo>
                <a:cubicBezTo>
                  <a:pt x="11505451" y="4084615"/>
                  <a:pt x="11509533" y="4082530"/>
                  <a:pt x="11511573" y="4082530"/>
                </a:cubicBezTo>
                <a:cubicBezTo>
                  <a:pt x="11603402" y="4036670"/>
                  <a:pt x="11603402" y="4036670"/>
                  <a:pt x="11603402" y="4036670"/>
                </a:cubicBezTo>
                <a:close/>
                <a:moveTo>
                  <a:pt x="11686136" y="4034586"/>
                </a:moveTo>
                <a:cubicBezTo>
                  <a:pt x="11690256" y="4034586"/>
                  <a:pt x="11692317" y="4034586"/>
                  <a:pt x="11696438" y="4034586"/>
                </a:cubicBezTo>
                <a:cubicBezTo>
                  <a:pt x="11787097" y="4080352"/>
                  <a:pt x="11787097" y="4080352"/>
                  <a:pt x="11787097" y="4080352"/>
                </a:cubicBezTo>
                <a:cubicBezTo>
                  <a:pt x="11791218" y="4082432"/>
                  <a:pt x="11793278" y="4084512"/>
                  <a:pt x="11795339" y="4086593"/>
                </a:cubicBezTo>
                <a:cubicBezTo>
                  <a:pt x="11795339" y="4088673"/>
                  <a:pt x="11793278" y="4090753"/>
                  <a:pt x="11791218" y="4092833"/>
                </a:cubicBezTo>
                <a:cubicBezTo>
                  <a:pt x="11760312" y="4126117"/>
                  <a:pt x="11727344" y="4144840"/>
                  <a:pt x="11684076" y="4155241"/>
                </a:cubicBezTo>
                <a:cubicBezTo>
                  <a:pt x="11679954" y="4157321"/>
                  <a:pt x="11677894" y="4157321"/>
                  <a:pt x="11675833" y="4155241"/>
                </a:cubicBezTo>
                <a:cubicBezTo>
                  <a:pt x="11673773" y="4153161"/>
                  <a:pt x="11673773" y="4149000"/>
                  <a:pt x="11673773" y="4146920"/>
                </a:cubicBezTo>
                <a:cubicBezTo>
                  <a:pt x="11682015" y="4042907"/>
                  <a:pt x="11682015" y="4042907"/>
                  <a:pt x="11682015" y="4042907"/>
                </a:cubicBezTo>
                <a:cubicBezTo>
                  <a:pt x="11682015" y="4040827"/>
                  <a:pt x="11684076" y="4036666"/>
                  <a:pt x="11686136" y="4034586"/>
                </a:cubicBezTo>
                <a:close/>
                <a:moveTo>
                  <a:pt x="10868401" y="3994843"/>
                </a:moveTo>
                <a:cubicBezTo>
                  <a:pt x="10868401" y="3994843"/>
                  <a:pt x="10868401" y="3994843"/>
                  <a:pt x="10868401" y="4038046"/>
                </a:cubicBezTo>
                <a:cubicBezTo>
                  <a:pt x="10868401" y="4038046"/>
                  <a:pt x="10841333" y="4046275"/>
                  <a:pt x="10820512" y="4046275"/>
                </a:cubicBezTo>
                <a:cubicBezTo>
                  <a:pt x="10803855" y="4046275"/>
                  <a:pt x="10801773" y="4029817"/>
                  <a:pt x="10801773" y="4021588"/>
                </a:cubicBezTo>
                <a:cubicBezTo>
                  <a:pt x="10801773" y="4007187"/>
                  <a:pt x="10810102" y="3998958"/>
                  <a:pt x="10826759" y="3996901"/>
                </a:cubicBezTo>
                <a:close/>
                <a:moveTo>
                  <a:pt x="10518900" y="3924709"/>
                </a:moveTo>
                <a:cubicBezTo>
                  <a:pt x="10547537" y="3924709"/>
                  <a:pt x="10559811" y="3941316"/>
                  <a:pt x="10559811" y="3984908"/>
                </a:cubicBezTo>
                <a:cubicBezTo>
                  <a:pt x="10559811" y="4022272"/>
                  <a:pt x="10553675" y="4045106"/>
                  <a:pt x="10518900" y="4045106"/>
                </a:cubicBezTo>
                <a:cubicBezTo>
                  <a:pt x="10484125" y="4045106"/>
                  <a:pt x="10477988" y="4022272"/>
                  <a:pt x="10477988" y="3984908"/>
                </a:cubicBezTo>
                <a:cubicBezTo>
                  <a:pt x="10477988" y="3941316"/>
                  <a:pt x="10488216" y="3924709"/>
                  <a:pt x="10518900" y="3924709"/>
                </a:cubicBezTo>
                <a:close/>
                <a:moveTo>
                  <a:pt x="11673123" y="3916397"/>
                </a:moveTo>
                <a:cubicBezTo>
                  <a:pt x="11675950" y="3915878"/>
                  <a:pt x="11679033" y="3916397"/>
                  <a:pt x="11682116" y="3917436"/>
                </a:cubicBezTo>
                <a:cubicBezTo>
                  <a:pt x="11698562" y="3929905"/>
                  <a:pt x="11708840" y="3948607"/>
                  <a:pt x="11708840" y="3969387"/>
                </a:cubicBezTo>
                <a:cubicBezTo>
                  <a:pt x="11708840" y="4000558"/>
                  <a:pt x="11682116" y="4027572"/>
                  <a:pt x="11649226" y="4027572"/>
                </a:cubicBezTo>
                <a:cubicBezTo>
                  <a:pt x="11616336" y="4027572"/>
                  <a:pt x="11589612" y="4000558"/>
                  <a:pt x="11589612" y="3969387"/>
                </a:cubicBezTo>
                <a:cubicBezTo>
                  <a:pt x="11589612" y="3948607"/>
                  <a:pt x="11599890" y="3929905"/>
                  <a:pt x="11616336" y="3919515"/>
                </a:cubicBezTo>
                <a:cubicBezTo>
                  <a:pt x="11622503" y="3915358"/>
                  <a:pt x="11628669" y="3915358"/>
                  <a:pt x="11632781" y="3921592"/>
                </a:cubicBezTo>
                <a:cubicBezTo>
                  <a:pt x="11636892" y="3927827"/>
                  <a:pt x="11634837" y="3934060"/>
                  <a:pt x="11630725" y="3938217"/>
                </a:cubicBezTo>
                <a:cubicBezTo>
                  <a:pt x="11620447" y="3944451"/>
                  <a:pt x="11614280" y="3956919"/>
                  <a:pt x="11614280" y="3969387"/>
                </a:cubicBezTo>
                <a:cubicBezTo>
                  <a:pt x="11614280" y="3988090"/>
                  <a:pt x="11630725" y="4004714"/>
                  <a:pt x="11649226" y="4004714"/>
                </a:cubicBezTo>
                <a:cubicBezTo>
                  <a:pt x="11667727" y="4004714"/>
                  <a:pt x="11684172" y="3988090"/>
                  <a:pt x="11684172" y="3969387"/>
                </a:cubicBezTo>
                <a:cubicBezTo>
                  <a:pt x="11684172" y="3956919"/>
                  <a:pt x="11678005" y="3944451"/>
                  <a:pt x="11667727" y="3938217"/>
                </a:cubicBezTo>
                <a:cubicBezTo>
                  <a:pt x="11663616" y="3934060"/>
                  <a:pt x="11661560" y="3927827"/>
                  <a:pt x="11665671" y="3921592"/>
                </a:cubicBezTo>
                <a:cubicBezTo>
                  <a:pt x="11667727" y="3918476"/>
                  <a:pt x="11670297" y="3916917"/>
                  <a:pt x="11673123" y="3916397"/>
                </a:cubicBezTo>
                <a:close/>
                <a:moveTo>
                  <a:pt x="11822057" y="3901331"/>
                </a:moveTo>
                <a:cubicBezTo>
                  <a:pt x="11824124" y="3901331"/>
                  <a:pt x="11826190" y="3905483"/>
                  <a:pt x="11826190" y="3907560"/>
                </a:cubicBezTo>
                <a:cubicBezTo>
                  <a:pt x="11838588" y="3951158"/>
                  <a:pt x="11838588" y="3988528"/>
                  <a:pt x="11826190" y="4032127"/>
                </a:cubicBezTo>
                <a:cubicBezTo>
                  <a:pt x="11824124" y="4036279"/>
                  <a:pt x="11824124" y="4038355"/>
                  <a:pt x="11822057" y="4038355"/>
                </a:cubicBezTo>
                <a:cubicBezTo>
                  <a:pt x="11817924" y="4040431"/>
                  <a:pt x="11815858" y="4038355"/>
                  <a:pt x="11813791" y="4036279"/>
                </a:cubicBezTo>
                <a:cubicBezTo>
                  <a:pt x="11729066" y="3978147"/>
                  <a:pt x="11729066" y="3978147"/>
                  <a:pt x="11729066" y="3978147"/>
                </a:cubicBezTo>
                <a:cubicBezTo>
                  <a:pt x="11724933" y="3976072"/>
                  <a:pt x="11722867" y="3973995"/>
                  <a:pt x="11722867" y="3969843"/>
                </a:cubicBezTo>
                <a:cubicBezTo>
                  <a:pt x="11722867" y="3967767"/>
                  <a:pt x="11724933" y="3963615"/>
                  <a:pt x="11729066" y="3961539"/>
                </a:cubicBezTo>
                <a:cubicBezTo>
                  <a:pt x="11813791" y="3903408"/>
                  <a:pt x="11813791" y="3903408"/>
                  <a:pt x="11813791" y="3903408"/>
                </a:cubicBezTo>
                <a:cubicBezTo>
                  <a:pt x="11815858" y="3901331"/>
                  <a:pt x="11819991" y="3901331"/>
                  <a:pt x="11822057" y="3901331"/>
                </a:cubicBezTo>
                <a:close/>
                <a:moveTo>
                  <a:pt x="11476229" y="3901331"/>
                </a:moveTo>
                <a:cubicBezTo>
                  <a:pt x="11480320" y="3901331"/>
                  <a:pt x="11482366" y="3903408"/>
                  <a:pt x="11484412" y="3905483"/>
                </a:cubicBezTo>
                <a:cubicBezTo>
                  <a:pt x="11568280" y="3961539"/>
                  <a:pt x="11568280" y="3961539"/>
                  <a:pt x="11568280" y="3961539"/>
                </a:cubicBezTo>
                <a:cubicBezTo>
                  <a:pt x="11572371" y="3963615"/>
                  <a:pt x="11574417" y="3967767"/>
                  <a:pt x="11574417" y="3969843"/>
                </a:cubicBezTo>
                <a:cubicBezTo>
                  <a:pt x="11574417" y="3973995"/>
                  <a:pt x="11572371" y="3976072"/>
                  <a:pt x="11568280" y="3978147"/>
                </a:cubicBezTo>
                <a:lnTo>
                  <a:pt x="11484412" y="4036279"/>
                </a:lnTo>
                <a:cubicBezTo>
                  <a:pt x="11480320" y="4038355"/>
                  <a:pt x="11478275" y="4040431"/>
                  <a:pt x="11476229" y="4038355"/>
                </a:cubicBezTo>
                <a:cubicBezTo>
                  <a:pt x="11474184" y="4038355"/>
                  <a:pt x="11472138" y="4036279"/>
                  <a:pt x="11472138" y="4032127"/>
                </a:cubicBezTo>
                <a:cubicBezTo>
                  <a:pt x="11459865" y="3988528"/>
                  <a:pt x="11459865" y="3953234"/>
                  <a:pt x="11472138" y="3907560"/>
                </a:cubicBezTo>
                <a:cubicBezTo>
                  <a:pt x="11472138" y="3905483"/>
                  <a:pt x="11474184" y="3903408"/>
                  <a:pt x="11476229" y="3901331"/>
                </a:cubicBezTo>
                <a:close/>
                <a:moveTo>
                  <a:pt x="11088184" y="3890811"/>
                </a:moveTo>
                <a:cubicBezTo>
                  <a:pt x="11086131" y="3890811"/>
                  <a:pt x="11084078" y="3890811"/>
                  <a:pt x="11082024" y="3892889"/>
                </a:cubicBezTo>
                <a:cubicBezTo>
                  <a:pt x="11079972" y="3894966"/>
                  <a:pt x="11079972" y="3897043"/>
                  <a:pt x="11079972" y="3899119"/>
                </a:cubicBezTo>
                <a:cubicBezTo>
                  <a:pt x="11121033" y="4056970"/>
                  <a:pt x="11121033" y="4056970"/>
                  <a:pt x="11121033" y="4056970"/>
                </a:cubicBezTo>
                <a:cubicBezTo>
                  <a:pt x="11123086" y="4065278"/>
                  <a:pt x="11131299" y="4077739"/>
                  <a:pt x="11145670" y="4077739"/>
                </a:cubicBezTo>
                <a:cubicBezTo>
                  <a:pt x="11153882" y="4077739"/>
                  <a:pt x="11153882" y="4077739"/>
                  <a:pt x="11153882" y="4077739"/>
                </a:cubicBezTo>
                <a:cubicBezTo>
                  <a:pt x="11151829" y="4081893"/>
                  <a:pt x="11151829" y="4083971"/>
                  <a:pt x="11149776" y="4086047"/>
                </a:cubicBezTo>
                <a:cubicBezTo>
                  <a:pt x="11149776" y="4088124"/>
                  <a:pt x="11149776" y="4088124"/>
                  <a:pt x="11149776" y="4088124"/>
                </a:cubicBezTo>
                <a:cubicBezTo>
                  <a:pt x="11147723" y="4094356"/>
                  <a:pt x="11145670" y="4106817"/>
                  <a:pt x="11125139" y="4106817"/>
                </a:cubicBezTo>
                <a:cubicBezTo>
                  <a:pt x="11090237" y="4104740"/>
                  <a:pt x="11090237" y="4104740"/>
                  <a:pt x="11090237" y="4104740"/>
                </a:cubicBezTo>
                <a:cubicBezTo>
                  <a:pt x="11088184" y="4102663"/>
                  <a:pt x="11086131" y="4104740"/>
                  <a:pt x="11084078" y="4106817"/>
                </a:cubicBezTo>
                <a:cubicBezTo>
                  <a:pt x="11082024" y="4106817"/>
                  <a:pt x="11082024" y="4108894"/>
                  <a:pt x="11082024" y="4110971"/>
                </a:cubicBezTo>
                <a:cubicBezTo>
                  <a:pt x="11082024" y="4129664"/>
                  <a:pt x="11082024" y="4129664"/>
                  <a:pt x="11082024" y="4129664"/>
                </a:cubicBezTo>
                <a:cubicBezTo>
                  <a:pt x="11082024" y="4133818"/>
                  <a:pt x="11084078" y="4135895"/>
                  <a:pt x="11088184" y="4135895"/>
                </a:cubicBezTo>
                <a:cubicBezTo>
                  <a:pt x="11098449" y="4140048"/>
                  <a:pt x="11118980" y="4142125"/>
                  <a:pt x="11135404" y="4142125"/>
                </a:cubicBezTo>
                <a:cubicBezTo>
                  <a:pt x="11135404" y="4142125"/>
                  <a:pt x="11135404" y="4142125"/>
                  <a:pt x="11137458" y="4142125"/>
                </a:cubicBezTo>
                <a:cubicBezTo>
                  <a:pt x="11164148" y="4142125"/>
                  <a:pt x="11182625" y="4125510"/>
                  <a:pt x="11190838" y="4090201"/>
                </a:cubicBezTo>
                <a:cubicBezTo>
                  <a:pt x="11201103" y="4050738"/>
                  <a:pt x="11215474" y="3998814"/>
                  <a:pt x="11223687" y="3961429"/>
                </a:cubicBezTo>
                <a:cubicBezTo>
                  <a:pt x="11227793" y="3944813"/>
                  <a:pt x="11231899" y="3930274"/>
                  <a:pt x="11236005" y="3919889"/>
                </a:cubicBezTo>
                <a:cubicBezTo>
                  <a:pt x="11240111" y="3899119"/>
                  <a:pt x="11240111" y="3899119"/>
                  <a:pt x="11240111" y="3899119"/>
                </a:cubicBezTo>
                <a:cubicBezTo>
                  <a:pt x="11240111" y="3897043"/>
                  <a:pt x="11240111" y="3894966"/>
                  <a:pt x="11238058" y="3892889"/>
                </a:cubicBezTo>
                <a:cubicBezTo>
                  <a:pt x="11238058" y="3890811"/>
                  <a:pt x="11236005" y="3890811"/>
                  <a:pt x="11233952" y="3890811"/>
                </a:cubicBezTo>
                <a:cubicBezTo>
                  <a:pt x="11205209" y="3890811"/>
                  <a:pt x="11205209" y="3890811"/>
                  <a:pt x="11205209" y="3890811"/>
                </a:cubicBezTo>
                <a:cubicBezTo>
                  <a:pt x="11203156" y="3890811"/>
                  <a:pt x="11199050" y="3892889"/>
                  <a:pt x="11199050" y="3894966"/>
                </a:cubicBezTo>
                <a:cubicBezTo>
                  <a:pt x="11162094" y="4036200"/>
                  <a:pt x="11162094" y="4036200"/>
                  <a:pt x="11162094" y="4036200"/>
                </a:cubicBezTo>
                <a:cubicBezTo>
                  <a:pt x="11160041" y="4036200"/>
                  <a:pt x="11160041" y="4036200"/>
                  <a:pt x="11160041" y="4036200"/>
                </a:cubicBezTo>
                <a:cubicBezTo>
                  <a:pt x="11121033" y="3894966"/>
                  <a:pt x="11121033" y="3894966"/>
                  <a:pt x="11121033" y="3894966"/>
                </a:cubicBezTo>
                <a:cubicBezTo>
                  <a:pt x="11121033" y="3892889"/>
                  <a:pt x="11118980" y="3890811"/>
                  <a:pt x="11114874" y="3890811"/>
                </a:cubicBezTo>
                <a:cubicBezTo>
                  <a:pt x="11088184" y="3890811"/>
                  <a:pt x="11088184" y="3890811"/>
                  <a:pt x="11088184" y="3890811"/>
                </a:cubicBezTo>
                <a:close/>
                <a:moveTo>
                  <a:pt x="11048412" y="3888474"/>
                </a:moveTo>
                <a:cubicBezTo>
                  <a:pt x="11030001" y="3888474"/>
                  <a:pt x="11011591" y="3900959"/>
                  <a:pt x="10999317" y="3909283"/>
                </a:cubicBezTo>
                <a:cubicBezTo>
                  <a:pt x="10999317" y="3896798"/>
                  <a:pt x="10999317" y="3896798"/>
                  <a:pt x="10999317" y="3896798"/>
                </a:cubicBezTo>
                <a:cubicBezTo>
                  <a:pt x="10999317" y="3892635"/>
                  <a:pt x="10997272" y="3890555"/>
                  <a:pt x="10993181" y="3890555"/>
                </a:cubicBezTo>
                <a:cubicBezTo>
                  <a:pt x="10964542" y="3890555"/>
                  <a:pt x="10964542" y="3890555"/>
                  <a:pt x="10964542" y="3890555"/>
                </a:cubicBezTo>
                <a:cubicBezTo>
                  <a:pt x="10960451" y="3890555"/>
                  <a:pt x="10958406" y="3892635"/>
                  <a:pt x="10958406" y="3896798"/>
                </a:cubicBezTo>
                <a:cubicBezTo>
                  <a:pt x="10958406" y="4071593"/>
                  <a:pt x="10958406" y="4071593"/>
                  <a:pt x="10958406" y="4071593"/>
                </a:cubicBezTo>
                <a:cubicBezTo>
                  <a:pt x="10958406" y="4075755"/>
                  <a:pt x="10960451" y="4077836"/>
                  <a:pt x="10964542" y="4077836"/>
                </a:cubicBezTo>
                <a:cubicBezTo>
                  <a:pt x="10993181" y="4077836"/>
                  <a:pt x="10993181" y="4077836"/>
                  <a:pt x="10993181" y="4077836"/>
                </a:cubicBezTo>
                <a:cubicBezTo>
                  <a:pt x="10997272" y="4077836"/>
                  <a:pt x="10999317" y="4075755"/>
                  <a:pt x="10999317" y="4071593"/>
                </a:cubicBezTo>
                <a:cubicBezTo>
                  <a:pt x="10999317" y="3950901"/>
                  <a:pt x="10999317" y="3950901"/>
                  <a:pt x="10999317" y="3950901"/>
                </a:cubicBezTo>
                <a:cubicBezTo>
                  <a:pt x="11007500" y="3944658"/>
                  <a:pt x="11025910" y="3930092"/>
                  <a:pt x="11050457" y="3928011"/>
                </a:cubicBezTo>
                <a:cubicBezTo>
                  <a:pt x="11054548" y="3928011"/>
                  <a:pt x="11056594" y="3923849"/>
                  <a:pt x="11056594" y="3921768"/>
                </a:cubicBezTo>
                <a:cubicBezTo>
                  <a:pt x="11056594" y="3894717"/>
                  <a:pt x="11056594" y="3894717"/>
                  <a:pt x="11056594" y="3894717"/>
                </a:cubicBezTo>
                <a:cubicBezTo>
                  <a:pt x="11056594" y="3892635"/>
                  <a:pt x="11056594" y="3890555"/>
                  <a:pt x="11054548" y="3890555"/>
                </a:cubicBezTo>
                <a:cubicBezTo>
                  <a:pt x="11052503" y="3888474"/>
                  <a:pt x="11050457" y="3888474"/>
                  <a:pt x="11048412" y="3888474"/>
                </a:cubicBezTo>
                <a:close/>
                <a:moveTo>
                  <a:pt x="10847504" y="3884967"/>
                </a:moveTo>
                <a:cubicBezTo>
                  <a:pt x="10826811" y="3884967"/>
                  <a:pt x="10791633" y="3891205"/>
                  <a:pt x="10777148" y="3893285"/>
                </a:cubicBezTo>
                <a:cubicBezTo>
                  <a:pt x="10773009" y="3893285"/>
                  <a:pt x="10770940" y="3897443"/>
                  <a:pt x="10770940" y="3899523"/>
                </a:cubicBezTo>
                <a:cubicBezTo>
                  <a:pt x="10770940" y="3899523"/>
                  <a:pt x="10770940" y="3899523"/>
                  <a:pt x="10773009" y="3924476"/>
                </a:cubicBezTo>
                <a:cubicBezTo>
                  <a:pt x="10773009" y="3926555"/>
                  <a:pt x="10773009" y="3928635"/>
                  <a:pt x="10775079" y="3928635"/>
                </a:cubicBezTo>
                <a:cubicBezTo>
                  <a:pt x="10777148" y="3930714"/>
                  <a:pt x="10777148" y="3930714"/>
                  <a:pt x="10779217" y="3930714"/>
                </a:cubicBezTo>
                <a:cubicBezTo>
                  <a:pt x="10795771" y="3930714"/>
                  <a:pt x="10824741" y="3926555"/>
                  <a:pt x="10845434" y="3926555"/>
                </a:cubicBezTo>
                <a:cubicBezTo>
                  <a:pt x="10859918" y="3926555"/>
                  <a:pt x="10868196" y="3934873"/>
                  <a:pt x="10868196" y="3949429"/>
                </a:cubicBezTo>
                <a:cubicBezTo>
                  <a:pt x="10868196" y="3949429"/>
                  <a:pt x="10868196" y="3949429"/>
                  <a:pt x="10868196" y="3961905"/>
                </a:cubicBezTo>
                <a:cubicBezTo>
                  <a:pt x="10868196" y="3961905"/>
                  <a:pt x="10868196" y="3961905"/>
                  <a:pt x="10822672" y="3966064"/>
                </a:cubicBezTo>
                <a:cubicBezTo>
                  <a:pt x="10777148" y="3968144"/>
                  <a:pt x="10758524" y="3984779"/>
                  <a:pt x="10758524" y="4022208"/>
                </a:cubicBezTo>
                <a:cubicBezTo>
                  <a:pt x="10758524" y="4061717"/>
                  <a:pt x="10779217" y="4082511"/>
                  <a:pt x="10814395" y="4082511"/>
                </a:cubicBezTo>
                <a:cubicBezTo>
                  <a:pt x="10843365" y="4082511"/>
                  <a:pt x="10874404" y="4070035"/>
                  <a:pt x="10874404" y="4070035"/>
                </a:cubicBezTo>
                <a:cubicBezTo>
                  <a:pt x="10882681" y="4076273"/>
                  <a:pt x="10888889" y="4080432"/>
                  <a:pt x="10903374" y="4082511"/>
                </a:cubicBezTo>
                <a:cubicBezTo>
                  <a:pt x="10905443" y="4082511"/>
                  <a:pt x="10907512" y="4082511"/>
                  <a:pt x="10909582" y="4080432"/>
                </a:cubicBezTo>
                <a:cubicBezTo>
                  <a:pt x="10909582" y="4078352"/>
                  <a:pt x="10911651" y="4076273"/>
                  <a:pt x="10911651" y="4074194"/>
                </a:cubicBezTo>
                <a:cubicBezTo>
                  <a:pt x="10911651" y="4074194"/>
                  <a:pt x="10911651" y="4074194"/>
                  <a:pt x="10911651" y="3949429"/>
                </a:cubicBezTo>
                <a:cubicBezTo>
                  <a:pt x="10911651" y="3905761"/>
                  <a:pt x="10890958" y="3884967"/>
                  <a:pt x="10847504" y="3884967"/>
                </a:cubicBezTo>
                <a:close/>
                <a:moveTo>
                  <a:pt x="10518899" y="3884967"/>
                </a:moveTo>
                <a:cubicBezTo>
                  <a:pt x="10472419" y="3884967"/>
                  <a:pt x="10434738" y="3929188"/>
                  <a:pt x="10434738" y="3983739"/>
                </a:cubicBezTo>
                <a:cubicBezTo>
                  <a:pt x="10434738" y="4038290"/>
                  <a:pt x="10472419" y="4082511"/>
                  <a:pt x="10518899" y="4082511"/>
                </a:cubicBezTo>
                <a:cubicBezTo>
                  <a:pt x="10565380" y="4082511"/>
                  <a:pt x="10603060" y="4038290"/>
                  <a:pt x="10603060" y="3983739"/>
                </a:cubicBezTo>
                <a:cubicBezTo>
                  <a:pt x="10603060" y="3929188"/>
                  <a:pt x="10565380" y="3884967"/>
                  <a:pt x="10518899" y="3884967"/>
                </a:cubicBezTo>
                <a:close/>
                <a:moveTo>
                  <a:pt x="10302945" y="3859251"/>
                </a:moveTo>
                <a:cubicBezTo>
                  <a:pt x="10302945" y="3859251"/>
                  <a:pt x="10302945" y="3859251"/>
                  <a:pt x="10319310" y="3859251"/>
                </a:cubicBezTo>
                <a:cubicBezTo>
                  <a:pt x="10349994" y="3859251"/>
                  <a:pt x="10362267" y="3880168"/>
                  <a:pt x="10362267" y="3898993"/>
                </a:cubicBezTo>
                <a:cubicBezTo>
                  <a:pt x="10362267" y="3922003"/>
                  <a:pt x="10343857" y="3936644"/>
                  <a:pt x="10317264" y="3936644"/>
                </a:cubicBezTo>
                <a:cubicBezTo>
                  <a:pt x="10294763" y="3938736"/>
                  <a:pt x="10280444" y="3936644"/>
                  <a:pt x="10272261" y="3936644"/>
                </a:cubicBezTo>
                <a:cubicBezTo>
                  <a:pt x="10272261" y="3936644"/>
                  <a:pt x="10272261" y="3936644"/>
                  <a:pt x="10272261" y="3861343"/>
                </a:cubicBezTo>
                <a:cubicBezTo>
                  <a:pt x="10276353" y="3859251"/>
                  <a:pt x="10286581" y="3859251"/>
                  <a:pt x="10302945" y="3859251"/>
                </a:cubicBezTo>
                <a:close/>
                <a:moveTo>
                  <a:pt x="10679182" y="3847562"/>
                </a:moveTo>
                <a:cubicBezTo>
                  <a:pt x="10679182" y="3847562"/>
                  <a:pt x="10679182" y="3847562"/>
                  <a:pt x="10650472" y="3853806"/>
                </a:cubicBezTo>
                <a:cubicBezTo>
                  <a:pt x="10646371" y="3855888"/>
                  <a:pt x="10644320" y="3857970"/>
                  <a:pt x="10644320" y="3860050"/>
                </a:cubicBezTo>
                <a:cubicBezTo>
                  <a:pt x="10644320" y="3860050"/>
                  <a:pt x="10644320" y="3860050"/>
                  <a:pt x="10644320" y="3891272"/>
                </a:cubicBezTo>
                <a:cubicBezTo>
                  <a:pt x="10644320" y="3891272"/>
                  <a:pt x="10644320" y="3891272"/>
                  <a:pt x="10627914" y="3891272"/>
                </a:cubicBezTo>
                <a:cubicBezTo>
                  <a:pt x="10623813" y="3891272"/>
                  <a:pt x="10621762" y="3893354"/>
                  <a:pt x="10621762" y="3897517"/>
                </a:cubicBezTo>
                <a:cubicBezTo>
                  <a:pt x="10621762" y="3897517"/>
                  <a:pt x="10621762" y="3897517"/>
                  <a:pt x="10621762" y="3922495"/>
                </a:cubicBezTo>
                <a:cubicBezTo>
                  <a:pt x="10621762" y="3926658"/>
                  <a:pt x="10623813" y="3928739"/>
                  <a:pt x="10627914" y="3928739"/>
                </a:cubicBezTo>
                <a:cubicBezTo>
                  <a:pt x="10627914" y="3928739"/>
                  <a:pt x="10627914" y="3928739"/>
                  <a:pt x="10644320" y="3928739"/>
                </a:cubicBezTo>
                <a:cubicBezTo>
                  <a:pt x="10644320" y="3928739"/>
                  <a:pt x="10644320" y="3928739"/>
                  <a:pt x="10644320" y="4011998"/>
                </a:cubicBezTo>
                <a:cubicBezTo>
                  <a:pt x="10644320" y="4068197"/>
                  <a:pt x="10658675" y="4084849"/>
                  <a:pt x="10699689" y="4084849"/>
                </a:cubicBezTo>
                <a:cubicBezTo>
                  <a:pt x="10709943" y="4084849"/>
                  <a:pt x="10722247" y="4080686"/>
                  <a:pt x="10732500" y="4080686"/>
                </a:cubicBezTo>
                <a:cubicBezTo>
                  <a:pt x="10736602" y="4078605"/>
                  <a:pt x="10738652" y="4076523"/>
                  <a:pt x="10738652" y="4072360"/>
                </a:cubicBezTo>
                <a:cubicBezTo>
                  <a:pt x="10738652" y="4072360"/>
                  <a:pt x="10738652" y="4072360"/>
                  <a:pt x="10736602" y="4049464"/>
                </a:cubicBezTo>
                <a:cubicBezTo>
                  <a:pt x="10736602" y="4045301"/>
                  <a:pt x="10734551" y="4041138"/>
                  <a:pt x="10730449" y="4041138"/>
                </a:cubicBezTo>
                <a:cubicBezTo>
                  <a:pt x="10724297" y="4041138"/>
                  <a:pt x="10714044" y="4043220"/>
                  <a:pt x="10705841" y="4043220"/>
                </a:cubicBezTo>
                <a:cubicBezTo>
                  <a:pt x="10687385" y="4043220"/>
                  <a:pt x="10687385" y="4032813"/>
                  <a:pt x="10687385" y="4005753"/>
                </a:cubicBezTo>
                <a:cubicBezTo>
                  <a:pt x="10687385" y="4005753"/>
                  <a:pt x="10687385" y="4005753"/>
                  <a:pt x="10687385" y="3928739"/>
                </a:cubicBezTo>
                <a:cubicBezTo>
                  <a:pt x="10687385" y="3928739"/>
                  <a:pt x="10687385" y="3928739"/>
                  <a:pt x="10730449" y="3928739"/>
                </a:cubicBezTo>
                <a:cubicBezTo>
                  <a:pt x="10734551" y="3928739"/>
                  <a:pt x="10736602" y="3926658"/>
                  <a:pt x="10736602" y="3922495"/>
                </a:cubicBezTo>
                <a:cubicBezTo>
                  <a:pt x="10736602" y="3922495"/>
                  <a:pt x="10736602" y="3922495"/>
                  <a:pt x="10736602" y="3897517"/>
                </a:cubicBezTo>
                <a:cubicBezTo>
                  <a:pt x="10736602" y="3893354"/>
                  <a:pt x="10734551" y="3891272"/>
                  <a:pt x="10730449" y="3891272"/>
                </a:cubicBezTo>
                <a:cubicBezTo>
                  <a:pt x="10730449" y="3891272"/>
                  <a:pt x="10730449" y="3891272"/>
                  <a:pt x="10687385" y="3891272"/>
                </a:cubicBezTo>
                <a:cubicBezTo>
                  <a:pt x="10687385" y="3891272"/>
                  <a:pt x="10687385" y="3891272"/>
                  <a:pt x="10687385" y="3853806"/>
                </a:cubicBezTo>
                <a:cubicBezTo>
                  <a:pt x="10687385" y="3851725"/>
                  <a:pt x="10685334" y="3849643"/>
                  <a:pt x="10685334" y="3847562"/>
                </a:cubicBezTo>
                <a:cubicBezTo>
                  <a:pt x="10683283" y="3847562"/>
                  <a:pt x="10681232" y="3847562"/>
                  <a:pt x="10679182" y="3847562"/>
                </a:cubicBezTo>
                <a:close/>
                <a:moveTo>
                  <a:pt x="10313278" y="3818340"/>
                </a:moveTo>
                <a:cubicBezTo>
                  <a:pt x="10302968" y="3818340"/>
                  <a:pt x="10272038" y="3818340"/>
                  <a:pt x="10232861" y="3822492"/>
                </a:cubicBezTo>
                <a:cubicBezTo>
                  <a:pt x="10230798" y="3822492"/>
                  <a:pt x="10226674" y="3826644"/>
                  <a:pt x="10226674" y="3830796"/>
                </a:cubicBezTo>
                <a:cubicBezTo>
                  <a:pt x="10226674" y="3830796"/>
                  <a:pt x="10226674" y="3830796"/>
                  <a:pt x="10226674" y="4071608"/>
                </a:cubicBezTo>
                <a:cubicBezTo>
                  <a:pt x="10226674" y="4075760"/>
                  <a:pt x="10230798" y="4077836"/>
                  <a:pt x="10234922" y="4077836"/>
                </a:cubicBezTo>
                <a:cubicBezTo>
                  <a:pt x="10234922" y="4077836"/>
                  <a:pt x="10234922" y="4077836"/>
                  <a:pt x="10263790" y="4077836"/>
                </a:cubicBezTo>
                <a:cubicBezTo>
                  <a:pt x="10267914" y="4077836"/>
                  <a:pt x="10272038" y="4075760"/>
                  <a:pt x="10272038" y="4071608"/>
                </a:cubicBezTo>
                <a:cubicBezTo>
                  <a:pt x="10272038" y="4071608"/>
                  <a:pt x="10272038" y="4071608"/>
                  <a:pt x="10272038" y="3976114"/>
                </a:cubicBezTo>
                <a:cubicBezTo>
                  <a:pt x="10280286" y="3976114"/>
                  <a:pt x="10298844" y="3978189"/>
                  <a:pt x="10321526" y="3978189"/>
                </a:cubicBezTo>
                <a:cubicBezTo>
                  <a:pt x="10321526" y="3978189"/>
                  <a:pt x="10321526" y="3978189"/>
                  <a:pt x="10362766" y="4073683"/>
                </a:cubicBezTo>
                <a:cubicBezTo>
                  <a:pt x="10364828" y="4077836"/>
                  <a:pt x="10366890" y="4077836"/>
                  <a:pt x="10368952" y="4077836"/>
                </a:cubicBezTo>
                <a:cubicBezTo>
                  <a:pt x="10368952" y="4077836"/>
                  <a:pt x="10368952" y="4077836"/>
                  <a:pt x="10401944" y="4077836"/>
                </a:cubicBezTo>
                <a:cubicBezTo>
                  <a:pt x="10406068" y="4077836"/>
                  <a:pt x="10408130" y="4077836"/>
                  <a:pt x="10408130" y="4075760"/>
                </a:cubicBezTo>
                <a:cubicBezTo>
                  <a:pt x="10410192" y="4073683"/>
                  <a:pt x="10410192" y="4071608"/>
                  <a:pt x="10410192" y="4069532"/>
                </a:cubicBezTo>
                <a:lnTo>
                  <a:pt x="10362766" y="3965734"/>
                </a:lnTo>
                <a:cubicBezTo>
                  <a:pt x="10393696" y="3951202"/>
                  <a:pt x="10408130" y="3928366"/>
                  <a:pt x="10408130" y="3897226"/>
                </a:cubicBezTo>
                <a:cubicBezTo>
                  <a:pt x="10408130" y="3861935"/>
                  <a:pt x="10391634" y="3818340"/>
                  <a:pt x="10319464" y="3818340"/>
                </a:cubicBezTo>
                <a:cubicBezTo>
                  <a:pt x="10319464" y="3818340"/>
                  <a:pt x="10317402" y="3818340"/>
                  <a:pt x="10313278" y="3818340"/>
                </a:cubicBezTo>
                <a:close/>
                <a:moveTo>
                  <a:pt x="11675833" y="3785334"/>
                </a:moveTo>
                <a:cubicBezTo>
                  <a:pt x="11677894" y="3783273"/>
                  <a:pt x="11682015" y="3783273"/>
                  <a:pt x="11684076" y="3785334"/>
                </a:cubicBezTo>
                <a:cubicBezTo>
                  <a:pt x="11727344" y="3795635"/>
                  <a:pt x="11760312" y="3814179"/>
                  <a:pt x="11791218" y="3847147"/>
                </a:cubicBezTo>
                <a:cubicBezTo>
                  <a:pt x="11793278" y="3849207"/>
                  <a:pt x="11795339" y="3851267"/>
                  <a:pt x="11795339" y="3853328"/>
                </a:cubicBezTo>
                <a:cubicBezTo>
                  <a:pt x="11793278" y="3857448"/>
                  <a:pt x="11791218" y="3857448"/>
                  <a:pt x="11787097" y="3859509"/>
                </a:cubicBezTo>
                <a:cubicBezTo>
                  <a:pt x="11696438" y="3902778"/>
                  <a:pt x="11696438" y="3902778"/>
                  <a:pt x="11696438" y="3902778"/>
                </a:cubicBezTo>
                <a:cubicBezTo>
                  <a:pt x="11692317" y="3904838"/>
                  <a:pt x="11688196" y="3904838"/>
                  <a:pt x="11686136" y="3904838"/>
                </a:cubicBezTo>
                <a:cubicBezTo>
                  <a:pt x="11684076" y="3902778"/>
                  <a:pt x="11682015" y="3898657"/>
                  <a:pt x="11682015" y="3894536"/>
                </a:cubicBezTo>
                <a:cubicBezTo>
                  <a:pt x="11673773" y="3793575"/>
                  <a:pt x="11673773" y="3793575"/>
                  <a:pt x="11673773" y="3793575"/>
                </a:cubicBezTo>
                <a:cubicBezTo>
                  <a:pt x="11673773" y="3789454"/>
                  <a:pt x="11673773" y="3787394"/>
                  <a:pt x="11675833" y="3785334"/>
                </a:cubicBezTo>
                <a:close/>
                <a:moveTo>
                  <a:pt x="11618498" y="3784563"/>
                </a:moveTo>
                <a:cubicBezTo>
                  <a:pt x="11620043" y="3784306"/>
                  <a:pt x="11621589" y="3784306"/>
                  <a:pt x="11622619" y="3785338"/>
                </a:cubicBezTo>
                <a:cubicBezTo>
                  <a:pt x="11622619" y="3787403"/>
                  <a:pt x="11624679" y="3789468"/>
                  <a:pt x="11624679" y="3795663"/>
                </a:cubicBezTo>
                <a:cubicBezTo>
                  <a:pt x="11616438" y="3896851"/>
                  <a:pt x="11616438" y="3896851"/>
                  <a:pt x="11616438" y="3896851"/>
                </a:cubicBezTo>
                <a:cubicBezTo>
                  <a:pt x="11616438" y="3900981"/>
                  <a:pt x="11614377" y="3903046"/>
                  <a:pt x="11612316" y="3905111"/>
                </a:cubicBezTo>
                <a:cubicBezTo>
                  <a:pt x="11608196" y="3907176"/>
                  <a:pt x="11606135" y="3907176"/>
                  <a:pt x="11602015" y="3905111"/>
                </a:cubicBezTo>
                <a:cubicBezTo>
                  <a:pt x="11511355" y="3859680"/>
                  <a:pt x="11511355" y="3859680"/>
                  <a:pt x="11511355" y="3859680"/>
                </a:cubicBezTo>
                <a:cubicBezTo>
                  <a:pt x="11507235" y="3859680"/>
                  <a:pt x="11505174" y="3857615"/>
                  <a:pt x="11503114" y="3853485"/>
                </a:cubicBezTo>
                <a:cubicBezTo>
                  <a:pt x="11503114" y="3851419"/>
                  <a:pt x="11505174" y="3849355"/>
                  <a:pt x="11507235" y="3847289"/>
                </a:cubicBezTo>
                <a:cubicBezTo>
                  <a:pt x="11538141" y="3814249"/>
                  <a:pt x="11571108" y="3795663"/>
                  <a:pt x="11614377" y="3785338"/>
                </a:cubicBezTo>
                <a:cubicBezTo>
                  <a:pt x="11615407" y="3785338"/>
                  <a:pt x="11616952" y="3784822"/>
                  <a:pt x="11618498" y="3784563"/>
                </a:cubicBezTo>
                <a:close/>
                <a:moveTo>
                  <a:pt x="11649811" y="3749374"/>
                </a:moveTo>
                <a:cubicBezTo>
                  <a:pt x="11530058" y="3749374"/>
                  <a:pt x="11432980" y="3847500"/>
                  <a:pt x="11432980" y="3968544"/>
                </a:cubicBezTo>
                <a:cubicBezTo>
                  <a:pt x="11432980" y="4089587"/>
                  <a:pt x="11530058" y="4187713"/>
                  <a:pt x="11649811" y="4187713"/>
                </a:cubicBezTo>
                <a:cubicBezTo>
                  <a:pt x="11769564" y="4187713"/>
                  <a:pt x="11866643" y="4089587"/>
                  <a:pt x="11866643" y="3968544"/>
                </a:cubicBezTo>
                <a:cubicBezTo>
                  <a:pt x="11866643" y="3847500"/>
                  <a:pt x="11769564" y="3749374"/>
                  <a:pt x="11649811" y="3749374"/>
                </a:cubicBezTo>
                <a:close/>
                <a:moveTo>
                  <a:pt x="11649226" y="3717815"/>
                </a:moveTo>
                <a:cubicBezTo>
                  <a:pt x="11785441" y="3717815"/>
                  <a:pt x="11895865" y="3829547"/>
                  <a:pt x="11895865" y="3967376"/>
                </a:cubicBezTo>
                <a:cubicBezTo>
                  <a:pt x="11895865" y="4105204"/>
                  <a:pt x="11785441" y="4216937"/>
                  <a:pt x="11649226" y="4216937"/>
                </a:cubicBezTo>
                <a:cubicBezTo>
                  <a:pt x="11513012" y="4216937"/>
                  <a:pt x="11402588" y="4105204"/>
                  <a:pt x="11402588" y="3967376"/>
                </a:cubicBezTo>
                <a:cubicBezTo>
                  <a:pt x="11402588" y="3829547"/>
                  <a:pt x="11513012" y="3717815"/>
                  <a:pt x="11649226" y="3717815"/>
                </a:cubicBezTo>
                <a:close/>
                <a:moveTo>
                  <a:pt x="11636303" y="3639239"/>
                </a:moveTo>
                <a:cubicBezTo>
                  <a:pt x="11628077" y="3653788"/>
                  <a:pt x="11623964" y="3672494"/>
                  <a:pt x="11623964" y="3689122"/>
                </a:cubicBezTo>
                <a:cubicBezTo>
                  <a:pt x="11619850" y="3689122"/>
                  <a:pt x="11603398" y="3691200"/>
                  <a:pt x="11601342" y="3693279"/>
                </a:cubicBezTo>
                <a:cubicBezTo>
                  <a:pt x="11595172" y="3674573"/>
                  <a:pt x="11586946" y="3657945"/>
                  <a:pt x="11574607" y="3647553"/>
                </a:cubicBezTo>
                <a:cubicBezTo>
                  <a:pt x="11574607" y="3645474"/>
                  <a:pt x="11574607" y="3645474"/>
                  <a:pt x="11574607" y="3645474"/>
                </a:cubicBezTo>
                <a:cubicBezTo>
                  <a:pt x="11572550" y="3647553"/>
                  <a:pt x="11572550" y="3647553"/>
                  <a:pt x="11572550" y="3647553"/>
                </a:cubicBezTo>
                <a:cubicBezTo>
                  <a:pt x="11566381" y="3647553"/>
                  <a:pt x="11558155" y="3649631"/>
                  <a:pt x="11551985" y="3651710"/>
                </a:cubicBezTo>
                <a:cubicBezTo>
                  <a:pt x="11551985" y="3653788"/>
                  <a:pt x="11551985" y="3653788"/>
                  <a:pt x="11551985" y="3653788"/>
                </a:cubicBezTo>
                <a:cubicBezTo>
                  <a:pt x="11549928" y="3662102"/>
                  <a:pt x="11547872" y="3670416"/>
                  <a:pt x="11547872" y="3678730"/>
                </a:cubicBezTo>
                <a:cubicBezTo>
                  <a:pt x="11547872" y="3689122"/>
                  <a:pt x="11549928" y="3697436"/>
                  <a:pt x="11551985" y="3705750"/>
                </a:cubicBezTo>
                <a:cubicBezTo>
                  <a:pt x="11549928" y="3705750"/>
                  <a:pt x="11533476" y="3714063"/>
                  <a:pt x="11531420" y="3714063"/>
                </a:cubicBezTo>
                <a:cubicBezTo>
                  <a:pt x="11521137" y="3699514"/>
                  <a:pt x="11508798" y="3684965"/>
                  <a:pt x="11494402" y="3678730"/>
                </a:cubicBezTo>
                <a:cubicBezTo>
                  <a:pt x="11494402" y="3676651"/>
                  <a:pt x="11494402" y="3676651"/>
                  <a:pt x="11494402" y="3676651"/>
                </a:cubicBezTo>
                <a:cubicBezTo>
                  <a:pt x="11492346" y="3676651"/>
                  <a:pt x="11492346" y="3676651"/>
                  <a:pt x="11492346" y="3676651"/>
                </a:cubicBezTo>
                <a:cubicBezTo>
                  <a:pt x="11486176" y="3680808"/>
                  <a:pt x="11480006" y="3684965"/>
                  <a:pt x="11473837" y="3689122"/>
                </a:cubicBezTo>
                <a:cubicBezTo>
                  <a:pt x="11473837" y="3689122"/>
                  <a:pt x="11473837" y="3691200"/>
                  <a:pt x="11473837" y="3691200"/>
                </a:cubicBezTo>
                <a:cubicBezTo>
                  <a:pt x="11473837" y="3707828"/>
                  <a:pt x="11477950" y="3724456"/>
                  <a:pt x="11486176" y="3741083"/>
                </a:cubicBezTo>
                <a:cubicBezTo>
                  <a:pt x="11484120" y="3743162"/>
                  <a:pt x="11471780" y="3751476"/>
                  <a:pt x="11469724" y="3753554"/>
                </a:cubicBezTo>
                <a:cubicBezTo>
                  <a:pt x="11457385" y="3741083"/>
                  <a:pt x="11440932" y="3730691"/>
                  <a:pt x="11426536" y="3726534"/>
                </a:cubicBezTo>
                <a:cubicBezTo>
                  <a:pt x="11424480" y="3726534"/>
                  <a:pt x="11424480" y="3726534"/>
                  <a:pt x="11424480" y="3726534"/>
                </a:cubicBezTo>
                <a:cubicBezTo>
                  <a:pt x="11424480" y="3728612"/>
                  <a:pt x="11424480" y="3728612"/>
                  <a:pt x="11424480" y="3728612"/>
                </a:cubicBezTo>
                <a:cubicBezTo>
                  <a:pt x="11418310" y="3730691"/>
                  <a:pt x="11412140" y="3736926"/>
                  <a:pt x="11408027" y="3743162"/>
                </a:cubicBezTo>
                <a:cubicBezTo>
                  <a:pt x="11408027" y="3745240"/>
                  <a:pt x="11408027" y="3745240"/>
                  <a:pt x="11408027" y="3745240"/>
                </a:cubicBezTo>
                <a:cubicBezTo>
                  <a:pt x="11412140" y="3759789"/>
                  <a:pt x="11422423" y="3776417"/>
                  <a:pt x="11434763" y="3790966"/>
                </a:cubicBezTo>
                <a:cubicBezTo>
                  <a:pt x="11432706" y="3790966"/>
                  <a:pt x="11422423" y="3805515"/>
                  <a:pt x="11420366" y="3807594"/>
                </a:cubicBezTo>
                <a:cubicBezTo>
                  <a:pt x="11405971" y="3799280"/>
                  <a:pt x="11387462" y="3795123"/>
                  <a:pt x="11371010" y="3795123"/>
                </a:cubicBezTo>
                <a:cubicBezTo>
                  <a:pt x="11368953" y="3795123"/>
                  <a:pt x="11368953" y="3795123"/>
                  <a:pt x="11368953" y="3795123"/>
                </a:cubicBezTo>
                <a:cubicBezTo>
                  <a:pt x="11364840" y="3799280"/>
                  <a:pt x="11360727" y="3807594"/>
                  <a:pt x="11358671" y="3813829"/>
                </a:cubicBezTo>
                <a:cubicBezTo>
                  <a:pt x="11358671" y="3815908"/>
                  <a:pt x="11358671" y="3815908"/>
                  <a:pt x="11358671" y="3815908"/>
                </a:cubicBezTo>
                <a:cubicBezTo>
                  <a:pt x="11366897" y="3830456"/>
                  <a:pt x="11379236" y="3842927"/>
                  <a:pt x="11395688" y="3853320"/>
                </a:cubicBezTo>
                <a:cubicBezTo>
                  <a:pt x="11393632" y="3855398"/>
                  <a:pt x="11387462" y="3869947"/>
                  <a:pt x="11387462" y="3872026"/>
                </a:cubicBezTo>
                <a:cubicBezTo>
                  <a:pt x="11368953" y="3867869"/>
                  <a:pt x="11350444" y="3867869"/>
                  <a:pt x="11336049" y="3872026"/>
                </a:cubicBezTo>
                <a:cubicBezTo>
                  <a:pt x="11333992" y="3872026"/>
                  <a:pt x="11333992" y="3872026"/>
                  <a:pt x="11333992" y="3872026"/>
                </a:cubicBezTo>
                <a:cubicBezTo>
                  <a:pt x="11333992" y="3874104"/>
                  <a:pt x="11333992" y="3874104"/>
                  <a:pt x="11333992" y="3874104"/>
                </a:cubicBezTo>
                <a:cubicBezTo>
                  <a:pt x="11331936" y="3880340"/>
                  <a:pt x="11329879" y="3888653"/>
                  <a:pt x="11327823" y="3894888"/>
                </a:cubicBezTo>
                <a:cubicBezTo>
                  <a:pt x="11329879" y="3896967"/>
                  <a:pt x="11329879" y="3896967"/>
                  <a:pt x="11329879" y="3896967"/>
                </a:cubicBezTo>
                <a:cubicBezTo>
                  <a:pt x="11340162" y="3907359"/>
                  <a:pt x="11356614" y="3917752"/>
                  <a:pt x="11373066" y="3921908"/>
                </a:cubicBezTo>
                <a:cubicBezTo>
                  <a:pt x="11373066" y="3923987"/>
                  <a:pt x="11371010" y="3942693"/>
                  <a:pt x="11371010" y="3944772"/>
                </a:cubicBezTo>
                <a:cubicBezTo>
                  <a:pt x="11352501" y="3944772"/>
                  <a:pt x="11333992" y="3948928"/>
                  <a:pt x="11321653" y="3957243"/>
                </a:cubicBezTo>
                <a:cubicBezTo>
                  <a:pt x="11319596" y="3957243"/>
                  <a:pt x="11319596" y="3957243"/>
                  <a:pt x="11319596" y="3957243"/>
                </a:cubicBezTo>
                <a:cubicBezTo>
                  <a:pt x="11319596" y="3959320"/>
                  <a:pt x="11319596" y="3959320"/>
                  <a:pt x="11319596" y="3959320"/>
                </a:cubicBezTo>
                <a:cubicBezTo>
                  <a:pt x="11319596" y="3961399"/>
                  <a:pt x="11319596" y="3965556"/>
                  <a:pt x="11319596" y="3969713"/>
                </a:cubicBezTo>
                <a:cubicBezTo>
                  <a:pt x="11319596" y="3973870"/>
                  <a:pt x="11319596" y="3978027"/>
                  <a:pt x="11319596" y="3980105"/>
                </a:cubicBezTo>
                <a:cubicBezTo>
                  <a:pt x="11319596" y="3982184"/>
                  <a:pt x="11319596" y="3982184"/>
                  <a:pt x="11319596" y="3982184"/>
                </a:cubicBezTo>
                <a:cubicBezTo>
                  <a:pt x="11321653" y="3982184"/>
                  <a:pt x="11321653" y="3982184"/>
                  <a:pt x="11321653" y="3982184"/>
                </a:cubicBezTo>
                <a:cubicBezTo>
                  <a:pt x="11333992" y="3990498"/>
                  <a:pt x="11352501" y="3994655"/>
                  <a:pt x="11371010" y="3994655"/>
                </a:cubicBezTo>
                <a:cubicBezTo>
                  <a:pt x="11371010" y="3998811"/>
                  <a:pt x="11373066" y="4015439"/>
                  <a:pt x="11375123" y="4017517"/>
                </a:cubicBezTo>
                <a:cubicBezTo>
                  <a:pt x="11356614" y="4023752"/>
                  <a:pt x="11340162" y="4032066"/>
                  <a:pt x="11329879" y="4044537"/>
                </a:cubicBezTo>
                <a:cubicBezTo>
                  <a:pt x="11327823" y="4044537"/>
                  <a:pt x="11327823" y="4044537"/>
                  <a:pt x="11327823" y="4044537"/>
                </a:cubicBezTo>
                <a:cubicBezTo>
                  <a:pt x="11327823" y="4046616"/>
                  <a:pt x="11327823" y="4046616"/>
                  <a:pt x="11327823" y="4046616"/>
                </a:cubicBezTo>
                <a:cubicBezTo>
                  <a:pt x="11329879" y="4052851"/>
                  <a:pt x="11331936" y="4061165"/>
                  <a:pt x="11333992" y="4067401"/>
                </a:cubicBezTo>
                <a:cubicBezTo>
                  <a:pt x="11336049" y="4067401"/>
                  <a:pt x="11336049" y="4067401"/>
                  <a:pt x="11336049" y="4067401"/>
                </a:cubicBezTo>
                <a:cubicBezTo>
                  <a:pt x="11350444" y="4073636"/>
                  <a:pt x="11371010" y="4071557"/>
                  <a:pt x="11387462" y="4067401"/>
                </a:cubicBezTo>
                <a:cubicBezTo>
                  <a:pt x="11387462" y="4069478"/>
                  <a:pt x="11395688" y="4086107"/>
                  <a:pt x="11395688" y="4088184"/>
                </a:cubicBezTo>
                <a:cubicBezTo>
                  <a:pt x="11381292" y="4096498"/>
                  <a:pt x="11366897" y="4111048"/>
                  <a:pt x="11358671" y="4125597"/>
                </a:cubicBezTo>
                <a:cubicBezTo>
                  <a:pt x="11358671" y="4127675"/>
                  <a:pt x="11358671" y="4127675"/>
                  <a:pt x="11358671" y="4127675"/>
                </a:cubicBezTo>
                <a:cubicBezTo>
                  <a:pt x="11360727" y="4131833"/>
                  <a:pt x="11366897" y="4140146"/>
                  <a:pt x="11371010" y="4146381"/>
                </a:cubicBezTo>
                <a:cubicBezTo>
                  <a:pt x="11387462" y="4146381"/>
                  <a:pt x="11405971" y="4142225"/>
                  <a:pt x="11422423" y="4131833"/>
                </a:cubicBezTo>
                <a:cubicBezTo>
                  <a:pt x="11422423" y="4133910"/>
                  <a:pt x="11432706" y="4148460"/>
                  <a:pt x="11434763" y="4150539"/>
                </a:cubicBezTo>
                <a:cubicBezTo>
                  <a:pt x="11422423" y="4163009"/>
                  <a:pt x="11412140" y="4179636"/>
                  <a:pt x="11408027" y="4196265"/>
                </a:cubicBezTo>
                <a:cubicBezTo>
                  <a:pt x="11410084" y="4198342"/>
                  <a:pt x="11410084" y="4198342"/>
                  <a:pt x="11410084" y="4198342"/>
                </a:cubicBezTo>
                <a:cubicBezTo>
                  <a:pt x="11412140" y="4202500"/>
                  <a:pt x="11420366" y="4208735"/>
                  <a:pt x="11424480" y="4212892"/>
                </a:cubicBezTo>
                <a:cubicBezTo>
                  <a:pt x="11426536" y="4212892"/>
                  <a:pt x="11426536" y="4212892"/>
                  <a:pt x="11426536" y="4212892"/>
                </a:cubicBezTo>
                <a:cubicBezTo>
                  <a:pt x="11440932" y="4208735"/>
                  <a:pt x="11457385" y="4200421"/>
                  <a:pt x="11471780" y="4185872"/>
                </a:cubicBezTo>
                <a:cubicBezTo>
                  <a:pt x="11473837" y="4187951"/>
                  <a:pt x="11486176" y="4198342"/>
                  <a:pt x="11488233" y="4200421"/>
                </a:cubicBezTo>
                <a:cubicBezTo>
                  <a:pt x="11480006" y="4217048"/>
                  <a:pt x="11475894" y="4233677"/>
                  <a:pt x="11475894" y="4250304"/>
                </a:cubicBezTo>
                <a:cubicBezTo>
                  <a:pt x="11475894" y="4250304"/>
                  <a:pt x="11475894" y="4252383"/>
                  <a:pt x="11475894" y="4252383"/>
                </a:cubicBezTo>
                <a:cubicBezTo>
                  <a:pt x="11480006" y="4256539"/>
                  <a:pt x="11488233" y="4260697"/>
                  <a:pt x="11494402" y="4262774"/>
                </a:cubicBezTo>
                <a:cubicBezTo>
                  <a:pt x="11494402" y="4264853"/>
                  <a:pt x="11494402" y="4264853"/>
                  <a:pt x="11494402" y="4264853"/>
                </a:cubicBezTo>
                <a:cubicBezTo>
                  <a:pt x="11496459" y="4262774"/>
                  <a:pt x="11496459" y="4262774"/>
                  <a:pt x="11496459" y="4262774"/>
                </a:cubicBezTo>
                <a:cubicBezTo>
                  <a:pt x="11510854" y="4254461"/>
                  <a:pt x="11523194" y="4241990"/>
                  <a:pt x="11533476" y="4225363"/>
                </a:cubicBezTo>
                <a:cubicBezTo>
                  <a:pt x="11535533" y="4227441"/>
                  <a:pt x="11549928" y="4233677"/>
                  <a:pt x="11551985" y="4233677"/>
                </a:cubicBezTo>
                <a:cubicBezTo>
                  <a:pt x="11549928" y="4241990"/>
                  <a:pt x="11549928" y="4252383"/>
                  <a:pt x="11549928" y="4260697"/>
                </a:cubicBezTo>
                <a:cubicBezTo>
                  <a:pt x="11549928" y="4269010"/>
                  <a:pt x="11549928" y="4279403"/>
                  <a:pt x="11551985" y="4285638"/>
                </a:cubicBezTo>
                <a:cubicBezTo>
                  <a:pt x="11551985" y="4287716"/>
                  <a:pt x="11551985" y="4287716"/>
                  <a:pt x="11551985" y="4287716"/>
                </a:cubicBezTo>
                <a:cubicBezTo>
                  <a:pt x="11554042" y="4287716"/>
                  <a:pt x="11554042" y="4287716"/>
                  <a:pt x="11554042" y="4287716"/>
                </a:cubicBezTo>
                <a:cubicBezTo>
                  <a:pt x="11558155" y="4289795"/>
                  <a:pt x="11568437" y="4291873"/>
                  <a:pt x="11574607" y="4293951"/>
                </a:cubicBezTo>
                <a:cubicBezTo>
                  <a:pt x="11576663" y="4293951"/>
                  <a:pt x="11576663" y="4293951"/>
                  <a:pt x="11576663" y="4293951"/>
                </a:cubicBezTo>
                <a:cubicBezTo>
                  <a:pt x="11586946" y="4281481"/>
                  <a:pt x="11597229" y="4264853"/>
                  <a:pt x="11601342" y="4248226"/>
                </a:cubicBezTo>
                <a:cubicBezTo>
                  <a:pt x="11603398" y="4248226"/>
                  <a:pt x="11621907" y="4250304"/>
                  <a:pt x="11623964" y="4250304"/>
                </a:cubicBezTo>
                <a:cubicBezTo>
                  <a:pt x="11623964" y="4269010"/>
                  <a:pt x="11628077" y="4287716"/>
                  <a:pt x="11636303" y="4302265"/>
                </a:cubicBezTo>
                <a:cubicBezTo>
                  <a:pt x="11638359" y="4302265"/>
                  <a:pt x="11638359" y="4302265"/>
                  <a:pt x="11638359" y="4302265"/>
                </a:cubicBezTo>
                <a:cubicBezTo>
                  <a:pt x="11644529" y="4302265"/>
                  <a:pt x="11654812" y="4302265"/>
                  <a:pt x="11658925" y="4302265"/>
                </a:cubicBezTo>
                <a:cubicBezTo>
                  <a:pt x="11660982" y="4302265"/>
                  <a:pt x="11660982" y="4302265"/>
                  <a:pt x="11660982" y="4302265"/>
                </a:cubicBezTo>
                <a:cubicBezTo>
                  <a:pt x="11669208" y="4287716"/>
                  <a:pt x="11673321" y="4269010"/>
                  <a:pt x="11675378" y="4250304"/>
                </a:cubicBezTo>
                <a:cubicBezTo>
                  <a:pt x="11677434" y="4250304"/>
                  <a:pt x="11693886" y="4248226"/>
                  <a:pt x="11695943" y="4248226"/>
                </a:cubicBezTo>
                <a:cubicBezTo>
                  <a:pt x="11700056" y="4264853"/>
                  <a:pt x="11710338" y="4281481"/>
                  <a:pt x="11722678" y="4293951"/>
                </a:cubicBezTo>
                <a:cubicBezTo>
                  <a:pt x="11728847" y="4291873"/>
                  <a:pt x="11739130" y="4289795"/>
                  <a:pt x="11743243" y="4287716"/>
                </a:cubicBezTo>
                <a:cubicBezTo>
                  <a:pt x="11745300" y="4287716"/>
                  <a:pt x="11745300" y="4287716"/>
                  <a:pt x="11745300" y="4287716"/>
                </a:cubicBezTo>
                <a:cubicBezTo>
                  <a:pt x="11747356" y="4279403"/>
                  <a:pt x="11747356" y="4269010"/>
                  <a:pt x="11747356" y="4260697"/>
                </a:cubicBezTo>
                <a:cubicBezTo>
                  <a:pt x="11747356" y="4252383"/>
                  <a:pt x="11747356" y="4241990"/>
                  <a:pt x="11745300" y="4233677"/>
                </a:cubicBezTo>
                <a:cubicBezTo>
                  <a:pt x="11747356" y="4233677"/>
                  <a:pt x="11763808" y="4227441"/>
                  <a:pt x="11765865" y="4225363"/>
                </a:cubicBezTo>
                <a:cubicBezTo>
                  <a:pt x="11774091" y="4241990"/>
                  <a:pt x="11788487" y="4254461"/>
                  <a:pt x="11802882" y="4262774"/>
                </a:cubicBezTo>
                <a:cubicBezTo>
                  <a:pt x="11809052" y="4260697"/>
                  <a:pt x="11817278" y="4256539"/>
                  <a:pt x="11821391" y="4252383"/>
                </a:cubicBezTo>
                <a:cubicBezTo>
                  <a:pt x="11823448" y="4250304"/>
                  <a:pt x="11823448" y="4250304"/>
                  <a:pt x="11823448" y="4250304"/>
                </a:cubicBezTo>
                <a:cubicBezTo>
                  <a:pt x="11823448" y="4250304"/>
                  <a:pt x="11823448" y="4250304"/>
                  <a:pt x="11823448" y="4248226"/>
                </a:cubicBezTo>
                <a:cubicBezTo>
                  <a:pt x="11823448" y="4233677"/>
                  <a:pt x="11817278" y="4214971"/>
                  <a:pt x="11809052" y="4200421"/>
                </a:cubicBezTo>
                <a:cubicBezTo>
                  <a:pt x="11811108" y="4198342"/>
                  <a:pt x="11823448" y="4187951"/>
                  <a:pt x="11825504" y="4185872"/>
                </a:cubicBezTo>
                <a:cubicBezTo>
                  <a:pt x="11839900" y="4198342"/>
                  <a:pt x="11856352" y="4208735"/>
                  <a:pt x="11870748" y="4212892"/>
                </a:cubicBezTo>
                <a:cubicBezTo>
                  <a:pt x="11872805" y="4212892"/>
                  <a:pt x="11872805" y="4212892"/>
                  <a:pt x="11872805" y="4212892"/>
                </a:cubicBezTo>
                <a:cubicBezTo>
                  <a:pt x="11876918" y="4208735"/>
                  <a:pt x="11885144" y="4202500"/>
                  <a:pt x="11887201" y="4196265"/>
                </a:cubicBezTo>
                <a:cubicBezTo>
                  <a:pt x="11889257" y="4196265"/>
                  <a:pt x="11889257" y="4196265"/>
                  <a:pt x="11889257" y="4196265"/>
                </a:cubicBezTo>
                <a:cubicBezTo>
                  <a:pt x="11885144" y="4179636"/>
                  <a:pt x="11874861" y="4163009"/>
                  <a:pt x="11862522" y="4150539"/>
                </a:cubicBezTo>
                <a:cubicBezTo>
                  <a:pt x="11864579" y="4148460"/>
                  <a:pt x="11874861" y="4133910"/>
                  <a:pt x="11874861" y="4131833"/>
                </a:cubicBezTo>
                <a:cubicBezTo>
                  <a:pt x="11891314" y="4140146"/>
                  <a:pt x="11909822" y="4146381"/>
                  <a:pt x="11926275" y="4146381"/>
                </a:cubicBezTo>
                <a:cubicBezTo>
                  <a:pt x="11928331" y="4144303"/>
                  <a:pt x="11928331" y="4144303"/>
                  <a:pt x="11928331" y="4144303"/>
                </a:cubicBezTo>
                <a:cubicBezTo>
                  <a:pt x="11930388" y="4140146"/>
                  <a:pt x="11936557" y="4131833"/>
                  <a:pt x="11938614" y="4125597"/>
                </a:cubicBezTo>
                <a:cubicBezTo>
                  <a:pt x="11938614" y="4123519"/>
                  <a:pt x="11938614" y="4123519"/>
                  <a:pt x="11938614" y="4123519"/>
                </a:cubicBezTo>
                <a:cubicBezTo>
                  <a:pt x="11930388" y="4111048"/>
                  <a:pt x="11915992" y="4096498"/>
                  <a:pt x="11901596" y="4088184"/>
                </a:cubicBezTo>
                <a:cubicBezTo>
                  <a:pt x="11901596" y="4084028"/>
                  <a:pt x="11909822" y="4069478"/>
                  <a:pt x="11909822" y="4067401"/>
                </a:cubicBezTo>
                <a:cubicBezTo>
                  <a:pt x="11926275" y="4071557"/>
                  <a:pt x="11944784" y="4071557"/>
                  <a:pt x="11961236" y="4067401"/>
                </a:cubicBezTo>
                <a:cubicBezTo>
                  <a:pt x="11963292" y="4067401"/>
                  <a:pt x="11963292" y="4067401"/>
                  <a:pt x="11963292" y="4067401"/>
                </a:cubicBezTo>
                <a:cubicBezTo>
                  <a:pt x="11965349" y="4061165"/>
                  <a:pt x="11967405" y="4052851"/>
                  <a:pt x="11967405" y="4046616"/>
                </a:cubicBezTo>
                <a:cubicBezTo>
                  <a:pt x="11967405" y="4044537"/>
                  <a:pt x="11967405" y="4044537"/>
                  <a:pt x="11967405" y="4044537"/>
                </a:cubicBezTo>
                <a:cubicBezTo>
                  <a:pt x="11957123" y="4032066"/>
                  <a:pt x="11940670" y="4023752"/>
                  <a:pt x="11922162" y="4017517"/>
                </a:cubicBezTo>
                <a:cubicBezTo>
                  <a:pt x="11924218" y="4015439"/>
                  <a:pt x="11926275" y="3998811"/>
                  <a:pt x="11926275" y="3996733"/>
                </a:cubicBezTo>
                <a:cubicBezTo>
                  <a:pt x="11944784" y="3996733"/>
                  <a:pt x="11963292" y="3990498"/>
                  <a:pt x="11975632" y="3982184"/>
                </a:cubicBezTo>
                <a:cubicBezTo>
                  <a:pt x="11977688" y="3982184"/>
                  <a:pt x="11977688" y="3982184"/>
                  <a:pt x="11977688" y="3982184"/>
                </a:cubicBezTo>
                <a:cubicBezTo>
                  <a:pt x="11977688" y="3978027"/>
                  <a:pt x="11977688" y="3973870"/>
                  <a:pt x="11977688" y="3969713"/>
                </a:cubicBezTo>
                <a:cubicBezTo>
                  <a:pt x="11977688" y="3967634"/>
                  <a:pt x="11977688" y="3963478"/>
                  <a:pt x="11977688" y="3959320"/>
                </a:cubicBezTo>
                <a:cubicBezTo>
                  <a:pt x="11975632" y="3959320"/>
                  <a:pt x="11975632" y="3959320"/>
                  <a:pt x="11975632" y="3959320"/>
                </a:cubicBezTo>
                <a:cubicBezTo>
                  <a:pt x="11963292" y="3951007"/>
                  <a:pt x="11944784" y="3944772"/>
                  <a:pt x="11926275" y="3944772"/>
                </a:cubicBezTo>
                <a:cubicBezTo>
                  <a:pt x="11926275" y="3942693"/>
                  <a:pt x="11924218" y="3926066"/>
                  <a:pt x="11924218" y="3923987"/>
                </a:cubicBezTo>
                <a:cubicBezTo>
                  <a:pt x="11940670" y="3917752"/>
                  <a:pt x="11957123" y="3909438"/>
                  <a:pt x="11967405" y="3896967"/>
                </a:cubicBezTo>
                <a:cubicBezTo>
                  <a:pt x="11969462" y="3896967"/>
                  <a:pt x="11969462" y="3896967"/>
                  <a:pt x="11969462" y="3896967"/>
                </a:cubicBezTo>
                <a:cubicBezTo>
                  <a:pt x="11969462" y="3894888"/>
                  <a:pt x="11969462" y="3894888"/>
                  <a:pt x="11969462" y="3894888"/>
                </a:cubicBezTo>
                <a:cubicBezTo>
                  <a:pt x="11967405" y="3888653"/>
                  <a:pt x="11965349" y="3880340"/>
                  <a:pt x="11963292" y="3874104"/>
                </a:cubicBezTo>
                <a:cubicBezTo>
                  <a:pt x="11961236" y="3874104"/>
                  <a:pt x="11961236" y="3874104"/>
                  <a:pt x="11961236" y="3874104"/>
                </a:cubicBezTo>
                <a:cubicBezTo>
                  <a:pt x="11946840" y="3867869"/>
                  <a:pt x="11928331" y="3869947"/>
                  <a:pt x="11909822" y="3874104"/>
                </a:cubicBezTo>
                <a:cubicBezTo>
                  <a:pt x="11909822" y="3872026"/>
                  <a:pt x="11903653" y="3855398"/>
                  <a:pt x="11901596" y="3853320"/>
                </a:cubicBezTo>
                <a:cubicBezTo>
                  <a:pt x="11918049" y="3845006"/>
                  <a:pt x="11930388" y="3830456"/>
                  <a:pt x="11938614" y="3815908"/>
                </a:cubicBezTo>
                <a:cubicBezTo>
                  <a:pt x="11938614" y="3813829"/>
                  <a:pt x="11938614" y="3813829"/>
                  <a:pt x="11938614" y="3813829"/>
                </a:cubicBezTo>
                <a:cubicBezTo>
                  <a:pt x="11936557" y="3809672"/>
                  <a:pt x="11932444" y="3801358"/>
                  <a:pt x="11928331" y="3795123"/>
                </a:cubicBezTo>
                <a:cubicBezTo>
                  <a:pt x="11926275" y="3795123"/>
                  <a:pt x="11926275" y="3795123"/>
                  <a:pt x="11926275" y="3795123"/>
                </a:cubicBezTo>
                <a:cubicBezTo>
                  <a:pt x="11909822" y="3795123"/>
                  <a:pt x="11891314" y="3799280"/>
                  <a:pt x="11876918" y="3807594"/>
                </a:cubicBezTo>
                <a:cubicBezTo>
                  <a:pt x="11874861" y="3807594"/>
                  <a:pt x="11864579" y="3793044"/>
                  <a:pt x="11862522" y="3790966"/>
                </a:cubicBezTo>
                <a:cubicBezTo>
                  <a:pt x="11874861" y="3778495"/>
                  <a:pt x="11885144" y="3761868"/>
                  <a:pt x="11889257" y="3745240"/>
                </a:cubicBezTo>
                <a:cubicBezTo>
                  <a:pt x="11889257" y="3743162"/>
                  <a:pt x="11889257" y="3743162"/>
                  <a:pt x="11889257" y="3743162"/>
                </a:cubicBezTo>
                <a:cubicBezTo>
                  <a:pt x="11885144" y="3739005"/>
                  <a:pt x="11878975" y="3732769"/>
                  <a:pt x="11872805" y="3728612"/>
                </a:cubicBezTo>
                <a:cubicBezTo>
                  <a:pt x="11856352" y="3732769"/>
                  <a:pt x="11839900" y="3741083"/>
                  <a:pt x="11827561" y="3753554"/>
                </a:cubicBezTo>
                <a:cubicBezTo>
                  <a:pt x="11825504" y="3753554"/>
                  <a:pt x="11811108" y="3743162"/>
                  <a:pt x="11809052" y="3741083"/>
                </a:cubicBezTo>
                <a:cubicBezTo>
                  <a:pt x="11819334" y="3724456"/>
                  <a:pt x="11823448" y="3707828"/>
                  <a:pt x="11823448" y="3691200"/>
                </a:cubicBezTo>
                <a:cubicBezTo>
                  <a:pt x="11823448" y="3691200"/>
                  <a:pt x="11823448" y="3689122"/>
                  <a:pt x="11823448" y="3689122"/>
                </a:cubicBezTo>
                <a:cubicBezTo>
                  <a:pt x="11817278" y="3684965"/>
                  <a:pt x="11809052" y="3680808"/>
                  <a:pt x="11804939" y="3678730"/>
                </a:cubicBezTo>
                <a:cubicBezTo>
                  <a:pt x="11802882" y="3676651"/>
                  <a:pt x="11802882" y="3676651"/>
                  <a:pt x="11802882" y="3676651"/>
                </a:cubicBezTo>
                <a:cubicBezTo>
                  <a:pt x="11802882" y="3678730"/>
                  <a:pt x="11802882" y="3678730"/>
                  <a:pt x="11802882" y="3678730"/>
                </a:cubicBezTo>
                <a:cubicBezTo>
                  <a:pt x="11788487" y="3684965"/>
                  <a:pt x="11776147" y="3699514"/>
                  <a:pt x="11765865" y="3714063"/>
                </a:cubicBezTo>
                <a:cubicBezTo>
                  <a:pt x="11763808" y="3714063"/>
                  <a:pt x="11747356" y="3707828"/>
                  <a:pt x="11745300" y="3705750"/>
                </a:cubicBezTo>
                <a:cubicBezTo>
                  <a:pt x="11747356" y="3697436"/>
                  <a:pt x="11749412" y="3689122"/>
                  <a:pt x="11749412" y="3678730"/>
                </a:cubicBezTo>
                <a:cubicBezTo>
                  <a:pt x="11749412" y="3670416"/>
                  <a:pt x="11747356" y="3662102"/>
                  <a:pt x="11745300" y="3653788"/>
                </a:cubicBezTo>
                <a:cubicBezTo>
                  <a:pt x="11745300" y="3651710"/>
                  <a:pt x="11745300" y="3651710"/>
                  <a:pt x="11745300" y="3651710"/>
                </a:cubicBezTo>
                <a:cubicBezTo>
                  <a:pt x="11743243" y="3651710"/>
                  <a:pt x="11743243" y="3651710"/>
                  <a:pt x="11743243" y="3651710"/>
                </a:cubicBezTo>
                <a:cubicBezTo>
                  <a:pt x="11739130" y="3649631"/>
                  <a:pt x="11730904" y="3647553"/>
                  <a:pt x="11722678" y="3647553"/>
                </a:cubicBezTo>
                <a:cubicBezTo>
                  <a:pt x="11710338" y="3657945"/>
                  <a:pt x="11700056" y="3674573"/>
                  <a:pt x="11695943" y="3693279"/>
                </a:cubicBezTo>
                <a:cubicBezTo>
                  <a:pt x="11693886" y="3691200"/>
                  <a:pt x="11677434" y="3689122"/>
                  <a:pt x="11673321" y="3689122"/>
                </a:cubicBezTo>
                <a:cubicBezTo>
                  <a:pt x="11673321" y="3672494"/>
                  <a:pt x="11669208" y="3653788"/>
                  <a:pt x="11660982" y="3639239"/>
                </a:cubicBezTo>
                <a:cubicBezTo>
                  <a:pt x="11658925" y="3639239"/>
                  <a:pt x="11658925" y="3639239"/>
                  <a:pt x="11658925" y="3639239"/>
                </a:cubicBezTo>
                <a:cubicBezTo>
                  <a:pt x="11652756" y="3637160"/>
                  <a:pt x="11644529" y="3637160"/>
                  <a:pt x="11638359" y="3639239"/>
                </a:cubicBezTo>
                <a:cubicBezTo>
                  <a:pt x="11636303" y="3639239"/>
                  <a:pt x="11636303" y="3639239"/>
                  <a:pt x="11636303" y="3639239"/>
                </a:cubicBezTo>
                <a:close/>
                <a:moveTo>
                  <a:pt x="0" y="0"/>
                </a:moveTo>
                <a:lnTo>
                  <a:pt x="12192000" y="0"/>
                </a:lnTo>
                <a:lnTo>
                  <a:pt x="12192000" y="4454665"/>
                </a:lnTo>
                <a:lnTo>
                  <a:pt x="4539049" y="4454665"/>
                </a:lnTo>
                <a:lnTo>
                  <a:pt x="0" y="4454665"/>
                </a:lnTo>
                <a:lnTo>
                  <a:pt x="0" y="3869778"/>
                </a:lnTo>
                <a:close/>
              </a:path>
            </a:pathLst>
          </a:custGeom>
          <a:solidFill>
            <a:srgbClr val="01B0E3">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lvl="0" indent="-228600">
              <a:lnSpc>
                <a:spcPct val="90000"/>
              </a:lnSpc>
              <a:spcBef>
                <a:spcPts val="1000"/>
              </a:spcBef>
              <a:buFont typeface="Arial" panose="020B0604020202020204" pitchFamily="34" charset="0"/>
              <a:buChar char="•"/>
            </a:pPr>
            <a:r>
              <a:rPr lang="en-US">
                <a:solidFill>
                  <a:schemeClr val="bg1">
                    <a:alpha val="0"/>
                  </a:schemeClr>
                </a:solidFill>
              </a:rPr>
              <a:t>z</a:t>
            </a:r>
          </a:p>
        </p:txBody>
      </p:sp>
      <p:sp>
        <p:nvSpPr>
          <p:cNvPr id="15" name="Slide Number Placeholder 5">
            <a:extLst>
              <a:ext uri="{FF2B5EF4-FFF2-40B4-BE49-F238E27FC236}">
                <a16:creationId xmlns:a16="http://schemas.microsoft.com/office/drawing/2014/main" id="{117E5071-7349-4505-A053-38E7B450BB1D}"/>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2255153178"/>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6" name="Picture Placeholder 25">
            <a:extLst>
              <a:ext uri="{FF2B5EF4-FFF2-40B4-BE49-F238E27FC236}">
                <a16:creationId xmlns:a16="http://schemas.microsoft.com/office/drawing/2014/main" id="{3B5555C6-768D-4D30-811A-F66CBE74CEF0}"/>
              </a:ext>
            </a:extLst>
          </p:cNvPr>
          <p:cNvSpPr>
            <a:spLocks noGrp="1"/>
          </p:cNvSpPr>
          <p:nvPr>
            <p:ph type="pic" sz="quarter" idx="13"/>
          </p:nvPr>
        </p:nvSpPr>
        <p:spPr>
          <a:xfrm>
            <a:off x="0" y="0"/>
            <a:ext cx="12192000" cy="5043713"/>
          </a:xfrm>
          <a:prstGeom prst="rect">
            <a:avLst/>
          </a:prstGeom>
        </p:spPr>
        <p:txBody>
          <a:bodyPr wrap="square">
            <a:noAutofit/>
          </a:bodyPr>
          <a:lstStyle/>
          <a:p>
            <a:endParaRPr lang="en-US"/>
          </a:p>
        </p:txBody>
      </p:sp>
      <p:sp>
        <p:nvSpPr>
          <p:cNvPr id="24" name="Rectangle 23">
            <a:extLst>
              <a:ext uri="{FF2B5EF4-FFF2-40B4-BE49-F238E27FC236}">
                <a16:creationId xmlns:a16="http://schemas.microsoft.com/office/drawing/2014/main" id="{109702C4-ABB0-4FA9-AC7F-FD0C1056D0BB}"/>
              </a:ext>
            </a:extLst>
          </p:cNvPr>
          <p:cNvSpPr/>
          <p:nvPr userDrawn="1"/>
        </p:nvSpPr>
        <p:spPr>
          <a:xfrm>
            <a:off x="0" y="0"/>
            <a:ext cx="12192000" cy="5043713"/>
          </a:xfrm>
          <a:prstGeom prst="rect">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274320" rtlCol="0" anchor="b"/>
          <a:lstStyle/>
          <a:p>
            <a:pPr algn="l"/>
            <a:r>
              <a:rPr lang="en-US">
                <a:solidFill>
                  <a:schemeClr val="lt1">
                    <a:alpha val="0"/>
                  </a:schemeClr>
                </a:solidFill>
              </a:rPr>
              <a:t>z</a:t>
            </a:r>
          </a:p>
        </p:txBody>
      </p:sp>
      <p:sp>
        <p:nvSpPr>
          <p:cNvPr id="27" name="Rectangle 26">
            <a:extLst>
              <a:ext uri="{FF2B5EF4-FFF2-40B4-BE49-F238E27FC236}">
                <a16:creationId xmlns:a16="http://schemas.microsoft.com/office/drawing/2014/main" id="{6D468973-885C-4EB1-BD5B-E7545B32CF5C}"/>
              </a:ext>
            </a:extLst>
          </p:cNvPr>
          <p:cNvSpPr/>
          <p:nvPr userDrawn="1"/>
        </p:nvSpPr>
        <p:spPr>
          <a:xfrm>
            <a:off x="0" y="5043714"/>
            <a:ext cx="12192000" cy="1814286"/>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297713"/>
            <a:ext cx="9733038" cy="635000"/>
          </a:xfrm>
        </p:spPr>
        <p:txBody>
          <a:bodyPr>
            <a:normAutofit/>
          </a:bodyPr>
          <a:lstStyle>
            <a:lvl1pPr marL="0" indent="0" algn="l">
              <a:buNone/>
              <a:defRPr sz="4400" b="1" cap="all" baseline="0">
                <a:solidFill>
                  <a:srgbClr val="01B0E3"/>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6042779"/>
            <a:ext cx="9733038" cy="465667"/>
          </a:xfrm>
        </p:spPr>
        <p:txBody>
          <a:bodyPr/>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9" name="Freeform: Shape 8">
            <a:extLst>
              <a:ext uri="{FF2B5EF4-FFF2-40B4-BE49-F238E27FC236}">
                <a16:creationId xmlns:a16="http://schemas.microsoft.com/office/drawing/2014/main" id="{82C86F38-D8C8-456F-8A72-3A2DD495DC6F}"/>
              </a:ext>
            </a:extLst>
          </p:cNvPr>
          <p:cNvSpPr>
            <a:spLocks/>
          </p:cNvSpPr>
          <p:nvPr userDrawn="1"/>
        </p:nvSpPr>
        <p:spPr bwMode="auto">
          <a:xfrm>
            <a:off x="10226674" y="6041015"/>
            <a:ext cx="1751014" cy="664585"/>
          </a:xfrm>
          <a:custGeom>
            <a:avLst/>
            <a:gdLst>
              <a:gd name="connsiteX0" fmla="*/ 1869753 w 2378076"/>
              <a:gd name="connsiteY0" fmla="*/ 541874 h 902582"/>
              <a:gd name="connsiteX1" fmla="*/ 1745039 w 2378076"/>
              <a:gd name="connsiteY1" fmla="*/ 604157 h 902582"/>
              <a:gd name="connsiteX2" fmla="*/ 1736725 w 2378076"/>
              <a:gd name="connsiteY2" fmla="*/ 609819 h 902582"/>
              <a:gd name="connsiteX3" fmla="*/ 1736725 w 2378076"/>
              <a:gd name="connsiteY3" fmla="*/ 612651 h 902582"/>
              <a:gd name="connsiteX4" fmla="*/ 1742268 w 2378076"/>
              <a:gd name="connsiteY4" fmla="*/ 621144 h 902582"/>
              <a:gd name="connsiteX5" fmla="*/ 1886381 w 2378076"/>
              <a:gd name="connsiteY5" fmla="*/ 706075 h 902582"/>
              <a:gd name="connsiteX6" fmla="*/ 1894695 w 2378076"/>
              <a:gd name="connsiteY6" fmla="*/ 706075 h 902582"/>
              <a:gd name="connsiteX7" fmla="*/ 1897467 w 2378076"/>
              <a:gd name="connsiteY7" fmla="*/ 691920 h 902582"/>
              <a:gd name="connsiteX8" fmla="*/ 1889152 w 2378076"/>
              <a:gd name="connsiteY8" fmla="*/ 553198 h 902582"/>
              <a:gd name="connsiteX9" fmla="*/ 1883610 w 2378076"/>
              <a:gd name="connsiteY9" fmla="*/ 541874 h 902582"/>
              <a:gd name="connsiteX10" fmla="*/ 1869753 w 2378076"/>
              <a:gd name="connsiteY10" fmla="*/ 541874 h 902582"/>
              <a:gd name="connsiteX11" fmla="*/ 1982115 w 2378076"/>
              <a:gd name="connsiteY11" fmla="*/ 539043 h 902582"/>
              <a:gd name="connsiteX12" fmla="*/ 1976518 w 2378076"/>
              <a:gd name="connsiteY12" fmla="*/ 550344 h 902582"/>
              <a:gd name="connsiteX13" fmla="*/ 1965325 w 2378076"/>
              <a:gd name="connsiteY13" fmla="*/ 691605 h 902582"/>
              <a:gd name="connsiteX14" fmla="*/ 1968123 w 2378076"/>
              <a:gd name="connsiteY14" fmla="*/ 702906 h 902582"/>
              <a:gd name="connsiteX15" fmla="*/ 1979317 w 2378076"/>
              <a:gd name="connsiteY15" fmla="*/ 702906 h 902582"/>
              <a:gd name="connsiteX16" fmla="*/ 2124828 w 2378076"/>
              <a:gd name="connsiteY16" fmla="*/ 618149 h 902582"/>
              <a:gd name="connsiteX17" fmla="*/ 2130425 w 2378076"/>
              <a:gd name="connsiteY17" fmla="*/ 609674 h 902582"/>
              <a:gd name="connsiteX18" fmla="*/ 2119232 w 2378076"/>
              <a:gd name="connsiteY18" fmla="*/ 601198 h 902582"/>
              <a:gd name="connsiteX19" fmla="*/ 1996106 w 2378076"/>
              <a:gd name="connsiteY19" fmla="*/ 539043 h 902582"/>
              <a:gd name="connsiteX20" fmla="*/ 1982115 w 2378076"/>
              <a:gd name="connsiteY20" fmla="*/ 539043 h 902582"/>
              <a:gd name="connsiteX21" fmla="*/ 871538 w 2378076"/>
              <a:gd name="connsiteY21" fmla="*/ 485068 h 902582"/>
              <a:gd name="connsiteX22" fmla="*/ 814983 w 2378076"/>
              <a:gd name="connsiteY22" fmla="*/ 487862 h 902582"/>
              <a:gd name="connsiteX23" fmla="*/ 781050 w 2378076"/>
              <a:gd name="connsiteY23" fmla="*/ 521390 h 902582"/>
              <a:gd name="connsiteX24" fmla="*/ 806500 w 2378076"/>
              <a:gd name="connsiteY24" fmla="*/ 554918 h 902582"/>
              <a:gd name="connsiteX25" fmla="*/ 871538 w 2378076"/>
              <a:gd name="connsiteY25" fmla="*/ 543742 h 902582"/>
              <a:gd name="connsiteX26" fmla="*/ 871538 w 2378076"/>
              <a:gd name="connsiteY26" fmla="*/ 485068 h 902582"/>
              <a:gd name="connsiteX27" fmla="*/ 396876 w 2378076"/>
              <a:gd name="connsiteY27" fmla="*/ 389818 h 902582"/>
              <a:gd name="connsiteX28" fmla="*/ 341313 w 2378076"/>
              <a:gd name="connsiteY28" fmla="*/ 471575 h 902582"/>
              <a:gd name="connsiteX29" fmla="*/ 396876 w 2378076"/>
              <a:gd name="connsiteY29" fmla="*/ 553331 h 902582"/>
              <a:gd name="connsiteX30" fmla="*/ 452438 w 2378076"/>
              <a:gd name="connsiteY30" fmla="*/ 471575 h 902582"/>
              <a:gd name="connsiteX31" fmla="*/ 396876 w 2378076"/>
              <a:gd name="connsiteY31" fmla="*/ 389818 h 902582"/>
              <a:gd name="connsiteX32" fmla="*/ 1964442 w 2378076"/>
              <a:gd name="connsiteY32" fmla="*/ 378529 h 902582"/>
              <a:gd name="connsiteX33" fmla="*/ 1954322 w 2378076"/>
              <a:gd name="connsiteY33" fmla="*/ 385585 h 902582"/>
              <a:gd name="connsiteX34" fmla="*/ 1957114 w 2378076"/>
              <a:gd name="connsiteY34" fmla="*/ 408163 h 902582"/>
              <a:gd name="connsiteX35" fmla="*/ 1979448 w 2378076"/>
              <a:gd name="connsiteY35" fmla="*/ 450496 h 902582"/>
              <a:gd name="connsiteX36" fmla="*/ 1931987 w 2378076"/>
              <a:gd name="connsiteY36" fmla="*/ 498474 h 902582"/>
              <a:gd name="connsiteX37" fmla="*/ 1884527 w 2378076"/>
              <a:gd name="connsiteY37" fmla="*/ 450496 h 902582"/>
              <a:gd name="connsiteX38" fmla="*/ 1906861 w 2378076"/>
              <a:gd name="connsiteY38" fmla="*/ 408163 h 902582"/>
              <a:gd name="connsiteX39" fmla="*/ 1909653 w 2378076"/>
              <a:gd name="connsiteY39" fmla="*/ 385585 h 902582"/>
              <a:gd name="connsiteX40" fmla="*/ 1887319 w 2378076"/>
              <a:gd name="connsiteY40" fmla="*/ 382763 h 902582"/>
              <a:gd name="connsiteX41" fmla="*/ 1851025 w 2378076"/>
              <a:gd name="connsiteY41" fmla="*/ 450496 h 902582"/>
              <a:gd name="connsiteX42" fmla="*/ 1931987 w 2378076"/>
              <a:gd name="connsiteY42" fmla="*/ 529518 h 902582"/>
              <a:gd name="connsiteX43" fmla="*/ 2012950 w 2378076"/>
              <a:gd name="connsiteY43" fmla="*/ 450496 h 902582"/>
              <a:gd name="connsiteX44" fmla="*/ 1976656 w 2378076"/>
              <a:gd name="connsiteY44" fmla="*/ 379940 h 902582"/>
              <a:gd name="connsiteX45" fmla="*/ 1964442 w 2378076"/>
              <a:gd name="connsiteY45" fmla="*/ 378529 h 902582"/>
              <a:gd name="connsiteX46" fmla="*/ 2166711 w 2378076"/>
              <a:gd name="connsiteY46" fmla="*/ 358068 h 902582"/>
              <a:gd name="connsiteX47" fmla="*/ 2155485 w 2378076"/>
              <a:gd name="connsiteY47" fmla="*/ 360888 h 902582"/>
              <a:gd name="connsiteX48" fmla="*/ 2040419 w 2378076"/>
              <a:gd name="connsiteY48" fmla="*/ 439837 h 902582"/>
              <a:gd name="connsiteX49" fmla="*/ 2032000 w 2378076"/>
              <a:gd name="connsiteY49" fmla="*/ 451115 h 902582"/>
              <a:gd name="connsiteX50" fmla="*/ 2040419 w 2378076"/>
              <a:gd name="connsiteY50" fmla="*/ 462393 h 902582"/>
              <a:gd name="connsiteX51" fmla="*/ 2155485 w 2378076"/>
              <a:gd name="connsiteY51" fmla="*/ 541342 h 902582"/>
              <a:gd name="connsiteX52" fmla="*/ 2166711 w 2378076"/>
              <a:gd name="connsiteY52" fmla="*/ 544162 h 902582"/>
              <a:gd name="connsiteX53" fmla="*/ 2172324 w 2378076"/>
              <a:gd name="connsiteY53" fmla="*/ 535703 h 902582"/>
              <a:gd name="connsiteX54" fmla="*/ 2172324 w 2378076"/>
              <a:gd name="connsiteY54" fmla="*/ 366527 h 902582"/>
              <a:gd name="connsiteX55" fmla="*/ 2166711 w 2378076"/>
              <a:gd name="connsiteY55" fmla="*/ 358068 h 902582"/>
              <a:gd name="connsiteX56" fmla="*/ 1697038 w 2378076"/>
              <a:gd name="connsiteY56" fmla="*/ 358068 h 902582"/>
              <a:gd name="connsiteX57" fmla="*/ 1691482 w 2378076"/>
              <a:gd name="connsiteY57" fmla="*/ 366527 h 902582"/>
              <a:gd name="connsiteX58" fmla="*/ 1691482 w 2378076"/>
              <a:gd name="connsiteY58" fmla="*/ 535703 h 902582"/>
              <a:gd name="connsiteX59" fmla="*/ 1697038 w 2378076"/>
              <a:gd name="connsiteY59" fmla="*/ 544162 h 902582"/>
              <a:gd name="connsiteX60" fmla="*/ 1708151 w 2378076"/>
              <a:gd name="connsiteY60" fmla="*/ 541342 h 902582"/>
              <a:gd name="connsiteX61" fmla="*/ 1822054 w 2378076"/>
              <a:gd name="connsiteY61" fmla="*/ 462393 h 902582"/>
              <a:gd name="connsiteX62" fmla="*/ 1830388 w 2378076"/>
              <a:gd name="connsiteY62" fmla="*/ 451115 h 902582"/>
              <a:gd name="connsiteX63" fmla="*/ 1822054 w 2378076"/>
              <a:gd name="connsiteY63" fmla="*/ 439837 h 902582"/>
              <a:gd name="connsiteX64" fmla="*/ 1708151 w 2378076"/>
              <a:gd name="connsiteY64" fmla="*/ 363707 h 902582"/>
              <a:gd name="connsiteX65" fmla="*/ 1697038 w 2378076"/>
              <a:gd name="connsiteY65" fmla="*/ 358068 h 902582"/>
              <a:gd name="connsiteX66" fmla="*/ 1170028 w 2378076"/>
              <a:gd name="connsiteY66" fmla="*/ 343781 h 902582"/>
              <a:gd name="connsiteX67" fmla="*/ 1206276 w 2378076"/>
              <a:gd name="connsiteY67" fmla="*/ 343781 h 902582"/>
              <a:gd name="connsiteX68" fmla="*/ 1214641 w 2378076"/>
              <a:gd name="connsiteY68" fmla="*/ 349423 h 902582"/>
              <a:gd name="connsiteX69" fmla="*/ 1267619 w 2378076"/>
              <a:gd name="connsiteY69" fmla="*/ 541235 h 902582"/>
              <a:gd name="connsiteX70" fmla="*/ 1270407 w 2378076"/>
              <a:gd name="connsiteY70" fmla="*/ 541235 h 902582"/>
              <a:gd name="connsiteX71" fmla="*/ 1320597 w 2378076"/>
              <a:gd name="connsiteY71" fmla="*/ 349423 h 902582"/>
              <a:gd name="connsiteX72" fmla="*/ 1328962 w 2378076"/>
              <a:gd name="connsiteY72" fmla="*/ 343781 h 902582"/>
              <a:gd name="connsiteX73" fmla="*/ 1367998 w 2378076"/>
              <a:gd name="connsiteY73" fmla="*/ 343781 h 902582"/>
              <a:gd name="connsiteX74" fmla="*/ 1373575 w 2378076"/>
              <a:gd name="connsiteY74" fmla="*/ 346602 h 902582"/>
              <a:gd name="connsiteX75" fmla="*/ 1376363 w 2378076"/>
              <a:gd name="connsiteY75" fmla="*/ 355064 h 902582"/>
              <a:gd name="connsiteX76" fmla="*/ 1370786 w 2378076"/>
              <a:gd name="connsiteY76" fmla="*/ 383272 h 902582"/>
              <a:gd name="connsiteX77" fmla="*/ 1354057 w 2378076"/>
              <a:gd name="connsiteY77" fmla="*/ 439687 h 902582"/>
              <a:gd name="connsiteX78" fmla="*/ 1309444 w 2378076"/>
              <a:gd name="connsiteY78" fmla="*/ 614575 h 902582"/>
              <a:gd name="connsiteX79" fmla="*/ 1236948 w 2378076"/>
              <a:gd name="connsiteY79" fmla="*/ 685094 h 902582"/>
              <a:gd name="connsiteX80" fmla="*/ 1234159 w 2378076"/>
              <a:gd name="connsiteY80" fmla="*/ 685094 h 902582"/>
              <a:gd name="connsiteX81" fmla="*/ 1170028 w 2378076"/>
              <a:gd name="connsiteY81" fmla="*/ 676632 h 902582"/>
              <a:gd name="connsiteX82" fmla="*/ 1161663 w 2378076"/>
              <a:gd name="connsiteY82" fmla="*/ 668170 h 902582"/>
              <a:gd name="connsiteX83" fmla="*/ 1161663 w 2378076"/>
              <a:gd name="connsiteY83" fmla="*/ 642783 h 902582"/>
              <a:gd name="connsiteX84" fmla="*/ 1164452 w 2378076"/>
              <a:gd name="connsiteY84" fmla="*/ 637141 h 902582"/>
              <a:gd name="connsiteX85" fmla="*/ 1172817 w 2378076"/>
              <a:gd name="connsiteY85" fmla="*/ 634320 h 902582"/>
              <a:gd name="connsiteX86" fmla="*/ 1220218 w 2378076"/>
              <a:gd name="connsiteY86" fmla="*/ 637141 h 902582"/>
              <a:gd name="connsiteX87" fmla="*/ 1253677 w 2378076"/>
              <a:gd name="connsiteY87" fmla="*/ 611754 h 902582"/>
              <a:gd name="connsiteX88" fmla="*/ 1253677 w 2378076"/>
              <a:gd name="connsiteY88" fmla="*/ 608933 h 902582"/>
              <a:gd name="connsiteX89" fmla="*/ 1259254 w 2378076"/>
              <a:gd name="connsiteY89" fmla="*/ 597650 h 902582"/>
              <a:gd name="connsiteX90" fmla="*/ 1248101 w 2378076"/>
              <a:gd name="connsiteY90" fmla="*/ 597650 h 902582"/>
              <a:gd name="connsiteX91" fmla="*/ 1214641 w 2378076"/>
              <a:gd name="connsiteY91" fmla="*/ 569443 h 902582"/>
              <a:gd name="connsiteX92" fmla="*/ 1158875 w 2378076"/>
              <a:gd name="connsiteY92" fmla="*/ 355064 h 902582"/>
              <a:gd name="connsiteX93" fmla="*/ 1161663 w 2378076"/>
              <a:gd name="connsiteY93" fmla="*/ 346602 h 902582"/>
              <a:gd name="connsiteX94" fmla="*/ 1170028 w 2378076"/>
              <a:gd name="connsiteY94" fmla="*/ 343781 h 902582"/>
              <a:gd name="connsiteX95" fmla="*/ 1116013 w 2378076"/>
              <a:gd name="connsiteY95" fmla="*/ 340606 h 902582"/>
              <a:gd name="connsiteX96" fmla="*/ 1124347 w 2378076"/>
              <a:gd name="connsiteY96" fmla="*/ 343432 h 902582"/>
              <a:gd name="connsiteX97" fmla="*/ 1127125 w 2378076"/>
              <a:gd name="connsiteY97" fmla="*/ 349085 h 902582"/>
              <a:gd name="connsiteX98" fmla="*/ 1127125 w 2378076"/>
              <a:gd name="connsiteY98" fmla="*/ 385824 h 902582"/>
              <a:gd name="connsiteX99" fmla="*/ 1118791 w 2378076"/>
              <a:gd name="connsiteY99" fmla="*/ 394302 h 902582"/>
              <a:gd name="connsiteX100" fmla="*/ 1049337 w 2378076"/>
              <a:gd name="connsiteY100" fmla="*/ 425389 h 902582"/>
              <a:gd name="connsiteX101" fmla="*/ 1049337 w 2378076"/>
              <a:gd name="connsiteY101" fmla="*/ 589303 h 902582"/>
              <a:gd name="connsiteX102" fmla="*/ 1041003 w 2378076"/>
              <a:gd name="connsiteY102" fmla="*/ 597781 h 902582"/>
              <a:gd name="connsiteX103" fmla="*/ 1002109 w 2378076"/>
              <a:gd name="connsiteY103" fmla="*/ 597781 h 902582"/>
              <a:gd name="connsiteX104" fmla="*/ 993775 w 2378076"/>
              <a:gd name="connsiteY104" fmla="*/ 589303 h 902582"/>
              <a:gd name="connsiteX105" fmla="*/ 993775 w 2378076"/>
              <a:gd name="connsiteY105" fmla="*/ 351911 h 902582"/>
              <a:gd name="connsiteX106" fmla="*/ 1002109 w 2378076"/>
              <a:gd name="connsiteY106" fmla="*/ 343432 h 902582"/>
              <a:gd name="connsiteX107" fmla="*/ 1041003 w 2378076"/>
              <a:gd name="connsiteY107" fmla="*/ 343432 h 902582"/>
              <a:gd name="connsiteX108" fmla="*/ 1049337 w 2378076"/>
              <a:gd name="connsiteY108" fmla="*/ 351911 h 902582"/>
              <a:gd name="connsiteX109" fmla="*/ 1049337 w 2378076"/>
              <a:gd name="connsiteY109" fmla="*/ 368867 h 902582"/>
              <a:gd name="connsiteX110" fmla="*/ 1116013 w 2378076"/>
              <a:gd name="connsiteY110" fmla="*/ 340606 h 902582"/>
              <a:gd name="connsiteX111" fmla="*/ 843157 w 2378076"/>
              <a:gd name="connsiteY111" fmla="*/ 335843 h 902582"/>
              <a:gd name="connsiteX112" fmla="*/ 930276 w 2378076"/>
              <a:gd name="connsiteY112" fmla="*/ 423390 h 902582"/>
              <a:gd name="connsiteX113" fmla="*/ 930276 w 2378076"/>
              <a:gd name="connsiteY113" fmla="*/ 592835 h 902582"/>
              <a:gd name="connsiteX114" fmla="*/ 927466 w 2378076"/>
              <a:gd name="connsiteY114" fmla="*/ 601307 h 902582"/>
              <a:gd name="connsiteX115" fmla="*/ 919035 w 2378076"/>
              <a:gd name="connsiteY115" fmla="*/ 604131 h 902582"/>
              <a:gd name="connsiteX116" fmla="*/ 879691 w 2378076"/>
              <a:gd name="connsiteY116" fmla="*/ 587187 h 902582"/>
              <a:gd name="connsiteX117" fmla="*/ 798192 w 2378076"/>
              <a:gd name="connsiteY117" fmla="*/ 604131 h 902582"/>
              <a:gd name="connsiteX118" fmla="*/ 722313 w 2378076"/>
              <a:gd name="connsiteY118" fmla="*/ 522233 h 902582"/>
              <a:gd name="connsiteX119" fmla="*/ 809433 w 2378076"/>
              <a:gd name="connsiteY119" fmla="*/ 445983 h 902582"/>
              <a:gd name="connsiteX120" fmla="*/ 871260 w 2378076"/>
              <a:gd name="connsiteY120" fmla="*/ 440334 h 902582"/>
              <a:gd name="connsiteX121" fmla="*/ 871260 w 2378076"/>
              <a:gd name="connsiteY121" fmla="*/ 423390 h 902582"/>
              <a:gd name="connsiteX122" fmla="*/ 840346 w 2378076"/>
              <a:gd name="connsiteY122" fmla="*/ 392325 h 902582"/>
              <a:gd name="connsiteX123" fmla="*/ 750416 w 2378076"/>
              <a:gd name="connsiteY123" fmla="*/ 397973 h 902582"/>
              <a:gd name="connsiteX124" fmla="*/ 744796 w 2378076"/>
              <a:gd name="connsiteY124" fmla="*/ 395149 h 902582"/>
              <a:gd name="connsiteX125" fmla="*/ 741985 w 2378076"/>
              <a:gd name="connsiteY125" fmla="*/ 389501 h 902582"/>
              <a:gd name="connsiteX126" fmla="*/ 739175 w 2378076"/>
              <a:gd name="connsiteY126" fmla="*/ 355612 h 902582"/>
              <a:gd name="connsiteX127" fmla="*/ 747606 w 2378076"/>
              <a:gd name="connsiteY127" fmla="*/ 347140 h 902582"/>
              <a:gd name="connsiteX128" fmla="*/ 843157 w 2378076"/>
              <a:gd name="connsiteY128" fmla="*/ 335843 h 902582"/>
              <a:gd name="connsiteX129" fmla="*/ 396875 w 2378076"/>
              <a:gd name="connsiteY129" fmla="*/ 335843 h 902582"/>
              <a:gd name="connsiteX130" fmla="*/ 511175 w 2378076"/>
              <a:gd name="connsiteY130" fmla="*/ 469987 h 902582"/>
              <a:gd name="connsiteX131" fmla="*/ 396875 w 2378076"/>
              <a:gd name="connsiteY131" fmla="*/ 604131 h 902582"/>
              <a:gd name="connsiteX132" fmla="*/ 282575 w 2378076"/>
              <a:gd name="connsiteY132" fmla="*/ 469987 h 902582"/>
              <a:gd name="connsiteX133" fmla="*/ 396875 w 2378076"/>
              <a:gd name="connsiteY133" fmla="*/ 335843 h 902582"/>
              <a:gd name="connsiteX134" fmla="*/ 103585 w 2378076"/>
              <a:gd name="connsiteY134" fmla="*/ 300918 h 902582"/>
              <a:gd name="connsiteX135" fmla="*/ 61913 w 2378076"/>
              <a:gd name="connsiteY135" fmla="*/ 303759 h 902582"/>
              <a:gd name="connsiteX136" fmla="*/ 61913 w 2378076"/>
              <a:gd name="connsiteY136" fmla="*/ 406027 h 902582"/>
              <a:gd name="connsiteX137" fmla="*/ 123032 w 2378076"/>
              <a:gd name="connsiteY137" fmla="*/ 406027 h 902582"/>
              <a:gd name="connsiteX138" fmla="*/ 184151 w 2378076"/>
              <a:gd name="connsiteY138" fmla="*/ 354893 h 902582"/>
              <a:gd name="connsiteX139" fmla="*/ 125810 w 2378076"/>
              <a:gd name="connsiteY139" fmla="*/ 300918 h 902582"/>
              <a:gd name="connsiteX140" fmla="*/ 103585 w 2378076"/>
              <a:gd name="connsiteY140" fmla="*/ 300918 h 902582"/>
              <a:gd name="connsiteX141" fmla="*/ 614557 w 2378076"/>
              <a:gd name="connsiteY141" fmla="*/ 285043 h 902582"/>
              <a:gd name="connsiteX142" fmla="*/ 622912 w 2378076"/>
              <a:gd name="connsiteY142" fmla="*/ 285043 h 902582"/>
              <a:gd name="connsiteX143" fmla="*/ 625698 w 2378076"/>
              <a:gd name="connsiteY143" fmla="*/ 293524 h 902582"/>
              <a:gd name="connsiteX144" fmla="*/ 625698 w 2378076"/>
              <a:gd name="connsiteY144" fmla="*/ 344407 h 902582"/>
              <a:gd name="connsiteX145" fmla="*/ 684184 w 2378076"/>
              <a:gd name="connsiteY145" fmla="*/ 344407 h 902582"/>
              <a:gd name="connsiteX146" fmla="*/ 692540 w 2378076"/>
              <a:gd name="connsiteY146" fmla="*/ 352888 h 902582"/>
              <a:gd name="connsiteX147" fmla="*/ 692540 w 2378076"/>
              <a:gd name="connsiteY147" fmla="*/ 386811 h 902582"/>
              <a:gd name="connsiteX148" fmla="*/ 684184 w 2378076"/>
              <a:gd name="connsiteY148" fmla="*/ 395291 h 902582"/>
              <a:gd name="connsiteX149" fmla="*/ 625698 w 2378076"/>
              <a:gd name="connsiteY149" fmla="*/ 395291 h 902582"/>
              <a:gd name="connsiteX150" fmla="*/ 625698 w 2378076"/>
              <a:gd name="connsiteY150" fmla="*/ 499885 h 902582"/>
              <a:gd name="connsiteX151" fmla="*/ 650763 w 2378076"/>
              <a:gd name="connsiteY151" fmla="*/ 550769 h 902582"/>
              <a:gd name="connsiteX152" fmla="*/ 684184 w 2378076"/>
              <a:gd name="connsiteY152" fmla="*/ 547942 h 902582"/>
              <a:gd name="connsiteX153" fmla="*/ 692540 w 2378076"/>
              <a:gd name="connsiteY153" fmla="*/ 559249 h 902582"/>
              <a:gd name="connsiteX154" fmla="*/ 695325 w 2378076"/>
              <a:gd name="connsiteY154" fmla="*/ 590345 h 902582"/>
              <a:gd name="connsiteX155" fmla="*/ 686969 w 2378076"/>
              <a:gd name="connsiteY155" fmla="*/ 601652 h 902582"/>
              <a:gd name="connsiteX156" fmla="*/ 642408 w 2378076"/>
              <a:gd name="connsiteY156" fmla="*/ 607306 h 902582"/>
              <a:gd name="connsiteX157" fmla="*/ 567211 w 2378076"/>
              <a:gd name="connsiteY157" fmla="*/ 508366 h 902582"/>
              <a:gd name="connsiteX158" fmla="*/ 567211 w 2378076"/>
              <a:gd name="connsiteY158" fmla="*/ 395291 h 902582"/>
              <a:gd name="connsiteX159" fmla="*/ 544930 w 2378076"/>
              <a:gd name="connsiteY159" fmla="*/ 395291 h 902582"/>
              <a:gd name="connsiteX160" fmla="*/ 536575 w 2378076"/>
              <a:gd name="connsiteY160" fmla="*/ 386811 h 902582"/>
              <a:gd name="connsiteX161" fmla="*/ 536575 w 2378076"/>
              <a:gd name="connsiteY161" fmla="*/ 352888 h 902582"/>
              <a:gd name="connsiteX162" fmla="*/ 544930 w 2378076"/>
              <a:gd name="connsiteY162" fmla="*/ 344407 h 902582"/>
              <a:gd name="connsiteX163" fmla="*/ 567211 w 2378076"/>
              <a:gd name="connsiteY163" fmla="*/ 344407 h 902582"/>
              <a:gd name="connsiteX164" fmla="*/ 567211 w 2378076"/>
              <a:gd name="connsiteY164" fmla="*/ 302004 h 902582"/>
              <a:gd name="connsiteX165" fmla="*/ 575566 w 2378076"/>
              <a:gd name="connsiteY165" fmla="*/ 293524 h 902582"/>
              <a:gd name="connsiteX166" fmla="*/ 614557 w 2378076"/>
              <a:gd name="connsiteY166" fmla="*/ 285043 h 902582"/>
              <a:gd name="connsiteX167" fmla="*/ 117618 w 2378076"/>
              <a:gd name="connsiteY167" fmla="*/ 245356 h 902582"/>
              <a:gd name="connsiteX168" fmla="*/ 126019 w 2378076"/>
              <a:gd name="connsiteY168" fmla="*/ 245356 h 902582"/>
              <a:gd name="connsiteX169" fmla="*/ 246438 w 2378076"/>
              <a:gd name="connsiteY169" fmla="*/ 352493 h 902582"/>
              <a:gd name="connsiteX170" fmla="*/ 184828 w 2378076"/>
              <a:gd name="connsiteY170" fmla="*/ 445534 h 902582"/>
              <a:gd name="connsiteX171" fmla="*/ 249238 w 2378076"/>
              <a:gd name="connsiteY171" fmla="*/ 586504 h 902582"/>
              <a:gd name="connsiteX172" fmla="*/ 246438 w 2378076"/>
              <a:gd name="connsiteY172" fmla="*/ 594962 h 902582"/>
              <a:gd name="connsiteX173" fmla="*/ 238037 w 2378076"/>
              <a:gd name="connsiteY173" fmla="*/ 597781 h 902582"/>
              <a:gd name="connsiteX174" fmla="*/ 193230 w 2378076"/>
              <a:gd name="connsiteY174" fmla="*/ 597781 h 902582"/>
              <a:gd name="connsiteX175" fmla="*/ 184828 w 2378076"/>
              <a:gd name="connsiteY175" fmla="*/ 592142 h 902582"/>
              <a:gd name="connsiteX176" fmla="*/ 128820 w 2378076"/>
              <a:gd name="connsiteY176" fmla="*/ 462450 h 902582"/>
              <a:gd name="connsiteX177" fmla="*/ 61610 w 2378076"/>
              <a:gd name="connsiteY177" fmla="*/ 459631 h 902582"/>
              <a:gd name="connsiteX178" fmla="*/ 61610 w 2378076"/>
              <a:gd name="connsiteY178" fmla="*/ 589323 h 902582"/>
              <a:gd name="connsiteX179" fmla="*/ 50408 w 2378076"/>
              <a:gd name="connsiteY179" fmla="*/ 597781 h 902582"/>
              <a:gd name="connsiteX180" fmla="*/ 11202 w 2378076"/>
              <a:gd name="connsiteY180" fmla="*/ 597781 h 902582"/>
              <a:gd name="connsiteX181" fmla="*/ 0 w 2378076"/>
              <a:gd name="connsiteY181" fmla="*/ 589323 h 902582"/>
              <a:gd name="connsiteX182" fmla="*/ 0 w 2378076"/>
              <a:gd name="connsiteY182" fmla="*/ 262273 h 902582"/>
              <a:gd name="connsiteX183" fmla="*/ 8402 w 2378076"/>
              <a:gd name="connsiteY183" fmla="*/ 250995 h 902582"/>
              <a:gd name="connsiteX184" fmla="*/ 117618 w 2378076"/>
              <a:gd name="connsiteY184" fmla="*/ 245356 h 902582"/>
              <a:gd name="connsiteX185" fmla="*/ 1968123 w 2378076"/>
              <a:gd name="connsiteY185" fmla="*/ 200530 h 902582"/>
              <a:gd name="connsiteX186" fmla="*/ 1965325 w 2378076"/>
              <a:gd name="connsiteY186" fmla="*/ 211723 h 902582"/>
              <a:gd name="connsiteX187" fmla="*/ 1976518 w 2378076"/>
              <a:gd name="connsiteY187" fmla="*/ 348840 h 902582"/>
              <a:gd name="connsiteX188" fmla="*/ 1982115 w 2378076"/>
              <a:gd name="connsiteY188" fmla="*/ 362831 h 902582"/>
              <a:gd name="connsiteX189" fmla="*/ 1996106 w 2378076"/>
              <a:gd name="connsiteY189" fmla="*/ 360033 h 902582"/>
              <a:gd name="connsiteX190" fmla="*/ 2119232 w 2378076"/>
              <a:gd name="connsiteY190" fmla="*/ 301269 h 902582"/>
              <a:gd name="connsiteX191" fmla="*/ 2130425 w 2378076"/>
              <a:gd name="connsiteY191" fmla="*/ 292874 h 902582"/>
              <a:gd name="connsiteX192" fmla="*/ 2124828 w 2378076"/>
              <a:gd name="connsiteY192" fmla="*/ 284479 h 902582"/>
              <a:gd name="connsiteX193" fmla="*/ 1979317 w 2378076"/>
              <a:gd name="connsiteY193" fmla="*/ 200530 h 902582"/>
              <a:gd name="connsiteX194" fmla="*/ 1968123 w 2378076"/>
              <a:gd name="connsiteY194" fmla="*/ 200530 h 902582"/>
              <a:gd name="connsiteX195" fmla="*/ 1890255 w 2378076"/>
              <a:gd name="connsiteY195" fmla="*/ 199484 h 902582"/>
              <a:gd name="connsiteX196" fmla="*/ 1884658 w 2378076"/>
              <a:gd name="connsiteY196" fmla="*/ 200536 h 902582"/>
              <a:gd name="connsiteX197" fmla="*/ 1739147 w 2378076"/>
              <a:gd name="connsiteY197" fmla="*/ 284673 h 902582"/>
              <a:gd name="connsiteX198" fmla="*/ 1733550 w 2378076"/>
              <a:gd name="connsiteY198" fmla="*/ 293087 h 902582"/>
              <a:gd name="connsiteX199" fmla="*/ 1744743 w 2378076"/>
              <a:gd name="connsiteY199" fmla="*/ 301501 h 902582"/>
              <a:gd name="connsiteX200" fmla="*/ 1867869 w 2378076"/>
              <a:gd name="connsiteY200" fmla="*/ 363202 h 902582"/>
              <a:gd name="connsiteX201" fmla="*/ 1881860 w 2378076"/>
              <a:gd name="connsiteY201" fmla="*/ 363202 h 902582"/>
              <a:gd name="connsiteX202" fmla="*/ 1887457 w 2378076"/>
              <a:gd name="connsiteY202" fmla="*/ 351983 h 902582"/>
              <a:gd name="connsiteX203" fmla="*/ 1898650 w 2378076"/>
              <a:gd name="connsiteY203" fmla="*/ 214559 h 902582"/>
              <a:gd name="connsiteX204" fmla="*/ 1895852 w 2378076"/>
              <a:gd name="connsiteY204" fmla="*/ 200536 h 902582"/>
              <a:gd name="connsiteX205" fmla="*/ 1890255 w 2378076"/>
              <a:gd name="connsiteY205" fmla="*/ 199484 h 902582"/>
              <a:gd name="connsiteX206" fmla="*/ 1932782 w 2378076"/>
              <a:gd name="connsiteY206" fmla="*/ 151693 h 902582"/>
              <a:gd name="connsiteX207" fmla="*/ 2227264 w 2378076"/>
              <a:gd name="connsiteY207" fmla="*/ 449350 h 902582"/>
              <a:gd name="connsiteX208" fmla="*/ 1932782 w 2378076"/>
              <a:gd name="connsiteY208" fmla="*/ 747007 h 902582"/>
              <a:gd name="connsiteX209" fmla="*/ 1638300 w 2378076"/>
              <a:gd name="connsiteY209" fmla="*/ 449350 h 902582"/>
              <a:gd name="connsiteX210" fmla="*/ 1932782 w 2378076"/>
              <a:gd name="connsiteY210" fmla="*/ 151693 h 902582"/>
              <a:gd name="connsiteX211" fmla="*/ 1931988 w 2378076"/>
              <a:gd name="connsiteY211" fmla="*/ 108832 h 902582"/>
              <a:gd name="connsiteX212" fmla="*/ 1597025 w 2378076"/>
              <a:gd name="connsiteY212" fmla="*/ 447764 h 902582"/>
              <a:gd name="connsiteX213" fmla="*/ 1931988 w 2378076"/>
              <a:gd name="connsiteY213" fmla="*/ 786696 h 902582"/>
              <a:gd name="connsiteX214" fmla="*/ 2266951 w 2378076"/>
              <a:gd name="connsiteY214" fmla="*/ 447764 h 902582"/>
              <a:gd name="connsiteX215" fmla="*/ 1931988 w 2378076"/>
              <a:gd name="connsiteY215" fmla="*/ 108832 h 902582"/>
              <a:gd name="connsiteX216" fmla="*/ 1914436 w 2378076"/>
              <a:gd name="connsiteY216" fmla="*/ 2117 h 902582"/>
              <a:gd name="connsiteX217" fmla="*/ 1917229 w 2378076"/>
              <a:gd name="connsiteY217" fmla="*/ 2117 h 902582"/>
              <a:gd name="connsiteX218" fmla="*/ 1945160 w 2378076"/>
              <a:gd name="connsiteY218" fmla="*/ 2117 h 902582"/>
              <a:gd name="connsiteX219" fmla="*/ 1947953 w 2378076"/>
              <a:gd name="connsiteY219" fmla="*/ 2117 h 902582"/>
              <a:gd name="connsiteX220" fmla="*/ 1964711 w 2378076"/>
              <a:gd name="connsiteY220" fmla="*/ 69864 h 902582"/>
              <a:gd name="connsiteX221" fmla="*/ 1995434 w 2378076"/>
              <a:gd name="connsiteY221" fmla="*/ 75509 h 902582"/>
              <a:gd name="connsiteX222" fmla="*/ 2031743 w 2378076"/>
              <a:gd name="connsiteY222" fmla="*/ 13408 h 902582"/>
              <a:gd name="connsiteX223" fmla="*/ 2059673 w 2378076"/>
              <a:gd name="connsiteY223" fmla="*/ 19054 h 902582"/>
              <a:gd name="connsiteX224" fmla="*/ 2062466 w 2378076"/>
              <a:gd name="connsiteY224" fmla="*/ 19054 h 902582"/>
              <a:gd name="connsiteX225" fmla="*/ 2062466 w 2378076"/>
              <a:gd name="connsiteY225" fmla="*/ 21876 h 902582"/>
              <a:gd name="connsiteX226" fmla="*/ 2068052 w 2378076"/>
              <a:gd name="connsiteY226" fmla="*/ 55750 h 902582"/>
              <a:gd name="connsiteX227" fmla="*/ 2062466 w 2378076"/>
              <a:gd name="connsiteY227" fmla="*/ 92446 h 902582"/>
              <a:gd name="connsiteX228" fmla="*/ 2090396 w 2378076"/>
              <a:gd name="connsiteY228" fmla="*/ 103737 h 902582"/>
              <a:gd name="connsiteX229" fmla="*/ 2140670 w 2378076"/>
              <a:gd name="connsiteY229" fmla="*/ 55750 h 902582"/>
              <a:gd name="connsiteX230" fmla="*/ 2140670 w 2378076"/>
              <a:gd name="connsiteY230" fmla="*/ 52927 h 902582"/>
              <a:gd name="connsiteX231" fmla="*/ 2143463 w 2378076"/>
              <a:gd name="connsiteY231" fmla="*/ 55750 h 902582"/>
              <a:gd name="connsiteX232" fmla="*/ 2168600 w 2378076"/>
              <a:gd name="connsiteY232" fmla="*/ 69864 h 902582"/>
              <a:gd name="connsiteX233" fmla="*/ 2168600 w 2378076"/>
              <a:gd name="connsiteY233" fmla="*/ 72686 h 902582"/>
              <a:gd name="connsiteX234" fmla="*/ 2149049 w 2378076"/>
              <a:gd name="connsiteY234" fmla="*/ 140433 h 902582"/>
              <a:gd name="connsiteX235" fmla="*/ 2174186 w 2378076"/>
              <a:gd name="connsiteY235" fmla="*/ 157370 h 902582"/>
              <a:gd name="connsiteX236" fmla="*/ 2235633 w 2378076"/>
              <a:gd name="connsiteY236" fmla="*/ 123496 h 902582"/>
              <a:gd name="connsiteX237" fmla="*/ 2257977 w 2378076"/>
              <a:gd name="connsiteY237" fmla="*/ 143256 h 902582"/>
              <a:gd name="connsiteX238" fmla="*/ 2257977 w 2378076"/>
              <a:gd name="connsiteY238" fmla="*/ 146079 h 902582"/>
              <a:gd name="connsiteX239" fmla="*/ 2221667 w 2378076"/>
              <a:gd name="connsiteY239" fmla="*/ 208180 h 902582"/>
              <a:gd name="connsiteX240" fmla="*/ 2241219 w 2378076"/>
              <a:gd name="connsiteY240" fmla="*/ 230762 h 902582"/>
              <a:gd name="connsiteX241" fmla="*/ 2308251 w 2378076"/>
              <a:gd name="connsiteY241" fmla="*/ 213825 h 902582"/>
              <a:gd name="connsiteX242" fmla="*/ 2311044 w 2378076"/>
              <a:gd name="connsiteY242" fmla="*/ 213825 h 902582"/>
              <a:gd name="connsiteX243" fmla="*/ 2325009 w 2378076"/>
              <a:gd name="connsiteY243" fmla="*/ 239230 h 902582"/>
              <a:gd name="connsiteX244" fmla="*/ 2325009 w 2378076"/>
              <a:gd name="connsiteY244" fmla="*/ 242053 h 902582"/>
              <a:gd name="connsiteX245" fmla="*/ 2274735 w 2378076"/>
              <a:gd name="connsiteY245" fmla="*/ 292863 h 902582"/>
              <a:gd name="connsiteX246" fmla="*/ 2285907 w 2378076"/>
              <a:gd name="connsiteY246" fmla="*/ 321091 h 902582"/>
              <a:gd name="connsiteX247" fmla="*/ 2355732 w 2378076"/>
              <a:gd name="connsiteY247" fmla="*/ 321091 h 902582"/>
              <a:gd name="connsiteX248" fmla="*/ 2358525 w 2378076"/>
              <a:gd name="connsiteY248" fmla="*/ 321091 h 902582"/>
              <a:gd name="connsiteX249" fmla="*/ 2366904 w 2378076"/>
              <a:gd name="connsiteY249" fmla="*/ 349318 h 902582"/>
              <a:gd name="connsiteX250" fmla="*/ 2366904 w 2378076"/>
              <a:gd name="connsiteY250" fmla="*/ 352141 h 902582"/>
              <a:gd name="connsiteX251" fmla="*/ 2364111 w 2378076"/>
              <a:gd name="connsiteY251" fmla="*/ 352141 h 902582"/>
              <a:gd name="connsiteX252" fmla="*/ 2305458 w 2378076"/>
              <a:gd name="connsiteY252" fmla="*/ 388837 h 902582"/>
              <a:gd name="connsiteX253" fmla="*/ 2308251 w 2378076"/>
              <a:gd name="connsiteY253" fmla="*/ 417065 h 902582"/>
              <a:gd name="connsiteX254" fmla="*/ 2375283 w 2378076"/>
              <a:gd name="connsiteY254" fmla="*/ 436824 h 902582"/>
              <a:gd name="connsiteX255" fmla="*/ 2378076 w 2378076"/>
              <a:gd name="connsiteY255" fmla="*/ 436824 h 902582"/>
              <a:gd name="connsiteX256" fmla="*/ 2378076 w 2378076"/>
              <a:gd name="connsiteY256" fmla="*/ 450938 h 902582"/>
              <a:gd name="connsiteX257" fmla="*/ 2378076 w 2378076"/>
              <a:gd name="connsiteY257" fmla="*/ 467875 h 902582"/>
              <a:gd name="connsiteX258" fmla="*/ 2375283 w 2378076"/>
              <a:gd name="connsiteY258" fmla="*/ 467875 h 902582"/>
              <a:gd name="connsiteX259" fmla="*/ 2308251 w 2378076"/>
              <a:gd name="connsiteY259" fmla="*/ 487634 h 902582"/>
              <a:gd name="connsiteX260" fmla="*/ 2302665 w 2378076"/>
              <a:gd name="connsiteY260" fmla="*/ 515862 h 902582"/>
              <a:gd name="connsiteX261" fmla="*/ 2364111 w 2378076"/>
              <a:gd name="connsiteY261" fmla="*/ 552558 h 902582"/>
              <a:gd name="connsiteX262" fmla="*/ 2364111 w 2378076"/>
              <a:gd name="connsiteY262" fmla="*/ 555381 h 902582"/>
              <a:gd name="connsiteX263" fmla="*/ 2358525 w 2378076"/>
              <a:gd name="connsiteY263" fmla="*/ 583609 h 902582"/>
              <a:gd name="connsiteX264" fmla="*/ 2355732 w 2378076"/>
              <a:gd name="connsiteY264" fmla="*/ 583609 h 902582"/>
              <a:gd name="connsiteX265" fmla="*/ 2285907 w 2378076"/>
              <a:gd name="connsiteY265" fmla="*/ 583609 h 902582"/>
              <a:gd name="connsiteX266" fmla="*/ 2274735 w 2378076"/>
              <a:gd name="connsiteY266" fmla="*/ 611836 h 902582"/>
              <a:gd name="connsiteX267" fmla="*/ 2325009 w 2378076"/>
              <a:gd name="connsiteY267" fmla="*/ 659824 h 902582"/>
              <a:gd name="connsiteX268" fmla="*/ 2325009 w 2378076"/>
              <a:gd name="connsiteY268" fmla="*/ 662646 h 902582"/>
              <a:gd name="connsiteX269" fmla="*/ 2311044 w 2378076"/>
              <a:gd name="connsiteY269" fmla="*/ 688051 h 902582"/>
              <a:gd name="connsiteX270" fmla="*/ 2308251 w 2378076"/>
              <a:gd name="connsiteY270" fmla="*/ 690874 h 902582"/>
              <a:gd name="connsiteX271" fmla="*/ 2238425 w 2378076"/>
              <a:gd name="connsiteY271" fmla="*/ 671115 h 902582"/>
              <a:gd name="connsiteX272" fmla="*/ 2221667 w 2378076"/>
              <a:gd name="connsiteY272" fmla="*/ 696520 h 902582"/>
              <a:gd name="connsiteX273" fmla="*/ 2257977 w 2378076"/>
              <a:gd name="connsiteY273" fmla="*/ 758621 h 902582"/>
              <a:gd name="connsiteX274" fmla="*/ 2255184 w 2378076"/>
              <a:gd name="connsiteY274" fmla="*/ 758621 h 902582"/>
              <a:gd name="connsiteX275" fmla="*/ 2235633 w 2378076"/>
              <a:gd name="connsiteY275" fmla="*/ 781203 h 902582"/>
              <a:gd name="connsiteX276" fmla="*/ 2232839 w 2378076"/>
              <a:gd name="connsiteY276" fmla="*/ 781203 h 902582"/>
              <a:gd name="connsiteX277" fmla="*/ 2171393 w 2378076"/>
              <a:gd name="connsiteY277" fmla="*/ 744507 h 902582"/>
              <a:gd name="connsiteX278" fmla="*/ 2149049 w 2378076"/>
              <a:gd name="connsiteY278" fmla="*/ 764266 h 902582"/>
              <a:gd name="connsiteX279" fmla="*/ 2168600 w 2378076"/>
              <a:gd name="connsiteY279" fmla="*/ 829190 h 902582"/>
              <a:gd name="connsiteX280" fmla="*/ 2168600 w 2378076"/>
              <a:gd name="connsiteY280" fmla="*/ 832013 h 902582"/>
              <a:gd name="connsiteX281" fmla="*/ 2165807 w 2378076"/>
              <a:gd name="connsiteY281" fmla="*/ 834836 h 902582"/>
              <a:gd name="connsiteX282" fmla="*/ 2140670 w 2378076"/>
              <a:gd name="connsiteY282" fmla="*/ 848949 h 902582"/>
              <a:gd name="connsiteX283" fmla="*/ 2090396 w 2378076"/>
              <a:gd name="connsiteY283" fmla="*/ 798140 h 902582"/>
              <a:gd name="connsiteX284" fmla="*/ 2062466 w 2378076"/>
              <a:gd name="connsiteY284" fmla="*/ 809431 h 902582"/>
              <a:gd name="connsiteX285" fmla="*/ 2065259 w 2378076"/>
              <a:gd name="connsiteY285" fmla="*/ 846127 h 902582"/>
              <a:gd name="connsiteX286" fmla="*/ 2062466 w 2378076"/>
              <a:gd name="connsiteY286" fmla="*/ 882823 h 902582"/>
              <a:gd name="connsiteX287" fmla="*/ 2059673 w 2378076"/>
              <a:gd name="connsiteY287" fmla="*/ 882823 h 902582"/>
              <a:gd name="connsiteX288" fmla="*/ 2031743 w 2378076"/>
              <a:gd name="connsiteY288" fmla="*/ 891291 h 902582"/>
              <a:gd name="connsiteX289" fmla="*/ 1995434 w 2378076"/>
              <a:gd name="connsiteY289" fmla="*/ 829190 h 902582"/>
              <a:gd name="connsiteX290" fmla="*/ 1967504 w 2378076"/>
              <a:gd name="connsiteY290" fmla="*/ 832013 h 902582"/>
              <a:gd name="connsiteX291" fmla="*/ 1947953 w 2378076"/>
              <a:gd name="connsiteY291" fmla="*/ 902582 h 902582"/>
              <a:gd name="connsiteX292" fmla="*/ 1945160 w 2378076"/>
              <a:gd name="connsiteY292" fmla="*/ 902582 h 902582"/>
              <a:gd name="connsiteX293" fmla="*/ 1917229 w 2378076"/>
              <a:gd name="connsiteY293" fmla="*/ 902582 h 902582"/>
              <a:gd name="connsiteX294" fmla="*/ 1914436 w 2378076"/>
              <a:gd name="connsiteY294" fmla="*/ 902582 h 902582"/>
              <a:gd name="connsiteX295" fmla="*/ 1897678 w 2378076"/>
              <a:gd name="connsiteY295" fmla="*/ 832013 h 902582"/>
              <a:gd name="connsiteX296" fmla="*/ 1866955 w 2378076"/>
              <a:gd name="connsiteY296" fmla="*/ 829190 h 902582"/>
              <a:gd name="connsiteX297" fmla="*/ 1833439 w 2378076"/>
              <a:gd name="connsiteY297" fmla="*/ 891291 h 902582"/>
              <a:gd name="connsiteX298" fmla="*/ 1830646 w 2378076"/>
              <a:gd name="connsiteY298" fmla="*/ 891291 h 902582"/>
              <a:gd name="connsiteX299" fmla="*/ 1802716 w 2378076"/>
              <a:gd name="connsiteY299" fmla="*/ 882823 h 902582"/>
              <a:gd name="connsiteX300" fmla="*/ 1799923 w 2378076"/>
              <a:gd name="connsiteY300" fmla="*/ 882823 h 902582"/>
              <a:gd name="connsiteX301" fmla="*/ 1799923 w 2378076"/>
              <a:gd name="connsiteY301" fmla="*/ 880000 h 902582"/>
              <a:gd name="connsiteX302" fmla="*/ 1797130 w 2378076"/>
              <a:gd name="connsiteY302" fmla="*/ 846127 h 902582"/>
              <a:gd name="connsiteX303" fmla="*/ 1799923 w 2378076"/>
              <a:gd name="connsiteY303" fmla="*/ 809431 h 902582"/>
              <a:gd name="connsiteX304" fmla="*/ 1774786 w 2378076"/>
              <a:gd name="connsiteY304" fmla="*/ 798140 h 902582"/>
              <a:gd name="connsiteX305" fmla="*/ 1724512 w 2378076"/>
              <a:gd name="connsiteY305" fmla="*/ 848949 h 902582"/>
              <a:gd name="connsiteX306" fmla="*/ 1721719 w 2378076"/>
              <a:gd name="connsiteY306" fmla="*/ 851772 h 902582"/>
              <a:gd name="connsiteX307" fmla="*/ 1721719 w 2378076"/>
              <a:gd name="connsiteY307" fmla="*/ 848949 h 902582"/>
              <a:gd name="connsiteX308" fmla="*/ 1696582 w 2378076"/>
              <a:gd name="connsiteY308" fmla="*/ 834836 h 902582"/>
              <a:gd name="connsiteX309" fmla="*/ 1696582 w 2378076"/>
              <a:gd name="connsiteY309" fmla="*/ 832013 h 902582"/>
              <a:gd name="connsiteX310" fmla="*/ 1713340 w 2378076"/>
              <a:gd name="connsiteY310" fmla="*/ 764266 h 902582"/>
              <a:gd name="connsiteX311" fmla="*/ 1690996 w 2378076"/>
              <a:gd name="connsiteY311" fmla="*/ 744507 h 902582"/>
              <a:gd name="connsiteX312" fmla="*/ 1629549 w 2378076"/>
              <a:gd name="connsiteY312" fmla="*/ 781203 h 902582"/>
              <a:gd name="connsiteX313" fmla="*/ 1626756 w 2378076"/>
              <a:gd name="connsiteY313" fmla="*/ 781203 h 902582"/>
              <a:gd name="connsiteX314" fmla="*/ 1607205 w 2378076"/>
              <a:gd name="connsiteY314" fmla="*/ 761443 h 902582"/>
              <a:gd name="connsiteX315" fmla="*/ 1604412 w 2378076"/>
              <a:gd name="connsiteY315" fmla="*/ 758621 h 902582"/>
              <a:gd name="connsiteX316" fmla="*/ 1640722 w 2378076"/>
              <a:gd name="connsiteY316" fmla="*/ 696520 h 902582"/>
              <a:gd name="connsiteX317" fmla="*/ 1623963 w 2378076"/>
              <a:gd name="connsiteY317" fmla="*/ 671115 h 902582"/>
              <a:gd name="connsiteX318" fmla="*/ 1554138 w 2378076"/>
              <a:gd name="connsiteY318" fmla="*/ 690874 h 902582"/>
              <a:gd name="connsiteX319" fmla="*/ 1537380 w 2378076"/>
              <a:gd name="connsiteY319" fmla="*/ 665469 h 902582"/>
              <a:gd name="connsiteX320" fmla="*/ 1537380 w 2378076"/>
              <a:gd name="connsiteY320" fmla="*/ 662646 h 902582"/>
              <a:gd name="connsiteX321" fmla="*/ 1587654 w 2378076"/>
              <a:gd name="connsiteY321" fmla="*/ 611836 h 902582"/>
              <a:gd name="connsiteX322" fmla="*/ 1576482 w 2378076"/>
              <a:gd name="connsiteY322" fmla="*/ 583609 h 902582"/>
              <a:gd name="connsiteX323" fmla="*/ 1506657 w 2378076"/>
              <a:gd name="connsiteY323" fmla="*/ 583609 h 902582"/>
              <a:gd name="connsiteX324" fmla="*/ 1503864 w 2378076"/>
              <a:gd name="connsiteY324" fmla="*/ 583609 h 902582"/>
              <a:gd name="connsiteX325" fmla="*/ 1495485 w 2378076"/>
              <a:gd name="connsiteY325" fmla="*/ 555381 h 902582"/>
              <a:gd name="connsiteX326" fmla="*/ 1495485 w 2378076"/>
              <a:gd name="connsiteY326" fmla="*/ 552558 h 902582"/>
              <a:gd name="connsiteX327" fmla="*/ 1498278 w 2378076"/>
              <a:gd name="connsiteY327" fmla="*/ 552558 h 902582"/>
              <a:gd name="connsiteX328" fmla="*/ 1559724 w 2378076"/>
              <a:gd name="connsiteY328" fmla="*/ 515862 h 902582"/>
              <a:gd name="connsiteX329" fmla="*/ 1554138 w 2378076"/>
              <a:gd name="connsiteY329" fmla="*/ 484812 h 902582"/>
              <a:gd name="connsiteX330" fmla="*/ 1487106 w 2378076"/>
              <a:gd name="connsiteY330" fmla="*/ 467875 h 902582"/>
              <a:gd name="connsiteX331" fmla="*/ 1484313 w 2378076"/>
              <a:gd name="connsiteY331" fmla="*/ 467875 h 902582"/>
              <a:gd name="connsiteX332" fmla="*/ 1484313 w 2378076"/>
              <a:gd name="connsiteY332" fmla="*/ 465052 h 902582"/>
              <a:gd name="connsiteX333" fmla="*/ 1484313 w 2378076"/>
              <a:gd name="connsiteY333" fmla="*/ 450938 h 902582"/>
              <a:gd name="connsiteX334" fmla="*/ 1484313 w 2378076"/>
              <a:gd name="connsiteY334" fmla="*/ 436824 h 902582"/>
              <a:gd name="connsiteX335" fmla="*/ 1484313 w 2378076"/>
              <a:gd name="connsiteY335" fmla="*/ 434002 h 902582"/>
              <a:gd name="connsiteX336" fmla="*/ 1487106 w 2378076"/>
              <a:gd name="connsiteY336" fmla="*/ 434002 h 902582"/>
              <a:gd name="connsiteX337" fmla="*/ 1554138 w 2378076"/>
              <a:gd name="connsiteY337" fmla="*/ 417065 h 902582"/>
              <a:gd name="connsiteX338" fmla="*/ 1556931 w 2378076"/>
              <a:gd name="connsiteY338" fmla="*/ 386014 h 902582"/>
              <a:gd name="connsiteX339" fmla="*/ 1498278 w 2378076"/>
              <a:gd name="connsiteY339" fmla="*/ 352141 h 902582"/>
              <a:gd name="connsiteX340" fmla="*/ 1495485 w 2378076"/>
              <a:gd name="connsiteY340" fmla="*/ 349318 h 902582"/>
              <a:gd name="connsiteX341" fmla="*/ 1503864 w 2378076"/>
              <a:gd name="connsiteY341" fmla="*/ 321091 h 902582"/>
              <a:gd name="connsiteX342" fmla="*/ 1503864 w 2378076"/>
              <a:gd name="connsiteY342" fmla="*/ 318268 h 902582"/>
              <a:gd name="connsiteX343" fmla="*/ 1506657 w 2378076"/>
              <a:gd name="connsiteY343" fmla="*/ 318268 h 902582"/>
              <a:gd name="connsiteX344" fmla="*/ 1576482 w 2378076"/>
              <a:gd name="connsiteY344" fmla="*/ 318268 h 902582"/>
              <a:gd name="connsiteX345" fmla="*/ 1587654 w 2378076"/>
              <a:gd name="connsiteY345" fmla="*/ 292863 h 902582"/>
              <a:gd name="connsiteX346" fmla="*/ 1537380 w 2378076"/>
              <a:gd name="connsiteY346" fmla="*/ 242053 h 902582"/>
              <a:gd name="connsiteX347" fmla="*/ 1537380 w 2378076"/>
              <a:gd name="connsiteY347" fmla="*/ 239230 h 902582"/>
              <a:gd name="connsiteX348" fmla="*/ 1551345 w 2378076"/>
              <a:gd name="connsiteY348" fmla="*/ 213825 h 902582"/>
              <a:gd name="connsiteX349" fmla="*/ 1554138 w 2378076"/>
              <a:gd name="connsiteY349" fmla="*/ 213825 h 902582"/>
              <a:gd name="connsiteX350" fmla="*/ 1621170 w 2378076"/>
              <a:gd name="connsiteY350" fmla="*/ 230762 h 902582"/>
              <a:gd name="connsiteX351" fmla="*/ 1640722 w 2378076"/>
              <a:gd name="connsiteY351" fmla="*/ 208180 h 902582"/>
              <a:gd name="connsiteX352" fmla="*/ 1604412 w 2378076"/>
              <a:gd name="connsiteY352" fmla="*/ 146079 h 902582"/>
              <a:gd name="connsiteX353" fmla="*/ 1604412 w 2378076"/>
              <a:gd name="connsiteY353" fmla="*/ 143256 h 902582"/>
              <a:gd name="connsiteX354" fmla="*/ 1626756 w 2378076"/>
              <a:gd name="connsiteY354" fmla="*/ 123496 h 902582"/>
              <a:gd name="connsiteX355" fmla="*/ 1626756 w 2378076"/>
              <a:gd name="connsiteY355" fmla="*/ 120674 h 902582"/>
              <a:gd name="connsiteX356" fmla="*/ 1629549 w 2378076"/>
              <a:gd name="connsiteY356" fmla="*/ 120674 h 902582"/>
              <a:gd name="connsiteX357" fmla="*/ 1688203 w 2378076"/>
              <a:gd name="connsiteY357" fmla="*/ 157370 h 902582"/>
              <a:gd name="connsiteX358" fmla="*/ 1710547 w 2378076"/>
              <a:gd name="connsiteY358" fmla="*/ 140433 h 902582"/>
              <a:gd name="connsiteX359" fmla="*/ 1693789 w 2378076"/>
              <a:gd name="connsiteY359" fmla="*/ 72686 h 902582"/>
              <a:gd name="connsiteX360" fmla="*/ 1693789 w 2378076"/>
              <a:gd name="connsiteY360" fmla="*/ 69864 h 902582"/>
              <a:gd name="connsiteX361" fmla="*/ 1718926 w 2378076"/>
              <a:gd name="connsiteY361" fmla="*/ 52927 h 902582"/>
              <a:gd name="connsiteX362" fmla="*/ 1721719 w 2378076"/>
              <a:gd name="connsiteY362" fmla="*/ 52927 h 902582"/>
              <a:gd name="connsiteX363" fmla="*/ 1721719 w 2378076"/>
              <a:gd name="connsiteY363" fmla="*/ 55750 h 902582"/>
              <a:gd name="connsiteX364" fmla="*/ 1771993 w 2378076"/>
              <a:gd name="connsiteY364" fmla="*/ 103737 h 902582"/>
              <a:gd name="connsiteX365" fmla="*/ 1799923 w 2378076"/>
              <a:gd name="connsiteY365" fmla="*/ 92446 h 902582"/>
              <a:gd name="connsiteX366" fmla="*/ 1794337 w 2378076"/>
              <a:gd name="connsiteY366" fmla="*/ 55750 h 902582"/>
              <a:gd name="connsiteX367" fmla="*/ 1799923 w 2378076"/>
              <a:gd name="connsiteY367" fmla="*/ 21876 h 902582"/>
              <a:gd name="connsiteX368" fmla="*/ 1799923 w 2378076"/>
              <a:gd name="connsiteY368" fmla="*/ 19054 h 902582"/>
              <a:gd name="connsiteX369" fmla="*/ 1827853 w 2378076"/>
              <a:gd name="connsiteY369" fmla="*/ 13408 h 902582"/>
              <a:gd name="connsiteX370" fmla="*/ 1830646 w 2378076"/>
              <a:gd name="connsiteY370" fmla="*/ 10585 h 902582"/>
              <a:gd name="connsiteX371" fmla="*/ 1830646 w 2378076"/>
              <a:gd name="connsiteY371" fmla="*/ 13408 h 902582"/>
              <a:gd name="connsiteX372" fmla="*/ 1866955 w 2378076"/>
              <a:gd name="connsiteY372" fmla="*/ 75509 h 902582"/>
              <a:gd name="connsiteX373" fmla="*/ 1897678 w 2378076"/>
              <a:gd name="connsiteY373" fmla="*/ 69864 h 902582"/>
              <a:gd name="connsiteX374" fmla="*/ 1914436 w 2378076"/>
              <a:gd name="connsiteY374" fmla="*/ 2117 h 90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378076" h="902582">
                <a:moveTo>
                  <a:pt x="1869753" y="541874"/>
                </a:moveTo>
                <a:cubicBezTo>
                  <a:pt x="1869753" y="541874"/>
                  <a:pt x="1869753" y="541874"/>
                  <a:pt x="1745039" y="604157"/>
                </a:cubicBezTo>
                <a:cubicBezTo>
                  <a:pt x="1742268" y="604157"/>
                  <a:pt x="1736725" y="606988"/>
                  <a:pt x="1736725" y="609819"/>
                </a:cubicBezTo>
                <a:cubicBezTo>
                  <a:pt x="1736725" y="612651"/>
                  <a:pt x="1736725" y="612651"/>
                  <a:pt x="1736725" y="612651"/>
                </a:cubicBezTo>
                <a:cubicBezTo>
                  <a:pt x="1736725" y="615482"/>
                  <a:pt x="1739496" y="618313"/>
                  <a:pt x="1742268" y="621144"/>
                </a:cubicBezTo>
                <a:cubicBezTo>
                  <a:pt x="1783839" y="666440"/>
                  <a:pt x="1825410" y="691920"/>
                  <a:pt x="1886381" y="706075"/>
                </a:cubicBezTo>
                <a:cubicBezTo>
                  <a:pt x="1889152" y="706075"/>
                  <a:pt x="1891924" y="708906"/>
                  <a:pt x="1894695" y="706075"/>
                </a:cubicBezTo>
                <a:cubicBezTo>
                  <a:pt x="1897467" y="703244"/>
                  <a:pt x="1900238" y="700413"/>
                  <a:pt x="1897467" y="691920"/>
                </a:cubicBezTo>
                <a:cubicBezTo>
                  <a:pt x="1897467" y="691920"/>
                  <a:pt x="1897467" y="691920"/>
                  <a:pt x="1889152" y="553198"/>
                </a:cubicBezTo>
                <a:cubicBezTo>
                  <a:pt x="1889152" y="547536"/>
                  <a:pt x="1886381" y="544705"/>
                  <a:pt x="1883610" y="541874"/>
                </a:cubicBezTo>
                <a:cubicBezTo>
                  <a:pt x="1878067" y="539043"/>
                  <a:pt x="1875295" y="539043"/>
                  <a:pt x="1869753" y="541874"/>
                </a:cubicBezTo>
                <a:close/>
                <a:moveTo>
                  <a:pt x="1982115" y="539043"/>
                </a:moveTo>
                <a:cubicBezTo>
                  <a:pt x="1979317" y="541868"/>
                  <a:pt x="1976518" y="547519"/>
                  <a:pt x="1976518" y="550344"/>
                </a:cubicBezTo>
                <a:cubicBezTo>
                  <a:pt x="1976518" y="550344"/>
                  <a:pt x="1976518" y="550344"/>
                  <a:pt x="1965325" y="691605"/>
                </a:cubicBezTo>
                <a:cubicBezTo>
                  <a:pt x="1965325" y="694430"/>
                  <a:pt x="1965325" y="700081"/>
                  <a:pt x="1968123" y="702906"/>
                </a:cubicBezTo>
                <a:cubicBezTo>
                  <a:pt x="1970922" y="705731"/>
                  <a:pt x="1973720" y="705731"/>
                  <a:pt x="1979317" y="702906"/>
                </a:cubicBezTo>
                <a:cubicBezTo>
                  <a:pt x="2038081" y="688780"/>
                  <a:pt x="2082854" y="663353"/>
                  <a:pt x="2124828" y="618149"/>
                </a:cubicBezTo>
                <a:cubicBezTo>
                  <a:pt x="2127627" y="615324"/>
                  <a:pt x="2130425" y="612499"/>
                  <a:pt x="2130425" y="609674"/>
                </a:cubicBezTo>
                <a:cubicBezTo>
                  <a:pt x="2127627" y="606849"/>
                  <a:pt x="2124828" y="604023"/>
                  <a:pt x="2119232" y="601198"/>
                </a:cubicBezTo>
                <a:cubicBezTo>
                  <a:pt x="2119232" y="601198"/>
                  <a:pt x="2119232" y="601198"/>
                  <a:pt x="1996106" y="539043"/>
                </a:cubicBezTo>
                <a:cubicBezTo>
                  <a:pt x="1990510" y="539043"/>
                  <a:pt x="1987711" y="539043"/>
                  <a:pt x="1982115" y="539043"/>
                </a:cubicBezTo>
                <a:close/>
                <a:moveTo>
                  <a:pt x="871538" y="485068"/>
                </a:moveTo>
                <a:lnTo>
                  <a:pt x="814983" y="487862"/>
                </a:lnTo>
                <a:cubicBezTo>
                  <a:pt x="792361" y="490656"/>
                  <a:pt x="781050" y="501832"/>
                  <a:pt x="781050" y="521390"/>
                </a:cubicBezTo>
                <a:cubicBezTo>
                  <a:pt x="781050" y="532566"/>
                  <a:pt x="783878" y="554918"/>
                  <a:pt x="806500" y="554918"/>
                </a:cubicBezTo>
                <a:cubicBezTo>
                  <a:pt x="834777" y="554918"/>
                  <a:pt x="871538" y="543742"/>
                  <a:pt x="871538" y="543742"/>
                </a:cubicBezTo>
                <a:cubicBezTo>
                  <a:pt x="871538" y="485068"/>
                  <a:pt x="871538" y="485068"/>
                  <a:pt x="871538" y="485068"/>
                </a:cubicBezTo>
                <a:close/>
                <a:moveTo>
                  <a:pt x="396876" y="389818"/>
                </a:moveTo>
                <a:cubicBezTo>
                  <a:pt x="355204" y="389818"/>
                  <a:pt x="341313" y="412372"/>
                  <a:pt x="341313" y="471575"/>
                </a:cubicBezTo>
                <a:cubicBezTo>
                  <a:pt x="341313" y="522320"/>
                  <a:pt x="349648" y="553331"/>
                  <a:pt x="396876" y="553331"/>
                </a:cubicBezTo>
                <a:cubicBezTo>
                  <a:pt x="444104" y="553331"/>
                  <a:pt x="452438" y="522320"/>
                  <a:pt x="452438" y="471575"/>
                </a:cubicBezTo>
                <a:cubicBezTo>
                  <a:pt x="452438" y="412372"/>
                  <a:pt x="435769" y="389818"/>
                  <a:pt x="396876" y="389818"/>
                </a:cubicBezTo>
                <a:close/>
                <a:moveTo>
                  <a:pt x="1964442" y="378529"/>
                </a:moveTo>
                <a:cubicBezTo>
                  <a:pt x="1960604" y="379235"/>
                  <a:pt x="1957114" y="381352"/>
                  <a:pt x="1954322" y="385585"/>
                </a:cubicBezTo>
                <a:cubicBezTo>
                  <a:pt x="1948738" y="394052"/>
                  <a:pt x="1951530" y="402518"/>
                  <a:pt x="1957114" y="408163"/>
                </a:cubicBezTo>
                <a:cubicBezTo>
                  <a:pt x="1971073" y="416629"/>
                  <a:pt x="1979448" y="433563"/>
                  <a:pt x="1979448" y="450496"/>
                </a:cubicBezTo>
                <a:cubicBezTo>
                  <a:pt x="1979448" y="475896"/>
                  <a:pt x="1957114" y="498474"/>
                  <a:pt x="1931987" y="498474"/>
                </a:cubicBezTo>
                <a:cubicBezTo>
                  <a:pt x="1906861" y="498474"/>
                  <a:pt x="1884527" y="475896"/>
                  <a:pt x="1884527" y="450496"/>
                </a:cubicBezTo>
                <a:cubicBezTo>
                  <a:pt x="1884527" y="433563"/>
                  <a:pt x="1892902" y="416629"/>
                  <a:pt x="1906861" y="408163"/>
                </a:cubicBezTo>
                <a:cubicBezTo>
                  <a:pt x="1912445" y="402518"/>
                  <a:pt x="1915237" y="394052"/>
                  <a:pt x="1909653" y="385585"/>
                </a:cubicBezTo>
                <a:cubicBezTo>
                  <a:pt x="1904069" y="377118"/>
                  <a:pt x="1895694" y="377118"/>
                  <a:pt x="1887319" y="382763"/>
                </a:cubicBezTo>
                <a:cubicBezTo>
                  <a:pt x="1864984" y="396874"/>
                  <a:pt x="1851025" y="422274"/>
                  <a:pt x="1851025" y="450496"/>
                </a:cubicBezTo>
                <a:cubicBezTo>
                  <a:pt x="1851025" y="492829"/>
                  <a:pt x="1887319" y="529518"/>
                  <a:pt x="1931987" y="529518"/>
                </a:cubicBezTo>
                <a:cubicBezTo>
                  <a:pt x="1976656" y="529518"/>
                  <a:pt x="2012950" y="492829"/>
                  <a:pt x="2012950" y="450496"/>
                </a:cubicBezTo>
                <a:cubicBezTo>
                  <a:pt x="2012950" y="422274"/>
                  <a:pt x="1998991" y="396874"/>
                  <a:pt x="1976656" y="379940"/>
                </a:cubicBezTo>
                <a:cubicBezTo>
                  <a:pt x="1972469" y="378529"/>
                  <a:pt x="1968281" y="377824"/>
                  <a:pt x="1964442" y="378529"/>
                </a:cubicBezTo>
                <a:close/>
                <a:moveTo>
                  <a:pt x="2166711" y="358068"/>
                </a:moveTo>
                <a:cubicBezTo>
                  <a:pt x="2163905" y="358068"/>
                  <a:pt x="2158292" y="358068"/>
                  <a:pt x="2155485" y="360888"/>
                </a:cubicBezTo>
                <a:cubicBezTo>
                  <a:pt x="2155485" y="360888"/>
                  <a:pt x="2155485" y="360888"/>
                  <a:pt x="2040419" y="439837"/>
                </a:cubicBezTo>
                <a:cubicBezTo>
                  <a:pt x="2034806" y="442656"/>
                  <a:pt x="2032000" y="448295"/>
                  <a:pt x="2032000" y="451115"/>
                </a:cubicBezTo>
                <a:cubicBezTo>
                  <a:pt x="2032000" y="456754"/>
                  <a:pt x="2034806" y="459574"/>
                  <a:pt x="2040419" y="462393"/>
                </a:cubicBezTo>
                <a:cubicBezTo>
                  <a:pt x="2040419" y="462393"/>
                  <a:pt x="2040419" y="462393"/>
                  <a:pt x="2155485" y="541342"/>
                </a:cubicBezTo>
                <a:cubicBezTo>
                  <a:pt x="2158292" y="544162"/>
                  <a:pt x="2161098" y="546981"/>
                  <a:pt x="2166711" y="544162"/>
                </a:cubicBezTo>
                <a:cubicBezTo>
                  <a:pt x="2169518" y="544162"/>
                  <a:pt x="2169518" y="541342"/>
                  <a:pt x="2172324" y="535703"/>
                </a:cubicBezTo>
                <a:cubicBezTo>
                  <a:pt x="2189163" y="476491"/>
                  <a:pt x="2189163" y="425739"/>
                  <a:pt x="2172324" y="366527"/>
                </a:cubicBezTo>
                <a:cubicBezTo>
                  <a:pt x="2172324" y="363707"/>
                  <a:pt x="2169518" y="358068"/>
                  <a:pt x="2166711" y="358068"/>
                </a:cubicBezTo>
                <a:close/>
                <a:moveTo>
                  <a:pt x="1697038" y="358068"/>
                </a:moveTo>
                <a:cubicBezTo>
                  <a:pt x="1694260" y="360888"/>
                  <a:pt x="1691482" y="363707"/>
                  <a:pt x="1691482" y="366527"/>
                </a:cubicBezTo>
                <a:cubicBezTo>
                  <a:pt x="1674813" y="428558"/>
                  <a:pt x="1674813" y="476491"/>
                  <a:pt x="1691482" y="535703"/>
                </a:cubicBezTo>
                <a:cubicBezTo>
                  <a:pt x="1691482" y="541342"/>
                  <a:pt x="1694260" y="544162"/>
                  <a:pt x="1697038" y="544162"/>
                </a:cubicBezTo>
                <a:cubicBezTo>
                  <a:pt x="1699816" y="546981"/>
                  <a:pt x="1702594" y="544162"/>
                  <a:pt x="1708151" y="541342"/>
                </a:cubicBezTo>
                <a:lnTo>
                  <a:pt x="1822054" y="462393"/>
                </a:lnTo>
                <a:cubicBezTo>
                  <a:pt x="1827610" y="459574"/>
                  <a:pt x="1830388" y="456754"/>
                  <a:pt x="1830388" y="451115"/>
                </a:cubicBezTo>
                <a:cubicBezTo>
                  <a:pt x="1830388" y="448295"/>
                  <a:pt x="1827610" y="442656"/>
                  <a:pt x="1822054" y="439837"/>
                </a:cubicBezTo>
                <a:cubicBezTo>
                  <a:pt x="1822054" y="439837"/>
                  <a:pt x="1822054" y="439837"/>
                  <a:pt x="1708151" y="363707"/>
                </a:cubicBezTo>
                <a:cubicBezTo>
                  <a:pt x="1705372" y="360888"/>
                  <a:pt x="1702594" y="358068"/>
                  <a:pt x="1697038" y="358068"/>
                </a:cubicBezTo>
                <a:close/>
                <a:moveTo>
                  <a:pt x="1170028" y="343781"/>
                </a:moveTo>
                <a:cubicBezTo>
                  <a:pt x="1170028" y="343781"/>
                  <a:pt x="1170028" y="343781"/>
                  <a:pt x="1206276" y="343781"/>
                </a:cubicBezTo>
                <a:cubicBezTo>
                  <a:pt x="1211853" y="343781"/>
                  <a:pt x="1214641" y="346602"/>
                  <a:pt x="1214641" y="349423"/>
                </a:cubicBezTo>
                <a:cubicBezTo>
                  <a:pt x="1214641" y="349423"/>
                  <a:pt x="1214641" y="349423"/>
                  <a:pt x="1267619" y="541235"/>
                </a:cubicBezTo>
                <a:cubicBezTo>
                  <a:pt x="1267619" y="541235"/>
                  <a:pt x="1267619" y="541235"/>
                  <a:pt x="1270407" y="541235"/>
                </a:cubicBezTo>
                <a:cubicBezTo>
                  <a:pt x="1270407" y="541235"/>
                  <a:pt x="1270407" y="541235"/>
                  <a:pt x="1320597" y="349423"/>
                </a:cubicBezTo>
                <a:cubicBezTo>
                  <a:pt x="1320597" y="346602"/>
                  <a:pt x="1326173" y="343781"/>
                  <a:pt x="1328962" y="343781"/>
                </a:cubicBezTo>
                <a:cubicBezTo>
                  <a:pt x="1328962" y="343781"/>
                  <a:pt x="1328962" y="343781"/>
                  <a:pt x="1367998" y="343781"/>
                </a:cubicBezTo>
                <a:cubicBezTo>
                  <a:pt x="1370786" y="343781"/>
                  <a:pt x="1373575" y="343781"/>
                  <a:pt x="1373575" y="346602"/>
                </a:cubicBezTo>
                <a:cubicBezTo>
                  <a:pt x="1376363" y="349423"/>
                  <a:pt x="1376363" y="352244"/>
                  <a:pt x="1376363" y="355064"/>
                </a:cubicBezTo>
                <a:cubicBezTo>
                  <a:pt x="1376363" y="355064"/>
                  <a:pt x="1376363" y="355064"/>
                  <a:pt x="1370786" y="383272"/>
                </a:cubicBezTo>
                <a:cubicBezTo>
                  <a:pt x="1365210" y="397376"/>
                  <a:pt x="1359633" y="417121"/>
                  <a:pt x="1354057" y="439687"/>
                </a:cubicBezTo>
                <a:cubicBezTo>
                  <a:pt x="1342903" y="490461"/>
                  <a:pt x="1323385" y="560980"/>
                  <a:pt x="1309444" y="614575"/>
                </a:cubicBezTo>
                <a:cubicBezTo>
                  <a:pt x="1298290" y="662528"/>
                  <a:pt x="1273196" y="685094"/>
                  <a:pt x="1236948" y="685094"/>
                </a:cubicBezTo>
                <a:cubicBezTo>
                  <a:pt x="1234159" y="685094"/>
                  <a:pt x="1234159" y="685094"/>
                  <a:pt x="1234159" y="685094"/>
                </a:cubicBezTo>
                <a:cubicBezTo>
                  <a:pt x="1211853" y="685094"/>
                  <a:pt x="1183970" y="682273"/>
                  <a:pt x="1170028" y="676632"/>
                </a:cubicBezTo>
                <a:cubicBezTo>
                  <a:pt x="1164452" y="676632"/>
                  <a:pt x="1161663" y="673811"/>
                  <a:pt x="1161663" y="668170"/>
                </a:cubicBezTo>
                <a:cubicBezTo>
                  <a:pt x="1161663" y="668170"/>
                  <a:pt x="1161663" y="668170"/>
                  <a:pt x="1161663" y="642783"/>
                </a:cubicBezTo>
                <a:cubicBezTo>
                  <a:pt x="1161663" y="639962"/>
                  <a:pt x="1161663" y="637141"/>
                  <a:pt x="1164452" y="637141"/>
                </a:cubicBezTo>
                <a:cubicBezTo>
                  <a:pt x="1167240" y="634320"/>
                  <a:pt x="1170028" y="631500"/>
                  <a:pt x="1172817" y="634320"/>
                </a:cubicBezTo>
                <a:cubicBezTo>
                  <a:pt x="1172817" y="634320"/>
                  <a:pt x="1172817" y="634320"/>
                  <a:pt x="1220218" y="637141"/>
                </a:cubicBezTo>
                <a:cubicBezTo>
                  <a:pt x="1248101" y="637141"/>
                  <a:pt x="1250889" y="620217"/>
                  <a:pt x="1253677" y="611754"/>
                </a:cubicBezTo>
                <a:cubicBezTo>
                  <a:pt x="1253677" y="611754"/>
                  <a:pt x="1253677" y="611754"/>
                  <a:pt x="1253677" y="608933"/>
                </a:cubicBezTo>
                <a:cubicBezTo>
                  <a:pt x="1256466" y="606113"/>
                  <a:pt x="1256466" y="603292"/>
                  <a:pt x="1259254" y="597650"/>
                </a:cubicBezTo>
                <a:cubicBezTo>
                  <a:pt x="1259254" y="597650"/>
                  <a:pt x="1259254" y="597650"/>
                  <a:pt x="1248101" y="597650"/>
                </a:cubicBezTo>
                <a:cubicBezTo>
                  <a:pt x="1228583" y="597650"/>
                  <a:pt x="1217429" y="580726"/>
                  <a:pt x="1214641" y="569443"/>
                </a:cubicBezTo>
                <a:cubicBezTo>
                  <a:pt x="1214641" y="569443"/>
                  <a:pt x="1214641" y="569443"/>
                  <a:pt x="1158875" y="355064"/>
                </a:cubicBezTo>
                <a:cubicBezTo>
                  <a:pt x="1158875" y="352244"/>
                  <a:pt x="1158875" y="349423"/>
                  <a:pt x="1161663" y="346602"/>
                </a:cubicBezTo>
                <a:cubicBezTo>
                  <a:pt x="1164452" y="343781"/>
                  <a:pt x="1167240" y="343781"/>
                  <a:pt x="1170028" y="343781"/>
                </a:cubicBezTo>
                <a:close/>
                <a:moveTo>
                  <a:pt x="1116013" y="340606"/>
                </a:moveTo>
                <a:cubicBezTo>
                  <a:pt x="1118791" y="340606"/>
                  <a:pt x="1121569" y="340606"/>
                  <a:pt x="1124347" y="343432"/>
                </a:cubicBezTo>
                <a:cubicBezTo>
                  <a:pt x="1127125" y="343432"/>
                  <a:pt x="1127125" y="346258"/>
                  <a:pt x="1127125" y="349085"/>
                </a:cubicBezTo>
                <a:cubicBezTo>
                  <a:pt x="1127125" y="349085"/>
                  <a:pt x="1127125" y="349085"/>
                  <a:pt x="1127125" y="385824"/>
                </a:cubicBezTo>
                <a:cubicBezTo>
                  <a:pt x="1127125" y="388650"/>
                  <a:pt x="1124347" y="394302"/>
                  <a:pt x="1118791" y="394302"/>
                </a:cubicBezTo>
                <a:cubicBezTo>
                  <a:pt x="1085453" y="397128"/>
                  <a:pt x="1060450" y="416911"/>
                  <a:pt x="1049337" y="425389"/>
                </a:cubicBezTo>
                <a:cubicBezTo>
                  <a:pt x="1049337" y="425389"/>
                  <a:pt x="1049337" y="425389"/>
                  <a:pt x="1049337" y="589303"/>
                </a:cubicBezTo>
                <a:cubicBezTo>
                  <a:pt x="1049337" y="594955"/>
                  <a:pt x="1046559" y="597781"/>
                  <a:pt x="1041003" y="597781"/>
                </a:cubicBezTo>
                <a:cubicBezTo>
                  <a:pt x="1041003" y="597781"/>
                  <a:pt x="1041003" y="597781"/>
                  <a:pt x="1002109" y="597781"/>
                </a:cubicBezTo>
                <a:cubicBezTo>
                  <a:pt x="996553" y="597781"/>
                  <a:pt x="993775" y="594955"/>
                  <a:pt x="993775" y="589303"/>
                </a:cubicBezTo>
                <a:cubicBezTo>
                  <a:pt x="993775" y="589303"/>
                  <a:pt x="993775" y="589303"/>
                  <a:pt x="993775" y="351911"/>
                </a:cubicBezTo>
                <a:cubicBezTo>
                  <a:pt x="993775" y="346258"/>
                  <a:pt x="996553" y="343432"/>
                  <a:pt x="1002109" y="343432"/>
                </a:cubicBezTo>
                <a:cubicBezTo>
                  <a:pt x="1002109" y="343432"/>
                  <a:pt x="1002109" y="343432"/>
                  <a:pt x="1041003" y="343432"/>
                </a:cubicBezTo>
                <a:cubicBezTo>
                  <a:pt x="1046559" y="343432"/>
                  <a:pt x="1049337" y="346258"/>
                  <a:pt x="1049337" y="351911"/>
                </a:cubicBezTo>
                <a:cubicBezTo>
                  <a:pt x="1049337" y="351911"/>
                  <a:pt x="1049337" y="351911"/>
                  <a:pt x="1049337" y="368867"/>
                </a:cubicBezTo>
                <a:cubicBezTo>
                  <a:pt x="1066006" y="357563"/>
                  <a:pt x="1091009" y="340606"/>
                  <a:pt x="1116013" y="340606"/>
                </a:cubicBezTo>
                <a:close/>
                <a:moveTo>
                  <a:pt x="843157" y="335843"/>
                </a:moveTo>
                <a:cubicBezTo>
                  <a:pt x="902173" y="335843"/>
                  <a:pt x="930276" y="364084"/>
                  <a:pt x="930276" y="423390"/>
                </a:cubicBezTo>
                <a:cubicBezTo>
                  <a:pt x="930276" y="592835"/>
                  <a:pt x="930276" y="592835"/>
                  <a:pt x="930276" y="592835"/>
                </a:cubicBezTo>
                <a:cubicBezTo>
                  <a:pt x="930276" y="595659"/>
                  <a:pt x="927466" y="598483"/>
                  <a:pt x="927466" y="601307"/>
                </a:cubicBezTo>
                <a:cubicBezTo>
                  <a:pt x="924656" y="604131"/>
                  <a:pt x="921845" y="604131"/>
                  <a:pt x="919035" y="604131"/>
                </a:cubicBezTo>
                <a:cubicBezTo>
                  <a:pt x="899363" y="601307"/>
                  <a:pt x="890932" y="595659"/>
                  <a:pt x="879691" y="587187"/>
                </a:cubicBezTo>
                <a:cubicBezTo>
                  <a:pt x="879691" y="587187"/>
                  <a:pt x="837536" y="604131"/>
                  <a:pt x="798192" y="604131"/>
                </a:cubicBezTo>
                <a:cubicBezTo>
                  <a:pt x="750416" y="604131"/>
                  <a:pt x="722313" y="575890"/>
                  <a:pt x="722313" y="522233"/>
                </a:cubicBezTo>
                <a:cubicBezTo>
                  <a:pt x="722313" y="471399"/>
                  <a:pt x="747606" y="448807"/>
                  <a:pt x="809433" y="445983"/>
                </a:cubicBezTo>
                <a:cubicBezTo>
                  <a:pt x="871260" y="440334"/>
                  <a:pt x="871260" y="440334"/>
                  <a:pt x="871260" y="440334"/>
                </a:cubicBezTo>
                <a:cubicBezTo>
                  <a:pt x="871260" y="423390"/>
                  <a:pt x="871260" y="423390"/>
                  <a:pt x="871260" y="423390"/>
                </a:cubicBezTo>
                <a:cubicBezTo>
                  <a:pt x="871260" y="403621"/>
                  <a:pt x="860018" y="392325"/>
                  <a:pt x="840346" y="392325"/>
                </a:cubicBezTo>
                <a:cubicBezTo>
                  <a:pt x="812243" y="392325"/>
                  <a:pt x="772899" y="397973"/>
                  <a:pt x="750416" y="397973"/>
                </a:cubicBezTo>
                <a:cubicBezTo>
                  <a:pt x="747606" y="397973"/>
                  <a:pt x="747606" y="397973"/>
                  <a:pt x="744796" y="395149"/>
                </a:cubicBezTo>
                <a:cubicBezTo>
                  <a:pt x="741985" y="395149"/>
                  <a:pt x="741985" y="392325"/>
                  <a:pt x="741985" y="389501"/>
                </a:cubicBezTo>
                <a:cubicBezTo>
                  <a:pt x="739175" y="355612"/>
                  <a:pt x="739175" y="355612"/>
                  <a:pt x="739175" y="355612"/>
                </a:cubicBezTo>
                <a:cubicBezTo>
                  <a:pt x="739175" y="352788"/>
                  <a:pt x="741985" y="347140"/>
                  <a:pt x="747606" y="347140"/>
                </a:cubicBezTo>
                <a:cubicBezTo>
                  <a:pt x="767278" y="344316"/>
                  <a:pt x="815054" y="335843"/>
                  <a:pt x="843157" y="335843"/>
                </a:cubicBezTo>
                <a:close/>
                <a:moveTo>
                  <a:pt x="396875" y="335843"/>
                </a:moveTo>
                <a:cubicBezTo>
                  <a:pt x="460001" y="335843"/>
                  <a:pt x="511175" y="395901"/>
                  <a:pt x="511175" y="469987"/>
                </a:cubicBezTo>
                <a:cubicBezTo>
                  <a:pt x="511175" y="544073"/>
                  <a:pt x="460001" y="604131"/>
                  <a:pt x="396875" y="604131"/>
                </a:cubicBezTo>
                <a:cubicBezTo>
                  <a:pt x="333749" y="604131"/>
                  <a:pt x="282575" y="544073"/>
                  <a:pt x="282575" y="469987"/>
                </a:cubicBezTo>
                <a:cubicBezTo>
                  <a:pt x="282575" y="395901"/>
                  <a:pt x="333749" y="335843"/>
                  <a:pt x="396875" y="335843"/>
                </a:cubicBezTo>
                <a:close/>
                <a:moveTo>
                  <a:pt x="103585" y="300918"/>
                </a:moveTo>
                <a:cubicBezTo>
                  <a:pt x="81360" y="300918"/>
                  <a:pt x="67470" y="300918"/>
                  <a:pt x="61913" y="303759"/>
                </a:cubicBezTo>
                <a:cubicBezTo>
                  <a:pt x="61913" y="406027"/>
                  <a:pt x="61913" y="406027"/>
                  <a:pt x="61913" y="406027"/>
                </a:cubicBezTo>
                <a:cubicBezTo>
                  <a:pt x="73026" y="406027"/>
                  <a:pt x="92473" y="408868"/>
                  <a:pt x="123032" y="406027"/>
                </a:cubicBezTo>
                <a:cubicBezTo>
                  <a:pt x="159148" y="406027"/>
                  <a:pt x="184151" y="386142"/>
                  <a:pt x="184151" y="354893"/>
                </a:cubicBezTo>
                <a:cubicBezTo>
                  <a:pt x="184151" y="329326"/>
                  <a:pt x="167482" y="300918"/>
                  <a:pt x="125810" y="300918"/>
                </a:cubicBezTo>
                <a:cubicBezTo>
                  <a:pt x="103585" y="300918"/>
                  <a:pt x="103585" y="300918"/>
                  <a:pt x="103585" y="300918"/>
                </a:cubicBezTo>
                <a:close/>
                <a:moveTo>
                  <a:pt x="614557" y="285043"/>
                </a:moveTo>
                <a:cubicBezTo>
                  <a:pt x="617342" y="285043"/>
                  <a:pt x="620127" y="285043"/>
                  <a:pt x="622912" y="285043"/>
                </a:cubicBezTo>
                <a:cubicBezTo>
                  <a:pt x="622912" y="287870"/>
                  <a:pt x="625698" y="290697"/>
                  <a:pt x="625698" y="293524"/>
                </a:cubicBezTo>
                <a:cubicBezTo>
                  <a:pt x="625698" y="344407"/>
                  <a:pt x="625698" y="344407"/>
                  <a:pt x="625698" y="344407"/>
                </a:cubicBezTo>
                <a:cubicBezTo>
                  <a:pt x="684184" y="344407"/>
                  <a:pt x="684184" y="344407"/>
                  <a:pt x="684184" y="344407"/>
                </a:cubicBezTo>
                <a:cubicBezTo>
                  <a:pt x="689755" y="344407"/>
                  <a:pt x="692540" y="347234"/>
                  <a:pt x="692540" y="352888"/>
                </a:cubicBezTo>
                <a:cubicBezTo>
                  <a:pt x="692540" y="386811"/>
                  <a:pt x="692540" y="386811"/>
                  <a:pt x="692540" y="386811"/>
                </a:cubicBezTo>
                <a:cubicBezTo>
                  <a:pt x="692540" y="392464"/>
                  <a:pt x="689755" y="395291"/>
                  <a:pt x="684184" y="395291"/>
                </a:cubicBezTo>
                <a:cubicBezTo>
                  <a:pt x="625698" y="395291"/>
                  <a:pt x="625698" y="395291"/>
                  <a:pt x="625698" y="395291"/>
                </a:cubicBezTo>
                <a:cubicBezTo>
                  <a:pt x="625698" y="499885"/>
                  <a:pt x="625698" y="499885"/>
                  <a:pt x="625698" y="499885"/>
                </a:cubicBezTo>
                <a:cubicBezTo>
                  <a:pt x="625698" y="536635"/>
                  <a:pt x="625698" y="550769"/>
                  <a:pt x="650763" y="550769"/>
                </a:cubicBezTo>
                <a:cubicBezTo>
                  <a:pt x="661904" y="550769"/>
                  <a:pt x="675829" y="547942"/>
                  <a:pt x="684184" y="547942"/>
                </a:cubicBezTo>
                <a:cubicBezTo>
                  <a:pt x="689755" y="547942"/>
                  <a:pt x="692540" y="553596"/>
                  <a:pt x="692540" y="559249"/>
                </a:cubicBezTo>
                <a:cubicBezTo>
                  <a:pt x="695325" y="590345"/>
                  <a:pt x="695325" y="590345"/>
                  <a:pt x="695325" y="590345"/>
                </a:cubicBezTo>
                <a:cubicBezTo>
                  <a:pt x="695325" y="595999"/>
                  <a:pt x="692540" y="598826"/>
                  <a:pt x="686969" y="601652"/>
                </a:cubicBezTo>
                <a:cubicBezTo>
                  <a:pt x="673044" y="601652"/>
                  <a:pt x="656334" y="607306"/>
                  <a:pt x="642408" y="607306"/>
                </a:cubicBezTo>
                <a:cubicBezTo>
                  <a:pt x="586706" y="607306"/>
                  <a:pt x="567211" y="584691"/>
                  <a:pt x="567211" y="508366"/>
                </a:cubicBezTo>
                <a:cubicBezTo>
                  <a:pt x="567211" y="395291"/>
                  <a:pt x="567211" y="395291"/>
                  <a:pt x="567211" y="395291"/>
                </a:cubicBezTo>
                <a:cubicBezTo>
                  <a:pt x="544930" y="395291"/>
                  <a:pt x="544930" y="395291"/>
                  <a:pt x="544930" y="395291"/>
                </a:cubicBezTo>
                <a:cubicBezTo>
                  <a:pt x="539360" y="395291"/>
                  <a:pt x="536575" y="392464"/>
                  <a:pt x="536575" y="386811"/>
                </a:cubicBezTo>
                <a:cubicBezTo>
                  <a:pt x="536575" y="352888"/>
                  <a:pt x="536575" y="352888"/>
                  <a:pt x="536575" y="352888"/>
                </a:cubicBezTo>
                <a:cubicBezTo>
                  <a:pt x="536575" y="347234"/>
                  <a:pt x="539360" y="344407"/>
                  <a:pt x="544930" y="344407"/>
                </a:cubicBezTo>
                <a:cubicBezTo>
                  <a:pt x="567211" y="344407"/>
                  <a:pt x="567211" y="344407"/>
                  <a:pt x="567211" y="344407"/>
                </a:cubicBezTo>
                <a:cubicBezTo>
                  <a:pt x="567211" y="302004"/>
                  <a:pt x="567211" y="302004"/>
                  <a:pt x="567211" y="302004"/>
                </a:cubicBezTo>
                <a:cubicBezTo>
                  <a:pt x="567211" y="299178"/>
                  <a:pt x="569996" y="296351"/>
                  <a:pt x="575566" y="293524"/>
                </a:cubicBezTo>
                <a:cubicBezTo>
                  <a:pt x="614557" y="285043"/>
                  <a:pt x="614557" y="285043"/>
                  <a:pt x="614557" y="285043"/>
                </a:cubicBezTo>
                <a:close/>
                <a:moveTo>
                  <a:pt x="117618" y="245356"/>
                </a:moveTo>
                <a:cubicBezTo>
                  <a:pt x="123219" y="245356"/>
                  <a:pt x="126019" y="245356"/>
                  <a:pt x="126019" y="245356"/>
                </a:cubicBezTo>
                <a:cubicBezTo>
                  <a:pt x="224034" y="245356"/>
                  <a:pt x="246438" y="304564"/>
                  <a:pt x="246438" y="352493"/>
                </a:cubicBezTo>
                <a:cubicBezTo>
                  <a:pt x="246438" y="394784"/>
                  <a:pt x="226835" y="425798"/>
                  <a:pt x="184828" y="445534"/>
                </a:cubicBezTo>
                <a:lnTo>
                  <a:pt x="249238" y="586504"/>
                </a:lnTo>
                <a:cubicBezTo>
                  <a:pt x="249238" y="589323"/>
                  <a:pt x="249238" y="592142"/>
                  <a:pt x="246438" y="594962"/>
                </a:cubicBezTo>
                <a:cubicBezTo>
                  <a:pt x="246438" y="597781"/>
                  <a:pt x="243637" y="597781"/>
                  <a:pt x="238037" y="597781"/>
                </a:cubicBezTo>
                <a:cubicBezTo>
                  <a:pt x="193230" y="597781"/>
                  <a:pt x="193230" y="597781"/>
                  <a:pt x="193230" y="597781"/>
                </a:cubicBezTo>
                <a:cubicBezTo>
                  <a:pt x="190429" y="597781"/>
                  <a:pt x="187629" y="597781"/>
                  <a:pt x="184828" y="592142"/>
                </a:cubicBezTo>
                <a:cubicBezTo>
                  <a:pt x="128820" y="462450"/>
                  <a:pt x="128820" y="462450"/>
                  <a:pt x="128820" y="462450"/>
                </a:cubicBezTo>
                <a:cubicBezTo>
                  <a:pt x="98015" y="462450"/>
                  <a:pt x="72811" y="459631"/>
                  <a:pt x="61610" y="459631"/>
                </a:cubicBezTo>
                <a:cubicBezTo>
                  <a:pt x="61610" y="589323"/>
                  <a:pt x="61610" y="589323"/>
                  <a:pt x="61610" y="589323"/>
                </a:cubicBezTo>
                <a:cubicBezTo>
                  <a:pt x="61610" y="594962"/>
                  <a:pt x="56009" y="597781"/>
                  <a:pt x="50408" y="597781"/>
                </a:cubicBezTo>
                <a:cubicBezTo>
                  <a:pt x="11202" y="597781"/>
                  <a:pt x="11202" y="597781"/>
                  <a:pt x="11202" y="597781"/>
                </a:cubicBezTo>
                <a:cubicBezTo>
                  <a:pt x="5601" y="597781"/>
                  <a:pt x="0" y="594962"/>
                  <a:pt x="0" y="589323"/>
                </a:cubicBezTo>
                <a:cubicBezTo>
                  <a:pt x="0" y="262273"/>
                  <a:pt x="0" y="262273"/>
                  <a:pt x="0" y="262273"/>
                </a:cubicBezTo>
                <a:cubicBezTo>
                  <a:pt x="0" y="256634"/>
                  <a:pt x="5601" y="250995"/>
                  <a:pt x="8402" y="250995"/>
                </a:cubicBezTo>
                <a:cubicBezTo>
                  <a:pt x="61610" y="245356"/>
                  <a:pt x="103616" y="245356"/>
                  <a:pt x="117618" y="245356"/>
                </a:cubicBezTo>
                <a:close/>
                <a:moveTo>
                  <a:pt x="1968123" y="200530"/>
                </a:moveTo>
                <a:cubicBezTo>
                  <a:pt x="1965325" y="203328"/>
                  <a:pt x="1965325" y="206126"/>
                  <a:pt x="1965325" y="211723"/>
                </a:cubicBezTo>
                <a:cubicBezTo>
                  <a:pt x="1965325" y="211723"/>
                  <a:pt x="1965325" y="211723"/>
                  <a:pt x="1976518" y="348840"/>
                </a:cubicBezTo>
                <a:cubicBezTo>
                  <a:pt x="1976518" y="354436"/>
                  <a:pt x="1979317" y="360033"/>
                  <a:pt x="1982115" y="362831"/>
                </a:cubicBezTo>
                <a:cubicBezTo>
                  <a:pt x="1984913" y="362831"/>
                  <a:pt x="1990510" y="362831"/>
                  <a:pt x="1996106" y="360033"/>
                </a:cubicBezTo>
                <a:cubicBezTo>
                  <a:pt x="1996106" y="360033"/>
                  <a:pt x="1996106" y="360033"/>
                  <a:pt x="2119232" y="301269"/>
                </a:cubicBezTo>
                <a:cubicBezTo>
                  <a:pt x="2124828" y="298470"/>
                  <a:pt x="2127627" y="298470"/>
                  <a:pt x="2130425" y="292874"/>
                </a:cubicBezTo>
                <a:cubicBezTo>
                  <a:pt x="2130425" y="290075"/>
                  <a:pt x="2127627" y="287277"/>
                  <a:pt x="2124828" y="284479"/>
                </a:cubicBezTo>
                <a:cubicBezTo>
                  <a:pt x="2082854" y="239706"/>
                  <a:pt x="2038081" y="214521"/>
                  <a:pt x="1979317" y="200530"/>
                </a:cubicBezTo>
                <a:cubicBezTo>
                  <a:pt x="1976518" y="197731"/>
                  <a:pt x="1970922" y="197731"/>
                  <a:pt x="1968123" y="200530"/>
                </a:cubicBezTo>
                <a:close/>
                <a:moveTo>
                  <a:pt x="1890255" y="199484"/>
                </a:moveTo>
                <a:cubicBezTo>
                  <a:pt x="1888156" y="199835"/>
                  <a:pt x="1886057" y="200536"/>
                  <a:pt x="1884658" y="200536"/>
                </a:cubicBezTo>
                <a:cubicBezTo>
                  <a:pt x="1825894" y="214559"/>
                  <a:pt x="1781121" y="239800"/>
                  <a:pt x="1739147" y="284673"/>
                </a:cubicBezTo>
                <a:cubicBezTo>
                  <a:pt x="1736348" y="287478"/>
                  <a:pt x="1733550" y="290282"/>
                  <a:pt x="1733550" y="293087"/>
                </a:cubicBezTo>
                <a:cubicBezTo>
                  <a:pt x="1736348" y="298696"/>
                  <a:pt x="1739147" y="301501"/>
                  <a:pt x="1744743" y="301501"/>
                </a:cubicBezTo>
                <a:cubicBezTo>
                  <a:pt x="1744743" y="301501"/>
                  <a:pt x="1744743" y="301501"/>
                  <a:pt x="1867869" y="363202"/>
                </a:cubicBezTo>
                <a:cubicBezTo>
                  <a:pt x="1873465" y="366006"/>
                  <a:pt x="1876264" y="366006"/>
                  <a:pt x="1881860" y="363202"/>
                </a:cubicBezTo>
                <a:cubicBezTo>
                  <a:pt x="1884658" y="360397"/>
                  <a:pt x="1887457" y="357592"/>
                  <a:pt x="1887457" y="351983"/>
                </a:cubicBezTo>
                <a:cubicBezTo>
                  <a:pt x="1887457" y="351983"/>
                  <a:pt x="1887457" y="351983"/>
                  <a:pt x="1898650" y="214559"/>
                </a:cubicBezTo>
                <a:cubicBezTo>
                  <a:pt x="1898650" y="206145"/>
                  <a:pt x="1895852" y="203340"/>
                  <a:pt x="1895852" y="200536"/>
                </a:cubicBezTo>
                <a:cubicBezTo>
                  <a:pt x="1894453" y="199134"/>
                  <a:pt x="1892354" y="199134"/>
                  <a:pt x="1890255" y="199484"/>
                </a:cubicBezTo>
                <a:close/>
                <a:moveTo>
                  <a:pt x="1932782" y="151693"/>
                </a:moveTo>
                <a:cubicBezTo>
                  <a:pt x="2095420" y="151693"/>
                  <a:pt x="2227264" y="284959"/>
                  <a:pt x="2227264" y="449350"/>
                </a:cubicBezTo>
                <a:cubicBezTo>
                  <a:pt x="2227264" y="613741"/>
                  <a:pt x="2095420" y="747007"/>
                  <a:pt x="1932782" y="747007"/>
                </a:cubicBezTo>
                <a:cubicBezTo>
                  <a:pt x="1770144" y="747007"/>
                  <a:pt x="1638300" y="613741"/>
                  <a:pt x="1638300" y="449350"/>
                </a:cubicBezTo>
                <a:cubicBezTo>
                  <a:pt x="1638300" y="284959"/>
                  <a:pt x="1770144" y="151693"/>
                  <a:pt x="1932782" y="151693"/>
                </a:cubicBezTo>
                <a:close/>
                <a:moveTo>
                  <a:pt x="1931988" y="108832"/>
                </a:moveTo>
                <a:cubicBezTo>
                  <a:pt x="1746993" y="108832"/>
                  <a:pt x="1597025" y="260577"/>
                  <a:pt x="1597025" y="447764"/>
                </a:cubicBezTo>
                <a:cubicBezTo>
                  <a:pt x="1597025" y="634951"/>
                  <a:pt x="1746993" y="786696"/>
                  <a:pt x="1931988" y="786696"/>
                </a:cubicBezTo>
                <a:cubicBezTo>
                  <a:pt x="2116983" y="786696"/>
                  <a:pt x="2266951" y="634951"/>
                  <a:pt x="2266951" y="447764"/>
                </a:cubicBezTo>
                <a:cubicBezTo>
                  <a:pt x="2266951" y="260577"/>
                  <a:pt x="2116983" y="108832"/>
                  <a:pt x="1931988" y="108832"/>
                </a:cubicBezTo>
                <a:close/>
                <a:moveTo>
                  <a:pt x="1914436" y="2117"/>
                </a:moveTo>
                <a:cubicBezTo>
                  <a:pt x="1914436" y="2117"/>
                  <a:pt x="1914436" y="2117"/>
                  <a:pt x="1917229" y="2117"/>
                </a:cubicBezTo>
                <a:cubicBezTo>
                  <a:pt x="1925608" y="-706"/>
                  <a:pt x="1936781" y="-706"/>
                  <a:pt x="1945160" y="2117"/>
                </a:cubicBezTo>
                <a:cubicBezTo>
                  <a:pt x="1945160" y="2117"/>
                  <a:pt x="1945160" y="2117"/>
                  <a:pt x="1947953" y="2117"/>
                </a:cubicBezTo>
                <a:cubicBezTo>
                  <a:pt x="1959125" y="21876"/>
                  <a:pt x="1964711" y="47281"/>
                  <a:pt x="1964711" y="69864"/>
                </a:cubicBezTo>
                <a:cubicBezTo>
                  <a:pt x="1970297" y="69864"/>
                  <a:pt x="1992641" y="72686"/>
                  <a:pt x="1995434" y="75509"/>
                </a:cubicBezTo>
                <a:cubicBezTo>
                  <a:pt x="2001020" y="50104"/>
                  <a:pt x="2014985" y="27522"/>
                  <a:pt x="2031743" y="13408"/>
                </a:cubicBezTo>
                <a:cubicBezTo>
                  <a:pt x="2042915" y="13408"/>
                  <a:pt x="2054087" y="16231"/>
                  <a:pt x="2059673" y="19054"/>
                </a:cubicBezTo>
                <a:cubicBezTo>
                  <a:pt x="2059673" y="19054"/>
                  <a:pt x="2059673" y="19054"/>
                  <a:pt x="2062466" y="19054"/>
                </a:cubicBezTo>
                <a:cubicBezTo>
                  <a:pt x="2062466" y="19054"/>
                  <a:pt x="2062466" y="19054"/>
                  <a:pt x="2062466" y="21876"/>
                </a:cubicBezTo>
                <a:cubicBezTo>
                  <a:pt x="2065259" y="33168"/>
                  <a:pt x="2068052" y="44459"/>
                  <a:pt x="2068052" y="55750"/>
                </a:cubicBezTo>
                <a:cubicBezTo>
                  <a:pt x="2068052" y="69864"/>
                  <a:pt x="2065259" y="81155"/>
                  <a:pt x="2062466" y="92446"/>
                </a:cubicBezTo>
                <a:cubicBezTo>
                  <a:pt x="2065259" y="95269"/>
                  <a:pt x="2087603" y="103737"/>
                  <a:pt x="2090396" y="103737"/>
                </a:cubicBezTo>
                <a:cubicBezTo>
                  <a:pt x="2104361" y="83977"/>
                  <a:pt x="2121119" y="64218"/>
                  <a:pt x="2140670" y="55750"/>
                </a:cubicBezTo>
                <a:cubicBezTo>
                  <a:pt x="2140670" y="55750"/>
                  <a:pt x="2140670" y="55750"/>
                  <a:pt x="2140670" y="52927"/>
                </a:cubicBezTo>
                <a:cubicBezTo>
                  <a:pt x="2140670" y="52927"/>
                  <a:pt x="2140670" y="52927"/>
                  <a:pt x="2143463" y="55750"/>
                </a:cubicBezTo>
                <a:cubicBezTo>
                  <a:pt x="2149049" y="58573"/>
                  <a:pt x="2160221" y="64218"/>
                  <a:pt x="2168600" y="69864"/>
                </a:cubicBezTo>
                <a:cubicBezTo>
                  <a:pt x="2168600" y="69864"/>
                  <a:pt x="2168600" y="72686"/>
                  <a:pt x="2168600" y="72686"/>
                </a:cubicBezTo>
                <a:cubicBezTo>
                  <a:pt x="2168600" y="95269"/>
                  <a:pt x="2163014" y="117851"/>
                  <a:pt x="2149049" y="140433"/>
                </a:cubicBezTo>
                <a:cubicBezTo>
                  <a:pt x="2151842" y="143256"/>
                  <a:pt x="2171393" y="157370"/>
                  <a:pt x="2174186" y="157370"/>
                </a:cubicBezTo>
                <a:cubicBezTo>
                  <a:pt x="2190944" y="140433"/>
                  <a:pt x="2213288" y="129142"/>
                  <a:pt x="2235633" y="123496"/>
                </a:cubicBezTo>
                <a:cubicBezTo>
                  <a:pt x="2244012" y="129142"/>
                  <a:pt x="2252391" y="137610"/>
                  <a:pt x="2257977" y="143256"/>
                </a:cubicBezTo>
                <a:cubicBezTo>
                  <a:pt x="2257977" y="143256"/>
                  <a:pt x="2257977" y="143256"/>
                  <a:pt x="2257977" y="146079"/>
                </a:cubicBezTo>
                <a:cubicBezTo>
                  <a:pt x="2252391" y="168661"/>
                  <a:pt x="2238425" y="191243"/>
                  <a:pt x="2221667" y="208180"/>
                </a:cubicBezTo>
                <a:cubicBezTo>
                  <a:pt x="2224461" y="211002"/>
                  <a:pt x="2238425" y="230762"/>
                  <a:pt x="2241219" y="230762"/>
                </a:cubicBezTo>
                <a:cubicBezTo>
                  <a:pt x="2260770" y="219471"/>
                  <a:pt x="2285907" y="213825"/>
                  <a:pt x="2308251" y="213825"/>
                </a:cubicBezTo>
                <a:cubicBezTo>
                  <a:pt x="2308251" y="213825"/>
                  <a:pt x="2308251" y="213825"/>
                  <a:pt x="2311044" y="213825"/>
                </a:cubicBezTo>
                <a:cubicBezTo>
                  <a:pt x="2316630" y="222293"/>
                  <a:pt x="2322216" y="233585"/>
                  <a:pt x="2325009" y="239230"/>
                </a:cubicBezTo>
                <a:cubicBezTo>
                  <a:pt x="2325009" y="239230"/>
                  <a:pt x="2325009" y="239230"/>
                  <a:pt x="2325009" y="242053"/>
                </a:cubicBezTo>
                <a:cubicBezTo>
                  <a:pt x="2313837" y="261812"/>
                  <a:pt x="2297079" y="281572"/>
                  <a:pt x="2274735" y="292863"/>
                </a:cubicBezTo>
                <a:cubicBezTo>
                  <a:pt x="2277528" y="295686"/>
                  <a:pt x="2285907" y="318268"/>
                  <a:pt x="2285907" y="321091"/>
                </a:cubicBezTo>
                <a:cubicBezTo>
                  <a:pt x="2311044" y="315445"/>
                  <a:pt x="2336181" y="312622"/>
                  <a:pt x="2355732" y="321091"/>
                </a:cubicBezTo>
                <a:cubicBezTo>
                  <a:pt x="2355732" y="321091"/>
                  <a:pt x="2355732" y="321091"/>
                  <a:pt x="2358525" y="321091"/>
                </a:cubicBezTo>
                <a:cubicBezTo>
                  <a:pt x="2361318" y="329559"/>
                  <a:pt x="2364111" y="340850"/>
                  <a:pt x="2366904" y="349318"/>
                </a:cubicBezTo>
                <a:cubicBezTo>
                  <a:pt x="2366904" y="349318"/>
                  <a:pt x="2366904" y="349318"/>
                  <a:pt x="2366904" y="352141"/>
                </a:cubicBezTo>
                <a:cubicBezTo>
                  <a:pt x="2366904" y="352141"/>
                  <a:pt x="2366904" y="352141"/>
                  <a:pt x="2364111" y="352141"/>
                </a:cubicBezTo>
                <a:cubicBezTo>
                  <a:pt x="2350146" y="369078"/>
                  <a:pt x="2327802" y="380369"/>
                  <a:pt x="2305458" y="388837"/>
                </a:cubicBezTo>
                <a:cubicBezTo>
                  <a:pt x="2305458" y="391660"/>
                  <a:pt x="2308251" y="414242"/>
                  <a:pt x="2308251" y="417065"/>
                </a:cubicBezTo>
                <a:cubicBezTo>
                  <a:pt x="2333388" y="417065"/>
                  <a:pt x="2358525" y="425533"/>
                  <a:pt x="2375283" y="436824"/>
                </a:cubicBezTo>
                <a:cubicBezTo>
                  <a:pt x="2375283" y="436824"/>
                  <a:pt x="2375283" y="436824"/>
                  <a:pt x="2378076" y="436824"/>
                </a:cubicBezTo>
                <a:cubicBezTo>
                  <a:pt x="2378076" y="442470"/>
                  <a:pt x="2378076" y="448115"/>
                  <a:pt x="2378076" y="450938"/>
                </a:cubicBezTo>
                <a:cubicBezTo>
                  <a:pt x="2378076" y="456584"/>
                  <a:pt x="2378076" y="462229"/>
                  <a:pt x="2378076" y="467875"/>
                </a:cubicBezTo>
                <a:cubicBezTo>
                  <a:pt x="2378076" y="467875"/>
                  <a:pt x="2378076" y="467875"/>
                  <a:pt x="2375283" y="467875"/>
                </a:cubicBezTo>
                <a:cubicBezTo>
                  <a:pt x="2358525" y="479166"/>
                  <a:pt x="2333388" y="487634"/>
                  <a:pt x="2308251" y="487634"/>
                </a:cubicBezTo>
                <a:cubicBezTo>
                  <a:pt x="2308251" y="490457"/>
                  <a:pt x="2305458" y="513039"/>
                  <a:pt x="2302665" y="515862"/>
                </a:cubicBezTo>
                <a:cubicBezTo>
                  <a:pt x="2327802" y="524330"/>
                  <a:pt x="2350146" y="535621"/>
                  <a:pt x="2364111" y="552558"/>
                </a:cubicBezTo>
                <a:cubicBezTo>
                  <a:pt x="2364111" y="552558"/>
                  <a:pt x="2364111" y="552558"/>
                  <a:pt x="2364111" y="555381"/>
                </a:cubicBezTo>
                <a:cubicBezTo>
                  <a:pt x="2364111" y="563849"/>
                  <a:pt x="2361318" y="575140"/>
                  <a:pt x="2358525" y="583609"/>
                </a:cubicBezTo>
                <a:cubicBezTo>
                  <a:pt x="2358525" y="583609"/>
                  <a:pt x="2358525" y="583609"/>
                  <a:pt x="2355732" y="583609"/>
                </a:cubicBezTo>
                <a:cubicBezTo>
                  <a:pt x="2333388" y="589254"/>
                  <a:pt x="2308251" y="589254"/>
                  <a:pt x="2285907" y="583609"/>
                </a:cubicBezTo>
                <a:cubicBezTo>
                  <a:pt x="2285907" y="586431"/>
                  <a:pt x="2274735" y="606191"/>
                  <a:pt x="2274735" y="611836"/>
                </a:cubicBezTo>
                <a:cubicBezTo>
                  <a:pt x="2294286" y="623127"/>
                  <a:pt x="2313837" y="642887"/>
                  <a:pt x="2325009" y="659824"/>
                </a:cubicBezTo>
                <a:cubicBezTo>
                  <a:pt x="2325009" y="659824"/>
                  <a:pt x="2325009" y="659824"/>
                  <a:pt x="2325009" y="662646"/>
                </a:cubicBezTo>
                <a:cubicBezTo>
                  <a:pt x="2322216" y="671115"/>
                  <a:pt x="2313837" y="682406"/>
                  <a:pt x="2311044" y="688051"/>
                </a:cubicBezTo>
                <a:cubicBezTo>
                  <a:pt x="2311044" y="688051"/>
                  <a:pt x="2311044" y="688051"/>
                  <a:pt x="2308251" y="690874"/>
                </a:cubicBezTo>
                <a:cubicBezTo>
                  <a:pt x="2285907" y="690874"/>
                  <a:pt x="2260770" y="682406"/>
                  <a:pt x="2238425" y="671115"/>
                </a:cubicBezTo>
                <a:cubicBezTo>
                  <a:pt x="2238425" y="673937"/>
                  <a:pt x="2224461" y="693697"/>
                  <a:pt x="2221667" y="696520"/>
                </a:cubicBezTo>
                <a:cubicBezTo>
                  <a:pt x="2238425" y="713456"/>
                  <a:pt x="2252391" y="736038"/>
                  <a:pt x="2257977" y="758621"/>
                </a:cubicBezTo>
                <a:cubicBezTo>
                  <a:pt x="2257977" y="758621"/>
                  <a:pt x="2257977" y="758621"/>
                  <a:pt x="2255184" y="758621"/>
                </a:cubicBezTo>
                <a:cubicBezTo>
                  <a:pt x="2252391" y="767089"/>
                  <a:pt x="2241219" y="775557"/>
                  <a:pt x="2235633" y="781203"/>
                </a:cubicBezTo>
                <a:cubicBezTo>
                  <a:pt x="2235633" y="781203"/>
                  <a:pt x="2235633" y="781203"/>
                  <a:pt x="2232839" y="781203"/>
                </a:cubicBezTo>
                <a:cubicBezTo>
                  <a:pt x="2213288" y="775557"/>
                  <a:pt x="2190944" y="761443"/>
                  <a:pt x="2171393" y="744507"/>
                </a:cubicBezTo>
                <a:cubicBezTo>
                  <a:pt x="2168600" y="747330"/>
                  <a:pt x="2151842" y="761443"/>
                  <a:pt x="2149049" y="764266"/>
                </a:cubicBezTo>
                <a:cubicBezTo>
                  <a:pt x="2160221" y="784026"/>
                  <a:pt x="2168600" y="809431"/>
                  <a:pt x="2168600" y="829190"/>
                </a:cubicBezTo>
                <a:cubicBezTo>
                  <a:pt x="2168600" y="832013"/>
                  <a:pt x="2168600" y="832013"/>
                  <a:pt x="2168600" y="832013"/>
                </a:cubicBezTo>
                <a:cubicBezTo>
                  <a:pt x="2168600" y="832013"/>
                  <a:pt x="2168600" y="832013"/>
                  <a:pt x="2165807" y="834836"/>
                </a:cubicBezTo>
                <a:cubicBezTo>
                  <a:pt x="2160221" y="840481"/>
                  <a:pt x="2149049" y="846127"/>
                  <a:pt x="2140670" y="848949"/>
                </a:cubicBezTo>
                <a:cubicBezTo>
                  <a:pt x="2121119" y="837658"/>
                  <a:pt x="2101568" y="820722"/>
                  <a:pt x="2090396" y="798140"/>
                </a:cubicBezTo>
                <a:cubicBezTo>
                  <a:pt x="2087603" y="800962"/>
                  <a:pt x="2065259" y="809431"/>
                  <a:pt x="2062466" y="809431"/>
                </a:cubicBezTo>
                <a:cubicBezTo>
                  <a:pt x="2065259" y="820722"/>
                  <a:pt x="2065259" y="834836"/>
                  <a:pt x="2065259" y="846127"/>
                </a:cubicBezTo>
                <a:cubicBezTo>
                  <a:pt x="2065259" y="857418"/>
                  <a:pt x="2065259" y="871532"/>
                  <a:pt x="2062466" y="882823"/>
                </a:cubicBezTo>
                <a:cubicBezTo>
                  <a:pt x="2062466" y="882823"/>
                  <a:pt x="2062466" y="882823"/>
                  <a:pt x="2059673" y="882823"/>
                </a:cubicBezTo>
                <a:cubicBezTo>
                  <a:pt x="2054087" y="885646"/>
                  <a:pt x="2040122" y="888468"/>
                  <a:pt x="2031743" y="891291"/>
                </a:cubicBezTo>
                <a:cubicBezTo>
                  <a:pt x="2014985" y="874354"/>
                  <a:pt x="2001020" y="851772"/>
                  <a:pt x="1995434" y="829190"/>
                </a:cubicBezTo>
                <a:cubicBezTo>
                  <a:pt x="1992641" y="829190"/>
                  <a:pt x="1970297" y="832013"/>
                  <a:pt x="1967504" y="832013"/>
                </a:cubicBezTo>
                <a:cubicBezTo>
                  <a:pt x="1964711" y="857418"/>
                  <a:pt x="1959125" y="882823"/>
                  <a:pt x="1947953" y="902582"/>
                </a:cubicBezTo>
                <a:cubicBezTo>
                  <a:pt x="1947953" y="902582"/>
                  <a:pt x="1947953" y="902582"/>
                  <a:pt x="1945160" y="902582"/>
                </a:cubicBezTo>
                <a:cubicBezTo>
                  <a:pt x="1939574" y="902582"/>
                  <a:pt x="1925608" y="902582"/>
                  <a:pt x="1917229" y="902582"/>
                </a:cubicBezTo>
                <a:cubicBezTo>
                  <a:pt x="1917229" y="902582"/>
                  <a:pt x="1917229" y="902582"/>
                  <a:pt x="1914436" y="902582"/>
                </a:cubicBezTo>
                <a:cubicBezTo>
                  <a:pt x="1903264" y="882823"/>
                  <a:pt x="1897678" y="857418"/>
                  <a:pt x="1897678" y="832013"/>
                </a:cubicBezTo>
                <a:cubicBezTo>
                  <a:pt x="1894885" y="832013"/>
                  <a:pt x="1869748" y="829190"/>
                  <a:pt x="1866955" y="829190"/>
                </a:cubicBezTo>
                <a:cubicBezTo>
                  <a:pt x="1861369" y="851772"/>
                  <a:pt x="1847404" y="874354"/>
                  <a:pt x="1833439" y="891291"/>
                </a:cubicBezTo>
                <a:cubicBezTo>
                  <a:pt x="1833439" y="891291"/>
                  <a:pt x="1833439" y="891291"/>
                  <a:pt x="1830646" y="891291"/>
                </a:cubicBezTo>
                <a:cubicBezTo>
                  <a:pt x="1822267" y="888468"/>
                  <a:pt x="1808302" y="885646"/>
                  <a:pt x="1802716" y="882823"/>
                </a:cubicBezTo>
                <a:cubicBezTo>
                  <a:pt x="1802716" y="882823"/>
                  <a:pt x="1802716" y="882823"/>
                  <a:pt x="1799923" y="882823"/>
                </a:cubicBezTo>
                <a:cubicBezTo>
                  <a:pt x="1799923" y="882823"/>
                  <a:pt x="1799923" y="882823"/>
                  <a:pt x="1799923" y="880000"/>
                </a:cubicBezTo>
                <a:cubicBezTo>
                  <a:pt x="1797130" y="871532"/>
                  <a:pt x="1797130" y="857418"/>
                  <a:pt x="1797130" y="846127"/>
                </a:cubicBezTo>
                <a:cubicBezTo>
                  <a:pt x="1797130" y="834836"/>
                  <a:pt x="1797130" y="820722"/>
                  <a:pt x="1799923" y="809431"/>
                </a:cubicBezTo>
                <a:cubicBezTo>
                  <a:pt x="1797130" y="809431"/>
                  <a:pt x="1777579" y="800962"/>
                  <a:pt x="1774786" y="798140"/>
                </a:cubicBezTo>
                <a:cubicBezTo>
                  <a:pt x="1760821" y="820722"/>
                  <a:pt x="1744063" y="837658"/>
                  <a:pt x="1724512" y="848949"/>
                </a:cubicBezTo>
                <a:cubicBezTo>
                  <a:pt x="1724512" y="848949"/>
                  <a:pt x="1724512" y="848949"/>
                  <a:pt x="1721719" y="851772"/>
                </a:cubicBezTo>
                <a:cubicBezTo>
                  <a:pt x="1721719" y="851772"/>
                  <a:pt x="1721719" y="851772"/>
                  <a:pt x="1721719" y="848949"/>
                </a:cubicBezTo>
                <a:cubicBezTo>
                  <a:pt x="1713340" y="846127"/>
                  <a:pt x="1702168" y="840481"/>
                  <a:pt x="1696582" y="834836"/>
                </a:cubicBezTo>
                <a:cubicBezTo>
                  <a:pt x="1696582" y="834836"/>
                  <a:pt x="1696582" y="832013"/>
                  <a:pt x="1696582" y="832013"/>
                </a:cubicBezTo>
                <a:cubicBezTo>
                  <a:pt x="1696582" y="809431"/>
                  <a:pt x="1702168" y="786848"/>
                  <a:pt x="1713340" y="764266"/>
                </a:cubicBezTo>
                <a:cubicBezTo>
                  <a:pt x="1710547" y="761443"/>
                  <a:pt x="1693789" y="747330"/>
                  <a:pt x="1690996" y="744507"/>
                </a:cubicBezTo>
                <a:cubicBezTo>
                  <a:pt x="1671445" y="764266"/>
                  <a:pt x="1649101" y="775557"/>
                  <a:pt x="1629549" y="781203"/>
                </a:cubicBezTo>
                <a:cubicBezTo>
                  <a:pt x="1629549" y="781203"/>
                  <a:pt x="1629549" y="781203"/>
                  <a:pt x="1626756" y="781203"/>
                </a:cubicBezTo>
                <a:cubicBezTo>
                  <a:pt x="1621170" y="775557"/>
                  <a:pt x="1609998" y="767089"/>
                  <a:pt x="1607205" y="761443"/>
                </a:cubicBezTo>
                <a:cubicBezTo>
                  <a:pt x="1607205" y="761443"/>
                  <a:pt x="1607205" y="761443"/>
                  <a:pt x="1604412" y="758621"/>
                </a:cubicBezTo>
                <a:cubicBezTo>
                  <a:pt x="1609998" y="736038"/>
                  <a:pt x="1623963" y="713456"/>
                  <a:pt x="1640722" y="696520"/>
                </a:cubicBezTo>
                <a:cubicBezTo>
                  <a:pt x="1637929" y="693697"/>
                  <a:pt x="1623963" y="673937"/>
                  <a:pt x="1623963" y="671115"/>
                </a:cubicBezTo>
                <a:cubicBezTo>
                  <a:pt x="1601619" y="685229"/>
                  <a:pt x="1576482" y="690874"/>
                  <a:pt x="1554138" y="690874"/>
                </a:cubicBezTo>
                <a:cubicBezTo>
                  <a:pt x="1548552" y="682406"/>
                  <a:pt x="1540173" y="671115"/>
                  <a:pt x="1537380" y="665469"/>
                </a:cubicBezTo>
                <a:cubicBezTo>
                  <a:pt x="1537380" y="665469"/>
                  <a:pt x="1537380" y="665469"/>
                  <a:pt x="1537380" y="662646"/>
                </a:cubicBezTo>
                <a:cubicBezTo>
                  <a:pt x="1548552" y="642887"/>
                  <a:pt x="1568103" y="623127"/>
                  <a:pt x="1587654" y="611836"/>
                </a:cubicBezTo>
                <a:cubicBezTo>
                  <a:pt x="1587654" y="609014"/>
                  <a:pt x="1576482" y="586431"/>
                  <a:pt x="1576482" y="583609"/>
                </a:cubicBezTo>
                <a:cubicBezTo>
                  <a:pt x="1554138" y="589254"/>
                  <a:pt x="1526208" y="592077"/>
                  <a:pt x="1506657" y="583609"/>
                </a:cubicBezTo>
                <a:cubicBezTo>
                  <a:pt x="1506657" y="583609"/>
                  <a:pt x="1506657" y="583609"/>
                  <a:pt x="1503864" y="583609"/>
                </a:cubicBezTo>
                <a:cubicBezTo>
                  <a:pt x="1501071" y="575140"/>
                  <a:pt x="1498278" y="563849"/>
                  <a:pt x="1495485" y="555381"/>
                </a:cubicBezTo>
                <a:cubicBezTo>
                  <a:pt x="1495485" y="555381"/>
                  <a:pt x="1495485" y="555381"/>
                  <a:pt x="1495485" y="552558"/>
                </a:cubicBezTo>
                <a:cubicBezTo>
                  <a:pt x="1495485" y="552558"/>
                  <a:pt x="1495485" y="552558"/>
                  <a:pt x="1498278" y="552558"/>
                </a:cubicBezTo>
                <a:cubicBezTo>
                  <a:pt x="1512243" y="535621"/>
                  <a:pt x="1534587" y="524330"/>
                  <a:pt x="1559724" y="515862"/>
                </a:cubicBezTo>
                <a:cubicBezTo>
                  <a:pt x="1556931" y="513039"/>
                  <a:pt x="1554138" y="490457"/>
                  <a:pt x="1554138" y="484812"/>
                </a:cubicBezTo>
                <a:cubicBezTo>
                  <a:pt x="1529001" y="484812"/>
                  <a:pt x="1503864" y="479166"/>
                  <a:pt x="1487106" y="467875"/>
                </a:cubicBezTo>
                <a:cubicBezTo>
                  <a:pt x="1487106" y="467875"/>
                  <a:pt x="1487106" y="467875"/>
                  <a:pt x="1484313" y="467875"/>
                </a:cubicBezTo>
                <a:cubicBezTo>
                  <a:pt x="1484313" y="467875"/>
                  <a:pt x="1484313" y="467875"/>
                  <a:pt x="1484313" y="465052"/>
                </a:cubicBezTo>
                <a:cubicBezTo>
                  <a:pt x="1484313" y="462229"/>
                  <a:pt x="1484313" y="456584"/>
                  <a:pt x="1484313" y="450938"/>
                </a:cubicBezTo>
                <a:cubicBezTo>
                  <a:pt x="1484313" y="445293"/>
                  <a:pt x="1484313" y="439647"/>
                  <a:pt x="1484313" y="436824"/>
                </a:cubicBezTo>
                <a:cubicBezTo>
                  <a:pt x="1484313" y="436824"/>
                  <a:pt x="1484313" y="436824"/>
                  <a:pt x="1484313" y="434002"/>
                </a:cubicBezTo>
                <a:cubicBezTo>
                  <a:pt x="1484313" y="434002"/>
                  <a:pt x="1484313" y="434002"/>
                  <a:pt x="1487106" y="434002"/>
                </a:cubicBezTo>
                <a:cubicBezTo>
                  <a:pt x="1503864" y="422710"/>
                  <a:pt x="1529001" y="417065"/>
                  <a:pt x="1554138" y="417065"/>
                </a:cubicBezTo>
                <a:cubicBezTo>
                  <a:pt x="1554138" y="414242"/>
                  <a:pt x="1556931" y="388837"/>
                  <a:pt x="1556931" y="386014"/>
                </a:cubicBezTo>
                <a:cubicBezTo>
                  <a:pt x="1534587" y="380369"/>
                  <a:pt x="1512243" y="366255"/>
                  <a:pt x="1498278" y="352141"/>
                </a:cubicBezTo>
                <a:cubicBezTo>
                  <a:pt x="1498278" y="352141"/>
                  <a:pt x="1498278" y="352141"/>
                  <a:pt x="1495485" y="349318"/>
                </a:cubicBezTo>
                <a:cubicBezTo>
                  <a:pt x="1498278" y="340850"/>
                  <a:pt x="1501071" y="329559"/>
                  <a:pt x="1503864" y="321091"/>
                </a:cubicBezTo>
                <a:cubicBezTo>
                  <a:pt x="1503864" y="321091"/>
                  <a:pt x="1503864" y="321091"/>
                  <a:pt x="1503864" y="318268"/>
                </a:cubicBezTo>
                <a:cubicBezTo>
                  <a:pt x="1503864" y="318268"/>
                  <a:pt x="1503864" y="318268"/>
                  <a:pt x="1506657" y="318268"/>
                </a:cubicBezTo>
                <a:cubicBezTo>
                  <a:pt x="1526208" y="312622"/>
                  <a:pt x="1551345" y="312622"/>
                  <a:pt x="1576482" y="318268"/>
                </a:cubicBezTo>
                <a:cubicBezTo>
                  <a:pt x="1576482" y="315445"/>
                  <a:pt x="1584861" y="295686"/>
                  <a:pt x="1587654" y="292863"/>
                </a:cubicBezTo>
                <a:cubicBezTo>
                  <a:pt x="1565310" y="278749"/>
                  <a:pt x="1548552" y="261812"/>
                  <a:pt x="1537380" y="242053"/>
                </a:cubicBezTo>
                <a:cubicBezTo>
                  <a:pt x="1537380" y="242053"/>
                  <a:pt x="1537380" y="242053"/>
                  <a:pt x="1537380" y="239230"/>
                </a:cubicBezTo>
                <a:cubicBezTo>
                  <a:pt x="1540173" y="230762"/>
                  <a:pt x="1545759" y="219471"/>
                  <a:pt x="1551345" y="213825"/>
                </a:cubicBezTo>
                <a:cubicBezTo>
                  <a:pt x="1551345" y="213825"/>
                  <a:pt x="1551345" y="213825"/>
                  <a:pt x="1554138" y="213825"/>
                </a:cubicBezTo>
                <a:cubicBezTo>
                  <a:pt x="1576482" y="213825"/>
                  <a:pt x="1601619" y="219471"/>
                  <a:pt x="1621170" y="230762"/>
                </a:cubicBezTo>
                <a:cubicBezTo>
                  <a:pt x="1623963" y="227939"/>
                  <a:pt x="1637929" y="208180"/>
                  <a:pt x="1640722" y="208180"/>
                </a:cubicBezTo>
                <a:cubicBezTo>
                  <a:pt x="1623963" y="188420"/>
                  <a:pt x="1609998" y="165838"/>
                  <a:pt x="1604412" y="146079"/>
                </a:cubicBezTo>
                <a:cubicBezTo>
                  <a:pt x="1604412" y="146079"/>
                  <a:pt x="1604412" y="146079"/>
                  <a:pt x="1604412" y="143256"/>
                </a:cubicBezTo>
                <a:cubicBezTo>
                  <a:pt x="1609998" y="134787"/>
                  <a:pt x="1618377" y="126319"/>
                  <a:pt x="1626756" y="123496"/>
                </a:cubicBezTo>
                <a:cubicBezTo>
                  <a:pt x="1626756" y="123496"/>
                  <a:pt x="1626756" y="123496"/>
                  <a:pt x="1626756" y="120674"/>
                </a:cubicBezTo>
                <a:cubicBezTo>
                  <a:pt x="1626756" y="120674"/>
                  <a:pt x="1626756" y="120674"/>
                  <a:pt x="1629549" y="120674"/>
                </a:cubicBezTo>
                <a:cubicBezTo>
                  <a:pt x="1649101" y="126319"/>
                  <a:pt x="1671445" y="140433"/>
                  <a:pt x="1688203" y="157370"/>
                </a:cubicBezTo>
                <a:cubicBezTo>
                  <a:pt x="1690996" y="154547"/>
                  <a:pt x="1707754" y="143256"/>
                  <a:pt x="1710547" y="140433"/>
                </a:cubicBezTo>
                <a:cubicBezTo>
                  <a:pt x="1699375" y="117851"/>
                  <a:pt x="1693789" y="95269"/>
                  <a:pt x="1693789" y="72686"/>
                </a:cubicBezTo>
                <a:cubicBezTo>
                  <a:pt x="1693789" y="72686"/>
                  <a:pt x="1693789" y="69864"/>
                  <a:pt x="1693789" y="69864"/>
                </a:cubicBezTo>
                <a:cubicBezTo>
                  <a:pt x="1702168" y="64218"/>
                  <a:pt x="1710547" y="58573"/>
                  <a:pt x="1718926" y="52927"/>
                </a:cubicBezTo>
                <a:cubicBezTo>
                  <a:pt x="1718926" y="52927"/>
                  <a:pt x="1718926" y="52927"/>
                  <a:pt x="1721719" y="52927"/>
                </a:cubicBezTo>
                <a:cubicBezTo>
                  <a:pt x="1721719" y="52927"/>
                  <a:pt x="1721719" y="52927"/>
                  <a:pt x="1721719" y="55750"/>
                </a:cubicBezTo>
                <a:cubicBezTo>
                  <a:pt x="1741270" y="64218"/>
                  <a:pt x="1758028" y="83977"/>
                  <a:pt x="1771993" y="103737"/>
                </a:cubicBezTo>
                <a:cubicBezTo>
                  <a:pt x="1774786" y="103737"/>
                  <a:pt x="1797130" y="92446"/>
                  <a:pt x="1799923" y="92446"/>
                </a:cubicBezTo>
                <a:cubicBezTo>
                  <a:pt x="1797130" y="81155"/>
                  <a:pt x="1794337" y="69864"/>
                  <a:pt x="1794337" y="55750"/>
                </a:cubicBezTo>
                <a:cubicBezTo>
                  <a:pt x="1794337" y="44459"/>
                  <a:pt x="1797130" y="33168"/>
                  <a:pt x="1799923" y="21876"/>
                </a:cubicBezTo>
                <a:cubicBezTo>
                  <a:pt x="1799923" y="21876"/>
                  <a:pt x="1799923" y="21876"/>
                  <a:pt x="1799923" y="19054"/>
                </a:cubicBezTo>
                <a:cubicBezTo>
                  <a:pt x="1808302" y="16231"/>
                  <a:pt x="1819474" y="13408"/>
                  <a:pt x="1827853" y="13408"/>
                </a:cubicBezTo>
                <a:cubicBezTo>
                  <a:pt x="1827853" y="13408"/>
                  <a:pt x="1827853" y="13408"/>
                  <a:pt x="1830646" y="10585"/>
                </a:cubicBezTo>
                <a:cubicBezTo>
                  <a:pt x="1830646" y="10585"/>
                  <a:pt x="1830646" y="10585"/>
                  <a:pt x="1830646" y="13408"/>
                </a:cubicBezTo>
                <a:cubicBezTo>
                  <a:pt x="1847404" y="27522"/>
                  <a:pt x="1858576" y="50104"/>
                  <a:pt x="1866955" y="75509"/>
                </a:cubicBezTo>
                <a:cubicBezTo>
                  <a:pt x="1869748" y="72686"/>
                  <a:pt x="1892092" y="69864"/>
                  <a:pt x="1897678" y="69864"/>
                </a:cubicBezTo>
                <a:cubicBezTo>
                  <a:pt x="1897678" y="47281"/>
                  <a:pt x="1903264" y="21876"/>
                  <a:pt x="1914436" y="21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
        <p:nvSpPr>
          <p:cNvPr id="8" name="TextBox 7" hidden="1">
            <a:extLst>
              <a:ext uri="{FF2B5EF4-FFF2-40B4-BE49-F238E27FC236}">
                <a16:creationId xmlns:a16="http://schemas.microsoft.com/office/drawing/2014/main" id="{14C5DF7C-5C7E-463F-BC2C-54928278EB71}"/>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11" name="Slide Number Placeholder 5">
            <a:extLst>
              <a:ext uri="{FF2B5EF4-FFF2-40B4-BE49-F238E27FC236}">
                <a16:creationId xmlns:a16="http://schemas.microsoft.com/office/drawing/2014/main" id="{71700CBF-B968-4177-A57B-11088BD7A2FC}"/>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903134098"/>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6" name="Picture Placeholder 25">
            <a:extLst>
              <a:ext uri="{FF2B5EF4-FFF2-40B4-BE49-F238E27FC236}">
                <a16:creationId xmlns:a16="http://schemas.microsoft.com/office/drawing/2014/main" id="{3B5555C6-768D-4D30-811A-F66CBE74CEF0}"/>
              </a:ext>
            </a:extLst>
          </p:cNvPr>
          <p:cNvSpPr>
            <a:spLocks noGrp="1"/>
          </p:cNvSpPr>
          <p:nvPr>
            <p:ph type="pic" sz="quarter" idx="13"/>
          </p:nvPr>
        </p:nvSpPr>
        <p:spPr>
          <a:xfrm>
            <a:off x="0" y="0"/>
            <a:ext cx="12192000" cy="5043713"/>
          </a:xfrm>
          <a:prstGeom prst="rect">
            <a:avLst/>
          </a:prstGeom>
        </p:spPr>
        <p:txBody>
          <a:bodyPr wrap="square">
            <a:noAutofit/>
          </a:bodyPr>
          <a:lstStyle/>
          <a:p>
            <a:endParaRPr lang="en-US"/>
          </a:p>
        </p:txBody>
      </p:sp>
      <p:sp>
        <p:nvSpPr>
          <p:cNvPr id="24" name="Rectangle 23">
            <a:extLst>
              <a:ext uri="{FF2B5EF4-FFF2-40B4-BE49-F238E27FC236}">
                <a16:creationId xmlns:a16="http://schemas.microsoft.com/office/drawing/2014/main" id="{109702C4-ABB0-4FA9-AC7F-FD0C1056D0BB}"/>
              </a:ext>
            </a:extLst>
          </p:cNvPr>
          <p:cNvSpPr/>
          <p:nvPr userDrawn="1"/>
        </p:nvSpPr>
        <p:spPr>
          <a:xfrm>
            <a:off x="0" y="0"/>
            <a:ext cx="12192000" cy="5043713"/>
          </a:xfrm>
          <a:prstGeom prst="rect">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274320" rtlCol="0" anchor="b"/>
          <a:lstStyle/>
          <a:p>
            <a:pPr algn="l"/>
            <a:r>
              <a:rPr lang="en-US">
                <a:solidFill>
                  <a:schemeClr val="lt1">
                    <a:alpha val="0"/>
                  </a:schemeClr>
                </a:solidFill>
              </a:rPr>
              <a:t>z</a:t>
            </a:r>
          </a:p>
        </p:txBody>
      </p:sp>
      <p:sp>
        <p:nvSpPr>
          <p:cNvPr id="27" name="Rectangle 26">
            <a:extLst>
              <a:ext uri="{FF2B5EF4-FFF2-40B4-BE49-F238E27FC236}">
                <a16:creationId xmlns:a16="http://schemas.microsoft.com/office/drawing/2014/main" id="{6D468973-885C-4EB1-BD5B-E7545B32CF5C}"/>
              </a:ext>
            </a:extLst>
          </p:cNvPr>
          <p:cNvSpPr/>
          <p:nvPr userDrawn="1"/>
        </p:nvSpPr>
        <p:spPr>
          <a:xfrm>
            <a:off x="0" y="5043714"/>
            <a:ext cx="12192000" cy="1814286"/>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297713"/>
            <a:ext cx="9733038" cy="635000"/>
          </a:xfrm>
        </p:spPr>
        <p:txBody>
          <a:bodyPr>
            <a:normAutofit/>
          </a:bodyPr>
          <a:lstStyle>
            <a:lvl1pPr marL="0" indent="0" algn="l">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6042779"/>
            <a:ext cx="9733038" cy="465667"/>
          </a:xfrm>
        </p:spPr>
        <p:txBody>
          <a:bodyPr/>
          <a:lstStyle>
            <a:lvl1pPr marL="0" indent="0" algn="l">
              <a:buNone/>
              <a:defRPr sz="2400">
                <a:solidFill>
                  <a:srgbClr val="333333"/>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Freeform: Shape 9">
            <a:extLst>
              <a:ext uri="{FF2B5EF4-FFF2-40B4-BE49-F238E27FC236}">
                <a16:creationId xmlns:a16="http://schemas.microsoft.com/office/drawing/2014/main" id="{4CD36CFD-F607-4420-9136-F367C25BD39E}"/>
              </a:ext>
            </a:extLst>
          </p:cNvPr>
          <p:cNvSpPr>
            <a:spLocks/>
          </p:cNvSpPr>
          <p:nvPr userDrawn="1"/>
        </p:nvSpPr>
        <p:spPr bwMode="auto">
          <a:xfrm>
            <a:off x="10226674" y="6041015"/>
            <a:ext cx="1751014" cy="664585"/>
          </a:xfrm>
          <a:custGeom>
            <a:avLst/>
            <a:gdLst>
              <a:gd name="connsiteX0" fmla="*/ 1869753 w 2378076"/>
              <a:gd name="connsiteY0" fmla="*/ 541874 h 902582"/>
              <a:gd name="connsiteX1" fmla="*/ 1745039 w 2378076"/>
              <a:gd name="connsiteY1" fmla="*/ 604157 h 902582"/>
              <a:gd name="connsiteX2" fmla="*/ 1736725 w 2378076"/>
              <a:gd name="connsiteY2" fmla="*/ 609819 h 902582"/>
              <a:gd name="connsiteX3" fmla="*/ 1736725 w 2378076"/>
              <a:gd name="connsiteY3" fmla="*/ 612651 h 902582"/>
              <a:gd name="connsiteX4" fmla="*/ 1742268 w 2378076"/>
              <a:gd name="connsiteY4" fmla="*/ 621144 h 902582"/>
              <a:gd name="connsiteX5" fmla="*/ 1886381 w 2378076"/>
              <a:gd name="connsiteY5" fmla="*/ 706075 h 902582"/>
              <a:gd name="connsiteX6" fmla="*/ 1894695 w 2378076"/>
              <a:gd name="connsiteY6" fmla="*/ 706075 h 902582"/>
              <a:gd name="connsiteX7" fmla="*/ 1897467 w 2378076"/>
              <a:gd name="connsiteY7" fmla="*/ 691920 h 902582"/>
              <a:gd name="connsiteX8" fmla="*/ 1889152 w 2378076"/>
              <a:gd name="connsiteY8" fmla="*/ 553198 h 902582"/>
              <a:gd name="connsiteX9" fmla="*/ 1883610 w 2378076"/>
              <a:gd name="connsiteY9" fmla="*/ 541874 h 902582"/>
              <a:gd name="connsiteX10" fmla="*/ 1869753 w 2378076"/>
              <a:gd name="connsiteY10" fmla="*/ 541874 h 902582"/>
              <a:gd name="connsiteX11" fmla="*/ 1982115 w 2378076"/>
              <a:gd name="connsiteY11" fmla="*/ 539043 h 902582"/>
              <a:gd name="connsiteX12" fmla="*/ 1976518 w 2378076"/>
              <a:gd name="connsiteY12" fmla="*/ 550344 h 902582"/>
              <a:gd name="connsiteX13" fmla="*/ 1965325 w 2378076"/>
              <a:gd name="connsiteY13" fmla="*/ 691605 h 902582"/>
              <a:gd name="connsiteX14" fmla="*/ 1968123 w 2378076"/>
              <a:gd name="connsiteY14" fmla="*/ 702906 h 902582"/>
              <a:gd name="connsiteX15" fmla="*/ 1979317 w 2378076"/>
              <a:gd name="connsiteY15" fmla="*/ 702906 h 902582"/>
              <a:gd name="connsiteX16" fmla="*/ 2124828 w 2378076"/>
              <a:gd name="connsiteY16" fmla="*/ 618149 h 902582"/>
              <a:gd name="connsiteX17" fmla="*/ 2130425 w 2378076"/>
              <a:gd name="connsiteY17" fmla="*/ 609674 h 902582"/>
              <a:gd name="connsiteX18" fmla="*/ 2119232 w 2378076"/>
              <a:gd name="connsiteY18" fmla="*/ 601198 h 902582"/>
              <a:gd name="connsiteX19" fmla="*/ 1996106 w 2378076"/>
              <a:gd name="connsiteY19" fmla="*/ 539043 h 902582"/>
              <a:gd name="connsiteX20" fmla="*/ 1982115 w 2378076"/>
              <a:gd name="connsiteY20" fmla="*/ 539043 h 902582"/>
              <a:gd name="connsiteX21" fmla="*/ 871538 w 2378076"/>
              <a:gd name="connsiteY21" fmla="*/ 485068 h 902582"/>
              <a:gd name="connsiteX22" fmla="*/ 814983 w 2378076"/>
              <a:gd name="connsiteY22" fmla="*/ 487862 h 902582"/>
              <a:gd name="connsiteX23" fmla="*/ 781050 w 2378076"/>
              <a:gd name="connsiteY23" fmla="*/ 521390 h 902582"/>
              <a:gd name="connsiteX24" fmla="*/ 806500 w 2378076"/>
              <a:gd name="connsiteY24" fmla="*/ 554918 h 902582"/>
              <a:gd name="connsiteX25" fmla="*/ 871538 w 2378076"/>
              <a:gd name="connsiteY25" fmla="*/ 543742 h 902582"/>
              <a:gd name="connsiteX26" fmla="*/ 871538 w 2378076"/>
              <a:gd name="connsiteY26" fmla="*/ 485068 h 902582"/>
              <a:gd name="connsiteX27" fmla="*/ 396876 w 2378076"/>
              <a:gd name="connsiteY27" fmla="*/ 389818 h 902582"/>
              <a:gd name="connsiteX28" fmla="*/ 341313 w 2378076"/>
              <a:gd name="connsiteY28" fmla="*/ 471575 h 902582"/>
              <a:gd name="connsiteX29" fmla="*/ 396876 w 2378076"/>
              <a:gd name="connsiteY29" fmla="*/ 553331 h 902582"/>
              <a:gd name="connsiteX30" fmla="*/ 452438 w 2378076"/>
              <a:gd name="connsiteY30" fmla="*/ 471575 h 902582"/>
              <a:gd name="connsiteX31" fmla="*/ 396876 w 2378076"/>
              <a:gd name="connsiteY31" fmla="*/ 389818 h 902582"/>
              <a:gd name="connsiteX32" fmla="*/ 1964442 w 2378076"/>
              <a:gd name="connsiteY32" fmla="*/ 378529 h 902582"/>
              <a:gd name="connsiteX33" fmla="*/ 1954322 w 2378076"/>
              <a:gd name="connsiteY33" fmla="*/ 385585 h 902582"/>
              <a:gd name="connsiteX34" fmla="*/ 1957114 w 2378076"/>
              <a:gd name="connsiteY34" fmla="*/ 408163 h 902582"/>
              <a:gd name="connsiteX35" fmla="*/ 1979448 w 2378076"/>
              <a:gd name="connsiteY35" fmla="*/ 450496 h 902582"/>
              <a:gd name="connsiteX36" fmla="*/ 1931987 w 2378076"/>
              <a:gd name="connsiteY36" fmla="*/ 498474 h 902582"/>
              <a:gd name="connsiteX37" fmla="*/ 1884527 w 2378076"/>
              <a:gd name="connsiteY37" fmla="*/ 450496 h 902582"/>
              <a:gd name="connsiteX38" fmla="*/ 1906861 w 2378076"/>
              <a:gd name="connsiteY38" fmla="*/ 408163 h 902582"/>
              <a:gd name="connsiteX39" fmla="*/ 1909653 w 2378076"/>
              <a:gd name="connsiteY39" fmla="*/ 385585 h 902582"/>
              <a:gd name="connsiteX40" fmla="*/ 1887319 w 2378076"/>
              <a:gd name="connsiteY40" fmla="*/ 382763 h 902582"/>
              <a:gd name="connsiteX41" fmla="*/ 1851025 w 2378076"/>
              <a:gd name="connsiteY41" fmla="*/ 450496 h 902582"/>
              <a:gd name="connsiteX42" fmla="*/ 1931987 w 2378076"/>
              <a:gd name="connsiteY42" fmla="*/ 529518 h 902582"/>
              <a:gd name="connsiteX43" fmla="*/ 2012950 w 2378076"/>
              <a:gd name="connsiteY43" fmla="*/ 450496 h 902582"/>
              <a:gd name="connsiteX44" fmla="*/ 1976656 w 2378076"/>
              <a:gd name="connsiteY44" fmla="*/ 379940 h 902582"/>
              <a:gd name="connsiteX45" fmla="*/ 1964442 w 2378076"/>
              <a:gd name="connsiteY45" fmla="*/ 378529 h 902582"/>
              <a:gd name="connsiteX46" fmla="*/ 2166711 w 2378076"/>
              <a:gd name="connsiteY46" fmla="*/ 358068 h 902582"/>
              <a:gd name="connsiteX47" fmla="*/ 2155485 w 2378076"/>
              <a:gd name="connsiteY47" fmla="*/ 360888 h 902582"/>
              <a:gd name="connsiteX48" fmla="*/ 2040419 w 2378076"/>
              <a:gd name="connsiteY48" fmla="*/ 439837 h 902582"/>
              <a:gd name="connsiteX49" fmla="*/ 2032000 w 2378076"/>
              <a:gd name="connsiteY49" fmla="*/ 451115 h 902582"/>
              <a:gd name="connsiteX50" fmla="*/ 2040419 w 2378076"/>
              <a:gd name="connsiteY50" fmla="*/ 462393 h 902582"/>
              <a:gd name="connsiteX51" fmla="*/ 2155485 w 2378076"/>
              <a:gd name="connsiteY51" fmla="*/ 541342 h 902582"/>
              <a:gd name="connsiteX52" fmla="*/ 2166711 w 2378076"/>
              <a:gd name="connsiteY52" fmla="*/ 544162 h 902582"/>
              <a:gd name="connsiteX53" fmla="*/ 2172324 w 2378076"/>
              <a:gd name="connsiteY53" fmla="*/ 535703 h 902582"/>
              <a:gd name="connsiteX54" fmla="*/ 2172324 w 2378076"/>
              <a:gd name="connsiteY54" fmla="*/ 366527 h 902582"/>
              <a:gd name="connsiteX55" fmla="*/ 2166711 w 2378076"/>
              <a:gd name="connsiteY55" fmla="*/ 358068 h 902582"/>
              <a:gd name="connsiteX56" fmla="*/ 1697038 w 2378076"/>
              <a:gd name="connsiteY56" fmla="*/ 358068 h 902582"/>
              <a:gd name="connsiteX57" fmla="*/ 1691482 w 2378076"/>
              <a:gd name="connsiteY57" fmla="*/ 366527 h 902582"/>
              <a:gd name="connsiteX58" fmla="*/ 1691482 w 2378076"/>
              <a:gd name="connsiteY58" fmla="*/ 535703 h 902582"/>
              <a:gd name="connsiteX59" fmla="*/ 1697038 w 2378076"/>
              <a:gd name="connsiteY59" fmla="*/ 544162 h 902582"/>
              <a:gd name="connsiteX60" fmla="*/ 1708151 w 2378076"/>
              <a:gd name="connsiteY60" fmla="*/ 541342 h 902582"/>
              <a:gd name="connsiteX61" fmla="*/ 1822054 w 2378076"/>
              <a:gd name="connsiteY61" fmla="*/ 462393 h 902582"/>
              <a:gd name="connsiteX62" fmla="*/ 1830388 w 2378076"/>
              <a:gd name="connsiteY62" fmla="*/ 451115 h 902582"/>
              <a:gd name="connsiteX63" fmla="*/ 1822054 w 2378076"/>
              <a:gd name="connsiteY63" fmla="*/ 439837 h 902582"/>
              <a:gd name="connsiteX64" fmla="*/ 1708151 w 2378076"/>
              <a:gd name="connsiteY64" fmla="*/ 363707 h 902582"/>
              <a:gd name="connsiteX65" fmla="*/ 1697038 w 2378076"/>
              <a:gd name="connsiteY65" fmla="*/ 358068 h 902582"/>
              <a:gd name="connsiteX66" fmla="*/ 1170028 w 2378076"/>
              <a:gd name="connsiteY66" fmla="*/ 343781 h 902582"/>
              <a:gd name="connsiteX67" fmla="*/ 1206276 w 2378076"/>
              <a:gd name="connsiteY67" fmla="*/ 343781 h 902582"/>
              <a:gd name="connsiteX68" fmla="*/ 1214641 w 2378076"/>
              <a:gd name="connsiteY68" fmla="*/ 349423 h 902582"/>
              <a:gd name="connsiteX69" fmla="*/ 1267619 w 2378076"/>
              <a:gd name="connsiteY69" fmla="*/ 541235 h 902582"/>
              <a:gd name="connsiteX70" fmla="*/ 1270407 w 2378076"/>
              <a:gd name="connsiteY70" fmla="*/ 541235 h 902582"/>
              <a:gd name="connsiteX71" fmla="*/ 1320597 w 2378076"/>
              <a:gd name="connsiteY71" fmla="*/ 349423 h 902582"/>
              <a:gd name="connsiteX72" fmla="*/ 1328962 w 2378076"/>
              <a:gd name="connsiteY72" fmla="*/ 343781 h 902582"/>
              <a:gd name="connsiteX73" fmla="*/ 1367998 w 2378076"/>
              <a:gd name="connsiteY73" fmla="*/ 343781 h 902582"/>
              <a:gd name="connsiteX74" fmla="*/ 1373575 w 2378076"/>
              <a:gd name="connsiteY74" fmla="*/ 346602 h 902582"/>
              <a:gd name="connsiteX75" fmla="*/ 1376363 w 2378076"/>
              <a:gd name="connsiteY75" fmla="*/ 355064 h 902582"/>
              <a:gd name="connsiteX76" fmla="*/ 1370786 w 2378076"/>
              <a:gd name="connsiteY76" fmla="*/ 383272 h 902582"/>
              <a:gd name="connsiteX77" fmla="*/ 1354057 w 2378076"/>
              <a:gd name="connsiteY77" fmla="*/ 439687 h 902582"/>
              <a:gd name="connsiteX78" fmla="*/ 1309444 w 2378076"/>
              <a:gd name="connsiteY78" fmla="*/ 614575 h 902582"/>
              <a:gd name="connsiteX79" fmla="*/ 1236948 w 2378076"/>
              <a:gd name="connsiteY79" fmla="*/ 685094 h 902582"/>
              <a:gd name="connsiteX80" fmla="*/ 1234159 w 2378076"/>
              <a:gd name="connsiteY80" fmla="*/ 685094 h 902582"/>
              <a:gd name="connsiteX81" fmla="*/ 1170028 w 2378076"/>
              <a:gd name="connsiteY81" fmla="*/ 676632 h 902582"/>
              <a:gd name="connsiteX82" fmla="*/ 1161663 w 2378076"/>
              <a:gd name="connsiteY82" fmla="*/ 668170 h 902582"/>
              <a:gd name="connsiteX83" fmla="*/ 1161663 w 2378076"/>
              <a:gd name="connsiteY83" fmla="*/ 642783 h 902582"/>
              <a:gd name="connsiteX84" fmla="*/ 1164452 w 2378076"/>
              <a:gd name="connsiteY84" fmla="*/ 637141 h 902582"/>
              <a:gd name="connsiteX85" fmla="*/ 1172817 w 2378076"/>
              <a:gd name="connsiteY85" fmla="*/ 634320 h 902582"/>
              <a:gd name="connsiteX86" fmla="*/ 1220218 w 2378076"/>
              <a:gd name="connsiteY86" fmla="*/ 637141 h 902582"/>
              <a:gd name="connsiteX87" fmla="*/ 1253677 w 2378076"/>
              <a:gd name="connsiteY87" fmla="*/ 611754 h 902582"/>
              <a:gd name="connsiteX88" fmla="*/ 1253677 w 2378076"/>
              <a:gd name="connsiteY88" fmla="*/ 608933 h 902582"/>
              <a:gd name="connsiteX89" fmla="*/ 1259254 w 2378076"/>
              <a:gd name="connsiteY89" fmla="*/ 597650 h 902582"/>
              <a:gd name="connsiteX90" fmla="*/ 1248101 w 2378076"/>
              <a:gd name="connsiteY90" fmla="*/ 597650 h 902582"/>
              <a:gd name="connsiteX91" fmla="*/ 1214641 w 2378076"/>
              <a:gd name="connsiteY91" fmla="*/ 569443 h 902582"/>
              <a:gd name="connsiteX92" fmla="*/ 1158875 w 2378076"/>
              <a:gd name="connsiteY92" fmla="*/ 355064 h 902582"/>
              <a:gd name="connsiteX93" fmla="*/ 1161663 w 2378076"/>
              <a:gd name="connsiteY93" fmla="*/ 346602 h 902582"/>
              <a:gd name="connsiteX94" fmla="*/ 1170028 w 2378076"/>
              <a:gd name="connsiteY94" fmla="*/ 343781 h 902582"/>
              <a:gd name="connsiteX95" fmla="*/ 1116013 w 2378076"/>
              <a:gd name="connsiteY95" fmla="*/ 340606 h 902582"/>
              <a:gd name="connsiteX96" fmla="*/ 1124347 w 2378076"/>
              <a:gd name="connsiteY96" fmla="*/ 343432 h 902582"/>
              <a:gd name="connsiteX97" fmla="*/ 1127125 w 2378076"/>
              <a:gd name="connsiteY97" fmla="*/ 349085 h 902582"/>
              <a:gd name="connsiteX98" fmla="*/ 1127125 w 2378076"/>
              <a:gd name="connsiteY98" fmla="*/ 385824 h 902582"/>
              <a:gd name="connsiteX99" fmla="*/ 1118791 w 2378076"/>
              <a:gd name="connsiteY99" fmla="*/ 394302 h 902582"/>
              <a:gd name="connsiteX100" fmla="*/ 1049337 w 2378076"/>
              <a:gd name="connsiteY100" fmla="*/ 425389 h 902582"/>
              <a:gd name="connsiteX101" fmla="*/ 1049337 w 2378076"/>
              <a:gd name="connsiteY101" fmla="*/ 589303 h 902582"/>
              <a:gd name="connsiteX102" fmla="*/ 1041003 w 2378076"/>
              <a:gd name="connsiteY102" fmla="*/ 597781 h 902582"/>
              <a:gd name="connsiteX103" fmla="*/ 1002109 w 2378076"/>
              <a:gd name="connsiteY103" fmla="*/ 597781 h 902582"/>
              <a:gd name="connsiteX104" fmla="*/ 993775 w 2378076"/>
              <a:gd name="connsiteY104" fmla="*/ 589303 h 902582"/>
              <a:gd name="connsiteX105" fmla="*/ 993775 w 2378076"/>
              <a:gd name="connsiteY105" fmla="*/ 351911 h 902582"/>
              <a:gd name="connsiteX106" fmla="*/ 1002109 w 2378076"/>
              <a:gd name="connsiteY106" fmla="*/ 343432 h 902582"/>
              <a:gd name="connsiteX107" fmla="*/ 1041003 w 2378076"/>
              <a:gd name="connsiteY107" fmla="*/ 343432 h 902582"/>
              <a:gd name="connsiteX108" fmla="*/ 1049337 w 2378076"/>
              <a:gd name="connsiteY108" fmla="*/ 351911 h 902582"/>
              <a:gd name="connsiteX109" fmla="*/ 1049337 w 2378076"/>
              <a:gd name="connsiteY109" fmla="*/ 368867 h 902582"/>
              <a:gd name="connsiteX110" fmla="*/ 1116013 w 2378076"/>
              <a:gd name="connsiteY110" fmla="*/ 340606 h 902582"/>
              <a:gd name="connsiteX111" fmla="*/ 843157 w 2378076"/>
              <a:gd name="connsiteY111" fmla="*/ 335843 h 902582"/>
              <a:gd name="connsiteX112" fmla="*/ 930276 w 2378076"/>
              <a:gd name="connsiteY112" fmla="*/ 423390 h 902582"/>
              <a:gd name="connsiteX113" fmla="*/ 930276 w 2378076"/>
              <a:gd name="connsiteY113" fmla="*/ 592835 h 902582"/>
              <a:gd name="connsiteX114" fmla="*/ 927466 w 2378076"/>
              <a:gd name="connsiteY114" fmla="*/ 601307 h 902582"/>
              <a:gd name="connsiteX115" fmla="*/ 919035 w 2378076"/>
              <a:gd name="connsiteY115" fmla="*/ 604131 h 902582"/>
              <a:gd name="connsiteX116" fmla="*/ 879691 w 2378076"/>
              <a:gd name="connsiteY116" fmla="*/ 587187 h 902582"/>
              <a:gd name="connsiteX117" fmla="*/ 798192 w 2378076"/>
              <a:gd name="connsiteY117" fmla="*/ 604131 h 902582"/>
              <a:gd name="connsiteX118" fmla="*/ 722313 w 2378076"/>
              <a:gd name="connsiteY118" fmla="*/ 522233 h 902582"/>
              <a:gd name="connsiteX119" fmla="*/ 809433 w 2378076"/>
              <a:gd name="connsiteY119" fmla="*/ 445983 h 902582"/>
              <a:gd name="connsiteX120" fmla="*/ 871260 w 2378076"/>
              <a:gd name="connsiteY120" fmla="*/ 440334 h 902582"/>
              <a:gd name="connsiteX121" fmla="*/ 871260 w 2378076"/>
              <a:gd name="connsiteY121" fmla="*/ 423390 h 902582"/>
              <a:gd name="connsiteX122" fmla="*/ 840346 w 2378076"/>
              <a:gd name="connsiteY122" fmla="*/ 392325 h 902582"/>
              <a:gd name="connsiteX123" fmla="*/ 750416 w 2378076"/>
              <a:gd name="connsiteY123" fmla="*/ 397973 h 902582"/>
              <a:gd name="connsiteX124" fmla="*/ 744796 w 2378076"/>
              <a:gd name="connsiteY124" fmla="*/ 395149 h 902582"/>
              <a:gd name="connsiteX125" fmla="*/ 741985 w 2378076"/>
              <a:gd name="connsiteY125" fmla="*/ 389501 h 902582"/>
              <a:gd name="connsiteX126" fmla="*/ 739175 w 2378076"/>
              <a:gd name="connsiteY126" fmla="*/ 355612 h 902582"/>
              <a:gd name="connsiteX127" fmla="*/ 747606 w 2378076"/>
              <a:gd name="connsiteY127" fmla="*/ 347140 h 902582"/>
              <a:gd name="connsiteX128" fmla="*/ 843157 w 2378076"/>
              <a:gd name="connsiteY128" fmla="*/ 335843 h 902582"/>
              <a:gd name="connsiteX129" fmla="*/ 396875 w 2378076"/>
              <a:gd name="connsiteY129" fmla="*/ 335843 h 902582"/>
              <a:gd name="connsiteX130" fmla="*/ 511175 w 2378076"/>
              <a:gd name="connsiteY130" fmla="*/ 469987 h 902582"/>
              <a:gd name="connsiteX131" fmla="*/ 396875 w 2378076"/>
              <a:gd name="connsiteY131" fmla="*/ 604131 h 902582"/>
              <a:gd name="connsiteX132" fmla="*/ 282575 w 2378076"/>
              <a:gd name="connsiteY132" fmla="*/ 469987 h 902582"/>
              <a:gd name="connsiteX133" fmla="*/ 396875 w 2378076"/>
              <a:gd name="connsiteY133" fmla="*/ 335843 h 902582"/>
              <a:gd name="connsiteX134" fmla="*/ 103585 w 2378076"/>
              <a:gd name="connsiteY134" fmla="*/ 300918 h 902582"/>
              <a:gd name="connsiteX135" fmla="*/ 61913 w 2378076"/>
              <a:gd name="connsiteY135" fmla="*/ 303759 h 902582"/>
              <a:gd name="connsiteX136" fmla="*/ 61913 w 2378076"/>
              <a:gd name="connsiteY136" fmla="*/ 406027 h 902582"/>
              <a:gd name="connsiteX137" fmla="*/ 123032 w 2378076"/>
              <a:gd name="connsiteY137" fmla="*/ 406027 h 902582"/>
              <a:gd name="connsiteX138" fmla="*/ 184151 w 2378076"/>
              <a:gd name="connsiteY138" fmla="*/ 354893 h 902582"/>
              <a:gd name="connsiteX139" fmla="*/ 125810 w 2378076"/>
              <a:gd name="connsiteY139" fmla="*/ 300918 h 902582"/>
              <a:gd name="connsiteX140" fmla="*/ 103585 w 2378076"/>
              <a:gd name="connsiteY140" fmla="*/ 300918 h 902582"/>
              <a:gd name="connsiteX141" fmla="*/ 614557 w 2378076"/>
              <a:gd name="connsiteY141" fmla="*/ 285043 h 902582"/>
              <a:gd name="connsiteX142" fmla="*/ 622912 w 2378076"/>
              <a:gd name="connsiteY142" fmla="*/ 285043 h 902582"/>
              <a:gd name="connsiteX143" fmla="*/ 625698 w 2378076"/>
              <a:gd name="connsiteY143" fmla="*/ 293524 h 902582"/>
              <a:gd name="connsiteX144" fmla="*/ 625698 w 2378076"/>
              <a:gd name="connsiteY144" fmla="*/ 344407 h 902582"/>
              <a:gd name="connsiteX145" fmla="*/ 684184 w 2378076"/>
              <a:gd name="connsiteY145" fmla="*/ 344407 h 902582"/>
              <a:gd name="connsiteX146" fmla="*/ 692540 w 2378076"/>
              <a:gd name="connsiteY146" fmla="*/ 352888 h 902582"/>
              <a:gd name="connsiteX147" fmla="*/ 692540 w 2378076"/>
              <a:gd name="connsiteY147" fmla="*/ 386811 h 902582"/>
              <a:gd name="connsiteX148" fmla="*/ 684184 w 2378076"/>
              <a:gd name="connsiteY148" fmla="*/ 395291 h 902582"/>
              <a:gd name="connsiteX149" fmla="*/ 625698 w 2378076"/>
              <a:gd name="connsiteY149" fmla="*/ 395291 h 902582"/>
              <a:gd name="connsiteX150" fmla="*/ 625698 w 2378076"/>
              <a:gd name="connsiteY150" fmla="*/ 499885 h 902582"/>
              <a:gd name="connsiteX151" fmla="*/ 650763 w 2378076"/>
              <a:gd name="connsiteY151" fmla="*/ 550769 h 902582"/>
              <a:gd name="connsiteX152" fmla="*/ 684184 w 2378076"/>
              <a:gd name="connsiteY152" fmla="*/ 547942 h 902582"/>
              <a:gd name="connsiteX153" fmla="*/ 692540 w 2378076"/>
              <a:gd name="connsiteY153" fmla="*/ 559249 h 902582"/>
              <a:gd name="connsiteX154" fmla="*/ 695325 w 2378076"/>
              <a:gd name="connsiteY154" fmla="*/ 590345 h 902582"/>
              <a:gd name="connsiteX155" fmla="*/ 686969 w 2378076"/>
              <a:gd name="connsiteY155" fmla="*/ 601652 h 902582"/>
              <a:gd name="connsiteX156" fmla="*/ 642408 w 2378076"/>
              <a:gd name="connsiteY156" fmla="*/ 607306 h 902582"/>
              <a:gd name="connsiteX157" fmla="*/ 567211 w 2378076"/>
              <a:gd name="connsiteY157" fmla="*/ 508366 h 902582"/>
              <a:gd name="connsiteX158" fmla="*/ 567211 w 2378076"/>
              <a:gd name="connsiteY158" fmla="*/ 395291 h 902582"/>
              <a:gd name="connsiteX159" fmla="*/ 544930 w 2378076"/>
              <a:gd name="connsiteY159" fmla="*/ 395291 h 902582"/>
              <a:gd name="connsiteX160" fmla="*/ 536575 w 2378076"/>
              <a:gd name="connsiteY160" fmla="*/ 386811 h 902582"/>
              <a:gd name="connsiteX161" fmla="*/ 536575 w 2378076"/>
              <a:gd name="connsiteY161" fmla="*/ 352888 h 902582"/>
              <a:gd name="connsiteX162" fmla="*/ 544930 w 2378076"/>
              <a:gd name="connsiteY162" fmla="*/ 344407 h 902582"/>
              <a:gd name="connsiteX163" fmla="*/ 567211 w 2378076"/>
              <a:gd name="connsiteY163" fmla="*/ 344407 h 902582"/>
              <a:gd name="connsiteX164" fmla="*/ 567211 w 2378076"/>
              <a:gd name="connsiteY164" fmla="*/ 302004 h 902582"/>
              <a:gd name="connsiteX165" fmla="*/ 575566 w 2378076"/>
              <a:gd name="connsiteY165" fmla="*/ 293524 h 902582"/>
              <a:gd name="connsiteX166" fmla="*/ 614557 w 2378076"/>
              <a:gd name="connsiteY166" fmla="*/ 285043 h 902582"/>
              <a:gd name="connsiteX167" fmla="*/ 117618 w 2378076"/>
              <a:gd name="connsiteY167" fmla="*/ 245356 h 902582"/>
              <a:gd name="connsiteX168" fmla="*/ 126019 w 2378076"/>
              <a:gd name="connsiteY168" fmla="*/ 245356 h 902582"/>
              <a:gd name="connsiteX169" fmla="*/ 246438 w 2378076"/>
              <a:gd name="connsiteY169" fmla="*/ 352493 h 902582"/>
              <a:gd name="connsiteX170" fmla="*/ 184828 w 2378076"/>
              <a:gd name="connsiteY170" fmla="*/ 445534 h 902582"/>
              <a:gd name="connsiteX171" fmla="*/ 249238 w 2378076"/>
              <a:gd name="connsiteY171" fmla="*/ 586504 h 902582"/>
              <a:gd name="connsiteX172" fmla="*/ 246438 w 2378076"/>
              <a:gd name="connsiteY172" fmla="*/ 594962 h 902582"/>
              <a:gd name="connsiteX173" fmla="*/ 238037 w 2378076"/>
              <a:gd name="connsiteY173" fmla="*/ 597781 h 902582"/>
              <a:gd name="connsiteX174" fmla="*/ 193230 w 2378076"/>
              <a:gd name="connsiteY174" fmla="*/ 597781 h 902582"/>
              <a:gd name="connsiteX175" fmla="*/ 184828 w 2378076"/>
              <a:gd name="connsiteY175" fmla="*/ 592142 h 902582"/>
              <a:gd name="connsiteX176" fmla="*/ 128820 w 2378076"/>
              <a:gd name="connsiteY176" fmla="*/ 462450 h 902582"/>
              <a:gd name="connsiteX177" fmla="*/ 61610 w 2378076"/>
              <a:gd name="connsiteY177" fmla="*/ 459631 h 902582"/>
              <a:gd name="connsiteX178" fmla="*/ 61610 w 2378076"/>
              <a:gd name="connsiteY178" fmla="*/ 589323 h 902582"/>
              <a:gd name="connsiteX179" fmla="*/ 50408 w 2378076"/>
              <a:gd name="connsiteY179" fmla="*/ 597781 h 902582"/>
              <a:gd name="connsiteX180" fmla="*/ 11202 w 2378076"/>
              <a:gd name="connsiteY180" fmla="*/ 597781 h 902582"/>
              <a:gd name="connsiteX181" fmla="*/ 0 w 2378076"/>
              <a:gd name="connsiteY181" fmla="*/ 589323 h 902582"/>
              <a:gd name="connsiteX182" fmla="*/ 0 w 2378076"/>
              <a:gd name="connsiteY182" fmla="*/ 262273 h 902582"/>
              <a:gd name="connsiteX183" fmla="*/ 8402 w 2378076"/>
              <a:gd name="connsiteY183" fmla="*/ 250995 h 902582"/>
              <a:gd name="connsiteX184" fmla="*/ 117618 w 2378076"/>
              <a:gd name="connsiteY184" fmla="*/ 245356 h 902582"/>
              <a:gd name="connsiteX185" fmla="*/ 1968123 w 2378076"/>
              <a:gd name="connsiteY185" fmla="*/ 200530 h 902582"/>
              <a:gd name="connsiteX186" fmla="*/ 1965325 w 2378076"/>
              <a:gd name="connsiteY186" fmla="*/ 211723 h 902582"/>
              <a:gd name="connsiteX187" fmla="*/ 1976518 w 2378076"/>
              <a:gd name="connsiteY187" fmla="*/ 348840 h 902582"/>
              <a:gd name="connsiteX188" fmla="*/ 1982115 w 2378076"/>
              <a:gd name="connsiteY188" fmla="*/ 362831 h 902582"/>
              <a:gd name="connsiteX189" fmla="*/ 1996106 w 2378076"/>
              <a:gd name="connsiteY189" fmla="*/ 360033 h 902582"/>
              <a:gd name="connsiteX190" fmla="*/ 2119232 w 2378076"/>
              <a:gd name="connsiteY190" fmla="*/ 301269 h 902582"/>
              <a:gd name="connsiteX191" fmla="*/ 2130425 w 2378076"/>
              <a:gd name="connsiteY191" fmla="*/ 292874 h 902582"/>
              <a:gd name="connsiteX192" fmla="*/ 2124828 w 2378076"/>
              <a:gd name="connsiteY192" fmla="*/ 284479 h 902582"/>
              <a:gd name="connsiteX193" fmla="*/ 1979317 w 2378076"/>
              <a:gd name="connsiteY193" fmla="*/ 200530 h 902582"/>
              <a:gd name="connsiteX194" fmla="*/ 1968123 w 2378076"/>
              <a:gd name="connsiteY194" fmla="*/ 200530 h 902582"/>
              <a:gd name="connsiteX195" fmla="*/ 1890255 w 2378076"/>
              <a:gd name="connsiteY195" fmla="*/ 199484 h 902582"/>
              <a:gd name="connsiteX196" fmla="*/ 1884658 w 2378076"/>
              <a:gd name="connsiteY196" fmla="*/ 200536 h 902582"/>
              <a:gd name="connsiteX197" fmla="*/ 1739147 w 2378076"/>
              <a:gd name="connsiteY197" fmla="*/ 284673 h 902582"/>
              <a:gd name="connsiteX198" fmla="*/ 1733550 w 2378076"/>
              <a:gd name="connsiteY198" fmla="*/ 293087 h 902582"/>
              <a:gd name="connsiteX199" fmla="*/ 1744743 w 2378076"/>
              <a:gd name="connsiteY199" fmla="*/ 301501 h 902582"/>
              <a:gd name="connsiteX200" fmla="*/ 1867869 w 2378076"/>
              <a:gd name="connsiteY200" fmla="*/ 363202 h 902582"/>
              <a:gd name="connsiteX201" fmla="*/ 1881860 w 2378076"/>
              <a:gd name="connsiteY201" fmla="*/ 363202 h 902582"/>
              <a:gd name="connsiteX202" fmla="*/ 1887457 w 2378076"/>
              <a:gd name="connsiteY202" fmla="*/ 351983 h 902582"/>
              <a:gd name="connsiteX203" fmla="*/ 1898650 w 2378076"/>
              <a:gd name="connsiteY203" fmla="*/ 214559 h 902582"/>
              <a:gd name="connsiteX204" fmla="*/ 1895852 w 2378076"/>
              <a:gd name="connsiteY204" fmla="*/ 200536 h 902582"/>
              <a:gd name="connsiteX205" fmla="*/ 1890255 w 2378076"/>
              <a:gd name="connsiteY205" fmla="*/ 199484 h 902582"/>
              <a:gd name="connsiteX206" fmla="*/ 1932782 w 2378076"/>
              <a:gd name="connsiteY206" fmla="*/ 151693 h 902582"/>
              <a:gd name="connsiteX207" fmla="*/ 2227264 w 2378076"/>
              <a:gd name="connsiteY207" fmla="*/ 449350 h 902582"/>
              <a:gd name="connsiteX208" fmla="*/ 1932782 w 2378076"/>
              <a:gd name="connsiteY208" fmla="*/ 747007 h 902582"/>
              <a:gd name="connsiteX209" fmla="*/ 1638300 w 2378076"/>
              <a:gd name="connsiteY209" fmla="*/ 449350 h 902582"/>
              <a:gd name="connsiteX210" fmla="*/ 1932782 w 2378076"/>
              <a:gd name="connsiteY210" fmla="*/ 151693 h 902582"/>
              <a:gd name="connsiteX211" fmla="*/ 1931988 w 2378076"/>
              <a:gd name="connsiteY211" fmla="*/ 108832 h 902582"/>
              <a:gd name="connsiteX212" fmla="*/ 1597025 w 2378076"/>
              <a:gd name="connsiteY212" fmla="*/ 447764 h 902582"/>
              <a:gd name="connsiteX213" fmla="*/ 1931988 w 2378076"/>
              <a:gd name="connsiteY213" fmla="*/ 786696 h 902582"/>
              <a:gd name="connsiteX214" fmla="*/ 2266951 w 2378076"/>
              <a:gd name="connsiteY214" fmla="*/ 447764 h 902582"/>
              <a:gd name="connsiteX215" fmla="*/ 1931988 w 2378076"/>
              <a:gd name="connsiteY215" fmla="*/ 108832 h 902582"/>
              <a:gd name="connsiteX216" fmla="*/ 1914436 w 2378076"/>
              <a:gd name="connsiteY216" fmla="*/ 2117 h 902582"/>
              <a:gd name="connsiteX217" fmla="*/ 1917229 w 2378076"/>
              <a:gd name="connsiteY217" fmla="*/ 2117 h 902582"/>
              <a:gd name="connsiteX218" fmla="*/ 1945160 w 2378076"/>
              <a:gd name="connsiteY218" fmla="*/ 2117 h 902582"/>
              <a:gd name="connsiteX219" fmla="*/ 1947953 w 2378076"/>
              <a:gd name="connsiteY219" fmla="*/ 2117 h 902582"/>
              <a:gd name="connsiteX220" fmla="*/ 1964711 w 2378076"/>
              <a:gd name="connsiteY220" fmla="*/ 69864 h 902582"/>
              <a:gd name="connsiteX221" fmla="*/ 1995434 w 2378076"/>
              <a:gd name="connsiteY221" fmla="*/ 75509 h 902582"/>
              <a:gd name="connsiteX222" fmla="*/ 2031743 w 2378076"/>
              <a:gd name="connsiteY222" fmla="*/ 13408 h 902582"/>
              <a:gd name="connsiteX223" fmla="*/ 2059673 w 2378076"/>
              <a:gd name="connsiteY223" fmla="*/ 19054 h 902582"/>
              <a:gd name="connsiteX224" fmla="*/ 2062466 w 2378076"/>
              <a:gd name="connsiteY224" fmla="*/ 19054 h 902582"/>
              <a:gd name="connsiteX225" fmla="*/ 2062466 w 2378076"/>
              <a:gd name="connsiteY225" fmla="*/ 21876 h 902582"/>
              <a:gd name="connsiteX226" fmla="*/ 2068052 w 2378076"/>
              <a:gd name="connsiteY226" fmla="*/ 55750 h 902582"/>
              <a:gd name="connsiteX227" fmla="*/ 2062466 w 2378076"/>
              <a:gd name="connsiteY227" fmla="*/ 92446 h 902582"/>
              <a:gd name="connsiteX228" fmla="*/ 2090396 w 2378076"/>
              <a:gd name="connsiteY228" fmla="*/ 103737 h 902582"/>
              <a:gd name="connsiteX229" fmla="*/ 2140670 w 2378076"/>
              <a:gd name="connsiteY229" fmla="*/ 55750 h 902582"/>
              <a:gd name="connsiteX230" fmla="*/ 2140670 w 2378076"/>
              <a:gd name="connsiteY230" fmla="*/ 52927 h 902582"/>
              <a:gd name="connsiteX231" fmla="*/ 2143463 w 2378076"/>
              <a:gd name="connsiteY231" fmla="*/ 55750 h 902582"/>
              <a:gd name="connsiteX232" fmla="*/ 2168600 w 2378076"/>
              <a:gd name="connsiteY232" fmla="*/ 69864 h 902582"/>
              <a:gd name="connsiteX233" fmla="*/ 2168600 w 2378076"/>
              <a:gd name="connsiteY233" fmla="*/ 72686 h 902582"/>
              <a:gd name="connsiteX234" fmla="*/ 2149049 w 2378076"/>
              <a:gd name="connsiteY234" fmla="*/ 140433 h 902582"/>
              <a:gd name="connsiteX235" fmla="*/ 2174186 w 2378076"/>
              <a:gd name="connsiteY235" fmla="*/ 157370 h 902582"/>
              <a:gd name="connsiteX236" fmla="*/ 2235633 w 2378076"/>
              <a:gd name="connsiteY236" fmla="*/ 123496 h 902582"/>
              <a:gd name="connsiteX237" fmla="*/ 2257977 w 2378076"/>
              <a:gd name="connsiteY237" fmla="*/ 143256 h 902582"/>
              <a:gd name="connsiteX238" fmla="*/ 2257977 w 2378076"/>
              <a:gd name="connsiteY238" fmla="*/ 146079 h 902582"/>
              <a:gd name="connsiteX239" fmla="*/ 2221667 w 2378076"/>
              <a:gd name="connsiteY239" fmla="*/ 208180 h 902582"/>
              <a:gd name="connsiteX240" fmla="*/ 2241219 w 2378076"/>
              <a:gd name="connsiteY240" fmla="*/ 230762 h 902582"/>
              <a:gd name="connsiteX241" fmla="*/ 2308251 w 2378076"/>
              <a:gd name="connsiteY241" fmla="*/ 213825 h 902582"/>
              <a:gd name="connsiteX242" fmla="*/ 2311044 w 2378076"/>
              <a:gd name="connsiteY242" fmla="*/ 213825 h 902582"/>
              <a:gd name="connsiteX243" fmla="*/ 2325009 w 2378076"/>
              <a:gd name="connsiteY243" fmla="*/ 239230 h 902582"/>
              <a:gd name="connsiteX244" fmla="*/ 2325009 w 2378076"/>
              <a:gd name="connsiteY244" fmla="*/ 242053 h 902582"/>
              <a:gd name="connsiteX245" fmla="*/ 2274735 w 2378076"/>
              <a:gd name="connsiteY245" fmla="*/ 292863 h 902582"/>
              <a:gd name="connsiteX246" fmla="*/ 2285907 w 2378076"/>
              <a:gd name="connsiteY246" fmla="*/ 321091 h 902582"/>
              <a:gd name="connsiteX247" fmla="*/ 2355732 w 2378076"/>
              <a:gd name="connsiteY247" fmla="*/ 321091 h 902582"/>
              <a:gd name="connsiteX248" fmla="*/ 2358525 w 2378076"/>
              <a:gd name="connsiteY248" fmla="*/ 321091 h 902582"/>
              <a:gd name="connsiteX249" fmla="*/ 2366904 w 2378076"/>
              <a:gd name="connsiteY249" fmla="*/ 349318 h 902582"/>
              <a:gd name="connsiteX250" fmla="*/ 2366904 w 2378076"/>
              <a:gd name="connsiteY250" fmla="*/ 352141 h 902582"/>
              <a:gd name="connsiteX251" fmla="*/ 2364111 w 2378076"/>
              <a:gd name="connsiteY251" fmla="*/ 352141 h 902582"/>
              <a:gd name="connsiteX252" fmla="*/ 2305458 w 2378076"/>
              <a:gd name="connsiteY252" fmla="*/ 388837 h 902582"/>
              <a:gd name="connsiteX253" fmla="*/ 2308251 w 2378076"/>
              <a:gd name="connsiteY253" fmla="*/ 417065 h 902582"/>
              <a:gd name="connsiteX254" fmla="*/ 2375283 w 2378076"/>
              <a:gd name="connsiteY254" fmla="*/ 436824 h 902582"/>
              <a:gd name="connsiteX255" fmla="*/ 2378076 w 2378076"/>
              <a:gd name="connsiteY255" fmla="*/ 436824 h 902582"/>
              <a:gd name="connsiteX256" fmla="*/ 2378076 w 2378076"/>
              <a:gd name="connsiteY256" fmla="*/ 450938 h 902582"/>
              <a:gd name="connsiteX257" fmla="*/ 2378076 w 2378076"/>
              <a:gd name="connsiteY257" fmla="*/ 467875 h 902582"/>
              <a:gd name="connsiteX258" fmla="*/ 2375283 w 2378076"/>
              <a:gd name="connsiteY258" fmla="*/ 467875 h 902582"/>
              <a:gd name="connsiteX259" fmla="*/ 2308251 w 2378076"/>
              <a:gd name="connsiteY259" fmla="*/ 487634 h 902582"/>
              <a:gd name="connsiteX260" fmla="*/ 2302665 w 2378076"/>
              <a:gd name="connsiteY260" fmla="*/ 515862 h 902582"/>
              <a:gd name="connsiteX261" fmla="*/ 2364111 w 2378076"/>
              <a:gd name="connsiteY261" fmla="*/ 552558 h 902582"/>
              <a:gd name="connsiteX262" fmla="*/ 2364111 w 2378076"/>
              <a:gd name="connsiteY262" fmla="*/ 555381 h 902582"/>
              <a:gd name="connsiteX263" fmla="*/ 2358525 w 2378076"/>
              <a:gd name="connsiteY263" fmla="*/ 583609 h 902582"/>
              <a:gd name="connsiteX264" fmla="*/ 2355732 w 2378076"/>
              <a:gd name="connsiteY264" fmla="*/ 583609 h 902582"/>
              <a:gd name="connsiteX265" fmla="*/ 2285907 w 2378076"/>
              <a:gd name="connsiteY265" fmla="*/ 583609 h 902582"/>
              <a:gd name="connsiteX266" fmla="*/ 2274735 w 2378076"/>
              <a:gd name="connsiteY266" fmla="*/ 611836 h 902582"/>
              <a:gd name="connsiteX267" fmla="*/ 2325009 w 2378076"/>
              <a:gd name="connsiteY267" fmla="*/ 659824 h 902582"/>
              <a:gd name="connsiteX268" fmla="*/ 2325009 w 2378076"/>
              <a:gd name="connsiteY268" fmla="*/ 662646 h 902582"/>
              <a:gd name="connsiteX269" fmla="*/ 2311044 w 2378076"/>
              <a:gd name="connsiteY269" fmla="*/ 688051 h 902582"/>
              <a:gd name="connsiteX270" fmla="*/ 2308251 w 2378076"/>
              <a:gd name="connsiteY270" fmla="*/ 690874 h 902582"/>
              <a:gd name="connsiteX271" fmla="*/ 2238425 w 2378076"/>
              <a:gd name="connsiteY271" fmla="*/ 671115 h 902582"/>
              <a:gd name="connsiteX272" fmla="*/ 2221667 w 2378076"/>
              <a:gd name="connsiteY272" fmla="*/ 696520 h 902582"/>
              <a:gd name="connsiteX273" fmla="*/ 2257977 w 2378076"/>
              <a:gd name="connsiteY273" fmla="*/ 758621 h 902582"/>
              <a:gd name="connsiteX274" fmla="*/ 2255184 w 2378076"/>
              <a:gd name="connsiteY274" fmla="*/ 758621 h 902582"/>
              <a:gd name="connsiteX275" fmla="*/ 2235633 w 2378076"/>
              <a:gd name="connsiteY275" fmla="*/ 781203 h 902582"/>
              <a:gd name="connsiteX276" fmla="*/ 2232839 w 2378076"/>
              <a:gd name="connsiteY276" fmla="*/ 781203 h 902582"/>
              <a:gd name="connsiteX277" fmla="*/ 2171393 w 2378076"/>
              <a:gd name="connsiteY277" fmla="*/ 744507 h 902582"/>
              <a:gd name="connsiteX278" fmla="*/ 2149049 w 2378076"/>
              <a:gd name="connsiteY278" fmla="*/ 764266 h 902582"/>
              <a:gd name="connsiteX279" fmla="*/ 2168600 w 2378076"/>
              <a:gd name="connsiteY279" fmla="*/ 829190 h 902582"/>
              <a:gd name="connsiteX280" fmla="*/ 2168600 w 2378076"/>
              <a:gd name="connsiteY280" fmla="*/ 832013 h 902582"/>
              <a:gd name="connsiteX281" fmla="*/ 2165807 w 2378076"/>
              <a:gd name="connsiteY281" fmla="*/ 834836 h 902582"/>
              <a:gd name="connsiteX282" fmla="*/ 2140670 w 2378076"/>
              <a:gd name="connsiteY282" fmla="*/ 848949 h 902582"/>
              <a:gd name="connsiteX283" fmla="*/ 2090396 w 2378076"/>
              <a:gd name="connsiteY283" fmla="*/ 798140 h 902582"/>
              <a:gd name="connsiteX284" fmla="*/ 2062466 w 2378076"/>
              <a:gd name="connsiteY284" fmla="*/ 809431 h 902582"/>
              <a:gd name="connsiteX285" fmla="*/ 2065259 w 2378076"/>
              <a:gd name="connsiteY285" fmla="*/ 846127 h 902582"/>
              <a:gd name="connsiteX286" fmla="*/ 2062466 w 2378076"/>
              <a:gd name="connsiteY286" fmla="*/ 882823 h 902582"/>
              <a:gd name="connsiteX287" fmla="*/ 2059673 w 2378076"/>
              <a:gd name="connsiteY287" fmla="*/ 882823 h 902582"/>
              <a:gd name="connsiteX288" fmla="*/ 2031743 w 2378076"/>
              <a:gd name="connsiteY288" fmla="*/ 891291 h 902582"/>
              <a:gd name="connsiteX289" fmla="*/ 1995434 w 2378076"/>
              <a:gd name="connsiteY289" fmla="*/ 829190 h 902582"/>
              <a:gd name="connsiteX290" fmla="*/ 1967504 w 2378076"/>
              <a:gd name="connsiteY290" fmla="*/ 832013 h 902582"/>
              <a:gd name="connsiteX291" fmla="*/ 1947953 w 2378076"/>
              <a:gd name="connsiteY291" fmla="*/ 902582 h 902582"/>
              <a:gd name="connsiteX292" fmla="*/ 1945160 w 2378076"/>
              <a:gd name="connsiteY292" fmla="*/ 902582 h 902582"/>
              <a:gd name="connsiteX293" fmla="*/ 1917229 w 2378076"/>
              <a:gd name="connsiteY293" fmla="*/ 902582 h 902582"/>
              <a:gd name="connsiteX294" fmla="*/ 1914436 w 2378076"/>
              <a:gd name="connsiteY294" fmla="*/ 902582 h 902582"/>
              <a:gd name="connsiteX295" fmla="*/ 1897678 w 2378076"/>
              <a:gd name="connsiteY295" fmla="*/ 832013 h 902582"/>
              <a:gd name="connsiteX296" fmla="*/ 1866955 w 2378076"/>
              <a:gd name="connsiteY296" fmla="*/ 829190 h 902582"/>
              <a:gd name="connsiteX297" fmla="*/ 1833439 w 2378076"/>
              <a:gd name="connsiteY297" fmla="*/ 891291 h 902582"/>
              <a:gd name="connsiteX298" fmla="*/ 1830646 w 2378076"/>
              <a:gd name="connsiteY298" fmla="*/ 891291 h 902582"/>
              <a:gd name="connsiteX299" fmla="*/ 1802716 w 2378076"/>
              <a:gd name="connsiteY299" fmla="*/ 882823 h 902582"/>
              <a:gd name="connsiteX300" fmla="*/ 1799923 w 2378076"/>
              <a:gd name="connsiteY300" fmla="*/ 882823 h 902582"/>
              <a:gd name="connsiteX301" fmla="*/ 1799923 w 2378076"/>
              <a:gd name="connsiteY301" fmla="*/ 880000 h 902582"/>
              <a:gd name="connsiteX302" fmla="*/ 1797130 w 2378076"/>
              <a:gd name="connsiteY302" fmla="*/ 846127 h 902582"/>
              <a:gd name="connsiteX303" fmla="*/ 1799923 w 2378076"/>
              <a:gd name="connsiteY303" fmla="*/ 809431 h 902582"/>
              <a:gd name="connsiteX304" fmla="*/ 1774786 w 2378076"/>
              <a:gd name="connsiteY304" fmla="*/ 798140 h 902582"/>
              <a:gd name="connsiteX305" fmla="*/ 1724512 w 2378076"/>
              <a:gd name="connsiteY305" fmla="*/ 848949 h 902582"/>
              <a:gd name="connsiteX306" fmla="*/ 1721719 w 2378076"/>
              <a:gd name="connsiteY306" fmla="*/ 851772 h 902582"/>
              <a:gd name="connsiteX307" fmla="*/ 1721719 w 2378076"/>
              <a:gd name="connsiteY307" fmla="*/ 848949 h 902582"/>
              <a:gd name="connsiteX308" fmla="*/ 1696582 w 2378076"/>
              <a:gd name="connsiteY308" fmla="*/ 834836 h 902582"/>
              <a:gd name="connsiteX309" fmla="*/ 1696582 w 2378076"/>
              <a:gd name="connsiteY309" fmla="*/ 832013 h 902582"/>
              <a:gd name="connsiteX310" fmla="*/ 1713340 w 2378076"/>
              <a:gd name="connsiteY310" fmla="*/ 764266 h 902582"/>
              <a:gd name="connsiteX311" fmla="*/ 1690996 w 2378076"/>
              <a:gd name="connsiteY311" fmla="*/ 744507 h 902582"/>
              <a:gd name="connsiteX312" fmla="*/ 1629549 w 2378076"/>
              <a:gd name="connsiteY312" fmla="*/ 781203 h 902582"/>
              <a:gd name="connsiteX313" fmla="*/ 1626756 w 2378076"/>
              <a:gd name="connsiteY313" fmla="*/ 781203 h 902582"/>
              <a:gd name="connsiteX314" fmla="*/ 1607205 w 2378076"/>
              <a:gd name="connsiteY314" fmla="*/ 761443 h 902582"/>
              <a:gd name="connsiteX315" fmla="*/ 1604412 w 2378076"/>
              <a:gd name="connsiteY315" fmla="*/ 758621 h 902582"/>
              <a:gd name="connsiteX316" fmla="*/ 1640722 w 2378076"/>
              <a:gd name="connsiteY316" fmla="*/ 696520 h 902582"/>
              <a:gd name="connsiteX317" fmla="*/ 1623963 w 2378076"/>
              <a:gd name="connsiteY317" fmla="*/ 671115 h 902582"/>
              <a:gd name="connsiteX318" fmla="*/ 1554138 w 2378076"/>
              <a:gd name="connsiteY318" fmla="*/ 690874 h 902582"/>
              <a:gd name="connsiteX319" fmla="*/ 1537380 w 2378076"/>
              <a:gd name="connsiteY319" fmla="*/ 665469 h 902582"/>
              <a:gd name="connsiteX320" fmla="*/ 1537380 w 2378076"/>
              <a:gd name="connsiteY320" fmla="*/ 662646 h 902582"/>
              <a:gd name="connsiteX321" fmla="*/ 1587654 w 2378076"/>
              <a:gd name="connsiteY321" fmla="*/ 611836 h 902582"/>
              <a:gd name="connsiteX322" fmla="*/ 1576482 w 2378076"/>
              <a:gd name="connsiteY322" fmla="*/ 583609 h 902582"/>
              <a:gd name="connsiteX323" fmla="*/ 1506657 w 2378076"/>
              <a:gd name="connsiteY323" fmla="*/ 583609 h 902582"/>
              <a:gd name="connsiteX324" fmla="*/ 1503864 w 2378076"/>
              <a:gd name="connsiteY324" fmla="*/ 583609 h 902582"/>
              <a:gd name="connsiteX325" fmla="*/ 1495485 w 2378076"/>
              <a:gd name="connsiteY325" fmla="*/ 555381 h 902582"/>
              <a:gd name="connsiteX326" fmla="*/ 1495485 w 2378076"/>
              <a:gd name="connsiteY326" fmla="*/ 552558 h 902582"/>
              <a:gd name="connsiteX327" fmla="*/ 1498278 w 2378076"/>
              <a:gd name="connsiteY327" fmla="*/ 552558 h 902582"/>
              <a:gd name="connsiteX328" fmla="*/ 1559724 w 2378076"/>
              <a:gd name="connsiteY328" fmla="*/ 515862 h 902582"/>
              <a:gd name="connsiteX329" fmla="*/ 1554138 w 2378076"/>
              <a:gd name="connsiteY329" fmla="*/ 484812 h 902582"/>
              <a:gd name="connsiteX330" fmla="*/ 1487106 w 2378076"/>
              <a:gd name="connsiteY330" fmla="*/ 467875 h 902582"/>
              <a:gd name="connsiteX331" fmla="*/ 1484313 w 2378076"/>
              <a:gd name="connsiteY331" fmla="*/ 467875 h 902582"/>
              <a:gd name="connsiteX332" fmla="*/ 1484313 w 2378076"/>
              <a:gd name="connsiteY332" fmla="*/ 465052 h 902582"/>
              <a:gd name="connsiteX333" fmla="*/ 1484313 w 2378076"/>
              <a:gd name="connsiteY333" fmla="*/ 450938 h 902582"/>
              <a:gd name="connsiteX334" fmla="*/ 1484313 w 2378076"/>
              <a:gd name="connsiteY334" fmla="*/ 436824 h 902582"/>
              <a:gd name="connsiteX335" fmla="*/ 1484313 w 2378076"/>
              <a:gd name="connsiteY335" fmla="*/ 434002 h 902582"/>
              <a:gd name="connsiteX336" fmla="*/ 1487106 w 2378076"/>
              <a:gd name="connsiteY336" fmla="*/ 434002 h 902582"/>
              <a:gd name="connsiteX337" fmla="*/ 1554138 w 2378076"/>
              <a:gd name="connsiteY337" fmla="*/ 417065 h 902582"/>
              <a:gd name="connsiteX338" fmla="*/ 1556931 w 2378076"/>
              <a:gd name="connsiteY338" fmla="*/ 386014 h 902582"/>
              <a:gd name="connsiteX339" fmla="*/ 1498278 w 2378076"/>
              <a:gd name="connsiteY339" fmla="*/ 352141 h 902582"/>
              <a:gd name="connsiteX340" fmla="*/ 1495485 w 2378076"/>
              <a:gd name="connsiteY340" fmla="*/ 349318 h 902582"/>
              <a:gd name="connsiteX341" fmla="*/ 1503864 w 2378076"/>
              <a:gd name="connsiteY341" fmla="*/ 321091 h 902582"/>
              <a:gd name="connsiteX342" fmla="*/ 1503864 w 2378076"/>
              <a:gd name="connsiteY342" fmla="*/ 318268 h 902582"/>
              <a:gd name="connsiteX343" fmla="*/ 1506657 w 2378076"/>
              <a:gd name="connsiteY343" fmla="*/ 318268 h 902582"/>
              <a:gd name="connsiteX344" fmla="*/ 1576482 w 2378076"/>
              <a:gd name="connsiteY344" fmla="*/ 318268 h 902582"/>
              <a:gd name="connsiteX345" fmla="*/ 1587654 w 2378076"/>
              <a:gd name="connsiteY345" fmla="*/ 292863 h 902582"/>
              <a:gd name="connsiteX346" fmla="*/ 1537380 w 2378076"/>
              <a:gd name="connsiteY346" fmla="*/ 242053 h 902582"/>
              <a:gd name="connsiteX347" fmla="*/ 1537380 w 2378076"/>
              <a:gd name="connsiteY347" fmla="*/ 239230 h 902582"/>
              <a:gd name="connsiteX348" fmla="*/ 1551345 w 2378076"/>
              <a:gd name="connsiteY348" fmla="*/ 213825 h 902582"/>
              <a:gd name="connsiteX349" fmla="*/ 1554138 w 2378076"/>
              <a:gd name="connsiteY349" fmla="*/ 213825 h 902582"/>
              <a:gd name="connsiteX350" fmla="*/ 1621170 w 2378076"/>
              <a:gd name="connsiteY350" fmla="*/ 230762 h 902582"/>
              <a:gd name="connsiteX351" fmla="*/ 1640722 w 2378076"/>
              <a:gd name="connsiteY351" fmla="*/ 208180 h 902582"/>
              <a:gd name="connsiteX352" fmla="*/ 1604412 w 2378076"/>
              <a:gd name="connsiteY352" fmla="*/ 146079 h 902582"/>
              <a:gd name="connsiteX353" fmla="*/ 1604412 w 2378076"/>
              <a:gd name="connsiteY353" fmla="*/ 143256 h 902582"/>
              <a:gd name="connsiteX354" fmla="*/ 1626756 w 2378076"/>
              <a:gd name="connsiteY354" fmla="*/ 123496 h 902582"/>
              <a:gd name="connsiteX355" fmla="*/ 1626756 w 2378076"/>
              <a:gd name="connsiteY355" fmla="*/ 120674 h 902582"/>
              <a:gd name="connsiteX356" fmla="*/ 1629549 w 2378076"/>
              <a:gd name="connsiteY356" fmla="*/ 120674 h 902582"/>
              <a:gd name="connsiteX357" fmla="*/ 1688203 w 2378076"/>
              <a:gd name="connsiteY357" fmla="*/ 157370 h 902582"/>
              <a:gd name="connsiteX358" fmla="*/ 1710547 w 2378076"/>
              <a:gd name="connsiteY358" fmla="*/ 140433 h 902582"/>
              <a:gd name="connsiteX359" fmla="*/ 1693789 w 2378076"/>
              <a:gd name="connsiteY359" fmla="*/ 72686 h 902582"/>
              <a:gd name="connsiteX360" fmla="*/ 1693789 w 2378076"/>
              <a:gd name="connsiteY360" fmla="*/ 69864 h 902582"/>
              <a:gd name="connsiteX361" fmla="*/ 1718926 w 2378076"/>
              <a:gd name="connsiteY361" fmla="*/ 52927 h 902582"/>
              <a:gd name="connsiteX362" fmla="*/ 1721719 w 2378076"/>
              <a:gd name="connsiteY362" fmla="*/ 52927 h 902582"/>
              <a:gd name="connsiteX363" fmla="*/ 1721719 w 2378076"/>
              <a:gd name="connsiteY363" fmla="*/ 55750 h 902582"/>
              <a:gd name="connsiteX364" fmla="*/ 1771993 w 2378076"/>
              <a:gd name="connsiteY364" fmla="*/ 103737 h 902582"/>
              <a:gd name="connsiteX365" fmla="*/ 1799923 w 2378076"/>
              <a:gd name="connsiteY365" fmla="*/ 92446 h 902582"/>
              <a:gd name="connsiteX366" fmla="*/ 1794337 w 2378076"/>
              <a:gd name="connsiteY366" fmla="*/ 55750 h 902582"/>
              <a:gd name="connsiteX367" fmla="*/ 1799923 w 2378076"/>
              <a:gd name="connsiteY367" fmla="*/ 21876 h 902582"/>
              <a:gd name="connsiteX368" fmla="*/ 1799923 w 2378076"/>
              <a:gd name="connsiteY368" fmla="*/ 19054 h 902582"/>
              <a:gd name="connsiteX369" fmla="*/ 1827853 w 2378076"/>
              <a:gd name="connsiteY369" fmla="*/ 13408 h 902582"/>
              <a:gd name="connsiteX370" fmla="*/ 1830646 w 2378076"/>
              <a:gd name="connsiteY370" fmla="*/ 10585 h 902582"/>
              <a:gd name="connsiteX371" fmla="*/ 1830646 w 2378076"/>
              <a:gd name="connsiteY371" fmla="*/ 13408 h 902582"/>
              <a:gd name="connsiteX372" fmla="*/ 1866955 w 2378076"/>
              <a:gd name="connsiteY372" fmla="*/ 75509 h 902582"/>
              <a:gd name="connsiteX373" fmla="*/ 1897678 w 2378076"/>
              <a:gd name="connsiteY373" fmla="*/ 69864 h 902582"/>
              <a:gd name="connsiteX374" fmla="*/ 1914436 w 2378076"/>
              <a:gd name="connsiteY374" fmla="*/ 2117 h 90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378076" h="902582">
                <a:moveTo>
                  <a:pt x="1869753" y="541874"/>
                </a:moveTo>
                <a:cubicBezTo>
                  <a:pt x="1869753" y="541874"/>
                  <a:pt x="1869753" y="541874"/>
                  <a:pt x="1745039" y="604157"/>
                </a:cubicBezTo>
                <a:cubicBezTo>
                  <a:pt x="1742268" y="604157"/>
                  <a:pt x="1736725" y="606988"/>
                  <a:pt x="1736725" y="609819"/>
                </a:cubicBezTo>
                <a:cubicBezTo>
                  <a:pt x="1736725" y="612651"/>
                  <a:pt x="1736725" y="612651"/>
                  <a:pt x="1736725" y="612651"/>
                </a:cubicBezTo>
                <a:cubicBezTo>
                  <a:pt x="1736725" y="615482"/>
                  <a:pt x="1739496" y="618313"/>
                  <a:pt x="1742268" y="621144"/>
                </a:cubicBezTo>
                <a:cubicBezTo>
                  <a:pt x="1783839" y="666440"/>
                  <a:pt x="1825410" y="691920"/>
                  <a:pt x="1886381" y="706075"/>
                </a:cubicBezTo>
                <a:cubicBezTo>
                  <a:pt x="1889152" y="706075"/>
                  <a:pt x="1891924" y="708906"/>
                  <a:pt x="1894695" y="706075"/>
                </a:cubicBezTo>
                <a:cubicBezTo>
                  <a:pt x="1897467" y="703244"/>
                  <a:pt x="1900238" y="700413"/>
                  <a:pt x="1897467" y="691920"/>
                </a:cubicBezTo>
                <a:cubicBezTo>
                  <a:pt x="1897467" y="691920"/>
                  <a:pt x="1897467" y="691920"/>
                  <a:pt x="1889152" y="553198"/>
                </a:cubicBezTo>
                <a:cubicBezTo>
                  <a:pt x="1889152" y="547536"/>
                  <a:pt x="1886381" y="544705"/>
                  <a:pt x="1883610" y="541874"/>
                </a:cubicBezTo>
                <a:cubicBezTo>
                  <a:pt x="1878067" y="539043"/>
                  <a:pt x="1875295" y="539043"/>
                  <a:pt x="1869753" y="541874"/>
                </a:cubicBezTo>
                <a:close/>
                <a:moveTo>
                  <a:pt x="1982115" y="539043"/>
                </a:moveTo>
                <a:cubicBezTo>
                  <a:pt x="1979317" y="541868"/>
                  <a:pt x="1976518" y="547519"/>
                  <a:pt x="1976518" y="550344"/>
                </a:cubicBezTo>
                <a:cubicBezTo>
                  <a:pt x="1976518" y="550344"/>
                  <a:pt x="1976518" y="550344"/>
                  <a:pt x="1965325" y="691605"/>
                </a:cubicBezTo>
                <a:cubicBezTo>
                  <a:pt x="1965325" y="694430"/>
                  <a:pt x="1965325" y="700081"/>
                  <a:pt x="1968123" y="702906"/>
                </a:cubicBezTo>
                <a:cubicBezTo>
                  <a:pt x="1970922" y="705731"/>
                  <a:pt x="1973720" y="705731"/>
                  <a:pt x="1979317" y="702906"/>
                </a:cubicBezTo>
                <a:cubicBezTo>
                  <a:pt x="2038081" y="688780"/>
                  <a:pt x="2082854" y="663353"/>
                  <a:pt x="2124828" y="618149"/>
                </a:cubicBezTo>
                <a:cubicBezTo>
                  <a:pt x="2127627" y="615324"/>
                  <a:pt x="2130425" y="612499"/>
                  <a:pt x="2130425" y="609674"/>
                </a:cubicBezTo>
                <a:cubicBezTo>
                  <a:pt x="2127627" y="606849"/>
                  <a:pt x="2124828" y="604023"/>
                  <a:pt x="2119232" y="601198"/>
                </a:cubicBezTo>
                <a:cubicBezTo>
                  <a:pt x="2119232" y="601198"/>
                  <a:pt x="2119232" y="601198"/>
                  <a:pt x="1996106" y="539043"/>
                </a:cubicBezTo>
                <a:cubicBezTo>
                  <a:pt x="1990510" y="539043"/>
                  <a:pt x="1987711" y="539043"/>
                  <a:pt x="1982115" y="539043"/>
                </a:cubicBezTo>
                <a:close/>
                <a:moveTo>
                  <a:pt x="871538" y="485068"/>
                </a:moveTo>
                <a:lnTo>
                  <a:pt x="814983" y="487862"/>
                </a:lnTo>
                <a:cubicBezTo>
                  <a:pt x="792361" y="490656"/>
                  <a:pt x="781050" y="501832"/>
                  <a:pt x="781050" y="521390"/>
                </a:cubicBezTo>
                <a:cubicBezTo>
                  <a:pt x="781050" y="532566"/>
                  <a:pt x="783878" y="554918"/>
                  <a:pt x="806500" y="554918"/>
                </a:cubicBezTo>
                <a:cubicBezTo>
                  <a:pt x="834777" y="554918"/>
                  <a:pt x="871538" y="543742"/>
                  <a:pt x="871538" y="543742"/>
                </a:cubicBezTo>
                <a:cubicBezTo>
                  <a:pt x="871538" y="485068"/>
                  <a:pt x="871538" y="485068"/>
                  <a:pt x="871538" y="485068"/>
                </a:cubicBezTo>
                <a:close/>
                <a:moveTo>
                  <a:pt x="396876" y="389818"/>
                </a:moveTo>
                <a:cubicBezTo>
                  <a:pt x="355204" y="389818"/>
                  <a:pt x="341313" y="412372"/>
                  <a:pt x="341313" y="471575"/>
                </a:cubicBezTo>
                <a:cubicBezTo>
                  <a:pt x="341313" y="522320"/>
                  <a:pt x="349648" y="553331"/>
                  <a:pt x="396876" y="553331"/>
                </a:cubicBezTo>
                <a:cubicBezTo>
                  <a:pt x="444104" y="553331"/>
                  <a:pt x="452438" y="522320"/>
                  <a:pt x="452438" y="471575"/>
                </a:cubicBezTo>
                <a:cubicBezTo>
                  <a:pt x="452438" y="412372"/>
                  <a:pt x="435769" y="389818"/>
                  <a:pt x="396876" y="389818"/>
                </a:cubicBezTo>
                <a:close/>
                <a:moveTo>
                  <a:pt x="1964442" y="378529"/>
                </a:moveTo>
                <a:cubicBezTo>
                  <a:pt x="1960604" y="379235"/>
                  <a:pt x="1957114" y="381352"/>
                  <a:pt x="1954322" y="385585"/>
                </a:cubicBezTo>
                <a:cubicBezTo>
                  <a:pt x="1948738" y="394052"/>
                  <a:pt x="1951530" y="402518"/>
                  <a:pt x="1957114" y="408163"/>
                </a:cubicBezTo>
                <a:cubicBezTo>
                  <a:pt x="1971073" y="416629"/>
                  <a:pt x="1979448" y="433563"/>
                  <a:pt x="1979448" y="450496"/>
                </a:cubicBezTo>
                <a:cubicBezTo>
                  <a:pt x="1979448" y="475896"/>
                  <a:pt x="1957114" y="498474"/>
                  <a:pt x="1931987" y="498474"/>
                </a:cubicBezTo>
                <a:cubicBezTo>
                  <a:pt x="1906861" y="498474"/>
                  <a:pt x="1884527" y="475896"/>
                  <a:pt x="1884527" y="450496"/>
                </a:cubicBezTo>
                <a:cubicBezTo>
                  <a:pt x="1884527" y="433563"/>
                  <a:pt x="1892902" y="416629"/>
                  <a:pt x="1906861" y="408163"/>
                </a:cubicBezTo>
                <a:cubicBezTo>
                  <a:pt x="1912445" y="402518"/>
                  <a:pt x="1915237" y="394052"/>
                  <a:pt x="1909653" y="385585"/>
                </a:cubicBezTo>
                <a:cubicBezTo>
                  <a:pt x="1904069" y="377118"/>
                  <a:pt x="1895694" y="377118"/>
                  <a:pt x="1887319" y="382763"/>
                </a:cubicBezTo>
                <a:cubicBezTo>
                  <a:pt x="1864984" y="396874"/>
                  <a:pt x="1851025" y="422274"/>
                  <a:pt x="1851025" y="450496"/>
                </a:cubicBezTo>
                <a:cubicBezTo>
                  <a:pt x="1851025" y="492829"/>
                  <a:pt x="1887319" y="529518"/>
                  <a:pt x="1931987" y="529518"/>
                </a:cubicBezTo>
                <a:cubicBezTo>
                  <a:pt x="1976656" y="529518"/>
                  <a:pt x="2012950" y="492829"/>
                  <a:pt x="2012950" y="450496"/>
                </a:cubicBezTo>
                <a:cubicBezTo>
                  <a:pt x="2012950" y="422274"/>
                  <a:pt x="1998991" y="396874"/>
                  <a:pt x="1976656" y="379940"/>
                </a:cubicBezTo>
                <a:cubicBezTo>
                  <a:pt x="1972469" y="378529"/>
                  <a:pt x="1968281" y="377824"/>
                  <a:pt x="1964442" y="378529"/>
                </a:cubicBezTo>
                <a:close/>
                <a:moveTo>
                  <a:pt x="2166711" y="358068"/>
                </a:moveTo>
                <a:cubicBezTo>
                  <a:pt x="2163905" y="358068"/>
                  <a:pt x="2158292" y="358068"/>
                  <a:pt x="2155485" y="360888"/>
                </a:cubicBezTo>
                <a:cubicBezTo>
                  <a:pt x="2155485" y="360888"/>
                  <a:pt x="2155485" y="360888"/>
                  <a:pt x="2040419" y="439837"/>
                </a:cubicBezTo>
                <a:cubicBezTo>
                  <a:pt x="2034806" y="442656"/>
                  <a:pt x="2032000" y="448295"/>
                  <a:pt x="2032000" y="451115"/>
                </a:cubicBezTo>
                <a:cubicBezTo>
                  <a:pt x="2032000" y="456754"/>
                  <a:pt x="2034806" y="459574"/>
                  <a:pt x="2040419" y="462393"/>
                </a:cubicBezTo>
                <a:cubicBezTo>
                  <a:pt x="2040419" y="462393"/>
                  <a:pt x="2040419" y="462393"/>
                  <a:pt x="2155485" y="541342"/>
                </a:cubicBezTo>
                <a:cubicBezTo>
                  <a:pt x="2158292" y="544162"/>
                  <a:pt x="2161098" y="546981"/>
                  <a:pt x="2166711" y="544162"/>
                </a:cubicBezTo>
                <a:cubicBezTo>
                  <a:pt x="2169518" y="544162"/>
                  <a:pt x="2169518" y="541342"/>
                  <a:pt x="2172324" y="535703"/>
                </a:cubicBezTo>
                <a:cubicBezTo>
                  <a:pt x="2189163" y="476491"/>
                  <a:pt x="2189163" y="425739"/>
                  <a:pt x="2172324" y="366527"/>
                </a:cubicBezTo>
                <a:cubicBezTo>
                  <a:pt x="2172324" y="363707"/>
                  <a:pt x="2169518" y="358068"/>
                  <a:pt x="2166711" y="358068"/>
                </a:cubicBezTo>
                <a:close/>
                <a:moveTo>
                  <a:pt x="1697038" y="358068"/>
                </a:moveTo>
                <a:cubicBezTo>
                  <a:pt x="1694260" y="360888"/>
                  <a:pt x="1691482" y="363707"/>
                  <a:pt x="1691482" y="366527"/>
                </a:cubicBezTo>
                <a:cubicBezTo>
                  <a:pt x="1674813" y="428558"/>
                  <a:pt x="1674813" y="476491"/>
                  <a:pt x="1691482" y="535703"/>
                </a:cubicBezTo>
                <a:cubicBezTo>
                  <a:pt x="1691482" y="541342"/>
                  <a:pt x="1694260" y="544162"/>
                  <a:pt x="1697038" y="544162"/>
                </a:cubicBezTo>
                <a:cubicBezTo>
                  <a:pt x="1699816" y="546981"/>
                  <a:pt x="1702594" y="544162"/>
                  <a:pt x="1708151" y="541342"/>
                </a:cubicBezTo>
                <a:lnTo>
                  <a:pt x="1822054" y="462393"/>
                </a:lnTo>
                <a:cubicBezTo>
                  <a:pt x="1827610" y="459574"/>
                  <a:pt x="1830388" y="456754"/>
                  <a:pt x="1830388" y="451115"/>
                </a:cubicBezTo>
                <a:cubicBezTo>
                  <a:pt x="1830388" y="448295"/>
                  <a:pt x="1827610" y="442656"/>
                  <a:pt x="1822054" y="439837"/>
                </a:cubicBezTo>
                <a:cubicBezTo>
                  <a:pt x="1822054" y="439837"/>
                  <a:pt x="1822054" y="439837"/>
                  <a:pt x="1708151" y="363707"/>
                </a:cubicBezTo>
                <a:cubicBezTo>
                  <a:pt x="1705372" y="360888"/>
                  <a:pt x="1702594" y="358068"/>
                  <a:pt x="1697038" y="358068"/>
                </a:cubicBezTo>
                <a:close/>
                <a:moveTo>
                  <a:pt x="1170028" y="343781"/>
                </a:moveTo>
                <a:cubicBezTo>
                  <a:pt x="1170028" y="343781"/>
                  <a:pt x="1170028" y="343781"/>
                  <a:pt x="1206276" y="343781"/>
                </a:cubicBezTo>
                <a:cubicBezTo>
                  <a:pt x="1211853" y="343781"/>
                  <a:pt x="1214641" y="346602"/>
                  <a:pt x="1214641" y="349423"/>
                </a:cubicBezTo>
                <a:cubicBezTo>
                  <a:pt x="1214641" y="349423"/>
                  <a:pt x="1214641" y="349423"/>
                  <a:pt x="1267619" y="541235"/>
                </a:cubicBezTo>
                <a:cubicBezTo>
                  <a:pt x="1267619" y="541235"/>
                  <a:pt x="1267619" y="541235"/>
                  <a:pt x="1270407" y="541235"/>
                </a:cubicBezTo>
                <a:cubicBezTo>
                  <a:pt x="1270407" y="541235"/>
                  <a:pt x="1270407" y="541235"/>
                  <a:pt x="1320597" y="349423"/>
                </a:cubicBezTo>
                <a:cubicBezTo>
                  <a:pt x="1320597" y="346602"/>
                  <a:pt x="1326173" y="343781"/>
                  <a:pt x="1328962" y="343781"/>
                </a:cubicBezTo>
                <a:cubicBezTo>
                  <a:pt x="1328962" y="343781"/>
                  <a:pt x="1328962" y="343781"/>
                  <a:pt x="1367998" y="343781"/>
                </a:cubicBezTo>
                <a:cubicBezTo>
                  <a:pt x="1370786" y="343781"/>
                  <a:pt x="1373575" y="343781"/>
                  <a:pt x="1373575" y="346602"/>
                </a:cubicBezTo>
                <a:cubicBezTo>
                  <a:pt x="1376363" y="349423"/>
                  <a:pt x="1376363" y="352244"/>
                  <a:pt x="1376363" y="355064"/>
                </a:cubicBezTo>
                <a:cubicBezTo>
                  <a:pt x="1376363" y="355064"/>
                  <a:pt x="1376363" y="355064"/>
                  <a:pt x="1370786" y="383272"/>
                </a:cubicBezTo>
                <a:cubicBezTo>
                  <a:pt x="1365210" y="397376"/>
                  <a:pt x="1359633" y="417121"/>
                  <a:pt x="1354057" y="439687"/>
                </a:cubicBezTo>
                <a:cubicBezTo>
                  <a:pt x="1342903" y="490461"/>
                  <a:pt x="1323385" y="560980"/>
                  <a:pt x="1309444" y="614575"/>
                </a:cubicBezTo>
                <a:cubicBezTo>
                  <a:pt x="1298290" y="662528"/>
                  <a:pt x="1273196" y="685094"/>
                  <a:pt x="1236948" y="685094"/>
                </a:cubicBezTo>
                <a:cubicBezTo>
                  <a:pt x="1234159" y="685094"/>
                  <a:pt x="1234159" y="685094"/>
                  <a:pt x="1234159" y="685094"/>
                </a:cubicBezTo>
                <a:cubicBezTo>
                  <a:pt x="1211853" y="685094"/>
                  <a:pt x="1183970" y="682273"/>
                  <a:pt x="1170028" y="676632"/>
                </a:cubicBezTo>
                <a:cubicBezTo>
                  <a:pt x="1164452" y="676632"/>
                  <a:pt x="1161663" y="673811"/>
                  <a:pt x="1161663" y="668170"/>
                </a:cubicBezTo>
                <a:cubicBezTo>
                  <a:pt x="1161663" y="668170"/>
                  <a:pt x="1161663" y="668170"/>
                  <a:pt x="1161663" y="642783"/>
                </a:cubicBezTo>
                <a:cubicBezTo>
                  <a:pt x="1161663" y="639962"/>
                  <a:pt x="1161663" y="637141"/>
                  <a:pt x="1164452" y="637141"/>
                </a:cubicBezTo>
                <a:cubicBezTo>
                  <a:pt x="1167240" y="634320"/>
                  <a:pt x="1170028" y="631500"/>
                  <a:pt x="1172817" y="634320"/>
                </a:cubicBezTo>
                <a:cubicBezTo>
                  <a:pt x="1172817" y="634320"/>
                  <a:pt x="1172817" y="634320"/>
                  <a:pt x="1220218" y="637141"/>
                </a:cubicBezTo>
                <a:cubicBezTo>
                  <a:pt x="1248101" y="637141"/>
                  <a:pt x="1250889" y="620217"/>
                  <a:pt x="1253677" y="611754"/>
                </a:cubicBezTo>
                <a:cubicBezTo>
                  <a:pt x="1253677" y="611754"/>
                  <a:pt x="1253677" y="611754"/>
                  <a:pt x="1253677" y="608933"/>
                </a:cubicBezTo>
                <a:cubicBezTo>
                  <a:pt x="1256466" y="606113"/>
                  <a:pt x="1256466" y="603292"/>
                  <a:pt x="1259254" y="597650"/>
                </a:cubicBezTo>
                <a:cubicBezTo>
                  <a:pt x="1259254" y="597650"/>
                  <a:pt x="1259254" y="597650"/>
                  <a:pt x="1248101" y="597650"/>
                </a:cubicBezTo>
                <a:cubicBezTo>
                  <a:pt x="1228583" y="597650"/>
                  <a:pt x="1217429" y="580726"/>
                  <a:pt x="1214641" y="569443"/>
                </a:cubicBezTo>
                <a:cubicBezTo>
                  <a:pt x="1214641" y="569443"/>
                  <a:pt x="1214641" y="569443"/>
                  <a:pt x="1158875" y="355064"/>
                </a:cubicBezTo>
                <a:cubicBezTo>
                  <a:pt x="1158875" y="352244"/>
                  <a:pt x="1158875" y="349423"/>
                  <a:pt x="1161663" y="346602"/>
                </a:cubicBezTo>
                <a:cubicBezTo>
                  <a:pt x="1164452" y="343781"/>
                  <a:pt x="1167240" y="343781"/>
                  <a:pt x="1170028" y="343781"/>
                </a:cubicBezTo>
                <a:close/>
                <a:moveTo>
                  <a:pt x="1116013" y="340606"/>
                </a:moveTo>
                <a:cubicBezTo>
                  <a:pt x="1118791" y="340606"/>
                  <a:pt x="1121569" y="340606"/>
                  <a:pt x="1124347" y="343432"/>
                </a:cubicBezTo>
                <a:cubicBezTo>
                  <a:pt x="1127125" y="343432"/>
                  <a:pt x="1127125" y="346258"/>
                  <a:pt x="1127125" y="349085"/>
                </a:cubicBezTo>
                <a:cubicBezTo>
                  <a:pt x="1127125" y="349085"/>
                  <a:pt x="1127125" y="349085"/>
                  <a:pt x="1127125" y="385824"/>
                </a:cubicBezTo>
                <a:cubicBezTo>
                  <a:pt x="1127125" y="388650"/>
                  <a:pt x="1124347" y="394302"/>
                  <a:pt x="1118791" y="394302"/>
                </a:cubicBezTo>
                <a:cubicBezTo>
                  <a:pt x="1085453" y="397128"/>
                  <a:pt x="1060450" y="416911"/>
                  <a:pt x="1049337" y="425389"/>
                </a:cubicBezTo>
                <a:cubicBezTo>
                  <a:pt x="1049337" y="425389"/>
                  <a:pt x="1049337" y="425389"/>
                  <a:pt x="1049337" y="589303"/>
                </a:cubicBezTo>
                <a:cubicBezTo>
                  <a:pt x="1049337" y="594955"/>
                  <a:pt x="1046559" y="597781"/>
                  <a:pt x="1041003" y="597781"/>
                </a:cubicBezTo>
                <a:cubicBezTo>
                  <a:pt x="1041003" y="597781"/>
                  <a:pt x="1041003" y="597781"/>
                  <a:pt x="1002109" y="597781"/>
                </a:cubicBezTo>
                <a:cubicBezTo>
                  <a:pt x="996553" y="597781"/>
                  <a:pt x="993775" y="594955"/>
                  <a:pt x="993775" y="589303"/>
                </a:cubicBezTo>
                <a:cubicBezTo>
                  <a:pt x="993775" y="589303"/>
                  <a:pt x="993775" y="589303"/>
                  <a:pt x="993775" y="351911"/>
                </a:cubicBezTo>
                <a:cubicBezTo>
                  <a:pt x="993775" y="346258"/>
                  <a:pt x="996553" y="343432"/>
                  <a:pt x="1002109" y="343432"/>
                </a:cubicBezTo>
                <a:cubicBezTo>
                  <a:pt x="1002109" y="343432"/>
                  <a:pt x="1002109" y="343432"/>
                  <a:pt x="1041003" y="343432"/>
                </a:cubicBezTo>
                <a:cubicBezTo>
                  <a:pt x="1046559" y="343432"/>
                  <a:pt x="1049337" y="346258"/>
                  <a:pt x="1049337" y="351911"/>
                </a:cubicBezTo>
                <a:cubicBezTo>
                  <a:pt x="1049337" y="351911"/>
                  <a:pt x="1049337" y="351911"/>
                  <a:pt x="1049337" y="368867"/>
                </a:cubicBezTo>
                <a:cubicBezTo>
                  <a:pt x="1066006" y="357563"/>
                  <a:pt x="1091009" y="340606"/>
                  <a:pt x="1116013" y="340606"/>
                </a:cubicBezTo>
                <a:close/>
                <a:moveTo>
                  <a:pt x="843157" y="335843"/>
                </a:moveTo>
                <a:cubicBezTo>
                  <a:pt x="902173" y="335843"/>
                  <a:pt x="930276" y="364084"/>
                  <a:pt x="930276" y="423390"/>
                </a:cubicBezTo>
                <a:cubicBezTo>
                  <a:pt x="930276" y="592835"/>
                  <a:pt x="930276" y="592835"/>
                  <a:pt x="930276" y="592835"/>
                </a:cubicBezTo>
                <a:cubicBezTo>
                  <a:pt x="930276" y="595659"/>
                  <a:pt x="927466" y="598483"/>
                  <a:pt x="927466" y="601307"/>
                </a:cubicBezTo>
                <a:cubicBezTo>
                  <a:pt x="924656" y="604131"/>
                  <a:pt x="921845" y="604131"/>
                  <a:pt x="919035" y="604131"/>
                </a:cubicBezTo>
                <a:cubicBezTo>
                  <a:pt x="899363" y="601307"/>
                  <a:pt x="890932" y="595659"/>
                  <a:pt x="879691" y="587187"/>
                </a:cubicBezTo>
                <a:cubicBezTo>
                  <a:pt x="879691" y="587187"/>
                  <a:pt x="837536" y="604131"/>
                  <a:pt x="798192" y="604131"/>
                </a:cubicBezTo>
                <a:cubicBezTo>
                  <a:pt x="750416" y="604131"/>
                  <a:pt x="722313" y="575890"/>
                  <a:pt x="722313" y="522233"/>
                </a:cubicBezTo>
                <a:cubicBezTo>
                  <a:pt x="722313" y="471399"/>
                  <a:pt x="747606" y="448807"/>
                  <a:pt x="809433" y="445983"/>
                </a:cubicBezTo>
                <a:cubicBezTo>
                  <a:pt x="871260" y="440334"/>
                  <a:pt x="871260" y="440334"/>
                  <a:pt x="871260" y="440334"/>
                </a:cubicBezTo>
                <a:cubicBezTo>
                  <a:pt x="871260" y="423390"/>
                  <a:pt x="871260" y="423390"/>
                  <a:pt x="871260" y="423390"/>
                </a:cubicBezTo>
                <a:cubicBezTo>
                  <a:pt x="871260" y="403621"/>
                  <a:pt x="860018" y="392325"/>
                  <a:pt x="840346" y="392325"/>
                </a:cubicBezTo>
                <a:cubicBezTo>
                  <a:pt x="812243" y="392325"/>
                  <a:pt x="772899" y="397973"/>
                  <a:pt x="750416" y="397973"/>
                </a:cubicBezTo>
                <a:cubicBezTo>
                  <a:pt x="747606" y="397973"/>
                  <a:pt x="747606" y="397973"/>
                  <a:pt x="744796" y="395149"/>
                </a:cubicBezTo>
                <a:cubicBezTo>
                  <a:pt x="741985" y="395149"/>
                  <a:pt x="741985" y="392325"/>
                  <a:pt x="741985" y="389501"/>
                </a:cubicBezTo>
                <a:cubicBezTo>
                  <a:pt x="739175" y="355612"/>
                  <a:pt x="739175" y="355612"/>
                  <a:pt x="739175" y="355612"/>
                </a:cubicBezTo>
                <a:cubicBezTo>
                  <a:pt x="739175" y="352788"/>
                  <a:pt x="741985" y="347140"/>
                  <a:pt x="747606" y="347140"/>
                </a:cubicBezTo>
                <a:cubicBezTo>
                  <a:pt x="767278" y="344316"/>
                  <a:pt x="815054" y="335843"/>
                  <a:pt x="843157" y="335843"/>
                </a:cubicBezTo>
                <a:close/>
                <a:moveTo>
                  <a:pt x="396875" y="335843"/>
                </a:moveTo>
                <a:cubicBezTo>
                  <a:pt x="460001" y="335843"/>
                  <a:pt x="511175" y="395901"/>
                  <a:pt x="511175" y="469987"/>
                </a:cubicBezTo>
                <a:cubicBezTo>
                  <a:pt x="511175" y="544073"/>
                  <a:pt x="460001" y="604131"/>
                  <a:pt x="396875" y="604131"/>
                </a:cubicBezTo>
                <a:cubicBezTo>
                  <a:pt x="333749" y="604131"/>
                  <a:pt x="282575" y="544073"/>
                  <a:pt x="282575" y="469987"/>
                </a:cubicBezTo>
                <a:cubicBezTo>
                  <a:pt x="282575" y="395901"/>
                  <a:pt x="333749" y="335843"/>
                  <a:pt x="396875" y="335843"/>
                </a:cubicBezTo>
                <a:close/>
                <a:moveTo>
                  <a:pt x="103585" y="300918"/>
                </a:moveTo>
                <a:cubicBezTo>
                  <a:pt x="81360" y="300918"/>
                  <a:pt x="67470" y="300918"/>
                  <a:pt x="61913" y="303759"/>
                </a:cubicBezTo>
                <a:cubicBezTo>
                  <a:pt x="61913" y="406027"/>
                  <a:pt x="61913" y="406027"/>
                  <a:pt x="61913" y="406027"/>
                </a:cubicBezTo>
                <a:cubicBezTo>
                  <a:pt x="73026" y="406027"/>
                  <a:pt x="92473" y="408868"/>
                  <a:pt x="123032" y="406027"/>
                </a:cubicBezTo>
                <a:cubicBezTo>
                  <a:pt x="159148" y="406027"/>
                  <a:pt x="184151" y="386142"/>
                  <a:pt x="184151" y="354893"/>
                </a:cubicBezTo>
                <a:cubicBezTo>
                  <a:pt x="184151" y="329326"/>
                  <a:pt x="167482" y="300918"/>
                  <a:pt x="125810" y="300918"/>
                </a:cubicBezTo>
                <a:cubicBezTo>
                  <a:pt x="103585" y="300918"/>
                  <a:pt x="103585" y="300918"/>
                  <a:pt x="103585" y="300918"/>
                </a:cubicBezTo>
                <a:close/>
                <a:moveTo>
                  <a:pt x="614557" y="285043"/>
                </a:moveTo>
                <a:cubicBezTo>
                  <a:pt x="617342" y="285043"/>
                  <a:pt x="620127" y="285043"/>
                  <a:pt x="622912" y="285043"/>
                </a:cubicBezTo>
                <a:cubicBezTo>
                  <a:pt x="622912" y="287870"/>
                  <a:pt x="625698" y="290697"/>
                  <a:pt x="625698" y="293524"/>
                </a:cubicBezTo>
                <a:cubicBezTo>
                  <a:pt x="625698" y="344407"/>
                  <a:pt x="625698" y="344407"/>
                  <a:pt x="625698" y="344407"/>
                </a:cubicBezTo>
                <a:cubicBezTo>
                  <a:pt x="684184" y="344407"/>
                  <a:pt x="684184" y="344407"/>
                  <a:pt x="684184" y="344407"/>
                </a:cubicBezTo>
                <a:cubicBezTo>
                  <a:pt x="689755" y="344407"/>
                  <a:pt x="692540" y="347234"/>
                  <a:pt x="692540" y="352888"/>
                </a:cubicBezTo>
                <a:cubicBezTo>
                  <a:pt x="692540" y="386811"/>
                  <a:pt x="692540" y="386811"/>
                  <a:pt x="692540" y="386811"/>
                </a:cubicBezTo>
                <a:cubicBezTo>
                  <a:pt x="692540" y="392464"/>
                  <a:pt x="689755" y="395291"/>
                  <a:pt x="684184" y="395291"/>
                </a:cubicBezTo>
                <a:cubicBezTo>
                  <a:pt x="625698" y="395291"/>
                  <a:pt x="625698" y="395291"/>
                  <a:pt x="625698" y="395291"/>
                </a:cubicBezTo>
                <a:cubicBezTo>
                  <a:pt x="625698" y="499885"/>
                  <a:pt x="625698" y="499885"/>
                  <a:pt x="625698" y="499885"/>
                </a:cubicBezTo>
                <a:cubicBezTo>
                  <a:pt x="625698" y="536635"/>
                  <a:pt x="625698" y="550769"/>
                  <a:pt x="650763" y="550769"/>
                </a:cubicBezTo>
                <a:cubicBezTo>
                  <a:pt x="661904" y="550769"/>
                  <a:pt x="675829" y="547942"/>
                  <a:pt x="684184" y="547942"/>
                </a:cubicBezTo>
                <a:cubicBezTo>
                  <a:pt x="689755" y="547942"/>
                  <a:pt x="692540" y="553596"/>
                  <a:pt x="692540" y="559249"/>
                </a:cubicBezTo>
                <a:cubicBezTo>
                  <a:pt x="695325" y="590345"/>
                  <a:pt x="695325" y="590345"/>
                  <a:pt x="695325" y="590345"/>
                </a:cubicBezTo>
                <a:cubicBezTo>
                  <a:pt x="695325" y="595999"/>
                  <a:pt x="692540" y="598826"/>
                  <a:pt x="686969" y="601652"/>
                </a:cubicBezTo>
                <a:cubicBezTo>
                  <a:pt x="673044" y="601652"/>
                  <a:pt x="656334" y="607306"/>
                  <a:pt x="642408" y="607306"/>
                </a:cubicBezTo>
                <a:cubicBezTo>
                  <a:pt x="586706" y="607306"/>
                  <a:pt x="567211" y="584691"/>
                  <a:pt x="567211" y="508366"/>
                </a:cubicBezTo>
                <a:cubicBezTo>
                  <a:pt x="567211" y="395291"/>
                  <a:pt x="567211" y="395291"/>
                  <a:pt x="567211" y="395291"/>
                </a:cubicBezTo>
                <a:cubicBezTo>
                  <a:pt x="544930" y="395291"/>
                  <a:pt x="544930" y="395291"/>
                  <a:pt x="544930" y="395291"/>
                </a:cubicBezTo>
                <a:cubicBezTo>
                  <a:pt x="539360" y="395291"/>
                  <a:pt x="536575" y="392464"/>
                  <a:pt x="536575" y="386811"/>
                </a:cubicBezTo>
                <a:cubicBezTo>
                  <a:pt x="536575" y="352888"/>
                  <a:pt x="536575" y="352888"/>
                  <a:pt x="536575" y="352888"/>
                </a:cubicBezTo>
                <a:cubicBezTo>
                  <a:pt x="536575" y="347234"/>
                  <a:pt x="539360" y="344407"/>
                  <a:pt x="544930" y="344407"/>
                </a:cubicBezTo>
                <a:cubicBezTo>
                  <a:pt x="567211" y="344407"/>
                  <a:pt x="567211" y="344407"/>
                  <a:pt x="567211" y="344407"/>
                </a:cubicBezTo>
                <a:cubicBezTo>
                  <a:pt x="567211" y="302004"/>
                  <a:pt x="567211" y="302004"/>
                  <a:pt x="567211" y="302004"/>
                </a:cubicBezTo>
                <a:cubicBezTo>
                  <a:pt x="567211" y="299178"/>
                  <a:pt x="569996" y="296351"/>
                  <a:pt x="575566" y="293524"/>
                </a:cubicBezTo>
                <a:cubicBezTo>
                  <a:pt x="614557" y="285043"/>
                  <a:pt x="614557" y="285043"/>
                  <a:pt x="614557" y="285043"/>
                </a:cubicBezTo>
                <a:close/>
                <a:moveTo>
                  <a:pt x="117618" y="245356"/>
                </a:moveTo>
                <a:cubicBezTo>
                  <a:pt x="123219" y="245356"/>
                  <a:pt x="126019" y="245356"/>
                  <a:pt x="126019" y="245356"/>
                </a:cubicBezTo>
                <a:cubicBezTo>
                  <a:pt x="224034" y="245356"/>
                  <a:pt x="246438" y="304564"/>
                  <a:pt x="246438" y="352493"/>
                </a:cubicBezTo>
                <a:cubicBezTo>
                  <a:pt x="246438" y="394784"/>
                  <a:pt x="226835" y="425798"/>
                  <a:pt x="184828" y="445534"/>
                </a:cubicBezTo>
                <a:lnTo>
                  <a:pt x="249238" y="586504"/>
                </a:lnTo>
                <a:cubicBezTo>
                  <a:pt x="249238" y="589323"/>
                  <a:pt x="249238" y="592142"/>
                  <a:pt x="246438" y="594962"/>
                </a:cubicBezTo>
                <a:cubicBezTo>
                  <a:pt x="246438" y="597781"/>
                  <a:pt x="243637" y="597781"/>
                  <a:pt x="238037" y="597781"/>
                </a:cubicBezTo>
                <a:cubicBezTo>
                  <a:pt x="193230" y="597781"/>
                  <a:pt x="193230" y="597781"/>
                  <a:pt x="193230" y="597781"/>
                </a:cubicBezTo>
                <a:cubicBezTo>
                  <a:pt x="190429" y="597781"/>
                  <a:pt x="187629" y="597781"/>
                  <a:pt x="184828" y="592142"/>
                </a:cubicBezTo>
                <a:cubicBezTo>
                  <a:pt x="128820" y="462450"/>
                  <a:pt x="128820" y="462450"/>
                  <a:pt x="128820" y="462450"/>
                </a:cubicBezTo>
                <a:cubicBezTo>
                  <a:pt x="98015" y="462450"/>
                  <a:pt x="72811" y="459631"/>
                  <a:pt x="61610" y="459631"/>
                </a:cubicBezTo>
                <a:cubicBezTo>
                  <a:pt x="61610" y="589323"/>
                  <a:pt x="61610" y="589323"/>
                  <a:pt x="61610" y="589323"/>
                </a:cubicBezTo>
                <a:cubicBezTo>
                  <a:pt x="61610" y="594962"/>
                  <a:pt x="56009" y="597781"/>
                  <a:pt x="50408" y="597781"/>
                </a:cubicBezTo>
                <a:cubicBezTo>
                  <a:pt x="11202" y="597781"/>
                  <a:pt x="11202" y="597781"/>
                  <a:pt x="11202" y="597781"/>
                </a:cubicBezTo>
                <a:cubicBezTo>
                  <a:pt x="5601" y="597781"/>
                  <a:pt x="0" y="594962"/>
                  <a:pt x="0" y="589323"/>
                </a:cubicBezTo>
                <a:cubicBezTo>
                  <a:pt x="0" y="262273"/>
                  <a:pt x="0" y="262273"/>
                  <a:pt x="0" y="262273"/>
                </a:cubicBezTo>
                <a:cubicBezTo>
                  <a:pt x="0" y="256634"/>
                  <a:pt x="5601" y="250995"/>
                  <a:pt x="8402" y="250995"/>
                </a:cubicBezTo>
                <a:cubicBezTo>
                  <a:pt x="61610" y="245356"/>
                  <a:pt x="103616" y="245356"/>
                  <a:pt x="117618" y="245356"/>
                </a:cubicBezTo>
                <a:close/>
                <a:moveTo>
                  <a:pt x="1968123" y="200530"/>
                </a:moveTo>
                <a:cubicBezTo>
                  <a:pt x="1965325" y="203328"/>
                  <a:pt x="1965325" y="206126"/>
                  <a:pt x="1965325" y="211723"/>
                </a:cubicBezTo>
                <a:cubicBezTo>
                  <a:pt x="1965325" y="211723"/>
                  <a:pt x="1965325" y="211723"/>
                  <a:pt x="1976518" y="348840"/>
                </a:cubicBezTo>
                <a:cubicBezTo>
                  <a:pt x="1976518" y="354436"/>
                  <a:pt x="1979317" y="360033"/>
                  <a:pt x="1982115" y="362831"/>
                </a:cubicBezTo>
                <a:cubicBezTo>
                  <a:pt x="1984913" y="362831"/>
                  <a:pt x="1990510" y="362831"/>
                  <a:pt x="1996106" y="360033"/>
                </a:cubicBezTo>
                <a:cubicBezTo>
                  <a:pt x="1996106" y="360033"/>
                  <a:pt x="1996106" y="360033"/>
                  <a:pt x="2119232" y="301269"/>
                </a:cubicBezTo>
                <a:cubicBezTo>
                  <a:pt x="2124828" y="298470"/>
                  <a:pt x="2127627" y="298470"/>
                  <a:pt x="2130425" y="292874"/>
                </a:cubicBezTo>
                <a:cubicBezTo>
                  <a:pt x="2130425" y="290075"/>
                  <a:pt x="2127627" y="287277"/>
                  <a:pt x="2124828" y="284479"/>
                </a:cubicBezTo>
                <a:cubicBezTo>
                  <a:pt x="2082854" y="239706"/>
                  <a:pt x="2038081" y="214521"/>
                  <a:pt x="1979317" y="200530"/>
                </a:cubicBezTo>
                <a:cubicBezTo>
                  <a:pt x="1976518" y="197731"/>
                  <a:pt x="1970922" y="197731"/>
                  <a:pt x="1968123" y="200530"/>
                </a:cubicBezTo>
                <a:close/>
                <a:moveTo>
                  <a:pt x="1890255" y="199484"/>
                </a:moveTo>
                <a:cubicBezTo>
                  <a:pt x="1888156" y="199835"/>
                  <a:pt x="1886057" y="200536"/>
                  <a:pt x="1884658" y="200536"/>
                </a:cubicBezTo>
                <a:cubicBezTo>
                  <a:pt x="1825894" y="214559"/>
                  <a:pt x="1781121" y="239800"/>
                  <a:pt x="1739147" y="284673"/>
                </a:cubicBezTo>
                <a:cubicBezTo>
                  <a:pt x="1736348" y="287478"/>
                  <a:pt x="1733550" y="290282"/>
                  <a:pt x="1733550" y="293087"/>
                </a:cubicBezTo>
                <a:cubicBezTo>
                  <a:pt x="1736348" y="298696"/>
                  <a:pt x="1739147" y="301501"/>
                  <a:pt x="1744743" y="301501"/>
                </a:cubicBezTo>
                <a:cubicBezTo>
                  <a:pt x="1744743" y="301501"/>
                  <a:pt x="1744743" y="301501"/>
                  <a:pt x="1867869" y="363202"/>
                </a:cubicBezTo>
                <a:cubicBezTo>
                  <a:pt x="1873465" y="366006"/>
                  <a:pt x="1876264" y="366006"/>
                  <a:pt x="1881860" y="363202"/>
                </a:cubicBezTo>
                <a:cubicBezTo>
                  <a:pt x="1884658" y="360397"/>
                  <a:pt x="1887457" y="357592"/>
                  <a:pt x="1887457" y="351983"/>
                </a:cubicBezTo>
                <a:cubicBezTo>
                  <a:pt x="1887457" y="351983"/>
                  <a:pt x="1887457" y="351983"/>
                  <a:pt x="1898650" y="214559"/>
                </a:cubicBezTo>
                <a:cubicBezTo>
                  <a:pt x="1898650" y="206145"/>
                  <a:pt x="1895852" y="203340"/>
                  <a:pt x="1895852" y="200536"/>
                </a:cubicBezTo>
                <a:cubicBezTo>
                  <a:pt x="1894453" y="199134"/>
                  <a:pt x="1892354" y="199134"/>
                  <a:pt x="1890255" y="199484"/>
                </a:cubicBezTo>
                <a:close/>
                <a:moveTo>
                  <a:pt x="1932782" y="151693"/>
                </a:moveTo>
                <a:cubicBezTo>
                  <a:pt x="2095420" y="151693"/>
                  <a:pt x="2227264" y="284959"/>
                  <a:pt x="2227264" y="449350"/>
                </a:cubicBezTo>
                <a:cubicBezTo>
                  <a:pt x="2227264" y="613741"/>
                  <a:pt x="2095420" y="747007"/>
                  <a:pt x="1932782" y="747007"/>
                </a:cubicBezTo>
                <a:cubicBezTo>
                  <a:pt x="1770144" y="747007"/>
                  <a:pt x="1638300" y="613741"/>
                  <a:pt x="1638300" y="449350"/>
                </a:cubicBezTo>
                <a:cubicBezTo>
                  <a:pt x="1638300" y="284959"/>
                  <a:pt x="1770144" y="151693"/>
                  <a:pt x="1932782" y="151693"/>
                </a:cubicBezTo>
                <a:close/>
                <a:moveTo>
                  <a:pt x="1931988" y="108832"/>
                </a:moveTo>
                <a:cubicBezTo>
                  <a:pt x="1746993" y="108832"/>
                  <a:pt x="1597025" y="260577"/>
                  <a:pt x="1597025" y="447764"/>
                </a:cubicBezTo>
                <a:cubicBezTo>
                  <a:pt x="1597025" y="634951"/>
                  <a:pt x="1746993" y="786696"/>
                  <a:pt x="1931988" y="786696"/>
                </a:cubicBezTo>
                <a:cubicBezTo>
                  <a:pt x="2116983" y="786696"/>
                  <a:pt x="2266951" y="634951"/>
                  <a:pt x="2266951" y="447764"/>
                </a:cubicBezTo>
                <a:cubicBezTo>
                  <a:pt x="2266951" y="260577"/>
                  <a:pt x="2116983" y="108832"/>
                  <a:pt x="1931988" y="108832"/>
                </a:cubicBezTo>
                <a:close/>
                <a:moveTo>
                  <a:pt x="1914436" y="2117"/>
                </a:moveTo>
                <a:cubicBezTo>
                  <a:pt x="1914436" y="2117"/>
                  <a:pt x="1914436" y="2117"/>
                  <a:pt x="1917229" y="2117"/>
                </a:cubicBezTo>
                <a:cubicBezTo>
                  <a:pt x="1925608" y="-706"/>
                  <a:pt x="1936781" y="-706"/>
                  <a:pt x="1945160" y="2117"/>
                </a:cubicBezTo>
                <a:cubicBezTo>
                  <a:pt x="1945160" y="2117"/>
                  <a:pt x="1945160" y="2117"/>
                  <a:pt x="1947953" y="2117"/>
                </a:cubicBezTo>
                <a:cubicBezTo>
                  <a:pt x="1959125" y="21876"/>
                  <a:pt x="1964711" y="47281"/>
                  <a:pt x="1964711" y="69864"/>
                </a:cubicBezTo>
                <a:cubicBezTo>
                  <a:pt x="1970297" y="69864"/>
                  <a:pt x="1992641" y="72686"/>
                  <a:pt x="1995434" y="75509"/>
                </a:cubicBezTo>
                <a:cubicBezTo>
                  <a:pt x="2001020" y="50104"/>
                  <a:pt x="2014985" y="27522"/>
                  <a:pt x="2031743" y="13408"/>
                </a:cubicBezTo>
                <a:cubicBezTo>
                  <a:pt x="2042915" y="13408"/>
                  <a:pt x="2054087" y="16231"/>
                  <a:pt x="2059673" y="19054"/>
                </a:cubicBezTo>
                <a:cubicBezTo>
                  <a:pt x="2059673" y="19054"/>
                  <a:pt x="2059673" y="19054"/>
                  <a:pt x="2062466" y="19054"/>
                </a:cubicBezTo>
                <a:cubicBezTo>
                  <a:pt x="2062466" y="19054"/>
                  <a:pt x="2062466" y="19054"/>
                  <a:pt x="2062466" y="21876"/>
                </a:cubicBezTo>
                <a:cubicBezTo>
                  <a:pt x="2065259" y="33168"/>
                  <a:pt x="2068052" y="44459"/>
                  <a:pt x="2068052" y="55750"/>
                </a:cubicBezTo>
                <a:cubicBezTo>
                  <a:pt x="2068052" y="69864"/>
                  <a:pt x="2065259" y="81155"/>
                  <a:pt x="2062466" y="92446"/>
                </a:cubicBezTo>
                <a:cubicBezTo>
                  <a:pt x="2065259" y="95269"/>
                  <a:pt x="2087603" y="103737"/>
                  <a:pt x="2090396" y="103737"/>
                </a:cubicBezTo>
                <a:cubicBezTo>
                  <a:pt x="2104361" y="83977"/>
                  <a:pt x="2121119" y="64218"/>
                  <a:pt x="2140670" y="55750"/>
                </a:cubicBezTo>
                <a:cubicBezTo>
                  <a:pt x="2140670" y="55750"/>
                  <a:pt x="2140670" y="55750"/>
                  <a:pt x="2140670" y="52927"/>
                </a:cubicBezTo>
                <a:cubicBezTo>
                  <a:pt x="2140670" y="52927"/>
                  <a:pt x="2140670" y="52927"/>
                  <a:pt x="2143463" y="55750"/>
                </a:cubicBezTo>
                <a:cubicBezTo>
                  <a:pt x="2149049" y="58573"/>
                  <a:pt x="2160221" y="64218"/>
                  <a:pt x="2168600" y="69864"/>
                </a:cubicBezTo>
                <a:cubicBezTo>
                  <a:pt x="2168600" y="69864"/>
                  <a:pt x="2168600" y="72686"/>
                  <a:pt x="2168600" y="72686"/>
                </a:cubicBezTo>
                <a:cubicBezTo>
                  <a:pt x="2168600" y="95269"/>
                  <a:pt x="2163014" y="117851"/>
                  <a:pt x="2149049" y="140433"/>
                </a:cubicBezTo>
                <a:cubicBezTo>
                  <a:pt x="2151842" y="143256"/>
                  <a:pt x="2171393" y="157370"/>
                  <a:pt x="2174186" y="157370"/>
                </a:cubicBezTo>
                <a:cubicBezTo>
                  <a:pt x="2190944" y="140433"/>
                  <a:pt x="2213288" y="129142"/>
                  <a:pt x="2235633" y="123496"/>
                </a:cubicBezTo>
                <a:cubicBezTo>
                  <a:pt x="2244012" y="129142"/>
                  <a:pt x="2252391" y="137610"/>
                  <a:pt x="2257977" y="143256"/>
                </a:cubicBezTo>
                <a:cubicBezTo>
                  <a:pt x="2257977" y="143256"/>
                  <a:pt x="2257977" y="143256"/>
                  <a:pt x="2257977" y="146079"/>
                </a:cubicBezTo>
                <a:cubicBezTo>
                  <a:pt x="2252391" y="168661"/>
                  <a:pt x="2238425" y="191243"/>
                  <a:pt x="2221667" y="208180"/>
                </a:cubicBezTo>
                <a:cubicBezTo>
                  <a:pt x="2224461" y="211002"/>
                  <a:pt x="2238425" y="230762"/>
                  <a:pt x="2241219" y="230762"/>
                </a:cubicBezTo>
                <a:cubicBezTo>
                  <a:pt x="2260770" y="219471"/>
                  <a:pt x="2285907" y="213825"/>
                  <a:pt x="2308251" y="213825"/>
                </a:cubicBezTo>
                <a:cubicBezTo>
                  <a:pt x="2308251" y="213825"/>
                  <a:pt x="2308251" y="213825"/>
                  <a:pt x="2311044" y="213825"/>
                </a:cubicBezTo>
                <a:cubicBezTo>
                  <a:pt x="2316630" y="222293"/>
                  <a:pt x="2322216" y="233585"/>
                  <a:pt x="2325009" y="239230"/>
                </a:cubicBezTo>
                <a:cubicBezTo>
                  <a:pt x="2325009" y="239230"/>
                  <a:pt x="2325009" y="239230"/>
                  <a:pt x="2325009" y="242053"/>
                </a:cubicBezTo>
                <a:cubicBezTo>
                  <a:pt x="2313837" y="261812"/>
                  <a:pt x="2297079" y="281572"/>
                  <a:pt x="2274735" y="292863"/>
                </a:cubicBezTo>
                <a:cubicBezTo>
                  <a:pt x="2277528" y="295686"/>
                  <a:pt x="2285907" y="318268"/>
                  <a:pt x="2285907" y="321091"/>
                </a:cubicBezTo>
                <a:cubicBezTo>
                  <a:pt x="2311044" y="315445"/>
                  <a:pt x="2336181" y="312622"/>
                  <a:pt x="2355732" y="321091"/>
                </a:cubicBezTo>
                <a:cubicBezTo>
                  <a:pt x="2355732" y="321091"/>
                  <a:pt x="2355732" y="321091"/>
                  <a:pt x="2358525" y="321091"/>
                </a:cubicBezTo>
                <a:cubicBezTo>
                  <a:pt x="2361318" y="329559"/>
                  <a:pt x="2364111" y="340850"/>
                  <a:pt x="2366904" y="349318"/>
                </a:cubicBezTo>
                <a:cubicBezTo>
                  <a:pt x="2366904" y="349318"/>
                  <a:pt x="2366904" y="349318"/>
                  <a:pt x="2366904" y="352141"/>
                </a:cubicBezTo>
                <a:cubicBezTo>
                  <a:pt x="2366904" y="352141"/>
                  <a:pt x="2366904" y="352141"/>
                  <a:pt x="2364111" y="352141"/>
                </a:cubicBezTo>
                <a:cubicBezTo>
                  <a:pt x="2350146" y="369078"/>
                  <a:pt x="2327802" y="380369"/>
                  <a:pt x="2305458" y="388837"/>
                </a:cubicBezTo>
                <a:cubicBezTo>
                  <a:pt x="2305458" y="391660"/>
                  <a:pt x="2308251" y="414242"/>
                  <a:pt x="2308251" y="417065"/>
                </a:cubicBezTo>
                <a:cubicBezTo>
                  <a:pt x="2333388" y="417065"/>
                  <a:pt x="2358525" y="425533"/>
                  <a:pt x="2375283" y="436824"/>
                </a:cubicBezTo>
                <a:cubicBezTo>
                  <a:pt x="2375283" y="436824"/>
                  <a:pt x="2375283" y="436824"/>
                  <a:pt x="2378076" y="436824"/>
                </a:cubicBezTo>
                <a:cubicBezTo>
                  <a:pt x="2378076" y="442470"/>
                  <a:pt x="2378076" y="448115"/>
                  <a:pt x="2378076" y="450938"/>
                </a:cubicBezTo>
                <a:cubicBezTo>
                  <a:pt x="2378076" y="456584"/>
                  <a:pt x="2378076" y="462229"/>
                  <a:pt x="2378076" y="467875"/>
                </a:cubicBezTo>
                <a:cubicBezTo>
                  <a:pt x="2378076" y="467875"/>
                  <a:pt x="2378076" y="467875"/>
                  <a:pt x="2375283" y="467875"/>
                </a:cubicBezTo>
                <a:cubicBezTo>
                  <a:pt x="2358525" y="479166"/>
                  <a:pt x="2333388" y="487634"/>
                  <a:pt x="2308251" y="487634"/>
                </a:cubicBezTo>
                <a:cubicBezTo>
                  <a:pt x="2308251" y="490457"/>
                  <a:pt x="2305458" y="513039"/>
                  <a:pt x="2302665" y="515862"/>
                </a:cubicBezTo>
                <a:cubicBezTo>
                  <a:pt x="2327802" y="524330"/>
                  <a:pt x="2350146" y="535621"/>
                  <a:pt x="2364111" y="552558"/>
                </a:cubicBezTo>
                <a:cubicBezTo>
                  <a:pt x="2364111" y="552558"/>
                  <a:pt x="2364111" y="552558"/>
                  <a:pt x="2364111" y="555381"/>
                </a:cubicBezTo>
                <a:cubicBezTo>
                  <a:pt x="2364111" y="563849"/>
                  <a:pt x="2361318" y="575140"/>
                  <a:pt x="2358525" y="583609"/>
                </a:cubicBezTo>
                <a:cubicBezTo>
                  <a:pt x="2358525" y="583609"/>
                  <a:pt x="2358525" y="583609"/>
                  <a:pt x="2355732" y="583609"/>
                </a:cubicBezTo>
                <a:cubicBezTo>
                  <a:pt x="2333388" y="589254"/>
                  <a:pt x="2308251" y="589254"/>
                  <a:pt x="2285907" y="583609"/>
                </a:cubicBezTo>
                <a:cubicBezTo>
                  <a:pt x="2285907" y="586431"/>
                  <a:pt x="2274735" y="606191"/>
                  <a:pt x="2274735" y="611836"/>
                </a:cubicBezTo>
                <a:cubicBezTo>
                  <a:pt x="2294286" y="623127"/>
                  <a:pt x="2313837" y="642887"/>
                  <a:pt x="2325009" y="659824"/>
                </a:cubicBezTo>
                <a:cubicBezTo>
                  <a:pt x="2325009" y="659824"/>
                  <a:pt x="2325009" y="659824"/>
                  <a:pt x="2325009" y="662646"/>
                </a:cubicBezTo>
                <a:cubicBezTo>
                  <a:pt x="2322216" y="671115"/>
                  <a:pt x="2313837" y="682406"/>
                  <a:pt x="2311044" y="688051"/>
                </a:cubicBezTo>
                <a:cubicBezTo>
                  <a:pt x="2311044" y="688051"/>
                  <a:pt x="2311044" y="688051"/>
                  <a:pt x="2308251" y="690874"/>
                </a:cubicBezTo>
                <a:cubicBezTo>
                  <a:pt x="2285907" y="690874"/>
                  <a:pt x="2260770" y="682406"/>
                  <a:pt x="2238425" y="671115"/>
                </a:cubicBezTo>
                <a:cubicBezTo>
                  <a:pt x="2238425" y="673937"/>
                  <a:pt x="2224461" y="693697"/>
                  <a:pt x="2221667" y="696520"/>
                </a:cubicBezTo>
                <a:cubicBezTo>
                  <a:pt x="2238425" y="713456"/>
                  <a:pt x="2252391" y="736038"/>
                  <a:pt x="2257977" y="758621"/>
                </a:cubicBezTo>
                <a:cubicBezTo>
                  <a:pt x="2257977" y="758621"/>
                  <a:pt x="2257977" y="758621"/>
                  <a:pt x="2255184" y="758621"/>
                </a:cubicBezTo>
                <a:cubicBezTo>
                  <a:pt x="2252391" y="767089"/>
                  <a:pt x="2241219" y="775557"/>
                  <a:pt x="2235633" y="781203"/>
                </a:cubicBezTo>
                <a:cubicBezTo>
                  <a:pt x="2235633" y="781203"/>
                  <a:pt x="2235633" y="781203"/>
                  <a:pt x="2232839" y="781203"/>
                </a:cubicBezTo>
                <a:cubicBezTo>
                  <a:pt x="2213288" y="775557"/>
                  <a:pt x="2190944" y="761443"/>
                  <a:pt x="2171393" y="744507"/>
                </a:cubicBezTo>
                <a:cubicBezTo>
                  <a:pt x="2168600" y="747330"/>
                  <a:pt x="2151842" y="761443"/>
                  <a:pt x="2149049" y="764266"/>
                </a:cubicBezTo>
                <a:cubicBezTo>
                  <a:pt x="2160221" y="784026"/>
                  <a:pt x="2168600" y="809431"/>
                  <a:pt x="2168600" y="829190"/>
                </a:cubicBezTo>
                <a:cubicBezTo>
                  <a:pt x="2168600" y="832013"/>
                  <a:pt x="2168600" y="832013"/>
                  <a:pt x="2168600" y="832013"/>
                </a:cubicBezTo>
                <a:cubicBezTo>
                  <a:pt x="2168600" y="832013"/>
                  <a:pt x="2168600" y="832013"/>
                  <a:pt x="2165807" y="834836"/>
                </a:cubicBezTo>
                <a:cubicBezTo>
                  <a:pt x="2160221" y="840481"/>
                  <a:pt x="2149049" y="846127"/>
                  <a:pt x="2140670" y="848949"/>
                </a:cubicBezTo>
                <a:cubicBezTo>
                  <a:pt x="2121119" y="837658"/>
                  <a:pt x="2101568" y="820722"/>
                  <a:pt x="2090396" y="798140"/>
                </a:cubicBezTo>
                <a:cubicBezTo>
                  <a:pt x="2087603" y="800962"/>
                  <a:pt x="2065259" y="809431"/>
                  <a:pt x="2062466" y="809431"/>
                </a:cubicBezTo>
                <a:cubicBezTo>
                  <a:pt x="2065259" y="820722"/>
                  <a:pt x="2065259" y="834836"/>
                  <a:pt x="2065259" y="846127"/>
                </a:cubicBezTo>
                <a:cubicBezTo>
                  <a:pt x="2065259" y="857418"/>
                  <a:pt x="2065259" y="871532"/>
                  <a:pt x="2062466" y="882823"/>
                </a:cubicBezTo>
                <a:cubicBezTo>
                  <a:pt x="2062466" y="882823"/>
                  <a:pt x="2062466" y="882823"/>
                  <a:pt x="2059673" y="882823"/>
                </a:cubicBezTo>
                <a:cubicBezTo>
                  <a:pt x="2054087" y="885646"/>
                  <a:pt x="2040122" y="888468"/>
                  <a:pt x="2031743" y="891291"/>
                </a:cubicBezTo>
                <a:cubicBezTo>
                  <a:pt x="2014985" y="874354"/>
                  <a:pt x="2001020" y="851772"/>
                  <a:pt x="1995434" y="829190"/>
                </a:cubicBezTo>
                <a:cubicBezTo>
                  <a:pt x="1992641" y="829190"/>
                  <a:pt x="1970297" y="832013"/>
                  <a:pt x="1967504" y="832013"/>
                </a:cubicBezTo>
                <a:cubicBezTo>
                  <a:pt x="1964711" y="857418"/>
                  <a:pt x="1959125" y="882823"/>
                  <a:pt x="1947953" y="902582"/>
                </a:cubicBezTo>
                <a:cubicBezTo>
                  <a:pt x="1947953" y="902582"/>
                  <a:pt x="1947953" y="902582"/>
                  <a:pt x="1945160" y="902582"/>
                </a:cubicBezTo>
                <a:cubicBezTo>
                  <a:pt x="1939574" y="902582"/>
                  <a:pt x="1925608" y="902582"/>
                  <a:pt x="1917229" y="902582"/>
                </a:cubicBezTo>
                <a:cubicBezTo>
                  <a:pt x="1917229" y="902582"/>
                  <a:pt x="1917229" y="902582"/>
                  <a:pt x="1914436" y="902582"/>
                </a:cubicBezTo>
                <a:cubicBezTo>
                  <a:pt x="1903264" y="882823"/>
                  <a:pt x="1897678" y="857418"/>
                  <a:pt x="1897678" y="832013"/>
                </a:cubicBezTo>
                <a:cubicBezTo>
                  <a:pt x="1894885" y="832013"/>
                  <a:pt x="1869748" y="829190"/>
                  <a:pt x="1866955" y="829190"/>
                </a:cubicBezTo>
                <a:cubicBezTo>
                  <a:pt x="1861369" y="851772"/>
                  <a:pt x="1847404" y="874354"/>
                  <a:pt x="1833439" y="891291"/>
                </a:cubicBezTo>
                <a:cubicBezTo>
                  <a:pt x="1833439" y="891291"/>
                  <a:pt x="1833439" y="891291"/>
                  <a:pt x="1830646" y="891291"/>
                </a:cubicBezTo>
                <a:cubicBezTo>
                  <a:pt x="1822267" y="888468"/>
                  <a:pt x="1808302" y="885646"/>
                  <a:pt x="1802716" y="882823"/>
                </a:cubicBezTo>
                <a:cubicBezTo>
                  <a:pt x="1802716" y="882823"/>
                  <a:pt x="1802716" y="882823"/>
                  <a:pt x="1799923" y="882823"/>
                </a:cubicBezTo>
                <a:cubicBezTo>
                  <a:pt x="1799923" y="882823"/>
                  <a:pt x="1799923" y="882823"/>
                  <a:pt x="1799923" y="880000"/>
                </a:cubicBezTo>
                <a:cubicBezTo>
                  <a:pt x="1797130" y="871532"/>
                  <a:pt x="1797130" y="857418"/>
                  <a:pt x="1797130" y="846127"/>
                </a:cubicBezTo>
                <a:cubicBezTo>
                  <a:pt x="1797130" y="834836"/>
                  <a:pt x="1797130" y="820722"/>
                  <a:pt x="1799923" y="809431"/>
                </a:cubicBezTo>
                <a:cubicBezTo>
                  <a:pt x="1797130" y="809431"/>
                  <a:pt x="1777579" y="800962"/>
                  <a:pt x="1774786" y="798140"/>
                </a:cubicBezTo>
                <a:cubicBezTo>
                  <a:pt x="1760821" y="820722"/>
                  <a:pt x="1744063" y="837658"/>
                  <a:pt x="1724512" y="848949"/>
                </a:cubicBezTo>
                <a:cubicBezTo>
                  <a:pt x="1724512" y="848949"/>
                  <a:pt x="1724512" y="848949"/>
                  <a:pt x="1721719" y="851772"/>
                </a:cubicBezTo>
                <a:cubicBezTo>
                  <a:pt x="1721719" y="851772"/>
                  <a:pt x="1721719" y="851772"/>
                  <a:pt x="1721719" y="848949"/>
                </a:cubicBezTo>
                <a:cubicBezTo>
                  <a:pt x="1713340" y="846127"/>
                  <a:pt x="1702168" y="840481"/>
                  <a:pt x="1696582" y="834836"/>
                </a:cubicBezTo>
                <a:cubicBezTo>
                  <a:pt x="1696582" y="834836"/>
                  <a:pt x="1696582" y="832013"/>
                  <a:pt x="1696582" y="832013"/>
                </a:cubicBezTo>
                <a:cubicBezTo>
                  <a:pt x="1696582" y="809431"/>
                  <a:pt x="1702168" y="786848"/>
                  <a:pt x="1713340" y="764266"/>
                </a:cubicBezTo>
                <a:cubicBezTo>
                  <a:pt x="1710547" y="761443"/>
                  <a:pt x="1693789" y="747330"/>
                  <a:pt x="1690996" y="744507"/>
                </a:cubicBezTo>
                <a:cubicBezTo>
                  <a:pt x="1671445" y="764266"/>
                  <a:pt x="1649101" y="775557"/>
                  <a:pt x="1629549" y="781203"/>
                </a:cubicBezTo>
                <a:cubicBezTo>
                  <a:pt x="1629549" y="781203"/>
                  <a:pt x="1629549" y="781203"/>
                  <a:pt x="1626756" y="781203"/>
                </a:cubicBezTo>
                <a:cubicBezTo>
                  <a:pt x="1621170" y="775557"/>
                  <a:pt x="1609998" y="767089"/>
                  <a:pt x="1607205" y="761443"/>
                </a:cubicBezTo>
                <a:cubicBezTo>
                  <a:pt x="1607205" y="761443"/>
                  <a:pt x="1607205" y="761443"/>
                  <a:pt x="1604412" y="758621"/>
                </a:cubicBezTo>
                <a:cubicBezTo>
                  <a:pt x="1609998" y="736038"/>
                  <a:pt x="1623963" y="713456"/>
                  <a:pt x="1640722" y="696520"/>
                </a:cubicBezTo>
                <a:cubicBezTo>
                  <a:pt x="1637929" y="693697"/>
                  <a:pt x="1623963" y="673937"/>
                  <a:pt x="1623963" y="671115"/>
                </a:cubicBezTo>
                <a:cubicBezTo>
                  <a:pt x="1601619" y="685229"/>
                  <a:pt x="1576482" y="690874"/>
                  <a:pt x="1554138" y="690874"/>
                </a:cubicBezTo>
                <a:cubicBezTo>
                  <a:pt x="1548552" y="682406"/>
                  <a:pt x="1540173" y="671115"/>
                  <a:pt x="1537380" y="665469"/>
                </a:cubicBezTo>
                <a:cubicBezTo>
                  <a:pt x="1537380" y="665469"/>
                  <a:pt x="1537380" y="665469"/>
                  <a:pt x="1537380" y="662646"/>
                </a:cubicBezTo>
                <a:cubicBezTo>
                  <a:pt x="1548552" y="642887"/>
                  <a:pt x="1568103" y="623127"/>
                  <a:pt x="1587654" y="611836"/>
                </a:cubicBezTo>
                <a:cubicBezTo>
                  <a:pt x="1587654" y="609014"/>
                  <a:pt x="1576482" y="586431"/>
                  <a:pt x="1576482" y="583609"/>
                </a:cubicBezTo>
                <a:cubicBezTo>
                  <a:pt x="1554138" y="589254"/>
                  <a:pt x="1526208" y="592077"/>
                  <a:pt x="1506657" y="583609"/>
                </a:cubicBezTo>
                <a:cubicBezTo>
                  <a:pt x="1506657" y="583609"/>
                  <a:pt x="1506657" y="583609"/>
                  <a:pt x="1503864" y="583609"/>
                </a:cubicBezTo>
                <a:cubicBezTo>
                  <a:pt x="1501071" y="575140"/>
                  <a:pt x="1498278" y="563849"/>
                  <a:pt x="1495485" y="555381"/>
                </a:cubicBezTo>
                <a:cubicBezTo>
                  <a:pt x="1495485" y="555381"/>
                  <a:pt x="1495485" y="555381"/>
                  <a:pt x="1495485" y="552558"/>
                </a:cubicBezTo>
                <a:cubicBezTo>
                  <a:pt x="1495485" y="552558"/>
                  <a:pt x="1495485" y="552558"/>
                  <a:pt x="1498278" y="552558"/>
                </a:cubicBezTo>
                <a:cubicBezTo>
                  <a:pt x="1512243" y="535621"/>
                  <a:pt x="1534587" y="524330"/>
                  <a:pt x="1559724" y="515862"/>
                </a:cubicBezTo>
                <a:cubicBezTo>
                  <a:pt x="1556931" y="513039"/>
                  <a:pt x="1554138" y="490457"/>
                  <a:pt x="1554138" y="484812"/>
                </a:cubicBezTo>
                <a:cubicBezTo>
                  <a:pt x="1529001" y="484812"/>
                  <a:pt x="1503864" y="479166"/>
                  <a:pt x="1487106" y="467875"/>
                </a:cubicBezTo>
                <a:cubicBezTo>
                  <a:pt x="1487106" y="467875"/>
                  <a:pt x="1487106" y="467875"/>
                  <a:pt x="1484313" y="467875"/>
                </a:cubicBezTo>
                <a:cubicBezTo>
                  <a:pt x="1484313" y="467875"/>
                  <a:pt x="1484313" y="467875"/>
                  <a:pt x="1484313" y="465052"/>
                </a:cubicBezTo>
                <a:cubicBezTo>
                  <a:pt x="1484313" y="462229"/>
                  <a:pt x="1484313" y="456584"/>
                  <a:pt x="1484313" y="450938"/>
                </a:cubicBezTo>
                <a:cubicBezTo>
                  <a:pt x="1484313" y="445293"/>
                  <a:pt x="1484313" y="439647"/>
                  <a:pt x="1484313" y="436824"/>
                </a:cubicBezTo>
                <a:cubicBezTo>
                  <a:pt x="1484313" y="436824"/>
                  <a:pt x="1484313" y="436824"/>
                  <a:pt x="1484313" y="434002"/>
                </a:cubicBezTo>
                <a:cubicBezTo>
                  <a:pt x="1484313" y="434002"/>
                  <a:pt x="1484313" y="434002"/>
                  <a:pt x="1487106" y="434002"/>
                </a:cubicBezTo>
                <a:cubicBezTo>
                  <a:pt x="1503864" y="422710"/>
                  <a:pt x="1529001" y="417065"/>
                  <a:pt x="1554138" y="417065"/>
                </a:cubicBezTo>
                <a:cubicBezTo>
                  <a:pt x="1554138" y="414242"/>
                  <a:pt x="1556931" y="388837"/>
                  <a:pt x="1556931" y="386014"/>
                </a:cubicBezTo>
                <a:cubicBezTo>
                  <a:pt x="1534587" y="380369"/>
                  <a:pt x="1512243" y="366255"/>
                  <a:pt x="1498278" y="352141"/>
                </a:cubicBezTo>
                <a:cubicBezTo>
                  <a:pt x="1498278" y="352141"/>
                  <a:pt x="1498278" y="352141"/>
                  <a:pt x="1495485" y="349318"/>
                </a:cubicBezTo>
                <a:cubicBezTo>
                  <a:pt x="1498278" y="340850"/>
                  <a:pt x="1501071" y="329559"/>
                  <a:pt x="1503864" y="321091"/>
                </a:cubicBezTo>
                <a:cubicBezTo>
                  <a:pt x="1503864" y="321091"/>
                  <a:pt x="1503864" y="321091"/>
                  <a:pt x="1503864" y="318268"/>
                </a:cubicBezTo>
                <a:cubicBezTo>
                  <a:pt x="1503864" y="318268"/>
                  <a:pt x="1503864" y="318268"/>
                  <a:pt x="1506657" y="318268"/>
                </a:cubicBezTo>
                <a:cubicBezTo>
                  <a:pt x="1526208" y="312622"/>
                  <a:pt x="1551345" y="312622"/>
                  <a:pt x="1576482" y="318268"/>
                </a:cubicBezTo>
                <a:cubicBezTo>
                  <a:pt x="1576482" y="315445"/>
                  <a:pt x="1584861" y="295686"/>
                  <a:pt x="1587654" y="292863"/>
                </a:cubicBezTo>
                <a:cubicBezTo>
                  <a:pt x="1565310" y="278749"/>
                  <a:pt x="1548552" y="261812"/>
                  <a:pt x="1537380" y="242053"/>
                </a:cubicBezTo>
                <a:cubicBezTo>
                  <a:pt x="1537380" y="242053"/>
                  <a:pt x="1537380" y="242053"/>
                  <a:pt x="1537380" y="239230"/>
                </a:cubicBezTo>
                <a:cubicBezTo>
                  <a:pt x="1540173" y="230762"/>
                  <a:pt x="1545759" y="219471"/>
                  <a:pt x="1551345" y="213825"/>
                </a:cubicBezTo>
                <a:cubicBezTo>
                  <a:pt x="1551345" y="213825"/>
                  <a:pt x="1551345" y="213825"/>
                  <a:pt x="1554138" y="213825"/>
                </a:cubicBezTo>
                <a:cubicBezTo>
                  <a:pt x="1576482" y="213825"/>
                  <a:pt x="1601619" y="219471"/>
                  <a:pt x="1621170" y="230762"/>
                </a:cubicBezTo>
                <a:cubicBezTo>
                  <a:pt x="1623963" y="227939"/>
                  <a:pt x="1637929" y="208180"/>
                  <a:pt x="1640722" y="208180"/>
                </a:cubicBezTo>
                <a:cubicBezTo>
                  <a:pt x="1623963" y="188420"/>
                  <a:pt x="1609998" y="165838"/>
                  <a:pt x="1604412" y="146079"/>
                </a:cubicBezTo>
                <a:cubicBezTo>
                  <a:pt x="1604412" y="146079"/>
                  <a:pt x="1604412" y="146079"/>
                  <a:pt x="1604412" y="143256"/>
                </a:cubicBezTo>
                <a:cubicBezTo>
                  <a:pt x="1609998" y="134787"/>
                  <a:pt x="1618377" y="126319"/>
                  <a:pt x="1626756" y="123496"/>
                </a:cubicBezTo>
                <a:cubicBezTo>
                  <a:pt x="1626756" y="123496"/>
                  <a:pt x="1626756" y="123496"/>
                  <a:pt x="1626756" y="120674"/>
                </a:cubicBezTo>
                <a:cubicBezTo>
                  <a:pt x="1626756" y="120674"/>
                  <a:pt x="1626756" y="120674"/>
                  <a:pt x="1629549" y="120674"/>
                </a:cubicBezTo>
                <a:cubicBezTo>
                  <a:pt x="1649101" y="126319"/>
                  <a:pt x="1671445" y="140433"/>
                  <a:pt x="1688203" y="157370"/>
                </a:cubicBezTo>
                <a:cubicBezTo>
                  <a:pt x="1690996" y="154547"/>
                  <a:pt x="1707754" y="143256"/>
                  <a:pt x="1710547" y="140433"/>
                </a:cubicBezTo>
                <a:cubicBezTo>
                  <a:pt x="1699375" y="117851"/>
                  <a:pt x="1693789" y="95269"/>
                  <a:pt x="1693789" y="72686"/>
                </a:cubicBezTo>
                <a:cubicBezTo>
                  <a:pt x="1693789" y="72686"/>
                  <a:pt x="1693789" y="69864"/>
                  <a:pt x="1693789" y="69864"/>
                </a:cubicBezTo>
                <a:cubicBezTo>
                  <a:pt x="1702168" y="64218"/>
                  <a:pt x="1710547" y="58573"/>
                  <a:pt x="1718926" y="52927"/>
                </a:cubicBezTo>
                <a:cubicBezTo>
                  <a:pt x="1718926" y="52927"/>
                  <a:pt x="1718926" y="52927"/>
                  <a:pt x="1721719" y="52927"/>
                </a:cubicBezTo>
                <a:cubicBezTo>
                  <a:pt x="1721719" y="52927"/>
                  <a:pt x="1721719" y="52927"/>
                  <a:pt x="1721719" y="55750"/>
                </a:cubicBezTo>
                <a:cubicBezTo>
                  <a:pt x="1741270" y="64218"/>
                  <a:pt x="1758028" y="83977"/>
                  <a:pt x="1771993" y="103737"/>
                </a:cubicBezTo>
                <a:cubicBezTo>
                  <a:pt x="1774786" y="103737"/>
                  <a:pt x="1797130" y="92446"/>
                  <a:pt x="1799923" y="92446"/>
                </a:cubicBezTo>
                <a:cubicBezTo>
                  <a:pt x="1797130" y="81155"/>
                  <a:pt x="1794337" y="69864"/>
                  <a:pt x="1794337" y="55750"/>
                </a:cubicBezTo>
                <a:cubicBezTo>
                  <a:pt x="1794337" y="44459"/>
                  <a:pt x="1797130" y="33168"/>
                  <a:pt x="1799923" y="21876"/>
                </a:cubicBezTo>
                <a:cubicBezTo>
                  <a:pt x="1799923" y="21876"/>
                  <a:pt x="1799923" y="21876"/>
                  <a:pt x="1799923" y="19054"/>
                </a:cubicBezTo>
                <a:cubicBezTo>
                  <a:pt x="1808302" y="16231"/>
                  <a:pt x="1819474" y="13408"/>
                  <a:pt x="1827853" y="13408"/>
                </a:cubicBezTo>
                <a:cubicBezTo>
                  <a:pt x="1827853" y="13408"/>
                  <a:pt x="1827853" y="13408"/>
                  <a:pt x="1830646" y="10585"/>
                </a:cubicBezTo>
                <a:cubicBezTo>
                  <a:pt x="1830646" y="10585"/>
                  <a:pt x="1830646" y="10585"/>
                  <a:pt x="1830646" y="13408"/>
                </a:cubicBezTo>
                <a:cubicBezTo>
                  <a:pt x="1847404" y="27522"/>
                  <a:pt x="1858576" y="50104"/>
                  <a:pt x="1866955" y="75509"/>
                </a:cubicBezTo>
                <a:cubicBezTo>
                  <a:pt x="1869748" y="72686"/>
                  <a:pt x="1892092" y="69864"/>
                  <a:pt x="1897678" y="69864"/>
                </a:cubicBezTo>
                <a:cubicBezTo>
                  <a:pt x="1897678" y="47281"/>
                  <a:pt x="1903264" y="21876"/>
                  <a:pt x="1914436" y="21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
        <p:nvSpPr>
          <p:cNvPr id="8" name="TextBox 7" hidden="1">
            <a:extLst>
              <a:ext uri="{FF2B5EF4-FFF2-40B4-BE49-F238E27FC236}">
                <a16:creationId xmlns:a16="http://schemas.microsoft.com/office/drawing/2014/main" id="{84DDCCAD-79C7-47DD-ADFA-662E6C9F15A6}"/>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1">
                    <a:lumMod val="50000"/>
                  </a:schemeClr>
                </a:solidFill>
              </a:rPr>
              <a:t>© 2019 Rotary International. Internal Use Only. Not For Distribution. Private and Confidential.</a:t>
            </a:r>
          </a:p>
        </p:txBody>
      </p:sp>
      <p:sp>
        <p:nvSpPr>
          <p:cNvPr id="11" name="Slide Number Placeholder 5">
            <a:extLst>
              <a:ext uri="{FF2B5EF4-FFF2-40B4-BE49-F238E27FC236}">
                <a16:creationId xmlns:a16="http://schemas.microsoft.com/office/drawing/2014/main" id="{B404E3BF-B02B-48D6-9216-A767209304BA}"/>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2976904655"/>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E6EAAB-7FEE-4F68-883D-EBA6B0F104AC}"/>
              </a:ext>
            </a:extLst>
          </p:cNvPr>
          <p:cNvSpPr/>
          <p:nvPr userDrawn="1"/>
        </p:nvSpPr>
        <p:spPr>
          <a:xfrm>
            <a:off x="0" y="0"/>
            <a:ext cx="12192000" cy="6858000"/>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hidden="1">
            <a:extLst>
              <a:ext uri="{FF2B5EF4-FFF2-40B4-BE49-F238E27FC236}">
                <a16:creationId xmlns:a16="http://schemas.microsoft.com/office/drawing/2014/main" id="{690739EB-94C1-4415-B19F-879B952D09F0}"/>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50000"/>
                  </a:schemeClr>
                </a:solidFill>
              </a:rPr>
              <a:t>© 2019 Rotary International. Internal Use Only. Not For Distribution. Private and Confidential.</a:t>
            </a:r>
          </a:p>
        </p:txBody>
      </p:sp>
      <p:sp>
        <p:nvSpPr>
          <p:cNvPr id="5" name="Slide Number Placeholder 5">
            <a:extLst>
              <a:ext uri="{FF2B5EF4-FFF2-40B4-BE49-F238E27FC236}">
                <a16:creationId xmlns:a16="http://schemas.microsoft.com/office/drawing/2014/main" id="{498B72DB-9B3F-4174-946B-11B970D5D543}"/>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3969301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4AB9660-06D7-4EC1-B41A-0141039CF0E9}"/>
              </a:ext>
            </a:extLst>
          </p:cNvPr>
          <p:cNvSpPr/>
          <p:nvPr userDrawn="1"/>
        </p:nvSpPr>
        <p:spPr>
          <a:xfrm>
            <a:off x="0" y="0"/>
            <a:ext cx="12192000" cy="6857999"/>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6" name="TextBox 5" hidden="1">
            <a:extLst>
              <a:ext uri="{FF2B5EF4-FFF2-40B4-BE49-F238E27FC236}">
                <a16:creationId xmlns:a16="http://schemas.microsoft.com/office/drawing/2014/main" id="{440A6B87-0865-4F2E-BFC1-2085F3020671}"/>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5" name="Slide Number Placeholder 5">
            <a:extLst>
              <a:ext uri="{FF2B5EF4-FFF2-40B4-BE49-F238E27FC236}">
                <a16:creationId xmlns:a16="http://schemas.microsoft.com/office/drawing/2014/main" id="{5A7B473F-4FCB-4E80-AEDD-AFF0A582E31D}"/>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2768444473"/>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6B15CEA-7F4D-4111-91E1-C24BB8942014}"/>
              </a:ext>
            </a:extLst>
          </p:cNvPr>
          <p:cNvSpPr/>
          <p:nvPr userDrawn="1"/>
        </p:nvSpPr>
        <p:spPr>
          <a:xfrm flipV="1">
            <a:off x="0" y="0"/>
            <a:ext cx="12192000"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DB110B65-104E-48DA-9FDA-01FF9A48E841}"/>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a:t>Click to edit Master title style</a:t>
            </a:r>
          </a:p>
        </p:txBody>
      </p:sp>
      <p:sp>
        <p:nvSpPr>
          <p:cNvPr id="10" name="Content Placeholder 2">
            <a:extLst>
              <a:ext uri="{FF2B5EF4-FFF2-40B4-BE49-F238E27FC236}">
                <a16:creationId xmlns:a16="http://schemas.microsoft.com/office/drawing/2014/main" id="{9A633E9E-2A95-4274-8C9E-B12F3C8F05DB}"/>
              </a:ext>
            </a:extLst>
          </p:cNvPr>
          <p:cNvSpPr>
            <a:spLocks noGrp="1"/>
          </p:cNvSpPr>
          <p:nvPr>
            <p:ph idx="1"/>
          </p:nvPr>
        </p:nvSpPr>
        <p:spPr>
          <a:xfrm>
            <a:off x="380999" y="2142067"/>
            <a:ext cx="11506199" cy="4034896"/>
          </a:xfrm>
        </p:spPr>
        <p:txBody>
          <a:bodyPr>
            <a:normAutofit/>
          </a:bodyPr>
          <a:lstStyle>
            <a:lvl1pPr>
              <a:defRPr sz="2400">
                <a:solidFill>
                  <a:srgbClr val="333333"/>
                </a:solidFill>
              </a:defRPr>
            </a:lvl1pPr>
            <a:lvl2pPr marL="457200" indent="-228600">
              <a:defRPr sz="2000">
                <a:solidFill>
                  <a:srgbClr val="333333"/>
                </a:solidFill>
              </a:defRPr>
            </a:lvl2pPr>
            <a:lvl3pPr marL="685800" indent="-228600">
              <a:defRPr sz="1800">
                <a:solidFill>
                  <a:srgbClr val="333333"/>
                </a:solidFill>
              </a:defRPr>
            </a:lvl3pPr>
            <a:lvl4pPr marL="914400" indent="-228600">
              <a:defRPr sz="1600">
                <a:solidFill>
                  <a:srgbClr val="333333"/>
                </a:solidFill>
              </a:defRPr>
            </a:lvl4pPr>
            <a:lvl5pPr marL="1143000" indent="-228600">
              <a:defRPr sz="1600">
                <a:solidFill>
                  <a:srgbClr val="33333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hidden="1">
            <a:extLst>
              <a:ext uri="{FF2B5EF4-FFF2-40B4-BE49-F238E27FC236}">
                <a16:creationId xmlns:a16="http://schemas.microsoft.com/office/drawing/2014/main" id="{134820A4-D5DF-4EEE-9F8B-8C9C8D423F7B}"/>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9" name="Slide Number Placeholder 5">
            <a:extLst>
              <a:ext uri="{FF2B5EF4-FFF2-40B4-BE49-F238E27FC236}">
                <a16:creationId xmlns:a16="http://schemas.microsoft.com/office/drawing/2014/main" id="{CE2B2F9D-68E3-43FB-86DA-500515AC8355}"/>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2629269057"/>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6B15CEA-7F4D-4111-91E1-C24BB8942014}"/>
              </a:ext>
            </a:extLst>
          </p:cNvPr>
          <p:cNvSpPr/>
          <p:nvPr userDrawn="1"/>
        </p:nvSpPr>
        <p:spPr>
          <a:xfrm flipV="1">
            <a:off x="0" y="0"/>
            <a:ext cx="12192000"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DB110B65-104E-48DA-9FDA-01FF9A48E841}"/>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a:t>Click to edit Master title style</a:t>
            </a:r>
          </a:p>
        </p:txBody>
      </p:sp>
      <p:sp>
        <p:nvSpPr>
          <p:cNvPr id="10" name="Content Placeholder 2">
            <a:extLst>
              <a:ext uri="{FF2B5EF4-FFF2-40B4-BE49-F238E27FC236}">
                <a16:creationId xmlns:a16="http://schemas.microsoft.com/office/drawing/2014/main" id="{9A633E9E-2A95-4274-8C9E-B12F3C8F05DB}"/>
              </a:ext>
            </a:extLst>
          </p:cNvPr>
          <p:cNvSpPr>
            <a:spLocks noGrp="1"/>
          </p:cNvSpPr>
          <p:nvPr>
            <p:ph idx="1"/>
          </p:nvPr>
        </p:nvSpPr>
        <p:spPr>
          <a:xfrm>
            <a:off x="380999" y="2436811"/>
            <a:ext cx="11506199" cy="3836989"/>
          </a:xfrm>
        </p:spPr>
        <p:txBody>
          <a:bodyPr>
            <a:normAutofit/>
          </a:bodyPr>
          <a:lstStyle>
            <a:lvl1pPr>
              <a:defRPr sz="2400">
                <a:solidFill>
                  <a:srgbClr val="333333"/>
                </a:solidFill>
              </a:defRPr>
            </a:lvl1pPr>
            <a:lvl2pPr marL="457200" indent="-228600">
              <a:defRPr sz="2000">
                <a:solidFill>
                  <a:srgbClr val="333333"/>
                </a:solidFill>
              </a:defRPr>
            </a:lvl2pPr>
            <a:lvl3pPr marL="685800" indent="-228600">
              <a:defRPr sz="1800">
                <a:solidFill>
                  <a:srgbClr val="333333"/>
                </a:solidFill>
              </a:defRPr>
            </a:lvl3pPr>
            <a:lvl4pPr marL="914400" indent="-228600">
              <a:defRPr sz="1600">
                <a:solidFill>
                  <a:srgbClr val="333333"/>
                </a:solidFill>
              </a:defRPr>
            </a:lvl4pPr>
            <a:lvl5pPr marL="1143000" indent="-228600">
              <a:defRPr sz="1600">
                <a:solidFill>
                  <a:srgbClr val="33333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11B1EC5A-E690-43D2-A0E3-D50BD6A53AFE}"/>
              </a:ext>
            </a:extLst>
          </p:cNvPr>
          <p:cNvSpPr>
            <a:spLocks noGrp="1"/>
          </p:cNvSpPr>
          <p:nvPr>
            <p:ph type="subTitle" idx="13"/>
          </p:nvPr>
        </p:nvSpPr>
        <p:spPr>
          <a:xfrm>
            <a:off x="380999" y="1796132"/>
            <a:ext cx="11506199" cy="615279"/>
          </a:xfrm>
        </p:spPr>
        <p:txBody>
          <a:bodyPr>
            <a:normAutofit/>
          </a:bodyPr>
          <a:lstStyle>
            <a:lvl1pPr marL="0" indent="0" algn="l">
              <a:buNone/>
              <a:defRPr sz="2400" b="1" cap="all" baseline="0">
                <a:solidFill>
                  <a:srgbClr val="333333"/>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7" name="TextBox 6" hidden="1">
            <a:extLst>
              <a:ext uri="{FF2B5EF4-FFF2-40B4-BE49-F238E27FC236}">
                <a16:creationId xmlns:a16="http://schemas.microsoft.com/office/drawing/2014/main" id="{C429B5C5-40F0-413F-82DE-781C809F82A3}"/>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9" name="Slide Number Placeholder 5">
            <a:extLst>
              <a:ext uri="{FF2B5EF4-FFF2-40B4-BE49-F238E27FC236}">
                <a16:creationId xmlns:a16="http://schemas.microsoft.com/office/drawing/2014/main" id="{FD10926E-D815-4592-97B7-8EE7A9786ACB}"/>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3740761013"/>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8A776E0-39A8-48D5-80F8-035E16384242}"/>
              </a:ext>
            </a:extLst>
          </p:cNvPr>
          <p:cNvSpPr/>
          <p:nvPr userDrawn="1"/>
        </p:nvSpPr>
        <p:spPr>
          <a:xfrm>
            <a:off x="0" y="1540042"/>
            <a:ext cx="12192000" cy="5317958"/>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9" name="Slide Number Placeholder 5">
            <a:extLst>
              <a:ext uri="{FF2B5EF4-FFF2-40B4-BE49-F238E27FC236}">
                <a16:creationId xmlns:a16="http://schemas.microsoft.com/office/drawing/2014/main" id="{3720C02A-46A0-4BE0-B1BF-F34465AC270B}"/>
              </a:ext>
            </a:extLst>
          </p:cNvPr>
          <p:cNvSpPr>
            <a:spLocks noGrp="1"/>
          </p:cNvSpPr>
          <p:nvPr>
            <p:ph type="sldNum" sz="quarter" idx="12"/>
          </p:nvPr>
        </p:nvSpPr>
        <p:spPr>
          <a:xfrm>
            <a:off x="11650133" y="6356350"/>
            <a:ext cx="423334" cy="365125"/>
          </a:xfrm>
        </p:spPr>
        <p:txBody>
          <a:bodyPr/>
          <a:lstStyle/>
          <a:p>
            <a:fld id="{97A94E25-127B-4C48-AF96-44BA7B823777}" type="slidenum">
              <a:rPr lang="en-US" smtClean="0"/>
              <a:t>‹#›</a:t>
            </a:fld>
            <a:endParaRPr lang="en-US"/>
          </a:p>
        </p:txBody>
      </p:sp>
      <p:sp>
        <p:nvSpPr>
          <p:cNvPr id="8" name="Title 1">
            <a:extLst>
              <a:ext uri="{FF2B5EF4-FFF2-40B4-BE49-F238E27FC236}">
                <a16:creationId xmlns:a16="http://schemas.microsoft.com/office/drawing/2014/main" id="{C48881AF-761E-4663-9A5E-BC34236BC1FE}"/>
              </a:ext>
            </a:extLst>
          </p:cNvPr>
          <p:cNvSpPr>
            <a:spLocks noGrp="1"/>
          </p:cNvSpPr>
          <p:nvPr>
            <p:ph type="title"/>
          </p:nvPr>
        </p:nvSpPr>
        <p:spPr>
          <a:xfrm>
            <a:off x="381000" y="1"/>
            <a:ext cx="11506200" cy="1540042"/>
          </a:xfrm>
        </p:spPr>
        <p:txBody>
          <a:bodyPr tIns="0" bIns="91440" anchor="b"/>
          <a:lstStyle>
            <a:lvl1pPr>
              <a:defRPr cap="all" baseline="0">
                <a:solidFill>
                  <a:srgbClr val="48595D"/>
                </a:solidFill>
              </a:defRPr>
            </a:lvl1pPr>
          </a:lstStyle>
          <a:p>
            <a:r>
              <a:rPr lang="en-US"/>
              <a:t>Click to edit Master title style</a:t>
            </a:r>
          </a:p>
        </p:txBody>
      </p:sp>
      <p:sp>
        <p:nvSpPr>
          <p:cNvPr id="5" name="TextBox 4" hidden="1">
            <a:extLst>
              <a:ext uri="{FF2B5EF4-FFF2-40B4-BE49-F238E27FC236}">
                <a16:creationId xmlns:a16="http://schemas.microsoft.com/office/drawing/2014/main" id="{31265F87-D1A9-4FC6-9F13-66361C11DF35}"/>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50000"/>
                  </a:schemeClr>
                </a:solidFill>
              </a:rPr>
              <a:t>© 2019 Rotary International. Internal Use Only. Not For Distribution. Private and Confidential.</a:t>
            </a:r>
          </a:p>
        </p:txBody>
      </p:sp>
      <p:sp>
        <p:nvSpPr>
          <p:cNvPr id="10" name="Slide Number Placeholder 5">
            <a:extLst>
              <a:ext uri="{FF2B5EF4-FFF2-40B4-BE49-F238E27FC236}">
                <a16:creationId xmlns:a16="http://schemas.microsoft.com/office/drawing/2014/main" id="{28D424E8-3A20-4BF1-B53F-7A284F46F6A4}"/>
              </a:ext>
            </a:extLst>
          </p:cNvPr>
          <p:cNvSpPr txBox="1">
            <a:spLocks/>
          </p:cNvSpPr>
          <p:nvPr userDrawn="1"/>
        </p:nvSpPr>
        <p:spPr>
          <a:xfrm>
            <a:off x="11650133" y="115570"/>
            <a:ext cx="423334" cy="365125"/>
          </a:xfrm>
          <a:prstGeom prst="rect">
            <a:avLst/>
          </a:prstGeom>
        </p:spPr>
        <p:txBody>
          <a:bodyPr vert="horz" lIns="91440" tIns="45720" rIns="91440" bIns="45720" rtlCol="0" anchor="ctr"/>
          <a:lstStyle>
            <a:defPPr>
              <a:defRPr lang="en-US"/>
            </a:defPPr>
            <a:lvl1pPr marL="0" algn="r" defTabSz="914400" rtl="0" eaLnBrk="1" latinLnBrk="0" hangingPunct="1">
              <a:defRPr lang="en-US" sz="1200" kern="1200" smtClean="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97A94E25-127B-4C48-AF96-44BA7B823777}" type="slidenum">
              <a:rPr lang="en-US" smtClean="0">
                <a:solidFill>
                  <a:schemeClr val="tx1"/>
                </a:solidFill>
              </a:rPr>
              <a:pPr/>
              <a:t>‹#›</a:t>
            </a:fld>
            <a:endParaRPr lang="en-US">
              <a:solidFill>
                <a:schemeClr val="tx1"/>
              </a:solidFill>
            </a:endParaRPr>
          </a:p>
        </p:txBody>
      </p:sp>
    </p:spTree>
    <p:extLst>
      <p:ext uri="{BB962C8B-B14F-4D97-AF65-F5344CB8AC3E}">
        <p14:creationId xmlns:p14="http://schemas.microsoft.com/office/powerpoint/2010/main" val="113648380"/>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2_Title and Content">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3C0EF89B-F057-4EA3-BC61-71F9D7BF9FC4}"/>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a:t>Click to edit Master title style</a:t>
            </a:r>
          </a:p>
        </p:txBody>
      </p:sp>
      <p:sp>
        <p:nvSpPr>
          <p:cNvPr id="6" name="TextBox 5" hidden="1">
            <a:extLst>
              <a:ext uri="{FF2B5EF4-FFF2-40B4-BE49-F238E27FC236}">
                <a16:creationId xmlns:a16="http://schemas.microsoft.com/office/drawing/2014/main" id="{3F6A0DDC-8464-4003-BDFD-127BB593AA78}"/>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8" name="Slide Number Placeholder 5">
            <a:extLst>
              <a:ext uri="{FF2B5EF4-FFF2-40B4-BE49-F238E27FC236}">
                <a16:creationId xmlns:a16="http://schemas.microsoft.com/office/drawing/2014/main" id="{FF64A36E-6351-44F5-8371-4CD912E77164}"/>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1650793180"/>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BFE6C60-BD51-4C06-972B-D598C068A30B}"/>
              </a:ext>
            </a:extLst>
          </p:cNvPr>
          <p:cNvSpPr/>
          <p:nvPr userDrawn="1"/>
        </p:nvSpPr>
        <p:spPr>
          <a:xfrm>
            <a:off x="0" y="0"/>
            <a:ext cx="6096000" cy="6858000"/>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 Placeholder 11">
            <a:extLst>
              <a:ext uri="{FF2B5EF4-FFF2-40B4-BE49-F238E27FC236}">
                <a16:creationId xmlns:a16="http://schemas.microsoft.com/office/drawing/2014/main" id="{E8702E8D-AEBF-49D4-9D69-00802EFEB718}"/>
              </a:ext>
            </a:extLst>
          </p:cNvPr>
          <p:cNvSpPr>
            <a:spLocks noGrp="1"/>
          </p:cNvSpPr>
          <p:nvPr>
            <p:ph type="body" sz="quarter" idx="12"/>
          </p:nvPr>
        </p:nvSpPr>
        <p:spPr>
          <a:xfrm>
            <a:off x="6350000" y="2141538"/>
            <a:ext cx="5537200" cy="3141662"/>
          </a:xfrm>
        </p:spPr>
        <p:txBody>
          <a:bodyPr>
            <a:normAutofit/>
          </a:bodyPr>
          <a:lstStyle>
            <a:lvl1pPr marL="0" indent="0">
              <a:buNone/>
              <a:defRPr sz="2200"/>
            </a:lvl1pPr>
            <a:lvl2pPr marL="228600" indent="-169863">
              <a:lnSpc>
                <a:spcPct val="100000"/>
              </a:lnSpc>
              <a:spcBef>
                <a:spcPts val="1200"/>
              </a:spcBef>
              <a:spcAft>
                <a:spcPts val="1200"/>
              </a:spcAft>
              <a:defRPr sz="1800"/>
            </a:lvl2pPr>
            <a:lvl3pPr>
              <a:defRPr sz="1800"/>
            </a:lvl3pPr>
            <a:lvl4pPr>
              <a:defRPr sz="1600"/>
            </a:lvl4pPr>
            <a:lvl5pPr>
              <a:defRPr sz="1600"/>
            </a:lvl5pPr>
          </a:lstStyle>
          <a:p>
            <a:pPr lvl="0"/>
            <a:r>
              <a:rPr lang="en-US"/>
              <a:t>Click to edit Master text styles</a:t>
            </a:r>
          </a:p>
          <a:p>
            <a:pPr lvl="1"/>
            <a:r>
              <a:rPr lang="en-US"/>
              <a:t>Second level</a:t>
            </a:r>
          </a:p>
        </p:txBody>
      </p:sp>
      <p:sp>
        <p:nvSpPr>
          <p:cNvPr id="21" name="Text Placeholder 11">
            <a:extLst>
              <a:ext uri="{FF2B5EF4-FFF2-40B4-BE49-F238E27FC236}">
                <a16:creationId xmlns:a16="http://schemas.microsoft.com/office/drawing/2014/main" id="{573E487D-389A-425E-93B1-6E466DB120CE}"/>
              </a:ext>
            </a:extLst>
          </p:cNvPr>
          <p:cNvSpPr>
            <a:spLocks noGrp="1"/>
          </p:cNvSpPr>
          <p:nvPr>
            <p:ph type="body" sz="quarter" idx="14" hasCustomPrompt="1"/>
          </p:nvPr>
        </p:nvSpPr>
        <p:spPr>
          <a:xfrm>
            <a:off x="558800"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a:t>Title</a:t>
            </a:r>
          </a:p>
        </p:txBody>
      </p:sp>
      <p:sp>
        <p:nvSpPr>
          <p:cNvPr id="22" name="Subtitle 2">
            <a:extLst>
              <a:ext uri="{FF2B5EF4-FFF2-40B4-BE49-F238E27FC236}">
                <a16:creationId xmlns:a16="http://schemas.microsoft.com/office/drawing/2014/main" id="{08ACE488-B9EE-4F80-9093-0D25C49D3C1D}"/>
              </a:ext>
            </a:extLst>
          </p:cNvPr>
          <p:cNvSpPr>
            <a:spLocks noGrp="1"/>
          </p:cNvSpPr>
          <p:nvPr>
            <p:ph type="subTitle" idx="1"/>
          </p:nvPr>
        </p:nvSpPr>
        <p:spPr>
          <a:xfrm>
            <a:off x="554567"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7" name="Slide Number Placeholder 5">
            <a:extLst>
              <a:ext uri="{FF2B5EF4-FFF2-40B4-BE49-F238E27FC236}">
                <a16:creationId xmlns:a16="http://schemas.microsoft.com/office/drawing/2014/main" id="{A5D6F820-5DA9-442B-93E8-9740D3002517}"/>
              </a:ext>
            </a:extLst>
          </p:cNvPr>
          <p:cNvSpPr>
            <a:spLocks noGrp="1"/>
          </p:cNvSpPr>
          <p:nvPr>
            <p:ph type="sldNum" sz="quarter" idx="15"/>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a:p>
        </p:txBody>
      </p:sp>
      <p:sp>
        <p:nvSpPr>
          <p:cNvPr id="6" name="TextBox 5" hidden="1">
            <a:extLst>
              <a:ext uri="{FF2B5EF4-FFF2-40B4-BE49-F238E27FC236}">
                <a16:creationId xmlns:a16="http://schemas.microsoft.com/office/drawing/2014/main" id="{39D2C925-BE4C-4057-86A9-05FBB940D62D}"/>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50000"/>
                  </a:schemeClr>
                </a:solidFill>
              </a:rPr>
              <a:t>© 2019 Rotary International. Internal Use Only. Not For Distribution. Private and Confidential.</a:t>
            </a:r>
          </a:p>
        </p:txBody>
      </p:sp>
    </p:spTree>
    <p:extLst>
      <p:ext uri="{BB962C8B-B14F-4D97-AF65-F5344CB8AC3E}">
        <p14:creationId xmlns:p14="http://schemas.microsoft.com/office/powerpoint/2010/main" val="290313294"/>
      </p:ext>
    </p:extLst>
  </p:cSld>
  <p:clrMapOvr>
    <a:masterClrMapping/>
  </p:clrMapOvr>
  <p:extLst>
    <p:ext uri="{DCECCB84-F9BA-43D5-87BE-67443E8EF086}">
      <p15:sldGuideLst xmlns:p15="http://schemas.microsoft.com/office/powerpoint/2012/main">
        <p15:guide id="1" pos="3816">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_Two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BFE6C60-BD51-4C06-972B-D598C068A30B}"/>
              </a:ext>
            </a:extLst>
          </p:cNvPr>
          <p:cNvSpPr/>
          <p:nvPr userDrawn="1"/>
        </p:nvSpPr>
        <p:spPr>
          <a:xfrm>
            <a:off x="6096000" y="0"/>
            <a:ext cx="6096000" cy="6858000"/>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24D0FBAC-275F-4558-B592-D14B0D074268}"/>
              </a:ext>
            </a:extLst>
          </p:cNvPr>
          <p:cNvSpPr>
            <a:spLocks noGrp="1"/>
          </p:cNvSpPr>
          <p:nvPr>
            <p:ph type="pic" sz="quarter" idx="15"/>
          </p:nvPr>
        </p:nvSpPr>
        <p:spPr>
          <a:xfrm>
            <a:off x="6519863" y="398463"/>
            <a:ext cx="5265737" cy="6019800"/>
          </a:xfrm>
        </p:spPr>
        <p:txBody>
          <a:bodyPr/>
          <a:lstStyle/>
          <a:p>
            <a:endParaRPr lang="en-US"/>
          </a:p>
        </p:txBody>
      </p:sp>
      <p:sp>
        <p:nvSpPr>
          <p:cNvPr id="10" name="Text Placeholder 11">
            <a:extLst>
              <a:ext uri="{FF2B5EF4-FFF2-40B4-BE49-F238E27FC236}">
                <a16:creationId xmlns:a16="http://schemas.microsoft.com/office/drawing/2014/main" id="{F4016360-4C79-4F76-A938-3BBB6229913D}"/>
              </a:ext>
            </a:extLst>
          </p:cNvPr>
          <p:cNvSpPr>
            <a:spLocks noGrp="1"/>
          </p:cNvSpPr>
          <p:nvPr>
            <p:ph type="body" sz="quarter" idx="14" hasCustomPrompt="1"/>
          </p:nvPr>
        </p:nvSpPr>
        <p:spPr>
          <a:xfrm>
            <a:off x="558800" y="2141538"/>
            <a:ext cx="4978400" cy="1135062"/>
          </a:xfrm>
          <a:ln w="25400">
            <a:gradFill flip="none" rotWithShape="1">
              <a:gsLst>
                <a:gs pos="100000">
                  <a:srgbClr val="333333"/>
                </a:gs>
                <a:gs pos="97000">
                  <a:schemeClr val="bg1">
                    <a:alpha val="0"/>
                  </a:schemeClr>
                </a:gs>
              </a:gsLst>
              <a:lin ang="5400000" scaled="1"/>
              <a:tileRect/>
            </a:gradFill>
          </a:ln>
        </p:spPr>
        <p:txBody>
          <a:bodyPr anchor="b">
            <a:noAutofit/>
          </a:bodyPr>
          <a:lstStyle>
            <a:lvl1pPr marL="0" indent="0">
              <a:buNone/>
              <a:defRPr sz="4400" b="1" cap="all" baseline="0">
                <a:solidFill>
                  <a:srgbClr val="333333"/>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a:t>Title</a:t>
            </a:r>
          </a:p>
        </p:txBody>
      </p:sp>
      <p:sp>
        <p:nvSpPr>
          <p:cNvPr id="11" name="Subtitle 2">
            <a:extLst>
              <a:ext uri="{FF2B5EF4-FFF2-40B4-BE49-F238E27FC236}">
                <a16:creationId xmlns:a16="http://schemas.microsoft.com/office/drawing/2014/main" id="{E1D181C7-949B-4052-9076-6B318782A374}"/>
              </a:ext>
            </a:extLst>
          </p:cNvPr>
          <p:cNvSpPr>
            <a:spLocks noGrp="1"/>
          </p:cNvSpPr>
          <p:nvPr>
            <p:ph type="subTitle" idx="1"/>
          </p:nvPr>
        </p:nvSpPr>
        <p:spPr>
          <a:xfrm>
            <a:off x="554567" y="3383632"/>
            <a:ext cx="4986867" cy="1975764"/>
          </a:xfrm>
        </p:spPr>
        <p:txBody>
          <a:bodyPr>
            <a:normAutofit/>
          </a:bodyPr>
          <a:lstStyle>
            <a:lvl1pPr marL="0" indent="0" algn="l">
              <a:buNone/>
              <a:defRPr sz="2200">
                <a:solidFill>
                  <a:srgbClr val="333333"/>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6" name="TextBox 5" hidden="1">
            <a:extLst>
              <a:ext uri="{FF2B5EF4-FFF2-40B4-BE49-F238E27FC236}">
                <a16:creationId xmlns:a16="http://schemas.microsoft.com/office/drawing/2014/main" id="{3F4EF337-F8F4-4151-B616-10707ECBE95F}"/>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7" name="Slide Number Placeholder 5">
            <a:extLst>
              <a:ext uri="{FF2B5EF4-FFF2-40B4-BE49-F238E27FC236}">
                <a16:creationId xmlns:a16="http://schemas.microsoft.com/office/drawing/2014/main" id="{CEA03AD6-A795-41C0-B0E9-C5E66A8C8FF8}"/>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1091926549"/>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id="{D0F8D7EE-C41C-4CDB-AAA2-6FAC12F10A50}"/>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a:p>
        </p:txBody>
      </p:sp>
      <p:sp>
        <p:nvSpPr>
          <p:cNvPr id="13" name="Freeform: Shape 12">
            <a:extLst>
              <a:ext uri="{FF2B5EF4-FFF2-40B4-BE49-F238E27FC236}">
                <a16:creationId xmlns:a16="http://schemas.microsoft.com/office/drawing/2014/main" id="{3F3DCB0E-7364-4B69-BA11-325DFB75F039}"/>
              </a:ext>
            </a:extLst>
          </p:cNvPr>
          <p:cNvSpPr/>
          <p:nvPr userDrawn="1"/>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tIns="274320" rtlCol="0" anchor="b">
            <a:noAutofit/>
          </a:bodyPr>
          <a:lstStyle/>
          <a:p>
            <a:pPr algn="l"/>
            <a:r>
              <a:rPr lang="en-US">
                <a:solidFill>
                  <a:schemeClr val="lt1">
                    <a:alpha val="0"/>
                  </a:schemeClr>
                </a:solidFill>
              </a:rPr>
              <a:t>z</a:t>
            </a:r>
          </a:p>
        </p:txBody>
      </p:sp>
      <p:sp>
        <p:nvSpPr>
          <p:cNvPr id="9" name="Text Placeholder 8">
            <a:extLst>
              <a:ext uri="{FF2B5EF4-FFF2-40B4-BE49-F238E27FC236}">
                <a16:creationId xmlns:a16="http://schemas.microsoft.com/office/drawing/2014/main" id="{58FA3288-E931-4B57-91D2-DD2960072EA8}"/>
              </a:ext>
            </a:extLst>
          </p:cNvPr>
          <p:cNvSpPr>
            <a:spLocks noGrp="1"/>
          </p:cNvSpPr>
          <p:nvPr>
            <p:ph type="body" sz="quarter" idx="16" hasCustomPrompt="1"/>
          </p:nvPr>
        </p:nvSpPr>
        <p:spPr>
          <a:xfrm>
            <a:off x="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4539049 w 6096000"/>
              <a:gd name="connsiteY3" fmla="*/ 6858000 h 6858000"/>
              <a:gd name="connsiteX4" fmla="*/ 0 w 6096000"/>
              <a:gd name="connsiteY4" fmla="*/ 6858000 h 6858000"/>
              <a:gd name="connsiteX5" fmla="*/ 0 w 6096000"/>
              <a:gd name="connsiteY5"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000" h="6858000">
                <a:moveTo>
                  <a:pt x="0" y="0"/>
                </a:moveTo>
                <a:lnTo>
                  <a:pt x="6096000" y="0"/>
                </a:lnTo>
                <a:lnTo>
                  <a:pt x="6096000" y="6858000"/>
                </a:lnTo>
                <a:lnTo>
                  <a:pt x="4539049" y="6858000"/>
                </a:lnTo>
                <a:lnTo>
                  <a:pt x="0" y="6858000"/>
                </a:lnTo>
                <a:lnTo>
                  <a:pt x="0" y="6273113"/>
                </a:lnTo>
                <a:close/>
              </a:path>
            </a:pathLst>
          </a:custGeom>
          <a:solidFill>
            <a:srgbClr val="01B4E7">
              <a:alpha val="38000"/>
            </a:srgbClr>
          </a:solidFill>
        </p:spPr>
        <p:txBody>
          <a:bodyPr wrap="square" anchor="b">
            <a:noAutofit/>
          </a:bodyPr>
          <a:lstStyle>
            <a:lvl1pPr marL="0" indent="0" algn="r">
              <a:buNone/>
              <a:defRPr>
                <a:solidFill>
                  <a:schemeClr val="tx1">
                    <a:alpha val="0"/>
                  </a:schemeClr>
                </a:solidFill>
              </a:defRPr>
            </a:lvl1pPr>
          </a:lstStyle>
          <a:p>
            <a:pPr lvl="0"/>
            <a:r>
              <a:rPr lang="en-US"/>
              <a:t>c</a:t>
            </a:r>
          </a:p>
        </p:txBody>
      </p:sp>
      <p:sp>
        <p:nvSpPr>
          <p:cNvPr id="25" name="Text Placeholder 11">
            <a:extLst>
              <a:ext uri="{FF2B5EF4-FFF2-40B4-BE49-F238E27FC236}">
                <a16:creationId xmlns:a16="http://schemas.microsoft.com/office/drawing/2014/main" id="{C02B76E2-7589-4337-BF82-0C18E133FEF9}"/>
              </a:ext>
            </a:extLst>
          </p:cNvPr>
          <p:cNvSpPr>
            <a:spLocks noGrp="1"/>
          </p:cNvSpPr>
          <p:nvPr>
            <p:ph type="body" sz="quarter" idx="14" hasCustomPrompt="1"/>
          </p:nvPr>
        </p:nvSpPr>
        <p:spPr>
          <a:xfrm>
            <a:off x="558800"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a:t>Title</a:t>
            </a:r>
          </a:p>
        </p:txBody>
      </p:sp>
      <p:sp>
        <p:nvSpPr>
          <p:cNvPr id="26" name="Subtitle 2">
            <a:extLst>
              <a:ext uri="{FF2B5EF4-FFF2-40B4-BE49-F238E27FC236}">
                <a16:creationId xmlns:a16="http://schemas.microsoft.com/office/drawing/2014/main" id="{4E8986D0-5FBE-4E27-A81A-78A0B31033D2}"/>
              </a:ext>
            </a:extLst>
          </p:cNvPr>
          <p:cNvSpPr>
            <a:spLocks noGrp="1"/>
          </p:cNvSpPr>
          <p:nvPr>
            <p:ph type="subTitle" idx="1"/>
          </p:nvPr>
        </p:nvSpPr>
        <p:spPr>
          <a:xfrm>
            <a:off x="554567"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7" name="Slide Number Placeholder 5">
            <a:extLst>
              <a:ext uri="{FF2B5EF4-FFF2-40B4-BE49-F238E27FC236}">
                <a16:creationId xmlns:a16="http://schemas.microsoft.com/office/drawing/2014/main" id="{1D36450B-DFC0-48BB-9AD4-A3DF476727D3}"/>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2293554895"/>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7_Title and Conten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43703CCB-4515-447B-9D4C-C361026CC13F}"/>
              </a:ext>
            </a:extLst>
          </p:cNvPr>
          <p:cNvSpPr>
            <a:spLocks noGrp="1"/>
          </p:cNvSpPr>
          <p:nvPr>
            <p:ph type="pic" sz="quarter" idx="17" hasCustomPrompt="1"/>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r>
              <a:rPr lang="en-US"/>
              <a:t> </a:t>
            </a:r>
          </a:p>
        </p:txBody>
      </p:sp>
      <p:sp>
        <p:nvSpPr>
          <p:cNvPr id="11" name="Text Placeholder 10">
            <a:extLst>
              <a:ext uri="{FF2B5EF4-FFF2-40B4-BE49-F238E27FC236}">
                <a16:creationId xmlns:a16="http://schemas.microsoft.com/office/drawing/2014/main" id="{71B4E8BC-C3BC-4E7C-B3C2-AB5029B8FB2C}"/>
              </a:ext>
            </a:extLst>
          </p:cNvPr>
          <p:cNvSpPr>
            <a:spLocks noGrp="1"/>
          </p:cNvSpPr>
          <p:nvPr>
            <p:ph type="body" sz="quarter" idx="18" hasCustomPrompt="1"/>
          </p:nvPr>
        </p:nvSpPr>
        <p:spPr>
          <a:xfrm>
            <a:off x="6096000" y="0"/>
            <a:ext cx="6096000" cy="6858000"/>
          </a:xfrm>
          <a:custGeom>
            <a:avLst/>
            <a:gdLst>
              <a:gd name="connsiteX0" fmla="*/ 5507402 w 6096000"/>
              <a:gd name="connsiteY0" fmla="*/ 6448102 h 6858000"/>
              <a:gd name="connsiteX1" fmla="*/ 5517605 w 6096000"/>
              <a:gd name="connsiteY1" fmla="*/ 6448102 h 6858000"/>
              <a:gd name="connsiteX2" fmla="*/ 5521686 w 6096000"/>
              <a:gd name="connsiteY2" fmla="*/ 6456440 h 6858000"/>
              <a:gd name="connsiteX3" fmla="*/ 5527808 w 6096000"/>
              <a:gd name="connsiteY3" fmla="*/ 6558584 h 6858000"/>
              <a:gd name="connsiteX4" fmla="*/ 5525767 w 6096000"/>
              <a:gd name="connsiteY4" fmla="*/ 6569006 h 6858000"/>
              <a:gd name="connsiteX5" fmla="*/ 5519645 w 6096000"/>
              <a:gd name="connsiteY5" fmla="*/ 6569006 h 6858000"/>
              <a:gd name="connsiteX6" fmla="*/ 5413533 w 6096000"/>
              <a:gd name="connsiteY6" fmla="*/ 6506470 h 6858000"/>
              <a:gd name="connsiteX7" fmla="*/ 5409451 w 6096000"/>
              <a:gd name="connsiteY7" fmla="*/ 6500217 h 6858000"/>
              <a:gd name="connsiteX8" fmla="*/ 5409451 w 6096000"/>
              <a:gd name="connsiteY8" fmla="*/ 6498131 h 6858000"/>
              <a:gd name="connsiteX9" fmla="*/ 5415573 w 6096000"/>
              <a:gd name="connsiteY9" fmla="*/ 6493962 h 6858000"/>
              <a:gd name="connsiteX10" fmla="*/ 5507402 w 6096000"/>
              <a:gd name="connsiteY10" fmla="*/ 6448102 h 6858000"/>
              <a:gd name="connsiteX11" fmla="*/ 5590136 w 6096000"/>
              <a:gd name="connsiteY11" fmla="*/ 6446018 h 6858000"/>
              <a:gd name="connsiteX12" fmla="*/ 5600438 w 6096000"/>
              <a:gd name="connsiteY12" fmla="*/ 6446018 h 6858000"/>
              <a:gd name="connsiteX13" fmla="*/ 5691097 w 6096000"/>
              <a:gd name="connsiteY13" fmla="*/ 6491784 h 6858000"/>
              <a:gd name="connsiteX14" fmla="*/ 5699339 w 6096000"/>
              <a:gd name="connsiteY14" fmla="*/ 6498025 h 6858000"/>
              <a:gd name="connsiteX15" fmla="*/ 5695218 w 6096000"/>
              <a:gd name="connsiteY15" fmla="*/ 6504265 h 6858000"/>
              <a:gd name="connsiteX16" fmla="*/ 5588076 w 6096000"/>
              <a:gd name="connsiteY16" fmla="*/ 6566673 h 6858000"/>
              <a:gd name="connsiteX17" fmla="*/ 5579833 w 6096000"/>
              <a:gd name="connsiteY17" fmla="*/ 6566673 h 6858000"/>
              <a:gd name="connsiteX18" fmla="*/ 5577773 w 6096000"/>
              <a:gd name="connsiteY18" fmla="*/ 6558352 h 6858000"/>
              <a:gd name="connsiteX19" fmla="*/ 5586015 w 6096000"/>
              <a:gd name="connsiteY19" fmla="*/ 6454339 h 6858000"/>
              <a:gd name="connsiteX20" fmla="*/ 5590136 w 6096000"/>
              <a:gd name="connsiteY20" fmla="*/ 6446018 h 6858000"/>
              <a:gd name="connsiteX21" fmla="*/ 4772401 w 6096000"/>
              <a:gd name="connsiteY21" fmla="*/ 6406275 h 6858000"/>
              <a:gd name="connsiteX22" fmla="*/ 4772401 w 6096000"/>
              <a:gd name="connsiteY22" fmla="*/ 6449478 h 6858000"/>
              <a:gd name="connsiteX23" fmla="*/ 4724512 w 6096000"/>
              <a:gd name="connsiteY23" fmla="*/ 6457707 h 6858000"/>
              <a:gd name="connsiteX24" fmla="*/ 4705773 w 6096000"/>
              <a:gd name="connsiteY24" fmla="*/ 6433020 h 6858000"/>
              <a:gd name="connsiteX25" fmla="*/ 4730759 w 6096000"/>
              <a:gd name="connsiteY25" fmla="*/ 6408333 h 6858000"/>
              <a:gd name="connsiteX26" fmla="*/ 4422900 w 6096000"/>
              <a:gd name="connsiteY26" fmla="*/ 6336141 h 6858000"/>
              <a:gd name="connsiteX27" fmla="*/ 4463811 w 6096000"/>
              <a:gd name="connsiteY27" fmla="*/ 6396340 h 6858000"/>
              <a:gd name="connsiteX28" fmla="*/ 4422900 w 6096000"/>
              <a:gd name="connsiteY28" fmla="*/ 6456538 h 6858000"/>
              <a:gd name="connsiteX29" fmla="*/ 4381988 w 6096000"/>
              <a:gd name="connsiteY29" fmla="*/ 6396340 h 6858000"/>
              <a:gd name="connsiteX30" fmla="*/ 4422900 w 6096000"/>
              <a:gd name="connsiteY30" fmla="*/ 6336141 h 6858000"/>
              <a:gd name="connsiteX31" fmla="*/ 5577123 w 6096000"/>
              <a:gd name="connsiteY31" fmla="*/ 6327829 h 6858000"/>
              <a:gd name="connsiteX32" fmla="*/ 5586116 w 6096000"/>
              <a:gd name="connsiteY32" fmla="*/ 6328868 h 6858000"/>
              <a:gd name="connsiteX33" fmla="*/ 5612840 w 6096000"/>
              <a:gd name="connsiteY33" fmla="*/ 6380819 h 6858000"/>
              <a:gd name="connsiteX34" fmla="*/ 5553226 w 6096000"/>
              <a:gd name="connsiteY34" fmla="*/ 6439004 h 6858000"/>
              <a:gd name="connsiteX35" fmla="*/ 5493612 w 6096000"/>
              <a:gd name="connsiteY35" fmla="*/ 6380819 h 6858000"/>
              <a:gd name="connsiteX36" fmla="*/ 5520336 w 6096000"/>
              <a:gd name="connsiteY36" fmla="*/ 6330947 h 6858000"/>
              <a:gd name="connsiteX37" fmla="*/ 5536781 w 6096000"/>
              <a:gd name="connsiteY37" fmla="*/ 6333024 h 6858000"/>
              <a:gd name="connsiteX38" fmla="*/ 5534725 w 6096000"/>
              <a:gd name="connsiteY38" fmla="*/ 6349649 h 6858000"/>
              <a:gd name="connsiteX39" fmla="*/ 5518280 w 6096000"/>
              <a:gd name="connsiteY39" fmla="*/ 6380819 h 6858000"/>
              <a:gd name="connsiteX40" fmla="*/ 5553226 w 6096000"/>
              <a:gd name="connsiteY40" fmla="*/ 6416146 h 6858000"/>
              <a:gd name="connsiteX41" fmla="*/ 5588172 w 6096000"/>
              <a:gd name="connsiteY41" fmla="*/ 6380819 h 6858000"/>
              <a:gd name="connsiteX42" fmla="*/ 5571727 w 6096000"/>
              <a:gd name="connsiteY42" fmla="*/ 6349649 h 6858000"/>
              <a:gd name="connsiteX43" fmla="*/ 5569671 w 6096000"/>
              <a:gd name="connsiteY43" fmla="*/ 6333024 h 6858000"/>
              <a:gd name="connsiteX44" fmla="*/ 5577123 w 6096000"/>
              <a:gd name="connsiteY44" fmla="*/ 6327829 h 6858000"/>
              <a:gd name="connsiteX45" fmla="*/ 5726057 w 6096000"/>
              <a:gd name="connsiteY45" fmla="*/ 6312763 h 6858000"/>
              <a:gd name="connsiteX46" fmla="*/ 5730190 w 6096000"/>
              <a:gd name="connsiteY46" fmla="*/ 6318992 h 6858000"/>
              <a:gd name="connsiteX47" fmla="*/ 5730190 w 6096000"/>
              <a:gd name="connsiteY47" fmla="*/ 6443559 h 6858000"/>
              <a:gd name="connsiteX48" fmla="*/ 5726057 w 6096000"/>
              <a:gd name="connsiteY48" fmla="*/ 6449787 h 6858000"/>
              <a:gd name="connsiteX49" fmla="*/ 5717791 w 6096000"/>
              <a:gd name="connsiteY49" fmla="*/ 6447711 h 6858000"/>
              <a:gd name="connsiteX50" fmla="*/ 5633066 w 6096000"/>
              <a:gd name="connsiteY50" fmla="*/ 6389579 h 6858000"/>
              <a:gd name="connsiteX51" fmla="*/ 5626867 w 6096000"/>
              <a:gd name="connsiteY51" fmla="*/ 6381275 h 6858000"/>
              <a:gd name="connsiteX52" fmla="*/ 5633066 w 6096000"/>
              <a:gd name="connsiteY52" fmla="*/ 6372971 h 6858000"/>
              <a:gd name="connsiteX53" fmla="*/ 5717791 w 6096000"/>
              <a:gd name="connsiteY53" fmla="*/ 6314840 h 6858000"/>
              <a:gd name="connsiteX54" fmla="*/ 5726057 w 6096000"/>
              <a:gd name="connsiteY54" fmla="*/ 6312763 h 6858000"/>
              <a:gd name="connsiteX55" fmla="*/ 5380229 w 6096000"/>
              <a:gd name="connsiteY55" fmla="*/ 6312763 h 6858000"/>
              <a:gd name="connsiteX56" fmla="*/ 5388412 w 6096000"/>
              <a:gd name="connsiteY56" fmla="*/ 6316915 h 6858000"/>
              <a:gd name="connsiteX57" fmla="*/ 5472280 w 6096000"/>
              <a:gd name="connsiteY57" fmla="*/ 6372971 h 6858000"/>
              <a:gd name="connsiteX58" fmla="*/ 5478417 w 6096000"/>
              <a:gd name="connsiteY58" fmla="*/ 6381275 h 6858000"/>
              <a:gd name="connsiteX59" fmla="*/ 5472280 w 6096000"/>
              <a:gd name="connsiteY59" fmla="*/ 6389579 h 6858000"/>
              <a:gd name="connsiteX60" fmla="*/ 5388412 w 6096000"/>
              <a:gd name="connsiteY60" fmla="*/ 6447711 h 6858000"/>
              <a:gd name="connsiteX61" fmla="*/ 5380229 w 6096000"/>
              <a:gd name="connsiteY61" fmla="*/ 6449787 h 6858000"/>
              <a:gd name="connsiteX62" fmla="*/ 5376138 w 6096000"/>
              <a:gd name="connsiteY62" fmla="*/ 6443559 h 6858000"/>
              <a:gd name="connsiteX63" fmla="*/ 5376138 w 6096000"/>
              <a:gd name="connsiteY63" fmla="*/ 6318992 h 6858000"/>
              <a:gd name="connsiteX64" fmla="*/ 5380229 w 6096000"/>
              <a:gd name="connsiteY64" fmla="*/ 6312763 h 6858000"/>
              <a:gd name="connsiteX65" fmla="*/ 4992184 w 6096000"/>
              <a:gd name="connsiteY65" fmla="*/ 6302243 h 6858000"/>
              <a:gd name="connsiteX66" fmla="*/ 4986024 w 6096000"/>
              <a:gd name="connsiteY66" fmla="*/ 6304321 h 6858000"/>
              <a:gd name="connsiteX67" fmla="*/ 4983972 w 6096000"/>
              <a:gd name="connsiteY67" fmla="*/ 6310551 h 6858000"/>
              <a:gd name="connsiteX68" fmla="*/ 5025033 w 6096000"/>
              <a:gd name="connsiteY68" fmla="*/ 6468402 h 6858000"/>
              <a:gd name="connsiteX69" fmla="*/ 5049670 w 6096000"/>
              <a:gd name="connsiteY69" fmla="*/ 6489171 h 6858000"/>
              <a:gd name="connsiteX70" fmla="*/ 5057882 w 6096000"/>
              <a:gd name="connsiteY70" fmla="*/ 6489171 h 6858000"/>
              <a:gd name="connsiteX71" fmla="*/ 5053776 w 6096000"/>
              <a:gd name="connsiteY71" fmla="*/ 6497479 h 6858000"/>
              <a:gd name="connsiteX72" fmla="*/ 5053776 w 6096000"/>
              <a:gd name="connsiteY72" fmla="*/ 6499556 h 6858000"/>
              <a:gd name="connsiteX73" fmla="*/ 5029139 w 6096000"/>
              <a:gd name="connsiteY73" fmla="*/ 6518249 h 6858000"/>
              <a:gd name="connsiteX74" fmla="*/ 4994237 w 6096000"/>
              <a:gd name="connsiteY74" fmla="*/ 6516172 h 6858000"/>
              <a:gd name="connsiteX75" fmla="*/ 4988078 w 6096000"/>
              <a:gd name="connsiteY75" fmla="*/ 6518249 h 6858000"/>
              <a:gd name="connsiteX76" fmla="*/ 4986024 w 6096000"/>
              <a:gd name="connsiteY76" fmla="*/ 6522403 h 6858000"/>
              <a:gd name="connsiteX77" fmla="*/ 4986024 w 6096000"/>
              <a:gd name="connsiteY77" fmla="*/ 6541096 h 6858000"/>
              <a:gd name="connsiteX78" fmla="*/ 4992184 w 6096000"/>
              <a:gd name="connsiteY78" fmla="*/ 6547327 h 6858000"/>
              <a:gd name="connsiteX79" fmla="*/ 5039404 w 6096000"/>
              <a:gd name="connsiteY79" fmla="*/ 6553557 h 6858000"/>
              <a:gd name="connsiteX80" fmla="*/ 5041458 w 6096000"/>
              <a:gd name="connsiteY80" fmla="*/ 6553557 h 6858000"/>
              <a:gd name="connsiteX81" fmla="*/ 5094838 w 6096000"/>
              <a:gd name="connsiteY81" fmla="*/ 6501633 h 6858000"/>
              <a:gd name="connsiteX82" fmla="*/ 5127687 w 6096000"/>
              <a:gd name="connsiteY82" fmla="*/ 6372861 h 6858000"/>
              <a:gd name="connsiteX83" fmla="*/ 5140005 w 6096000"/>
              <a:gd name="connsiteY83" fmla="*/ 6331321 h 6858000"/>
              <a:gd name="connsiteX84" fmla="*/ 5144111 w 6096000"/>
              <a:gd name="connsiteY84" fmla="*/ 6310551 h 6858000"/>
              <a:gd name="connsiteX85" fmla="*/ 5142058 w 6096000"/>
              <a:gd name="connsiteY85" fmla="*/ 6304321 h 6858000"/>
              <a:gd name="connsiteX86" fmla="*/ 5137952 w 6096000"/>
              <a:gd name="connsiteY86" fmla="*/ 6302243 h 6858000"/>
              <a:gd name="connsiteX87" fmla="*/ 5109209 w 6096000"/>
              <a:gd name="connsiteY87" fmla="*/ 6302243 h 6858000"/>
              <a:gd name="connsiteX88" fmla="*/ 5103050 w 6096000"/>
              <a:gd name="connsiteY88" fmla="*/ 6306398 h 6858000"/>
              <a:gd name="connsiteX89" fmla="*/ 5066094 w 6096000"/>
              <a:gd name="connsiteY89" fmla="*/ 6447632 h 6858000"/>
              <a:gd name="connsiteX90" fmla="*/ 5064041 w 6096000"/>
              <a:gd name="connsiteY90" fmla="*/ 6447632 h 6858000"/>
              <a:gd name="connsiteX91" fmla="*/ 5025033 w 6096000"/>
              <a:gd name="connsiteY91" fmla="*/ 6306398 h 6858000"/>
              <a:gd name="connsiteX92" fmla="*/ 5018874 w 6096000"/>
              <a:gd name="connsiteY92" fmla="*/ 6302243 h 6858000"/>
              <a:gd name="connsiteX93" fmla="*/ 4992184 w 6096000"/>
              <a:gd name="connsiteY93" fmla="*/ 6302243 h 6858000"/>
              <a:gd name="connsiteX94" fmla="*/ 4952412 w 6096000"/>
              <a:gd name="connsiteY94" fmla="*/ 6299906 h 6858000"/>
              <a:gd name="connsiteX95" fmla="*/ 4903317 w 6096000"/>
              <a:gd name="connsiteY95" fmla="*/ 6320715 h 6858000"/>
              <a:gd name="connsiteX96" fmla="*/ 4903317 w 6096000"/>
              <a:gd name="connsiteY96" fmla="*/ 6308230 h 6858000"/>
              <a:gd name="connsiteX97" fmla="*/ 4897181 w 6096000"/>
              <a:gd name="connsiteY97" fmla="*/ 6301987 h 6858000"/>
              <a:gd name="connsiteX98" fmla="*/ 4868542 w 6096000"/>
              <a:gd name="connsiteY98" fmla="*/ 6301987 h 6858000"/>
              <a:gd name="connsiteX99" fmla="*/ 4862406 w 6096000"/>
              <a:gd name="connsiteY99" fmla="*/ 6308230 h 6858000"/>
              <a:gd name="connsiteX100" fmla="*/ 4862406 w 6096000"/>
              <a:gd name="connsiteY100" fmla="*/ 6483025 h 6858000"/>
              <a:gd name="connsiteX101" fmla="*/ 4868542 w 6096000"/>
              <a:gd name="connsiteY101" fmla="*/ 6489268 h 6858000"/>
              <a:gd name="connsiteX102" fmla="*/ 4897181 w 6096000"/>
              <a:gd name="connsiteY102" fmla="*/ 6489268 h 6858000"/>
              <a:gd name="connsiteX103" fmla="*/ 4903317 w 6096000"/>
              <a:gd name="connsiteY103" fmla="*/ 6483025 h 6858000"/>
              <a:gd name="connsiteX104" fmla="*/ 4903317 w 6096000"/>
              <a:gd name="connsiteY104" fmla="*/ 6362333 h 6858000"/>
              <a:gd name="connsiteX105" fmla="*/ 4954457 w 6096000"/>
              <a:gd name="connsiteY105" fmla="*/ 6339443 h 6858000"/>
              <a:gd name="connsiteX106" fmla="*/ 4960594 w 6096000"/>
              <a:gd name="connsiteY106" fmla="*/ 6333200 h 6858000"/>
              <a:gd name="connsiteX107" fmla="*/ 4960594 w 6096000"/>
              <a:gd name="connsiteY107" fmla="*/ 6306149 h 6858000"/>
              <a:gd name="connsiteX108" fmla="*/ 4958548 w 6096000"/>
              <a:gd name="connsiteY108" fmla="*/ 6301987 h 6858000"/>
              <a:gd name="connsiteX109" fmla="*/ 4952412 w 6096000"/>
              <a:gd name="connsiteY109" fmla="*/ 6299906 h 6858000"/>
              <a:gd name="connsiteX110" fmla="*/ 4751504 w 6096000"/>
              <a:gd name="connsiteY110" fmla="*/ 6296399 h 6858000"/>
              <a:gd name="connsiteX111" fmla="*/ 4681148 w 6096000"/>
              <a:gd name="connsiteY111" fmla="*/ 6304717 h 6858000"/>
              <a:gd name="connsiteX112" fmla="*/ 4674940 w 6096000"/>
              <a:gd name="connsiteY112" fmla="*/ 6310955 h 6858000"/>
              <a:gd name="connsiteX113" fmla="*/ 4677009 w 6096000"/>
              <a:gd name="connsiteY113" fmla="*/ 6335908 h 6858000"/>
              <a:gd name="connsiteX114" fmla="*/ 4679079 w 6096000"/>
              <a:gd name="connsiteY114" fmla="*/ 6340067 h 6858000"/>
              <a:gd name="connsiteX115" fmla="*/ 4683217 w 6096000"/>
              <a:gd name="connsiteY115" fmla="*/ 6342146 h 6858000"/>
              <a:gd name="connsiteX116" fmla="*/ 4749434 w 6096000"/>
              <a:gd name="connsiteY116" fmla="*/ 6337987 h 6858000"/>
              <a:gd name="connsiteX117" fmla="*/ 4772196 w 6096000"/>
              <a:gd name="connsiteY117" fmla="*/ 6360861 h 6858000"/>
              <a:gd name="connsiteX118" fmla="*/ 4772196 w 6096000"/>
              <a:gd name="connsiteY118" fmla="*/ 6373337 h 6858000"/>
              <a:gd name="connsiteX119" fmla="*/ 4726672 w 6096000"/>
              <a:gd name="connsiteY119" fmla="*/ 6377496 h 6858000"/>
              <a:gd name="connsiteX120" fmla="*/ 4662524 w 6096000"/>
              <a:gd name="connsiteY120" fmla="*/ 6433640 h 6858000"/>
              <a:gd name="connsiteX121" fmla="*/ 4718395 w 6096000"/>
              <a:gd name="connsiteY121" fmla="*/ 6493943 h 6858000"/>
              <a:gd name="connsiteX122" fmla="*/ 4778404 w 6096000"/>
              <a:gd name="connsiteY122" fmla="*/ 6481467 h 6858000"/>
              <a:gd name="connsiteX123" fmla="*/ 4807374 w 6096000"/>
              <a:gd name="connsiteY123" fmla="*/ 6493943 h 6858000"/>
              <a:gd name="connsiteX124" fmla="*/ 4813582 w 6096000"/>
              <a:gd name="connsiteY124" fmla="*/ 6491864 h 6858000"/>
              <a:gd name="connsiteX125" fmla="*/ 4815651 w 6096000"/>
              <a:gd name="connsiteY125" fmla="*/ 6485626 h 6858000"/>
              <a:gd name="connsiteX126" fmla="*/ 4815651 w 6096000"/>
              <a:gd name="connsiteY126" fmla="*/ 6360861 h 6858000"/>
              <a:gd name="connsiteX127" fmla="*/ 4751504 w 6096000"/>
              <a:gd name="connsiteY127" fmla="*/ 6296399 h 6858000"/>
              <a:gd name="connsiteX128" fmla="*/ 4422899 w 6096000"/>
              <a:gd name="connsiteY128" fmla="*/ 6296399 h 6858000"/>
              <a:gd name="connsiteX129" fmla="*/ 4338738 w 6096000"/>
              <a:gd name="connsiteY129" fmla="*/ 6395171 h 6858000"/>
              <a:gd name="connsiteX130" fmla="*/ 4422899 w 6096000"/>
              <a:gd name="connsiteY130" fmla="*/ 6493943 h 6858000"/>
              <a:gd name="connsiteX131" fmla="*/ 4507060 w 6096000"/>
              <a:gd name="connsiteY131" fmla="*/ 6395171 h 6858000"/>
              <a:gd name="connsiteX132" fmla="*/ 4422899 w 6096000"/>
              <a:gd name="connsiteY132" fmla="*/ 6296399 h 6858000"/>
              <a:gd name="connsiteX133" fmla="*/ 4206945 w 6096000"/>
              <a:gd name="connsiteY133" fmla="*/ 6270683 h 6858000"/>
              <a:gd name="connsiteX134" fmla="*/ 4223310 w 6096000"/>
              <a:gd name="connsiteY134" fmla="*/ 6270683 h 6858000"/>
              <a:gd name="connsiteX135" fmla="*/ 4266267 w 6096000"/>
              <a:gd name="connsiteY135" fmla="*/ 6310425 h 6858000"/>
              <a:gd name="connsiteX136" fmla="*/ 4221264 w 6096000"/>
              <a:gd name="connsiteY136" fmla="*/ 6348076 h 6858000"/>
              <a:gd name="connsiteX137" fmla="*/ 4176261 w 6096000"/>
              <a:gd name="connsiteY137" fmla="*/ 6348076 h 6858000"/>
              <a:gd name="connsiteX138" fmla="*/ 4176261 w 6096000"/>
              <a:gd name="connsiteY138" fmla="*/ 6272775 h 6858000"/>
              <a:gd name="connsiteX139" fmla="*/ 4206945 w 6096000"/>
              <a:gd name="connsiteY139" fmla="*/ 6270683 h 6858000"/>
              <a:gd name="connsiteX140" fmla="*/ 4583182 w 6096000"/>
              <a:gd name="connsiteY140" fmla="*/ 6258994 h 6858000"/>
              <a:gd name="connsiteX141" fmla="*/ 4554472 w 6096000"/>
              <a:gd name="connsiteY141" fmla="*/ 6265238 h 6858000"/>
              <a:gd name="connsiteX142" fmla="*/ 4548320 w 6096000"/>
              <a:gd name="connsiteY142" fmla="*/ 6271482 h 6858000"/>
              <a:gd name="connsiteX143" fmla="*/ 4548320 w 6096000"/>
              <a:gd name="connsiteY143" fmla="*/ 6302704 h 6858000"/>
              <a:gd name="connsiteX144" fmla="*/ 4531914 w 6096000"/>
              <a:gd name="connsiteY144" fmla="*/ 6302704 h 6858000"/>
              <a:gd name="connsiteX145" fmla="*/ 4525762 w 6096000"/>
              <a:gd name="connsiteY145" fmla="*/ 6308949 h 6858000"/>
              <a:gd name="connsiteX146" fmla="*/ 4525762 w 6096000"/>
              <a:gd name="connsiteY146" fmla="*/ 6333927 h 6858000"/>
              <a:gd name="connsiteX147" fmla="*/ 4531914 w 6096000"/>
              <a:gd name="connsiteY147" fmla="*/ 6340171 h 6858000"/>
              <a:gd name="connsiteX148" fmla="*/ 4548320 w 6096000"/>
              <a:gd name="connsiteY148" fmla="*/ 6340171 h 6858000"/>
              <a:gd name="connsiteX149" fmla="*/ 4548320 w 6096000"/>
              <a:gd name="connsiteY149" fmla="*/ 6423430 h 6858000"/>
              <a:gd name="connsiteX150" fmla="*/ 4603689 w 6096000"/>
              <a:gd name="connsiteY150" fmla="*/ 6496281 h 6858000"/>
              <a:gd name="connsiteX151" fmla="*/ 4636500 w 6096000"/>
              <a:gd name="connsiteY151" fmla="*/ 6492118 h 6858000"/>
              <a:gd name="connsiteX152" fmla="*/ 4642652 w 6096000"/>
              <a:gd name="connsiteY152" fmla="*/ 6483792 h 6858000"/>
              <a:gd name="connsiteX153" fmla="*/ 4640602 w 6096000"/>
              <a:gd name="connsiteY153" fmla="*/ 6460896 h 6858000"/>
              <a:gd name="connsiteX154" fmla="*/ 4634449 w 6096000"/>
              <a:gd name="connsiteY154" fmla="*/ 6452570 h 6858000"/>
              <a:gd name="connsiteX155" fmla="*/ 4609841 w 6096000"/>
              <a:gd name="connsiteY155" fmla="*/ 6454652 h 6858000"/>
              <a:gd name="connsiteX156" fmla="*/ 4591385 w 6096000"/>
              <a:gd name="connsiteY156" fmla="*/ 6417185 h 6858000"/>
              <a:gd name="connsiteX157" fmla="*/ 4591385 w 6096000"/>
              <a:gd name="connsiteY157" fmla="*/ 6340171 h 6858000"/>
              <a:gd name="connsiteX158" fmla="*/ 4634449 w 6096000"/>
              <a:gd name="connsiteY158" fmla="*/ 6340171 h 6858000"/>
              <a:gd name="connsiteX159" fmla="*/ 4640602 w 6096000"/>
              <a:gd name="connsiteY159" fmla="*/ 6333927 h 6858000"/>
              <a:gd name="connsiteX160" fmla="*/ 4640602 w 6096000"/>
              <a:gd name="connsiteY160" fmla="*/ 6308949 h 6858000"/>
              <a:gd name="connsiteX161" fmla="*/ 4634449 w 6096000"/>
              <a:gd name="connsiteY161" fmla="*/ 6302704 h 6858000"/>
              <a:gd name="connsiteX162" fmla="*/ 4591385 w 6096000"/>
              <a:gd name="connsiteY162" fmla="*/ 6302704 h 6858000"/>
              <a:gd name="connsiteX163" fmla="*/ 4591385 w 6096000"/>
              <a:gd name="connsiteY163" fmla="*/ 6265238 h 6858000"/>
              <a:gd name="connsiteX164" fmla="*/ 4589334 w 6096000"/>
              <a:gd name="connsiteY164" fmla="*/ 6258994 h 6858000"/>
              <a:gd name="connsiteX165" fmla="*/ 4583182 w 6096000"/>
              <a:gd name="connsiteY165" fmla="*/ 6258994 h 6858000"/>
              <a:gd name="connsiteX166" fmla="*/ 4217278 w 6096000"/>
              <a:gd name="connsiteY166" fmla="*/ 6229772 h 6858000"/>
              <a:gd name="connsiteX167" fmla="*/ 4136861 w 6096000"/>
              <a:gd name="connsiteY167" fmla="*/ 6233924 h 6858000"/>
              <a:gd name="connsiteX168" fmla="*/ 4130674 w 6096000"/>
              <a:gd name="connsiteY168" fmla="*/ 6242228 h 6858000"/>
              <a:gd name="connsiteX169" fmla="*/ 4130674 w 6096000"/>
              <a:gd name="connsiteY169" fmla="*/ 6483040 h 6858000"/>
              <a:gd name="connsiteX170" fmla="*/ 4138922 w 6096000"/>
              <a:gd name="connsiteY170" fmla="*/ 6489268 h 6858000"/>
              <a:gd name="connsiteX171" fmla="*/ 4167790 w 6096000"/>
              <a:gd name="connsiteY171" fmla="*/ 6489268 h 6858000"/>
              <a:gd name="connsiteX172" fmla="*/ 4176038 w 6096000"/>
              <a:gd name="connsiteY172" fmla="*/ 6483040 h 6858000"/>
              <a:gd name="connsiteX173" fmla="*/ 4176038 w 6096000"/>
              <a:gd name="connsiteY173" fmla="*/ 6387546 h 6858000"/>
              <a:gd name="connsiteX174" fmla="*/ 4225526 w 6096000"/>
              <a:gd name="connsiteY174" fmla="*/ 6389621 h 6858000"/>
              <a:gd name="connsiteX175" fmla="*/ 4266766 w 6096000"/>
              <a:gd name="connsiteY175" fmla="*/ 6485115 h 6858000"/>
              <a:gd name="connsiteX176" fmla="*/ 4272952 w 6096000"/>
              <a:gd name="connsiteY176" fmla="*/ 6489268 h 6858000"/>
              <a:gd name="connsiteX177" fmla="*/ 4305944 w 6096000"/>
              <a:gd name="connsiteY177" fmla="*/ 6489268 h 6858000"/>
              <a:gd name="connsiteX178" fmla="*/ 4312130 w 6096000"/>
              <a:gd name="connsiteY178" fmla="*/ 6487192 h 6858000"/>
              <a:gd name="connsiteX179" fmla="*/ 4314192 w 6096000"/>
              <a:gd name="connsiteY179" fmla="*/ 6480964 h 6858000"/>
              <a:gd name="connsiteX180" fmla="*/ 4266766 w 6096000"/>
              <a:gd name="connsiteY180" fmla="*/ 6377166 h 6858000"/>
              <a:gd name="connsiteX181" fmla="*/ 4312130 w 6096000"/>
              <a:gd name="connsiteY181" fmla="*/ 6308658 h 6858000"/>
              <a:gd name="connsiteX182" fmla="*/ 4223464 w 6096000"/>
              <a:gd name="connsiteY182" fmla="*/ 6229772 h 6858000"/>
              <a:gd name="connsiteX183" fmla="*/ 4217278 w 6096000"/>
              <a:gd name="connsiteY183" fmla="*/ 6229772 h 6858000"/>
              <a:gd name="connsiteX184" fmla="*/ 5579833 w 6096000"/>
              <a:gd name="connsiteY184" fmla="*/ 6196766 h 6858000"/>
              <a:gd name="connsiteX185" fmla="*/ 5588076 w 6096000"/>
              <a:gd name="connsiteY185" fmla="*/ 6196766 h 6858000"/>
              <a:gd name="connsiteX186" fmla="*/ 5695218 w 6096000"/>
              <a:gd name="connsiteY186" fmla="*/ 6258579 h 6858000"/>
              <a:gd name="connsiteX187" fmla="*/ 5699339 w 6096000"/>
              <a:gd name="connsiteY187" fmla="*/ 6264760 h 6858000"/>
              <a:gd name="connsiteX188" fmla="*/ 5691097 w 6096000"/>
              <a:gd name="connsiteY188" fmla="*/ 6270941 h 6858000"/>
              <a:gd name="connsiteX189" fmla="*/ 5600438 w 6096000"/>
              <a:gd name="connsiteY189" fmla="*/ 6314210 h 6858000"/>
              <a:gd name="connsiteX190" fmla="*/ 5590136 w 6096000"/>
              <a:gd name="connsiteY190" fmla="*/ 6316270 h 6858000"/>
              <a:gd name="connsiteX191" fmla="*/ 5586015 w 6096000"/>
              <a:gd name="connsiteY191" fmla="*/ 6305968 h 6858000"/>
              <a:gd name="connsiteX192" fmla="*/ 5577773 w 6096000"/>
              <a:gd name="connsiteY192" fmla="*/ 6205007 h 6858000"/>
              <a:gd name="connsiteX193" fmla="*/ 5579833 w 6096000"/>
              <a:gd name="connsiteY193" fmla="*/ 6196766 h 6858000"/>
              <a:gd name="connsiteX194" fmla="*/ 5522498 w 6096000"/>
              <a:gd name="connsiteY194" fmla="*/ 6195995 h 6858000"/>
              <a:gd name="connsiteX195" fmla="*/ 5526619 w 6096000"/>
              <a:gd name="connsiteY195" fmla="*/ 6196770 h 6858000"/>
              <a:gd name="connsiteX196" fmla="*/ 5528679 w 6096000"/>
              <a:gd name="connsiteY196" fmla="*/ 6207095 h 6858000"/>
              <a:gd name="connsiteX197" fmla="*/ 5520438 w 6096000"/>
              <a:gd name="connsiteY197" fmla="*/ 6308283 h 6858000"/>
              <a:gd name="connsiteX198" fmla="*/ 5516316 w 6096000"/>
              <a:gd name="connsiteY198" fmla="*/ 6316543 h 6858000"/>
              <a:gd name="connsiteX199" fmla="*/ 5506015 w 6096000"/>
              <a:gd name="connsiteY199" fmla="*/ 6316543 h 6858000"/>
              <a:gd name="connsiteX200" fmla="*/ 5415355 w 6096000"/>
              <a:gd name="connsiteY200" fmla="*/ 6271112 h 6858000"/>
              <a:gd name="connsiteX201" fmla="*/ 5407114 w 6096000"/>
              <a:gd name="connsiteY201" fmla="*/ 6264917 h 6858000"/>
              <a:gd name="connsiteX202" fmla="*/ 5411235 w 6096000"/>
              <a:gd name="connsiteY202" fmla="*/ 6258721 h 6858000"/>
              <a:gd name="connsiteX203" fmla="*/ 5518377 w 6096000"/>
              <a:gd name="connsiteY203" fmla="*/ 6196770 h 6858000"/>
              <a:gd name="connsiteX204" fmla="*/ 5522498 w 6096000"/>
              <a:gd name="connsiteY204" fmla="*/ 6195995 h 6858000"/>
              <a:gd name="connsiteX205" fmla="*/ 5553811 w 6096000"/>
              <a:gd name="connsiteY205" fmla="*/ 6160806 h 6858000"/>
              <a:gd name="connsiteX206" fmla="*/ 5336980 w 6096000"/>
              <a:gd name="connsiteY206" fmla="*/ 6379976 h 6858000"/>
              <a:gd name="connsiteX207" fmla="*/ 5553811 w 6096000"/>
              <a:gd name="connsiteY207" fmla="*/ 6599145 h 6858000"/>
              <a:gd name="connsiteX208" fmla="*/ 5770643 w 6096000"/>
              <a:gd name="connsiteY208" fmla="*/ 6379976 h 6858000"/>
              <a:gd name="connsiteX209" fmla="*/ 5553811 w 6096000"/>
              <a:gd name="connsiteY209" fmla="*/ 6160806 h 6858000"/>
              <a:gd name="connsiteX210" fmla="*/ 5553226 w 6096000"/>
              <a:gd name="connsiteY210" fmla="*/ 6129247 h 6858000"/>
              <a:gd name="connsiteX211" fmla="*/ 5799865 w 6096000"/>
              <a:gd name="connsiteY211" fmla="*/ 6378808 h 6858000"/>
              <a:gd name="connsiteX212" fmla="*/ 5553226 w 6096000"/>
              <a:gd name="connsiteY212" fmla="*/ 6628369 h 6858000"/>
              <a:gd name="connsiteX213" fmla="*/ 5306588 w 6096000"/>
              <a:gd name="connsiteY213" fmla="*/ 6378808 h 6858000"/>
              <a:gd name="connsiteX214" fmla="*/ 5553226 w 6096000"/>
              <a:gd name="connsiteY214" fmla="*/ 6129247 h 6858000"/>
              <a:gd name="connsiteX215" fmla="*/ 5540303 w 6096000"/>
              <a:gd name="connsiteY215" fmla="*/ 6050671 h 6858000"/>
              <a:gd name="connsiteX216" fmla="*/ 5527964 w 6096000"/>
              <a:gd name="connsiteY216" fmla="*/ 6100554 h 6858000"/>
              <a:gd name="connsiteX217" fmla="*/ 5505342 w 6096000"/>
              <a:gd name="connsiteY217" fmla="*/ 6104711 h 6858000"/>
              <a:gd name="connsiteX218" fmla="*/ 5478607 w 6096000"/>
              <a:gd name="connsiteY218" fmla="*/ 6058985 h 6858000"/>
              <a:gd name="connsiteX219" fmla="*/ 5478607 w 6096000"/>
              <a:gd name="connsiteY219" fmla="*/ 6056906 h 6858000"/>
              <a:gd name="connsiteX220" fmla="*/ 5476550 w 6096000"/>
              <a:gd name="connsiteY220" fmla="*/ 6058985 h 6858000"/>
              <a:gd name="connsiteX221" fmla="*/ 5455985 w 6096000"/>
              <a:gd name="connsiteY221" fmla="*/ 6063142 h 6858000"/>
              <a:gd name="connsiteX222" fmla="*/ 5455985 w 6096000"/>
              <a:gd name="connsiteY222" fmla="*/ 6065220 h 6858000"/>
              <a:gd name="connsiteX223" fmla="*/ 5451872 w 6096000"/>
              <a:gd name="connsiteY223" fmla="*/ 6090162 h 6858000"/>
              <a:gd name="connsiteX224" fmla="*/ 5455985 w 6096000"/>
              <a:gd name="connsiteY224" fmla="*/ 6117182 h 6858000"/>
              <a:gd name="connsiteX225" fmla="*/ 5435420 w 6096000"/>
              <a:gd name="connsiteY225" fmla="*/ 6125495 h 6858000"/>
              <a:gd name="connsiteX226" fmla="*/ 5398402 w 6096000"/>
              <a:gd name="connsiteY226" fmla="*/ 6090162 h 6858000"/>
              <a:gd name="connsiteX227" fmla="*/ 5398402 w 6096000"/>
              <a:gd name="connsiteY227" fmla="*/ 6088083 h 6858000"/>
              <a:gd name="connsiteX228" fmla="*/ 5396346 w 6096000"/>
              <a:gd name="connsiteY228" fmla="*/ 6088083 h 6858000"/>
              <a:gd name="connsiteX229" fmla="*/ 5377837 w 6096000"/>
              <a:gd name="connsiteY229" fmla="*/ 6100554 h 6858000"/>
              <a:gd name="connsiteX230" fmla="*/ 5377837 w 6096000"/>
              <a:gd name="connsiteY230" fmla="*/ 6102632 h 6858000"/>
              <a:gd name="connsiteX231" fmla="*/ 5390176 w 6096000"/>
              <a:gd name="connsiteY231" fmla="*/ 6152515 h 6858000"/>
              <a:gd name="connsiteX232" fmla="*/ 5373724 w 6096000"/>
              <a:gd name="connsiteY232" fmla="*/ 6164986 h 6858000"/>
              <a:gd name="connsiteX233" fmla="*/ 5330536 w 6096000"/>
              <a:gd name="connsiteY233" fmla="*/ 6137966 h 6858000"/>
              <a:gd name="connsiteX234" fmla="*/ 5328480 w 6096000"/>
              <a:gd name="connsiteY234" fmla="*/ 6137966 h 6858000"/>
              <a:gd name="connsiteX235" fmla="*/ 5328480 w 6096000"/>
              <a:gd name="connsiteY235" fmla="*/ 6140044 h 6858000"/>
              <a:gd name="connsiteX236" fmla="*/ 5312027 w 6096000"/>
              <a:gd name="connsiteY236" fmla="*/ 6154594 h 6858000"/>
              <a:gd name="connsiteX237" fmla="*/ 5312027 w 6096000"/>
              <a:gd name="connsiteY237" fmla="*/ 6156672 h 6858000"/>
              <a:gd name="connsiteX238" fmla="*/ 5338763 w 6096000"/>
              <a:gd name="connsiteY238" fmla="*/ 6202398 h 6858000"/>
              <a:gd name="connsiteX239" fmla="*/ 5324366 w 6096000"/>
              <a:gd name="connsiteY239" fmla="*/ 6219026 h 6858000"/>
              <a:gd name="connsiteX240" fmla="*/ 5275010 w 6096000"/>
              <a:gd name="connsiteY240" fmla="*/ 6206555 h 6858000"/>
              <a:gd name="connsiteX241" fmla="*/ 5272953 w 6096000"/>
              <a:gd name="connsiteY241" fmla="*/ 6206555 h 6858000"/>
              <a:gd name="connsiteX242" fmla="*/ 5262671 w 6096000"/>
              <a:gd name="connsiteY242" fmla="*/ 6225261 h 6858000"/>
              <a:gd name="connsiteX243" fmla="*/ 5262671 w 6096000"/>
              <a:gd name="connsiteY243" fmla="*/ 6227340 h 6858000"/>
              <a:gd name="connsiteX244" fmla="*/ 5299688 w 6096000"/>
              <a:gd name="connsiteY244" fmla="*/ 6264752 h 6858000"/>
              <a:gd name="connsiteX245" fmla="*/ 5291462 w 6096000"/>
              <a:gd name="connsiteY245" fmla="*/ 6283458 h 6858000"/>
              <a:gd name="connsiteX246" fmla="*/ 5240049 w 6096000"/>
              <a:gd name="connsiteY246" fmla="*/ 6283458 h 6858000"/>
              <a:gd name="connsiteX247" fmla="*/ 5237992 w 6096000"/>
              <a:gd name="connsiteY247" fmla="*/ 6283458 h 6858000"/>
              <a:gd name="connsiteX248" fmla="*/ 5237992 w 6096000"/>
              <a:gd name="connsiteY248" fmla="*/ 6285536 h 6858000"/>
              <a:gd name="connsiteX249" fmla="*/ 5231823 w 6096000"/>
              <a:gd name="connsiteY249" fmla="*/ 6306320 h 6858000"/>
              <a:gd name="connsiteX250" fmla="*/ 5233879 w 6096000"/>
              <a:gd name="connsiteY250" fmla="*/ 6308399 h 6858000"/>
              <a:gd name="connsiteX251" fmla="*/ 5277066 w 6096000"/>
              <a:gd name="connsiteY251" fmla="*/ 6333340 h 6858000"/>
              <a:gd name="connsiteX252" fmla="*/ 5275010 w 6096000"/>
              <a:gd name="connsiteY252" fmla="*/ 6356204 h 6858000"/>
              <a:gd name="connsiteX253" fmla="*/ 5225653 w 6096000"/>
              <a:gd name="connsiteY253" fmla="*/ 6368675 h 6858000"/>
              <a:gd name="connsiteX254" fmla="*/ 5223596 w 6096000"/>
              <a:gd name="connsiteY254" fmla="*/ 6368675 h 6858000"/>
              <a:gd name="connsiteX255" fmla="*/ 5223596 w 6096000"/>
              <a:gd name="connsiteY255" fmla="*/ 6370752 h 6858000"/>
              <a:gd name="connsiteX256" fmla="*/ 5223596 w 6096000"/>
              <a:gd name="connsiteY256" fmla="*/ 6381145 h 6858000"/>
              <a:gd name="connsiteX257" fmla="*/ 5223596 w 6096000"/>
              <a:gd name="connsiteY257" fmla="*/ 6391537 h 6858000"/>
              <a:gd name="connsiteX258" fmla="*/ 5223596 w 6096000"/>
              <a:gd name="connsiteY258" fmla="*/ 6393616 h 6858000"/>
              <a:gd name="connsiteX259" fmla="*/ 5225653 w 6096000"/>
              <a:gd name="connsiteY259" fmla="*/ 6393616 h 6858000"/>
              <a:gd name="connsiteX260" fmla="*/ 5275010 w 6096000"/>
              <a:gd name="connsiteY260" fmla="*/ 6406087 h 6858000"/>
              <a:gd name="connsiteX261" fmla="*/ 5279123 w 6096000"/>
              <a:gd name="connsiteY261" fmla="*/ 6428949 h 6858000"/>
              <a:gd name="connsiteX262" fmla="*/ 5233879 w 6096000"/>
              <a:gd name="connsiteY262" fmla="*/ 6455969 h 6858000"/>
              <a:gd name="connsiteX263" fmla="*/ 5231823 w 6096000"/>
              <a:gd name="connsiteY263" fmla="*/ 6455969 h 6858000"/>
              <a:gd name="connsiteX264" fmla="*/ 5231823 w 6096000"/>
              <a:gd name="connsiteY264" fmla="*/ 6458048 h 6858000"/>
              <a:gd name="connsiteX265" fmla="*/ 5237992 w 6096000"/>
              <a:gd name="connsiteY265" fmla="*/ 6478833 h 6858000"/>
              <a:gd name="connsiteX266" fmla="*/ 5240049 w 6096000"/>
              <a:gd name="connsiteY266" fmla="*/ 6478833 h 6858000"/>
              <a:gd name="connsiteX267" fmla="*/ 5291462 w 6096000"/>
              <a:gd name="connsiteY267" fmla="*/ 6478833 h 6858000"/>
              <a:gd name="connsiteX268" fmla="*/ 5299688 w 6096000"/>
              <a:gd name="connsiteY268" fmla="*/ 6499616 h 6858000"/>
              <a:gd name="connsiteX269" fmla="*/ 5262671 w 6096000"/>
              <a:gd name="connsiteY269" fmla="*/ 6537029 h 6858000"/>
              <a:gd name="connsiteX270" fmla="*/ 5262671 w 6096000"/>
              <a:gd name="connsiteY270" fmla="*/ 6539107 h 6858000"/>
              <a:gd name="connsiteX271" fmla="*/ 5275010 w 6096000"/>
              <a:gd name="connsiteY271" fmla="*/ 6557813 h 6858000"/>
              <a:gd name="connsiteX272" fmla="*/ 5326423 w 6096000"/>
              <a:gd name="connsiteY272" fmla="*/ 6543265 h 6858000"/>
              <a:gd name="connsiteX273" fmla="*/ 5338763 w 6096000"/>
              <a:gd name="connsiteY273" fmla="*/ 6561971 h 6858000"/>
              <a:gd name="connsiteX274" fmla="*/ 5312027 w 6096000"/>
              <a:gd name="connsiteY274" fmla="*/ 6607697 h 6858000"/>
              <a:gd name="connsiteX275" fmla="*/ 5314084 w 6096000"/>
              <a:gd name="connsiteY275" fmla="*/ 6609774 h 6858000"/>
              <a:gd name="connsiteX276" fmla="*/ 5328480 w 6096000"/>
              <a:gd name="connsiteY276" fmla="*/ 6624324 h 6858000"/>
              <a:gd name="connsiteX277" fmla="*/ 5330536 w 6096000"/>
              <a:gd name="connsiteY277" fmla="*/ 6624324 h 6858000"/>
              <a:gd name="connsiteX278" fmla="*/ 5375780 w 6096000"/>
              <a:gd name="connsiteY278" fmla="*/ 6597304 h 6858000"/>
              <a:gd name="connsiteX279" fmla="*/ 5392233 w 6096000"/>
              <a:gd name="connsiteY279" fmla="*/ 6611853 h 6858000"/>
              <a:gd name="connsiteX280" fmla="*/ 5379894 w 6096000"/>
              <a:gd name="connsiteY280" fmla="*/ 6661736 h 6858000"/>
              <a:gd name="connsiteX281" fmla="*/ 5379894 w 6096000"/>
              <a:gd name="connsiteY281" fmla="*/ 6663815 h 6858000"/>
              <a:gd name="connsiteX282" fmla="*/ 5398402 w 6096000"/>
              <a:gd name="connsiteY282" fmla="*/ 6674206 h 6858000"/>
              <a:gd name="connsiteX283" fmla="*/ 5398402 w 6096000"/>
              <a:gd name="connsiteY283" fmla="*/ 6676285 h 6858000"/>
              <a:gd name="connsiteX284" fmla="*/ 5400459 w 6096000"/>
              <a:gd name="connsiteY284" fmla="*/ 6674206 h 6858000"/>
              <a:gd name="connsiteX285" fmla="*/ 5437476 w 6096000"/>
              <a:gd name="connsiteY285" fmla="*/ 6636795 h 6858000"/>
              <a:gd name="connsiteX286" fmla="*/ 5455985 w 6096000"/>
              <a:gd name="connsiteY286" fmla="*/ 6645109 h 6858000"/>
              <a:gd name="connsiteX287" fmla="*/ 5453928 w 6096000"/>
              <a:gd name="connsiteY287" fmla="*/ 6672129 h 6858000"/>
              <a:gd name="connsiteX288" fmla="*/ 5455985 w 6096000"/>
              <a:gd name="connsiteY288" fmla="*/ 6697070 h 6858000"/>
              <a:gd name="connsiteX289" fmla="*/ 5455985 w 6096000"/>
              <a:gd name="connsiteY289" fmla="*/ 6699148 h 6858000"/>
              <a:gd name="connsiteX290" fmla="*/ 5458042 w 6096000"/>
              <a:gd name="connsiteY290" fmla="*/ 6699148 h 6858000"/>
              <a:gd name="connsiteX291" fmla="*/ 5478607 w 6096000"/>
              <a:gd name="connsiteY291" fmla="*/ 6705383 h 6858000"/>
              <a:gd name="connsiteX292" fmla="*/ 5480663 w 6096000"/>
              <a:gd name="connsiteY292" fmla="*/ 6705383 h 6858000"/>
              <a:gd name="connsiteX293" fmla="*/ 5505342 w 6096000"/>
              <a:gd name="connsiteY293" fmla="*/ 6659658 h 6858000"/>
              <a:gd name="connsiteX294" fmla="*/ 5527964 w 6096000"/>
              <a:gd name="connsiteY294" fmla="*/ 6661736 h 6858000"/>
              <a:gd name="connsiteX295" fmla="*/ 5540303 w 6096000"/>
              <a:gd name="connsiteY295" fmla="*/ 6713697 h 6858000"/>
              <a:gd name="connsiteX296" fmla="*/ 5542359 w 6096000"/>
              <a:gd name="connsiteY296" fmla="*/ 6713697 h 6858000"/>
              <a:gd name="connsiteX297" fmla="*/ 5562925 w 6096000"/>
              <a:gd name="connsiteY297" fmla="*/ 6713697 h 6858000"/>
              <a:gd name="connsiteX298" fmla="*/ 5564982 w 6096000"/>
              <a:gd name="connsiteY298" fmla="*/ 6713697 h 6858000"/>
              <a:gd name="connsiteX299" fmla="*/ 5579378 w 6096000"/>
              <a:gd name="connsiteY299" fmla="*/ 6661736 h 6858000"/>
              <a:gd name="connsiteX300" fmla="*/ 5599943 w 6096000"/>
              <a:gd name="connsiteY300" fmla="*/ 6659658 h 6858000"/>
              <a:gd name="connsiteX301" fmla="*/ 5626678 w 6096000"/>
              <a:gd name="connsiteY301" fmla="*/ 6705383 h 6858000"/>
              <a:gd name="connsiteX302" fmla="*/ 5647243 w 6096000"/>
              <a:gd name="connsiteY302" fmla="*/ 6699148 h 6858000"/>
              <a:gd name="connsiteX303" fmla="*/ 5649300 w 6096000"/>
              <a:gd name="connsiteY303" fmla="*/ 6699148 h 6858000"/>
              <a:gd name="connsiteX304" fmla="*/ 5651356 w 6096000"/>
              <a:gd name="connsiteY304" fmla="*/ 6672129 h 6858000"/>
              <a:gd name="connsiteX305" fmla="*/ 5649300 w 6096000"/>
              <a:gd name="connsiteY305" fmla="*/ 6645109 h 6858000"/>
              <a:gd name="connsiteX306" fmla="*/ 5669865 w 6096000"/>
              <a:gd name="connsiteY306" fmla="*/ 6636795 h 6858000"/>
              <a:gd name="connsiteX307" fmla="*/ 5706882 w 6096000"/>
              <a:gd name="connsiteY307" fmla="*/ 6674206 h 6858000"/>
              <a:gd name="connsiteX308" fmla="*/ 5725391 w 6096000"/>
              <a:gd name="connsiteY308" fmla="*/ 6663815 h 6858000"/>
              <a:gd name="connsiteX309" fmla="*/ 5727448 w 6096000"/>
              <a:gd name="connsiteY309" fmla="*/ 6661736 h 6858000"/>
              <a:gd name="connsiteX310" fmla="*/ 5727448 w 6096000"/>
              <a:gd name="connsiteY310" fmla="*/ 6659658 h 6858000"/>
              <a:gd name="connsiteX311" fmla="*/ 5713052 w 6096000"/>
              <a:gd name="connsiteY311" fmla="*/ 6611853 h 6858000"/>
              <a:gd name="connsiteX312" fmla="*/ 5729504 w 6096000"/>
              <a:gd name="connsiteY312" fmla="*/ 6597304 h 6858000"/>
              <a:gd name="connsiteX313" fmla="*/ 5774748 w 6096000"/>
              <a:gd name="connsiteY313" fmla="*/ 6624324 h 6858000"/>
              <a:gd name="connsiteX314" fmla="*/ 5776805 w 6096000"/>
              <a:gd name="connsiteY314" fmla="*/ 6624324 h 6858000"/>
              <a:gd name="connsiteX315" fmla="*/ 5791201 w 6096000"/>
              <a:gd name="connsiteY315" fmla="*/ 6607697 h 6858000"/>
              <a:gd name="connsiteX316" fmla="*/ 5793257 w 6096000"/>
              <a:gd name="connsiteY316" fmla="*/ 6607697 h 6858000"/>
              <a:gd name="connsiteX317" fmla="*/ 5766522 w 6096000"/>
              <a:gd name="connsiteY317" fmla="*/ 6561971 h 6858000"/>
              <a:gd name="connsiteX318" fmla="*/ 5778861 w 6096000"/>
              <a:gd name="connsiteY318" fmla="*/ 6543265 h 6858000"/>
              <a:gd name="connsiteX319" fmla="*/ 5830275 w 6096000"/>
              <a:gd name="connsiteY319" fmla="*/ 6557813 h 6858000"/>
              <a:gd name="connsiteX320" fmla="*/ 5832331 w 6096000"/>
              <a:gd name="connsiteY320" fmla="*/ 6555735 h 6858000"/>
              <a:gd name="connsiteX321" fmla="*/ 5842614 w 6096000"/>
              <a:gd name="connsiteY321" fmla="*/ 6537029 h 6858000"/>
              <a:gd name="connsiteX322" fmla="*/ 5842614 w 6096000"/>
              <a:gd name="connsiteY322" fmla="*/ 6534951 h 6858000"/>
              <a:gd name="connsiteX323" fmla="*/ 5805596 w 6096000"/>
              <a:gd name="connsiteY323" fmla="*/ 6499616 h 6858000"/>
              <a:gd name="connsiteX324" fmla="*/ 5813822 w 6096000"/>
              <a:gd name="connsiteY324" fmla="*/ 6478833 h 6858000"/>
              <a:gd name="connsiteX325" fmla="*/ 5865236 w 6096000"/>
              <a:gd name="connsiteY325" fmla="*/ 6478833 h 6858000"/>
              <a:gd name="connsiteX326" fmla="*/ 5867292 w 6096000"/>
              <a:gd name="connsiteY326" fmla="*/ 6478833 h 6858000"/>
              <a:gd name="connsiteX327" fmla="*/ 5871405 w 6096000"/>
              <a:gd name="connsiteY327" fmla="*/ 6458048 h 6858000"/>
              <a:gd name="connsiteX328" fmla="*/ 5871405 w 6096000"/>
              <a:gd name="connsiteY328" fmla="*/ 6455969 h 6858000"/>
              <a:gd name="connsiteX329" fmla="*/ 5826162 w 6096000"/>
              <a:gd name="connsiteY329" fmla="*/ 6428949 h 6858000"/>
              <a:gd name="connsiteX330" fmla="*/ 5830275 w 6096000"/>
              <a:gd name="connsiteY330" fmla="*/ 6408165 h 6858000"/>
              <a:gd name="connsiteX331" fmla="*/ 5879632 w 6096000"/>
              <a:gd name="connsiteY331" fmla="*/ 6393616 h 6858000"/>
              <a:gd name="connsiteX332" fmla="*/ 5881688 w 6096000"/>
              <a:gd name="connsiteY332" fmla="*/ 6393616 h 6858000"/>
              <a:gd name="connsiteX333" fmla="*/ 5881688 w 6096000"/>
              <a:gd name="connsiteY333" fmla="*/ 6381145 h 6858000"/>
              <a:gd name="connsiteX334" fmla="*/ 5881688 w 6096000"/>
              <a:gd name="connsiteY334" fmla="*/ 6370752 h 6858000"/>
              <a:gd name="connsiteX335" fmla="*/ 5879632 w 6096000"/>
              <a:gd name="connsiteY335" fmla="*/ 6370752 h 6858000"/>
              <a:gd name="connsiteX336" fmla="*/ 5830275 w 6096000"/>
              <a:gd name="connsiteY336" fmla="*/ 6356204 h 6858000"/>
              <a:gd name="connsiteX337" fmla="*/ 5828218 w 6096000"/>
              <a:gd name="connsiteY337" fmla="*/ 6335419 h 6858000"/>
              <a:gd name="connsiteX338" fmla="*/ 5871405 w 6096000"/>
              <a:gd name="connsiteY338" fmla="*/ 6308399 h 6858000"/>
              <a:gd name="connsiteX339" fmla="*/ 5873462 w 6096000"/>
              <a:gd name="connsiteY339" fmla="*/ 6308399 h 6858000"/>
              <a:gd name="connsiteX340" fmla="*/ 5873462 w 6096000"/>
              <a:gd name="connsiteY340" fmla="*/ 6306320 h 6858000"/>
              <a:gd name="connsiteX341" fmla="*/ 5867292 w 6096000"/>
              <a:gd name="connsiteY341" fmla="*/ 6285536 h 6858000"/>
              <a:gd name="connsiteX342" fmla="*/ 5865236 w 6096000"/>
              <a:gd name="connsiteY342" fmla="*/ 6285536 h 6858000"/>
              <a:gd name="connsiteX343" fmla="*/ 5813822 w 6096000"/>
              <a:gd name="connsiteY343" fmla="*/ 6285536 h 6858000"/>
              <a:gd name="connsiteX344" fmla="*/ 5805596 w 6096000"/>
              <a:gd name="connsiteY344" fmla="*/ 6264752 h 6858000"/>
              <a:gd name="connsiteX345" fmla="*/ 5842614 w 6096000"/>
              <a:gd name="connsiteY345" fmla="*/ 6227340 h 6858000"/>
              <a:gd name="connsiteX346" fmla="*/ 5842614 w 6096000"/>
              <a:gd name="connsiteY346" fmla="*/ 6225261 h 6858000"/>
              <a:gd name="connsiteX347" fmla="*/ 5832331 w 6096000"/>
              <a:gd name="connsiteY347" fmla="*/ 6206555 h 6858000"/>
              <a:gd name="connsiteX348" fmla="*/ 5830275 w 6096000"/>
              <a:gd name="connsiteY348" fmla="*/ 6206555 h 6858000"/>
              <a:gd name="connsiteX349" fmla="*/ 5780918 w 6096000"/>
              <a:gd name="connsiteY349" fmla="*/ 6219026 h 6858000"/>
              <a:gd name="connsiteX350" fmla="*/ 5766522 w 6096000"/>
              <a:gd name="connsiteY350" fmla="*/ 6202398 h 6858000"/>
              <a:gd name="connsiteX351" fmla="*/ 5793257 w 6096000"/>
              <a:gd name="connsiteY351" fmla="*/ 6156672 h 6858000"/>
              <a:gd name="connsiteX352" fmla="*/ 5793257 w 6096000"/>
              <a:gd name="connsiteY352" fmla="*/ 6154594 h 6858000"/>
              <a:gd name="connsiteX353" fmla="*/ 5776805 w 6096000"/>
              <a:gd name="connsiteY353" fmla="*/ 6140044 h 6858000"/>
              <a:gd name="connsiteX354" fmla="*/ 5731561 w 6096000"/>
              <a:gd name="connsiteY354" fmla="*/ 6164986 h 6858000"/>
              <a:gd name="connsiteX355" fmla="*/ 5713052 w 6096000"/>
              <a:gd name="connsiteY355" fmla="*/ 6152515 h 6858000"/>
              <a:gd name="connsiteX356" fmla="*/ 5727448 w 6096000"/>
              <a:gd name="connsiteY356" fmla="*/ 6102632 h 6858000"/>
              <a:gd name="connsiteX357" fmla="*/ 5727448 w 6096000"/>
              <a:gd name="connsiteY357" fmla="*/ 6100554 h 6858000"/>
              <a:gd name="connsiteX358" fmla="*/ 5708939 w 6096000"/>
              <a:gd name="connsiteY358" fmla="*/ 6090162 h 6858000"/>
              <a:gd name="connsiteX359" fmla="*/ 5706882 w 6096000"/>
              <a:gd name="connsiteY359" fmla="*/ 6088083 h 6858000"/>
              <a:gd name="connsiteX360" fmla="*/ 5706882 w 6096000"/>
              <a:gd name="connsiteY360" fmla="*/ 6090162 h 6858000"/>
              <a:gd name="connsiteX361" fmla="*/ 5669865 w 6096000"/>
              <a:gd name="connsiteY361" fmla="*/ 6125495 h 6858000"/>
              <a:gd name="connsiteX362" fmla="*/ 5649300 w 6096000"/>
              <a:gd name="connsiteY362" fmla="*/ 6117182 h 6858000"/>
              <a:gd name="connsiteX363" fmla="*/ 5653412 w 6096000"/>
              <a:gd name="connsiteY363" fmla="*/ 6090162 h 6858000"/>
              <a:gd name="connsiteX364" fmla="*/ 5649300 w 6096000"/>
              <a:gd name="connsiteY364" fmla="*/ 6065220 h 6858000"/>
              <a:gd name="connsiteX365" fmla="*/ 5649300 w 6096000"/>
              <a:gd name="connsiteY365" fmla="*/ 6063142 h 6858000"/>
              <a:gd name="connsiteX366" fmla="*/ 5647243 w 6096000"/>
              <a:gd name="connsiteY366" fmla="*/ 6063142 h 6858000"/>
              <a:gd name="connsiteX367" fmla="*/ 5626678 w 6096000"/>
              <a:gd name="connsiteY367" fmla="*/ 6058985 h 6858000"/>
              <a:gd name="connsiteX368" fmla="*/ 5599943 w 6096000"/>
              <a:gd name="connsiteY368" fmla="*/ 6104711 h 6858000"/>
              <a:gd name="connsiteX369" fmla="*/ 5577321 w 6096000"/>
              <a:gd name="connsiteY369" fmla="*/ 6100554 h 6858000"/>
              <a:gd name="connsiteX370" fmla="*/ 5564982 w 6096000"/>
              <a:gd name="connsiteY370" fmla="*/ 6050671 h 6858000"/>
              <a:gd name="connsiteX371" fmla="*/ 5562925 w 6096000"/>
              <a:gd name="connsiteY371" fmla="*/ 6050671 h 6858000"/>
              <a:gd name="connsiteX372" fmla="*/ 5542359 w 6096000"/>
              <a:gd name="connsiteY372" fmla="*/ 6050671 h 6858000"/>
              <a:gd name="connsiteX373" fmla="*/ 5540303 w 6096000"/>
              <a:gd name="connsiteY373" fmla="*/ 6050671 h 6858000"/>
              <a:gd name="connsiteX374" fmla="*/ 0 w 6096000"/>
              <a:gd name="connsiteY374" fmla="*/ 0 h 6858000"/>
              <a:gd name="connsiteX375" fmla="*/ 6096000 w 6096000"/>
              <a:gd name="connsiteY375" fmla="*/ 0 h 6858000"/>
              <a:gd name="connsiteX376" fmla="*/ 6096000 w 6096000"/>
              <a:gd name="connsiteY376" fmla="*/ 6858000 h 6858000"/>
              <a:gd name="connsiteX377" fmla="*/ 0 w 6096000"/>
              <a:gd name="connsiteY37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Lst>
            <a:rect l="l" t="t" r="r" b="b"/>
            <a:pathLst>
              <a:path w="6096000" h="6858000">
                <a:moveTo>
                  <a:pt x="5507402" y="6448102"/>
                </a:moveTo>
                <a:cubicBezTo>
                  <a:pt x="5511483" y="6446018"/>
                  <a:pt x="5513524" y="6446018"/>
                  <a:pt x="5517605" y="6448102"/>
                </a:cubicBezTo>
                <a:cubicBezTo>
                  <a:pt x="5519645" y="6450187"/>
                  <a:pt x="5521686" y="6452271"/>
                  <a:pt x="5521686" y="6456440"/>
                </a:cubicBezTo>
                <a:cubicBezTo>
                  <a:pt x="5527808" y="6558584"/>
                  <a:pt x="5527808" y="6558584"/>
                  <a:pt x="5527808" y="6558584"/>
                </a:cubicBezTo>
                <a:cubicBezTo>
                  <a:pt x="5529848" y="6564837"/>
                  <a:pt x="5527808" y="6566922"/>
                  <a:pt x="5525767" y="6569006"/>
                </a:cubicBezTo>
                <a:cubicBezTo>
                  <a:pt x="5523727" y="6571091"/>
                  <a:pt x="5521686" y="6569006"/>
                  <a:pt x="5519645" y="6569006"/>
                </a:cubicBezTo>
                <a:cubicBezTo>
                  <a:pt x="5474752" y="6558584"/>
                  <a:pt x="5444142" y="6539822"/>
                  <a:pt x="5413533" y="6506470"/>
                </a:cubicBezTo>
                <a:cubicBezTo>
                  <a:pt x="5411492" y="6504386"/>
                  <a:pt x="5409451" y="6502301"/>
                  <a:pt x="5409451" y="6500217"/>
                </a:cubicBezTo>
                <a:cubicBezTo>
                  <a:pt x="5409451" y="6500217"/>
                  <a:pt x="5409451" y="6500217"/>
                  <a:pt x="5409451" y="6498131"/>
                </a:cubicBezTo>
                <a:cubicBezTo>
                  <a:pt x="5409451" y="6496047"/>
                  <a:pt x="5413533" y="6493962"/>
                  <a:pt x="5415573" y="6493962"/>
                </a:cubicBezTo>
                <a:cubicBezTo>
                  <a:pt x="5507402" y="6448102"/>
                  <a:pt x="5507402" y="6448102"/>
                  <a:pt x="5507402" y="6448102"/>
                </a:cubicBezTo>
                <a:close/>
                <a:moveTo>
                  <a:pt x="5590136" y="6446018"/>
                </a:moveTo>
                <a:cubicBezTo>
                  <a:pt x="5594256" y="6446018"/>
                  <a:pt x="5596317" y="6446018"/>
                  <a:pt x="5600438" y="6446018"/>
                </a:cubicBezTo>
                <a:cubicBezTo>
                  <a:pt x="5691097" y="6491784"/>
                  <a:pt x="5691097" y="6491784"/>
                  <a:pt x="5691097" y="6491784"/>
                </a:cubicBezTo>
                <a:cubicBezTo>
                  <a:pt x="5695218" y="6493864"/>
                  <a:pt x="5697278" y="6495944"/>
                  <a:pt x="5699339" y="6498025"/>
                </a:cubicBezTo>
                <a:cubicBezTo>
                  <a:pt x="5699339" y="6500105"/>
                  <a:pt x="5697278" y="6502185"/>
                  <a:pt x="5695218" y="6504265"/>
                </a:cubicBezTo>
                <a:cubicBezTo>
                  <a:pt x="5664312" y="6537549"/>
                  <a:pt x="5631344" y="6556272"/>
                  <a:pt x="5588076" y="6566673"/>
                </a:cubicBezTo>
                <a:cubicBezTo>
                  <a:pt x="5583954" y="6568753"/>
                  <a:pt x="5581894" y="6568753"/>
                  <a:pt x="5579833" y="6566673"/>
                </a:cubicBezTo>
                <a:cubicBezTo>
                  <a:pt x="5577773" y="6564593"/>
                  <a:pt x="5577773" y="6560432"/>
                  <a:pt x="5577773" y="6558352"/>
                </a:cubicBezTo>
                <a:cubicBezTo>
                  <a:pt x="5586015" y="6454339"/>
                  <a:pt x="5586015" y="6454339"/>
                  <a:pt x="5586015" y="6454339"/>
                </a:cubicBezTo>
                <a:cubicBezTo>
                  <a:pt x="5586015" y="6452259"/>
                  <a:pt x="5588076" y="6448098"/>
                  <a:pt x="5590136" y="6446018"/>
                </a:cubicBezTo>
                <a:close/>
                <a:moveTo>
                  <a:pt x="4772401" y="6406275"/>
                </a:moveTo>
                <a:cubicBezTo>
                  <a:pt x="4772401" y="6406275"/>
                  <a:pt x="4772401" y="6406275"/>
                  <a:pt x="4772401" y="6449478"/>
                </a:cubicBezTo>
                <a:cubicBezTo>
                  <a:pt x="4772401" y="6449478"/>
                  <a:pt x="4745333" y="6457707"/>
                  <a:pt x="4724512" y="6457707"/>
                </a:cubicBezTo>
                <a:cubicBezTo>
                  <a:pt x="4707855" y="6457707"/>
                  <a:pt x="4705773" y="6441249"/>
                  <a:pt x="4705773" y="6433020"/>
                </a:cubicBezTo>
                <a:cubicBezTo>
                  <a:pt x="4705773" y="6418619"/>
                  <a:pt x="4714102" y="6410390"/>
                  <a:pt x="4730759" y="6408333"/>
                </a:cubicBezTo>
                <a:close/>
                <a:moveTo>
                  <a:pt x="4422900" y="6336141"/>
                </a:moveTo>
                <a:cubicBezTo>
                  <a:pt x="4451537" y="6336141"/>
                  <a:pt x="4463811" y="6352748"/>
                  <a:pt x="4463811" y="6396340"/>
                </a:cubicBezTo>
                <a:cubicBezTo>
                  <a:pt x="4463811" y="6433704"/>
                  <a:pt x="4457675" y="6456538"/>
                  <a:pt x="4422900" y="6456538"/>
                </a:cubicBezTo>
                <a:cubicBezTo>
                  <a:pt x="4388125" y="6456538"/>
                  <a:pt x="4381988" y="6433704"/>
                  <a:pt x="4381988" y="6396340"/>
                </a:cubicBezTo>
                <a:cubicBezTo>
                  <a:pt x="4381988" y="6352748"/>
                  <a:pt x="4392216" y="6336141"/>
                  <a:pt x="4422900" y="6336141"/>
                </a:cubicBezTo>
                <a:close/>
                <a:moveTo>
                  <a:pt x="5577123" y="6327829"/>
                </a:moveTo>
                <a:cubicBezTo>
                  <a:pt x="5579950" y="6327310"/>
                  <a:pt x="5583033" y="6327829"/>
                  <a:pt x="5586116" y="6328868"/>
                </a:cubicBezTo>
                <a:cubicBezTo>
                  <a:pt x="5602562" y="6341337"/>
                  <a:pt x="5612840" y="6360039"/>
                  <a:pt x="5612840" y="6380819"/>
                </a:cubicBezTo>
                <a:cubicBezTo>
                  <a:pt x="5612840" y="6411990"/>
                  <a:pt x="5586116" y="6439004"/>
                  <a:pt x="5553226" y="6439004"/>
                </a:cubicBezTo>
                <a:cubicBezTo>
                  <a:pt x="5520336" y="6439004"/>
                  <a:pt x="5493612" y="6411990"/>
                  <a:pt x="5493612" y="6380819"/>
                </a:cubicBezTo>
                <a:cubicBezTo>
                  <a:pt x="5493612" y="6360039"/>
                  <a:pt x="5503890" y="6341337"/>
                  <a:pt x="5520336" y="6330947"/>
                </a:cubicBezTo>
                <a:cubicBezTo>
                  <a:pt x="5526503" y="6326790"/>
                  <a:pt x="5532669" y="6326790"/>
                  <a:pt x="5536781" y="6333024"/>
                </a:cubicBezTo>
                <a:cubicBezTo>
                  <a:pt x="5540892" y="6339259"/>
                  <a:pt x="5538837" y="6345492"/>
                  <a:pt x="5534725" y="6349649"/>
                </a:cubicBezTo>
                <a:cubicBezTo>
                  <a:pt x="5524447" y="6355883"/>
                  <a:pt x="5518280" y="6368351"/>
                  <a:pt x="5518280" y="6380819"/>
                </a:cubicBezTo>
                <a:cubicBezTo>
                  <a:pt x="5518280" y="6399522"/>
                  <a:pt x="5534725" y="6416146"/>
                  <a:pt x="5553226" y="6416146"/>
                </a:cubicBezTo>
                <a:cubicBezTo>
                  <a:pt x="5571727" y="6416146"/>
                  <a:pt x="5588172" y="6399522"/>
                  <a:pt x="5588172" y="6380819"/>
                </a:cubicBezTo>
                <a:cubicBezTo>
                  <a:pt x="5588172" y="6368351"/>
                  <a:pt x="5582005" y="6355883"/>
                  <a:pt x="5571727" y="6349649"/>
                </a:cubicBezTo>
                <a:cubicBezTo>
                  <a:pt x="5567616" y="6345492"/>
                  <a:pt x="5565560" y="6339259"/>
                  <a:pt x="5569671" y="6333024"/>
                </a:cubicBezTo>
                <a:cubicBezTo>
                  <a:pt x="5571727" y="6329908"/>
                  <a:pt x="5574297" y="6328349"/>
                  <a:pt x="5577123" y="6327829"/>
                </a:cubicBezTo>
                <a:close/>
                <a:moveTo>
                  <a:pt x="5726057" y="6312763"/>
                </a:moveTo>
                <a:cubicBezTo>
                  <a:pt x="5728124" y="6312763"/>
                  <a:pt x="5730190" y="6316915"/>
                  <a:pt x="5730190" y="6318992"/>
                </a:cubicBezTo>
                <a:cubicBezTo>
                  <a:pt x="5742588" y="6362590"/>
                  <a:pt x="5742588" y="6399960"/>
                  <a:pt x="5730190" y="6443559"/>
                </a:cubicBezTo>
                <a:cubicBezTo>
                  <a:pt x="5728124" y="6447711"/>
                  <a:pt x="5728124" y="6449787"/>
                  <a:pt x="5726057" y="6449787"/>
                </a:cubicBezTo>
                <a:cubicBezTo>
                  <a:pt x="5721924" y="6451863"/>
                  <a:pt x="5719858" y="6449787"/>
                  <a:pt x="5717791" y="6447711"/>
                </a:cubicBezTo>
                <a:cubicBezTo>
                  <a:pt x="5633066" y="6389579"/>
                  <a:pt x="5633066" y="6389579"/>
                  <a:pt x="5633066" y="6389579"/>
                </a:cubicBezTo>
                <a:cubicBezTo>
                  <a:pt x="5628933" y="6387504"/>
                  <a:pt x="5626867" y="6385427"/>
                  <a:pt x="5626867" y="6381275"/>
                </a:cubicBezTo>
                <a:cubicBezTo>
                  <a:pt x="5626867" y="6379199"/>
                  <a:pt x="5628933" y="6375047"/>
                  <a:pt x="5633066" y="6372971"/>
                </a:cubicBezTo>
                <a:cubicBezTo>
                  <a:pt x="5717791" y="6314840"/>
                  <a:pt x="5717791" y="6314840"/>
                  <a:pt x="5717791" y="6314840"/>
                </a:cubicBezTo>
                <a:cubicBezTo>
                  <a:pt x="5719858" y="6312763"/>
                  <a:pt x="5723991" y="6312763"/>
                  <a:pt x="5726057" y="6312763"/>
                </a:cubicBezTo>
                <a:close/>
                <a:moveTo>
                  <a:pt x="5380229" y="6312763"/>
                </a:moveTo>
                <a:cubicBezTo>
                  <a:pt x="5384320" y="6312763"/>
                  <a:pt x="5386366" y="6314840"/>
                  <a:pt x="5388412" y="6316915"/>
                </a:cubicBezTo>
                <a:cubicBezTo>
                  <a:pt x="5472280" y="6372971"/>
                  <a:pt x="5472280" y="6372971"/>
                  <a:pt x="5472280" y="6372971"/>
                </a:cubicBezTo>
                <a:cubicBezTo>
                  <a:pt x="5476371" y="6375047"/>
                  <a:pt x="5478417" y="6379199"/>
                  <a:pt x="5478417" y="6381275"/>
                </a:cubicBezTo>
                <a:cubicBezTo>
                  <a:pt x="5478417" y="6385427"/>
                  <a:pt x="5476371" y="6387504"/>
                  <a:pt x="5472280" y="6389579"/>
                </a:cubicBezTo>
                <a:lnTo>
                  <a:pt x="5388412" y="6447711"/>
                </a:lnTo>
                <a:cubicBezTo>
                  <a:pt x="5384320" y="6449787"/>
                  <a:pt x="5382275" y="6451863"/>
                  <a:pt x="5380229" y="6449787"/>
                </a:cubicBezTo>
                <a:cubicBezTo>
                  <a:pt x="5378184" y="6449787"/>
                  <a:pt x="5376138" y="6447711"/>
                  <a:pt x="5376138" y="6443559"/>
                </a:cubicBezTo>
                <a:cubicBezTo>
                  <a:pt x="5363865" y="6399960"/>
                  <a:pt x="5363865" y="6364666"/>
                  <a:pt x="5376138" y="6318992"/>
                </a:cubicBezTo>
                <a:cubicBezTo>
                  <a:pt x="5376138" y="6316915"/>
                  <a:pt x="5378184" y="6314840"/>
                  <a:pt x="5380229" y="6312763"/>
                </a:cubicBezTo>
                <a:close/>
                <a:moveTo>
                  <a:pt x="4992184" y="6302243"/>
                </a:moveTo>
                <a:cubicBezTo>
                  <a:pt x="4990131" y="6302243"/>
                  <a:pt x="4988078" y="6302243"/>
                  <a:pt x="4986024" y="6304321"/>
                </a:cubicBezTo>
                <a:cubicBezTo>
                  <a:pt x="4983972" y="6306398"/>
                  <a:pt x="4983972" y="6308475"/>
                  <a:pt x="4983972" y="6310551"/>
                </a:cubicBezTo>
                <a:cubicBezTo>
                  <a:pt x="5025033" y="6468402"/>
                  <a:pt x="5025033" y="6468402"/>
                  <a:pt x="5025033" y="6468402"/>
                </a:cubicBezTo>
                <a:cubicBezTo>
                  <a:pt x="5027086" y="6476710"/>
                  <a:pt x="5035299" y="6489171"/>
                  <a:pt x="5049670" y="6489171"/>
                </a:cubicBezTo>
                <a:cubicBezTo>
                  <a:pt x="5057882" y="6489171"/>
                  <a:pt x="5057882" y="6489171"/>
                  <a:pt x="5057882" y="6489171"/>
                </a:cubicBezTo>
                <a:cubicBezTo>
                  <a:pt x="5055829" y="6493325"/>
                  <a:pt x="5055829" y="6495403"/>
                  <a:pt x="5053776" y="6497479"/>
                </a:cubicBezTo>
                <a:cubicBezTo>
                  <a:pt x="5053776" y="6499556"/>
                  <a:pt x="5053776" y="6499556"/>
                  <a:pt x="5053776" y="6499556"/>
                </a:cubicBezTo>
                <a:cubicBezTo>
                  <a:pt x="5051723" y="6505788"/>
                  <a:pt x="5049670" y="6518249"/>
                  <a:pt x="5029139" y="6518249"/>
                </a:cubicBezTo>
                <a:cubicBezTo>
                  <a:pt x="4994237" y="6516172"/>
                  <a:pt x="4994237" y="6516172"/>
                  <a:pt x="4994237" y="6516172"/>
                </a:cubicBezTo>
                <a:cubicBezTo>
                  <a:pt x="4992184" y="6514095"/>
                  <a:pt x="4990131" y="6516172"/>
                  <a:pt x="4988078" y="6518249"/>
                </a:cubicBezTo>
                <a:cubicBezTo>
                  <a:pt x="4986024" y="6518249"/>
                  <a:pt x="4986024" y="6520326"/>
                  <a:pt x="4986024" y="6522403"/>
                </a:cubicBezTo>
                <a:cubicBezTo>
                  <a:pt x="4986024" y="6541096"/>
                  <a:pt x="4986024" y="6541096"/>
                  <a:pt x="4986024" y="6541096"/>
                </a:cubicBezTo>
                <a:cubicBezTo>
                  <a:pt x="4986024" y="6545250"/>
                  <a:pt x="4988078" y="6547327"/>
                  <a:pt x="4992184" y="6547327"/>
                </a:cubicBezTo>
                <a:cubicBezTo>
                  <a:pt x="5002449" y="6551480"/>
                  <a:pt x="5022980" y="6553557"/>
                  <a:pt x="5039404" y="6553557"/>
                </a:cubicBezTo>
                <a:cubicBezTo>
                  <a:pt x="5039404" y="6553557"/>
                  <a:pt x="5039404" y="6553557"/>
                  <a:pt x="5041458" y="6553557"/>
                </a:cubicBezTo>
                <a:cubicBezTo>
                  <a:pt x="5068148" y="6553557"/>
                  <a:pt x="5086625" y="6536942"/>
                  <a:pt x="5094838" y="6501633"/>
                </a:cubicBezTo>
                <a:cubicBezTo>
                  <a:pt x="5105103" y="6462170"/>
                  <a:pt x="5119474" y="6410246"/>
                  <a:pt x="5127687" y="6372861"/>
                </a:cubicBezTo>
                <a:cubicBezTo>
                  <a:pt x="5131793" y="6356245"/>
                  <a:pt x="5135899" y="6341706"/>
                  <a:pt x="5140005" y="6331321"/>
                </a:cubicBezTo>
                <a:cubicBezTo>
                  <a:pt x="5144111" y="6310551"/>
                  <a:pt x="5144111" y="6310551"/>
                  <a:pt x="5144111" y="6310551"/>
                </a:cubicBezTo>
                <a:cubicBezTo>
                  <a:pt x="5144111" y="6308475"/>
                  <a:pt x="5144111" y="6306398"/>
                  <a:pt x="5142058" y="6304321"/>
                </a:cubicBezTo>
                <a:cubicBezTo>
                  <a:pt x="5142058" y="6302243"/>
                  <a:pt x="5140005" y="6302243"/>
                  <a:pt x="5137952" y="6302243"/>
                </a:cubicBezTo>
                <a:cubicBezTo>
                  <a:pt x="5109209" y="6302243"/>
                  <a:pt x="5109209" y="6302243"/>
                  <a:pt x="5109209" y="6302243"/>
                </a:cubicBezTo>
                <a:cubicBezTo>
                  <a:pt x="5107156" y="6302243"/>
                  <a:pt x="5103050" y="6304321"/>
                  <a:pt x="5103050" y="6306398"/>
                </a:cubicBezTo>
                <a:cubicBezTo>
                  <a:pt x="5066094" y="6447632"/>
                  <a:pt x="5066094" y="6447632"/>
                  <a:pt x="5066094" y="6447632"/>
                </a:cubicBezTo>
                <a:cubicBezTo>
                  <a:pt x="5064041" y="6447632"/>
                  <a:pt x="5064041" y="6447632"/>
                  <a:pt x="5064041" y="6447632"/>
                </a:cubicBezTo>
                <a:cubicBezTo>
                  <a:pt x="5025033" y="6306398"/>
                  <a:pt x="5025033" y="6306398"/>
                  <a:pt x="5025033" y="6306398"/>
                </a:cubicBezTo>
                <a:cubicBezTo>
                  <a:pt x="5025033" y="6304321"/>
                  <a:pt x="5022980" y="6302243"/>
                  <a:pt x="5018874" y="6302243"/>
                </a:cubicBezTo>
                <a:cubicBezTo>
                  <a:pt x="4992184" y="6302243"/>
                  <a:pt x="4992184" y="6302243"/>
                  <a:pt x="4992184" y="6302243"/>
                </a:cubicBezTo>
                <a:close/>
                <a:moveTo>
                  <a:pt x="4952412" y="6299906"/>
                </a:moveTo>
                <a:cubicBezTo>
                  <a:pt x="4934001" y="6299906"/>
                  <a:pt x="4915591" y="6312391"/>
                  <a:pt x="4903317" y="6320715"/>
                </a:cubicBezTo>
                <a:cubicBezTo>
                  <a:pt x="4903317" y="6308230"/>
                  <a:pt x="4903317" y="6308230"/>
                  <a:pt x="4903317" y="6308230"/>
                </a:cubicBezTo>
                <a:cubicBezTo>
                  <a:pt x="4903317" y="6304067"/>
                  <a:pt x="4901272" y="6301987"/>
                  <a:pt x="4897181" y="6301987"/>
                </a:cubicBezTo>
                <a:cubicBezTo>
                  <a:pt x="4868542" y="6301987"/>
                  <a:pt x="4868542" y="6301987"/>
                  <a:pt x="4868542" y="6301987"/>
                </a:cubicBezTo>
                <a:cubicBezTo>
                  <a:pt x="4864451" y="6301987"/>
                  <a:pt x="4862406" y="6304067"/>
                  <a:pt x="4862406" y="6308230"/>
                </a:cubicBezTo>
                <a:cubicBezTo>
                  <a:pt x="4862406" y="6483025"/>
                  <a:pt x="4862406" y="6483025"/>
                  <a:pt x="4862406" y="6483025"/>
                </a:cubicBezTo>
                <a:cubicBezTo>
                  <a:pt x="4862406" y="6487187"/>
                  <a:pt x="4864451" y="6489268"/>
                  <a:pt x="4868542" y="6489268"/>
                </a:cubicBezTo>
                <a:cubicBezTo>
                  <a:pt x="4897181" y="6489268"/>
                  <a:pt x="4897181" y="6489268"/>
                  <a:pt x="4897181" y="6489268"/>
                </a:cubicBezTo>
                <a:cubicBezTo>
                  <a:pt x="4901272" y="6489268"/>
                  <a:pt x="4903317" y="6487187"/>
                  <a:pt x="4903317" y="6483025"/>
                </a:cubicBezTo>
                <a:cubicBezTo>
                  <a:pt x="4903317" y="6362333"/>
                  <a:pt x="4903317" y="6362333"/>
                  <a:pt x="4903317" y="6362333"/>
                </a:cubicBezTo>
                <a:cubicBezTo>
                  <a:pt x="4911500" y="6356090"/>
                  <a:pt x="4929910" y="6341524"/>
                  <a:pt x="4954457" y="6339443"/>
                </a:cubicBezTo>
                <a:cubicBezTo>
                  <a:pt x="4958548" y="6339443"/>
                  <a:pt x="4960594" y="6335281"/>
                  <a:pt x="4960594" y="6333200"/>
                </a:cubicBezTo>
                <a:cubicBezTo>
                  <a:pt x="4960594" y="6306149"/>
                  <a:pt x="4960594" y="6306149"/>
                  <a:pt x="4960594" y="6306149"/>
                </a:cubicBezTo>
                <a:cubicBezTo>
                  <a:pt x="4960594" y="6304067"/>
                  <a:pt x="4960594" y="6301987"/>
                  <a:pt x="4958548" y="6301987"/>
                </a:cubicBezTo>
                <a:cubicBezTo>
                  <a:pt x="4956503" y="6299906"/>
                  <a:pt x="4954457" y="6299906"/>
                  <a:pt x="4952412" y="6299906"/>
                </a:cubicBezTo>
                <a:close/>
                <a:moveTo>
                  <a:pt x="4751504" y="6296399"/>
                </a:moveTo>
                <a:cubicBezTo>
                  <a:pt x="4730811" y="6296399"/>
                  <a:pt x="4695633" y="6302637"/>
                  <a:pt x="4681148" y="6304717"/>
                </a:cubicBezTo>
                <a:cubicBezTo>
                  <a:pt x="4677009" y="6304717"/>
                  <a:pt x="4674940" y="6308875"/>
                  <a:pt x="4674940" y="6310955"/>
                </a:cubicBezTo>
                <a:cubicBezTo>
                  <a:pt x="4674940" y="6310955"/>
                  <a:pt x="4674940" y="6310955"/>
                  <a:pt x="4677009" y="6335908"/>
                </a:cubicBezTo>
                <a:cubicBezTo>
                  <a:pt x="4677009" y="6337987"/>
                  <a:pt x="4677009" y="6340067"/>
                  <a:pt x="4679079" y="6340067"/>
                </a:cubicBezTo>
                <a:cubicBezTo>
                  <a:pt x="4681148" y="6342146"/>
                  <a:pt x="4681148" y="6342146"/>
                  <a:pt x="4683217" y="6342146"/>
                </a:cubicBezTo>
                <a:cubicBezTo>
                  <a:pt x="4699771" y="6342146"/>
                  <a:pt x="4728741" y="6337987"/>
                  <a:pt x="4749434" y="6337987"/>
                </a:cubicBezTo>
                <a:cubicBezTo>
                  <a:pt x="4763918" y="6337987"/>
                  <a:pt x="4772196" y="6346305"/>
                  <a:pt x="4772196" y="6360861"/>
                </a:cubicBezTo>
                <a:cubicBezTo>
                  <a:pt x="4772196" y="6360861"/>
                  <a:pt x="4772196" y="6360861"/>
                  <a:pt x="4772196" y="6373337"/>
                </a:cubicBezTo>
                <a:cubicBezTo>
                  <a:pt x="4772196" y="6373337"/>
                  <a:pt x="4772196" y="6373337"/>
                  <a:pt x="4726672" y="6377496"/>
                </a:cubicBezTo>
                <a:cubicBezTo>
                  <a:pt x="4681148" y="6379576"/>
                  <a:pt x="4662524" y="6396211"/>
                  <a:pt x="4662524" y="6433640"/>
                </a:cubicBezTo>
                <a:cubicBezTo>
                  <a:pt x="4662524" y="6473149"/>
                  <a:pt x="4683217" y="6493943"/>
                  <a:pt x="4718395" y="6493943"/>
                </a:cubicBezTo>
                <a:cubicBezTo>
                  <a:pt x="4747365" y="6493943"/>
                  <a:pt x="4778404" y="6481467"/>
                  <a:pt x="4778404" y="6481467"/>
                </a:cubicBezTo>
                <a:cubicBezTo>
                  <a:pt x="4786681" y="6487705"/>
                  <a:pt x="4792889" y="6491864"/>
                  <a:pt x="4807374" y="6493943"/>
                </a:cubicBezTo>
                <a:cubicBezTo>
                  <a:pt x="4809443" y="6493943"/>
                  <a:pt x="4811512" y="6493943"/>
                  <a:pt x="4813582" y="6491864"/>
                </a:cubicBezTo>
                <a:cubicBezTo>
                  <a:pt x="4813582" y="6489784"/>
                  <a:pt x="4815651" y="6487705"/>
                  <a:pt x="4815651" y="6485626"/>
                </a:cubicBezTo>
                <a:cubicBezTo>
                  <a:pt x="4815651" y="6485626"/>
                  <a:pt x="4815651" y="6485626"/>
                  <a:pt x="4815651" y="6360861"/>
                </a:cubicBezTo>
                <a:cubicBezTo>
                  <a:pt x="4815651" y="6317193"/>
                  <a:pt x="4794958" y="6296399"/>
                  <a:pt x="4751504" y="6296399"/>
                </a:cubicBezTo>
                <a:close/>
                <a:moveTo>
                  <a:pt x="4422899" y="6296399"/>
                </a:moveTo>
                <a:cubicBezTo>
                  <a:pt x="4376419" y="6296399"/>
                  <a:pt x="4338738" y="6340620"/>
                  <a:pt x="4338738" y="6395171"/>
                </a:cubicBezTo>
                <a:cubicBezTo>
                  <a:pt x="4338738" y="6449722"/>
                  <a:pt x="4376419" y="6493943"/>
                  <a:pt x="4422899" y="6493943"/>
                </a:cubicBezTo>
                <a:cubicBezTo>
                  <a:pt x="4469380" y="6493943"/>
                  <a:pt x="4507060" y="6449722"/>
                  <a:pt x="4507060" y="6395171"/>
                </a:cubicBezTo>
                <a:cubicBezTo>
                  <a:pt x="4507060" y="6340620"/>
                  <a:pt x="4469380" y="6296399"/>
                  <a:pt x="4422899" y="6296399"/>
                </a:cubicBezTo>
                <a:close/>
                <a:moveTo>
                  <a:pt x="4206945" y="6270683"/>
                </a:moveTo>
                <a:cubicBezTo>
                  <a:pt x="4206945" y="6270683"/>
                  <a:pt x="4206945" y="6270683"/>
                  <a:pt x="4223310" y="6270683"/>
                </a:cubicBezTo>
                <a:cubicBezTo>
                  <a:pt x="4253994" y="6270683"/>
                  <a:pt x="4266267" y="6291600"/>
                  <a:pt x="4266267" y="6310425"/>
                </a:cubicBezTo>
                <a:cubicBezTo>
                  <a:pt x="4266267" y="6333435"/>
                  <a:pt x="4247857" y="6348076"/>
                  <a:pt x="4221264" y="6348076"/>
                </a:cubicBezTo>
                <a:cubicBezTo>
                  <a:pt x="4198763" y="6350168"/>
                  <a:pt x="4184444" y="6348076"/>
                  <a:pt x="4176261" y="6348076"/>
                </a:cubicBezTo>
                <a:cubicBezTo>
                  <a:pt x="4176261" y="6348076"/>
                  <a:pt x="4176261" y="6348076"/>
                  <a:pt x="4176261" y="6272775"/>
                </a:cubicBezTo>
                <a:cubicBezTo>
                  <a:pt x="4180353" y="6270683"/>
                  <a:pt x="4190581" y="6270683"/>
                  <a:pt x="4206945" y="6270683"/>
                </a:cubicBezTo>
                <a:close/>
                <a:moveTo>
                  <a:pt x="4583182" y="6258994"/>
                </a:moveTo>
                <a:cubicBezTo>
                  <a:pt x="4583182" y="6258994"/>
                  <a:pt x="4583182" y="6258994"/>
                  <a:pt x="4554472" y="6265238"/>
                </a:cubicBezTo>
                <a:cubicBezTo>
                  <a:pt x="4550371" y="6267320"/>
                  <a:pt x="4548320" y="6269402"/>
                  <a:pt x="4548320" y="6271482"/>
                </a:cubicBezTo>
                <a:cubicBezTo>
                  <a:pt x="4548320" y="6271482"/>
                  <a:pt x="4548320" y="6271482"/>
                  <a:pt x="4548320" y="6302704"/>
                </a:cubicBezTo>
                <a:cubicBezTo>
                  <a:pt x="4548320" y="6302704"/>
                  <a:pt x="4548320" y="6302704"/>
                  <a:pt x="4531914" y="6302704"/>
                </a:cubicBezTo>
                <a:cubicBezTo>
                  <a:pt x="4527813" y="6302704"/>
                  <a:pt x="4525762" y="6304786"/>
                  <a:pt x="4525762" y="6308949"/>
                </a:cubicBezTo>
                <a:cubicBezTo>
                  <a:pt x="4525762" y="6308949"/>
                  <a:pt x="4525762" y="6308949"/>
                  <a:pt x="4525762" y="6333927"/>
                </a:cubicBezTo>
                <a:cubicBezTo>
                  <a:pt x="4525762" y="6338090"/>
                  <a:pt x="4527813" y="6340171"/>
                  <a:pt x="4531914" y="6340171"/>
                </a:cubicBezTo>
                <a:cubicBezTo>
                  <a:pt x="4531914" y="6340171"/>
                  <a:pt x="4531914" y="6340171"/>
                  <a:pt x="4548320" y="6340171"/>
                </a:cubicBezTo>
                <a:cubicBezTo>
                  <a:pt x="4548320" y="6340171"/>
                  <a:pt x="4548320" y="6340171"/>
                  <a:pt x="4548320" y="6423430"/>
                </a:cubicBezTo>
                <a:cubicBezTo>
                  <a:pt x="4548320" y="6479629"/>
                  <a:pt x="4562675" y="6496281"/>
                  <a:pt x="4603689" y="6496281"/>
                </a:cubicBezTo>
                <a:cubicBezTo>
                  <a:pt x="4613943" y="6496281"/>
                  <a:pt x="4626247" y="6492118"/>
                  <a:pt x="4636500" y="6492118"/>
                </a:cubicBezTo>
                <a:cubicBezTo>
                  <a:pt x="4640602" y="6490037"/>
                  <a:pt x="4642652" y="6487955"/>
                  <a:pt x="4642652" y="6483792"/>
                </a:cubicBezTo>
                <a:cubicBezTo>
                  <a:pt x="4642652" y="6483792"/>
                  <a:pt x="4642652" y="6483792"/>
                  <a:pt x="4640602" y="6460896"/>
                </a:cubicBezTo>
                <a:cubicBezTo>
                  <a:pt x="4640602" y="6456733"/>
                  <a:pt x="4638551" y="6452570"/>
                  <a:pt x="4634449" y="6452570"/>
                </a:cubicBezTo>
                <a:cubicBezTo>
                  <a:pt x="4628297" y="6452570"/>
                  <a:pt x="4618044" y="6454652"/>
                  <a:pt x="4609841" y="6454652"/>
                </a:cubicBezTo>
                <a:cubicBezTo>
                  <a:pt x="4591385" y="6454652"/>
                  <a:pt x="4591385" y="6444245"/>
                  <a:pt x="4591385" y="6417185"/>
                </a:cubicBezTo>
                <a:cubicBezTo>
                  <a:pt x="4591385" y="6417185"/>
                  <a:pt x="4591385" y="6417185"/>
                  <a:pt x="4591385" y="6340171"/>
                </a:cubicBezTo>
                <a:cubicBezTo>
                  <a:pt x="4591385" y="6340171"/>
                  <a:pt x="4591385" y="6340171"/>
                  <a:pt x="4634449" y="6340171"/>
                </a:cubicBezTo>
                <a:cubicBezTo>
                  <a:pt x="4638551" y="6340171"/>
                  <a:pt x="4640602" y="6338090"/>
                  <a:pt x="4640602" y="6333927"/>
                </a:cubicBezTo>
                <a:cubicBezTo>
                  <a:pt x="4640602" y="6333927"/>
                  <a:pt x="4640602" y="6333927"/>
                  <a:pt x="4640602" y="6308949"/>
                </a:cubicBezTo>
                <a:cubicBezTo>
                  <a:pt x="4640602" y="6304786"/>
                  <a:pt x="4638551" y="6302704"/>
                  <a:pt x="4634449" y="6302704"/>
                </a:cubicBezTo>
                <a:cubicBezTo>
                  <a:pt x="4634449" y="6302704"/>
                  <a:pt x="4634449" y="6302704"/>
                  <a:pt x="4591385" y="6302704"/>
                </a:cubicBezTo>
                <a:cubicBezTo>
                  <a:pt x="4591385" y="6302704"/>
                  <a:pt x="4591385" y="6302704"/>
                  <a:pt x="4591385" y="6265238"/>
                </a:cubicBezTo>
                <a:cubicBezTo>
                  <a:pt x="4591385" y="6263157"/>
                  <a:pt x="4589334" y="6261075"/>
                  <a:pt x="4589334" y="6258994"/>
                </a:cubicBezTo>
                <a:cubicBezTo>
                  <a:pt x="4587283" y="6258994"/>
                  <a:pt x="4585232" y="6258994"/>
                  <a:pt x="4583182" y="6258994"/>
                </a:cubicBezTo>
                <a:close/>
                <a:moveTo>
                  <a:pt x="4217278" y="6229772"/>
                </a:moveTo>
                <a:cubicBezTo>
                  <a:pt x="4206968" y="6229772"/>
                  <a:pt x="4176038" y="6229772"/>
                  <a:pt x="4136861" y="6233924"/>
                </a:cubicBezTo>
                <a:cubicBezTo>
                  <a:pt x="4134798" y="6233924"/>
                  <a:pt x="4130674" y="6238076"/>
                  <a:pt x="4130674" y="6242228"/>
                </a:cubicBezTo>
                <a:cubicBezTo>
                  <a:pt x="4130674" y="6242228"/>
                  <a:pt x="4130674" y="6242228"/>
                  <a:pt x="4130674" y="6483040"/>
                </a:cubicBezTo>
                <a:cubicBezTo>
                  <a:pt x="4130674" y="6487192"/>
                  <a:pt x="4134798" y="6489268"/>
                  <a:pt x="4138922" y="6489268"/>
                </a:cubicBezTo>
                <a:cubicBezTo>
                  <a:pt x="4138922" y="6489268"/>
                  <a:pt x="4138922" y="6489268"/>
                  <a:pt x="4167790" y="6489268"/>
                </a:cubicBezTo>
                <a:cubicBezTo>
                  <a:pt x="4171914" y="6489268"/>
                  <a:pt x="4176038" y="6487192"/>
                  <a:pt x="4176038" y="6483040"/>
                </a:cubicBezTo>
                <a:cubicBezTo>
                  <a:pt x="4176038" y="6483040"/>
                  <a:pt x="4176038" y="6483040"/>
                  <a:pt x="4176038" y="6387546"/>
                </a:cubicBezTo>
                <a:cubicBezTo>
                  <a:pt x="4184286" y="6387546"/>
                  <a:pt x="4202844" y="6389621"/>
                  <a:pt x="4225526" y="6389621"/>
                </a:cubicBezTo>
                <a:cubicBezTo>
                  <a:pt x="4225526" y="6389621"/>
                  <a:pt x="4225526" y="6389621"/>
                  <a:pt x="4266766" y="6485115"/>
                </a:cubicBezTo>
                <a:cubicBezTo>
                  <a:pt x="4268828" y="6489268"/>
                  <a:pt x="4270890" y="6489268"/>
                  <a:pt x="4272952" y="6489268"/>
                </a:cubicBezTo>
                <a:cubicBezTo>
                  <a:pt x="4272952" y="6489268"/>
                  <a:pt x="4272952" y="6489268"/>
                  <a:pt x="4305944" y="6489268"/>
                </a:cubicBezTo>
                <a:cubicBezTo>
                  <a:pt x="4310068" y="6489268"/>
                  <a:pt x="4312130" y="6489268"/>
                  <a:pt x="4312130" y="6487192"/>
                </a:cubicBezTo>
                <a:cubicBezTo>
                  <a:pt x="4314192" y="6485115"/>
                  <a:pt x="4314192" y="6483040"/>
                  <a:pt x="4314192" y="6480964"/>
                </a:cubicBezTo>
                <a:lnTo>
                  <a:pt x="4266766" y="6377166"/>
                </a:lnTo>
                <a:cubicBezTo>
                  <a:pt x="4297696" y="6362634"/>
                  <a:pt x="4312130" y="6339798"/>
                  <a:pt x="4312130" y="6308658"/>
                </a:cubicBezTo>
                <a:cubicBezTo>
                  <a:pt x="4312130" y="6273367"/>
                  <a:pt x="4295634" y="6229772"/>
                  <a:pt x="4223464" y="6229772"/>
                </a:cubicBezTo>
                <a:cubicBezTo>
                  <a:pt x="4223464" y="6229772"/>
                  <a:pt x="4221402" y="6229772"/>
                  <a:pt x="4217278" y="6229772"/>
                </a:cubicBezTo>
                <a:close/>
                <a:moveTo>
                  <a:pt x="5579833" y="6196766"/>
                </a:moveTo>
                <a:cubicBezTo>
                  <a:pt x="5581894" y="6194705"/>
                  <a:pt x="5586015" y="6194705"/>
                  <a:pt x="5588076" y="6196766"/>
                </a:cubicBezTo>
                <a:cubicBezTo>
                  <a:pt x="5631344" y="6207067"/>
                  <a:pt x="5664312" y="6225611"/>
                  <a:pt x="5695218" y="6258579"/>
                </a:cubicBezTo>
                <a:cubicBezTo>
                  <a:pt x="5697278" y="6260639"/>
                  <a:pt x="5699339" y="6262699"/>
                  <a:pt x="5699339" y="6264760"/>
                </a:cubicBezTo>
                <a:cubicBezTo>
                  <a:pt x="5697278" y="6268880"/>
                  <a:pt x="5695218" y="6268880"/>
                  <a:pt x="5691097" y="6270941"/>
                </a:cubicBezTo>
                <a:cubicBezTo>
                  <a:pt x="5600438" y="6314210"/>
                  <a:pt x="5600438" y="6314210"/>
                  <a:pt x="5600438" y="6314210"/>
                </a:cubicBezTo>
                <a:cubicBezTo>
                  <a:pt x="5596317" y="6316270"/>
                  <a:pt x="5592196" y="6316270"/>
                  <a:pt x="5590136" y="6316270"/>
                </a:cubicBezTo>
                <a:cubicBezTo>
                  <a:pt x="5588076" y="6314210"/>
                  <a:pt x="5586015" y="6310089"/>
                  <a:pt x="5586015" y="6305968"/>
                </a:cubicBezTo>
                <a:cubicBezTo>
                  <a:pt x="5577773" y="6205007"/>
                  <a:pt x="5577773" y="6205007"/>
                  <a:pt x="5577773" y="6205007"/>
                </a:cubicBezTo>
                <a:cubicBezTo>
                  <a:pt x="5577773" y="6200886"/>
                  <a:pt x="5577773" y="6198826"/>
                  <a:pt x="5579833" y="6196766"/>
                </a:cubicBezTo>
                <a:close/>
                <a:moveTo>
                  <a:pt x="5522498" y="6195995"/>
                </a:moveTo>
                <a:cubicBezTo>
                  <a:pt x="5524043" y="6195738"/>
                  <a:pt x="5525589" y="6195738"/>
                  <a:pt x="5526619" y="6196770"/>
                </a:cubicBezTo>
                <a:cubicBezTo>
                  <a:pt x="5526619" y="6198835"/>
                  <a:pt x="5528679" y="6200900"/>
                  <a:pt x="5528679" y="6207095"/>
                </a:cubicBezTo>
                <a:cubicBezTo>
                  <a:pt x="5520438" y="6308283"/>
                  <a:pt x="5520438" y="6308283"/>
                  <a:pt x="5520438" y="6308283"/>
                </a:cubicBezTo>
                <a:cubicBezTo>
                  <a:pt x="5520438" y="6312413"/>
                  <a:pt x="5518377" y="6314478"/>
                  <a:pt x="5516316" y="6316543"/>
                </a:cubicBezTo>
                <a:cubicBezTo>
                  <a:pt x="5512196" y="6318608"/>
                  <a:pt x="5510135" y="6318608"/>
                  <a:pt x="5506015" y="6316543"/>
                </a:cubicBezTo>
                <a:cubicBezTo>
                  <a:pt x="5415355" y="6271112"/>
                  <a:pt x="5415355" y="6271112"/>
                  <a:pt x="5415355" y="6271112"/>
                </a:cubicBezTo>
                <a:cubicBezTo>
                  <a:pt x="5411235" y="6271112"/>
                  <a:pt x="5409174" y="6269047"/>
                  <a:pt x="5407114" y="6264917"/>
                </a:cubicBezTo>
                <a:cubicBezTo>
                  <a:pt x="5407114" y="6262851"/>
                  <a:pt x="5409174" y="6260787"/>
                  <a:pt x="5411235" y="6258721"/>
                </a:cubicBezTo>
                <a:cubicBezTo>
                  <a:pt x="5442141" y="6225681"/>
                  <a:pt x="5475108" y="6207095"/>
                  <a:pt x="5518377" y="6196770"/>
                </a:cubicBezTo>
                <a:cubicBezTo>
                  <a:pt x="5519407" y="6196770"/>
                  <a:pt x="5520952" y="6196254"/>
                  <a:pt x="5522498" y="6195995"/>
                </a:cubicBezTo>
                <a:close/>
                <a:moveTo>
                  <a:pt x="5553811" y="6160806"/>
                </a:moveTo>
                <a:cubicBezTo>
                  <a:pt x="5434058" y="6160806"/>
                  <a:pt x="5336980" y="6258932"/>
                  <a:pt x="5336980" y="6379976"/>
                </a:cubicBezTo>
                <a:cubicBezTo>
                  <a:pt x="5336980" y="6501019"/>
                  <a:pt x="5434058" y="6599145"/>
                  <a:pt x="5553811" y="6599145"/>
                </a:cubicBezTo>
                <a:cubicBezTo>
                  <a:pt x="5673564" y="6599145"/>
                  <a:pt x="5770643" y="6501019"/>
                  <a:pt x="5770643" y="6379976"/>
                </a:cubicBezTo>
                <a:cubicBezTo>
                  <a:pt x="5770643" y="6258932"/>
                  <a:pt x="5673564" y="6160806"/>
                  <a:pt x="5553811" y="6160806"/>
                </a:cubicBezTo>
                <a:close/>
                <a:moveTo>
                  <a:pt x="5553226" y="6129247"/>
                </a:moveTo>
                <a:cubicBezTo>
                  <a:pt x="5689441" y="6129247"/>
                  <a:pt x="5799865" y="6240979"/>
                  <a:pt x="5799865" y="6378808"/>
                </a:cubicBezTo>
                <a:cubicBezTo>
                  <a:pt x="5799865" y="6516636"/>
                  <a:pt x="5689441" y="6628369"/>
                  <a:pt x="5553226" y="6628369"/>
                </a:cubicBezTo>
                <a:cubicBezTo>
                  <a:pt x="5417012" y="6628369"/>
                  <a:pt x="5306588" y="6516636"/>
                  <a:pt x="5306588" y="6378808"/>
                </a:cubicBezTo>
                <a:cubicBezTo>
                  <a:pt x="5306588" y="6240979"/>
                  <a:pt x="5417012" y="6129247"/>
                  <a:pt x="5553226" y="6129247"/>
                </a:cubicBezTo>
                <a:close/>
                <a:moveTo>
                  <a:pt x="5540303" y="6050671"/>
                </a:moveTo>
                <a:cubicBezTo>
                  <a:pt x="5532077" y="6065220"/>
                  <a:pt x="5527964" y="6083926"/>
                  <a:pt x="5527964" y="6100554"/>
                </a:cubicBezTo>
                <a:cubicBezTo>
                  <a:pt x="5523850" y="6100554"/>
                  <a:pt x="5507398" y="6102632"/>
                  <a:pt x="5505342" y="6104711"/>
                </a:cubicBezTo>
                <a:cubicBezTo>
                  <a:pt x="5499172" y="6086005"/>
                  <a:pt x="5490946" y="6069377"/>
                  <a:pt x="5478607" y="6058985"/>
                </a:cubicBezTo>
                <a:cubicBezTo>
                  <a:pt x="5478607" y="6056906"/>
                  <a:pt x="5478607" y="6056906"/>
                  <a:pt x="5478607" y="6056906"/>
                </a:cubicBezTo>
                <a:cubicBezTo>
                  <a:pt x="5476550" y="6058985"/>
                  <a:pt x="5476550" y="6058985"/>
                  <a:pt x="5476550" y="6058985"/>
                </a:cubicBezTo>
                <a:cubicBezTo>
                  <a:pt x="5470381" y="6058985"/>
                  <a:pt x="5462155" y="6061063"/>
                  <a:pt x="5455985" y="6063142"/>
                </a:cubicBezTo>
                <a:cubicBezTo>
                  <a:pt x="5455985" y="6065220"/>
                  <a:pt x="5455985" y="6065220"/>
                  <a:pt x="5455985" y="6065220"/>
                </a:cubicBezTo>
                <a:cubicBezTo>
                  <a:pt x="5453928" y="6073534"/>
                  <a:pt x="5451872" y="6081848"/>
                  <a:pt x="5451872" y="6090162"/>
                </a:cubicBezTo>
                <a:cubicBezTo>
                  <a:pt x="5451872" y="6100554"/>
                  <a:pt x="5453928" y="6108868"/>
                  <a:pt x="5455985" y="6117182"/>
                </a:cubicBezTo>
                <a:cubicBezTo>
                  <a:pt x="5453928" y="6117182"/>
                  <a:pt x="5437476" y="6125495"/>
                  <a:pt x="5435420" y="6125495"/>
                </a:cubicBezTo>
                <a:cubicBezTo>
                  <a:pt x="5425137" y="6110946"/>
                  <a:pt x="5412798" y="6096397"/>
                  <a:pt x="5398402" y="6090162"/>
                </a:cubicBezTo>
                <a:cubicBezTo>
                  <a:pt x="5398402" y="6088083"/>
                  <a:pt x="5398402" y="6088083"/>
                  <a:pt x="5398402" y="6088083"/>
                </a:cubicBezTo>
                <a:cubicBezTo>
                  <a:pt x="5396346" y="6088083"/>
                  <a:pt x="5396346" y="6088083"/>
                  <a:pt x="5396346" y="6088083"/>
                </a:cubicBezTo>
                <a:cubicBezTo>
                  <a:pt x="5390176" y="6092240"/>
                  <a:pt x="5384006" y="6096397"/>
                  <a:pt x="5377837" y="6100554"/>
                </a:cubicBezTo>
                <a:cubicBezTo>
                  <a:pt x="5377837" y="6100554"/>
                  <a:pt x="5377837" y="6102632"/>
                  <a:pt x="5377837" y="6102632"/>
                </a:cubicBezTo>
                <a:cubicBezTo>
                  <a:pt x="5377837" y="6119260"/>
                  <a:pt x="5381950" y="6135888"/>
                  <a:pt x="5390176" y="6152515"/>
                </a:cubicBezTo>
                <a:cubicBezTo>
                  <a:pt x="5388120" y="6154594"/>
                  <a:pt x="5375780" y="6162908"/>
                  <a:pt x="5373724" y="6164986"/>
                </a:cubicBezTo>
                <a:cubicBezTo>
                  <a:pt x="5361385" y="6152515"/>
                  <a:pt x="5344932" y="6142123"/>
                  <a:pt x="5330536" y="6137966"/>
                </a:cubicBezTo>
                <a:cubicBezTo>
                  <a:pt x="5328480" y="6137966"/>
                  <a:pt x="5328480" y="6137966"/>
                  <a:pt x="5328480" y="6137966"/>
                </a:cubicBezTo>
                <a:cubicBezTo>
                  <a:pt x="5328480" y="6140044"/>
                  <a:pt x="5328480" y="6140044"/>
                  <a:pt x="5328480" y="6140044"/>
                </a:cubicBezTo>
                <a:cubicBezTo>
                  <a:pt x="5322310" y="6142123"/>
                  <a:pt x="5316140" y="6148358"/>
                  <a:pt x="5312027" y="6154594"/>
                </a:cubicBezTo>
                <a:cubicBezTo>
                  <a:pt x="5312027" y="6156672"/>
                  <a:pt x="5312027" y="6156672"/>
                  <a:pt x="5312027" y="6156672"/>
                </a:cubicBezTo>
                <a:cubicBezTo>
                  <a:pt x="5316140" y="6171221"/>
                  <a:pt x="5326423" y="6187849"/>
                  <a:pt x="5338763" y="6202398"/>
                </a:cubicBezTo>
                <a:cubicBezTo>
                  <a:pt x="5336706" y="6202398"/>
                  <a:pt x="5326423" y="6216947"/>
                  <a:pt x="5324366" y="6219026"/>
                </a:cubicBezTo>
                <a:cubicBezTo>
                  <a:pt x="5309971" y="6210712"/>
                  <a:pt x="5291462" y="6206555"/>
                  <a:pt x="5275010" y="6206555"/>
                </a:cubicBezTo>
                <a:cubicBezTo>
                  <a:pt x="5272953" y="6206555"/>
                  <a:pt x="5272953" y="6206555"/>
                  <a:pt x="5272953" y="6206555"/>
                </a:cubicBezTo>
                <a:cubicBezTo>
                  <a:pt x="5268840" y="6210712"/>
                  <a:pt x="5264727" y="6219026"/>
                  <a:pt x="5262671" y="6225261"/>
                </a:cubicBezTo>
                <a:cubicBezTo>
                  <a:pt x="5262671" y="6227340"/>
                  <a:pt x="5262671" y="6227340"/>
                  <a:pt x="5262671" y="6227340"/>
                </a:cubicBezTo>
                <a:cubicBezTo>
                  <a:pt x="5270897" y="6241888"/>
                  <a:pt x="5283236" y="6254359"/>
                  <a:pt x="5299688" y="6264752"/>
                </a:cubicBezTo>
                <a:cubicBezTo>
                  <a:pt x="5297632" y="6266830"/>
                  <a:pt x="5291462" y="6281379"/>
                  <a:pt x="5291462" y="6283458"/>
                </a:cubicBezTo>
                <a:cubicBezTo>
                  <a:pt x="5272953" y="6279301"/>
                  <a:pt x="5254444" y="6279301"/>
                  <a:pt x="5240049" y="6283458"/>
                </a:cubicBezTo>
                <a:cubicBezTo>
                  <a:pt x="5237992" y="6283458"/>
                  <a:pt x="5237992" y="6283458"/>
                  <a:pt x="5237992" y="6283458"/>
                </a:cubicBezTo>
                <a:cubicBezTo>
                  <a:pt x="5237992" y="6285536"/>
                  <a:pt x="5237992" y="6285536"/>
                  <a:pt x="5237992" y="6285536"/>
                </a:cubicBezTo>
                <a:cubicBezTo>
                  <a:pt x="5235936" y="6291772"/>
                  <a:pt x="5233879" y="6300085"/>
                  <a:pt x="5231823" y="6306320"/>
                </a:cubicBezTo>
                <a:cubicBezTo>
                  <a:pt x="5233879" y="6308399"/>
                  <a:pt x="5233879" y="6308399"/>
                  <a:pt x="5233879" y="6308399"/>
                </a:cubicBezTo>
                <a:cubicBezTo>
                  <a:pt x="5244162" y="6318791"/>
                  <a:pt x="5260614" y="6329184"/>
                  <a:pt x="5277066" y="6333340"/>
                </a:cubicBezTo>
                <a:cubicBezTo>
                  <a:pt x="5277066" y="6335419"/>
                  <a:pt x="5275010" y="6354125"/>
                  <a:pt x="5275010" y="6356204"/>
                </a:cubicBezTo>
                <a:cubicBezTo>
                  <a:pt x="5256501" y="6356204"/>
                  <a:pt x="5237992" y="6360360"/>
                  <a:pt x="5225653" y="6368675"/>
                </a:cubicBezTo>
                <a:cubicBezTo>
                  <a:pt x="5223596" y="6368675"/>
                  <a:pt x="5223596" y="6368675"/>
                  <a:pt x="5223596" y="6368675"/>
                </a:cubicBezTo>
                <a:cubicBezTo>
                  <a:pt x="5223596" y="6370752"/>
                  <a:pt x="5223596" y="6370752"/>
                  <a:pt x="5223596" y="6370752"/>
                </a:cubicBezTo>
                <a:cubicBezTo>
                  <a:pt x="5223596" y="6372831"/>
                  <a:pt x="5223596" y="6376988"/>
                  <a:pt x="5223596" y="6381145"/>
                </a:cubicBezTo>
                <a:cubicBezTo>
                  <a:pt x="5223596" y="6385302"/>
                  <a:pt x="5223596" y="6389459"/>
                  <a:pt x="5223596" y="6391537"/>
                </a:cubicBezTo>
                <a:cubicBezTo>
                  <a:pt x="5223596" y="6393616"/>
                  <a:pt x="5223596" y="6393616"/>
                  <a:pt x="5223596" y="6393616"/>
                </a:cubicBezTo>
                <a:cubicBezTo>
                  <a:pt x="5225653" y="6393616"/>
                  <a:pt x="5225653" y="6393616"/>
                  <a:pt x="5225653" y="6393616"/>
                </a:cubicBezTo>
                <a:cubicBezTo>
                  <a:pt x="5237992" y="6401930"/>
                  <a:pt x="5256501" y="6406087"/>
                  <a:pt x="5275010" y="6406087"/>
                </a:cubicBezTo>
                <a:cubicBezTo>
                  <a:pt x="5275010" y="6410243"/>
                  <a:pt x="5277066" y="6426871"/>
                  <a:pt x="5279123" y="6428949"/>
                </a:cubicBezTo>
                <a:cubicBezTo>
                  <a:pt x="5260614" y="6435184"/>
                  <a:pt x="5244162" y="6443498"/>
                  <a:pt x="5233879" y="6455969"/>
                </a:cubicBezTo>
                <a:cubicBezTo>
                  <a:pt x="5231823" y="6455969"/>
                  <a:pt x="5231823" y="6455969"/>
                  <a:pt x="5231823" y="6455969"/>
                </a:cubicBezTo>
                <a:cubicBezTo>
                  <a:pt x="5231823" y="6458048"/>
                  <a:pt x="5231823" y="6458048"/>
                  <a:pt x="5231823" y="6458048"/>
                </a:cubicBezTo>
                <a:cubicBezTo>
                  <a:pt x="5233879" y="6464283"/>
                  <a:pt x="5235936" y="6472597"/>
                  <a:pt x="5237992" y="6478833"/>
                </a:cubicBezTo>
                <a:cubicBezTo>
                  <a:pt x="5240049" y="6478833"/>
                  <a:pt x="5240049" y="6478833"/>
                  <a:pt x="5240049" y="6478833"/>
                </a:cubicBezTo>
                <a:cubicBezTo>
                  <a:pt x="5254444" y="6485068"/>
                  <a:pt x="5275010" y="6482989"/>
                  <a:pt x="5291462" y="6478833"/>
                </a:cubicBezTo>
                <a:cubicBezTo>
                  <a:pt x="5291462" y="6480910"/>
                  <a:pt x="5299688" y="6497539"/>
                  <a:pt x="5299688" y="6499616"/>
                </a:cubicBezTo>
                <a:cubicBezTo>
                  <a:pt x="5285292" y="6507930"/>
                  <a:pt x="5270897" y="6522480"/>
                  <a:pt x="5262671" y="6537029"/>
                </a:cubicBezTo>
                <a:cubicBezTo>
                  <a:pt x="5262671" y="6539107"/>
                  <a:pt x="5262671" y="6539107"/>
                  <a:pt x="5262671" y="6539107"/>
                </a:cubicBezTo>
                <a:cubicBezTo>
                  <a:pt x="5264727" y="6543265"/>
                  <a:pt x="5270897" y="6551578"/>
                  <a:pt x="5275010" y="6557813"/>
                </a:cubicBezTo>
                <a:cubicBezTo>
                  <a:pt x="5291462" y="6557813"/>
                  <a:pt x="5309971" y="6553657"/>
                  <a:pt x="5326423" y="6543265"/>
                </a:cubicBezTo>
                <a:cubicBezTo>
                  <a:pt x="5326423" y="6545342"/>
                  <a:pt x="5336706" y="6559892"/>
                  <a:pt x="5338763" y="6561971"/>
                </a:cubicBezTo>
                <a:cubicBezTo>
                  <a:pt x="5326423" y="6574441"/>
                  <a:pt x="5316140" y="6591068"/>
                  <a:pt x="5312027" y="6607697"/>
                </a:cubicBezTo>
                <a:cubicBezTo>
                  <a:pt x="5314084" y="6609774"/>
                  <a:pt x="5314084" y="6609774"/>
                  <a:pt x="5314084" y="6609774"/>
                </a:cubicBezTo>
                <a:cubicBezTo>
                  <a:pt x="5316140" y="6613932"/>
                  <a:pt x="5324366" y="6620167"/>
                  <a:pt x="5328480" y="6624324"/>
                </a:cubicBezTo>
                <a:cubicBezTo>
                  <a:pt x="5330536" y="6624324"/>
                  <a:pt x="5330536" y="6624324"/>
                  <a:pt x="5330536" y="6624324"/>
                </a:cubicBezTo>
                <a:cubicBezTo>
                  <a:pt x="5344932" y="6620167"/>
                  <a:pt x="5361385" y="6611853"/>
                  <a:pt x="5375780" y="6597304"/>
                </a:cubicBezTo>
                <a:cubicBezTo>
                  <a:pt x="5377837" y="6599383"/>
                  <a:pt x="5390176" y="6609774"/>
                  <a:pt x="5392233" y="6611853"/>
                </a:cubicBezTo>
                <a:cubicBezTo>
                  <a:pt x="5384006" y="6628480"/>
                  <a:pt x="5379894" y="6645109"/>
                  <a:pt x="5379894" y="6661736"/>
                </a:cubicBezTo>
                <a:cubicBezTo>
                  <a:pt x="5379894" y="6661736"/>
                  <a:pt x="5379894" y="6663815"/>
                  <a:pt x="5379894" y="6663815"/>
                </a:cubicBezTo>
                <a:cubicBezTo>
                  <a:pt x="5384006" y="6667971"/>
                  <a:pt x="5392233" y="6672129"/>
                  <a:pt x="5398402" y="6674206"/>
                </a:cubicBezTo>
                <a:cubicBezTo>
                  <a:pt x="5398402" y="6676285"/>
                  <a:pt x="5398402" y="6676285"/>
                  <a:pt x="5398402" y="6676285"/>
                </a:cubicBezTo>
                <a:cubicBezTo>
                  <a:pt x="5400459" y="6674206"/>
                  <a:pt x="5400459" y="6674206"/>
                  <a:pt x="5400459" y="6674206"/>
                </a:cubicBezTo>
                <a:cubicBezTo>
                  <a:pt x="5414854" y="6665893"/>
                  <a:pt x="5427194" y="6653422"/>
                  <a:pt x="5437476" y="6636795"/>
                </a:cubicBezTo>
                <a:cubicBezTo>
                  <a:pt x="5439533" y="6638873"/>
                  <a:pt x="5453928" y="6645109"/>
                  <a:pt x="5455985" y="6645109"/>
                </a:cubicBezTo>
                <a:cubicBezTo>
                  <a:pt x="5453928" y="6653422"/>
                  <a:pt x="5453928" y="6663815"/>
                  <a:pt x="5453928" y="6672129"/>
                </a:cubicBezTo>
                <a:cubicBezTo>
                  <a:pt x="5453928" y="6680442"/>
                  <a:pt x="5453928" y="6690835"/>
                  <a:pt x="5455985" y="6697070"/>
                </a:cubicBezTo>
                <a:cubicBezTo>
                  <a:pt x="5455985" y="6699148"/>
                  <a:pt x="5455985" y="6699148"/>
                  <a:pt x="5455985" y="6699148"/>
                </a:cubicBezTo>
                <a:cubicBezTo>
                  <a:pt x="5458042" y="6699148"/>
                  <a:pt x="5458042" y="6699148"/>
                  <a:pt x="5458042" y="6699148"/>
                </a:cubicBezTo>
                <a:cubicBezTo>
                  <a:pt x="5462155" y="6701227"/>
                  <a:pt x="5472437" y="6703305"/>
                  <a:pt x="5478607" y="6705383"/>
                </a:cubicBezTo>
                <a:cubicBezTo>
                  <a:pt x="5480663" y="6705383"/>
                  <a:pt x="5480663" y="6705383"/>
                  <a:pt x="5480663" y="6705383"/>
                </a:cubicBezTo>
                <a:cubicBezTo>
                  <a:pt x="5490946" y="6692913"/>
                  <a:pt x="5501229" y="6676285"/>
                  <a:pt x="5505342" y="6659658"/>
                </a:cubicBezTo>
                <a:cubicBezTo>
                  <a:pt x="5507398" y="6659658"/>
                  <a:pt x="5525907" y="6661736"/>
                  <a:pt x="5527964" y="6661736"/>
                </a:cubicBezTo>
                <a:cubicBezTo>
                  <a:pt x="5527964" y="6680442"/>
                  <a:pt x="5532077" y="6699148"/>
                  <a:pt x="5540303" y="6713697"/>
                </a:cubicBezTo>
                <a:cubicBezTo>
                  <a:pt x="5542359" y="6713697"/>
                  <a:pt x="5542359" y="6713697"/>
                  <a:pt x="5542359" y="6713697"/>
                </a:cubicBezTo>
                <a:cubicBezTo>
                  <a:pt x="5548529" y="6713697"/>
                  <a:pt x="5558812" y="6713697"/>
                  <a:pt x="5562925" y="6713697"/>
                </a:cubicBezTo>
                <a:cubicBezTo>
                  <a:pt x="5564982" y="6713697"/>
                  <a:pt x="5564982" y="6713697"/>
                  <a:pt x="5564982" y="6713697"/>
                </a:cubicBezTo>
                <a:cubicBezTo>
                  <a:pt x="5573208" y="6699148"/>
                  <a:pt x="5577321" y="6680442"/>
                  <a:pt x="5579378" y="6661736"/>
                </a:cubicBezTo>
                <a:cubicBezTo>
                  <a:pt x="5581434" y="6661736"/>
                  <a:pt x="5597886" y="6659658"/>
                  <a:pt x="5599943" y="6659658"/>
                </a:cubicBezTo>
                <a:cubicBezTo>
                  <a:pt x="5604056" y="6676285"/>
                  <a:pt x="5614338" y="6692913"/>
                  <a:pt x="5626678" y="6705383"/>
                </a:cubicBezTo>
                <a:cubicBezTo>
                  <a:pt x="5632847" y="6703305"/>
                  <a:pt x="5643130" y="6701227"/>
                  <a:pt x="5647243" y="6699148"/>
                </a:cubicBezTo>
                <a:cubicBezTo>
                  <a:pt x="5649300" y="6699148"/>
                  <a:pt x="5649300" y="6699148"/>
                  <a:pt x="5649300" y="6699148"/>
                </a:cubicBezTo>
                <a:cubicBezTo>
                  <a:pt x="5651356" y="6690835"/>
                  <a:pt x="5651356" y="6680442"/>
                  <a:pt x="5651356" y="6672129"/>
                </a:cubicBezTo>
                <a:cubicBezTo>
                  <a:pt x="5651356" y="6663815"/>
                  <a:pt x="5651356" y="6653422"/>
                  <a:pt x="5649300" y="6645109"/>
                </a:cubicBezTo>
                <a:cubicBezTo>
                  <a:pt x="5651356" y="6645109"/>
                  <a:pt x="5667808" y="6638873"/>
                  <a:pt x="5669865" y="6636795"/>
                </a:cubicBezTo>
                <a:cubicBezTo>
                  <a:pt x="5678091" y="6653422"/>
                  <a:pt x="5692487" y="6665893"/>
                  <a:pt x="5706882" y="6674206"/>
                </a:cubicBezTo>
                <a:cubicBezTo>
                  <a:pt x="5713052" y="6672129"/>
                  <a:pt x="5721278" y="6667971"/>
                  <a:pt x="5725391" y="6663815"/>
                </a:cubicBezTo>
                <a:cubicBezTo>
                  <a:pt x="5727448" y="6661736"/>
                  <a:pt x="5727448" y="6661736"/>
                  <a:pt x="5727448" y="6661736"/>
                </a:cubicBezTo>
                <a:cubicBezTo>
                  <a:pt x="5727448" y="6661736"/>
                  <a:pt x="5727448" y="6661736"/>
                  <a:pt x="5727448" y="6659658"/>
                </a:cubicBezTo>
                <a:cubicBezTo>
                  <a:pt x="5727448" y="6645109"/>
                  <a:pt x="5721278" y="6626403"/>
                  <a:pt x="5713052" y="6611853"/>
                </a:cubicBezTo>
                <a:cubicBezTo>
                  <a:pt x="5715108" y="6609774"/>
                  <a:pt x="5727448" y="6599383"/>
                  <a:pt x="5729504" y="6597304"/>
                </a:cubicBezTo>
                <a:cubicBezTo>
                  <a:pt x="5743900" y="6609774"/>
                  <a:pt x="5760352" y="6620167"/>
                  <a:pt x="5774748" y="6624324"/>
                </a:cubicBezTo>
                <a:cubicBezTo>
                  <a:pt x="5776805" y="6624324"/>
                  <a:pt x="5776805" y="6624324"/>
                  <a:pt x="5776805" y="6624324"/>
                </a:cubicBezTo>
                <a:cubicBezTo>
                  <a:pt x="5780918" y="6620167"/>
                  <a:pt x="5789144" y="6613932"/>
                  <a:pt x="5791201" y="6607697"/>
                </a:cubicBezTo>
                <a:cubicBezTo>
                  <a:pt x="5793257" y="6607697"/>
                  <a:pt x="5793257" y="6607697"/>
                  <a:pt x="5793257" y="6607697"/>
                </a:cubicBezTo>
                <a:cubicBezTo>
                  <a:pt x="5789144" y="6591068"/>
                  <a:pt x="5778861" y="6574441"/>
                  <a:pt x="5766522" y="6561971"/>
                </a:cubicBezTo>
                <a:cubicBezTo>
                  <a:pt x="5768579" y="6559892"/>
                  <a:pt x="5778861" y="6545342"/>
                  <a:pt x="5778861" y="6543265"/>
                </a:cubicBezTo>
                <a:cubicBezTo>
                  <a:pt x="5795314" y="6551578"/>
                  <a:pt x="5813822" y="6557813"/>
                  <a:pt x="5830275" y="6557813"/>
                </a:cubicBezTo>
                <a:cubicBezTo>
                  <a:pt x="5832331" y="6555735"/>
                  <a:pt x="5832331" y="6555735"/>
                  <a:pt x="5832331" y="6555735"/>
                </a:cubicBezTo>
                <a:cubicBezTo>
                  <a:pt x="5834388" y="6551578"/>
                  <a:pt x="5840557" y="6543265"/>
                  <a:pt x="5842614" y="6537029"/>
                </a:cubicBezTo>
                <a:cubicBezTo>
                  <a:pt x="5842614" y="6534951"/>
                  <a:pt x="5842614" y="6534951"/>
                  <a:pt x="5842614" y="6534951"/>
                </a:cubicBezTo>
                <a:cubicBezTo>
                  <a:pt x="5834388" y="6522480"/>
                  <a:pt x="5819992" y="6507930"/>
                  <a:pt x="5805596" y="6499616"/>
                </a:cubicBezTo>
                <a:cubicBezTo>
                  <a:pt x="5805596" y="6495460"/>
                  <a:pt x="5813822" y="6480910"/>
                  <a:pt x="5813822" y="6478833"/>
                </a:cubicBezTo>
                <a:cubicBezTo>
                  <a:pt x="5830275" y="6482989"/>
                  <a:pt x="5848784" y="6482989"/>
                  <a:pt x="5865236" y="6478833"/>
                </a:cubicBezTo>
                <a:cubicBezTo>
                  <a:pt x="5867292" y="6478833"/>
                  <a:pt x="5867292" y="6478833"/>
                  <a:pt x="5867292" y="6478833"/>
                </a:cubicBezTo>
                <a:cubicBezTo>
                  <a:pt x="5869349" y="6472597"/>
                  <a:pt x="5871405" y="6464283"/>
                  <a:pt x="5871405" y="6458048"/>
                </a:cubicBezTo>
                <a:cubicBezTo>
                  <a:pt x="5871405" y="6455969"/>
                  <a:pt x="5871405" y="6455969"/>
                  <a:pt x="5871405" y="6455969"/>
                </a:cubicBezTo>
                <a:cubicBezTo>
                  <a:pt x="5861123" y="6443498"/>
                  <a:pt x="5844670" y="6435184"/>
                  <a:pt x="5826162" y="6428949"/>
                </a:cubicBezTo>
                <a:cubicBezTo>
                  <a:pt x="5828218" y="6426871"/>
                  <a:pt x="5830275" y="6410243"/>
                  <a:pt x="5830275" y="6408165"/>
                </a:cubicBezTo>
                <a:cubicBezTo>
                  <a:pt x="5848784" y="6408165"/>
                  <a:pt x="5867292" y="6401930"/>
                  <a:pt x="5879632" y="6393616"/>
                </a:cubicBezTo>
                <a:cubicBezTo>
                  <a:pt x="5881688" y="6393616"/>
                  <a:pt x="5881688" y="6393616"/>
                  <a:pt x="5881688" y="6393616"/>
                </a:cubicBezTo>
                <a:cubicBezTo>
                  <a:pt x="5881688" y="6389459"/>
                  <a:pt x="5881688" y="6385302"/>
                  <a:pt x="5881688" y="6381145"/>
                </a:cubicBezTo>
                <a:cubicBezTo>
                  <a:pt x="5881688" y="6379066"/>
                  <a:pt x="5881688" y="6374910"/>
                  <a:pt x="5881688" y="6370752"/>
                </a:cubicBezTo>
                <a:cubicBezTo>
                  <a:pt x="5879632" y="6370752"/>
                  <a:pt x="5879632" y="6370752"/>
                  <a:pt x="5879632" y="6370752"/>
                </a:cubicBezTo>
                <a:cubicBezTo>
                  <a:pt x="5867292" y="6362439"/>
                  <a:pt x="5848784" y="6356204"/>
                  <a:pt x="5830275" y="6356204"/>
                </a:cubicBezTo>
                <a:cubicBezTo>
                  <a:pt x="5830275" y="6354125"/>
                  <a:pt x="5828218" y="6337498"/>
                  <a:pt x="5828218" y="6335419"/>
                </a:cubicBezTo>
                <a:cubicBezTo>
                  <a:pt x="5844670" y="6329184"/>
                  <a:pt x="5861123" y="6320870"/>
                  <a:pt x="5871405" y="6308399"/>
                </a:cubicBezTo>
                <a:cubicBezTo>
                  <a:pt x="5873462" y="6308399"/>
                  <a:pt x="5873462" y="6308399"/>
                  <a:pt x="5873462" y="6308399"/>
                </a:cubicBezTo>
                <a:cubicBezTo>
                  <a:pt x="5873462" y="6306320"/>
                  <a:pt x="5873462" y="6306320"/>
                  <a:pt x="5873462" y="6306320"/>
                </a:cubicBezTo>
                <a:cubicBezTo>
                  <a:pt x="5871405" y="6300085"/>
                  <a:pt x="5869349" y="6291772"/>
                  <a:pt x="5867292" y="6285536"/>
                </a:cubicBezTo>
                <a:cubicBezTo>
                  <a:pt x="5865236" y="6285536"/>
                  <a:pt x="5865236" y="6285536"/>
                  <a:pt x="5865236" y="6285536"/>
                </a:cubicBezTo>
                <a:cubicBezTo>
                  <a:pt x="5850840" y="6279301"/>
                  <a:pt x="5832331" y="6281379"/>
                  <a:pt x="5813822" y="6285536"/>
                </a:cubicBezTo>
                <a:cubicBezTo>
                  <a:pt x="5813822" y="6283458"/>
                  <a:pt x="5807653" y="6266830"/>
                  <a:pt x="5805596" y="6264752"/>
                </a:cubicBezTo>
                <a:cubicBezTo>
                  <a:pt x="5822049" y="6256438"/>
                  <a:pt x="5834388" y="6241888"/>
                  <a:pt x="5842614" y="6227340"/>
                </a:cubicBezTo>
                <a:cubicBezTo>
                  <a:pt x="5842614" y="6225261"/>
                  <a:pt x="5842614" y="6225261"/>
                  <a:pt x="5842614" y="6225261"/>
                </a:cubicBezTo>
                <a:cubicBezTo>
                  <a:pt x="5840557" y="6221104"/>
                  <a:pt x="5836444" y="6212790"/>
                  <a:pt x="5832331" y="6206555"/>
                </a:cubicBezTo>
                <a:cubicBezTo>
                  <a:pt x="5830275" y="6206555"/>
                  <a:pt x="5830275" y="6206555"/>
                  <a:pt x="5830275" y="6206555"/>
                </a:cubicBezTo>
                <a:cubicBezTo>
                  <a:pt x="5813822" y="6206555"/>
                  <a:pt x="5795314" y="6210712"/>
                  <a:pt x="5780918" y="6219026"/>
                </a:cubicBezTo>
                <a:cubicBezTo>
                  <a:pt x="5778861" y="6219026"/>
                  <a:pt x="5768579" y="6204476"/>
                  <a:pt x="5766522" y="6202398"/>
                </a:cubicBezTo>
                <a:cubicBezTo>
                  <a:pt x="5778861" y="6189927"/>
                  <a:pt x="5789144" y="6173300"/>
                  <a:pt x="5793257" y="6156672"/>
                </a:cubicBezTo>
                <a:cubicBezTo>
                  <a:pt x="5793257" y="6154594"/>
                  <a:pt x="5793257" y="6154594"/>
                  <a:pt x="5793257" y="6154594"/>
                </a:cubicBezTo>
                <a:cubicBezTo>
                  <a:pt x="5789144" y="6150437"/>
                  <a:pt x="5782975" y="6144201"/>
                  <a:pt x="5776805" y="6140044"/>
                </a:cubicBezTo>
                <a:cubicBezTo>
                  <a:pt x="5760352" y="6144201"/>
                  <a:pt x="5743900" y="6152515"/>
                  <a:pt x="5731561" y="6164986"/>
                </a:cubicBezTo>
                <a:cubicBezTo>
                  <a:pt x="5729504" y="6164986"/>
                  <a:pt x="5715108" y="6154594"/>
                  <a:pt x="5713052" y="6152515"/>
                </a:cubicBezTo>
                <a:cubicBezTo>
                  <a:pt x="5723334" y="6135888"/>
                  <a:pt x="5727448" y="6119260"/>
                  <a:pt x="5727448" y="6102632"/>
                </a:cubicBezTo>
                <a:cubicBezTo>
                  <a:pt x="5727448" y="6102632"/>
                  <a:pt x="5727448" y="6100554"/>
                  <a:pt x="5727448" y="6100554"/>
                </a:cubicBezTo>
                <a:cubicBezTo>
                  <a:pt x="5721278" y="6096397"/>
                  <a:pt x="5713052" y="6092240"/>
                  <a:pt x="5708939" y="6090162"/>
                </a:cubicBezTo>
                <a:cubicBezTo>
                  <a:pt x="5706882" y="6088083"/>
                  <a:pt x="5706882" y="6088083"/>
                  <a:pt x="5706882" y="6088083"/>
                </a:cubicBezTo>
                <a:cubicBezTo>
                  <a:pt x="5706882" y="6090162"/>
                  <a:pt x="5706882" y="6090162"/>
                  <a:pt x="5706882" y="6090162"/>
                </a:cubicBezTo>
                <a:cubicBezTo>
                  <a:pt x="5692487" y="6096397"/>
                  <a:pt x="5680147" y="6110946"/>
                  <a:pt x="5669865" y="6125495"/>
                </a:cubicBezTo>
                <a:cubicBezTo>
                  <a:pt x="5667808" y="6125495"/>
                  <a:pt x="5651356" y="6119260"/>
                  <a:pt x="5649300" y="6117182"/>
                </a:cubicBezTo>
                <a:cubicBezTo>
                  <a:pt x="5651356" y="6108868"/>
                  <a:pt x="5653412" y="6100554"/>
                  <a:pt x="5653412" y="6090162"/>
                </a:cubicBezTo>
                <a:cubicBezTo>
                  <a:pt x="5653412" y="6081848"/>
                  <a:pt x="5651356" y="6073534"/>
                  <a:pt x="5649300" y="6065220"/>
                </a:cubicBezTo>
                <a:cubicBezTo>
                  <a:pt x="5649300" y="6063142"/>
                  <a:pt x="5649300" y="6063142"/>
                  <a:pt x="5649300" y="6063142"/>
                </a:cubicBezTo>
                <a:cubicBezTo>
                  <a:pt x="5647243" y="6063142"/>
                  <a:pt x="5647243" y="6063142"/>
                  <a:pt x="5647243" y="6063142"/>
                </a:cubicBezTo>
                <a:cubicBezTo>
                  <a:pt x="5643130" y="6061063"/>
                  <a:pt x="5634904" y="6058985"/>
                  <a:pt x="5626678" y="6058985"/>
                </a:cubicBezTo>
                <a:cubicBezTo>
                  <a:pt x="5614338" y="6069377"/>
                  <a:pt x="5604056" y="6086005"/>
                  <a:pt x="5599943" y="6104711"/>
                </a:cubicBezTo>
                <a:cubicBezTo>
                  <a:pt x="5597886" y="6102632"/>
                  <a:pt x="5581434" y="6100554"/>
                  <a:pt x="5577321" y="6100554"/>
                </a:cubicBezTo>
                <a:cubicBezTo>
                  <a:pt x="5577321" y="6083926"/>
                  <a:pt x="5573208" y="6065220"/>
                  <a:pt x="5564982" y="6050671"/>
                </a:cubicBezTo>
                <a:cubicBezTo>
                  <a:pt x="5562925" y="6050671"/>
                  <a:pt x="5562925" y="6050671"/>
                  <a:pt x="5562925" y="6050671"/>
                </a:cubicBezTo>
                <a:cubicBezTo>
                  <a:pt x="5556756" y="6048592"/>
                  <a:pt x="5548529" y="6048592"/>
                  <a:pt x="5542359" y="6050671"/>
                </a:cubicBezTo>
                <a:cubicBezTo>
                  <a:pt x="5540303" y="6050671"/>
                  <a:pt x="5540303" y="6050671"/>
                  <a:pt x="5540303" y="6050671"/>
                </a:cubicBezTo>
                <a:close/>
                <a:moveTo>
                  <a:pt x="0" y="0"/>
                </a:moveTo>
                <a:lnTo>
                  <a:pt x="6096000" y="0"/>
                </a:lnTo>
                <a:lnTo>
                  <a:pt x="6096000" y="6858000"/>
                </a:lnTo>
                <a:lnTo>
                  <a:pt x="0" y="6858000"/>
                </a:lnTo>
                <a:close/>
              </a:path>
            </a:pathLst>
          </a:custGeom>
          <a:solidFill>
            <a:srgbClr val="01B4E7">
              <a:alpha val="60000"/>
            </a:srgbClr>
          </a:solidFill>
        </p:spPr>
        <p:txBody>
          <a:bodyPr vert="horz" wrap="square" lIns="91440" tIns="45720" rIns="91440" bIns="45720" rtlCol="0" anchor="b">
            <a:noAutofit/>
          </a:bodyPr>
          <a:lstStyle>
            <a:lvl1pPr>
              <a:defRPr lang="en-US" dirty="0">
                <a:solidFill>
                  <a:schemeClr val="tx1">
                    <a:alpha val="0"/>
                  </a:schemeClr>
                </a:solidFill>
              </a:defRPr>
            </a:lvl1pPr>
          </a:lstStyle>
          <a:p>
            <a:pPr marL="0" lvl="0" indent="0" algn="r">
              <a:buNone/>
            </a:pPr>
            <a:r>
              <a:rPr lang="en-US"/>
              <a:t> </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6879771"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a:t>Title</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p:nvPr>
        </p:nvSpPr>
        <p:spPr>
          <a:xfrm>
            <a:off x="6871304"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3" name="Slide Number Placeholder 5">
            <a:extLst>
              <a:ext uri="{FF2B5EF4-FFF2-40B4-BE49-F238E27FC236}">
                <a16:creationId xmlns:a16="http://schemas.microsoft.com/office/drawing/2014/main" id="{86011E95-A43E-42BE-BADC-044BB6274510}"/>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418246438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FD90A5B-A048-4B19-8F52-8094F1D3050B}"/>
              </a:ext>
            </a:extLst>
          </p:cNvPr>
          <p:cNvSpPr>
            <a:spLocks noGrp="1"/>
          </p:cNvSpPr>
          <p:nvPr>
            <p:ph type="pic" sz="quarter" idx="13"/>
          </p:nvPr>
        </p:nvSpPr>
        <p:spPr>
          <a:xfrm>
            <a:off x="0" y="0"/>
            <a:ext cx="6096001" cy="6858000"/>
          </a:xfrm>
          <a:custGeom>
            <a:avLst/>
            <a:gdLst>
              <a:gd name="connsiteX0" fmla="*/ 1 w 6096001"/>
              <a:gd name="connsiteY0" fmla="*/ 0 h 6858000"/>
              <a:gd name="connsiteX1" fmla="*/ 6096001 w 6096001"/>
              <a:gd name="connsiteY1" fmla="*/ 0 h 6858000"/>
              <a:gd name="connsiteX2" fmla="*/ 6096001 w 6096001"/>
              <a:gd name="connsiteY2" fmla="*/ 6858000 h 6858000"/>
              <a:gd name="connsiteX3" fmla="*/ 4539049 w 6096001"/>
              <a:gd name="connsiteY3" fmla="*/ 6858000 h 6858000"/>
              <a:gd name="connsiteX4" fmla="*/ 1 w 6096001"/>
              <a:gd name="connsiteY4" fmla="*/ 6858000 h 6858000"/>
              <a:gd name="connsiteX5" fmla="*/ 0 w 6096001"/>
              <a:gd name="connsiteY5" fmla="*/ 6858000 h 6858000"/>
              <a:gd name="connsiteX6" fmla="*/ 0 w 6096001"/>
              <a:gd name="connsiteY6" fmla="*/ 6273113 h 6858000"/>
              <a:gd name="connsiteX7" fmla="*/ 1 w 6096001"/>
              <a:gd name="connsiteY7"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6001" h="6858000">
                <a:moveTo>
                  <a:pt x="1" y="0"/>
                </a:moveTo>
                <a:lnTo>
                  <a:pt x="6096001" y="0"/>
                </a:lnTo>
                <a:lnTo>
                  <a:pt x="6096001" y="6858000"/>
                </a:lnTo>
                <a:lnTo>
                  <a:pt x="4539049" y="6858000"/>
                </a:lnTo>
                <a:lnTo>
                  <a:pt x="1" y="6858000"/>
                </a:lnTo>
                <a:lnTo>
                  <a:pt x="0" y="6858000"/>
                </a:lnTo>
                <a:lnTo>
                  <a:pt x="0" y="6273113"/>
                </a:lnTo>
                <a:lnTo>
                  <a:pt x="1" y="6273113"/>
                </a:lnTo>
                <a:close/>
              </a:path>
            </a:pathLst>
          </a:custGeom>
        </p:spPr>
        <p:txBody>
          <a:bodyPr wrap="square">
            <a:noAutofit/>
          </a:bodyPr>
          <a:lstStyle/>
          <a:p>
            <a:endParaRPr lang="en-US"/>
          </a:p>
        </p:txBody>
      </p:sp>
      <p:sp>
        <p:nvSpPr>
          <p:cNvPr id="19" name="Text Placeholder 18">
            <a:extLst>
              <a:ext uri="{FF2B5EF4-FFF2-40B4-BE49-F238E27FC236}">
                <a16:creationId xmlns:a16="http://schemas.microsoft.com/office/drawing/2014/main" id="{7E3D8B2A-F4E2-4C5C-8C97-DF59F5F89A17}"/>
              </a:ext>
            </a:extLst>
          </p:cNvPr>
          <p:cNvSpPr>
            <a:spLocks noGrp="1"/>
          </p:cNvSpPr>
          <p:nvPr>
            <p:ph type="body" sz="quarter" idx="16" hasCustomPrompt="1"/>
          </p:nvPr>
        </p:nvSpPr>
        <p:spPr>
          <a:xfrm>
            <a:off x="6096001" y="0"/>
            <a:ext cx="6096000" cy="6858000"/>
          </a:xfrm>
          <a:solidFill>
            <a:srgbClr val="48595D"/>
          </a:solidFill>
        </p:spPr>
        <p:txBody>
          <a:bodyPr anchor="b"/>
          <a:lstStyle>
            <a:lvl1pPr marL="0" indent="0" algn="r">
              <a:buNone/>
              <a:defRPr>
                <a:solidFill>
                  <a:schemeClr val="tx1">
                    <a:alpha val="0"/>
                  </a:schemeClr>
                </a:solidFill>
              </a:defRPr>
            </a:lvl1pPr>
          </a:lstStyle>
          <a:p>
            <a:pPr lvl="0"/>
            <a:r>
              <a:rPr lang="en-US"/>
              <a:t>c</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6879771"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a:t>Title</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p:nvPr>
        </p:nvSpPr>
        <p:spPr>
          <a:xfrm>
            <a:off x="6871304"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1" name="Slide Number Placeholder 5">
            <a:extLst>
              <a:ext uri="{FF2B5EF4-FFF2-40B4-BE49-F238E27FC236}">
                <a16:creationId xmlns:a16="http://schemas.microsoft.com/office/drawing/2014/main" id="{2C81BA61-2441-45F0-AE3C-5DEA9583002B}"/>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4251426001"/>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C7DB56AF-4B87-40BA-AACA-91EF23DAEF6B}"/>
              </a:ext>
            </a:extLst>
          </p:cNvPr>
          <p:cNvSpPr/>
          <p:nvPr userDrawn="1"/>
        </p:nvSpPr>
        <p:spPr>
          <a:xfrm>
            <a:off x="0" y="1540042"/>
            <a:ext cx="12192000" cy="5317958"/>
          </a:xfrm>
          <a:custGeom>
            <a:avLst/>
            <a:gdLst>
              <a:gd name="connsiteX0" fmla="*/ 0 w 12192000"/>
              <a:gd name="connsiteY0" fmla="*/ 0 h 5317958"/>
              <a:gd name="connsiteX1" fmla="*/ 12192000 w 12192000"/>
              <a:gd name="connsiteY1" fmla="*/ 0 h 5317958"/>
              <a:gd name="connsiteX2" fmla="*/ 12192000 w 12192000"/>
              <a:gd name="connsiteY2" fmla="*/ 5317958 h 5317958"/>
              <a:gd name="connsiteX3" fmla="*/ 4539049 w 12192000"/>
              <a:gd name="connsiteY3" fmla="*/ 5317958 h 5317958"/>
              <a:gd name="connsiteX4" fmla="*/ 0 w 12192000"/>
              <a:gd name="connsiteY4" fmla="*/ 5317958 h 5317958"/>
              <a:gd name="connsiteX5" fmla="*/ 0 w 12192000"/>
              <a:gd name="connsiteY5" fmla="*/ 4733071 h 531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5317958">
                <a:moveTo>
                  <a:pt x="0" y="0"/>
                </a:moveTo>
                <a:lnTo>
                  <a:pt x="12192000" y="0"/>
                </a:lnTo>
                <a:lnTo>
                  <a:pt x="12192000" y="5317958"/>
                </a:lnTo>
                <a:lnTo>
                  <a:pt x="4539049" y="5317958"/>
                </a:lnTo>
                <a:lnTo>
                  <a:pt x="0" y="5317958"/>
                </a:lnTo>
                <a:lnTo>
                  <a:pt x="0" y="4733071"/>
                </a:lnTo>
                <a:close/>
              </a:path>
            </a:pathLst>
          </a:cu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3" name="Content Placeholder 2">
            <a:extLst>
              <a:ext uri="{FF2B5EF4-FFF2-40B4-BE49-F238E27FC236}">
                <a16:creationId xmlns:a16="http://schemas.microsoft.com/office/drawing/2014/main" id="{1CB3414E-C904-4B15-A237-DF3734E0E7F1}"/>
              </a:ext>
            </a:extLst>
          </p:cNvPr>
          <p:cNvSpPr>
            <a:spLocks noGrp="1"/>
          </p:cNvSpPr>
          <p:nvPr>
            <p:ph idx="1"/>
          </p:nvPr>
        </p:nvSpPr>
        <p:spPr>
          <a:xfrm>
            <a:off x="380999" y="2142067"/>
            <a:ext cx="11506199" cy="4034896"/>
          </a:xfrm>
        </p:spPr>
        <p:txBody>
          <a:bodyPr>
            <a:normAutofit/>
          </a:bodyPr>
          <a:lstStyle>
            <a:lvl1pPr>
              <a:defRPr sz="2400">
                <a:solidFill>
                  <a:schemeClr val="bg1"/>
                </a:solidFill>
              </a:defRPr>
            </a:lvl1pPr>
            <a:lvl2pPr marL="457200" indent="-228600">
              <a:defRPr sz="2000">
                <a:solidFill>
                  <a:schemeClr val="bg1"/>
                </a:solidFill>
              </a:defRPr>
            </a:lvl2pPr>
            <a:lvl3pPr marL="685800" indent="-228600">
              <a:defRPr sz="1800">
                <a:solidFill>
                  <a:schemeClr val="bg1"/>
                </a:solidFill>
              </a:defRPr>
            </a:lvl3pPr>
            <a:lvl4pPr marL="914400" indent="-228600">
              <a:defRPr sz="1600">
                <a:solidFill>
                  <a:schemeClr val="bg1"/>
                </a:solidFill>
              </a:defRPr>
            </a:lvl4pPr>
            <a:lvl5pPr marL="1143000" indent="-228600">
              <a:defRPr sz="16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itle 1">
            <a:extLst>
              <a:ext uri="{FF2B5EF4-FFF2-40B4-BE49-F238E27FC236}">
                <a16:creationId xmlns:a16="http://schemas.microsoft.com/office/drawing/2014/main" id="{AA8D5CE7-BEF2-4FE4-B11E-5B9925320D00}"/>
              </a:ext>
            </a:extLst>
          </p:cNvPr>
          <p:cNvSpPr>
            <a:spLocks noGrp="1"/>
          </p:cNvSpPr>
          <p:nvPr>
            <p:ph type="title"/>
          </p:nvPr>
        </p:nvSpPr>
        <p:spPr>
          <a:xfrm>
            <a:off x="381000" y="1"/>
            <a:ext cx="11506200" cy="1540042"/>
          </a:xfrm>
        </p:spPr>
        <p:txBody>
          <a:bodyPr tIns="0" bIns="91440" anchor="b"/>
          <a:lstStyle>
            <a:lvl1pPr>
              <a:defRPr cap="all" baseline="0">
                <a:solidFill>
                  <a:srgbClr val="48595D"/>
                </a:solidFill>
              </a:defRPr>
            </a:lvl1pPr>
          </a:lstStyle>
          <a:p>
            <a:r>
              <a:rPr lang="en-US"/>
              <a:t>Click to edit Master title style</a:t>
            </a:r>
          </a:p>
        </p:txBody>
      </p:sp>
      <p:sp>
        <p:nvSpPr>
          <p:cNvPr id="6" name="TextBox 5" hidden="1">
            <a:extLst>
              <a:ext uri="{FF2B5EF4-FFF2-40B4-BE49-F238E27FC236}">
                <a16:creationId xmlns:a16="http://schemas.microsoft.com/office/drawing/2014/main" id="{F881E11F-8C40-406B-8C33-2D779A9666EE}"/>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8" name="Slide Number Placeholder 5">
            <a:extLst>
              <a:ext uri="{FF2B5EF4-FFF2-40B4-BE49-F238E27FC236}">
                <a16:creationId xmlns:a16="http://schemas.microsoft.com/office/drawing/2014/main" id="{2AEE185A-70FF-4A55-93AA-EBBF90E6E524}"/>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a:p>
        </p:txBody>
      </p:sp>
      <p:sp>
        <p:nvSpPr>
          <p:cNvPr id="11" name="Rectangle 10" hidden="1">
            <a:extLst>
              <a:ext uri="{FF2B5EF4-FFF2-40B4-BE49-F238E27FC236}">
                <a16:creationId xmlns:a16="http://schemas.microsoft.com/office/drawing/2014/main" id="{E89C1C0D-FEFF-4DBE-B7EB-C7C2E923BA77}"/>
              </a:ext>
            </a:extLst>
          </p:cNvPr>
          <p:cNvSpPr/>
          <p:nvPr userDrawn="1"/>
        </p:nvSpPr>
        <p:spPr>
          <a:xfrm>
            <a:off x="0" y="6273113"/>
            <a:ext cx="4539049" cy="5848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05733797"/>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10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8A776E0-39A8-48D5-80F8-035E16384242}"/>
              </a:ext>
            </a:extLst>
          </p:cNvPr>
          <p:cNvSpPr/>
          <p:nvPr userDrawn="1"/>
        </p:nvSpPr>
        <p:spPr>
          <a:xfrm>
            <a:off x="0" y="0"/>
            <a:ext cx="12192000" cy="6858000"/>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 name="Content Placeholder 2">
            <a:extLst>
              <a:ext uri="{FF2B5EF4-FFF2-40B4-BE49-F238E27FC236}">
                <a16:creationId xmlns:a16="http://schemas.microsoft.com/office/drawing/2014/main" id="{1CB3414E-C904-4B15-A237-DF3734E0E7F1}"/>
              </a:ext>
            </a:extLst>
          </p:cNvPr>
          <p:cNvSpPr>
            <a:spLocks noGrp="1"/>
          </p:cNvSpPr>
          <p:nvPr>
            <p:ph idx="1"/>
          </p:nvPr>
        </p:nvSpPr>
        <p:spPr>
          <a:xfrm>
            <a:off x="380999" y="2142067"/>
            <a:ext cx="11506199" cy="4034896"/>
          </a:xfrm>
        </p:spPr>
        <p:txBody>
          <a:bodyPr>
            <a:normAutofit/>
          </a:bodyPr>
          <a:lstStyle>
            <a:lvl1pPr>
              <a:defRPr sz="2400">
                <a:solidFill>
                  <a:schemeClr val="bg1"/>
                </a:solidFill>
              </a:defRPr>
            </a:lvl1pPr>
            <a:lvl2pPr marL="457200" indent="-228600">
              <a:defRPr sz="2000">
                <a:solidFill>
                  <a:schemeClr val="bg1"/>
                </a:solidFill>
              </a:defRPr>
            </a:lvl2pPr>
            <a:lvl3pPr marL="685800" indent="-228600">
              <a:defRPr sz="1800">
                <a:solidFill>
                  <a:schemeClr val="bg1"/>
                </a:solidFill>
              </a:defRPr>
            </a:lvl3pPr>
            <a:lvl4pPr marL="914400" indent="-228600">
              <a:defRPr sz="1600">
                <a:solidFill>
                  <a:schemeClr val="bg1"/>
                </a:solidFill>
              </a:defRPr>
            </a:lvl4pPr>
            <a:lvl5pPr marL="1143000" indent="-228600">
              <a:defRPr sz="16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1">
            <a:extLst>
              <a:ext uri="{FF2B5EF4-FFF2-40B4-BE49-F238E27FC236}">
                <a16:creationId xmlns:a16="http://schemas.microsoft.com/office/drawing/2014/main" id="{AEE19C2C-CAF3-4741-8F52-00E4422A13F8}"/>
              </a:ext>
            </a:extLst>
          </p:cNvPr>
          <p:cNvSpPr>
            <a:spLocks noGrp="1"/>
          </p:cNvSpPr>
          <p:nvPr>
            <p:ph type="title" hasCustomPrompt="1"/>
          </p:nvPr>
        </p:nvSpPr>
        <p:spPr>
          <a:xfrm>
            <a:off x="0" y="1"/>
            <a:ext cx="12192000" cy="939799"/>
          </a:xfrm>
          <a:noFill/>
        </p:spPr>
        <p:txBody>
          <a:bodyPr tIns="274320" bIns="91440" anchor="t">
            <a:normAutofit/>
          </a:bodyPr>
          <a:lstStyle>
            <a:lvl1pPr marL="398463" indent="0">
              <a:defRPr sz="4400" cap="all" baseline="0">
                <a:solidFill>
                  <a:srgbClr val="01B4E7"/>
                </a:solidFill>
              </a:defRPr>
            </a:lvl1pPr>
          </a:lstStyle>
          <a:p>
            <a:r>
              <a:rPr lang="en-US"/>
              <a:t>PHOTO HEADER WITH TEXT Subhead</a:t>
            </a:r>
          </a:p>
        </p:txBody>
      </p:sp>
      <p:sp>
        <p:nvSpPr>
          <p:cNvPr id="10" name="Subtitle 2">
            <a:extLst>
              <a:ext uri="{FF2B5EF4-FFF2-40B4-BE49-F238E27FC236}">
                <a16:creationId xmlns:a16="http://schemas.microsoft.com/office/drawing/2014/main" id="{3B73BEBA-ADDE-40D0-AC62-4FF8FDDBEAA5}"/>
              </a:ext>
            </a:extLst>
          </p:cNvPr>
          <p:cNvSpPr>
            <a:spLocks noGrp="1"/>
          </p:cNvSpPr>
          <p:nvPr>
            <p:ph type="subTitle" idx="13"/>
          </p:nvPr>
        </p:nvSpPr>
        <p:spPr>
          <a:xfrm>
            <a:off x="380999" y="1012898"/>
            <a:ext cx="11365894" cy="600002"/>
          </a:xfrm>
        </p:spPr>
        <p:txBody>
          <a:bodyPr>
            <a:normAutofit/>
          </a:bodyPr>
          <a:lstStyle>
            <a:lvl1pPr marL="0" indent="0" algn="l">
              <a:buNone/>
              <a:defRPr sz="28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8" name="TextBox 7" hidden="1">
            <a:extLst>
              <a:ext uri="{FF2B5EF4-FFF2-40B4-BE49-F238E27FC236}">
                <a16:creationId xmlns:a16="http://schemas.microsoft.com/office/drawing/2014/main" id="{C74794E8-6A05-4ADA-8C35-21FE1E2A9FCB}"/>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12" name="Slide Number Placeholder 5">
            <a:extLst>
              <a:ext uri="{FF2B5EF4-FFF2-40B4-BE49-F238E27FC236}">
                <a16:creationId xmlns:a16="http://schemas.microsoft.com/office/drawing/2014/main" id="{E616CDF5-DE71-477B-89CA-ABAF0CD39BE6}"/>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444915873"/>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DAD84134-AF73-4C60-A1A9-43F1411D04B1}"/>
              </a:ext>
            </a:extLst>
          </p:cNvPr>
          <p:cNvSpPr>
            <a:spLocks noGrp="1"/>
          </p:cNvSpPr>
          <p:nvPr>
            <p:ph type="pic" sz="quarter" idx="13"/>
          </p:nvPr>
        </p:nvSpPr>
        <p:spPr>
          <a:xfrm>
            <a:off x="1" y="1"/>
            <a:ext cx="12192000" cy="2403334"/>
          </a:xfrm>
        </p:spPr>
        <p:txBody>
          <a:bodyPr/>
          <a:lstStyle/>
          <a:p>
            <a:endParaRPr lang="en-US"/>
          </a:p>
        </p:txBody>
      </p:sp>
      <p:sp>
        <p:nvSpPr>
          <p:cNvPr id="7" name="Rectangle 6">
            <a:extLst>
              <a:ext uri="{FF2B5EF4-FFF2-40B4-BE49-F238E27FC236}">
                <a16:creationId xmlns:a16="http://schemas.microsoft.com/office/drawing/2014/main" id="{88A776E0-39A8-48D5-80F8-035E16384242}"/>
              </a:ext>
            </a:extLst>
          </p:cNvPr>
          <p:cNvSpPr/>
          <p:nvPr userDrawn="1"/>
        </p:nvSpPr>
        <p:spPr>
          <a:xfrm>
            <a:off x="0" y="2403335"/>
            <a:ext cx="12192000" cy="4454664"/>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 name="Content Placeholder 2">
            <a:extLst>
              <a:ext uri="{FF2B5EF4-FFF2-40B4-BE49-F238E27FC236}">
                <a16:creationId xmlns:a16="http://schemas.microsoft.com/office/drawing/2014/main" id="{1CB3414E-C904-4B15-A237-DF3734E0E7F1}"/>
              </a:ext>
            </a:extLst>
          </p:cNvPr>
          <p:cNvSpPr>
            <a:spLocks noGrp="1"/>
          </p:cNvSpPr>
          <p:nvPr>
            <p:ph idx="1"/>
          </p:nvPr>
        </p:nvSpPr>
        <p:spPr>
          <a:xfrm>
            <a:off x="380999" y="2667653"/>
            <a:ext cx="11506199" cy="3773628"/>
          </a:xfrm>
        </p:spPr>
        <p:txBody>
          <a:bodyPr>
            <a:normAutofit/>
          </a:bodyPr>
          <a:lstStyle>
            <a:lvl1pPr>
              <a:defRPr sz="2400">
                <a:solidFill>
                  <a:schemeClr val="bg1"/>
                </a:solidFill>
              </a:defRPr>
            </a:lvl1pPr>
            <a:lvl2pPr marL="457200" indent="-228600">
              <a:defRPr sz="2000">
                <a:solidFill>
                  <a:schemeClr val="bg1"/>
                </a:solidFill>
              </a:defRPr>
            </a:lvl2pPr>
            <a:lvl3pPr marL="685800" indent="-228600">
              <a:defRPr sz="1800">
                <a:solidFill>
                  <a:schemeClr val="bg1"/>
                </a:solidFill>
              </a:defRPr>
            </a:lvl3pPr>
            <a:lvl4pPr marL="914400" indent="-228600">
              <a:defRPr sz="1600">
                <a:solidFill>
                  <a:schemeClr val="bg1"/>
                </a:solidFill>
              </a:defRPr>
            </a:lvl4pPr>
            <a:lvl5pPr marL="1143000" indent="-228600">
              <a:defRPr sz="16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7A3F1B4D-9E1F-465D-AFF7-028507FC44F4}"/>
              </a:ext>
            </a:extLst>
          </p:cNvPr>
          <p:cNvSpPr>
            <a:spLocks noGrp="1"/>
          </p:cNvSpPr>
          <p:nvPr>
            <p:ph type="body" sz="quarter" idx="14"/>
          </p:nvPr>
        </p:nvSpPr>
        <p:spPr>
          <a:xfrm>
            <a:off x="0" y="0"/>
            <a:ext cx="12192000" cy="2419070"/>
          </a:xfrm>
          <a:solidFill>
            <a:srgbClr val="48595D">
              <a:alpha val="70000"/>
            </a:srgbClr>
          </a:solidFill>
        </p:spPr>
        <p:txBody>
          <a:bodyPr lIns="822960" tIns="457200">
            <a:normAutofit/>
          </a:bodyPr>
          <a:lstStyle>
            <a:lvl1pPr marL="0" indent="0">
              <a:buNone/>
              <a:defRPr sz="4400" b="1">
                <a:solidFill>
                  <a:schemeClr val="bg1"/>
                </a:solidFill>
                <a:latin typeface="+mj-lt"/>
              </a:defRPr>
            </a:lvl1pPr>
          </a:lstStyle>
          <a:p>
            <a:pPr lvl="0"/>
            <a:r>
              <a:rPr lang="en-US"/>
              <a:t>Click to edit Master text styles</a:t>
            </a:r>
          </a:p>
        </p:txBody>
      </p:sp>
      <p:sp>
        <p:nvSpPr>
          <p:cNvPr id="8" name="TextBox 7" hidden="1">
            <a:extLst>
              <a:ext uri="{FF2B5EF4-FFF2-40B4-BE49-F238E27FC236}">
                <a16:creationId xmlns:a16="http://schemas.microsoft.com/office/drawing/2014/main" id="{E86D5449-CD56-4478-BDD4-BC492E69988A}"/>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9" name="Slide Number Placeholder 5">
            <a:extLst>
              <a:ext uri="{FF2B5EF4-FFF2-40B4-BE49-F238E27FC236}">
                <a16:creationId xmlns:a16="http://schemas.microsoft.com/office/drawing/2014/main" id="{3720C02A-46A0-4BE0-B1BF-F34465AC270B}"/>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3993848558"/>
      </p:ext>
    </p:extLst>
  </p:cSld>
  <p:clrMapOvr>
    <a:masterClrMapping/>
  </p:clrMapOvr>
  <p:extLst>
    <p:ext uri="{DCECCB84-F9BA-43D5-87BE-67443E8EF086}">
      <p15:sldGuideLst xmlns:p15="http://schemas.microsoft.com/office/powerpoint/2012/main">
        <p15:guide id="1" pos="552">
          <p15:clr>
            <a:srgbClr val="FBAE40"/>
          </p15:clr>
        </p15:guide>
        <p15:guide id="2" orient="horz" pos="576">
          <p15:clr>
            <a:srgbClr val="FBAE4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354C825D-5F5D-434C-A6D6-C1178618AE59}"/>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a:p>
        </p:txBody>
      </p:sp>
      <p:sp>
        <p:nvSpPr>
          <p:cNvPr id="11" name="Text Placeholder 10">
            <a:extLst>
              <a:ext uri="{FF2B5EF4-FFF2-40B4-BE49-F238E27FC236}">
                <a16:creationId xmlns:a16="http://schemas.microsoft.com/office/drawing/2014/main" id="{410FD076-A070-4324-8DB4-2E57334110C7}"/>
              </a:ext>
            </a:extLst>
          </p:cNvPr>
          <p:cNvSpPr>
            <a:spLocks noGrp="1"/>
          </p:cNvSpPr>
          <p:nvPr>
            <p:ph type="body" sz="quarter" idx="16" hasCustomPrompt="1"/>
          </p:nvPr>
        </p:nvSpPr>
        <p:spPr>
          <a:xfrm>
            <a:off x="0" y="0"/>
            <a:ext cx="12192000" cy="6858000"/>
          </a:xfrm>
          <a:custGeom>
            <a:avLst/>
            <a:gdLst>
              <a:gd name="connsiteX0" fmla="*/ 11603402 w 12192000"/>
              <a:gd name="connsiteY0" fmla="*/ 6448102 h 6858000"/>
              <a:gd name="connsiteX1" fmla="*/ 11613605 w 12192000"/>
              <a:gd name="connsiteY1" fmla="*/ 6448102 h 6858000"/>
              <a:gd name="connsiteX2" fmla="*/ 11617686 w 12192000"/>
              <a:gd name="connsiteY2" fmla="*/ 6456440 h 6858000"/>
              <a:gd name="connsiteX3" fmla="*/ 11623808 w 12192000"/>
              <a:gd name="connsiteY3" fmla="*/ 6558584 h 6858000"/>
              <a:gd name="connsiteX4" fmla="*/ 11621767 w 12192000"/>
              <a:gd name="connsiteY4" fmla="*/ 6569006 h 6858000"/>
              <a:gd name="connsiteX5" fmla="*/ 11615645 w 12192000"/>
              <a:gd name="connsiteY5" fmla="*/ 6569006 h 6858000"/>
              <a:gd name="connsiteX6" fmla="*/ 11509533 w 12192000"/>
              <a:gd name="connsiteY6" fmla="*/ 6506470 h 6858000"/>
              <a:gd name="connsiteX7" fmla="*/ 11505451 w 12192000"/>
              <a:gd name="connsiteY7" fmla="*/ 6500217 h 6858000"/>
              <a:gd name="connsiteX8" fmla="*/ 11505451 w 12192000"/>
              <a:gd name="connsiteY8" fmla="*/ 6498131 h 6858000"/>
              <a:gd name="connsiteX9" fmla="*/ 11511573 w 12192000"/>
              <a:gd name="connsiteY9" fmla="*/ 6493962 h 6858000"/>
              <a:gd name="connsiteX10" fmla="*/ 11603402 w 12192000"/>
              <a:gd name="connsiteY10" fmla="*/ 6448102 h 6858000"/>
              <a:gd name="connsiteX11" fmla="*/ 11686136 w 12192000"/>
              <a:gd name="connsiteY11" fmla="*/ 6446018 h 6858000"/>
              <a:gd name="connsiteX12" fmla="*/ 11696438 w 12192000"/>
              <a:gd name="connsiteY12" fmla="*/ 6446018 h 6858000"/>
              <a:gd name="connsiteX13" fmla="*/ 11787097 w 12192000"/>
              <a:gd name="connsiteY13" fmla="*/ 6491784 h 6858000"/>
              <a:gd name="connsiteX14" fmla="*/ 11795339 w 12192000"/>
              <a:gd name="connsiteY14" fmla="*/ 6498025 h 6858000"/>
              <a:gd name="connsiteX15" fmla="*/ 11791218 w 12192000"/>
              <a:gd name="connsiteY15" fmla="*/ 6504265 h 6858000"/>
              <a:gd name="connsiteX16" fmla="*/ 11684076 w 12192000"/>
              <a:gd name="connsiteY16" fmla="*/ 6566673 h 6858000"/>
              <a:gd name="connsiteX17" fmla="*/ 11675833 w 12192000"/>
              <a:gd name="connsiteY17" fmla="*/ 6566673 h 6858000"/>
              <a:gd name="connsiteX18" fmla="*/ 11673773 w 12192000"/>
              <a:gd name="connsiteY18" fmla="*/ 6558352 h 6858000"/>
              <a:gd name="connsiteX19" fmla="*/ 11682015 w 12192000"/>
              <a:gd name="connsiteY19" fmla="*/ 6454339 h 6858000"/>
              <a:gd name="connsiteX20" fmla="*/ 11686136 w 12192000"/>
              <a:gd name="connsiteY20" fmla="*/ 6446018 h 6858000"/>
              <a:gd name="connsiteX21" fmla="*/ 10868401 w 12192000"/>
              <a:gd name="connsiteY21" fmla="*/ 6406275 h 6858000"/>
              <a:gd name="connsiteX22" fmla="*/ 10868401 w 12192000"/>
              <a:gd name="connsiteY22" fmla="*/ 6449478 h 6858000"/>
              <a:gd name="connsiteX23" fmla="*/ 10820512 w 12192000"/>
              <a:gd name="connsiteY23" fmla="*/ 6457707 h 6858000"/>
              <a:gd name="connsiteX24" fmla="*/ 10801773 w 12192000"/>
              <a:gd name="connsiteY24" fmla="*/ 6433020 h 6858000"/>
              <a:gd name="connsiteX25" fmla="*/ 10826759 w 12192000"/>
              <a:gd name="connsiteY25" fmla="*/ 6408333 h 6858000"/>
              <a:gd name="connsiteX26" fmla="*/ 10518900 w 12192000"/>
              <a:gd name="connsiteY26" fmla="*/ 6336141 h 6858000"/>
              <a:gd name="connsiteX27" fmla="*/ 10559811 w 12192000"/>
              <a:gd name="connsiteY27" fmla="*/ 6396340 h 6858000"/>
              <a:gd name="connsiteX28" fmla="*/ 10518900 w 12192000"/>
              <a:gd name="connsiteY28" fmla="*/ 6456538 h 6858000"/>
              <a:gd name="connsiteX29" fmla="*/ 10477988 w 12192000"/>
              <a:gd name="connsiteY29" fmla="*/ 6396340 h 6858000"/>
              <a:gd name="connsiteX30" fmla="*/ 10518900 w 12192000"/>
              <a:gd name="connsiteY30" fmla="*/ 6336141 h 6858000"/>
              <a:gd name="connsiteX31" fmla="*/ 11673123 w 12192000"/>
              <a:gd name="connsiteY31" fmla="*/ 6327829 h 6858000"/>
              <a:gd name="connsiteX32" fmla="*/ 11682116 w 12192000"/>
              <a:gd name="connsiteY32" fmla="*/ 6328868 h 6858000"/>
              <a:gd name="connsiteX33" fmla="*/ 11708840 w 12192000"/>
              <a:gd name="connsiteY33" fmla="*/ 6380819 h 6858000"/>
              <a:gd name="connsiteX34" fmla="*/ 11649226 w 12192000"/>
              <a:gd name="connsiteY34" fmla="*/ 6439004 h 6858000"/>
              <a:gd name="connsiteX35" fmla="*/ 11589612 w 12192000"/>
              <a:gd name="connsiteY35" fmla="*/ 6380819 h 6858000"/>
              <a:gd name="connsiteX36" fmla="*/ 11616336 w 12192000"/>
              <a:gd name="connsiteY36" fmla="*/ 6330947 h 6858000"/>
              <a:gd name="connsiteX37" fmla="*/ 11632781 w 12192000"/>
              <a:gd name="connsiteY37" fmla="*/ 6333024 h 6858000"/>
              <a:gd name="connsiteX38" fmla="*/ 11630725 w 12192000"/>
              <a:gd name="connsiteY38" fmla="*/ 6349649 h 6858000"/>
              <a:gd name="connsiteX39" fmla="*/ 11614280 w 12192000"/>
              <a:gd name="connsiteY39" fmla="*/ 6380819 h 6858000"/>
              <a:gd name="connsiteX40" fmla="*/ 11649226 w 12192000"/>
              <a:gd name="connsiteY40" fmla="*/ 6416146 h 6858000"/>
              <a:gd name="connsiteX41" fmla="*/ 11684172 w 12192000"/>
              <a:gd name="connsiteY41" fmla="*/ 6380819 h 6858000"/>
              <a:gd name="connsiteX42" fmla="*/ 11667727 w 12192000"/>
              <a:gd name="connsiteY42" fmla="*/ 6349649 h 6858000"/>
              <a:gd name="connsiteX43" fmla="*/ 11665671 w 12192000"/>
              <a:gd name="connsiteY43" fmla="*/ 6333024 h 6858000"/>
              <a:gd name="connsiteX44" fmla="*/ 11673123 w 12192000"/>
              <a:gd name="connsiteY44" fmla="*/ 6327829 h 6858000"/>
              <a:gd name="connsiteX45" fmla="*/ 11822057 w 12192000"/>
              <a:gd name="connsiteY45" fmla="*/ 6312763 h 6858000"/>
              <a:gd name="connsiteX46" fmla="*/ 11826190 w 12192000"/>
              <a:gd name="connsiteY46" fmla="*/ 6318992 h 6858000"/>
              <a:gd name="connsiteX47" fmla="*/ 11826190 w 12192000"/>
              <a:gd name="connsiteY47" fmla="*/ 6443559 h 6858000"/>
              <a:gd name="connsiteX48" fmla="*/ 11822057 w 12192000"/>
              <a:gd name="connsiteY48" fmla="*/ 6449787 h 6858000"/>
              <a:gd name="connsiteX49" fmla="*/ 11813791 w 12192000"/>
              <a:gd name="connsiteY49" fmla="*/ 6447711 h 6858000"/>
              <a:gd name="connsiteX50" fmla="*/ 11729066 w 12192000"/>
              <a:gd name="connsiteY50" fmla="*/ 6389579 h 6858000"/>
              <a:gd name="connsiteX51" fmla="*/ 11722867 w 12192000"/>
              <a:gd name="connsiteY51" fmla="*/ 6381275 h 6858000"/>
              <a:gd name="connsiteX52" fmla="*/ 11729066 w 12192000"/>
              <a:gd name="connsiteY52" fmla="*/ 6372971 h 6858000"/>
              <a:gd name="connsiteX53" fmla="*/ 11813791 w 12192000"/>
              <a:gd name="connsiteY53" fmla="*/ 6314840 h 6858000"/>
              <a:gd name="connsiteX54" fmla="*/ 11822057 w 12192000"/>
              <a:gd name="connsiteY54" fmla="*/ 6312763 h 6858000"/>
              <a:gd name="connsiteX55" fmla="*/ 11476229 w 12192000"/>
              <a:gd name="connsiteY55" fmla="*/ 6312763 h 6858000"/>
              <a:gd name="connsiteX56" fmla="*/ 11484412 w 12192000"/>
              <a:gd name="connsiteY56" fmla="*/ 6316915 h 6858000"/>
              <a:gd name="connsiteX57" fmla="*/ 11568280 w 12192000"/>
              <a:gd name="connsiteY57" fmla="*/ 6372971 h 6858000"/>
              <a:gd name="connsiteX58" fmla="*/ 11574417 w 12192000"/>
              <a:gd name="connsiteY58" fmla="*/ 6381275 h 6858000"/>
              <a:gd name="connsiteX59" fmla="*/ 11568280 w 12192000"/>
              <a:gd name="connsiteY59" fmla="*/ 6389579 h 6858000"/>
              <a:gd name="connsiteX60" fmla="*/ 11484412 w 12192000"/>
              <a:gd name="connsiteY60" fmla="*/ 6447711 h 6858000"/>
              <a:gd name="connsiteX61" fmla="*/ 11476229 w 12192000"/>
              <a:gd name="connsiteY61" fmla="*/ 6449787 h 6858000"/>
              <a:gd name="connsiteX62" fmla="*/ 11472138 w 12192000"/>
              <a:gd name="connsiteY62" fmla="*/ 6443559 h 6858000"/>
              <a:gd name="connsiteX63" fmla="*/ 11472138 w 12192000"/>
              <a:gd name="connsiteY63" fmla="*/ 6318992 h 6858000"/>
              <a:gd name="connsiteX64" fmla="*/ 11476229 w 12192000"/>
              <a:gd name="connsiteY64" fmla="*/ 6312763 h 6858000"/>
              <a:gd name="connsiteX65" fmla="*/ 11088184 w 12192000"/>
              <a:gd name="connsiteY65" fmla="*/ 6302243 h 6858000"/>
              <a:gd name="connsiteX66" fmla="*/ 11082024 w 12192000"/>
              <a:gd name="connsiteY66" fmla="*/ 6304321 h 6858000"/>
              <a:gd name="connsiteX67" fmla="*/ 11079972 w 12192000"/>
              <a:gd name="connsiteY67" fmla="*/ 6310551 h 6858000"/>
              <a:gd name="connsiteX68" fmla="*/ 11121033 w 12192000"/>
              <a:gd name="connsiteY68" fmla="*/ 6468402 h 6858000"/>
              <a:gd name="connsiteX69" fmla="*/ 11145670 w 12192000"/>
              <a:gd name="connsiteY69" fmla="*/ 6489171 h 6858000"/>
              <a:gd name="connsiteX70" fmla="*/ 11153882 w 12192000"/>
              <a:gd name="connsiteY70" fmla="*/ 6489171 h 6858000"/>
              <a:gd name="connsiteX71" fmla="*/ 11149776 w 12192000"/>
              <a:gd name="connsiteY71" fmla="*/ 6497479 h 6858000"/>
              <a:gd name="connsiteX72" fmla="*/ 11149776 w 12192000"/>
              <a:gd name="connsiteY72" fmla="*/ 6499556 h 6858000"/>
              <a:gd name="connsiteX73" fmla="*/ 11125139 w 12192000"/>
              <a:gd name="connsiteY73" fmla="*/ 6518249 h 6858000"/>
              <a:gd name="connsiteX74" fmla="*/ 11090237 w 12192000"/>
              <a:gd name="connsiteY74" fmla="*/ 6516172 h 6858000"/>
              <a:gd name="connsiteX75" fmla="*/ 11084078 w 12192000"/>
              <a:gd name="connsiteY75" fmla="*/ 6518249 h 6858000"/>
              <a:gd name="connsiteX76" fmla="*/ 11082024 w 12192000"/>
              <a:gd name="connsiteY76" fmla="*/ 6522403 h 6858000"/>
              <a:gd name="connsiteX77" fmla="*/ 11082024 w 12192000"/>
              <a:gd name="connsiteY77" fmla="*/ 6541096 h 6858000"/>
              <a:gd name="connsiteX78" fmla="*/ 11088184 w 12192000"/>
              <a:gd name="connsiteY78" fmla="*/ 6547327 h 6858000"/>
              <a:gd name="connsiteX79" fmla="*/ 11135404 w 12192000"/>
              <a:gd name="connsiteY79" fmla="*/ 6553557 h 6858000"/>
              <a:gd name="connsiteX80" fmla="*/ 11137458 w 12192000"/>
              <a:gd name="connsiteY80" fmla="*/ 6553557 h 6858000"/>
              <a:gd name="connsiteX81" fmla="*/ 11190838 w 12192000"/>
              <a:gd name="connsiteY81" fmla="*/ 6501633 h 6858000"/>
              <a:gd name="connsiteX82" fmla="*/ 11223687 w 12192000"/>
              <a:gd name="connsiteY82" fmla="*/ 6372861 h 6858000"/>
              <a:gd name="connsiteX83" fmla="*/ 11236005 w 12192000"/>
              <a:gd name="connsiteY83" fmla="*/ 6331321 h 6858000"/>
              <a:gd name="connsiteX84" fmla="*/ 11240111 w 12192000"/>
              <a:gd name="connsiteY84" fmla="*/ 6310551 h 6858000"/>
              <a:gd name="connsiteX85" fmla="*/ 11238058 w 12192000"/>
              <a:gd name="connsiteY85" fmla="*/ 6304321 h 6858000"/>
              <a:gd name="connsiteX86" fmla="*/ 11233952 w 12192000"/>
              <a:gd name="connsiteY86" fmla="*/ 6302243 h 6858000"/>
              <a:gd name="connsiteX87" fmla="*/ 11205209 w 12192000"/>
              <a:gd name="connsiteY87" fmla="*/ 6302243 h 6858000"/>
              <a:gd name="connsiteX88" fmla="*/ 11199050 w 12192000"/>
              <a:gd name="connsiteY88" fmla="*/ 6306398 h 6858000"/>
              <a:gd name="connsiteX89" fmla="*/ 11162094 w 12192000"/>
              <a:gd name="connsiteY89" fmla="*/ 6447632 h 6858000"/>
              <a:gd name="connsiteX90" fmla="*/ 11160041 w 12192000"/>
              <a:gd name="connsiteY90" fmla="*/ 6447632 h 6858000"/>
              <a:gd name="connsiteX91" fmla="*/ 11121033 w 12192000"/>
              <a:gd name="connsiteY91" fmla="*/ 6306398 h 6858000"/>
              <a:gd name="connsiteX92" fmla="*/ 11114874 w 12192000"/>
              <a:gd name="connsiteY92" fmla="*/ 6302243 h 6858000"/>
              <a:gd name="connsiteX93" fmla="*/ 11088184 w 12192000"/>
              <a:gd name="connsiteY93" fmla="*/ 6302243 h 6858000"/>
              <a:gd name="connsiteX94" fmla="*/ 11048412 w 12192000"/>
              <a:gd name="connsiteY94" fmla="*/ 6299906 h 6858000"/>
              <a:gd name="connsiteX95" fmla="*/ 10999317 w 12192000"/>
              <a:gd name="connsiteY95" fmla="*/ 6320715 h 6858000"/>
              <a:gd name="connsiteX96" fmla="*/ 10999317 w 12192000"/>
              <a:gd name="connsiteY96" fmla="*/ 6308230 h 6858000"/>
              <a:gd name="connsiteX97" fmla="*/ 10993181 w 12192000"/>
              <a:gd name="connsiteY97" fmla="*/ 6301987 h 6858000"/>
              <a:gd name="connsiteX98" fmla="*/ 10964542 w 12192000"/>
              <a:gd name="connsiteY98" fmla="*/ 6301987 h 6858000"/>
              <a:gd name="connsiteX99" fmla="*/ 10958406 w 12192000"/>
              <a:gd name="connsiteY99" fmla="*/ 6308230 h 6858000"/>
              <a:gd name="connsiteX100" fmla="*/ 10958406 w 12192000"/>
              <a:gd name="connsiteY100" fmla="*/ 6483025 h 6858000"/>
              <a:gd name="connsiteX101" fmla="*/ 10964542 w 12192000"/>
              <a:gd name="connsiteY101" fmla="*/ 6489268 h 6858000"/>
              <a:gd name="connsiteX102" fmla="*/ 10993181 w 12192000"/>
              <a:gd name="connsiteY102" fmla="*/ 6489268 h 6858000"/>
              <a:gd name="connsiteX103" fmla="*/ 10999317 w 12192000"/>
              <a:gd name="connsiteY103" fmla="*/ 6483025 h 6858000"/>
              <a:gd name="connsiteX104" fmla="*/ 10999317 w 12192000"/>
              <a:gd name="connsiteY104" fmla="*/ 6362333 h 6858000"/>
              <a:gd name="connsiteX105" fmla="*/ 11050457 w 12192000"/>
              <a:gd name="connsiteY105" fmla="*/ 6339443 h 6858000"/>
              <a:gd name="connsiteX106" fmla="*/ 11056594 w 12192000"/>
              <a:gd name="connsiteY106" fmla="*/ 6333200 h 6858000"/>
              <a:gd name="connsiteX107" fmla="*/ 11056594 w 12192000"/>
              <a:gd name="connsiteY107" fmla="*/ 6306149 h 6858000"/>
              <a:gd name="connsiteX108" fmla="*/ 11054548 w 12192000"/>
              <a:gd name="connsiteY108" fmla="*/ 6301987 h 6858000"/>
              <a:gd name="connsiteX109" fmla="*/ 11048412 w 12192000"/>
              <a:gd name="connsiteY109" fmla="*/ 6299906 h 6858000"/>
              <a:gd name="connsiteX110" fmla="*/ 10847504 w 12192000"/>
              <a:gd name="connsiteY110" fmla="*/ 6296399 h 6858000"/>
              <a:gd name="connsiteX111" fmla="*/ 10777148 w 12192000"/>
              <a:gd name="connsiteY111" fmla="*/ 6304717 h 6858000"/>
              <a:gd name="connsiteX112" fmla="*/ 10770940 w 12192000"/>
              <a:gd name="connsiteY112" fmla="*/ 6310955 h 6858000"/>
              <a:gd name="connsiteX113" fmla="*/ 10773009 w 12192000"/>
              <a:gd name="connsiteY113" fmla="*/ 6335908 h 6858000"/>
              <a:gd name="connsiteX114" fmla="*/ 10775079 w 12192000"/>
              <a:gd name="connsiteY114" fmla="*/ 6340067 h 6858000"/>
              <a:gd name="connsiteX115" fmla="*/ 10779217 w 12192000"/>
              <a:gd name="connsiteY115" fmla="*/ 6342146 h 6858000"/>
              <a:gd name="connsiteX116" fmla="*/ 10845434 w 12192000"/>
              <a:gd name="connsiteY116" fmla="*/ 6337987 h 6858000"/>
              <a:gd name="connsiteX117" fmla="*/ 10868196 w 12192000"/>
              <a:gd name="connsiteY117" fmla="*/ 6360861 h 6858000"/>
              <a:gd name="connsiteX118" fmla="*/ 10868196 w 12192000"/>
              <a:gd name="connsiteY118" fmla="*/ 6373337 h 6858000"/>
              <a:gd name="connsiteX119" fmla="*/ 10822672 w 12192000"/>
              <a:gd name="connsiteY119" fmla="*/ 6377496 h 6858000"/>
              <a:gd name="connsiteX120" fmla="*/ 10758524 w 12192000"/>
              <a:gd name="connsiteY120" fmla="*/ 6433640 h 6858000"/>
              <a:gd name="connsiteX121" fmla="*/ 10814395 w 12192000"/>
              <a:gd name="connsiteY121" fmla="*/ 6493943 h 6858000"/>
              <a:gd name="connsiteX122" fmla="*/ 10874404 w 12192000"/>
              <a:gd name="connsiteY122" fmla="*/ 6481467 h 6858000"/>
              <a:gd name="connsiteX123" fmla="*/ 10903374 w 12192000"/>
              <a:gd name="connsiteY123" fmla="*/ 6493943 h 6858000"/>
              <a:gd name="connsiteX124" fmla="*/ 10909582 w 12192000"/>
              <a:gd name="connsiteY124" fmla="*/ 6491864 h 6858000"/>
              <a:gd name="connsiteX125" fmla="*/ 10911651 w 12192000"/>
              <a:gd name="connsiteY125" fmla="*/ 6485626 h 6858000"/>
              <a:gd name="connsiteX126" fmla="*/ 10911651 w 12192000"/>
              <a:gd name="connsiteY126" fmla="*/ 6360861 h 6858000"/>
              <a:gd name="connsiteX127" fmla="*/ 10847504 w 12192000"/>
              <a:gd name="connsiteY127" fmla="*/ 6296399 h 6858000"/>
              <a:gd name="connsiteX128" fmla="*/ 10518899 w 12192000"/>
              <a:gd name="connsiteY128" fmla="*/ 6296399 h 6858000"/>
              <a:gd name="connsiteX129" fmla="*/ 10434738 w 12192000"/>
              <a:gd name="connsiteY129" fmla="*/ 6395171 h 6858000"/>
              <a:gd name="connsiteX130" fmla="*/ 10518899 w 12192000"/>
              <a:gd name="connsiteY130" fmla="*/ 6493943 h 6858000"/>
              <a:gd name="connsiteX131" fmla="*/ 10603060 w 12192000"/>
              <a:gd name="connsiteY131" fmla="*/ 6395171 h 6858000"/>
              <a:gd name="connsiteX132" fmla="*/ 10518899 w 12192000"/>
              <a:gd name="connsiteY132" fmla="*/ 6296399 h 6858000"/>
              <a:gd name="connsiteX133" fmla="*/ 10302945 w 12192000"/>
              <a:gd name="connsiteY133" fmla="*/ 6270683 h 6858000"/>
              <a:gd name="connsiteX134" fmla="*/ 10319310 w 12192000"/>
              <a:gd name="connsiteY134" fmla="*/ 6270683 h 6858000"/>
              <a:gd name="connsiteX135" fmla="*/ 10362267 w 12192000"/>
              <a:gd name="connsiteY135" fmla="*/ 6310425 h 6858000"/>
              <a:gd name="connsiteX136" fmla="*/ 10317264 w 12192000"/>
              <a:gd name="connsiteY136" fmla="*/ 6348076 h 6858000"/>
              <a:gd name="connsiteX137" fmla="*/ 10272261 w 12192000"/>
              <a:gd name="connsiteY137" fmla="*/ 6348076 h 6858000"/>
              <a:gd name="connsiteX138" fmla="*/ 10272261 w 12192000"/>
              <a:gd name="connsiteY138" fmla="*/ 6272775 h 6858000"/>
              <a:gd name="connsiteX139" fmla="*/ 10302945 w 12192000"/>
              <a:gd name="connsiteY139" fmla="*/ 6270683 h 6858000"/>
              <a:gd name="connsiteX140" fmla="*/ 10679182 w 12192000"/>
              <a:gd name="connsiteY140" fmla="*/ 6258994 h 6858000"/>
              <a:gd name="connsiteX141" fmla="*/ 10650472 w 12192000"/>
              <a:gd name="connsiteY141" fmla="*/ 6265238 h 6858000"/>
              <a:gd name="connsiteX142" fmla="*/ 10644320 w 12192000"/>
              <a:gd name="connsiteY142" fmla="*/ 6271482 h 6858000"/>
              <a:gd name="connsiteX143" fmla="*/ 10644320 w 12192000"/>
              <a:gd name="connsiteY143" fmla="*/ 6302704 h 6858000"/>
              <a:gd name="connsiteX144" fmla="*/ 10627914 w 12192000"/>
              <a:gd name="connsiteY144" fmla="*/ 6302704 h 6858000"/>
              <a:gd name="connsiteX145" fmla="*/ 10621762 w 12192000"/>
              <a:gd name="connsiteY145" fmla="*/ 6308949 h 6858000"/>
              <a:gd name="connsiteX146" fmla="*/ 10621762 w 12192000"/>
              <a:gd name="connsiteY146" fmla="*/ 6333927 h 6858000"/>
              <a:gd name="connsiteX147" fmla="*/ 10627914 w 12192000"/>
              <a:gd name="connsiteY147" fmla="*/ 6340171 h 6858000"/>
              <a:gd name="connsiteX148" fmla="*/ 10644320 w 12192000"/>
              <a:gd name="connsiteY148" fmla="*/ 6340171 h 6858000"/>
              <a:gd name="connsiteX149" fmla="*/ 10644320 w 12192000"/>
              <a:gd name="connsiteY149" fmla="*/ 6423430 h 6858000"/>
              <a:gd name="connsiteX150" fmla="*/ 10699689 w 12192000"/>
              <a:gd name="connsiteY150" fmla="*/ 6496281 h 6858000"/>
              <a:gd name="connsiteX151" fmla="*/ 10732500 w 12192000"/>
              <a:gd name="connsiteY151" fmla="*/ 6492118 h 6858000"/>
              <a:gd name="connsiteX152" fmla="*/ 10738652 w 12192000"/>
              <a:gd name="connsiteY152" fmla="*/ 6483792 h 6858000"/>
              <a:gd name="connsiteX153" fmla="*/ 10736602 w 12192000"/>
              <a:gd name="connsiteY153" fmla="*/ 6460896 h 6858000"/>
              <a:gd name="connsiteX154" fmla="*/ 10730449 w 12192000"/>
              <a:gd name="connsiteY154" fmla="*/ 6452570 h 6858000"/>
              <a:gd name="connsiteX155" fmla="*/ 10705841 w 12192000"/>
              <a:gd name="connsiteY155" fmla="*/ 6454652 h 6858000"/>
              <a:gd name="connsiteX156" fmla="*/ 10687385 w 12192000"/>
              <a:gd name="connsiteY156" fmla="*/ 6417185 h 6858000"/>
              <a:gd name="connsiteX157" fmla="*/ 10687385 w 12192000"/>
              <a:gd name="connsiteY157" fmla="*/ 6340171 h 6858000"/>
              <a:gd name="connsiteX158" fmla="*/ 10730449 w 12192000"/>
              <a:gd name="connsiteY158" fmla="*/ 6340171 h 6858000"/>
              <a:gd name="connsiteX159" fmla="*/ 10736602 w 12192000"/>
              <a:gd name="connsiteY159" fmla="*/ 6333927 h 6858000"/>
              <a:gd name="connsiteX160" fmla="*/ 10736602 w 12192000"/>
              <a:gd name="connsiteY160" fmla="*/ 6308949 h 6858000"/>
              <a:gd name="connsiteX161" fmla="*/ 10730449 w 12192000"/>
              <a:gd name="connsiteY161" fmla="*/ 6302704 h 6858000"/>
              <a:gd name="connsiteX162" fmla="*/ 10687385 w 12192000"/>
              <a:gd name="connsiteY162" fmla="*/ 6302704 h 6858000"/>
              <a:gd name="connsiteX163" fmla="*/ 10687385 w 12192000"/>
              <a:gd name="connsiteY163" fmla="*/ 6265238 h 6858000"/>
              <a:gd name="connsiteX164" fmla="*/ 10685334 w 12192000"/>
              <a:gd name="connsiteY164" fmla="*/ 6258994 h 6858000"/>
              <a:gd name="connsiteX165" fmla="*/ 10679182 w 12192000"/>
              <a:gd name="connsiteY165" fmla="*/ 6258994 h 6858000"/>
              <a:gd name="connsiteX166" fmla="*/ 10313278 w 12192000"/>
              <a:gd name="connsiteY166" fmla="*/ 6229772 h 6858000"/>
              <a:gd name="connsiteX167" fmla="*/ 10232861 w 12192000"/>
              <a:gd name="connsiteY167" fmla="*/ 6233924 h 6858000"/>
              <a:gd name="connsiteX168" fmla="*/ 10226674 w 12192000"/>
              <a:gd name="connsiteY168" fmla="*/ 6242228 h 6858000"/>
              <a:gd name="connsiteX169" fmla="*/ 10226674 w 12192000"/>
              <a:gd name="connsiteY169" fmla="*/ 6483040 h 6858000"/>
              <a:gd name="connsiteX170" fmla="*/ 10234922 w 12192000"/>
              <a:gd name="connsiteY170" fmla="*/ 6489268 h 6858000"/>
              <a:gd name="connsiteX171" fmla="*/ 10263790 w 12192000"/>
              <a:gd name="connsiteY171" fmla="*/ 6489268 h 6858000"/>
              <a:gd name="connsiteX172" fmla="*/ 10272038 w 12192000"/>
              <a:gd name="connsiteY172" fmla="*/ 6483040 h 6858000"/>
              <a:gd name="connsiteX173" fmla="*/ 10272038 w 12192000"/>
              <a:gd name="connsiteY173" fmla="*/ 6387546 h 6858000"/>
              <a:gd name="connsiteX174" fmla="*/ 10321526 w 12192000"/>
              <a:gd name="connsiteY174" fmla="*/ 6389621 h 6858000"/>
              <a:gd name="connsiteX175" fmla="*/ 10362766 w 12192000"/>
              <a:gd name="connsiteY175" fmla="*/ 6485115 h 6858000"/>
              <a:gd name="connsiteX176" fmla="*/ 10368952 w 12192000"/>
              <a:gd name="connsiteY176" fmla="*/ 6489268 h 6858000"/>
              <a:gd name="connsiteX177" fmla="*/ 10401944 w 12192000"/>
              <a:gd name="connsiteY177" fmla="*/ 6489268 h 6858000"/>
              <a:gd name="connsiteX178" fmla="*/ 10408130 w 12192000"/>
              <a:gd name="connsiteY178" fmla="*/ 6487192 h 6858000"/>
              <a:gd name="connsiteX179" fmla="*/ 10410192 w 12192000"/>
              <a:gd name="connsiteY179" fmla="*/ 6480964 h 6858000"/>
              <a:gd name="connsiteX180" fmla="*/ 10362766 w 12192000"/>
              <a:gd name="connsiteY180" fmla="*/ 6377166 h 6858000"/>
              <a:gd name="connsiteX181" fmla="*/ 10408130 w 12192000"/>
              <a:gd name="connsiteY181" fmla="*/ 6308658 h 6858000"/>
              <a:gd name="connsiteX182" fmla="*/ 10319464 w 12192000"/>
              <a:gd name="connsiteY182" fmla="*/ 6229772 h 6858000"/>
              <a:gd name="connsiteX183" fmla="*/ 10313278 w 12192000"/>
              <a:gd name="connsiteY183" fmla="*/ 6229772 h 6858000"/>
              <a:gd name="connsiteX184" fmla="*/ 11675833 w 12192000"/>
              <a:gd name="connsiteY184" fmla="*/ 6196766 h 6858000"/>
              <a:gd name="connsiteX185" fmla="*/ 11684076 w 12192000"/>
              <a:gd name="connsiteY185" fmla="*/ 6196766 h 6858000"/>
              <a:gd name="connsiteX186" fmla="*/ 11791218 w 12192000"/>
              <a:gd name="connsiteY186" fmla="*/ 6258579 h 6858000"/>
              <a:gd name="connsiteX187" fmla="*/ 11795339 w 12192000"/>
              <a:gd name="connsiteY187" fmla="*/ 6264760 h 6858000"/>
              <a:gd name="connsiteX188" fmla="*/ 11787097 w 12192000"/>
              <a:gd name="connsiteY188" fmla="*/ 6270941 h 6858000"/>
              <a:gd name="connsiteX189" fmla="*/ 11696438 w 12192000"/>
              <a:gd name="connsiteY189" fmla="*/ 6314210 h 6858000"/>
              <a:gd name="connsiteX190" fmla="*/ 11686136 w 12192000"/>
              <a:gd name="connsiteY190" fmla="*/ 6316270 h 6858000"/>
              <a:gd name="connsiteX191" fmla="*/ 11682015 w 12192000"/>
              <a:gd name="connsiteY191" fmla="*/ 6305968 h 6858000"/>
              <a:gd name="connsiteX192" fmla="*/ 11673773 w 12192000"/>
              <a:gd name="connsiteY192" fmla="*/ 6205007 h 6858000"/>
              <a:gd name="connsiteX193" fmla="*/ 11675833 w 12192000"/>
              <a:gd name="connsiteY193" fmla="*/ 6196766 h 6858000"/>
              <a:gd name="connsiteX194" fmla="*/ 11618498 w 12192000"/>
              <a:gd name="connsiteY194" fmla="*/ 6195995 h 6858000"/>
              <a:gd name="connsiteX195" fmla="*/ 11622619 w 12192000"/>
              <a:gd name="connsiteY195" fmla="*/ 6196770 h 6858000"/>
              <a:gd name="connsiteX196" fmla="*/ 11624679 w 12192000"/>
              <a:gd name="connsiteY196" fmla="*/ 6207095 h 6858000"/>
              <a:gd name="connsiteX197" fmla="*/ 11616438 w 12192000"/>
              <a:gd name="connsiteY197" fmla="*/ 6308283 h 6858000"/>
              <a:gd name="connsiteX198" fmla="*/ 11612316 w 12192000"/>
              <a:gd name="connsiteY198" fmla="*/ 6316543 h 6858000"/>
              <a:gd name="connsiteX199" fmla="*/ 11602015 w 12192000"/>
              <a:gd name="connsiteY199" fmla="*/ 6316543 h 6858000"/>
              <a:gd name="connsiteX200" fmla="*/ 11511355 w 12192000"/>
              <a:gd name="connsiteY200" fmla="*/ 6271112 h 6858000"/>
              <a:gd name="connsiteX201" fmla="*/ 11503114 w 12192000"/>
              <a:gd name="connsiteY201" fmla="*/ 6264917 h 6858000"/>
              <a:gd name="connsiteX202" fmla="*/ 11507235 w 12192000"/>
              <a:gd name="connsiteY202" fmla="*/ 6258721 h 6858000"/>
              <a:gd name="connsiteX203" fmla="*/ 11614377 w 12192000"/>
              <a:gd name="connsiteY203" fmla="*/ 6196770 h 6858000"/>
              <a:gd name="connsiteX204" fmla="*/ 11618498 w 12192000"/>
              <a:gd name="connsiteY204" fmla="*/ 6195995 h 6858000"/>
              <a:gd name="connsiteX205" fmla="*/ 11649811 w 12192000"/>
              <a:gd name="connsiteY205" fmla="*/ 6160806 h 6858000"/>
              <a:gd name="connsiteX206" fmla="*/ 11432980 w 12192000"/>
              <a:gd name="connsiteY206" fmla="*/ 6379976 h 6858000"/>
              <a:gd name="connsiteX207" fmla="*/ 11649811 w 12192000"/>
              <a:gd name="connsiteY207" fmla="*/ 6599145 h 6858000"/>
              <a:gd name="connsiteX208" fmla="*/ 11866643 w 12192000"/>
              <a:gd name="connsiteY208" fmla="*/ 6379976 h 6858000"/>
              <a:gd name="connsiteX209" fmla="*/ 11649811 w 12192000"/>
              <a:gd name="connsiteY209" fmla="*/ 6160806 h 6858000"/>
              <a:gd name="connsiteX210" fmla="*/ 11649226 w 12192000"/>
              <a:gd name="connsiteY210" fmla="*/ 6129247 h 6858000"/>
              <a:gd name="connsiteX211" fmla="*/ 11895865 w 12192000"/>
              <a:gd name="connsiteY211" fmla="*/ 6378808 h 6858000"/>
              <a:gd name="connsiteX212" fmla="*/ 11649226 w 12192000"/>
              <a:gd name="connsiteY212" fmla="*/ 6628369 h 6858000"/>
              <a:gd name="connsiteX213" fmla="*/ 11402588 w 12192000"/>
              <a:gd name="connsiteY213" fmla="*/ 6378808 h 6858000"/>
              <a:gd name="connsiteX214" fmla="*/ 11649226 w 12192000"/>
              <a:gd name="connsiteY214" fmla="*/ 6129247 h 6858000"/>
              <a:gd name="connsiteX215" fmla="*/ 11636303 w 12192000"/>
              <a:gd name="connsiteY215" fmla="*/ 6050671 h 6858000"/>
              <a:gd name="connsiteX216" fmla="*/ 11623964 w 12192000"/>
              <a:gd name="connsiteY216" fmla="*/ 6100554 h 6858000"/>
              <a:gd name="connsiteX217" fmla="*/ 11601342 w 12192000"/>
              <a:gd name="connsiteY217" fmla="*/ 6104711 h 6858000"/>
              <a:gd name="connsiteX218" fmla="*/ 11574607 w 12192000"/>
              <a:gd name="connsiteY218" fmla="*/ 6058985 h 6858000"/>
              <a:gd name="connsiteX219" fmla="*/ 11574607 w 12192000"/>
              <a:gd name="connsiteY219" fmla="*/ 6056906 h 6858000"/>
              <a:gd name="connsiteX220" fmla="*/ 11572550 w 12192000"/>
              <a:gd name="connsiteY220" fmla="*/ 6058985 h 6858000"/>
              <a:gd name="connsiteX221" fmla="*/ 11551985 w 12192000"/>
              <a:gd name="connsiteY221" fmla="*/ 6063142 h 6858000"/>
              <a:gd name="connsiteX222" fmla="*/ 11551985 w 12192000"/>
              <a:gd name="connsiteY222" fmla="*/ 6065220 h 6858000"/>
              <a:gd name="connsiteX223" fmla="*/ 11547872 w 12192000"/>
              <a:gd name="connsiteY223" fmla="*/ 6090162 h 6858000"/>
              <a:gd name="connsiteX224" fmla="*/ 11551985 w 12192000"/>
              <a:gd name="connsiteY224" fmla="*/ 6117182 h 6858000"/>
              <a:gd name="connsiteX225" fmla="*/ 11531420 w 12192000"/>
              <a:gd name="connsiteY225" fmla="*/ 6125495 h 6858000"/>
              <a:gd name="connsiteX226" fmla="*/ 11494402 w 12192000"/>
              <a:gd name="connsiteY226" fmla="*/ 6090162 h 6858000"/>
              <a:gd name="connsiteX227" fmla="*/ 11494402 w 12192000"/>
              <a:gd name="connsiteY227" fmla="*/ 6088083 h 6858000"/>
              <a:gd name="connsiteX228" fmla="*/ 11492346 w 12192000"/>
              <a:gd name="connsiteY228" fmla="*/ 6088083 h 6858000"/>
              <a:gd name="connsiteX229" fmla="*/ 11473837 w 12192000"/>
              <a:gd name="connsiteY229" fmla="*/ 6100554 h 6858000"/>
              <a:gd name="connsiteX230" fmla="*/ 11473837 w 12192000"/>
              <a:gd name="connsiteY230" fmla="*/ 6102632 h 6858000"/>
              <a:gd name="connsiteX231" fmla="*/ 11486176 w 12192000"/>
              <a:gd name="connsiteY231" fmla="*/ 6152515 h 6858000"/>
              <a:gd name="connsiteX232" fmla="*/ 11469724 w 12192000"/>
              <a:gd name="connsiteY232" fmla="*/ 6164986 h 6858000"/>
              <a:gd name="connsiteX233" fmla="*/ 11426536 w 12192000"/>
              <a:gd name="connsiteY233" fmla="*/ 6137966 h 6858000"/>
              <a:gd name="connsiteX234" fmla="*/ 11424480 w 12192000"/>
              <a:gd name="connsiteY234" fmla="*/ 6137966 h 6858000"/>
              <a:gd name="connsiteX235" fmla="*/ 11424480 w 12192000"/>
              <a:gd name="connsiteY235" fmla="*/ 6140044 h 6858000"/>
              <a:gd name="connsiteX236" fmla="*/ 11408027 w 12192000"/>
              <a:gd name="connsiteY236" fmla="*/ 6154594 h 6858000"/>
              <a:gd name="connsiteX237" fmla="*/ 11408027 w 12192000"/>
              <a:gd name="connsiteY237" fmla="*/ 6156672 h 6858000"/>
              <a:gd name="connsiteX238" fmla="*/ 11434763 w 12192000"/>
              <a:gd name="connsiteY238" fmla="*/ 6202398 h 6858000"/>
              <a:gd name="connsiteX239" fmla="*/ 11420366 w 12192000"/>
              <a:gd name="connsiteY239" fmla="*/ 6219026 h 6858000"/>
              <a:gd name="connsiteX240" fmla="*/ 11371010 w 12192000"/>
              <a:gd name="connsiteY240" fmla="*/ 6206555 h 6858000"/>
              <a:gd name="connsiteX241" fmla="*/ 11368953 w 12192000"/>
              <a:gd name="connsiteY241" fmla="*/ 6206555 h 6858000"/>
              <a:gd name="connsiteX242" fmla="*/ 11358671 w 12192000"/>
              <a:gd name="connsiteY242" fmla="*/ 6225261 h 6858000"/>
              <a:gd name="connsiteX243" fmla="*/ 11358671 w 12192000"/>
              <a:gd name="connsiteY243" fmla="*/ 6227340 h 6858000"/>
              <a:gd name="connsiteX244" fmla="*/ 11395688 w 12192000"/>
              <a:gd name="connsiteY244" fmla="*/ 6264752 h 6858000"/>
              <a:gd name="connsiteX245" fmla="*/ 11387462 w 12192000"/>
              <a:gd name="connsiteY245" fmla="*/ 6283458 h 6858000"/>
              <a:gd name="connsiteX246" fmla="*/ 11336049 w 12192000"/>
              <a:gd name="connsiteY246" fmla="*/ 6283458 h 6858000"/>
              <a:gd name="connsiteX247" fmla="*/ 11333992 w 12192000"/>
              <a:gd name="connsiteY247" fmla="*/ 6283458 h 6858000"/>
              <a:gd name="connsiteX248" fmla="*/ 11333992 w 12192000"/>
              <a:gd name="connsiteY248" fmla="*/ 6285536 h 6858000"/>
              <a:gd name="connsiteX249" fmla="*/ 11327823 w 12192000"/>
              <a:gd name="connsiteY249" fmla="*/ 6306320 h 6858000"/>
              <a:gd name="connsiteX250" fmla="*/ 11329879 w 12192000"/>
              <a:gd name="connsiteY250" fmla="*/ 6308399 h 6858000"/>
              <a:gd name="connsiteX251" fmla="*/ 11373066 w 12192000"/>
              <a:gd name="connsiteY251" fmla="*/ 6333340 h 6858000"/>
              <a:gd name="connsiteX252" fmla="*/ 11371010 w 12192000"/>
              <a:gd name="connsiteY252" fmla="*/ 6356204 h 6858000"/>
              <a:gd name="connsiteX253" fmla="*/ 11321653 w 12192000"/>
              <a:gd name="connsiteY253" fmla="*/ 6368675 h 6858000"/>
              <a:gd name="connsiteX254" fmla="*/ 11319596 w 12192000"/>
              <a:gd name="connsiteY254" fmla="*/ 6368675 h 6858000"/>
              <a:gd name="connsiteX255" fmla="*/ 11319596 w 12192000"/>
              <a:gd name="connsiteY255" fmla="*/ 6370752 h 6858000"/>
              <a:gd name="connsiteX256" fmla="*/ 11319596 w 12192000"/>
              <a:gd name="connsiteY256" fmla="*/ 6381145 h 6858000"/>
              <a:gd name="connsiteX257" fmla="*/ 11319596 w 12192000"/>
              <a:gd name="connsiteY257" fmla="*/ 6391537 h 6858000"/>
              <a:gd name="connsiteX258" fmla="*/ 11319596 w 12192000"/>
              <a:gd name="connsiteY258" fmla="*/ 6393616 h 6858000"/>
              <a:gd name="connsiteX259" fmla="*/ 11321653 w 12192000"/>
              <a:gd name="connsiteY259" fmla="*/ 6393616 h 6858000"/>
              <a:gd name="connsiteX260" fmla="*/ 11371010 w 12192000"/>
              <a:gd name="connsiteY260" fmla="*/ 6406087 h 6858000"/>
              <a:gd name="connsiteX261" fmla="*/ 11375123 w 12192000"/>
              <a:gd name="connsiteY261" fmla="*/ 6428949 h 6858000"/>
              <a:gd name="connsiteX262" fmla="*/ 11329879 w 12192000"/>
              <a:gd name="connsiteY262" fmla="*/ 6455969 h 6858000"/>
              <a:gd name="connsiteX263" fmla="*/ 11327823 w 12192000"/>
              <a:gd name="connsiteY263" fmla="*/ 6455969 h 6858000"/>
              <a:gd name="connsiteX264" fmla="*/ 11327823 w 12192000"/>
              <a:gd name="connsiteY264" fmla="*/ 6458048 h 6858000"/>
              <a:gd name="connsiteX265" fmla="*/ 11333992 w 12192000"/>
              <a:gd name="connsiteY265" fmla="*/ 6478833 h 6858000"/>
              <a:gd name="connsiteX266" fmla="*/ 11336049 w 12192000"/>
              <a:gd name="connsiteY266" fmla="*/ 6478833 h 6858000"/>
              <a:gd name="connsiteX267" fmla="*/ 11387462 w 12192000"/>
              <a:gd name="connsiteY267" fmla="*/ 6478833 h 6858000"/>
              <a:gd name="connsiteX268" fmla="*/ 11395688 w 12192000"/>
              <a:gd name="connsiteY268" fmla="*/ 6499616 h 6858000"/>
              <a:gd name="connsiteX269" fmla="*/ 11358671 w 12192000"/>
              <a:gd name="connsiteY269" fmla="*/ 6537029 h 6858000"/>
              <a:gd name="connsiteX270" fmla="*/ 11358671 w 12192000"/>
              <a:gd name="connsiteY270" fmla="*/ 6539107 h 6858000"/>
              <a:gd name="connsiteX271" fmla="*/ 11371010 w 12192000"/>
              <a:gd name="connsiteY271" fmla="*/ 6557813 h 6858000"/>
              <a:gd name="connsiteX272" fmla="*/ 11422423 w 12192000"/>
              <a:gd name="connsiteY272" fmla="*/ 6543265 h 6858000"/>
              <a:gd name="connsiteX273" fmla="*/ 11434763 w 12192000"/>
              <a:gd name="connsiteY273" fmla="*/ 6561971 h 6858000"/>
              <a:gd name="connsiteX274" fmla="*/ 11408027 w 12192000"/>
              <a:gd name="connsiteY274" fmla="*/ 6607697 h 6858000"/>
              <a:gd name="connsiteX275" fmla="*/ 11410084 w 12192000"/>
              <a:gd name="connsiteY275" fmla="*/ 6609774 h 6858000"/>
              <a:gd name="connsiteX276" fmla="*/ 11424480 w 12192000"/>
              <a:gd name="connsiteY276" fmla="*/ 6624324 h 6858000"/>
              <a:gd name="connsiteX277" fmla="*/ 11426536 w 12192000"/>
              <a:gd name="connsiteY277" fmla="*/ 6624324 h 6858000"/>
              <a:gd name="connsiteX278" fmla="*/ 11471780 w 12192000"/>
              <a:gd name="connsiteY278" fmla="*/ 6597304 h 6858000"/>
              <a:gd name="connsiteX279" fmla="*/ 11488233 w 12192000"/>
              <a:gd name="connsiteY279" fmla="*/ 6611853 h 6858000"/>
              <a:gd name="connsiteX280" fmla="*/ 11475894 w 12192000"/>
              <a:gd name="connsiteY280" fmla="*/ 6661736 h 6858000"/>
              <a:gd name="connsiteX281" fmla="*/ 11475894 w 12192000"/>
              <a:gd name="connsiteY281" fmla="*/ 6663815 h 6858000"/>
              <a:gd name="connsiteX282" fmla="*/ 11494402 w 12192000"/>
              <a:gd name="connsiteY282" fmla="*/ 6674206 h 6858000"/>
              <a:gd name="connsiteX283" fmla="*/ 11494402 w 12192000"/>
              <a:gd name="connsiteY283" fmla="*/ 6676285 h 6858000"/>
              <a:gd name="connsiteX284" fmla="*/ 11496459 w 12192000"/>
              <a:gd name="connsiteY284" fmla="*/ 6674206 h 6858000"/>
              <a:gd name="connsiteX285" fmla="*/ 11533476 w 12192000"/>
              <a:gd name="connsiteY285" fmla="*/ 6636795 h 6858000"/>
              <a:gd name="connsiteX286" fmla="*/ 11551985 w 12192000"/>
              <a:gd name="connsiteY286" fmla="*/ 6645109 h 6858000"/>
              <a:gd name="connsiteX287" fmla="*/ 11549928 w 12192000"/>
              <a:gd name="connsiteY287" fmla="*/ 6672129 h 6858000"/>
              <a:gd name="connsiteX288" fmla="*/ 11551985 w 12192000"/>
              <a:gd name="connsiteY288" fmla="*/ 6697070 h 6858000"/>
              <a:gd name="connsiteX289" fmla="*/ 11551985 w 12192000"/>
              <a:gd name="connsiteY289" fmla="*/ 6699148 h 6858000"/>
              <a:gd name="connsiteX290" fmla="*/ 11554042 w 12192000"/>
              <a:gd name="connsiteY290" fmla="*/ 6699148 h 6858000"/>
              <a:gd name="connsiteX291" fmla="*/ 11574607 w 12192000"/>
              <a:gd name="connsiteY291" fmla="*/ 6705383 h 6858000"/>
              <a:gd name="connsiteX292" fmla="*/ 11576663 w 12192000"/>
              <a:gd name="connsiteY292" fmla="*/ 6705383 h 6858000"/>
              <a:gd name="connsiteX293" fmla="*/ 11601342 w 12192000"/>
              <a:gd name="connsiteY293" fmla="*/ 6659658 h 6858000"/>
              <a:gd name="connsiteX294" fmla="*/ 11623964 w 12192000"/>
              <a:gd name="connsiteY294" fmla="*/ 6661736 h 6858000"/>
              <a:gd name="connsiteX295" fmla="*/ 11636303 w 12192000"/>
              <a:gd name="connsiteY295" fmla="*/ 6713697 h 6858000"/>
              <a:gd name="connsiteX296" fmla="*/ 11638359 w 12192000"/>
              <a:gd name="connsiteY296" fmla="*/ 6713697 h 6858000"/>
              <a:gd name="connsiteX297" fmla="*/ 11658925 w 12192000"/>
              <a:gd name="connsiteY297" fmla="*/ 6713697 h 6858000"/>
              <a:gd name="connsiteX298" fmla="*/ 11660982 w 12192000"/>
              <a:gd name="connsiteY298" fmla="*/ 6713697 h 6858000"/>
              <a:gd name="connsiteX299" fmla="*/ 11675378 w 12192000"/>
              <a:gd name="connsiteY299" fmla="*/ 6661736 h 6858000"/>
              <a:gd name="connsiteX300" fmla="*/ 11695943 w 12192000"/>
              <a:gd name="connsiteY300" fmla="*/ 6659658 h 6858000"/>
              <a:gd name="connsiteX301" fmla="*/ 11722678 w 12192000"/>
              <a:gd name="connsiteY301" fmla="*/ 6705383 h 6858000"/>
              <a:gd name="connsiteX302" fmla="*/ 11743243 w 12192000"/>
              <a:gd name="connsiteY302" fmla="*/ 6699148 h 6858000"/>
              <a:gd name="connsiteX303" fmla="*/ 11745300 w 12192000"/>
              <a:gd name="connsiteY303" fmla="*/ 6699148 h 6858000"/>
              <a:gd name="connsiteX304" fmla="*/ 11747356 w 12192000"/>
              <a:gd name="connsiteY304" fmla="*/ 6672129 h 6858000"/>
              <a:gd name="connsiteX305" fmla="*/ 11745300 w 12192000"/>
              <a:gd name="connsiteY305" fmla="*/ 6645109 h 6858000"/>
              <a:gd name="connsiteX306" fmla="*/ 11765865 w 12192000"/>
              <a:gd name="connsiteY306" fmla="*/ 6636795 h 6858000"/>
              <a:gd name="connsiteX307" fmla="*/ 11802882 w 12192000"/>
              <a:gd name="connsiteY307" fmla="*/ 6674206 h 6858000"/>
              <a:gd name="connsiteX308" fmla="*/ 11821391 w 12192000"/>
              <a:gd name="connsiteY308" fmla="*/ 6663815 h 6858000"/>
              <a:gd name="connsiteX309" fmla="*/ 11823448 w 12192000"/>
              <a:gd name="connsiteY309" fmla="*/ 6661736 h 6858000"/>
              <a:gd name="connsiteX310" fmla="*/ 11823448 w 12192000"/>
              <a:gd name="connsiteY310" fmla="*/ 6659658 h 6858000"/>
              <a:gd name="connsiteX311" fmla="*/ 11809052 w 12192000"/>
              <a:gd name="connsiteY311" fmla="*/ 6611853 h 6858000"/>
              <a:gd name="connsiteX312" fmla="*/ 11825504 w 12192000"/>
              <a:gd name="connsiteY312" fmla="*/ 6597304 h 6858000"/>
              <a:gd name="connsiteX313" fmla="*/ 11870748 w 12192000"/>
              <a:gd name="connsiteY313" fmla="*/ 6624324 h 6858000"/>
              <a:gd name="connsiteX314" fmla="*/ 11872805 w 12192000"/>
              <a:gd name="connsiteY314" fmla="*/ 6624324 h 6858000"/>
              <a:gd name="connsiteX315" fmla="*/ 11887201 w 12192000"/>
              <a:gd name="connsiteY315" fmla="*/ 6607697 h 6858000"/>
              <a:gd name="connsiteX316" fmla="*/ 11889257 w 12192000"/>
              <a:gd name="connsiteY316" fmla="*/ 6607697 h 6858000"/>
              <a:gd name="connsiteX317" fmla="*/ 11862522 w 12192000"/>
              <a:gd name="connsiteY317" fmla="*/ 6561971 h 6858000"/>
              <a:gd name="connsiteX318" fmla="*/ 11874861 w 12192000"/>
              <a:gd name="connsiteY318" fmla="*/ 6543265 h 6858000"/>
              <a:gd name="connsiteX319" fmla="*/ 11926275 w 12192000"/>
              <a:gd name="connsiteY319" fmla="*/ 6557813 h 6858000"/>
              <a:gd name="connsiteX320" fmla="*/ 11928331 w 12192000"/>
              <a:gd name="connsiteY320" fmla="*/ 6555735 h 6858000"/>
              <a:gd name="connsiteX321" fmla="*/ 11938614 w 12192000"/>
              <a:gd name="connsiteY321" fmla="*/ 6537029 h 6858000"/>
              <a:gd name="connsiteX322" fmla="*/ 11938614 w 12192000"/>
              <a:gd name="connsiteY322" fmla="*/ 6534951 h 6858000"/>
              <a:gd name="connsiteX323" fmla="*/ 11901596 w 12192000"/>
              <a:gd name="connsiteY323" fmla="*/ 6499616 h 6858000"/>
              <a:gd name="connsiteX324" fmla="*/ 11909822 w 12192000"/>
              <a:gd name="connsiteY324" fmla="*/ 6478833 h 6858000"/>
              <a:gd name="connsiteX325" fmla="*/ 11961236 w 12192000"/>
              <a:gd name="connsiteY325" fmla="*/ 6478833 h 6858000"/>
              <a:gd name="connsiteX326" fmla="*/ 11963292 w 12192000"/>
              <a:gd name="connsiteY326" fmla="*/ 6478833 h 6858000"/>
              <a:gd name="connsiteX327" fmla="*/ 11967405 w 12192000"/>
              <a:gd name="connsiteY327" fmla="*/ 6458048 h 6858000"/>
              <a:gd name="connsiteX328" fmla="*/ 11967405 w 12192000"/>
              <a:gd name="connsiteY328" fmla="*/ 6455969 h 6858000"/>
              <a:gd name="connsiteX329" fmla="*/ 11922162 w 12192000"/>
              <a:gd name="connsiteY329" fmla="*/ 6428949 h 6858000"/>
              <a:gd name="connsiteX330" fmla="*/ 11926275 w 12192000"/>
              <a:gd name="connsiteY330" fmla="*/ 6408165 h 6858000"/>
              <a:gd name="connsiteX331" fmla="*/ 11975632 w 12192000"/>
              <a:gd name="connsiteY331" fmla="*/ 6393616 h 6858000"/>
              <a:gd name="connsiteX332" fmla="*/ 11977688 w 12192000"/>
              <a:gd name="connsiteY332" fmla="*/ 6393616 h 6858000"/>
              <a:gd name="connsiteX333" fmla="*/ 11977688 w 12192000"/>
              <a:gd name="connsiteY333" fmla="*/ 6381145 h 6858000"/>
              <a:gd name="connsiteX334" fmla="*/ 11977688 w 12192000"/>
              <a:gd name="connsiteY334" fmla="*/ 6370752 h 6858000"/>
              <a:gd name="connsiteX335" fmla="*/ 11975632 w 12192000"/>
              <a:gd name="connsiteY335" fmla="*/ 6370752 h 6858000"/>
              <a:gd name="connsiteX336" fmla="*/ 11926275 w 12192000"/>
              <a:gd name="connsiteY336" fmla="*/ 6356204 h 6858000"/>
              <a:gd name="connsiteX337" fmla="*/ 11924218 w 12192000"/>
              <a:gd name="connsiteY337" fmla="*/ 6335419 h 6858000"/>
              <a:gd name="connsiteX338" fmla="*/ 11967405 w 12192000"/>
              <a:gd name="connsiteY338" fmla="*/ 6308399 h 6858000"/>
              <a:gd name="connsiteX339" fmla="*/ 11969462 w 12192000"/>
              <a:gd name="connsiteY339" fmla="*/ 6308399 h 6858000"/>
              <a:gd name="connsiteX340" fmla="*/ 11969462 w 12192000"/>
              <a:gd name="connsiteY340" fmla="*/ 6306320 h 6858000"/>
              <a:gd name="connsiteX341" fmla="*/ 11963292 w 12192000"/>
              <a:gd name="connsiteY341" fmla="*/ 6285536 h 6858000"/>
              <a:gd name="connsiteX342" fmla="*/ 11961236 w 12192000"/>
              <a:gd name="connsiteY342" fmla="*/ 6285536 h 6858000"/>
              <a:gd name="connsiteX343" fmla="*/ 11909822 w 12192000"/>
              <a:gd name="connsiteY343" fmla="*/ 6285536 h 6858000"/>
              <a:gd name="connsiteX344" fmla="*/ 11901596 w 12192000"/>
              <a:gd name="connsiteY344" fmla="*/ 6264752 h 6858000"/>
              <a:gd name="connsiteX345" fmla="*/ 11938614 w 12192000"/>
              <a:gd name="connsiteY345" fmla="*/ 6227340 h 6858000"/>
              <a:gd name="connsiteX346" fmla="*/ 11938614 w 12192000"/>
              <a:gd name="connsiteY346" fmla="*/ 6225261 h 6858000"/>
              <a:gd name="connsiteX347" fmla="*/ 11928331 w 12192000"/>
              <a:gd name="connsiteY347" fmla="*/ 6206555 h 6858000"/>
              <a:gd name="connsiteX348" fmla="*/ 11926275 w 12192000"/>
              <a:gd name="connsiteY348" fmla="*/ 6206555 h 6858000"/>
              <a:gd name="connsiteX349" fmla="*/ 11876918 w 12192000"/>
              <a:gd name="connsiteY349" fmla="*/ 6219026 h 6858000"/>
              <a:gd name="connsiteX350" fmla="*/ 11862522 w 12192000"/>
              <a:gd name="connsiteY350" fmla="*/ 6202398 h 6858000"/>
              <a:gd name="connsiteX351" fmla="*/ 11889257 w 12192000"/>
              <a:gd name="connsiteY351" fmla="*/ 6156672 h 6858000"/>
              <a:gd name="connsiteX352" fmla="*/ 11889257 w 12192000"/>
              <a:gd name="connsiteY352" fmla="*/ 6154594 h 6858000"/>
              <a:gd name="connsiteX353" fmla="*/ 11872805 w 12192000"/>
              <a:gd name="connsiteY353" fmla="*/ 6140044 h 6858000"/>
              <a:gd name="connsiteX354" fmla="*/ 11827561 w 12192000"/>
              <a:gd name="connsiteY354" fmla="*/ 6164986 h 6858000"/>
              <a:gd name="connsiteX355" fmla="*/ 11809052 w 12192000"/>
              <a:gd name="connsiteY355" fmla="*/ 6152515 h 6858000"/>
              <a:gd name="connsiteX356" fmla="*/ 11823448 w 12192000"/>
              <a:gd name="connsiteY356" fmla="*/ 6102632 h 6858000"/>
              <a:gd name="connsiteX357" fmla="*/ 11823448 w 12192000"/>
              <a:gd name="connsiteY357" fmla="*/ 6100554 h 6858000"/>
              <a:gd name="connsiteX358" fmla="*/ 11804939 w 12192000"/>
              <a:gd name="connsiteY358" fmla="*/ 6090162 h 6858000"/>
              <a:gd name="connsiteX359" fmla="*/ 11802882 w 12192000"/>
              <a:gd name="connsiteY359" fmla="*/ 6088083 h 6858000"/>
              <a:gd name="connsiteX360" fmla="*/ 11802882 w 12192000"/>
              <a:gd name="connsiteY360" fmla="*/ 6090162 h 6858000"/>
              <a:gd name="connsiteX361" fmla="*/ 11765865 w 12192000"/>
              <a:gd name="connsiteY361" fmla="*/ 6125495 h 6858000"/>
              <a:gd name="connsiteX362" fmla="*/ 11745300 w 12192000"/>
              <a:gd name="connsiteY362" fmla="*/ 6117182 h 6858000"/>
              <a:gd name="connsiteX363" fmla="*/ 11749412 w 12192000"/>
              <a:gd name="connsiteY363" fmla="*/ 6090162 h 6858000"/>
              <a:gd name="connsiteX364" fmla="*/ 11745300 w 12192000"/>
              <a:gd name="connsiteY364" fmla="*/ 6065220 h 6858000"/>
              <a:gd name="connsiteX365" fmla="*/ 11745300 w 12192000"/>
              <a:gd name="connsiteY365" fmla="*/ 6063142 h 6858000"/>
              <a:gd name="connsiteX366" fmla="*/ 11743243 w 12192000"/>
              <a:gd name="connsiteY366" fmla="*/ 6063142 h 6858000"/>
              <a:gd name="connsiteX367" fmla="*/ 11722678 w 12192000"/>
              <a:gd name="connsiteY367" fmla="*/ 6058985 h 6858000"/>
              <a:gd name="connsiteX368" fmla="*/ 11695943 w 12192000"/>
              <a:gd name="connsiteY368" fmla="*/ 6104711 h 6858000"/>
              <a:gd name="connsiteX369" fmla="*/ 11673321 w 12192000"/>
              <a:gd name="connsiteY369" fmla="*/ 6100554 h 6858000"/>
              <a:gd name="connsiteX370" fmla="*/ 11660982 w 12192000"/>
              <a:gd name="connsiteY370" fmla="*/ 6050671 h 6858000"/>
              <a:gd name="connsiteX371" fmla="*/ 11658925 w 12192000"/>
              <a:gd name="connsiteY371" fmla="*/ 6050671 h 6858000"/>
              <a:gd name="connsiteX372" fmla="*/ 11638359 w 12192000"/>
              <a:gd name="connsiteY372" fmla="*/ 6050671 h 6858000"/>
              <a:gd name="connsiteX373" fmla="*/ 11636303 w 12192000"/>
              <a:gd name="connsiteY373" fmla="*/ 6050671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8102"/>
                </a:moveTo>
                <a:cubicBezTo>
                  <a:pt x="11607483" y="6446018"/>
                  <a:pt x="11609524" y="6446018"/>
                  <a:pt x="11613605" y="6448102"/>
                </a:cubicBezTo>
                <a:cubicBezTo>
                  <a:pt x="11615645" y="6450187"/>
                  <a:pt x="11617686" y="6452271"/>
                  <a:pt x="11617686" y="6456440"/>
                </a:cubicBezTo>
                <a:cubicBezTo>
                  <a:pt x="11623808" y="6558584"/>
                  <a:pt x="11623808" y="6558584"/>
                  <a:pt x="11623808" y="6558584"/>
                </a:cubicBezTo>
                <a:cubicBezTo>
                  <a:pt x="11625848" y="6564837"/>
                  <a:pt x="11623808" y="6566922"/>
                  <a:pt x="11621767" y="6569006"/>
                </a:cubicBezTo>
                <a:cubicBezTo>
                  <a:pt x="11619727" y="6571091"/>
                  <a:pt x="11617686" y="6569006"/>
                  <a:pt x="11615645" y="6569006"/>
                </a:cubicBezTo>
                <a:cubicBezTo>
                  <a:pt x="11570752" y="6558584"/>
                  <a:pt x="11540142" y="6539822"/>
                  <a:pt x="11509533" y="6506470"/>
                </a:cubicBezTo>
                <a:cubicBezTo>
                  <a:pt x="11507492" y="6504386"/>
                  <a:pt x="11505451" y="6502301"/>
                  <a:pt x="11505451" y="6500217"/>
                </a:cubicBezTo>
                <a:cubicBezTo>
                  <a:pt x="11505451" y="6500217"/>
                  <a:pt x="11505451" y="6500217"/>
                  <a:pt x="11505451" y="6498131"/>
                </a:cubicBezTo>
                <a:cubicBezTo>
                  <a:pt x="11505451" y="6496047"/>
                  <a:pt x="11509533" y="6493962"/>
                  <a:pt x="11511573" y="6493962"/>
                </a:cubicBezTo>
                <a:cubicBezTo>
                  <a:pt x="11603402" y="6448102"/>
                  <a:pt x="11603402" y="6448102"/>
                  <a:pt x="11603402" y="6448102"/>
                </a:cubicBezTo>
                <a:close/>
                <a:moveTo>
                  <a:pt x="11686136" y="6446018"/>
                </a:moveTo>
                <a:cubicBezTo>
                  <a:pt x="11690256" y="6446018"/>
                  <a:pt x="11692317" y="6446018"/>
                  <a:pt x="11696438" y="6446018"/>
                </a:cubicBezTo>
                <a:cubicBezTo>
                  <a:pt x="11787097" y="6491784"/>
                  <a:pt x="11787097" y="6491784"/>
                  <a:pt x="11787097" y="6491784"/>
                </a:cubicBezTo>
                <a:cubicBezTo>
                  <a:pt x="11791218" y="6493864"/>
                  <a:pt x="11793278" y="6495944"/>
                  <a:pt x="11795339" y="6498025"/>
                </a:cubicBezTo>
                <a:cubicBezTo>
                  <a:pt x="11795339" y="6500105"/>
                  <a:pt x="11793278" y="6502185"/>
                  <a:pt x="11791218" y="6504265"/>
                </a:cubicBezTo>
                <a:cubicBezTo>
                  <a:pt x="11760312" y="6537549"/>
                  <a:pt x="11727344" y="6556272"/>
                  <a:pt x="11684076" y="6566673"/>
                </a:cubicBezTo>
                <a:cubicBezTo>
                  <a:pt x="11679954" y="6568753"/>
                  <a:pt x="11677894" y="6568753"/>
                  <a:pt x="11675833" y="6566673"/>
                </a:cubicBezTo>
                <a:cubicBezTo>
                  <a:pt x="11673773" y="6564593"/>
                  <a:pt x="11673773" y="6560432"/>
                  <a:pt x="11673773" y="6558352"/>
                </a:cubicBezTo>
                <a:cubicBezTo>
                  <a:pt x="11682015" y="6454339"/>
                  <a:pt x="11682015" y="6454339"/>
                  <a:pt x="11682015" y="6454339"/>
                </a:cubicBezTo>
                <a:cubicBezTo>
                  <a:pt x="11682015" y="6452259"/>
                  <a:pt x="11684076" y="6448098"/>
                  <a:pt x="11686136" y="6446018"/>
                </a:cubicBezTo>
                <a:close/>
                <a:moveTo>
                  <a:pt x="10868401" y="6406275"/>
                </a:moveTo>
                <a:cubicBezTo>
                  <a:pt x="10868401" y="6406275"/>
                  <a:pt x="10868401" y="6406275"/>
                  <a:pt x="10868401" y="6449478"/>
                </a:cubicBezTo>
                <a:cubicBezTo>
                  <a:pt x="10868401" y="6449478"/>
                  <a:pt x="10841333" y="6457707"/>
                  <a:pt x="10820512" y="6457707"/>
                </a:cubicBezTo>
                <a:cubicBezTo>
                  <a:pt x="10803855" y="6457707"/>
                  <a:pt x="10801773" y="6441249"/>
                  <a:pt x="10801773" y="6433020"/>
                </a:cubicBezTo>
                <a:cubicBezTo>
                  <a:pt x="10801773" y="6418619"/>
                  <a:pt x="10810102" y="6410390"/>
                  <a:pt x="10826759" y="6408333"/>
                </a:cubicBezTo>
                <a:close/>
                <a:moveTo>
                  <a:pt x="10518900" y="6336141"/>
                </a:moveTo>
                <a:cubicBezTo>
                  <a:pt x="10547537" y="6336141"/>
                  <a:pt x="10559811" y="6352748"/>
                  <a:pt x="10559811" y="6396340"/>
                </a:cubicBezTo>
                <a:cubicBezTo>
                  <a:pt x="10559811" y="6433704"/>
                  <a:pt x="10553675" y="6456538"/>
                  <a:pt x="10518900" y="6456538"/>
                </a:cubicBezTo>
                <a:cubicBezTo>
                  <a:pt x="10484125" y="6456538"/>
                  <a:pt x="10477988" y="6433704"/>
                  <a:pt x="10477988" y="6396340"/>
                </a:cubicBezTo>
                <a:cubicBezTo>
                  <a:pt x="10477988" y="6352748"/>
                  <a:pt x="10488216" y="6336141"/>
                  <a:pt x="10518900" y="6336141"/>
                </a:cubicBezTo>
                <a:close/>
                <a:moveTo>
                  <a:pt x="11673123" y="6327829"/>
                </a:moveTo>
                <a:cubicBezTo>
                  <a:pt x="11675950" y="6327310"/>
                  <a:pt x="11679033" y="6327829"/>
                  <a:pt x="11682116" y="6328868"/>
                </a:cubicBezTo>
                <a:cubicBezTo>
                  <a:pt x="11698562" y="6341337"/>
                  <a:pt x="11708840" y="6360039"/>
                  <a:pt x="11708840" y="6380819"/>
                </a:cubicBezTo>
                <a:cubicBezTo>
                  <a:pt x="11708840" y="6411990"/>
                  <a:pt x="11682116" y="6439004"/>
                  <a:pt x="11649226" y="6439004"/>
                </a:cubicBezTo>
                <a:cubicBezTo>
                  <a:pt x="11616336" y="6439004"/>
                  <a:pt x="11589612" y="6411990"/>
                  <a:pt x="11589612" y="6380819"/>
                </a:cubicBezTo>
                <a:cubicBezTo>
                  <a:pt x="11589612" y="6360039"/>
                  <a:pt x="11599890" y="6341337"/>
                  <a:pt x="11616336" y="6330947"/>
                </a:cubicBezTo>
                <a:cubicBezTo>
                  <a:pt x="11622503" y="6326790"/>
                  <a:pt x="11628669" y="6326790"/>
                  <a:pt x="11632781" y="6333024"/>
                </a:cubicBezTo>
                <a:cubicBezTo>
                  <a:pt x="11636892" y="6339259"/>
                  <a:pt x="11634837" y="6345492"/>
                  <a:pt x="11630725" y="6349649"/>
                </a:cubicBezTo>
                <a:cubicBezTo>
                  <a:pt x="11620447" y="6355883"/>
                  <a:pt x="11614280" y="6368351"/>
                  <a:pt x="11614280" y="6380819"/>
                </a:cubicBezTo>
                <a:cubicBezTo>
                  <a:pt x="11614280" y="6399522"/>
                  <a:pt x="11630725" y="6416146"/>
                  <a:pt x="11649226" y="6416146"/>
                </a:cubicBezTo>
                <a:cubicBezTo>
                  <a:pt x="11667727" y="6416146"/>
                  <a:pt x="11684172" y="6399522"/>
                  <a:pt x="11684172" y="6380819"/>
                </a:cubicBezTo>
                <a:cubicBezTo>
                  <a:pt x="11684172" y="6368351"/>
                  <a:pt x="11678005" y="6355883"/>
                  <a:pt x="11667727" y="6349649"/>
                </a:cubicBezTo>
                <a:cubicBezTo>
                  <a:pt x="11663616" y="6345492"/>
                  <a:pt x="11661560" y="6339259"/>
                  <a:pt x="11665671" y="6333024"/>
                </a:cubicBezTo>
                <a:cubicBezTo>
                  <a:pt x="11667727" y="6329908"/>
                  <a:pt x="11670297" y="6328349"/>
                  <a:pt x="11673123" y="6327829"/>
                </a:cubicBezTo>
                <a:close/>
                <a:moveTo>
                  <a:pt x="11822057" y="6312763"/>
                </a:moveTo>
                <a:cubicBezTo>
                  <a:pt x="11824124" y="6312763"/>
                  <a:pt x="11826190" y="6316915"/>
                  <a:pt x="11826190" y="6318992"/>
                </a:cubicBezTo>
                <a:cubicBezTo>
                  <a:pt x="11838588" y="6362590"/>
                  <a:pt x="11838588" y="6399960"/>
                  <a:pt x="11826190" y="6443559"/>
                </a:cubicBezTo>
                <a:cubicBezTo>
                  <a:pt x="11824124" y="6447711"/>
                  <a:pt x="11824124" y="6449787"/>
                  <a:pt x="11822057" y="6449787"/>
                </a:cubicBezTo>
                <a:cubicBezTo>
                  <a:pt x="11817924" y="6451863"/>
                  <a:pt x="11815858" y="6449787"/>
                  <a:pt x="11813791" y="6447711"/>
                </a:cubicBezTo>
                <a:cubicBezTo>
                  <a:pt x="11729066" y="6389579"/>
                  <a:pt x="11729066" y="6389579"/>
                  <a:pt x="11729066" y="6389579"/>
                </a:cubicBezTo>
                <a:cubicBezTo>
                  <a:pt x="11724933" y="6387504"/>
                  <a:pt x="11722867" y="6385427"/>
                  <a:pt x="11722867" y="6381275"/>
                </a:cubicBezTo>
                <a:cubicBezTo>
                  <a:pt x="11722867" y="6379199"/>
                  <a:pt x="11724933" y="6375047"/>
                  <a:pt x="11729066" y="6372971"/>
                </a:cubicBezTo>
                <a:cubicBezTo>
                  <a:pt x="11813791" y="6314840"/>
                  <a:pt x="11813791" y="6314840"/>
                  <a:pt x="11813791" y="6314840"/>
                </a:cubicBezTo>
                <a:cubicBezTo>
                  <a:pt x="11815858" y="6312763"/>
                  <a:pt x="11819991" y="6312763"/>
                  <a:pt x="11822057" y="6312763"/>
                </a:cubicBezTo>
                <a:close/>
                <a:moveTo>
                  <a:pt x="11476229" y="6312763"/>
                </a:moveTo>
                <a:cubicBezTo>
                  <a:pt x="11480320" y="6312763"/>
                  <a:pt x="11482366" y="6314840"/>
                  <a:pt x="11484412" y="6316915"/>
                </a:cubicBezTo>
                <a:cubicBezTo>
                  <a:pt x="11568280" y="6372971"/>
                  <a:pt x="11568280" y="6372971"/>
                  <a:pt x="11568280" y="6372971"/>
                </a:cubicBezTo>
                <a:cubicBezTo>
                  <a:pt x="11572371" y="6375047"/>
                  <a:pt x="11574417" y="6379199"/>
                  <a:pt x="11574417" y="6381275"/>
                </a:cubicBezTo>
                <a:cubicBezTo>
                  <a:pt x="11574417" y="6385427"/>
                  <a:pt x="11572371" y="6387504"/>
                  <a:pt x="11568280" y="6389579"/>
                </a:cubicBezTo>
                <a:lnTo>
                  <a:pt x="11484412" y="6447711"/>
                </a:lnTo>
                <a:cubicBezTo>
                  <a:pt x="11480320" y="6449787"/>
                  <a:pt x="11478275" y="6451863"/>
                  <a:pt x="11476229" y="6449787"/>
                </a:cubicBezTo>
                <a:cubicBezTo>
                  <a:pt x="11474184" y="6449787"/>
                  <a:pt x="11472138" y="6447711"/>
                  <a:pt x="11472138" y="6443559"/>
                </a:cubicBezTo>
                <a:cubicBezTo>
                  <a:pt x="11459865" y="6399960"/>
                  <a:pt x="11459865" y="6364666"/>
                  <a:pt x="11472138" y="6318992"/>
                </a:cubicBezTo>
                <a:cubicBezTo>
                  <a:pt x="11472138" y="6316915"/>
                  <a:pt x="11474184" y="6314840"/>
                  <a:pt x="11476229" y="6312763"/>
                </a:cubicBezTo>
                <a:close/>
                <a:moveTo>
                  <a:pt x="11088184" y="6302243"/>
                </a:moveTo>
                <a:cubicBezTo>
                  <a:pt x="11086131" y="6302243"/>
                  <a:pt x="11084078" y="6302243"/>
                  <a:pt x="11082024" y="6304321"/>
                </a:cubicBezTo>
                <a:cubicBezTo>
                  <a:pt x="11079972" y="6306398"/>
                  <a:pt x="11079972" y="6308475"/>
                  <a:pt x="11079972" y="6310551"/>
                </a:cubicBezTo>
                <a:cubicBezTo>
                  <a:pt x="11121033" y="6468402"/>
                  <a:pt x="11121033" y="6468402"/>
                  <a:pt x="11121033" y="6468402"/>
                </a:cubicBezTo>
                <a:cubicBezTo>
                  <a:pt x="11123086" y="6476710"/>
                  <a:pt x="11131299" y="6489171"/>
                  <a:pt x="11145670" y="6489171"/>
                </a:cubicBezTo>
                <a:cubicBezTo>
                  <a:pt x="11153882" y="6489171"/>
                  <a:pt x="11153882" y="6489171"/>
                  <a:pt x="11153882" y="6489171"/>
                </a:cubicBezTo>
                <a:cubicBezTo>
                  <a:pt x="11151829" y="6493325"/>
                  <a:pt x="11151829" y="6495403"/>
                  <a:pt x="11149776" y="6497479"/>
                </a:cubicBezTo>
                <a:cubicBezTo>
                  <a:pt x="11149776" y="6499556"/>
                  <a:pt x="11149776" y="6499556"/>
                  <a:pt x="11149776" y="6499556"/>
                </a:cubicBezTo>
                <a:cubicBezTo>
                  <a:pt x="11147723" y="6505788"/>
                  <a:pt x="11145670" y="6518249"/>
                  <a:pt x="11125139" y="6518249"/>
                </a:cubicBezTo>
                <a:cubicBezTo>
                  <a:pt x="11090237" y="6516172"/>
                  <a:pt x="11090237" y="6516172"/>
                  <a:pt x="11090237" y="6516172"/>
                </a:cubicBezTo>
                <a:cubicBezTo>
                  <a:pt x="11088184" y="6514095"/>
                  <a:pt x="11086131" y="6516172"/>
                  <a:pt x="11084078" y="6518249"/>
                </a:cubicBezTo>
                <a:cubicBezTo>
                  <a:pt x="11082024" y="6518249"/>
                  <a:pt x="11082024" y="6520326"/>
                  <a:pt x="11082024" y="6522403"/>
                </a:cubicBezTo>
                <a:cubicBezTo>
                  <a:pt x="11082024" y="6541096"/>
                  <a:pt x="11082024" y="6541096"/>
                  <a:pt x="11082024" y="6541096"/>
                </a:cubicBezTo>
                <a:cubicBezTo>
                  <a:pt x="11082024" y="6545250"/>
                  <a:pt x="11084078" y="6547327"/>
                  <a:pt x="11088184" y="6547327"/>
                </a:cubicBezTo>
                <a:cubicBezTo>
                  <a:pt x="11098449" y="6551480"/>
                  <a:pt x="11118980" y="6553557"/>
                  <a:pt x="11135404" y="6553557"/>
                </a:cubicBezTo>
                <a:cubicBezTo>
                  <a:pt x="11135404" y="6553557"/>
                  <a:pt x="11135404" y="6553557"/>
                  <a:pt x="11137458" y="6553557"/>
                </a:cubicBezTo>
                <a:cubicBezTo>
                  <a:pt x="11164148" y="6553557"/>
                  <a:pt x="11182625" y="6536942"/>
                  <a:pt x="11190838" y="6501633"/>
                </a:cubicBezTo>
                <a:cubicBezTo>
                  <a:pt x="11201103" y="6462170"/>
                  <a:pt x="11215474" y="6410246"/>
                  <a:pt x="11223687" y="6372861"/>
                </a:cubicBezTo>
                <a:cubicBezTo>
                  <a:pt x="11227793" y="6356245"/>
                  <a:pt x="11231899" y="6341706"/>
                  <a:pt x="11236005" y="6331321"/>
                </a:cubicBezTo>
                <a:cubicBezTo>
                  <a:pt x="11240111" y="6310551"/>
                  <a:pt x="11240111" y="6310551"/>
                  <a:pt x="11240111" y="6310551"/>
                </a:cubicBezTo>
                <a:cubicBezTo>
                  <a:pt x="11240111" y="6308475"/>
                  <a:pt x="11240111" y="6306398"/>
                  <a:pt x="11238058" y="6304321"/>
                </a:cubicBezTo>
                <a:cubicBezTo>
                  <a:pt x="11238058" y="6302243"/>
                  <a:pt x="11236005" y="6302243"/>
                  <a:pt x="11233952" y="6302243"/>
                </a:cubicBezTo>
                <a:cubicBezTo>
                  <a:pt x="11205209" y="6302243"/>
                  <a:pt x="11205209" y="6302243"/>
                  <a:pt x="11205209" y="6302243"/>
                </a:cubicBezTo>
                <a:cubicBezTo>
                  <a:pt x="11203156" y="6302243"/>
                  <a:pt x="11199050" y="6304321"/>
                  <a:pt x="11199050" y="6306398"/>
                </a:cubicBezTo>
                <a:cubicBezTo>
                  <a:pt x="11162094" y="6447632"/>
                  <a:pt x="11162094" y="6447632"/>
                  <a:pt x="11162094" y="6447632"/>
                </a:cubicBezTo>
                <a:cubicBezTo>
                  <a:pt x="11160041" y="6447632"/>
                  <a:pt x="11160041" y="6447632"/>
                  <a:pt x="11160041" y="6447632"/>
                </a:cubicBezTo>
                <a:cubicBezTo>
                  <a:pt x="11121033" y="6306398"/>
                  <a:pt x="11121033" y="6306398"/>
                  <a:pt x="11121033" y="6306398"/>
                </a:cubicBezTo>
                <a:cubicBezTo>
                  <a:pt x="11121033" y="6304321"/>
                  <a:pt x="11118980" y="6302243"/>
                  <a:pt x="11114874" y="6302243"/>
                </a:cubicBezTo>
                <a:cubicBezTo>
                  <a:pt x="11088184" y="6302243"/>
                  <a:pt x="11088184" y="6302243"/>
                  <a:pt x="11088184" y="6302243"/>
                </a:cubicBezTo>
                <a:close/>
                <a:moveTo>
                  <a:pt x="11048412" y="6299906"/>
                </a:moveTo>
                <a:cubicBezTo>
                  <a:pt x="11030001" y="6299906"/>
                  <a:pt x="11011591" y="6312391"/>
                  <a:pt x="10999317" y="6320715"/>
                </a:cubicBezTo>
                <a:cubicBezTo>
                  <a:pt x="10999317" y="6308230"/>
                  <a:pt x="10999317" y="6308230"/>
                  <a:pt x="10999317" y="6308230"/>
                </a:cubicBezTo>
                <a:cubicBezTo>
                  <a:pt x="10999317" y="6304067"/>
                  <a:pt x="10997272" y="6301987"/>
                  <a:pt x="10993181" y="6301987"/>
                </a:cubicBezTo>
                <a:cubicBezTo>
                  <a:pt x="10964542" y="6301987"/>
                  <a:pt x="10964542" y="6301987"/>
                  <a:pt x="10964542" y="6301987"/>
                </a:cubicBezTo>
                <a:cubicBezTo>
                  <a:pt x="10960451" y="6301987"/>
                  <a:pt x="10958406" y="6304067"/>
                  <a:pt x="10958406" y="6308230"/>
                </a:cubicBezTo>
                <a:cubicBezTo>
                  <a:pt x="10958406" y="6483025"/>
                  <a:pt x="10958406" y="6483025"/>
                  <a:pt x="10958406" y="6483025"/>
                </a:cubicBezTo>
                <a:cubicBezTo>
                  <a:pt x="10958406" y="6487187"/>
                  <a:pt x="10960451" y="6489268"/>
                  <a:pt x="10964542" y="6489268"/>
                </a:cubicBezTo>
                <a:cubicBezTo>
                  <a:pt x="10993181" y="6489268"/>
                  <a:pt x="10993181" y="6489268"/>
                  <a:pt x="10993181" y="6489268"/>
                </a:cubicBezTo>
                <a:cubicBezTo>
                  <a:pt x="10997272" y="6489268"/>
                  <a:pt x="10999317" y="6487187"/>
                  <a:pt x="10999317" y="6483025"/>
                </a:cubicBezTo>
                <a:cubicBezTo>
                  <a:pt x="10999317" y="6362333"/>
                  <a:pt x="10999317" y="6362333"/>
                  <a:pt x="10999317" y="6362333"/>
                </a:cubicBezTo>
                <a:cubicBezTo>
                  <a:pt x="11007500" y="6356090"/>
                  <a:pt x="11025910" y="6341524"/>
                  <a:pt x="11050457" y="6339443"/>
                </a:cubicBezTo>
                <a:cubicBezTo>
                  <a:pt x="11054548" y="6339443"/>
                  <a:pt x="11056594" y="6335281"/>
                  <a:pt x="11056594" y="6333200"/>
                </a:cubicBezTo>
                <a:cubicBezTo>
                  <a:pt x="11056594" y="6306149"/>
                  <a:pt x="11056594" y="6306149"/>
                  <a:pt x="11056594" y="6306149"/>
                </a:cubicBezTo>
                <a:cubicBezTo>
                  <a:pt x="11056594" y="6304067"/>
                  <a:pt x="11056594" y="6301987"/>
                  <a:pt x="11054548" y="6301987"/>
                </a:cubicBezTo>
                <a:cubicBezTo>
                  <a:pt x="11052503" y="6299906"/>
                  <a:pt x="11050457" y="6299906"/>
                  <a:pt x="11048412" y="6299906"/>
                </a:cubicBezTo>
                <a:close/>
                <a:moveTo>
                  <a:pt x="10847504" y="6296399"/>
                </a:moveTo>
                <a:cubicBezTo>
                  <a:pt x="10826811" y="6296399"/>
                  <a:pt x="10791633" y="6302637"/>
                  <a:pt x="10777148" y="6304717"/>
                </a:cubicBezTo>
                <a:cubicBezTo>
                  <a:pt x="10773009" y="6304717"/>
                  <a:pt x="10770940" y="6308875"/>
                  <a:pt x="10770940" y="6310955"/>
                </a:cubicBezTo>
                <a:cubicBezTo>
                  <a:pt x="10770940" y="6310955"/>
                  <a:pt x="10770940" y="6310955"/>
                  <a:pt x="10773009" y="6335908"/>
                </a:cubicBezTo>
                <a:cubicBezTo>
                  <a:pt x="10773009" y="6337987"/>
                  <a:pt x="10773009" y="6340067"/>
                  <a:pt x="10775079" y="6340067"/>
                </a:cubicBezTo>
                <a:cubicBezTo>
                  <a:pt x="10777148" y="6342146"/>
                  <a:pt x="10777148" y="6342146"/>
                  <a:pt x="10779217" y="6342146"/>
                </a:cubicBezTo>
                <a:cubicBezTo>
                  <a:pt x="10795771" y="6342146"/>
                  <a:pt x="10824741" y="6337987"/>
                  <a:pt x="10845434" y="6337987"/>
                </a:cubicBezTo>
                <a:cubicBezTo>
                  <a:pt x="10859918" y="6337987"/>
                  <a:pt x="10868196" y="6346305"/>
                  <a:pt x="10868196" y="6360861"/>
                </a:cubicBezTo>
                <a:cubicBezTo>
                  <a:pt x="10868196" y="6360861"/>
                  <a:pt x="10868196" y="6360861"/>
                  <a:pt x="10868196" y="6373337"/>
                </a:cubicBezTo>
                <a:cubicBezTo>
                  <a:pt x="10868196" y="6373337"/>
                  <a:pt x="10868196" y="6373337"/>
                  <a:pt x="10822672" y="6377496"/>
                </a:cubicBezTo>
                <a:cubicBezTo>
                  <a:pt x="10777148" y="6379576"/>
                  <a:pt x="10758524" y="6396211"/>
                  <a:pt x="10758524" y="6433640"/>
                </a:cubicBezTo>
                <a:cubicBezTo>
                  <a:pt x="10758524" y="6473149"/>
                  <a:pt x="10779217" y="6493943"/>
                  <a:pt x="10814395" y="6493943"/>
                </a:cubicBezTo>
                <a:cubicBezTo>
                  <a:pt x="10843365" y="6493943"/>
                  <a:pt x="10874404" y="6481467"/>
                  <a:pt x="10874404" y="6481467"/>
                </a:cubicBezTo>
                <a:cubicBezTo>
                  <a:pt x="10882681" y="6487705"/>
                  <a:pt x="10888889" y="6491864"/>
                  <a:pt x="10903374" y="6493943"/>
                </a:cubicBezTo>
                <a:cubicBezTo>
                  <a:pt x="10905443" y="6493943"/>
                  <a:pt x="10907512" y="6493943"/>
                  <a:pt x="10909582" y="6491864"/>
                </a:cubicBezTo>
                <a:cubicBezTo>
                  <a:pt x="10909582" y="6489784"/>
                  <a:pt x="10911651" y="6487705"/>
                  <a:pt x="10911651" y="6485626"/>
                </a:cubicBezTo>
                <a:cubicBezTo>
                  <a:pt x="10911651" y="6485626"/>
                  <a:pt x="10911651" y="6485626"/>
                  <a:pt x="10911651" y="6360861"/>
                </a:cubicBezTo>
                <a:cubicBezTo>
                  <a:pt x="10911651" y="6317193"/>
                  <a:pt x="10890958" y="6296399"/>
                  <a:pt x="10847504" y="6296399"/>
                </a:cubicBezTo>
                <a:close/>
                <a:moveTo>
                  <a:pt x="10518899" y="6296399"/>
                </a:moveTo>
                <a:cubicBezTo>
                  <a:pt x="10472419" y="6296399"/>
                  <a:pt x="10434738" y="6340620"/>
                  <a:pt x="10434738" y="6395171"/>
                </a:cubicBezTo>
                <a:cubicBezTo>
                  <a:pt x="10434738" y="6449722"/>
                  <a:pt x="10472419" y="6493943"/>
                  <a:pt x="10518899" y="6493943"/>
                </a:cubicBezTo>
                <a:cubicBezTo>
                  <a:pt x="10565380" y="6493943"/>
                  <a:pt x="10603060" y="6449722"/>
                  <a:pt x="10603060" y="6395171"/>
                </a:cubicBezTo>
                <a:cubicBezTo>
                  <a:pt x="10603060" y="6340620"/>
                  <a:pt x="10565380" y="6296399"/>
                  <a:pt x="10518899" y="6296399"/>
                </a:cubicBezTo>
                <a:close/>
                <a:moveTo>
                  <a:pt x="10302945" y="6270683"/>
                </a:moveTo>
                <a:cubicBezTo>
                  <a:pt x="10302945" y="6270683"/>
                  <a:pt x="10302945" y="6270683"/>
                  <a:pt x="10319310" y="6270683"/>
                </a:cubicBezTo>
                <a:cubicBezTo>
                  <a:pt x="10349994" y="6270683"/>
                  <a:pt x="10362267" y="6291600"/>
                  <a:pt x="10362267" y="6310425"/>
                </a:cubicBezTo>
                <a:cubicBezTo>
                  <a:pt x="10362267" y="6333435"/>
                  <a:pt x="10343857" y="6348076"/>
                  <a:pt x="10317264" y="6348076"/>
                </a:cubicBezTo>
                <a:cubicBezTo>
                  <a:pt x="10294763" y="6350168"/>
                  <a:pt x="10280444" y="6348076"/>
                  <a:pt x="10272261" y="6348076"/>
                </a:cubicBezTo>
                <a:cubicBezTo>
                  <a:pt x="10272261" y="6348076"/>
                  <a:pt x="10272261" y="6348076"/>
                  <a:pt x="10272261" y="6272775"/>
                </a:cubicBezTo>
                <a:cubicBezTo>
                  <a:pt x="10276353" y="6270683"/>
                  <a:pt x="10286581" y="6270683"/>
                  <a:pt x="10302945" y="6270683"/>
                </a:cubicBezTo>
                <a:close/>
                <a:moveTo>
                  <a:pt x="10679182" y="6258994"/>
                </a:moveTo>
                <a:cubicBezTo>
                  <a:pt x="10679182" y="6258994"/>
                  <a:pt x="10679182" y="6258994"/>
                  <a:pt x="10650472" y="6265238"/>
                </a:cubicBezTo>
                <a:cubicBezTo>
                  <a:pt x="10646371" y="6267320"/>
                  <a:pt x="10644320" y="6269402"/>
                  <a:pt x="10644320" y="6271482"/>
                </a:cubicBezTo>
                <a:cubicBezTo>
                  <a:pt x="10644320" y="6271482"/>
                  <a:pt x="10644320" y="6271482"/>
                  <a:pt x="10644320" y="6302704"/>
                </a:cubicBezTo>
                <a:cubicBezTo>
                  <a:pt x="10644320" y="6302704"/>
                  <a:pt x="10644320" y="6302704"/>
                  <a:pt x="10627914" y="6302704"/>
                </a:cubicBezTo>
                <a:cubicBezTo>
                  <a:pt x="10623813" y="6302704"/>
                  <a:pt x="10621762" y="6304786"/>
                  <a:pt x="10621762" y="6308949"/>
                </a:cubicBezTo>
                <a:cubicBezTo>
                  <a:pt x="10621762" y="6308949"/>
                  <a:pt x="10621762" y="6308949"/>
                  <a:pt x="10621762" y="6333927"/>
                </a:cubicBezTo>
                <a:cubicBezTo>
                  <a:pt x="10621762" y="6338090"/>
                  <a:pt x="10623813" y="6340171"/>
                  <a:pt x="10627914" y="6340171"/>
                </a:cubicBezTo>
                <a:cubicBezTo>
                  <a:pt x="10627914" y="6340171"/>
                  <a:pt x="10627914" y="6340171"/>
                  <a:pt x="10644320" y="6340171"/>
                </a:cubicBezTo>
                <a:cubicBezTo>
                  <a:pt x="10644320" y="6340171"/>
                  <a:pt x="10644320" y="6340171"/>
                  <a:pt x="10644320" y="6423430"/>
                </a:cubicBezTo>
                <a:cubicBezTo>
                  <a:pt x="10644320" y="6479629"/>
                  <a:pt x="10658675" y="6496281"/>
                  <a:pt x="10699689" y="6496281"/>
                </a:cubicBezTo>
                <a:cubicBezTo>
                  <a:pt x="10709943" y="6496281"/>
                  <a:pt x="10722247" y="6492118"/>
                  <a:pt x="10732500" y="6492118"/>
                </a:cubicBezTo>
                <a:cubicBezTo>
                  <a:pt x="10736602" y="6490037"/>
                  <a:pt x="10738652" y="6487955"/>
                  <a:pt x="10738652" y="6483792"/>
                </a:cubicBezTo>
                <a:cubicBezTo>
                  <a:pt x="10738652" y="6483792"/>
                  <a:pt x="10738652" y="6483792"/>
                  <a:pt x="10736602" y="6460896"/>
                </a:cubicBezTo>
                <a:cubicBezTo>
                  <a:pt x="10736602" y="6456733"/>
                  <a:pt x="10734551" y="6452570"/>
                  <a:pt x="10730449" y="6452570"/>
                </a:cubicBezTo>
                <a:cubicBezTo>
                  <a:pt x="10724297" y="6452570"/>
                  <a:pt x="10714044" y="6454652"/>
                  <a:pt x="10705841" y="6454652"/>
                </a:cubicBezTo>
                <a:cubicBezTo>
                  <a:pt x="10687385" y="6454652"/>
                  <a:pt x="10687385" y="6444245"/>
                  <a:pt x="10687385" y="6417185"/>
                </a:cubicBezTo>
                <a:cubicBezTo>
                  <a:pt x="10687385" y="6417185"/>
                  <a:pt x="10687385" y="6417185"/>
                  <a:pt x="10687385" y="6340171"/>
                </a:cubicBezTo>
                <a:cubicBezTo>
                  <a:pt x="10687385" y="6340171"/>
                  <a:pt x="10687385" y="6340171"/>
                  <a:pt x="10730449" y="6340171"/>
                </a:cubicBezTo>
                <a:cubicBezTo>
                  <a:pt x="10734551" y="6340171"/>
                  <a:pt x="10736602" y="6338090"/>
                  <a:pt x="10736602" y="6333927"/>
                </a:cubicBezTo>
                <a:cubicBezTo>
                  <a:pt x="10736602" y="6333927"/>
                  <a:pt x="10736602" y="6333927"/>
                  <a:pt x="10736602" y="6308949"/>
                </a:cubicBezTo>
                <a:cubicBezTo>
                  <a:pt x="10736602" y="6304786"/>
                  <a:pt x="10734551" y="6302704"/>
                  <a:pt x="10730449" y="6302704"/>
                </a:cubicBezTo>
                <a:cubicBezTo>
                  <a:pt x="10730449" y="6302704"/>
                  <a:pt x="10730449" y="6302704"/>
                  <a:pt x="10687385" y="6302704"/>
                </a:cubicBezTo>
                <a:cubicBezTo>
                  <a:pt x="10687385" y="6302704"/>
                  <a:pt x="10687385" y="6302704"/>
                  <a:pt x="10687385" y="6265238"/>
                </a:cubicBezTo>
                <a:cubicBezTo>
                  <a:pt x="10687385" y="6263157"/>
                  <a:pt x="10685334" y="6261075"/>
                  <a:pt x="10685334" y="6258994"/>
                </a:cubicBezTo>
                <a:cubicBezTo>
                  <a:pt x="10683283" y="6258994"/>
                  <a:pt x="10681232" y="6258994"/>
                  <a:pt x="10679182" y="6258994"/>
                </a:cubicBezTo>
                <a:close/>
                <a:moveTo>
                  <a:pt x="10313278" y="6229772"/>
                </a:moveTo>
                <a:cubicBezTo>
                  <a:pt x="10302968" y="6229772"/>
                  <a:pt x="10272038" y="6229772"/>
                  <a:pt x="10232861" y="6233924"/>
                </a:cubicBezTo>
                <a:cubicBezTo>
                  <a:pt x="10230798" y="6233924"/>
                  <a:pt x="10226674" y="6238076"/>
                  <a:pt x="10226674" y="6242228"/>
                </a:cubicBezTo>
                <a:cubicBezTo>
                  <a:pt x="10226674" y="6242228"/>
                  <a:pt x="10226674" y="6242228"/>
                  <a:pt x="10226674" y="6483040"/>
                </a:cubicBezTo>
                <a:cubicBezTo>
                  <a:pt x="10226674" y="6487192"/>
                  <a:pt x="10230798" y="6489268"/>
                  <a:pt x="10234922" y="6489268"/>
                </a:cubicBezTo>
                <a:cubicBezTo>
                  <a:pt x="10234922" y="6489268"/>
                  <a:pt x="10234922" y="6489268"/>
                  <a:pt x="10263790" y="6489268"/>
                </a:cubicBezTo>
                <a:cubicBezTo>
                  <a:pt x="10267914" y="6489268"/>
                  <a:pt x="10272038" y="6487192"/>
                  <a:pt x="10272038" y="6483040"/>
                </a:cubicBezTo>
                <a:cubicBezTo>
                  <a:pt x="10272038" y="6483040"/>
                  <a:pt x="10272038" y="6483040"/>
                  <a:pt x="10272038" y="6387546"/>
                </a:cubicBezTo>
                <a:cubicBezTo>
                  <a:pt x="10280286" y="6387546"/>
                  <a:pt x="10298844" y="6389621"/>
                  <a:pt x="10321526" y="6389621"/>
                </a:cubicBezTo>
                <a:cubicBezTo>
                  <a:pt x="10321526" y="6389621"/>
                  <a:pt x="10321526" y="6389621"/>
                  <a:pt x="10362766" y="6485115"/>
                </a:cubicBezTo>
                <a:cubicBezTo>
                  <a:pt x="10364828" y="6489268"/>
                  <a:pt x="10366890" y="6489268"/>
                  <a:pt x="10368952" y="6489268"/>
                </a:cubicBezTo>
                <a:cubicBezTo>
                  <a:pt x="10368952" y="6489268"/>
                  <a:pt x="10368952" y="6489268"/>
                  <a:pt x="10401944" y="6489268"/>
                </a:cubicBezTo>
                <a:cubicBezTo>
                  <a:pt x="10406068" y="6489268"/>
                  <a:pt x="10408130" y="6489268"/>
                  <a:pt x="10408130" y="6487192"/>
                </a:cubicBezTo>
                <a:cubicBezTo>
                  <a:pt x="10410192" y="6485115"/>
                  <a:pt x="10410192" y="6483040"/>
                  <a:pt x="10410192" y="6480964"/>
                </a:cubicBezTo>
                <a:lnTo>
                  <a:pt x="10362766" y="6377166"/>
                </a:lnTo>
                <a:cubicBezTo>
                  <a:pt x="10393696" y="6362634"/>
                  <a:pt x="10408130" y="6339798"/>
                  <a:pt x="10408130" y="6308658"/>
                </a:cubicBezTo>
                <a:cubicBezTo>
                  <a:pt x="10408130" y="6273367"/>
                  <a:pt x="10391634" y="6229772"/>
                  <a:pt x="10319464" y="6229772"/>
                </a:cubicBezTo>
                <a:cubicBezTo>
                  <a:pt x="10319464" y="6229772"/>
                  <a:pt x="10317402" y="6229772"/>
                  <a:pt x="10313278" y="6229772"/>
                </a:cubicBezTo>
                <a:close/>
                <a:moveTo>
                  <a:pt x="11675833" y="6196766"/>
                </a:moveTo>
                <a:cubicBezTo>
                  <a:pt x="11677894" y="6194705"/>
                  <a:pt x="11682015" y="6194705"/>
                  <a:pt x="11684076" y="6196766"/>
                </a:cubicBezTo>
                <a:cubicBezTo>
                  <a:pt x="11727344" y="6207067"/>
                  <a:pt x="11760312" y="6225611"/>
                  <a:pt x="11791218" y="6258579"/>
                </a:cubicBezTo>
                <a:cubicBezTo>
                  <a:pt x="11793278" y="6260639"/>
                  <a:pt x="11795339" y="6262699"/>
                  <a:pt x="11795339" y="6264760"/>
                </a:cubicBezTo>
                <a:cubicBezTo>
                  <a:pt x="11793278" y="6268880"/>
                  <a:pt x="11791218" y="6268880"/>
                  <a:pt x="11787097" y="6270941"/>
                </a:cubicBezTo>
                <a:cubicBezTo>
                  <a:pt x="11696438" y="6314210"/>
                  <a:pt x="11696438" y="6314210"/>
                  <a:pt x="11696438" y="6314210"/>
                </a:cubicBezTo>
                <a:cubicBezTo>
                  <a:pt x="11692317" y="6316270"/>
                  <a:pt x="11688196" y="6316270"/>
                  <a:pt x="11686136" y="6316270"/>
                </a:cubicBezTo>
                <a:cubicBezTo>
                  <a:pt x="11684076" y="6314210"/>
                  <a:pt x="11682015" y="6310089"/>
                  <a:pt x="11682015" y="6305968"/>
                </a:cubicBezTo>
                <a:cubicBezTo>
                  <a:pt x="11673773" y="6205007"/>
                  <a:pt x="11673773" y="6205007"/>
                  <a:pt x="11673773" y="6205007"/>
                </a:cubicBezTo>
                <a:cubicBezTo>
                  <a:pt x="11673773" y="6200886"/>
                  <a:pt x="11673773" y="6198826"/>
                  <a:pt x="11675833" y="6196766"/>
                </a:cubicBezTo>
                <a:close/>
                <a:moveTo>
                  <a:pt x="11618498" y="6195995"/>
                </a:moveTo>
                <a:cubicBezTo>
                  <a:pt x="11620043" y="6195738"/>
                  <a:pt x="11621589" y="6195738"/>
                  <a:pt x="11622619" y="6196770"/>
                </a:cubicBezTo>
                <a:cubicBezTo>
                  <a:pt x="11622619" y="6198835"/>
                  <a:pt x="11624679" y="6200900"/>
                  <a:pt x="11624679" y="6207095"/>
                </a:cubicBezTo>
                <a:cubicBezTo>
                  <a:pt x="11616438" y="6308283"/>
                  <a:pt x="11616438" y="6308283"/>
                  <a:pt x="11616438" y="6308283"/>
                </a:cubicBezTo>
                <a:cubicBezTo>
                  <a:pt x="11616438" y="6312413"/>
                  <a:pt x="11614377" y="6314478"/>
                  <a:pt x="11612316" y="6316543"/>
                </a:cubicBezTo>
                <a:cubicBezTo>
                  <a:pt x="11608196" y="6318608"/>
                  <a:pt x="11606135" y="6318608"/>
                  <a:pt x="11602015" y="6316543"/>
                </a:cubicBezTo>
                <a:cubicBezTo>
                  <a:pt x="11511355" y="6271112"/>
                  <a:pt x="11511355" y="6271112"/>
                  <a:pt x="11511355" y="6271112"/>
                </a:cubicBezTo>
                <a:cubicBezTo>
                  <a:pt x="11507235" y="6271112"/>
                  <a:pt x="11505174" y="6269047"/>
                  <a:pt x="11503114" y="6264917"/>
                </a:cubicBezTo>
                <a:cubicBezTo>
                  <a:pt x="11503114" y="6262851"/>
                  <a:pt x="11505174" y="6260787"/>
                  <a:pt x="11507235" y="6258721"/>
                </a:cubicBezTo>
                <a:cubicBezTo>
                  <a:pt x="11538141" y="6225681"/>
                  <a:pt x="11571108" y="6207095"/>
                  <a:pt x="11614377" y="6196770"/>
                </a:cubicBezTo>
                <a:cubicBezTo>
                  <a:pt x="11615407" y="6196770"/>
                  <a:pt x="11616952" y="6196254"/>
                  <a:pt x="11618498" y="6195995"/>
                </a:cubicBezTo>
                <a:close/>
                <a:moveTo>
                  <a:pt x="11649811" y="6160806"/>
                </a:moveTo>
                <a:cubicBezTo>
                  <a:pt x="11530058" y="6160806"/>
                  <a:pt x="11432980" y="6258932"/>
                  <a:pt x="11432980" y="6379976"/>
                </a:cubicBezTo>
                <a:cubicBezTo>
                  <a:pt x="11432980" y="6501019"/>
                  <a:pt x="11530058" y="6599145"/>
                  <a:pt x="11649811" y="6599145"/>
                </a:cubicBezTo>
                <a:cubicBezTo>
                  <a:pt x="11769564" y="6599145"/>
                  <a:pt x="11866643" y="6501019"/>
                  <a:pt x="11866643" y="6379976"/>
                </a:cubicBezTo>
                <a:cubicBezTo>
                  <a:pt x="11866643" y="6258932"/>
                  <a:pt x="11769564" y="6160806"/>
                  <a:pt x="11649811" y="6160806"/>
                </a:cubicBezTo>
                <a:close/>
                <a:moveTo>
                  <a:pt x="11649226" y="6129247"/>
                </a:moveTo>
                <a:cubicBezTo>
                  <a:pt x="11785441" y="6129247"/>
                  <a:pt x="11895865" y="6240979"/>
                  <a:pt x="11895865" y="6378808"/>
                </a:cubicBezTo>
                <a:cubicBezTo>
                  <a:pt x="11895865" y="6516636"/>
                  <a:pt x="11785441" y="6628369"/>
                  <a:pt x="11649226" y="6628369"/>
                </a:cubicBezTo>
                <a:cubicBezTo>
                  <a:pt x="11513012" y="6628369"/>
                  <a:pt x="11402588" y="6516636"/>
                  <a:pt x="11402588" y="6378808"/>
                </a:cubicBezTo>
                <a:cubicBezTo>
                  <a:pt x="11402588" y="6240979"/>
                  <a:pt x="11513012" y="6129247"/>
                  <a:pt x="11649226" y="6129247"/>
                </a:cubicBezTo>
                <a:close/>
                <a:moveTo>
                  <a:pt x="11636303" y="6050671"/>
                </a:moveTo>
                <a:cubicBezTo>
                  <a:pt x="11628077" y="6065220"/>
                  <a:pt x="11623964" y="6083926"/>
                  <a:pt x="11623964" y="6100554"/>
                </a:cubicBezTo>
                <a:cubicBezTo>
                  <a:pt x="11619850" y="6100554"/>
                  <a:pt x="11603398" y="6102632"/>
                  <a:pt x="11601342" y="6104711"/>
                </a:cubicBezTo>
                <a:cubicBezTo>
                  <a:pt x="11595172" y="6086005"/>
                  <a:pt x="11586946" y="6069377"/>
                  <a:pt x="11574607" y="6058985"/>
                </a:cubicBezTo>
                <a:cubicBezTo>
                  <a:pt x="11574607" y="6056906"/>
                  <a:pt x="11574607" y="6056906"/>
                  <a:pt x="11574607" y="6056906"/>
                </a:cubicBezTo>
                <a:cubicBezTo>
                  <a:pt x="11572550" y="6058985"/>
                  <a:pt x="11572550" y="6058985"/>
                  <a:pt x="11572550" y="6058985"/>
                </a:cubicBezTo>
                <a:cubicBezTo>
                  <a:pt x="11566381" y="6058985"/>
                  <a:pt x="11558155" y="6061063"/>
                  <a:pt x="11551985" y="6063142"/>
                </a:cubicBezTo>
                <a:cubicBezTo>
                  <a:pt x="11551985" y="6065220"/>
                  <a:pt x="11551985" y="6065220"/>
                  <a:pt x="11551985" y="6065220"/>
                </a:cubicBezTo>
                <a:cubicBezTo>
                  <a:pt x="11549928" y="6073534"/>
                  <a:pt x="11547872" y="6081848"/>
                  <a:pt x="11547872" y="6090162"/>
                </a:cubicBezTo>
                <a:cubicBezTo>
                  <a:pt x="11547872" y="6100554"/>
                  <a:pt x="11549928" y="6108868"/>
                  <a:pt x="11551985" y="6117182"/>
                </a:cubicBezTo>
                <a:cubicBezTo>
                  <a:pt x="11549928" y="6117182"/>
                  <a:pt x="11533476" y="6125495"/>
                  <a:pt x="11531420" y="6125495"/>
                </a:cubicBezTo>
                <a:cubicBezTo>
                  <a:pt x="11521137" y="6110946"/>
                  <a:pt x="11508798" y="6096397"/>
                  <a:pt x="11494402" y="6090162"/>
                </a:cubicBezTo>
                <a:cubicBezTo>
                  <a:pt x="11494402" y="6088083"/>
                  <a:pt x="11494402" y="6088083"/>
                  <a:pt x="11494402" y="6088083"/>
                </a:cubicBezTo>
                <a:cubicBezTo>
                  <a:pt x="11492346" y="6088083"/>
                  <a:pt x="11492346" y="6088083"/>
                  <a:pt x="11492346" y="6088083"/>
                </a:cubicBezTo>
                <a:cubicBezTo>
                  <a:pt x="11486176" y="6092240"/>
                  <a:pt x="11480006" y="6096397"/>
                  <a:pt x="11473837" y="6100554"/>
                </a:cubicBezTo>
                <a:cubicBezTo>
                  <a:pt x="11473837" y="6100554"/>
                  <a:pt x="11473837" y="6102632"/>
                  <a:pt x="11473837" y="6102632"/>
                </a:cubicBezTo>
                <a:cubicBezTo>
                  <a:pt x="11473837" y="6119260"/>
                  <a:pt x="11477950" y="6135888"/>
                  <a:pt x="11486176" y="6152515"/>
                </a:cubicBezTo>
                <a:cubicBezTo>
                  <a:pt x="11484120" y="6154594"/>
                  <a:pt x="11471780" y="6162908"/>
                  <a:pt x="11469724" y="6164986"/>
                </a:cubicBezTo>
                <a:cubicBezTo>
                  <a:pt x="11457385" y="6152515"/>
                  <a:pt x="11440932" y="6142123"/>
                  <a:pt x="11426536" y="6137966"/>
                </a:cubicBezTo>
                <a:cubicBezTo>
                  <a:pt x="11424480" y="6137966"/>
                  <a:pt x="11424480" y="6137966"/>
                  <a:pt x="11424480" y="6137966"/>
                </a:cubicBezTo>
                <a:cubicBezTo>
                  <a:pt x="11424480" y="6140044"/>
                  <a:pt x="11424480" y="6140044"/>
                  <a:pt x="11424480" y="6140044"/>
                </a:cubicBezTo>
                <a:cubicBezTo>
                  <a:pt x="11418310" y="6142123"/>
                  <a:pt x="11412140" y="6148358"/>
                  <a:pt x="11408027" y="6154594"/>
                </a:cubicBezTo>
                <a:cubicBezTo>
                  <a:pt x="11408027" y="6156672"/>
                  <a:pt x="11408027" y="6156672"/>
                  <a:pt x="11408027" y="6156672"/>
                </a:cubicBezTo>
                <a:cubicBezTo>
                  <a:pt x="11412140" y="6171221"/>
                  <a:pt x="11422423" y="6187849"/>
                  <a:pt x="11434763" y="6202398"/>
                </a:cubicBezTo>
                <a:cubicBezTo>
                  <a:pt x="11432706" y="6202398"/>
                  <a:pt x="11422423" y="6216947"/>
                  <a:pt x="11420366" y="6219026"/>
                </a:cubicBezTo>
                <a:cubicBezTo>
                  <a:pt x="11405971" y="6210712"/>
                  <a:pt x="11387462" y="6206555"/>
                  <a:pt x="11371010" y="6206555"/>
                </a:cubicBezTo>
                <a:cubicBezTo>
                  <a:pt x="11368953" y="6206555"/>
                  <a:pt x="11368953" y="6206555"/>
                  <a:pt x="11368953" y="6206555"/>
                </a:cubicBezTo>
                <a:cubicBezTo>
                  <a:pt x="11364840" y="6210712"/>
                  <a:pt x="11360727" y="6219026"/>
                  <a:pt x="11358671" y="6225261"/>
                </a:cubicBezTo>
                <a:cubicBezTo>
                  <a:pt x="11358671" y="6227340"/>
                  <a:pt x="11358671" y="6227340"/>
                  <a:pt x="11358671" y="6227340"/>
                </a:cubicBezTo>
                <a:cubicBezTo>
                  <a:pt x="11366897" y="6241888"/>
                  <a:pt x="11379236" y="6254359"/>
                  <a:pt x="11395688" y="6264752"/>
                </a:cubicBezTo>
                <a:cubicBezTo>
                  <a:pt x="11393632" y="6266830"/>
                  <a:pt x="11387462" y="6281379"/>
                  <a:pt x="11387462" y="6283458"/>
                </a:cubicBezTo>
                <a:cubicBezTo>
                  <a:pt x="11368953" y="6279301"/>
                  <a:pt x="11350444" y="6279301"/>
                  <a:pt x="11336049" y="6283458"/>
                </a:cubicBezTo>
                <a:cubicBezTo>
                  <a:pt x="11333992" y="6283458"/>
                  <a:pt x="11333992" y="6283458"/>
                  <a:pt x="11333992" y="6283458"/>
                </a:cubicBezTo>
                <a:cubicBezTo>
                  <a:pt x="11333992" y="6285536"/>
                  <a:pt x="11333992" y="6285536"/>
                  <a:pt x="11333992" y="6285536"/>
                </a:cubicBezTo>
                <a:cubicBezTo>
                  <a:pt x="11331936" y="6291772"/>
                  <a:pt x="11329879" y="6300085"/>
                  <a:pt x="11327823" y="6306320"/>
                </a:cubicBezTo>
                <a:cubicBezTo>
                  <a:pt x="11329879" y="6308399"/>
                  <a:pt x="11329879" y="6308399"/>
                  <a:pt x="11329879" y="6308399"/>
                </a:cubicBezTo>
                <a:cubicBezTo>
                  <a:pt x="11340162" y="6318791"/>
                  <a:pt x="11356614" y="6329184"/>
                  <a:pt x="11373066" y="6333340"/>
                </a:cubicBezTo>
                <a:cubicBezTo>
                  <a:pt x="11373066" y="6335419"/>
                  <a:pt x="11371010" y="6354125"/>
                  <a:pt x="11371010" y="6356204"/>
                </a:cubicBezTo>
                <a:cubicBezTo>
                  <a:pt x="11352501" y="6356204"/>
                  <a:pt x="11333992" y="6360360"/>
                  <a:pt x="11321653" y="6368675"/>
                </a:cubicBezTo>
                <a:cubicBezTo>
                  <a:pt x="11319596" y="6368675"/>
                  <a:pt x="11319596" y="6368675"/>
                  <a:pt x="11319596" y="6368675"/>
                </a:cubicBezTo>
                <a:cubicBezTo>
                  <a:pt x="11319596" y="6370752"/>
                  <a:pt x="11319596" y="6370752"/>
                  <a:pt x="11319596" y="6370752"/>
                </a:cubicBezTo>
                <a:cubicBezTo>
                  <a:pt x="11319596" y="6372831"/>
                  <a:pt x="11319596" y="6376988"/>
                  <a:pt x="11319596" y="6381145"/>
                </a:cubicBezTo>
                <a:cubicBezTo>
                  <a:pt x="11319596" y="6385302"/>
                  <a:pt x="11319596" y="6389459"/>
                  <a:pt x="11319596" y="6391537"/>
                </a:cubicBezTo>
                <a:cubicBezTo>
                  <a:pt x="11319596" y="6393616"/>
                  <a:pt x="11319596" y="6393616"/>
                  <a:pt x="11319596" y="6393616"/>
                </a:cubicBezTo>
                <a:cubicBezTo>
                  <a:pt x="11321653" y="6393616"/>
                  <a:pt x="11321653" y="6393616"/>
                  <a:pt x="11321653" y="6393616"/>
                </a:cubicBezTo>
                <a:cubicBezTo>
                  <a:pt x="11333992" y="6401930"/>
                  <a:pt x="11352501" y="6406087"/>
                  <a:pt x="11371010" y="6406087"/>
                </a:cubicBezTo>
                <a:cubicBezTo>
                  <a:pt x="11371010" y="6410243"/>
                  <a:pt x="11373066" y="6426871"/>
                  <a:pt x="11375123" y="6428949"/>
                </a:cubicBezTo>
                <a:cubicBezTo>
                  <a:pt x="11356614" y="6435184"/>
                  <a:pt x="11340162" y="6443498"/>
                  <a:pt x="11329879" y="6455969"/>
                </a:cubicBezTo>
                <a:cubicBezTo>
                  <a:pt x="11327823" y="6455969"/>
                  <a:pt x="11327823" y="6455969"/>
                  <a:pt x="11327823" y="6455969"/>
                </a:cubicBezTo>
                <a:cubicBezTo>
                  <a:pt x="11327823" y="6458048"/>
                  <a:pt x="11327823" y="6458048"/>
                  <a:pt x="11327823" y="6458048"/>
                </a:cubicBezTo>
                <a:cubicBezTo>
                  <a:pt x="11329879" y="6464283"/>
                  <a:pt x="11331936" y="6472597"/>
                  <a:pt x="11333992" y="6478833"/>
                </a:cubicBezTo>
                <a:cubicBezTo>
                  <a:pt x="11336049" y="6478833"/>
                  <a:pt x="11336049" y="6478833"/>
                  <a:pt x="11336049" y="6478833"/>
                </a:cubicBezTo>
                <a:cubicBezTo>
                  <a:pt x="11350444" y="6485068"/>
                  <a:pt x="11371010" y="6482989"/>
                  <a:pt x="11387462" y="6478833"/>
                </a:cubicBezTo>
                <a:cubicBezTo>
                  <a:pt x="11387462" y="6480910"/>
                  <a:pt x="11395688" y="6497539"/>
                  <a:pt x="11395688" y="6499616"/>
                </a:cubicBezTo>
                <a:cubicBezTo>
                  <a:pt x="11381292" y="6507930"/>
                  <a:pt x="11366897" y="6522480"/>
                  <a:pt x="11358671" y="6537029"/>
                </a:cubicBezTo>
                <a:cubicBezTo>
                  <a:pt x="11358671" y="6539107"/>
                  <a:pt x="11358671" y="6539107"/>
                  <a:pt x="11358671" y="6539107"/>
                </a:cubicBezTo>
                <a:cubicBezTo>
                  <a:pt x="11360727" y="6543265"/>
                  <a:pt x="11366897" y="6551578"/>
                  <a:pt x="11371010" y="6557813"/>
                </a:cubicBezTo>
                <a:cubicBezTo>
                  <a:pt x="11387462" y="6557813"/>
                  <a:pt x="11405971" y="6553657"/>
                  <a:pt x="11422423" y="6543265"/>
                </a:cubicBezTo>
                <a:cubicBezTo>
                  <a:pt x="11422423" y="6545342"/>
                  <a:pt x="11432706" y="6559892"/>
                  <a:pt x="11434763" y="6561971"/>
                </a:cubicBezTo>
                <a:cubicBezTo>
                  <a:pt x="11422423" y="6574441"/>
                  <a:pt x="11412140" y="6591068"/>
                  <a:pt x="11408027" y="6607697"/>
                </a:cubicBezTo>
                <a:cubicBezTo>
                  <a:pt x="11410084" y="6609774"/>
                  <a:pt x="11410084" y="6609774"/>
                  <a:pt x="11410084" y="6609774"/>
                </a:cubicBezTo>
                <a:cubicBezTo>
                  <a:pt x="11412140" y="6613932"/>
                  <a:pt x="11420366" y="6620167"/>
                  <a:pt x="11424480" y="6624324"/>
                </a:cubicBezTo>
                <a:cubicBezTo>
                  <a:pt x="11426536" y="6624324"/>
                  <a:pt x="11426536" y="6624324"/>
                  <a:pt x="11426536" y="6624324"/>
                </a:cubicBezTo>
                <a:cubicBezTo>
                  <a:pt x="11440932" y="6620167"/>
                  <a:pt x="11457385" y="6611853"/>
                  <a:pt x="11471780" y="6597304"/>
                </a:cubicBezTo>
                <a:cubicBezTo>
                  <a:pt x="11473837" y="6599383"/>
                  <a:pt x="11486176" y="6609774"/>
                  <a:pt x="11488233" y="6611853"/>
                </a:cubicBezTo>
                <a:cubicBezTo>
                  <a:pt x="11480006" y="6628480"/>
                  <a:pt x="11475894" y="6645109"/>
                  <a:pt x="11475894" y="6661736"/>
                </a:cubicBezTo>
                <a:cubicBezTo>
                  <a:pt x="11475894" y="6661736"/>
                  <a:pt x="11475894" y="6663815"/>
                  <a:pt x="11475894" y="6663815"/>
                </a:cubicBezTo>
                <a:cubicBezTo>
                  <a:pt x="11480006" y="6667971"/>
                  <a:pt x="11488233" y="6672129"/>
                  <a:pt x="11494402" y="6674206"/>
                </a:cubicBezTo>
                <a:cubicBezTo>
                  <a:pt x="11494402" y="6676285"/>
                  <a:pt x="11494402" y="6676285"/>
                  <a:pt x="11494402" y="6676285"/>
                </a:cubicBezTo>
                <a:cubicBezTo>
                  <a:pt x="11496459" y="6674206"/>
                  <a:pt x="11496459" y="6674206"/>
                  <a:pt x="11496459" y="6674206"/>
                </a:cubicBezTo>
                <a:cubicBezTo>
                  <a:pt x="11510854" y="6665893"/>
                  <a:pt x="11523194" y="6653422"/>
                  <a:pt x="11533476" y="6636795"/>
                </a:cubicBezTo>
                <a:cubicBezTo>
                  <a:pt x="11535533" y="6638873"/>
                  <a:pt x="11549928" y="6645109"/>
                  <a:pt x="11551985" y="6645109"/>
                </a:cubicBezTo>
                <a:cubicBezTo>
                  <a:pt x="11549928" y="6653422"/>
                  <a:pt x="11549928" y="6663815"/>
                  <a:pt x="11549928" y="6672129"/>
                </a:cubicBezTo>
                <a:cubicBezTo>
                  <a:pt x="11549928" y="6680442"/>
                  <a:pt x="11549928" y="6690835"/>
                  <a:pt x="11551985" y="6697070"/>
                </a:cubicBezTo>
                <a:cubicBezTo>
                  <a:pt x="11551985" y="6699148"/>
                  <a:pt x="11551985" y="6699148"/>
                  <a:pt x="11551985" y="6699148"/>
                </a:cubicBezTo>
                <a:cubicBezTo>
                  <a:pt x="11554042" y="6699148"/>
                  <a:pt x="11554042" y="6699148"/>
                  <a:pt x="11554042" y="6699148"/>
                </a:cubicBezTo>
                <a:cubicBezTo>
                  <a:pt x="11558155" y="6701227"/>
                  <a:pt x="11568437" y="6703305"/>
                  <a:pt x="11574607" y="6705383"/>
                </a:cubicBezTo>
                <a:cubicBezTo>
                  <a:pt x="11576663" y="6705383"/>
                  <a:pt x="11576663" y="6705383"/>
                  <a:pt x="11576663" y="6705383"/>
                </a:cubicBezTo>
                <a:cubicBezTo>
                  <a:pt x="11586946" y="6692913"/>
                  <a:pt x="11597229" y="6676285"/>
                  <a:pt x="11601342" y="6659658"/>
                </a:cubicBezTo>
                <a:cubicBezTo>
                  <a:pt x="11603398" y="6659658"/>
                  <a:pt x="11621907" y="6661736"/>
                  <a:pt x="11623964" y="6661736"/>
                </a:cubicBezTo>
                <a:cubicBezTo>
                  <a:pt x="11623964" y="6680442"/>
                  <a:pt x="11628077" y="6699148"/>
                  <a:pt x="11636303" y="6713697"/>
                </a:cubicBezTo>
                <a:cubicBezTo>
                  <a:pt x="11638359" y="6713697"/>
                  <a:pt x="11638359" y="6713697"/>
                  <a:pt x="11638359" y="6713697"/>
                </a:cubicBezTo>
                <a:cubicBezTo>
                  <a:pt x="11644529" y="6713697"/>
                  <a:pt x="11654812" y="6713697"/>
                  <a:pt x="11658925" y="6713697"/>
                </a:cubicBezTo>
                <a:cubicBezTo>
                  <a:pt x="11660982" y="6713697"/>
                  <a:pt x="11660982" y="6713697"/>
                  <a:pt x="11660982" y="6713697"/>
                </a:cubicBezTo>
                <a:cubicBezTo>
                  <a:pt x="11669208" y="6699148"/>
                  <a:pt x="11673321" y="6680442"/>
                  <a:pt x="11675378" y="6661736"/>
                </a:cubicBezTo>
                <a:cubicBezTo>
                  <a:pt x="11677434" y="6661736"/>
                  <a:pt x="11693886" y="6659658"/>
                  <a:pt x="11695943" y="6659658"/>
                </a:cubicBezTo>
                <a:cubicBezTo>
                  <a:pt x="11700056" y="6676285"/>
                  <a:pt x="11710338" y="6692913"/>
                  <a:pt x="11722678" y="6705383"/>
                </a:cubicBezTo>
                <a:cubicBezTo>
                  <a:pt x="11728847" y="6703305"/>
                  <a:pt x="11739130" y="6701227"/>
                  <a:pt x="11743243" y="6699148"/>
                </a:cubicBezTo>
                <a:cubicBezTo>
                  <a:pt x="11745300" y="6699148"/>
                  <a:pt x="11745300" y="6699148"/>
                  <a:pt x="11745300" y="6699148"/>
                </a:cubicBezTo>
                <a:cubicBezTo>
                  <a:pt x="11747356" y="6690835"/>
                  <a:pt x="11747356" y="6680442"/>
                  <a:pt x="11747356" y="6672129"/>
                </a:cubicBezTo>
                <a:cubicBezTo>
                  <a:pt x="11747356" y="6663815"/>
                  <a:pt x="11747356" y="6653422"/>
                  <a:pt x="11745300" y="6645109"/>
                </a:cubicBezTo>
                <a:cubicBezTo>
                  <a:pt x="11747356" y="6645109"/>
                  <a:pt x="11763808" y="6638873"/>
                  <a:pt x="11765865" y="6636795"/>
                </a:cubicBezTo>
                <a:cubicBezTo>
                  <a:pt x="11774091" y="6653422"/>
                  <a:pt x="11788487" y="6665893"/>
                  <a:pt x="11802882" y="6674206"/>
                </a:cubicBezTo>
                <a:cubicBezTo>
                  <a:pt x="11809052" y="6672129"/>
                  <a:pt x="11817278" y="6667971"/>
                  <a:pt x="11821391" y="6663815"/>
                </a:cubicBezTo>
                <a:cubicBezTo>
                  <a:pt x="11823448" y="6661736"/>
                  <a:pt x="11823448" y="6661736"/>
                  <a:pt x="11823448" y="6661736"/>
                </a:cubicBezTo>
                <a:cubicBezTo>
                  <a:pt x="11823448" y="6661736"/>
                  <a:pt x="11823448" y="6661736"/>
                  <a:pt x="11823448" y="6659658"/>
                </a:cubicBezTo>
                <a:cubicBezTo>
                  <a:pt x="11823448" y="6645109"/>
                  <a:pt x="11817278" y="6626403"/>
                  <a:pt x="11809052" y="6611853"/>
                </a:cubicBezTo>
                <a:cubicBezTo>
                  <a:pt x="11811108" y="6609774"/>
                  <a:pt x="11823448" y="6599383"/>
                  <a:pt x="11825504" y="6597304"/>
                </a:cubicBezTo>
                <a:cubicBezTo>
                  <a:pt x="11839900" y="6609774"/>
                  <a:pt x="11856352" y="6620167"/>
                  <a:pt x="11870748" y="6624324"/>
                </a:cubicBezTo>
                <a:cubicBezTo>
                  <a:pt x="11872805" y="6624324"/>
                  <a:pt x="11872805" y="6624324"/>
                  <a:pt x="11872805" y="6624324"/>
                </a:cubicBezTo>
                <a:cubicBezTo>
                  <a:pt x="11876918" y="6620167"/>
                  <a:pt x="11885144" y="6613932"/>
                  <a:pt x="11887201" y="6607697"/>
                </a:cubicBezTo>
                <a:cubicBezTo>
                  <a:pt x="11889257" y="6607697"/>
                  <a:pt x="11889257" y="6607697"/>
                  <a:pt x="11889257" y="6607697"/>
                </a:cubicBezTo>
                <a:cubicBezTo>
                  <a:pt x="11885144" y="6591068"/>
                  <a:pt x="11874861" y="6574441"/>
                  <a:pt x="11862522" y="6561971"/>
                </a:cubicBezTo>
                <a:cubicBezTo>
                  <a:pt x="11864579" y="6559892"/>
                  <a:pt x="11874861" y="6545342"/>
                  <a:pt x="11874861" y="6543265"/>
                </a:cubicBezTo>
                <a:cubicBezTo>
                  <a:pt x="11891314" y="6551578"/>
                  <a:pt x="11909822" y="6557813"/>
                  <a:pt x="11926275" y="6557813"/>
                </a:cubicBezTo>
                <a:cubicBezTo>
                  <a:pt x="11928331" y="6555735"/>
                  <a:pt x="11928331" y="6555735"/>
                  <a:pt x="11928331" y="6555735"/>
                </a:cubicBezTo>
                <a:cubicBezTo>
                  <a:pt x="11930388" y="6551578"/>
                  <a:pt x="11936557" y="6543265"/>
                  <a:pt x="11938614" y="6537029"/>
                </a:cubicBezTo>
                <a:cubicBezTo>
                  <a:pt x="11938614" y="6534951"/>
                  <a:pt x="11938614" y="6534951"/>
                  <a:pt x="11938614" y="6534951"/>
                </a:cubicBezTo>
                <a:cubicBezTo>
                  <a:pt x="11930388" y="6522480"/>
                  <a:pt x="11915992" y="6507930"/>
                  <a:pt x="11901596" y="6499616"/>
                </a:cubicBezTo>
                <a:cubicBezTo>
                  <a:pt x="11901596" y="6495460"/>
                  <a:pt x="11909822" y="6480910"/>
                  <a:pt x="11909822" y="6478833"/>
                </a:cubicBezTo>
                <a:cubicBezTo>
                  <a:pt x="11926275" y="6482989"/>
                  <a:pt x="11944784" y="6482989"/>
                  <a:pt x="11961236" y="6478833"/>
                </a:cubicBezTo>
                <a:cubicBezTo>
                  <a:pt x="11963292" y="6478833"/>
                  <a:pt x="11963292" y="6478833"/>
                  <a:pt x="11963292" y="6478833"/>
                </a:cubicBezTo>
                <a:cubicBezTo>
                  <a:pt x="11965349" y="6472597"/>
                  <a:pt x="11967405" y="6464283"/>
                  <a:pt x="11967405" y="6458048"/>
                </a:cubicBezTo>
                <a:cubicBezTo>
                  <a:pt x="11967405" y="6455969"/>
                  <a:pt x="11967405" y="6455969"/>
                  <a:pt x="11967405" y="6455969"/>
                </a:cubicBezTo>
                <a:cubicBezTo>
                  <a:pt x="11957123" y="6443498"/>
                  <a:pt x="11940670" y="6435184"/>
                  <a:pt x="11922162" y="6428949"/>
                </a:cubicBezTo>
                <a:cubicBezTo>
                  <a:pt x="11924218" y="6426871"/>
                  <a:pt x="11926275" y="6410243"/>
                  <a:pt x="11926275" y="6408165"/>
                </a:cubicBezTo>
                <a:cubicBezTo>
                  <a:pt x="11944784" y="6408165"/>
                  <a:pt x="11963292" y="6401930"/>
                  <a:pt x="11975632" y="6393616"/>
                </a:cubicBezTo>
                <a:cubicBezTo>
                  <a:pt x="11977688" y="6393616"/>
                  <a:pt x="11977688" y="6393616"/>
                  <a:pt x="11977688" y="6393616"/>
                </a:cubicBezTo>
                <a:cubicBezTo>
                  <a:pt x="11977688" y="6389459"/>
                  <a:pt x="11977688" y="6385302"/>
                  <a:pt x="11977688" y="6381145"/>
                </a:cubicBezTo>
                <a:cubicBezTo>
                  <a:pt x="11977688" y="6379066"/>
                  <a:pt x="11977688" y="6374910"/>
                  <a:pt x="11977688" y="6370752"/>
                </a:cubicBezTo>
                <a:cubicBezTo>
                  <a:pt x="11975632" y="6370752"/>
                  <a:pt x="11975632" y="6370752"/>
                  <a:pt x="11975632" y="6370752"/>
                </a:cubicBezTo>
                <a:cubicBezTo>
                  <a:pt x="11963292" y="6362439"/>
                  <a:pt x="11944784" y="6356204"/>
                  <a:pt x="11926275" y="6356204"/>
                </a:cubicBezTo>
                <a:cubicBezTo>
                  <a:pt x="11926275" y="6354125"/>
                  <a:pt x="11924218" y="6337498"/>
                  <a:pt x="11924218" y="6335419"/>
                </a:cubicBezTo>
                <a:cubicBezTo>
                  <a:pt x="11940670" y="6329184"/>
                  <a:pt x="11957123" y="6320870"/>
                  <a:pt x="11967405" y="6308399"/>
                </a:cubicBezTo>
                <a:cubicBezTo>
                  <a:pt x="11969462" y="6308399"/>
                  <a:pt x="11969462" y="6308399"/>
                  <a:pt x="11969462" y="6308399"/>
                </a:cubicBezTo>
                <a:cubicBezTo>
                  <a:pt x="11969462" y="6306320"/>
                  <a:pt x="11969462" y="6306320"/>
                  <a:pt x="11969462" y="6306320"/>
                </a:cubicBezTo>
                <a:cubicBezTo>
                  <a:pt x="11967405" y="6300085"/>
                  <a:pt x="11965349" y="6291772"/>
                  <a:pt x="11963292" y="6285536"/>
                </a:cubicBezTo>
                <a:cubicBezTo>
                  <a:pt x="11961236" y="6285536"/>
                  <a:pt x="11961236" y="6285536"/>
                  <a:pt x="11961236" y="6285536"/>
                </a:cubicBezTo>
                <a:cubicBezTo>
                  <a:pt x="11946840" y="6279301"/>
                  <a:pt x="11928331" y="6281379"/>
                  <a:pt x="11909822" y="6285536"/>
                </a:cubicBezTo>
                <a:cubicBezTo>
                  <a:pt x="11909822" y="6283458"/>
                  <a:pt x="11903653" y="6266830"/>
                  <a:pt x="11901596" y="6264752"/>
                </a:cubicBezTo>
                <a:cubicBezTo>
                  <a:pt x="11918049" y="6256438"/>
                  <a:pt x="11930388" y="6241888"/>
                  <a:pt x="11938614" y="6227340"/>
                </a:cubicBezTo>
                <a:cubicBezTo>
                  <a:pt x="11938614" y="6225261"/>
                  <a:pt x="11938614" y="6225261"/>
                  <a:pt x="11938614" y="6225261"/>
                </a:cubicBezTo>
                <a:cubicBezTo>
                  <a:pt x="11936557" y="6221104"/>
                  <a:pt x="11932444" y="6212790"/>
                  <a:pt x="11928331" y="6206555"/>
                </a:cubicBezTo>
                <a:cubicBezTo>
                  <a:pt x="11926275" y="6206555"/>
                  <a:pt x="11926275" y="6206555"/>
                  <a:pt x="11926275" y="6206555"/>
                </a:cubicBezTo>
                <a:cubicBezTo>
                  <a:pt x="11909822" y="6206555"/>
                  <a:pt x="11891314" y="6210712"/>
                  <a:pt x="11876918" y="6219026"/>
                </a:cubicBezTo>
                <a:cubicBezTo>
                  <a:pt x="11874861" y="6219026"/>
                  <a:pt x="11864579" y="6204476"/>
                  <a:pt x="11862522" y="6202398"/>
                </a:cubicBezTo>
                <a:cubicBezTo>
                  <a:pt x="11874861" y="6189927"/>
                  <a:pt x="11885144" y="6173300"/>
                  <a:pt x="11889257" y="6156672"/>
                </a:cubicBezTo>
                <a:cubicBezTo>
                  <a:pt x="11889257" y="6154594"/>
                  <a:pt x="11889257" y="6154594"/>
                  <a:pt x="11889257" y="6154594"/>
                </a:cubicBezTo>
                <a:cubicBezTo>
                  <a:pt x="11885144" y="6150437"/>
                  <a:pt x="11878975" y="6144201"/>
                  <a:pt x="11872805" y="6140044"/>
                </a:cubicBezTo>
                <a:cubicBezTo>
                  <a:pt x="11856352" y="6144201"/>
                  <a:pt x="11839900" y="6152515"/>
                  <a:pt x="11827561" y="6164986"/>
                </a:cubicBezTo>
                <a:cubicBezTo>
                  <a:pt x="11825504" y="6164986"/>
                  <a:pt x="11811108" y="6154594"/>
                  <a:pt x="11809052" y="6152515"/>
                </a:cubicBezTo>
                <a:cubicBezTo>
                  <a:pt x="11819334" y="6135888"/>
                  <a:pt x="11823448" y="6119260"/>
                  <a:pt x="11823448" y="6102632"/>
                </a:cubicBezTo>
                <a:cubicBezTo>
                  <a:pt x="11823448" y="6102632"/>
                  <a:pt x="11823448" y="6100554"/>
                  <a:pt x="11823448" y="6100554"/>
                </a:cubicBezTo>
                <a:cubicBezTo>
                  <a:pt x="11817278" y="6096397"/>
                  <a:pt x="11809052" y="6092240"/>
                  <a:pt x="11804939" y="6090162"/>
                </a:cubicBezTo>
                <a:cubicBezTo>
                  <a:pt x="11802882" y="6088083"/>
                  <a:pt x="11802882" y="6088083"/>
                  <a:pt x="11802882" y="6088083"/>
                </a:cubicBezTo>
                <a:cubicBezTo>
                  <a:pt x="11802882" y="6090162"/>
                  <a:pt x="11802882" y="6090162"/>
                  <a:pt x="11802882" y="6090162"/>
                </a:cubicBezTo>
                <a:cubicBezTo>
                  <a:pt x="11788487" y="6096397"/>
                  <a:pt x="11776147" y="6110946"/>
                  <a:pt x="11765865" y="6125495"/>
                </a:cubicBezTo>
                <a:cubicBezTo>
                  <a:pt x="11763808" y="6125495"/>
                  <a:pt x="11747356" y="6119260"/>
                  <a:pt x="11745300" y="6117182"/>
                </a:cubicBezTo>
                <a:cubicBezTo>
                  <a:pt x="11747356" y="6108868"/>
                  <a:pt x="11749412" y="6100554"/>
                  <a:pt x="11749412" y="6090162"/>
                </a:cubicBezTo>
                <a:cubicBezTo>
                  <a:pt x="11749412" y="6081848"/>
                  <a:pt x="11747356" y="6073534"/>
                  <a:pt x="11745300" y="6065220"/>
                </a:cubicBezTo>
                <a:cubicBezTo>
                  <a:pt x="11745300" y="6063142"/>
                  <a:pt x="11745300" y="6063142"/>
                  <a:pt x="11745300" y="6063142"/>
                </a:cubicBezTo>
                <a:cubicBezTo>
                  <a:pt x="11743243" y="6063142"/>
                  <a:pt x="11743243" y="6063142"/>
                  <a:pt x="11743243" y="6063142"/>
                </a:cubicBezTo>
                <a:cubicBezTo>
                  <a:pt x="11739130" y="6061063"/>
                  <a:pt x="11730904" y="6058985"/>
                  <a:pt x="11722678" y="6058985"/>
                </a:cubicBezTo>
                <a:cubicBezTo>
                  <a:pt x="11710338" y="6069377"/>
                  <a:pt x="11700056" y="6086005"/>
                  <a:pt x="11695943" y="6104711"/>
                </a:cubicBezTo>
                <a:cubicBezTo>
                  <a:pt x="11693886" y="6102632"/>
                  <a:pt x="11677434" y="6100554"/>
                  <a:pt x="11673321" y="6100554"/>
                </a:cubicBezTo>
                <a:cubicBezTo>
                  <a:pt x="11673321" y="6083926"/>
                  <a:pt x="11669208" y="6065220"/>
                  <a:pt x="11660982" y="6050671"/>
                </a:cubicBezTo>
                <a:cubicBezTo>
                  <a:pt x="11658925" y="6050671"/>
                  <a:pt x="11658925" y="6050671"/>
                  <a:pt x="11658925" y="6050671"/>
                </a:cubicBezTo>
                <a:cubicBezTo>
                  <a:pt x="11652756" y="6048592"/>
                  <a:pt x="11644529" y="6048592"/>
                  <a:pt x="11638359" y="6050671"/>
                </a:cubicBezTo>
                <a:cubicBezTo>
                  <a:pt x="11636303" y="6050671"/>
                  <a:pt x="11636303" y="6050671"/>
                  <a:pt x="11636303" y="6050671"/>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alpha val="0"/>
                  </a:schemeClr>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 </a:t>
            </a:r>
          </a:p>
        </p:txBody>
      </p:sp>
      <p:sp>
        <p:nvSpPr>
          <p:cNvPr id="8" name="Text Placeholder 7">
            <a:extLst>
              <a:ext uri="{FF2B5EF4-FFF2-40B4-BE49-F238E27FC236}">
                <a16:creationId xmlns:a16="http://schemas.microsoft.com/office/drawing/2014/main" id="{E5AC0397-2DA6-4540-8C1F-56B2F3337EE9}"/>
              </a:ext>
            </a:extLst>
          </p:cNvPr>
          <p:cNvSpPr>
            <a:spLocks noGrp="1"/>
          </p:cNvSpPr>
          <p:nvPr>
            <p:ph type="body" sz="quarter" idx="14"/>
          </p:nvPr>
        </p:nvSpPr>
        <p:spPr>
          <a:xfrm>
            <a:off x="719138" y="1358900"/>
            <a:ext cx="3860800" cy="2434167"/>
          </a:xfrm>
          <a:noFill/>
          <a:ln w="50800">
            <a:solidFill>
              <a:schemeClr val="bg1"/>
            </a:solidFill>
          </a:ln>
        </p:spPr>
        <p:txBody>
          <a:bodyPr anchor="ctr">
            <a:normAutofit/>
          </a:bodyPr>
          <a:lstStyle>
            <a:lvl1pPr marL="0" indent="0">
              <a:buNone/>
              <a:defRPr sz="3300">
                <a:solidFill>
                  <a:schemeClr val="bg1"/>
                </a:solidFill>
                <a:latin typeface="+mn-lt"/>
              </a:defRPr>
            </a:lvl1pPr>
            <a:lvl2pPr marL="457200" indent="0">
              <a:buFont typeface="Arial" panose="020B0604020202020204" pitchFamily="34" charset="0"/>
              <a:buNone/>
              <a:defRPr sz="3300">
                <a:solidFill>
                  <a:schemeClr val="bg1"/>
                </a:solidFill>
                <a:latin typeface="+mn-lt"/>
              </a:defRPr>
            </a:lvl2pPr>
          </a:lstStyle>
          <a:p>
            <a:pPr lvl="0"/>
            <a:r>
              <a:rPr lang="en-US"/>
              <a:t>Click to edit Master text styles</a:t>
            </a:r>
          </a:p>
          <a:p>
            <a:pPr lvl="1"/>
            <a:endParaRPr lang="en-US"/>
          </a:p>
        </p:txBody>
      </p:sp>
      <p:sp>
        <p:nvSpPr>
          <p:cNvPr id="10" name="Text Placeholder 7">
            <a:extLst>
              <a:ext uri="{FF2B5EF4-FFF2-40B4-BE49-F238E27FC236}">
                <a16:creationId xmlns:a16="http://schemas.microsoft.com/office/drawing/2014/main" id="{CB44E7F6-F31E-4A39-A72C-52DF93197E75}"/>
              </a:ext>
            </a:extLst>
          </p:cNvPr>
          <p:cNvSpPr>
            <a:spLocks noGrp="1"/>
          </p:cNvSpPr>
          <p:nvPr>
            <p:ph type="body" sz="quarter" idx="15"/>
          </p:nvPr>
        </p:nvSpPr>
        <p:spPr>
          <a:xfrm>
            <a:off x="719138" y="3793068"/>
            <a:ext cx="3860800" cy="651932"/>
          </a:xfrm>
          <a:noFill/>
          <a:ln w="50800">
            <a:solidFill>
              <a:schemeClr val="bg1"/>
            </a:solidFill>
          </a:ln>
        </p:spPr>
        <p:txBody>
          <a:bodyPr tIns="0" bIns="0" anchor="ctr">
            <a:noAutofit/>
          </a:bodyPr>
          <a:lstStyle>
            <a:lvl1pPr marL="0" indent="0">
              <a:buNone/>
              <a:defRPr sz="3300">
                <a:solidFill>
                  <a:schemeClr val="bg1"/>
                </a:solidFill>
                <a:latin typeface="+mn-lt"/>
              </a:defRPr>
            </a:lvl1pPr>
            <a:lvl2pPr marL="457200" indent="0">
              <a:buFont typeface="Arial" panose="020B0604020202020204" pitchFamily="34" charset="0"/>
              <a:buNone/>
              <a:defRPr sz="3300">
                <a:solidFill>
                  <a:schemeClr val="bg1"/>
                </a:solidFill>
                <a:latin typeface="+mn-lt"/>
              </a:defRPr>
            </a:lvl2pPr>
          </a:lstStyle>
          <a:p>
            <a:pPr lvl="0"/>
            <a:r>
              <a:rPr lang="en-US"/>
              <a:t>Click to edit Master</a:t>
            </a:r>
          </a:p>
        </p:txBody>
      </p:sp>
      <p:sp>
        <p:nvSpPr>
          <p:cNvPr id="14" name="Slide Number Placeholder 5">
            <a:extLst>
              <a:ext uri="{FF2B5EF4-FFF2-40B4-BE49-F238E27FC236}">
                <a16:creationId xmlns:a16="http://schemas.microsoft.com/office/drawing/2014/main" id="{2A7DCC2E-35BA-4F5F-A36B-1B0E622326EF}"/>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4083102242"/>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4342A258-AFA5-4BA1-AA41-952099F1FF0B}"/>
              </a:ext>
            </a:extLst>
          </p:cNvPr>
          <p:cNvSpPr>
            <a:spLocks noGrp="1"/>
          </p:cNvSpPr>
          <p:nvPr>
            <p:ph type="pic" sz="quarter" idx="16"/>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a:p>
        </p:txBody>
      </p:sp>
      <p:sp>
        <p:nvSpPr>
          <p:cNvPr id="8" name="Text Placeholder 7">
            <a:extLst>
              <a:ext uri="{FF2B5EF4-FFF2-40B4-BE49-F238E27FC236}">
                <a16:creationId xmlns:a16="http://schemas.microsoft.com/office/drawing/2014/main" id="{B5A16267-4880-4253-B86A-25B0E5E87384}"/>
              </a:ext>
            </a:extLst>
          </p:cNvPr>
          <p:cNvSpPr>
            <a:spLocks noGrp="1"/>
          </p:cNvSpPr>
          <p:nvPr>
            <p:ph type="body" sz="quarter" idx="17" hasCustomPrompt="1"/>
          </p:nvPr>
        </p:nvSpPr>
        <p:spPr>
          <a:xfrm>
            <a:off x="0" y="0"/>
            <a:ext cx="12192000" cy="6858000"/>
          </a:xfrm>
          <a:custGeom>
            <a:avLst/>
            <a:gdLst>
              <a:gd name="connsiteX0" fmla="*/ 11603402 w 12192000"/>
              <a:gd name="connsiteY0" fmla="*/ 6448102 h 6858000"/>
              <a:gd name="connsiteX1" fmla="*/ 11613605 w 12192000"/>
              <a:gd name="connsiteY1" fmla="*/ 6448102 h 6858000"/>
              <a:gd name="connsiteX2" fmla="*/ 11617686 w 12192000"/>
              <a:gd name="connsiteY2" fmla="*/ 6456440 h 6858000"/>
              <a:gd name="connsiteX3" fmla="*/ 11623808 w 12192000"/>
              <a:gd name="connsiteY3" fmla="*/ 6558584 h 6858000"/>
              <a:gd name="connsiteX4" fmla="*/ 11621767 w 12192000"/>
              <a:gd name="connsiteY4" fmla="*/ 6569006 h 6858000"/>
              <a:gd name="connsiteX5" fmla="*/ 11615645 w 12192000"/>
              <a:gd name="connsiteY5" fmla="*/ 6569006 h 6858000"/>
              <a:gd name="connsiteX6" fmla="*/ 11509533 w 12192000"/>
              <a:gd name="connsiteY6" fmla="*/ 6506470 h 6858000"/>
              <a:gd name="connsiteX7" fmla="*/ 11505451 w 12192000"/>
              <a:gd name="connsiteY7" fmla="*/ 6500217 h 6858000"/>
              <a:gd name="connsiteX8" fmla="*/ 11505451 w 12192000"/>
              <a:gd name="connsiteY8" fmla="*/ 6498131 h 6858000"/>
              <a:gd name="connsiteX9" fmla="*/ 11511573 w 12192000"/>
              <a:gd name="connsiteY9" fmla="*/ 6493962 h 6858000"/>
              <a:gd name="connsiteX10" fmla="*/ 11603402 w 12192000"/>
              <a:gd name="connsiteY10" fmla="*/ 6448102 h 6858000"/>
              <a:gd name="connsiteX11" fmla="*/ 11686136 w 12192000"/>
              <a:gd name="connsiteY11" fmla="*/ 6446018 h 6858000"/>
              <a:gd name="connsiteX12" fmla="*/ 11696438 w 12192000"/>
              <a:gd name="connsiteY12" fmla="*/ 6446018 h 6858000"/>
              <a:gd name="connsiteX13" fmla="*/ 11787097 w 12192000"/>
              <a:gd name="connsiteY13" fmla="*/ 6491784 h 6858000"/>
              <a:gd name="connsiteX14" fmla="*/ 11795339 w 12192000"/>
              <a:gd name="connsiteY14" fmla="*/ 6498025 h 6858000"/>
              <a:gd name="connsiteX15" fmla="*/ 11791218 w 12192000"/>
              <a:gd name="connsiteY15" fmla="*/ 6504265 h 6858000"/>
              <a:gd name="connsiteX16" fmla="*/ 11684076 w 12192000"/>
              <a:gd name="connsiteY16" fmla="*/ 6566673 h 6858000"/>
              <a:gd name="connsiteX17" fmla="*/ 11675833 w 12192000"/>
              <a:gd name="connsiteY17" fmla="*/ 6566673 h 6858000"/>
              <a:gd name="connsiteX18" fmla="*/ 11673773 w 12192000"/>
              <a:gd name="connsiteY18" fmla="*/ 6558352 h 6858000"/>
              <a:gd name="connsiteX19" fmla="*/ 11682015 w 12192000"/>
              <a:gd name="connsiteY19" fmla="*/ 6454339 h 6858000"/>
              <a:gd name="connsiteX20" fmla="*/ 11686136 w 12192000"/>
              <a:gd name="connsiteY20" fmla="*/ 6446018 h 6858000"/>
              <a:gd name="connsiteX21" fmla="*/ 10868401 w 12192000"/>
              <a:gd name="connsiteY21" fmla="*/ 6406275 h 6858000"/>
              <a:gd name="connsiteX22" fmla="*/ 10868401 w 12192000"/>
              <a:gd name="connsiteY22" fmla="*/ 6449478 h 6858000"/>
              <a:gd name="connsiteX23" fmla="*/ 10820512 w 12192000"/>
              <a:gd name="connsiteY23" fmla="*/ 6457707 h 6858000"/>
              <a:gd name="connsiteX24" fmla="*/ 10801773 w 12192000"/>
              <a:gd name="connsiteY24" fmla="*/ 6433020 h 6858000"/>
              <a:gd name="connsiteX25" fmla="*/ 10826759 w 12192000"/>
              <a:gd name="connsiteY25" fmla="*/ 6408333 h 6858000"/>
              <a:gd name="connsiteX26" fmla="*/ 10518900 w 12192000"/>
              <a:gd name="connsiteY26" fmla="*/ 6336141 h 6858000"/>
              <a:gd name="connsiteX27" fmla="*/ 10559811 w 12192000"/>
              <a:gd name="connsiteY27" fmla="*/ 6396340 h 6858000"/>
              <a:gd name="connsiteX28" fmla="*/ 10518900 w 12192000"/>
              <a:gd name="connsiteY28" fmla="*/ 6456538 h 6858000"/>
              <a:gd name="connsiteX29" fmla="*/ 10477988 w 12192000"/>
              <a:gd name="connsiteY29" fmla="*/ 6396340 h 6858000"/>
              <a:gd name="connsiteX30" fmla="*/ 10518900 w 12192000"/>
              <a:gd name="connsiteY30" fmla="*/ 6336141 h 6858000"/>
              <a:gd name="connsiteX31" fmla="*/ 11673123 w 12192000"/>
              <a:gd name="connsiteY31" fmla="*/ 6327829 h 6858000"/>
              <a:gd name="connsiteX32" fmla="*/ 11682116 w 12192000"/>
              <a:gd name="connsiteY32" fmla="*/ 6328868 h 6858000"/>
              <a:gd name="connsiteX33" fmla="*/ 11708840 w 12192000"/>
              <a:gd name="connsiteY33" fmla="*/ 6380819 h 6858000"/>
              <a:gd name="connsiteX34" fmla="*/ 11649226 w 12192000"/>
              <a:gd name="connsiteY34" fmla="*/ 6439004 h 6858000"/>
              <a:gd name="connsiteX35" fmla="*/ 11589612 w 12192000"/>
              <a:gd name="connsiteY35" fmla="*/ 6380819 h 6858000"/>
              <a:gd name="connsiteX36" fmla="*/ 11616336 w 12192000"/>
              <a:gd name="connsiteY36" fmla="*/ 6330947 h 6858000"/>
              <a:gd name="connsiteX37" fmla="*/ 11632781 w 12192000"/>
              <a:gd name="connsiteY37" fmla="*/ 6333024 h 6858000"/>
              <a:gd name="connsiteX38" fmla="*/ 11630725 w 12192000"/>
              <a:gd name="connsiteY38" fmla="*/ 6349649 h 6858000"/>
              <a:gd name="connsiteX39" fmla="*/ 11614280 w 12192000"/>
              <a:gd name="connsiteY39" fmla="*/ 6380819 h 6858000"/>
              <a:gd name="connsiteX40" fmla="*/ 11649226 w 12192000"/>
              <a:gd name="connsiteY40" fmla="*/ 6416146 h 6858000"/>
              <a:gd name="connsiteX41" fmla="*/ 11684172 w 12192000"/>
              <a:gd name="connsiteY41" fmla="*/ 6380819 h 6858000"/>
              <a:gd name="connsiteX42" fmla="*/ 11667727 w 12192000"/>
              <a:gd name="connsiteY42" fmla="*/ 6349649 h 6858000"/>
              <a:gd name="connsiteX43" fmla="*/ 11665671 w 12192000"/>
              <a:gd name="connsiteY43" fmla="*/ 6333024 h 6858000"/>
              <a:gd name="connsiteX44" fmla="*/ 11673123 w 12192000"/>
              <a:gd name="connsiteY44" fmla="*/ 6327829 h 6858000"/>
              <a:gd name="connsiteX45" fmla="*/ 11822057 w 12192000"/>
              <a:gd name="connsiteY45" fmla="*/ 6312763 h 6858000"/>
              <a:gd name="connsiteX46" fmla="*/ 11826190 w 12192000"/>
              <a:gd name="connsiteY46" fmla="*/ 6318992 h 6858000"/>
              <a:gd name="connsiteX47" fmla="*/ 11826190 w 12192000"/>
              <a:gd name="connsiteY47" fmla="*/ 6443559 h 6858000"/>
              <a:gd name="connsiteX48" fmla="*/ 11822057 w 12192000"/>
              <a:gd name="connsiteY48" fmla="*/ 6449787 h 6858000"/>
              <a:gd name="connsiteX49" fmla="*/ 11813791 w 12192000"/>
              <a:gd name="connsiteY49" fmla="*/ 6447711 h 6858000"/>
              <a:gd name="connsiteX50" fmla="*/ 11729066 w 12192000"/>
              <a:gd name="connsiteY50" fmla="*/ 6389579 h 6858000"/>
              <a:gd name="connsiteX51" fmla="*/ 11722867 w 12192000"/>
              <a:gd name="connsiteY51" fmla="*/ 6381275 h 6858000"/>
              <a:gd name="connsiteX52" fmla="*/ 11729066 w 12192000"/>
              <a:gd name="connsiteY52" fmla="*/ 6372971 h 6858000"/>
              <a:gd name="connsiteX53" fmla="*/ 11813791 w 12192000"/>
              <a:gd name="connsiteY53" fmla="*/ 6314840 h 6858000"/>
              <a:gd name="connsiteX54" fmla="*/ 11822057 w 12192000"/>
              <a:gd name="connsiteY54" fmla="*/ 6312763 h 6858000"/>
              <a:gd name="connsiteX55" fmla="*/ 11476229 w 12192000"/>
              <a:gd name="connsiteY55" fmla="*/ 6312763 h 6858000"/>
              <a:gd name="connsiteX56" fmla="*/ 11484412 w 12192000"/>
              <a:gd name="connsiteY56" fmla="*/ 6316915 h 6858000"/>
              <a:gd name="connsiteX57" fmla="*/ 11568280 w 12192000"/>
              <a:gd name="connsiteY57" fmla="*/ 6372971 h 6858000"/>
              <a:gd name="connsiteX58" fmla="*/ 11574417 w 12192000"/>
              <a:gd name="connsiteY58" fmla="*/ 6381275 h 6858000"/>
              <a:gd name="connsiteX59" fmla="*/ 11568280 w 12192000"/>
              <a:gd name="connsiteY59" fmla="*/ 6389579 h 6858000"/>
              <a:gd name="connsiteX60" fmla="*/ 11484412 w 12192000"/>
              <a:gd name="connsiteY60" fmla="*/ 6447711 h 6858000"/>
              <a:gd name="connsiteX61" fmla="*/ 11476229 w 12192000"/>
              <a:gd name="connsiteY61" fmla="*/ 6449787 h 6858000"/>
              <a:gd name="connsiteX62" fmla="*/ 11472138 w 12192000"/>
              <a:gd name="connsiteY62" fmla="*/ 6443559 h 6858000"/>
              <a:gd name="connsiteX63" fmla="*/ 11472138 w 12192000"/>
              <a:gd name="connsiteY63" fmla="*/ 6318992 h 6858000"/>
              <a:gd name="connsiteX64" fmla="*/ 11476229 w 12192000"/>
              <a:gd name="connsiteY64" fmla="*/ 6312763 h 6858000"/>
              <a:gd name="connsiteX65" fmla="*/ 11088184 w 12192000"/>
              <a:gd name="connsiteY65" fmla="*/ 6302243 h 6858000"/>
              <a:gd name="connsiteX66" fmla="*/ 11082024 w 12192000"/>
              <a:gd name="connsiteY66" fmla="*/ 6304321 h 6858000"/>
              <a:gd name="connsiteX67" fmla="*/ 11079972 w 12192000"/>
              <a:gd name="connsiteY67" fmla="*/ 6310551 h 6858000"/>
              <a:gd name="connsiteX68" fmla="*/ 11121033 w 12192000"/>
              <a:gd name="connsiteY68" fmla="*/ 6468402 h 6858000"/>
              <a:gd name="connsiteX69" fmla="*/ 11145670 w 12192000"/>
              <a:gd name="connsiteY69" fmla="*/ 6489171 h 6858000"/>
              <a:gd name="connsiteX70" fmla="*/ 11153882 w 12192000"/>
              <a:gd name="connsiteY70" fmla="*/ 6489171 h 6858000"/>
              <a:gd name="connsiteX71" fmla="*/ 11149776 w 12192000"/>
              <a:gd name="connsiteY71" fmla="*/ 6497479 h 6858000"/>
              <a:gd name="connsiteX72" fmla="*/ 11149776 w 12192000"/>
              <a:gd name="connsiteY72" fmla="*/ 6499556 h 6858000"/>
              <a:gd name="connsiteX73" fmla="*/ 11125139 w 12192000"/>
              <a:gd name="connsiteY73" fmla="*/ 6518249 h 6858000"/>
              <a:gd name="connsiteX74" fmla="*/ 11090237 w 12192000"/>
              <a:gd name="connsiteY74" fmla="*/ 6516172 h 6858000"/>
              <a:gd name="connsiteX75" fmla="*/ 11084078 w 12192000"/>
              <a:gd name="connsiteY75" fmla="*/ 6518249 h 6858000"/>
              <a:gd name="connsiteX76" fmla="*/ 11082024 w 12192000"/>
              <a:gd name="connsiteY76" fmla="*/ 6522403 h 6858000"/>
              <a:gd name="connsiteX77" fmla="*/ 11082024 w 12192000"/>
              <a:gd name="connsiteY77" fmla="*/ 6541096 h 6858000"/>
              <a:gd name="connsiteX78" fmla="*/ 11088184 w 12192000"/>
              <a:gd name="connsiteY78" fmla="*/ 6547327 h 6858000"/>
              <a:gd name="connsiteX79" fmla="*/ 11135404 w 12192000"/>
              <a:gd name="connsiteY79" fmla="*/ 6553557 h 6858000"/>
              <a:gd name="connsiteX80" fmla="*/ 11137458 w 12192000"/>
              <a:gd name="connsiteY80" fmla="*/ 6553557 h 6858000"/>
              <a:gd name="connsiteX81" fmla="*/ 11190838 w 12192000"/>
              <a:gd name="connsiteY81" fmla="*/ 6501633 h 6858000"/>
              <a:gd name="connsiteX82" fmla="*/ 11223687 w 12192000"/>
              <a:gd name="connsiteY82" fmla="*/ 6372861 h 6858000"/>
              <a:gd name="connsiteX83" fmla="*/ 11236005 w 12192000"/>
              <a:gd name="connsiteY83" fmla="*/ 6331321 h 6858000"/>
              <a:gd name="connsiteX84" fmla="*/ 11240111 w 12192000"/>
              <a:gd name="connsiteY84" fmla="*/ 6310551 h 6858000"/>
              <a:gd name="connsiteX85" fmla="*/ 11238058 w 12192000"/>
              <a:gd name="connsiteY85" fmla="*/ 6304321 h 6858000"/>
              <a:gd name="connsiteX86" fmla="*/ 11233952 w 12192000"/>
              <a:gd name="connsiteY86" fmla="*/ 6302243 h 6858000"/>
              <a:gd name="connsiteX87" fmla="*/ 11205209 w 12192000"/>
              <a:gd name="connsiteY87" fmla="*/ 6302243 h 6858000"/>
              <a:gd name="connsiteX88" fmla="*/ 11199050 w 12192000"/>
              <a:gd name="connsiteY88" fmla="*/ 6306398 h 6858000"/>
              <a:gd name="connsiteX89" fmla="*/ 11162094 w 12192000"/>
              <a:gd name="connsiteY89" fmla="*/ 6447632 h 6858000"/>
              <a:gd name="connsiteX90" fmla="*/ 11160041 w 12192000"/>
              <a:gd name="connsiteY90" fmla="*/ 6447632 h 6858000"/>
              <a:gd name="connsiteX91" fmla="*/ 11121033 w 12192000"/>
              <a:gd name="connsiteY91" fmla="*/ 6306398 h 6858000"/>
              <a:gd name="connsiteX92" fmla="*/ 11114874 w 12192000"/>
              <a:gd name="connsiteY92" fmla="*/ 6302243 h 6858000"/>
              <a:gd name="connsiteX93" fmla="*/ 11088184 w 12192000"/>
              <a:gd name="connsiteY93" fmla="*/ 6302243 h 6858000"/>
              <a:gd name="connsiteX94" fmla="*/ 11048412 w 12192000"/>
              <a:gd name="connsiteY94" fmla="*/ 6299906 h 6858000"/>
              <a:gd name="connsiteX95" fmla="*/ 10999317 w 12192000"/>
              <a:gd name="connsiteY95" fmla="*/ 6320715 h 6858000"/>
              <a:gd name="connsiteX96" fmla="*/ 10999317 w 12192000"/>
              <a:gd name="connsiteY96" fmla="*/ 6308230 h 6858000"/>
              <a:gd name="connsiteX97" fmla="*/ 10993181 w 12192000"/>
              <a:gd name="connsiteY97" fmla="*/ 6301987 h 6858000"/>
              <a:gd name="connsiteX98" fmla="*/ 10964542 w 12192000"/>
              <a:gd name="connsiteY98" fmla="*/ 6301987 h 6858000"/>
              <a:gd name="connsiteX99" fmla="*/ 10958406 w 12192000"/>
              <a:gd name="connsiteY99" fmla="*/ 6308230 h 6858000"/>
              <a:gd name="connsiteX100" fmla="*/ 10958406 w 12192000"/>
              <a:gd name="connsiteY100" fmla="*/ 6483025 h 6858000"/>
              <a:gd name="connsiteX101" fmla="*/ 10964542 w 12192000"/>
              <a:gd name="connsiteY101" fmla="*/ 6489268 h 6858000"/>
              <a:gd name="connsiteX102" fmla="*/ 10993181 w 12192000"/>
              <a:gd name="connsiteY102" fmla="*/ 6489268 h 6858000"/>
              <a:gd name="connsiteX103" fmla="*/ 10999317 w 12192000"/>
              <a:gd name="connsiteY103" fmla="*/ 6483025 h 6858000"/>
              <a:gd name="connsiteX104" fmla="*/ 10999317 w 12192000"/>
              <a:gd name="connsiteY104" fmla="*/ 6362333 h 6858000"/>
              <a:gd name="connsiteX105" fmla="*/ 11050457 w 12192000"/>
              <a:gd name="connsiteY105" fmla="*/ 6339443 h 6858000"/>
              <a:gd name="connsiteX106" fmla="*/ 11056594 w 12192000"/>
              <a:gd name="connsiteY106" fmla="*/ 6333200 h 6858000"/>
              <a:gd name="connsiteX107" fmla="*/ 11056594 w 12192000"/>
              <a:gd name="connsiteY107" fmla="*/ 6306149 h 6858000"/>
              <a:gd name="connsiteX108" fmla="*/ 11054548 w 12192000"/>
              <a:gd name="connsiteY108" fmla="*/ 6301987 h 6858000"/>
              <a:gd name="connsiteX109" fmla="*/ 11048412 w 12192000"/>
              <a:gd name="connsiteY109" fmla="*/ 6299906 h 6858000"/>
              <a:gd name="connsiteX110" fmla="*/ 10847504 w 12192000"/>
              <a:gd name="connsiteY110" fmla="*/ 6296399 h 6858000"/>
              <a:gd name="connsiteX111" fmla="*/ 10777148 w 12192000"/>
              <a:gd name="connsiteY111" fmla="*/ 6304717 h 6858000"/>
              <a:gd name="connsiteX112" fmla="*/ 10770940 w 12192000"/>
              <a:gd name="connsiteY112" fmla="*/ 6310955 h 6858000"/>
              <a:gd name="connsiteX113" fmla="*/ 10773009 w 12192000"/>
              <a:gd name="connsiteY113" fmla="*/ 6335908 h 6858000"/>
              <a:gd name="connsiteX114" fmla="*/ 10775079 w 12192000"/>
              <a:gd name="connsiteY114" fmla="*/ 6340067 h 6858000"/>
              <a:gd name="connsiteX115" fmla="*/ 10779217 w 12192000"/>
              <a:gd name="connsiteY115" fmla="*/ 6342146 h 6858000"/>
              <a:gd name="connsiteX116" fmla="*/ 10845434 w 12192000"/>
              <a:gd name="connsiteY116" fmla="*/ 6337987 h 6858000"/>
              <a:gd name="connsiteX117" fmla="*/ 10868196 w 12192000"/>
              <a:gd name="connsiteY117" fmla="*/ 6360861 h 6858000"/>
              <a:gd name="connsiteX118" fmla="*/ 10868196 w 12192000"/>
              <a:gd name="connsiteY118" fmla="*/ 6373337 h 6858000"/>
              <a:gd name="connsiteX119" fmla="*/ 10822672 w 12192000"/>
              <a:gd name="connsiteY119" fmla="*/ 6377496 h 6858000"/>
              <a:gd name="connsiteX120" fmla="*/ 10758524 w 12192000"/>
              <a:gd name="connsiteY120" fmla="*/ 6433640 h 6858000"/>
              <a:gd name="connsiteX121" fmla="*/ 10814395 w 12192000"/>
              <a:gd name="connsiteY121" fmla="*/ 6493943 h 6858000"/>
              <a:gd name="connsiteX122" fmla="*/ 10874404 w 12192000"/>
              <a:gd name="connsiteY122" fmla="*/ 6481467 h 6858000"/>
              <a:gd name="connsiteX123" fmla="*/ 10903374 w 12192000"/>
              <a:gd name="connsiteY123" fmla="*/ 6493943 h 6858000"/>
              <a:gd name="connsiteX124" fmla="*/ 10909582 w 12192000"/>
              <a:gd name="connsiteY124" fmla="*/ 6491864 h 6858000"/>
              <a:gd name="connsiteX125" fmla="*/ 10911651 w 12192000"/>
              <a:gd name="connsiteY125" fmla="*/ 6485626 h 6858000"/>
              <a:gd name="connsiteX126" fmla="*/ 10911651 w 12192000"/>
              <a:gd name="connsiteY126" fmla="*/ 6360861 h 6858000"/>
              <a:gd name="connsiteX127" fmla="*/ 10847504 w 12192000"/>
              <a:gd name="connsiteY127" fmla="*/ 6296399 h 6858000"/>
              <a:gd name="connsiteX128" fmla="*/ 10518899 w 12192000"/>
              <a:gd name="connsiteY128" fmla="*/ 6296399 h 6858000"/>
              <a:gd name="connsiteX129" fmla="*/ 10434738 w 12192000"/>
              <a:gd name="connsiteY129" fmla="*/ 6395171 h 6858000"/>
              <a:gd name="connsiteX130" fmla="*/ 10518899 w 12192000"/>
              <a:gd name="connsiteY130" fmla="*/ 6493943 h 6858000"/>
              <a:gd name="connsiteX131" fmla="*/ 10603060 w 12192000"/>
              <a:gd name="connsiteY131" fmla="*/ 6395171 h 6858000"/>
              <a:gd name="connsiteX132" fmla="*/ 10518899 w 12192000"/>
              <a:gd name="connsiteY132" fmla="*/ 6296399 h 6858000"/>
              <a:gd name="connsiteX133" fmla="*/ 10302945 w 12192000"/>
              <a:gd name="connsiteY133" fmla="*/ 6270683 h 6858000"/>
              <a:gd name="connsiteX134" fmla="*/ 10319310 w 12192000"/>
              <a:gd name="connsiteY134" fmla="*/ 6270683 h 6858000"/>
              <a:gd name="connsiteX135" fmla="*/ 10362267 w 12192000"/>
              <a:gd name="connsiteY135" fmla="*/ 6310425 h 6858000"/>
              <a:gd name="connsiteX136" fmla="*/ 10317264 w 12192000"/>
              <a:gd name="connsiteY136" fmla="*/ 6348076 h 6858000"/>
              <a:gd name="connsiteX137" fmla="*/ 10272261 w 12192000"/>
              <a:gd name="connsiteY137" fmla="*/ 6348076 h 6858000"/>
              <a:gd name="connsiteX138" fmla="*/ 10272261 w 12192000"/>
              <a:gd name="connsiteY138" fmla="*/ 6272775 h 6858000"/>
              <a:gd name="connsiteX139" fmla="*/ 10302945 w 12192000"/>
              <a:gd name="connsiteY139" fmla="*/ 6270683 h 6858000"/>
              <a:gd name="connsiteX140" fmla="*/ 10679182 w 12192000"/>
              <a:gd name="connsiteY140" fmla="*/ 6258994 h 6858000"/>
              <a:gd name="connsiteX141" fmla="*/ 10650472 w 12192000"/>
              <a:gd name="connsiteY141" fmla="*/ 6265238 h 6858000"/>
              <a:gd name="connsiteX142" fmla="*/ 10644320 w 12192000"/>
              <a:gd name="connsiteY142" fmla="*/ 6271482 h 6858000"/>
              <a:gd name="connsiteX143" fmla="*/ 10644320 w 12192000"/>
              <a:gd name="connsiteY143" fmla="*/ 6302704 h 6858000"/>
              <a:gd name="connsiteX144" fmla="*/ 10627914 w 12192000"/>
              <a:gd name="connsiteY144" fmla="*/ 6302704 h 6858000"/>
              <a:gd name="connsiteX145" fmla="*/ 10621762 w 12192000"/>
              <a:gd name="connsiteY145" fmla="*/ 6308949 h 6858000"/>
              <a:gd name="connsiteX146" fmla="*/ 10621762 w 12192000"/>
              <a:gd name="connsiteY146" fmla="*/ 6333927 h 6858000"/>
              <a:gd name="connsiteX147" fmla="*/ 10627914 w 12192000"/>
              <a:gd name="connsiteY147" fmla="*/ 6340171 h 6858000"/>
              <a:gd name="connsiteX148" fmla="*/ 10644320 w 12192000"/>
              <a:gd name="connsiteY148" fmla="*/ 6340171 h 6858000"/>
              <a:gd name="connsiteX149" fmla="*/ 10644320 w 12192000"/>
              <a:gd name="connsiteY149" fmla="*/ 6423430 h 6858000"/>
              <a:gd name="connsiteX150" fmla="*/ 10699689 w 12192000"/>
              <a:gd name="connsiteY150" fmla="*/ 6496281 h 6858000"/>
              <a:gd name="connsiteX151" fmla="*/ 10732500 w 12192000"/>
              <a:gd name="connsiteY151" fmla="*/ 6492118 h 6858000"/>
              <a:gd name="connsiteX152" fmla="*/ 10738652 w 12192000"/>
              <a:gd name="connsiteY152" fmla="*/ 6483792 h 6858000"/>
              <a:gd name="connsiteX153" fmla="*/ 10736602 w 12192000"/>
              <a:gd name="connsiteY153" fmla="*/ 6460896 h 6858000"/>
              <a:gd name="connsiteX154" fmla="*/ 10730449 w 12192000"/>
              <a:gd name="connsiteY154" fmla="*/ 6452570 h 6858000"/>
              <a:gd name="connsiteX155" fmla="*/ 10705841 w 12192000"/>
              <a:gd name="connsiteY155" fmla="*/ 6454652 h 6858000"/>
              <a:gd name="connsiteX156" fmla="*/ 10687385 w 12192000"/>
              <a:gd name="connsiteY156" fmla="*/ 6417185 h 6858000"/>
              <a:gd name="connsiteX157" fmla="*/ 10687385 w 12192000"/>
              <a:gd name="connsiteY157" fmla="*/ 6340171 h 6858000"/>
              <a:gd name="connsiteX158" fmla="*/ 10730449 w 12192000"/>
              <a:gd name="connsiteY158" fmla="*/ 6340171 h 6858000"/>
              <a:gd name="connsiteX159" fmla="*/ 10736602 w 12192000"/>
              <a:gd name="connsiteY159" fmla="*/ 6333927 h 6858000"/>
              <a:gd name="connsiteX160" fmla="*/ 10736602 w 12192000"/>
              <a:gd name="connsiteY160" fmla="*/ 6308949 h 6858000"/>
              <a:gd name="connsiteX161" fmla="*/ 10730449 w 12192000"/>
              <a:gd name="connsiteY161" fmla="*/ 6302704 h 6858000"/>
              <a:gd name="connsiteX162" fmla="*/ 10687385 w 12192000"/>
              <a:gd name="connsiteY162" fmla="*/ 6302704 h 6858000"/>
              <a:gd name="connsiteX163" fmla="*/ 10687385 w 12192000"/>
              <a:gd name="connsiteY163" fmla="*/ 6265238 h 6858000"/>
              <a:gd name="connsiteX164" fmla="*/ 10685334 w 12192000"/>
              <a:gd name="connsiteY164" fmla="*/ 6258994 h 6858000"/>
              <a:gd name="connsiteX165" fmla="*/ 10679182 w 12192000"/>
              <a:gd name="connsiteY165" fmla="*/ 6258994 h 6858000"/>
              <a:gd name="connsiteX166" fmla="*/ 10313278 w 12192000"/>
              <a:gd name="connsiteY166" fmla="*/ 6229772 h 6858000"/>
              <a:gd name="connsiteX167" fmla="*/ 10232861 w 12192000"/>
              <a:gd name="connsiteY167" fmla="*/ 6233924 h 6858000"/>
              <a:gd name="connsiteX168" fmla="*/ 10226674 w 12192000"/>
              <a:gd name="connsiteY168" fmla="*/ 6242228 h 6858000"/>
              <a:gd name="connsiteX169" fmla="*/ 10226674 w 12192000"/>
              <a:gd name="connsiteY169" fmla="*/ 6483040 h 6858000"/>
              <a:gd name="connsiteX170" fmla="*/ 10234922 w 12192000"/>
              <a:gd name="connsiteY170" fmla="*/ 6489268 h 6858000"/>
              <a:gd name="connsiteX171" fmla="*/ 10263790 w 12192000"/>
              <a:gd name="connsiteY171" fmla="*/ 6489268 h 6858000"/>
              <a:gd name="connsiteX172" fmla="*/ 10272038 w 12192000"/>
              <a:gd name="connsiteY172" fmla="*/ 6483040 h 6858000"/>
              <a:gd name="connsiteX173" fmla="*/ 10272038 w 12192000"/>
              <a:gd name="connsiteY173" fmla="*/ 6387546 h 6858000"/>
              <a:gd name="connsiteX174" fmla="*/ 10321526 w 12192000"/>
              <a:gd name="connsiteY174" fmla="*/ 6389621 h 6858000"/>
              <a:gd name="connsiteX175" fmla="*/ 10362766 w 12192000"/>
              <a:gd name="connsiteY175" fmla="*/ 6485115 h 6858000"/>
              <a:gd name="connsiteX176" fmla="*/ 10368952 w 12192000"/>
              <a:gd name="connsiteY176" fmla="*/ 6489268 h 6858000"/>
              <a:gd name="connsiteX177" fmla="*/ 10401944 w 12192000"/>
              <a:gd name="connsiteY177" fmla="*/ 6489268 h 6858000"/>
              <a:gd name="connsiteX178" fmla="*/ 10408130 w 12192000"/>
              <a:gd name="connsiteY178" fmla="*/ 6487192 h 6858000"/>
              <a:gd name="connsiteX179" fmla="*/ 10410192 w 12192000"/>
              <a:gd name="connsiteY179" fmla="*/ 6480964 h 6858000"/>
              <a:gd name="connsiteX180" fmla="*/ 10362766 w 12192000"/>
              <a:gd name="connsiteY180" fmla="*/ 6377166 h 6858000"/>
              <a:gd name="connsiteX181" fmla="*/ 10408130 w 12192000"/>
              <a:gd name="connsiteY181" fmla="*/ 6308658 h 6858000"/>
              <a:gd name="connsiteX182" fmla="*/ 10319464 w 12192000"/>
              <a:gd name="connsiteY182" fmla="*/ 6229772 h 6858000"/>
              <a:gd name="connsiteX183" fmla="*/ 10313278 w 12192000"/>
              <a:gd name="connsiteY183" fmla="*/ 6229772 h 6858000"/>
              <a:gd name="connsiteX184" fmla="*/ 11675833 w 12192000"/>
              <a:gd name="connsiteY184" fmla="*/ 6196766 h 6858000"/>
              <a:gd name="connsiteX185" fmla="*/ 11684076 w 12192000"/>
              <a:gd name="connsiteY185" fmla="*/ 6196766 h 6858000"/>
              <a:gd name="connsiteX186" fmla="*/ 11791218 w 12192000"/>
              <a:gd name="connsiteY186" fmla="*/ 6258579 h 6858000"/>
              <a:gd name="connsiteX187" fmla="*/ 11795339 w 12192000"/>
              <a:gd name="connsiteY187" fmla="*/ 6264760 h 6858000"/>
              <a:gd name="connsiteX188" fmla="*/ 11787097 w 12192000"/>
              <a:gd name="connsiteY188" fmla="*/ 6270941 h 6858000"/>
              <a:gd name="connsiteX189" fmla="*/ 11696438 w 12192000"/>
              <a:gd name="connsiteY189" fmla="*/ 6314210 h 6858000"/>
              <a:gd name="connsiteX190" fmla="*/ 11686136 w 12192000"/>
              <a:gd name="connsiteY190" fmla="*/ 6316270 h 6858000"/>
              <a:gd name="connsiteX191" fmla="*/ 11682015 w 12192000"/>
              <a:gd name="connsiteY191" fmla="*/ 6305968 h 6858000"/>
              <a:gd name="connsiteX192" fmla="*/ 11673773 w 12192000"/>
              <a:gd name="connsiteY192" fmla="*/ 6205007 h 6858000"/>
              <a:gd name="connsiteX193" fmla="*/ 11675833 w 12192000"/>
              <a:gd name="connsiteY193" fmla="*/ 6196766 h 6858000"/>
              <a:gd name="connsiteX194" fmla="*/ 11618498 w 12192000"/>
              <a:gd name="connsiteY194" fmla="*/ 6195995 h 6858000"/>
              <a:gd name="connsiteX195" fmla="*/ 11622619 w 12192000"/>
              <a:gd name="connsiteY195" fmla="*/ 6196770 h 6858000"/>
              <a:gd name="connsiteX196" fmla="*/ 11624679 w 12192000"/>
              <a:gd name="connsiteY196" fmla="*/ 6207095 h 6858000"/>
              <a:gd name="connsiteX197" fmla="*/ 11616438 w 12192000"/>
              <a:gd name="connsiteY197" fmla="*/ 6308283 h 6858000"/>
              <a:gd name="connsiteX198" fmla="*/ 11612316 w 12192000"/>
              <a:gd name="connsiteY198" fmla="*/ 6316543 h 6858000"/>
              <a:gd name="connsiteX199" fmla="*/ 11602015 w 12192000"/>
              <a:gd name="connsiteY199" fmla="*/ 6316543 h 6858000"/>
              <a:gd name="connsiteX200" fmla="*/ 11511355 w 12192000"/>
              <a:gd name="connsiteY200" fmla="*/ 6271112 h 6858000"/>
              <a:gd name="connsiteX201" fmla="*/ 11503114 w 12192000"/>
              <a:gd name="connsiteY201" fmla="*/ 6264917 h 6858000"/>
              <a:gd name="connsiteX202" fmla="*/ 11507235 w 12192000"/>
              <a:gd name="connsiteY202" fmla="*/ 6258721 h 6858000"/>
              <a:gd name="connsiteX203" fmla="*/ 11614377 w 12192000"/>
              <a:gd name="connsiteY203" fmla="*/ 6196770 h 6858000"/>
              <a:gd name="connsiteX204" fmla="*/ 11618498 w 12192000"/>
              <a:gd name="connsiteY204" fmla="*/ 6195995 h 6858000"/>
              <a:gd name="connsiteX205" fmla="*/ 11649811 w 12192000"/>
              <a:gd name="connsiteY205" fmla="*/ 6160806 h 6858000"/>
              <a:gd name="connsiteX206" fmla="*/ 11432980 w 12192000"/>
              <a:gd name="connsiteY206" fmla="*/ 6379976 h 6858000"/>
              <a:gd name="connsiteX207" fmla="*/ 11649811 w 12192000"/>
              <a:gd name="connsiteY207" fmla="*/ 6599145 h 6858000"/>
              <a:gd name="connsiteX208" fmla="*/ 11866643 w 12192000"/>
              <a:gd name="connsiteY208" fmla="*/ 6379976 h 6858000"/>
              <a:gd name="connsiteX209" fmla="*/ 11649811 w 12192000"/>
              <a:gd name="connsiteY209" fmla="*/ 6160806 h 6858000"/>
              <a:gd name="connsiteX210" fmla="*/ 11649226 w 12192000"/>
              <a:gd name="connsiteY210" fmla="*/ 6129247 h 6858000"/>
              <a:gd name="connsiteX211" fmla="*/ 11895865 w 12192000"/>
              <a:gd name="connsiteY211" fmla="*/ 6378808 h 6858000"/>
              <a:gd name="connsiteX212" fmla="*/ 11649226 w 12192000"/>
              <a:gd name="connsiteY212" fmla="*/ 6628369 h 6858000"/>
              <a:gd name="connsiteX213" fmla="*/ 11402588 w 12192000"/>
              <a:gd name="connsiteY213" fmla="*/ 6378808 h 6858000"/>
              <a:gd name="connsiteX214" fmla="*/ 11649226 w 12192000"/>
              <a:gd name="connsiteY214" fmla="*/ 6129247 h 6858000"/>
              <a:gd name="connsiteX215" fmla="*/ 11636303 w 12192000"/>
              <a:gd name="connsiteY215" fmla="*/ 6050671 h 6858000"/>
              <a:gd name="connsiteX216" fmla="*/ 11623964 w 12192000"/>
              <a:gd name="connsiteY216" fmla="*/ 6100554 h 6858000"/>
              <a:gd name="connsiteX217" fmla="*/ 11601342 w 12192000"/>
              <a:gd name="connsiteY217" fmla="*/ 6104711 h 6858000"/>
              <a:gd name="connsiteX218" fmla="*/ 11574607 w 12192000"/>
              <a:gd name="connsiteY218" fmla="*/ 6058985 h 6858000"/>
              <a:gd name="connsiteX219" fmla="*/ 11574607 w 12192000"/>
              <a:gd name="connsiteY219" fmla="*/ 6056906 h 6858000"/>
              <a:gd name="connsiteX220" fmla="*/ 11572550 w 12192000"/>
              <a:gd name="connsiteY220" fmla="*/ 6058985 h 6858000"/>
              <a:gd name="connsiteX221" fmla="*/ 11551985 w 12192000"/>
              <a:gd name="connsiteY221" fmla="*/ 6063142 h 6858000"/>
              <a:gd name="connsiteX222" fmla="*/ 11551985 w 12192000"/>
              <a:gd name="connsiteY222" fmla="*/ 6065220 h 6858000"/>
              <a:gd name="connsiteX223" fmla="*/ 11547872 w 12192000"/>
              <a:gd name="connsiteY223" fmla="*/ 6090162 h 6858000"/>
              <a:gd name="connsiteX224" fmla="*/ 11551985 w 12192000"/>
              <a:gd name="connsiteY224" fmla="*/ 6117182 h 6858000"/>
              <a:gd name="connsiteX225" fmla="*/ 11531420 w 12192000"/>
              <a:gd name="connsiteY225" fmla="*/ 6125495 h 6858000"/>
              <a:gd name="connsiteX226" fmla="*/ 11494402 w 12192000"/>
              <a:gd name="connsiteY226" fmla="*/ 6090162 h 6858000"/>
              <a:gd name="connsiteX227" fmla="*/ 11494402 w 12192000"/>
              <a:gd name="connsiteY227" fmla="*/ 6088083 h 6858000"/>
              <a:gd name="connsiteX228" fmla="*/ 11492346 w 12192000"/>
              <a:gd name="connsiteY228" fmla="*/ 6088083 h 6858000"/>
              <a:gd name="connsiteX229" fmla="*/ 11473837 w 12192000"/>
              <a:gd name="connsiteY229" fmla="*/ 6100554 h 6858000"/>
              <a:gd name="connsiteX230" fmla="*/ 11473837 w 12192000"/>
              <a:gd name="connsiteY230" fmla="*/ 6102632 h 6858000"/>
              <a:gd name="connsiteX231" fmla="*/ 11486176 w 12192000"/>
              <a:gd name="connsiteY231" fmla="*/ 6152515 h 6858000"/>
              <a:gd name="connsiteX232" fmla="*/ 11469724 w 12192000"/>
              <a:gd name="connsiteY232" fmla="*/ 6164986 h 6858000"/>
              <a:gd name="connsiteX233" fmla="*/ 11426536 w 12192000"/>
              <a:gd name="connsiteY233" fmla="*/ 6137966 h 6858000"/>
              <a:gd name="connsiteX234" fmla="*/ 11424480 w 12192000"/>
              <a:gd name="connsiteY234" fmla="*/ 6137966 h 6858000"/>
              <a:gd name="connsiteX235" fmla="*/ 11424480 w 12192000"/>
              <a:gd name="connsiteY235" fmla="*/ 6140044 h 6858000"/>
              <a:gd name="connsiteX236" fmla="*/ 11408027 w 12192000"/>
              <a:gd name="connsiteY236" fmla="*/ 6154594 h 6858000"/>
              <a:gd name="connsiteX237" fmla="*/ 11408027 w 12192000"/>
              <a:gd name="connsiteY237" fmla="*/ 6156672 h 6858000"/>
              <a:gd name="connsiteX238" fmla="*/ 11434763 w 12192000"/>
              <a:gd name="connsiteY238" fmla="*/ 6202398 h 6858000"/>
              <a:gd name="connsiteX239" fmla="*/ 11420366 w 12192000"/>
              <a:gd name="connsiteY239" fmla="*/ 6219026 h 6858000"/>
              <a:gd name="connsiteX240" fmla="*/ 11371010 w 12192000"/>
              <a:gd name="connsiteY240" fmla="*/ 6206555 h 6858000"/>
              <a:gd name="connsiteX241" fmla="*/ 11368953 w 12192000"/>
              <a:gd name="connsiteY241" fmla="*/ 6206555 h 6858000"/>
              <a:gd name="connsiteX242" fmla="*/ 11358671 w 12192000"/>
              <a:gd name="connsiteY242" fmla="*/ 6225261 h 6858000"/>
              <a:gd name="connsiteX243" fmla="*/ 11358671 w 12192000"/>
              <a:gd name="connsiteY243" fmla="*/ 6227340 h 6858000"/>
              <a:gd name="connsiteX244" fmla="*/ 11395688 w 12192000"/>
              <a:gd name="connsiteY244" fmla="*/ 6264752 h 6858000"/>
              <a:gd name="connsiteX245" fmla="*/ 11387462 w 12192000"/>
              <a:gd name="connsiteY245" fmla="*/ 6283458 h 6858000"/>
              <a:gd name="connsiteX246" fmla="*/ 11336049 w 12192000"/>
              <a:gd name="connsiteY246" fmla="*/ 6283458 h 6858000"/>
              <a:gd name="connsiteX247" fmla="*/ 11333992 w 12192000"/>
              <a:gd name="connsiteY247" fmla="*/ 6283458 h 6858000"/>
              <a:gd name="connsiteX248" fmla="*/ 11333992 w 12192000"/>
              <a:gd name="connsiteY248" fmla="*/ 6285536 h 6858000"/>
              <a:gd name="connsiteX249" fmla="*/ 11327823 w 12192000"/>
              <a:gd name="connsiteY249" fmla="*/ 6306320 h 6858000"/>
              <a:gd name="connsiteX250" fmla="*/ 11329879 w 12192000"/>
              <a:gd name="connsiteY250" fmla="*/ 6308399 h 6858000"/>
              <a:gd name="connsiteX251" fmla="*/ 11373066 w 12192000"/>
              <a:gd name="connsiteY251" fmla="*/ 6333340 h 6858000"/>
              <a:gd name="connsiteX252" fmla="*/ 11371010 w 12192000"/>
              <a:gd name="connsiteY252" fmla="*/ 6356204 h 6858000"/>
              <a:gd name="connsiteX253" fmla="*/ 11321653 w 12192000"/>
              <a:gd name="connsiteY253" fmla="*/ 6368675 h 6858000"/>
              <a:gd name="connsiteX254" fmla="*/ 11319596 w 12192000"/>
              <a:gd name="connsiteY254" fmla="*/ 6368675 h 6858000"/>
              <a:gd name="connsiteX255" fmla="*/ 11319596 w 12192000"/>
              <a:gd name="connsiteY255" fmla="*/ 6370752 h 6858000"/>
              <a:gd name="connsiteX256" fmla="*/ 11319596 w 12192000"/>
              <a:gd name="connsiteY256" fmla="*/ 6381145 h 6858000"/>
              <a:gd name="connsiteX257" fmla="*/ 11319596 w 12192000"/>
              <a:gd name="connsiteY257" fmla="*/ 6391537 h 6858000"/>
              <a:gd name="connsiteX258" fmla="*/ 11319596 w 12192000"/>
              <a:gd name="connsiteY258" fmla="*/ 6393616 h 6858000"/>
              <a:gd name="connsiteX259" fmla="*/ 11321653 w 12192000"/>
              <a:gd name="connsiteY259" fmla="*/ 6393616 h 6858000"/>
              <a:gd name="connsiteX260" fmla="*/ 11371010 w 12192000"/>
              <a:gd name="connsiteY260" fmla="*/ 6406087 h 6858000"/>
              <a:gd name="connsiteX261" fmla="*/ 11375123 w 12192000"/>
              <a:gd name="connsiteY261" fmla="*/ 6428949 h 6858000"/>
              <a:gd name="connsiteX262" fmla="*/ 11329879 w 12192000"/>
              <a:gd name="connsiteY262" fmla="*/ 6455969 h 6858000"/>
              <a:gd name="connsiteX263" fmla="*/ 11327823 w 12192000"/>
              <a:gd name="connsiteY263" fmla="*/ 6455969 h 6858000"/>
              <a:gd name="connsiteX264" fmla="*/ 11327823 w 12192000"/>
              <a:gd name="connsiteY264" fmla="*/ 6458048 h 6858000"/>
              <a:gd name="connsiteX265" fmla="*/ 11333992 w 12192000"/>
              <a:gd name="connsiteY265" fmla="*/ 6478833 h 6858000"/>
              <a:gd name="connsiteX266" fmla="*/ 11336049 w 12192000"/>
              <a:gd name="connsiteY266" fmla="*/ 6478833 h 6858000"/>
              <a:gd name="connsiteX267" fmla="*/ 11387462 w 12192000"/>
              <a:gd name="connsiteY267" fmla="*/ 6478833 h 6858000"/>
              <a:gd name="connsiteX268" fmla="*/ 11395688 w 12192000"/>
              <a:gd name="connsiteY268" fmla="*/ 6499616 h 6858000"/>
              <a:gd name="connsiteX269" fmla="*/ 11358671 w 12192000"/>
              <a:gd name="connsiteY269" fmla="*/ 6537029 h 6858000"/>
              <a:gd name="connsiteX270" fmla="*/ 11358671 w 12192000"/>
              <a:gd name="connsiteY270" fmla="*/ 6539107 h 6858000"/>
              <a:gd name="connsiteX271" fmla="*/ 11371010 w 12192000"/>
              <a:gd name="connsiteY271" fmla="*/ 6557813 h 6858000"/>
              <a:gd name="connsiteX272" fmla="*/ 11422423 w 12192000"/>
              <a:gd name="connsiteY272" fmla="*/ 6543265 h 6858000"/>
              <a:gd name="connsiteX273" fmla="*/ 11434763 w 12192000"/>
              <a:gd name="connsiteY273" fmla="*/ 6561971 h 6858000"/>
              <a:gd name="connsiteX274" fmla="*/ 11408027 w 12192000"/>
              <a:gd name="connsiteY274" fmla="*/ 6607697 h 6858000"/>
              <a:gd name="connsiteX275" fmla="*/ 11410084 w 12192000"/>
              <a:gd name="connsiteY275" fmla="*/ 6609774 h 6858000"/>
              <a:gd name="connsiteX276" fmla="*/ 11424480 w 12192000"/>
              <a:gd name="connsiteY276" fmla="*/ 6624324 h 6858000"/>
              <a:gd name="connsiteX277" fmla="*/ 11426536 w 12192000"/>
              <a:gd name="connsiteY277" fmla="*/ 6624324 h 6858000"/>
              <a:gd name="connsiteX278" fmla="*/ 11471780 w 12192000"/>
              <a:gd name="connsiteY278" fmla="*/ 6597304 h 6858000"/>
              <a:gd name="connsiteX279" fmla="*/ 11488233 w 12192000"/>
              <a:gd name="connsiteY279" fmla="*/ 6611853 h 6858000"/>
              <a:gd name="connsiteX280" fmla="*/ 11475894 w 12192000"/>
              <a:gd name="connsiteY280" fmla="*/ 6661736 h 6858000"/>
              <a:gd name="connsiteX281" fmla="*/ 11475894 w 12192000"/>
              <a:gd name="connsiteY281" fmla="*/ 6663815 h 6858000"/>
              <a:gd name="connsiteX282" fmla="*/ 11494402 w 12192000"/>
              <a:gd name="connsiteY282" fmla="*/ 6674206 h 6858000"/>
              <a:gd name="connsiteX283" fmla="*/ 11494402 w 12192000"/>
              <a:gd name="connsiteY283" fmla="*/ 6676285 h 6858000"/>
              <a:gd name="connsiteX284" fmla="*/ 11496459 w 12192000"/>
              <a:gd name="connsiteY284" fmla="*/ 6674206 h 6858000"/>
              <a:gd name="connsiteX285" fmla="*/ 11533476 w 12192000"/>
              <a:gd name="connsiteY285" fmla="*/ 6636795 h 6858000"/>
              <a:gd name="connsiteX286" fmla="*/ 11551985 w 12192000"/>
              <a:gd name="connsiteY286" fmla="*/ 6645109 h 6858000"/>
              <a:gd name="connsiteX287" fmla="*/ 11549928 w 12192000"/>
              <a:gd name="connsiteY287" fmla="*/ 6672129 h 6858000"/>
              <a:gd name="connsiteX288" fmla="*/ 11551985 w 12192000"/>
              <a:gd name="connsiteY288" fmla="*/ 6697070 h 6858000"/>
              <a:gd name="connsiteX289" fmla="*/ 11551985 w 12192000"/>
              <a:gd name="connsiteY289" fmla="*/ 6699148 h 6858000"/>
              <a:gd name="connsiteX290" fmla="*/ 11554042 w 12192000"/>
              <a:gd name="connsiteY290" fmla="*/ 6699148 h 6858000"/>
              <a:gd name="connsiteX291" fmla="*/ 11574607 w 12192000"/>
              <a:gd name="connsiteY291" fmla="*/ 6705383 h 6858000"/>
              <a:gd name="connsiteX292" fmla="*/ 11576663 w 12192000"/>
              <a:gd name="connsiteY292" fmla="*/ 6705383 h 6858000"/>
              <a:gd name="connsiteX293" fmla="*/ 11601342 w 12192000"/>
              <a:gd name="connsiteY293" fmla="*/ 6659658 h 6858000"/>
              <a:gd name="connsiteX294" fmla="*/ 11623964 w 12192000"/>
              <a:gd name="connsiteY294" fmla="*/ 6661736 h 6858000"/>
              <a:gd name="connsiteX295" fmla="*/ 11636303 w 12192000"/>
              <a:gd name="connsiteY295" fmla="*/ 6713697 h 6858000"/>
              <a:gd name="connsiteX296" fmla="*/ 11638359 w 12192000"/>
              <a:gd name="connsiteY296" fmla="*/ 6713697 h 6858000"/>
              <a:gd name="connsiteX297" fmla="*/ 11658925 w 12192000"/>
              <a:gd name="connsiteY297" fmla="*/ 6713697 h 6858000"/>
              <a:gd name="connsiteX298" fmla="*/ 11660982 w 12192000"/>
              <a:gd name="connsiteY298" fmla="*/ 6713697 h 6858000"/>
              <a:gd name="connsiteX299" fmla="*/ 11675378 w 12192000"/>
              <a:gd name="connsiteY299" fmla="*/ 6661736 h 6858000"/>
              <a:gd name="connsiteX300" fmla="*/ 11695943 w 12192000"/>
              <a:gd name="connsiteY300" fmla="*/ 6659658 h 6858000"/>
              <a:gd name="connsiteX301" fmla="*/ 11722678 w 12192000"/>
              <a:gd name="connsiteY301" fmla="*/ 6705383 h 6858000"/>
              <a:gd name="connsiteX302" fmla="*/ 11743243 w 12192000"/>
              <a:gd name="connsiteY302" fmla="*/ 6699148 h 6858000"/>
              <a:gd name="connsiteX303" fmla="*/ 11745300 w 12192000"/>
              <a:gd name="connsiteY303" fmla="*/ 6699148 h 6858000"/>
              <a:gd name="connsiteX304" fmla="*/ 11747356 w 12192000"/>
              <a:gd name="connsiteY304" fmla="*/ 6672129 h 6858000"/>
              <a:gd name="connsiteX305" fmla="*/ 11745300 w 12192000"/>
              <a:gd name="connsiteY305" fmla="*/ 6645109 h 6858000"/>
              <a:gd name="connsiteX306" fmla="*/ 11765865 w 12192000"/>
              <a:gd name="connsiteY306" fmla="*/ 6636795 h 6858000"/>
              <a:gd name="connsiteX307" fmla="*/ 11802882 w 12192000"/>
              <a:gd name="connsiteY307" fmla="*/ 6674206 h 6858000"/>
              <a:gd name="connsiteX308" fmla="*/ 11821391 w 12192000"/>
              <a:gd name="connsiteY308" fmla="*/ 6663815 h 6858000"/>
              <a:gd name="connsiteX309" fmla="*/ 11823448 w 12192000"/>
              <a:gd name="connsiteY309" fmla="*/ 6661736 h 6858000"/>
              <a:gd name="connsiteX310" fmla="*/ 11823448 w 12192000"/>
              <a:gd name="connsiteY310" fmla="*/ 6659658 h 6858000"/>
              <a:gd name="connsiteX311" fmla="*/ 11809052 w 12192000"/>
              <a:gd name="connsiteY311" fmla="*/ 6611853 h 6858000"/>
              <a:gd name="connsiteX312" fmla="*/ 11825504 w 12192000"/>
              <a:gd name="connsiteY312" fmla="*/ 6597304 h 6858000"/>
              <a:gd name="connsiteX313" fmla="*/ 11870748 w 12192000"/>
              <a:gd name="connsiteY313" fmla="*/ 6624324 h 6858000"/>
              <a:gd name="connsiteX314" fmla="*/ 11872805 w 12192000"/>
              <a:gd name="connsiteY314" fmla="*/ 6624324 h 6858000"/>
              <a:gd name="connsiteX315" fmla="*/ 11887201 w 12192000"/>
              <a:gd name="connsiteY315" fmla="*/ 6607697 h 6858000"/>
              <a:gd name="connsiteX316" fmla="*/ 11889257 w 12192000"/>
              <a:gd name="connsiteY316" fmla="*/ 6607697 h 6858000"/>
              <a:gd name="connsiteX317" fmla="*/ 11862522 w 12192000"/>
              <a:gd name="connsiteY317" fmla="*/ 6561971 h 6858000"/>
              <a:gd name="connsiteX318" fmla="*/ 11874861 w 12192000"/>
              <a:gd name="connsiteY318" fmla="*/ 6543265 h 6858000"/>
              <a:gd name="connsiteX319" fmla="*/ 11926275 w 12192000"/>
              <a:gd name="connsiteY319" fmla="*/ 6557813 h 6858000"/>
              <a:gd name="connsiteX320" fmla="*/ 11928331 w 12192000"/>
              <a:gd name="connsiteY320" fmla="*/ 6555735 h 6858000"/>
              <a:gd name="connsiteX321" fmla="*/ 11938614 w 12192000"/>
              <a:gd name="connsiteY321" fmla="*/ 6537029 h 6858000"/>
              <a:gd name="connsiteX322" fmla="*/ 11938614 w 12192000"/>
              <a:gd name="connsiteY322" fmla="*/ 6534951 h 6858000"/>
              <a:gd name="connsiteX323" fmla="*/ 11901596 w 12192000"/>
              <a:gd name="connsiteY323" fmla="*/ 6499616 h 6858000"/>
              <a:gd name="connsiteX324" fmla="*/ 11909822 w 12192000"/>
              <a:gd name="connsiteY324" fmla="*/ 6478833 h 6858000"/>
              <a:gd name="connsiteX325" fmla="*/ 11961236 w 12192000"/>
              <a:gd name="connsiteY325" fmla="*/ 6478833 h 6858000"/>
              <a:gd name="connsiteX326" fmla="*/ 11963292 w 12192000"/>
              <a:gd name="connsiteY326" fmla="*/ 6478833 h 6858000"/>
              <a:gd name="connsiteX327" fmla="*/ 11967405 w 12192000"/>
              <a:gd name="connsiteY327" fmla="*/ 6458048 h 6858000"/>
              <a:gd name="connsiteX328" fmla="*/ 11967405 w 12192000"/>
              <a:gd name="connsiteY328" fmla="*/ 6455969 h 6858000"/>
              <a:gd name="connsiteX329" fmla="*/ 11922162 w 12192000"/>
              <a:gd name="connsiteY329" fmla="*/ 6428949 h 6858000"/>
              <a:gd name="connsiteX330" fmla="*/ 11926275 w 12192000"/>
              <a:gd name="connsiteY330" fmla="*/ 6408165 h 6858000"/>
              <a:gd name="connsiteX331" fmla="*/ 11975632 w 12192000"/>
              <a:gd name="connsiteY331" fmla="*/ 6393616 h 6858000"/>
              <a:gd name="connsiteX332" fmla="*/ 11977688 w 12192000"/>
              <a:gd name="connsiteY332" fmla="*/ 6393616 h 6858000"/>
              <a:gd name="connsiteX333" fmla="*/ 11977688 w 12192000"/>
              <a:gd name="connsiteY333" fmla="*/ 6381145 h 6858000"/>
              <a:gd name="connsiteX334" fmla="*/ 11977688 w 12192000"/>
              <a:gd name="connsiteY334" fmla="*/ 6370752 h 6858000"/>
              <a:gd name="connsiteX335" fmla="*/ 11975632 w 12192000"/>
              <a:gd name="connsiteY335" fmla="*/ 6370752 h 6858000"/>
              <a:gd name="connsiteX336" fmla="*/ 11926275 w 12192000"/>
              <a:gd name="connsiteY336" fmla="*/ 6356204 h 6858000"/>
              <a:gd name="connsiteX337" fmla="*/ 11924218 w 12192000"/>
              <a:gd name="connsiteY337" fmla="*/ 6335419 h 6858000"/>
              <a:gd name="connsiteX338" fmla="*/ 11967405 w 12192000"/>
              <a:gd name="connsiteY338" fmla="*/ 6308399 h 6858000"/>
              <a:gd name="connsiteX339" fmla="*/ 11969462 w 12192000"/>
              <a:gd name="connsiteY339" fmla="*/ 6308399 h 6858000"/>
              <a:gd name="connsiteX340" fmla="*/ 11969462 w 12192000"/>
              <a:gd name="connsiteY340" fmla="*/ 6306320 h 6858000"/>
              <a:gd name="connsiteX341" fmla="*/ 11963292 w 12192000"/>
              <a:gd name="connsiteY341" fmla="*/ 6285536 h 6858000"/>
              <a:gd name="connsiteX342" fmla="*/ 11961236 w 12192000"/>
              <a:gd name="connsiteY342" fmla="*/ 6285536 h 6858000"/>
              <a:gd name="connsiteX343" fmla="*/ 11909822 w 12192000"/>
              <a:gd name="connsiteY343" fmla="*/ 6285536 h 6858000"/>
              <a:gd name="connsiteX344" fmla="*/ 11901596 w 12192000"/>
              <a:gd name="connsiteY344" fmla="*/ 6264752 h 6858000"/>
              <a:gd name="connsiteX345" fmla="*/ 11938614 w 12192000"/>
              <a:gd name="connsiteY345" fmla="*/ 6227340 h 6858000"/>
              <a:gd name="connsiteX346" fmla="*/ 11938614 w 12192000"/>
              <a:gd name="connsiteY346" fmla="*/ 6225261 h 6858000"/>
              <a:gd name="connsiteX347" fmla="*/ 11928331 w 12192000"/>
              <a:gd name="connsiteY347" fmla="*/ 6206555 h 6858000"/>
              <a:gd name="connsiteX348" fmla="*/ 11926275 w 12192000"/>
              <a:gd name="connsiteY348" fmla="*/ 6206555 h 6858000"/>
              <a:gd name="connsiteX349" fmla="*/ 11876918 w 12192000"/>
              <a:gd name="connsiteY349" fmla="*/ 6219026 h 6858000"/>
              <a:gd name="connsiteX350" fmla="*/ 11862522 w 12192000"/>
              <a:gd name="connsiteY350" fmla="*/ 6202398 h 6858000"/>
              <a:gd name="connsiteX351" fmla="*/ 11889257 w 12192000"/>
              <a:gd name="connsiteY351" fmla="*/ 6156672 h 6858000"/>
              <a:gd name="connsiteX352" fmla="*/ 11889257 w 12192000"/>
              <a:gd name="connsiteY352" fmla="*/ 6154594 h 6858000"/>
              <a:gd name="connsiteX353" fmla="*/ 11872805 w 12192000"/>
              <a:gd name="connsiteY353" fmla="*/ 6140044 h 6858000"/>
              <a:gd name="connsiteX354" fmla="*/ 11827561 w 12192000"/>
              <a:gd name="connsiteY354" fmla="*/ 6164986 h 6858000"/>
              <a:gd name="connsiteX355" fmla="*/ 11809052 w 12192000"/>
              <a:gd name="connsiteY355" fmla="*/ 6152515 h 6858000"/>
              <a:gd name="connsiteX356" fmla="*/ 11823448 w 12192000"/>
              <a:gd name="connsiteY356" fmla="*/ 6102632 h 6858000"/>
              <a:gd name="connsiteX357" fmla="*/ 11823448 w 12192000"/>
              <a:gd name="connsiteY357" fmla="*/ 6100554 h 6858000"/>
              <a:gd name="connsiteX358" fmla="*/ 11804939 w 12192000"/>
              <a:gd name="connsiteY358" fmla="*/ 6090162 h 6858000"/>
              <a:gd name="connsiteX359" fmla="*/ 11802882 w 12192000"/>
              <a:gd name="connsiteY359" fmla="*/ 6088083 h 6858000"/>
              <a:gd name="connsiteX360" fmla="*/ 11802882 w 12192000"/>
              <a:gd name="connsiteY360" fmla="*/ 6090162 h 6858000"/>
              <a:gd name="connsiteX361" fmla="*/ 11765865 w 12192000"/>
              <a:gd name="connsiteY361" fmla="*/ 6125495 h 6858000"/>
              <a:gd name="connsiteX362" fmla="*/ 11745300 w 12192000"/>
              <a:gd name="connsiteY362" fmla="*/ 6117182 h 6858000"/>
              <a:gd name="connsiteX363" fmla="*/ 11749412 w 12192000"/>
              <a:gd name="connsiteY363" fmla="*/ 6090162 h 6858000"/>
              <a:gd name="connsiteX364" fmla="*/ 11745300 w 12192000"/>
              <a:gd name="connsiteY364" fmla="*/ 6065220 h 6858000"/>
              <a:gd name="connsiteX365" fmla="*/ 11745300 w 12192000"/>
              <a:gd name="connsiteY365" fmla="*/ 6063142 h 6858000"/>
              <a:gd name="connsiteX366" fmla="*/ 11743243 w 12192000"/>
              <a:gd name="connsiteY366" fmla="*/ 6063142 h 6858000"/>
              <a:gd name="connsiteX367" fmla="*/ 11722678 w 12192000"/>
              <a:gd name="connsiteY367" fmla="*/ 6058985 h 6858000"/>
              <a:gd name="connsiteX368" fmla="*/ 11695943 w 12192000"/>
              <a:gd name="connsiteY368" fmla="*/ 6104711 h 6858000"/>
              <a:gd name="connsiteX369" fmla="*/ 11673321 w 12192000"/>
              <a:gd name="connsiteY369" fmla="*/ 6100554 h 6858000"/>
              <a:gd name="connsiteX370" fmla="*/ 11660982 w 12192000"/>
              <a:gd name="connsiteY370" fmla="*/ 6050671 h 6858000"/>
              <a:gd name="connsiteX371" fmla="*/ 11658925 w 12192000"/>
              <a:gd name="connsiteY371" fmla="*/ 6050671 h 6858000"/>
              <a:gd name="connsiteX372" fmla="*/ 11638359 w 12192000"/>
              <a:gd name="connsiteY372" fmla="*/ 6050671 h 6858000"/>
              <a:gd name="connsiteX373" fmla="*/ 11636303 w 12192000"/>
              <a:gd name="connsiteY373" fmla="*/ 6050671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8102"/>
                </a:moveTo>
                <a:cubicBezTo>
                  <a:pt x="11607483" y="6446018"/>
                  <a:pt x="11609524" y="6446018"/>
                  <a:pt x="11613605" y="6448102"/>
                </a:cubicBezTo>
                <a:cubicBezTo>
                  <a:pt x="11615645" y="6450187"/>
                  <a:pt x="11617686" y="6452271"/>
                  <a:pt x="11617686" y="6456440"/>
                </a:cubicBezTo>
                <a:cubicBezTo>
                  <a:pt x="11623808" y="6558584"/>
                  <a:pt x="11623808" y="6558584"/>
                  <a:pt x="11623808" y="6558584"/>
                </a:cubicBezTo>
                <a:cubicBezTo>
                  <a:pt x="11625848" y="6564837"/>
                  <a:pt x="11623808" y="6566922"/>
                  <a:pt x="11621767" y="6569006"/>
                </a:cubicBezTo>
                <a:cubicBezTo>
                  <a:pt x="11619727" y="6571091"/>
                  <a:pt x="11617686" y="6569006"/>
                  <a:pt x="11615645" y="6569006"/>
                </a:cubicBezTo>
                <a:cubicBezTo>
                  <a:pt x="11570752" y="6558584"/>
                  <a:pt x="11540142" y="6539822"/>
                  <a:pt x="11509533" y="6506470"/>
                </a:cubicBezTo>
                <a:cubicBezTo>
                  <a:pt x="11507492" y="6504386"/>
                  <a:pt x="11505451" y="6502301"/>
                  <a:pt x="11505451" y="6500217"/>
                </a:cubicBezTo>
                <a:cubicBezTo>
                  <a:pt x="11505451" y="6500217"/>
                  <a:pt x="11505451" y="6500217"/>
                  <a:pt x="11505451" y="6498131"/>
                </a:cubicBezTo>
                <a:cubicBezTo>
                  <a:pt x="11505451" y="6496047"/>
                  <a:pt x="11509533" y="6493962"/>
                  <a:pt x="11511573" y="6493962"/>
                </a:cubicBezTo>
                <a:cubicBezTo>
                  <a:pt x="11603402" y="6448102"/>
                  <a:pt x="11603402" y="6448102"/>
                  <a:pt x="11603402" y="6448102"/>
                </a:cubicBezTo>
                <a:close/>
                <a:moveTo>
                  <a:pt x="11686136" y="6446018"/>
                </a:moveTo>
                <a:cubicBezTo>
                  <a:pt x="11690256" y="6446018"/>
                  <a:pt x="11692317" y="6446018"/>
                  <a:pt x="11696438" y="6446018"/>
                </a:cubicBezTo>
                <a:cubicBezTo>
                  <a:pt x="11787097" y="6491784"/>
                  <a:pt x="11787097" y="6491784"/>
                  <a:pt x="11787097" y="6491784"/>
                </a:cubicBezTo>
                <a:cubicBezTo>
                  <a:pt x="11791218" y="6493864"/>
                  <a:pt x="11793278" y="6495944"/>
                  <a:pt x="11795339" y="6498025"/>
                </a:cubicBezTo>
                <a:cubicBezTo>
                  <a:pt x="11795339" y="6500105"/>
                  <a:pt x="11793278" y="6502185"/>
                  <a:pt x="11791218" y="6504265"/>
                </a:cubicBezTo>
                <a:cubicBezTo>
                  <a:pt x="11760312" y="6537549"/>
                  <a:pt x="11727344" y="6556272"/>
                  <a:pt x="11684076" y="6566673"/>
                </a:cubicBezTo>
                <a:cubicBezTo>
                  <a:pt x="11679954" y="6568753"/>
                  <a:pt x="11677894" y="6568753"/>
                  <a:pt x="11675833" y="6566673"/>
                </a:cubicBezTo>
                <a:cubicBezTo>
                  <a:pt x="11673773" y="6564593"/>
                  <a:pt x="11673773" y="6560432"/>
                  <a:pt x="11673773" y="6558352"/>
                </a:cubicBezTo>
                <a:cubicBezTo>
                  <a:pt x="11682015" y="6454339"/>
                  <a:pt x="11682015" y="6454339"/>
                  <a:pt x="11682015" y="6454339"/>
                </a:cubicBezTo>
                <a:cubicBezTo>
                  <a:pt x="11682015" y="6452259"/>
                  <a:pt x="11684076" y="6448098"/>
                  <a:pt x="11686136" y="6446018"/>
                </a:cubicBezTo>
                <a:close/>
                <a:moveTo>
                  <a:pt x="10868401" y="6406275"/>
                </a:moveTo>
                <a:cubicBezTo>
                  <a:pt x="10868401" y="6406275"/>
                  <a:pt x="10868401" y="6406275"/>
                  <a:pt x="10868401" y="6449478"/>
                </a:cubicBezTo>
                <a:cubicBezTo>
                  <a:pt x="10868401" y="6449478"/>
                  <a:pt x="10841333" y="6457707"/>
                  <a:pt x="10820512" y="6457707"/>
                </a:cubicBezTo>
                <a:cubicBezTo>
                  <a:pt x="10803855" y="6457707"/>
                  <a:pt x="10801773" y="6441249"/>
                  <a:pt x="10801773" y="6433020"/>
                </a:cubicBezTo>
                <a:cubicBezTo>
                  <a:pt x="10801773" y="6418619"/>
                  <a:pt x="10810102" y="6410390"/>
                  <a:pt x="10826759" y="6408333"/>
                </a:cubicBezTo>
                <a:close/>
                <a:moveTo>
                  <a:pt x="10518900" y="6336141"/>
                </a:moveTo>
                <a:cubicBezTo>
                  <a:pt x="10547537" y="6336141"/>
                  <a:pt x="10559811" y="6352748"/>
                  <a:pt x="10559811" y="6396340"/>
                </a:cubicBezTo>
                <a:cubicBezTo>
                  <a:pt x="10559811" y="6433704"/>
                  <a:pt x="10553675" y="6456538"/>
                  <a:pt x="10518900" y="6456538"/>
                </a:cubicBezTo>
                <a:cubicBezTo>
                  <a:pt x="10484125" y="6456538"/>
                  <a:pt x="10477988" y="6433704"/>
                  <a:pt x="10477988" y="6396340"/>
                </a:cubicBezTo>
                <a:cubicBezTo>
                  <a:pt x="10477988" y="6352748"/>
                  <a:pt x="10488216" y="6336141"/>
                  <a:pt x="10518900" y="6336141"/>
                </a:cubicBezTo>
                <a:close/>
                <a:moveTo>
                  <a:pt x="11673123" y="6327829"/>
                </a:moveTo>
                <a:cubicBezTo>
                  <a:pt x="11675950" y="6327310"/>
                  <a:pt x="11679033" y="6327829"/>
                  <a:pt x="11682116" y="6328868"/>
                </a:cubicBezTo>
                <a:cubicBezTo>
                  <a:pt x="11698562" y="6341337"/>
                  <a:pt x="11708840" y="6360039"/>
                  <a:pt x="11708840" y="6380819"/>
                </a:cubicBezTo>
                <a:cubicBezTo>
                  <a:pt x="11708840" y="6411990"/>
                  <a:pt x="11682116" y="6439004"/>
                  <a:pt x="11649226" y="6439004"/>
                </a:cubicBezTo>
                <a:cubicBezTo>
                  <a:pt x="11616336" y="6439004"/>
                  <a:pt x="11589612" y="6411990"/>
                  <a:pt x="11589612" y="6380819"/>
                </a:cubicBezTo>
                <a:cubicBezTo>
                  <a:pt x="11589612" y="6360039"/>
                  <a:pt x="11599890" y="6341337"/>
                  <a:pt x="11616336" y="6330947"/>
                </a:cubicBezTo>
                <a:cubicBezTo>
                  <a:pt x="11622503" y="6326790"/>
                  <a:pt x="11628669" y="6326790"/>
                  <a:pt x="11632781" y="6333024"/>
                </a:cubicBezTo>
                <a:cubicBezTo>
                  <a:pt x="11636892" y="6339259"/>
                  <a:pt x="11634837" y="6345492"/>
                  <a:pt x="11630725" y="6349649"/>
                </a:cubicBezTo>
                <a:cubicBezTo>
                  <a:pt x="11620447" y="6355883"/>
                  <a:pt x="11614280" y="6368351"/>
                  <a:pt x="11614280" y="6380819"/>
                </a:cubicBezTo>
                <a:cubicBezTo>
                  <a:pt x="11614280" y="6399522"/>
                  <a:pt x="11630725" y="6416146"/>
                  <a:pt x="11649226" y="6416146"/>
                </a:cubicBezTo>
                <a:cubicBezTo>
                  <a:pt x="11667727" y="6416146"/>
                  <a:pt x="11684172" y="6399522"/>
                  <a:pt x="11684172" y="6380819"/>
                </a:cubicBezTo>
                <a:cubicBezTo>
                  <a:pt x="11684172" y="6368351"/>
                  <a:pt x="11678005" y="6355883"/>
                  <a:pt x="11667727" y="6349649"/>
                </a:cubicBezTo>
                <a:cubicBezTo>
                  <a:pt x="11663616" y="6345492"/>
                  <a:pt x="11661560" y="6339259"/>
                  <a:pt x="11665671" y="6333024"/>
                </a:cubicBezTo>
                <a:cubicBezTo>
                  <a:pt x="11667727" y="6329908"/>
                  <a:pt x="11670297" y="6328349"/>
                  <a:pt x="11673123" y="6327829"/>
                </a:cubicBezTo>
                <a:close/>
                <a:moveTo>
                  <a:pt x="11822057" y="6312763"/>
                </a:moveTo>
                <a:cubicBezTo>
                  <a:pt x="11824124" y="6312763"/>
                  <a:pt x="11826190" y="6316915"/>
                  <a:pt x="11826190" y="6318992"/>
                </a:cubicBezTo>
                <a:cubicBezTo>
                  <a:pt x="11838588" y="6362590"/>
                  <a:pt x="11838588" y="6399960"/>
                  <a:pt x="11826190" y="6443559"/>
                </a:cubicBezTo>
                <a:cubicBezTo>
                  <a:pt x="11824124" y="6447711"/>
                  <a:pt x="11824124" y="6449787"/>
                  <a:pt x="11822057" y="6449787"/>
                </a:cubicBezTo>
                <a:cubicBezTo>
                  <a:pt x="11817924" y="6451863"/>
                  <a:pt x="11815858" y="6449787"/>
                  <a:pt x="11813791" y="6447711"/>
                </a:cubicBezTo>
                <a:cubicBezTo>
                  <a:pt x="11729066" y="6389579"/>
                  <a:pt x="11729066" y="6389579"/>
                  <a:pt x="11729066" y="6389579"/>
                </a:cubicBezTo>
                <a:cubicBezTo>
                  <a:pt x="11724933" y="6387504"/>
                  <a:pt x="11722867" y="6385427"/>
                  <a:pt x="11722867" y="6381275"/>
                </a:cubicBezTo>
                <a:cubicBezTo>
                  <a:pt x="11722867" y="6379199"/>
                  <a:pt x="11724933" y="6375047"/>
                  <a:pt x="11729066" y="6372971"/>
                </a:cubicBezTo>
                <a:cubicBezTo>
                  <a:pt x="11813791" y="6314840"/>
                  <a:pt x="11813791" y="6314840"/>
                  <a:pt x="11813791" y="6314840"/>
                </a:cubicBezTo>
                <a:cubicBezTo>
                  <a:pt x="11815858" y="6312763"/>
                  <a:pt x="11819991" y="6312763"/>
                  <a:pt x="11822057" y="6312763"/>
                </a:cubicBezTo>
                <a:close/>
                <a:moveTo>
                  <a:pt x="11476229" y="6312763"/>
                </a:moveTo>
                <a:cubicBezTo>
                  <a:pt x="11480320" y="6312763"/>
                  <a:pt x="11482366" y="6314840"/>
                  <a:pt x="11484412" y="6316915"/>
                </a:cubicBezTo>
                <a:cubicBezTo>
                  <a:pt x="11568280" y="6372971"/>
                  <a:pt x="11568280" y="6372971"/>
                  <a:pt x="11568280" y="6372971"/>
                </a:cubicBezTo>
                <a:cubicBezTo>
                  <a:pt x="11572371" y="6375047"/>
                  <a:pt x="11574417" y="6379199"/>
                  <a:pt x="11574417" y="6381275"/>
                </a:cubicBezTo>
                <a:cubicBezTo>
                  <a:pt x="11574417" y="6385427"/>
                  <a:pt x="11572371" y="6387504"/>
                  <a:pt x="11568280" y="6389579"/>
                </a:cubicBezTo>
                <a:lnTo>
                  <a:pt x="11484412" y="6447711"/>
                </a:lnTo>
                <a:cubicBezTo>
                  <a:pt x="11480320" y="6449787"/>
                  <a:pt x="11478275" y="6451863"/>
                  <a:pt x="11476229" y="6449787"/>
                </a:cubicBezTo>
                <a:cubicBezTo>
                  <a:pt x="11474184" y="6449787"/>
                  <a:pt x="11472138" y="6447711"/>
                  <a:pt x="11472138" y="6443559"/>
                </a:cubicBezTo>
                <a:cubicBezTo>
                  <a:pt x="11459865" y="6399960"/>
                  <a:pt x="11459865" y="6364666"/>
                  <a:pt x="11472138" y="6318992"/>
                </a:cubicBezTo>
                <a:cubicBezTo>
                  <a:pt x="11472138" y="6316915"/>
                  <a:pt x="11474184" y="6314840"/>
                  <a:pt x="11476229" y="6312763"/>
                </a:cubicBezTo>
                <a:close/>
                <a:moveTo>
                  <a:pt x="11088184" y="6302243"/>
                </a:moveTo>
                <a:cubicBezTo>
                  <a:pt x="11086131" y="6302243"/>
                  <a:pt x="11084078" y="6302243"/>
                  <a:pt x="11082024" y="6304321"/>
                </a:cubicBezTo>
                <a:cubicBezTo>
                  <a:pt x="11079972" y="6306398"/>
                  <a:pt x="11079972" y="6308475"/>
                  <a:pt x="11079972" y="6310551"/>
                </a:cubicBezTo>
                <a:cubicBezTo>
                  <a:pt x="11121033" y="6468402"/>
                  <a:pt x="11121033" y="6468402"/>
                  <a:pt x="11121033" y="6468402"/>
                </a:cubicBezTo>
                <a:cubicBezTo>
                  <a:pt x="11123086" y="6476710"/>
                  <a:pt x="11131299" y="6489171"/>
                  <a:pt x="11145670" y="6489171"/>
                </a:cubicBezTo>
                <a:cubicBezTo>
                  <a:pt x="11153882" y="6489171"/>
                  <a:pt x="11153882" y="6489171"/>
                  <a:pt x="11153882" y="6489171"/>
                </a:cubicBezTo>
                <a:cubicBezTo>
                  <a:pt x="11151829" y="6493325"/>
                  <a:pt x="11151829" y="6495403"/>
                  <a:pt x="11149776" y="6497479"/>
                </a:cubicBezTo>
                <a:cubicBezTo>
                  <a:pt x="11149776" y="6499556"/>
                  <a:pt x="11149776" y="6499556"/>
                  <a:pt x="11149776" y="6499556"/>
                </a:cubicBezTo>
                <a:cubicBezTo>
                  <a:pt x="11147723" y="6505788"/>
                  <a:pt x="11145670" y="6518249"/>
                  <a:pt x="11125139" y="6518249"/>
                </a:cubicBezTo>
                <a:cubicBezTo>
                  <a:pt x="11090237" y="6516172"/>
                  <a:pt x="11090237" y="6516172"/>
                  <a:pt x="11090237" y="6516172"/>
                </a:cubicBezTo>
                <a:cubicBezTo>
                  <a:pt x="11088184" y="6514095"/>
                  <a:pt x="11086131" y="6516172"/>
                  <a:pt x="11084078" y="6518249"/>
                </a:cubicBezTo>
                <a:cubicBezTo>
                  <a:pt x="11082024" y="6518249"/>
                  <a:pt x="11082024" y="6520326"/>
                  <a:pt x="11082024" y="6522403"/>
                </a:cubicBezTo>
                <a:cubicBezTo>
                  <a:pt x="11082024" y="6541096"/>
                  <a:pt x="11082024" y="6541096"/>
                  <a:pt x="11082024" y="6541096"/>
                </a:cubicBezTo>
                <a:cubicBezTo>
                  <a:pt x="11082024" y="6545250"/>
                  <a:pt x="11084078" y="6547327"/>
                  <a:pt x="11088184" y="6547327"/>
                </a:cubicBezTo>
                <a:cubicBezTo>
                  <a:pt x="11098449" y="6551480"/>
                  <a:pt x="11118980" y="6553557"/>
                  <a:pt x="11135404" y="6553557"/>
                </a:cubicBezTo>
                <a:cubicBezTo>
                  <a:pt x="11135404" y="6553557"/>
                  <a:pt x="11135404" y="6553557"/>
                  <a:pt x="11137458" y="6553557"/>
                </a:cubicBezTo>
                <a:cubicBezTo>
                  <a:pt x="11164148" y="6553557"/>
                  <a:pt x="11182625" y="6536942"/>
                  <a:pt x="11190838" y="6501633"/>
                </a:cubicBezTo>
                <a:cubicBezTo>
                  <a:pt x="11201103" y="6462170"/>
                  <a:pt x="11215474" y="6410246"/>
                  <a:pt x="11223687" y="6372861"/>
                </a:cubicBezTo>
                <a:cubicBezTo>
                  <a:pt x="11227793" y="6356245"/>
                  <a:pt x="11231899" y="6341706"/>
                  <a:pt x="11236005" y="6331321"/>
                </a:cubicBezTo>
                <a:cubicBezTo>
                  <a:pt x="11240111" y="6310551"/>
                  <a:pt x="11240111" y="6310551"/>
                  <a:pt x="11240111" y="6310551"/>
                </a:cubicBezTo>
                <a:cubicBezTo>
                  <a:pt x="11240111" y="6308475"/>
                  <a:pt x="11240111" y="6306398"/>
                  <a:pt x="11238058" y="6304321"/>
                </a:cubicBezTo>
                <a:cubicBezTo>
                  <a:pt x="11238058" y="6302243"/>
                  <a:pt x="11236005" y="6302243"/>
                  <a:pt x="11233952" y="6302243"/>
                </a:cubicBezTo>
                <a:cubicBezTo>
                  <a:pt x="11205209" y="6302243"/>
                  <a:pt x="11205209" y="6302243"/>
                  <a:pt x="11205209" y="6302243"/>
                </a:cubicBezTo>
                <a:cubicBezTo>
                  <a:pt x="11203156" y="6302243"/>
                  <a:pt x="11199050" y="6304321"/>
                  <a:pt x="11199050" y="6306398"/>
                </a:cubicBezTo>
                <a:cubicBezTo>
                  <a:pt x="11162094" y="6447632"/>
                  <a:pt x="11162094" y="6447632"/>
                  <a:pt x="11162094" y="6447632"/>
                </a:cubicBezTo>
                <a:cubicBezTo>
                  <a:pt x="11160041" y="6447632"/>
                  <a:pt x="11160041" y="6447632"/>
                  <a:pt x="11160041" y="6447632"/>
                </a:cubicBezTo>
                <a:cubicBezTo>
                  <a:pt x="11121033" y="6306398"/>
                  <a:pt x="11121033" y="6306398"/>
                  <a:pt x="11121033" y="6306398"/>
                </a:cubicBezTo>
                <a:cubicBezTo>
                  <a:pt x="11121033" y="6304321"/>
                  <a:pt x="11118980" y="6302243"/>
                  <a:pt x="11114874" y="6302243"/>
                </a:cubicBezTo>
                <a:cubicBezTo>
                  <a:pt x="11088184" y="6302243"/>
                  <a:pt x="11088184" y="6302243"/>
                  <a:pt x="11088184" y="6302243"/>
                </a:cubicBezTo>
                <a:close/>
                <a:moveTo>
                  <a:pt x="11048412" y="6299906"/>
                </a:moveTo>
                <a:cubicBezTo>
                  <a:pt x="11030001" y="6299906"/>
                  <a:pt x="11011591" y="6312391"/>
                  <a:pt x="10999317" y="6320715"/>
                </a:cubicBezTo>
                <a:cubicBezTo>
                  <a:pt x="10999317" y="6308230"/>
                  <a:pt x="10999317" y="6308230"/>
                  <a:pt x="10999317" y="6308230"/>
                </a:cubicBezTo>
                <a:cubicBezTo>
                  <a:pt x="10999317" y="6304067"/>
                  <a:pt x="10997272" y="6301987"/>
                  <a:pt x="10993181" y="6301987"/>
                </a:cubicBezTo>
                <a:cubicBezTo>
                  <a:pt x="10964542" y="6301987"/>
                  <a:pt x="10964542" y="6301987"/>
                  <a:pt x="10964542" y="6301987"/>
                </a:cubicBezTo>
                <a:cubicBezTo>
                  <a:pt x="10960451" y="6301987"/>
                  <a:pt x="10958406" y="6304067"/>
                  <a:pt x="10958406" y="6308230"/>
                </a:cubicBezTo>
                <a:cubicBezTo>
                  <a:pt x="10958406" y="6483025"/>
                  <a:pt x="10958406" y="6483025"/>
                  <a:pt x="10958406" y="6483025"/>
                </a:cubicBezTo>
                <a:cubicBezTo>
                  <a:pt x="10958406" y="6487187"/>
                  <a:pt x="10960451" y="6489268"/>
                  <a:pt x="10964542" y="6489268"/>
                </a:cubicBezTo>
                <a:cubicBezTo>
                  <a:pt x="10993181" y="6489268"/>
                  <a:pt x="10993181" y="6489268"/>
                  <a:pt x="10993181" y="6489268"/>
                </a:cubicBezTo>
                <a:cubicBezTo>
                  <a:pt x="10997272" y="6489268"/>
                  <a:pt x="10999317" y="6487187"/>
                  <a:pt x="10999317" y="6483025"/>
                </a:cubicBezTo>
                <a:cubicBezTo>
                  <a:pt x="10999317" y="6362333"/>
                  <a:pt x="10999317" y="6362333"/>
                  <a:pt x="10999317" y="6362333"/>
                </a:cubicBezTo>
                <a:cubicBezTo>
                  <a:pt x="11007500" y="6356090"/>
                  <a:pt x="11025910" y="6341524"/>
                  <a:pt x="11050457" y="6339443"/>
                </a:cubicBezTo>
                <a:cubicBezTo>
                  <a:pt x="11054548" y="6339443"/>
                  <a:pt x="11056594" y="6335281"/>
                  <a:pt x="11056594" y="6333200"/>
                </a:cubicBezTo>
                <a:cubicBezTo>
                  <a:pt x="11056594" y="6306149"/>
                  <a:pt x="11056594" y="6306149"/>
                  <a:pt x="11056594" y="6306149"/>
                </a:cubicBezTo>
                <a:cubicBezTo>
                  <a:pt x="11056594" y="6304067"/>
                  <a:pt x="11056594" y="6301987"/>
                  <a:pt x="11054548" y="6301987"/>
                </a:cubicBezTo>
                <a:cubicBezTo>
                  <a:pt x="11052503" y="6299906"/>
                  <a:pt x="11050457" y="6299906"/>
                  <a:pt x="11048412" y="6299906"/>
                </a:cubicBezTo>
                <a:close/>
                <a:moveTo>
                  <a:pt x="10847504" y="6296399"/>
                </a:moveTo>
                <a:cubicBezTo>
                  <a:pt x="10826811" y="6296399"/>
                  <a:pt x="10791633" y="6302637"/>
                  <a:pt x="10777148" y="6304717"/>
                </a:cubicBezTo>
                <a:cubicBezTo>
                  <a:pt x="10773009" y="6304717"/>
                  <a:pt x="10770940" y="6308875"/>
                  <a:pt x="10770940" y="6310955"/>
                </a:cubicBezTo>
                <a:cubicBezTo>
                  <a:pt x="10770940" y="6310955"/>
                  <a:pt x="10770940" y="6310955"/>
                  <a:pt x="10773009" y="6335908"/>
                </a:cubicBezTo>
                <a:cubicBezTo>
                  <a:pt x="10773009" y="6337987"/>
                  <a:pt x="10773009" y="6340067"/>
                  <a:pt x="10775079" y="6340067"/>
                </a:cubicBezTo>
                <a:cubicBezTo>
                  <a:pt x="10777148" y="6342146"/>
                  <a:pt x="10777148" y="6342146"/>
                  <a:pt x="10779217" y="6342146"/>
                </a:cubicBezTo>
                <a:cubicBezTo>
                  <a:pt x="10795771" y="6342146"/>
                  <a:pt x="10824741" y="6337987"/>
                  <a:pt x="10845434" y="6337987"/>
                </a:cubicBezTo>
                <a:cubicBezTo>
                  <a:pt x="10859918" y="6337987"/>
                  <a:pt x="10868196" y="6346305"/>
                  <a:pt x="10868196" y="6360861"/>
                </a:cubicBezTo>
                <a:cubicBezTo>
                  <a:pt x="10868196" y="6360861"/>
                  <a:pt x="10868196" y="6360861"/>
                  <a:pt x="10868196" y="6373337"/>
                </a:cubicBezTo>
                <a:cubicBezTo>
                  <a:pt x="10868196" y="6373337"/>
                  <a:pt x="10868196" y="6373337"/>
                  <a:pt x="10822672" y="6377496"/>
                </a:cubicBezTo>
                <a:cubicBezTo>
                  <a:pt x="10777148" y="6379576"/>
                  <a:pt x="10758524" y="6396211"/>
                  <a:pt x="10758524" y="6433640"/>
                </a:cubicBezTo>
                <a:cubicBezTo>
                  <a:pt x="10758524" y="6473149"/>
                  <a:pt x="10779217" y="6493943"/>
                  <a:pt x="10814395" y="6493943"/>
                </a:cubicBezTo>
                <a:cubicBezTo>
                  <a:pt x="10843365" y="6493943"/>
                  <a:pt x="10874404" y="6481467"/>
                  <a:pt x="10874404" y="6481467"/>
                </a:cubicBezTo>
                <a:cubicBezTo>
                  <a:pt x="10882681" y="6487705"/>
                  <a:pt x="10888889" y="6491864"/>
                  <a:pt x="10903374" y="6493943"/>
                </a:cubicBezTo>
                <a:cubicBezTo>
                  <a:pt x="10905443" y="6493943"/>
                  <a:pt x="10907512" y="6493943"/>
                  <a:pt x="10909582" y="6491864"/>
                </a:cubicBezTo>
                <a:cubicBezTo>
                  <a:pt x="10909582" y="6489784"/>
                  <a:pt x="10911651" y="6487705"/>
                  <a:pt x="10911651" y="6485626"/>
                </a:cubicBezTo>
                <a:cubicBezTo>
                  <a:pt x="10911651" y="6485626"/>
                  <a:pt x="10911651" y="6485626"/>
                  <a:pt x="10911651" y="6360861"/>
                </a:cubicBezTo>
                <a:cubicBezTo>
                  <a:pt x="10911651" y="6317193"/>
                  <a:pt x="10890958" y="6296399"/>
                  <a:pt x="10847504" y="6296399"/>
                </a:cubicBezTo>
                <a:close/>
                <a:moveTo>
                  <a:pt x="10518899" y="6296399"/>
                </a:moveTo>
                <a:cubicBezTo>
                  <a:pt x="10472419" y="6296399"/>
                  <a:pt x="10434738" y="6340620"/>
                  <a:pt x="10434738" y="6395171"/>
                </a:cubicBezTo>
                <a:cubicBezTo>
                  <a:pt x="10434738" y="6449722"/>
                  <a:pt x="10472419" y="6493943"/>
                  <a:pt x="10518899" y="6493943"/>
                </a:cubicBezTo>
                <a:cubicBezTo>
                  <a:pt x="10565380" y="6493943"/>
                  <a:pt x="10603060" y="6449722"/>
                  <a:pt x="10603060" y="6395171"/>
                </a:cubicBezTo>
                <a:cubicBezTo>
                  <a:pt x="10603060" y="6340620"/>
                  <a:pt x="10565380" y="6296399"/>
                  <a:pt x="10518899" y="6296399"/>
                </a:cubicBezTo>
                <a:close/>
                <a:moveTo>
                  <a:pt x="10302945" y="6270683"/>
                </a:moveTo>
                <a:cubicBezTo>
                  <a:pt x="10302945" y="6270683"/>
                  <a:pt x="10302945" y="6270683"/>
                  <a:pt x="10319310" y="6270683"/>
                </a:cubicBezTo>
                <a:cubicBezTo>
                  <a:pt x="10349994" y="6270683"/>
                  <a:pt x="10362267" y="6291600"/>
                  <a:pt x="10362267" y="6310425"/>
                </a:cubicBezTo>
                <a:cubicBezTo>
                  <a:pt x="10362267" y="6333435"/>
                  <a:pt x="10343857" y="6348076"/>
                  <a:pt x="10317264" y="6348076"/>
                </a:cubicBezTo>
                <a:cubicBezTo>
                  <a:pt x="10294763" y="6350168"/>
                  <a:pt x="10280444" y="6348076"/>
                  <a:pt x="10272261" y="6348076"/>
                </a:cubicBezTo>
                <a:cubicBezTo>
                  <a:pt x="10272261" y="6348076"/>
                  <a:pt x="10272261" y="6348076"/>
                  <a:pt x="10272261" y="6272775"/>
                </a:cubicBezTo>
                <a:cubicBezTo>
                  <a:pt x="10276353" y="6270683"/>
                  <a:pt x="10286581" y="6270683"/>
                  <a:pt x="10302945" y="6270683"/>
                </a:cubicBezTo>
                <a:close/>
                <a:moveTo>
                  <a:pt x="10679182" y="6258994"/>
                </a:moveTo>
                <a:cubicBezTo>
                  <a:pt x="10679182" y="6258994"/>
                  <a:pt x="10679182" y="6258994"/>
                  <a:pt x="10650472" y="6265238"/>
                </a:cubicBezTo>
                <a:cubicBezTo>
                  <a:pt x="10646371" y="6267320"/>
                  <a:pt x="10644320" y="6269402"/>
                  <a:pt x="10644320" y="6271482"/>
                </a:cubicBezTo>
                <a:cubicBezTo>
                  <a:pt x="10644320" y="6271482"/>
                  <a:pt x="10644320" y="6271482"/>
                  <a:pt x="10644320" y="6302704"/>
                </a:cubicBezTo>
                <a:cubicBezTo>
                  <a:pt x="10644320" y="6302704"/>
                  <a:pt x="10644320" y="6302704"/>
                  <a:pt x="10627914" y="6302704"/>
                </a:cubicBezTo>
                <a:cubicBezTo>
                  <a:pt x="10623813" y="6302704"/>
                  <a:pt x="10621762" y="6304786"/>
                  <a:pt x="10621762" y="6308949"/>
                </a:cubicBezTo>
                <a:cubicBezTo>
                  <a:pt x="10621762" y="6308949"/>
                  <a:pt x="10621762" y="6308949"/>
                  <a:pt x="10621762" y="6333927"/>
                </a:cubicBezTo>
                <a:cubicBezTo>
                  <a:pt x="10621762" y="6338090"/>
                  <a:pt x="10623813" y="6340171"/>
                  <a:pt x="10627914" y="6340171"/>
                </a:cubicBezTo>
                <a:cubicBezTo>
                  <a:pt x="10627914" y="6340171"/>
                  <a:pt x="10627914" y="6340171"/>
                  <a:pt x="10644320" y="6340171"/>
                </a:cubicBezTo>
                <a:cubicBezTo>
                  <a:pt x="10644320" y="6340171"/>
                  <a:pt x="10644320" y="6340171"/>
                  <a:pt x="10644320" y="6423430"/>
                </a:cubicBezTo>
                <a:cubicBezTo>
                  <a:pt x="10644320" y="6479629"/>
                  <a:pt x="10658675" y="6496281"/>
                  <a:pt x="10699689" y="6496281"/>
                </a:cubicBezTo>
                <a:cubicBezTo>
                  <a:pt x="10709943" y="6496281"/>
                  <a:pt x="10722247" y="6492118"/>
                  <a:pt x="10732500" y="6492118"/>
                </a:cubicBezTo>
                <a:cubicBezTo>
                  <a:pt x="10736602" y="6490037"/>
                  <a:pt x="10738652" y="6487955"/>
                  <a:pt x="10738652" y="6483792"/>
                </a:cubicBezTo>
                <a:cubicBezTo>
                  <a:pt x="10738652" y="6483792"/>
                  <a:pt x="10738652" y="6483792"/>
                  <a:pt x="10736602" y="6460896"/>
                </a:cubicBezTo>
                <a:cubicBezTo>
                  <a:pt x="10736602" y="6456733"/>
                  <a:pt x="10734551" y="6452570"/>
                  <a:pt x="10730449" y="6452570"/>
                </a:cubicBezTo>
                <a:cubicBezTo>
                  <a:pt x="10724297" y="6452570"/>
                  <a:pt x="10714044" y="6454652"/>
                  <a:pt x="10705841" y="6454652"/>
                </a:cubicBezTo>
                <a:cubicBezTo>
                  <a:pt x="10687385" y="6454652"/>
                  <a:pt x="10687385" y="6444245"/>
                  <a:pt x="10687385" y="6417185"/>
                </a:cubicBezTo>
                <a:cubicBezTo>
                  <a:pt x="10687385" y="6417185"/>
                  <a:pt x="10687385" y="6417185"/>
                  <a:pt x="10687385" y="6340171"/>
                </a:cubicBezTo>
                <a:cubicBezTo>
                  <a:pt x="10687385" y="6340171"/>
                  <a:pt x="10687385" y="6340171"/>
                  <a:pt x="10730449" y="6340171"/>
                </a:cubicBezTo>
                <a:cubicBezTo>
                  <a:pt x="10734551" y="6340171"/>
                  <a:pt x="10736602" y="6338090"/>
                  <a:pt x="10736602" y="6333927"/>
                </a:cubicBezTo>
                <a:cubicBezTo>
                  <a:pt x="10736602" y="6333927"/>
                  <a:pt x="10736602" y="6333927"/>
                  <a:pt x="10736602" y="6308949"/>
                </a:cubicBezTo>
                <a:cubicBezTo>
                  <a:pt x="10736602" y="6304786"/>
                  <a:pt x="10734551" y="6302704"/>
                  <a:pt x="10730449" y="6302704"/>
                </a:cubicBezTo>
                <a:cubicBezTo>
                  <a:pt x="10730449" y="6302704"/>
                  <a:pt x="10730449" y="6302704"/>
                  <a:pt x="10687385" y="6302704"/>
                </a:cubicBezTo>
                <a:cubicBezTo>
                  <a:pt x="10687385" y="6302704"/>
                  <a:pt x="10687385" y="6302704"/>
                  <a:pt x="10687385" y="6265238"/>
                </a:cubicBezTo>
                <a:cubicBezTo>
                  <a:pt x="10687385" y="6263157"/>
                  <a:pt x="10685334" y="6261075"/>
                  <a:pt x="10685334" y="6258994"/>
                </a:cubicBezTo>
                <a:cubicBezTo>
                  <a:pt x="10683283" y="6258994"/>
                  <a:pt x="10681232" y="6258994"/>
                  <a:pt x="10679182" y="6258994"/>
                </a:cubicBezTo>
                <a:close/>
                <a:moveTo>
                  <a:pt x="10313278" y="6229772"/>
                </a:moveTo>
                <a:cubicBezTo>
                  <a:pt x="10302968" y="6229772"/>
                  <a:pt x="10272038" y="6229772"/>
                  <a:pt x="10232861" y="6233924"/>
                </a:cubicBezTo>
                <a:cubicBezTo>
                  <a:pt x="10230798" y="6233924"/>
                  <a:pt x="10226674" y="6238076"/>
                  <a:pt x="10226674" y="6242228"/>
                </a:cubicBezTo>
                <a:cubicBezTo>
                  <a:pt x="10226674" y="6242228"/>
                  <a:pt x="10226674" y="6242228"/>
                  <a:pt x="10226674" y="6483040"/>
                </a:cubicBezTo>
                <a:cubicBezTo>
                  <a:pt x="10226674" y="6487192"/>
                  <a:pt x="10230798" y="6489268"/>
                  <a:pt x="10234922" y="6489268"/>
                </a:cubicBezTo>
                <a:cubicBezTo>
                  <a:pt x="10234922" y="6489268"/>
                  <a:pt x="10234922" y="6489268"/>
                  <a:pt x="10263790" y="6489268"/>
                </a:cubicBezTo>
                <a:cubicBezTo>
                  <a:pt x="10267914" y="6489268"/>
                  <a:pt x="10272038" y="6487192"/>
                  <a:pt x="10272038" y="6483040"/>
                </a:cubicBezTo>
                <a:cubicBezTo>
                  <a:pt x="10272038" y="6483040"/>
                  <a:pt x="10272038" y="6483040"/>
                  <a:pt x="10272038" y="6387546"/>
                </a:cubicBezTo>
                <a:cubicBezTo>
                  <a:pt x="10280286" y="6387546"/>
                  <a:pt x="10298844" y="6389621"/>
                  <a:pt x="10321526" y="6389621"/>
                </a:cubicBezTo>
                <a:cubicBezTo>
                  <a:pt x="10321526" y="6389621"/>
                  <a:pt x="10321526" y="6389621"/>
                  <a:pt x="10362766" y="6485115"/>
                </a:cubicBezTo>
                <a:cubicBezTo>
                  <a:pt x="10364828" y="6489268"/>
                  <a:pt x="10366890" y="6489268"/>
                  <a:pt x="10368952" y="6489268"/>
                </a:cubicBezTo>
                <a:cubicBezTo>
                  <a:pt x="10368952" y="6489268"/>
                  <a:pt x="10368952" y="6489268"/>
                  <a:pt x="10401944" y="6489268"/>
                </a:cubicBezTo>
                <a:cubicBezTo>
                  <a:pt x="10406068" y="6489268"/>
                  <a:pt x="10408130" y="6489268"/>
                  <a:pt x="10408130" y="6487192"/>
                </a:cubicBezTo>
                <a:cubicBezTo>
                  <a:pt x="10410192" y="6485115"/>
                  <a:pt x="10410192" y="6483040"/>
                  <a:pt x="10410192" y="6480964"/>
                </a:cubicBezTo>
                <a:lnTo>
                  <a:pt x="10362766" y="6377166"/>
                </a:lnTo>
                <a:cubicBezTo>
                  <a:pt x="10393696" y="6362634"/>
                  <a:pt x="10408130" y="6339798"/>
                  <a:pt x="10408130" y="6308658"/>
                </a:cubicBezTo>
                <a:cubicBezTo>
                  <a:pt x="10408130" y="6273367"/>
                  <a:pt x="10391634" y="6229772"/>
                  <a:pt x="10319464" y="6229772"/>
                </a:cubicBezTo>
                <a:cubicBezTo>
                  <a:pt x="10319464" y="6229772"/>
                  <a:pt x="10317402" y="6229772"/>
                  <a:pt x="10313278" y="6229772"/>
                </a:cubicBezTo>
                <a:close/>
                <a:moveTo>
                  <a:pt x="11675833" y="6196766"/>
                </a:moveTo>
                <a:cubicBezTo>
                  <a:pt x="11677894" y="6194705"/>
                  <a:pt x="11682015" y="6194705"/>
                  <a:pt x="11684076" y="6196766"/>
                </a:cubicBezTo>
                <a:cubicBezTo>
                  <a:pt x="11727344" y="6207067"/>
                  <a:pt x="11760312" y="6225611"/>
                  <a:pt x="11791218" y="6258579"/>
                </a:cubicBezTo>
                <a:cubicBezTo>
                  <a:pt x="11793278" y="6260639"/>
                  <a:pt x="11795339" y="6262699"/>
                  <a:pt x="11795339" y="6264760"/>
                </a:cubicBezTo>
                <a:cubicBezTo>
                  <a:pt x="11793278" y="6268880"/>
                  <a:pt x="11791218" y="6268880"/>
                  <a:pt x="11787097" y="6270941"/>
                </a:cubicBezTo>
                <a:cubicBezTo>
                  <a:pt x="11696438" y="6314210"/>
                  <a:pt x="11696438" y="6314210"/>
                  <a:pt x="11696438" y="6314210"/>
                </a:cubicBezTo>
                <a:cubicBezTo>
                  <a:pt x="11692317" y="6316270"/>
                  <a:pt x="11688196" y="6316270"/>
                  <a:pt x="11686136" y="6316270"/>
                </a:cubicBezTo>
                <a:cubicBezTo>
                  <a:pt x="11684076" y="6314210"/>
                  <a:pt x="11682015" y="6310089"/>
                  <a:pt x="11682015" y="6305968"/>
                </a:cubicBezTo>
                <a:cubicBezTo>
                  <a:pt x="11673773" y="6205007"/>
                  <a:pt x="11673773" y="6205007"/>
                  <a:pt x="11673773" y="6205007"/>
                </a:cubicBezTo>
                <a:cubicBezTo>
                  <a:pt x="11673773" y="6200886"/>
                  <a:pt x="11673773" y="6198826"/>
                  <a:pt x="11675833" y="6196766"/>
                </a:cubicBezTo>
                <a:close/>
                <a:moveTo>
                  <a:pt x="11618498" y="6195995"/>
                </a:moveTo>
                <a:cubicBezTo>
                  <a:pt x="11620043" y="6195738"/>
                  <a:pt x="11621589" y="6195738"/>
                  <a:pt x="11622619" y="6196770"/>
                </a:cubicBezTo>
                <a:cubicBezTo>
                  <a:pt x="11622619" y="6198835"/>
                  <a:pt x="11624679" y="6200900"/>
                  <a:pt x="11624679" y="6207095"/>
                </a:cubicBezTo>
                <a:cubicBezTo>
                  <a:pt x="11616438" y="6308283"/>
                  <a:pt x="11616438" y="6308283"/>
                  <a:pt x="11616438" y="6308283"/>
                </a:cubicBezTo>
                <a:cubicBezTo>
                  <a:pt x="11616438" y="6312413"/>
                  <a:pt x="11614377" y="6314478"/>
                  <a:pt x="11612316" y="6316543"/>
                </a:cubicBezTo>
                <a:cubicBezTo>
                  <a:pt x="11608196" y="6318608"/>
                  <a:pt x="11606135" y="6318608"/>
                  <a:pt x="11602015" y="6316543"/>
                </a:cubicBezTo>
                <a:cubicBezTo>
                  <a:pt x="11511355" y="6271112"/>
                  <a:pt x="11511355" y="6271112"/>
                  <a:pt x="11511355" y="6271112"/>
                </a:cubicBezTo>
                <a:cubicBezTo>
                  <a:pt x="11507235" y="6271112"/>
                  <a:pt x="11505174" y="6269047"/>
                  <a:pt x="11503114" y="6264917"/>
                </a:cubicBezTo>
                <a:cubicBezTo>
                  <a:pt x="11503114" y="6262851"/>
                  <a:pt x="11505174" y="6260787"/>
                  <a:pt x="11507235" y="6258721"/>
                </a:cubicBezTo>
                <a:cubicBezTo>
                  <a:pt x="11538141" y="6225681"/>
                  <a:pt x="11571108" y="6207095"/>
                  <a:pt x="11614377" y="6196770"/>
                </a:cubicBezTo>
                <a:cubicBezTo>
                  <a:pt x="11615407" y="6196770"/>
                  <a:pt x="11616952" y="6196254"/>
                  <a:pt x="11618498" y="6195995"/>
                </a:cubicBezTo>
                <a:close/>
                <a:moveTo>
                  <a:pt x="11649811" y="6160806"/>
                </a:moveTo>
                <a:cubicBezTo>
                  <a:pt x="11530058" y="6160806"/>
                  <a:pt x="11432980" y="6258932"/>
                  <a:pt x="11432980" y="6379976"/>
                </a:cubicBezTo>
                <a:cubicBezTo>
                  <a:pt x="11432980" y="6501019"/>
                  <a:pt x="11530058" y="6599145"/>
                  <a:pt x="11649811" y="6599145"/>
                </a:cubicBezTo>
                <a:cubicBezTo>
                  <a:pt x="11769564" y="6599145"/>
                  <a:pt x="11866643" y="6501019"/>
                  <a:pt x="11866643" y="6379976"/>
                </a:cubicBezTo>
                <a:cubicBezTo>
                  <a:pt x="11866643" y="6258932"/>
                  <a:pt x="11769564" y="6160806"/>
                  <a:pt x="11649811" y="6160806"/>
                </a:cubicBezTo>
                <a:close/>
                <a:moveTo>
                  <a:pt x="11649226" y="6129247"/>
                </a:moveTo>
                <a:cubicBezTo>
                  <a:pt x="11785441" y="6129247"/>
                  <a:pt x="11895865" y="6240979"/>
                  <a:pt x="11895865" y="6378808"/>
                </a:cubicBezTo>
                <a:cubicBezTo>
                  <a:pt x="11895865" y="6516636"/>
                  <a:pt x="11785441" y="6628369"/>
                  <a:pt x="11649226" y="6628369"/>
                </a:cubicBezTo>
                <a:cubicBezTo>
                  <a:pt x="11513012" y="6628369"/>
                  <a:pt x="11402588" y="6516636"/>
                  <a:pt x="11402588" y="6378808"/>
                </a:cubicBezTo>
                <a:cubicBezTo>
                  <a:pt x="11402588" y="6240979"/>
                  <a:pt x="11513012" y="6129247"/>
                  <a:pt x="11649226" y="6129247"/>
                </a:cubicBezTo>
                <a:close/>
                <a:moveTo>
                  <a:pt x="11636303" y="6050671"/>
                </a:moveTo>
                <a:cubicBezTo>
                  <a:pt x="11628077" y="6065220"/>
                  <a:pt x="11623964" y="6083926"/>
                  <a:pt x="11623964" y="6100554"/>
                </a:cubicBezTo>
                <a:cubicBezTo>
                  <a:pt x="11619850" y="6100554"/>
                  <a:pt x="11603398" y="6102632"/>
                  <a:pt x="11601342" y="6104711"/>
                </a:cubicBezTo>
                <a:cubicBezTo>
                  <a:pt x="11595172" y="6086005"/>
                  <a:pt x="11586946" y="6069377"/>
                  <a:pt x="11574607" y="6058985"/>
                </a:cubicBezTo>
                <a:cubicBezTo>
                  <a:pt x="11574607" y="6056906"/>
                  <a:pt x="11574607" y="6056906"/>
                  <a:pt x="11574607" y="6056906"/>
                </a:cubicBezTo>
                <a:cubicBezTo>
                  <a:pt x="11572550" y="6058985"/>
                  <a:pt x="11572550" y="6058985"/>
                  <a:pt x="11572550" y="6058985"/>
                </a:cubicBezTo>
                <a:cubicBezTo>
                  <a:pt x="11566381" y="6058985"/>
                  <a:pt x="11558155" y="6061063"/>
                  <a:pt x="11551985" y="6063142"/>
                </a:cubicBezTo>
                <a:cubicBezTo>
                  <a:pt x="11551985" y="6065220"/>
                  <a:pt x="11551985" y="6065220"/>
                  <a:pt x="11551985" y="6065220"/>
                </a:cubicBezTo>
                <a:cubicBezTo>
                  <a:pt x="11549928" y="6073534"/>
                  <a:pt x="11547872" y="6081848"/>
                  <a:pt x="11547872" y="6090162"/>
                </a:cubicBezTo>
                <a:cubicBezTo>
                  <a:pt x="11547872" y="6100554"/>
                  <a:pt x="11549928" y="6108868"/>
                  <a:pt x="11551985" y="6117182"/>
                </a:cubicBezTo>
                <a:cubicBezTo>
                  <a:pt x="11549928" y="6117182"/>
                  <a:pt x="11533476" y="6125495"/>
                  <a:pt x="11531420" y="6125495"/>
                </a:cubicBezTo>
                <a:cubicBezTo>
                  <a:pt x="11521137" y="6110946"/>
                  <a:pt x="11508798" y="6096397"/>
                  <a:pt x="11494402" y="6090162"/>
                </a:cubicBezTo>
                <a:cubicBezTo>
                  <a:pt x="11494402" y="6088083"/>
                  <a:pt x="11494402" y="6088083"/>
                  <a:pt x="11494402" y="6088083"/>
                </a:cubicBezTo>
                <a:cubicBezTo>
                  <a:pt x="11492346" y="6088083"/>
                  <a:pt x="11492346" y="6088083"/>
                  <a:pt x="11492346" y="6088083"/>
                </a:cubicBezTo>
                <a:cubicBezTo>
                  <a:pt x="11486176" y="6092240"/>
                  <a:pt x="11480006" y="6096397"/>
                  <a:pt x="11473837" y="6100554"/>
                </a:cubicBezTo>
                <a:cubicBezTo>
                  <a:pt x="11473837" y="6100554"/>
                  <a:pt x="11473837" y="6102632"/>
                  <a:pt x="11473837" y="6102632"/>
                </a:cubicBezTo>
                <a:cubicBezTo>
                  <a:pt x="11473837" y="6119260"/>
                  <a:pt x="11477950" y="6135888"/>
                  <a:pt x="11486176" y="6152515"/>
                </a:cubicBezTo>
                <a:cubicBezTo>
                  <a:pt x="11484120" y="6154594"/>
                  <a:pt x="11471780" y="6162908"/>
                  <a:pt x="11469724" y="6164986"/>
                </a:cubicBezTo>
                <a:cubicBezTo>
                  <a:pt x="11457385" y="6152515"/>
                  <a:pt x="11440932" y="6142123"/>
                  <a:pt x="11426536" y="6137966"/>
                </a:cubicBezTo>
                <a:cubicBezTo>
                  <a:pt x="11424480" y="6137966"/>
                  <a:pt x="11424480" y="6137966"/>
                  <a:pt x="11424480" y="6137966"/>
                </a:cubicBezTo>
                <a:cubicBezTo>
                  <a:pt x="11424480" y="6140044"/>
                  <a:pt x="11424480" y="6140044"/>
                  <a:pt x="11424480" y="6140044"/>
                </a:cubicBezTo>
                <a:cubicBezTo>
                  <a:pt x="11418310" y="6142123"/>
                  <a:pt x="11412140" y="6148358"/>
                  <a:pt x="11408027" y="6154594"/>
                </a:cubicBezTo>
                <a:cubicBezTo>
                  <a:pt x="11408027" y="6156672"/>
                  <a:pt x="11408027" y="6156672"/>
                  <a:pt x="11408027" y="6156672"/>
                </a:cubicBezTo>
                <a:cubicBezTo>
                  <a:pt x="11412140" y="6171221"/>
                  <a:pt x="11422423" y="6187849"/>
                  <a:pt x="11434763" y="6202398"/>
                </a:cubicBezTo>
                <a:cubicBezTo>
                  <a:pt x="11432706" y="6202398"/>
                  <a:pt x="11422423" y="6216947"/>
                  <a:pt x="11420366" y="6219026"/>
                </a:cubicBezTo>
                <a:cubicBezTo>
                  <a:pt x="11405971" y="6210712"/>
                  <a:pt x="11387462" y="6206555"/>
                  <a:pt x="11371010" y="6206555"/>
                </a:cubicBezTo>
                <a:cubicBezTo>
                  <a:pt x="11368953" y="6206555"/>
                  <a:pt x="11368953" y="6206555"/>
                  <a:pt x="11368953" y="6206555"/>
                </a:cubicBezTo>
                <a:cubicBezTo>
                  <a:pt x="11364840" y="6210712"/>
                  <a:pt x="11360727" y="6219026"/>
                  <a:pt x="11358671" y="6225261"/>
                </a:cubicBezTo>
                <a:cubicBezTo>
                  <a:pt x="11358671" y="6227340"/>
                  <a:pt x="11358671" y="6227340"/>
                  <a:pt x="11358671" y="6227340"/>
                </a:cubicBezTo>
                <a:cubicBezTo>
                  <a:pt x="11366897" y="6241888"/>
                  <a:pt x="11379236" y="6254359"/>
                  <a:pt x="11395688" y="6264752"/>
                </a:cubicBezTo>
                <a:cubicBezTo>
                  <a:pt x="11393632" y="6266830"/>
                  <a:pt x="11387462" y="6281379"/>
                  <a:pt x="11387462" y="6283458"/>
                </a:cubicBezTo>
                <a:cubicBezTo>
                  <a:pt x="11368953" y="6279301"/>
                  <a:pt x="11350444" y="6279301"/>
                  <a:pt x="11336049" y="6283458"/>
                </a:cubicBezTo>
                <a:cubicBezTo>
                  <a:pt x="11333992" y="6283458"/>
                  <a:pt x="11333992" y="6283458"/>
                  <a:pt x="11333992" y="6283458"/>
                </a:cubicBezTo>
                <a:cubicBezTo>
                  <a:pt x="11333992" y="6285536"/>
                  <a:pt x="11333992" y="6285536"/>
                  <a:pt x="11333992" y="6285536"/>
                </a:cubicBezTo>
                <a:cubicBezTo>
                  <a:pt x="11331936" y="6291772"/>
                  <a:pt x="11329879" y="6300085"/>
                  <a:pt x="11327823" y="6306320"/>
                </a:cubicBezTo>
                <a:cubicBezTo>
                  <a:pt x="11329879" y="6308399"/>
                  <a:pt x="11329879" y="6308399"/>
                  <a:pt x="11329879" y="6308399"/>
                </a:cubicBezTo>
                <a:cubicBezTo>
                  <a:pt x="11340162" y="6318791"/>
                  <a:pt x="11356614" y="6329184"/>
                  <a:pt x="11373066" y="6333340"/>
                </a:cubicBezTo>
                <a:cubicBezTo>
                  <a:pt x="11373066" y="6335419"/>
                  <a:pt x="11371010" y="6354125"/>
                  <a:pt x="11371010" y="6356204"/>
                </a:cubicBezTo>
                <a:cubicBezTo>
                  <a:pt x="11352501" y="6356204"/>
                  <a:pt x="11333992" y="6360360"/>
                  <a:pt x="11321653" y="6368675"/>
                </a:cubicBezTo>
                <a:cubicBezTo>
                  <a:pt x="11319596" y="6368675"/>
                  <a:pt x="11319596" y="6368675"/>
                  <a:pt x="11319596" y="6368675"/>
                </a:cubicBezTo>
                <a:cubicBezTo>
                  <a:pt x="11319596" y="6370752"/>
                  <a:pt x="11319596" y="6370752"/>
                  <a:pt x="11319596" y="6370752"/>
                </a:cubicBezTo>
                <a:cubicBezTo>
                  <a:pt x="11319596" y="6372831"/>
                  <a:pt x="11319596" y="6376988"/>
                  <a:pt x="11319596" y="6381145"/>
                </a:cubicBezTo>
                <a:cubicBezTo>
                  <a:pt x="11319596" y="6385302"/>
                  <a:pt x="11319596" y="6389459"/>
                  <a:pt x="11319596" y="6391537"/>
                </a:cubicBezTo>
                <a:cubicBezTo>
                  <a:pt x="11319596" y="6393616"/>
                  <a:pt x="11319596" y="6393616"/>
                  <a:pt x="11319596" y="6393616"/>
                </a:cubicBezTo>
                <a:cubicBezTo>
                  <a:pt x="11321653" y="6393616"/>
                  <a:pt x="11321653" y="6393616"/>
                  <a:pt x="11321653" y="6393616"/>
                </a:cubicBezTo>
                <a:cubicBezTo>
                  <a:pt x="11333992" y="6401930"/>
                  <a:pt x="11352501" y="6406087"/>
                  <a:pt x="11371010" y="6406087"/>
                </a:cubicBezTo>
                <a:cubicBezTo>
                  <a:pt x="11371010" y="6410243"/>
                  <a:pt x="11373066" y="6426871"/>
                  <a:pt x="11375123" y="6428949"/>
                </a:cubicBezTo>
                <a:cubicBezTo>
                  <a:pt x="11356614" y="6435184"/>
                  <a:pt x="11340162" y="6443498"/>
                  <a:pt x="11329879" y="6455969"/>
                </a:cubicBezTo>
                <a:cubicBezTo>
                  <a:pt x="11327823" y="6455969"/>
                  <a:pt x="11327823" y="6455969"/>
                  <a:pt x="11327823" y="6455969"/>
                </a:cubicBezTo>
                <a:cubicBezTo>
                  <a:pt x="11327823" y="6458048"/>
                  <a:pt x="11327823" y="6458048"/>
                  <a:pt x="11327823" y="6458048"/>
                </a:cubicBezTo>
                <a:cubicBezTo>
                  <a:pt x="11329879" y="6464283"/>
                  <a:pt x="11331936" y="6472597"/>
                  <a:pt x="11333992" y="6478833"/>
                </a:cubicBezTo>
                <a:cubicBezTo>
                  <a:pt x="11336049" y="6478833"/>
                  <a:pt x="11336049" y="6478833"/>
                  <a:pt x="11336049" y="6478833"/>
                </a:cubicBezTo>
                <a:cubicBezTo>
                  <a:pt x="11350444" y="6485068"/>
                  <a:pt x="11371010" y="6482989"/>
                  <a:pt x="11387462" y="6478833"/>
                </a:cubicBezTo>
                <a:cubicBezTo>
                  <a:pt x="11387462" y="6480910"/>
                  <a:pt x="11395688" y="6497539"/>
                  <a:pt x="11395688" y="6499616"/>
                </a:cubicBezTo>
                <a:cubicBezTo>
                  <a:pt x="11381292" y="6507930"/>
                  <a:pt x="11366897" y="6522480"/>
                  <a:pt x="11358671" y="6537029"/>
                </a:cubicBezTo>
                <a:cubicBezTo>
                  <a:pt x="11358671" y="6539107"/>
                  <a:pt x="11358671" y="6539107"/>
                  <a:pt x="11358671" y="6539107"/>
                </a:cubicBezTo>
                <a:cubicBezTo>
                  <a:pt x="11360727" y="6543265"/>
                  <a:pt x="11366897" y="6551578"/>
                  <a:pt x="11371010" y="6557813"/>
                </a:cubicBezTo>
                <a:cubicBezTo>
                  <a:pt x="11387462" y="6557813"/>
                  <a:pt x="11405971" y="6553657"/>
                  <a:pt x="11422423" y="6543265"/>
                </a:cubicBezTo>
                <a:cubicBezTo>
                  <a:pt x="11422423" y="6545342"/>
                  <a:pt x="11432706" y="6559892"/>
                  <a:pt x="11434763" y="6561971"/>
                </a:cubicBezTo>
                <a:cubicBezTo>
                  <a:pt x="11422423" y="6574441"/>
                  <a:pt x="11412140" y="6591068"/>
                  <a:pt x="11408027" y="6607697"/>
                </a:cubicBezTo>
                <a:cubicBezTo>
                  <a:pt x="11410084" y="6609774"/>
                  <a:pt x="11410084" y="6609774"/>
                  <a:pt x="11410084" y="6609774"/>
                </a:cubicBezTo>
                <a:cubicBezTo>
                  <a:pt x="11412140" y="6613932"/>
                  <a:pt x="11420366" y="6620167"/>
                  <a:pt x="11424480" y="6624324"/>
                </a:cubicBezTo>
                <a:cubicBezTo>
                  <a:pt x="11426536" y="6624324"/>
                  <a:pt x="11426536" y="6624324"/>
                  <a:pt x="11426536" y="6624324"/>
                </a:cubicBezTo>
                <a:cubicBezTo>
                  <a:pt x="11440932" y="6620167"/>
                  <a:pt x="11457385" y="6611853"/>
                  <a:pt x="11471780" y="6597304"/>
                </a:cubicBezTo>
                <a:cubicBezTo>
                  <a:pt x="11473837" y="6599383"/>
                  <a:pt x="11486176" y="6609774"/>
                  <a:pt x="11488233" y="6611853"/>
                </a:cubicBezTo>
                <a:cubicBezTo>
                  <a:pt x="11480006" y="6628480"/>
                  <a:pt x="11475894" y="6645109"/>
                  <a:pt x="11475894" y="6661736"/>
                </a:cubicBezTo>
                <a:cubicBezTo>
                  <a:pt x="11475894" y="6661736"/>
                  <a:pt x="11475894" y="6663815"/>
                  <a:pt x="11475894" y="6663815"/>
                </a:cubicBezTo>
                <a:cubicBezTo>
                  <a:pt x="11480006" y="6667971"/>
                  <a:pt x="11488233" y="6672129"/>
                  <a:pt x="11494402" y="6674206"/>
                </a:cubicBezTo>
                <a:cubicBezTo>
                  <a:pt x="11494402" y="6676285"/>
                  <a:pt x="11494402" y="6676285"/>
                  <a:pt x="11494402" y="6676285"/>
                </a:cubicBezTo>
                <a:cubicBezTo>
                  <a:pt x="11496459" y="6674206"/>
                  <a:pt x="11496459" y="6674206"/>
                  <a:pt x="11496459" y="6674206"/>
                </a:cubicBezTo>
                <a:cubicBezTo>
                  <a:pt x="11510854" y="6665893"/>
                  <a:pt x="11523194" y="6653422"/>
                  <a:pt x="11533476" y="6636795"/>
                </a:cubicBezTo>
                <a:cubicBezTo>
                  <a:pt x="11535533" y="6638873"/>
                  <a:pt x="11549928" y="6645109"/>
                  <a:pt x="11551985" y="6645109"/>
                </a:cubicBezTo>
                <a:cubicBezTo>
                  <a:pt x="11549928" y="6653422"/>
                  <a:pt x="11549928" y="6663815"/>
                  <a:pt x="11549928" y="6672129"/>
                </a:cubicBezTo>
                <a:cubicBezTo>
                  <a:pt x="11549928" y="6680442"/>
                  <a:pt x="11549928" y="6690835"/>
                  <a:pt x="11551985" y="6697070"/>
                </a:cubicBezTo>
                <a:cubicBezTo>
                  <a:pt x="11551985" y="6699148"/>
                  <a:pt x="11551985" y="6699148"/>
                  <a:pt x="11551985" y="6699148"/>
                </a:cubicBezTo>
                <a:cubicBezTo>
                  <a:pt x="11554042" y="6699148"/>
                  <a:pt x="11554042" y="6699148"/>
                  <a:pt x="11554042" y="6699148"/>
                </a:cubicBezTo>
                <a:cubicBezTo>
                  <a:pt x="11558155" y="6701227"/>
                  <a:pt x="11568437" y="6703305"/>
                  <a:pt x="11574607" y="6705383"/>
                </a:cubicBezTo>
                <a:cubicBezTo>
                  <a:pt x="11576663" y="6705383"/>
                  <a:pt x="11576663" y="6705383"/>
                  <a:pt x="11576663" y="6705383"/>
                </a:cubicBezTo>
                <a:cubicBezTo>
                  <a:pt x="11586946" y="6692913"/>
                  <a:pt x="11597229" y="6676285"/>
                  <a:pt x="11601342" y="6659658"/>
                </a:cubicBezTo>
                <a:cubicBezTo>
                  <a:pt x="11603398" y="6659658"/>
                  <a:pt x="11621907" y="6661736"/>
                  <a:pt x="11623964" y="6661736"/>
                </a:cubicBezTo>
                <a:cubicBezTo>
                  <a:pt x="11623964" y="6680442"/>
                  <a:pt x="11628077" y="6699148"/>
                  <a:pt x="11636303" y="6713697"/>
                </a:cubicBezTo>
                <a:cubicBezTo>
                  <a:pt x="11638359" y="6713697"/>
                  <a:pt x="11638359" y="6713697"/>
                  <a:pt x="11638359" y="6713697"/>
                </a:cubicBezTo>
                <a:cubicBezTo>
                  <a:pt x="11644529" y="6713697"/>
                  <a:pt x="11654812" y="6713697"/>
                  <a:pt x="11658925" y="6713697"/>
                </a:cubicBezTo>
                <a:cubicBezTo>
                  <a:pt x="11660982" y="6713697"/>
                  <a:pt x="11660982" y="6713697"/>
                  <a:pt x="11660982" y="6713697"/>
                </a:cubicBezTo>
                <a:cubicBezTo>
                  <a:pt x="11669208" y="6699148"/>
                  <a:pt x="11673321" y="6680442"/>
                  <a:pt x="11675378" y="6661736"/>
                </a:cubicBezTo>
                <a:cubicBezTo>
                  <a:pt x="11677434" y="6661736"/>
                  <a:pt x="11693886" y="6659658"/>
                  <a:pt x="11695943" y="6659658"/>
                </a:cubicBezTo>
                <a:cubicBezTo>
                  <a:pt x="11700056" y="6676285"/>
                  <a:pt x="11710338" y="6692913"/>
                  <a:pt x="11722678" y="6705383"/>
                </a:cubicBezTo>
                <a:cubicBezTo>
                  <a:pt x="11728847" y="6703305"/>
                  <a:pt x="11739130" y="6701227"/>
                  <a:pt x="11743243" y="6699148"/>
                </a:cubicBezTo>
                <a:cubicBezTo>
                  <a:pt x="11745300" y="6699148"/>
                  <a:pt x="11745300" y="6699148"/>
                  <a:pt x="11745300" y="6699148"/>
                </a:cubicBezTo>
                <a:cubicBezTo>
                  <a:pt x="11747356" y="6690835"/>
                  <a:pt x="11747356" y="6680442"/>
                  <a:pt x="11747356" y="6672129"/>
                </a:cubicBezTo>
                <a:cubicBezTo>
                  <a:pt x="11747356" y="6663815"/>
                  <a:pt x="11747356" y="6653422"/>
                  <a:pt x="11745300" y="6645109"/>
                </a:cubicBezTo>
                <a:cubicBezTo>
                  <a:pt x="11747356" y="6645109"/>
                  <a:pt x="11763808" y="6638873"/>
                  <a:pt x="11765865" y="6636795"/>
                </a:cubicBezTo>
                <a:cubicBezTo>
                  <a:pt x="11774091" y="6653422"/>
                  <a:pt x="11788487" y="6665893"/>
                  <a:pt x="11802882" y="6674206"/>
                </a:cubicBezTo>
                <a:cubicBezTo>
                  <a:pt x="11809052" y="6672129"/>
                  <a:pt x="11817278" y="6667971"/>
                  <a:pt x="11821391" y="6663815"/>
                </a:cubicBezTo>
                <a:cubicBezTo>
                  <a:pt x="11823448" y="6661736"/>
                  <a:pt x="11823448" y="6661736"/>
                  <a:pt x="11823448" y="6661736"/>
                </a:cubicBezTo>
                <a:cubicBezTo>
                  <a:pt x="11823448" y="6661736"/>
                  <a:pt x="11823448" y="6661736"/>
                  <a:pt x="11823448" y="6659658"/>
                </a:cubicBezTo>
                <a:cubicBezTo>
                  <a:pt x="11823448" y="6645109"/>
                  <a:pt x="11817278" y="6626403"/>
                  <a:pt x="11809052" y="6611853"/>
                </a:cubicBezTo>
                <a:cubicBezTo>
                  <a:pt x="11811108" y="6609774"/>
                  <a:pt x="11823448" y="6599383"/>
                  <a:pt x="11825504" y="6597304"/>
                </a:cubicBezTo>
                <a:cubicBezTo>
                  <a:pt x="11839900" y="6609774"/>
                  <a:pt x="11856352" y="6620167"/>
                  <a:pt x="11870748" y="6624324"/>
                </a:cubicBezTo>
                <a:cubicBezTo>
                  <a:pt x="11872805" y="6624324"/>
                  <a:pt x="11872805" y="6624324"/>
                  <a:pt x="11872805" y="6624324"/>
                </a:cubicBezTo>
                <a:cubicBezTo>
                  <a:pt x="11876918" y="6620167"/>
                  <a:pt x="11885144" y="6613932"/>
                  <a:pt x="11887201" y="6607697"/>
                </a:cubicBezTo>
                <a:cubicBezTo>
                  <a:pt x="11889257" y="6607697"/>
                  <a:pt x="11889257" y="6607697"/>
                  <a:pt x="11889257" y="6607697"/>
                </a:cubicBezTo>
                <a:cubicBezTo>
                  <a:pt x="11885144" y="6591068"/>
                  <a:pt x="11874861" y="6574441"/>
                  <a:pt x="11862522" y="6561971"/>
                </a:cubicBezTo>
                <a:cubicBezTo>
                  <a:pt x="11864579" y="6559892"/>
                  <a:pt x="11874861" y="6545342"/>
                  <a:pt x="11874861" y="6543265"/>
                </a:cubicBezTo>
                <a:cubicBezTo>
                  <a:pt x="11891314" y="6551578"/>
                  <a:pt x="11909822" y="6557813"/>
                  <a:pt x="11926275" y="6557813"/>
                </a:cubicBezTo>
                <a:cubicBezTo>
                  <a:pt x="11928331" y="6555735"/>
                  <a:pt x="11928331" y="6555735"/>
                  <a:pt x="11928331" y="6555735"/>
                </a:cubicBezTo>
                <a:cubicBezTo>
                  <a:pt x="11930388" y="6551578"/>
                  <a:pt x="11936557" y="6543265"/>
                  <a:pt x="11938614" y="6537029"/>
                </a:cubicBezTo>
                <a:cubicBezTo>
                  <a:pt x="11938614" y="6534951"/>
                  <a:pt x="11938614" y="6534951"/>
                  <a:pt x="11938614" y="6534951"/>
                </a:cubicBezTo>
                <a:cubicBezTo>
                  <a:pt x="11930388" y="6522480"/>
                  <a:pt x="11915992" y="6507930"/>
                  <a:pt x="11901596" y="6499616"/>
                </a:cubicBezTo>
                <a:cubicBezTo>
                  <a:pt x="11901596" y="6495460"/>
                  <a:pt x="11909822" y="6480910"/>
                  <a:pt x="11909822" y="6478833"/>
                </a:cubicBezTo>
                <a:cubicBezTo>
                  <a:pt x="11926275" y="6482989"/>
                  <a:pt x="11944784" y="6482989"/>
                  <a:pt x="11961236" y="6478833"/>
                </a:cubicBezTo>
                <a:cubicBezTo>
                  <a:pt x="11963292" y="6478833"/>
                  <a:pt x="11963292" y="6478833"/>
                  <a:pt x="11963292" y="6478833"/>
                </a:cubicBezTo>
                <a:cubicBezTo>
                  <a:pt x="11965349" y="6472597"/>
                  <a:pt x="11967405" y="6464283"/>
                  <a:pt x="11967405" y="6458048"/>
                </a:cubicBezTo>
                <a:cubicBezTo>
                  <a:pt x="11967405" y="6455969"/>
                  <a:pt x="11967405" y="6455969"/>
                  <a:pt x="11967405" y="6455969"/>
                </a:cubicBezTo>
                <a:cubicBezTo>
                  <a:pt x="11957123" y="6443498"/>
                  <a:pt x="11940670" y="6435184"/>
                  <a:pt x="11922162" y="6428949"/>
                </a:cubicBezTo>
                <a:cubicBezTo>
                  <a:pt x="11924218" y="6426871"/>
                  <a:pt x="11926275" y="6410243"/>
                  <a:pt x="11926275" y="6408165"/>
                </a:cubicBezTo>
                <a:cubicBezTo>
                  <a:pt x="11944784" y="6408165"/>
                  <a:pt x="11963292" y="6401930"/>
                  <a:pt x="11975632" y="6393616"/>
                </a:cubicBezTo>
                <a:cubicBezTo>
                  <a:pt x="11977688" y="6393616"/>
                  <a:pt x="11977688" y="6393616"/>
                  <a:pt x="11977688" y="6393616"/>
                </a:cubicBezTo>
                <a:cubicBezTo>
                  <a:pt x="11977688" y="6389459"/>
                  <a:pt x="11977688" y="6385302"/>
                  <a:pt x="11977688" y="6381145"/>
                </a:cubicBezTo>
                <a:cubicBezTo>
                  <a:pt x="11977688" y="6379066"/>
                  <a:pt x="11977688" y="6374910"/>
                  <a:pt x="11977688" y="6370752"/>
                </a:cubicBezTo>
                <a:cubicBezTo>
                  <a:pt x="11975632" y="6370752"/>
                  <a:pt x="11975632" y="6370752"/>
                  <a:pt x="11975632" y="6370752"/>
                </a:cubicBezTo>
                <a:cubicBezTo>
                  <a:pt x="11963292" y="6362439"/>
                  <a:pt x="11944784" y="6356204"/>
                  <a:pt x="11926275" y="6356204"/>
                </a:cubicBezTo>
                <a:cubicBezTo>
                  <a:pt x="11926275" y="6354125"/>
                  <a:pt x="11924218" y="6337498"/>
                  <a:pt x="11924218" y="6335419"/>
                </a:cubicBezTo>
                <a:cubicBezTo>
                  <a:pt x="11940670" y="6329184"/>
                  <a:pt x="11957123" y="6320870"/>
                  <a:pt x="11967405" y="6308399"/>
                </a:cubicBezTo>
                <a:cubicBezTo>
                  <a:pt x="11969462" y="6308399"/>
                  <a:pt x="11969462" y="6308399"/>
                  <a:pt x="11969462" y="6308399"/>
                </a:cubicBezTo>
                <a:cubicBezTo>
                  <a:pt x="11969462" y="6306320"/>
                  <a:pt x="11969462" y="6306320"/>
                  <a:pt x="11969462" y="6306320"/>
                </a:cubicBezTo>
                <a:cubicBezTo>
                  <a:pt x="11967405" y="6300085"/>
                  <a:pt x="11965349" y="6291772"/>
                  <a:pt x="11963292" y="6285536"/>
                </a:cubicBezTo>
                <a:cubicBezTo>
                  <a:pt x="11961236" y="6285536"/>
                  <a:pt x="11961236" y="6285536"/>
                  <a:pt x="11961236" y="6285536"/>
                </a:cubicBezTo>
                <a:cubicBezTo>
                  <a:pt x="11946840" y="6279301"/>
                  <a:pt x="11928331" y="6281379"/>
                  <a:pt x="11909822" y="6285536"/>
                </a:cubicBezTo>
                <a:cubicBezTo>
                  <a:pt x="11909822" y="6283458"/>
                  <a:pt x="11903653" y="6266830"/>
                  <a:pt x="11901596" y="6264752"/>
                </a:cubicBezTo>
                <a:cubicBezTo>
                  <a:pt x="11918049" y="6256438"/>
                  <a:pt x="11930388" y="6241888"/>
                  <a:pt x="11938614" y="6227340"/>
                </a:cubicBezTo>
                <a:cubicBezTo>
                  <a:pt x="11938614" y="6225261"/>
                  <a:pt x="11938614" y="6225261"/>
                  <a:pt x="11938614" y="6225261"/>
                </a:cubicBezTo>
                <a:cubicBezTo>
                  <a:pt x="11936557" y="6221104"/>
                  <a:pt x="11932444" y="6212790"/>
                  <a:pt x="11928331" y="6206555"/>
                </a:cubicBezTo>
                <a:cubicBezTo>
                  <a:pt x="11926275" y="6206555"/>
                  <a:pt x="11926275" y="6206555"/>
                  <a:pt x="11926275" y="6206555"/>
                </a:cubicBezTo>
                <a:cubicBezTo>
                  <a:pt x="11909822" y="6206555"/>
                  <a:pt x="11891314" y="6210712"/>
                  <a:pt x="11876918" y="6219026"/>
                </a:cubicBezTo>
                <a:cubicBezTo>
                  <a:pt x="11874861" y="6219026"/>
                  <a:pt x="11864579" y="6204476"/>
                  <a:pt x="11862522" y="6202398"/>
                </a:cubicBezTo>
                <a:cubicBezTo>
                  <a:pt x="11874861" y="6189927"/>
                  <a:pt x="11885144" y="6173300"/>
                  <a:pt x="11889257" y="6156672"/>
                </a:cubicBezTo>
                <a:cubicBezTo>
                  <a:pt x="11889257" y="6154594"/>
                  <a:pt x="11889257" y="6154594"/>
                  <a:pt x="11889257" y="6154594"/>
                </a:cubicBezTo>
                <a:cubicBezTo>
                  <a:pt x="11885144" y="6150437"/>
                  <a:pt x="11878975" y="6144201"/>
                  <a:pt x="11872805" y="6140044"/>
                </a:cubicBezTo>
                <a:cubicBezTo>
                  <a:pt x="11856352" y="6144201"/>
                  <a:pt x="11839900" y="6152515"/>
                  <a:pt x="11827561" y="6164986"/>
                </a:cubicBezTo>
                <a:cubicBezTo>
                  <a:pt x="11825504" y="6164986"/>
                  <a:pt x="11811108" y="6154594"/>
                  <a:pt x="11809052" y="6152515"/>
                </a:cubicBezTo>
                <a:cubicBezTo>
                  <a:pt x="11819334" y="6135888"/>
                  <a:pt x="11823448" y="6119260"/>
                  <a:pt x="11823448" y="6102632"/>
                </a:cubicBezTo>
                <a:cubicBezTo>
                  <a:pt x="11823448" y="6102632"/>
                  <a:pt x="11823448" y="6100554"/>
                  <a:pt x="11823448" y="6100554"/>
                </a:cubicBezTo>
                <a:cubicBezTo>
                  <a:pt x="11817278" y="6096397"/>
                  <a:pt x="11809052" y="6092240"/>
                  <a:pt x="11804939" y="6090162"/>
                </a:cubicBezTo>
                <a:cubicBezTo>
                  <a:pt x="11802882" y="6088083"/>
                  <a:pt x="11802882" y="6088083"/>
                  <a:pt x="11802882" y="6088083"/>
                </a:cubicBezTo>
                <a:cubicBezTo>
                  <a:pt x="11802882" y="6090162"/>
                  <a:pt x="11802882" y="6090162"/>
                  <a:pt x="11802882" y="6090162"/>
                </a:cubicBezTo>
                <a:cubicBezTo>
                  <a:pt x="11788487" y="6096397"/>
                  <a:pt x="11776147" y="6110946"/>
                  <a:pt x="11765865" y="6125495"/>
                </a:cubicBezTo>
                <a:cubicBezTo>
                  <a:pt x="11763808" y="6125495"/>
                  <a:pt x="11747356" y="6119260"/>
                  <a:pt x="11745300" y="6117182"/>
                </a:cubicBezTo>
                <a:cubicBezTo>
                  <a:pt x="11747356" y="6108868"/>
                  <a:pt x="11749412" y="6100554"/>
                  <a:pt x="11749412" y="6090162"/>
                </a:cubicBezTo>
                <a:cubicBezTo>
                  <a:pt x="11749412" y="6081848"/>
                  <a:pt x="11747356" y="6073534"/>
                  <a:pt x="11745300" y="6065220"/>
                </a:cubicBezTo>
                <a:cubicBezTo>
                  <a:pt x="11745300" y="6063142"/>
                  <a:pt x="11745300" y="6063142"/>
                  <a:pt x="11745300" y="6063142"/>
                </a:cubicBezTo>
                <a:cubicBezTo>
                  <a:pt x="11743243" y="6063142"/>
                  <a:pt x="11743243" y="6063142"/>
                  <a:pt x="11743243" y="6063142"/>
                </a:cubicBezTo>
                <a:cubicBezTo>
                  <a:pt x="11739130" y="6061063"/>
                  <a:pt x="11730904" y="6058985"/>
                  <a:pt x="11722678" y="6058985"/>
                </a:cubicBezTo>
                <a:cubicBezTo>
                  <a:pt x="11710338" y="6069377"/>
                  <a:pt x="11700056" y="6086005"/>
                  <a:pt x="11695943" y="6104711"/>
                </a:cubicBezTo>
                <a:cubicBezTo>
                  <a:pt x="11693886" y="6102632"/>
                  <a:pt x="11677434" y="6100554"/>
                  <a:pt x="11673321" y="6100554"/>
                </a:cubicBezTo>
                <a:cubicBezTo>
                  <a:pt x="11673321" y="6083926"/>
                  <a:pt x="11669208" y="6065220"/>
                  <a:pt x="11660982" y="6050671"/>
                </a:cubicBezTo>
                <a:cubicBezTo>
                  <a:pt x="11658925" y="6050671"/>
                  <a:pt x="11658925" y="6050671"/>
                  <a:pt x="11658925" y="6050671"/>
                </a:cubicBezTo>
                <a:cubicBezTo>
                  <a:pt x="11652756" y="6048592"/>
                  <a:pt x="11644529" y="6048592"/>
                  <a:pt x="11638359" y="6050671"/>
                </a:cubicBezTo>
                <a:cubicBezTo>
                  <a:pt x="11636303" y="6050671"/>
                  <a:pt x="11636303" y="6050671"/>
                  <a:pt x="11636303" y="6050671"/>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alpha val="0"/>
                  </a:schemeClr>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 </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p:nvPr>
        </p:nvSpPr>
        <p:spPr>
          <a:xfrm>
            <a:off x="296333" y="3345532"/>
            <a:ext cx="4986867" cy="1975764"/>
          </a:xfrm>
        </p:spPr>
        <p:txBody>
          <a:bodyPr>
            <a:normAutofit/>
          </a:bodyPr>
          <a:lstStyle>
            <a:lvl1pPr marL="0" indent="0" algn="l">
              <a:buNone/>
              <a:defRPr sz="33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6" name="Text Placeholder 11">
            <a:extLst>
              <a:ext uri="{FF2B5EF4-FFF2-40B4-BE49-F238E27FC236}">
                <a16:creationId xmlns:a16="http://schemas.microsoft.com/office/drawing/2014/main" id="{920966B7-D1BD-4B62-9DEB-FE17AF3EED72}"/>
              </a:ext>
            </a:extLst>
          </p:cNvPr>
          <p:cNvSpPr>
            <a:spLocks noGrp="1"/>
          </p:cNvSpPr>
          <p:nvPr>
            <p:ph type="body" sz="quarter" idx="14" hasCustomPrompt="1"/>
          </p:nvPr>
        </p:nvSpPr>
        <p:spPr>
          <a:xfrm>
            <a:off x="296332" y="2141538"/>
            <a:ext cx="5906347"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a:t>Title</a:t>
            </a:r>
          </a:p>
        </p:txBody>
      </p:sp>
      <p:sp>
        <p:nvSpPr>
          <p:cNvPr id="14" name="Slide Number Placeholder 5">
            <a:extLst>
              <a:ext uri="{FF2B5EF4-FFF2-40B4-BE49-F238E27FC236}">
                <a16:creationId xmlns:a16="http://schemas.microsoft.com/office/drawing/2014/main" id="{63EA0955-37FE-447B-A91D-F8B3D5534973}"/>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1175822330"/>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picTx">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Picture Placeholder 2"/>
          <p:cNvSpPr>
            <a:spLocks noGrp="1"/>
          </p:cNvSpPr>
          <p:nvPr>
            <p:ph type="pic" idx="1"/>
          </p:nvPr>
        </p:nvSpPr>
        <p:spPr>
          <a:xfrm>
            <a:off x="5183188" y="987427"/>
            <a:ext cx="617220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pPr defTabSz="685800">
              <a:defRPr/>
            </a:pPr>
            <a:endParaRPr lang="en-US">
              <a:solidFill>
                <a:srgbClr val="01B4E7">
                  <a:tint val="75000"/>
                </a:srgbClr>
              </a:solidFill>
              <a:latin typeface="Calibri" panose="020F0502020204030204"/>
            </a:endParaRPr>
          </a:p>
        </p:txBody>
      </p:sp>
      <p:sp>
        <p:nvSpPr>
          <p:cNvPr id="6" name="Footer Placeholder 5"/>
          <p:cNvSpPr>
            <a:spLocks noGrp="1"/>
          </p:cNvSpPr>
          <p:nvPr>
            <p:ph type="ftr" sz="quarter" idx="11"/>
          </p:nvPr>
        </p:nvSpPr>
        <p:spPr/>
        <p:txBody>
          <a:bodyPr/>
          <a:lstStyle/>
          <a:p>
            <a:pPr defTabSz="685800">
              <a:defRPr/>
            </a:pPr>
            <a:endParaRPr lang="en-US">
              <a:solidFill>
                <a:srgbClr val="01B4E7">
                  <a:tint val="75000"/>
                </a:srgbClr>
              </a:solidFill>
              <a:latin typeface="Calibri" panose="020F0502020204030204"/>
            </a:endParaRPr>
          </a:p>
        </p:txBody>
      </p:sp>
      <p:sp>
        <p:nvSpPr>
          <p:cNvPr id="7" name="Slide Number Placeholder 6"/>
          <p:cNvSpPr>
            <a:spLocks noGrp="1"/>
          </p:cNvSpPr>
          <p:nvPr>
            <p:ph type="sldNum" sz="quarter" idx="12"/>
          </p:nvPr>
        </p:nvSpPr>
        <p:spPr/>
        <p:txBody>
          <a:bodyPr/>
          <a:lstStyle/>
          <a:p>
            <a:pPr defTabSz="685800">
              <a:defRPr/>
            </a:pPr>
            <a:fld id="{CE041C85-46E5-8649-8CB5-559295B1D80A}" type="slidenum">
              <a:rPr lang="en-US" smtClean="0">
                <a:solidFill>
                  <a:srgbClr val="01B4E7">
                    <a:tint val="75000"/>
                  </a:srgbClr>
                </a:solidFill>
                <a:latin typeface="Calibri" panose="020F0502020204030204"/>
              </a:rPr>
              <a:pPr defTabSz="685800">
                <a:defRPr/>
              </a:pPr>
              <a:t>‹#›</a:t>
            </a:fld>
            <a:endParaRPr lang="en-US">
              <a:solidFill>
                <a:srgbClr val="01B4E7">
                  <a:tint val="75000"/>
                </a:srgbClr>
              </a:solidFill>
              <a:latin typeface="Calibri" panose="020F0502020204030204"/>
            </a:endParaRPr>
          </a:p>
        </p:txBody>
      </p:sp>
    </p:spTree>
    <p:extLst>
      <p:ext uri="{BB962C8B-B14F-4D97-AF65-F5344CB8AC3E}">
        <p14:creationId xmlns:p14="http://schemas.microsoft.com/office/powerpoint/2010/main" val="738627242"/>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98138F-9445-45B4-0496-0E07B4146F48}"/>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AU"/>
          </a:p>
        </p:txBody>
      </p:sp>
      <p:sp>
        <p:nvSpPr>
          <p:cNvPr id="3" name="Subtitle 2">
            <a:extLst>
              <a:ext uri="{FF2B5EF4-FFF2-40B4-BE49-F238E27FC236}">
                <a16:creationId xmlns:a16="http://schemas.microsoft.com/office/drawing/2014/main" id="{F4455E84-30E8-3EF7-BF24-84CCC31B2200}"/>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AU"/>
          </a:p>
        </p:txBody>
      </p:sp>
      <p:sp>
        <p:nvSpPr>
          <p:cNvPr id="4" name="Date Placeholder 3">
            <a:extLst>
              <a:ext uri="{FF2B5EF4-FFF2-40B4-BE49-F238E27FC236}">
                <a16:creationId xmlns:a16="http://schemas.microsoft.com/office/drawing/2014/main" id="{058124D1-302C-3BDF-C8F9-28461F983C2E}"/>
              </a:ext>
            </a:extLst>
          </p:cNvPr>
          <p:cNvSpPr>
            <a:spLocks noGrp="1"/>
          </p:cNvSpPr>
          <p:nvPr>
            <p:ph type="dt" sz="half" idx="10"/>
          </p:nvPr>
        </p:nvSpPr>
        <p:spPr/>
        <p:txBody>
          <a:bodyPr/>
          <a:lstStyle/>
          <a:p>
            <a:fld id="{9E668F83-A5C6-4C14-A237-21D569C9D561}" type="datetimeFigureOut">
              <a:rPr lang="en-AU" smtClean="0"/>
              <a:t>30-Apr-2025</a:t>
            </a:fld>
            <a:endParaRPr lang="en-AU"/>
          </a:p>
        </p:txBody>
      </p:sp>
      <p:sp>
        <p:nvSpPr>
          <p:cNvPr id="5" name="Footer Placeholder 4">
            <a:extLst>
              <a:ext uri="{FF2B5EF4-FFF2-40B4-BE49-F238E27FC236}">
                <a16:creationId xmlns:a16="http://schemas.microsoft.com/office/drawing/2014/main" id="{4C67C6E6-2FD7-614D-5722-FF00BAD4075D}"/>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2F459E9C-F905-EB89-7DA8-8FABD64691DC}"/>
              </a:ext>
            </a:extLst>
          </p:cNvPr>
          <p:cNvSpPr>
            <a:spLocks noGrp="1"/>
          </p:cNvSpPr>
          <p:nvPr>
            <p:ph type="sldNum" sz="quarter" idx="12"/>
          </p:nvPr>
        </p:nvSpPr>
        <p:spPr/>
        <p:txBody>
          <a:bodyPr/>
          <a:lstStyle/>
          <a:p>
            <a:fld id="{4133FEC0-DC59-4964-BFFD-8CD9832900B8}" type="slidenum">
              <a:rPr lang="en-AU" smtClean="0"/>
              <a:t>‹#›</a:t>
            </a:fld>
            <a:endParaRPr lang="en-AU"/>
          </a:p>
        </p:txBody>
      </p:sp>
    </p:spTree>
    <p:extLst>
      <p:ext uri="{BB962C8B-B14F-4D97-AF65-F5344CB8AC3E}">
        <p14:creationId xmlns:p14="http://schemas.microsoft.com/office/powerpoint/2010/main" val="266924847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9878C1-7B47-D457-70FD-619CEBDD4EA3}"/>
              </a:ext>
            </a:extLst>
          </p:cNvPr>
          <p:cNvSpPr>
            <a:spLocks noGrp="1"/>
          </p:cNvSpPr>
          <p:nvPr>
            <p:ph type="title"/>
          </p:nvPr>
        </p:nvSpPr>
        <p:spPr/>
        <p:txBody>
          <a:bodyPr/>
          <a:lstStyle/>
          <a:p>
            <a:r>
              <a:rPr lang="en-US"/>
              <a:t>Click to edit Master title style</a:t>
            </a:r>
            <a:endParaRPr lang="en-AU"/>
          </a:p>
        </p:txBody>
      </p:sp>
      <p:sp>
        <p:nvSpPr>
          <p:cNvPr id="3" name="Content Placeholder 2">
            <a:extLst>
              <a:ext uri="{FF2B5EF4-FFF2-40B4-BE49-F238E27FC236}">
                <a16:creationId xmlns:a16="http://schemas.microsoft.com/office/drawing/2014/main" id="{00465FD8-F8EC-7F6F-2850-A929605F3ED9}"/>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Date Placeholder 3">
            <a:extLst>
              <a:ext uri="{FF2B5EF4-FFF2-40B4-BE49-F238E27FC236}">
                <a16:creationId xmlns:a16="http://schemas.microsoft.com/office/drawing/2014/main" id="{D36AF0E9-8215-CA8A-8580-FACB2A098868}"/>
              </a:ext>
            </a:extLst>
          </p:cNvPr>
          <p:cNvSpPr>
            <a:spLocks noGrp="1"/>
          </p:cNvSpPr>
          <p:nvPr>
            <p:ph type="dt" sz="half" idx="10"/>
          </p:nvPr>
        </p:nvSpPr>
        <p:spPr/>
        <p:txBody>
          <a:bodyPr/>
          <a:lstStyle/>
          <a:p>
            <a:fld id="{9E668F83-A5C6-4C14-A237-21D569C9D561}" type="datetimeFigureOut">
              <a:rPr lang="en-AU" smtClean="0"/>
              <a:t>30-Apr-2025</a:t>
            </a:fld>
            <a:endParaRPr lang="en-AU"/>
          </a:p>
        </p:txBody>
      </p:sp>
      <p:sp>
        <p:nvSpPr>
          <p:cNvPr id="5" name="Footer Placeholder 4">
            <a:extLst>
              <a:ext uri="{FF2B5EF4-FFF2-40B4-BE49-F238E27FC236}">
                <a16:creationId xmlns:a16="http://schemas.microsoft.com/office/drawing/2014/main" id="{0EADF78F-14FE-D262-E8A8-DE4136484DB9}"/>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072509DC-E469-3736-A53A-FCC4C952113E}"/>
              </a:ext>
            </a:extLst>
          </p:cNvPr>
          <p:cNvSpPr>
            <a:spLocks noGrp="1"/>
          </p:cNvSpPr>
          <p:nvPr>
            <p:ph type="sldNum" sz="quarter" idx="12"/>
          </p:nvPr>
        </p:nvSpPr>
        <p:spPr/>
        <p:txBody>
          <a:bodyPr/>
          <a:lstStyle/>
          <a:p>
            <a:fld id="{4133FEC0-DC59-4964-BFFD-8CD9832900B8}" type="slidenum">
              <a:rPr lang="en-AU" smtClean="0"/>
              <a:t>‹#›</a:t>
            </a:fld>
            <a:endParaRPr lang="en-AU"/>
          </a:p>
        </p:txBody>
      </p:sp>
    </p:spTree>
    <p:extLst>
      <p:ext uri="{BB962C8B-B14F-4D97-AF65-F5344CB8AC3E}">
        <p14:creationId xmlns:p14="http://schemas.microsoft.com/office/powerpoint/2010/main" val="88077033"/>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1A18FB2-FE4E-73B0-C47D-FE4AEF9F56F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AU"/>
          </a:p>
        </p:txBody>
      </p:sp>
      <p:sp>
        <p:nvSpPr>
          <p:cNvPr id="3" name="Text Placeholder 2">
            <a:extLst>
              <a:ext uri="{FF2B5EF4-FFF2-40B4-BE49-F238E27FC236}">
                <a16:creationId xmlns:a16="http://schemas.microsoft.com/office/drawing/2014/main" id="{F167A4EB-7C66-0836-5F6E-CF2771C98CCA}"/>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048ED56B-6DA3-DE3D-1D7A-1C79FA90C7ED}"/>
              </a:ext>
            </a:extLst>
          </p:cNvPr>
          <p:cNvSpPr>
            <a:spLocks noGrp="1"/>
          </p:cNvSpPr>
          <p:nvPr>
            <p:ph type="dt" sz="half" idx="10"/>
          </p:nvPr>
        </p:nvSpPr>
        <p:spPr/>
        <p:txBody>
          <a:bodyPr/>
          <a:lstStyle/>
          <a:p>
            <a:fld id="{9E668F83-A5C6-4C14-A237-21D569C9D561}" type="datetimeFigureOut">
              <a:rPr lang="en-AU" smtClean="0"/>
              <a:t>30-Apr-2025</a:t>
            </a:fld>
            <a:endParaRPr lang="en-AU"/>
          </a:p>
        </p:txBody>
      </p:sp>
      <p:sp>
        <p:nvSpPr>
          <p:cNvPr id="5" name="Footer Placeholder 4">
            <a:extLst>
              <a:ext uri="{FF2B5EF4-FFF2-40B4-BE49-F238E27FC236}">
                <a16:creationId xmlns:a16="http://schemas.microsoft.com/office/drawing/2014/main" id="{37FBABA8-10E4-4201-1F28-DD40E9126530}"/>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6157B433-A485-90BB-769A-FC49396BD4BD}"/>
              </a:ext>
            </a:extLst>
          </p:cNvPr>
          <p:cNvSpPr>
            <a:spLocks noGrp="1"/>
          </p:cNvSpPr>
          <p:nvPr>
            <p:ph type="sldNum" sz="quarter" idx="12"/>
          </p:nvPr>
        </p:nvSpPr>
        <p:spPr/>
        <p:txBody>
          <a:bodyPr/>
          <a:lstStyle/>
          <a:p>
            <a:fld id="{4133FEC0-DC59-4964-BFFD-8CD9832900B8}" type="slidenum">
              <a:rPr lang="en-AU" smtClean="0"/>
              <a:t>‹#›</a:t>
            </a:fld>
            <a:endParaRPr lang="en-AU"/>
          </a:p>
        </p:txBody>
      </p:sp>
    </p:spTree>
    <p:extLst>
      <p:ext uri="{BB962C8B-B14F-4D97-AF65-F5344CB8AC3E}">
        <p14:creationId xmlns:p14="http://schemas.microsoft.com/office/powerpoint/2010/main" val="1691529200"/>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642A297-3A21-EECD-977B-7F09154B0FC6}"/>
              </a:ext>
            </a:extLst>
          </p:cNvPr>
          <p:cNvSpPr>
            <a:spLocks noGrp="1"/>
          </p:cNvSpPr>
          <p:nvPr>
            <p:ph type="title"/>
          </p:nvPr>
        </p:nvSpPr>
        <p:spPr/>
        <p:txBody>
          <a:bodyPr/>
          <a:lstStyle/>
          <a:p>
            <a:r>
              <a:rPr lang="en-US"/>
              <a:t>Click to edit Master title style</a:t>
            </a:r>
            <a:endParaRPr lang="en-AU"/>
          </a:p>
        </p:txBody>
      </p:sp>
      <p:sp>
        <p:nvSpPr>
          <p:cNvPr id="3" name="Content Placeholder 2">
            <a:extLst>
              <a:ext uri="{FF2B5EF4-FFF2-40B4-BE49-F238E27FC236}">
                <a16:creationId xmlns:a16="http://schemas.microsoft.com/office/drawing/2014/main" id="{B9545F0A-5904-C76B-F76F-55C73814A34E}"/>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Content Placeholder 3">
            <a:extLst>
              <a:ext uri="{FF2B5EF4-FFF2-40B4-BE49-F238E27FC236}">
                <a16:creationId xmlns:a16="http://schemas.microsoft.com/office/drawing/2014/main" id="{37FDA42D-B180-D025-3881-061CB5995391}"/>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5" name="Date Placeholder 4">
            <a:extLst>
              <a:ext uri="{FF2B5EF4-FFF2-40B4-BE49-F238E27FC236}">
                <a16:creationId xmlns:a16="http://schemas.microsoft.com/office/drawing/2014/main" id="{D82E7308-2A33-D574-0002-801BE07D2ED5}"/>
              </a:ext>
            </a:extLst>
          </p:cNvPr>
          <p:cNvSpPr>
            <a:spLocks noGrp="1"/>
          </p:cNvSpPr>
          <p:nvPr>
            <p:ph type="dt" sz="half" idx="10"/>
          </p:nvPr>
        </p:nvSpPr>
        <p:spPr/>
        <p:txBody>
          <a:bodyPr/>
          <a:lstStyle/>
          <a:p>
            <a:fld id="{9E668F83-A5C6-4C14-A237-21D569C9D561}" type="datetimeFigureOut">
              <a:rPr lang="en-AU" smtClean="0"/>
              <a:t>30-Apr-2025</a:t>
            </a:fld>
            <a:endParaRPr lang="en-AU"/>
          </a:p>
        </p:txBody>
      </p:sp>
      <p:sp>
        <p:nvSpPr>
          <p:cNvPr id="6" name="Footer Placeholder 5">
            <a:extLst>
              <a:ext uri="{FF2B5EF4-FFF2-40B4-BE49-F238E27FC236}">
                <a16:creationId xmlns:a16="http://schemas.microsoft.com/office/drawing/2014/main" id="{E203062C-CEFB-ED64-19B0-25D76963AD4B}"/>
              </a:ext>
            </a:extLst>
          </p:cNvPr>
          <p:cNvSpPr>
            <a:spLocks noGrp="1"/>
          </p:cNvSpPr>
          <p:nvPr>
            <p:ph type="ftr" sz="quarter" idx="11"/>
          </p:nvPr>
        </p:nvSpPr>
        <p:spPr/>
        <p:txBody>
          <a:bodyPr/>
          <a:lstStyle/>
          <a:p>
            <a:endParaRPr lang="en-AU"/>
          </a:p>
        </p:txBody>
      </p:sp>
      <p:sp>
        <p:nvSpPr>
          <p:cNvPr id="7" name="Slide Number Placeholder 6">
            <a:extLst>
              <a:ext uri="{FF2B5EF4-FFF2-40B4-BE49-F238E27FC236}">
                <a16:creationId xmlns:a16="http://schemas.microsoft.com/office/drawing/2014/main" id="{F4C04EED-718B-ED94-5260-C0E26E77398B}"/>
              </a:ext>
            </a:extLst>
          </p:cNvPr>
          <p:cNvSpPr>
            <a:spLocks noGrp="1"/>
          </p:cNvSpPr>
          <p:nvPr>
            <p:ph type="sldNum" sz="quarter" idx="12"/>
          </p:nvPr>
        </p:nvSpPr>
        <p:spPr/>
        <p:txBody>
          <a:bodyPr/>
          <a:lstStyle/>
          <a:p>
            <a:fld id="{4133FEC0-DC59-4964-BFFD-8CD9832900B8}" type="slidenum">
              <a:rPr lang="en-AU" smtClean="0"/>
              <a:t>‹#›</a:t>
            </a:fld>
            <a:endParaRPr lang="en-AU"/>
          </a:p>
        </p:txBody>
      </p:sp>
    </p:spTree>
    <p:extLst>
      <p:ext uri="{BB962C8B-B14F-4D97-AF65-F5344CB8AC3E}">
        <p14:creationId xmlns:p14="http://schemas.microsoft.com/office/powerpoint/2010/main" val="36983103"/>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C78792B-D1D0-DE2E-35A5-91482DA1406B}"/>
              </a:ext>
            </a:extLst>
          </p:cNvPr>
          <p:cNvSpPr>
            <a:spLocks noGrp="1"/>
          </p:cNvSpPr>
          <p:nvPr>
            <p:ph type="title"/>
          </p:nvPr>
        </p:nvSpPr>
        <p:spPr>
          <a:xfrm>
            <a:off x="839788" y="365125"/>
            <a:ext cx="10515600" cy="1325563"/>
          </a:xfrm>
        </p:spPr>
        <p:txBody>
          <a:bodyPr/>
          <a:lstStyle/>
          <a:p>
            <a:r>
              <a:rPr lang="en-US"/>
              <a:t>Click to edit Master title style</a:t>
            </a:r>
            <a:endParaRPr lang="en-AU"/>
          </a:p>
        </p:txBody>
      </p:sp>
      <p:sp>
        <p:nvSpPr>
          <p:cNvPr id="3" name="Text Placeholder 2">
            <a:extLst>
              <a:ext uri="{FF2B5EF4-FFF2-40B4-BE49-F238E27FC236}">
                <a16:creationId xmlns:a16="http://schemas.microsoft.com/office/drawing/2014/main" id="{09E08849-F0AF-071D-A902-77A9CA8BBC21}"/>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DB560EF0-64CF-6E38-B301-35DD8285FF48}"/>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5" name="Text Placeholder 4">
            <a:extLst>
              <a:ext uri="{FF2B5EF4-FFF2-40B4-BE49-F238E27FC236}">
                <a16:creationId xmlns:a16="http://schemas.microsoft.com/office/drawing/2014/main" id="{43EF3A0C-B29D-8CFA-F813-F3E3B2C8DFFA}"/>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BA2BF188-5D91-6FA2-58C2-9CE4CA4EE106}"/>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7" name="Date Placeholder 6">
            <a:extLst>
              <a:ext uri="{FF2B5EF4-FFF2-40B4-BE49-F238E27FC236}">
                <a16:creationId xmlns:a16="http://schemas.microsoft.com/office/drawing/2014/main" id="{34D1A0F3-EED2-63DC-F84D-20D4C9D94B52}"/>
              </a:ext>
            </a:extLst>
          </p:cNvPr>
          <p:cNvSpPr>
            <a:spLocks noGrp="1"/>
          </p:cNvSpPr>
          <p:nvPr>
            <p:ph type="dt" sz="half" idx="10"/>
          </p:nvPr>
        </p:nvSpPr>
        <p:spPr/>
        <p:txBody>
          <a:bodyPr/>
          <a:lstStyle/>
          <a:p>
            <a:fld id="{9E668F83-A5C6-4C14-A237-21D569C9D561}" type="datetimeFigureOut">
              <a:rPr lang="en-AU" smtClean="0"/>
              <a:t>30-Apr-2025</a:t>
            </a:fld>
            <a:endParaRPr lang="en-AU"/>
          </a:p>
        </p:txBody>
      </p:sp>
      <p:sp>
        <p:nvSpPr>
          <p:cNvPr id="8" name="Footer Placeholder 7">
            <a:extLst>
              <a:ext uri="{FF2B5EF4-FFF2-40B4-BE49-F238E27FC236}">
                <a16:creationId xmlns:a16="http://schemas.microsoft.com/office/drawing/2014/main" id="{C473B526-D30D-3341-123A-656D6E391CBD}"/>
              </a:ext>
            </a:extLst>
          </p:cNvPr>
          <p:cNvSpPr>
            <a:spLocks noGrp="1"/>
          </p:cNvSpPr>
          <p:nvPr>
            <p:ph type="ftr" sz="quarter" idx="11"/>
          </p:nvPr>
        </p:nvSpPr>
        <p:spPr/>
        <p:txBody>
          <a:bodyPr/>
          <a:lstStyle/>
          <a:p>
            <a:endParaRPr lang="en-AU"/>
          </a:p>
        </p:txBody>
      </p:sp>
      <p:sp>
        <p:nvSpPr>
          <p:cNvPr id="9" name="Slide Number Placeholder 8">
            <a:extLst>
              <a:ext uri="{FF2B5EF4-FFF2-40B4-BE49-F238E27FC236}">
                <a16:creationId xmlns:a16="http://schemas.microsoft.com/office/drawing/2014/main" id="{01E3C0A5-1D33-C53F-6ED0-76377003B2F7}"/>
              </a:ext>
            </a:extLst>
          </p:cNvPr>
          <p:cNvSpPr>
            <a:spLocks noGrp="1"/>
          </p:cNvSpPr>
          <p:nvPr>
            <p:ph type="sldNum" sz="quarter" idx="12"/>
          </p:nvPr>
        </p:nvSpPr>
        <p:spPr/>
        <p:txBody>
          <a:bodyPr/>
          <a:lstStyle/>
          <a:p>
            <a:fld id="{4133FEC0-DC59-4964-BFFD-8CD9832900B8}" type="slidenum">
              <a:rPr lang="en-AU" smtClean="0"/>
              <a:t>‹#›</a:t>
            </a:fld>
            <a:endParaRPr lang="en-AU"/>
          </a:p>
        </p:txBody>
      </p:sp>
    </p:spTree>
    <p:extLst>
      <p:ext uri="{BB962C8B-B14F-4D97-AF65-F5344CB8AC3E}">
        <p14:creationId xmlns:p14="http://schemas.microsoft.com/office/powerpoint/2010/main" val="2651955725"/>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4BEF67-A6BB-9B0C-235D-249B5B54C099}"/>
              </a:ext>
            </a:extLst>
          </p:cNvPr>
          <p:cNvSpPr>
            <a:spLocks noGrp="1"/>
          </p:cNvSpPr>
          <p:nvPr>
            <p:ph type="title"/>
          </p:nvPr>
        </p:nvSpPr>
        <p:spPr/>
        <p:txBody>
          <a:bodyPr/>
          <a:lstStyle/>
          <a:p>
            <a:r>
              <a:rPr lang="en-US"/>
              <a:t>Click to edit Master title style</a:t>
            </a:r>
            <a:endParaRPr lang="en-AU"/>
          </a:p>
        </p:txBody>
      </p:sp>
      <p:sp>
        <p:nvSpPr>
          <p:cNvPr id="3" name="Date Placeholder 2">
            <a:extLst>
              <a:ext uri="{FF2B5EF4-FFF2-40B4-BE49-F238E27FC236}">
                <a16:creationId xmlns:a16="http://schemas.microsoft.com/office/drawing/2014/main" id="{2BCB2E1C-4155-CFBA-A669-BB73AD107A68}"/>
              </a:ext>
            </a:extLst>
          </p:cNvPr>
          <p:cNvSpPr>
            <a:spLocks noGrp="1"/>
          </p:cNvSpPr>
          <p:nvPr>
            <p:ph type="dt" sz="half" idx="10"/>
          </p:nvPr>
        </p:nvSpPr>
        <p:spPr/>
        <p:txBody>
          <a:bodyPr/>
          <a:lstStyle/>
          <a:p>
            <a:fld id="{9E668F83-A5C6-4C14-A237-21D569C9D561}" type="datetimeFigureOut">
              <a:rPr lang="en-AU" smtClean="0"/>
              <a:t>30-Apr-2025</a:t>
            </a:fld>
            <a:endParaRPr lang="en-AU"/>
          </a:p>
        </p:txBody>
      </p:sp>
      <p:sp>
        <p:nvSpPr>
          <p:cNvPr id="4" name="Footer Placeholder 3">
            <a:extLst>
              <a:ext uri="{FF2B5EF4-FFF2-40B4-BE49-F238E27FC236}">
                <a16:creationId xmlns:a16="http://schemas.microsoft.com/office/drawing/2014/main" id="{770931F7-9E9E-8E6D-72EB-35CA9D1F829C}"/>
              </a:ext>
            </a:extLst>
          </p:cNvPr>
          <p:cNvSpPr>
            <a:spLocks noGrp="1"/>
          </p:cNvSpPr>
          <p:nvPr>
            <p:ph type="ftr" sz="quarter" idx="11"/>
          </p:nvPr>
        </p:nvSpPr>
        <p:spPr/>
        <p:txBody>
          <a:bodyPr/>
          <a:lstStyle/>
          <a:p>
            <a:endParaRPr lang="en-AU"/>
          </a:p>
        </p:txBody>
      </p:sp>
      <p:sp>
        <p:nvSpPr>
          <p:cNvPr id="5" name="Slide Number Placeholder 4">
            <a:extLst>
              <a:ext uri="{FF2B5EF4-FFF2-40B4-BE49-F238E27FC236}">
                <a16:creationId xmlns:a16="http://schemas.microsoft.com/office/drawing/2014/main" id="{7C1C6CF9-639E-9BC5-4B6A-2703AB17FD98}"/>
              </a:ext>
            </a:extLst>
          </p:cNvPr>
          <p:cNvSpPr>
            <a:spLocks noGrp="1"/>
          </p:cNvSpPr>
          <p:nvPr>
            <p:ph type="sldNum" sz="quarter" idx="12"/>
          </p:nvPr>
        </p:nvSpPr>
        <p:spPr/>
        <p:txBody>
          <a:bodyPr/>
          <a:lstStyle/>
          <a:p>
            <a:fld id="{4133FEC0-DC59-4964-BFFD-8CD9832900B8}" type="slidenum">
              <a:rPr lang="en-AU" smtClean="0"/>
              <a:t>‹#›</a:t>
            </a:fld>
            <a:endParaRPr lang="en-AU"/>
          </a:p>
        </p:txBody>
      </p:sp>
    </p:spTree>
    <p:extLst>
      <p:ext uri="{BB962C8B-B14F-4D97-AF65-F5344CB8AC3E}">
        <p14:creationId xmlns:p14="http://schemas.microsoft.com/office/powerpoint/2010/main" val="1216667848"/>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349923A-85A4-3C65-40E9-888EF63AE705}"/>
              </a:ext>
            </a:extLst>
          </p:cNvPr>
          <p:cNvSpPr>
            <a:spLocks noGrp="1"/>
          </p:cNvSpPr>
          <p:nvPr>
            <p:ph type="dt" sz="half" idx="10"/>
          </p:nvPr>
        </p:nvSpPr>
        <p:spPr/>
        <p:txBody>
          <a:bodyPr/>
          <a:lstStyle/>
          <a:p>
            <a:fld id="{9E668F83-A5C6-4C14-A237-21D569C9D561}" type="datetimeFigureOut">
              <a:rPr lang="en-AU" smtClean="0"/>
              <a:t>30-Apr-2025</a:t>
            </a:fld>
            <a:endParaRPr lang="en-AU"/>
          </a:p>
        </p:txBody>
      </p:sp>
      <p:sp>
        <p:nvSpPr>
          <p:cNvPr id="3" name="Footer Placeholder 2">
            <a:extLst>
              <a:ext uri="{FF2B5EF4-FFF2-40B4-BE49-F238E27FC236}">
                <a16:creationId xmlns:a16="http://schemas.microsoft.com/office/drawing/2014/main" id="{CD568958-C855-F0EE-7D7C-2295088F0560}"/>
              </a:ext>
            </a:extLst>
          </p:cNvPr>
          <p:cNvSpPr>
            <a:spLocks noGrp="1"/>
          </p:cNvSpPr>
          <p:nvPr>
            <p:ph type="ftr" sz="quarter" idx="11"/>
          </p:nvPr>
        </p:nvSpPr>
        <p:spPr/>
        <p:txBody>
          <a:bodyPr/>
          <a:lstStyle/>
          <a:p>
            <a:endParaRPr lang="en-AU"/>
          </a:p>
        </p:txBody>
      </p:sp>
      <p:sp>
        <p:nvSpPr>
          <p:cNvPr id="4" name="Slide Number Placeholder 3">
            <a:extLst>
              <a:ext uri="{FF2B5EF4-FFF2-40B4-BE49-F238E27FC236}">
                <a16:creationId xmlns:a16="http://schemas.microsoft.com/office/drawing/2014/main" id="{C6ADFF73-4878-0AFF-BDE9-186F97604D7A}"/>
              </a:ext>
            </a:extLst>
          </p:cNvPr>
          <p:cNvSpPr>
            <a:spLocks noGrp="1"/>
          </p:cNvSpPr>
          <p:nvPr>
            <p:ph type="sldNum" sz="quarter" idx="12"/>
          </p:nvPr>
        </p:nvSpPr>
        <p:spPr/>
        <p:txBody>
          <a:bodyPr/>
          <a:lstStyle/>
          <a:p>
            <a:fld id="{4133FEC0-DC59-4964-BFFD-8CD9832900B8}" type="slidenum">
              <a:rPr lang="en-AU" smtClean="0"/>
              <a:t>‹#›</a:t>
            </a:fld>
            <a:endParaRPr lang="en-AU"/>
          </a:p>
        </p:txBody>
      </p:sp>
    </p:spTree>
    <p:extLst>
      <p:ext uri="{BB962C8B-B14F-4D97-AF65-F5344CB8AC3E}">
        <p14:creationId xmlns:p14="http://schemas.microsoft.com/office/powerpoint/2010/main" val="268787833"/>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572427-C101-931E-2DD6-B543517C329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AU"/>
          </a:p>
        </p:txBody>
      </p:sp>
      <p:sp>
        <p:nvSpPr>
          <p:cNvPr id="3" name="Content Placeholder 2">
            <a:extLst>
              <a:ext uri="{FF2B5EF4-FFF2-40B4-BE49-F238E27FC236}">
                <a16:creationId xmlns:a16="http://schemas.microsoft.com/office/drawing/2014/main" id="{00FC1623-F90C-218A-F851-663C1F5D9D8B}"/>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Text Placeholder 3">
            <a:extLst>
              <a:ext uri="{FF2B5EF4-FFF2-40B4-BE49-F238E27FC236}">
                <a16:creationId xmlns:a16="http://schemas.microsoft.com/office/drawing/2014/main" id="{98A313A4-852B-ACF3-4DA8-9815E65FB21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F80AD6BA-08E7-EC75-9685-C618DC5F9C33}"/>
              </a:ext>
            </a:extLst>
          </p:cNvPr>
          <p:cNvSpPr>
            <a:spLocks noGrp="1"/>
          </p:cNvSpPr>
          <p:nvPr>
            <p:ph type="dt" sz="half" idx="10"/>
          </p:nvPr>
        </p:nvSpPr>
        <p:spPr/>
        <p:txBody>
          <a:bodyPr/>
          <a:lstStyle/>
          <a:p>
            <a:fld id="{9E668F83-A5C6-4C14-A237-21D569C9D561}" type="datetimeFigureOut">
              <a:rPr lang="en-AU" smtClean="0"/>
              <a:t>30-Apr-2025</a:t>
            </a:fld>
            <a:endParaRPr lang="en-AU"/>
          </a:p>
        </p:txBody>
      </p:sp>
      <p:sp>
        <p:nvSpPr>
          <p:cNvPr id="6" name="Footer Placeholder 5">
            <a:extLst>
              <a:ext uri="{FF2B5EF4-FFF2-40B4-BE49-F238E27FC236}">
                <a16:creationId xmlns:a16="http://schemas.microsoft.com/office/drawing/2014/main" id="{17DC9A30-7104-008C-2F06-71E3FB485067}"/>
              </a:ext>
            </a:extLst>
          </p:cNvPr>
          <p:cNvSpPr>
            <a:spLocks noGrp="1"/>
          </p:cNvSpPr>
          <p:nvPr>
            <p:ph type="ftr" sz="quarter" idx="11"/>
          </p:nvPr>
        </p:nvSpPr>
        <p:spPr/>
        <p:txBody>
          <a:bodyPr/>
          <a:lstStyle/>
          <a:p>
            <a:endParaRPr lang="en-AU"/>
          </a:p>
        </p:txBody>
      </p:sp>
      <p:sp>
        <p:nvSpPr>
          <p:cNvPr id="7" name="Slide Number Placeholder 6">
            <a:extLst>
              <a:ext uri="{FF2B5EF4-FFF2-40B4-BE49-F238E27FC236}">
                <a16:creationId xmlns:a16="http://schemas.microsoft.com/office/drawing/2014/main" id="{45ED05FC-5E49-5215-0561-1AB0A87516D6}"/>
              </a:ext>
            </a:extLst>
          </p:cNvPr>
          <p:cNvSpPr>
            <a:spLocks noGrp="1"/>
          </p:cNvSpPr>
          <p:nvPr>
            <p:ph type="sldNum" sz="quarter" idx="12"/>
          </p:nvPr>
        </p:nvSpPr>
        <p:spPr/>
        <p:txBody>
          <a:bodyPr/>
          <a:lstStyle/>
          <a:p>
            <a:fld id="{4133FEC0-DC59-4964-BFFD-8CD9832900B8}" type="slidenum">
              <a:rPr lang="en-AU" smtClean="0"/>
              <a:t>‹#›</a:t>
            </a:fld>
            <a:endParaRPr lang="en-AU"/>
          </a:p>
        </p:txBody>
      </p:sp>
    </p:spTree>
    <p:extLst>
      <p:ext uri="{BB962C8B-B14F-4D97-AF65-F5344CB8AC3E}">
        <p14:creationId xmlns:p14="http://schemas.microsoft.com/office/powerpoint/2010/main" val="424073543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76A66D-CF58-0447-A97E-4788D20B84CA}"/>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AU"/>
          </a:p>
        </p:txBody>
      </p:sp>
      <p:sp>
        <p:nvSpPr>
          <p:cNvPr id="3" name="Picture Placeholder 2">
            <a:extLst>
              <a:ext uri="{FF2B5EF4-FFF2-40B4-BE49-F238E27FC236}">
                <a16:creationId xmlns:a16="http://schemas.microsoft.com/office/drawing/2014/main" id="{71871130-2A60-BC25-50E4-06F4F641463E}"/>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a:extLst>
              <a:ext uri="{FF2B5EF4-FFF2-40B4-BE49-F238E27FC236}">
                <a16:creationId xmlns:a16="http://schemas.microsoft.com/office/drawing/2014/main" id="{2E6A95A0-18E5-A5CF-A1F6-1E198E86072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5B3FC1E9-9148-C50B-4463-101B8DBE5442}"/>
              </a:ext>
            </a:extLst>
          </p:cNvPr>
          <p:cNvSpPr>
            <a:spLocks noGrp="1"/>
          </p:cNvSpPr>
          <p:nvPr>
            <p:ph type="dt" sz="half" idx="10"/>
          </p:nvPr>
        </p:nvSpPr>
        <p:spPr/>
        <p:txBody>
          <a:bodyPr/>
          <a:lstStyle/>
          <a:p>
            <a:fld id="{9E668F83-A5C6-4C14-A237-21D569C9D561}" type="datetimeFigureOut">
              <a:rPr lang="en-AU" smtClean="0"/>
              <a:t>30-Apr-2025</a:t>
            </a:fld>
            <a:endParaRPr lang="en-AU"/>
          </a:p>
        </p:txBody>
      </p:sp>
      <p:sp>
        <p:nvSpPr>
          <p:cNvPr id="6" name="Footer Placeholder 5">
            <a:extLst>
              <a:ext uri="{FF2B5EF4-FFF2-40B4-BE49-F238E27FC236}">
                <a16:creationId xmlns:a16="http://schemas.microsoft.com/office/drawing/2014/main" id="{783EFFC1-DAE7-F398-F55A-69C667CCBE15}"/>
              </a:ext>
            </a:extLst>
          </p:cNvPr>
          <p:cNvSpPr>
            <a:spLocks noGrp="1"/>
          </p:cNvSpPr>
          <p:nvPr>
            <p:ph type="ftr" sz="quarter" idx="11"/>
          </p:nvPr>
        </p:nvSpPr>
        <p:spPr/>
        <p:txBody>
          <a:bodyPr/>
          <a:lstStyle/>
          <a:p>
            <a:endParaRPr lang="en-AU"/>
          </a:p>
        </p:txBody>
      </p:sp>
      <p:sp>
        <p:nvSpPr>
          <p:cNvPr id="7" name="Slide Number Placeholder 6">
            <a:extLst>
              <a:ext uri="{FF2B5EF4-FFF2-40B4-BE49-F238E27FC236}">
                <a16:creationId xmlns:a16="http://schemas.microsoft.com/office/drawing/2014/main" id="{655F9437-4881-6F49-9391-3FFF024D7F43}"/>
              </a:ext>
            </a:extLst>
          </p:cNvPr>
          <p:cNvSpPr>
            <a:spLocks noGrp="1"/>
          </p:cNvSpPr>
          <p:nvPr>
            <p:ph type="sldNum" sz="quarter" idx="12"/>
          </p:nvPr>
        </p:nvSpPr>
        <p:spPr/>
        <p:txBody>
          <a:bodyPr/>
          <a:lstStyle/>
          <a:p>
            <a:fld id="{4133FEC0-DC59-4964-BFFD-8CD9832900B8}" type="slidenum">
              <a:rPr lang="en-AU" smtClean="0"/>
              <a:t>‹#›</a:t>
            </a:fld>
            <a:endParaRPr lang="en-AU"/>
          </a:p>
        </p:txBody>
      </p:sp>
    </p:spTree>
    <p:extLst>
      <p:ext uri="{BB962C8B-B14F-4D97-AF65-F5344CB8AC3E}">
        <p14:creationId xmlns:p14="http://schemas.microsoft.com/office/powerpoint/2010/main" val="3154968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F849F9-4BCF-B9E3-BEE1-FB2605B53B74}"/>
              </a:ext>
            </a:extLst>
          </p:cNvPr>
          <p:cNvSpPr>
            <a:spLocks noGrp="1"/>
          </p:cNvSpPr>
          <p:nvPr>
            <p:ph type="title"/>
          </p:nvPr>
        </p:nvSpPr>
        <p:spPr/>
        <p:txBody>
          <a:bodyPr/>
          <a:lstStyle/>
          <a:p>
            <a:r>
              <a:rPr lang="en-US"/>
              <a:t>Click to edit Master title style</a:t>
            </a:r>
            <a:endParaRPr lang="en-AU"/>
          </a:p>
        </p:txBody>
      </p:sp>
      <p:sp>
        <p:nvSpPr>
          <p:cNvPr id="3" name="Vertical Text Placeholder 2">
            <a:extLst>
              <a:ext uri="{FF2B5EF4-FFF2-40B4-BE49-F238E27FC236}">
                <a16:creationId xmlns:a16="http://schemas.microsoft.com/office/drawing/2014/main" id="{69E029DE-D75F-C63E-6C64-FE953E9B56AD}"/>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Date Placeholder 3">
            <a:extLst>
              <a:ext uri="{FF2B5EF4-FFF2-40B4-BE49-F238E27FC236}">
                <a16:creationId xmlns:a16="http://schemas.microsoft.com/office/drawing/2014/main" id="{0B10ED25-99E2-E33F-6129-19207049DF0D}"/>
              </a:ext>
            </a:extLst>
          </p:cNvPr>
          <p:cNvSpPr>
            <a:spLocks noGrp="1"/>
          </p:cNvSpPr>
          <p:nvPr>
            <p:ph type="dt" sz="half" idx="10"/>
          </p:nvPr>
        </p:nvSpPr>
        <p:spPr/>
        <p:txBody>
          <a:bodyPr/>
          <a:lstStyle/>
          <a:p>
            <a:fld id="{9E668F83-A5C6-4C14-A237-21D569C9D561}" type="datetimeFigureOut">
              <a:rPr lang="en-AU" smtClean="0"/>
              <a:t>30-Apr-2025</a:t>
            </a:fld>
            <a:endParaRPr lang="en-AU"/>
          </a:p>
        </p:txBody>
      </p:sp>
      <p:sp>
        <p:nvSpPr>
          <p:cNvPr id="5" name="Footer Placeholder 4">
            <a:extLst>
              <a:ext uri="{FF2B5EF4-FFF2-40B4-BE49-F238E27FC236}">
                <a16:creationId xmlns:a16="http://schemas.microsoft.com/office/drawing/2014/main" id="{1EEFDEB8-59CE-5583-D906-075E37C0D988}"/>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DB309AAE-6325-F7A6-FCB9-92537FFFA9FD}"/>
              </a:ext>
            </a:extLst>
          </p:cNvPr>
          <p:cNvSpPr>
            <a:spLocks noGrp="1"/>
          </p:cNvSpPr>
          <p:nvPr>
            <p:ph type="sldNum" sz="quarter" idx="12"/>
          </p:nvPr>
        </p:nvSpPr>
        <p:spPr/>
        <p:txBody>
          <a:bodyPr/>
          <a:lstStyle/>
          <a:p>
            <a:fld id="{4133FEC0-DC59-4964-BFFD-8CD9832900B8}" type="slidenum">
              <a:rPr lang="en-AU" smtClean="0"/>
              <a:t>‹#›</a:t>
            </a:fld>
            <a:endParaRPr lang="en-AU"/>
          </a:p>
        </p:txBody>
      </p:sp>
    </p:spTree>
    <p:extLst>
      <p:ext uri="{BB962C8B-B14F-4D97-AF65-F5344CB8AC3E}">
        <p14:creationId xmlns:p14="http://schemas.microsoft.com/office/powerpoint/2010/main" val="366126152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740DBE3-AB95-3B21-D7C0-7396295BF950}"/>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AU"/>
          </a:p>
        </p:txBody>
      </p:sp>
      <p:sp>
        <p:nvSpPr>
          <p:cNvPr id="3" name="Vertical Text Placeholder 2">
            <a:extLst>
              <a:ext uri="{FF2B5EF4-FFF2-40B4-BE49-F238E27FC236}">
                <a16:creationId xmlns:a16="http://schemas.microsoft.com/office/drawing/2014/main" id="{38454959-9991-A336-7382-70A11AC91C08}"/>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Date Placeholder 3">
            <a:extLst>
              <a:ext uri="{FF2B5EF4-FFF2-40B4-BE49-F238E27FC236}">
                <a16:creationId xmlns:a16="http://schemas.microsoft.com/office/drawing/2014/main" id="{3DA21134-5F05-7122-2CEA-22239C3637C4}"/>
              </a:ext>
            </a:extLst>
          </p:cNvPr>
          <p:cNvSpPr>
            <a:spLocks noGrp="1"/>
          </p:cNvSpPr>
          <p:nvPr>
            <p:ph type="dt" sz="half" idx="10"/>
          </p:nvPr>
        </p:nvSpPr>
        <p:spPr/>
        <p:txBody>
          <a:bodyPr/>
          <a:lstStyle/>
          <a:p>
            <a:fld id="{9E668F83-A5C6-4C14-A237-21D569C9D561}" type="datetimeFigureOut">
              <a:rPr lang="en-AU" smtClean="0"/>
              <a:t>30-Apr-2025</a:t>
            </a:fld>
            <a:endParaRPr lang="en-AU"/>
          </a:p>
        </p:txBody>
      </p:sp>
      <p:sp>
        <p:nvSpPr>
          <p:cNvPr id="5" name="Footer Placeholder 4">
            <a:extLst>
              <a:ext uri="{FF2B5EF4-FFF2-40B4-BE49-F238E27FC236}">
                <a16:creationId xmlns:a16="http://schemas.microsoft.com/office/drawing/2014/main" id="{EB1D72A1-7455-FC7E-204D-D521142AF04F}"/>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7C281AD9-202F-2CB0-D1FB-CF82AF722CD9}"/>
              </a:ext>
            </a:extLst>
          </p:cNvPr>
          <p:cNvSpPr>
            <a:spLocks noGrp="1"/>
          </p:cNvSpPr>
          <p:nvPr>
            <p:ph type="sldNum" sz="quarter" idx="12"/>
          </p:nvPr>
        </p:nvSpPr>
        <p:spPr/>
        <p:txBody>
          <a:bodyPr/>
          <a:lstStyle/>
          <a:p>
            <a:fld id="{4133FEC0-DC59-4964-BFFD-8CD9832900B8}" type="slidenum">
              <a:rPr lang="en-AU" smtClean="0"/>
              <a:t>‹#›</a:t>
            </a:fld>
            <a:endParaRPr lang="en-AU"/>
          </a:p>
        </p:txBody>
      </p:sp>
    </p:spTree>
    <p:extLst>
      <p:ext uri="{BB962C8B-B14F-4D97-AF65-F5344CB8AC3E}">
        <p14:creationId xmlns:p14="http://schemas.microsoft.com/office/powerpoint/2010/main" val="412692898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E8EC10C-0B7F-E19E-9773-A956CFA168F7}"/>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AU"/>
          </a:p>
        </p:txBody>
      </p:sp>
      <p:sp>
        <p:nvSpPr>
          <p:cNvPr id="3" name="Subtitle 2">
            <a:extLst>
              <a:ext uri="{FF2B5EF4-FFF2-40B4-BE49-F238E27FC236}">
                <a16:creationId xmlns:a16="http://schemas.microsoft.com/office/drawing/2014/main" id="{200D1E6B-1361-1846-29DF-DC313C79EE0D}"/>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AU"/>
          </a:p>
        </p:txBody>
      </p:sp>
      <p:sp>
        <p:nvSpPr>
          <p:cNvPr id="4" name="Date Placeholder 3">
            <a:extLst>
              <a:ext uri="{FF2B5EF4-FFF2-40B4-BE49-F238E27FC236}">
                <a16:creationId xmlns:a16="http://schemas.microsoft.com/office/drawing/2014/main" id="{9061A2B5-9835-CF87-2A7E-9E3D6D08B3DB}"/>
              </a:ext>
            </a:extLst>
          </p:cNvPr>
          <p:cNvSpPr>
            <a:spLocks noGrp="1"/>
          </p:cNvSpPr>
          <p:nvPr>
            <p:ph type="dt" sz="half" idx="10"/>
          </p:nvPr>
        </p:nvSpPr>
        <p:spPr/>
        <p:txBody>
          <a:bodyPr/>
          <a:lstStyle/>
          <a:p>
            <a:fld id="{E6704047-1E6C-4C74-B378-51BD5CEF6233}" type="datetimeFigureOut">
              <a:rPr lang="en-AU" smtClean="0"/>
              <a:t>30-Apr-2025</a:t>
            </a:fld>
            <a:endParaRPr lang="en-AU"/>
          </a:p>
        </p:txBody>
      </p:sp>
      <p:sp>
        <p:nvSpPr>
          <p:cNvPr id="5" name="Footer Placeholder 4">
            <a:extLst>
              <a:ext uri="{FF2B5EF4-FFF2-40B4-BE49-F238E27FC236}">
                <a16:creationId xmlns:a16="http://schemas.microsoft.com/office/drawing/2014/main" id="{5402F9BC-E9EC-9832-A1FC-0B36399C80D2}"/>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52374D8C-A5AA-57D2-43A9-1D3702A39E05}"/>
              </a:ext>
            </a:extLst>
          </p:cNvPr>
          <p:cNvSpPr>
            <a:spLocks noGrp="1"/>
          </p:cNvSpPr>
          <p:nvPr>
            <p:ph type="sldNum" sz="quarter" idx="12"/>
          </p:nvPr>
        </p:nvSpPr>
        <p:spPr/>
        <p:txBody>
          <a:bodyPr/>
          <a:lstStyle/>
          <a:p>
            <a:fld id="{AE59EA02-AC7B-4239-937E-DB77E52F798D}" type="slidenum">
              <a:rPr lang="en-AU" smtClean="0"/>
              <a:t>‹#›</a:t>
            </a:fld>
            <a:endParaRPr lang="en-AU"/>
          </a:p>
        </p:txBody>
      </p:sp>
    </p:spTree>
    <p:extLst>
      <p:ext uri="{BB962C8B-B14F-4D97-AF65-F5344CB8AC3E}">
        <p14:creationId xmlns:p14="http://schemas.microsoft.com/office/powerpoint/2010/main" val="3367216983"/>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399517-5B08-538D-CE8C-617484458E25}"/>
              </a:ext>
            </a:extLst>
          </p:cNvPr>
          <p:cNvSpPr>
            <a:spLocks noGrp="1"/>
          </p:cNvSpPr>
          <p:nvPr>
            <p:ph type="title"/>
          </p:nvPr>
        </p:nvSpPr>
        <p:spPr/>
        <p:txBody>
          <a:bodyPr/>
          <a:lstStyle/>
          <a:p>
            <a:r>
              <a:rPr lang="en-US"/>
              <a:t>Click to edit Master title style</a:t>
            </a:r>
            <a:endParaRPr lang="en-AU"/>
          </a:p>
        </p:txBody>
      </p:sp>
      <p:sp>
        <p:nvSpPr>
          <p:cNvPr id="3" name="Content Placeholder 2">
            <a:extLst>
              <a:ext uri="{FF2B5EF4-FFF2-40B4-BE49-F238E27FC236}">
                <a16:creationId xmlns:a16="http://schemas.microsoft.com/office/drawing/2014/main" id="{093E3A7B-5B4F-7ECC-F0B4-495B3A00DD3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Date Placeholder 3">
            <a:extLst>
              <a:ext uri="{FF2B5EF4-FFF2-40B4-BE49-F238E27FC236}">
                <a16:creationId xmlns:a16="http://schemas.microsoft.com/office/drawing/2014/main" id="{A1F12AB9-E0E1-C5DE-8D4A-03763C0D4FC1}"/>
              </a:ext>
            </a:extLst>
          </p:cNvPr>
          <p:cNvSpPr>
            <a:spLocks noGrp="1"/>
          </p:cNvSpPr>
          <p:nvPr>
            <p:ph type="dt" sz="half" idx="10"/>
          </p:nvPr>
        </p:nvSpPr>
        <p:spPr/>
        <p:txBody>
          <a:bodyPr/>
          <a:lstStyle/>
          <a:p>
            <a:fld id="{E6704047-1E6C-4C74-B378-51BD5CEF6233}" type="datetimeFigureOut">
              <a:rPr lang="en-AU" smtClean="0"/>
              <a:t>30-Apr-2025</a:t>
            </a:fld>
            <a:endParaRPr lang="en-AU"/>
          </a:p>
        </p:txBody>
      </p:sp>
      <p:sp>
        <p:nvSpPr>
          <p:cNvPr id="5" name="Footer Placeholder 4">
            <a:extLst>
              <a:ext uri="{FF2B5EF4-FFF2-40B4-BE49-F238E27FC236}">
                <a16:creationId xmlns:a16="http://schemas.microsoft.com/office/drawing/2014/main" id="{7990428F-E48B-047A-7973-AEAB34584AEB}"/>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5B3B6BF2-0704-1ADE-F5BB-AFD66E360ABF}"/>
              </a:ext>
            </a:extLst>
          </p:cNvPr>
          <p:cNvSpPr>
            <a:spLocks noGrp="1"/>
          </p:cNvSpPr>
          <p:nvPr>
            <p:ph type="sldNum" sz="quarter" idx="12"/>
          </p:nvPr>
        </p:nvSpPr>
        <p:spPr/>
        <p:txBody>
          <a:bodyPr/>
          <a:lstStyle/>
          <a:p>
            <a:fld id="{AE59EA02-AC7B-4239-937E-DB77E52F798D}" type="slidenum">
              <a:rPr lang="en-AU" smtClean="0"/>
              <a:t>‹#›</a:t>
            </a:fld>
            <a:endParaRPr lang="en-AU"/>
          </a:p>
        </p:txBody>
      </p:sp>
    </p:spTree>
    <p:extLst>
      <p:ext uri="{BB962C8B-B14F-4D97-AF65-F5344CB8AC3E}">
        <p14:creationId xmlns:p14="http://schemas.microsoft.com/office/powerpoint/2010/main" val="2353439550"/>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49FFFC-68AB-7E28-8807-2BC7774E238F}"/>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AU"/>
          </a:p>
        </p:txBody>
      </p:sp>
      <p:sp>
        <p:nvSpPr>
          <p:cNvPr id="3" name="Text Placeholder 2">
            <a:extLst>
              <a:ext uri="{FF2B5EF4-FFF2-40B4-BE49-F238E27FC236}">
                <a16:creationId xmlns:a16="http://schemas.microsoft.com/office/drawing/2014/main" id="{429C805F-BF1F-3784-3E10-192D108054E0}"/>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F8CD88D1-279F-5327-1854-D9C61CC33B9E}"/>
              </a:ext>
            </a:extLst>
          </p:cNvPr>
          <p:cNvSpPr>
            <a:spLocks noGrp="1"/>
          </p:cNvSpPr>
          <p:nvPr>
            <p:ph type="dt" sz="half" idx="10"/>
          </p:nvPr>
        </p:nvSpPr>
        <p:spPr/>
        <p:txBody>
          <a:bodyPr/>
          <a:lstStyle/>
          <a:p>
            <a:fld id="{E6704047-1E6C-4C74-B378-51BD5CEF6233}" type="datetimeFigureOut">
              <a:rPr lang="en-AU" smtClean="0"/>
              <a:t>30-Apr-2025</a:t>
            </a:fld>
            <a:endParaRPr lang="en-AU"/>
          </a:p>
        </p:txBody>
      </p:sp>
      <p:sp>
        <p:nvSpPr>
          <p:cNvPr id="5" name="Footer Placeholder 4">
            <a:extLst>
              <a:ext uri="{FF2B5EF4-FFF2-40B4-BE49-F238E27FC236}">
                <a16:creationId xmlns:a16="http://schemas.microsoft.com/office/drawing/2014/main" id="{22296D3D-13BE-EE36-F514-8E67AC8242AA}"/>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FA68F6D2-443B-E34D-8910-BB731DCE23A3}"/>
              </a:ext>
            </a:extLst>
          </p:cNvPr>
          <p:cNvSpPr>
            <a:spLocks noGrp="1"/>
          </p:cNvSpPr>
          <p:nvPr>
            <p:ph type="sldNum" sz="quarter" idx="12"/>
          </p:nvPr>
        </p:nvSpPr>
        <p:spPr/>
        <p:txBody>
          <a:bodyPr/>
          <a:lstStyle/>
          <a:p>
            <a:fld id="{AE59EA02-AC7B-4239-937E-DB77E52F798D}" type="slidenum">
              <a:rPr lang="en-AU" smtClean="0"/>
              <a:t>‹#›</a:t>
            </a:fld>
            <a:endParaRPr lang="en-AU"/>
          </a:p>
        </p:txBody>
      </p:sp>
    </p:spTree>
    <p:extLst>
      <p:ext uri="{BB962C8B-B14F-4D97-AF65-F5344CB8AC3E}">
        <p14:creationId xmlns:p14="http://schemas.microsoft.com/office/powerpoint/2010/main" val="1596718727"/>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3EACE7-E029-33A8-9037-A6FB22CBC120}"/>
              </a:ext>
            </a:extLst>
          </p:cNvPr>
          <p:cNvSpPr>
            <a:spLocks noGrp="1"/>
          </p:cNvSpPr>
          <p:nvPr>
            <p:ph type="title"/>
          </p:nvPr>
        </p:nvSpPr>
        <p:spPr/>
        <p:txBody>
          <a:bodyPr/>
          <a:lstStyle/>
          <a:p>
            <a:r>
              <a:rPr lang="en-US"/>
              <a:t>Click to edit Master title style</a:t>
            </a:r>
            <a:endParaRPr lang="en-AU"/>
          </a:p>
        </p:txBody>
      </p:sp>
      <p:sp>
        <p:nvSpPr>
          <p:cNvPr id="3" name="Content Placeholder 2">
            <a:extLst>
              <a:ext uri="{FF2B5EF4-FFF2-40B4-BE49-F238E27FC236}">
                <a16:creationId xmlns:a16="http://schemas.microsoft.com/office/drawing/2014/main" id="{ED5118D9-6005-CA8F-4D81-2FA0C3B0AF11}"/>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Content Placeholder 3">
            <a:extLst>
              <a:ext uri="{FF2B5EF4-FFF2-40B4-BE49-F238E27FC236}">
                <a16:creationId xmlns:a16="http://schemas.microsoft.com/office/drawing/2014/main" id="{C3099921-6D1F-127E-807A-64A72301E7CF}"/>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5" name="Date Placeholder 4">
            <a:extLst>
              <a:ext uri="{FF2B5EF4-FFF2-40B4-BE49-F238E27FC236}">
                <a16:creationId xmlns:a16="http://schemas.microsoft.com/office/drawing/2014/main" id="{B6F91DAE-4A6A-DA66-0DD4-80AABE8DD376}"/>
              </a:ext>
            </a:extLst>
          </p:cNvPr>
          <p:cNvSpPr>
            <a:spLocks noGrp="1"/>
          </p:cNvSpPr>
          <p:nvPr>
            <p:ph type="dt" sz="half" idx="10"/>
          </p:nvPr>
        </p:nvSpPr>
        <p:spPr/>
        <p:txBody>
          <a:bodyPr/>
          <a:lstStyle/>
          <a:p>
            <a:fld id="{E6704047-1E6C-4C74-B378-51BD5CEF6233}" type="datetimeFigureOut">
              <a:rPr lang="en-AU" smtClean="0"/>
              <a:t>30-Apr-2025</a:t>
            </a:fld>
            <a:endParaRPr lang="en-AU"/>
          </a:p>
        </p:txBody>
      </p:sp>
      <p:sp>
        <p:nvSpPr>
          <p:cNvPr id="6" name="Footer Placeholder 5">
            <a:extLst>
              <a:ext uri="{FF2B5EF4-FFF2-40B4-BE49-F238E27FC236}">
                <a16:creationId xmlns:a16="http://schemas.microsoft.com/office/drawing/2014/main" id="{B5044B62-D915-8064-6F60-C174D4E06200}"/>
              </a:ext>
            </a:extLst>
          </p:cNvPr>
          <p:cNvSpPr>
            <a:spLocks noGrp="1"/>
          </p:cNvSpPr>
          <p:nvPr>
            <p:ph type="ftr" sz="quarter" idx="11"/>
          </p:nvPr>
        </p:nvSpPr>
        <p:spPr/>
        <p:txBody>
          <a:bodyPr/>
          <a:lstStyle/>
          <a:p>
            <a:endParaRPr lang="en-AU"/>
          </a:p>
        </p:txBody>
      </p:sp>
      <p:sp>
        <p:nvSpPr>
          <p:cNvPr id="7" name="Slide Number Placeholder 6">
            <a:extLst>
              <a:ext uri="{FF2B5EF4-FFF2-40B4-BE49-F238E27FC236}">
                <a16:creationId xmlns:a16="http://schemas.microsoft.com/office/drawing/2014/main" id="{EF4C790D-262F-279B-62EC-6424A89FC970}"/>
              </a:ext>
            </a:extLst>
          </p:cNvPr>
          <p:cNvSpPr>
            <a:spLocks noGrp="1"/>
          </p:cNvSpPr>
          <p:nvPr>
            <p:ph type="sldNum" sz="quarter" idx="12"/>
          </p:nvPr>
        </p:nvSpPr>
        <p:spPr/>
        <p:txBody>
          <a:bodyPr/>
          <a:lstStyle/>
          <a:p>
            <a:fld id="{AE59EA02-AC7B-4239-937E-DB77E52F798D}" type="slidenum">
              <a:rPr lang="en-AU" smtClean="0"/>
              <a:t>‹#›</a:t>
            </a:fld>
            <a:endParaRPr lang="en-AU"/>
          </a:p>
        </p:txBody>
      </p:sp>
    </p:spTree>
    <p:extLst>
      <p:ext uri="{BB962C8B-B14F-4D97-AF65-F5344CB8AC3E}">
        <p14:creationId xmlns:p14="http://schemas.microsoft.com/office/powerpoint/2010/main" val="3896312046"/>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55497A-1F7A-26D9-2779-47E8815543FB}"/>
              </a:ext>
            </a:extLst>
          </p:cNvPr>
          <p:cNvSpPr>
            <a:spLocks noGrp="1"/>
          </p:cNvSpPr>
          <p:nvPr>
            <p:ph type="title"/>
          </p:nvPr>
        </p:nvSpPr>
        <p:spPr>
          <a:xfrm>
            <a:off x="839788" y="365125"/>
            <a:ext cx="10515600" cy="1325563"/>
          </a:xfrm>
        </p:spPr>
        <p:txBody>
          <a:bodyPr/>
          <a:lstStyle/>
          <a:p>
            <a:r>
              <a:rPr lang="en-US"/>
              <a:t>Click to edit Master title style</a:t>
            </a:r>
            <a:endParaRPr lang="en-AU"/>
          </a:p>
        </p:txBody>
      </p:sp>
      <p:sp>
        <p:nvSpPr>
          <p:cNvPr id="3" name="Text Placeholder 2">
            <a:extLst>
              <a:ext uri="{FF2B5EF4-FFF2-40B4-BE49-F238E27FC236}">
                <a16:creationId xmlns:a16="http://schemas.microsoft.com/office/drawing/2014/main" id="{39B87F30-F417-9A48-EEFE-3937C6CD44EB}"/>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AFA27A5-D720-3860-36AD-FC1D4A182F29}"/>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5" name="Text Placeholder 4">
            <a:extLst>
              <a:ext uri="{FF2B5EF4-FFF2-40B4-BE49-F238E27FC236}">
                <a16:creationId xmlns:a16="http://schemas.microsoft.com/office/drawing/2014/main" id="{7B9FE06D-D169-C9BA-3697-CAFB4D363511}"/>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D9AC70AD-C07D-D8BC-0C8B-607774AEE6C6}"/>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7" name="Date Placeholder 6">
            <a:extLst>
              <a:ext uri="{FF2B5EF4-FFF2-40B4-BE49-F238E27FC236}">
                <a16:creationId xmlns:a16="http://schemas.microsoft.com/office/drawing/2014/main" id="{60B8581B-7832-43F3-1558-C4ED9C0C4C13}"/>
              </a:ext>
            </a:extLst>
          </p:cNvPr>
          <p:cNvSpPr>
            <a:spLocks noGrp="1"/>
          </p:cNvSpPr>
          <p:nvPr>
            <p:ph type="dt" sz="half" idx="10"/>
          </p:nvPr>
        </p:nvSpPr>
        <p:spPr/>
        <p:txBody>
          <a:bodyPr/>
          <a:lstStyle/>
          <a:p>
            <a:fld id="{E6704047-1E6C-4C74-B378-51BD5CEF6233}" type="datetimeFigureOut">
              <a:rPr lang="en-AU" smtClean="0"/>
              <a:t>30-Apr-2025</a:t>
            </a:fld>
            <a:endParaRPr lang="en-AU"/>
          </a:p>
        </p:txBody>
      </p:sp>
      <p:sp>
        <p:nvSpPr>
          <p:cNvPr id="8" name="Footer Placeholder 7">
            <a:extLst>
              <a:ext uri="{FF2B5EF4-FFF2-40B4-BE49-F238E27FC236}">
                <a16:creationId xmlns:a16="http://schemas.microsoft.com/office/drawing/2014/main" id="{8D8CE505-0E42-DA3F-0A60-F0D0ED9879A4}"/>
              </a:ext>
            </a:extLst>
          </p:cNvPr>
          <p:cNvSpPr>
            <a:spLocks noGrp="1"/>
          </p:cNvSpPr>
          <p:nvPr>
            <p:ph type="ftr" sz="quarter" idx="11"/>
          </p:nvPr>
        </p:nvSpPr>
        <p:spPr/>
        <p:txBody>
          <a:bodyPr/>
          <a:lstStyle/>
          <a:p>
            <a:endParaRPr lang="en-AU"/>
          </a:p>
        </p:txBody>
      </p:sp>
      <p:sp>
        <p:nvSpPr>
          <p:cNvPr id="9" name="Slide Number Placeholder 8">
            <a:extLst>
              <a:ext uri="{FF2B5EF4-FFF2-40B4-BE49-F238E27FC236}">
                <a16:creationId xmlns:a16="http://schemas.microsoft.com/office/drawing/2014/main" id="{A27F632B-4B4B-546B-80B8-F9430E73A2C6}"/>
              </a:ext>
            </a:extLst>
          </p:cNvPr>
          <p:cNvSpPr>
            <a:spLocks noGrp="1"/>
          </p:cNvSpPr>
          <p:nvPr>
            <p:ph type="sldNum" sz="quarter" idx="12"/>
          </p:nvPr>
        </p:nvSpPr>
        <p:spPr/>
        <p:txBody>
          <a:bodyPr/>
          <a:lstStyle/>
          <a:p>
            <a:fld id="{AE59EA02-AC7B-4239-937E-DB77E52F798D}" type="slidenum">
              <a:rPr lang="en-AU" smtClean="0"/>
              <a:t>‹#›</a:t>
            </a:fld>
            <a:endParaRPr lang="en-AU"/>
          </a:p>
        </p:txBody>
      </p:sp>
    </p:spTree>
    <p:extLst>
      <p:ext uri="{BB962C8B-B14F-4D97-AF65-F5344CB8AC3E}">
        <p14:creationId xmlns:p14="http://schemas.microsoft.com/office/powerpoint/2010/main" val="196206361"/>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922578-2163-526F-601B-01BBA87965A4}"/>
              </a:ext>
            </a:extLst>
          </p:cNvPr>
          <p:cNvSpPr>
            <a:spLocks noGrp="1"/>
          </p:cNvSpPr>
          <p:nvPr>
            <p:ph type="title"/>
          </p:nvPr>
        </p:nvSpPr>
        <p:spPr/>
        <p:txBody>
          <a:bodyPr/>
          <a:lstStyle/>
          <a:p>
            <a:r>
              <a:rPr lang="en-US"/>
              <a:t>Click to edit Master title style</a:t>
            </a:r>
            <a:endParaRPr lang="en-AU"/>
          </a:p>
        </p:txBody>
      </p:sp>
      <p:sp>
        <p:nvSpPr>
          <p:cNvPr id="3" name="Date Placeholder 2">
            <a:extLst>
              <a:ext uri="{FF2B5EF4-FFF2-40B4-BE49-F238E27FC236}">
                <a16:creationId xmlns:a16="http://schemas.microsoft.com/office/drawing/2014/main" id="{BF99FF97-8BD6-1771-8D4F-7FA794CA2811}"/>
              </a:ext>
            </a:extLst>
          </p:cNvPr>
          <p:cNvSpPr>
            <a:spLocks noGrp="1"/>
          </p:cNvSpPr>
          <p:nvPr>
            <p:ph type="dt" sz="half" idx="10"/>
          </p:nvPr>
        </p:nvSpPr>
        <p:spPr/>
        <p:txBody>
          <a:bodyPr/>
          <a:lstStyle/>
          <a:p>
            <a:fld id="{E6704047-1E6C-4C74-B378-51BD5CEF6233}" type="datetimeFigureOut">
              <a:rPr lang="en-AU" smtClean="0"/>
              <a:t>30-Apr-2025</a:t>
            </a:fld>
            <a:endParaRPr lang="en-AU"/>
          </a:p>
        </p:txBody>
      </p:sp>
      <p:sp>
        <p:nvSpPr>
          <p:cNvPr id="4" name="Footer Placeholder 3">
            <a:extLst>
              <a:ext uri="{FF2B5EF4-FFF2-40B4-BE49-F238E27FC236}">
                <a16:creationId xmlns:a16="http://schemas.microsoft.com/office/drawing/2014/main" id="{AD55E35E-9FFE-28FB-A080-A6E8FF7841C8}"/>
              </a:ext>
            </a:extLst>
          </p:cNvPr>
          <p:cNvSpPr>
            <a:spLocks noGrp="1"/>
          </p:cNvSpPr>
          <p:nvPr>
            <p:ph type="ftr" sz="quarter" idx="11"/>
          </p:nvPr>
        </p:nvSpPr>
        <p:spPr/>
        <p:txBody>
          <a:bodyPr/>
          <a:lstStyle/>
          <a:p>
            <a:endParaRPr lang="en-AU"/>
          </a:p>
        </p:txBody>
      </p:sp>
      <p:sp>
        <p:nvSpPr>
          <p:cNvPr id="5" name="Slide Number Placeholder 4">
            <a:extLst>
              <a:ext uri="{FF2B5EF4-FFF2-40B4-BE49-F238E27FC236}">
                <a16:creationId xmlns:a16="http://schemas.microsoft.com/office/drawing/2014/main" id="{C95F6E7A-722B-587B-3B8F-855255ADFBD8}"/>
              </a:ext>
            </a:extLst>
          </p:cNvPr>
          <p:cNvSpPr>
            <a:spLocks noGrp="1"/>
          </p:cNvSpPr>
          <p:nvPr>
            <p:ph type="sldNum" sz="quarter" idx="12"/>
          </p:nvPr>
        </p:nvSpPr>
        <p:spPr/>
        <p:txBody>
          <a:bodyPr/>
          <a:lstStyle/>
          <a:p>
            <a:fld id="{AE59EA02-AC7B-4239-937E-DB77E52F798D}" type="slidenum">
              <a:rPr lang="en-AU" smtClean="0"/>
              <a:t>‹#›</a:t>
            </a:fld>
            <a:endParaRPr lang="en-AU"/>
          </a:p>
        </p:txBody>
      </p:sp>
    </p:spTree>
    <p:extLst>
      <p:ext uri="{BB962C8B-B14F-4D97-AF65-F5344CB8AC3E}">
        <p14:creationId xmlns:p14="http://schemas.microsoft.com/office/powerpoint/2010/main" val="1117179780"/>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82D68B4-CF24-71EF-F543-73AFDDA7789E}"/>
              </a:ext>
            </a:extLst>
          </p:cNvPr>
          <p:cNvSpPr>
            <a:spLocks noGrp="1"/>
          </p:cNvSpPr>
          <p:nvPr>
            <p:ph type="dt" sz="half" idx="10"/>
          </p:nvPr>
        </p:nvSpPr>
        <p:spPr/>
        <p:txBody>
          <a:bodyPr/>
          <a:lstStyle/>
          <a:p>
            <a:fld id="{E6704047-1E6C-4C74-B378-51BD5CEF6233}" type="datetimeFigureOut">
              <a:rPr lang="en-AU" smtClean="0"/>
              <a:t>30-Apr-2025</a:t>
            </a:fld>
            <a:endParaRPr lang="en-AU"/>
          </a:p>
        </p:txBody>
      </p:sp>
      <p:sp>
        <p:nvSpPr>
          <p:cNvPr id="3" name="Footer Placeholder 2">
            <a:extLst>
              <a:ext uri="{FF2B5EF4-FFF2-40B4-BE49-F238E27FC236}">
                <a16:creationId xmlns:a16="http://schemas.microsoft.com/office/drawing/2014/main" id="{ACC8F3D0-F9A3-BDDD-1996-FB80FABCF8D4}"/>
              </a:ext>
            </a:extLst>
          </p:cNvPr>
          <p:cNvSpPr>
            <a:spLocks noGrp="1"/>
          </p:cNvSpPr>
          <p:nvPr>
            <p:ph type="ftr" sz="quarter" idx="11"/>
          </p:nvPr>
        </p:nvSpPr>
        <p:spPr/>
        <p:txBody>
          <a:bodyPr/>
          <a:lstStyle/>
          <a:p>
            <a:endParaRPr lang="en-AU"/>
          </a:p>
        </p:txBody>
      </p:sp>
      <p:sp>
        <p:nvSpPr>
          <p:cNvPr id="4" name="Slide Number Placeholder 3">
            <a:extLst>
              <a:ext uri="{FF2B5EF4-FFF2-40B4-BE49-F238E27FC236}">
                <a16:creationId xmlns:a16="http://schemas.microsoft.com/office/drawing/2014/main" id="{7BD3DAD7-6261-7C54-13C8-EEDC62067E28}"/>
              </a:ext>
            </a:extLst>
          </p:cNvPr>
          <p:cNvSpPr>
            <a:spLocks noGrp="1"/>
          </p:cNvSpPr>
          <p:nvPr>
            <p:ph type="sldNum" sz="quarter" idx="12"/>
          </p:nvPr>
        </p:nvSpPr>
        <p:spPr/>
        <p:txBody>
          <a:bodyPr/>
          <a:lstStyle/>
          <a:p>
            <a:fld id="{AE59EA02-AC7B-4239-937E-DB77E52F798D}" type="slidenum">
              <a:rPr lang="en-AU" smtClean="0"/>
              <a:t>‹#›</a:t>
            </a:fld>
            <a:endParaRPr lang="en-AU"/>
          </a:p>
        </p:txBody>
      </p:sp>
    </p:spTree>
    <p:extLst>
      <p:ext uri="{BB962C8B-B14F-4D97-AF65-F5344CB8AC3E}">
        <p14:creationId xmlns:p14="http://schemas.microsoft.com/office/powerpoint/2010/main" val="2754758420"/>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AD7E31-0EC5-1415-96B3-5A68F9433D75}"/>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AU"/>
          </a:p>
        </p:txBody>
      </p:sp>
      <p:sp>
        <p:nvSpPr>
          <p:cNvPr id="3" name="Content Placeholder 2">
            <a:extLst>
              <a:ext uri="{FF2B5EF4-FFF2-40B4-BE49-F238E27FC236}">
                <a16:creationId xmlns:a16="http://schemas.microsoft.com/office/drawing/2014/main" id="{47261529-BE90-3C61-91C5-44084E3F8F09}"/>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Text Placeholder 3">
            <a:extLst>
              <a:ext uri="{FF2B5EF4-FFF2-40B4-BE49-F238E27FC236}">
                <a16:creationId xmlns:a16="http://schemas.microsoft.com/office/drawing/2014/main" id="{65FB095D-3DEA-0EAD-12CD-C6713FEBEB6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666455B5-43F4-C7FC-0F00-FFCE30E1504D}"/>
              </a:ext>
            </a:extLst>
          </p:cNvPr>
          <p:cNvSpPr>
            <a:spLocks noGrp="1"/>
          </p:cNvSpPr>
          <p:nvPr>
            <p:ph type="dt" sz="half" idx="10"/>
          </p:nvPr>
        </p:nvSpPr>
        <p:spPr/>
        <p:txBody>
          <a:bodyPr/>
          <a:lstStyle/>
          <a:p>
            <a:fld id="{E6704047-1E6C-4C74-B378-51BD5CEF6233}" type="datetimeFigureOut">
              <a:rPr lang="en-AU" smtClean="0"/>
              <a:t>30-Apr-2025</a:t>
            </a:fld>
            <a:endParaRPr lang="en-AU"/>
          </a:p>
        </p:txBody>
      </p:sp>
      <p:sp>
        <p:nvSpPr>
          <p:cNvPr id="6" name="Footer Placeholder 5">
            <a:extLst>
              <a:ext uri="{FF2B5EF4-FFF2-40B4-BE49-F238E27FC236}">
                <a16:creationId xmlns:a16="http://schemas.microsoft.com/office/drawing/2014/main" id="{3D94497C-7F7A-7EB8-6B99-91B45B0374D2}"/>
              </a:ext>
            </a:extLst>
          </p:cNvPr>
          <p:cNvSpPr>
            <a:spLocks noGrp="1"/>
          </p:cNvSpPr>
          <p:nvPr>
            <p:ph type="ftr" sz="quarter" idx="11"/>
          </p:nvPr>
        </p:nvSpPr>
        <p:spPr/>
        <p:txBody>
          <a:bodyPr/>
          <a:lstStyle/>
          <a:p>
            <a:endParaRPr lang="en-AU"/>
          </a:p>
        </p:txBody>
      </p:sp>
      <p:sp>
        <p:nvSpPr>
          <p:cNvPr id="7" name="Slide Number Placeholder 6">
            <a:extLst>
              <a:ext uri="{FF2B5EF4-FFF2-40B4-BE49-F238E27FC236}">
                <a16:creationId xmlns:a16="http://schemas.microsoft.com/office/drawing/2014/main" id="{F8D0EB9E-CD7C-97E5-734A-318B6E036EC3}"/>
              </a:ext>
            </a:extLst>
          </p:cNvPr>
          <p:cNvSpPr>
            <a:spLocks noGrp="1"/>
          </p:cNvSpPr>
          <p:nvPr>
            <p:ph type="sldNum" sz="quarter" idx="12"/>
          </p:nvPr>
        </p:nvSpPr>
        <p:spPr/>
        <p:txBody>
          <a:bodyPr/>
          <a:lstStyle/>
          <a:p>
            <a:fld id="{AE59EA02-AC7B-4239-937E-DB77E52F798D}" type="slidenum">
              <a:rPr lang="en-AU" smtClean="0"/>
              <a:t>‹#›</a:t>
            </a:fld>
            <a:endParaRPr lang="en-AU"/>
          </a:p>
        </p:txBody>
      </p:sp>
    </p:spTree>
    <p:extLst>
      <p:ext uri="{BB962C8B-B14F-4D97-AF65-F5344CB8AC3E}">
        <p14:creationId xmlns:p14="http://schemas.microsoft.com/office/powerpoint/2010/main" val="996376689"/>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C3E9BE-2134-DDAF-1FFB-49757C1603E9}"/>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AU"/>
          </a:p>
        </p:txBody>
      </p:sp>
      <p:sp>
        <p:nvSpPr>
          <p:cNvPr id="3" name="Picture Placeholder 2">
            <a:extLst>
              <a:ext uri="{FF2B5EF4-FFF2-40B4-BE49-F238E27FC236}">
                <a16:creationId xmlns:a16="http://schemas.microsoft.com/office/drawing/2014/main" id="{C35DCEFC-5305-1038-BEE6-E12CD0D2C8E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a:extLst>
              <a:ext uri="{FF2B5EF4-FFF2-40B4-BE49-F238E27FC236}">
                <a16:creationId xmlns:a16="http://schemas.microsoft.com/office/drawing/2014/main" id="{7E08BA62-A9C9-2899-5AB4-5DA0991E46E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D66C78E-6164-1670-592A-CB6F64E8D594}"/>
              </a:ext>
            </a:extLst>
          </p:cNvPr>
          <p:cNvSpPr>
            <a:spLocks noGrp="1"/>
          </p:cNvSpPr>
          <p:nvPr>
            <p:ph type="dt" sz="half" idx="10"/>
          </p:nvPr>
        </p:nvSpPr>
        <p:spPr/>
        <p:txBody>
          <a:bodyPr/>
          <a:lstStyle/>
          <a:p>
            <a:fld id="{E6704047-1E6C-4C74-B378-51BD5CEF6233}" type="datetimeFigureOut">
              <a:rPr lang="en-AU" smtClean="0"/>
              <a:t>30-Apr-2025</a:t>
            </a:fld>
            <a:endParaRPr lang="en-AU"/>
          </a:p>
        </p:txBody>
      </p:sp>
      <p:sp>
        <p:nvSpPr>
          <p:cNvPr id="6" name="Footer Placeholder 5">
            <a:extLst>
              <a:ext uri="{FF2B5EF4-FFF2-40B4-BE49-F238E27FC236}">
                <a16:creationId xmlns:a16="http://schemas.microsoft.com/office/drawing/2014/main" id="{87DAF449-F8DD-D628-022F-A8749AD71449}"/>
              </a:ext>
            </a:extLst>
          </p:cNvPr>
          <p:cNvSpPr>
            <a:spLocks noGrp="1"/>
          </p:cNvSpPr>
          <p:nvPr>
            <p:ph type="ftr" sz="quarter" idx="11"/>
          </p:nvPr>
        </p:nvSpPr>
        <p:spPr/>
        <p:txBody>
          <a:bodyPr/>
          <a:lstStyle/>
          <a:p>
            <a:endParaRPr lang="en-AU"/>
          </a:p>
        </p:txBody>
      </p:sp>
      <p:sp>
        <p:nvSpPr>
          <p:cNvPr id="7" name="Slide Number Placeholder 6">
            <a:extLst>
              <a:ext uri="{FF2B5EF4-FFF2-40B4-BE49-F238E27FC236}">
                <a16:creationId xmlns:a16="http://schemas.microsoft.com/office/drawing/2014/main" id="{88CE73ED-EDA0-B7B7-57A7-DBE30B20D7CA}"/>
              </a:ext>
            </a:extLst>
          </p:cNvPr>
          <p:cNvSpPr>
            <a:spLocks noGrp="1"/>
          </p:cNvSpPr>
          <p:nvPr>
            <p:ph type="sldNum" sz="quarter" idx="12"/>
          </p:nvPr>
        </p:nvSpPr>
        <p:spPr/>
        <p:txBody>
          <a:bodyPr/>
          <a:lstStyle/>
          <a:p>
            <a:fld id="{AE59EA02-AC7B-4239-937E-DB77E52F798D}" type="slidenum">
              <a:rPr lang="en-AU" smtClean="0"/>
              <a:t>‹#›</a:t>
            </a:fld>
            <a:endParaRPr lang="en-AU"/>
          </a:p>
        </p:txBody>
      </p:sp>
    </p:spTree>
    <p:extLst>
      <p:ext uri="{BB962C8B-B14F-4D97-AF65-F5344CB8AC3E}">
        <p14:creationId xmlns:p14="http://schemas.microsoft.com/office/powerpoint/2010/main" val="933952647"/>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828BF5-F6E7-60D9-8ADA-05C121335399}"/>
              </a:ext>
            </a:extLst>
          </p:cNvPr>
          <p:cNvSpPr>
            <a:spLocks noGrp="1"/>
          </p:cNvSpPr>
          <p:nvPr>
            <p:ph type="title"/>
          </p:nvPr>
        </p:nvSpPr>
        <p:spPr/>
        <p:txBody>
          <a:bodyPr/>
          <a:lstStyle/>
          <a:p>
            <a:r>
              <a:rPr lang="en-US"/>
              <a:t>Click to edit Master title style</a:t>
            </a:r>
            <a:endParaRPr lang="en-AU"/>
          </a:p>
        </p:txBody>
      </p:sp>
      <p:sp>
        <p:nvSpPr>
          <p:cNvPr id="3" name="Vertical Text Placeholder 2">
            <a:extLst>
              <a:ext uri="{FF2B5EF4-FFF2-40B4-BE49-F238E27FC236}">
                <a16:creationId xmlns:a16="http://schemas.microsoft.com/office/drawing/2014/main" id="{71FDC2C0-BC12-12A9-4ABB-ED7BAA7988B5}"/>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Date Placeholder 3">
            <a:extLst>
              <a:ext uri="{FF2B5EF4-FFF2-40B4-BE49-F238E27FC236}">
                <a16:creationId xmlns:a16="http://schemas.microsoft.com/office/drawing/2014/main" id="{271C05FB-8E23-6C6B-4C65-E80E3AD49D19}"/>
              </a:ext>
            </a:extLst>
          </p:cNvPr>
          <p:cNvSpPr>
            <a:spLocks noGrp="1"/>
          </p:cNvSpPr>
          <p:nvPr>
            <p:ph type="dt" sz="half" idx="10"/>
          </p:nvPr>
        </p:nvSpPr>
        <p:spPr/>
        <p:txBody>
          <a:bodyPr/>
          <a:lstStyle/>
          <a:p>
            <a:fld id="{E6704047-1E6C-4C74-B378-51BD5CEF6233}" type="datetimeFigureOut">
              <a:rPr lang="en-AU" smtClean="0"/>
              <a:t>30-Apr-2025</a:t>
            </a:fld>
            <a:endParaRPr lang="en-AU"/>
          </a:p>
        </p:txBody>
      </p:sp>
      <p:sp>
        <p:nvSpPr>
          <p:cNvPr id="5" name="Footer Placeholder 4">
            <a:extLst>
              <a:ext uri="{FF2B5EF4-FFF2-40B4-BE49-F238E27FC236}">
                <a16:creationId xmlns:a16="http://schemas.microsoft.com/office/drawing/2014/main" id="{20BC1755-5553-26D2-40F4-128F5B2C8F8F}"/>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3DDA9EFE-2C82-4475-7607-D4C7E9F7217F}"/>
              </a:ext>
            </a:extLst>
          </p:cNvPr>
          <p:cNvSpPr>
            <a:spLocks noGrp="1"/>
          </p:cNvSpPr>
          <p:nvPr>
            <p:ph type="sldNum" sz="quarter" idx="12"/>
          </p:nvPr>
        </p:nvSpPr>
        <p:spPr/>
        <p:txBody>
          <a:bodyPr/>
          <a:lstStyle/>
          <a:p>
            <a:fld id="{AE59EA02-AC7B-4239-937E-DB77E52F798D}" type="slidenum">
              <a:rPr lang="en-AU" smtClean="0"/>
              <a:t>‹#›</a:t>
            </a:fld>
            <a:endParaRPr lang="en-AU"/>
          </a:p>
        </p:txBody>
      </p:sp>
    </p:spTree>
    <p:extLst>
      <p:ext uri="{BB962C8B-B14F-4D97-AF65-F5344CB8AC3E}">
        <p14:creationId xmlns:p14="http://schemas.microsoft.com/office/powerpoint/2010/main" val="1262037778"/>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664CD926-2D5F-30C0-3F29-6EEF37ED0FD2}"/>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AU"/>
          </a:p>
        </p:txBody>
      </p:sp>
      <p:sp>
        <p:nvSpPr>
          <p:cNvPr id="3" name="Vertical Text Placeholder 2">
            <a:extLst>
              <a:ext uri="{FF2B5EF4-FFF2-40B4-BE49-F238E27FC236}">
                <a16:creationId xmlns:a16="http://schemas.microsoft.com/office/drawing/2014/main" id="{4D803D2E-BAE2-ECC7-D015-22910757E9B5}"/>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Date Placeholder 3">
            <a:extLst>
              <a:ext uri="{FF2B5EF4-FFF2-40B4-BE49-F238E27FC236}">
                <a16:creationId xmlns:a16="http://schemas.microsoft.com/office/drawing/2014/main" id="{369B11E4-F72B-A305-620E-721C0486FC89}"/>
              </a:ext>
            </a:extLst>
          </p:cNvPr>
          <p:cNvSpPr>
            <a:spLocks noGrp="1"/>
          </p:cNvSpPr>
          <p:nvPr>
            <p:ph type="dt" sz="half" idx="10"/>
          </p:nvPr>
        </p:nvSpPr>
        <p:spPr/>
        <p:txBody>
          <a:bodyPr/>
          <a:lstStyle/>
          <a:p>
            <a:fld id="{E6704047-1E6C-4C74-B378-51BD5CEF6233}" type="datetimeFigureOut">
              <a:rPr lang="en-AU" smtClean="0"/>
              <a:t>30-Apr-2025</a:t>
            </a:fld>
            <a:endParaRPr lang="en-AU"/>
          </a:p>
        </p:txBody>
      </p:sp>
      <p:sp>
        <p:nvSpPr>
          <p:cNvPr id="5" name="Footer Placeholder 4">
            <a:extLst>
              <a:ext uri="{FF2B5EF4-FFF2-40B4-BE49-F238E27FC236}">
                <a16:creationId xmlns:a16="http://schemas.microsoft.com/office/drawing/2014/main" id="{C2A8827C-4A59-8226-EB12-C5F6F3B77E15}"/>
              </a:ext>
            </a:extLst>
          </p:cNvPr>
          <p:cNvSpPr>
            <a:spLocks noGrp="1"/>
          </p:cNvSpPr>
          <p:nvPr>
            <p:ph type="ftr" sz="quarter" idx="11"/>
          </p:nvPr>
        </p:nvSpPr>
        <p:spPr/>
        <p:txBody>
          <a:bodyPr/>
          <a:lstStyle/>
          <a:p>
            <a:endParaRPr lang="en-AU"/>
          </a:p>
        </p:txBody>
      </p:sp>
      <p:sp>
        <p:nvSpPr>
          <p:cNvPr id="6" name="Slide Number Placeholder 5">
            <a:extLst>
              <a:ext uri="{FF2B5EF4-FFF2-40B4-BE49-F238E27FC236}">
                <a16:creationId xmlns:a16="http://schemas.microsoft.com/office/drawing/2014/main" id="{BA9F2F55-4927-28C0-F66C-C6B1F2744950}"/>
              </a:ext>
            </a:extLst>
          </p:cNvPr>
          <p:cNvSpPr>
            <a:spLocks noGrp="1"/>
          </p:cNvSpPr>
          <p:nvPr>
            <p:ph type="sldNum" sz="quarter" idx="12"/>
          </p:nvPr>
        </p:nvSpPr>
        <p:spPr/>
        <p:txBody>
          <a:bodyPr/>
          <a:lstStyle/>
          <a:p>
            <a:fld id="{AE59EA02-AC7B-4239-937E-DB77E52F798D}" type="slidenum">
              <a:rPr lang="en-AU" smtClean="0"/>
              <a:t>‹#›</a:t>
            </a:fld>
            <a:endParaRPr lang="en-AU"/>
          </a:p>
        </p:txBody>
      </p:sp>
    </p:spTree>
    <p:extLst>
      <p:ext uri="{BB962C8B-B14F-4D97-AF65-F5344CB8AC3E}">
        <p14:creationId xmlns:p14="http://schemas.microsoft.com/office/powerpoint/2010/main" val="2571766411"/>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0FB534E8-6B0C-8A41-9869-A3F5CDF2CC98}" type="datetimeFigureOut">
              <a:rPr lang="en-US" smtClean="0"/>
              <a:t>4/30/2025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E041C85-46E5-8649-8CB5-559295B1D80A}" type="slidenum">
              <a:rPr lang="en-US" smtClean="0"/>
              <a:t>‹#›</a:t>
            </a:fld>
            <a:endParaRPr lang="en-US"/>
          </a:p>
        </p:txBody>
      </p:sp>
    </p:spTree>
    <p:extLst>
      <p:ext uri="{BB962C8B-B14F-4D97-AF65-F5344CB8AC3E}">
        <p14:creationId xmlns:p14="http://schemas.microsoft.com/office/powerpoint/2010/main" val="377113291"/>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FB534E8-6B0C-8A41-9869-A3F5CDF2CC98}" type="datetimeFigureOut">
              <a:rPr lang="en-US" smtClean="0"/>
              <a:t>4/30/2025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E041C85-46E5-8649-8CB5-559295B1D80A}" type="slidenum">
              <a:rPr lang="en-US" smtClean="0"/>
              <a:t>‹#›</a:t>
            </a:fld>
            <a:endParaRPr lang="en-US"/>
          </a:p>
        </p:txBody>
      </p:sp>
    </p:spTree>
    <p:extLst>
      <p:ext uri="{BB962C8B-B14F-4D97-AF65-F5344CB8AC3E}">
        <p14:creationId xmlns:p14="http://schemas.microsoft.com/office/powerpoint/2010/main" val="2952757848"/>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0FB534E8-6B0C-8A41-9869-A3F5CDF2CC98}" type="datetimeFigureOut">
              <a:rPr lang="en-US" smtClean="0"/>
              <a:t>4/30/2025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E041C85-46E5-8649-8CB5-559295B1D80A}" type="slidenum">
              <a:rPr lang="en-US" smtClean="0"/>
              <a:t>‹#›</a:t>
            </a:fld>
            <a:endParaRPr lang="en-US"/>
          </a:p>
        </p:txBody>
      </p:sp>
    </p:spTree>
    <p:extLst>
      <p:ext uri="{BB962C8B-B14F-4D97-AF65-F5344CB8AC3E}">
        <p14:creationId xmlns:p14="http://schemas.microsoft.com/office/powerpoint/2010/main" val="198176343"/>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0FB534E8-6B0C-8A41-9869-A3F5CDF2CC98}" type="datetimeFigureOut">
              <a:rPr lang="en-US" smtClean="0"/>
              <a:t>4/30/2025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E041C85-46E5-8649-8CB5-559295B1D80A}" type="slidenum">
              <a:rPr lang="en-US" smtClean="0"/>
              <a:t>‹#›</a:t>
            </a:fld>
            <a:endParaRPr lang="en-US"/>
          </a:p>
        </p:txBody>
      </p:sp>
    </p:spTree>
    <p:extLst>
      <p:ext uri="{BB962C8B-B14F-4D97-AF65-F5344CB8AC3E}">
        <p14:creationId xmlns:p14="http://schemas.microsoft.com/office/powerpoint/2010/main" val="120294987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0FB534E8-6B0C-8A41-9869-A3F5CDF2CC98}" type="datetimeFigureOut">
              <a:rPr lang="en-US" smtClean="0"/>
              <a:t>4/30/2025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E041C85-46E5-8649-8CB5-559295B1D80A}" type="slidenum">
              <a:rPr lang="en-US" smtClean="0"/>
              <a:t>‹#›</a:t>
            </a:fld>
            <a:endParaRPr lang="en-US"/>
          </a:p>
        </p:txBody>
      </p:sp>
    </p:spTree>
    <p:extLst>
      <p:ext uri="{BB962C8B-B14F-4D97-AF65-F5344CB8AC3E}">
        <p14:creationId xmlns:p14="http://schemas.microsoft.com/office/powerpoint/2010/main" val="2800457617"/>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0FB534E8-6B0C-8A41-9869-A3F5CDF2CC98}" type="datetimeFigureOut">
              <a:rPr lang="en-US" smtClean="0"/>
              <a:t>4/30/2025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E041C85-46E5-8649-8CB5-559295B1D80A}" type="slidenum">
              <a:rPr lang="en-US" smtClean="0"/>
              <a:t>‹#›</a:t>
            </a:fld>
            <a:endParaRPr lang="en-US"/>
          </a:p>
        </p:txBody>
      </p:sp>
    </p:spTree>
    <p:extLst>
      <p:ext uri="{BB962C8B-B14F-4D97-AF65-F5344CB8AC3E}">
        <p14:creationId xmlns:p14="http://schemas.microsoft.com/office/powerpoint/2010/main" val="2139018964"/>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FB534E8-6B0C-8A41-9869-A3F5CDF2CC98}" type="datetimeFigureOut">
              <a:rPr lang="en-US" smtClean="0"/>
              <a:t>4/30/2025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E041C85-46E5-8649-8CB5-559295B1D80A}" type="slidenum">
              <a:rPr lang="en-US" smtClean="0"/>
              <a:t>‹#›</a:t>
            </a:fld>
            <a:endParaRPr lang="en-US"/>
          </a:p>
        </p:txBody>
      </p:sp>
    </p:spTree>
    <p:extLst>
      <p:ext uri="{BB962C8B-B14F-4D97-AF65-F5344CB8AC3E}">
        <p14:creationId xmlns:p14="http://schemas.microsoft.com/office/powerpoint/2010/main" val="4286595280"/>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0FB534E8-6B0C-8A41-9869-A3F5CDF2CC98}" type="datetimeFigureOut">
              <a:rPr lang="en-US" smtClean="0"/>
              <a:t>4/30/2025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E041C85-46E5-8649-8CB5-559295B1D80A}" type="slidenum">
              <a:rPr lang="en-US" smtClean="0"/>
              <a:t>‹#›</a:t>
            </a:fld>
            <a:endParaRPr lang="en-US"/>
          </a:p>
        </p:txBody>
      </p:sp>
    </p:spTree>
    <p:extLst>
      <p:ext uri="{BB962C8B-B14F-4D97-AF65-F5344CB8AC3E}">
        <p14:creationId xmlns:p14="http://schemas.microsoft.com/office/powerpoint/2010/main" val="4118477742"/>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0FB534E8-6B0C-8A41-9869-A3F5CDF2CC98}" type="datetimeFigureOut">
              <a:rPr lang="en-US" smtClean="0"/>
              <a:t>4/30/2025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E041C85-46E5-8649-8CB5-559295B1D80A}" type="slidenum">
              <a:rPr lang="en-US" smtClean="0"/>
              <a:t>‹#›</a:t>
            </a:fld>
            <a:endParaRPr lang="en-US"/>
          </a:p>
        </p:txBody>
      </p:sp>
    </p:spTree>
    <p:extLst>
      <p:ext uri="{BB962C8B-B14F-4D97-AF65-F5344CB8AC3E}">
        <p14:creationId xmlns:p14="http://schemas.microsoft.com/office/powerpoint/2010/main" val="866352124"/>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FB534E8-6B0C-8A41-9869-A3F5CDF2CC98}" type="datetimeFigureOut">
              <a:rPr lang="en-US" smtClean="0"/>
              <a:t>4/30/2025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E041C85-46E5-8649-8CB5-559295B1D80A}" type="slidenum">
              <a:rPr lang="en-US" smtClean="0"/>
              <a:t>‹#›</a:t>
            </a:fld>
            <a:endParaRPr lang="en-US"/>
          </a:p>
        </p:txBody>
      </p:sp>
    </p:spTree>
    <p:extLst>
      <p:ext uri="{BB962C8B-B14F-4D97-AF65-F5344CB8AC3E}">
        <p14:creationId xmlns:p14="http://schemas.microsoft.com/office/powerpoint/2010/main" val="33577914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FB534E8-6B0C-8A41-9869-A3F5CDF2CC98}" type="datetimeFigureOut">
              <a:rPr lang="en-US" smtClean="0"/>
              <a:t>4/30/2025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E041C85-46E5-8649-8CB5-559295B1D80A}" type="slidenum">
              <a:rPr lang="en-US" smtClean="0"/>
              <a:t>‹#›</a:t>
            </a:fld>
            <a:endParaRPr lang="en-US"/>
          </a:p>
        </p:txBody>
      </p:sp>
    </p:spTree>
    <p:extLst>
      <p:ext uri="{BB962C8B-B14F-4D97-AF65-F5344CB8AC3E}">
        <p14:creationId xmlns:p14="http://schemas.microsoft.com/office/powerpoint/2010/main" val="1035707618"/>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userDrawn="1">
  <p:cSld name="1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03681369"/>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userDrawn="1">
  <p:cSld name="13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707163782"/>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Default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259683329"/>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6FA425F4-9039-46F3-9567-F606A46BB865}" type="datetimeFigureOut">
              <a:rPr lang="en-GB" smtClean="0"/>
              <a:t>30/04/2025</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202CAB4D-CE75-41F8-A571-C3D6BC86DD54}" type="slidenum">
              <a:rPr lang="en-GB" smtClean="0"/>
              <a:t>‹#›</a:t>
            </a:fld>
            <a:endParaRPr lang="en-GB"/>
          </a:p>
        </p:txBody>
      </p:sp>
    </p:spTree>
    <p:extLst>
      <p:ext uri="{BB962C8B-B14F-4D97-AF65-F5344CB8AC3E}">
        <p14:creationId xmlns:p14="http://schemas.microsoft.com/office/powerpoint/2010/main" val="1403162533"/>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FA425F4-9039-46F3-9567-F606A46BB865}" type="datetimeFigureOut">
              <a:rPr lang="en-GB" smtClean="0"/>
              <a:t>30/04/2025</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202CAB4D-CE75-41F8-A571-C3D6BC86DD54}" type="slidenum">
              <a:rPr lang="en-GB" smtClean="0"/>
              <a:t>‹#›</a:t>
            </a:fld>
            <a:endParaRPr lang="en-GB"/>
          </a:p>
        </p:txBody>
      </p:sp>
    </p:spTree>
    <p:extLst>
      <p:ext uri="{BB962C8B-B14F-4D97-AF65-F5344CB8AC3E}">
        <p14:creationId xmlns:p14="http://schemas.microsoft.com/office/powerpoint/2010/main" val="1781407005"/>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6FA425F4-9039-46F3-9567-F606A46BB865}" type="datetimeFigureOut">
              <a:rPr lang="en-GB" smtClean="0"/>
              <a:t>30/04/2025</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202CAB4D-CE75-41F8-A571-C3D6BC86DD54}" type="slidenum">
              <a:rPr lang="en-GB" smtClean="0"/>
              <a:t>‹#›</a:t>
            </a:fld>
            <a:endParaRPr lang="en-GB"/>
          </a:p>
        </p:txBody>
      </p:sp>
    </p:spTree>
    <p:extLst>
      <p:ext uri="{BB962C8B-B14F-4D97-AF65-F5344CB8AC3E}">
        <p14:creationId xmlns:p14="http://schemas.microsoft.com/office/powerpoint/2010/main" val="605947820"/>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6FA425F4-9039-46F3-9567-F606A46BB865}" type="datetimeFigureOut">
              <a:rPr lang="en-GB" smtClean="0"/>
              <a:t>30/04/2025</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202CAB4D-CE75-41F8-A571-C3D6BC86DD54}" type="slidenum">
              <a:rPr lang="en-GB" smtClean="0"/>
              <a:t>‹#›</a:t>
            </a:fld>
            <a:endParaRPr lang="en-GB"/>
          </a:p>
        </p:txBody>
      </p:sp>
    </p:spTree>
    <p:extLst>
      <p:ext uri="{BB962C8B-B14F-4D97-AF65-F5344CB8AC3E}">
        <p14:creationId xmlns:p14="http://schemas.microsoft.com/office/powerpoint/2010/main" val="1763874843"/>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6FA425F4-9039-46F3-9567-F606A46BB865}" type="datetimeFigureOut">
              <a:rPr lang="en-GB" smtClean="0"/>
              <a:t>30/04/2025</a:t>
            </a:fld>
            <a:endParaRPr lang="en-GB"/>
          </a:p>
        </p:txBody>
      </p:sp>
      <p:sp>
        <p:nvSpPr>
          <p:cNvPr id="8" name="Footer Placeholder 7"/>
          <p:cNvSpPr>
            <a:spLocks noGrp="1"/>
          </p:cNvSpPr>
          <p:nvPr>
            <p:ph type="ftr" sz="quarter" idx="11"/>
          </p:nvPr>
        </p:nvSpPr>
        <p:spPr/>
        <p:txBody>
          <a:bodyPr/>
          <a:lstStyle/>
          <a:p>
            <a:endParaRPr lang="en-GB"/>
          </a:p>
        </p:txBody>
      </p:sp>
      <p:sp>
        <p:nvSpPr>
          <p:cNvPr id="9" name="Slide Number Placeholder 8"/>
          <p:cNvSpPr>
            <a:spLocks noGrp="1"/>
          </p:cNvSpPr>
          <p:nvPr>
            <p:ph type="sldNum" sz="quarter" idx="12"/>
          </p:nvPr>
        </p:nvSpPr>
        <p:spPr/>
        <p:txBody>
          <a:bodyPr/>
          <a:lstStyle/>
          <a:p>
            <a:fld id="{202CAB4D-CE75-41F8-A571-C3D6BC86DD54}" type="slidenum">
              <a:rPr lang="en-GB" smtClean="0"/>
              <a:t>‹#›</a:t>
            </a:fld>
            <a:endParaRPr lang="en-GB"/>
          </a:p>
        </p:txBody>
      </p:sp>
    </p:spTree>
    <p:extLst>
      <p:ext uri="{BB962C8B-B14F-4D97-AF65-F5344CB8AC3E}">
        <p14:creationId xmlns:p14="http://schemas.microsoft.com/office/powerpoint/2010/main" val="3575867786"/>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6FA425F4-9039-46F3-9567-F606A46BB865}" type="datetimeFigureOut">
              <a:rPr lang="en-GB" smtClean="0"/>
              <a:t>30/04/2025</a:t>
            </a:fld>
            <a:endParaRPr lang="en-GB"/>
          </a:p>
        </p:txBody>
      </p:sp>
      <p:sp>
        <p:nvSpPr>
          <p:cNvPr id="4" name="Footer Placeholder 3"/>
          <p:cNvSpPr>
            <a:spLocks noGrp="1"/>
          </p:cNvSpPr>
          <p:nvPr>
            <p:ph type="ftr" sz="quarter" idx="11"/>
          </p:nvPr>
        </p:nvSpPr>
        <p:spPr/>
        <p:txBody>
          <a:bodyPr/>
          <a:lstStyle/>
          <a:p>
            <a:endParaRPr lang="en-GB"/>
          </a:p>
        </p:txBody>
      </p:sp>
      <p:sp>
        <p:nvSpPr>
          <p:cNvPr id="5" name="Slide Number Placeholder 4"/>
          <p:cNvSpPr>
            <a:spLocks noGrp="1"/>
          </p:cNvSpPr>
          <p:nvPr>
            <p:ph type="sldNum" sz="quarter" idx="12"/>
          </p:nvPr>
        </p:nvSpPr>
        <p:spPr/>
        <p:txBody>
          <a:bodyPr/>
          <a:lstStyle/>
          <a:p>
            <a:fld id="{202CAB4D-CE75-41F8-A571-C3D6BC86DD54}" type="slidenum">
              <a:rPr lang="en-GB" smtClean="0"/>
              <a:t>‹#›</a:t>
            </a:fld>
            <a:endParaRPr lang="en-GB"/>
          </a:p>
        </p:txBody>
      </p:sp>
    </p:spTree>
    <p:extLst>
      <p:ext uri="{BB962C8B-B14F-4D97-AF65-F5344CB8AC3E}">
        <p14:creationId xmlns:p14="http://schemas.microsoft.com/office/powerpoint/2010/main" val="4171180271"/>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FA425F4-9039-46F3-9567-F606A46BB865}" type="datetimeFigureOut">
              <a:rPr lang="en-GB" smtClean="0"/>
              <a:t>30/04/2025</a:t>
            </a:fld>
            <a:endParaRPr lang="en-GB"/>
          </a:p>
        </p:txBody>
      </p:sp>
      <p:sp>
        <p:nvSpPr>
          <p:cNvPr id="3" name="Footer Placeholder 2"/>
          <p:cNvSpPr>
            <a:spLocks noGrp="1"/>
          </p:cNvSpPr>
          <p:nvPr>
            <p:ph type="ftr" sz="quarter" idx="11"/>
          </p:nvPr>
        </p:nvSpPr>
        <p:spPr/>
        <p:txBody>
          <a:bodyPr/>
          <a:lstStyle/>
          <a:p>
            <a:endParaRPr lang="en-GB"/>
          </a:p>
        </p:txBody>
      </p:sp>
      <p:sp>
        <p:nvSpPr>
          <p:cNvPr id="4" name="Slide Number Placeholder 3"/>
          <p:cNvSpPr>
            <a:spLocks noGrp="1"/>
          </p:cNvSpPr>
          <p:nvPr>
            <p:ph type="sldNum" sz="quarter" idx="12"/>
          </p:nvPr>
        </p:nvSpPr>
        <p:spPr/>
        <p:txBody>
          <a:bodyPr/>
          <a:lstStyle/>
          <a:p>
            <a:fld id="{202CAB4D-CE75-41F8-A571-C3D6BC86DD54}" type="slidenum">
              <a:rPr lang="en-GB" smtClean="0"/>
              <a:t>‹#›</a:t>
            </a:fld>
            <a:endParaRPr lang="en-GB"/>
          </a:p>
        </p:txBody>
      </p:sp>
    </p:spTree>
    <p:extLst>
      <p:ext uri="{BB962C8B-B14F-4D97-AF65-F5344CB8AC3E}">
        <p14:creationId xmlns:p14="http://schemas.microsoft.com/office/powerpoint/2010/main" val="1109423636"/>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FA425F4-9039-46F3-9567-F606A46BB865}" type="datetimeFigureOut">
              <a:rPr lang="en-GB" smtClean="0"/>
              <a:t>30/04/2025</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202CAB4D-CE75-41F8-A571-C3D6BC86DD54}" type="slidenum">
              <a:rPr lang="en-GB" smtClean="0"/>
              <a:t>‹#›</a:t>
            </a:fld>
            <a:endParaRPr lang="en-GB"/>
          </a:p>
        </p:txBody>
      </p:sp>
    </p:spTree>
    <p:extLst>
      <p:ext uri="{BB962C8B-B14F-4D97-AF65-F5344CB8AC3E}">
        <p14:creationId xmlns:p14="http://schemas.microsoft.com/office/powerpoint/2010/main" val="462328578"/>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FA425F4-9039-46F3-9567-F606A46BB865}" type="datetimeFigureOut">
              <a:rPr lang="en-GB" smtClean="0"/>
              <a:t>30/04/2025</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202CAB4D-CE75-41F8-A571-C3D6BC86DD54}" type="slidenum">
              <a:rPr lang="en-GB" smtClean="0"/>
              <a:t>‹#›</a:t>
            </a:fld>
            <a:endParaRPr lang="en-GB"/>
          </a:p>
        </p:txBody>
      </p:sp>
    </p:spTree>
    <p:extLst>
      <p:ext uri="{BB962C8B-B14F-4D97-AF65-F5344CB8AC3E}">
        <p14:creationId xmlns:p14="http://schemas.microsoft.com/office/powerpoint/2010/main" val="726453709"/>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FA425F4-9039-46F3-9567-F606A46BB865}" type="datetimeFigureOut">
              <a:rPr lang="en-GB" smtClean="0"/>
              <a:t>30/04/2025</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202CAB4D-CE75-41F8-A571-C3D6BC86DD54}" type="slidenum">
              <a:rPr lang="en-GB" smtClean="0"/>
              <a:t>‹#›</a:t>
            </a:fld>
            <a:endParaRPr lang="en-GB"/>
          </a:p>
        </p:txBody>
      </p:sp>
    </p:spTree>
    <p:extLst>
      <p:ext uri="{BB962C8B-B14F-4D97-AF65-F5344CB8AC3E}">
        <p14:creationId xmlns:p14="http://schemas.microsoft.com/office/powerpoint/2010/main" val="802122565"/>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FA425F4-9039-46F3-9567-F606A46BB865}" type="datetimeFigureOut">
              <a:rPr lang="en-GB" smtClean="0"/>
              <a:t>30/04/2025</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202CAB4D-CE75-41F8-A571-C3D6BC86DD54}" type="slidenum">
              <a:rPr lang="en-GB" smtClean="0"/>
              <a:t>‹#›</a:t>
            </a:fld>
            <a:endParaRPr lang="en-GB"/>
          </a:p>
        </p:txBody>
      </p:sp>
    </p:spTree>
    <p:extLst>
      <p:ext uri="{BB962C8B-B14F-4D97-AF65-F5344CB8AC3E}">
        <p14:creationId xmlns:p14="http://schemas.microsoft.com/office/powerpoint/2010/main" val="75241381"/>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userDrawn="1">
  <p:cSld name="1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endParaRPr lang="en-US"/>
          </a:p>
        </p:txBody>
      </p:sp>
      <p:sp>
        <p:nvSpPr>
          <p:cNvPr id="4" name="TextBox 3"/>
          <p:cNvSpPr txBox="1"/>
          <p:nvPr userDrawn="1"/>
        </p:nvSpPr>
        <p:spPr>
          <a:xfrm>
            <a:off x="10102853" y="6073777"/>
            <a:ext cx="1756833" cy="276999"/>
          </a:xfrm>
          <a:prstGeom prst="rect">
            <a:avLst/>
          </a:prstGeom>
        </p:spPr>
        <p:txBody>
          <a:bodyPr>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black"/>
                </a:solidFill>
                <a:effectLst/>
                <a:uLnTx/>
                <a:uFillTx/>
                <a:latin typeface="Arial Narrow Bold"/>
                <a:ea typeface="+mn-ea"/>
                <a:cs typeface="Arial Narrow Bold"/>
              </a:rPr>
              <a:t>2018</a:t>
            </a:r>
          </a:p>
        </p:txBody>
      </p:sp>
    </p:spTree>
    <p:custDataLst>
      <p:tags r:id="rId1"/>
    </p:custDataLst>
    <p:extLst>
      <p:ext uri="{BB962C8B-B14F-4D97-AF65-F5344CB8AC3E}">
        <p14:creationId xmlns:p14="http://schemas.microsoft.com/office/powerpoint/2010/main" val="50952594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userDrawn="1">
  <p:cSld name="4_Title and Content">
    <p:spTree>
      <p:nvGrpSpPr>
        <p:cNvPr id="1" name=""/>
        <p:cNvGrpSpPr/>
        <p:nvPr/>
      </p:nvGrpSpPr>
      <p:grpSpPr>
        <a:xfrm>
          <a:off x="0" y="0"/>
          <a:ext cx="0" cy="0"/>
          <a:chOff x="0" y="0"/>
          <a:chExt cx="0" cy="0"/>
        </a:xfrm>
      </p:grpSpPr>
    </p:spTree>
    <p:custDataLst>
      <p:tags r:id="rId1"/>
    </p:custDataLst>
    <p:extLst>
      <p:ext uri="{BB962C8B-B14F-4D97-AF65-F5344CB8AC3E}">
        <p14:creationId xmlns:p14="http://schemas.microsoft.com/office/powerpoint/2010/main" val="1807052267"/>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61D0F0E6-22D0-49A2-8945-52AEAD9041CD}"/>
              </a:ext>
            </a:extLst>
          </p:cNvPr>
          <p:cNvSpPr>
            <a:spLocks noGrp="1"/>
          </p:cNvSpPr>
          <p:nvPr>
            <p:ph type="pic" sz="quarter" idx="13"/>
          </p:nvPr>
        </p:nvSpPr>
        <p:spPr>
          <a:xfrm>
            <a:off x="0" y="0"/>
            <a:ext cx="12192000" cy="6858000"/>
          </a:xfrm>
          <a:custGeom>
            <a:avLst/>
            <a:gdLst>
              <a:gd name="connsiteX0" fmla="*/ 6602777 w 12192000"/>
              <a:gd name="connsiteY0" fmla="*/ 6116155 h 6858000"/>
              <a:gd name="connsiteX1" fmla="*/ 6612980 w 12192000"/>
              <a:gd name="connsiteY1" fmla="*/ 6116155 h 6858000"/>
              <a:gd name="connsiteX2" fmla="*/ 6617061 w 12192000"/>
              <a:gd name="connsiteY2" fmla="*/ 6124493 h 6858000"/>
              <a:gd name="connsiteX3" fmla="*/ 6623183 w 12192000"/>
              <a:gd name="connsiteY3" fmla="*/ 6226637 h 6858000"/>
              <a:gd name="connsiteX4" fmla="*/ 6621142 w 12192000"/>
              <a:gd name="connsiteY4" fmla="*/ 6237059 h 6858000"/>
              <a:gd name="connsiteX5" fmla="*/ 6615021 w 12192000"/>
              <a:gd name="connsiteY5" fmla="*/ 6237059 h 6858000"/>
              <a:gd name="connsiteX6" fmla="*/ 6508908 w 12192000"/>
              <a:gd name="connsiteY6" fmla="*/ 6174523 h 6858000"/>
              <a:gd name="connsiteX7" fmla="*/ 6504827 w 12192000"/>
              <a:gd name="connsiteY7" fmla="*/ 6168270 h 6858000"/>
              <a:gd name="connsiteX8" fmla="*/ 6504827 w 12192000"/>
              <a:gd name="connsiteY8" fmla="*/ 6166184 h 6858000"/>
              <a:gd name="connsiteX9" fmla="*/ 6510948 w 12192000"/>
              <a:gd name="connsiteY9" fmla="*/ 6162015 h 6858000"/>
              <a:gd name="connsiteX10" fmla="*/ 6602777 w 12192000"/>
              <a:gd name="connsiteY10" fmla="*/ 6116155 h 6858000"/>
              <a:gd name="connsiteX11" fmla="*/ 6685511 w 12192000"/>
              <a:gd name="connsiteY11" fmla="*/ 6114071 h 6858000"/>
              <a:gd name="connsiteX12" fmla="*/ 6695813 w 12192000"/>
              <a:gd name="connsiteY12" fmla="*/ 6114071 h 6858000"/>
              <a:gd name="connsiteX13" fmla="*/ 6786472 w 12192000"/>
              <a:gd name="connsiteY13" fmla="*/ 6159837 h 6858000"/>
              <a:gd name="connsiteX14" fmla="*/ 6794714 w 12192000"/>
              <a:gd name="connsiteY14" fmla="*/ 6166078 h 6858000"/>
              <a:gd name="connsiteX15" fmla="*/ 6790593 w 12192000"/>
              <a:gd name="connsiteY15" fmla="*/ 6172318 h 6858000"/>
              <a:gd name="connsiteX16" fmla="*/ 6683451 w 12192000"/>
              <a:gd name="connsiteY16" fmla="*/ 6234726 h 6858000"/>
              <a:gd name="connsiteX17" fmla="*/ 6675208 w 12192000"/>
              <a:gd name="connsiteY17" fmla="*/ 6234726 h 6858000"/>
              <a:gd name="connsiteX18" fmla="*/ 6673148 w 12192000"/>
              <a:gd name="connsiteY18" fmla="*/ 6226405 h 6858000"/>
              <a:gd name="connsiteX19" fmla="*/ 6681390 w 12192000"/>
              <a:gd name="connsiteY19" fmla="*/ 6122392 h 6858000"/>
              <a:gd name="connsiteX20" fmla="*/ 6685511 w 12192000"/>
              <a:gd name="connsiteY20" fmla="*/ 6114071 h 6858000"/>
              <a:gd name="connsiteX21" fmla="*/ 5867776 w 12192000"/>
              <a:gd name="connsiteY21" fmla="*/ 6074328 h 6858000"/>
              <a:gd name="connsiteX22" fmla="*/ 5867776 w 12192000"/>
              <a:gd name="connsiteY22" fmla="*/ 6117531 h 6858000"/>
              <a:gd name="connsiteX23" fmla="*/ 5819888 w 12192000"/>
              <a:gd name="connsiteY23" fmla="*/ 6125760 h 6858000"/>
              <a:gd name="connsiteX24" fmla="*/ 5801149 w 12192000"/>
              <a:gd name="connsiteY24" fmla="*/ 6101073 h 6858000"/>
              <a:gd name="connsiteX25" fmla="*/ 5826134 w 12192000"/>
              <a:gd name="connsiteY25" fmla="*/ 6076386 h 6858000"/>
              <a:gd name="connsiteX26" fmla="*/ 5518276 w 12192000"/>
              <a:gd name="connsiteY26" fmla="*/ 6004194 h 6858000"/>
              <a:gd name="connsiteX27" fmla="*/ 5559186 w 12192000"/>
              <a:gd name="connsiteY27" fmla="*/ 6064393 h 6858000"/>
              <a:gd name="connsiteX28" fmla="*/ 5518276 w 12192000"/>
              <a:gd name="connsiteY28" fmla="*/ 6124591 h 6858000"/>
              <a:gd name="connsiteX29" fmla="*/ 5477363 w 12192000"/>
              <a:gd name="connsiteY29" fmla="*/ 6064393 h 6858000"/>
              <a:gd name="connsiteX30" fmla="*/ 5518276 w 12192000"/>
              <a:gd name="connsiteY30" fmla="*/ 6004194 h 6858000"/>
              <a:gd name="connsiteX31" fmla="*/ 6672498 w 12192000"/>
              <a:gd name="connsiteY31" fmla="*/ 5995882 h 6858000"/>
              <a:gd name="connsiteX32" fmla="*/ 6681491 w 12192000"/>
              <a:gd name="connsiteY32" fmla="*/ 5996921 h 6858000"/>
              <a:gd name="connsiteX33" fmla="*/ 6708215 w 12192000"/>
              <a:gd name="connsiteY33" fmla="*/ 6048872 h 6858000"/>
              <a:gd name="connsiteX34" fmla="*/ 6648601 w 12192000"/>
              <a:gd name="connsiteY34" fmla="*/ 6107057 h 6858000"/>
              <a:gd name="connsiteX35" fmla="*/ 6588987 w 12192000"/>
              <a:gd name="connsiteY35" fmla="*/ 6048872 h 6858000"/>
              <a:gd name="connsiteX36" fmla="*/ 6615711 w 12192000"/>
              <a:gd name="connsiteY36" fmla="*/ 5999000 h 6858000"/>
              <a:gd name="connsiteX37" fmla="*/ 6632156 w 12192000"/>
              <a:gd name="connsiteY37" fmla="*/ 6001077 h 6858000"/>
              <a:gd name="connsiteX38" fmla="*/ 6630100 w 12192000"/>
              <a:gd name="connsiteY38" fmla="*/ 6017702 h 6858000"/>
              <a:gd name="connsiteX39" fmla="*/ 6613655 w 12192000"/>
              <a:gd name="connsiteY39" fmla="*/ 6048872 h 6858000"/>
              <a:gd name="connsiteX40" fmla="*/ 6648601 w 12192000"/>
              <a:gd name="connsiteY40" fmla="*/ 6084199 h 6858000"/>
              <a:gd name="connsiteX41" fmla="*/ 6683547 w 12192000"/>
              <a:gd name="connsiteY41" fmla="*/ 6048872 h 6858000"/>
              <a:gd name="connsiteX42" fmla="*/ 6667102 w 12192000"/>
              <a:gd name="connsiteY42" fmla="*/ 6017702 h 6858000"/>
              <a:gd name="connsiteX43" fmla="*/ 6665047 w 12192000"/>
              <a:gd name="connsiteY43" fmla="*/ 6001077 h 6858000"/>
              <a:gd name="connsiteX44" fmla="*/ 6672498 w 12192000"/>
              <a:gd name="connsiteY44" fmla="*/ 5995882 h 6858000"/>
              <a:gd name="connsiteX45" fmla="*/ 6821432 w 12192000"/>
              <a:gd name="connsiteY45" fmla="*/ 5980816 h 6858000"/>
              <a:gd name="connsiteX46" fmla="*/ 6825565 w 12192000"/>
              <a:gd name="connsiteY46" fmla="*/ 5987045 h 6858000"/>
              <a:gd name="connsiteX47" fmla="*/ 6825565 w 12192000"/>
              <a:gd name="connsiteY47" fmla="*/ 6111612 h 6858000"/>
              <a:gd name="connsiteX48" fmla="*/ 6821432 w 12192000"/>
              <a:gd name="connsiteY48" fmla="*/ 6117840 h 6858000"/>
              <a:gd name="connsiteX49" fmla="*/ 6813166 w 12192000"/>
              <a:gd name="connsiteY49" fmla="*/ 6115764 h 6858000"/>
              <a:gd name="connsiteX50" fmla="*/ 6728441 w 12192000"/>
              <a:gd name="connsiteY50" fmla="*/ 6057632 h 6858000"/>
              <a:gd name="connsiteX51" fmla="*/ 6722242 w 12192000"/>
              <a:gd name="connsiteY51" fmla="*/ 6049328 h 6858000"/>
              <a:gd name="connsiteX52" fmla="*/ 6728441 w 12192000"/>
              <a:gd name="connsiteY52" fmla="*/ 6041024 h 6858000"/>
              <a:gd name="connsiteX53" fmla="*/ 6813166 w 12192000"/>
              <a:gd name="connsiteY53" fmla="*/ 5982893 h 6858000"/>
              <a:gd name="connsiteX54" fmla="*/ 6821432 w 12192000"/>
              <a:gd name="connsiteY54" fmla="*/ 5980816 h 6858000"/>
              <a:gd name="connsiteX55" fmla="*/ 6475604 w 12192000"/>
              <a:gd name="connsiteY55" fmla="*/ 5980816 h 6858000"/>
              <a:gd name="connsiteX56" fmla="*/ 6483787 w 12192000"/>
              <a:gd name="connsiteY56" fmla="*/ 5984968 h 6858000"/>
              <a:gd name="connsiteX57" fmla="*/ 6567656 w 12192000"/>
              <a:gd name="connsiteY57" fmla="*/ 6041024 h 6858000"/>
              <a:gd name="connsiteX58" fmla="*/ 6573792 w 12192000"/>
              <a:gd name="connsiteY58" fmla="*/ 6049328 h 6858000"/>
              <a:gd name="connsiteX59" fmla="*/ 6567656 w 12192000"/>
              <a:gd name="connsiteY59" fmla="*/ 6057632 h 6858000"/>
              <a:gd name="connsiteX60" fmla="*/ 6483787 w 12192000"/>
              <a:gd name="connsiteY60" fmla="*/ 6115764 h 6858000"/>
              <a:gd name="connsiteX61" fmla="*/ 6475604 w 12192000"/>
              <a:gd name="connsiteY61" fmla="*/ 6117840 h 6858000"/>
              <a:gd name="connsiteX62" fmla="*/ 6471513 w 12192000"/>
              <a:gd name="connsiteY62" fmla="*/ 6111612 h 6858000"/>
              <a:gd name="connsiteX63" fmla="*/ 6471513 w 12192000"/>
              <a:gd name="connsiteY63" fmla="*/ 5987045 h 6858000"/>
              <a:gd name="connsiteX64" fmla="*/ 6475604 w 12192000"/>
              <a:gd name="connsiteY64" fmla="*/ 5980816 h 6858000"/>
              <a:gd name="connsiteX65" fmla="*/ 6087559 w 12192000"/>
              <a:gd name="connsiteY65" fmla="*/ 5970296 h 6858000"/>
              <a:gd name="connsiteX66" fmla="*/ 6081400 w 12192000"/>
              <a:gd name="connsiteY66" fmla="*/ 5972374 h 6858000"/>
              <a:gd name="connsiteX67" fmla="*/ 6079347 w 12192000"/>
              <a:gd name="connsiteY67" fmla="*/ 5978604 h 6858000"/>
              <a:gd name="connsiteX68" fmla="*/ 6120408 w 12192000"/>
              <a:gd name="connsiteY68" fmla="*/ 6136455 h 6858000"/>
              <a:gd name="connsiteX69" fmla="*/ 6145045 w 12192000"/>
              <a:gd name="connsiteY69" fmla="*/ 6157224 h 6858000"/>
              <a:gd name="connsiteX70" fmla="*/ 6153257 w 12192000"/>
              <a:gd name="connsiteY70" fmla="*/ 6157224 h 6858000"/>
              <a:gd name="connsiteX71" fmla="*/ 6149151 w 12192000"/>
              <a:gd name="connsiteY71" fmla="*/ 6165532 h 6858000"/>
              <a:gd name="connsiteX72" fmla="*/ 6149151 w 12192000"/>
              <a:gd name="connsiteY72" fmla="*/ 6167609 h 6858000"/>
              <a:gd name="connsiteX73" fmla="*/ 6124515 w 12192000"/>
              <a:gd name="connsiteY73" fmla="*/ 6186302 h 6858000"/>
              <a:gd name="connsiteX74" fmla="*/ 6089612 w 12192000"/>
              <a:gd name="connsiteY74" fmla="*/ 6184225 h 6858000"/>
              <a:gd name="connsiteX75" fmla="*/ 6083453 w 12192000"/>
              <a:gd name="connsiteY75" fmla="*/ 6186302 h 6858000"/>
              <a:gd name="connsiteX76" fmla="*/ 6081400 w 12192000"/>
              <a:gd name="connsiteY76" fmla="*/ 6190456 h 6858000"/>
              <a:gd name="connsiteX77" fmla="*/ 6081400 w 12192000"/>
              <a:gd name="connsiteY77" fmla="*/ 6209149 h 6858000"/>
              <a:gd name="connsiteX78" fmla="*/ 6087559 w 12192000"/>
              <a:gd name="connsiteY78" fmla="*/ 6215380 h 6858000"/>
              <a:gd name="connsiteX79" fmla="*/ 6134780 w 12192000"/>
              <a:gd name="connsiteY79" fmla="*/ 6221610 h 6858000"/>
              <a:gd name="connsiteX80" fmla="*/ 6136833 w 12192000"/>
              <a:gd name="connsiteY80" fmla="*/ 6221610 h 6858000"/>
              <a:gd name="connsiteX81" fmla="*/ 6190213 w 12192000"/>
              <a:gd name="connsiteY81" fmla="*/ 6169686 h 6858000"/>
              <a:gd name="connsiteX82" fmla="*/ 6223062 w 12192000"/>
              <a:gd name="connsiteY82" fmla="*/ 6040914 h 6858000"/>
              <a:gd name="connsiteX83" fmla="*/ 6235380 w 12192000"/>
              <a:gd name="connsiteY83" fmla="*/ 5999374 h 6858000"/>
              <a:gd name="connsiteX84" fmla="*/ 6239487 w 12192000"/>
              <a:gd name="connsiteY84" fmla="*/ 5978604 h 6858000"/>
              <a:gd name="connsiteX85" fmla="*/ 6237434 w 12192000"/>
              <a:gd name="connsiteY85" fmla="*/ 5972374 h 6858000"/>
              <a:gd name="connsiteX86" fmla="*/ 6233327 w 12192000"/>
              <a:gd name="connsiteY86" fmla="*/ 5970296 h 6858000"/>
              <a:gd name="connsiteX87" fmla="*/ 6204584 w 12192000"/>
              <a:gd name="connsiteY87" fmla="*/ 5970296 h 6858000"/>
              <a:gd name="connsiteX88" fmla="*/ 6198425 w 12192000"/>
              <a:gd name="connsiteY88" fmla="*/ 5974451 h 6858000"/>
              <a:gd name="connsiteX89" fmla="*/ 6161469 w 12192000"/>
              <a:gd name="connsiteY89" fmla="*/ 6115685 h 6858000"/>
              <a:gd name="connsiteX90" fmla="*/ 6159417 w 12192000"/>
              <a:gd name="connsiteY90" fmla="*/ 6115685 h 6858000"/>
              <a:gd name="connsiteX91" fmla="*/ 6120408 w 12192000"/>
              <a:gd name="connsiteY91" fmla="*/ 5974451 h 6858000"/>
              <a:gd name="connsiteX92" fmla="*/ 6114249 w 12192000"/>
              <a:gd name="connsiteY92" fmla="*/ 5970296 h 6858000"/>
              <a:gd name="connsiteX93" fmla="*/ 6087559 w 12192000"/>
              <a:gd name="connsiteY93" fmla="*/ 5970296 h 6858000"/>
              <a:gd name="connsiteX94" fmla="*/ 6047787 w 12192000"/>
              <a:gd name="connsiteY94" fmla="*/ 5967959 h 6858000"/>
              <a:gd name="connsiteX95" fmla="*/ 5998692 w 12192000"/>
              <a:gd name="connsiteY95" fmla="*/ 5988768 h 6858000"/>
              <a:gd name="connsiteX96" fmla="*/ 5998692 w 12192000"/>
              <a:gd name="connsiteY96" fmla="*/ 5976283 h 6858000"/>
              <a:gd name="connsiteX97" fmla="*/ 5992556 w 12192000"/>
              <a:gd name="connsiteY97" fmla="*/ 5970040 h 6858000"/>
              <a:gd name="connsiteX98" fmla="*/ 5963918 w 12192000"/>
              <a:gd name="connsiteY98" fmla="*/ 5970040 h 6858000"/>
              <a:gd name="connsiteX99" fmla="*/ 5957781 w 12192000"/>
              <a:gd name="connsiteY99" fmla="*/ 5976283 h 6858000"/>
              <a:gd name="connsiteX100" fmla="*/ 5957781 w 12192000"/>
              <a:gd name="connsiteY100" fmla="*/ 6151078 h 6858000"/>
              <a:gd name="connsiteX101" fmla="*/ 5963918 w 12192000"/>
              <a:gd name="connsiteY101" fmla="*/ 6157321 h 6858000"/>
              <a:gd name="connsiteX102" fmla="*/ 5992556 w 12192000"/>
              <a:gd name="connsiteY102" fmla="*/ 6157321 h 6858000"/>
              <a:gd name="connsiteX103" fmla="*/ 5998692 w 12192000"/>
              <a:gd name="connsiteY103" fmla="*/ 6151078 h 6858000"/>
              <a:gd name="connsiteX104" fmla="*/ 5998692 w 12192000"/>
              <a:gd name="connsiteY104" fmla="*/ 6030386 h 6858000"/>
              <a:gd name="connsiteX105" fmla="*/ 6049832 w 12192000"/>
              <a:gd name="connsiteY105" fmla="*/ 6007496 h 6858000"/>
              <a:gd name="connsiteX106" fmla="*/ 6055969 w 12192000"/>
              <a:gd name="connsiteY106" fmla="*/ 6001253 h 6858000"/>
              <a:gd name="connsiteX107" fmla="*/ 6055969 w 12192000"/>
              <a:gd name="connsiteY107" fmla="*/ 5974202 h 6858000"/>
              <a:gd name="connsiteX108" fmla="*/ 6053923 w 12192000"/>
              <a:gd name="connsiteY108" fmla="*/ 5970040 h 6858000"/>
              <a:gd name="connsiteX109" fmla="*/ 6047787 w 12192000"/>
              <a:gd name="connsiteY109" fmla="*/ 5967959 h 6858000"/>
              <a:gd name="connsiteX110" fmla="*/ 5846879 w 12192000"/>
              <a:gd name="connsiteY110" fmla="*/ 5964452 h 6858000"/>
              <a:gd name="connsiteX111" fmla="*/ 5776523 w 12192000"/>
              <a:gd name="connsiteY111" fmla="*/ 5972770 h 6858000"/>
              <a:gd name="connsiteX112" fmla="*/ 5770315 w 12192000"/>
              <a:gd name="connsiteY112" fmla="*/ 5979008 h 6858000"/>
              <a:gd name="connsiteX113" fmla="*/ 5772384 w 12192000"/>
              <a:gd name="connsiteY113" fmla="*/ 6003961 h 6858000"/>
              <a:gd name="connsiteX114" fmla="*/ 5774454 w 12192000"/>
              <a:gd name="connsiteY114" fmla="*/ 6008120 h 6858000"/>
              <a:gd name="connsiteX115" fmla="*/ 5778592 w 12192000"/>
              <a:gd name="connsiteY115" fmla="*/ 6010199 h 6858000"/>
              <a:gd name="connsiteX116" fmla="*/ 5844809 w 12192000"/>
              <a:gd name="connsiteY116" fmla="*/ 6006040 h 6858000"/>
              <a:gd name="connsiteX117" fmla="*/ 5867571 w 12192000"/>
              <a:gd name="connsiteY117" fmla="*/ 6028914 h 6858000"/>
              <a:gd name="connsiteX118" fmla="*/ 5867571 w 12192000"/>
              <a:gd name="connsiteY118" fmla="*/ 6041390 h 6858000"/>
              <a:gd name="connsiteX119" fmla="*/ 5822047 w 12192000"/>
              <a:gd name="connsiteY119" fmla="*/ 6045549 h 6858000"/>
              <a:gd name="connsiteX120" fmla="*/ 5757900 w 12192000"/>
              <a:gd name="connsiteY120" fmla="*/ 6101693 h 6858000"/>
              <a:gd name="connsiteX121" fmla="*/ 5813770 w 12192000"/>
              <a:gd name="connsiteY121" fmla="*/ 6161996 h 6858000"/>
              <a:gd name="connsiteX122" fmla="*/ 5873779 w 12192000"/>
              <a:gd name="connsiteY122" fmla="*/ 6149520 h 6858000"/>
              <a:gd name="connsiteX123" fmla="*/ 5902750 w 12192000"/>
              <a:gd name="connsiteY123" fmla="*/ 6161996 h 6858000"/>
              <a:gd name="connsiteX124" fmla="*/ 5908957 w 12192000"/>
              <a:gd name="connsiteY124" fmla="*/ 6159917 h 6858000"/>
              <a:gd name="connsiteX125" fmla="*/ 5911026 w 12192000"/>
              <a:gd name="connsiteY125" fmla="*/ 6153679 h 6858000"/>
              <a:gd name="connsiteX126" fmla="*/ 5911026 w 12192000"/>
              <a:gd name="connsiteY126" fmla="*/ 6028914 h 6858000"/>
              <a:gd name="connsiteX127" fmla="*/ 5846879 w 12192000"/>
              <a:gd name="connsiteY127" fmla="*/ 5964452 h 6858000"/>
              <a:gd name="connsiteX128" fmla="*/ 5518274 w 12192000"/>
              <a:gd name="connsiteY128" fmla="*/ 5964452 h 6858000"/>
              <a:gd name="connsiteX129" fmla="*/ 5434114 w 12192000"/>
              <a:gd name="connsiteY129" fmla="*/ 6063224 h 6858000"/>
              <a:gd name="connsiteX130" fmla="*/ 5518274 w 12192000"/>
              <a:gd name="connsiteY130" fmla="*/ 6161996 h 6858000"/>
              <a:gd name="connsiteX131" fmla="*/ 5602435 w 12192000"/>
              <a:gd name="connsiteY131" fmla="*/ 6063224 h 6858000"/>
              <a:gd name="connsiteX132" fmla="*/ 5518274 w 12192000"/>
              <a:gd name="connsiteY132" fmla="*/ 5964452 h 6858000"/>
              <a:gd name="connsiteX133" fmla="*/ 5302320 w 12192000"/>
              <a:gd name="connsiteY133" fmla="*/ 5938736 h 6858000"/>
              <a:gd name="connsiteX134" fmla="*/ 5318685 w 12192000"/>
              <a:gd name="connsiteY134" fmla="*/ 5938736 h 6858000"/>
              <a:gd name="connsiteX135" fmla="*/ 5361642 w 12192000"/>
              <a:gd name="connsiteY135" fmla="*/ 5978478 h 6858000"/>
              <a:gd name="connsiteX136" fmla="*/ 5316640 w 12192000"/>
              <a:gd name="connsiteY136" fmla="*/ 6016129 h 6858000"/>
              <a:gd name="connsiteX137" fmla="*/ 5271637 w 12192000"/>
              <a:gd name="connsiteY137" fmla="*/ 6016129 h 6858000"/>
              <a:gd name="connsiteX138" fmla="*/ 5271637 w 12192000"/>
              <a:gd name="connsiteY138" fmla="*/ 5940828 h 6858000"/>
              <a:gd name="connsiteX139" fmla="*/ 5302320 w 12192000"/>
              <a:gd name="connsiteY139" fmla="*/ 5938736 h 6858000"/>
              <a:gd name="connsiteX140" fmla="*/ 5678557 w 12192000"/>
              <a:gd name="connsiteY140" fmla="*/ 5927047 h 6858000"/>
              <a:gd name="connsiteX141" fmla="*/ 5649847 w 12192000"/>
              <a:gd name="connsiteY141" fmla="*/ 5933291 h 6858000"/>
              <a:gd name="connsiteX142" fmla="*/ 5643695 w 12192000"/>
              <a:gd name="connsiteY142" fmla="*/ 5939535 h 6858000"/>
              <a:gd name="connsiteX143" fmla="*/ 5643695 w 12192000"/>
              <a:gd name="connsiteY143" fmla="*/ 5970757 h 6858000"/>
              <a:gd name="connsiteX144" fmla="*/ 5627290 w 12192000"/>
              <a:gd name="connsiteY144" fmla="*/ 5970757 h 6858000"/>
              <a:gd name="connsiteX145" fmla="*/ 5621138 w 12192000"/>
              <a:gd name="connsiteY145" fmla="*/ 5977002 h 6858000"/>
              <a:gd name="connsiteX146" fmla="*/ 5621138 w 12192000"/>
              <a:gd name="connsiteY146" fmla="*/ 6001980 h 6858000"/>
              <a:gd name="connsiteX147" fmla="*/ 5627290 w 12192000"/>
              <a:gd name="connsiteY147" fmla="*/ 6008224 h 6858000"/>
              <a:gd name="connsiteX148" fmla="*/ 5643695 w 12192000"/>
              <a:gd name="connsiteY148" fmla="*/ 6008224 h 6858000"/>
              <a:gd name="connsiteX149" fmla="*/ 5643695 w 12192000"/>
              <a:gd name="connsiteY149" fmla="*/ 6091483 h 6858000"/>
              <a:gd name="connsiteX150" fmla="*/ 5699064 w 12192000"/>
              <a:gd name="connsiteY150" fmla="*/ 6164334 h 6858000"/>
              <a:gd name="connsiteX151" fmla="*/ 5731875 w 12192000"/>
              <a:gd name="connsiteY151" fmla="*/ 6160171 h 6858000"/>
              <a:gd name="connsiteX152" fmla="*/ 5738028 w 12192000"/>
              <a:gd name="connsiteY152" fmla="*/ 6151845 h 6858000"/>
              <a:gd name="connsiteX153" fmla="*/ 5735977 w 12192000"/>
              <a:gd name="connsiteY153" fmla="*/ 6128949 h 6858000"/>
              <a:gd name="connsiteX154" fmla="*/ 5729824 w 12192000"/>
              <a:gd name="connsiteY154" fmla="*/ 6120623 h 6858000"/>
              <a:gd name="connsiteX155" fmla="*/ 5705217 w 12192000"/>
              <a:gd name="connsiteY155" fmla="*/ 6122705 h 6858000"/>
              <a:gd name="connsiteX156" fmla="*/ 5686761 w 12192000"/>
              <a:gd name="connsiteY156" fmla="*/ 6085238 h 6858000"/>
              <a:gd name="connsiteX157" fmla="*/ 5686761 w 12192000"/>
              <a:gd name="connsiteY157" fmla="*/ 6008224 h 6858000"/>
              <a:gd name="connsiteX158" fmla="*/ 5729824 w 12192000"/>
              <a:gd name="connsiteY158" fmla="*/ 6008224 h 6858000"/>
              <a:gd name="connsiteX159" fmla="*/ 5735977 w 12192000"/>
              <a:gd name="connsiteY159" fmla="*/ 6001980 h 6858000"/>
              <a:gd name="connsiteX160" fmla="*/ 5735977 w 12192000"/>
              <a:gd name="connsiteY160" fmla="*/ 5977002 h 6858000"/>
              <a:gd name="connsiteX161" fmla="*/ 5729824 w 12192000"/>
              <a:gd name="connsiteY161" fmla="*/ 5970757 h 6858000"/>
              <a:gd name="connsiteX162" fmla="*/ 5686761 w 12192000"/>
              <a:gd name="connsiteY162" fmla="*/ 5970757 h 6858000"/>
              <a:gd name="connsiteX163" fmla="*/ 5686761 w 12192000"/>
              <a:gd name="connsiteY163" fmla="*/ 5933291 h 6858000"/>
              <a:gd name="connsiteX164" fmla="*/ 5684709 w 12192000"/>
              <a:gd name="connsiteY164" fmla="*/ 5927047 h 6858000"/>
              <a:gd name="connsiteX165" fmla="*/ 5678557 w 12192000"/>
              <a:gd name="connsiteY165" fmla="*/ 5927047 h 6858000"/>
              <a:gd name="connsiteX166" fmla="*/ 5312653 w 12192000"/>
              <a:gd name="connsiteY166" fmla="*/ 5897825 h 6858000"/>
              <a:gd name="connsiteX167" fmla="*/ 5232236 w 12192000"/>
              <a:gd name="connsiteY167" fmla="*/ 5901977 h 6858000"/>
              <a:gd name="connsiteX168" fmla="*/ 5226049 w 12192000"/>
              <a:gd name="connsiteY168" fmla="*/ 5910281 h 6858000"/>
              <a:gd name="connsiteX169" fmla="*/ 5226049 w 12192000"/>
              <a:gd name="connsiteY169" fmla="*/ 6151093 h 6858000"/>
              <a:gd name="connsiteX170" fmla="*/ 5234297 w 12192000"/>
              <a:gd name="connsiteY170" fmla="*/ 6157321 h 6858000"/>
              <a:gd name="connsiteX171" fmla="*/ 5263165 w 12192000"/>
              <a:gd name="connsiteY171" fmla="*/ 6157321 h 6858000"/>
              <a:gd name="connsiteX172" fmla="*/ 5271414 w 12192000"/>
              <a:gd name="connsiteY172" fmla="*/ 6151093 h 6858000"/>
              <a:gd name="connsiteX173" fmla="*/ 5271414 w 12192000"/>
              <a:gd name="connsiteY173" fmla="*/ 6055599 h 6858000"/>
              <a:gd name="connsiteX174" fmla="*/ 5320901 w 12192000"/>
              <a:gd name="connsiteY174" fmla="*/ 6057674 h 6858000"/>
              <a:gd name="connsiteX175" fmla="*/ 5362142 w 12192000"/>
              <a:gd name="connsiteY175" fmla="*/ 6153168 h 6858000"/>
              <a:gd name="connsiteX176" fmla="*/ 5368327 w 12192000"/>
              <a:gd name="connsiteY176" fmla="*/ 6157321 h 6858000"/>
              <a:gd name="connsiteX177" fmla="*/ 5401320 w 12192000"/>
              <a:gd name="connsiteY177" fmla="*/ 6157321 h 6858000"/>
              <a:gd name="connsiteX178" fmla="*/ 5407505 w 12192000"/>
              <a:gd name="connsiteY178" fmla="*/ 6155245 h 6858000"/>
              <a:gd name="connsiteX179" fmla="*/ 5409567 w 12192000"/>
              <a:gd name="connsiteY179" fmla="*/ 6149017 h 6858000"/>
              <a:gd name="connsiteX180" fmla="*/ 5362142 w 12192000"/>
              <a:gd name="connsiteY180" fmla="*/ 6045219 h 6858000"/>
              <a:gd name="connsiteX181" fmla="*/ 5407505 w 12192000"/>
              <a:gd name="connsiteY181" fmla="*/ 5976711 h 6858000"/>
              <a:gd name="connsiteX182" fmla="*/ 5318839 w 12192000"/>
              <a:gd name="connsiteY182" fmla="*/ 5897825 h 6858000"/>
              <a:gd name="connsiteX183" fmla="*/ 5312653 w 12192000"/>
              <a:gd name="connsiteY183" fmla="*/ 5897825 h 6858000"/>
              <a:gd name="connsiteX184" fmla="*/ 6675208 w 12192000"/>
              <a:gd name="connsiteY184" fmla="*/ 5864819 h 6858000"/>
              <a:gd name="connsiteX185" fmla="*/ 6683451 w 12192000"/>
              <a:gd name="connsiteY185" fmla="*/ 5864819 h 6858000"/>
              <a:gd name="connsiteX186" fmla="*/ 6790593 w 12192000"/>
              <a:gd name="connsiteY186" fmla="*/ 5926632 h 6858000"/>
              <a:gd name="connsiteX187" fmla="*/ 6794714 w 12192000"/>
              <a:gd name="connsiteY187" fmla="*/ 5932813 h 6858000"/>
              <a:gd name="connsiteX188" fmla="*/ 6786472 w 12192000"/>
              <a:gd name="connsiteY188" fmla="*/ 5938994 h 6858000"/>
              <a:gd name="connsiteX189" fmla="*/ 6695813 w 12192000"/>
              <a:gd name="connsiteY189" fmla="*/ 5982263 h 6858000"/>
              <a:gd name="connsiteX190" fmla="*/ 6685511 w 12192000"/>
              <a:gd name="connsiteY190" fmla="*/ 5984323 h 6858000"/>
              <a:gd name="connsiteX191" fmla="*/ 6681390 w 12192000"/>
              <a:gd name="connsiteY191" fmla="*/ 5974021 h 6858000"/>
              <a:gd name="connsiteX192" fmla="*/ 6673148 w 12192000"/>
              <a:gd name="connsiteY192" fmla="*/ 5873060 h 6858000"/>
              <a:gd name="connsiteX193" fmla="*/ 6675208 w 12192000"/>
              <a:gd name="connsiteY193" fmla="*/ 5864819 h 6858000"/>
              <a:gd name="connsiteX194" fmla="*/ 6617873 w 12192000"/>
              <a:gd name="connsiteY194" fmla="*/ 5864048 h 6858000"/>
              <a:gd name="connsiteX195" fmla="*/ 6621994 w 12192000"/>
              <a:gd name="connsiteY195" fmla="*/ 5864823 h 6858000"/>
              <a:gd name="connsiteX196" fmla="*/ 6624054 w 12192000"/>
              <a:gd name="connsiteY196" fmla="*/ 5875148 h 6858000"/>
              <a:gd name="connsiteX197" fmla="*/ 6615813 w 12192000"/>
              <a:gd name="connsiteY197" fmla="*/ 5976336 h 6858000"/>
              <a:gd name="connsiteX198" fmla="*/ 6611692 w 12192000"/>
              <a:gd name="connsiteY198" fmla="*/ 5984596 h 6858000"/>
              <a:gd name="connsiteX199" fmla="*/ 6601390 w 12192000"/>
              <a:gd name="connsiteY199" fmla="*/ 5984596 h 6858000"/>
              <a:gd name="connsiteX200" fmla="*/ 6510730 w 12192000"/>
              <a:gd name="connsiteY200" fmla="*/ 5939165 h 6858000"/>
              <a:gd name="connsiteX201" fmla="*/ 6502489 w 12192000"/>
              <a:gd name="connsiteY201" fmla="*/ 5932970 h 6858000"/>
              <a:gd name="connsiteX202" fmla="*/ 6506610 w 12192000"/>
              <a:gd name="connsiteY202" fmla="*/ 5926774 h 6858000"/>
              <a:gd name="connsiteX203" fmla="*/ 6613752 w 12192000"/>
              <a:gd name="connsiteY203" fmla="*/ 5864823 h 6858000"/>
              <a:gd name="connsiteX204" fmla="*/ 6617873 w 12192000"/>
              <a:gd name="connsiteY204" fmla="*/ 5864048 h 6858000"/>
              <a:gd name="connsiteX205" fmla="*/ 6649186 w 12192000"/>
              <a:gd name="connsiteY205" fmla="*/ 5828859 h 6858000"/>
              <a:gd name="connsiteX206" fmla="*/ 6432355 w 12192000"/>
              <a:gd name="connsiteY206" fmla="*/ 6048029 h 6858000"/>
              <a:gd name="connsiteX207" fmla="*/ 6649186 w 12192000"/>
              <a:gd name="connsiteY207" fmla="*/ 6267198 h 6858000"/>
              <a:gd name="connsiteX208" fmla="*/ 6866018 w 12192000"/>
              <a:gd name="connsiteY208" fmla="*/ 6048029 h 6858000"/>
              <a:gd name="connsiteX209" fmla="*/ 6649186 w 12192000"/>
              <a:gd name="connsiteY209" fmla="*/ 5828859 h 6858000"/>
              <a:gd name="connsiteX210" fmla="*/ 6648602 w 12192000"/>
              <a:gd name="connsiteY210" fmla="*/ 5797300 h 6858000"/>
              <a:gd name="connsiteX211" fmla="*/ 6895240 w 12192000"/>
              <a:gd name="connsiteY211" fmla="*/ 6046861 h 6858000"/>
              <a:gd name="connsiteX212" fmla="*/ 6648602 w 12192000"/>
              <a:gd name="connsiteY212" fmla="*/ 6296422 h 6858000"/>
              <a:gd name="connsiteX213" fmla="*/ 6401963 w 12192000"/>
              <a:gd name="connsiteY213" fmla="*/ 6046861 h 6858000"/>
              <a:gd name="connsiteX214" fmla="*/ 6648602 w 12192000"/>
              <a:gd name="connsiteY214" fmla="*/ 5797300 h 6858000"/>
              <a:gd name="connsiteX215" fmla="*/ 6635678 w 12192000"/>
              <a:gd name="connsiteY215" fmla="*/ 5718724 h 6858000"/>
              <a:gd name="connsiteX216" fmla="*/ 6623339 w 12192000"/>
              <a:gd name="connsiteY216" fmla="*/ 5768607 h 6858000"/>
              <a:gd name="connsiteX217" fmla="*/ 6600717 w 12192000"/>
              <a:gd name="connsiteY217" fmla="*/ 5772764 h 6858000"/>
              <a:gd name="connsiteX218" fmla="*/ 6573982 w 12192000"/>
              <a:gd name="connsiteY218" fmla="*/ 5727038 h 6858000"/>
              <a:gd name="connsiteX219" fmla="*/ 6573982 w 12192000"/>
              <a:gd name="connsiteY219" fmla="*/ 5724959 h 6858000"/>
              <a:gd name="connsiteX220" fmla="*/ 6571926 w 12192000"/>
              <a:gd name="connsiteY220" fmla="*/ 5727038 h 6858000"/>
              <a:gd name="connsiteX221" fmla="*/ 6551360 w 12192000"/>
              <a:gd name="connsiteY221" fmla="*/ 5731195 h 6858000"/>
              <a:gd name="connsiteX222" fmla="*/ 6551360 w 12192000"/>
              <a:gd name="connsiteY222" fmla="*/ 5733273 h 6858000"/>
              <a:gd name="connsiteX223" fmla="*/ 6547247 w 12192000"/>
              <a:gd name="connsiteY223" fmla="*/ 5758215 h 6858000"/>
              <a:gd name="connsiteX224" fmla="*/ 6551360 w 12192000"/>
              <a:gd name="connsiteY224" fmla="*/ 5785235 h 6858000"/>
              <a:gd name="connsiteX225" fmla="*/ 6530795 w 12192000"/>
              <a:gd name="connsiteY225" fmla="*/ 5793548 h 6858000"/>
              <a:gd name="connsiteX226" fmla="*/ 6493777 w 12192000"/>
              <a:gd name="connsiteY226" fmla="*/ 5758215 h 6858000"/>
              <a:gd name="connsiteX227" fmla="*/ 6493777 w 12192000"/>
              <a:gd name="connsiteY227" fmla="*/ 5756136 h 6858000"/>
              <a:gd name="connsiteX228" fmla="*/ 6491721 w 12192000"/>
              <a:gd name="connsiteY228" fmla="*/ 5756136 h 6858000"/>
              <a:gd name="connsiteX229" fmla="*/ 6473212 w 12192000"/>
              <a:gd name="connsiteY229" fmla="*/ 5768607 h 6858000"/>
              <a:gd name="connsiteX230" fmla="*/ 6473212 w 12192000"/>
              <a:gd name="connsiteY230" fmla="*/ 5770685 h 6858000"/>
              <a:gd name="connsiteX231" fmla="*/ 6485551 w 12192000"/>
              <a:gd name="connsiteY231" fmla="*/ 5820568 h 6858000"/>
              <a:gd name="connsiteX232" fmla="*/ 6469099 w 12192000"/>
              <a:gd name="connsiteY232" fmla="*/ 5833039 h 6858000"/>
              <a:gd name="connsiteX233" fmla="*/ 6425911 w 12192000"/>
              <a:gd name="connsiteY233" fmla="*/ 5806019 h 6858000"/>
              <a:gd name="connsiteX234" fmla="*/ 6423855 w 12192000"/>
              <a:gd name="connsiteY234" fmla="*/ 5806019 h 6858000"/>
              <a:gd name="connsiteX235" fmla="*/ 6423855 w 12192000"/>
              <a:gd name="connsiteY235" fmla="*/ 5808097 h 6858000"/>
              <a:gd name="connsiteX236" fmla="*/ 6407402 w 12192000"/>
              <a:gd name="connsiteY236" fmla="*/ 5822647 h 6858000"/>
              <a:gd name="connsiteX237" fmla="*/ 6407402 w 12192000"/>
              <a:gd name="connsiteY237" fmla="*/ 5824725 h 6858000"/>
              <a:gd name="connsiteX238" fmla="*/ 6434138 w 12192000"/>
              <a:gd name="connsiteY238" fmla="*/ 5870451 h 6858000"/>
              <a:gd name="connsiteX239" fmla="*/ 6419742 w 12192000"/>
              <a:gd name="connsiteY239" fmla="*/ 5887079 h 6858000"/>
              <a:gd name="connsiteX240" fmla="*/ 6370385 w 12192000"/>
              <a:gd name="connsiteY240" fmla="*/ 5874608 h 6858000"/>
              <a:gd name="connsiteX241" fmla="*/ 6368328 w 12192000"/>
              <a:gd name="connsiteY241" fmla="*/ 5874608 h 6858000"/>
              <a:gd name="connsiteX242" fmla="*/ 6358046 w 12192000"/>
              <a:gd name="connsiteY242" fmla="*/ 5893314 h 6858000"/>
              <a:gd name="connsiteX243" fmla="*/ 6358046 w 12192000"/>
              <a:gd name="connsiteY243" fmla="*/ 5895393 h 6858000"/>
              <a:gd name="connsiteX244" fmla="*/ 6395063 w 12192000"/>
              <a:gd name="connsiteY244" fmla="*/ 5932805 h 6858000"/>
              <a:gd name="connsiteX245" fmla="*/ 6386837 w 12192000"/>
              <a:gd name="connsiteY245" fmla="*/ 5951511 h 6858000"/>
              <a:gd name="connsiteX246" fmla="*/ 6335424 w 12192000"/>
              <a:gd name="connsiteY246" fmla="*/ 5951511 h 6858000"/>
              <a:gd name="connsiteX247" fmla="*/ 6333367 w 12192000"/>
              <a:gd name="connsiteY247" fmla="*/ 5951511 h 6858000"/>
              <a:gd name="connsiteX248" fmla="*/ 6333367 w 12192000"/>
              <a:gd name="connsiteY248" fmla="*/ 5953589 h 6858000"/>
              <a:gd name="connsiteX249" fmla="*/ 6327198 w 12192000"/>
              <a:gd name="connsiteY249" fmla="*/ 5974373 h 6858000"/>
              <a:gd name="connsiteX250" fmla="*/ 6329254 w 12192000"/>
              <a:gd name="connsiteY250" fmla="*/ 5976452 h 6858000"/>
              <a:gd name="connsiteX251" fmla="*/ 6372441 w 12192000"/>
              <a:gd name="connsiteY251" fmla="*/ 6001393 h 6858000"/>
              <a:gd name="connsiteX252" fmla="*/ 6370385 w 12192000"/>
              <a:gd name="connsiteY252" fmla="*/ 6024257 h 6858000"/>
              <a:gd name="connsiteX253" fmla="*/ 6321028 w 12192000"/>
              <a:gd name="connsiteY253" fmla="*/ 6036728 h 6858000"/>
              <a:gd name="connsiteX254" fmla="*/ 6318972 w 12192000"/>
              <a:gd name="connsiteY254" fmla="*/ 6036728 h 6858000"/>
              <a:gd name="connsiteX255" fmla="*/ 6318972 w 12192000"/>
              <a:gd name="connsiteY255" fmla="*/ 6038805 h 6858000"/>
              <a:gd name="connsiteX256" fmla="*/ 6318972 w 12192000"/>
              <a:gd name="connsiteY256" fmla="*/ 6049198 h 6858000"/>
              <a:gd name="connsiteX257" fmla="*/ 6318972 w 12192000"/>
              <a:gd name="connsiteY257" fmla="*/ 6059590 h 6858000"/>
              <a:gd name="connsiteX258" fmla="*/ 6318972 w 12192000"/>
              <a:gd name="connsiteY258" fmla="*/ 6061669 h 6858000"/>
              <a:gd name="connsiteX259" fmla="*/ 6321028 w 12192000"/>
              <a:gd name="connsiteY259" fmla="*/ 6061669 h 6858000"/>
              <a:gd name="connsiteX260" fmla="*/ 6370385 w 12192000"/>
              <a:gd name="connsiteY260" fmla="*/ 6074140 h 6858000"/>
              <a:gd name="connsiteX261" fmla="*/ 6374498 w 12192000"/>
              <a:gd name="connsiteY261" fmla="*/ 6097002 h 6858000"/>
              <a:gd name="connsiteX262" fmla="*/ 6329254 w 12192000"/>
              <a:gd name="connsiteY262" fmla="*/ 6124022 h 6858000"/>
              <a:gd name="connsiteX263" fmla="*/ 6327198 w 12192000"/>
              <a:gd name="connsiteY263" fmla="*/ 6124022 h 6858000"/>
              <a:gd name="connsiteX264" fmla="*/ 6327198 w 12192000"/>
              <a:gd name="connsiteY264" fmla="*/ 6126101 h 6858000"/>
              <a:gd name="connsiteX265" fmla="*/ 6333367 w 12192000"/>
              <a:gd name="connsiteY265" fmla="*/ 6146886 h 6858000"/>
              <a:gd name="connsiteX266" fmla="*/ 6335424 w 12192000"/>
              <a:gd name="connsiteY266" fmla="*/ 6146886 h 6858000"/>
              <a:gd name="connsiteX267" fmla="*/ 6386837 w 12192000"/>
              <a:gd name="connsiteY267" fmla="*/ 6146886 h 6858000"/>
              <a:gd name="connsiteX268" fmla="*/ 6395063 w 12192000"/>
              <a:gd name="connsiteY268" fmla="*/ 6167669 h 6858000"/>
              <a:gd name="connsiteX269" fmla="*/ 6358046 w 12192000"/>
              <a:gd name="connsiteY269" fmla="*/ 6205082 h 6858000"/>
              <a:gd name="connsiteX270" fmla="*/ 6358046 w 12192000"/>
              <a:gd name="connsiteY270" fmla="*/ 6207160 h 6858000"/>
              <a:gd name="connsiteX271" fmla="*/ 6370385 w 12192000"/>
              <a:gd name="connsiteY271" fmla="*/ 6225866 h 6858000"/>
              <a:gd name="connsiteX272" fmla="*/ 6421798 w 12192000"/>
              <a:gd name="connsiteY272" fmla="*/ 6211318 h 6858000"/>
              <a:gd name="connsiteX273" fmla="*/ 6434138 w 12192000"/>
              <a:gd name="connsiteY273" fmla="*/ 6230024 h 6858000"/>
              <a:gd name="connsiteX274" fmla="*/ 6407402 w 12192000"/>
              <a:gd name="connsiteY274" fmla="*/ 6275750 h 6858000"/>
              <a:gd name="connsiteX275" fmla="*/ 6409459 w 12192000"/>
              <a:gd name="connsiteY275" fmla="*/ 6277827 h 6858000"/>
              <a:gd name="connsiteX276" fmla="*/ 6423855 w 12192000"/>
              <a:gd name="connsiteY276" fmla="*/ 6292377 h 6858000"/>
              <a:gd name="connsiteX277" fmla="*/ 6425911 w 12192000"/>
              <a:gd name="connsiteY277" fmla="*/ 6292377 h 6858000"/>
              <a:gd name="connsiteX278" fmla="*/ 6471156 w 12192000"/>
              <a:gd name="connsiteY278" fmla="*/ 6265357 h 6858000"/>
              <a:gd name="connsiteX279" fmla="*/ 6487608 w 12192000"/>
              <a:gd name="connsiteY279" fmla="*/ 6279906 h 6858000"/>
              <a:gd name="connsiteX280" fmla="*/ 6475269 w 12192000"/>
              <a:gd name="connsiteY280" fmla="*/ 6329789 h 6858000"/>
              <a:gd name="connsiteX281" fmla="*/ 6475269 w 12192000"/>
              <a:gd name="connsiteY281" fmla="*/ 6331868 h 6858000"/>
              <a:gd name="connsiteX282" fmla="*/ 6493777 w 12192000"/>
              <a:gd name="connsiteY282" fmla="*/ 6342259 h 6858000"/>
              <a:gd name="connsiteX283" fmla="*/ 6493777 w 12192000"/>
              <a:gd name="connsiteY283" fmla="*/ 6344338 h 6858000"/>
              <a:gd name="connsiteX284" fmla="*/ 6495834 w 12192000"/>
              <a:gd name="connsiteY284" fmla="*/ 6342259 h 6858000"/>
              <a:gd name="connsiteX285" fmla="*/ 6532851 w 12192000"/>
              <a:gd name="connsiteY285" fmla="*/ 6304848 h 6858000"/>
              <a:gd name="connsiteX286" fmla="*/ 6551360 w 12192000"/>
              <a:gd name="connsiteY286" fmla="*/ 6313162 h 6858000"/>
              <a:gd name="connsiteX287" fmla="*/ 6549304 w 12192000"/>
              <a:gd name="connsiteY287" fmla="*/ 6340182 h 6858000"/>
              <a:gd name="connsiteX288" fmla="*/ 6551360 w 12192000"/>
              <a:gd name="connsiteY288" fmla="*/ 6365123 h 6858000"/>
              <a:gd name="connsiteX289" fmla="*/ 6551360 w 12192000"/>
              <a:gd name="connsiteY289" fmla="*/ 6367201 h 6858000"/>
              <a:gd name="connsiteX290" fmla="*/ 6553417 w 12192000"/>
              <a:gd name="connsiteY290" fmla="*/ 6367201 h 6858000"/>
              <a:gd name="connsiteX291" fmla="*/ 6573982 w 12192000"/>
              <a:gd name="connsiteY291" fmla="*/ 6373436 h 6858000"/>
              <a:gd name="connsiteX292" fmla="*/ 6576039 w 12192000"/>
              <a:gd name="connsiteY292" fmla="*/ 6373436 h 6858000"/>
              <a:gd name="connsiteX293" fmla="*/ 6600717 w 12192000"/>
              <a:gd name="connsiteY293" fmla="*/ 6327711 h 6858000"/>
              <a:gd name="connsiteX294" fmla="*/ 6623339 w 12192000"/>
              <a:gd name="connsiteY294" fmla="*/ 6329789 h 6858000"/>
              <a:gd name="connsiteX295" fmla="*/ 6635678 w 12192000"/>
              <a:gd name="connsiteY295" fmla="*/ 6381750 h 6858000"/>
              <a:gd name="connsiteX296" fmla="*/ 6637734 w 12192000"/>
              <a:gd name="connsiteY296" fmla="*/ 6381750 h 6858000"/>
              <a:gd name="connsiteX297" fmla="*/ 6658300 w 12192000"/>
              <a:gd name="connsiteY297" fmla="*/ 6381750 h 6858000"/>
              <a:gd name="connsiteX298" fmla="*/ 6660357 w 12192000"/>
              <a:gd name="connsiteY298" fmla="*/ 6381750 h 6858000"/>
              <a:gd name="connsiteX299" fmla="*/ 6674753 w 12192000"/>
              <a:gd name="connsiteY299" fmla="*/ 6329789 h 6858000"/>
              <a:gd name="connsiteX300" fmla="*/ 6695318 w 12192000"/>
              <a:gd name="connsiteY300" fmla="*/ 6327711 h 6858000"/>
              <a:gd name="connsiteX301" fmla="*/ 6722053 w 12192000"/>
              <a:gd name="connsiteY301" fmla="*/ 6373436 h 6858000"/>
              <a:gd name="connsiteX302" fmla="*/ 6742618 w 12192000"/>
              <a:gd name="connsiteY302" fmla="*/ 6367201 h 6858000"/>
              <a:gd name="connsiteX303" fmla="*/ 6744675 w 12192000"/>
              <a:gd name="connsiteY303" fmla="*/ 6367201 h 6858000"/>
              <a:gd name="connsiteX304" fmla="*/ 6746731 w 12192000"/>
              <a:gd name="connsiteY304" fmla="*/ 6340182 h 6858000"/>
              <a:gd name="connsiteX305" fmla="*/ 6744675 w 12192000"/>
              <a:gd name="connsiteY305" fmla="*/ 6313162 h 6858000"/>
              <a:gd name="connsiteX306" fmla="*/ 6765240 w 12192000"/>
              <a:gd name="connsiteY306" fmla="*/ 6304848 h 6858000"/>
              <a:gd name="connsiteX307" fmla="*/ 6802257 w 12192000"/>
              <a:gd name="connsiteY307" fmla="*/ 6342259 h 6858000"/>
              <a:gd name="connsiteX308" fmla="*/ 6820766 w 12192000"/>
              <a:gd name="connsiteY308" fmla="*/ 6331868 h 6858000"/>
              <a:gd name="connsiteX309" fmla="*/ 6822823 w 12192000"/>
              <a:gd name="connsiteY309" fmla="*/ 6329789 h 6858000"/>
              <a:gd name="connsiteX310" fmla="*/ 6822823 w 12192000"/>
              <a:gd name="connsiteY310" fmla="*/ 6327711 h 6858000"/>
              <a:gd name="connsiteX311" fmla="*/ 6808427 w 12192000"/>
              <a:gd name="connsiteY311" fmla="*/ 6279906 h 6858000"/>
              <a:gd name="connsiteX312" fmla="*/ 6824879 w 12192000"/>
              <a:gd name="connsiteY312" fmla="*/ 6265357 h 6858000"/>
              <a:gd name="connsiteX313" fmla="*/ 6870123 w 12192000"/>
              <a:gd name="connsiteY313" fmla="*/ 6292377 h 6858000"/>
              <a:gd name="connsiteX314" fmla="*/ 6872180 w 12192000"/>
              <a:gd name="connsiteY314" fmla="*/ 6292377 h 6858000"/>
              <a:gd name="connsiteX315" fmla="*/ 6886576 w 12192000"/>
              <a:gd name="connsiteY315" fmla="*/ 6275750 h 6858000"/>
              <a:gd name="connsiteX316" fmla="*/ 6888632 w 12192000"/>
              <a:gd name="connsiteY316" fmla="*/ 6275750 h 6858000"/>
              <a:gd name="connsiteX317" fmla="*/ 6861897 w 12192000"/>
              <a:gd name="connsiteY317" fmla="*/ 6230024 h 6858000"/>
              <a:gd name="connsiteX318" fmla="*/ 6874236 w 12192000"/>
              <a:gd name="connsiteY318" fmla="*/ 6211318 h 6858000"/>
              <a:gd name="connsiteX319" fmla="*/ 6925650 w 12192000"/>
              <a:gd name="connsiteY319" fmla="*/ 6225866 h 6858000"/>
              <a:gd name="connsiteX320" fmla="*/ 6927706 w 12192000"/>
              <a:gd name="connsiteY320" fmla="*/ 6223788 h 6858000"/>
              <a:gd name="connsiteX321" fmla="*/ 6937989 w 12192000"/>
              <a:gd name="connsiteY321" fmla="*/ 6205082 h 6858000"/>
              <a:gd name="connsiteX322" fmla="*/ 6937989 w 12192000"/>
              <a:gd name="connsiteY322" fmla="*/ 6203004 h 6858000"/>
              <a:gd name="connsiteX323" fmla="*/ 6900972 w 12192000"/>
              <a:gd name="connsiteY323" fmla="*/ 6167669 h 6858000"/>
              <a:gd name="connsiteX324" fmla="*/ 6909198 w 12192000"/>
              <a:gd name="connsiteY324" fmla="*/ 6146886 h 6858000"/>
              <a:gd name="connsiteX325" fmla="*/ 6960611 w 12192000"/>
              <a:gd name="connsiteY325" fmla="*/ 6146886 h 6858000"/>
              <a:gd name="connsiteX326" fmla="*/ 6962667 w 12192000"/>
              <a:gd name="connsiteY326" fmla="*/ 6146886 h 6858000"/>
              <a:gd name="connsiteX327" fmla="*/ 6966781 w 12192000"/>
              <a:gd name="connsiteY327" fmla="*/ 6126101 h 6858000"/>
              <a:gd name="connsiteX328" fmla="*/ 6966781 w 12192000"/>
              <a:gd name="connsiteY328" fmla="*/ 6124022 h 6858000"/>
              <a:gd name="connsiteX329" fmla="*/ 6921537 w 12192000"/>
              <a:gd name="connsiteY329" fmla="*/ 6097002 h 6858000"/>
              <a:gd name="connsiteX330" fmla="*/ 6925650 w 12192000"/>
              <a:gd name="connsiteY330" fmla="*/ 6076218 h 6858000"/>
              <a:gd name="connsiteX331" fmla="*/ 6975007 w 12192000"/>
              <a:gd name="connsiteY331" fmla="*/ 6061669 h 6858000"/>
              <a:gd name="connsiteX332" fmla="*/ 6977063 w 12192000"/>
              <a:gd name="connsiteY332" fmla="*/ 6061669 h 6858000"/>
              <a:gd name="connsiteX333" fmla="*/ 6977063 w 12192000"/>
              <a:gd name="connsiteY333" fmla="*/ 6049198 h 6858000"/>
              <a:gd name="connsiteX334" fmla="*/ 6977063 w 12192000"/>
              <a:gd name="connsiteY334" fmla="*/ 6038805 h 6858000"/>
              <a:gd name="connsiteX335" fmla="*/ 6975007 w 12192000"/>
              <a:gd name="connsiteY335" fmla="*/ 6038805 h 6858000"/>
              <a:gd name="connsiteX336" fmla="*/ 6925650 w 12192000"/>
              <a:gd name="connsiteY336" fmla="*/ 6024257 h 6858000"/>
              <a:gd name="connsiteX337" fmla="*/ 6923593 w 12192000"/>
              <a:gd name="connsiteY337" fmla="*/ 6003472 h 6858000"/>
              <a:gd name="connsiteX338" fmla="*/ 6966781 w 12192000"/>
              <a:gd name="connsiteY338" fmla="*/ 5976452 h 6858000"/>
              <a:gd name="connsiteX339" fmla="*/ 6968837 w 12192000"/>
              <a:gd name="connsiteY339" fmla="*/ 5976452 h 6858000"/>
              <a:gd name="connsiteX340" fmla="*/ 6968837 w 12192000"/>
              <a:gd name="connsiteY340" fmla="*/ 5974373 h 6858000"/>
              <a:gd name="connsiteX341" fmla="*/ 6962667 w 12192000"/>
              <a:gd name="connsiteY341" fmla="*/ 5953589 h 6858000"/>
              <a:gd name="connsiteX342" fmla="*/ 6960611 w 12192000"/>
              <a:gd name="connsiteY342" fmla="*/ 5953589 h 6858000"/>
              <a:gd name="connsiteX343" fmla="*/ 6909198 w 12192000"/>
              <a:gd name="connsiteY343" fmla="*/ 5953589 h 6858000"/>
              <a:gd name="connsiteX344" fmla="*/ 6900972 w 12192000"/>
              <a:gd name="connsiteY344" fmla="*/ 5932805 h 6858000"/>
              <a:gd name="connsiteX345" fmla="*/ 6937989 w 12192000"/>
              <a:gd name="connsiteY345" fmla="*/ 5895393 h 6858000"/>
              <a:gd name="connsiteX346" fmla="*/ 6937989 w 12192000"/>
              <a:gd name="connsiteY346" fmla="*/ 5893314 h 6858000"/>
              <a:gd name="connsiteX347" fmla="*/ 6927706 w 12192000"/>
              <a:gd name="connsiteY347" fmla="*/ 5874608 h 6858000"/>
              <a:gd name="connsiteX348" fmla="*/ 6925650 w 12192000"/>
              <a:gd name="connsiteY348" fmla="*/ 5874608 h 6858000"/>
              <a:gd name="connsiteX349" fmla="*/ 6876293 w 12192000"/>
              <a:gd name="connsiteY349" fmla="*/ 5887079 h 6858000"/>
              <a:gd name="connsiteX350" fmla="*/ 6861897 w 12192000"/>
              <a:gd name="connsiteY350" fmla="*/ 5870451 h 6858000"/>
              <a:gd name="connsiteX351" fmla="*/ 6888632 w 12192000"/>
              <a:gd name="connsiteY351" fmla="*/ 5824725 h 6858000"/>
              <a:gd name="connsiteX352" fmla="*/ 6888632 w 12192000"/>
              <a:gd name="connsiteY352" fmla="*/ 5822647 h 6858000"/>
              <a:gd name="connsiteX353" fmla="*/ 6872180 w 12192000"/>
              <a:gd name="connsiteY353" fmla="*/ 5808097 h 6858000"/>
              <a:gd name="connsiteX354" fmla="*/ 6826936 w 12192000"/>
              <a:gd name="connsiteY354" fmla="*/ 5833039 h 6858000"/>
              <a:gd name="connsiteX355" fmla="*/ 6808427 w 12192000"/>
              <a:gd name="connsiteY355" fmla="*/ 5820568 h 6858000"/>
              <a:gd name="connsiteX356" fmla="*/ 6822823 w 12192000"/>
              <a:gd name="connsiteY356" fmla="*/ 5770685 h 6858000"/>
              <a:gd name="connsiteX357" fmla="*/ 6822823 w 12192000"/>
              <a:gd name="connsiteY357" fmla="*/ 5768607 h 6858000"/>
              <a:gd name="connsiteX358" fmla="*/ 6804314 w 12192000"/>
              <a:gd name="connsiteY358" fmla="*/ 5758215 h 6858000"/>
              <a:gd name="connsiteX359" fmla="*/ 6802257 w 12192000"/>
              <a:gd name="connsiteY359" fmla="*/ 5756136 h 6858000"/>
              <a:gd name="connsiteX360" fmla="*/ 6802257 w 12192000"/>
              <a:gd name="connsiteY360" fmla="*/ 5758215 h 6858000"/>
              <a:gd name="connsiteX361" fmla="*/ 6765240 w 12192000"/>
              <a:gd name="connsiteY361" fmla="*/ 5793548 h 6858000"/>
              <a:gd name="connsiteX362" fmla="*/ 6744675 w 12192000"/>
              <a:gd name="connsiteY362" fmla="*/ 5785235 h 6858000"/>
              <a:gd name="connsiteX363" fmla="*/ 6748788 w 12192000"/>
              <a:gd name="connsiteY363" fmla="*/ 5758215 h 6858000"/>
              <a:gd name="connsiteX364" fmla="*/ 6744675 w 12192000"/>
              <a:gd name="connsiteY364" fmla="*/ 5733273 h 6858000"/>
              <a:gd name="connsiteX365" fmla="*/ 6744675 w 12192000"/>
              <a:gd name="connsiteY365" fmla="*/ 5731195 h 6858000"/>
              <a:gd name="connsiteX366" fmla="*/ 6742618 w 12192000"/>
              <a:gd name="connsiteY366" fmla="*/ 5731195 h 6858000"/>
              <a:gd name="connsiteX367" fmla="*/ 6722053 w 12192000"/>
              <a:gd name="connsiteY367" fmla="*/ 5727038 h 6858000"/>
              <a:gd name="connsiteX368" fmla="*/ 6695318 w 12192000"/>
              <a:gd name="connsiteY368" fmla="*/ 5772764 h 6858000"/>
              <a:gd name="connsiteX369" fmla="*/ 6672696 w 12192000"/>
              <a:gd name="connsiteY369" fmla="*/ 5768607 h 6858000"/>
              <a:gd name="connsiteX370" fmla="*/ 6660357 w 12192000"/>
              <a:gd name="connsiteY370" fmla="*/ 5718724 h 6858000"/>
              <a:gd name="connsiteX371" fmla="*/ 6658300 w 12192000"/>
              <a:gd name="connsiteY371" fmla="*/ 5718724 h 6858000"/>
              <a:gd name="connsiteX372" fmla="*/ 6637734 w 12192000"/>
              <a:gd name="connsiteY372" fmla="*/ 5718724 h 6858000"/>
              <a:gd name="connsiteX373" fmla="*/ 6635678 w 12192000"/>
              <a:gd name="connsiteY373" fmla="*/ 571872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6602777" y="6116155"/>
                </a:moveTo>
                <a:cubicBezTo>
                  <a:pt x="6606858" y="6114071"/>
                  <a:pt x="6608899" y="6114071"/>
                  <a:pt x="6612980" y="6116155"/>
                </a:cubicBezTo>
                <a:cubicBezTo>
                  <a:pt x="6615021" y="6118240"/>
                  <a:pt x="6617061" y="6120324"/>
                  <a:pt x="6617061" y="6124493"/>
                </a:cubicBezTo>
                <a:cubicBezTo>
                  <a:pt x="6623183" y="6226637"/>
                  <a:pt x="6623183" y="6226637"/>
                  <a:pt x="6623183" y="6226637"/>
                </a:cubicBezTo>
                <a:cubicBezTo>
                  <a:pt x="6625224" y="6232890"/>
                  <a:pt x="6623183" y="6234975"/>
                  <a:pt x="6621142" y="6237059"/>
                </a:cubicBezTo>
                <a:cubicBezTo>
                  <a:pt x="6619102" y="6239144"/>
                  <a:pt x="6617061" y="6237059"/>
                  <a:pt x="6615021" y="6237059"/>
                </a:cubicBezTo>
                <a:cubicBezTo>
                  <a:pt x="6570127" y="6226637"/>
                  <a:pt x="6539517" y="6207875"/>
                  <a:pt x="6508908" y="6174523"/>
                </a:cubicBezTo>
                <a:cubicBezTo>
                  <a:pt x="6506867" y="6172439"/>
                  <a:pt x="6504827" y="6170354"/>
                  <a:pt x="6504827" y="6168270"/>
                </a:cubicBezTo>
                <a:cubicBezTo>
                  <a:pt x="6504827" y="6168270"/>
                  <a:pt x="6504827" y="6168270"/>
                  <a:pt x="6504827" y="6166184"/>
                </a:cubicBezTo>
                <a:cubicBezTo>
                  <a:pt x="6504827" y="6164100"/>
                  <a:pt x="6508908" y="6162015"/>
                  <a:pt x="6510948" y="6162015"/>
                </a:cubicBezTo>
                <a:cubicBezTo>
                  <a:pt x="6602777" y="6116155"/>
                  <a:pt x="6602777" y="6116155"/>
                  <a:pt x="6602777" y="6116155"/>
                </a:cubicBezTo>
                <a:close/>
                <a:moveTo>
                  <a:pt x="6685511" y="6114071"/>
                </a:moveTo>
                <a:cubicBezTo>
                  <a:pt x="6689631" y="6114071"/>
                  <a:pt x="6691692" y="6114071"/>
                  <a:pt x="6695813" y="6114071"/>
                </a:cubicBezTo>
                <a:cubicBezTo>
                  <a:pt x="6786472" y="6159837"/>
                  <a:pt x="6786472" y="6159837"/>
                  <a:pt x="6786472" y="6159837"/>
                </a:cubicBezTo>
                <a:cubicBezTo>
                  <a:pt x="6790593" y="6161917"/>
                  <a:pt x="6792654" y="6163997"/>
                  <a:pt x="6794714" y="6166078"/>
                </a:cubicBezTo>
                <a:cubicBezTo>
                  <a:pt x="6794714" y="6168158"/>
                  <a:pt x="6792654" y="6170238"/>
                  <a:pt x="6790593" y="6172318"/>
                </a:cubicBezTo>
                <a:cubicBezTo>
                  <a:pt x="6759687" y="6205602"/>
                  <a:pt x="6726720" y="6224325"/>
                  <a:pt x="6683451" y="6234726"/>
                </a:cubicBezTo>
                <a:cubicBezTo>
                  <a:pt x="6679330" y="6236806"/>
                  <a:pt x="6677269" y="6236806"/>
                  <a:pt x="6675208" y="6234726"/>
                </a:cubicBezTo>
                <a:cubicBezTo>
                  <a:pt x="6673148" y="6232646"/>
                  <a:pt x="6673148" y="6228485"/>
                  <a:pt x="6673148" y="6226405"/>
                </a:cubicBezTo>
                <a:cubicBezTo>
                  <a:pt x="6681390" y="6122392"/>
                  <a:pt x="6681390" y="6122392"/>
                  <a:pt x="6681390" y="6122392"/>
                </a:cubicBezTo>
                <a:cubicBezTo>
                  <a:pt x="6681390" y="6120312"/>
                  <a:pt x="6683451" y="6116151"/>
                  <a:pt x="6685511" y="6114071"/>
                </a:cubicBezTo>
                <a:close/>
                <a:moveTo>
                  <a:pt x="5867776" y="6074328"/>
                </a:moveTo>
                <a:cubicBezTo>
                  <a:pt x="5867776" y="6074328"/>
                  <a:pt x="5867776" y="6074328"/>
                  <a:pt x="5867776" y="6117531"/>
                </a:cubicBezTo>
                <a:cubicBezTo>
                  <a:pt x="5867776" y="6117531"/>
                  <a:pt x="5840708" y="6125760"/>
                  <a:pt x="5819888" y="6125760"/>
                </a:cubicBezTo>
                <a:cubicBezTo>
                  <a:pt x="5803231" y="6125760"/>
                  <a:pt x="5801149" y="6109302"/>
                  <a:pt x="5801149" y="6101073"/>
                </a:cubicBezTo>
                <a:cubicBezTo>
                  <a:pt x="5801149" y="6086672"/>
                  <a:pt x="5809477" y="6078443"/>
                  <a:pt x="5826134" y="6076386"/>
                </a:cubicBezTo>
                <a:close/>
                <a:moveTo>
                  <a:pt x="5518276" y="6004194"/>
                </a:moveTo>
                <a:cubicBezTo>
                  <a:pt x="5546913" y="6004194"/>
                  <a:pt x="5559186" y="6020801"/>
                  <a:pt x="5559186" y="6064393"/>
                </a:cubicBezTo>
                <a:cubicBezTo>
                  <a:pt x="5559186" y="6101757"/>
                  <a:pt x="5553050" y="6124591"/>
                  <a:pt x="5518276" y="6124591"/>
                </a:cubicBezTo>
                <a:cubicBezTo>
                  <a:pt x="5483500" y="6124591"/>
                  <a:pt x="5477363" y="6101757"/>
                  <a:pt x="5477363" y="6064393"/>
                </a:cubicBezTo>
                <a:cubicBezTo>
                  <a:pt x="5477363" y="6020801"/>
                  <a:pt x="5487591" y="6004194"/>
                  <a:pt x="5518276" y="6004194"/>
                </a:cubicBezTo>
                <a:close/>
                <a:moveTo>
                  <a:pt x="6672498" y="5995882"/>
                </a:moveTo>
                <a:cubicBezTo>
                  <a:pt x="6675325" y="5995363"/>
                  <a:pt x="6678409" y="5995882"/>
                  <a:pt x="6681491" y="5996921"/>
                </a:cubicBezTo>
                <a:cubicBezTo>
                  <a:pt x="6697937" y="6009390"/>
                  <a:pt x="6708215" y="6028092"/>
                  <a:pt x="6708215" y="6048872"/>
                </a:cubicBezTo>
                <a:cubicBezTo>
                  <a:pt x="6708215" y="6080043"/>
                  <a:pt x="6681491" y="6107057"/>
                  <a:pt x="6648601" y="6107057"/>
                </a:cubicBezTo>
                <a:cubicBezTo>
                  <a:pt x="6615711" y="6107057"/>
                  <a:pt x="6588987" y="6080043"/>
                  <a:pt x="6588987" y="6048872"/>
                </a:cubicBezTo>
                <a:cubicBezTo>
                  <a:pt x="6588987" y="6028092"/>
                  <a:pt x="6599266" y="6009390"/>
                  <a:pt x="6615711" y="5999000"/>
                </a:cubicBezTo>
                <a:cubicBezTo>
                  <a:pt x="6621878" y="5994843"/>
                  <a:pt x="6628045" y="5994843"/>
                  <a:pt x="6632156" y="6001077"/>
                </a:cubicBezTo>
                <a:cubicBezTo>
                  <a:pt x="6636268" y="6007312"/>
                  <a:pt x="6634212" y="6013545"/>
                  <a:pt x="6630100" y="6017702"/>
                </a:cubicBezTo>
                <a:cubicBezTo>
                  <a:pt x="6619822" y="6023936"/>
                  <a:pt x="6613655" y="6036404"/>
                  <a:pt x="6613655" y="6048872"/>
                </a:cubicBezTo>
                <a:cubicBezTo>
                  <a:pt x="6613655" y="6067575"/>
                  <a:pt x="6630100" y="6084199"/>
                  <a:pt x="6648601" y="6084199"/>
                </a:cubicBezTo>
                <a:cubicBezTo>
                  <a:pt x="6667102" y="6084199"/>
                  <a:pt x="6683547" y="6067575"/>
                  <a:pt x="6683547" y="6048872"/>
                </a:cubicBezTo>
                <a:cubicBezTo>
                  <a:pt x="6683547" y="6036404"/>
                  <a:pt x="6677381" y="6023936"/>
                  <a:pt x="6667102" y="6017702"/>
                </a:cubicBezTo>
                <a:cubicBezTo>
                  <a:pt x="6662991" y="6013545"/>
                  <a:pt x="6660935" y="6007312"/>
                  <a:pt x="6665047" y="6001077"/>
                </a:cubicBezTo>
                <a:cubicBezTo>
                  <a:pt x="6667102" y="5997961"/>
                  <a:pt x="6669672" y="5996402"/>
                  <a:pt x="6672498" y="5995882"/>
                </a:cubicBezTo>
                <a:close/>
                <a:moveTo>
                  <a:pt x="6821432" y="5980816"/>
                </a:moveTo>
                <a:cubicBezTo>
                  <a:pt x="6823499" y="5980816"/>
                  <a:pt x="6825565" y="5984968"/>
                  <a:pt x="6825565" y="5987045"/>
                </a:cubicBezTo>
                <a:cubicBezTo>
                  <a:pt x="6837964" y="6030643"/>
                  <a:pt x="6837964" y="6068013"/>
                  <a:pt x="6825565" y="6111612"/>
                </a:cubicBezTo>
                <a:cubicBezTo>
                  <a:pt x="6823499" y="6115764"/>
                  <a:pt x="6823499" y="6117840"/>
                  <a:pt x="6821432" y="6117840"/>
                </a:cubicBezTo>
                <a:cubicBezTo>
                  <a:pt x="6817299" y="6119916"/>
                  <a:pt x="6815233" y="6117840"/>
                  <a:pt x="6813166" y="6115764"/>
                </a:cubicBezTo>
                <a:cubicBezTo>
                  <a:pt x="6728441" y="6057632"/>
                  <a:pt x="6728441" y="6057632"/>
                  <a:pt x="6728441" y="6057632"/>
                </a:cubicBezTo>
                <a:cubicBezTo>
                  <a:pt x="6724308" y="6055557"/>
                  <a:pt x="6722242" y="6053480"/>
                  <a:pt x="6722242" y="6049328"/>
                </a:cubicBezTo>
                <a:cubicBezTo>
                  <a:pt x="6722242" y="6047252"/>
                  <a:pt x="6724308" y="6043100"/>
                  <a:pt x="6728441" y="6041024"/>
                </a:cubicBezTo>
                <a:cubicBezTo>
                  <a:pt x="6813166" y="5982893"/>
                  <a:pt x="6813166" y="5982893"/>
                  <a:pt x="6813166" y="5982893"/>
                </a:cubicBezTo>
                <a:cubicBezTo>
                  <a:pt x="6815233" y="5980816"/>
                  <a:pt x="6819366" y="5980816"/>
                  <a:pt x="6821432" y="5980816"/>
                </a:cubicBezTo>
                <a:close/>
                <a:moveTo>
                  <a:pt x="6475604" y="5980816"/>
                </a:moveTo>
                <a:cubicBezTo>
                  <a:pt x="6479695" y="5980816"/>
                  <a:pt x="6481741" y="5982893"/>
                  <a:pt x="6483787" y="5984968"/>
                </a:cubicBezTo>
                <a:cubicBezTo>
                  <a:pt x="6567656" y="6041024"/>
                  <a:pt x="6567656" y="6041024"/>
                  <a:pt x="6567656" y="6041024"/>
                </a:cubicBezTo>
                <a:cubicBezTo>
                  <a:pt x="6571747" y="6043100"/>
                  <a:pt x="6573792" y="6047252"/>
                  <a:pt x="6573792" y="6049328"/>
                </a:cubicBezTo>
                <a:cubicBezTo>
                  <a:pt x="6573792" y="6053480"/>
                  <a:pt x="6571747" y="6055557"/>
                  <a:pt x="6567656" y="6057632"/>
                </a:cubicBezTo>
                <a:lnTo>
                  <a:pt x="6483787" y="6115764"/>
                </a:lnTo>
                <a:cubicBezTo>
                  <a:pt x="6479695" y="6117840"/>
                  <a:pt x="6477650" y="6119916"/>
                  <a:pt x="6475604" y="6117840"/>
                </a:cubicBezTo>
                <a:cubicBezTo>
                  <a:pt x="6473559" y="6117840"/>
                  <a:pt x="6471513" y="6115764"/>
                  <a:pt x="6471513" y="6111612"/>
                </a:cubicBezTo>
                <a:cubicBezTo>
                  <a:pt x="6459240" y="6068013"/>
                  <a:pt x="6459240" y="6032719"/>
                  <a:pt x="6471513" y="5987045"/>
                </a:cubicBezTo>
                <a:cubicBezTo>
                  <a:pt x="6471513" y="5984968"/>
                  <a:pt x="6473559" y="5982893"/>
                  <a:pt x="6475604" y="5980816"/>
                </a:cubicBezTo>
                <a:close/>
                <a:moveTo>
                  <a:pt x="6087559" y="5970296"/>
                </a:moveTo>
                <a:cubicBezTo>
                  <a:pt x="6085506" y="5970296"/>
                  <a:pt x="6083453" y="5970296"/>
                  <a:pt x="6081400" y="5972374"/>
                </a:cubicBezTo>
                <a:cubicBezTo>
                  <a:pt x="6079347" y="5974451"/>
                  <a:pt x="6079347" y="5976528"/>
                  <a:pt x="6079347" y="5978604"/>
                </a:cubicBezTo>
                <a:cubicBezTo>
                  <a:pt x="6120408" y="6136455"/>
                  <a:pt x="6120408" y="6136455"/>
                  <a:pt x="6120408" y="6136455"/>
                </a:cubicBezTo>
                <a:cubicBezTo>
                  <a:pt x="6122461" y="6144763"/>
                  <a:pt x="6130674" y="6157224"/>
                  <a:pt x="6145045" y="6157224"/>
                </a:cubicBezTo>
                <a:cubicBezTo>
                  <a:pt x="6153257" y="6157224"/>
                  <a:pt x="6153257" y="6157224"/>
                  <a:pt x="6153257" y="6157224"/>
                </a:cubicBezTo>
                <a:cubicBezTo>
                  <a:pt x="6151204" y="6161378"/>
                  <a:pt x="6151204" y="6163456"/>
                  <a:pt x="6149151" y="6165532"/>
                </a:cubicBezTo>
                <a:cubicBezTo>
                  <a:pt x="6149151" y="6167609"/>
                  <a:pt x="6149151" y="6167609"/>
                  <a:pt x="6149151" y="6167609"/>
                </a:cubicBezTo>
                <a:cubicBezTo>
                  <a:pt x="6147098" y="6173841"/>
                  <a:pt x="6145045" y="6186302"/>
                  <a:pt x="6124515" y="6186302"/>
                </a:cubicBezTo>
                <a:cubicBezTo>
                  <a:pt x="6089612" y="6184225"/>
                  <a:pt x="6089612" y="6184225"/>
                  <a:pt x="6089612" y="6184225"/>
                </a:cubicBezTo>
                <a:cubicBezTo>
                  <a:pt x="6087559" y="6182148"/>
                  <a:pt x="6085506" y="6184225"/>
                  <a:pt x="6083453" y="6186302"/>
                </a:cubicBezTo>
                <a:cubicBezTo>
                  <a:pt x="6081400" y="6186302"/>
                  <a:pt x="6081400" y="6188379"/>
                  <a:pt x="6081400" y="6190456"/>
                </a:cubicBezTo>
                <a:cubicBezTo>
                  <a:pt x="6081400" y="6209149"/>
                  <a:pt x="6081400" y="6209149"/>
                  <a:pt x="6081400" y="6209149"/>
                </a:cubicBezTo>
                <a:cubicBezTo>
                  <a:pt x="6081400" y="6213303"/>
                  <a:pt x="6083453" y="6215380"/>
                  <a:pt x="6087559" y="6215380"/>
                </a:cubicBezTo>
                <a:cubicBezTo>
                  <a:pt x="6097825" y="6219533"/>
                  <a:pt x="6118355" y="6221610"/>
                  <a:pt x="6134780" y="6221610"/>
                </a:cubicBezTo>
                <a:cubicBezTo>
                  <a:pt x="6134780" y="6221610"/>
                  <a:pt x="6134780" y="6221610"/>
                  <a:pt x="6136833" y="6221610"/>
                </a:cubicBezTo>
                <a:cubicBezTo>
                  <a:pt x="6163523" y="6221610"/>
                  <a:pt x="6182000" y="6204995"/>
                  <a:pt x="6190213" y="6169686"/>
                </a:cubicBezTo>
                <a:cubicBezTo>
                  <a:pt x="6200478" y="6130223"/>
                  <a:pt x="6214849" y="6078299"/>
                  <a:pt x="6223062" y="6040914"/>
                </a:cubicBezTo>
                <a:cubicBezTo>
                  <a:pt x="6227168" y="6024298"/>
                  <a:pt x="6231274" y="6009759"/>
                  <a:pt x="6235380" y="5999374"/>
                </a:cubicBezTo>
                <a:cubicBezTo>
                  <a:pt x="6239487" y="5978604"/>
                  <a:pt x="6239487" y="5978604"/>
                  <a:pt x="6239487" y="5978604"/>
                </a:cubicBezTo>
                <a:cubicBezTo>
                  <a:pt x="6239487" y="5976528"/>
                  <a:pt x="6239487" y="5974451"/>
                  <a:pt x="6237434" y="5972374"/>
                </a:cubicBezTo>
                <a:cubicBezTo>
                  <a:pt x="6237434" y="5970296"/>
                  <a:pt x="6235380" y="5970296"/>
                  <a:pt x="6233327" y="5970296"/>
                </a:cubicBezTo>
                <a:cubicBezTo>
                  <a:pt x="6204584" y="5970296"/>
                  <a:pt x="6204584" y="5970296"/>
                  <a:pt x="6204584" y="5970296"/>
                </a:cubicBezTo>
                <a:cubicBezTo>
                  <a:pt x="6202531" y="5970296"/>
                  <a:pt x="6198425" y="5972374"/>
                  <a:pt x="6198425" y="5974451"/>
                </a:cubicBezTo>
                <a:cubicBezTo>
                  <a:pt x="6161469" y="6115685"/>
                  <a:pt x="6161469" y="6115685"/>
                  <a:pt x="6161469" y="6115685"/>
                </a:cubicBezTo>
                <a:cubicBezTo>
                  <a:pt x="6159417" y="6115685"/>
                  <a:pt x="6159417" y="6115685"/>
                  <a:pt x="6159417" y="6115685"/>
                </a:cubicBezTo>
                <a:cubicBezTo>
                  <a:pt x="6120408" y="5974451"/>
                  <a:pt x="6120408" y="5974451"/>
                  <a:pt x="6120408" y="5974451"/>
                </a:cubicBezTo>
                <a:cubicBezTo>
                  <a:pt x="6120408" y="5972374"/>
                  <a:pt x="6118355" y="5970296"/>
                  <a:pt x="6114249" y="5970296"/>
                </a:cubicBezTo>
                <a:cubicBezTo>
                  <a:pt x="6087559" y="5970296"/>
                  <a:pt x="6087559" y="5970296"/>
                  <a:pt x="6087559" y="5970296"/>
                </a:cubicBezTo>
                <a:close/>
                <a:moveTo>
                  <a:pt x="6047787" y="5967959"/>
                </a:moveTo>
                <a:cubicBezTo>
                  <a:pt x="6029376" y="5967959"/>
                  <a:pt x="6010966" y="5980444"/>
                  <a:pt x="5998692" y="5988768"/>
                </a:cubicBezTo>
                <a:cubicBezTo>
                  <a:pt x="5998692" y="5976283"/>
                  <a:pt x="5998692" y="5976283"/>
                  <a:pt x="5998692" y="5976283"/>
                </a:cubicBezTo>
                <a:cubicBezTo>
                  <a:pt x="5998692" y="5972120"/>
                  <a:pt x="5996647" y="5970040"/>
                  <a:pt x="5992556" y="5970040"/>
                </a:cubicBezTo>
                <a:cubicBezTo>
                  <a:pt x="5963918" y="5970040"/>
                  <a:pt x="5963918" y="5970040"/>
                  <a:pt x="5963918" y="5970040"/>
                </a:cubicBezTo>
                <a:cubicBezTo>
                  <a:pt x="5959827" y="5970040"/>
                  <a:pt x="5957781" y="5972120"/>
                  <a:pt x="5957781" y="5976283"/>
                </a:cubicBezTo>
                <a:cubicBezTo>
                  <a:pt x="5957781" y="6151078"/>
                  <a:pt x="5957781" y="6151078"/>
                  <a:pt x="5957781" y="6151078"/>
                </a:cubicBezTo>
                <a:cubicBezTo>
                  <a:pt x="5957781" y="6155240"/>
                  <a:pt x="5959827" y="6157321"/>
                  <a:pt x="5963918" y="6157321"/>
                </a:cubicBezTo>
                <a:cubicBezTo>
                  <a:pt x="5992556" y="6157321"/>
                  <a:pt x="5992556" y="6157321"/>
                  <a:pt x="5992556" y="6157321"/>
                </a:cubicBezTo>
                <a:cubicBezTo>
                  <a:pt x="5996647" y="6157321"/>
                  <a:pt x="5998692" y="6155240"/>
                  <a:pt x="5998692" y="6151078"/>
                </a:cubicBezTo>
                <a:cubicBezTo>
                  <a:pt x="5998692" y="6030386"/>
                  <a:pt x="5998692" y="6030386"/>
                  <a:pt x="5998692" y="6030386"/>
                </a:cubicBezTo>
                <a:cubicBezTo>
                  <a:pt x="6006875" y="6024143"/>
                  <a:pt x="6025285" y="6009577"/>
                  <a:pt x="6049832" y="6007496"/>
                </a:cubicBezTo>
                <a:cubicBezTo>
                  <a:pt x="6053923" y="6007496"/>
                  <a:pt x="6055969" y="6003334"/>
                  <a:pt x="6055969" y="6001253"/>
                </a:cubicBezTo>
                <a:cubicBezTo>
                  <a:pt x="6055969" y="5974202"/>
                  <a:pt x="6055969" y="5974202"/>
                  <a:pt x="6055969" y="5974202"/>
                </a:cubicBezTo>
                <a:cubicBezTo>
                  <a:pt x="6055969" y="5972120"/>
                  <a:pt x="6055969" y="5970040"/>
                  <a:pt x="6053923" y="5970040"/>
                </a:cubicBezTo>
                <a:cubicBezTo>
                  <a:pt x="6051878" y="5967959"/>
                  <a:pt x="6049832" y="5967959"/>
                  <a:pt x="6047787" y="5967959"/>
                </a:cubicBezTo>
                <a:close/>
                <a:moveTo>
                  <a:pt x="5846879" y="5964452"/>
                </a:moveTo>
                <a:cubicBezTo>
                  <a:pt x="5826186" y="5964452"/>
                  <a:pt x="5791009" y="5970690"/>
                  <a:pt x="5776523" y="5972770"/>
                </a:cubicBezTo>
                <a:cubicBezTo>
                  <a:pt x="5772384" y="5972770"/>
                  <a:pt x="5770315" y="5976928"/>
                  <a:pt x="5770315" y="5979008"/>
                </a:cubicBezTo>
                <a:cubicBezTo>
                  <a:pt x="5770315" y="5979008"/>
                  <a:pt x="5770315" y="5979008"/>
                  <a:pt x="5772384" y="6003961"/>
                </a:cubicBezTo>
                <a:cubicBezTo>
                  <a:pt x="5772384" y="6006040"/>
                  <a:pt x="5772384" y="6008120"/>
                  <a:pt x="5774454" y="6008120"/>
                </a:cubicBezTo>
                <a:cubicBezTo>
                  <a:pt x="5776523" y="6010199"/>
                  <a:pt x="5776523" y="6010199"/>
                  <a:pt x="5778592" y="6010199"/>
                </a:cubicBezTo>
                <a:cubicBezTo>
                  <a:pt x="5795147" y="6010199"/>
                  <a:pt x="5824116" y="6006040"/>
                  <a:pt x="5844809" y="6006040"/>
                </a:cubicBezTo>
                <a:cubicBezTo>
                  <a:pt x="5859294" y="6006040"/>
                  <a:pt x="5867571" y="6014358"/>
                  <a:pt x="5867571" y="6028914"/>
                </a:cubicBezTo>
                <a:cubicBezTo>
                  <a:pt x="5867571" y="6028914"/>
                  <a:pt x="5867571" y="6028914"/>
                  <a:pt x="5867571" y="6041390"/>
                </a:cubicBezTo>
                <a:cubicBezTo>
                  <a:pt x="5867571" y="6041390"/>
                  <a:pt x="5867571" y="6041390"/>
                  <a:pt x="5822047" y="6045549"/>
                </a:cubicBezTo>
                <a:cubicBezTo>
                  <a:pt x="5776523" y="6047629"/>
                  <a:pt x="5757900" y="6064264"/>
                  <a:pt x="5757900" y="6101693"/>
                </a:cubicBezTo>
                <a:cubicBezTo>
                  <a:pt x="5757900" y="6141202"/>
                  <a:pt x="5778592" y="6161996"/>
                  <a:pt x="5813770" y="6161996"/>
                </a:cubicBezTo>
                <a:cubicBezTo>
                  <a:pt x="5842740" y="6161996"/>
                  <a:pt x="5873779" y="6149520"/>
                  <a:pt x="5873779" y="6149520"/>
                </a:cubicBezTo>
                <a:cubicBezTo>
                  <a:pt x="5882056" y="6155758"/>
                  <a:pt x="5888264" y="6159917"/>
                  <a:pt x="5902750" y="6161996"/>
                </a:cubicBezTo>
                <a:cubicBezTo>
                  <a:pt x="5904818" y="6161996"/>
                  <a:pt x="5906888" y="6161996"/>
                  <a:pt x="5908957" y="6159917"/>
                </a:cubicBezTo>
                <a:cubicBezTo>
                  <a:pt x="5908957" y="6157837"/>
                  <a:pt x="5911026" y="6155758"/>
                  <a:pt x="5911026" y="6153679"/>
                </a:cubicBezTo>
                <a:cubicBezTo>
                  <a:pt x="5911026" y="6153679"/>
                  <a:pt x="5911026" y="6153679"/>
                  <a:pt x="5911026" y="6028914"/>
                </a:cubicBezTo>
                <a:cubicBezTo>
                  <a:pt x="5911026" y="5985246"/>
                  <a:pt x="5890333" y="5964452"/>
                  <a:pt x="5846879" y="5964452"/>
                </a:cubicBezTo>
                <a:close/>
                <a:moveTo>
                  <a:pt x="5518274" y="5964452"/>
                </a:moveTo>
                <a:cubicBezTo>
                  <a:pt x="5471794" y="5964452"/>
                  <a:pt x="5434114" y="6008673"/>
                  <a:pt x="5434114" y="6063224"/>
                </a:cubicBezTo>
                <a:cubicBezTo>
                  <a:pt x="5434114" y="6117775"/>
                  <a:pt x="5471794" y="6161996"/>
                  <a:pt x="5518274" y="6161996"/>
                </a:cubicBezTo>
                <a:cubicBezTo>
                  <a:pt x="5564755" y="6161996"/>
                  <a:pt x="5602435" y="6117775"/>
                  <a:pt x="5602435" y="6063224"/>
                </a:cubicBezTo>
                <a:cubicBezTo>
                  <a:pt x="5602435" y="6008673"/>
                  <a:pt x="5564755" y="5964452"/>
                  <a:pt x="5518274" y="5964452"/>
                </a:cubicBezTo>
                <a:close/>
                <a:moveTo>
                  <a:pt x="5302320" y="5938736"/>
                </a:moveTo>
                <a:cubicBezTo>
                  <a:pt x="5302320" y="5938736"/>
                  <a:pt x="5302320" y="5938736"/>
                  <a:pt x="5318685" y="5938736"/>
                </a:cubicBezTo>
                <a:cubicBezTo>
                  <a:pt x="5349369" y="5938736"/>
                  <a:pt x="5361642" y="5959653"/>
                  <a:pt x="5361642" y="5978478"/>
                </a:cubicBezTo>
                <a:cubicBezTo>
                  <a:pt x="5361642" y="6001488"/>
                  <a:pt x="5343232" y="6016129"/>
                  <a:pt x="5316640" y="6016129"/>
                </a:cubicBezTo>
                <a:cubicBezTo>
                  <a:pt x="5294139" y="6018221"/>
                  <a:pt x="5279820" y="6016129"/>
                  <a:pt x="5271637" y="6016129"/>
                </a:cubicBezTo>
                <a:cubicBezTo>
                  <a:pt x="5271637" y="6016129"/>
                  <a:pt x="5271637" y="6016129"/>
                  <a:pt x="5271637" y="5940828"/>
                </a:cubicBezTo>
                <a:cubicBezTo>
                  <a:pt x="5275728" y="5938736"/>
                  <a:pt x="5285956" y="5938736"/>
                  <a:pt x="5302320" y="5938736"/>
                </a:cubicBezTo>
                <a:close/>
                <a:moveTo>
                  <a:pt x="5678557" y="5927047"/>
                </a:moveTo>
                <a:cubicBezTo>
                  <a:pt x="5678557" y="5927047"/>
                  <a:pt x="5678557" y="5927047"/>
                  <a:pt x="5649847" y="5933291"/>
                </a:cubicBezTo>
                <a:cubicBezTo>
                  <a:pt x="5645746" y="5935373"/>
                  <a:pt x="5643695" y="5937455"/>
                  <a:pt x="5643695" y="5939535"/>
                </a:cubicBezTo>
                <a:cubicBezTo>
                  <a:pt x="5643695" y="5939535"/>
                  <a:pt x="5643695" y="5939535"/>
                  <a:pt x="5643695" y="5970757"/>
                </a:cubicBezTo>
                <a:cubicBezTo>
                  <a:pt x="5643695" y="5970757"/>
                  <a:pt x="5643695" y="5970757"/>
                  <a:pt x="5627290" y="5970757"/>
                </a:cubicBezTo>
                <a:cubicBezTo>
                  <a:pt x="5623188" y="5970757"/>
                  <a:pt x="5621138" y="5972839"/>
                  <a:pt x="5621138" y="5977002"/>
                </a:cubicBezTo>
                <a:cubicBezTo>
                  <a:pt x="5621138" y="5977002"/>
                  <a:pt x="5621138" y="5977002"/>
                  <a:pt x="5621138" y="6001980"/>
                </a:cubicBezTo>
                <a:cubicBezTo>
                  <a:pt x="5621138" y="6006143"/>
                  <a:pt x="5623188" y="6008224"/>
                  <a:pt x="5627290" y="6008224"/>
                </a:cubicBezTo>
                <a:cubicBezTo>
                  <a:pt x="5627290" y="6008224"/>
                  <a:pt x="5627290" y="6008224"/>
                  <a:pt x="5643695" y="6008224"/>
                </a:cubicBezTo>
                <a:cubicBezTo>
                  <a:pt x="5643695" y="6008224"/>
                  <a:pt x="5643695" y="6008224"/>
                  <a:pt x="5643695" y="6091483"/>
                </a:cubicBezTo>
                <a:cubicBezTo>
                  <a:pt x="5643695" y="6147682"/>
                  <a:pt x="5658050" y="6164334"/>
                  <a:pt x="5699064" y="6164334"/>
                </a:cubicBezTo>
                <a:cubicBezTo>
                  <a:pt x="5709318" y="6164334"/>
                  <a:pt x="5721622" y="6160171"/>
                  <a:pt x="5731875" y="6160171"/>
                </a:cubicBezTo>
                <a:cubicBezTo>
                  <a:pt x="5735977" y="6158090"/>
                  <a:pt x="5738028" y="6156008"/>
                  <a:pt x="5738028" y="6151845"/>
                </a:cubicBezTo>
                <a:cubicBezTo>
                  <a:pt x="5738028" y="6151845"/>
                  <a:pt x="5738028" y="6151845"/>
                  <a:pt x="5735977" y="6128949"/>
                </a:cubicBezTo>
                <a:cubicBezTo>
                  <a:pt x="5735977" y="6124786"/>
                  <a:pt x="5733926" y="6120623"/>
                  <a:pt x="5729824" y="6120623"/>
                </a:cubicBezTo>
                <a:cubicBezTo>
                  <a:pt x="5723673" y="6120623"/>
                  <a:pt x="5713419" y="6122705"/>
                  <a:pt x="5705217" y="6122705"/>
                </a:cubicBezTo>
                <a:cubicBezTo>
                  <a:pt x="5686761" y="6122705"/>
                  <a:pt x="5686761" y="6112298"/>
                  <a:pt x="5686761" y="6085238"/>
                </a:cubicBezTo>
                <a:cubicBezTo>
                  <a:pt x="5686761" y="6085238"/>
                  <a:pt x="5686761" y="6085238"/>
                  <a:pt x="5686761" y="6008224"/>
                </a:cubicBezTo>
                <a:cubicBezTo>
                  <a:pt x="5686761" y="6008224"/>
                  <a:pt x="5686761" y="6008224"/>
                  <a:pt x="5729824" y="6008224"/>
                </a:cubicBezTo>
                <a:cubicBezTo>
                  <a:pt x="5733926" y="6008224"/>
                  <a:pt x="5735977" y="6006143"/>
                  <a:pt x="5735977" y="6001980"/>
                </a:cubicBezTo>
                <a:cubicBezTo>
                  <a:pt x="5735977" y="6001980"/>
                  <a:pt x="5735977" y="6001980"/>
                  <a:pt x="5735977" y="5977002"/>
                </a:cubicBezTo>
                <a:cubicBezTo>
                  <a:pt x="5735977" y="5972839"/>
                  <a:pt x="5733926" y="5970757"/>
                  <a:pt x="5729824" y="5970757"/>
                </a:cubicBezTo>
                <a:cubicBezTo>
                  <a:pt x="5729824" y="5970757"/>
                  <a:pt x="5729824" y="5970757"/>
                  <a:pt x="5686761" y="5970757"/>
                </a:cubicBezTo>
                <a:cubicBezTo>
                  <a:pt x="5686761" y="5970757"/>
                  <a:pt x="5686761" y="5970757"/>
                  <a:pt x="5686761" y="5933291"/>
                </a:cubicBezTo>
                <a:cubicBezTo>
                  <a:pt x="5686761" y="5931210"/>
                  <a:pt x="5684709" y="5929128"/>
                  <a:pt x="5684709" y="5927047"/>
                </a:cubicBezTo>
                <a:cubicBezTo>
                  <a:pt x="5682658" y="5927047"/>
                  <a:pt x="5680608" y="5927047"/>
                  <a:pt x="5678557" y="5927047"/>
                </a:cubicBezTo>
                <a:close/>
                <a:moveTo>
                  <a:pt x="5312653" y="5897825"/>
                </a:moveTo>
                <a:cubicBezTo>
                  <a:pt x="5302343" y="5897825"/>
                  <a:pt x="5271414" y="5897825"/>
                  <a:pt x="5232236" y="5901977"/>
                </a:cubicBezTo>
                <a:cubicBezTo>
                  <a:pt x="5230173" y="5901977"/>
                  <a:pt x="5226049" y="5906129"/>
                  <a:pt x="5226049" y="5910281"/>
                </a:cubicBezTo>
                <a:cubicBezTo>
                  <a:pt x="5226049" y="5910281"/>
                  <a:pt x="5226049" y="5910281"/>
                  <a:pt x="5226049" y="6151093"/>
                </a:cubicBezTo>
                <a:cubicBezTo>
                  <a:pt x="5226049" y="6155245"/>
                  <a:pt x="5230173" y="6157321"/>
                  <a:pt x="5234297" y="6157321"/>
                </a:cubicBezTo>
                <a:cubicBezTo>
                  <a:pt x="5234297" y="6157321"/>
                  <a:pt x="5234297" y="6157321"/>
                  <a:pt x="5263165" y="6157321"/>
                </a:cubicBezTo>
                <a:cubicBezTo>
                  <a:pt x="5267290" y="6157321"/>
                  <a:pt x="5271414" y="6155245"/>
                  <a:pt x="5271414" y="6151093"/>
                </a:cubicBezTo>
                <a:cubicBezTo>
                  <a:pt x="5271414" y="6151093"/>
                  <a:pt x="5271414" y="6151093"/>
                  <a:pt x="5271414" y="6055599"/>
                </a:cubicBezTo>
                <a:cubicBezTo>
                  <a:pt x="5279661" y="6055599"/>
                  <a:pt x="5298219" y="6057674"/>
                  <a:pt x="5320901" y="6057674"/>
                </a:cubicBezTo>
                <a:cubicBezTo>
                  <a:pt x="5320901" y="6057674"/>
                  <a:pt x="5320901" y="6057674"/>
                  <a:pt x="5362142" y="6153168"/>
                </a:cubicBezTo>
                <a:cubicBezTo>
                  <a:pt x="5364203" y="6157321"/>
                  <a:pt x="5366265" y="6157321"/>
                  <a:pt x="5368327" y="6157321"/>
                </a:cubicBezTo>
                <a:cubicBezTo>
                  <a:pt x="5368327" y="6157321"/>
                  <a:pt x="5368327" y="6157321"/>
                  <a:pt x="5401320" y="6157321"/>
                </a:cubicBezTo>
                <a:cubicBezTo>
                  <a:pt x="5405443" y="6157321"/>
                  <a:pt x="5407505" y="6157321"/>
                  <a:pt x="5407505" y="6155245"/>
                </a:cubicBezTo>
                <a:cubicBezTo>
                  <a:pt x="5409567" y="6153168"/>
                  <a:pt x="5409567" y="6151093"/>
                  <a:pt x="5409567" y="6149017"/>
                </a:cubicBezTo>
                <a:lnTo>
                  <a:pt x="5362142" y="6045219"/>
                </a:lnTo>
                <a:cubicBezTo>
                  <a:pt x="5393071" y="6030687"/>
                  <a:pt x="5407505" y="6007851"/>
                  <a:pt x="5407505" y="5976711"/>
                </a:cubicBezTo>
                <a:cubicBezTo>
                  <a:pt x="5407505" y="5941420"/>
                  <a:pt x="5391009" y="5897825"/>
                  <a:pt x="5318839" y="5897825"/>
                </a:cubicBezTo>
                <a:cubicBezTo>
                  <a:pt x="5318839" y="5897825"/>
                  <a:pt x="5316777" y="5897825"/>
                  <a:pt x="5312653" y="5897825"/>
                </a:cubicBezTo>
                <a:close/>
                <a:moveTo>
                  <a:pt x="6675208" y="5864819"/>
                </a:moveTo>
                <a:cubicBezTo>
                  <a:pt x="6677269" y="5862758"/>
                  <a:pt x="6681390" y="5862758"/>
                  <a:pt x="6683451" y="5864819"/>
                </a:cubicBezTo>
                <a:cubicBezTo>
                  <a:pt x="6726720" y="5875120"/>
                  <a:pt x="6759687" y="5893664"/>
                  <a:pt x="6790593" y="5926632"/>
                </a:cubicBezTo>
                <a:cubicBezTo>
                  <a:pt x="6792654" y="5928692"/>
                  <a:pt x="6794714" y="5930752"/>
                  <a:pt x="6794714" y="5932813"/>
                </a:cubicBezTo>
                <a:cubicBezTo>
                  <a:pt x="6792654" y="5936933"/>
                  <a:pt x="6790593" y="5936933"/>
                  <a:pt x="6786472" y="5938994"/>
                </a:cubicBezTo>
                <a:cubicBezTo>
                  <a:pt x="6695813" y="5982263"/>
                  <a:pt x="6695813" y="5982263"/>
                  <a:pt x="6695813" y="5982263"/>
                </a:cubicBezTo>
                <a:cubicBezTo>
                  <a:pt x="6691692" y="5984323"/>
                  <a:pt x="6687571" y="5984323"/>
                  <a:pt x="6685511" y="5984323"/>
                </a:cubicBezTo>
                <a:cubicBezTo>
                  <a:pt x="6683451" y="5982263"/>
                  <a:pt x="6681390" y="5978142"/>
                  <a:pt x="6681390" y="5974021"/>
                </a:cubicBezTo>
                <a:cubicBezTo>
                  <a:pt x="6673148" y="5873060"/>
                  <a:pt x="6673148" y="5873060"/>
                  <a:pt x="6673148" y="5873060"/>
                </a:cubicBezTo>
                <a:cubicBezTo>
                  <a:pt x="6673148" y="5868939"/>
                  <a:pt x="6673148" y="5866879"/>
                  <a:pt x="6675208" y="5864819"/>
                </a:cubicBezTo>
                <a:close/>
                <a:moveTo>
                  <a:pt x="6617873" y="5864048"/>
                </a:moveTo>
                <a:cubicBezTo>
                  <a:pt x="6619419" y="5863791"/>
                  <a:pt x="6620964" y="5863791"/>
                  <a:pt x="6621994" y="5864823"/>
                </a:cubicBezTo>
                <a:cubicBezTo>
                  <a:pt x="6621994" y="5866888"/>
                  <a:pt x="6624054" y="5868953"/>
                  <a:pt x="6624054" y="5875148"/>
                </a:cubicBezTo>
                <a:cubicBezTo>
                  <a:pt x="6615813" y="5976336"/>
                  <a:pt x="6615813" y="5976336"/>
                  <a:pt x="6615813" y="5976336"/>
                </a:cubicBezTo>
                <a:cubicBezTo>
                  <a:pt x="6615813" y="5980466"/>
                  <a:pt x="6613752" y="5982531"/>
                  <a:pt x="6611692" y="5984596"/>
                </a:cubicBezTo>
                <a:cubicBezTo>
                  <a:pt x="6607571" y="5986661"/>
                  <a:pt x="6605510" y="5986661"/>
                  <a:pt x="6601390" y="5984596"/>
                </a:cubicBezTo>
                <a:cubicBezTo>
                  <a:pt x="6510730" y="5939165"/>
                  <a:pt x="6510730" y="5939165"/>
                  <a:pt x="6510730" y="5939165"/>
                </a:cubicBezTo>
                <a:cubicBezTo>
                  <a:pt x="6506610" y="5939165"/>
                  <a:pt x="6504549" y="5937100"/>
                  <a:pt x="6502489" y="5932970"/>
                </a:cubicBezTo>
                <a:cubicBezTo>
                  <a:pt x="6502489" y="5930904"/>
                  <a:pt x="6504549" y="5928840"/>
                  <a:pt x="6506610" y="5926774"/>
                </a:cubicBezTo>
                <a:cubicBezTo>
                  <a:pt x="6537516" y="5893734"/>
                  <a:pt x="6570483" y="5875148"/>
                  <a:pt x="6613752" y="5864823"/>
                </a:cubicBezTo>
                <a:cubicBezTo>
                  <a:pt x="6614782" y="5864823"/>
                  <a:pt x="6616328" y="5864307"/>
                  <a:pt x="6617873" y="5864048"/>
                </a:cubicBezTo>
                <a:close/>
                <a:moveTo>
                  <a:pt x="6649186" y="5828859"/>
                </a:moveTo>
                <a:cubicBezTo>
                  <a:pt x="6529433" y="5828859"/>
                  <a:pt x="6432355" y="5926985"/>
                  <a:pt x="6432355" y="6048029"/>
                </a:cubicBezTo>
                <a:cubicBezTo>
                  <a:pt x="6432355" y="6169072"/>
                  <a:pt x="6529433" y="6267198"/>
                  <a:pt x="6649186" y="6267198"/>
                </a:cubicBezTo>
                <a:cubicBezTo>
                  <a:pt x="6768939" y="6267198"/>
                  <a:pt x="6866018" y="6169072"/>
                  <a:pt x="6866018" y="6048029"/>
                </a:cubicBezTo>
                <a:cubicBezTo>
                  <a:pt x="6866018" y="5926985"/>
                  <a:pt x="6768939" y="5828859"/>
                  <a:pt x="6649186" y="5828859"/>
                </a:cubicBezTo>
                <a:close/>
                <a:moveTo>
                  <a:pt x="6648602" y="5797300"/>
                </a:moveTo>
                <a:cubicBezTo>
                  <a:pt x="6784816" y="5797300"/>
                  <a:pt x="6895240" y="5909032"/>
                  <a:pt x="6895240" y="6046861"/>
                </a:cubicBezTo>
                <a:cubicBezTo>
                  <a:pt x="6895240" y="6184689"/>
                  <a:pt x="6784816" y="6296422"/>
                  <a:pt x="6648602" y="6296422"/>
                </a:cubicBezTo>
                <a:cubicBezTo>
                  <a:pt x="6512387" y="6296422"/>
                  <a:pt x="6401963" y="6184689"/>
                  <a:pt x="6401963" y="6046861"/>
                </a:cubicBezTo>
                <a:cubicBezTo>
                  <a:pt x="6401963" y="5909032"/>
                  <a:pt x="6512387" y="5797300"/>
                  <a:pt x="6648602" y="5797300"/>
                </a:cubicBezTo>
                <a:close/>
                <a:moveTo>
                  <a:pt x="6635678" y="5718724"/>
                </a:moveTo>
                <a:cubicBezTo>
                  <a:pt x="6627452" y="5733273"/>
                  <a:pt x="6623339" y="5751979"/>
                  <a:pt x="6623339" y="5768607"/>
                </a:cubicBezTo>
                <a:cubicBezTo>
                  <a:pt x="6619226" y="5768607"/>
                  <a:pt x="6602773" y="5770685"/>
                  <a:pt x="6600717" y="5772764"/>
                </a:cubicBezTo>
                <a:cubicBezTo>
                  <a:pt x="6594547" y="5754058"/>
                  <a:pt x="6586321" y="5737430"/>
                  <a:pt x="6573982" y="5727038"/>
                </a:cubicBezTo>
                <a:cubicBezTo>
                  <a:pt x="6573982" y="5724959"/>
                  <a:pt x="6573982" y="5724959"/>
                  <a:pt x="6573982" y="5724959"/>
                </a:cubicBezTo>
                <a:cubicBezTo>
                  <a:pt x="6571926" y="5727038"/>
                  <a:pt x="6571926" y="5727038"/>
                  <a:pt x="6571926" y="5727038"/>
                </a:cubicBezTo>
                <a:cubicBezTo>
                  <a:pt x="6565756" y="5727038"/>
                  <a:pt x="6557530" y="5729116"/>
                  <a:pt x="6551360" y="5731195"/>
                </a:cubicBezTo>
                <a:cubicBezTo>
                  <a:pt x="6551360" y="5733273"/>
                  <a:pt x="6551360" y="5733273"/>
                  <a:pt x="6551360" y="5733273"/>
                </a:cubicBezTo>
                <a:cubicBezTo>
                  <a:pt x="6549304" y="5741587"/>
                  <a:pt x="6547247" y="5749901"/>
                  <a:pt x="6547247" y="5758215"/>
                </a:cubicBezTo>
                <a:cubicBezTo>
                  <a:pt x="6547247" y="5768607"/>
                  <a:pt x="6549304" y="5776921"/>
                  <a:pt x="6551360" y="5785235"/>
                </a:cubicBezTo>
                <a:cubicBezTo>
                  <a:pt x="6549304" y="5785235"/>
                  <a:pt x="6532851" y="5793548"/>
                  <a:pt x="6530795" y="5793548"/>
                </a:cubicBezTo>
                <a:cubicBezTo>
                  <a:pt x="6520512" y="5778999"/>
                  <a:pt x="6508173" y="5764450"/>
                  <a:pt x="6493777" y="5758215"/>
                </a:cubicBezTo>
                <a:cubicBezTo>
                  <a:pt x="6493777" y="5756136"/>
                  <a:pt x="6493777" y="5756136"/>
                  <a:pt x="6493777" y="5756136"/>
                </a:cubicBezTo>
                <a:cubicBezTo>
                  <a:pt x="6491721" y="5756136"/>
                  <a:pt x="6491721" y="5756136"/>
                  <a:pt x="6491721" y="5756136"/>
                </a:cubicBezTo>
                <a:cubicBezTo>
                  <a:pt x="6485551" y="5760293"/>
                  <a:pt x="6479382" y="5764450"/>
                  <a:pt x="6473212" y="5768607"/>
                </a:cubicBezTo>
                <a:cubicBezTo>
                  <a:pt x="6473212" y="5768607"/>
                  <a:pt x="6473212" y="5770685"/>
                  <a:pt x="6473212" y="5770685"/>
                </a:cubicBezTo>
                <a:cubicBezTo>
                  <a:pt x="6473212" y="5787313"/>
                  <a:pt x="6477325" y="5803941"/>
                  <a:pt x="6485551" y="5820568"/>
                </a:cubicBezTo>
                <a:cubicBezTo>
                  <a:pt x="6483495" y="5822647"/>
                  <a:pt x="6471156" y="5830961"/>
                  <a:pt x="6469099" y="5833039"/>
                </a:cubicBezTo>
                <a:cubicBezTo>
                  <a:pt x="6456760" y="5820568"/>
                  <a:pt x="6440308" y="5810176"/>
                  <a:pt x="6425911" y="5806019"/>
                </a:cubicBezTo>
                <a:cubicBezTo>
                  <a:pt x="6423855" y="5806019"/>
                  <a:pt x="6423855" y="5806019"/>
                  <a:pt x="6423855" y="5806019"/>
                </a:cubicBezTo>
                <a:cubicBezTo>
                  <a:pt x="6423855" y="5808097"/>
                  <a:pt x="6423855" y="5808097"/>
                  <a:pt x="6423855" y="5808097"/>
                </a:cubicBezTo>
                <a:cubicBezTo>
                  <a:pt x="6417685" y="5810176"/>
                  <a:pt x="6411516" y="5816411"/>
                  <a:pt x="6407402" y="5822647"/>
                </a:cubicBezTo>
                <a:cubicBezTo>
                  <a:pt x="6407402" y="5824725"/>
                  <a:pt x="6407402" y="5824725"/>
                  <a:pt x="6407402" y="5824725"/>
                </a:cubicBezTo>
                <a:cubicBezTo>
                  <a:pt x="6411516" y="5839274"/>
                  <a:pt x="6421798" y="5855902"/>
                  <a:pt x="6434138" y="5870451"/>
                </a:cubicBezTo>
                <a:cubicBezTo>
                  <a:pt x="6432082" y="5870451"/>
                  <a:pt x="6421798" y="5885000"/>
                  <a:pt x="6419742" y="5887079"/>
                </a:cubicBezTo>
                <a:cubicBezTo>
                  <a:pt x="6405346" y="5878765"/>
                  <a:pt x="6386837" y="5874608"/>
                  <a:pt x="6370385" y="5874608"/>
                </a:cubicBezTo>
                <a:cubicBezTo>
                  <a:pt x="6368328" y="5874608"/>
                  <a:pt x="6368328" y="5874608"/>
                  <a:pt x="6368328" y="5874608"/>
                </a:cubicBezTo>
                <a:cubicBezTo>
                  <a:pt x="6364215" y="5878765"/>
                  <a:pt x="6360102" y="5887079"/>
                  <a:pt x="6358046" y="5893314"/>
                </a:cubicBezTo>
                <a:cubicBezTo>
                  <a:pt x="6358046" y="5895393"/>
                  <a:pt x="6358046" y="5895393"/>
                  <a:pt x="6358046" y="5895393"/>
                </a:cubicBezTo>
                <a:cubicBezTo>
                  <a:pt x="6366272" y="5909941"/>
                  <a:pt x="6378611" y="5922412"/>
                  <a:pt x="6395063" y="5932805"/>
                </a:cubicBezTo>
                <a:cubicBezTo>
                  <a:pt x="6393007" y="5934883"/>
                  <a:pt x="6386837" y="5949432"/>
                  <a:pt x="6386837" y="5951511"/>
                </a:cubicBezTo>
                <a:cubicBezTo>
                  <a:pt x="6368328" y="5947354"/>
                  <a:pt x="6349820" y="5947354"/>
                  <a:pt x="6335424" y="5951511"/>
                </a:cubicBezTo>
                <a:cubicBezTo>
                  <a:pt x="6333367" y="5951511"/>
                  <a:pt x="6333367" y="5951511"/>
                  <a:pt x="6333367" y="5951511"/>
                </a:cubicBezTo>
                <a:cubicBezTo>
                  <a:pt x="6333367" y="5953589"/>
                  <a:pt x="6333367" y="5953589"/>
                  <a:pt x="6333367" y="5953589"/>
                </a:cubicBezTo>
                <a:cubicBezTo>
                  <a:pt x="6331311" y="5959825"/>
                  <a:pt x="6329254" y="5968138"/>
                  <a:pt x="6327198" y="5974373"/>
                </a:cubicBezTo>
                <a:cubicBezTo>
                  <a:pt x="6329254" y="5976452"/>
                  <a:pt x="6329254" y="5976452"/>
                  <a:pt x="6329254" y="5976452"/>
                </a:cubicBezTo>
                <a:cubicBezTo>
                  <a:pt x="6339537" y="5986844"/>
                  <a:pt x="6355989" y="5997237"/>
                  <a:pt x="6372441" y="6001393"/>
                </a:cubicBezTo>
                <a:cubicBezTo>
                  <a:pt x="6372441" y="6003472"/>
                  <a:pt x="6370385" y="6022178"/>
                  <a:pt x="6370385" y="6024257"/>
                </a:cubicBezTo>
                <a:cubicBezTo>
                  <a:pt x="6351876" y="6024257"/>
                  <a:pt x="6333367" y="6028413"/>
                  <a:pt x="6321028" y="6036728"/>
                </a:cubicBezTo>
                <a:cubicBezTo>
                  <a:pt x="6318972" y="6036728"/>
                  <a:pt x="6318972" y="6036728"/>
                  <a:pt x="6318972" y="6036728"/>
                </a:cubicBezTo>
                <a:cubicBezTo>
                  <a:pt x="6318972" y="6038805"/>
                  <a:pt x="6318972" y="6038805"/>
                  <a:pt x="6318972" y="6038805"/>
                </a:cubicBezTo>
                <a:cubicBezTo>
                  <a:pt x="6318972" y="6040884"/>
                  <a:pt x="6318972" y="6045041"/>
                  <a:pt x="6318972" y="6049198"/>
                </a:cubicBezTo>
                <a:cubicBezTo>
                  <a:pt x="6318972" y="6053355"/>
                  <a:pt x="6318972" y="6057512"/>
                  <a:pt x="6318972" y="6059590"/>
                </a:cubicBezTo>
                <a:cubicBezTo>
                  <a:pt x="6318972" y="6061669"/>
                  <a:pt x="6318972" y="6061669"/>
                  <a:pt x="6318972" y="6061669"/>
                </a:cubicBezTo>
                <a:cubicBezTo>
                  <a:pt x="6321028" y="6061669"/>
                  <a:pt x="6321028" y="6061669"/>
                  <a:pt x="6321028" y="6061669"/>
                </a:cubicBezTo>
                <a:cubicBezTo>
                  <a:pt x="6333367" y="6069983"/>
                  <a:pt x="6351876" y="6074140"/>
                  <a:pt x="6370385" y="6074140"/>
                </a:cubicBezTo>
                <a:cubicBezTo>
                  <a:pt x="6370385" y="6078296"/>
                  <a:pt x="6372441" y="6094924"/>
                  <a:pt x="6374498" y="6097002"/>
                </a:cubicBezTo>
                <a:cubicBezTo>
                  <a:pt x="6355989" y="6103237"/>
                  <a:pt x="6339537" y="6111551"/>
                  <a:pt x="6329254" y="6124022"/>
                </a:cubicBezTo>
                <a:cubicBezTo>
                  <a:pt x="6327198" y="6124022"/>
                  <a:pt x="6327198" y="6124022"/>
                  <a:pt x="6327198" y="6124022"/>
                </a:cubicBezTo>
                <a:cubicBezTo>
                  <a:pt x="6327198" y="6126101"/>
                  <a:pt x="6327198" y="6126101"/>
                  <a:pt x="6327198" y="6126101"/>
                </a:cubicBezTo>
                <a:cubicBezTo>
                  <a:pt x="6329254" y="6132336"/>
                  <a:pt x="6331311" y="6140650"/>
                  <a:pt x="6333367" y="6146886"/>
                </a:cubicBezTo>
                <a:cubicBezTo>
                  <a:pt x="6335424" y="6146886"/>
                  <a:pt x="6335424" y="6146886"/>
                  <a:pt x="6335424" y="6146886"/>
                </a:cubicBezTo>
                <a:cubicBezTo>
                  <a:pt x="6349820" y="6153121"/>
                  <a:pt x="6370385" y="6151042"/>
                  <a:pt x="6386837" y="6146886"/>
                </a:cubicBezTo>
                <a:cubicBezTo>
                  <a:pt x="6386837" y="6148963"/>
                  <a:pt x="6395063" y="6165592"/>
                  <a:pt x="6395063" y="6167669"/>
                </a:cubicBezTo>
                <a:cubicBezTo>
                  <a:pt x="6380668" y="6175983"/>
                  <a:pt x="6366272" y="6190533"/>
                  <a:pt x="6358046" y="6205082"/>
                </a:cubicBezTo>
                <a:cubicBezTo>
                  <a:pt x="6358046" y="6207160"/>
                  <a:pt x="6358046" y="6207160"/>
                  <a:pt x="6358046" y="6207160"/>
                </a:cubicBezTo>
                <a:cubicBezTo>
                  <a:pt x="6360102" y="6211318"/>
                  <a:pt x="6366272" y="6219631"/>
                  <a:pt x="6370385" y="6225866"/>
                </a:cubicBezTo>
                <a:cubicBezTo>
                  <a:pt x="6386837" y="6225866"/>
                  <a:pt x="6405346" y="6221710"/>
                  <a:pt x="6421798" y="6211318"/>
                </a:cubicBezTo>
                <a:cubicBezTo>
                  <a:pt x="6421798" y="6213395"/>
                  <a:pt x="6432082" y="6227945"/>
                  <a:pt x="6434138" y="6230024"/>
                </a:cubicBezTo>
                <a:cubicBezTo>
                  <a:pt x="6421798" y="6242494"/>
                  <a:pt x="6411516" y="6259121"/>
                  <a:pt x="6407402" y="6275750"/>
                </a:cubicBezTo>
                <a:cubicBezTo>
                  <a:pt x="6409459" y="6277827"/>
                  <a:pt x="6409459" y="6277827"/>
                  <a:pt x="6409459" y="6277827"/>
                </a:cubicBezTo>
                <a:cubicBezTo>
                  <a:pt x="6411516" y="6281985"/>
                  <a:pt x="6419742" y="6288220"/>
                  <a:pt x="6423855" y="6292377"/>
                </a:cubicBezTo>
                <a:cubicBezTo>
                  <a:pt x="6425911" y="6292377"/>
                  <a:pt x="6425911" y="6292377"/>
                  <a:pt x="6425911" y="6292377"/>
                </a:cubicBezTo>
                <a:cubicBezTo>
                  <a:pt x="6440308" y="6288220"/>
                  <a:pt x="6456760" y="6279906"/>
                  <a:pt x="6471156" y="6265357"/>
                </a:cubicBezTo>
                <a:cubicBezTo>
                  <a:pt x="6473212" y="6267436"/>
                  <a:pt x="6485551" y="6277827"/>
                  <a:pt x="6487608" y="6279906"/>
                </a:cubicBezTo>
                <a:cubicBezTo>
                  <a:pt x="6479382" y="6296533"/>
                  <a:pt x="6475269" y="6313162"/>
                  <a:pt x="6475269" y="6329789"/>
                </a:cubicBezTo>
                <a:cubicBezTo>
                  <a:pt x="6475269" y="6329789"/>
                  <a:pt x="6475269" y="6331868"/>
                  <a:pt x="6475269" y="6331868"/>
                </a:cubicBezTo>
                <a:cubicBezTo>
                  <a:pt x="6479382" y="6336024"/>
                  <a:pt x="6487608" y="6340182"/>
                  <a:pt x="6493777" y="6342259"/>
                </a:cubicBezTo>
                <a:cubicBezTo>
                  <a:pt x="6493777" y="6344338"/>
                  <a:pt x="6493777" y="6344338"/>
                  <a:pt x="6493777" y="6344338"/>
                </a:cubicBezTo>
                <a:cubicBezTo>
                  <a:pt x="6495834" y="6342259"/>
                  <a:pt x="6495834" y="6342259"/>
                  <a:pt x="6495834" y="6342259"/>
                </a:cubicBezTo>
                <a:cubicBezTo>
                  <a:pt x="6510230" y="6333946"/>
                  <a:pt x="6522569" y="6321475"/>
                  <a:pt x="6532851" y="6304848"/>
                </a:cubicBezTo>
                <a:cubicBezTo>
                  <a:pt x="6534908" y="6306926"/>
                  <a:pt x="6549304" y="6313162"/>
                  <a:pt x="6551360" y="6313162"/>
                </a:cubicBezTo>
                <a:cubicBezTo>
                  <a:pt x="6549304" y="6321475"/>
                  <a:pt x="6549304" y="6331868"/>
                  <a:pt x="6549304" y="6340182"/>
                </a:cubicBezTo>
                <a:cubicBezTo>
                  <a:pt x="6549304" y="6348495"/>
                  <a:pt x="6549304" y="6358888"/>
                  <a:pt x="6551360" y="6365123"/>
                </a:cubicBezTo>
                <a:cubicBezTo>
                  <a:pt x="6551360" y="6367201"/>
                  <a:pt x="6551360" y="6367201"/>
                  <a:pt x="6551360" y="6367201"/>
                </a:cubicBezTo>
                <a:cubicBezTo>
                  <a:pt x="6553417" y="6367201"/>
                  <a:pt x="6553417" y="6367201"/>
                  <a:pt x="6553417" y="6367201"/>
                </a:cubicBezTo>
                <a:cubicBezTo>
                  <a:pt x="6557530" y="6369280"/>
                  <a:pt x="6567812" y="6371358"/>
                  <a:pt x="6573982" y="6373436"/>
                </a:cubicBezTo>
                <a:cubicBezTo>
                  <a:pt x="6576039" y="6373436"/>
                  <a:pt x="6576039" y="6373436"/>
                  <a:pt x="6576039" y="6373436"/>
                </a:cubicBezTo>
                <a:cubicBezTo>
                  <a:pt x="6586321" y="6360966"/>
                  <a:pt x="6596604" y="6344338"/>
                  <a:pt x="6600717" y="6327711"/>
                </a:cubicBezTo>
                <a:cubicBezTo>
                  <a:pt x="6602773" y="6327711"/>
                  <a:pt x="6621282" y="6329789"/>
                  <a:pt x="6623339" y="6329789"/>
                </a:cubicBezTo>
                <a:cubicBezTo>
                  <a:pt x="6623339" y="6348495"/>
                  <a:pt x="6627452" y="6367201"/>
                  <a:pt x="6635678" y="6381750"/>
                </a:cubicBezTo>
                <a:cubicBezTo>
                  <a:pt x="6637734" y="6381750"/>
                  <a:pt x="6637734" y="6381750"/>
                  <a:pt x="6637734" y="6381750"/>
                </a:cubicBezTo>
                <a:cubicBezTo>
                  <a:pt x="6643904" y="6381750"/>
                  <a:pt x="6654187" y="6381750"/>
                  <a:pt x="6658300" y="6381750"/>
                </a:cubicBezTo>
                <a:cubicBezTo>
                  <a:pt x="6660357" y="6381750"/>
                  <a:pt x="6660357" y="6381750"/>
                  <a:pt x="6660357" y="6381750"/>
                </a:cubicBezTo>
                <a:cubicBezTo>
                  <a:pt x="6668583" y="6367201"/>
                  <a:pt x="6672696" y="6348495"/>
                  <a:pt x="6674753" y="6329789"/>
                </a:cubicBezTo>
                <a:cubicBezTo>
                  <a:pt x="6676809" y="6329789"/>
                  <a:pt x="6693261" y="6327711"/>
                  <a:pt x="6695318" y="6327711"/>
                </a:cubicBezTo>
                <a:cubicBezTo>
                  <a:pt x="6699431" y="6344338"/>
                  <a:pt x="6709714" y="6360966"/>
                  <a:pt x="6722053" y="6373436"/>
                </a:cubicBezTo>
                <a:cubicBezTo>
                  <a:pt x="6728222" y="6371358"/>
                  <a:pt x="6738505" y="6369280"/>
                  <a:pt x="6742618" y="6367201"/>
                </a:cubicBezTo>
                <a:cubicBezTo>
                  <a:pt x="6744675" y="6367201"/>
                  <a:pt x="6744675" y="6367201"/>
                  <a:pt x="6744675" y="6367201"/>
                </a:cubicBezTo>
                <a:cubicBezTo>
                  <a:pt x="6746731" y="6358888"/>
                  <a:pt x="6746731" y="6348495"/>
                  <a:pt x="6746731" y="6340182"/>
                </a:cubicBezTo>
                <a:cubicBezTo>
                  <a:pt x="6746731" y="6331868"/>
                  <a:pt x="6746731" y="6321475"/>
                  <a:pt x="6744675" y="6313162"/>
                </a:cubicBezTo>
                <a:cubicBezTo>
                  <a:pt x="6746731" y="6313162"/>
                  <a:pt x="6763183" y="6306926"/>
                  <a:pt x="6765240" y="6304848"/>
                </a:cubicBezTo>
                <a:cubicBezTo>
                  <a:pt x="6773466" y="6321475"/>
                  <a:pt x="6787862" y="6333946"/>
                  <a:pt x="6802257" y="6342259"/>
                </a:cubicBezTo>
                <a:cubicBezTo>
                  <a:pt x="6808427" y="6340182"/>
                  <a:pt x="6816653" y="6336024"/>
                  <a:pt x="6820766" y="6331868"/>
                </a:cubicBezTo>
                <a:cubicBezTo>
                  <a:pt x="6822823" y="6329789"/>
                  <a:pt x="6822823" y="6329789"/>
                  <a:pt x="6822823" y="6329789"/>
                </a:cubicBezTo>
                <a:cubicBezTo>
                  <a:pt x="6822823" y="6329789"/>
                  <a:pt x="6822823" y="6329789"/>
                  <a:pt x="6822823" y="6327711"/>
                </a:cubicBezTo>
                <a:cubicBezTo>
                  <a:pt x="6822823" y="6313162"/>
                  <a:pt x="6816653" y="6294456"/>
                  <a:pt x="6808427" y="6279906"/>
                </a:cubicBezTo>
                <a:cubicBezTo>
                  <a:pt x="6810484" y="6277827"/>
                  <a:pt x="6822823" y="6267436"/>
                  <a:pt x="6824879" y="6265357"/>
                </a:cubicBezTo>
                <a:cubicBezTo>
                  <a:pt x="6839275" y="6277827"/>
                  <a:pt x="6855727" y="6288220"/>
                  <a:pt x="6870123" y="6292377"/>
                </a:cubicBezTo>
                <a:cubicBezTo>
                  <a:pt x="6872180" y="6292377"/>
                  <a:pt x="6872180" y="6292377"/>
                  <a:pt x="6872180" y="6292377"/>
                </a:cubicBezTo>
                <a:cubicBezTo>
                  <a:pt x="6876293" y="6288220"/>
                  <a:pt x="6884519" y="6281985"/>
                  <a:pt x="6886576" y="6275750"/>
                </a:cubicBezTo>
                <a:cubicBezTo>
                  <a:pt x="6888632" y="6275750"/>
                  <a:pt x="6888632" y="6275750"/>
                  <a:pt x="6888632" y="6275750"/>
                </a:cubicBezTo>
                <a:cubicBezTo>
                  <a:pt x="6884519" y="6259121"/>
                  <a:pt x="6874236" y="6242494"/>
                  <a:pt x="6861897" y="6230024"/>
                </a:cubicBezTo>
                <a:cubicBezTo>
                  <a:pt x="6863954" y="6227945"/>
                  <a:pt x="6874236" y="6213395"/>
                  <a:pt x="6874236" y="6211318"/>
                </a:cubicBezTo>
                <a:cubicBezTo>
                  <a:pt x="6890689" y="6219631"/>
                  <a:pt x="6909198" y="6225866"/>
                  <a:pt x="6925650" y="6225866"/>
                </a:cubicBezTo>
                <a:cubicBezTo>
                  <a:pt x="6927706" y="6223788"/>
                  <a:pt x="6927706" y="6223788"/>
                  <a:pt x="6927706" y="6223788"/>
                </a:cubicBezTo>
                <a:cubicBezTo>
                  <a:pt x="6929763" y="6219631"/>
                  <a:pt x="6935933" y="6211318"/>
                  <a:pt x="6937989" y="6205082"/>
                </a:cubicBezTo>
                <a:cubicBezTo>
                  <a:pt x="6937989" y="6203004"/>
                  <a:pt x="6937989" y="6203004"/>
                  <a:pt x="6937989" y="6203004"/>
                </a:cubicBezTo>
                <a:cubicBezTo>
                  <a:pt x="6929763" y="6190533"/>
                  <a:pt x="6915367" y="6175983"/>
                  <a:pt x="6900972" y="6167669"/>
                </a:cubicBezTo>
                <a:cubicBezTo>
                  <a:pt x="6900972" y="6163513"/>
                  <a:pt x="6909198" y="6148963"/>
                  <a:pt x="6909198" y="6146886"/>
                </a:cubicBezTo>
                <a:cubicBezTo>
                  <a:pt x="6925650" y="6151042"/>
                  <a:pt x="6944159" y="6151042"/>
                  <a:pt x="6960611" y="6146886"/>
                </a:cubicBezTo>
                <a:cubicBezTo>
                  <a:pt x="6962667" y="6146886"/>
                  <a:pt x="6962667" y="6146886"/>
                  <a:pt x="6962667" y="6146886"/>
                </a:cubicBezTo>
                <a:cubicBezTo>
                  <a:pt x="6964724" y="6140650"/>
                  <a:pt x="6966781" y="6132336"/>
                  <a:pt x="6966781" y="6126101"/>
                </a:cubicBezTo>
                <a:cubicBezTo>
                  <a:pt x="6966781" y="6124022"/>
                  <a:pt x="6966781" y="6124022"/>
                  <a:pt x="6966781" y="6124022"/>
                </a:cubicBezTo>
                <a:cubicBezTo>
                  <a:pt x="6956498" y="6111551"/>
                  <a:pt x="6940046" y="6103237"/>
                  <a:pt x="6921537" y="6097002"/>
                </a:cubicBezTo>
                <a:cubicBezTo>
                  <a:pt x="6923593" y="6094924"/>
                  <a:pt x="6925650" y="6078296"/>
                  <a:pt x="6925650" y="6076218"/>
                </a:cubicBezTo>
                <a:cubicBezTo>
                  <a:pt x="6944159" y="6076218"/>
                  <a:pt x="6962667" y="6069983"/>
                  <a:pt x="6975007" y="6061669"/>
                </a:cubicBezTo>
                <a:cubicBezTo>
                  <a:pt x="6977063" y="6061669"/>
                  <a:pt x="6977063" y="6061669"/>
                  <a:pt x="6977063" y="6061669"/>
                </a:cubicBezTo>
                <a:cubicBezTo>
                  <a:pt x="6977063" y="6057512"/>
                  <a:pt x="6977063" y="6053355"/>
                  <a:pt x="6977063" y="6049198"/>
                </a:cubicBezTo>
                <a:cubicBezTo>
                  <a:pt x="6977063" y="6047119"/>
                  <a:pt x="6977063" y="6042963"/>
                  <a:pt x="6977063" y="6038805"/>
                </a:cubicBezTo>
                <a:cubicBezTo>
                  <a:pt x="6975007" y="6038805"/>
                  <a:pt x="6975007" y="6038805"/>
                  <a:pt x="6975007" y="6038805"/>
                </a:cubicBezTo>
                <a:cubicBezTo>
                  <a:pt x="6962667" y="6030492"/>
                  <a:pt x="6944159" y="6024257"/>
                  <a:pt x="6925650" y="6024257"/>
                </a:cubicBezTo>
                <a:cubicBezTo>
                  <a:pt x="6925650" y="6022178"/>
                  <a:pt x="6923593" y="6005551"/>
                  <a:pt x="6923593" y="6003472"/>
                </a:cubicBezTo>
                <a:cubicBezTo>
                  <a:pt x="6940046" y="5997237"/>
                  <a:pt x="6956498" y="5988923"/>
                  <a:pt x="6966781" y="5976452"/>
                </a:cubicBezTo>
                <a:cubicBezTo>
                  <a:pt x="6968837" y="5976452"/>
                  <a:pt x="6968837" y="5976452"/>
                  <a:pt x="6968837" y="5976452"/>
                </a:cubicBezTo>
                <a:cubicBezTo>
                  <a:pt x="6968837" y="5974373"/>
                  <a:pt x="6968837" y="5974373"/>
                  <a:pt x="6968837" y="5974373"/>
                </a:cubicBezTo>
                <a:cubicBezTo>
                  <a:pt x="6966781" y="5968138"/>
                  <a:pt x="6964724" y="5959825"/>
                  <a:pt x="6962667" y="5953589"/>
                </a:cubicBezTo>
                <a:cubicBezTo>
                  <a:pt x="6960611" y="5953589"/>
                  <a:pt x="6960611" y="5953589"/>
                  <a:pt x="6960611" y="5953589"/>
                </a:cubicBezTo>
                <a:cubicBezTo>
                  <a:pt x="6946215" y="5947354"/>
                  <a:pt x="6927706" y="5949432"/>
                  <a:pt x="6909198" y="5953589"/>
                </a:cubicBezTo>
                <a:cubicBezTo>
                  <a:pt x="6909198" y="5951511"/>
                  <a:pt x="6903028" y="5934883"/>
                  <a:pt x="6900972" y="5932805"/>
                </a:cubicBezTo>
                <a:cubicBezTo>
                  <a:pt x="6917424" y="5924491"/>
                  <a:pt x="6929763" y="5909941"/>
                  <a:pt x="6937989" y="5895393"/>
                </a:cubicBezTo>
                <a:cubicBezTo>
                  <a:pt x="6937989" y="5893314"/>
                  <a:pt x="6937989" y="5893314"/>
                  <a:pt x="6937989" y="5893314"/>
                </a:cubicBezTo>
                <a:cubicBezTo>
                  <a:pt x="6935933" y="5889157"/>
                  <a:pt x="6931820" y="5880843"/>
                  <a:pt x="6927706" y="5874608"/>
                </a:cubicBezTo>
                <a:cubicBezTo>
                  <a:pt x="6925650" y="5874608"/>
                  <a:pt x="6925650" y="5874608"/>
                  <a:pt x="6925650" y="5874608"/>
                </a:cubicBezTo>
                <a:cubicBezTo>
                  <a:pt x="6909198" y="5874608"/>
                  <a:pt x="6890689" y="5878765"/>
                  <a:pt x="6876293" y="5887079"/>
                </a:cubicBezTo>
                <a:cubicBezTo>
                  <a:pt x="6874236" y="5887079"/>
                  <a:pt x="6863954" y="5872529"/>
                  <a:pt x="6861897" y="5870451"/>
                </a:cubicBezTo>
                <a:cubicBezTo>
                  <a:pt x="6874236" y="5857980"/>
                  <a:pt x="6884519" y="5841353"/>
                  <a:pt x="6888632" y="5824725"/>
                </a:cubicBezTo>
                <a:cubicBezTo>
                  <a:pt x="6888632" y="5822647"/>
                  <a:pt x="6888632" y="5822647"/>
                  <a:pt x="6888632" y="5822647"/>
                </a:cubicBezTo>
                <a:cubicBezTo>
                  <a:pt x="6884519" y="5818490"/>
                  <a:pt x="6878350" y="5812254"/>
                  <a:pt x="6872180" y="5808097"/>
                </a:cubicBezTo>
                <a:cubicBezTo>
                  <a:pt x="6855727" y="5812254"/>
                  <a:pt x="6839275" y="5820568"/>
                  <a:pt x="6826936" y="5833039"/>
                </a:cubicBezTo>
                <a:cubicBezTo>
                  <a:pt x="6824879" y="5833039"/>
                  <a:pt x="6810484" y="5822647"/>
                  <a:pt x="6808427" y="5820568"/>
                </a:cubicBezTo>
                <a:cubicBezTo>
                  <a:pt x="6818710" y="5803941"/>
                  <a:pt x="6822823" y="5787313"/>
                  <a:pt x="6822823" y="5770685"/>
                </a:cubicBezTo>
                <a:cubicBezTo>
                  <a:pt x="6822823" y="5770685"/>
                  <a:pt x="6822823" y="5768607"/>
                  <a:pt x="6822823" y="5768607"/>
                </a:cubicBezTo>
                <a:cubicBezTo>
                  <a:pt x="6816653" y="5764450"/>
                  <a:pt x="6808427" y="5760293"/>
                  <a:pt x="6804314" y="5758215"/>
                </a:cubicBezTo>
                <a:cubicBezTo>
                  <a:pt x="6802257" y="5756136"/>
                  <a:pt x="6802257" y="5756136"/>
                  <a:pt x="6802257" y="5756136"/>
                </a:cubicBezTo>
                <a:cubicBezTo>
                  <a:pt x="6802257" y="5758215"/>
                  <a:pt x="6802257" y="5758215"/>
                  <a:pt x="6802257" y="5758215"/>
                </a:cubicBezTo>
                <a:cubicBezTo>
                  <a:pt x="6787862" y="5764450"/>
                  <a:pt x="6775523" y="5778999"/>
                  <a:pt x="6765240" y="5793548"/>
                </a:cubicBezTo>
                <a:cubicBezTo>
                  <a:pt x="6763183" y="5793548"/>
                  <a:pt x="6746731" y="5787313"/>
                  <a:pt x="6744675" y="5785235"/>
                </a:cubicBezTo>
                <a:cubicBezTo>
                  <a:pt x="6746731" y="5776921"/>
                  <a:pt x="6748788" y="5768607"/>
                  <a:pt x="6748788" y="5758215"/>
                </a:cubicBezTo>
                <a:cubicBezTo>
                  <a:pt x="6748788" y="5749901"/>
                  <a:pt x="6746731" y="5741587"/>
                  <a:pt x="6744675" y="5733273"/>
                </a:cubicBezTo>
                <a:cubicBezTo>
                  <a:pt x="6744675" y="5731195"/>
                  <a:pt x="6744675" y="5731195"/>
                  <a:pt x="6744675" y="5731195"/>
                </a:cubicBezTo>
                <a:cubicBezTo>
                  <a:pt x="6742618" y="5731195"/>
                  <a:pt x="6742618" y="5731195"/>
                  <a:pt x="6742618" y="5731195"/>
                </a:cubicBezTo>
                <a:cubicBezTo>
                  <a:pt x="6738505" y="5729116"/>
                  <a:pt x="6730279" y="5727038"/>
                  <a:pt x="6722053" y="5727038"/>
                </a:cubicBezTo>
                <a:cubicBezTo>
                  <a:pt x="6709714" y="5737430"/>
                  <a:pt x="6699431" y="5754058"/>
                  <a:pt x="6695318" y="5772764"/>
                </a:cubicBezTo>
                <a:cubicBezTo>
                  <a:pt x="6693261" y="5770685"/>
                  <a:pt x="6676809" y="5768607"/>
                  <a:pt x="6672696" y="5768607"/>
                </a:cubicBezTo>
                <a:cubicBezTo>
                  <a:pt x="6672696" y="5751979"/>
                  <a:pt x="6668583" y="5733273"/>
                  <a:pt x="6660357" y="5718724"/>
                </a:cubicBezTo>
                <a:cubicBezTo>
                  <a:pt x="6658300" y="5718724"/>
                  <a:pt x="6658300" y="5718724"/>
                  <a:pt x="6658300" y="5718724"/>
                </a:cubicBezTo>
                <a:cubicBezTo>
                  <a:pt x="6652131" y="5716645"/>
                  <a:pt x="6643904" y="5716645"/>
                  <a:pt x="6637734" y="5718724"/>
                </a:cubicBezTo>
                <a:cubicBezTo>
                  <a:pt x="6635678" y="5718724"/>
                  <a:pt x="6635678" y="5718724"/>
                  <a:pt x="6635678" y="571872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a:p>
        </p:txBody>
      </p:sp>
      <p:sp>
        <p:nvSpPr>
          <p:cNvPr id="7" name="Text Placeholder 6">
            <a:extLst>
              <a:ext uri="{FF2B5EF4-FFF2-40B4-BE49-F238E27FC236}">
                <a16:creationId xmlns:a16="http://schemas.microsoft.com/office/drawing/2014/main" id="{23834558-27F1-4188-B277-0880D2CE052B}"/>
              </a:ext>
            </a:extLst>
          </p:cNvPr>
          <p:cNvSpPr>
            <a:spLocks noGrp="1"/>
          </p:cNvSpPr>
          <p:nvPr>
            <p:ph type="body" sz="quarter" idx="14" hasCustomPrompt="1"/>
          </p:nvPr>
        </p:nvSpPr>
        <p:spPr>
          <a:xfrm>
            <a:off x="0" y="0"/>
            <a:ext cx="12192000" cy="6858000"/>
          </a:xfrm>
          <a:custGeom>
            <a:avLst/>
            <a:gdLst>
              <a:gd name="connsiteX0" fmla="*/ 6602777 w 12192000"/>
              <a:gd name="connsiteY0" fmla="*/ 6116155 h 6858000"/>
              <a:gd name="connsiteX1" fmla="*/ 6612980 w 12192000"/>
              <a:gd name="connsiteY1" fmla="*/ 6116155 h 6858000"/>
              <a:gd name="connsiteX2" fmla="*/ 6617061 w 12192000"/>
              <a:gd name="connsiteY2" fmla="*/ 6124493 h 6858000"/>
              <a:gd name="connsiteX3" fmla="*/ 6623183 w 12192000"/>
              <a:gd name="connsiteY3" fmla="*/ 6226637 h 6858000"/>
              <a:gd name="connsiteX4" fmla="*/ 6621142 w 12192000"/>
              <a:gd name="connsiteY4" fmla="*/ 6237059 h 6858000"/>
              <a:gd name="connsiteX5" fmla="*/ 6615021 w 12192000"/>
              <a:gd name="connsiteY5" fmla="*/ 6237059 h 6858000"/>
              <a:gd name="connsiteX6" fmla="*/ 6508908 w 12192000"/>
              <a:gd name="connsiteY6" fmla="*/ 6174523 h 6858000"/>
              <a:gd name="connsiteX7" fmla="*/ 6504827 w 12192000"/>
              <a:gd name="connsiteY7" fmla="*/ 6168270 h 6858000"/>
              <a:gd name="connsiteX8" fmla="*/ 6504827 w 12192000"/>
              <a:gd name="connsiteY8" fmla="*/ 6166184 h 6858000"/>
              <a:gd name="connsiteX9" fmla="*/ 6510948 w 12192000"/>
              <a:gd name="connsiteY9" fmla="*/ 6162015 h 6858000"/>
              <a:gd name="connsiteX10" fmla="*/ 6602777 w 12192000"/>
              <a:gd name="connsiteY10" fmla="*/ 6116155 h 6858000"/>
              <a:gd name="connsiteX11" fmla="*/ 6685511 w 12192000"/>
              <a:gd name="connsiteY11" fmla="*/ 6114071 h 6858000"/>
              <a:gd name="connsiteX12" fmla="*/ 6695813 w 12192000"/>
              <a:gd name="connsiteY12" fmla="*/ 6114071 h 6858000"/>
              <a:gd name="connsiteX13" fmla="*/ 6786472 w 12192000"/>
              <a:gd name="connsiteY13" fmla="*/ 6159837 h 6858000"/>
              <a:gd name="connsiteX14" fmla="*/ 6794714 w 12192000"/>
              <a:gd name="connsiteY14" fmla="*/ 6166078 h 6858000"/>
              <a:gd name="connsiteX15" fmla="*/ 6790593 w 12192000"/>
              <a:gd name="connsiteY15" fmla="*/ 6172318 h 6858000"/>
              <a:gd name="connsiteX16" fmla="*/ 6683451 w 12192000"/>
              <a:gd name="connsiteY16" fmla="*/ 6234726 h 6858000"/>
              <a:gd name="connsiteX17" fmla="*/ 6675208 w 12192000"/>
              <a:gd name="connsiteY17" fmla="*/ 6234726 h 6858000"/>
              <a:gd name="connsiteX18" fmla="*/ 6673148 w 12192000"/>
              <a:gd name="connsiteY18" fmla="*/ 6226405 h 6858000"/>
              <a:gd name="connsiteX19" fmla="*/ 6681390 w 12192000"/>
              <a:gd name="connsiteY19" fmla="*/ 6122392 h 6858000"/>
              <a:gd name="connsiteX20" fmla="*/ 6685511 w 12192000"/>
              <a:gd name="connsiteY20" fmla="*/ 6114071 h 6858000"/>
              <a:gd name="connsiteX21" fmla="*/ 5867776 w 12192000"/>
              <a:gd name="connsiteY21" fmla="*/ 6074328 h 6858000"/>
              <a:gd name="connsiteX22" fmla="*/ 5867776 w 12192000"/>
              <a:gd name="connsiteY22" fmla="*/ 6117531 h 6858000"/>
              <a:gd name="connsiteX23" fmla="*/ 5819888 w 12192000"/>
              <a:gd name="connsiteY23" fmla="*/ 6125760 h 6858000"/>
              <a:gd name="connsiteX24" fmla="*/ 5801149 w 12192000"/>
              <a:gd name="connsiteY24" fmla="*/ 6101073 h 6858000"/>
              <a:gd name="connsiteX25" fmla="*/ 5826134 w 12192000"/>
              <a:gd name="connsiteY25" fmla="*/ 6076386 h 6858000"/>
              <a:gd name="connsiteX26" fmla="*/ 5518276 w 12192000"/>
              <a:gd name="connsiteY26" fmla="*/ 6004194 h 6858000"/>
              <a:gd name="connsiteX27" fmla="*/ 5559186 w 12192000"/>
              <a:gd name="connsiteY27" fmla="*/ 6064393 h 6858000"/>
              <a:gd name="connsiteX28" fmla="*/ 5518276 w 12192000"/>
              <a:gd name="connsiteY28" fmla="*/ 6124591 h 6858000"/>
              <a:gd name="connsiteX29" fmla="*/ 5477363 w 12192000"/>
              <a:gd name="connsiteY29" fmla="*/ 6064393 h 6858000"/>
              <a:gd name="connsiteX30" fmla="*/ 5518276 w 12192000"/>
              <a:gd name="connsiteY30" fmla="*/ 6004194 h 6858000"/>
              <a:gd name="connsiteX31" fmla="*/ 6672498 w 12192000"/>
              <a:gd name="connsiteY31" fmla="*/ 5995882 h 6858000"/>
              <a:gd name="connsiteX32" fmla="*/ 6681491 w 12192000"/>
              <a:gd name="connsiteY32" fmla="*/ 5996921 h 6858000"/>
              <a:gd name="connsiteX33" fmla="*/ 6708215 w 12192000"/>
              <a:gd name="connsiteY33" fmla="*/ 6048872 h 6858000"/>
              <a:gd name="connsiteX34" fmla="*/ 6648601 w 12192000"/>
              <a:gd name="connsiteY34" fmla="*/ 6107057 h 6858000"/>
              <a:gd name="connsiteX35" fmla="*/ 6588987 w 12192000"/>
              <a:gd name="connsiteY35" fmla="*/ 6048872 h 6858000"/>
              <a:gd name="connsiteX36" fmla="*/ 6615711 w 12192000"/>
              <a:gd name="connsiteY36" fmla="*/ 5999000 h 6858000"/>
              <a:gd name="connsiteX37" fmla="*/ 6632156 w 12192000"/>
              <a:gd name="connsiteY37" fmla="*/ 6001077 h 6858000"/>
              <a:gd name="connsiteX38" fmla="*/ 6630100 w 12192000"/>
              <a:gd name="connsiteY38" fmla="*/ 6017702 h 6858000"/>
              <a:gd name="connsiteX39" fmla="*/ 6613655 w 12192000"/>
              <a:gd name="connsiteY39" fmla="*/ 6048872 h 6858000"/>
              <a:gd name="connsiteX40" fmla="*/ 6648601 w 12192000"/>
              <a:gd name="connsiteY40" fmla="*/ 6084199 h 6858000"/>
              <a:gd name="connsiteX41" fmla="*/ 6683547 w 12192000"/>
              <a:gd name="connsiteY41" fmla="*/ 6048872 h 6858000"/>
              <a:gd name="connsiteX42" fmla="*/ 6667102 w 12192000"/>
              <a:gd name="connsiteY42" fmla="*/ 6017702 h 6858000"/>
              <a:gd name="connsiteX43" fmla="*/ 6665047 w 12192000"/>
              <a:gd name="connsiteY43" fmla="*/ 6001077 h 6858000"/>
              <a:gd name="connsiteX44" fmla="*/ 6672498 w 12192000"/>
              <a:gd name="connsiteY44" fmla="*/ 5995882 h 6858000"/>
              <a:gd name="connsiteX45" fmla="*/ 6821432 w 12192000"/>
              <a:gd name="connsiteY45" fmla="*/ 5980816 h 6858000"/>
              <a:gd name="connsiteX46" fmla="*/ 6825565 w 12192000"/>
              <a:gd name="connsiteY46" fmla="*/ 5987045 h 6858000"/>
              <a:gd name="connsiteX47" fmla="*/ 6825565 w 12192000"/>
              <a:gd name="connsiteY47" fmla="*/ 6111612 h 6858000"/>
              <a:gd name="connsiteX48" fmla="*/ 6821432 w 12192000"/>
              <a:gd name="connsiteY48" fmla="*/ 6117840 h 6858000"/>
              <a:gd name="connsiteX49" fmla="*/ 6813166 w 12192000"/>
              <a:gd name="connsiteY49" fmla="*/ 6115764 h 6858000"/>
              <a:gd name="connsiteX50" fmla="*/ 6728441 w 12192000"/>
              <a:gd name="connsiteY50" fmla="*/ 6057632 h 6858000"/>
              <a:gd name="connsiteX51" fmla="*/ 6722242 w 12192000"/>
              <a:gd name="connsiteY51" fmla="*/ 6049328 h 6858000"/>
              <a:gd name="connsiteX52" fmla="*/ 6728441 w 12192000"/>
              <a:gd name="connsiteY52" fmla="*/ 6041024 h 6858000"/>
              <a:gd name="connsiteX53" fmla="*/ 6813166 w 12192000"/>
              <a:gd name="connsiteY53" fmla="*/ 5982893 h 6858000"/>
              <a:gd name="connsiteX54" fmla="*/ 6821432 w 12192000"/>
              <a:gd name="connsiteY54" fmla="*/ 5980816 h 6858000"/>
              <a:gd name="connsiteX55" fmla="*/ 6475604 w 12192000"/>
              <a:gd name="connsiteY55" fmla="*/ 5980816 h 6858000"/>
              <a:gd name="connsiteX56" fmla="*/ 6483787 w 12192000"/>
              <a:gd name="connsiteY56" fmla="*/ 5984968 h 6858000"/>
              <a:gd name="connsiteX57" fmla="*/ 6567656 w 12192000"/>
              <a:gd name="connsiteY57" fmla="*/ 6041024 h 6858000"/>
              <a:gd name="connsiteX58" fmla="*/ 6573792 w 12192000"/>
              <a:gd name="connsiteY58" fmla="*/ 6049328 h 6858000"/>
              <a:gd name="connsiteX59" fmla="*/ 6567656 w 12192000"/>
              <a:gd name="connsiteY59" fmla="*/ 6057632 h 6858000"/>
              <a:gd name="connsiteX60" fmla="*/ 6483787 w 12192000"/>
              <a:gd name="connsiteY60" fmla="*/ 6115764 h 6858000"/>
              <a:gd name="connsiteX61" fmla="*/ 6475604 w 12192000"/>
              <a:gd name="connsiteY61" fmla="*/ 6117840 h 6858000"/>
              <a:gd name="connsiteX62" fmla="*/ 6471513 w 12192000"/>
              <a:gd name="connsiteY62" fmla="*/ 6111612 h 6858000"/>
              <a:gd name="connsiteX63" fmla="*/ 6471513 w 12192000"/>
              <a:gd name="connsiteY63" fmla="*/ 5987045 h 6858000"/>
              <a:gd name="connsiteX64" fmla="*/ 6475604 w 12192000"/>
              <a:gd name="connsiteY64" fmla="*/ 5980816 h 6858000"/>
              <a:gd name="connsiteX65" fmla="*/ 6087559 w 12192000"/>
              <a:gd name="connsiteY65" fmla="*/ 5970296 h 6858000"/>
              <a:gd name="connsiteX66" fmla="*/ 6081400 w 12192000"/>
              <a:gd name="connsiteY66" fmla="*/ 5972374 h 6858000"/>
              <a:gd name="connsiteX67" fmla="*/ 6079347 w 12192000"/>
              <a:gd name="connsiteY67" fmla="*/ 5978604 h 6858000"/>
              <a:gd name="connsiteX68" fmla="*/ 6120408 w 12192000"/>
              <a:gd name="connsiteY68" fmla="*/ 6136455 h 6858000"/>
              <a:gd name="connsiteX69" fmla="*/ 6145045 w 12192000"/>
              <a:gd name="connsiteY69" fmla="*/ 6157224 h 6858000"/>
              <a:gd name="connsiteX70" fmla="*/ 6153257 w 12192000"/>
              <a:gd name="connsiteY70" fmla="*/ 6157224 h 6858000"/>
              <a:gd name="connsiteX71" fmla="*/ 6149151 w 12192000"/>
              <a:gd name="connsiteY71" fmla="*/ 6165532 h 6858000"/>
              <a:gd name="connsiteX72" fmla="*/ 6149151 w 12192000"/>
              <a:gd name="connsiteY72" fmla="*/ 6167609 h 6858000"/>
              <a:gd name="connsiteX73" fmla="*/ 6124515 w 12192000"/>
              <a:gd name="connsiteY73" fmla="*/ 6186302 h 6858000"/>
              <a:gd name="connsiteX74" fmla="*/ 6089612 w 12192000"/>
              <a:gd name="connsiteY74" fmla="*/ 6184225 h 6858000"/>
              <a:gd name="connsiteX75" fmla="*/ 6083453 w 12192000"/>
              <a:gd name="connsiteY75" fmla="*/ 6186302 h 6858000"/>
              <a:gd name="connsiteX76" fmla="*/ 6081400 w 12192000"/>
              <a:gd name="connsiteY76" fmla="*/ 6190456 h 6858000"/>
              <a:gd name="connsiteX77" fmla="*/ 6081400 w 12192000"/>
              <a:gd name="connsiteY77" fmla="*/ 6209149 h 6858000"/>
              <a:gd name="connsiteX78" fmla="*/ 6087559 w 12192000"/>
              <a:gd name="connsiteY78" fmla="*/ 6215380 h 6858000"/>
              <a:gd name="connsiteX79" fmla="*/ 6134780 w 12192000"/>
              <a:gd name="connsiteY79" fmla="*/ 6221610 h 6858000"/>
              <a:gd name="connsiteX80" fmla="*/ 6136833 w 12192000"/>
              <a:gd name="connsiteY80" fmla="*/ 6221610 h 6858000"/>
              <a:gd name="connsiteX81" fmla="*/ 6190213 w 12192000"/>
              <a:gd name="connsiteY81" fmla="*/ 6169686 h 6858000"/>
              <a:gd name="connsiteX82" fmla="*/ 6223062 w 12192000"/>
              <a:gd name="connsiteY82" fmla="*/ 6040914 h 6858000"/>
              <a:gd name="connsiteX83" fmla="*/ 6235380 w 12192000"/>
              <a:gd name="connsiteY83" fmla="*/ 5999374 h 6858000"/>
              <a:gd name="connsiteX84" fmla="*/ 6239487 w 12192000"/>
              <a:gd name="connsiteY84" fmla="*/ 5978604 h 6858000"/>
              <a:gd name="connsiteX85" fmla="*/ 6237434 w 12192000"/>
              <a:gd name="connsiteY85" fmla="*/ 5972374 h 6858000"/>
              <a:gd name="connsiteX86" fmla="*/ 6233327 w 12192000"/>
              <a:gd name="connsiteY86" fmla="*/ 5970296 h 6858000"/>
              <a:gd name="connsiteX87" fmla="*/ 6204584 w 12192000"/>
              <a:gd name="connsiteY87" fmla="*/ 5970296 h 6858000"/>
              <a:gd name="connsiteX88" fmla="*/ 6198425 w 12192000"/>
              <a:gd name="connsiteY88" fmla="*/ 5974451 h 6858000"/>
              <a:gd name="connsiteX89" fmla="*/ 6161469 w 12192000"/>
              <a:gd name="connsiteY89" fmla="*/ 6115685 h 6858000"/>
              <a:gd name="connsiteX90" fmla="*/ 6159417 w 12192000"/>
              <a:gd name="connsiteY90" fmla="*/ 6115685 h 6858000"/>
              <a:gd name="connsiteX91" fmla="*/ 6120408 w 12192000"/>
              <a:gd name="connsiteY91" fmla="*/ 5974451 h 6858000"/>
              <a:gd name="connsiteX92" fmla="*/ 6114249 w 12192000"/>
              <a:gd name="connsiteY92" fmla="*/ 5970296 h 6858000"/>
              <a:gd name="connsiteX93" fmla="*/ 6087559 w 12192000"/>
              <a:gd name="connsiteY93" fmla="*/ 5970296 h 6858000"/>
              <a:gd name="connsiteX94" fmla="*/ 6047787 w 12192000"/>
              <a:gd name="connsiteY94" fmla="*/ 5967959 h 6858000"/>
              <a:gd name="connsiteX95" fmla="*/ 5998692 w 12192000"/>
              <a:gd name="connsiteY95" fmla="*/ 5988768 h 6858000"/>
              <a:gd name="connsiteX96" fmla="*/ 5998692 w 12192000"/>
              <a:gd name="connsiteY96" fmla="*/ 5976283 h 6858000"/>
              <a:gd name="connsiteX97" fmla="*/ 5992556 w 12192000"/>
              <a:gd name="connsiteY97" fmla="*/ 5970040 h 6858000"/>
              <a:gd name="connsiteX98" fmla="*/ 5963918 w 12192000"/>
              <a:gd name="connsiteY98" fmla="*/ 5970040 h 6858000"/>
              <a:gd name="connsiteX99" fmla="*/ 5957781 w 12192000"/>
              <a:gd name="connsiteY99" fmla="*/ 5976283 h 6858000"/>
              <a:gd name="connsiteX100" fmla="*/ 5957781 w 12192000"/>
              <a:gd name="connsiteY100" fmla="*/ 6151078 h 6858000"/>
              <a:gd name="connsiteX101" fmla="*/ 5963918 w 12192000"/>
              <a:gd name="connsiteY101" fmla="*/ 6157321 h 6858000"/>
              <a:gd name="connsiteX102" fmla="*/ 5992556 w 12192000"/>
              <a:gd name="connsiteY102" fmla="*/ 6157321 h 6858000"/>
              <a:gd name="connsiteX103" fmla="*/ 5998692 w 12192000"/>
              <a:gd name="connsiteY103" fmla="*/ 6151078 h 6858000"/>
              <a:gd name="connsiteX104" fmla="*/ 5998692 w 12192000"/>
              <a:gd name="connsiteY104" fmla="*/ 6030386 h 6858000"/>
              <a:gd name="connsiteX105" fmla="*/ 6049832 w 12192000"/>
              <a:gd name="connsiteY105" fmla="*/ 6007496 h 6858000"/>
              <a:gd name="connsiteX106" fmla="*/ 6055969 w 12192000"/>
              <a:gd name="connsiteY106" fmla="*/ 6001253 h 6858000"/>
              <a:gd name="connsiteX107" fmla="*/ 6055969 w 12192000"/>
              <a:gd name="connsiteY107" fmla="*/ 5974202 h 6858000"/>
              <a:gd name="connsiteX108" fmla="*/ 6053923 w 12192000"/>
              <a:gd name="connsiteY108" fmla="*/ 5970040 h 6858000"/>
              <a:gd name="connsiteX109" fmla="*/ 6047787 w 12192000"/>
              <a:gd name="connsiteY109" fmla="*/ 5967959 h 6858000"/>
              <a:gd name="connsiteX110" fmla="*/ 5846879 w 12192000"/>
              <a:gd name="connsiteY110" fmla="*/ 5964452 h 6858000"/>
              <a:gd name="connsiteX111" fmla="*/ 5776523 w 12192000"/>
              <a:gd name="connsiteY111" fmla="*/ 5972770 h 6858000"/>
              <a:gd name="connsiteX112" fmla="*/ 5770315 w 12192000"/>
              <a:gd name="connsiteY112" fmla="*/ 5979008 h 6858000"/>
              <a:gd name="connsiteX113" fmla="*/ 5772384 w 12192000"/>
              <a:gd name="connsiteY113" fmla="*/ 6003961 h 6858000"/>
              <a:gd name="connsiteX114" fmla="*/ 5774454 w 12192000"/>
              <a:gd name="connsiteY114" fmla="*/ 6008120 h 6858000"/>
              <a:gd name="connsiteX115" fmla="*/ 5778592 w 12192000"/>
              <a:gd name="connsiteY115" fmla="*/ 6010199 h 6858000"/>
              <a:gd name="connsiteX116" fmla="*/ 5844809 w 12192000"/>
              <a:gd name="connsiteY116" fmla="*/ 6006040 h 6858000"/>
              <a:gd name="connsiteX117" fmla="*/ 5867571 w 12192000"/>
              <a:gd name="connsiteY117" fmla="*/ 6028914 h 6858000"/>
              <a:gd name="connsiteX118" fmla="*/ 5867571 w 12192000"/>
              <a:gd name="connsiteY118" fmla="*/ 6041390 h 6858000"/>
              <a:gd name="connsiteX119" fmla="*/ 5822047 w 12192000"/>
              <a:gd name="connsiteY119" fmla="*/ 6045549 h 6858000"/>
              <a:gd name="connsiteX120" fmla="*/ 5757900 w 12192000"/>
              <a:gd name="connsiteY120" fmla="*/ 6101693 h 6858000"/>
              <a:gd name="connsiteX121" fmla="*/ 5813770 w 12192000"/>
              <a:gd name="connsiteY121" fmla="*/ 6161996 h 6858000"/>
              <a:gd name="connsiteX122" fmla="*/ 5873779 w 12192000"/>
              <a:gd name="connsiteY122" fmla="*/ 6149520 h 6858000"/>
              <a:gd name="connsiteX123" fmla="*/ 5902750 w 12192000"/>
              <a:gd name="connsiteY123" fmla="*/ 6161996 h 6858000"/>
              <a:gd name="connsiteX124" fmla="*/ 5908957 w 12192000"/>
              <a:gd name="connsiteY124" fmla="*/ 6159917 h 6858000"/>
              <a:gd name="connsiteX125" fmla="*/ 5911026 w 12192000"/>
              <a:gd name="connsiteY125" fmla="*/ 6153679 h 6858000"/>
              <a:gd name="connsiteX126" fmla="*/ 5911026 w 12192000"/>
              <a:gd name="connsiteY126" fmla="*/ 6028914 h 6858000"/>
              <a:gd name="connsiteX127" fmla="*/ 5846879 w 12192000"/>
              <a:gd name="connsiteY127" fmla="*/ 5964452 h 6858000"/>
              <a:gd name="connsiteX128" fmla="*/ 5518274 w 12192000"/>
              <a:gd name="connsiteY128" fmla="*/ 5964452 h 6858000"/>
              <a:gd name="connsiteX129" fmla="*/ 5434114 w 12192000"/>
              <a:gd name="connsiteY129" fmla="*/ 6063224 h 6858000"/>
              <a:gd name="connsiteX130" fmla="*/ 5518274 w 12192000"/>
              <a:gd name="connsiteY130" fmla="*/ 6161996 h 6858000"/>
              <a:gd name="connsiteX131" fmla="*/ 5602435 w 12192000"/>
              <a:gd name="connsiteY131" fmla="*/ 6063224 h 6858000"/>
              <a:gd name="connsiteX132" fmla="*/ 5518274 w 12192000"/>
              <a:gd name="connsiteY132" fmla="*/ 5964452 h 6858000"/>
              <a:gd name="connsiteX133" fmla="*/ 5302320 w 12192000"/>
              <a:gd name="connsiteY133" fmla="*/ 5938736 h 6858000"/>
              <a:gd name="connsiteX134" fmla="*/ 5318685 w 12192000"/>
              <a:gd name="connsiteY134" fmla="*/ 5938736 h 6858000"/>
              <a:gd name="connsiteX135" fmla="*/ 5361642 w 12192000"/>
              <a:gd name="connsiteY135" fmla="*/ 5978478 h 6858000"/>
              <a:gd name="connsiteX136" fmla="*/ 5316640 w 12192000"/>
              <a:gd name="connsiteY136" fmla="*/ 6016129 h 6858000"/>
              <a:gd name="connsiteX137" fmla="*/ 5271637 w 12192000"/>
              <a:gd name="connsiteY137" fmla="*/ 6016129 h 6858000"/>
              <a:gd name="connsiteX138" fmla="*/ 5271637 w 12192000"/>
              <a:gd name="connsiteY138" fmla="*/ 5940828 h 6858000"/>
              <a:gd name="connsiteX139" fmla="*/ 5302320 w 12192000"/>
              <a:gd name="connsiteY139" fmla="*/ 5938736 h 6858000"/>
              <a:gd name="connsiteX140" fmla="*/ 5678557 w 12192000"/>
              <a:gd name="connsiteY140" fmla="*/ 5927047 h 6858000"/>
              <a:gd name="connsiteX141" fmla="*/ 5649847 w 12192000"/>
              <a:gd name="connsiteY141" fmla="*/ 5933291 h 6858000"/>
              <a:gd name="connsiteX142" fmla="*/ 5643695 w 12192000"/>
              <a:gd name="connsiteY142" fmla="*/ 5939535 h 6858000"/>
              <a:gd name="connsiteX143" fmla="*/ 5643695 w 12192000"/>
              <a:gd name="connsiteY143" fmla="*/ 5970757 h 6858000"/>
              <a:gd name="connsiteX144" fmla="*/ 5627290 w 12192000"/>
              <a:gd name="connsiteY144" fmla="*/ 5970757 h 6858000"/>
              <a:gd name="connsiteX145" fmla="*/ 5621138 w 12192000"/>
              <a:gd name="connsiteY145" fmla="*/ 5977002 h 6858000"/>
              <a:gd name="connsiteX146" fmla="*/ 5621138 w 12192000"/>
              <a:gd name="connsiteY146" fmla="*/ 6001980 h 6858000"/>
              <a:gd name="connsiteX147" fmla="*/ 5627290 w 12192000"/>
              <a:gd name="connsiteY147" fmla="*/ 6008224 h 6858000"/>
              <a:gd name="connsiteX148" fmla="*/ 5643695 w 12192000"/>
              <a:gd name="connsiteY148" fmla="*/ 6008224 h 6858000"/>
              <a:gd name="connsiteX149" fmla="*/ 5643695 w 12192000"/>
              <a:gd name="connsiteY149" fmla="*/ 6091483 h 6858000"/>
              <a:gd name="connsiteX150" fmla="*/ 5699064 w 12192000"/>
              <a:gd name="connsiteY150" fmla="*/ 6164334 h 6858000"/>
              <a:gd name="connsiteX151" fmla="*/ 5731875 w 12192000"/>
              <a:gd name="connsiteY151" fmla="*/ 6160171 h 6858000"/>
              <a:gd name="connsiteX152" fmla="*/ 5738028 w 12192000"/>
              <a:gd name="connsiteY152" fmla="*/ 6151845 h 6858000"/>
              <a:gd name="connsiteX153" fmla="*/ 5735977 w 12192000"/>
              <a:gd name="connsiteY153" fmla="*/ 6128949 h 6858000"/>
              <a:gd name="connsiteX154" fmla="*/ 5729824 w 12192000"/>
              <a:gd name="connsiteY154" fmla="*/ 6120623 h 6858000"/>
              <a:gd name="connsiteX155" fmla="*/ 5705217 w 12192000"/>
              <a:gd name="connsiteY155" fmla="*/ 6122705 h 6858000"/>
              <a:gd name="connsiteX156" fmla="*/ 5686761 w 12192000"/>
              <a:gd name="connsiteY156" fmla="*/ 6085238 h 6858000"/>
              <a:gd name="connsiteX157" fmla="*/ 5686761 w 12192000"/>
              <a:gd name="connsiteY157" fmla="*/ 6008224 h 6858000"/>
              <a:gd name="connsiteX158" fmla="*/ 5729824 w 12192000"/>
              <a:gd name="connsiteY158" fmla="*/ 6008224 h 6858000"/>
              <a:gd name="connsiteX159" fmla="*/ 5735977 w 12192000"/>
              <a:gd name="connsiteY159" fmla="*/ 6001980 h 6858000"/>
              <a:gd name="connsiteX160" fmla="*/ 5735977 w 12192000"/>
              <a:gd name="connsiteY160" fmla="*/ 5977002 h 6858000"/>
              <a:gd name="connsiteX161" fmla="*/ 5729824 w 12192000"/>
              <a:gd name="connsiteY161" fmla="*/ 5970757 h 6858000"/>
              <a:gd name="connsiteX162" fmla="*/ 5686761 w 12192000"/>
              <a:gd name="connsiteY162" fmla="*/ 5970757 h 6858000"/>
              <a:gd name="connsiteX163" fmla="*/ 5686761 w 12192000"/>
              <a:gd name="connsiteY163" fmla="*/ 5933291 h 6858000"/>
              <a:gd name="connsiteX164" fmla="*/ 5684709 w 12192000"/>
              <a:gd name="connsiteY164" fmla="*/ 5927047 h 6858000"/>
              <a:gd name="connsiteX165" fmla="*/ 5678557 w 12192000"/>
              <a:gd name="connsiteY165" fmla="*/ 5927047 h 6858000"/>
              <a:gd name="connsiteX166" fmla="*/ 5312653 w 12192000"/>
              <a:gd name="connsiteY166" fmla="*/ 5897825 h 6858000"/>
              <a:gd name="connsiteX167" fmla="*/ 5232236 w 12192000"/>
              <a:gd name="connsiteY167" fmla="*/ 5901977 h 6858000"/>
              <a:gd name="connsiteX168" fmla="*/ 5226049 w 12192000"/>
              <a:gd name="connsiteY168" fmla="*/ 5910281 h 6858000"/>
              <a:gd name="connsiteX169" fmla="*/ 5226049 w 12192000"/>
              <a:gd name="connsiteY169" fmla="*/ 6151093 h 6858000"/>
              <a:gd name="connsiteX170" fmla="*/ 5234297 w 12192000"/>
              <a:gd name="connsiteY170" fmla="*/ 6157321 h 6858000"/>
              <a:gd name="connsiteX171" fmla="*/ 5263165 w 12192000"/>
              <a:gd name="connsiteY171" fmla="*/ 6157321 h 6858000"/>
              <a:gd name="connsiteX172" fmla="*/ 5271414 w 12192000"/>
              <a:gd name="connsiteY172" fmla="*/ 6151093 h 6858000"/>
              <a:gd name="connsiteX173" fmla="*/ 5271414 w 12192000"/>
              <a:gd name="connsiteY173" fmla="*/ 6055599 h 6858000"/>
              <a:gd name="connsiteX174" fmla="*/ 5320901 w 12192000"/>
              <a:gd name="connsiteY174" fmla="*/ 6057674 h 6858000"/>
              <a:gd name="connsiteX175" fmla="*/ 5362142 w 12192000"/>
              <a:gd name="connsiteY175" fmla="*/ 6153168 h 6858000"/>
              <a:gd name="connsiteX176" fmla="*/ 5368327 w 12192000"/>
              <a:gd name="connsiteY176" fmla="*/ 6157321 h 6858000"/>
              <a:gd name="connsiteX177" fmla="*/ 5401320 w 12192000"/>
              <a:gd name="connsiteY177" fmla="*/ 6157321 h 6858000"/>
              <a:gd name="connsiteX178" fmla="*/ 5407505 w 12192000"/>
              <a:gd name="connsiteY178" fmla="*/ 6155245 h 6858000"/>
              <a:gd name="connsiteX179" fmla="*/ 5409567 w 12192000"/>
              <a:gd name="connsiteY179" fmla="*/ 6149017 h 6858000"/>
              <a:gd name="connsiteX180" fmla="*/ 5362142 w 12192000"/>
              <a:gd name="connsiteY180" fmla="*/ 6045219 h 6858000"/>
              <a:gd name="connsiteX181" fmla="*/ 5407505 w 12192000"/>
              <a:gd name="connsiteY181" fmla="*/ 5976711 h 6858000"/>
              <a:gd name="connsiteX182" fmla="*/ 5318839 w 12192000"/>
              <a:gd name="connsiteY182" fmla="*/ 5897825 h 6858000"/>
              <a:gd name="connsiteX183" fmla="*/ 5312653 w 12192000"/>
              <a:gd name="connsiteY183" fmla="*/ 5897825 h 6858000"/>
              <a:gd name="connsiteX184" fmla="*/ 6675208 w 12192000"/>
              <a:gd name="connsiteY184" fmla="*/ 5864819 h 6858000"/>
              <a:gd name="connsiteX185" fmla="*/ 6683451 w 12192000"/>
              <a:gd name="connsiteY185" fmla="*/ 5864819 h 6858000"/>
              <a:gd name="connsiteX186" fmla="*/ 6790593 w 12192000"/>
              <a:gd name="connsiteY186" fmla="*/ 5926632 h 6858000"/>
              <a:gd name="connsiteX187" fmla="*/ 6794714 w 12192000"/>
              <a:gd name="connsiteY187" fmla="*/ 5932813 h 6858000"/>
              <a:gd name="connsiteX188" fmla="*/ 6786472 w 12192000"/>
              <a:gd name="connsiteY188" fmla="*/ 5938994 h 6858000"/>
              <a:gd name="connsiteX189" fmla="*/ 6695813 w 12192000"/>
              <a:gd name="connsiteY189" fmla="*/ 5982263 h 6858000"/>
              <a:gd name="connsiteX190" fmla="*/ 6685511 w 12192000"/>
              <a:gd name="connsiteY190" fmla="*/ 5984323 h 6858000"/>
              <a:gd name="connsiteX191" fmla="*/ 6681390 w 12192000"/>
              <a:gd name="connsiteY191" fmla="*/ 5974021 h 6858000"/>
              <a:gd name="connsiteX192" fmla="*/ 6673148 w 12192000"/>
              <a:gd name="connsiteY192" fmla="*/ 5873060 h 6858000"/>
              <a:gd name="connsiteX193" fmla="*/ 6675208 w 12192000"/>
              <a:gd name="connsiteY193" fmla="*/ 5864819 h 6858000"/>
              <a:gd name="connsiteX194" fmla="*/ 6617873 w 12192000"/>
              <a:gd name="connsiteY194" fmla="*/ 5864048 h 6858000"/>
              <a:gd name="connsiteX195" fmla="*/ 6621994 w 12192000"/>
              <a:gd name="connsiteY195" fmla="*/ 5864823 h 6858000"/>
              <a:gd name="connsiteX196" fmla="*/ 6624054 w 12192000"/>
              <a:gd name="connsiteY196" fmla="*/ 5875148 h 6858000"/>
              <a:gd name="connsiteX197" fmla="*/ 6615813 w 12192000"/>
              <a:gd name="connsiteY197" fmla="*/ 5976336 h 6858000"/>
              <a:gd name="connsiteX198" fmla="*/ 6611692 w 12192000"/>
              <a:gd name="connsiteY198" fmla="*/ 5984596 h 6858000"/>
              <a:gd name="connsiteX199" fmla="*/ 6601390 w 12192000"/>
              <a:gd name="connsiteY199" fmla="*/ 5984596 h 6858000"/>
              <a:gd name="connsiteX200" fmla="*/ 6510730 w 12192000"/>
              <a:gd name="connsiteY200" fmla="*/ 5939165 h 6858000"/>
              <a:gd name="connsiteX201" fmla="*/ 6502489 w 12192000"/>
              <a:gd name="connsiteY201" fmla="*/ 5932970 h 6858000"/>
              <a:gd name="connsiteX202" fmla="*/ 6506610 w 12192000"/>
              <a:gd name="connsiteY202" fmla="*/ 5926774 h 6858000"/>
              <a:gd name="connsiteX203" fmla="*/ 6613752 w 12192000"/>
              <a:gd name="connsiteY203" fmla="*/ 5864823 h 6858000"/>
              <a:gd name="connsiteX204" fmla="*/ 6617873 w 12192000"/>
              <a:gd name="connsiteY204" fmla="*/ 5864048 h 6858000"/>
              <a:gd name="connsiteX205" fmla="*/ 6649186 w 12192000"/>
              <a:gd name="connsiteY205" fmla="*/ 5828859 h 6858000"/>
              <a:gd name="connsiteX206" fmla="*/ 6432355 w 12192000"/>
              <a:gd name="connsiteY206" fmla="*/ 6048029 h 6858000"/>
              <a:gd name="connsiteX207" fmla="*/ 6649186 w 12192000"/>
              <a:gd name="connsiteY207" fmla="*/ 6267198 h 6858000"/>
              <a:gd name="connsiteX208" fmla="*/ 6866018 w 12192000"/>
              <a:gd name="connsiteY208" fmla="*/ 6048029 h 6858000"/>
              <a:gd name="connsiteX209" fmla="*/ 6649186 w 12192000"/>
              <a:gd name="connsiteY209" fmla="*/ 5828859 h 6858000"/>
              <a:gd name="connsiteX210" fmla="*/ 6648602 w 12192000"/>
              <a:gd name="connsiteY210" fmla="*/ 5797300 h 6858000"/>
              <a:gd name="connsiteX211" fmla="*/ 6895240 w 12192000"/>
              <a:gd name="connsiteY211" fmla="*/ 6046861 h 6858000"/>
              <a:gd name="connsiteX212" fmla="*/ 6648602 w 12192000"/>
              <a:gd name="connsiteY212" fmla="*/ 6296422 h 6858000"/>
              <a:gd name="connsiteX213" fmla="*/ 6401963 w 12192000"/>
              <a:gd name="connsiteY213" fmla="*/ 6046861 h 6858000"/>
              <a:gd name="connsiteX214" fmla="*/ 6648602 w 12192000"/>
              <a:gd name="connsiteY214" fmla="*/ 5797300 h 6858000"/>
              <a:gd name="connsiteX215" fmla="*/ 6635678 w 12192000"/>
              <a:gd name="connsiteY215" fmla="*/ 5718724 h 6858000"/>
              <a:gd name="connsiteX216" fmla="*/ 6623339 w 12192000"/>
              <a:gd name="connsiteY216" fmla="*/ 5768607 h 6858000"/>
              <a:gd name="connsiteX217" fmla="*/ 6600717 w 12192000"/>
              <a:gd name="connsiteY217" fmla="*/ 5772764 h 6858000"/>
              <a:gd name="connsiteX218" fmla="*/ 6573982 w 12192000"/>
              <a:gd name="connsiteY218" fmla="*/ 5727038 h 6858000"/>
              <a:gd name="connsiteX219" fmla="*/ 6573982 w 12192000"/>
              <a:gd name="connsiteY219" fmla="*/ 5724959 h 6858000"/>
              <a:gd name="connsiteX220" fmla="*/ 6571926 w 12192000"/>
              <a:gd name="connsiteY220" fmla="*/ 5727038 h 6858000"/>
              <a:gd name="connsiteX221" fmla="*/ 6551360 w 12192000"/>
              <a:gd name="connsiteY221" fmla="*/ 5731195 h 6858000"/>
              <a:gd name="connsiteX222" fmla="*/ 6551360 w 12192000"/>
              <a:gd name="connsiteY222" fmla="*/ 5733273 h 6858000"/>
              <a:gd name="connsiteX223" fmla="*/ 6547247 w 12192000"/>
              <a:gd name="connsiteY223" fmla="*/ 5758215 h 6858000"/>
              <a:gd name="connsiteX224" fmla="*/ 6551360 w 12192000"/>
              <a:gd name="connsiteY224" fmla="*/ 5785235 h 6858000"/>
              <a:gd name="connsiteX225" fmla="*/ 6530795 w 12192000"/>
              <a:gd name="connsiteY225" fmla="*/ 5793548 h 6858000"/>
              <a:gd name="connsiteX226" fmla="*/ 6493777 w 12192000"/>
              <a:gd name="connsiteY226" fmla="*/ 5758215 h 6858000"/>
              <a:gd name="connsiteX227" fmla="*/ 6493777 w 12192000"/>
              <a:gd name="connsiteY227" fmla="*/ 5756136 h 6858000"/>
              <a:gd name="connsiteX228" fmla="*/ 6491721 w 12192000"/>
              <a:gd name="connsiteY228" fmla="*/ 5756136 h 6858000"/>
              <a:gd name="connsiteX229" fmla="*/ 6473212 w 12192000"/>
              <a:gd name="connsiteY229" fmla="*/ 5768607 h 6858000"/>
              <a:gd name="connsiteX230" fmla="*/ 6473212 w 12192000"/>
              <a:gd name="connsiteY230" fmla="*/ 5770685 h 6858000"/>
              <a:gd name="connsiteX231" fmla="*/ 6485551 w 12192000"/>
              <a:gd name="connsiteY231" fmla="*/ 5820568 h 6858000"/>
              <a:gd name="connsiteX232" fmla="*/ 6469099 w 12192000"/>
              <a:gd name="connsiteY232" fmla="*/ 5833039 h 6858000"/>
              <a:gd name="connsiteX233" fmla="*/ 6425911 w 12192000"/>
              <a:gd name="connsiteY233" fmla="*/ 5806019 h 6858000"/>
              <a:gd name="connsiteX234" fmla="*/ 6423855 w 12192000"/>
              <a:gd name="connsiteY234" fmla="*/ 5806019 h 6858000"/>
              <a:gd name="connsiteX235" fmla="*/ 6423855 w 12192000"/>
              <a:gd name="connsiteY235" fmla="*/ 5808097 h 6858000"/>
              <a:gd name="connsiteX236" fmla="*/ 6407402 w 12192000"/>
              <a:gd name="connsiteY236" fmla="*/ 5822647 h 6858000"/>
              <a:gd name="connsiteX237" fmla="*/ 6407402 w 12192000"/>
              <a:gd name="connsiteY237" fmla="*/ 5824725 h 6858000"/>
              <a:gd name="connsiteX238" fmla="*/ 6434138 w 12192000"/>
              <a:gd name="connsiteY238" fmla="*/ 5870451 h 6858000"/>
              <a:gd name="connsiteX239" fmla="*/ 6419742 w 12192000"/>
              <a:gd name="connsiteY239" fmla="*/ 5887079 h 6858000"/>
              <a:gd name="connsiteX240" fmla="*/ 6370385 w 12192000"/>
              <a:gd name="connsiteY240" fmla="*/ 5874608 h 6858000"/>
              <a:gd name="connsiteX241" fmla="*/ 6368328 w 12192000"/>
              <a:gd name="connsiteY241" fmla="*/ 5874608 h 6858000"/>
              <a:gd name="connsiteX242" fmla="*/ 6358046 w 12192000"/>
              <a:gd name="connsiteY242" fmla="*/ 5893314 h 6858000"/>
              <a:gd name="connsiteX243" fmla="*/ 6358046 w 12192000"/>
              <a:gd name="connsiteY243" fmla="*/ 5895393 h 6858000"/>
              <a:gd name="connsiteX244" fmla="*/ 6395063 w 12192000"/>
              <a:gd name="connsiteY244" fmla="*/ 5932805 h 6858000"/>
              <a:gd name="connsiteX245" fmla="*/ 6386837 w 12192000"/>
              <a:gd name="connsiteY245" fmla="*/ 5951511 h 6858000"/>
              <a:gd name="connsiteX246" fmla="*/ 6335424 w 12192000"/>
              <a:gd name="connsiteY246" fmla="*/ 5951511 h 6858000"/>
              <a:gd name="connsiteX247" fmla="*/ 6333367 w 12192000"/>
              <a:gd name="connsiteY247" fmla="*/ 5951511 h 6858000"/>
              <a:gd name="connsiteX248" fmla="*/ 6333367 w 12192000"/>
              <a:gd name="connsiteY248" fmla="*/ 5953589 h 6858000"/>
              <a:gd name="connsiteX249" fmla="*/ 6327198 w 12192000"/>
              <a:gd name="connsiteY249" fmla="*/ 5974373 h 6858000"/>
              <a:gd name="connsiteX250" fmla="*/ 6329254 w 12192000"/>
              <a:gd name="connsiteY250" fmla="*/ 5976452 h 6858000"/>
              <a:gd name="connsiteX251" fmla="*/ 6372441 w 12192000"/>
              <a:gd name="connsiteY251" fmla="*/ 6001393 h 6858000"/>
              <a:gd name="connsiteX252" fmla="*/ 6370385 w 12192000"/>
              <a:gd name="connsiteY252" fmla="*/ 6024257 h 6858000"/>
              <a:gd name="connsiteX253" fmla="*/ 6321028 w 12192000"/>
              <a:gd name="connsiteY253" fmla="*/ 6036728 h 6858000"/>
              <a:gd name="connsiteX254" fmla="*/ 6318972 w 12192000"/>
              <a:gd name="connsiteY254" fmla="*/ 6036728 h 6858000"/>
              <a:gd name="connsiteX255" fmla="*/ 6318972 w 12192000"/>
              <a:gd name="connsiteY255" fmla="*/ 6038805 h 6858000"/>
              <a:gd name="connsiteX256" fmla="*/ 6318972 w 12192000"/>
              <a:gd name="connsiteY256" fmla="*/ 6049198 h 6858000"/>
              <a:gd name="connsiteX257" fmla="*/ 6318972 w 12192000"/>
              <a:gd name="connsiteY257" fmla="*/ 6059590 h 6858000"/>
              <a:gd name="connsiteX258" fmla="*/ 6318972 w 12192000"/>
              <a:gd name="connsiteY258" fmla="*/ 6061669 h 6858000"/>
              <a:gd name="connsiteX259" fmla="*/ 6321028 w 12192000"/>
              <a:gd name="connsiteY259" fmla="*/ 6061669 h 6858000"/>
              <a:gd name="connsiteX260" fmla="*/ 6370385 w 12192000"/>
              <a:gd name="connsiteY260" fmla="*/ 6074140 h 6858000"/>
              <a:gd name="connsiteX261" fmla="*/ 6374498 w 12192000"/>
              <a:gd name="connsiteY261" fmla="*/ 6097002 h 6858000"/>
              <a:gd name="connsiteX262" fmla="*/ 6329254 w 12192000"/>
              <a:gd name="connsiteY262" fmla="*/ 6124022 h 6858000"/>
              <a:gd name="connsiteX263" fmla="*/ 6327198 w 12192000"/>
              <a:gd name="connsiteY263" fmla="*/ 6124022 h 6858000"/>
              <a:gd name="connsiteX264" fmla="*/ 6327198 w 12192000"/>
              <a:gd name="connsiteY264" fmla="*/ 6126101 h 6858000"/>
              <a:gd name="connsiteX265" fmla="*/ 6333367 w 12192000"/>
              <a:gd name="connsiteY265" fmla="*/ 6146886 h 6858000"/>
              <a:gd name="connsiteX266" fmla="*/ 6335424 w 12192000"/>
              <a:gd name="connsiteY266" fmla="*/ 6146886 h 6858000"/>
              <a:gd name="connsiteX267" fmla="*/ 6386837 w 12192000"/>
              <a:gd name="connsiteY267" fmla="*/ 6146886 h 6858000"/>
              <a:gd name="connsiteX268" fmla="*/ 6395063 w 12192000"/>
              <a:gd name="connsiteY268" fmla="*/ 6167669 h 6858000"/>
              <a:gd name="connsiteX269" fmla="*/ 6358046 w 12192000"/>
              <a:gd name="connsiteY269" fmla="*/ 6205082 h 6858000"/>
              <a:gd name="connsiteX270" fmla="*/ 6358046 w 12192000"/>
              <a:gd name="connsiteY270" fmla="*/ 6207160 h 6858000"/>
              <a:gd name="connsiteX271" fmla="*/ 6370385 w 12192000"/>
              <a:gd name="connsiteY271" fmla="*/ 6225866 h 6858000"/>
              <a:gd name="connsiteX272" fmla="*/ 6421798 w 12192000"/>
              <a:gd name="connsiteY272" fmla="*/ 6211318 h 6858000"/>
              <a:gd name="connsiteX273" fmla="*/ 6434138 w 12192000"/>
              <a:gd name="connsiteY273" fmla="*/ 6230024 h 6858000"/>
              <a:gd name="connsiteX274" fmla="*/ 6407402 w 12192000"/>
              <a:gd name="connsiteY274" fmla="*/ 6275750 h 6858000"/>
              <a:gd name="connsiteX275" fmla="*/ 6409459 w 12192000"/>
              <a:gd name="connsiteY275" fmla="*/ 6277827 h 6858000"/>
              <a:gd name="connsiteX276" fmla="*/ 6423855 w 12192000"/>
              <a:gd name="connsiteY276" fmla="*/ 6292377 h 6858000"/>
              <a:gd name="connsiteX277" fmla="*/ 6425911 w 12192000"/>
              <a:gd name="connsiteY277" fmla="*/ 6292377 h 6858000"/>
              <a:gd name="connsiteX278" fmla="*/ 6471156 w 12192000"/>
              <a:gd name="connsiteY278" fmla="*/ 6265357 h 6858000"/>
              <a:gd name="connsiteX279" fmla="*/ 6487608 w 12192000"/>
              <a:gd name="connsiteY279" fmla="*/ 6279906 h 6858000"/>
              <a:gd name="connsiteX280" fmla="*/ 6475269 w 12192000"/>
              <a:gd name="connsiteY280" fmla="*/ 6329789 h 6858000"/>
              <a:gd name="connsiteX281" fmla="*/ 6475269 w 12192000"/>
              <a:gd name="connsiteY281" fmla="*/ 6331868 h 6858000"/>
              <a:gd name="connsiteX282" fmla="*/ 6493777 w 12192000"/>
              <a:gd name="connsiteY282" fmla="*/ 6342259 h 6858000"/>
              <a:gd name="connsiteX283" fmla="*/ 6493777 w 12192000"/>
              <a:gd name="connsiteY283" fmla="*/ 6344338 h 6858000"/>
              <a:gd name="connsiteX284" fmla="*/ 6495834 w 12192000"/>
              <a:gd name="connsiteY284" fmla="*/ 6342259 h 6858000"/>
              <a:gd name="connsiteX285" fmla="*/ 6532851 w 12192000"/>
              <a:gd name="connsiteY285" fmla="*/ 6304848 h 6858000"/>
              <a:gd name="connsiteX286" fmla="*/ 6551360 w 12192000"/>
              <a:gd name="connsiteY286" fmla="*/ 6313162 h 6858000"/>
              <a:gd name="connsiteX287" fmla="*/ 6549304 w 12192000"/>
              <a:gd name="connsiteY287" fmla="*/ 6340182 h 6858000"/>
              <a:gd name="connsiteX288" fmla="*/ 6551360 w 12192000"/>
              <a:gd name="connsiteY288" fmla="*/ 6365123 h 6858000"/>
              <a:gd name="connsiteX289" fmla="*/ 6551360 w 12192000"/>
              <a:gd name="connsiteY289" fmla="*/ 6367201 h 6858000"/>
              <a:gd name="connsiteX290" fmla="*/ 6553417 w 12192000"/>
              <a:gd name="connsiteY290" fmla="*/ 6367201 h 6858000"/>
              <a:gd name="connsiteX291" fmla="*/ 6573982 w 12192000"/>
              <a:gd name="connsiteY291" fmla="*/ 6373436 h 6858000"/>
              <a:gd name="connsiteX292" fmla="*/ 6576039 w 12192000"/>
              <a:gd name="connsiteY292" fmla="*/ 6373436 h 6858000"/>
              <a:gd name="connsiteX293" fmla="*/ 6600717 w 12192000"/>
              <a:gd name="connsiteY293" fmla="*/ 6327711 h 6858000"/>
              <a:gd name="connsiteX294" fmla="*/ 6623339 w 12192000"/>
              <a:gd name="connsiteY294" fmla="*/ 6329789 h 6858000"/>
              <a:gd name="connsiteX295" fmla="*/ 6635678 w 12192000"/>
              <a:gd name="connsiteY295" fmla="*/ 6381750 h 6858000"/>
              <a:gd name="connsiteX296" fmla="*/ 6637734 w 12192000"/>
              <a:gd name="connsiteY296" fmla="*/ 6381750 h 6858000"/>
              <a:gd name="connsiteX297" fmla="*/ 6658300 w 12192000"/>
              <a:gd name="connsiteY297" fmla="*/ 6381750 h 6858000"/>
              <a:gd name="connsiteX298" fmla="*/ 6660357 w 12192000"/>
              <a:gd name="connsiteY298" fmla="*/ 6381750 h 6858000"/>
              <a:gd name="connsiteX299" fmla="*/ 6674753 w 12192000"/>
              <a:gd name="connsiteY299" fmla="*/ 6329789 h 6858000"/>
              <a:gd name="connsiteX300" fmla="*/ 6695318 w 12192000"/>
              <a:gd name="connsiteY300" fmla="*/ 6327711 h 6858000"/>
              <a:gd name="connsiteX301" fmla="*/ 6722053 w 12192000"/>
              <a:gd name="connsiteY301" fmla="*/ 6373436 h 6858000"/>
              <a:gd name="connsiteX302" fmla="*/ 6742618 w 12192000"/>
              <a:gd name="connsiteY302" fmla="*/ 6367201 h 6858000"/>
              <a:gd name="connsiteX303" fmla="*/ 6744675 w 12192000"/>
              <a:gd name="connsiteY303" fmla="*/ 6367201 h 6858000"/>
              <a:gd name="connsiteX304" fmla="*/ 6746731 w 12192000"/>
              <a:gd name="connsiteY304" fmla="*/ 6340182 h 6858000"/>
              <a:gd name="connsiteX305" fmla="*/ 6744675 w 12192000"/>
              <a:gd name="connsiteY305" fmla="*/ 6313162 h 6858000"/>
              <a:gd name="connsiteX306" fmla="*/ 6765240 w 12192000"/>
              <a:gd name="connsiteY306" fmla="*/ 6304848 h 6858000"/>
              <a:gd name="connsiteX307" fmla="*/ 6802257 w 12192000"/>
              <a:gd name="connsiteY307" fmla="*/ 6342259 h 6858000"/>
              <a:gd name="connsiteX308" fmla="*/ 6820766 w 12192000"/>
              <a:gd name="connsiteY308" fmla="*/ 6331868 h 6858000"/>
              <a:gd name="connsiteX309" fmla="*/ 6822823 w 12192000"/>
              <a:gd name="connsiteY309" fmla="*/ 6329789 h 6858000"/>
              <a:gd name="connsiteX310" fmla="*/ 6822823 w 12192000"/>
              <a:gd name="connsiteY310" fmla="*/ 6327711 h 6858000"/>
              <a:gd name="connsiteX311" fmla="*/ 6808427 w 12192000"/>
              <a:gd name="connsiteY311" fmla="*/ 6279906 h 6858000"/>
              <a:gd name="connsiteX312" fmla="*/ 6824879 w 12192000"/>
              <a:gd name="connsiteY312" fmla="*/ 6265357 h 6858000"/>
              <a:gd name="connsiteX313" fmla="*/ 6870123 w 12192000"/>
              <a:gd name="connsiteY313" fmla="*/ 6292377 h 6858000"/>
              <a:gd name="connsiteX314" fmla="*/ 6872180 w 12192000"/>
              <a:gd name="connsiteY314" fmla="*/ 6292377 h 6858000"/>
              <a:gd name="connsiteX315" fmla="*/ 6886576 w 12192000"/>
              <a:gd name="connsiteY315" fmla="*/ 6275750 h 6858000"/>
              <a:gd name="connsiteX316" fmla="*/ 6888632 w 12192000"/>
              <a:gd name="connsiteY316" fmla="*/ 6275750 h 6858000"/>
              <a:gd name="connsiteX317" fmla="*/ 6861897 w 12192000"/>
              <a:gd name="connsiteY317" fmla="*/ 6230024 h 6858000"/>
              <a:gd name="connsiteX318" fmla="*/ 6874236 w 12192000"/>
              <a:gd name="connsiteY318" fmla="*/ 6211318 h 6858000"/>
              <a:gd name="connsiteX319" fmla="*/ 6925650 w 12192000"/>
              <a:gd name="connsiteY319" fmla="*/ 6225866 h 6858000"/>
              <a:gd name="connsiteX320" fmla="*/ 6927706 w 12192000"/>
              <a:gd name="connsiteY320" fmla="*/ 6223788 h 6858000"/>
              <a:gd name="connsiteX321" fmla="*/ 6937989 w 12192000"/>
              <a:gd name="connsiteY321" fmla="*/ 6205082 h 6858000"/>
              <a:gd name="connsiteX322" fmla="*/ 6937989 w 12192000"/>
              <a:gd name="connsiteY322" fmla="*/ 6203004 h 6858000"/>
              <a:gd name="connsiteX323" fmla="*/ 6900972 w 12192000"/>
              <a:gd name="connsiteY323" fmla="*/ 6167669 h 6858000"/>
              <a:gd name="connsiteX324" fmla="*/ 6909198 w 12192000"/>
              <a:gd name="connsiteY324" fmla="*/ 6146886 h 6858000"/>
              <a:gd name="connsiteX325" fmla="*/ 6960611 w 12192000"/>
              <a:gd name="connsiteY325" fmla="*/ 6146886 h 6858000"/>
              <a:gd name="connsiteX326" fmla="*/ 6962667 w 12192000"/>
              <a:gd name="connsiteY326" fmla="*/ 6146886 h 6858000"/>
              <a:gd name="connsiteX327" fmla="*/ 6966781 w 12192000"/>
              <a:gd name="connsiteY327" fmla="*/ 6126101 h 6858000"/>
              <a:gd name="connsiteX328" fmla="*/ 6966781 w 12192000"/>
              <a:gd name="connsiteY328" fmla="*/ 6124022 h 6858000"/>
              <a:gd name="connsiteX329" fmla="*/ 6921537 w 12192000"/>
              <a:gd name="connsiteY329" fmla="*/ 6097002 h 6858000"/>
              <a:gd name="connsiteX330" fmla="*/ 6925650 w 12192000"/>
              <a:gd name="connsiteY330" fmla="*/ 6076218 h 6858000"/>
              <a:gd name="connsiteX331" fmla="*/ 6975007 w 12192000"/>
              <a:gd name="connsiteY331" fmla="*/ 6061669 h 6858000"/>
              <a:gd name="connsiteX332" fmla="*/ 6977063 w 12192000"/>
              <a:gd name="connsiteY332" fmla="*/ 6061669 h 6858000"/>
              <a:gd name="connsiteX333" fmla="*/ 6977063 w 12192000"/>
              <a:gd name="connsiteY333" fmla="*/ 6049198 h 6858000"/>
              <a:gd name="connsiteX334" fmla="*/ 6977063 w 12192000"/>
              <a:gd name="connsiteY334" fmla="*/ 6038805 h 6858000"/>
              <a:gd name="connsiteX335" fmla="*/ 6975007 w 12192000"/>
              <a:gd name="connsiteY335" fmla="*/ 6038805 h 6858000"/>
              <a:gd name="connsiteX336" fmla="*/ 6925650 w 12192000"/>
              <a:gd name="connsiteY336" fmla="*/ 6024257 h 6858000"/>
              <a:gd name="connsiteX337" fmla="*/ 6923593 w 12192000"/>
              <a:gd name="connsiteY337" fmla="*/ 6003472 h 6858000"/>
              <a:gd name="connsiteX338" fmla="*/ 6966781 w 12192000"/>
              <a:gd name="connsiteY338" fmla="*/ 5976452 h 6858000"/>
              <a:gd name="connsiteX339" fmla="*/ 6968837 w 12192000"/>
              <a:gd name="connsiteY339" fmla="*/ 5976452 h 6858000"/>
              <a:gd name="connsiteX340" fmla="*/ 6968837 w 12192000"/>
              <a:gd name="connsiteY340" fmla="*/ 5974373 h 6858000"/>
              <a:gd name="connsiteX341" fmla="*/ 6962667 w 12192000"/>
              <a:gd name="connsiteY341" fmla="*/ 5953589 h 6858000"/>
              <a:gd name="connsiteX342" fmla="*/ 6960611 w 12192000"/>
              <a:gd name="connsiteY342" fmla="*/ 5953589 h 6858000"/>
              <a:gd name="connsiteX343" fmla="*/ 6909198 w 12192000"/>
              <a:gd name="connsiteY343" fmla="*/ 5953589 h 6858000"/>
              <a:gd name="connsiteX344" fmla="*/ 6900972 w 12192000"/>
              <a:gd name="connsiteY344" fmla="*/ 5932805 h 6858000"/>
              <a:gd name="connsiteX345" fmla="*/ 6937989 w 12192000"/>
              <a:gd name="connsiteY345" fmla="*/ 5895393 h 6858000"/>
              <a:gd name="connsiteX346" fmla="*/ 6937989 w 12192000"/>
              <a:gd name="connsiteY346" fmla="*/ 5893314 h 6858000"/>
              <a:gd name="connsiteX347" fmla="*/ 6927706 w 12192000"/>
              <a:gd name="connsiteY347" fmla="*/ 5874608 h 6858000"/>
              <a:gd name="connsiteX348" fmla="*/ 6925650 w 12192000"/>
              <a:gd name="connsiteY348" fmla="*/ 5874608 h 6858000"/>
              <a:gd name="connsiteX349" fmla="*/ 6876293 w 12192000"/>
              <a:gd name="connsiteY349" fmla="*/ 5887079 h 6858000"/>
              <a:gd name="connsiteX350" fmla="*/ 6861897 w 12192000"/>
              <a:gd name="connsiteY350" fmla="*/ 5870451 h 6858000"/>
              <a:gd name="connsiteX351" fmla="*/ 6888632 w 12192000"/>
              <a:gd name="connsiteY351" fmla="*/ 5824725 h 6858000"/>
              <a:gd name="connsiteX352" fmla="*/ 6888632 w 12192000"/>
              <a:gd name="connsiteY352" fmla="*/ 5822647 h 6858000"/>
              <a:gd name="connsiteX353" fmla="*/ 6872180 w 12192000"/>
              <a:gd name="connsiteY353" fmla="*/ 5808097 h 6858000"/>
              <a:gd name="connsiteX354" fmla="*/ 6826936 w 12192000"/>
              <a:gd name="connsiteY354" fmla="*/ 5833039 h 6858000"/>
              <a:gd name="connsiteX355" fmla="*/ 6808427 w 12192000"/>
              <a:gd name="connsiteY355" fmla="*/ 5820568 h 6858000"/>
              <a:gd name="connsiteX356" fmla="*/ 6822823 w 12192000"/>
              <a:gd name="connsiteY356" fmla="*/ 5770685 h 6858000"/>
              <a:gd name="connsiteX357" fmla="*/ 6822823 w 12192000"/>
              <a:gd name="connsiteY357" fmla="*/ 5768607 h 6858000"/>
              <a:gd name="connsiteX358" fmla="*/ 6804314 w 12192000"/>
              <a:gd name="connsiteY358" fmla="*/ 5758215 h 6858000"/>
              <a:gd name="connsiteX359" fmla="*/ 6802257 w 12192000"/>
              <a:gd name="connsiteY359" fmla="*/ 5756136 h 6858000"/>
              <a:gd name="connsiteX360" fmla="*/ 6802257 w 12192000"/>
              <a:gd name="connsiteY360" fmla="*/ 5758215 h 6858000"/>
              <a:gd name="connsiteX361" fmla="*/ 6765240 w 12192000"/>
              <a:gd name="connsiteY361" fmla="*/ 5793548 h 6858000"/>
              <a:gd name="connsiteX362" fmla="*/ 6744675 w 12192000"/>
              <a:gd name="connsiteY362" fmla="*/ 5785235 h 6858000"/>
              <a:gd name="connsiteX363" fmla="*/ 6748788 w 12192000"/>
              <a:gd name="connsiteY363" fmla="*/ 5758215 h 6858000"/>
              <a:gd name="connsiteX364" fmla="*/ 6744675 w 12192000"/>
              <a:gd name="connsiteY364" fmla="*/ 5733273 h 6858000"/>
              <a:gd name="connsiteX365" fmla="*/ 6744675 w 12192000"/>
              <a:gd name="connsiteY365" fmla="*/ 5731195 h 6858000"/>
              <a:gd name="connsiteX366" fmla="*/ 6742618 w 12192000"/>
              <a:gd name="connsiteY366" fmla="*/ 5731195 h 6858000"/>
              <a:gd name="connsiteX367" fmla="*/ 6722053 w 12192000"/>
              <a:gd name="connsiteY367" fmla="*/ 5727038 h 6858000"/>
              <a:gd name="connsiteX368" fmla="*/ 6695318 w 12192000"/>
              <a:gd name="connsiteY368" fmla="*/ 5772764 h 6858000"/>
              <a:gd name="connsiteX369" fmla="*/ 6672696 w 12192000"/>
              <a:gd name="connsiteY369" fmla="*/ 5768607 h 6858000"/>
              <a:gd name="connsiteX370" fmla="*/ 6660357 w 12192000"/>
              <a:gd name="connsiteY370" fmla="*/ 5718724 h 6858000"/>
              <a:gd name="connsiteX371" fmla="*/ 6658300 w 12192000"/>
              <a:gd name="connsiteY371" fmla="*/ 5718724 h 6858000"/>
              <a:gd name="connsiteX372" fmla="*/ 6637734 w 12192000"/>
              <a:gd name="connsiteY372" fmla="*/ 5718724 h 6858000"/>
              <a:gd name="connsiteX373" fmla="*/ 6635678 w 12192000"/>
              <a:gd name="connsiteY373" fmla="*/ 571872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6602777" y="6116155"/>
                </a:moveTo>
                <a:cubicBezTo>
                  <a:pt x="6606858" y="6114071"/>
                  <a:pt x="6608899" y="6114071"/>
                  <a:pt x="6612980" y="6116155"/>
                </a:cubicBezTo>
                <a:cubicBezTo>
                  <a:pt x="6615021" y="6118240"/>
                  <a:pt x="6617061" y="6120324"/>
                  <a:pt x="6617061" y="6124493"/>
                </a:cubicBezTo>
                <a:cubicBezTo>
                  <a:pt x="6623183" y="6226637"/>
                  <a:pt x="6623183" y="6226637"/>
                  <a:pt x="6623183" y="6226637"/>
                </a:cubicBezTo>
                <a:cubicBezTo>
                  <a:pt x="6625224" y="6232890"/>
                  <a:pt x="6623183" y="6234975"/>
                  <a:pt x="6621142" y="6237059"/>
                </a:cubicBezTo>
                <a:cubicBezTo>
                  <a:pt x="6619102" y="6239144"/>
                  <a:pt x="6617061" y="6237059"/>
                  <a:pt x="6615021" y="6237059"/>
                </a:cubicBezTo>
                <a:cubicBezTo>
                  <a:pt x="6570127" y="6226637"/>
                  <a:pt x="6539517" y="6207875"/>
                  <a:pt x="6508908" y="6174523"/>
                </a:cubicBezTo>
                <a:cubicBezTo>
                  <a:pt x="6506867" y="6172439"/>
                  <a:pt x="6504827" y="6170354"/>
                  <a:pt x="6504827" y="6168270"/>
                </a:cubicBezTo>
                <a:cubicBezTo>
                  <a:pt x="6504827" y="6168270"/>
                  <a:pt x="6504827" y="6168270"/>
                  <a:pt x="6504827" y="6166184"/>
                </a:cubicBezTo>
                <a:cubicBezTo>
                  <a:pt x="6504827" y="6164100"/>
                  <a:pt x="6508908" y="6162015"/>
                  <a:pt x="6510948" y="6162015"/>
                </a:cubicBezTo>
                <a:cubicBezTo>
                  <a:pt x="6602777" y="6116155"/>
                  <a:pt x="6602777" y="6116155"/>
                  <a:pt x="6602777" y="6116155"/>
                </a:cubicBezTo>
                <a:close/>
                <a:moveTo>
                  <a:pt x="6685511" y="6114071"/>
                </a:moveTo>
                <a:cubicBezTo>
                  <a:pt x="6689631" y="6114071"/>
                  <a:pt x="6691692" y="6114071"/>
                  <a:pt x="6695813" y="6114071"/>
                </a:cubicBezTo>
                <a:cubicBezTo>
                  <a:pt x="6786472" y="6159837"/>
                  <a:pt x="6786472" y="6159837"/>
                  <a:pt x="6786472" y="6159837"/>
                </a:cubicBezTo>
                <a:cubicBezTo>
                  <a:pt x="6790593" y="6161917"/>
                  <a:pt x="6792654" y="6163997"/>
                  <a:pt x="6794714" y="6166078"/>
                </a:cubicBezTo>
                <a:cubicBezTo>
                  <a:pt x="6794714" y="6168158"/>
                  <a:pt x="6792654" y="6170238"/>
                  <a:pt x="6790593" y="6172318"/>
                </a:cubicBezTo>
                <a:cubicBezTo>
                  <a:pt x="6759687" y="6205602"/>
                  <a:pt x="6726720" y="6224325"/>
                  <a:pt x="6683451" y="6234726"/>
                </a:cubicBezTo>
                <a:cubicBezTo>
                  <a:pt x="6679330" y="6236806"/>
                  <a:pt x="6677269" y="6236806"/>
                  <a:pt x="6675208" y="6234726"/>
                </a:cubicBezTo>
                <a:cubicBezTo>
                  <a:pt x="6673148" y="6232646"/>
                  <a:pt x="6673148" y="6228485"/>
                  <a:pt x="6673148" y="6226405"/>
                </a:cubicBezTo>
                <a:cubicBezTo>
                  <a:pt x="6681390" y="6122392"/>
                  <a:pt x="6681390" y="6122392"/>
                  <a:pt x="6681390" y="6122392"/>
                </a:cubicBezTo>
                <a:cubicBezTo>
                  <a:pt x="6681390" y="6120312"/>
                  <a:pt x="6683451" y="6116151"/>
                  <a:pt x="6685511" y="6114071"/>
                </a:cubicBezTo>
                <a:close/>
                <a:moveTo>
                  <a:pt x="5867776" y="6074328"/>
                </a:moveTo>
                <a:cubicBezTo>
                  <a:pt x="5867776" y="6074328"/>
                  <a:pt x="5867776" y="6074328"/>
                  <a:pt x="5867776" y="6117531"/>
                </a:cubicBezTo>
                <a:cubicBezTo>
                  <a:pt x="5867776" y="6117531"/>
                  <a:pt x="5840708" y="6125760"/>
                  <a:pt x="5819888" y="6125760"/>
                </a:cubicBezTo>
                <a:cubicBezTo>
                  <a:pt x="5803231" y="6125760"/>
                  <a:pt x="5801149" y="6109302"/>
                  <a:pt x="5801149" y="6101073"/>
                </a:cubicBezTo>
                <a:cubicBezTo>
                  <a:pt x="5801149" y="6086672"/>
                  <a:pt x="5809477" y="6078443"/>
                  <a:pt x="5826134" y="6076386"/>
                </a:cubicBezTo>
                <a:close/>
                <a:moveTo>
                  <a:pt x="5518276" y="6004194"/>
                </a:moveTo>
                <a:cubicBezTo>
                  <a:pt x="5546913" y="6004194"/>
                  <a:pt x="5559186" y="6020801"/>
                  <a:pt x="5559186" y="6064393"/>
                </a:cubicBezTo>
                <a:cubicBezTo>
                  <a:pt x="5559186" y="6101757"/>
                  <a:pt x="5553050" y="6124591"/>
                  <a:pt x="5518276" y="6124591"/>
                </a:cubicBezTo>
                <a:cubicBezTo>
                  <a:pt x="5483500" y="6124591"/>
                  <a:pt x="5477363" y="6101757"/>
                  <a:pt x="5477363" y="6064393"/>
                </a:cubicBezTo>
                <a:cubicBezTo>
                  <a:pt x="5477363" y="6020801"/>
                  <a:pt x="5487591" y="6004194"/>
                  <a:pt x="5518276" y="6004194"/>
                </a:cubicBezTo>
                <a:close/>
                <a:moveTo>
                  <a:pt x="6672498" y="5995882"/>
                </a:moveTo>
                <a:cubicBezTo>
                  <a:pt x="6675325" y="5995363"/>
                  <a:pt x="6678409" y="5995882"/>
                  <a:pt x="6681491" y="5996921"/>
                </a:cubicBezTo>
                <a:cubicBezTo>
                  <a:pt x="6697937" y="6009390"/>
                  <a:pt x="6708215" y="6028092"/>
                  <a:pt x="6708215" y="6048872"/>
                </a:cubicBezTo>
                <a:cubicBezTo>
                  <a:pt x="6708215" y="6080043"/>
                  <a:pt x="6681491" y="6107057"/>
                  <a:pt x="6648601" y="6107057"/>
                </a:cubicBezTo>
                <a:cubicBezTo>
                  <a:pt x="6615711" y="6107057"/>
                  <a:pt x="6588987" y="6080043"/>
                  <a:pt x="6588987" y="6048872"/>
                </a:cubicBezTo>
                <a:cubicBezTo>
                  <a:pt x="6588987" y="6028092"/>
                  <a:pt x="6599266" y="6009390"/>
                  <a:pt x="6615711" y="5999000"/>
                </a:cubicBezTo>
                <a:cubicBezTo>
                  <a:pt x="6621878" y="5994843"/>
                  <a:pt x="6628045" y="5994843"/>
                  <a:pt x="6632156" y="6001077"/>
                </a:cubicBezTo>
                <a:cubicBezTo>
                  <a:pt x="6636268" y="6007312"/>
                  <a:pt x="6634212" y="6013545"/>
                  <a:pt x="6630100" y="6017702"/>
                </a:cubicBezTo>
                <a:cubicBezTo>
                  <a:pt x="6619822" y="6023936"/>
                  <a:pt x="6613655" y="6036404"/>
                  <a:pt x="6613655" y="6048872"/>
                </a:cubicBezTo>
                <a:cubicBezTo>
                  <a:pt x="6613655" y="6067575"/>
                  <a:pt x="6630100" y="6084199"/>
                  <a:pt x="6648601" y="6084199"/>
                </a:cubicBezTo>
                <a:cubicBezTo>
                  <a:pt x="6667102" y="6084199"/>
                  <a:pt x="6683547" y="6067575"/>
                  <a:pt x="6683547" y="6048872"/>
                </a:cubicBezTo>
                <a:cubicBezTo>
                  <a:pt x="6683547" y="6036404"/>
                  <a:pt x="6677381" y="6023936"/>
                  <a:pt x="6667102" y="6017702"/>
                </a:cubicBezTo>
                <a:cubicBezTo>
                  <a:pt x="6662991" y="6013545"/>
                  <a:pt x="6660935" y="6007312"/>
                  <a:pt x="6665047" y="6001077"/>
                </a:cubicBezTo>
                <a:cubicBezTo>
                  <a:pt x="6667102" y="5997961"/>
                  <a:pt x="6669672" y="5996402"/>
                  <a:pt x="6672498" y="5995882"/>
                </a:cubicBezTo>
                <a:close/>
                <a:moveTo>
                  <a:pt x="6821432" y="5980816"/>
                </a:moveTo>
                <a:cubicBezTo>
                  <a:pt x="6823499" y="5980816"/>
                  <a:pt x="6825565" y="5984968"/>
                  <a:pt x="6825565" y="5987045"/>
                </a:cubicBezTo>
                <a:cubicBezTo>
                  <a:pt x="6837964" y="6030643"/>
                  <a:pt x="6837964" y="6068013"/>
                  <a:pt x="6825565" y="6111612"/>
                </a:cubicBezTo>
                <a:cubicBezTo>
                  <a:pt x="6823499" y="6115764"/>
                  <a:pt x="6823499" y="6117840"/>
                  <a:pt x="6821432" y="6117840"/>
                </a:cubicBezTo>
                <a:cubicBezTo>
                  <a:pt x="6817299" y="6119916"/>
                  <a:pt x="6815233" y="6117840"/>
                  <a:pt x="6813166" y="6115764"/>
                </a:cubicBezTo>
                <a:cubicBezTo>
                  <a:pt x="6728441" y="6057632"/>
                  <a:pt x="6728441" y="6057632"/>
                  <a:pt x="6728441" y="6057632"/>
                </a:cubicBezTo>
                <a:cubicBezTo>
                  <a:pt x="6724308" y="6055557"/>
                  <a:pt x="6722242" y="6053480"/>
                  <a:pt x="6722242" y="6049328"/>
                </a:cubicBezTo>
                <a:cubicBezTo>
                  <a:pt x="6722242" y="6047252"/>
                  <a:pt x="6724308" y="6043100"/>
                  <a:pt x="6728441" y="6041024"/>
                </a:cubicBezTo>
                <a:cubicBezTo>
                  <a:pt x="6813166" y="5982893"/>
                  <a:pt x="6813166" y="5982893"/>
                  <a:pt x="6813166" y="5982893"/>
                </a:cubicBezTo>
                <a:cubicBezTo>
                  <a:pt x="6815233" y="5980816"/>
                  <a:pt x="6819366" y="5980816"/>
                  <a:pt x="6821432" y="5980816"/>
                </a:cubicBezTo>
                <a:close/>
                <a:moveTo>
                  <a:pt x="6475604" y="5980816"/>
                </a:moveTo>
                <a:cubicBezTo>
                  <a:pt x="6479695" y="5980816"/>
                  <a:pt x="6481741" y="5982893"/>
                  <a:pt x="6483787" y="5984968"/>
                </a:cubicBezTo>
                <a:cubicBezTo>
                  <a:pt x="6567656" y="6041024"/>
                  <a:pt x="6567656" y="6041024"/>
                  <a:pt x="6567656" y="6041024"/>
                </a:cubicBezTo>
                <a:cubicBezTo>
                  <a:pt x="6571747" y="6043100"/>
                  <a:pt x="6573792" y="6047252"/>
                  <a:pt x="6573792" y="6049328"/>
                </a:cubicBezTo>
                <a:cubicBezTo>
                  <a:pt x="6573792" y="6053480"/>
                  <a:pt x="6571747" y="6055557"/>
                  <a:pt x="6567656" y="6057632"/>
                </a:cubicBezTo>
                <a:lnTo>
                  <a:pt x="6483787" y="6115764"/>
                </a:lnTo>
                <a:cubicBezTo>
                  <a:pt x="6479695" y="6117840"/>
                  <a:pt x="6477650" y="6119916"/>
                  <a:pt x="6475604" y="6117840"/>
                </a:cubicBezTo>
                <a:cubicBezTo>
                  <a:pt x="6473559" y="6117840"/>
                  <a:pt x="6471513" y="6115764"/>
                  <a:pt x="6471513" y="6111612"/>
                </a:cubicBezTo>
                <a:cubicBezTo>
                  <a:pt x="6459240" y="6068013"/>
                  <a:pt x="6459240" y="6032719"/>
                  <a:pt x="6471513" y="5987045"/>
                </a:cubicBezTo>
                <a:cubicBezTo>
                  <a:pt x="6471513" y="5984968"/>
                  <a:pt x="6473559" y="5982893"/>
                  <a:pt x="6475604" y="5980816"/>
                </a:cubicBezTo>
                <a:close/>
                <a:moveTo>
                  <a:pt x="6087559" y="5970296"/>
                </a:moveTo>
                <a:cubicBezTo>
                  <a:pt x="6085506" y="5970296"/>
                  <a:pt x="6083453" y="5970296"/>
                  <a:pt x="6081400" y="5972374"/>
                </a:cubicBezTo>
                <a:cubicBezTo>
                  <a:pt x="6079347" y="5974451"/>
                  <a:pt x="6079347" y="5976528"/>
                  <a:pt x="6079347" y="5978604"/>
                </a:cubicBezTo>
                <a:cubicBezTo>
                  <a:pt x="6120408" y="6136455"/>
                  <a:pt x="6120408" y="6136455"/>
                  <a:pt x="6120408" y="6136455"/>
                </a:cubicBezTo>
                <a:cubicBezTo>
                  <a:pt x="6122461" y="6144763"/>
                  <a:pt x="6130674" y="6157224"/>
                  <a:pt x="6145045" y="6157224"/>
                </a:cubicBezTo>
                <a:cubicBezTo>
                  <a:pt x="6153257" y="6157224"/>
                  <a:pt x="6153257" y="6157224"/>
                  <a:pt x="6153257" y="6157224"/>
                </a:cubicBezTo>
                <a:cubicBezTo>
                  <a:pt x="6151204" y="6161378"/>
                  <a:pt x="6151204" y="6163456"/>
                  <a:pt x="6149151" y="6165532"/>
                </a:cubicBezTo>
                <a:cubicBezTo>
                  <a:pt x="6149151" y="6167609"/>
                  <a:pt x="6149151" y="6167609"/>
                  <a:pt x="6149151" y="6167609"/>
                </a:cubicBezTo>
                <a:cubicBezTo>
                  <a:pt x="6147098" y="6173841"/>
                  <a:pt x="6145045" y="6186302"/>
                  <a:pt x="6124515" y="6186302"/>
                </a:cubicBezTo>
                <a:cubicBezTo>
                  <a:pt x="6089612" y="6184225"/>
                  <a:pt x="6089612" y="6184225"/>
                  <a:pt x="6089612" y="6184225"/>
                </a:cubicBezTo>
                <a:cubicBezTo>
                  <a:pt x="6087559" y="6182148"/>
                  <a:pt x="6085506" y="6184225"/>
                  <a:pt x="6083453" y="6186302"/>
                </a:cubicBezTo>
                <a:cubicBezTo>
                  <a:pt x="6081400" y="6186302"/>
                  <a:pt x="6081400" y="6188379"/>
                  <a:pt x="6081400" y="6190456"/>
                </a:cubicBezTo>
                <a:cubicBezTo>
                  <a:pt x="6081400" y="6209149"/>
                  <a:pt x="6081400" y="6209149"/>
                  <a:pt x="6081400" y="6209149"/>
                </a:cubicBezTo>
                <a:cubicBezTo>
                  <a:pt x="6081400" y="6213303"/>
                  <a:pt x="6083453" y="6215380"/>
                  <a:pt x="6087559" y="6215380"/>
                </a:cubicBezTo>
                <a:cubicBezTo>
                  <a:pt x="6097825" y="6219533"/>
                  <a:pt x="6118355" y="6221610"/>
                  <a:pt x="6134780" y="6221610"/>
                </a:cubicBezTo>
                <a:cubicBezTo>
                  <a:pt x="6134780" y="6221610"/>
                  <a:pt x="6134780" y="6221610"/>
                  <a:pt x="6136833" y="6221610"/>
                </a:cubicBezTo>
                <a:cubicBezTo>
                  <a:pt x="6163523" y="6221610"/>
                  <a:pt x="6182000" y="6204995"/>
                  <a:pt x="6190213" y="6169686"/>
                </a:cubicBezTo>
                <a:cubicBezTo>
                  <a:pt x="6200478" y="6130223"/>
                  <a:pt x="6214849" y="6078299"/>
                  <a:pt x="6223062" y="6040914"/>
                </a:cubicBezTo>
                <a:cubicBezTo>
                  <a:pt x="6227168" y="6024298"/>
                  <a:pt x="6231274" y="6009759"/>
                  <a:pt x="6235380" y="5999374"/>
                </a:cubicBezTo>
                <a:cubicBezTo>
                  <a:pt x="6239487" y="5978604"/>
                  <a:pt x="6239487" y="5978604"/>
                  <a:pt x="6239487" y="5978604"/>
                </a:cubicBezTo>
                <a:cubicBezTo>
                  <a:pt x="6239487" y="5976528"/>
                  <a:pt x="6239487" y="5974451"/>
                  <a:pt x="6237434" y="5972374"/>
                </a:cubicBezTo>
                <a:cubicBezTo>
                  <a:pt x="6237434" y="5970296"/>
                  <a:pt x="6235380" y="5970296"/>
                  <a:pt x="6233327" y="5970296"/>
                </a:cubicBezTo>
                <a:cubicBezTo>
                  <a:pt x="6204584" y="5970296"/>
                  <a:pt x="6204584" y="5970296"/>
                  <a:pt x="6204584" y="5970296"/>
                </a:cubicBezTo>
                <a:cubicBezTo>
                  <a:pt x="6202531" y="5970296"/>
                  <a:pt x="6198425" y="5972374"/>
                  <a:pt x="6198425" y="5974451"/>
                </a:cubicBezTo>
                <a:cubicBezTo>
                  <a:pt x="6161469" y="6115685"/>
                  <a:pt x="6161469" y="6115685"/>
                  <a:pt x="6161469" y="6115685"/>
                </a:cubicBezTo>
                <a:cubicBezTo>
                  <a:pt x="6159417" y="6115685"/>
                  <a:pt x="6159417" y="6115685"/>
                  <a:pt x="6159417" y="6115685"/>
                </a:cubicBezTo>
                <a:cubicBezTo>
                  <a:pt x="6120408" y="5974451"/>
                  <a:pt x="6120408" y="5974451"/>
                  <a:pt x="6120408" y="5974451"/>
                </a:cubicBezTo>
                <a:cubicBezTo>
                  <a:pt x="6120408" y="5972374"/>
                  <a:pt x="6118355" y="5970296"/>
                  <a:pt x="6114249" y="5970296"/>
                </a:cubicBezTo>
                <a:cubicBezTo>
                  <a:pt x="6087559" y="5970296"/>
                  <a:pt x="6087559" y="5970296"/>
                  <a:pt x="6087559" y="5970296"/>
                </a:cubicBezTo>
                <a:close/>
                <a:moveTo>
                  <a:pt x="6047787" y="5967959"/>
                </a:moveTo>
                <a:cubicBezTo>
                  <a:pt x="6029376" y="5967959"/>
                  <a:pt x="6010966" y="5980444"/>
                  <a:pt x="5998692" y="5988768"/>
                </a:cubicBezTo>
                <a:cubicBezTo>
                  <a:pt x="5998692" y="5976283"/>
                  <a:pt x="5998692" y="5976283"/>
                  <a:pt x="5998692" y="5976283"/>
                </a:cubicBezTo>
                <a:cubicBezTo>
                  <a:pt x="5998692" y="5972120"/>
                  <a:pt x="5996647" y="5970040"/>
                  <a:pt x="5992556" y="5970040"/>
                </a:cubicBezTo>
                <a:cubicBezTo>
                  <a:pt x="5963918" y="5970040"/>
                  <a:pt x="5963918" y="5970040"/>
                  <a:pt x="5963918" y="5970040"/>
                </a:cubicBezTo>
                <a:cubicBezTo>
                  <a:pt x="5959827" y="5970040"/>
                  <a:pt x="5957781" y="5972120"/>
                  <a:pt x="5957781" y="5976283"/>
                </a:cubicBezTo>
                <a:cubicBezTo>
                  <a:pt x="5957781" y="6151078"/>
                  <a:pt x="5957781" y="6151078"/>
                  <a:pt x="5957781" y="6151078"/>
                </a:cubicBezTo>
                <a:cubicBezTo>
                  <a:pt x="5957781" y="6155240"/>
                  <a:pt x="5959827" y="6157321"/>
                  <a:pt x="5963918" y="6157321"/>
                </a:cubicBezTo>
                <a:cubicBezTo>
                  <a:pt x="5992556" y="6157321"/>
                  <a:pt x="5992556" y="6157321"/>
                  <a:pt x="5992556" y="6157321"/>
                </a:cubicBezTo>
                <a:cubicBezTo>
                  <a:pt x="5996647" y="6157321"/>
                  <a:pt x="5998692" y="6155240"/>
                  <a:pt x="5998692" y="6151078"/>
                </a:cubicBezTo>
                <a:cubicBezTo>
                  <a:pt x="5998692" y="6030386"/>
                  <a:pt x="5998692" y="6030386"/>
                  <a:pt x="5998692" y="6030386"/>
                </a:cubicBezTo>
                <a:cubicBezTo>
                  <a:pt x="6006875" y="6024143"/>
                  <a:pt x="6025285" y="6009577"/>
                  <a:pt x="6049832" y="6007496"/>
                </a:cubicBezTo>
                <a:cubicBezTo>
                  <a:pt x="6053923" y="6007496"/>
                  <a:pt x="6055969" y="6003334"/>
                  <a:pt x="6055969" y="6001253"/>
                </a:cubicBezTo>
                <a:cubicBezTo>
                  <a:pt x="6055969" y="5974202"/>
                  <a:pt x="6055969" y="5974202"/>
                  <a:pt x="6055969" y="5974202"/>
                </a:cubicBezTo>
                <a:cubicBezTo>
                  <a:pt x="6055969" y="5972120"/>
                  <a:pt x="6055969" y="5970040"/>
                  <a:pt x="6053923" y="5970040"/>
                </a:cubicBezTo>
                <a:cubicBezTo>
                  <a:pt x="6051878" y="5967959"/>
                  <a:pt x="6049832" y="5967959"/>
                  <a:pt x="6047787" y="5967959"/>
                </a:cubicBezTo>
                <a:close/>
                <a:moveTo>
                  <a:pt x="5846879" y="5964452"/>
                </a:moveTo>
                <a:cubicBezTo>
                  <a:pt x="5826186" y="5964452"/>
                  <a:pt x="5791009" y="5970690"/>
                  <a:pt x="5776523" y="5972770"/>
                </a:cubicBezTo>
                <a:cubicBezTo>
                  <a:pt x="5772384" y="5972770"/>
                  <a:pt x="5770315" y="5976928"/>
                  <a:pt x="5770315" y="5979008"/>
                </a:cubicBezTo>
                <a:cubicBezTo>
                  <a:pt x="5770315" y="5979008"/>
                  <a:pt x="5770315" y="5979008"/>
                  <a:pt x="5772384" y="6003961"/>
                </a:cubicBezTo>
                <a:cubicBezTo>
                  <a:pt x="5772384" y="6006040"/>
                  <a:pt x="5772384" y="6008120"/>
                  <a:pt x="5774454" y="6008120"/>
                </a:cubicBezTo>
                <a:cubicBezTo>
                  <a:pt x="5776523" y="6010199"/>
                  <a:pt x="5776523" y="6010199"/>
                  <a:pt x="5778592" y="6010199"/>
                </a:cubicBezTo>
                <a:cubicBezTo>
                  <a:pt x="5795147" y="6010199"/>
                  <a:pt x="5824116" y="6006040"/>
                  <a:pt x="5844809" y="6006040"/>
                </a:cubicBezTo>
                <a:cubicBezTo>
                  <a:pt x="5859294" y="6006040"/>
                  <a:pt x="5867571" y="6014358"/>
                  <a:pt x="5867571" y="6028914"/>
                </a:cubicBezTo>
                <a:cubicBezTo>
                  <a:pt x="5867571" y="6028914"/>
                  <a:pt x="5867571" y="6028914"/>
                  <a:pt x="5867571" y="6041390"/>
                </a:cubicBezTo>
                <a:cubicBezTo>
                  <a:pt x="5867571" y="6041390"/>
                  <a:pt x="5867571" y="6041390"/>
                  <a:pt x="5822047" y="6045549"/>
                </a:cubicBezTo>
                <a:cubicBezTo>
                  <a:pt x="5776523" y="6047629"/>
                  <a:pt x="5757900" y="6064264"/>
                  <a:pt x="5757900" y="6101693"/>
                </a:cubicBezTo>
                <a:cubicBezTo>
                  <a:pt x="5757900" y="6141202"/>
                  <a:pt x="5778592" y="6161996"/>
                  <a:pt x="5813770" y="6161996"/>
                </a:cubicBezTo>
                <a:cubicBezTo>
                  <a:pt x="5842740" y="6161996"/>
                  <a:pt x="5873779" y="6149520"/>
                  <a:pt x="5873779" y="6149520"/>
                </a:cubicBezTo>
                <a:cubicBezTo>
                  <a:pt x="5882056" y="6155758"/>
                  <a:pt x="5888264" y="6159917"/>
                  <a:pt x="5902750" y="6161996"/>
                </a:cubicBezTo>
                <a:cubicBezTo>
                  <a:pt x="5904818" y="6161996"/>
                  <a:pt x="5906888" y="6161996"/>
                  <a:pt x="5908957" y="6159917"/>
                </a:cubicBezTo>
                <a:cubicBezTo>
                  <a:pt x="5908957" y="6157837"/>
                  <a:pt x="5911026" y="6155758"/>
                  <a:pt x="5911026" y="6153679"/>
                </a:cubicBezTo>
                <a:cubicBezTo>
                  <a:pt x="5911026" y="6153679"/>
                  <a:pt x="5911026" y="6153679"/>
                  <a:pt x="5911026" y="6028914"/>
                </a:cubicBezTo>
                <a:cubicBezTo>
                  <a:pt x="5911026" y="5985246"/>
                  <a:pt x="5890333" y="5964452"/>
                  <a:pt x="5846879" y="5964452"/>
                </a:cubicBezTo>
                <a:close/>
                <a:moveTo>
                  <a:pt x="5518274" y="5964452"/>
                </a:moveTo>
                <a:cubicBezTo>
                  <a:pt x="5471794" y="5964452"/>
                  <a:pt x="5434114" y="6008673"/>
                  <a:pt x="5434114" y="6063224"/>
                </a:cubicBezTo>
                <a:cubicBezTo>
                  <a:pt x="5434114" y="6117775"/>
                  <a:pt x="5471794" y="6161996"/>
                  <a:pt x="5518274" y="6161996"/>
                </a:cubicBezTo>
                <a:cubicBezTo>
                  <a:pt x="5564755" y="6161996"/>
                  <a:pt x="5602435" y="6117775"/>
                  <a:pt x="5602435" y="6063224"/>
                </a:cubicBezTo>
                <a:cubicBezTo>
                  <a:pt x="5602435" y="6008673"/>
                  <a:pt x="5564755" y="5964452"/>
                  <a:pt x="5518274" y="5964452"/>
                </a:cubicBezTo>
                <a:close/>
                <a:moveTo>
                  <a:pt x="5302320" y="5938736"/>
                </a:moveTo>
                <a:cubicBezTo>
                  <a:pt x="5302320" y="5938736"/>
                  <a:pt x="5302320" y="5938736"/>
                  <a:pt x="5318685" y="5938736"/>
                </a:cubicBezTo>
                <a:cubicBezTo>
                  <a:pt x="5349369" y="5938736"/>
                  <a:pt x="5361642" y="5959653"/>
                  <a:pt x="5361642" y="5978478"/>
                </a:cubicBezTo>
                <a:cubicBezTo>
                  <a:pt x="5361642" y="6001488"/>
                  <a:pt x="5343232" y="6016129"/>
                  <a:pt x="5316640" y="6016129"/>
                </a:cubicBezTo>
                <a:cubicBezTo>
                  <a:pt x="5294139" y="6018221"/>
                  <a:pt x="5279820" y="6016129"/>
                  <a:pt x="5271637" y="6016129"/>
                </a:cubicBezTo>
                <a:cubicBezTo>
                  <a:pt x="5271637" y="6016129"/>
                  <a:pt x="5271637" y="6016129"/>
                  <a:pt x="5271637" y="5940828"/>
                </a:cubicBezTo>
                <a:cubicBezTo>
                  <a:pt x="5275728" y="5938736"/>
                  <a:pt x="5285956" y="5938736"/>
                  <a:pt x="5302320" y="5938736"/>
                </a:cubicBezTo>
                <a:close/>
                <a:moveTo>
                  <a:pt x="5678557" y="5927047"/>
                </a:moveTo>
                <a:cubicBezTo>
                  <a:pt x="5678557" y="5927047"/>
                  <a:pt x="5678557" y="5927047"/>
                  <a:pt x="5649847" y="5933291"/>
                </a:cubicBezTo>
                <a:cubicBezTo>
                  <a:pt x="5645746" y="5935373"/>
                  <a:pt x="5643695" y="5937455"/>
                  <a:pt x="5643695" y="5939535"/>
                </a:cubicBezTo>
                <a:cubicBezTo>
                  <a:pt x="5643695" y="5939535"/>
                  <a:pt x="5643695" y="5939535"/>
                  <a:pt x="5643695" y="5970757"/>
                </a:cubicBezTo>
                <a:cubicBezTo>
                  <a:pt x="5643695" y="5970757"/>
                  <a:pt x="5643695" y="5970757"/>
                  <a:pt x="5627290" y="5970757"/>
                </a:cubicBezTo>
                <a:cubicBezTo>
                  <a:pt x="5623188" y="5970757"/>
                  <a:pt x="5621138" y="5972839"/>
                  <a:pt x="5621138" y="5977002"/>
                </a:cubicBezTo>
                <a:cubicBezTo>
                  <a:pt x="5621138" y="5977002"/>
                  <a:pt x="5621138" y="5977002"/>
                  <a:pt x="5621138" y="6001980"/>
                </a:cubicBezTo>
                <a:cubicBezTo>
                  <a:pt x="5621138" y="6006143"/>
                  <a:pt x="5623188" y="6008224"/>
                  <a:pt x="5627290" y="6008224"/>
                </a:cubicBezTo>
                <a:cubicBezTo>
                  <a:pt x="5627290" y="6008224"/>
                  <a:pt x="5627290" y="6008224"/>
                  <a:pt x="5643695" y="6008224"/>
                </a:cubicBezTo>
                <a:cubicBezTo>
                  <a:pt x="5643695" y="6008224"/>
                  <a:pt x="5643695" y="6008224"/>
                  <a:pt x="5643695" y="6091483"/>
                </a:cubicBezTo>
                <a:cubicBezTo>
                  <a:pt x="5643695" y="6147682"/>
                  <a:pt x="5658050" y="6164334"/>
                  <a:pt x="5699064" y="6164334"/>
                </a:cubicBezTo>
                <a:cubicBezTo>
                  <a:pt x="5709318" y="6164334"/>
                  <a:pt x="5721622" y="6160171"/>
                  <a:pt x="5731875" y="6160171"/>
                </a:cubicBezTo>
                <a:cubicBezTo>
                  <a:pt x="5735977" y="6158090"/>
                  <a:pt x="5738028" y="6156008"/>
                  <a:pt x="5738028" y="6151845"/>
                </a:cubicBezTo>
                <a:cubicBezTo>
                  <a:pt x="5738028" y="6151845"/>
                  <a:pt x="5738028" y="6151845"/>
                  <a:pt x="5735977" y="6128949"/>
                </a:cubicBezTo>
                <a:cubicBezTo>
                  <a:pt x="5735977" y="6124786"/>
                  <a:pt x="5733926" y="6120623"/>
                  <a:pt x="5729824" y="6120623"/>
                </a:cubicBezTo>
                <a:cubicBezTo>
                  <a:pt x="5723673" y="6120623"/>
                  <a:pt x="5713419" y="6122705"/>
                  <a:pt x="5705217" y="6122705"/>
                </a:cubicBezTo>
                <a:cubicBezTo>
                  <a:pt x="5686761" y="6122705"/>
                  <a:pt x="5686761" y="6112298"/>
                  <a:pt x="5686761" y="6085238"/>
                </a:cubicBezTo>
                <a:cubicBezTo>
                  <a:pt x="5686761" y="6085238"/>
                  <a:pt x="5686761" y="6085238"/>
                  <a:pt x="5686761" y="6008224"/>
                </a:cubicBezTo>
                <a:cubicBezTo>
                  <a:pt x="5686761" y="6008224"/>
                  <a:pt x="5686761" y="6008224"/>
                  <a:pt x="5729824" y="6008224"/>
                </a:cubicBezTo>
                <a:cubicBezTo>
                  <a:pt x="5733926" y="6008224"/>
                  <a:pt x="5735977" y="6006143"/>
                  <a:pt x="5735977" y="6001980"/>
                </a:cubicBezTo>
                <a:cubicBezTo>
                  <a:pt x="5735977" y="6001980"/>
                  <a:pt x="5735977" y="6001980"/>
                  <a:pt x="5735977" y="5977002"/>
                </a:cubicBezTo>
                <a:cubicBezTo>
                  <a:pt x="5735977" y="5972839"/>
                  <a:pt x="5733926" y="5970757"/>
                  <a:pt x="5729824" y="5970757"/>
                </a:cubicBezTo>
                <a:cubicBezTo>
                  <a:pt x="5729824" y="5970757"/>
                  <a:pt x="5729824" y="5970757"/>
                  <a:pt x="5686761" y="5970757"/>
                </a:cubicBezTo>
                <a:cubicBezTo>
                  <a:pt x="5686761" y="5970757"/>
                  <a:pt x="5686761" y="5970757"/>
                  <a:pt x="5686761" y="5933291"/>
                </a:cubicBezTo>
                <a:cubicBezTo>
                  <a:pt x="5686761" y="5931210"/>
                  <a:pt x="5684709" y="5929128"/>
                  <a:pt x="5684709" y="5927047"/>
                </a:cubicBezTo>
                <a:cubicBezTo>
                  <a:pt x="5682658" y="5927047"/>
                  <a:pt x="5680608" y="5927047"/>
                  <a:pt x="5678557" y="5927047"/>
                </a:cubicBezTo>
                <a:close/>
                <a:moveTo>
                  <a:pt x="5312653" y="5897825"/>
                </a:moveTo>
                <a:cubicBezTo>
                  <a:pt x="5302343" y="5897825"/>
                  <a:pt x="5271414" y="5897825"/>
                  <a:pt x="5232236" y="5901977"/>
                </a:cubicBezTo>
                <a:cubicBezTo>
                  <a:pt x="5230173" y="5901977"/>
                  <a:pt x="5226049" y="5906129"/>
                  <a:pt x="5226049" y="5910281"/>
                </a:cubicBezTo>
                <a:cubicBezTo>
                  <a:pt x="5226049" y="5910281"/>
                  <a:pt x="5226049" y="5910281"/>
                  <a:pt x="5226049" y="6151093"/>
                </a:cubicBezTo>
                <a:cubicBezTo>
                  <a:pt x="5226049" y="6155245"/>
                  <a:pt x="5230173" y="6157321"/>
                  <a:pt x="5234297" y="6157321"/>
                </a:cubicBezTo>
                <a:cubicBezTo>
                  <a:pt x="5234297" y="6157321"/>
                  <a:pt x="5234297" y="6157321"/>
                  <a:pt x="5263165" y="6157321"/>
                </a:cubicBezTo>
                <a:cubicBezTo>
                  <a:pt x="5267290" y="6157321"/>
                  <a:pt x="5271414" y="6155245"/>
                  <a:pt x="5271414" y="6151093"/>
                </a:cubicBezTo>
                <a:cubicBezTo>
                  <a:pt x="5271414" y="6151093"/>
                  <a:pt x="5271414" y="6151093"/>
                  <a:pt x="5271414" y="6055599"/>
                </a:cubicBezTo>
                <a:cubicBezTo>
                  <a:pt x="5279661" y="6055599"/>
                  <a:pt x="5298219" y="6057674"/>
                  <a:pt x="5320901" y="6057674"/>
                </a:cubicBezTo>
                <a:cubicBezTo>
                  <a:pt x="5320901" y="6057674"/>
                  <a:pt x="5320901" y="6057674"/>
                  <a:pt x="5362142" y="6153168"/>
                </a:cubicBezTo>
                <a:cubicBezTo>
                  <a:pt x="5364203" y="6157321"/>
                  <a:pt x="5366265" y="6157321"/>
                  <a:pt x="5368327" y="6157321"/>
                </a:cubicBezTo>
                <a:cubicBezTo>
                  <a:pt x="5368327" y="6157321"/>
                  <a:pt x="5368327" y="6157321"/>
                  <a:pt x="5401320" y="6157321"/>
                </a:cubicBezTo>
                <a:cubicBezTo>
                  <a:pt x="5405443" y="6157321"/>
                  <a:pt x="5407505" y="6157321"/>
                  <a:pt x="5407505" y="6155245"/>
                </a:cubicBezTo>
                <a:cubicBezTo>
                  <a:pt x="5409567" y="6153168"/>
                  <a:pt x="5409567" y="6151093"/>
                  <a:pt x="5409567" y="6149017"/>
                </a:cubicBezTo>
                <a:lnTo>
                  <a:pt x="5362142" y="6045219"/>
                </a:lnTo>
                <a:cubicBezTo>
                  <a:pt x="5393071" y="6030687"/>
                  <a:pt x="5407505" y="6007851"/>
                  <a:pt x="5407505" y="5976711"/>
                </a:cubicBezTo>
                <a:cubicBezTo>
                  <a:pt x="5407505" y="5941420"/>
                  <a:pt x="5391009" y="5897825"/>
                  <a:pt x="5318839" y="5897825"/>
                </a:cubicBezTo>
                <a:cubicBezTo>
                  <a:pt x="5318839" y="5897825"/>
                  <a:pt x="5316777" y="5897825"/>
                  <a:pt x="5312653" y="5897825"/>
                </a:cubicBezTo>
                <a:close/>
                <a:moveTo>
                  <a:pt x="6675208" y="5864819"/>
                </a:moveTo>
                <a:cubicBezTo>
                  <a:pt x="6677269" y="5862758"/>
                  <a:pt x="6681390" y="5862758"/>
                  <a:pt x="6683451" y="5864819"/>
                </a:cubicBezTo>
                <a:cubicBezTo>
                  <a:pt x="6726720" y="5875120"/>
                  <a:pt x="6759687" y="5893664"/>
                  <a:pt x="6790593" y="5926632"/>
                </a:cubicBezTo>
                <a:cubicBezTo>
                  <a:pt x="6792654" y="5928692"/>
                  <a:pt x="6794714" y="5930752"/>
                  <a:pt x="6794714" y="5932813"/>
                </a:cubicBezTo>
                <a:cubicBezTo>
                  <a:pt x="6792654" y="5936933"/>
                  <a:pt x="6790593" y="5936933"/>
                  <a:pt x="6786472" y="5938994"/>
                </a:cubicBezTo>
                <a:cubicBezTo>
                  <a:pt x="6695813" y="5982263"/>
                  <a:pt x="6695813" y="5982263"/>
                  <a:pt x="6695813" y="5982263"/>
                </a:cubicBezTo>
                <a:cubicBezTo>
                  <a:pt x="6691692" y="5984323"/>
                  <a:pt x="6687571" y="5984323"/>
                  <a:pt x="6685511" y="5984323"/>
                </a:cubicBezTo>
                <a:cubicBezTo>
                  <a:pt x="6683451" y="5982263"/>
                  <a:pt x="6681390" y="5978142"/>
                  <a:pt x="6681390" y="5974021"/>
                </a:cubicBezTo>
                <a:cubicBezTo>
                  <a:pt x="6673148" y="5873060"/>
                  <a:pt x="6673148" y="5873060"/>
                  <a:pt x="6673148" y="5873060"/>
                </a:cubicBezTo>
                <a:cubicBezTo>
                  <a:pt x="6673148" y="5868939"/>
                  <a:pt x="6673148" y="5866879"/>
                  <a:pt x="6675208" y="5864819"/>
                </a:cubicBezTo>
                <a:close/>
                <a:moveTo>
                  <a:pt x="6617873" y="5864048"/>
                </a:moveTo>
                <a:cubicBezTo>
                  <a:pt x="6619419" y="5863791"/>
                  <a:pt x="6620964" y="5863791"/>
                  <a:pt x="6621994" y="5864823"/>
                </a:cubicBezTo>
                <a:cubicBezTo>
                  <a:pt x="6621994" y="5866888"/>
                  <a:pt x="6624054" y="5868953"/>
                  <a:pt x="6624054" y="5875148"/>
                </a:cubicBezTo>
                <a:cubicBezTo>
                  <a:pt x="6615813" y="5976336"/>
                  <a:pt x="6615813" y="5976336"/>
                  <a:pt x="6615813" y="5976336"/>
                </a:cubicBezTo>
                <a:cubicBezTo>
                  <a:pt x="6615813" y="5980466"/>
                  <a:pt x="6613752" y="5982531"/>
                  <a:pt x="6611692" y="5984596"/>
                </a:cubicBezTo>
                <a:cubicBezTo>
                  <a:pt x="6607571" y="5986661"/>
                  <a:pt x="6605510" y="5986661"/>
                  <a:pt x="6601390" y="5984596"/>
                </a:cubicBezTo>
                <a:cubicBezTo>
                  <a:pt x="6510730" y="5939165"/>
                  <a:pt x="6510730" y="5939165"/>
                  <a:pt x="6510730" y="5939165"/>
                </a:cubicBezTo>
                <a:cubicBezTo>
                  <a:pt x="6506610" y="5939165"/>
                  <a:pt x="6504549" y="5937100"/>
                  <a:pt x="6502489" y="5932970"/>
                </a:cubicBezTo>
                <a:cubicBezTo>
                  <a:pt x="6502489" y="5930904"/>
                  <a:pt x="6504549" y="5928840"/>
                  <a:pt x="6506610" y="5926774"/>
                </a:cubicBezTo>
                <a:cubicBezTo>
                  <a:pt x="6537516" y="5893734"/>
                  <a:pt x="6570483" y="5875148"/>
                  <a:pt x="6613752" y="5864823"/>
                </a:cubicBezTo>
                <a:cubicBezTo>
                  <a:pt x="6614782" y="5864823"/>
                  <a:pt x="6616328" y="5864307"/>
                  <a:pt x="6617873" y="5864048"/>
                </a:cubicBezTo>
                <a:close/>
                <a:moveTo>
                  <a:pt x="6649186" y="5828859"/>
                </a:moveTo>
                <a:cubicBezTo>
                  <a:pt x="6529433" y="5828859"/>
                  <a:pt x="6432355" y="5926985"/>
                  <a:pt x="6432355" y="6048029"/>
                </a:cubicBezTo>
                <a:cubicBezTo>
                  <a:pt x="6432355" y="6169072"/>
                  <a:pt x="6529433" y="6267198"/>
                  <a:pt x="6649186" y="6267198"/>
                </a:cubicBezTo>
                <a:cubicBezTo>
                  <a:pt x="6768939" y="6267198"/>
                  <a:pt x="6866018" y="6169072"/>
                  <a:pt x="6866018" y="6048029"/>
                </a:cubicBezTo>
                <a:cubicBezTo>
                  <a:pt x="6866018" y="5926985"/>
                  <a:pt x="6768939" y="5828859"/>
                  <a:pt x="6649186" y="5828859"/>
                </a:cubicBezTo>
                <a:close/>
                <a:moveTo>
                  <a:pt x="6648602" y="5797300"/>
                </a:moveTo>
                <a:cubicBezTo>
                  <a:pt x="6784816" y="5797300"/>
                  <a:pt x="6895240" y="5909032"/>
                  <a:pt x="6895240" y="6046861"/>
                </a:cubicBezTo>
                <a:cubicBezTo>
                  <a:pt x="6895240" y="6184689"/>
                  <a:pt x="6784816" y="6296422"/>
                  <a:pt x="6648602" y="6296422"/>
                </a:cubicBezTo>
                <a:cubicBezTo>
                  <a:pt x="6512387" y="6296422"/>
                  <a:pt x="6401963" y="6184689"/>
                  <a:pt x="6401963" y="6046861"/>
                </a:cubicBezTo>
                <a:cubicBezTo>
                  <a:pt x="6401963" y="5909032"/>
                  <a:pt x="6512387" y="5797300"/>
                  <a:pt x="6648602" y="5797300"/>
                </a:cubicBezTo>
                <a:close/>
                <a:moveTo>
                  <a:pt x="6635678" y="5718724"/>
                </a:moveTo>
                <a:cubicBezTo>
                  <a:pt x="6627452" y="5733273"/>
                  <a:pt x="6623339" y="5751979"/>
                  <a:pt x="6623339" y="5768607"/>
                </a:cubicBezTo>
                <a:cubicBezTo>
                  <a:pt x="6619226" y="5768607"/>
                  <a:pt x="6602773" y="5770685"/>
                  <a:pt x="6600717" y="5772764"/>
                </a:cubicBezTo>
                <a:cubicBezTo>
                  <a:pt x="6594547" y="5754058"/>
                  <a:pt x="6586321" y="5737430"/>
                  <a:pt x="6573982" y="5727038"/>
                </a:cubicBezTo>
                <a:cubicBezTo>
                  <a:pt x="6573982" y="5724959"/>
                  <a:pt x="6573982" y="5724959"/>
                  <a:pt x="6573982" y="5724959"/>
                </a:cubicBezTo>
                <a:cubicBezTo>
                  <a:pt x="6571926" y="5727038"/>
                  <a:pt x="6571926" y="5727038"/>
                  <a:pt x="6571926" y="5727038"/>
                </a:cubicBezTo>
                <a:cubicBezTo>
                  <a:pt x="6565756" y="5727038"/>
                  <a:pt x="6557530" y="5729116"/>
                  <a:pt x="6551360" y="5731195"/>
                </a:cubicBezTo>
                <a:cubicBezTo>
                  <a:pt x="6551360" y="5733273"/>
                  <a:pt x="6551360" y="5733273"/>
                  <a:pt x="6551360" y="5733273"/>
                </a:cubicBezTo>
                <a:cubicBezTo>
                  <a:pt x="6549304" y="5741587"/>
                  <a:pt x="6547247" y="5749901"/>
                  <a:pt x="6547247" y="5758215"/>
                </a:cubicBezTo>
                <a:cubicBezTo>
                  <a:pt x="6547247" y="5768607"/>
                  <a:pt x="6549304" y="5776921"/>
                  <a:pt x="6551360" y="5785235"/>
                </a:cubicBezTo>
                <a:cubicBezTo>
                  <a:pt x="6549304" y="5785235"/>
                  <a:pt x="6532851" y="5793548"/>
                  <a:pt x="6530795" y="5793548"/>
                </a:cubicBezTo>
                <a:cubicBezTo>
                  <a:pt x="6520512" y="5778999"/>
                  <a:pt x="6508173" y="5764450"/>
                  <a:pt x="6493777" y="5758215"/>
                </a:cubicBezTo>
                <a:cubicBezTo>
                  <a:pt x="6493777" y="5756136"/>
                  <a:pt x="6493777" y="5756136"/>
                  <a:pt x="6493777" y="5756136"/>
                </a:cubicBezTo>
                <a:cubicBezTo>
                  <a:pt x="6491721" y="5756136"/>
                  <a:pt x="6491721" y="5756136"/>
                  <a:pt x="6491721" y="5756136"/>
                </a:cubicBezTo>
                <a:cubicBezTo>
                  <a:pt x="6485551" y="5760293"/>
                  <a:pt x="6479382" y="5764450"/>
                  <a:pt x="6473212" y="5768607"/>
                </a:cubicBezTo>
                <a:cubicBezTo>
                  <a:pt x="6473212" y="5768607"/>
                  <a:pt x="6473212" y="5770685"/>
                  <a:pt x="6473212" y="5770685"/>
                </a:cubicBezTo>
                <a:cubicBezTo>
                  <a:pt x="6473212" y="5787313"/>
                  <a:pt x="6477325" y="5803941"/>
                  <a:pt x="6485551" y="5820568"/>
                </a:cubicBezTo>
                <a:cubicBezTo>
                  <a:pt x="6483495" y="5822647"/>
                  <a:pt x="6471156" y="5830961"/>
                  <a:pt x="6469099" y="5833039"/>
                </a:cubicBezTo>
                <a:cubicBezTo>
                  <a:pt x="6456760" y="5820568"/>
                  <a:pt x="6440308" y="5810176"/>
                  <a:pt x="6425911" y="5806019"/>
                </a:cubicBezTo>
                <a:cubicBezTo>
                  <a:pt x="6423855" y="5806019"/>
                  <a:pt x="6423855" y="5806019"/>
                  <a:pt x="6423855" y="5806019"/>
                </a:cubicBezTo>
                <a:cubicBezTo>
                  <a:pt x="6423855" y="5808097"/>
                  <a:pt x="6423855" y="5808097"/>
                  <a:pt x="6423855" y="5808097"/>
                </a:cubicBezTo>
                <a:cubicBezTo>
                  <a:pt x="6417685" y="5810176"/>
                  <a:pt x="6411516" y="5816411"/>
                  <a:pt x="6407402" y="5822647"/>
                </a:cubicBezTo>
                <a:cubicBezTo>
                  <a:pt x="6407402" y="5824725"/>
                  <a:pt x="6407402" y="5824725"/>
                  <a:pt x="6407402" y="5824725"/>
                </a:cubicBezTo>
                <a:cubicBezTo>
                  <a:pt x="6411516" y="5839274"/>
                  <a:pt x="6421798" y="5855902"/>
                  <a:pt x="6434138" y="5870451"/>
                </a:cubicBezTo>
                <a:cubicBezTo>
                  <a:pt x="6432082" y="5870451"/>
                  <a:pt x="6421798" y="5885000"/>
                  <a:pt x="6419742" y="5887079"/>
                </a:cubicBezTo>
                <a:cubicBezTo>
                  <a:pt x="6405346" y="5878765"/>
                  <a:pt x="6386837" y="5874608"/>
                  <a:pt x="6370385" y="5874608"/>
                </a:cubicBezTo>
                <a:cubicBezTo>
                  <a:pt x="6368328" y="5874608"/>
                  <a:pt x="6368328" y="5874608"/>
                  <a:pt x="6368328" y="5874608"/>
                </a:cubicBezTo>
                <a:cubicBezTo>
                  <a:pt x="6364215" y="5878765"/>
                  <a:pt x="6360102" y="5887079"/>
                  <a:pt x="6358046" y="5893314"/>
                </a:cubicBezTo>
                <a:cubicBezTo>
                  <a:pt x="6358046" y="5895393"/>
                  <a:pt x="6358046" y="5895393"/>
                  <a:pt x="6358046" y="5895393"/>
                </a:cubicBezTo>
                <a:cubicBezTo>
                  <a:pt x="6366272" y="5909941"/>
                  <a:pt x="6378611" y="5922412"/>
                  <a:pt x="6395063" y="5932805"/>
                </a:cubicBezTo>
                <a:cubicBezTo>
                  <a:pt x="6393007" y="5934883"/>
                  <a:pt x="6386837" y="5949432"/>
                  <a:pt x="6386837" y="5951511"/>
                </a:cubicBezTo>
                <a:cubicBezTo>
                  <a:pt x="6368328" y="5947354"/>
                  <a:pt x="6349820" y="5947354"/>
                  <a:pt x="6335424" y="5951511"/>
                </a:cubicBezTo>
                <a:cubicBezTo>
                  <a:pt x="6333367" y="5951511"/>
                  <a:pt x="6333367" y="5951511"/>
                  <a:pt x="6333367" y="5951511"/>
                </a:cubicBezTo>
                <a:cubicBezTo>
                  <a:pt x="6333367" y="5953589"/>
                  <a:pt x="6333367" y="5953589"/>
                  <a:pt x="6333367" y="5953589"/>
                </a:cubicBezTo>
                <a:cubicBezTo>
                  <a:pt x="6331311" y="5959825"/>
                  <a:pt x="6329254" y="5968138"/>
                  <a:pt x="6327198" y="5974373"/>
                </a:cubicBezTo>
                <a:cubicBezTo>
                  <a:pt x="6329254" y="5976452"/>
                  <a:pt x="6329254" y="5976452"/>
                  <a:pt x="6329254" y="5976452"/>
                </a:cubicBezTo>
                <a:cubicBezTo>
                  <a:pt x="6339537" y="5986844"/>
                  <a:pt x="6355989" y="5997237"/>
                  <a:pt x="6372441" y="6001393"/>
                </a:cubicBezTo>
                <a:cubicBezTo>
                  <a:pt x="6372441" y="6003472"/>
                  <a:pt x="6370385" y="6022178"/>
                  <a:pt x="6370385" y="6024257"/>
                </a:cubicBezTo>
                <a:cubicBezTo>
                  <a:pt x="6351876" y="6024257"/>
                  <a:pt x="6333367" y="6028413"/>
                  <a:pt x="6321028" y="6036728"/>
                </a:cubicBezTo>
                <a:cubicBezTo>
                  <a:pt x="6318972" y="6036728"/>
                  <a:pt x="6318972" y="6036728"/>
                  <a:pt x="6318972" y="6036728"/>
                </a:cubicBezTo>
                <a:cubicBezTo>
                  <a:pt x="6318972" y="6038805"/>
                  <a:pt x="6318972" y="6038805"/>
                  <a:pt x="6318972" y="6038805"/>
                </a:cubicBezTo>
                <a:cubicBezTo>
                  <a:pt x="6318972" y="6040884"/>
                  <a:pt x="6318972" y="6045041"/>
                  <a:pt x="6318972" y="6049198"/>
                </a:cubicBezTo>
                <a:cubicBezTo>
                  <a:pt x="6318972" y="6053355"/>
                  <a:pt x="6318972" y="6057512"/>
                  <a:pt x="6318972" y="6059590"/>
                </a:cubicBezTo>
                <a:cubicBezTo>
                  <a:pt x="6318972" y="6061669"/>
                  <a:pt x="6318972" y="6061669"/>
                  <a:pt x="6318972" y="6061669"/>
                </a:cubicBezTo>
                <a:cubicBezTo>
                  <a:pt x="6321028" y="6061669"/>
                  <a:pt x="6321028" y="6061669"/>
                  <a:pt x="6321028" y="6061669"/>
                </a:cubicBezTo>
                <a:cubicBezTo>
                  <a:pt x="6333367" y="6069983"/>
                  <a:pt x="6351876" y="6074140"/>
                  <a:pt x="6370385" y="6074140"/>
                </a:cubicBezTo>
                <a:cubicBezTo>
                  <a:pt x="6370385" y="6078296"/>
                  <a:pt x="6372441" y="6094924"/>
                  <a:pt x="6374498" y="6097002"/>
                </a:cubicBezTo>
                <a:cubicBezTo>
                  <a:pt x="6355989" y="6103237"/>
                  <a:pt x="6339537" y="6111551"/>
                  <a:pt x="6329254" y="6124022"/>
                </a:cubicBezTo>
                <a:cubicBezTo>
                  <a:pt x="6327198" y="6124022"/>
                  <a:pt x="6327198" y="6124022"/>
                  <a:pt x="6327198" y="6124022"/>
                </a:cubicBezTo>
                <a:cubicBezTo>
                  <a:pt x="6327198" y="6126101"/>
                  <a:pt x="6327198" y="6126101"/>
                  <a:pt x="6327198" y="6126101"/>
                </a:cubicBezTo>
                <a:cubicBezTo>
                  <a:pt x="6329254" y="6132336"/>
                  <a:pt x="6331311" y="6140650"/>
                  <a:pt x="6333367" y="6146886"/>
                </a:cubicBezTo>
                <a:cubicBezTo>
                  <a:pt x="6335424" y="6146886"/>
                  <a:pt x="6335424" y="6146886"/>
                  <a:pt x="6335424" y="6146886"/>
                </a:cubicBezTo>
                <a:cubicBezTo>
                  <a:pt x="6349820" y="6153121"/>
                  <a:pt x="6370385" y="6151042"/>
                  <a:pt x="6386837" y="6146886"/>
                </a:cubicBezTo>
                <a:cubicBezTo>
                  <a:pt x="6386837" y="6148963"/>
                  <a:pt x="6395063" y="6165592"/>
                  <a:pt x="6395063" y="6167669"/>
                </a:cubicBezTo>
                <a:cubicBezTo>
                  <a:pt x="6380668" y="6175983"/>
                  <a:pt x="6366272" y="6190533"/>
                  <a:pt x="6358046" y="6205082"/>
                </a:cubicBezTo>
                <a:cubicBezTo>
                  <a:pt x="6358046" y="6207160"/>
                  <a:pt x="6358046" y="6207160"/>
                  <a:pt x="6358046" y="6207160"/>
                </a:cubicBezTo>
                <a:cubicBezTo>
                  <a:pt x="6360102" y="6211318"/>
                  <a:pt x="6366272" y="6219631"/>
                  <a:pt x="6370385" y="6225866"/>
                </a:cubicBezTo>
                <a:cubicBezTo>
                  <a:pt x="6386837" y="6225866"/>
                  <a:pt x="6405346" y="6221710"/>
                  <a:pt x="6421798" y="6211318"/>
                </a:cubicBezTo>
                <a:cubicBezTo>
                  <a:pt x="6421798" y="6213395"/>
                  <a:pt x="6432082" y="6227945"/>
                  <a:pt x="6434138" y="6230024"/>
                </a:cubicBezTo>
                <a:cubicBezTo>
                  <a:pt x="6421798" y="6242494"/>
                  <a:pt x="6411516" y="6259121"/>
                  <a:pt x="6407402" y="6275750"/>
                </a:cubicBezTo>
                <a:cubicBezTo>
                  <a:pt x="6409459" y="6277827"/>
                  <a:pt x="6409459" y="6277827"/>
                  <a:pt x="6409459" y="6277827"/>
                </a:cubicBezTo>
                <a:cubicBezTo>
                  <a:pt x="6411516" y="6281985"/>
                  <a:pt x="6419742" y="6288220"/>
                  <a:pt x="6423855" y="6292377"/>
                </a:cubicBezTo>
                <a:cubicBezTo>
                  <a:pt x="6425911" y="6292377"/>
                  <a:pt x="6425911" y="6292377"/>
                  <a:pt x="6425911" y="6292377"/>
                </a:cubicBezTo>
                <a:cubicBezTo>
                  <a:pt x="6440308" y="6288220"/>
                  <a:pt x="6456760" y="6279906"/>
                  <a:pt x="6471156" y="6265357"/>
                </a:cubicBezTo>
                <a:cubicBezTo>
                  <a:pt x="6473212" y="6267436"/>
                  <a:pt x="6485551" y="6277827"/>
                  <a:pt x="6487608" y="6279906"/>
                </a:cubicBezTo>
                <a:cubicBezTo>
                  <a:pt x="6479382" y="6296533"/>
                  <a:pt x="6475269" y="6313162"/>
                  <a:pt x="6475269" y="6329789"/>
                </a:cubicBezTo>
                <a:cubicBezTo>
                  <a:pt x="6475269" y="6329789"/>
                  <a:pt x="6475269" y="6331868"/>
                  <a:pt x="6475269" y="6331868"/>
                </a:cubicBezTo>
                <a:cubicBezTo>
                  <a:pt x="6479382" y="6336024"/>
                  <a:pt x="6487608" y="6340182"/>
                  <a:pt x="6493777" y="6342259"/>
                </a:cubicBezTo>
                <a:cubicBezTo>
                  <a:pt x="6493777" y="6344338"/>
                  <a:pt x="6493777" y="6344338"/>
                  <a:pt x="6493777" y="6344338"/>
                </a:cubicBezTo>
                <a:cubicBezTo>
                  <a:pt x="6495834" y="6342259"/>
                  <a:pt x="6495834" y="6342259"/>
                  <a:pt x="6495834" y="6342259"/>
                </a:cubicBezTo>
                <a:cubicBezTo>
                  <a:pt x="6510230" y="6333946"/>
                  <a:pt x="6522569" y="6321475"/>
                  <a:pt x="6532851" y="6304848"/>
                </a:cubicBezTo>
                <a:cubicBezTo>
                  <a:pt x="6534908" y="6306926"/>
                  <a:pt x="6549304" y="6313162"/>
                  <a:pt x="6551360" y="6313162"/>
                </a:cubicBezTo>
                <a:cubicBezTo>
                  <a:pt x="6549304" y="6321475"/>
                  <a:pt x="6549304" y="6331868"/>
                  <a:pt x="6549304" y="6340182"/>
                </a:cubicBezTo>
                <a:cubicBezTo>
                  <a:pt x="6549304" y="6348495"/>
                  <a:pt x="6549304" y="6358888"/>
                  <a:pt x="6551360" y="6365123"/>
                </a:cubicBezTo>
                <a:cubicBezTo>
                  <a:pt x="6551360" y="6367201"/>
                  <a:pt x="6551360" y="6367201"/>
                  <a:pt x="6551360" y="6367201"/>
                </a:cubicBezTo>
                <a:cubicBezTo>
                  <a:pt x="6553417" y="6367201"/>
                  <a:pt x="6553417" y="6367201"/>
                  <a:pt x="6553417" y="6367201"/>
                </a:cubicBezTo>
                <a:cubicBezTo>
                  <a:pt x="6557530" y="6369280"/>
                  <a:pt x="6567812" y="6371358"/>
                  <a:pt x="6573982" y="6373436"/>
                </a:cubicBezTo>
                <a:cubicBezTo>
                  <a:pt x="6576039" y="6373436"/>
                  <a:pt x="6576039" y="6373436"/>
                  <a:pt x="6576039" y="6373436"/>
                </a:cubicBezTo>
                <a:cubicBezTo>
                  <a:pt x="6586321" y="6360966"/>
                  <a:pt x="6596604" y="6344338"/>
                  <a:pt x="6600717" y="6327711"/>
                </a:cubicBezTo>
                <a:cubicBezTo>
                  <a:pt x="6602773" y="6327711"/>
                  <a:pt x="6621282" y="6329789"/>
                  <a:pt x="6623339" y="6329789"/>
                </a:cubicBezTo>
                <a:cubicBezTo>
                  <a:pt x="6623339" y="6348495"/>
                  <a:pt x="6627452" y="6367201"/>
                  <a:pt x="6635678" y="6381750"/>
                </a:cubicBezTo>
                <a:cubicBezTo>
                  <a:pt x="6637734" y="6381750"/>
                  <a:pt x="6637734" y="6381750"/>
                  <a:pt x="6637734" y="6381750"/>
                </a:cubicBezTo>
                <a:cubicBezTo>
                  <a:pt x="6643904" y="6381750"/>
                  <a:pt x="6654187" y="6381750"/>
                  <a:pt x="6658300" y="6381750"/>
                </a:cubicBezTo>
                <a:cubicBezTo>
                  <a:pt x="6660357" y="6381750"/>
                  <a:pt x="6660357" y="6381750"/>
                  <a:pt x="6660357" y="6381750"/>
                </a:cubicBezTo>
                <a:cubicBezTo>
                  <a:pt x="6668583" y="6367201"/>
                  <a:pt x="6672696" y="6348495"/>
                  <a:pt x="6674753" y="6329789"/>
                </a:cubicBezTo>
                <a:cubicBezTo>
                  <a:pt x="6676809" y="6329789"/>
                  <a:pt x="6693261" y="6327711"/>
                  <a:pt x="6695318" y="6327711"/>
                </a:cubicBezTo>
                <a:cubicBezTo>
                  <a:pt x="6699431" y="6344338"/>
                  <a:pt x="6709714" y="6360966"/>
                  <a:pt x="6722053" y="6373436"/>
                </a:cubicBezTo>
                <a:cubicBezTo>
                  <a:pt x="6728222" y="6371358"/>
                  <a:pt x="6738505" y="6369280"/>
                  <a:pt x="6742618" y="6367201"/>
                </a:cubicBezTo>
                <a:cubicBezTo>
                  <a:pt x="6744675" y="6367201"/>
                  <a:pt x="6744675" y="6367201"/>
                  <a:pt x="6744675" y="6367201"/>
                </a:cubicBezTo>
                <a:cubicBezTo>
                  <a:pt x="6746731" y="6358888"/>
                  <a:pt x="6746731" y="6348495"/>
                  <a:pt x="6746731" y="6340182"/>
                </a:cubicBezTo>
                <a:cubicBezTo>
                  <a:pt x="6746731" y="6331868"/>
                  <a:pt x="6746731" y="6321475"/>
                  <a:pt x="6744675" y="6313162"/>
                </a:cubicBezTo>
                <a:cubicBezTo>
                  <a:pt x="6746731" y="6313162"/>
                  <a:pt x="6763183" y="6306926"/>
                  <a:pt x="6765240" y="6304848"/>
                </a:cubicBezTo>
                <a:cubicBezTo>
                  <a:pt x="6773466" y="6321475"/>
                  <a:pt x="6787862" y="6333946"/>
                  <a:pt x="6802257" y="6342259"/>
                </a:cubicBezTo>
                <a:cubicBezTo>
                  <a:pt x="6808427" y="6340182"/>
                  <a:pt x="6816653" y="6336024"/>
                  <a:pt x="6820766" y="6331868"/>
                </a:cubicBezTo>
                <a:cubicBezTo>
                  <a:pt x="6822823" y="6329789"/>
                  <a:pt x="6822823" y="6329789"/>
                  <a:pt x="6822823" y="6329789"/>
                </a:cubicBezTo>
                <a:cubicBezTo>
                  <a:pt x="6822823" y="6329789"/>
                  <a:pt x="6822823" y="6329789"/>
                  <a:pt x="6822823" y="6327711"/>
                </a:cubicBezTo>
                <a:cubicBezTo>
                  <a:pt x="6822823" y="6313162"/>
                  <a:pt x="6816653" y="6294456"/>
                  <a:pt x="6808427" y="6279906"/>
                </a:cubicBezTo>
                <a:cubicBezTo>
                  <a:pt x="6810484" y="6277827"/>
                  <a:pt x="6822823" y="6267436"/>
                  <a:pt x="6824879" y="6265357"/>
                </a:cubicBezTo>
                <a:cubicBezTo>
                  <a:pt x="6839275" y="6277827"/>
                  <a:pt x="6855727" y="6288220"/>
                  <a:pt x="6870123" y="6292377"/>
                </a:cubicBezTo>
                <a:cubicBezTo>
                  <a:pt x="6872180" y="6292377"/>
                  <a:pt x="6872180" y="6292377"/>
                  <a:pt x="6872180" y="6292377"/>
                </a:cubicBezTo>
                <a:cubicBezTo>
                  <a:pt x="6876293" y="6288220"/>
                  <a:pt x="6884519" y="6281985"/>
                  <a:pt x="6886576" y="6275750"/>
                </a:cubicBezTo>
                <a:cubicBezTo>
                  <a:pt x="6888632" y="6275750"/>
                  <a:pt x="6888632" y="6275750"/>
                  <a:pt x="6888632" y="6275750"/>
                </a:cubicBezTo>
                <a:cubicBezTo>
                  <a:pt x="6884519" y="6259121"/>
                  <a:pt x="6874236" y="6242494"/>
                  <a:pt x="6861897" y="6230024"/>
                </a:cubicBezTo>
                <a:cubicBezTo>
                  <a:pt x="6863954" y="6227945"/>
                  <a:pt x="6874236" y="6213395"/>
                  <a:pt x="6874236" y="6211318"/>
                </a:cubicBezTo>
                <a:cubicBezTo>
                  <a:pt x="6890689" y="6219631"/>
                  <a:pt x="6909198" y="6225866"/>
                  <a:pt x="6925650" y="6225866"/>
                </a:cubicBezTo>
                <a:cubicBezTo>
                  <a:pt x="6927706" y="6223788"/>
                  <a:pt x="6927706" y="6223788"/>
                  <a:pt x="6927706" y="6223788"/>
                </a:cubicBezTo>
                <a:cubicBezTo>
                  <a:pt x="6929763" y="6219631"/>
                  <a:pt x="6935933" y="6211318"/>
                  <a:pt x="6937989" y="6205082"/>
                </a:cubicBezTo>
                <a:cubicBezTo>
                  <a:pt x="6937989" y="6203004"/>
                  <a:pt x="6937989" y="6203004"/>
                  <a:pt x="6937989" y="6203004"/>
                </a:cubicBezTo>
                <a:cubicBezTo>
                  <a:pt x="6929763" y="6190533"/>
                  <a:pt x="6915367" y="6175983"/>
                  <a:pt x="6900972" y="6167669"/>
                </a:cubicBezTo>
                <a:cubicBezTo>
                  <a:pt x="6900972" y="6163513"/>
                  <a:pt x="6909198" y="6148963"/>
                  <a:pt x="6909198" y="6146886"/>
                </a:cubicBezTo>
                <a:cubicBezTo>
                  <a:pt x="6925650" y="6151042"/>
                  <a:pt x="6944159" y="6151042"/>
                  <a:pt x="6960611" y="6146886"/>
                </a:cubicBezTo>
                <a:cubicBezTo>
                  <a:pt x="6962667" y="6146886"/>
                  <a:pt x="6962667" y="6146886"/>
                  <a:pt x="6962667" y="6146886"/>
                </a:cubicBezTo>
                <a:cubicBezTo>
                  <a:pt x="6964724" y="6140650"/>
                  <a:pt x="6966781" y="6132336"/>
                  <a:pt x="6966781" y="6126101"/>
                </a:cubicBezTo>
                <a:cubicBezTo>
                  <a:pt x="6966781" y="6124022"/>
                  <a:pt x="6966781" y="6124022"/>
                  <a:pt x="6966781" y="6124022"/>
                </a:cubicBezTo>
                <a:cubicBezTo>
                  <a:pt x="6956498" y="6111551"/>
                  <a:pt x="6940046" y="6103237"/>
                  <a:pt x="6921537" y="6097002"/>
                </a:cubicBezTo>
                <a:cubicBezTo>
                  <a:pt x="6923593" y="6094924"/>
                  <a:pt x="6925650" y="6078296"/>
                  <a:pt x="6925650" y="6076218"/>
                </a:cubicBezTo>
                <a:cubicBezTo>
                  <a:pt x="6944159" y="6076218"/>
                  <a:pt x="6962667" y="6069983"/>
                  <a:pt x="6975007" y="6061669"/>
                </a:cubicBezTo>
                <a:cubicBezTo>
                  <a:pt x="6977063" y="6061669"/>
                  <a:pt x="6977063" y="6061669"/>
                  <a:pt x="6977063" y="6061669"/>
                </a:cubicBezTo>
                <a:cubicBezTo>
                  <a:pt x="6977063" y="6057512"/>
                  <a:pt x="6977063" y="6053355"/>
                  <a:pt x="6977063" y="6049198"/>
                </a:cubicBezTo>
                <a:cubicBezTo>
                  <a:pt x="6977063" y="6047119"/>
                  <a:pt x="6977063" y="6042963"/>
                  <a:pt x="6977063" y="6038805"/>
                </a:cubicBezTo>
                <a:cubicBezTo>
                  <a:pt x="6975007" y="6038805"/>
                  <a:pt x="6975007" y="6038805"/>
                  <a:pt x="6975007" y="6038805"/>
                </a:cubicBezTo>
                <a:cubicBezTo>
                  <a:pt x="6962667" y="6030492"/>
                  <a:pt x="6944159" y="6024257"/>
                  <a:pt x="6925650" y="6024257"/>
                </a:cubicBezTo>
                <a:cubicBezTo>
                  <a:pt x="6925650" y="6022178"/>
                  <a:pt x="6923593" y="6005551"/>
                  <a:pt x="6923593" y="6003472"/>
                </a:cubicBezTo>
                <a:cubicBezTo>
                  <a:pt x="6940046" y="5997237"/>
                  <a:pt x="6956498" y="5988923"/>
                  <a:pt x="6966781" y="5976452"/>
                </a:cubicBezTo>
                <a:cubicBezTo>
                  <a:pt x="6968837" y="5976452"/>
                  <a:pt x="6968837" y="5976452"/>
                  <a:pt x="6968837" y="5976452"/>
                </a:cubicBezTo>
                <a:cubicBezTo>
                  <a:pt x="6968837" y="5974373"/>
                  <a:pt x="6968837" y="5974373"/>
                  <a:pt x="6968837" y="5974373"/>
                </a:cubicBezTo>
                <a:cubicBezTo>
                  <a:pt x="6966781" y="5968138"/>
                  <a:pt x="6964724" y="5959825"/>
                  <a:pt x="6962667" y="5953589"/>
                </a:cubicBezTo>
                <a:cubicBezTo>
                  <a:pt x="6960611" y="5953589"/>
                  <a:pt x="6960611" y="5953589"/>
                  <a:pt x="6960611" y="5953589"/>
                </a:cubicBezTo>
                <a:cubicBezTo>
                  <a:pt x="6946215" y="5947354"/>
                  <a:pt x="6927706" y="5949432"/>
                  <a:pt x="6909198" y="5953589"/>
                </a:cubicBezTo>
                <a:cubicBezTo>
                  <a:pt x="6909198" y="5951511"/>
                  <a:pt x="6903028" y="5934883"/>
                  <a:pt x="6900972" y="5932805"/>
                </a:cubicBezTo>
                <a:cubicBezTo>
                  <a:pt x="6917424" y="5924491"/>
                  <a:pt x="6929763" y="5909941"/>
                  <a:pt x="6937989" y="5895393"/>
                </a:cubicBezTo>
                <a:cubicBezTo>
                  <a:pt x="6937989" y="5893314"/>
                  <a:pt x="6937989" y="5893314"/>
                  <a:pt x="6937989" y="5893314"/>
                </a:cubicBezTo>
                <a:cubicBezTo>
                  <a:pt x="6935933" y="5889157"/>
                  <a:pt x="6931820" y="5880843"/>
                  <a:pt x="6927706" y="5874608"/>
                </a:cubicBezTo>
                <a:cubicBezTo>
                  <a:pt x="6925650" y="5874608"/>
                  <a:pt x="6925650" y="5874608"/>
                  <a:pt x="6925650" y="5874608"/>
                </a:cubicBezTo>
                <a:cubicBezTo>
                  <a:pt x="6909198" y="5874608"/>
                  <a:pt x="6890689" y="5878765"/>
                  <a:pt x="6876293" y="5887079"/>
                </a:cubicBezTo>
                <a:cubicBezTo>
                  <a:pt x="6874236" y="5887079"/>
                  <a:pt x="6863954" y="5872529"/>
                  <a:pt x="6861897" y="5870451"/>
                </a:cubicBezTo>
                <a:cubicBezTo>
                  <a:pt x="6874236" y="5857980"/>
                  <a:pt x="6884519" y="5841353"/>
                  <a:pt x="6888632" y="5824725"/>
                </a:cubicBezTo>
                <a:cubicBezTo>
                  <a:pt x="6888632" y="5822647"/>
                  <a:pt x="6888632" y="5822647"/>
                  <a:pt x="6888632" y="5822647"/>
                </a:cubicBezTo>
                <a:cubicBezTo>
                  <a:pt x="6884519" y="5818490"/>
                  <a:pt x="6878350" y="5812254"/>
                  <a:pt x="6872180" y="5808097"/>
                </a:cubicBezTo>
                <a:cubicBezTo>
                  <a:pt x="6855727" y="5812254"/>
                  <a:pt x="6839275" y="5820568"/>
                  <a:pt x="6826936" y="5833039"/>
                </a:cubicBezTo>
                <a:cubicBezTo>
                  <a:pt x="6824879" y="5833039"/>
                  <a:pt x="6810484" y="5822647"/>
                  <a:pt x="6808427" y="5820568"/>
                </a:cubicBezTo>
                <a:cubicBezTo>
                  <a:pt x="6818710" y="5803941"/>
                  <a:pt x="6822823" y="5787313"/>
                  <a:pt x="6822823" y="5770685"/>
                </a:cubicBezTo>
                <a:cubicBezTo>
                  <a:pt x="6822823" y="5770685"/>
                  <a:pt x="6822823" y="5768607"/>
                  <a:pt x="6822823" y="5768607"/>
                </a:cubicBezTo>
                <a:cubicBezTo>
                  <a:pt x="6816653" y="5764450"/>
                  <a:pt x="6808427" y="5760293"/>
                  <a:pt x="6804314" y="5758215"/>
                </a:cubicBezTo>
                <a:cubicBezTo>
                  <a:pt x="6802257" y="5756136"/>
                  <a:pt x="6802257" y="5756136"/>
                  <a:pt x="6802257" y="5756136"/>
                </a:cubicBezTo>
                <a:cubicBezTo>
                  <a:pt x="6802257" y="5758215"/>
                  <a:pt x="6802257" y="5758215"/>
                  <a:pt x="6802257" y="5758215"/>
                </a:cubicBezTo>
                <a:cubicBezTo>
                  <a:pt x="6787862" y="5764450"/>
                  <a:pt x="6775523" y="5778999"/>
                  <a:pt x="6765240" y="5793548"/>
                </a:cubicBezTo>
                <a:cubicBezTo>
                  <a:pt x="6763183" y="5793548"/>
                  <a:pt x="6746731" y="5787313"/>
                  <a:pt x="6744675" y="5785235"/>
                </a:cubicBezTo>
                <a:cubicBezTo>
                  <a:pt x="6746731" y="5776921"/>
                  <a:pt x="6748788" y="5768607"/>
                  <a:pt x="6748788" y="5758215"/>
                </a:cubicBezTo>
                <a:cubicBezTo>
                  <a:pt x="6748788" y="5749901"/>
                  <a:pt x="6746731" y="5741587"/>
                  <a:pt x="6744675" y="5733273"/>
                </a:cubicBezTo>
                <a:cubicBezTo>
                  <a:pt x="6744675" y="5731195"/>
                  <a:pt x="6744675" y="5731195"/>
                  <a:pt x="6744675" y="5731195"/>
                </a:cubicBezTo>
                <a:cubicBezTo>
                  <a:pt x="6742618" y="5731195"/>
                  <a:pt x="6742618" y="5731195"/>
                  <a:pt x="6742618" y="5731195"/>
                </a:cubicBezTo>
                <a:cubicBezTo>
                  <a:pt x="6738505" y="5729116"/>
                  <a:pt x="6730279" y="5727038"/>
                  <a:pt x="6722053" y="5727038"/>
                </a:cubicBezTo>
                <a:cubicBezTo>
                  <a:pt x="6709714" y="5737430"/>
                  <a:pt x="6699431" y="5754058"/>
                  <a:pt x="6695318" y="5772764"/>
                </a:cubicBezTo>
                <a:cubicBezTo>
                  <a:pt x="6693261" y="5770685"/>
                  <a:pt x="6676809" y="5768607"/>
                  <a:pt x="6672696" y="5768607"/>
                </a:cubicBezTo>
                <a:cubicBezTo>
                  <a:pt x="6672696" y="5751979"/>
                  <a:pt x="6668583" y="5733273"/>
                  <a:pt x="6660357" y="5718724"/>
                </a:cubicBezTo>
                <a:cubicBezTo>
                  <a:pt x="6658300" y="5718724"/>
                  <a:pt x="6658300" y="5718724"/>
                  <a:pt x="6658300" y="5718724"/>
                </a:cubicBezTo>
                <a:cubicBezTo>
                  <a:pt x="6652131" y="5716645"/>
                  <a:pt x="6643904" y="5716645"/>
                  <a:pt x="6637734" y="5718724"/>
                </a:cubicBezTo>
                <a:cubicBezTo>
                  <a:pt x="6635678" y="5718724"/>
                  <a:pt x="6635678" y="5718724"/>
                  <a:pt x="6635678" y="5718724"/>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3474720">
            <a:noAutofit/>
          </a:bodyPr>
          <a:lstStyle>
            <a:lvl1pPr marL="0" indent="0" algn="ctr">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829733" y="4174066"/>
            <a:ext cx="10532534" cy="465667"/>
          </a:xfrm>
        </p:spPr>
        <p:txBody>
          <a:bodyPr/>
          <a:lstStyle>
            <a:lvl1pPr marL="0" indent="0" algn="ctr">
              <a:buNone/>
              <a:defRPr sz="2400">
                <a:solidFill>
                  <a:srgbClr val="01B0E3"/>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2" name="Slide Number Placeholder 5">
            <a:extLst>
              <a:ext uri="{FF2B5EF4-FFF2-40B4-BE49-F238E27FC236}">
                <a16:creationId xmlns:a16="http://schemas.microsoft.com/office/drawing/2014/main" id="{5130B4A2-183C-4739-A12D-8649A5A9BAC2}"/>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666866680"/>
      </p:ext>
    </p:extLst>
  </p:cSld>
  <p:clrMapOvr>
    <a:masterClrMapping/>
  </p:clrMapOvr>
  <p:extLst>
    <p:ext uri="{DCECCB84-F9BA-43D5-87BE-67443E8EF086}">
      <p15:sldGuideLst xmlns:p15="http://schemas.microsoft.com/office/powerpoint/2012/main">
        <p15:guide id="1" orient="horz" pos="2496">
          <p15:clr>
            <a:srgbClr val="FBAE40"/>
          </p15:clr>
        </p15:guide>
      </p15:sldGuideLst>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751A1306-839E-4BE0-95C1-D0AB7509740E}"/>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a:p>
        </p:txBody>
      </p:sp>
      <p:sp>
        <p:nvSpPr>
          <p:cNvPr id="6" name="Text Placeholder 5">
            <a:extLst>
              <a:ext uri="{FF2B5EF4-FFF2-40B4-BE49-F238E27FC236}">
                <a16:creationId xmlns:a16="http://schemas.microsoft.com/office/drawing/2014/main" id="{240D857C-E5F1-4BDC-8A99-7B246164353F}"/>
              </a:ext>
            </a:extLst>
          </p:cNvPr>
          <p:cNvSpPr>
            <a:spLocks noGrp="1"/>
          </p:cNvSpPr>
          <p:nvPr>
            <p:ph type="body" sz="quarter" idx="16" hasCustomPrompt="1"/>
          </p:nvPr>
        </p:nvSpPr>
        <p:spPr>
          <a:xfrm>
            <a:off x="0" y="0"/>
            <a:ext cx="12192000" cy="6858000"/>
          </a:xfrm>
          <a:custGeom>
            <a:avLst/>
            <a:gdLst>
              <a:gd name="connsiteX0" fmla="*/ 11603402 w 12192000"/>
              <a:gd name="connsiteY0" fmla="*/ 6448102 h 6858000"/>
              <a:gd name="connsiteX1" fmla="*/ 11613605 w 12192000"/>
              <a:gd name="connsiteY1" fmla="*/ 6448102 h 6858000"/>
              <a:gd name="connsiteX2" fmla="*/ 11617686 w 12192000"/>
              <a:gd name="connsiteY2" fmla="*/ 6456440 h 6858000"/>
              <a:gd name="connsiteX3" fmla="*/ 11623808 w 12192000"/>
              <a:gd name="connsiteY3" fmla="*/ 6558584 h 6858000"/>
              <a:gd name="connsiteX4" fmla="*/ 11621767 w 12192000"/>
              <a:gd name="connsiteY4" fmla="*/ 6569006 h 6858000"/>
              <a:gd name="connsiteX5" fmla="*/ 11615645 w 12192000"/>
              <a:gd name="connsiteY5" fmla="*/ 6569006 h 6858000"/>
              <a:gd name="connsiteX6" fmla="*/ 11509533 w 12192000"/>
              <a:gd name="connsiteY6" fmla="*/ 6506470 h 6858000"/>
              <a:gd name="connsiteX7" fmla="*/ 11505451 w 12192000"/>
              <a:gd name="connsiteY7" fmla="*/ 6500217 h 6858000"/>
              <a:gd name="connsiteX8" fmla="*/ 11505451 w 12192000"/>
              <a:gd name="connsiteY8" fmla="*/ 6498131 h 6858000"/>
              <a:gd name="connsiteX9" fmla="*/ 11511573 w 12192000"/>
              <a:gd name="connsiteY9" fmla="*/ 6493962 h 6858000"/>
              <a:gd name="connsiteX10" fmla="*/ 11603402 w 12192000"/>
              <a:gd name="connsiteY10" fmla="*/ 6448102 h 6858000"/>
              <a:gd name="connsiteX11" fmla="*/ 11686136 w 12192000"/>
              <a:gd name="connsiteY11" fmla="*/ 6446018 h 6858000"/>
              <a:gd name="connsiteX12" fmla="*/ 11696438 w 12192000"/>
              <a:gd name="connsiteY12" fmla="*/ 6446018 h 6858000"/>
              <a:gd name="connsiteX13" fmla="*/ 11787097 w 12192000"/>
              <a:gd name="connsiteY13" fmla="*/ 6491784 h 6858000"/>
              <a:gd name="connsiteX14" fmla="*/ 11795339 w 12192000"/>
              <a:gd name="connsiteY14" fmla="*/ 6498025 h 6858000"/>
              <a:gd name="connsiteX15" fmla="*/ 11791218 w 12192000"/>
              <a:gd name="connsiteY15" fmla="*/ 6504265 h 6858000"/>
              <a:gd name="connsiteX16" fmla="*/ 11684076 w 12192000"/>
              <a:gd name="connsiteY16" fmla="*/ 6566673 h 6858000"/>
              <a:gd name="connsiteX17" fmla="*/ 11675833 w 12192000"/>
              <a:gd name="connsiteY17" fmla="*/ 6566673 h 6858000"/>
              <a:gd name="connsiteX18" fmla="*/ 11673773 w 12192000"/>
              <a:gd name="connsiteY18" fmla="*/ 6558352 h 6858000"/>
              <a:gd name="connsiteX19" fmla="*/ 11682015 w 12192000"/>
              <a:gd name="connsiteY19" fmla="*/ 6454339 h 6858000"/>
              <a:gd name="connsiteX20" fmla="*/ 11686136 w 12192000"/>
              <a:gd name="connsiteY20" fmla="*/ 6446018 h 6858000"/>
              <a:gd name="connsiteX21" fmla="*/ 10868401 w 12192000"/>
              <a:gd name="connsiteY21" fmla="*/ 6406275 h 6858000"/>
              <a:gd name="connsiteX22" fmla="*/ 10868401 w 12192000"/>
              <a:gd name="connsiteY22" fmla="*/ 6449478 h 6858000"/>
              <a:gd name="connsiteX23" fmla="*/ 10820512 w 12192000"/>
              <a:gd name="connsiteY23" fmla="*/ 6457707 h 6858000"/>
              <a:gd name="connsiteX24" fmla="*/ 10801773 w 12192000"/>
              <a:gd name="connsiteY24" fmla="*/ 6433020 h 6858000"/>
              <a:gd name="connsiteX25" fmla="*/ 10826759 w 12192000"/>
              <a:gd name="connsiteY25" fmla="*/ 6408333 h 6858000"/>
              <a:gd name="connsiteX26" fmla="*/ 10518900 w 12192000"/>
              <a:gd name="connsiteY26" fmla="*/ 6336141 h 6858000"/>
              <a:gd name="connsiteX27" fmla="*/ 10559811 w 12192000"/>
              <a:gd name="connsiteY27" fmla="*/ 6396340 h 6858000"/>
              <a:gd name="connsiteX28" fmla="*/ 10518900 w 12192000"/>
              <a:gd name="connsiteY28" fmla="*/ 6456538 h 6858000"/>
              <a:gd name="connsiteX29" fmla="*/ 10477988 w 12192000"/>
              <a:gd name="connsiteY29" fmla="*/ 6396340 h 6858000"/>
              <a:gd name="connsiteX30" fmla="*/ 10518900 w 12192000"/>
              <a:gd name="connsiteY30" fmla="*/ 6336141 h 6858000"/>
              <a:gd name="connsiteX31" fmla="*/ 11673123 w 12192000"/>
              <a:gd name="connsiteY31" fmla="*/ 6327829 h 6858000"/>
              <a:gd name="connsiteX32" fmla="*/ 11682116 w 12192000"/>
              <a:gd name="connsiteY32" fmla="*/ 6328868 h 6858000"/>
              <a:gd name="connsiteX33" fmla="*/ 11708840 w 12192000"/>
              <a:gd name="connsiteY33" fmla="*/ 6380819 h 6858000"/>
              <a:gd name="connsiteX34" fmla="*/ 11649226 w 12192000"/>
              <a:gd name="connsiteY34" fmla="*/ 6439004 h 6858000"/>
              <a:gd name="connsiteX35" fmla="*/ 11589612 w 12192000"/>
              <a:gd name="connsiteY35" fmla="*/ 6380819 h 6858000"/>
              <a:gd name="connsiteX36" fmla="*/ 11616336 w 12192000"/>
              <a:gd name="connsiteY36" fmla="*/ 6330947 h 6858000"/>
              <a:gd name="connsiteX37" fmla="*/ 11632781 w 12192000"/>
              <a:gd name="connsiteY37" fmla="*/ 6333024 h 6858000"/>
              <a:gd name="connsiteX38" fmla="*/ 11630725 w 12192000"/>
              <a:gd name="connsiteY38" fmla="*/ 6349649 h 6858000"/>
              <a:gd name="connsiteX39" fmla="*/ 11614280 w 12192000"/>
              <a:gd name="connsiteY39" fmla="*/ 6380819 h 6858000"/>
              <a:gd name="connsiteX40" fmla="*/ 11649226 w 12192000"/>
              <a:gd name="connsiteY40" fmla="*/ 6416146 h 6858000"/>
              <a:gd name="connsiteX41" fmla="*/ 11684172 w 12192000"/>
              <a:gd name="connsiteY41" fmla="*/ 6380819 h 6858000"/>
              <a:gd name="connsiteX42" fmla="*/ 11667727 w 12192000"/>
              <a:gd name="connsiteY42" fmla="*/ 6349649 h 6858000"/>
              <a:gd name="connsiteX43" fmla="*/ 11665671 w 12192000"/>
              <a:gd name="connsiteY43" fmla="*/ 6333024 h 6858000"/>
              <a:gd name="connsiteX44" fmla="*/ 11673123 w 12192000"/>
              <a:gd name="connsiteY44" fmla="*/ 6327829 h 6858000"/>
              <a:gd name="connsiteX45" fmla="*/ 11822057 w 12192000"/>
              <a:gd name="connsiteY45" fmla="*/ 6312763 h 6858000"/>
              <a:gd name="connsiteX46" fmla="*/ 11826190 w 12192000"/>
              <a:gd name="connsiteY46" fmla="*/ 6318992 h 6858000"/>
              <a:gd name="connsiteX47" fmla="*/ 11826190 w 12192000"/>
              <a:gd name="connsiteY47" fmla="*/ 6443559 h 6858000"/>
              <a:gd name="connsiteX48" fmla="*/ 11822057 w 12192000"/>
              <a:gd name="connsiteY48" fmla="*/ 6449787 h 6858000"/>
              <a:gd name="connsiteX49" fmla="*/ 11813791 w 12192000"/>
              <a:gd name="connsiteY49" fmla="*/ 6447711 h 6858000"/>
              <a:gd name="connsiteX50" fmla="*/ 11729066 w 12192000"/>
              <a:gd name="connsiteY50" fmla="*/ 6389579 h 6858000"/>
              <a:gd name="connsiteX51" fmla="*/ 11722867 w 12192000"/>
              <a:gd name="connsiteY51" fmla="*/ 6381275 h 6858000"/>
              <a:gd name="connsiteX52" fmla="*/ 11729066 w 12192000"/>
              <a:gd name="connsiteY52" fmla="*/ 6372971 h 6858000"/>
              <a:gd name="connsiteX53" fmla="*/ 11813791 w 12192000"/>
              <a:gd name="connsiteY53" fmla="*/ 6314840 h 6858000"/>
              <a:gd name="connsiteX54" fmla="*/ 11822057 w 12192000"/>
              <a:gd name="connsiteY54" fmla="*/ 6312763 h 6858000"/>
              <a:gd name="connsiteX55" fmla="*/ 11476229 w 12192000"/>
              <a:gd name="connsiteY55" fmla="*/ 6312763 h 6858000"/>
              <a:gd name="connsiteX56" fmla="*/ 11484412 w 12192000"/>
              <a:gd name="connsiteY56" fmla="*/ 6316915 h 6858000"/>
              <a:gd name="connsiteX57" fmla="*/ 11568280 w 12192000"/>
              <a:gd name="connsiteY57" fmla="*/ 6372971 h 6858000"/>
              <a:gd name="connsiteX58" fmla="*/ 11574417 w 12192000"/>
              <a:gd name="connsiteY58" fmla="*/ 6381275 h 6858000"/>
              <a:gd name="connsiteX59" fmla="*/ 11568280 w 12192000"/>
              <a:gd name="connsiteY59" fmla="*/ 6389579 h 6858000"/>
              <a:gd name="connsiteX60" fmla="*/ 11484412 w 12192000"/>
              <a:gd name="connsiteY60" fmla="*/ 6447711 h 6858000"/>
              <a:gd name="connsiteX61" fmla="*/ 11476229 w 12192000"/>
              <a:gd name="connsiteY61" fmla="*/ 6449787 h 6858000"/>
              <a:gd name="connsiteX62" fmla="*/ 11472138 w 12192000"/>
              <a:gd name="connsiteY62" fmla="*/ 6443559 h 6858000"/>
              <a:gd name="connsiteX63" fmla="*/ 11472138 w 12192000"/>
              <a:gd name="connsiteY63" fmla="*/ 6318992 h 6858000"/>
              <a:gd name="connsiteX64" fmla="*/ 11476229 w 12192000"/>
              <a:gd name="connsiteY64" fmla="*/ 6312763 h 6858000"/>
              <a:gd name="connsiteX65" fmla="*/ 11088184 w 12192000"/>
              <a:gd name="connsiteY65" fmla="*/ 6302243 h 6858000"/>
              <a:gd name="connsiteX66" fmla="*/ 11082024 w 12192000"/>
              <a:gd name="connsiteY66" fmla="*/ 6304321 h 6858000"/>
              <a:gd name="connsiteX67" fmla="*/ 11079972 w 12192000"/>
              <a:gd name="connsiteY67" fmla="*/ 6310551 h 6858000"/>
              <a:gd name="connsiteX68" fmla="*/ 11121033 w 12192000"/>
              <a:gd name="connsiteY68" fmla="*/ 6468402 h 6858000"/>
              <a:gd name="connsiteX69" fmla="*/ 11145670 w 12192000"/>
              <a:gd name="connsiteY69" fmla="*/ 6489171 h 6858000"/>
              <a:gd name="connsiteX70" fmla="*/ 11153882 w 12192000"/>
              <a:gd name="connsiteY70" fmla="*/ 6489171 h 6858000"/>
              <a:gd name="connsiteX71" fmla="*/ 11149776 w 12192000"/>
              <a:gd name="connsiteY71" fmla="*/ 6497479 h 6858000"/>
              <a:gd name="connsiteX72" fmla="*/ 11149776 w 12192000"/>
              <a:gd name="connsiteY72" fmla="*/ 6499556 h 6858000"/>
              <a:gd name="connsiteX73" fmla="*/ 11125139 w 12192000"/>
              <a:gd name="connsiteY73" fmla="*/ 6518249 h 6858000"/>
              <a:gd name="connsiteX74" fmla="*/ 11090237 w 12192000"/>
              <a:gd name="connsiteY74" fmla="*/ 6516172 h 6858000"/>
              <a:gd name="connsiteX75" fmla="*/ 11084078 w 12192000"/>
              <a:gd name="connsiteY75" fmla="*/ 6518249 h 6858000"/>
              <a:gd name="connsiteX76" fmla="*/ 11082024 w 12192000"/>
              <a:gd name="connsiteY76" fmla="*/ 6522403 h 6858000"/>
              <a:gd name="connsiteX77" fmla="*/ 11082024 w 12192000"/>
              <a:gd name="connsiteY77" fmla="*/ 6541096 h 6858000"/>
              <a:gd name="connsiteX78" fmla="*/ 11088184 w 12192000"/>
              <a:gd name="connsiteY78" fmla="*/ 6547327 h 6858000"/>
              <a:gd name="connsiteX79" fmla="*/ 11135404 w 12192000"/>
              <a:gd name="connsiteY79" fmla="*/ 6553557 h 6858000"/>
              <a:gd name="connsiteX80" fmla="*/ 11137458 w 12192000"/>
              <a:gd name="connsiteY80" fmla="*/ 6553557 h 6858000"/>
              <a:gd name="connsiteX81" fmla="*/ 11190838 w 12192000"/>
              <a:gd name="connsiteY81" fmla="*/ 6501633 h 6858000"/>
              <a:gd name="connsiteX82" fmla="*/ 11223687 w 12192000"/>
              <a:gd name="connsiteY82" fmla="*/ 6372861 h 6858000"/>
              <a:gd name="connsiteX83" fmla="*/ 11236005 w 12192000"/>
              <a:gd name="connsiteY83" fmla="*/ 6331321 h 6858000"/>
              <a:gd name="connsiteX84" fmla="*/ 11240111 w 12192000"/>
              <a:gd name="connsiteY84" fmla="*/ 6310551 h 6858000"/>
              <a:gd name="connsiteX85" fmla="*/ 11238058 w 12192000"/>
              <a:gd name="connsiteY85" fmla="*/ 6304321 h 6858000"/>
              <a:gd name="connsiteX86" fmla="*/ 11233952 w 12192000"/>
              <a:gd name="connsiteY86" fmla="*/ 6302243 h 6858000"/>
              <a:gd name="connsiteX87" fmla="*/ 11205209 w 12192000"/>
              <a:gd name="connsiteY87" fmla="*/ 6302243 h 6858000"/>
              <a:gd name="connsiteX88" fmla="*/ 11199050 w 12192000"/>
              <a:gd name="connsiteY88" fmla="*/ 6306398 h 6858000"/>
              <a:gd name="connsiteX89" fmla="*/ 11162094 w 12192000"/>
              <a:gd name="connsiteY89" fmla="*/ 6447632 h 6858000"/>
              <a:gd name="connsiteX90" fmla="*/ 11160041 w 12192000"/>
              <a:gd name="connsiteY90" fmla="*/ 6447632 h 6858000"/>
              <a:gd name="connsiteX91" fmla="*/ 11121033 w 12192000"/>
              <a:gd name="connsiteY91" fmla="*/ 6306398 h 6858000"/>
              <a:gd name="connsiteX92" fmla="*/ 11114874 w 12192000"/>
              <a:gd name="connsiteY92" fmla="*/ 6302243 h 6858000"/>
              <a:gd name="connsiteX93" fmla="*/ 11088184 w 12192000"/>
              <a:gd name="connsiteY93" fmla="*/ 6302243 h 6858000"/>
              <a:gd name="connsiteX94" fmla="*/ 11048412 w 12192000"/>
              <a:gd name="connsiteY94" fmla="*/ 6299906 h 6858000"/>
              <a:gd name="connsiteX95" fmla="*/ 10999317 w 12192000"/>
              <a:gd name="connsiteY95" fmla="*/ 6320715 h 6858000"/>
              <a:gd name="connsiteX96" fmla="*/ 10999317 w 12192000"/>
              <a:gd name="connsiteY96" fmla="*/ 6308230 h 6858000"/>
              <a:gd name="connsiteX97" fmla="*/ 10993181 w 12192000"/>
              <a:gd name="connsiteY97" fmla="*/ 6301987 h 6858000"/>
              <a:gd name="connsiteX98" fmla="*/ 10964542 w 12192000"/>
              <a:gd name="connsiteY98" fmla="*/ 6301987 h 6858000"/>
              <a:gd name="connsiteX99" fmla="*/ 10958406 w 12192000"/>
              <a:gd name="connsiteY99" fmla="*/ 6308230 h 6858000"/>
              <a:gd name="connsiteX100" fmla="*/ 10958406 w 12192000"/>
              <a:gd name="connsiteY100" fmla="*/ 6483025 h 6858000"/>
              <a:gd name="connsiteX101" fmla="*/ 10964542 w 12192000"/>
              <a:gd name="connsiteY101" fmla="*/ 6489268 h 6858000"/>
              <a:gd name="connsiteX102" fmla="*/ 10993181 w 12192000"/>
              <a:gd name="connsiteY102" fmla="*/ 6489268 h 6858000"/>
              <a:gd name="connsiteX103" fmla="*/ 10999317 w 12192000"/>
              <a:gd name="connsiteY103" fmla="*/ 6483025 h 6858000"/>
              <a:gd name="connsiteX104" fmla="*/ 10999317 w 12192000"/>
              <a:gd name="connsiteY104" fmla="*/ 6362333 h 6858000"/>
              <a:gd name="connsiteX105" fmla="*/ 11050457 w 12192000"/>
              <a:gd name="connsiteY105" fmla="*/ 6339443 h 6858000"/>
              <a:gd name="connsiteX106" fmla="*/ 11056594 w 12192000"/>
              <a:gd name="connsiteY106" fmla="*/ 6333200 h 6858000"/>
              <a:gd name="connsiteX107" fmla="*/ 11056594 w 12192000"/>
              <a:gd name="connsiteY107" fmla="*/ 6306149 h 6858000"/>
              <a:gd name="connsiteX108" fmla="*/ 11054548 w 12192000"/>
              <a:gd name="connsiteY108" fmla="*/ 6301987 h 6858000"/>
              <a:gd name="connsiteX109" fmla="*/ 11048412 w 12192000"/>
              <a:gd name="connsiteY109" fmla="*/ 6299906 h 6858000"/>
              <a:gd name="connsiteX110" fmla="*/ 10847504 w 12192000"/>
              <a:gd name="connsiteY110" fmla="*/ 6296399 h 6858000"/>
              <a:gd name="connsiteX111" fmla="*/ 10777148 w 12192000"/>
              <a:gd name="connsiteY111" fmla="*/ 6304717 h 6858000"/>
              <a:gd name="connsiteX112" fmla="*/ 10770940 w 12192000"/>
              <a:gd name="connsiteY112" fmla="*/ 6310955 h 6858000"/>
              <a:gd name="connsiteX113" fmla="*/ 10773009 w 12192000"/>
              <a:gd name="connsiteY113" fmla="*/ 6335908 h 6858000"/>
              <a:gd name="connsiteX114" fmla="*/ 10775079 w 12192000"/>
              <a:gd name="connsiteY114" fmla="*/ 6340067 h 6858000"/>
              <a:gd name="connsiteX115" fmla="*/ 10779217 w 12192000"/>
              <a:gd name="connsiteY115" fmla="*/ 6342146 h 6858000"/>
              <a:gd name="connsiteX116" fmla="*/ 10845434 w 12192000"/>
              <a:gd name="connsiteY116" fmla="*/ 6337987 h 6858000"/>
              <a:gd name="connsiteX117" fmla="*/ 10868196 w 12192000"/>
              <a:gd name="connsiteY117" fmla="*/ 6360861 h 6858000"/>
              <a:gd name="connsiteX118" fmla="*/ 10868196 w 12192000"/>
              <a:gd name="connsiteY118" fmla="*/ 6373337 h 6858000"/>
              <a:gd name="connsiteX119" fmla="*/ 10822672 w 12192000"/>
              <a:gd name="connsiteY119" fmla="*/ 6377496 h 6858000"/>
              <a:gd name="connsiteX120" fmla="*/ 10758524 w 12192000"/>
              <a:gd name="connsiteY120" fmla="*/ 6433640 h 6858000"/>
              <a:gd name="connsiteX121" fmla="*/ 10814395 w 12192000"/>
              <a:gd name="connsiteY121" fmla="*/ 6493943 h 6858000"/>
              <a:gd name="connsiteX122" fmla="*/ 10874404 w 12192000"/>
              <a:gd name="connsiteY122" fmla="*/ 6481467 h 6858000"/>
              <a:gd name="connsiteX123" fmla="*/ 10903374 w 12192000"/>
              <a:gd name="connsiteY123" fmla="*/ 6493943 h 6858000"/>
              <a:gd name="connsiteX124" fmla="*/ 10909582 w 12192000"/>
              <a:gd name="connsiteY124" fmla="*/ 6491864 h 6858000"/>
              <a:gd name="connsiteX125" fmla="*/ 10911651 w 12192000"/>
              <a:gd name="connsiteY125" fmla="*/ 6485626 h 6858000"/>
              <a:gd name="connsiteX126" fmla="*/ 10911651 w 12192000"/>
              <a:gd name="connsiteY126" fmla="*/ 6360861 h 6858000"/>
              <a:gd name="connsiteX127" fmla="*/ 10847504 w 12192000"/>
              <a:gd name="connsiteY127" fmla="*/ 6296399 h 6858000"/>
              <a:gd name="connsiteX128" fmla="*/ 10518899 w 12192000"/>
              <a:gd name="connsiteY128" fmla="*/ 6296399 h 6858000"/>
              <a:gd name="connsiteX129" fmla="*/ 10434738 w 12192000"/>
              <a:gd name="connsiteY129" fmla="*/ 6395171 h 6858000"/>
              <a:gd name="connsiteX130" fmla="*/ 10518899 w 12192000"/>
              <a:gd name="connsiteY130" fmla="*/ 6493943 h 6858000"/>
              <a:gd name="connsiteX131" fmla="*/ 10603060 w 12192000"/>
              <a:gd name="connsiteY131" fmla="*/ 6395171 h 6858000"/>
              <a:gd name="connsiteX132" fmla="*/ 10518899 w 12192000"/>
              <a:gd name="connsiteY132" fmla="*/ 6296399 h 6858000"/>
              <a:gd name="connsiteX133" fmla="*/ 10302945 w 12192000"/>
              <a:gd name="connsiteY133" fmla="*/ 6270683 h 6858000"/>
              <a:gd name="connsiteX134" fmla="*/ 10319310 w 12192000"/>
              <a:gd name="connsiteY134" fmla="*/ 6270683 h 6858000"/>
              <a:gd name="connsiteX135" fmla="*/ 10362267 w 12192000"/>
              <a:gd name="connsiteY135" fmla="*/ 6310425 h 6858000"/>
              <a:gd name="connsiteX136" fmla="*/ 10317264 w 12192000"/>
              <a:gd name="connsiteY136" fmla="*/ 6348076 h 6858000"/>
              <a:gd name="connsiteX137" fmla="*/ 10272261 w 12192000"/>
              <a:gd name="connsiteY137" fmla="*/ 6348076 h 6858000"/>
              <a:gd name="connsiteX138" fmla="*/ 10272261 w 12192000"/>
              <a:gd name="connsiteY138" fmla="*/ 6272775 h 6858000"/>
              <a:gd name="connsiteX139" fmla="*/ 10302945 w 12192000"/>
              <a:gd name="connsiteY139" fmla="*/ 6270683 h 6858000"/>
              <a:gd name="connsiteX140" fmla="*/ 10679182 w 12192000"/>
              <a:gd name="connsiteY140" fmla="*/ 6258994 h 6858000"/>
              <a:gd name="connsiteX141" fmla="*/ 10650472 w 12192000"/>
              <a:gd name="connsiteY141" fmla="*/ 6265238 h 6858000"/>
              <a:gd name="connsiteX142" fmla="*/ 10644320 w 12192000"/>
              <a:gd name="connsiteY142" fmla="*/ 6271482 h 6858000"/>
              <a:gd name="connsiteX143" fmla="*/ 10644320 w 12192000"/>
              <a:gd name="connsiteY143" fmla="*/ 6302704 h 6858000"/>
              <a:gd name="connsiteX144" fmla="*/ 10627914 w 12192000"/>
              <a:gd name="connsiteY144" fmla="*/ 6302704 h 6858000"/>
              <a:gd name="connsiteX145" fmla="*/ 10621762 w 12192000"/>
              <a:gd name="connsiteY145" fmla="*/ 6308949 h 6858000"/>
              <a:gd name="connsiteX146" fmla="*/ 10621762 w 12192000"/>
              <a:gd name="connsiteY146" fmla="*/ 6333927 h 6858000"/>
              <a:gd name="connsiteX147" fmla="*/ 10627914 w 12192000"/>
              <a:gd name="connsiteY147" fmla="*/ 6340171 h 6858000"/>
              <a:gd name="connsiteX148" fmla="*/ 10644320 w 12192000"/>
              <a:gd name="connsiteY148" fmla="*/ 6340171 h 6858000"/>
              <a:gd name="connsiteX149" fmla="*/ 10644320 w 12192000"/>
              <a:gd name="connsiteY149" fmla="*/ 6423430 h 6858000"/>
              <a:gd name="connsiteX150" fmla="*/ 10699689 w 12192000"/>
              <a:gd name="connsiteY150" fmla="*/ 6496281 h 6858000"/>
              <a:gd name="connsiteX151" fmla="*/ 10732500 w 12192000"/>
              <a:gd name="connsiteY151" fmla="*/ 6492118 h 6858000"/>
              <a:gd name="connsiteX152" fmla="*/ 10738652 w 12192000"/>
              <a:gd name="connsiteY152" fmla="*/ 6483792 h 6858000"/>
              <a:gd name="connsiteX153" fmla="*/ 10736602 w 12192000"/>
              <a:gd name="connsiteY153" fmla="*/ 6460896 h 6858000"/>
              <a:gd name="connsiteX154" fmla="*/ 10730449 w 12192000"/>
              <a:gd name="connsiteY154" fmla="*/ 6452570 h 6858000"/>
              <a:gd name="connsiteX155" fmla="*/ 10705841 w 12192000"/>
              <a:gd name="connsiteY155" fmla="*/ 6454652 h 6858000"/>
              <a:gd name="connsiteX156" fmla="*/ 10687385 w 12192000"/>
              <a:gd name="connsiteY156" fmla="*/ 6417185 h 6858000"/>
              <a:gd name="connsiteX157" fmla="*/ 10687385 w 12192000"/>
              <a:gd name="connsiteY157" fmla="*/ 6340171 h 6858000"/>
              <a:gd name="connsiteX158" fmla="*/ 10730449 w 12192000"/>
              <a:gd name="connsiteY158" fmla="*/ 6340171 h 6858000"/>
              <a:gd name="connsiteX159" fmla="*/ 10736602 w 12192000"/>
              <a:gd name="connsiteY159" fmla="*/ 6333927 h 6858000"/>
              <a:gd name="connsiteX160" fmla="*/ 10736602 w 12192000"/>
              <a:gd name="connsiteY160" fmla="*/ 6308949 h 6858000"/>
              <a:gd name="connsiteX161" fmla="*/ 10730449 w 12192000"/>
              <a:gd name="connsiteY161" fmla="*/ 6302704 h 6858000"/>
              <a:gd name="connsiteX162" fmla="*/ 10687385 w 12192000"/>
              <a:gd name="connsiteY162" fmla="*/ 6302704 h 6858000"/>
              <a:gd name="connsiteX163" fmla="*/ 10687385 w 12192000"/>
              <a:gd name="connsiteY163" fmla="*/ 6265238 h 6858000"/>
              <a:gd name="connsiteX164" fmla="*/ 10685334 w 12192000"/>
              <a:gd name="connsiteY164" fmla="*/ 6258994 h 6858000"/>
              <a:gd name="connsiteX165" fmla="*/ 10679182 w 12192000"/>
              <a:gd name="connsiteY165" fmla="*/ 6258994 h 6858000"/>
              <a:gd name="connsiteX166" fmla="*/ 10313278 w 12192000"/>
              <a:gd name="connsiteY166" fmla="*/ 6229772 h 6858000"/>
              <a:gd name="connsiteX167" fmla="*/ 10232861 w 12192000"/>
              <a:gd name="connsiteY167" fmla="*/ 6233924 h 6858000"/>
              <a:gd name="connsiteX168" fmla="*/ 10226674 w 12192000"/>
              <a:gd name="connsiteY168" fmla="*/ 6242228 h 6858000"/>
              <a:gd name="connsiteX169" fmla="*/ 10226674 w 12192000"/>
              <a:gd name="connsiteY169" fmla="*/ 6483040 h 6858000"/>
              <a:gd name="connsiteX170" fmla="*/ 10234922 w 12192000"/>
              <a:gd name="connsiteY170" fmla="*/ 6489268 h 6858000"/>
              <a:gd name="connsiteX171" fmla="*/ 10263790 w 12192000"/>
              <a:gd name="connsiteY171" fmla="*/ 6489268 h 6858000"/>
              <a:gd name="connsiteX172" fmla="*/ 10272038 w 12192000"/>
              <a:gd name="connsiteY172" fmla="*/ 6483040 h 6858000"/>
              <a:gd name="connsiteX173" fmla="*/ 10272038 w 12192000"/>
              <a:gd name="connsiteY173" fmla="*/ 6387546 h 6858000"/>
              <a:gd name="connsiteX174" fmla="*/ 10321526 w 12192000"/>
              <a:gd name="connsiteY174" fmla="*/ 6389621 h 6858000"/>
              <a:gd name="connsiteX175" fmla="*/ 10362766 w 12192000"/>
              <a:gd name="connsiteY175" fmla="*/ 6485115 h 6858000"/>
              <a:gd name="connsiteX176" fmla="*/ 10368952 w 12192000"/>
              <a:gd name="connsiteY176" fmla="*/ 6489268 h 6858000"/>
              <a:gd name="connsiteX177" fmla="*/ 10401944 w 12192000"/>
              <a:gd name="connsiteY177" fmla="*/ 6489268 h 6858000"/>
              <a:gd name="connsiteX178" fmla="*/ 10408130 w 12192000"/>
              <a:gd name="connsiteY178" fmla="*/ 6487192 h 6858000"/>
              <a:gd name="connsiteX179" fmla="*/ 10410192 w 12192000"/>
              <a:gd name="connsiteY179" fmla="*/ 6480964 h 6858000"/>
              <a:gd name="connsiteX180" fmla="*/ 10362766 w 12192000"/>
              <a:gd name="connsiteY180" fmla="*/ 6377166 h 6858000"/>
              <a:gd name="connsiteX181" fmla="*/ 10408130 w 12192000"/>
              <a:gd name="connsiteY181" fmla="*/ 6308658 h 6858000"/>
              <a:gd name="connsiteX182" fmla="*/ 10319464 w 12192000"/>
              <a:gd name="connsiteY182" fmla="*/ 6229772 h 6858000"/>
              <a:gd name="connsiteX183" fmla="*/ 10313278 w 12192000"/>
              <a:gd name="connsiteY183" fmla="*/ 6229772 h 6858000"/>
              <a:gd name="connsiteX184" fmla="*/ 11675833 w 12192000"/>
              <a:gd name="connsiteY184" fmla="*/ 6196766 h 6858000"/>
              <a:gd name="connsiteX185" fmla="*/ 11684076 w 12192000"/>
              <a:gd name="connsiteY185" fmla="*/ 6196766 h 6858000"/>
              <a:gd name="connsiteX186" fmla="*/ 11791218 w 12192000"/>
              <a:gd name="connsiteY186" fmla="*/ 6258579 h 6858000"/>
              <a:gd name="connsiteX187" fmla="*/ 11795339 w 12192000"/>
              <a:gd name="connsiteY187" fmla="*/ 6264760 h 6858000"/>
              <a:gd name="connsiteX188" fmla="*/ 11787097 w 12192000"/>
              <a:gd name="connsiteY188" fmla="*/ 6270941 h 6858000"/>
              <a:gd name="connsiteX189" fmla="*/ 11696438 w 12192000"/>
              <a:gd name="connsiteY189" fmla="*/ 6314210 h 6858000"/>
              <a:gd name="connsiteX190" fmla="*/ 11686136 w 12192000"/>
              <a:gd name="connsiteY190" fmla="*/ 6316270 h 6858000"/>
              <a:gd name="connsiteX191" fmla="*/ 11682015 w 12192000"/>
              <a:gd name="connsiteY191" fmla="*/ 6305968 h 6858000"/>
              <a:gd name="connsiteX192" fmla="*/ 11673773 w 12192000"/>
              <a:gd name="connsiteY192" fmla="*/ 6205007 h 6858000"/>
              <a:gd name="connsiteX193" fmla="*/ 11675833 w 12192000"/>
              <a:gd name="connsiteY193" fmla="*/ 6196766 h 6858000"/>
              <a:gd name="connsiteX194" fmla="*/ 11618498 w 12192000"/>
              <a:gd name="connsiteY194" fmla="*/ 6195995 h 6858000"/>
              <a:gd name="connsiteX195" fmla="*/ 11622619 w 12192000"/>
              <a:gd name="connsiteY195" fmla="*/ 6196770 h 6858000"/>
              <a:gd name="connsiteX196" fmla="*/ 11624679 w 12192000"/>
              <a:gd name="connsiteY196" fmla="*/ 6207095 h 6858000"/>
              <a:gd name="connsiteX197" fmla="*/ 11616438 w 12192000"/>
              <a:gd name="connsiteY197" fmla="*/ 6308283 h 6858000"/>
              <a:gd name="connsiteX198" fmla="*/ 11612316 w 12192000"/>
              <a:gd name="connsiteY198" fmla="*/ 6316543 h 6858000"/>
              <a:gd name="connsiteX199" fmla="*/ 11602015 w 12192000"/>
              <a:gd name="connsiteY199" fmla="*/ 6316543 h 6858000"/>
              <a:gd name="connsiteX200" fmla="*/ 11511355 w 12192000"/>
              <a:gd name="connsiteY200" fmla="*/ 6271112 h 6858000"/>
              <a:gd name="connsiteX201" fmla="*/ 11503114 w 12192000"/>
              <a:gd name="connsiteY201" fmla="*/ 6264917 h 6858000"/>
              <a:gd name="connsiteX202" fmla="*/ 11507235 w 12192000"/>
              <a:gd name="connsiteY202" fmla="*/ 6258721 h 6858000"/>
              <a:gd name="connsiteX203" fmla="*/ 11614377 w 12192000"/>
              <a:gd name="connsiteY203" fmla="*/ 6196770 h 6858000"/>
              <a:gd name="connsiteX204" fmla="*/ 11618498 w 12192000"/>
              <a:gd name="connsiteY204" fmla="*/ 6195995 h 6858000"/>
              <a:gd name="connsiteX205" fmla="*/ 11649811 w 12192000"/>
              <a:gd name="connsiteY205" fmla="*/ 6160806 h 6858000"/>
              <a:gd name="connsiteX206" fmla="*/ 11432980 w 12192000"/>
              <a:gd name="connsiteY206" fmla="*/ 6379976 h 6858000"/>
              <a:gd name="connsiteX207" fmla="*/ 11649811 w 12192000"/>
              <a:gd name="connsiteY207" fmla="*/ 6599145 h 6858000"/>
              <a:gd name="connsiteX208" fmla="*/ 11866643 w 12192000"/>
              <a:gd name="connsiteY208" fmla="*/ 6379976 h 6858000"/>
              <a:gd name="connsiteX209" fmla="*/ 11649811 w 12192000"/>
              <a:gd name="connsiteY209" fmla="*/ 6160806 h 6858000"/>
              <a:gd name="connsiteX210" fmla="*/ 11649226 w 12192000"/>
              <a:gd name="connsiteY210" fmla="*/ 6129247 h 6858000"/>
              <a:gd name="connsiteX211" fmla="*/ 11895865 w 12192000"/>
              <a:gd name="connsiteY211" fmla="*/ 6378808 h 6858000"/>
              <a:gd name="connsiteX212" fmla="*/ 11649226 w 12192000"/>
              <a:gd name="connsiteY212" fmla="*/ 6628369 h 6858000"/>
              <a:gd name="connsiteX213" fmla="*/ 11402588 w 12192000"/>
              <a:gd name="connsiteY213" fmla="*/ 6378808 h 6858000"/>
              <a:gd name="connsiteX214" fmla="*/ 11649226 w 12192000"/>
              <a:gd name="connsiteY214" fmla="*/ 6129247 h 6858000"/>
              <a:gd name="connsiteX215" fmla="*/ 11636303 w 12192000"/>
              <a:gd name="connsiteY215" fmla="*/ 6050671 h 6858000"/>
              <a:gd name="connsiteX216" fmla="*/ 11623964 w 12192000"/>
              <a:gd name="connsiteY216" fmla="*/ 6100554 h 6858000"/>
              <a:gd name="connsiteX217" fmla="*/ 11601342 w 12192000"/>
              <a:gd name="connsiteY217" fmla="*/ 6104711 h 6858000"/>
              <a:gd name="connsiteX218" fmla="*/ 11574607 w 12192000"/>
              <a:gd name="connsiteY218" fmla="*/ 6058985 h 6858000"/>
              <a:gd name="connsiteX219" fmla="*/ 11574607 w 12192000"/>
              <a:gd name="connsiteY219" fmla="*/ 6056906 h 6858000"/>
              <a:gd name="connsiteX220" fmla="*/ 11572550 w 12192000"/>
              <a:gd name="connsiteY220" fmla="*/ 6058985 h 6858000"/>
              <a:gd name="connsiteX221" fmla="*/ 11551985 w 12192000"/>
              <a:gd name="connsiteY221" fmla="*/ 6063142 h 6858000"/>
              <a:gd name="connsiteX222" fmla="*/ 11551985 w 12192000"/>
              <a:gd name="connsiteY222" fmla="*/ 6065220 h 6858000"/>
              <a:gd name="connsiteX223" fmla="*/ 11547872 w 12192000"/>
              <a:gd name="connsiteY223" fmla="*/ 6090162 h 6858000"/>
              <a:gd name="connsiteX224" fmla="*/ 11551985 w 12192000"/>
              <a:gd name="connsiteY224" fmla="*/ 6117182 h 6858000"/>
              <a:gd name="connsiteX225" fmla="*/ 11531420 w 12192000"/>
              <a:gd name="connsiteY225" fmla="*/ 6125495 h 6858000"/>
              <a:gd name="connsiteX226" fmla="*/ 11494402 w 12192000"/>
              <a:gd name="connsiteY226" fmla="*/ 6090162 h 6858000"/>
              <a:gd name="connsiteX227" fmla="*/ 11494402 w 12192000"/>
              <a:gd name="connsiteY227" fmla="*/ 6088083 h 6858000"/>
              <a:gd name="connsiteX228" fmla="*/ 11492346 w 12192000"/>
              <a:gd name="connsiteY228" fmla="*/ 6088083 h 6858000"/>
              <a:gd name="connsiteX229" fmla="*/ 11473837 w 12192000"/>
              <a:gd name="connsiteY229" fmla="*/ 6100554 h 6858000"/>
              <a:gd name="connsiteX230" fmla="*/ 11473837 w 12192000"/>
              <a:gd name="connsiteY230" fmla="*/ 6102632 h 6858000"/>
              <a:gd name="connsiteX231" fmla="*/ 11486176 w 12192000"/>
              <a:gd name="connsiteY231" fmla="*/ 6152515 h 6858000"/>
              <a:gd name="connsiteX232" fmla="*/ 11469724 w 12192000"/>
              <a:gd name="connsiteY232" fmla="*/ 6164986 h 6858000"/>
              <a:gd name="connsiteX233" fmla="*/ 11426536 w 12192000"/>
              <a:gd name="connsiteY233" fmla="*/ 6137966 h 6858000"/>
              <a:gd name="connsiteX234" fmla="*/ 11424480 w 12192000"/>
              <a:gd name="connsiteY234" fmla="*/ 6137966 h 6858000"/>
              <a:gd name="connsiteX235" fmla="*/ 11424480 w 12192000"/>
              <a:gd name="connsiteY235" fmla="*/ 6140044 h 6858000"/>
              <a:gd name="connsiteX236" fmla="*/ 11408027 w 12192000"/>
              <a:gd name="connsiteY236" fmla="*/ 6154594 h 6858000"/>
              <a:gd name="connsiteX237" fmla="*/ 11408027 w 12192000"/>
              <a:gd name="connsiteY237" fmla="*/ 6156672 h 6858000"/>
              <a:gd name="connsiteX238" fmla="*/ 11434763 w 12192000"/>
              <a:gd name="connsiteY238" fmla="*/ 6202398 h 6858000"/>
              <a:gd name="connsiteX239" fmla="*/ 11420366 w 12192000"/>
              <a:gd name="connsiteY239" fmla="*/ 6219026 h 6858000"/>
              <a:gd name="connsiteX240" fmla="*/ 11371010 w 12192000"/>
              <a:gd name="connsiteY240" fmla="*/ 6206555 h 6858000"/>
              <a:gd name="connsiteX241" fmla="*/ 11368953 w 12192000"/>
              <a:gd name="connsiteY241" fmla="*/ 6206555 h 6858000"/>
              <a:gd name="connsiteX242" fmla="*/ 11358671 w 12192000"/>
              <a:gd name="connsiteY242" fmla="*/ 6225261 h 6858000"/>
              <a:gd name="connsiteX243" fmla="*/ 11358671 w 12192000"/>
              <a:gd name="connsiteY243" fmla="*/ 6227340 h 6858000"/>
              <a:gd name="connsiteX244" fmla="*/ 11395688 w 12192000"/>
              <a:gd name="connsiteY244" fmla="*/ 6264752 h 6858000"/>
              <a:gd name="connsiteX245" fmla="*/ 11387462 w 12192000"/>
              <a:gd name="connsiteY245" fmla="*/ 6283458 h 6858000"/>
              <a:gd name="connsiteX246" fmla="*/ 11336049 w 12192000"/>
              <a:gd name="connsiteY246" fmla="*/ 6283458 h 6858000"/>
              <a:gd name="connsiteX247" fmla="*/ 11333992 w 12192000"/>
              <a:gd name="connsiteY247" fmla="*/ 6283458 h 6858000"/>
              <a:gd name="connsiteX248" fmla="*/ 11333992 w 12192000"/>
              <a:gd name="connsiteY248" fmla="*/ 6285536 h 6858000"/>
              <a:gd name="connsiteX249" fmla="*/ 11327823 w 12192000"/>
              <a:gd name="connsiteY249" fmla="*/ 6306320 h 6858000"/>
              <a:gd name="connsiteX250" fmla="*/ 11329879 w 12192000"/>
              <a:gd name="connsiteY250" fmla="*/ 6308399 h 6858000"/>
              <a:gd name="connsiteX251" fmla="*/ 11373066 w 12192000"/>
              <a:gd name="connsiteY251" fmla="*/ 6333340 h 6858000"/>
              <a:gd name="connsiteX252" fmla="*/ 11371010 w 12192000"/>
              <a:gd name="connsiteY252" fmla="*/ 6356204 h 6858000"/>
              <a:gd name="connsiteX253" fmla="*/ 11321653 w 12192000"/>
              <a:gd name="connsiteY253" fmla="*/ 6368675 h 6858000"/>
              <a:gd name="connsiteX254" fmla="*/ 11319596 w 12192000"/>
              <a:gd name="connsiteY254" fmla="*/ 6368675 h 6858000"/>
              <a:gd name="connsiteX255" fmla="*/ 11319596 w 12192000"/>
              <a:gd name="connsiteY255" fmla="*/ 6370752 h 6858000"/>
              <a:gd name="connsiteX256" fmla="*/ 11319596 w 12192000"/>
              <a:gd name="connsiteY256" fmla="*/ 6381145 h 6858000"/>
              <a:gd name="connsiteX257" fmla="*/ 11319596 w 12192000"/>
              <a:gd name="connsiteY257" fmla="*/ 6391537 h 6858000"/>
              <a:gd name="connsiteX258" fmla="*/ 11319596 w 12192000"/>
              <a:gd name="connsiteY258" fmla="*/ 6393616 h 6858000"/>
              <a:gd name="connsiteX259" fmla="*/ 11321653 w 12192000"/>
              <a:gd name="connsiteY259" fmla="*/ 6393616 h 6858000"/>
              <a:gd name="connsiteX260" fmla="*/ 11371010 w 12192000"/>
              <a:gd name="connsiteY260" fmla="*/ 6406087 h 6858000"/>
              <a:gd name="connsiteX261" fmla="*/ 11375123 w 12192000"/>
              <a:gd name="connsiteY261" fmla="*/ 6428949 h 6858000"/>
              <a:gd name="connsiteX262" fmla="*/ 11329879 w 12192000"/>
              <a:gd name="connsiteY262" fmla="*/ 6455969 h 6858000"/>
              <a:gd name="connsiteX263" fmla="*/ 11327823 w 12192000"/>
              <a:gd name="connsiteY263" fmla="*/ 6455969 h 6858000"/>
              <a:gd name="connsiteX264" fmla="*/ 11327823 w 12192000"/>
              <a:gd name="connsiteY264" fmla="*/ 6458048 h 6858000"/>
              <a:gd name="connsiteX265" fmla="*/ 11333992 w 12192000"/>
              <a:gd name="connsiteY265" fmla="*/ 6478833 h 6858000"/>
              <a:gd name="connsiteX266" fmla="*/ 11336049 w 12192000"/>
              <a:gd name="connsiteY266" fmla="*/ 6478833 h 6858000"/>
              <a:gd name="connsiteX267" fmla="*/ 11387462 w 12192000"/>
              <a:gd name="connsiteY267" fmla="*/ 6478833 h 6858000"/>
              <a:gd name="connsiteX268" fmla="*/ 11395688 w 12192000"/>
              <a:gd name="connsiteY268" fmla="*/ 6499616 h 6858000"/>
              <a:gd name="connsiteX269" fmla="*/ 11358671 w 12192000"/>
              <a:gd name="connsiteY269" fmla="*/ 6537029 h 6858000"/>
              <a:gd name="connsiteX270" fmla="*/ 11358671 w 12192000"/>
              <a:gd name="connsiteY270" fmla="*/ 6539107 h 6858000"/>
              <a:gd name="connsiteX271" fmla="*/ 11371010 w 12192000"/>
              <a:gd name="connsiteY271" fmla="*/ 6557813 h 6858000"/>
              <a:gd name="connsiteX272" fmla="*/ 11422423 w 12192000"/>
              <a:gd name="connsiteY272" fmla="*/ 6543265 h 6858000"/>
              <a:gd name="connsiteX273" fmla="*/ 11434763 w 12192000"/>
              <a:gd name="connsiteY273" fmla="*/ 6561971 h 6858000"/>
              <a:gd name="connsiteX274" fmla="*/ 11408027 w 12192000"/>
              <a:gd name="connsiteY274" fmla="*/ 6607697 h 6858000"/>
              <a:gd name="connsiteX275" fmla="*/ 11410084 w 12192000"/>
              <a:gd name="connsiteY275" fmla="*/ 6609774 h 6858000"/>
              <a:gd name="connsiteX276" fmla="*/ 11424480 w 12192000"/>
              <a:gd name="connsiteY276" fmla="*/ 6624324 h 6858000"/>
              <a:gd name="connsiteX277" fmla="*/ 11426536 w 12192000"/>
              <a:gd name="connsiteY277" fmla="*/ 6624324 h 6858000"/>
              <a:gd name="connsiteX278" fmla="*/ 11471780 w 12192000"/>
              <a:gd name="connsiteY278" fmla="*/ 6597304 h 6858000"/>
              <a:gd name="connsiteX279" fmla="*/ 11488233 w 12192000"/>
              <a:gd name="connsiteY279" fmla="*/ 6611853 h 6858000"/>
              <a:gd name="connsiteX280" fmla="*/ 11475894 w 12192000"/>
              <a:gd name="connsiteY280" fmla="*/ 6661736 h 6858000"/>
              <a:gd name="connsiteX281" fmla="*/ 11475894 w 12192000"/>
              <a:gd name="connsiteY281" fmla="*/ 6663815 h 6858000"/>
              <a:gd name="connsiteX282" fmla="*/ 11494402 w 12192000"/>
              <a:gd name="connsiteY282" fmla="*/ 6674206 h 6858000"/>
              <a:gd name="connsiteX283" fmla="*/ 11494402 w 12192000"/>
              <a:gd name="connsiteY283" fmla="*/ 6676285 h 6858000"/>
              <a:gd name="connsiteX284" fmla="*/ 11496459 w 12192000"/>
              <a:gd name="connsiteY284" fmla="*/ 6674206 h 6858000"/>
              <a:gd name="connsiteX285" fmla="*/ 11533476 w 12192000"/>
              <a:gd name="connsiteY285" fmla="*/ 6636795 h 6858000"/>
              <a:gd name="connsiteX286" fmla="*/ 11551985 w 12192000"/>
              <a:gd name="connsiteY286" fmla="*/ 6645109 h 6858000"/>
              <a:gd name="connsiteX287" fmla="*/ 11549928 w 12192000"/>
              <a:gd name="connsiteY287" fmla="*/ 6672129 h 6858000"/>
              <a:gd name="connsiteX288" fmla="*/ 11551985 w 12192000"/>
              <a:gd name="connsiteY288" fmla="*/ 6697070 h 6858000"/>
              <a:gd name="connsiteX289" fmla="*/ 11551985 w 12192000"/>
              <a:gd name="connsiteY289" fmla="*/ 6699148 h 6858000"/>
              <a:gd name="connsiteX290" fmla="*/ 11554042 w 12192000"/>
              <a:gd name="connsiteY290" fmla="*/ 6699148 h 6858000"/>
              <a:gd name="connsiteX291" fmla="*/ 11574607 w 12192000"/>
              <a:gd name="connsiteY291" fmla="*/ 6705383 h 6858000"/>
              <a:gd name="connsiteX292" fmla="*/ 11576663 w 12192000"/>
              <a:gd name="connsiteY292" fmla="*/ 6705383 h 6858000"/>
              <a:gd name="connsiteX293" fmla="*/ 11601342 w 12192000"/>
              <a:gd name="connsiteY293" fmla="*/ 6659658 h 6858000"/>
              <a:gd name="connsiteX294" fmla="*/ 11623964 w 12192000"/>
              <a:gd name="connsiteY294" fmla="*/ 6661736 h 6858000"/>
              <a:gd name="connsiteX295" fmla="*/ 11636303 w 12192000"/>
              <a:gd name="connsiteY295" fmla="*/ 6713697 h 6858000"/>
              <a:gd name="connsiteX296" fmla="*/ 11638359 w 12192000"/>
              <a:gd name="connsiteY296" fmla="*/ 6713697 h 6858000"/>
              <a:gd name="connsiteX297" fmla="*/ 11658925 w 12192000"/>
              <a:gd name="connsiteY297" fmla="*/ 6713697 h 6858000"/>
              <a:gd name="connsiteX298" fmla="*/ 11660982 w 12192000"/>
              <a:gd name="connsiteY298" fmla="*/ 6713697 h 6858000"/>
              <a:gd name="connsiteX299" fmla="*/ 11675378 w 12192000"/>
              <a:gd name="connsiteY299" fmla="*/ 6661736 h 6858000"/>
              <a:gd name="connsiteX300" fmla="*/ 11695943 w 12192000"/>
              <a:gd name="connsiteY300" fmla="*/ 6659658 h 6858000"/>
              <a:gd name="connsiteX301" fmla="*/ 11722678 w 12192000"/>
              <a:gd name="connsiteY301" fmla="*/ 6705383 h 6858000"/>
              <a:gd name="connsiteX302" fmla="*/ 11743243 w 12192000"/>
              <a:gd name="connsiteY302" fmla="*/ 6699148 h 6858000"/>
              <a:gd name="connsiteX303" fmla="*/ 11745300 w 12192000"/>
              <a:gd name="connsiteY303" fmla="*/ 6699148 h 6858000"/>
              <a:gd name="connsiteX304" fmla="*/ 11747356 w 12192000"/>
              <a:gd name="connsiteY304" fmla="*/ 6672129 h 6858000"/>
              <a:gd name="connsiteX305" fmla="*/ 11745300 w 12192000"/>
              <a:gd name="connsiteY305" fmla="*/ 6645109 h 6858000"/>
              <a:gd name="connsiteX306" fmla="*/ 11765865 w 12192000"/>
              <a:gd name="connsiteY306" fmla="*/ 6636795 h 6858000"/>
              <a:gd name="connsiteX307" fmla="*/ 11802882 w 12192000"/>
              <a:gd name="connsiteY307" fmla="*/ 6674206 h 6858000"/>
              <a:gd name="connsiteX308" fmla="*/ 11821391 w 12192000"/>
              <a:gd name="connsiteY308" fmla="*/ 6663815 h 6858000"/>
              <a:gd name="connsiteX309" fmla="*/ 11823448 w 12192000"/>
              <a:gd name="connsiteY309" fmla="*/ 6661736 h 6858000"/>
              <a:gd name="connsiteX310" fmla="*/ 11823448 w 12192000"/>
              <a:gd name="connsiteY310" fmla="*/ 6659658 h 6858000"/>
              <a:gd name="connsiteX311" fmla="*/ 11809052 w 12192000"/>
              <a:gd name="connsiteY311" fmla="*/ 6611853 h 6858000"/>
              <a:gd name="connsiteX312" fmla="*/ 11825504 w 12192000"/>
              <a:gd name="connsiteY312" fmla="*/ 6597304 h 6858000"/>
              <a:gd name="connsiteX313" fmla="*/ 11870748 w 12192000"/>
              <a:gd name="connsiteY313" fmla="*/ 6624324 h 6858000"/>
              <a:gd name="connsiteX314" fmla="*/ 11872805 w 12192000"/>
              <a:gd name="connsiteY314" fmla="*/ 6624324 h 6858000"/>
              <a:gd name="connsiteX315" fmla="*/ 11887201 w 12192000"/>
              <a:gd name="connsiteY315" fmla="*/ 6607697 h 6858000"/>
              <a:gd name="connsiteX316" fmla="*/ 11889257 w 12192000"/>
              <a:gd name="connsiteY316" fmla="*/ 6607697 h 6858000"/>
              <a:gd name="connsiteX317" fmla="*/ 11862522 w 12192000"/>
              <a:gd name="connsiteY317" fmla="*/ 6561971 h 6858000"/>
              <a:gd name="connsiteX318" fmla="*/ 11874861 w 12192000"/>
              <a:gd name="connsiteY318" fmla="*/ 6543265 h 6858000"/>
              <a:gd name="connsiteX319" fmla="*/ 11926275 w 12192000"/>
              <a:gd name="connsiteY319" fmla="*/ 6557813 h 6858000"/>
              <a:gd name="connsiteX320" fmla="*/ 11928331 w 12192000"/>
              <a:gd name="connsiteY320" fmla="*/ 6555735 h 6858000"/>
              <a:gd name="connsiteX321" fmla="*/ 11938614 w 12192000"/>
              <a:gd name="connsiteY321" fmla="*/ 6537029 h 6858000"/>
              <a:gd name="connsiteX322" fmla="*/ 11938614 w 12192000"/>
              <a:gd name="connsiteY322" fmla="*/ 6534951 h 6858000"/>
              <a:gd name="connsiteX323" fmla="*/ 11901596 w 12192000"/>
              <a:gd name="connsiteY323" fmla="*/ 6499616 h 6858000"/>
              <a:gd name="connsiteX324" fmla="*/ 11909822 w 12192000"/>
              <a:gd name="connsiteY324" fmla="*/ 6478833 h 6858000"/>
              <a:gd name="connsiteX325" fmla="*/ 11961236 w 12192000"/>
              <a:gd name="connsiteY325" fmla="*/ 6478833 h 6858000"/>
              <a:gd name="connsiteX326" fmla="*/ 11963292 w 12192000"/>
              <a:gd name="connsiteY326" fmla="*/ 6478833 h 6858000"/>
              <a:gd name="connsiteX327" fmla="*/ 11967405 w 12192000"/>
              <a:gd name="connsiteY327" fmla="*/ 6458048 h 6858000"/>
              <a:gd name="connsiteX328" fmla="*/ 11967405 w 12192000"/>
              <a:gd name="connsiteY328" fmla="*/ 6455969 h 6858000"/>
              <a:gd name="connsiteX329" fmla="*/ 11922162 w 12192000"/>
              <a:gd name="connsiteY329" fmla="*/ 6428949 h 6858000"/>
              <a:gd name="connsiteX330" fmla="*/ 11926275 w 12192000"/>
              <a:gd name="connsiteY330" fmla="*/ 6408165 h 6858000"/>
              <a:gd name="connsiteX331" fmla="*/ 11975632 w 12192000"/>
              <a:gd name="connsiteY331" fmla="*/ 6393616 h 6858000"/>
              <a:gd name="connsiteX332" fmla="*/ 11977688 w 12192000"/>
              <a:gd name="connsiteY332" fmla="*/ 6393616 h 6858000"/>
              <a:gd name="connsiteX333" fmla="*/ 11977688 w 12192000"/>
              <a:gd name="connsiteY333" fmla="*/ 6381145 h 6858000"/>
              <a:gd name="connsiteX334" fmla="*/ 11977688 w 12192000"/>
              <a:gd name="connsiteY334" fmla="*/ 6370752 h 6858000"/>
              <a:gd name="connsiteX335" fmla="*/ 11975632 w 12192000"/>
              <a:gd name="connsiteY335" fmla="*/ 6370752 h 6858000"/>
              <a:gd name="connsiteX336" fmla="*/ 11926275 w 12192000"/>
              <a:gd name="connsiteY336" fmla="*/ 6356204 h 6858000"/>
              <a:gd name="connsiteX337" fmla="*/ 11924218 w 12192000"/>
              <a:gd name="connsiteY337" fmla="*/ 6335419 h 6858000"/>
              <a:gd name="connsiteX338" fmla="*/ 11967405 w 12192000"/>
              <a:gd name="connsiteY338" fmla="*/ 6308399 h 6858000"/>
              <a:gd name="connsiteX339" fmla="*/ 11969462 w 12192000"/>
              <a:gd name="connsiteY339" fmla="*/ 6308399 h 6858000"/>
              <a:gd name="connsiteX340" fmla="*/ 11969462 w 12192000"/>
              <a:gd name="connsiteY340" fmla="*/ 6306320 h 6858000"/>
              <a:gd name="connsiteX341" fmla="*/ 11963292 w 12192000"/>
              <a:gd name="connsiteY341" fmla="*/ 6285536 h 6858000"/>
              <a:gd name="connsiteX342" fmla="*/ 11961236 w 12192000"/>
              <a:gd name="connsiteY342" fmla="*/ 6285536 h 6858000"/>
              <a:gd name="connsiteX343" fmla="*/ 11909822 w 12192000"/>
              <a:gd name="connsiteY343" fmla="*/ 6285536 h 6858000"/>
              <a:gd name="connsiteX344" fmla="*/ 11901596 w 12192000"/>
              <a:gd name="connsiteY344" fmla="*/ 6264752 h 6858000"/>
              <a:gd name="connsiteX345" fmla="*/ 11938614 w 12192000"/>
              <a:gd name="connsiteY345" fmla="*/ 6227340 h 6858000"/>
              <a:gd name="connsiteX346" fmla="*/ 11938614 w 12192000"/>
              <a:gd name="connsiteY346" fmla="*/ 6225261 h 6858000"/>
              <a:gd name="connsiteX347" fmla="*/ 11928331 w 12192000"/>
              <a:gd name="connsiteY347" fmla="*/ 6206555 h 6858000"/>
              <a:gd name="connsiteX348" fmla="*/ 11926275 w 12192000"/>
              <a:gd name="connsiteY348" fmla="*/ 6206555 h 6858000"/>
              <a:gd name="connsiteX349" fmla="*/ 11876918 w 12192000"/>
              <a:gd name="connsiteY349" fmla="*/ 6219026 h 6858000"/>
              <a:gd name="connsiteX350" fmla="*/ 11862522 w 12192000"/>
              <a:gd name="connsiteY350" fmla="*/ 6202398 h 6858000"/>
              <a:gd name="connsiteX351" fmla="*/ 11889257 w 12192000"/>
              <a:gd name="connsiteY351" fmla="*/ 6156672 h 6858000"/>
              <a:gd name="connsiteX352" fmla="*/ 11889257 w 12192000"/>
              <a:gd name="connsiteY352" fmla="*/ 6154594 h 6858000"/>
              <a:gd name="connsiteX353" fmla="*/ 11872805 w 12192000"/>
              <a:gd name="connsiteY353" fmla="*/ 6140044 h 6858000"/>
              <a:gd name="connsiteX354" fmla="*/ 11827561 w 12192000"/>
              <a:gd name="connsiteY354" fmla="*/ 6164986 h 6858000"/>
              <a:gd name="connsiteX355" fmla="*/ 11809052 w 12192000"/>
              <a:gd name="connsiteY355" fmla="*/ 6152515 h 6858000"/>
              <a:gd name="connsiteX356" fmla="*/ 11823448 w 12192000"/>
              <a:gd name="connsiteY356" fmla="*/ 6102632 h 6858000"/>
              <a:gd name="connsiteX357" fmla="*/ 11823448 w 12192000"/>
              <a:gd name="connsiteY357" fmla="*/ 6100554 h 6858000"/>
              <a:gd name="connsiteX358" fmla="*/ 11804939 w 12192000"/>
              <a:gd name="connsiteY358" fmla="*/ 6090162 h 6858000"/>
              <a:gd name="connsiteX359" fmla="*/ 11802882 w 12192000"/>
              <a:gd name="connsiteY359" fmla="*/ 6088083 h 6858000"/>
              <a:gd name="connsiteX360" fmla="*/ 11802882 w 12192000"/>
              <a:gd name="connsiteY360" fmla="*/ 6090162 h 6858000"/>
              <a:gd name="connsiteX361" fmla="*/ 11765865 w 12192000"/>
              <a:gd name="connsiteY361" fmla="*/ 6125495 h 6858000"/>
              <a:gd name="connsiteX362" fmla="*/ 11745300 w 12192000"/>
              <a:gd name="connsiteY362" fmla="*/ 6117182 h 6858000"/>
              <a:gd name="connsiteX363" fmla="*/ 11749412 w 12192000"/>
              <a:gd name="connsiteY363" fmla="*/ 6090162 h 6858000"/>
              <a:gd name="connsiteX364" fmla="*/ 11745300 w 12192000"/>
              <a:gd name="connsiteY364" fmla="*/ 6065220 h 6858000"/>
              <a:gd name="connsiteX365" fmla="*/ 11745300 w 12192000"/>
              <a:gd name="connsiteY365" fmla="*/ 6063142 h 6858000"/>
              <a:gd name="connsiteX366" fmla="*/ 11743243 w 12192000"/>
              <a:gd name="connsiteY366" fmla="*/ 6063142 h 6858000"/>
              <a:gd name="connsiteX367" fmla="*/ 11722678 w 12192000"/>
              <a:gd name="connsiteY367" fmla="*/ 6058985 h 6858000"/>
              <a:gd name="connsiteX368" fmla="*/ 11695943 w 12192000"/>
              <a:gd name="connsiteY368" fmla="*/ 6104711 h 6858000"/>
              <a:gd name="connsiteX369" fmla="*/ 11673321 w 12192000"/>
              <a:gd name="connsiteY369" fmla="*/ 6100554 h 6858000"/>
              <a:gd name="connsiteX370" fmla="*/ 11660982 w 12192000"/>
              <a:gd name="connsiteY370" fmla="*/ 6050671 h 6858000"/>
              <a:gd name="connsiteX371" fmla="*/ 11658925 w 12192000"/>
              <a:gd name="connsiteY371" fmla="*/ 6050671 h 6858000"/>
              <a:gd name="connsiteX372" fmla="*/ 11638359 w 12192000"/>
              <a:gd name="connsiteY372" fmla="*/ 6050671 h 6858000"/>
              <a:gd name="connsiteX373" fmla="*/ 11636303 w 12192000"/>
              <a:gd name="connsiteY373" fmla="*/ 6050671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8102"/>
                </a:moveTo>
                <a:cubicBezTo>
                  <a:pt x="11607483" y="6446018"/>
                  <a:pt x="11609524" y="6446018"/>
                  <a:pt x="11613605" y="6448102"/>
                </a:cubicBezTo>
                <a:cubicBezTo>
                  <a:pt x="11615645" y="6450187"/>
                  <a:pt x="11617686" y="6452271"/>
                  <a:pt x="11617686" y="6456440"/>
                </a:cubicBezTo>
                <a:cubicBezTo>
                  <a:pt x="11623808" y="6558584"/>
                  <a:pt x="11623808" y="6558584"/>
                  <a:pt x="11623808" y="6558584"/>
                </a:cubicBezTo>
                <a:cubicBezTo>
                  <a:pt x="11625848" y="6564837"/>
                  <a:pt x="11623808" y="6566922"/>
                  <a:pt x="11621767" y="6569006"/>
                </a:cubicBezTo>
                <a:cubicBezTo>
                  <a:pt x="11619727" y="6571091"/>
                  <a:pt x="11617686" y="6569006"/>
                  <a:pt x="11615645" y="6569006"/>
                </a:cubicBezTo>
                <a:cubicBezTo>
                  <a:pt x="11570752" y="6558584"/>
                  <a:pt x="11540142" y="6539822"/>
                  <a:pt x="11509533" y="6506470"/>
                </a:cubicBezTo>
                <a:cubicBezTo>
                  <a:pt x="11507492" y="6504386"/>
                  <a:pt x="11505451" y="6502301"/>
                  <a:pt x="11505451" y="6500217"/>
                </a:cubicBezTo>
                <a:cubicBezTo>
                  <a:pt x="11505451" y="6500217"/>
                  <a:pt x="11505451" y="6500217"/>
                  <a:pt x="11505451" y="6498131"/>
                </a:cubicBezTo>
                <a:cubicBezTo>
                  <a:pt x="11505451" y="6496047"/>
                  <a:pt x="11509533" y="6493962"/>
                  <a:pt x="11511573" y="6493962"/>
                </a:cubicBezTo>
                <a:cubicBezTo>
                  <a:pt x="11603402" y="6448102"/>
                  <a:pt x="11603402" y="6448102"/>
                  <a:pt x="11603402" y="6448102"/>
                </a:cubicBezTo>
                <a:close/>
                <a:moveTo>
                  <a:pt x="11686136" y="6446018"/>
                </a:moveTo>
                <a:cubicBezTo>
                  <a:pt x="11690256" y="6446018"/>
                  <a:pt x="11692317" y="6446018"/>
                  <a:pt x="11696438" y="6446018"/>
                </a:cubicBezTo>
                <a:cubicBezTo>
                  <a:pt x="11787097" y="6491784"/>
                  <a:pt x="11787097" y="6491784"/>
                  <a:pt x="11787097" y="6491784"/>
                </a:cubicBezTo>
                <a:cubicBezTo>
                  <a:pt x="11791218" y="6493864"/>
                  <a:pt x="11793278" y="6495944"/>
                  <a:pt x="11795339" y="6498025"/>
                </a:cubicBezTo>
                <a:cubicBezTo>
                  <a:pt x="11795339" y="6500105"/>
                  <a:pt x="11793278" y="6502185"/>
                  <a:pt x="11791218" y="6504265"/>
                </a:cubicBezTo>
                <a:cubicBezTo>
                  <a:pt x="11760312" y="6537549"/>
                  <a:pt x="11727344" y="6556272"/>
                  <a:pt x="11684076" y="6566673"/>
                </a:cubicBezTo>
                <a:cubicBezTo>
                  <a:pt x="11679954" y="6568753"/>
                  <a:pt x="11677894" y="6568753"/>
                  <a:pt x="11675833" y="6566673"/>
                </a:cubicBezTo>
                <a:cubicBezTo>
                  <a:pt x="11673773" y="6564593"/>
                  <a:pt x="11673773" y="6560432"/>
                  <a:pt x="11673773" y="6558352"/>
                </a:cubicBezTo>
                <a:cubicBezTo>
                  <a:pt x="11682015" y="6454339"/>
                  <a:pt x="11682015" y="6454339"/>
                  <a:pt x="11682015" y="6454339"/>
                </a:cubicBezTo>
                <a:cubicBezTo>
                  <a:pt x="11682015" y="6452259"/>
                  <a:pt x="11684076" y="6448098"/>
                  <a:pt x="11686136" y="6446018"/>
                </a:cubicBezTo>
                <a:close/>
                <a:moveTo>
                  <a:pt x="10868401" y="6406275"/>
                </a:moveTo>
                <a:cubicBezTo>
                  <a:pt x="10868401" y="6406275"/>
                  <a:pt x="10868401" y="6406275"/>
                  <a:pt x="10868401" y="6449478"/>
                </a:cubicBezTo>
                <a:cubicBezTo>
                  <a:pt x="10868401" y="6449478"/>
                  <a:pt x="10841333" y="6457707"/>
                  <a:pt x="10820512" y="6457707"/>
                </a:cubicBezTo>
                <a:cubicBezTo>
                  <a:pt x="10803855" y="6457707"/>
                  <a:pt x="10801773" y="6441249"/>
                  <a:pt x="10801773" y="6433020"/>
                </a:cubicBezTo>
                <a:cubicBezTo>
                  <a:pt x="10801773" y="6418619"/>
                  <a:pt x="10810102" y="6410390"/>
                  <a:pt x="10826759" y="6408333"/>
                </a:cubicBezTo>
                <a:close/>
                <a:moveTo>
                  <a:pt x="10518900" y="6336141"/>
                </a:moveTo>
                <a:cubicBezTo>
                  <a:pt x="10547537" y="6336141"/>
                  <a:pt x="10559811" y="6352748"/>
                  <a:pt x="10559811" y="6396340"/>
                </a:cubicBezTo>
                <a:cubicBezTo>
                  <a:pt x="10559811" y="6433704"/>
                  <a:pt x="10553675" y="6456538"/>
                  <a:pt x="10518900" y="6456538"/>
                </a:cubicBezTo>
                <a:cubicBezTo>
                  <a:pt x="10484125" y="6456538"/>
                  <a:pt x="10477988" y="6433704"/>
                  <a:pt x="10477988" y="6396340"/>
                </a:cubicBezTo>
                <a:cubicBezTo>
                  <a:pt x="10477988" y="6352748"/>
                  <a:pt x="10488216" y="6336141"/>
                  <a:pt x="10518900" y="6336141"/>
                </a:cubicBezTo>
                <a:close/>
                <a:moveTo>
                  <a:pt x="11673123" y="6327829"/>
                </a:moveTo>
                <a:cubicBezTo>
                  <a:pt x="11675950" y="6327310"/>
                  <a:pt x="11679033" y="6327829"/>
                  <a:pt x="11682116" y="6328868"/>
                </a:cubicBezTo>
                <a:cubicBezTo>
                  <a:pt x="11698562" y="6341337"/>
                  <a:pt x="11708840" y="6360039"/>
                  <a:pt x="11708840" y="6380819"/>
                </a:cubicBezTo>
                <a:cubicBezTo>
                  <a:pt x="11708840" y="6411990"/>
                  <a:pt x="11682116" y="6439004"/>
                  <a:pt x="11649226" y="6439004"/>
                </a:cubicBezTo>
                <a:cubicBezTo>
                  <a:pt x="11616336" y="6439004"/>
                  <a:pt x="11589612" y="6411990"/>
                  <a:pt x="11589612" y="6380819"/>
                </a:cubicBezTo>
                <a:cubicBezTo>
                  <a:pt x="11589612" y="6360039"/>
                  <a:pt x="11599890" y="6341337"/>
                  <a:pt x="11616336" y="6330947"/>
                </a:cubicBezTo>
                <a:cubicBezTo>
                  <a:pt x="11622503" y="6326790"/>
                  <a:pt x="11628669" y="6326790"/>
                  <a:pt x="11632781" y="6333024"/>
                </a:cubicBezTo>
                <a:cubicBezTo>
                  <a:pt x="11636892" y="6339259"/>
                  <a:pt x="11634837" y="6345492"/>
                  <a:pt x="11630725" y="6349649"/>
                </a:cubicBezTo>
                <a:cubicBezTo>
                  <a:pt x="11620447" y="6355883"/>
                  <a:pt x="11614280" y="6368351"/>
                  <a:pt x="11614280" y="6380819"/>
                </a:cubicBezTo>
                <a:cubicBezTo>
                  <a:pt x="11614280" y="6399522"/>
                  <a:pt x="11630725" y="6416146"/>
                  <a:pt x="11649226" y="6416146"/>
                </a:cubicBezTo>
                <a:cubicBezTo>
                  <a:pt x="11667727" y="6416146"/>
                  <a:pt x="11684172" y="6399522"/>
                  <a:pt x="11684172" y="6380819"/>
                </a:cubicBezTo>
                <a:cubicBezTo>
                  <a:pt x="11684172" y="6368351"/>
                  <a:pt x="11678005" y="6355883"/>
                  <a:pt x="11667727" y="6349649"/>
                </a:cubicBezTo>
                <a:cubicBezTo>
                  <a:pt x="11663616" y="6345492"/>
                  <a:pt x="11661560" y="6339259"/>
                  <a:pt x="11665671" y="6333024"/>
                </a:cubicBezTo>
                <a:cubicBezTo>
                  <a:pt x="11667727" y="6329908"/>
                  <a:pt x="11670297" y="6328349"/>
                  <a:pt x="11673123" y="6327829"/>
                </a:cubicBezTo>
                <a:close/>
                <a:moveTo>
                  <a:pt x="11822057" y="6312763"/>
                </a:moveTo>
                <a:cubicBezTo>
                  <a:pt x="11824124" y="6312763"/>
                  <a:pt x="11826190" y="6316915"/>
                  <a:pt x="11826190" y="6318992"/>
                </a:cubicBezTo>
                <a:cubicBezTo>
                  <a:pt x="11838588" y="6362590"/>
                  <a:pt x="11838588" y="6399960"/>
                  <a:pt x="11826190" y="6443559"/>
                </a:cubicBezTo>
                <a:cubicBezTo>
                  <a:pt x="11824124" y="6447711"/>
                  <a:pt x="11824124" y="6449787"/>
                  <a:pt x="11822057" y="6449787"/>
                </a:cubicBezTo>
                <a:cubicBezTo>
                  <a:pt x="11817924" y="6451863"/>
                  <a:pt x="11815858" y="6449787"/>
                  <a:pt x="11813791" y="6447711"/>
                </a:cubicBezTo>
                <a:cubicBezTo>
                  <a:pt x="11729066" y="6389579"/>
                  <a:pt x="11729066" y="6389579"/>
                  <a:pt x="11729066" y="6389579"/>
                </a:cubicBezTo>
                <a:cubicBezTo>
                  <a:pt x="11724933" y="6387504"/>
                  <a:pt x="11722867" y="6385427"/>
                  <a:pt x="11722867" y="6381275"/>
                </a:cubicBezTo>
                <a:cubicBezTo>
                  <a:pt x="11722867" y="6379199"/>
                  <a:pt x="11724933" y="6375047"/>
                  <a:pt x="11729066" y="6372971"/>
                </a:cubicBezTo>
                <a:cubicBezTo>
                  <a:pt x="11813791" y="6314840"/>
                  <a:pt x="11813791" y="6314840"/>
                  <a:pt x="11813791" y="6314840"/>
                </a:cubicBezTo>
                <a:cubicBezTo>
                  <a:pt x="11815858" y="6312763"/>
                  <a:pt x="11819991" y="6312763"/>
                  <a:pt x="11822057" y="6312763"/>
                </a:cubicBezTo>
                <a:close/>
                <a:moveTo>
                  <a:pt x="11476229" y="6312763"/>
                </a:moveTo>
                <a:cubicBezTo>
                  <a:pt x="11480320" y="6312763"/>
                  <a:pt x="11482366" y="6314840"/>
                  <a:pt x="11484412" y="6316915"/>
                </a:cubicBezTo>
                <a:cubicBezTo>
                  <a:pt x="11568280" y="6372971"/>
                  <a:pt x="11568280" y="6372971"/>
                  <a:pt x="11568280" y="6372971"/>
                </a:cubicBezTo>
                <a:cubicBezTo>
                  <a:pt x="11572371" y="6375047"/>
                  <a:pt x="11574417" y="6379199"/>
                  <a:pt x="11574417" y="6381275"/>
                </a:cubicBezTo>
                <a:cubicBezTo>
                  <a:pt x="11574417" y="6385427"/>
                  <a:pt x="11572371" y="6387504"/>
                  <a:pt x="11568280" y="6389579"/>
                </a:cubicBezTo>
                <a:lnTo>
                  <a:pt x="11484412" y="6447711"/>
                </a:lnTo>
                <a:cubicBezTo>
                  <a:pt x="11480320" y="6449787"/>
                  <a:pt x="11478275" y="6451863"/>
                  <a:pt x="11476229" y="6449787"/>
                </a:cubicBezTo>
                <a:cubicBezTo>
                  <a:pt x="11474184" y="6449787"/>
                  <a:pt x="11472138" y="6447711"/>
                  <a:pt x="11472138" y="6443559"/>
                </a:cubicBezTo>
                <a:cubicBezTo>
                  <a:pt x="11459865" y="6399960"/>
                  <a:pt x="11459865" y="6364666"/>
                  <a:pt x="11472138" y="6318992"/>
                </a:cubicBezTo>
                <a:cubicBezTo>
                  <a:pt x="11472138" y="6316915"/>
                  <a:pt x="11474184" y="6314840"/>
                  <a:pt x="11476229" y="6312763"/>
                </a:cubicBezTo>
                <a:close/>
                <a:moveTo>
                  <a:pt x="11088184" y="6302243"/>
                </a:moveTo>
                <a:cubicBezTo>
                  <a:pt x="11086131" y="6302243"/>
                  <a:pt x="11084078" y="6302243"/>
                  <a:pt x="11082024" y="6304321"/>
                </a:cubicBezTo>
                <a:cubicBezTo>
                  <a:pt x="11079972" y="6306398"/>
                  <a:pt x="11079972" y="6308475"/>
                  <a:pt x="11079972" y="6310551"/>
                </a:cubicBezTo>
                <a:cubicBezTo>
                  <a:pt x="11121033" y="6468402"/>
                  <a:pt x="11121033" y="6468402"/>
                  <a:pt x="11121033" y="6468402"/>
                </a:cubicBezTo>
                <a:cubicBezTo>
                  <a:pt x="11123086" y="6476710"/>
                  <a:pt x="11131299" y="6489171"/>
                  <a:pt x="11145670" y="6489171"/>
                </a:cubicBezTo>
                <a:cubicBezTo>
                  <a:pt x="11153882" y="6489171"/>
                  <a:pt x="11153882" y="6489171"/>
                  <a:pt x="11153882" y="6489171"/>
                </a:cubicBezTo>
                <a:cubicBezTo>
                  <a:pt x="11151829" y="6493325"/>
                  <a:pt x="11151829" y="6495403"/>
                  <a:pt x="11149776" y="6497479"/>
                </a:cubicBezTo>
                <a:cubicBezTo>
                  <a:pt x="11149776" y="6499556"/>
                  <a:pt x="11149776" y="6499556"/>
                  <a:pt x="11149776" y="6499556"/>
                </a:cubicBezTo>
                <a:cubicBezTo>
                  <a:pt x="11147723" y="6505788"/>
                  <a:pt x="11145670" y="6518249"/>
                  <a:pt x="11125139" y="6518249"/>
                </a:cubicBezTo>
                <a:cubicBezTo>
                  <a:pt x="11090237" y="6516172"/>
                  <a:pt x="11090237" y="6516172"/>
                  <a:pt x="11090237" y="6516172"/>
                </a:cubicBezTo>
                <a:cubicBezTo>
                  <a:pt x="11088184" y="6514095"/>
                  <a:pt x="11086131" y="6516172"/>
                  <a:pt x="11084078" y="6518249"/>
                </a:cubicBezTo>
                <a:cubicBezTo>
                  <a:pt x="11082024" y="6518249"/>
                  <a:pt x="11082024" y="6520326"/>
                  <a:pt x="11082024" y="6522403"/>
                </a:cubicBezTo>
                <a:cubicBezTo>
                  <a:pt x="11082024" y="6541096"/>
                  <a:pt x="11082024" y="6541096"/>
                  <a:pt x="11082024" y="6541096"/>
                </a:cubicBezTo>
                <a:cubicBezTo>
                  <a:pt x="11082024" y="6545250"/>
                  <a:pt x="11084078" y="6547327"/>
                  <a:pt x="11088184" y="6547327"/>
                </a:cubicBezTo>
                <a:cubicBezTo>
                  <a:pt x="11098449" y="6551480"/>
                  <a:pt x="11118980" y="6553557"/>
                  <a:pt x="11135404" y="6553557"/>
                </a:cubicBezTo>
                <a:cubicBezTo>
                  <a:pt x="11135404" y="6553557"/>
                  <a:pt x="11135404" y="6553557"/>
                  <a:pt x="11137458" y="6553557"/>
                </a:cubicBezTo>
                <a:cubicBezTo>
                  <a:pt x="11164148" y="6553557"/>
                  <a:pt x="11182625" y="6536942"/>
                  <a:pt x="11190838" y="6501633"/>
                </a:cubicBezTo>
                <a:cubicBezTo>
                  <a:pt x="11201103" y="6462170"/>
                  <a:pt x="11215474" y="6410246"/>
                  <a:pt x="11223687" y="6372861"/>
                </a:cubicBezTo>
                <a:cubicBezTo>
                  <a:pt x="11227793" y="6356245"/>
                  <a:pt x="11231899" y="6341706"/>
                  <a:pt x="11236005" y="6331321"/>
                </a:cubicBezTo>
                <a:cubicBezTo>
                  <a:pt x="11240111" y="6310551"/>
                  <a:pt x="11240111" y="6310551"/>
                  <a:pt x="11240111" y="6310551"/>
                </a:cubicBezTo>
                <a:cubicBezTo>
                  <a:pt x="11240111" y="6308475"/>
                  <a:pt x="11240111" y="6306398"/>
                  <a:pt x="11238058" y="6304321"/>
                </a:cubicBezTo>
                <a:cubicBezTo>
                  <a:pt x="11238058" y="6302243"/>
                  <a:pt x="11236005" y="6302243"/>
                  <a:pt x="11233952" y="6302243"/>
                </a:cubicBezTo>
                <a:cubicBezTo>
                  <a:pt x="11205209" y="6302243"/>
                  <a:pt x="11205209" y="6302243"/>
                  <a:pt x="11205209" y="6302243"/>
                </a:cubicBezTo>
                <a:cubicBezTo>
                  <a:pt x="11203156" y="6302243"/>
                  <a:pt x="11199050" y="6304321"/>
                  <a:pt x="11199050" y="6306398"/>
                </a:cubicBezTo>
                <a:cubicBezTo>
                  <a:pt x="11162094" y="6447632"/>
                  <a:pt x="11162094" y="6447632"/>
                  <a:pt x="11162094" y="6447632"/>
                </a:cubicBezTo>
                <a:cubicBezTo>
                  <a:pt x="11160041" y="6447632"/>
                  <a:pt x="11160041" y="6447632"/>
                  <a:pt x="11160041" y="6447632"/>
                </a:cubicBezTo>
                <a:cubicBezTo>
                  <a:pt x="11121033" y="6306398"/>
                  <a:pt x="11121033" y="6306398"/>
                  <a:pt x="11121033" y="6306398"/>
                </a:cubicBezTo>
                <a:cubicBezTo>
                  <a:pt x="11121033" y="6304321"/>
                  <a:pt x="11118980" y="6302243"/>
                  <a:pt x="11114874" y="6302243"/>
                </a:cubicBezTo>
                <a:cubicBezTo>
                  <a:pt x="11088184" y="6302243"/>
                  <a:pt x="11088184" y="6302243"/>
                  <a:pt x="11088184" y="6302243"/>
                </a:cubicBezTo>
                <a:close/>
                <a:moveTo>
                  <a:pt x="11048412" y="6299906"/>
                </a:moveTo>
                <a:cubicBezTo>
                  <a:pt x="11030001" y="6299906"/>
                  <a:pt x="11011591" y="6312391"/>
                  <a:pt x="10999317" y="6320715"/>
                </a:cubicBezTo>
                <a:cubicBezTo>
                  <a:pt x="10999317" y="6308230"/>
                  <a:pt x="10999317" y="6308230"/>
                  <a:pt x="10999317" y="6308230"/>
                </a:cubicBezTo>
                <a:cubicBezTo>
                  <a:pt x="10999317" y="6304067"/>
                  <a:pt x="10997272" y="6301987"/>
                  <a:pt x="10993181" y="6301987"/>
                </a:cubicBezTo>
                <a:cubicBezTo>
                  <a:pt x="10964542" y="6301987"/>
                  <a:pt x="10964542" y="6301987"/>
                  <a:pt x="10964542" y="6301987"/>
                </a:cubicBezTo>
                <a:cubicBezTo>
                  <a:pt x="10960451" y="6301987"/>
                  <a:pt x="10958406" y="6304067"/>
                  <a:pt x="10958406" y="6308230"/>
                </a:cubicBezTo>
                <a:cubicBezTo>
                  <a:pt x="10958406" y="6483025"/>
                  <a:pt x="10958406" y="6483025"/>
                  <a:pt x="10958406" y="6483025"/>
                </a:cubicBezTo>
                <a:cubicBezTo>
                  <a:pt x="10958406" y="6487187"/>
                  <a:pt x="10960451" y="6489268"/>
                  <a:pt x="10964542" y="6489268"/>
                </a:cubicBezTo>
                <a:cubicBezTo>
                  <a:pt x="10993181" y="6489268"/>
                  <a:pt x="10993181" y="6489268"/>
                  <a:pt x="10993181" y="6489268"/>
                </a:cubicBezTo>
                <a:cubicBezTo>
                  <a:pt x="10997272" y="6489268"/>
                  <a:pt x="10999317" y="6487187"/>
                  <a:pt x="10999317" y="6483025"/>
                </a:cubicBezTo>
                <a:cubicBezTo>
                  <a:pt x="10999317" y="6362333"/>
                  <a:pt x="10999317" y="6362333"/>
                  <a:pt x="10999317" y="6362333"/>
                </a:cubicBezTo>
                <a:cubicBezTo>
                  <a:pt x="11007500" y="6356090"/>
                  <a:pt x="11025910" y="6341524"/>
                  <a:pt x="11050457" y="6339443"/>
                </a:cubicBezTo>
                <a:cubicBezTo>
                  <a:pt x="11054548" y="6339443"/>
                  <a:pt x="11056594" y="6335281"/>
                  <a:pt x="11056594" y="6333200"/>
                </a:cubicBezTo>
                <a:cubicBezTo>
                  <a:pt x="11056594" y="6306149"/>
                  <a:pt x="11056594" y="6306149"/>
                  <a:pt x="11056594" y="6306149"/>
                </a:cubicBezTo>
                <a:cubicBezTo>
                  <a:pt x="11056594" y="6304067"/>
                  <a:pt x="11056594" y="6301987"/>
                  <a:pt x="11054548" y="6301987"/>
                </a:cubicBezTo>
                <a:cubicBezTo>
                  <a:pt x="11052503" y="6299906"/>
                  <a:pt x="11050457" y="6299906"/>
                  <a:pt x="11048412" y="6299906"/>
                </a:cubicBezTo>
                <a:close/>
                <a:moveTo>
                  <a:pt x="10847504" y="6296399"/>
                </a:moveTo>
                <a:cubicBezTo>
                  <a:pt x="10826811" y="6296399"/>
                  <a:pt x="10791633" y="6302637"/>
                  <a:pt x="10777148" y="6304717"/>
                </a:cubicBezTo>
                <a:cubicBezTo>
                  <a:pt x="10773009" y="6304717"/>
                  <a:pt x="10770940" y="6308875"/>
                  <a:pt x="10770940" y="6310955"/>
                </a:cubicBezTo>
                <a:cubicBezTo>
                  <a:pt x="10770940" y="6310955"/>
                  <a:pt x="10770940" y="6310955"/>
                  <a:pt x="10773009" y="6335908"/>
                </a:cubicBezTo>
                <a:cubicBezTo>
                  <a:pt x="10773009" y="6337987"/>
                  <a:pt x="10773009" y="6340067"/>
                  <a:pt x="10775079" y="6340067"/>
                </a:cubicBezTo>
                <a:cubicBezTo>
                  <a:pt x="10777148" y="6342146"/>
                  <a:pt x="10777148" y="6342146"/>
                  <a:pt x="10779217" y="6342146"/>
                </a:cubicBezTo>
                <a:cubicBezTo>
                  <a:pt x="10795771" y="6342146"/>
                  <a:pt x="10824741" y="6337987"/>
                  <a:pt x="10845434" y="6337987"/>
                </a:cubicBezTo>
                <a:cubicBezTo>
                  <a:pt x="10859918" y="6337987"/>
                  <a:pt x="10868196" y="6346305"/>
                  <a:pt x="10868196" y="6360861"/>
                </a:cubicBezTo>
                <a:cubicBezTo>
                  <a:pt x="10868196" y="6360861"/>
                  <a:pt x="10868196" y="6360861"/>
                  <a:pt x="10868196" y="6373337"/>
                </a:cubicBezTo>
                <a:cubicBezTo>
                  <a:pt x="10868196" y="6373337"/>
                  <a:pt x="10868196" y="6373337"/>
                  <a:pt x="10822672" y="6377496"/>
                </a:cubicBezTo>
                <a:cubicBezTo>
                  <a:pt x="10777148" y="6379576"/>
                  <a:pt x="10758524" y="6396211"/>
                  <a:pt x="10758524" y="6433640"/>
                </a:cubicBezTo>
                <a:cubicBezTo>
                  <a:pt x="10758524" y="6473149"/>
                  <a:pt x="10779217" y="6493943"/>
                  <a:pt x="10814395" y="6493943"/>
                </a:cubicBezTo>
                <a:cubicBezTo>
                  <a:pt x="10843365" y="6493943"/>
                  <a:pt x="10874404" y="6481467"/>
                  <a:pt x="10874404" y="6481467"/>
                </a:cubicBezTo>
                <a:cubicBezTo>
                  <a:pt x="10882681" y="6487705"/>
                  <a:pt x="10888889" y="6491864"/>
                  <a:pt x="10903374" y="6493943"/>
                </a:cubicBezTo>
                <a:cubicBezTo>
                  <a:pt x="10905443" y="6493943"/>
                  <a:pt x="10907512" y="6493943"/>
                  <a:pt x="10909582" y="6491864"/>
                </a:cubicBezTo>
                <a:cubicBezTo>
                  <a:pt x="10909582" y="6489784"/>
                  <a:pt x="10911651" y="6487705"/>
                  <a:pt x="10911651" y="6485626"/>
                </a:cubicBezTo>
                <a:cubicBezTo>
                  <a:pt x="10911651" y="6485626"/>
                  <a:pt x="10911651" y="6485626"/>
                  <a:pt x="10911651" y="6360861"/>
                </a:cubicBezTo>
                <a:cubicBezTo>
                  <a:pt x="10911651" y="6317193"/>
                  <a:pt x="10890958" y="6296399"/>
                  <a:pt x="10847504" y="6296399"/>
                </a:cubicBezTo>
                <a:close/>
                <a:moveTo>
                  <a:pt x="10518899" y="6296399"/>
                </a:moveTo>
                <a:cubicBezTo>
                  <a:pt x="10472419" y="6296399"/>
                  <a:pt x="10434738" y="6340620"/>
                  <a:pt x="10434738" y="6395171"/>
                </a:cubicBezTo>
                <a:cubicBezTo>
                  <a:pt x="10434738" y="6449722"/>
                  <a:pt x="10472419" y="6493943"/>
                  <a:pt x="10518899" y="6493943"/>
                </a:cubicBezTo>
                <a:cubicBezTo>
                  <a:pt x="10565380" y="6493943"/>
                  <a:pt x="10603060" y="6449722"/>
                  <a:pt x="10603060" y="6395171"/>
                </a:cubicBezTo>
                <a:cubicBezTo>
                  <a:pt x="10603060" y="6340620"/>
                  <a:pt x="10565380" y="6296399"/>
                  <a:pt x="10518899" y="6296399"/>
                </a:cubicBezTo>
                <a:close/>
                <a:moveTo>
                  <a:pt x="10302945" y="6270683"/>
                </a:moveTo>
                <a:cubicBezTo>
                  <a:pt x="10302945" y="6270683"/>
                  <a:pt x="10302945" y="6270683"/>
                  <a:pt x="10319310" y="6270683"/>
                </a:cubicBezTo>
                <a:cubicBezTo>
                  <a:pt x="10349994" y="6270683"/>
                  <a:pt x="10362267" y="6291600"/>
                  <a:pt x="10362267" y="6310425"/>
                </a:cubicBezTo>
                <a:cubicBezTo>
                  <a:pt x="10362267" y="6333435"/>
                  <a:pt x="10343857" y="6348076"/>
                  <a:pt x="10317264" y="6348076"/>
                </a:cubicBezTo>
                <a:cubicBezTo>
                  <a:pt x="10294763" y="6350168"/>
                  <a:pt x="10280444" y="6348076"/>
                  <a:pt x="10272261" y="6348076"/>
                </a:cubicBezTo>
                <a:cubicBezTo>
                  <a:pt x="10272261" y="6348076"/>
                  <a:pt x="10272261" y="6348076"/>
                  <a:pt x="10272261" y="6272775"/>
                </a:cubicBezTo>
                <a:cubicBezTo>
                  <a:pt x="10276353" y="6270683"/>
                  <a:pt x="10286581" y="6270683"/>
                  <a:pt x="10302945" y="6270683"/>
                </a:cubicBezTo>
                <a:close/>
                <a:moveTo>
                  <a:pt x="10679182" y="6258994"/>
                </a:moveTo>
                <a:cubicBezTo>
                  <a:pt x="10679182" y="6258994"/>
                  <a:pt x="10679182" y="6258994"/>
                  <a:pt x="10650472" y="6265238"/>
                </a:cubicBezTo>
                <a:cubicBezTo>
                  <a:pt x="10646371" y="6267320"/>
                  <a:pt x="10644320" y="6269402"/>
                  <a:pt x="10644320" y="6271482"/>
                </a:cubicBezTo>
                <a:cubicBezTo>
                  <a:pt x="10644320" y="6271482"/>
                  <a:pt x="10644320" y="6271482"/>
                  <a:pt x="10644320" y="6302704"/>
                </a:cubicBezTo>
                <a:cubicBezTo>
                  <a:pt x="10644320" y="6302704"/>
                  <a:pt x="10644320" y="6302704"/>
                  <a:pt x="10627914" y="6302704"/>
                </a:cubicBezTo>
                <a:cubicBezTo>
                  <a:pt x="10623813" y="6302704"/>
                  <a:pt x="10621762" y="6304786"/>
                  <a:pt x="10621762" y="6308949"/>
                </a:cubicBezTo>
                <a:cubicBezTo>
                  <a:pt x="10621762" y="6308949"/>
                  <a:pt x="10621762" y="6308949"/>
                  <a:pt x="10621762" y="6333927"/>
                </a:cubicBezTo>
                <a:cubicBezTo>
                  <a:pt x="10621762" y="6338090"/>
                  <a:pt x="10623813" y="6340171"/>
                  <a:pt x="10627914" y="6340171"/>
                </a:cubicBezTo>
                <a:cubicBezTo>
                  <a:pt x="10627914" y="6340171"/>
                  <a:pt x="10627914" y="6340171"/>
                  <a:pt x="10644320" y="6340171"/>
                </a:cubicBezTo>
                <a:cubicBezTo>
                  <a:pt x="10644320" y="6340171"/>
                  <a:pt x="10644320" y="6340171"/>
                  <a:pt x="10644320" y="6423430"/>
                </a:cubicBezTo>
                <a:cubicBezTo>
                  <a:pt x="10644320" y="6479629"/>
                  <a:pt x="10658675" y="6496281"/>
                  <a:pt x="10699689" y="6496281"/>
                </a:cubicBezTo>
                <a:cubicBezTo>
                  <a:pt x="10709943" y="6496281"/>
                  <a:pt x="10722247" y="6492118"/>
                  <a:pt x="10732500" y="6492118"/>
                </a:cubicBezTo>
                <a:cubicBezTo>
                  <a:pt x="10736602" y="6490037"/>
                  <a:pt x="10738652" y="6487955"/>
                  <a:pt x="10738652" y="6483792"/>
                </a:cubicBezTo>
                <a:cubicBezTo>
                  <a:pt x="10738652" y="6483792"/>
                  <a:pt x="10738652" y="6483792"/>
                  <a:pt x="10736602" y="6460896"/>
                </a:cubicBezTo>
                <a:cubicBezTo>
                  <a:pt x="10736602" y="6456733"/>
                  <a:pt x="10734551" y="6452570"/>
                  <a:pt x="10730449" y="6452570"/>
                </a:cubicBezTo>
                <a:cubicBezTo>
                  <a:pt x="10724297" y="6452570"/>
                  <a:pt x="10714044" y="6454652"/>
                  <a:pt x="10705841" y="6454652"/>
                </a:cubicBezTo>
                <a:cubicBezTo>
                  <a:pt x="10687385" y="6454652"/>
                  <a:pt x="10687385" y="6444245"/>
                  <a:pt x="10687385" y="6417185"/>
                </a:cubicBezTo>
                <a:cubicBezTo>
                  <a:pt x="10687385" y="6417185"/>
                  <a:pt x="10687385" y="6417185"/>
                  <a:pt x="10687385" y="6340171"/>
                </a:cubicBezTo>
                <a:cubicBezTo>
                  <a:pt x="10687385" y="6340171"/>
                  <a:pt x="10687385" y="6340171"/>
                  <a:pt x="10730449" y="6340171"/>
                </a:cubicBezTo>
                <a:cubicBezTo>
                  <a:pt x="10734551" y="6340171"/>
                  <a:pt x="10736602" y="6338090"/>
                  <a:pt x="10736602" y="6333927"/>
                </a:cubicBezTo>
                <a:cubicBezTo>
                  <a:pt x="10736602" y="6333927"/>
                  <a:pt x="10736602" y="6333927"/>
                  <a:pt x="10736602" y="6308949"/>
                </a:cubicBezTo>
                <a:cubicBezTo>
                  <a:pt x="10736602" y="6304786"/>
                  <a:pt x="10734551" y="6302704"/>
                  <a:pt x="10730449" y="6302704"/>
                </a:cubicBezTo>
                <a:cubicBezTo>
                  <a:pt x="10730449" y="6302704"/>
                  <a:pt x="10730449" y="6302704"/>
                  <a:pt x="10687385" y="6302704"/>
                </a:cubicBezTo>
                <a:cubicBezTo>
                  <a:pt x="10687385" y="6302704"/>
                  <a:pt x="10687385" y="6302704"/>
                  <a:pt x="10687385" y="6265238"/>
                </a:cubicBezTo>
                <a:cubicBezTo>
                  <a:pt x="10687385" y="6263157"/>
                  <a:pt x="10685334" y="6261075"/>
                  <a:pt x="10685334" y="6258994"/>
                </a:cubicBezTo>
                <a:cubicBezTo>
                  <a:pt x="10683283" y="6258994"/>
                  <a:pt x="10681232" y="6258994"/>
                  <a:pt x="10679182" y="6258994"/>
                </a:cubicBezTo>
                <a:close/>
                <a:moveTo>
                  <a:pt x="10313278" y="6229772"/>
                </a:moveTo>
                <a:cubicBezTo>
                  <a:pt x="10302968" y="6229772"/>
                  <a:pt x="10272038" y="6229772"/>
                  <a:pt x="10232861" y="6233924"/>
                </a:cubicBezTo>
                <a:cubicBezTo>
                  <a:pt x="10230798" y="6233924"/>
                  <a:pt x="10226674" y="6238076"/>
                  <a:pt x="10226674" y="6242228"/>
                </a:cubicBezTo>
                <a:cubicBezTo>
                  <a:pt x="10226674" y="6242228"/>
                  <a:pt x="10226674" y="6242228"/>
                  <a:pt x="10226674" y="6483040"/>
                </a:cubicBezTo>
                <a:cubicBezTo>
                  <a:pt x="10226674" y="6487192"/>
                  <a:pt x="10230798" y="6489268"/>
                  <a:pt x="10234922" y="6489268"/>
                </a:cubicBezTo>
                <a:cubicBezTo>
                  <a:pt x="10234922" y="6489268"/>
                  <a:pt x="10234922" y="6489268"/>
                  <a:pt x="10263790" y="6489268"/>
                </a:cubicBezTo>
                <a:cubicBezTo>
                  <a:pt x="10267914" y="6489268"/>
                  <a:pt x="10272038" y="6487192"/>
                  <a:pt x="10272038" y="6483040"/>
                </a:cubicBezTo>
                <a:cubicBezTo>
                  <a:pt x="10272038" y="6483040"/>
                  <a:pt x="10272038" y="6483040"/>
                  <a:pt x="10272038" y="6387546"/>
                </a:cubicBezTo>
                <a:cubicBezTo>
                  <a:pt x="10280286" y="6387546"/>
                  <a:pt x="10298844" y="6389621"/>
                  <a:pt x="10321526" y="6389621"/>
                </a:cubicBezTo>
                <a:cubicBezTo>
                  <a:pt x="10321526" y="6389621"/>
                  <a:pt x="10321526" y="6389621"/>
                  <a:pt x="10362766" y="6485115"/>
                </a:cubicBezTo>
                <a:cubicBezTo>
                  <a:pt x="10364828" y="6489268"/>
                  <a:pt x="10366890" y="6489268"/>
                  <a:pt x="10368952" y="6489268"/>
                </a:cubicBezTo>
                <a:cubicBezTo>
                  <a:pt x="10368952" y="6489268"/>
                  <a:pt x="10368952" y="6489268"/>
                  <a:pt x="10401944" y="6489268"/>
                </a:cubicBezTo>
                <a:cubicBezTo>
                  <a:pt x="10406068" y="6489268"/>
                  <a:pt x="10408130" y="6489268"/>
                  <a:pt x="10408130" y="6487192"/>
                </a:cubicBezTo>
                <a:cubicBezTo>
                  <a:pt x="10410192" y="6485115"/>
                  <a:pt x="10410192" y="6483040"/>
                  <a:pt x="10410192" y="6480964"/>
                </a:cubicBezTo>
                <a:lnTo>
                  <a:pt x="10362766" y="6377166"/>
                </a:lnTo>
                <a:cubicBezTo>
                  <a:pt x="10393696" y="6362634"/>
                  <a:pt x="10408130" y="6339798"/>
                  <a:pt x="10408130" y="6308658"/>
                </a:cubicBezTo>
                <a:cubicBezTo>
                  <a:pt x="10408130" y="6273367"/>
                  <a:pt x="10391634" y="6229772"/>
                  <a:pt x="10319464" y="6229772"/>
                </a:cubicBezTo>
                <a:cubicBezTo>
                  <a:pt x="10319464" y="6229772"/>
                  <a:pt x="10317402" y="6229772"/>
                  <a:pt x="10313278" y="6229772"/>
                </a:cubicBezTo>
                <a:close/>
                <a:moveTo>
                  <a:pt x="11675833" y="6196766"/>
                </a:moveTo>
                <a:cubicBezTo>
                  <a:pt x="11677894" y="6194705"/>
                  <a:pt x="11682015" y="6194705"/>
                  <a:pt x="11684076" y="6196766"/>
                </a:cubicBezTo>
                <a:cubicBezTo>
                  <a:pt x="11727344" y="6207067"/>
                  <a:pt x="11760312" y="6225611"/>
                  <a:pt x="11791218" y="6258579"/>
                </a:cubicBezTo>
                <a:cubicBezTo>
                  <a:pt x="11793278" y="6260639"/>
                  <a:pt x="11795339" y="6262699"/>
                  <a:pt x="11795339" y="6264760"/>
                </a:cubicBezTo>
                <a:cubicBezTo>
                  <a:pt x="11793278" y="6268880"/>
                  <a:pt x="11791218" y="6268880"/>
                  <a:pt x="11787097" y="6270941"/>
                </a:cubicBezTo>
                <a:cubicBezTo>
                  <a:pt x="11696438" y="6314210"/>
                  <a:pt x="11696438" y="6314210"/>
                  <a:pt x="11696438" y="6314210"/>
                </a:cubicBezTo>
                <a:cubicBezTo>
                  <a:pt x="11692317" y="6316270"/>
                  <a:pt x="11688196" y="6316270"/>
                  <a:pt x="11686136" y="6316270"/>
                </a:cubicBezTo>
                <a:cubicBezTo>
                  <a:pt x="11684076" y="6314210"/>
                  <a:pt x="11682015" y="6310089"/>
                  <a:pt x="11682015" y="6305968"/>
                </a:cubicBezTo>
                <a:cubicBezTo>
                  <a:pt x="11673773" y="6205007"/>
                  <a:pt x="11673773" y="6205007"/>
                  <a:pt x="11673773" y="6205007"/>
                </a:cubicBezTo>
                <a:cubicBezTo>
                  <a:pt x="11673773" y="6200886"/>
                  <a:pt x="11673773" y="6198826"/>
                  <a:pt x="11675833" y="6196766"/>
                </a:cubicBezTo>
                <a:close/>
                <a:moveTo>
                  <a:pt x="11618498" y="6195995"/>
                </a:moveTo>
                <a:cubicBezTo>
                  <a:pt x="11620043" y="6195738"/>
                  <a:pt x="11621589" y="6195738"/>
                  <a:pt x="11622619" y="6196770"/>
                </a:cubicBezTo>
                <a:cubicBezTo>
                  <a:pt x="11622619" y="6198835"/>
                  <a:pt x="11624679" y="6200900"/>
                  <a:pt x="11624679" y="6207095"/>
                </a:cubicBezTo>
                <a:cubicBezTo>
                  <a:pt x="11616438" y="6308283"/>
                  <a:pt x="11616438" y="6308283"/>
                  <a:pt x="11616438" y="6308283"/>
                </a:cubicBezTo>
                <a:cubicBezTo>
                  <a:pt x="11616438" y="6312413"/>
                  <a:pt x="11614377" y="6314478"/>
                  <a:pt x="11612316" y="6316543"/>
                </a:cubicBezTo>
                <a:cubicBezTo>
                  <a:pt x="11608196" y="6318608"/>
                  <a:pt x="11606135" y="6318608"/>
                  <a:pt x="11602015" y="6316543"/>
                </a:cubicBezTo>
                <a:cubicBezTo>
                  <a:pt x="11511355" y="6271112"/>
                  <a:pt x="11511355" y="6271112"/>
                  <a:pt x="11511355" y="6271112"/>
                </a:cubicBezTo>
                <a:cubicBezTo>
                  <a:pt x="11507235" y="6271112"/>
                  <a:pt x="11505174" y="6269047"/>
                  <a:pt x="11503114" y="6264917"/>
                </a:cubicBezTo>
                <a:cubicBezTo>
                  <a:pt x="11503114" y="6262851"/>
                  <a:pt x="11505174" y="6260787"/>
                  <a:pt x="11507235" y="6258721"/>
                </a:cubicBezTo>
                <a:cubicBezTo>
                  <a:pt x="11538141" y="6225681"/>
                  <a:pt x="11571108" y="6207095"/>
                  <a:pt x="11614377" y="6196770"/>
                </a:cubicBezTo>
                <a:cubicBezTo>
                  <a:pt x="11615407" y="6196770"/>
                  <a:pt x="11616952" y="6196254"/>
                  <a:pt x="11618498" y="6195995"/>
                </a:cubicBezTo>
                <a:close/>
                <a:moveTo>
                  <a:pt x="11649811" y="6160806"/>
                </a:moveTo>
                <a:cubicBezTo>
                  <a:pt x="11530058" y="6160806"/>
                  <a:pt x="11432980" y="6258932"/>
                  <a:pt x="11432980" y="6379976"/>
                </a:cubicBezTo>
                <a:cubicBezTo>
                  <a:pt x="11432980" y="6501019"/>
                  <a:pt x="11530058" y="6599145"/>
                  <a:pt x="11649811" y="6599145"/>
                </a:cubicBezTo>
                <a:cubicBezTo>
                  <a:pt x="11769564" y="6599145"/>
                  <a:pt x="11866643" y="6501019"/>
                  <a:pt x="11866643" y="6379976"/>
                </a:cubicBezTo>
                <a:cubicBezTo>
                  <a:pt x="11866643" y="6258932"/>
                  <a:pt x="11769564" y="6160806"/>
                  <a:pt x="11649811" y="6160806"/>
                </a:cubicBezTo>
                <a:close/>
                <a:moveTo>
                  <a:pt x="11649226" y="6129247"/>
                </a:moveTo>
                <a:cubicBezTo>
                  <a:pt x="11785441" y="6129247"/>
                  <a:pt x="11895865" y="6240979"/>
                  <a:pt x="11895865" y="6378808"/>
                </a:cubicBezTo>
                <a:cubicBezTo>
                  <a:pt x="11895865" y="6516636"/>
                  <a:pt x="11785441" y="6628369"/>
                  <a:pt x="11649226" y="6628369"/>
                </a:cubicBezTo>
                <a:cubicBezTo>
                  <a:pt x="11513012" y="6628369"/>
                  <a:pt x="11402588" y="6516636"/>
                  <a:pt x="11402588" y="6378808"/>
                </a:cubicBezTo>
                <a:cubicBezTo>
                  <a:pt x="11402588" y="6240979"/>
                  <a:pt x="11513012" y="6129247"/>
                  <a:pt x="11649226" y="6129247"/>
                </a:cubicBezTo>
                <a:close/>
                <a:moveTo>
                  <a:pt x="11636303" y="6050671"/>
                </a:moveTo>
                <a:cubicBezTo>
                  <a:pt x="11628077" y="6065220"/>
                  <a:pt x="11623964" y="6083926"/>
                  <a:pt x="11623964" y="6100554"/>
                </a:cubicBezTo>
                <a:cubicBezTo>
                  <a:pt x="11619850" y="6100554"/>
                  <a:pt x="11603398" y="6102632"/>
                  <a:pt x="11601342" y="6104711"/>
                </a:cubicBezTo>
                <a:cubicBezTo>
                  <a:pt x="11595172" y="6086005"/>
                  <a:pt x="11586946" y="6069377"/>
                  <a:pt x="11574607" y="6058985"/>
                </a:cubicBezTo>
                <a:cubicBezTo>
                  <a:pt x="11574607" y="6056906"/>
                  <a:pt x="11574607" y="6056906"/>
                  <a:pt x="11574607" y="6056906"/>
                </a:cubicBezTo>
                <a:cubicBezTo>
                  <a:pt x="11572550" y="6058985"/>
                  <a:pt x="11572550" y="6058985"/>
                  <a:pt x="11572550" y="6058985"/>
                </a:cubicBezTo>
                <a:cubicBezTo>
                  <a:pt x="11566381" y="6058985"/>
                  <a:pt x="11558155" y="6061063"/>
                  <a:pt x="11551985" y="6063142"/>
                </a:cubicBezTo>
                <a:cubicBezTo>
                  <a:pt x="11551985" y="6065220"/>
                  <a:pt x="11551985" y="6065220"/>
                  <a:pt x="11551985" y="6065220"/>
                </a:cubicBezTo>
                <a:cubicBezTo>
                  <a:pt x="11549928" y="6073534"/>
                  <a:pt x="11547872" y="6081848"/>
                  <a:pt x="11547872" y="6090162"/>
                </a:cubicBezTo>
                <a:cubicBezTo>
                  <a:pt x="11547872" y="6100554"/>
                  <a:pt x="11549928" y="6108868"/>
                  <a:pt x="11551985" y="6117182"/>
                </a:cubicBezTo>
                <a:cubicBezTo>
                  <a:pt x="11549928" y="6117182"/>
                  <a:pt x="11533476" y="6125495"/>
                  <a:pt x="11531420" y="6125495"/>
                </a:cubicBezTo>
                <a:cubicBezTo>
                  <a:pt x="11521137" y="6110946"/>
                  <a:pt x="11508798" y="6096397"/>
                  <a:pt x="11494402" y="6090162"/>
                </a:cubicBezTo>
                <a:cubicBezTo>
                  <a:pt x="11494402" y="6088083"/>
                  <a:pt x="11494402" y="6088083"/>
                  <a:pt x="11494402" y="6088083"/>
                </a:cubicBezTo>
                <a:cubicBezTo>
                  <a:pt x="11492346" y="6088083"/>
                  <a:pt x="11492346" y="6088083"/>
                  <a:pt x="11492346" y="6088083"/>
                </a:cubicBezTo>
                <a:cubicBezTo>
                  <a:pt x="11486176" y="6092240"/>
                  <a:pt x="11480006" y="6096397"/>
                  <a:pt x="11473837" y="6100554"/>
                </a:cubicBezTo>
                <a:cubicBezTo>
                  <a:pt x="11473837" y="6100554"/>
                  <a:pt x="11473837" y="6102632"/>
                  <a:pt x="11473837" y="6102632"/>
                </a:cubicBezTo>
                <a:cubicBezTo>
                  <a:pt x="11473837" y="6119260"/>
                  <a:pt x="11477950" y="6135888"/>
                  <a:pt x="11486176" y="6152515"/>
                </a:cubicBezTo>
                <a:cubicBezTo>
                  <a:pt x="11484120" y="6154594"/>
                  <a:pt x="11471780" y="6162908"/>
                  <a:pt x="11469724" y="6164986"/>
                </a:cubicBezTo>
                <a:cubicBezTo>
                  <a:pt x="11457385" y="6152515"/>
                  <a:pt x="11440932" y="6142123"/>
                  <a:pt x="11426536" y="6137966"/>
                </a:cubicBezTo>
                <a:cubicBezTo>
                  <a:pt x="11424480" y="6137966"/>
                  <a:pt x="11424480" y="6137966"/>
                  <a:pt x="11424480" y="6137966"/>
                </a:cubicBezTo>
                <a:cubicBezTo>
                  <a:pt x="11424480" y="6140044"/>
                  <a:pt x="11424480" y="6140044"/>
                  <a:pt x="11424480" y="6140044"/>
                </a:cubicBezTo>
                <a:cubicBezTo>
                  <a:pt x="11418310" y="6142123"/>
                  <a:pt x="11412140" y="6148358"/>
                  <a:pt x="11408027" y="6154594"/>
                </a:cubicBezTo>
                <a:cubicBezTo>
                  <a:pt x="11408027" y="6156672"/>
                  <a:pt x="11408027" y="6156672"/>
                  <a:pt x="11408027" y="6156672"/>
                </a:cubicBezTo>
                <a:cubicBezTo>
                  <a:pt x="11412140" y="6171221"/>
                  <a:pt x="11422423" y="6187849"/>
                  <a:pt x="11434763" y="6202398"/>
                </a:cubicBezTo>
                <a:cubicBezTo>
                  <a:pt x="11432706" y="6202398"/>
                  <a:pt x="11422423" y="6216947"/>
                  <a:pt x="11420366" y="6219026"/>
                </a:cubicBezTo>
                <a:cubicBezTo>
                  <a:pt x="11405971" y="6210712"/>
                  <a:pt x="11387462" y="6206555"/>
                  <a:pt x="11371010" y="6206555"/>
                </a:cubicBezTo>
                <a:cubicBezTo>
                  <a:pt x="11368953" y="6206555"/>
                  <a:pt x="11368953" y="6206555"/>
                  <a:pt x="11368953" y="6206555"/>
                </a:cubicBezTo>
                <a:cubicBezTo>
                  <a:pt x="11364840" y="6210712"/>
                  <a:pt x="11360727" y="6219026"/>
                  <a:pt x="11358671" y="6225261"/>
                </a:cubicBezTo>
                <a:cubicBezTo>
                  <a:pt x="11358671" y="6227340"/>
                  <a:pt x="11358671" y="6227340"/>
                  <a:pt x="11358671" y="6227340"/>
                </a:cubicBezTo>
                <a:cubicBezTo>
                  <a:pt x="11366897" y="6241888"/>
                  <a:pt x="11379236" y="6254359"/>
                  <a:pt x="11395688" y="6264752"/>
                </a:cubicBezTo>
                <a:cubicBezTo>
                  <a:pt x="11393632" y="6266830"/>
                  <a:pt x="11387462" y="6281379"/>
                  <a:pt x="11387462" y="6283458"/>
                </a:cubicBezTo>
                <a:cubicBezTo>
                  <a:pt x="11368953" y="6279301"/>
                  <a:pt x="11350444" y="6279301"/>
                  <a:pt x="11336049" y="6283458"/>
                </a:cubicBezTo>
                <a:cubicBezTo>
                  <a:pt x="11333992" y="6283458"/>
                  <a:pt x="11333992" y="6283458"/>
                  <a:pt x="11333992" y="6283458"/>
                </a:cubicBezTo>
                <a:cubicBezTo>
                  <a:pt x="11333992" y="6285536"/>
                  <a:pt x="11333992" y="6285536"/>
                  <a:pt x="11333992" y="6285536"/>
                </a:cubicBezTo>
                <a:cubicBezTo>
                  <a:pt x="11331936" y="6291772"/>
                  <a:pt x="11329879" y="6300085"/>
                  <a:pt x="11327823" y="6306320"/>
                </a:cubicBezTo>
                <a:cubicBezTo>
                  <a:pt x="11329879" y="6308399"/>
                  <a:pt x="11329879" y="6308399"/>
                  <a:pt x="11329879" y="6308399"/>
                </a:cubicBezTo>
                <a:cubicBezTo>
                  <a:pt x="11340162" y="6318791"/>
                  <a:pt x="11356614" y="6329184"/>
                  <a:pt x="11373066" y="6333340"/>
                </a:cubicBezTo>
                <a:cubicBezTo>
                  <a:pt x="11373066" y="6335419"/>
                  <a:pt x="11371010" y="6354125"/>
                  <a:pt x="11371010" y="6356204"/>
                </a:cubicBezTo>
                <a:cubicBezTo>
                  <a:pt x="11352501" y="6356204"/>
                  <a:pt x="11333992" y="6360360"/>
                  <a:pt x="11321653" y="6368675"/>
                </a:cubicBezTo>
                <a:cubicBezTo>
                  <a:pt x="11319596" y="6368675"/>
                  <a:pt x="11319596" y="6368675"/>
                  <a:pt x="11319596" y="6368675"/>
                </a:cubicBezTo>
                <a:cubicBezTo>
                  <a:pt x="11319596" y="6370752"/>
                  <a:pt x="11319596" y="6370752"/>
                  <a:pt x="11319596" y="6370752"/>
                </a:cubicBezTo>
                <a:cubicBezTo>
                  <a:pt x="11319596" y="6372831"/>
                  <a:pt x="11319596" y="6376988"/>
                  <a:pt x="11319596" y="6381145"/>
                </a:cubicBezTo>
                <a:cubicBezTo>
                  <a:pt x="11319596" y="6385302"/>
                  <a:pt x="11319596" y="6389459"/>
                  <a:pt x="11319596" y="6391537"/>
                </a:cubicBezTo>
                <a:cubicBezTo>
                  <a:pt x="11319596" y="6393616"/>
                  <a:pt x="11319596" y="6393616"/>
                  <a:pt x="11319596" y="6393616"/>
                </a:cubicBezTo>
                <a:cubicBezTo>
                  <a:pt x="11321653" y="6393616"/>
                  <a:pt x="11321653" y="6393616"/>
                  <a:pt x="11321653" y="6393616"/>
                </a:cubicBezTo>
                <a:cubicBezTo>
                  <a:pt x="11333992" y="6401930"/>
                  <a:pt x="11352501" y="6406087"/>
                  <a:pt x="11371010" y="6406087"/>
                </a:cubicBezTo>
                <a:cubicBezTo>
                  <a:pt x="11371010" y="6410243"/>
                  <a:pt x="11373066" y="6426871"/>
                  <a:pt x="11375123" y="6428949"/>
                </a:cubicBezTo>
                <a:cubicBezTo>
                  <a:pt x="11356614" y="6435184"/>
                  <a:pt x="11340162" y="6443498"/>
                  <a:pt x="11329879" y="6455969"/>
                </a:cubicBezTo>
                <a:cubicBezTo>
                  <a:pt x="11327823" y="6455969"/>
                  <a:pt x="11327823" y="6455969"/>
                  <a:pt x="11327823" y="6455969"/>
                </a:cubicBezTo>
                <a:cubicBezTo>
                  <a:pt x="11327823" y="6458048"/>
                  <a:pt x="11327823" y="6458048"/>
                  <a:pt x="11327823" y="6458048"/>
                </a:cubicBezTo>
                <a:cubicBezTo>
                  <a:pt x="11329879" y="6464283"/>
                  <a:pt x="11331936" y="6472597"/>
                  <a:pt x="11333992" y="6478833"/>
                </a:cubicBezTo>
                <a:cubicBezTo>
                  <a:pt x="11336049" y="6478833"/>
                  <a:pt x="11336049" y="6478833"/>
                  <a:pt x="11336049" y="6478833"/>
                </a:cubicBezTo>
                <a:cubicBezTo>
                  <a:pt x="11350444" y="6485068"/>
                  <a:pt x="11371010" y="6482989"/>
                  <a:pt x="11387462" y="6478833"/>
                </a:cubicBezTo>
                <a:cubicBezTo>
                  <a:pt x="11387462" y="6480910"/>
                  <a:pt x="11395688" y="6497539"/>
                  <a:pt x="11395688" y="6499616"/>
                </a:cubicBezTo>
                <a:cubicBezTo>
                  <a:pt x="11381292" y="6507930"/>
                  <a:pt x="11366897" y="6522480"/>
                  <a:pt x="11358671" y="6537029"/>
                </a:cubicBezTo>
                <a:cubicBezTo>
                  <a:pt x="11358671" y="6539107"/>
                  <a:pt x="11358671" y="6539107"/>
                  <a:pt x="11358671" y="6539107"/>
                </a:cubicBezTo>
                <a:cubicBezTo>
                  <a:pt x="11360727" y="6543265"/>
                  <a:pt x="11366897" y="6551578"/>
                  <a:pt x="11371010" y="6557813"/>
                </a:cubicBezTo>
                <a:cubicBezTo>
                  <a:pt x="11387462" y="6557813"/>
                  <a:pt x="11405971" y="6553657"/>
                  <a:pt x="11422423" y="6543265"/>
                </a:cubicBezTo>
                <a:cubicBezTo>
                  <a:pt x="11422423" y="6545342"/>
                  <a:pt x="11432706" y="6559892"/>
                  <a:pt x="11434763" y="6561971"/>
                </a:cubicBezTo>
                <a:cubicBezTo>
                  <a:pt x="11422423" y="6574441"/>
                  <a:pt x="11412140" y="6591068"/>
                  <a:pt x="11408027" y="6607697"/>
                </a:cubicBezTo>
                <a:cubicBezTo>
                  <a:pt x="11410084" y="6609774"/>
                  <a:pt x="11410084" y="6609774"/>
                  <a:pt x="11410084" y="6609774"/>
                </a:cubicBezTo>
                <a:cubicBezTo>
                  <a:pt x="11412140" y="6613932"/>
                  <a:pt x="11420366" y="6620167"/>
                  <a:pt x="11424480" y="6624324"/>
                </a:cubicBezTo>
                <a:cubicBezTo>
                  <a:pt x="11426536" y="6624324"/>
                  <a:pt x="11426536" y="6624324"/>
                  <a:pt x="11426536" y="6624324"/>
                </a:cubicBezTo>
                <a:cubicBezTo>
                  <a:pt x="11440932" y="6620167"/>
                  <a:pt x="11457385" y="6611853"/>
                  <a:pt x="11471780" y="6597304"/>
                </a:cubicBezTo>
                <a:cubicBezTo>
                  <a:pt x="11473837" y="6599383"/>
                  <a:pt x="11486176" y="6609774"/>
                  <a:pt x="11488233" y="6611853"/>
                </a:cubicBezTo>
                <a:cubicBezTo>
                  <a:pt x="11480006" y="6628480"/>
                  <a:pt x="11475894" y="6645109"/>
                  <a:pt x="11475894" y="6661736"/>
                </a:cubicBezTo>
                <a:cubicBezTo>
                  <a:pt x="11475894" y="6661736"/>
                  <a:pt x="11475894" y="6663815"/>
                  <a:pt x="11475894" y="6663815"/>
                </a:cubicBezTo>
                <a:cubicBezTo>
                  <a:pt x="11480006" y="6667971"/>
                  <a:pt x="11488233" y="6672129"/>
                  <a:pt x="11494402" y="6674206"/>
                </a:cubicBezTo>
                <a:cubicBezTo>
                  <a:pt x="11494402" y="6676285"/>
                  <a:pt x="11494402" y="6676285"/>
                  <a:pt x="11494402" y="6676285"/>
                </a:cubicBezTo>
                <a:cubicBezTo>
                  <a:pt x="11496459" y="6674206"/>
                  <a:pt x="11496459" y="6674206"/>
                  <a:pt x="11496459" y="6674206"/>
                </a:cubicBezTo>
                <a:cubicBezTo>
                  <a:pt x="11510854" y="6665893"/>
                  <a:pt x="11523194" y="6653422"/>
                  <a:pt x="11533476" y="6636795"/>
                </a:cubicBezTo>
                <a:cubicBezTo>
                  <a:pt x="11535533" y="6638873"/>
                  <a:pt x="11549928" y="6645109"/>
                  <a:pt x="11551985" y="6645109"/>
                </a:cubicBezTo>
                <a:cubicBezTo>
                  <a:pt x="11549928" y="6653422"/>
                  <a:pt x="11549928" y="6663815"/>
                  <a:pt x="11549928" y="6672129"/>
                </a:cubicBezTo>
                <a:cubicBezTo>
                  <a:pt x="11549928" y="6680442"/>
                  <a:pt x="11549928" y="6690835"/>
                  <a:pt x="11551985" y="6697070"/>
                </a:cubicBezTo>
                <a:cubicBezTo>
                  <a:pt x="11551985" y="6699148"/>
                  <a:pt x="11551985" y="6699148"/>
                  <a:pt x="11551985" y="6699148"/>
                </a:cubicBezTo>
                <a:cubicBezTo>
                  <a:pt x="11554042" y="6699148"/>
                  <a:pt x="11554042" y="6699148"/>
                  <a:pt x="11554042" y="6699148"/>
                </a:cubicBezTo>
                <a:cubicBezTo>
                  <a:pt x="11558155" y="6701227"/>
                  <a:pt x="11568437" y="6703305"/>
                  <a:pt x="11574607" y="6705383"/>
                </a:cubicBezTo>
                <a:cubicBezTo>
                  <a:pt x="11576663" y="6705383"/>
                  <a:pt x="11576663" y="6705383"/>
                  <a:pt x="11576663" y="6705383"/>
                </a:cubicBezTo>
                <a:cubicBezTo>
                  <a:pt x="11586946" y="6692913"/>
                  <a:pt x="11597229" y="6676285"/>
                  <a:pt x="11601342" y="6659658"/>
                </a:cubicBezTo>
                <a:cubicBezTo>
                  <a:pt x="11603398" y="6659658"/>
                  <a:pt x="11621907" y="6661736"/>
                  <a:pt x="11623964" y="6661736"/>
                </a:cubicBezTo>
                <a:cubicBezTo>
                  <a:pt x="11623964" y="6680442"/>
                  <a:pt x="11628077" y="6699148"/>
                  <a:pt x="11636303" y="6713697"/>
                </a:cubicBezTo>
                <a:cubicBezTo>
                  <a:pt x="11638359" y="6713697"/>
                  <a:pt x="11638359" y="6713697"/>
                  <a:pt x="11638359" y="6713697"/>
                </a:cubicBezTo>
                <a:cubicBezTo>
                  <a:pt x="11644529" y="6713697"/>
                  <a:pt x="11654812" y="6713697"/>
                  <a:pt x="11658925" y="6713697"/>
                </a:cubicBezTo>
                <a:cubicBezTo>
                  <a:pt x="11660982" y="6713697"/>
                  <a:pt x="11660982" y="6713697"/>
                  <a:pt x="11660982" y="6713697"/>
                </a:cubicBezTo>
                <a:cubicBezTo>
                  <a:pt x="11669208" y="6699148"/>
                  <a:pt x="11673321" y="6680442"/>
                  <a:pt x="11675378" y="6661736"/>
                </a:cubicBezTo>
                <a:cubicBezTo>
                  <a:pt x="11677434" y="6661736"/>
                  <a:pt x="11693886" y="6659658"/>
                  <a:pt x="11695943" y="6659658"/>
                </a:cubicBezTo>
                <a:cubicBezTo>
                  <a:pt x="11700056" y="6676285"/>
                  <a:pt x="11710338" y="6692913"/>
                  <a:pt x="11722678" y="6705383"/>
                </a:cubicBezTo>
                <a:cubicBezTo>
                  <a:pt x="11728847" y="6703305"/>
                  <a:pt x="11739130" y="6701227"/>
                  <a:pt x="11743243" y="6699148"/>
                </a:cubicBezTo>
                <a:cubicBezTo>
                  <a:pt x="11745300" y="6699148"/>
                  <a:pt x="11745300" y="6699148"/>
                  <a:pt x="11745300" y="6699148"/>
                </a:cubicBezTo>
                <a:cubicBezTo>
                  <a:pt x="11747356" y="6690835"/>
                  <a:pt x="11747356" y="6680442"/>
                  <a:pt x="11747356" y="6672129"/>
                </a:cubicBezTo>
                <a:cubicBezTo>
                  <a:pt x="11747356" y="6663815"/>
                  <a:pt x="11747356" y="6653422"/>
                  <a:pt x="11745300" y="6645109"/>
                </a:cubicBezTo>
                <a:cubicBezTo>
                  <a:pt x="11747356" y="6645109"/>
                  <a:pt x="11763808" y="6638873"/>
                  <a:pt x="11765865" y="6636795"/>
                </a:cubicBezTo>
                <a:cubicBezTo>
                  <a:pt x="11774091" y="6653422"/>
                  <a:pt x="11788487" y="6665893"/>
                  <a:pt x="11802882" y="6674206"/>
                </a:cubicBezTo>
                <a:cubicBezTo>
                  <a:pt x="11809052" y="6672129"/>
                  <a:pt x="11817278" y="6667971"/>
                  <a:pt x="11821391" y="6663815"/>
                </a:cubicBezTo>
                <a:cubicBezTo>
                  <a:pt x="11823448" y="6661736"/>
                  <a:pt x="11823448" y="6661736"/>
                  <a:pt x="11823448" y="6661736"/>
                </a:cubicBezTo>
                <a:cubicBezTo>
                  <a:pt x="11823448" y="6661736"/>
                  <a:pt x="11823448" y="6661736"/>
                  <a:pt x="11823448" y="6659658"/>
                </a:cubicBezTo>
                <a:cubicBezTo>
                  <a:pt x="11823448" y="6645109"/>
                  <a:pt x="11817278" y="6626403"/>
                  <a:pt x="11809052" y="6611853"/>
                </a:cubicBezTo>
                <a:cubicBezTo>
                  <a:pt x="11811108" y="6609774"/>
                  <a:pt x="11823448" y="6599383"/>
                  <a:pt x="11825504" y="6597304"/>
                </a:cubicBezTo>
                <a:cubicBezTo>
                  <a:pt x="11839900" y="6609774"/>
                  <a:pt x="11856352" y="6620167"/>
                  <a:pt x="11870748" y="6624324"/>
                </a:cubicBezTo>
                <a:cubicBezTo>
                  <a:pt x="11872805" y="6624324"/>
                  <a:pt x="11872805" y="6624324"/>
                  <a:pt x="11872805" y="6624324"/>
                </a:cubicBezTo>
                <a:cubicBezTo>
                  <a:pt x="11876918" y="6620167"/>
                  <a:pt x="11885144" y="6613932"/>
                  <a:pt x="11887201" y="6607697"/>
                </a:cubicBezTo>
                <a:cubicBezTo>
                  <a:pt x="11889257" y="6607697"/>
                  <a:pt x="11889257" y="6607697"/>
                  <a:pt x="11889257" y="6607697"/>
                </a:cubicBezTo>
                <a:cubicBezTo>
                  <a:pt x="11885144" y="6591068"/>
                  <a:pt x="11874861" y="6574441"/>
                  <a:pt x="11862522" y="6561971"/>
                </a:cubicBezTo>
                <a:cubicBezTo>
                  <a:pt x="11864579" y="6559892"/>
                  <a:pt x="11874861" y="6545342"/>
                  <a:pt x="11874861" y="6543265"/>
                </a:cubicBezTo>
                <a:cubicBezTo>
                  <a:pt x="11891314" y="6551578"/>
                  <a:pt x="11909822" y="6557813"/>
                  <a:pt x="11926275" y="6557813"/>
                </a:cubicBezTo>
                <a:cubicBezTo>
                  <a:pt x="11928331" y="6555735"/>
                  <a:pt x="11928331" y="6555735"/>
                  <a:pt x="11928331" y="6555735"/>
                </a:cubicBezTo>
                <a:cubicBezTo>
                  <a:pt x="11930388" y="6551578"/>
                  <a:pt x="11936557" y="6543265"/>
                  <a:pt x="11938614" y="6537029"/>
                </a:cubicBezTo>
                <a:cubicBezTo>
                  <a:pt x="11938614" y="6534951"/>
                  <a:pt x="11938614" y="6534951"/>
                  <a:pt x="11938614" y="6534951"/>
                </a:cubicBezTo>
                <a:cubicBezTo>
                  <a:pt x="11930388" y="6522480"/>
                  <a:pt x="11915992" y="6507930"/>
                  <a:pt x="11901596" y="6499616"/>
                </a:cubicBezTo>
                <a:cubicBezTo>
                  <a:pt x="11901596" y="6495460"/>
                  <a:pt x="11909822" y="6480910"/>
                  <a:pt x="11909822" y="6478833"/>
                </a:cubicBezTo>
                <a:cubicBezTo>
                  <a:pt x="11926275" y="6482989"/>
                  <a:pt x="11944784" y="6482989"/>
                  <a:pt x="11961236" y="6478833"/>
                </a:cubicBezTo>
                <a:cubicBezTo>
                  <a:pt x="11963292" y="6478833"/>
                  <a:pt x="11963292" y="6478833"/>
                  <a:pt x="11963292" y="6478833"/>
                </a:cubicBezTo>
                <a:cubicBezTo>
                  <a:pt x="11965349" y="6472597"/>
                  <a:pt x="11967405" y="6464283"/>
                  <a:pt x="11967405" y="6458048"/>
                </a:cubicBezTo>
                <a:cubicBezTo>
                  <a:pt x="11967405" y="6455969"/>
                  <a:pt x="11967405" y="6455969"/>
                  <a:pt x="11967405" y="6455969"/>
                </a:cubicBezTo>
                <a:cubicBezTo>
                  <a:pt x="11957123" y="6443498"/>
                  <a:pt x="11940670" y="6435184"/>
                  <a:pt x="11922162" y="6428949"/>
                </a:cubicBezTo>
                <a:cubicBezTo>
                  <a:pt x="11924218" y="6426871"/>
                  <a:pt x="11926275" y="6410243"/>
                  <a:pt x="11926275" y="6408165"/>
                </a:cubicBezTo>
                <a:cubicBezTo>
                  <a:pt x="11944784" y="6408165"/>
                  <a:pt x="11963292" y="6401930"/>
                  <a:pt x="11975632" y="6393616"/>
                </a:cubicBezTo>
                <a:cubicBezTo>
                  <a:pt x="11977688" y="6393616"/>
                  <a:pt x="11977688" y="6393616"/>
                  <a:pt x="11977688" y="6393616"/>
                </a:cubicBezTo>
                <a:cubicBezTo>
                  <a:pt x="11977688" y="6389459"/>
                  <a:pt x="11977688" y="6385302"/>
                  <a:pt x="11977688" y="6381145"/>
                </a:cubicBezTo>
                <a:cubicBezTo>
                  <a:pt x="11977688" y="6379066"/>
                  <a:pt x="11977688" y="6374910"/>
                  <a:pt x="11977688" y="6370752"/>
                </a:cubicBezTo>
                <a:cubicBezTo>
                  <a:pt x="11975632" y="6370752"/>
                  <a:pt x="11975632" y="6370752"/>
                  <a:pt x="11975632" y="6370752"/>
                </a:cubicBezTo>
                <a:cubicBezTo>
                  <a:pt x="11963292" y="6362439"/>
                  <a:pt x="11944784" y="6356204"/>
                  <a:pt x="11926275" y="6356204"/>
                </a:cubicBezTo>
                <a:cubicBezTo>
                  <a:pt x="11926275" y="6354125"/>
                  <a:pt x="11924218" y="6337498"/>
                  <a:pt x="11924218" y="6335419"/>
                </a:cubicBezTo>
                <a:cubicBezTo>
                  <a:pt x="11940670" y="6329184"/>
                  <a:pt x="11957123" y="6320870"/>
                  <a:pt x="11967405" y="6308399"/>
                </a:cubicBezTo>
                <a:cubicBezTo>
                  <a:pt x="11969462" y="6308399"/>
                  <a:pt x="11969462" y="6308399"/>
                  <a:pt x="11969462" y="6308399"/>
                </a:cubicBezTo>
                <a:cubicBezTo>
                  <a:pt x="11969462" y="6306320"/>
                  <a:pt x="11969462" y="6306320"/>
                  <a:pt x="11969462" y="6306320"/>
                </a:cubicBezTo>
                <a:cubicBezTo>
                  <a:pt x="11967405" y="6300085"/>
                  <a:pt x="11965349" y="6291772"/>
                  <a:pt x="11963292" y="6285536"/>
                </a:cubicBezTo>
                <a:cubicBezTo>
                  <a:pt x="11961236" y="6285536"/>
                  <a:pt x="11961236" y="6285536"/>
                  <a:pt x="11961236" y="6285536"/>
                </a:cubicBezTo>
                <a:cubicBezTo>
                  <a:pt x="11946840" y="6279301"/>
                  <a:pt x="11928331" y="6281379"/>
                  <a:pt x="11909822" y="6285536"/>
                </a:cubicBezTo>
                <a:cubicBezTo>
                  <a:pt x="11909822" y="6283458"/>
                  <a:pt x="11903653" y="6266830"/>
                  <a:pt x="11901596" y="6264752"/>
                </a:cubicBezTo>
                <a:cubicBezTo>
                  <a:pt x="11918049" y="6256438"/>
                  <a:pt x="11930388" y="6241888"/>
                  <a:pt x="11938614" y="6227340"/>
                </a:cubicBezTo>
                <a:cubicBezTo>
                  <a:pt x="11938614" y="6225261"/>
                  <a:pt x="11938614" y="6225261"/>
                  <a:pt x="11938614" y="6225261"/>
                </a:cubicBezTo>
                <a:cubicBezTo>
                  <a:pt x="11936557" y="6221104"/>
                  <a:pt x="11932444" y="6212790"/>
                  <a:pt x="11928331" y="6206555"/>
                </a:cubicBezTo>
                <a:cubicBezTo>
                  <a:pt x="11926275" y="6206555"/>
                  <a:pt x="11926275" y="6206555"/>
                  <a:pt x="11926275" y="6206555"/>
                </a:cubicBezTo>
                <a:cubicBezTo>
                  <a:pt x="11909822" y="6206555"/>
                  <a:pt x="11891314" y="6210712"/>
                  <a:pt x="11876918" y="6219026"/>
                </a:cubicBezTo>
                <a:cubicBezTo>
                  <a:pt x="11874861" y="6219026"/>
                  <a:pt x="11864579" y="6204476"/>
                  <a:pt x="11862522" y="6202398"/>
                </a:cubicBezTo>
                <a:cubicBezTo>
                  <a:pt x="11874861" y="6189927"/>
                  <a:pt x="11885144" y="6173300"/>
                  <a:pt x="11889257" y="6156672"/>
                </a:cubicBezTo>
                <a:cubicBezTo>
                  <a:pt x="11889257" y="6154594"/>
                  <a:pt x="11889257" y="6154594"/>
                  <a:pt x="11889257" y="6154594"/>
                </a:cubicBezTo>
                <a:cubicBezTo>
                  <a:pt x="11885144" y="6150437"/>
                  <a:pt x="11878975" y="6144201"/>
                  <a:pt x="11872805" y="6140044"/>
                </a:cubicBezTo>
                <a:cubicBezTo>
                  <a:pt x="11856352" y="6144201"/>
                  <a:pt x="11839900" y="6152515"/>
                  <a:pt x="11827561" y="6164986"/>
                </a:cubicBezTo>
                <a:cubicBezTo>
                  <a:pt x="11825504" y="6164986"/>
                  <a:pt x="11811108" y="6154594"/>
                  <a:pt x="11809052" y="6152515"/>
                </a:cubicBezTo>
                <a:cubicBezTo>
                  <a:pt x="11819334" y="6135888"/>
                  <a:pt x="11823448" y="6119260"/>
                  <a:pt x="11823448" y="6102632"/>
                </a:cubicBezTo>
                <a:cubicBezTo>
                  <a:pt x="11823448" y="6102632"/>
                  <a:pt x="11823448" y="6100554"/>
                  <a:pt x="11823448" y="6100554"/>
                </a:cubicBezTo>
                <a:cubicBezTo>
                  <a:pt x="11817278" y="6096397"/>
                  <a:pt x="11809052" y="6092240"/>
                  <a:pt x="11804939" y="6090162"/>
                </a:cubicBezTo>
                <a:cubicBezTo>
                  <a:pt x="11802882" y="6088083"/>
                  <a:pt x="11802882" y="6088083"/>
                  <a:pt x="11802882" y="6088083"/>
                </a:cubicBezTo>
                <a:cubicBezTo>
                  <a:pt x="11802882" y="6090162"/>
                  <a:pt x="11802882" y="6090162"/>
                  <a:pt x="11802882" y="6090162"/>
                </a:cubicBezTo>
                <a:cubicBezTo>
                  <a:pt x="11788487" y="6096397"/>
                  <a:pt x="11776147" y="6110946"/>
                  <a:pt x="11765865" y="6125495"/>
                </a:cubicBezTo>
                <a:cubicBezTo>
                  <a:pt x="11763808" y="6125495"/>
                  <a:pt x="11747356" y="6119260"/>
                  <a:pt x="11745300" y="6117182"/>
                </a:cubicBezTo>
                <a:cubicBezTo>
                  <a:pt x="11747356" y="6108868"/>
                  <a:pt x="11749412" y="6100554"/>
                  <a:pt x="11749412" y="6090162"/>
                </a:cubicBezTo>
                <a:cubicBezTo>
                  <a:pt x="11749412" y="6081848"/>
                  <a:pt x="11747356" y="6073534"/>
                  <a:pt x="11745300" y="6065220"/>
                </a:cubicBezTo>
                <a:cubicBezTo>
                  <a:pt x="11745300" y="6063142"/>
                  <a:pt x="11745300" y="6063142"/>
                  <a:pt x="11745300" y="6063142"/>
                </a:cubicBezTo>
                <a:cubicBezTo>
                  <a:pt x="11743243" y="6063142"/>
                  <a:pt x="11743243" y="6063142"/>
                  <a:pt x="11743243" y="6063142"/>
                </a:cubicBezTo>
                <a:cubicBezTo>
                  <a:pt x="11739130" y="6061063"/>
                  <a:pt x="11730904" y="6058985"/>
                  <a:pt x="11722678" y="6058985"/>
                </a:cubicBezTo>
                <a:cubicBezTo>
                  <a:pt x="11710338" y="6069377"/>
                  <a:pt x="11700056" y="6086005"/>
                  <a:pt x="11695943" y="6104711"/>
                </a:cubicBezTo>
                <a:cubicBezTo>
                  <a:pt x="11693886" y="6102632"/>
                  <a:pt x="11677434" y="6100554"/>
                  <a:pt x="11673321" y="6100554"/>
                </a:cubicBezTo>
                <a:cubicBezTo>
                  <a:pt x="11673321" y="6083926"/>
                  <a:pt x="11669208" y="6065220"/>
                  <a:pt x="11660982" y="6050671"/>
                </a:cubicBezTo>
                <a:cubicBezTo>
                  <a:pt x="11658925" y="6050671"/>
                  <a:pt x="11658925" y="6050671"/>
                  <a:pt x="11658925" y="6050671"/>
                </a:cubicBezTo>
                <a:cubicBezTo>
                  <a:pt x="11652756" y="6048592"/>
                  <a:pt x="11644529" y="6048592"/>
                  <a:pt x="11638359" y="6050671"/>
                </a:cubicBezTo>
                <a:cubicBezTo>
                  <a:pt x="11636303" y="6050671"/>
                  <a:pt x="11636303" y="6050671"/>
                  <a:pt x="11636303" y="6050671"/>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lIns="0" tIns="0" rIns="0" bIns="0" anchor="ctr" anchorCtr="0">
            <a:noAutofit/>
          </a:bodyPr>
          <a:lstStyle>
            <a:lvl1pPr marL="457200" indent="0" algn="ctr">
              <a:buNone/>
              <a:defRPr sz="66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829733" y="4330700"/>
            <a:ext cx="10532534" cy="465667"/>
          </a:xfrm>
        </p:spPr>
        <p:txBody>
          <a:bodyPr tIns="91440">
            <a:noAutofit/>
          </a:bodyPr>
          <a:lstStyle>
            <a:lvl1pPr marL="0" indent="0" algn="ctr">
              <a:buNone/>
              <a:defRPr sz="33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2" name="Slide Number Placeholder 5">
            <a:extLst>
              <a:ext uri="{FF2B5EF4-FFF2-40B4-BE49-F238E27FC236}">
                <a16:creationId xmlns:a16="http://schemas.microsoft.com/office/drawing/2014/main" id="{92889AC8-2B3C-43E0-AD73-A0F149AC2FFF}"/>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4222801123"/>
      </p:ext>
    </p:extLst>
  </p:cSld>
  <p:clrMapOvr>
    <a:masterClrMapping/>
  </p:clrMapOvr>
  <p:extLst>
    <p:ext uri="{DCECCB84-F9BA-43D5-87BE-67443E8EF086}">
      <p15:sldGuideLst xmlns:p15="http://schemas.microsoft.com/office/powerpoint/2012/main">
        <p15:guide id="1" orient="horz" pos="2496">
          <p15:clr>
            <a:srgbClr val="FBAE40"/>
          </p15:clr>
        </p15:guide>
      </p15:sldGuideLst>
    </p:ext>
  </p:extLst>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8ABC2B8F-6799-45DF-9C13-117142807742}"/>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a:p>
        </p:txBody>
      </p:sp>
      <p:sp>
        <p:nvSpPr>
          <p:cNvPr id="6" name="Text Placeholder 5">
            <a:extLst>
              <a:ext uri="{FF2B5EF4-FFF2-40B4-BE49-F238E27FC236}">
                <a16:creationId xmlns:a16="http://schemas.microsoft.com/office/drawing/2014/main" id="{3FE705B7-F9CA-40F7-B96C-C2B7E5291A96}"/>
              </a:ext>
            </a:extLst>
          </p:cNvPr>
          <p:cNvSpPr>
            <a:spLocks noGrp="1"/>
          </p:cNvSpPr>
          <p:nvPr>
            <p:ph type="body" sz="quarter" idx="15" hasCustomPrompt="1"/>
          </p:nvPr>
        </p:nvSpPr>
        <p:spPr>
          <a:xfrm>
            <a:off x="0" y="0"/>
            <a:ext cx="12192000" cy="6858000"/>
          </a:xfrm>
          <a:custGeom>
            <a:avLst/>
            <a:gdLst>
              <a:gd name="connsiteX0" fmla="*/ 11608106 w 12192000"/>
              <a:gd name="connsiteY0" fmla="*/ 6443815 h 6858000"/>
              <a:gd name="connsiteX1" fmla="*/ 11618309 w 12192000"/>
              <a:gd name="connsiteY1" fmla="*/ 6443815 h 6858000"/>
              <a:gd name="connsiteX2" fmla="*/ 11622390 w 12192000"/>
              <a:gd name="connsiteY2" fmla="*/ 6452153 h 6858000"/>
              <a:gd name="connsiteX3" fmla="*/ 11628512 w 12192000"/>
              <a:gd name="connsiteY3" fmla="*/ 6554297 h 6858000"/>
              <a:gd name="connsiteX4" fmla="*/ 11626471 w 12192000"/>
              <a:gd name="connsiteY4" fmla="*/ 6564719 h 6858000"/>
              <a:gd name="connsiteX5" fmla="*/ 11620349 w 12192000"/>
              <a:gd name="connsiteY5" fmla="*/ 6564719 h 6858000"/>
              <a:gd name="connsiteX6" fmla="*/ 11514237 w 12192000"/>
              <a:gd name="connsiteY6" fmla="*/ 6502183 h 6858000"/>
              <a:gd name="connsiteX7" fmla="*/ 11510155 w 12192000"/>
              <a:gd name="connsiteY7" fmla="*/ 6495930 h 6858000"/>
              <a:gd name="connsiteX8" fmla="*/ 11510155 w 12192000"/>
              <a:gd name="connsiteY8" fmla="*/ 6493844 h 6858000"/>
              <a:gd name="connsiteX9" fmla="*/ 11516277 w 12192000"/>
              <a:gd name="connsiteY9" fmla="*/ 6489675 h 6858000"/>
              <a:gd name="connsiteX10" fmla="*/ 11608106 w 12192000"/>
              <a:gd name="connsiteY10" fmla="*/ 6443815 h 6858000"/>
              <a:gd name="connsiteX11" fmla="*/ 11690840 w 12192000"/>
              <a:gd name="connsiteY11" fmla="*/ 6441731 h 6858000"/>
              <a:gd name="connsiteX12" fmla="*/ 11701142 w 12192000"/>
              <a:gd name="connsiteY12" fmla="*/ 6441731 h 6858000"/>
              <a:gd name="connsiteX13" fmla="*/ 11791801 w 12192000"/>
              <a:gd name="connsiteY13" fmla="*/ 6487497 h 6858000"/>
              <a:gd name="connsiteX14" fmla="*/ 11800043 w 12192000"/>
              <a:gd name="connsiteY14" fmla="*/ 6493738 h 6858000"/>
              <a:gd name="connsiteX15" fmla="*/ 11795922 w 12192000"/>
              <a:gd name="connsiteY15" fmla="*/ 6499978 h 6858000"/>
              <a:gd name="connsiteX16" fmla="*/ 11688780 w 12192000"/>
              <a:gd name="connsiteY16" fmla="*/ 6562386 h 6858000"/>
              <a:gd name="connsiteX17" fmla="*/ 11680537 w 12192000"/>
              <a:gd name="connsiteY17" fmla="*/ 6562386 h 6858000"/>
              <a:gd name="connsiteX18" fmla="*/ 11678477 w 12192000"/>
              <a:gd name="connsiteY18" fmla="*/ 6554065 h 6858000"/>
              <a:gd name="connsiteX19" fmla="*/ 11686719 w 12192000"/>
              <a:gd name="connsiteY19" fmla="*/ 6450052 h 6858000"/>
              <a:gd name="connsiteX20" fmla="*/ 11690840 w 12192000"/>
              <a:gd name="connsiteY20" fmla="*/ 6441731 h 6858000"/>
              <a:gd name="connsiteX21" fmla="*/ 10873105 w 12192000"/>
              <a:gd name="connsiteY21" fmla="*/ 6401988 h 6858000"/>
              <a:gd name="connsiteX22" fmla="*/ 10873105 w 12192000"/>
              <a:gd name="connsiteY22" fmla="*/ 6445191 h 6858000"/>
              <a:gd name="connsiteX23" fmla="*/ 10825216 w 12192000"/>
              <a:gd name="connsiteY23" fmla="*/ 6453420 h 6858000"/>
              <a:gd name="connsiteX24" fmla="*/ 10806477 w 12192000"/>
              <a:gd name="connsiteY24" fmla="*/ 6428733 h 6858000"/>
              <a:gd name="connsiteX25" fmla="*/ 10831463 w 12192000"/>
              <a:gd name="connsiteY25" fmla="*/ 6404046 h 6858000"/>
              <a:gd name="connsiteX26" fmla="*/ 10523604 w 12192000"/>
              <a:gd name="connsiteY26" fmla="*/ 6331854 h 6858000"/>
              <a:gd name="connsiteX27" fmla="*/ 10564515 w 12192000"/>
              <a:gd name="connsiteY27" fmla="*/ 6392053 h 6858000"/>
              <a:gd name="connsiteX28" fmla="*/ 10523604 w 12192000"/>
              <a:gd name="connsiteY28" fmla="*/ 6452251 h 6858000"/>
              <a:gd name="connsiteX29" fmla="*/ 10482692 w 12192000"/>
              <a:gd name="connsiteY29" fmla="*/ 6392053 h 6858000"/>
              <a:gd name="connsiteX30" fmla="*/ 10523604 w 12192000"/>
              <a:gd name="connsiteY30" fmla="*/ 6331854 h 6858000"/>
              <a:gd name="connsiteX31" fmla="*/ 11677827 w 12192000"/>
              <a:gd name="connsiteY31" fmla="*/ 6323542 h 6858000"/>
              <a:gd name="connsiteX32" fmla="*/ 11686820 w 12192000"/>
              <a:gd name="connsiteY32" fmla="*/ 6324581 h 6858000"/>
              <a:gd name="connsiteX33" fmla="*/ 11713544 w 12192000"/>
              <a:gd name="connsiteY33" fmla="*/ 6376532 h 6858000"/>
              <a:gd name="connsiteX34" fmla="*/ 11653930 w 12192000"/>
              <a:gd name="connsiteY34" fmla="*/ 6434717 h 6858000"/>
              <a:gd name="connsiteX35" fmla="*/ 11594316 w 12192000"/>
              <a:gd name="connsiteY35" fmla="*/ 6376532 h 6858000"/>
              <a:gd name="connsiteX36" fmla="*/ 11621040 w 12192000"/>
              <a:gd name="connsiteY36" fmla="*/ 6326660 h 6858000"/>
              <a:gd name="connsiteX37" fmla="*/ 11637485 w 12192000"/>
              <a:gd name="connsiteY37" fmla="*/ 6328737 h 6858000"/>
              <a:gd name="connsiteX38" fmla="*/ 11635429 w 12192000"/>
              <a:gd name="connsiteY38" fmla="*/ 6345362 h 6858000"/>
              <a:gd name="connsiteX39" fmla="*/ 11618984 w 12192000"/>
              <a:gd name="connsiteY39" fmla="*/ 6376532 h 6858000"/>
              <a:gd name="connsiteX40" fmla="*/ 11653930 w 12192000"/>
              <a:gd name="connsiteY40" fmla="*/ 6411859 h 6858000"/>
              <a:gd name="connsiteX41" fmla="*/ 11688876 w 12192000"/>
              <a:gd name="connsiteY41" fmla="*/ 6376532 h 6858000"/>
              <a:gd name="connsiteX42" fmla="*/ 11672431 w 12192000"/>
              <a:gd name="connsiteY42" fmla="*/ 6345362 h 6858000"/>
              <a:gd name="connsiteX43" fmla="*/ 11670375 w 12192000"/>
              <a:gd name="connsiteY43" fmla="*/ 6328737 h 6858000"/>
              <a:gd name="connsiteX44" fmla="*/ 11677827 w 12192000"/>
              <a:gd name="connsiteY44" fmla="*/ 6323542 h 6858000"/>
              <a:gd name="connsiteX45" fmla="*/ 11826761 w 12192000"/>
              <a:gd name="connsiteY45" fmla="*/ 6308476 h 6858000"/>
              <a:gd name="connsiteX46" fmla="*/ 11830894 w 12192000"/>
              <a:gd name="connsiteY46" fmla="*/ 6314705 h 6858000"/>
              <a:gd name="connsiteX47" fmla="*/ 11830894 w 12192000"/>
              <a:gd name="connsiteY47" fmla="*/ 6439272 h 6858000"/>
              <a:gd name="connsiteX48" fmla="*/ 11826761 w 12192000"/>
              <a:gd name="connsiteY48" fmla="*/ 6445500 h 6858000"/>
              <a:gd name="connsiteX49" fmla="*/ 11818495 w 12192000"/>
              <a:gd name="connsiteY49" fmla="*/ 6443424 h 6858000"/>
              <a:gd name="connsiteX50" fmla="*/ 11733770 w 12192000"/>
              <a:gd name="connsiteY50" fmla="*/ 6385292 h 6858000"/>
              <a:gd name="connsiteX51" fmla="*/ 11727571 w 12192000"/>
              <a:gd name="connsiteY51" fmla="*/ 6376988 h 6858000"/>
              <a:gd name="connsiteX52" fmla="*/ 11733770 w 12192000"/>
              <a:gd name="connsiteY52" fmla="*/ 6368684 h 6858000"/>
              <a:gd name="connsiteX53" fmla="*/ 11818495 w 12192000"/>
              <a:gd name="connsiteY53" fmla="*/ 6310553 h 6858000"/>
              <a:gd name="connsiteX54" fmla="*/ 11826761 w 12192000"/>
              <a:gd name="connsiteY54" fmla="*/ 6308476 h 6858000"/>
              <a:gd name="connsiteX55" fmla="*/ 11480933 w 12192000"/>
              <a:gd name="connsiteY55" fmla="*/ 6308476 h 6858000"/>
              <a:gd name="connsiteX56" fmla="*/ 11489116 w 12192000"/>
              <a:gd name="connsiteY56" fmla="*/ 6312628 h 6858000"/>
              <a:gd name="connsiteX57" fmla="*/ 11572984 w 12192000"/>
              <a:gd name="connsiteY57" fmla="*/ 6368684 h 6858000"/>
              <a:gd name="connsiteX58" fmla="*/ 11579121 w 12192000"/>
              <a:gd name="connsiteY58" fmla="*/ 6376988 h 6858000"/>
              <a:gd name="connsiteX59" fmla="*/ 11572984 w 12192000"/>
              <a:gd name="connsiteY59" fmla="*/ 6385292 h 6858000"/>
              <a:gd name="connsiteX60" fmla="*/ 11489116 w 12192000"/>
              <a:gd name="connsiteY60" fmla="*/ 6443424 h 6858000"/>
              <a:gd name="connsiteX61" fmla="*/ 11480933 w 12192000"/>
              <a:gd name="connsiteY61" fmla="*/ 6445500 h 6858000"/>
              <a:gd name="connsiteX62" fmla="*/ 11476842 w 12192000"/>
              <a:gd name="connsiteY62" fmla="*/ 6439272 h 6858000"/>
              <a:gd name="connsiteX63" fmla="*/ 11476842 w 12192000"/>
              <a:gd name="connsiteY63" fmla="*/ 6314705 h 6858000"/>
              <a:gd name="connsiteX64" fmla="*/ 11480933 w 12192000"/>
              <a:gd name="connsiteY64" fmla="*/ 6308476 h 6858000"/>
              <a:gd name="connsiteX65" fmla="*/ 11092888 w 12192000"/>
              <a:gd name="connsiteY65" fmla="*/ 6297956 h 6858000"/>
              <a:gd name="connsiteX66" fmla="*/ 11086728 w 12192000"/>
              <a:gd name="connsiteY66" fmla="*/ 6300034 h 6858000"/>
              <a:gd name="connsiteX67" fmla="*/ 11084676 w 12192000"/>
              <a:gd name="connsiteY67" fmla="*/ 6306264 h 6858000"/>
              <a:gd name="connsiteX68" fmla="*/ 11125737 w 12192000"/>
              <a:gd name="connsiteY68" fmla="*/ 6464115 h 6858000"/>
              <a:gd name="connsiteX69" fmla="*/ 11150374 w 12192000"/>
              <a:gd name="connsiteY69" fmla="*/ 6484884 h 6858000"/>
              <a:gd name="connsiteX70" fmla="*/ 11158586 w 12192000"/>
              <a:gd name="connsiteY70" fmla="*/ 6484884 h 6858000"/>
              <a:gd name="connsiteX71" fmla="*/ 11154480 w 12192000"/>
              <a:gd name="connsiteY71" fmla="*/ 6493192 h 6858000"/>
              <a:gd name="connsiteX72" fmla="*/ 11154480 w 12192000"/>
              <a:gd name="connsiteY72" fmla="*/ 6495269 h 6858000"/>
              <a:gd name="connsiteX73" fmla="*/ 11129843 w 12192000"/>
              <a:gd name="connsiteY73" fmla="*/ 6513962 h 6858000"/>
              <a:gd name="connsiteX74" fmla="*/ 11094941 w 12192000"/>
              <a:gd name="connsiteY74" fmla="*/ 6511885 h 6858000"/>
              <a:gd name="connsiteX75" fmla="*/ 11088782 w 12192000"/>
              <a:gd name="connsiteY75" fmla="*/ 6513962 h 6858000"/>
              <a:gd name="connsiteX76" fmla="*/ 11086728 w 12192000"/>
              <a:gd name="connsiteY76" fmla="*/ 6518116 h 6858000"/>
              <a:gd name="connsiteX77" fmla="*/ 11086728 w 12192000"/>
              <a:gd name="connsiteY77" fmla="*/ 6536809 h 6858000"/>
              <a:gd name="connsiteX78" fmla="*/ 11092888 w 12192000"/>
              <a:gd name="connsiteY78" fmla="*/ 6543040 h 6858000"/>
              <a:gd name="connsiteX79" fmla="*/ 11140108 w 12192000"/>
              <a:gd name="connsiteY79" fmla="*/ 6549270 h 6858000"/>
              <a:gd name="connsiteX80" fmla="*/ 11142162 w 12192000"/>
              <a:gd name="connsiteY80" fmla="*/ 6549270 h 6858000"/>
              <a:gd name="connsiteX81" fmla="*/ 11195542 w 12192000"/>
              <a:gd name="connsiteY81" fmla="*/ 6497346 h 6858000"/>
              <a:gd name="connsiteX82" fmla="*/ 11228391 w 12192000"/>
              <a:gd name="connsiteY82" fmla="*/ 6368574 h 6858000"/>
              <a:gd name="connsiteX83" fmla="*/ 11240709 w 12192000"/>
              <a:gd name="connsiteY83" fmla="*/ 6327034 h 6858000"/>
              <a:gd name="connsiteX84" fmla="*/ 11244815 w 12192000"/>
              <a:gd name="connsiteY84" fmla="*/ 6306264 h 6858000"/>
              <a:gd name="connsiteX85" fmla="*/ 11242762 w 12192000"/>
              <a:gd name="connsiteY85" fmla="*/ 6300034 h 6858000"/>
              <a:gd name="connsiteX86" fmla="*/ 11238656 w 12192000"/>
              <a:gd name="connsiteY86" fmla="*/ 6297956 h 6858000"/>
              <a:gd name="connsiteX87" fmla="*/ 11209913 w 12192000"/>
              <a:gd name="connsiteY87" fmla="*/ 6297956 h 6858000"/>
              <a:gd name="connsiteX88" fmla="*/ 11203754 w 12192000"/>
              <a:gd name="connsiteY88" fmla="*/ 6302111 h 6858000"/>
              <a:gd name="connsiteX89" fmla="*/ 11166798 w 12192000"/>
              <a:gd name="connsiteY89" fmla="*/ 6443345 h 6858000"/>
              <a:gd name="connsiteX90" fmla="*/ 11164745 w 12192000"/>
              <a:gd name="connsiteY90" fmla="*/ 6443345 h 6858000"/>
              <a:gd name="connsiteX91" fmla="*/ 11125737 w 12192000"/>
              <a:gd name="connsiteY91" fmla="*/ 6302111 h 6858000"/>
              <a:gd name="connsiteX92" fmla="*/ 11119578 w 12192000"/>
              <a:gd name="connsiteY92" fmla="*/ 6297956 h 6858000"/>
              <a:gd name="connsiteX93" fmla="*/ 11092888 w 12192000"/>
              <a:gd name="connsiteY93" fmla="*/ 6297956 h 6858000"/>
              <a:gd name="connsiteX94" fmla="*/ 11053116 w 12192000"/>
              <a:gd name="connsiteY94" fmla="*/ 6295619 h 6858000"/>
              <a:gd name="connsiteX95" fmla="*/ 11004021 w 12192000"/>
              <a:gd name="connsiteY95" fmla="*/ 6316428 h 6858000"/>
              <a:gd name="connsiteX96" fmla="*/ 11004021 w 12192000"/>
              <a:gd name="connsiteY96" fmla="*/ 6303943 h 6858000"/>
              <a:gd name="connsiteX97" fmla="*/ 10997885 w 12192000"/>
              <a:gd name="connsiteY97" fmla="*/ 6297700 h 6858000"/>
              <a:gd name="connsiteX98" fmla="*/ 10969246 w 12192000"/>
              <a:gd name="connsiteY98" fmla="*/ 6297700 h 6858000"/>
              <a:gd name="connsiteX99" fmla="*/ 10963110 w 12192000"/>
              <a:gd name="connsiteY99" fmla="*/ 6303943 h 6858000"/>
              <a:gd name="connsiteX100" fmla="*/ 10963110 w 12192000"/>
              <a:gd name="connsiteY100" fmla="*/ 6478738 h 6858000"/>
              <a:gd name="connsiteX101" fmla="*/ 10969246 w 12192000"/>
              <a:gd name="connsiteY101" fmla="*/ 6484981 h 6858000"/>
              <a:gd name="connsiteX102" fmla="*/ 10997885 w 12192000"/>
              <a:gd name="connsiteY102" fmla="*/ 6484981 h 6858000"/>
              <a:gd name="connsiteX103" fmla="*/ 11004021 w 12192000"/>
              <a:gd name="connsiteY103" fmla="*/ 6478738 h 6858000"/>
              <a:gd name="connsiteX104" fmla="*/ 11004021 w 12192000"/>
              <a:gd name="connsiteY104" fmla="*/ 6358046 h 6858000"/>
              <a:gd name="connsiteX105" fmla="*/ 11055161 w 12192000"/>
              <a:gd name="connsiteY105" fmla="*/ 6335156 h 6858000"/>
              <a:gd name="connsiteX106" fmla="*/ 11061298 w 12192000"/>
              <a:gd name="connsiteY106" fmla="*/ 6328913 h 6858000"/>
              <a:gd name="connsiteX107" fmla="*/ 11061298 w 12192000"/>
              <a:gd name="connsiteY107" fmla="*/ 6301862 h 6858000"/>
              <a:gd name="connsiteX108" fmla="*/ 11059252 w 12192000"/>
              <a:gd name="connsiteY108" fmla="*/ 6297700 h 6858000"/>
              <a:gd name="connsiteX109" fmla="*/ 11053116 w 12192000"/>
              <a:gd name="connsiteY109" fmla="*/ 6295619 h 6858000"/>
              <a:gd name="connsiteX110" fmla="*/ 10852208 w 12192000"/>
              <a:gd name="connsiteY110" fmla="*/ 6292112 h 6858000"/>
              <a:gd name="connsiteX111" fmla="*/ 10781852 w 12192000"/>
              <a:gd name="connsiteY111" fmla="*/ 6300430 h 6858000"/>
              <a:gd name="connsiteX112" fmla="*/ 10775644 w 12192000"/>
              <a:gd name="connsiteY112" fmla="*/ 6306668 h 6858000"/>
              <a:gd name="connsiteX113" fmla="*/ 10777713 w 12192000"/>
              <a:gd name="connsiteY113" fmla="*/ 6331621 h 6858000"/>
              <a:gd name="connsiteX114" fmla="*/ 10779783 w 12192000"/>
              <a:gd name="connsiteY114" fmla="*/ 6335780 h 6858000"/>
              <a:gd name="connsiteX115" fmla="*/ 10783921 w 12192000"/>
              <a:gd name="connsiteY115" fmla="*/ 6337859 h 6858000"/>
              <a:gd name="connsiteX116" fmla="*/ 10850138 w 12192000"/>
              <a:gd name="connsiteY116" fmla="*/ 6333700 h 6858000"/>
              <a:gd name="connsiteX117" fmla="*/ 10872900 w 12192000"/>
              <a:gd name="connsiteY117" fmla="*/ 6356574 h 6858000"/>
              <a:gd name="connsiteX118" fmla="*/ 10872900 w 12192000"/>
              <a:gd name="connsiteY118" fmla="*/ 6369050 h 6858000"/>
              <a:gd name="connsiteX119" fmla="*/ 10827376 w 12192000"/>
              <a:gd name="connsiteY119" fmla="*/ 6373209 h 6858000"/>
              <a:gd name="connsiteX120" fmla="*/ 10763228 w 12192000"/>
              <a:gd name="connsiteY120" fmla="*/ 6429353 h 6858000"/>
              <a:gd name="connsiteX121" fmla="*/ 10819099 w 12192000"/>
              <a:gd name="connsiteY121" fmla="*/ 6489656 h 6858000"/>
              <a:gd name="connsiteX122" fmla="*/ 10879108 w 12192000"/>
              <a:gd name="connsiteY122" fmla="*/ 6477180 h 6858000"/>
              <a:gd name="connsiteX123" fmla="*/ 10908078 w 12192000"/>
              <a:gd name="connsiteY123" fmla="*/ 6489656 h 6858000"/>
              <a:gd name="connsiteX124" fmla="*/ 10914286 w 12192000"/>
              <a:gd name="connsiteY124" fmla="*/ 6487577 h 6858000"/>
              <a:gd name="connsiteX125" fmla="*/ 10916355 w 12192000"/>
              <a:gd name="connsiteY125" fmla="*/ 6481339 h 6858000"/>
              <a:gd name="connsiteX126" fmla="*/ 10916355 w 12192000"/>
              <a:gd name="connsiteY126" fmla="*/ 6356574 h 6858000"/>
              <a:gd name="connsiteX127" fmla="*/ 10852208 w 12192000"/>
              <a:gd name="connsiteY127" fmla="*/ 6292112 h 6858000"/>
              <a:gd name="connsiteX128" fmla="*/ 10523603 w 12192000"/>
              <a:gd name="connsiteY128" fmla="*/ 6292112 h 6858000"/>
              <a:gd name="connsiteX129" fmla="*/ 10439442 w 12192000"/>
              <a:gd name="connsiteY129" fmla="*/ 6390884 h 6858000"/>
              <a:gd name="connsiteX130" fmla="*/ 10523603 w 12192000"/>
              <a:gd name="connsiteY130" fmla="*/ 6489656 h 6858000"/>
              <a:gd name="connsiteX131" fmla="*/ 10607764 w 12192000"/>
              <a:gd name="connsiteY131" fmla="*/ 6390884 h 6858000"/>
              <a:gd name="connsiteX132" fmla="*/ 10523603 w 12192000"/>
              <a:gd name="connsiteY132" fmla="*/ 6292112 h 6858000"/>
              <a:gd name="connsiteX133" fmla="*/ 10307649 w 12192000"/>
              <a:gd name="connsiteY133" fmla="*/ 6266396 h 6858000"/>
              <a:gd name="connsiteX134" fmla="*/ 10324014 w 12192000"/>
              <a:gd name="connsiteY134" fmla="*/ 6266396 h 6858000"/>
              <a:gd name="connsiteX135" fmla="*/ 10366971 w 12192000"/>
              <a:gd name="connsiteY135" fmla="*/ 6306138 h 6858000"/>
              <a:gd name="connsiteX136" fmla="*/ 10321968 w 12192000"/>
              <a:gd name="connsiteY136" fmla="*/ 6343789 h 6858000"/>
              <a:gd name="connsiteX137" fmla="*/ 10276965 w 12192000"/>
              <a:gd name="connsiteY137" fmla="*/ 6343789 h 6858000"/>
              <a:gd name="connsiteX138" fmla="*/ 10276965 w 12192000"/>
              <a:gd name="connsiteY138" fmla="*/ 6268488 h 6858000"/>
              <a:gd name="connsiteX139" fmla="*/ 10307649 w 12192000"/>
              <a:gd name="connsiteY139" fmla="*/ 6266396 h 6858000"/>
              <a:gd name="connsiteX140" fmla="*/ 10683886 w 12192000"/>
              <a:gd name="connsiteY140" fmla="*/ 6254707 h 6858000"/>
              <a:gd name="connsiteX141" fmla="*/ 10655176 w 12192000"/>
              <a:gd name="connsiteY141" fmla="*/ 6260951 h 6858000"/>
              <a:gd name="connsiteX142" fmla="*/ 10649024 w 12192000"/>
              <a:gd name="connsiteY142" fmla="*/ 6267195 h 6858000"/>
              <a:gd name="connsiteX143" fmla="*/ 10649024 w 12192000"/>
              <a:gd name="connsiteY143" fmla="*/ 6298417 h 6858000"/>
              <a:gd name="connsiteX144" fmla="*/ 10632618 w 12192000"/>
              <a:gd name="connsiteY144" fmla="*/ 6298417 h 6858000"/>
              <a:gd name="connsiteX145" fmla="*/ 10626466 w 12192000"/>
              <a:gd name="connsiteY145" fmla="*/ 6304662 h 6858000"/>
              <a:gd name="connsiteX146" fmla="*/ 10626466 w 12192000"/>
              <a:gd name="connsiteY146" fmla="*/ 6329640 h 6858000"/>
              <a:gd name="connsiteX147" fmla="*/ 10632618 w 12192000"/>
              <a:gd name="connsiteY147" fmla="*/ 6335884 h 6858000"/>
              <a:gd name="connsiteX148" fmla="*/ 10649024 w 12192000"/>
              <a:gd name="connsiteY148" fmla="*/ 6335884 h 6858000"/>
              <a:gd name="connsiteX149" fmla="*/ 10649024 w 12192000"/>
              <a:gd name="connsiteY149" fmla="*/ 6419143 h 6858000"/>
              <a:gd name="connsiteX150" fmla="*/ 10704393 w 12192000"/>
              <a:gd name="connsiteY150" fmla="*/ 6491994 h 6858000"/>
              <a:gd name="connsiteX151" fmla="*/ 10737204 w 12192000"/>
              <a:gd name="connsiteY151" fmla="*/ 6487831 h 6858000"/>
              <a:gd name="connsiteX152" fmla="*/ 10743356 w 12192000"/>
              <a:gd name="connsiteY152" fmla="*/ 6479505 h 6858000"/>
              <a:gd name="connsiteX153" fmla="*/ 10741306 w 12192000"/>
              <a:gd name="connsiteY153" fmla="*/ 6456609 h 6858000"/>
              <a:gd name="connsiteX154" fmla="*/ 10735153 w 12192000"/>
              <a:gd name="connsiteY154" fmla="*/ 6448283 h 6858000"/>
              <a:gd name="connsiteX155" fmla="*/ 10710545 w 12192000"/>
              <a:gd name="connsiteY155" fmla="*/ 6450365 h 6858000"/>
              <a:gd name="connsiteX156" fmla="*/ 10692089 w 12192000"/>
              <a:gd name="connsiteY156" fmla="*/ 6412898 h 6858000"/>
              <a:gd name="connsiteX157" fmla="*/ 10692089 w 12192000"/>
              <a:gd name="connsiteY157" fmla="*/ 6335884 h 6858000"/>
              <a:gd name="connsiteX158" fmla="*/ 10735153 w 12192000"/>
              <a:gd name="connsiteY158" fmla="*/ 6335884 h 6858000"/>
              <a:gd name="connsiteX159" fmla="*/ 10741306 w 12192000"/>
              <a:gd name="connsiteY159" fmla="*/ 6329640 h 6858000"/>
              <a:gd name="connsiteX160" fmla="*/ 10741306 w 12192000"/>
              <a:gd name="connsiteY160" fmla="*/ 6304662 h 6858000"/>
              <a:gd name="connsiteX161" fmla="*/ 10735153 w 12192000"/>
              <a:gd name="connsiteY161" fmla="*/ 6298417 h 6858000"/>
              <a:gd name="connsiteX162" fmla="*/ 10692089 w 12192000"/>
              <a:gd name="connsiteY162" fmla="*/ 6298417 h 6858000"/>
              <a:gd name="connsiteX163" fmla="*/ 10692089 w 12192000"/>
              <a:gd name="connsiteY163" fmla="*/ 6260951 h 6858000"/>
              <a:gd name="connsiteX164" fmla="*/ 10690038 w 12192000"/>
              <a:gd name="connsiteY164" fmla="*/ 6254707 h 6858000"/>
              <a:gd name="connsiteX165" fmla="*/ 10683886 w 12192000"/>
              <a:gd name="connsiteY165" fmla="*/ 6254707 h 6858000"/>
              <a:gd name="connsiteX166" fmla="*/ 10317982 w 12192000"/>
              <a:gd name="connsiteY166" fmla="*/ 6225485 h 6858000"/>
              <a:gd name="connsiteX167" fmla="*/ 10237565 w 12192000"/>
              <a:gd name="connsiteY167" fmla="*/ 6229637 h 6858000"/>
              <a:gd name="connsiteX168" fmla="*/ 10231378 w 12192000"/>
              <a:gd name="connsiteY168" fmla="*/ 6237941 h 6858000"/>
              <a:gd name="connsiteX169" fmla="*/ 10231378 w 12192000"/>
              <a:gd name="connsiteY169" fmla="*/ 6478753 h 6858000"/>
              <a:gd name="connsiteX170" fmla="*/ 10239626 w 12192000"/>
              <a:gd name="connsiteY170" fmla="*/ 6484981 h 6858000"/>
              <a:gd name="connsiteX171" fmla="*/ 10268494 w 12192000"/>
              <a:gd name="connsiteY171" fmla="*/ 6484981 h 6858000"/>
              <a:gd name="connsiteX172" fmla="*/ 10276742 w 12192000"/>
              <a:gd name="connsiteY172" fmla="*/ 6478753 h 6858000"/>
              <a:gd name="connsiteX173" fmla="*/ 10276742 w 12192000"/>
              <a:gd name="connsiteY173" fmla="*/ 6383259 h 6858000"/>
              <a:gd name="connsiteX174" fmla="*/ 10326230 w 12192000"/>
              <a:gd name="connsiteY174" fmla="*/ 6385334 h 6858000"/>
              <a:gd name="connsiteX175" fmla="*/ 10367470 w 12192000"/>
              <a:gd name="connsiteY175" fmla="*/ 6480828 h 6858000"/>
              <a:gd name="connsiteX176" fmla="*/ 10373656 w 12192000"/>
              <a:gd name="connsiteY176" fmla="*/ 6484981 h 6858000"/>
              <a:gd name="connsiteX177" fmla="*/ 10406648 w 12192000"/>
              <a:gd name="connsiteY177" fmla="*/ 6484981 h 6858000"/>
              <a:gd name="connsiteX178" fmla="*/ 10412834 w 12192000"/>
              <a:gd name="connsiteY178" fmla="*/ 6482905 h 6858000"/>
              <a:gd name="connsiteX179" fmla="*/ 10414896 w 12192000"/>
              <a:gd name="connsiteY179" fmla="*/ 6476677 h 6858000"/>
              <a:gd name="connsiteX180" fmla="*/ 10367470 w 12192000"/>
              <a:gd name="connsiteY180" fmla="*/ 6372879 h 6858000"/>
              <a:gd name="connsiteX181" fmla="*/ 10412834 w 12192000"/>
              <a:gd name="connsiteY181" fmla="*/ 6304371 h 6858000"/>
              <a:gd name="connsiteX182" fmla="*/ 10324168 w 12192000"/>
              <a:gd name="connsiteY182" fmla="*/ 6225485 h 6858000"/>
              <a:gd name="connsiteX183" fmla="*/ 10317982 w 12192000"/>
              <a:gd name="connsiteY183" fmla="*/ 6225485 h 6858000"/>
              <a:gd name="connsiteX184" fmla="*/ 11680537 w 12192000"/>
              <a:gd name="connsiteY184" fmla="*/ 6192479 h 6858000"/>
              <a:gd name="connsiteX185" fmla="*/ 11688780 w 12192000"/>
              <a:gd name="connsiteY185" fmla="*/ 6192479 h 6858000"/>
              <a:gd name="connsiteX186" fmla="*/ 11795922 w 12192000"/>
              <a:gd name="connsiteY186" fmla="*/ 6254292 h 6858000"/>
              <a:gd name="connsiteX187" fmla="*/ 11800043 w 12192000"/>
              <a:gd name="connsiteY187" fmla="*/ 6260473 h 6858000"/>
              <a:gd name="connsiteX188" fmla="*/ 11791801 w 12192000"/>
              <a:gd name="connsiteY188" fmla="*/ 6266654 h 6858000"/>
              <a:gd name="connsiteX189" fmla="*/ 11701142 w 12192000"/>
              <a:gd name="connsiteY189" fmla="*/ 6309923 h 6858000"/>
              <a:gd name="connsiteX190" fmla="*/ 11690840 w 12192000"/>
              <a:gd name="connsiteY190" fmla="*/ 6311983 h 6858000"/>
              <a:gd name="connsiteX191" fmla="*/ 11686719 w 12192000"/>
              <a:gd name="connsiteY191" fmla="*/ 6301681 h 6858000"/>
              <a:gd name="connsiteX192" fmla="*/ 11678477 w 12192000"/>
              <a:gd name="connsiteY192" fmla="*/ 6200720 h 6858000"/>
              <a:gd name="connsiteX193" fmla="*/ 11680537 w 12192000"/>
              <a:gd name="connsiteY193" fmla="*/ 6192479 h 6858000"/>
              <a:gd name="connsiteX194" fmla="*/ 11623202 w 12192000"/>
              <a:gd name="connsiteY194" fmla="*/ 6191708 h 6858000"/>
              <a:gd name="connsiteX195" fmla="*/ 11627323 w 12192000"/>
              <a:gd name="connsiteY195" fmla="*/ 6192483 h 6858000"/>
              <a:gd name="connsiteX196" fmla="*/ 11629383 w 12192000"/>
              <a:gd name="connsiteY196" fmla="*/ 6202808 h 6858000"/>
              <a:gd name="connsiteX197" fmla="*/ 11621142 w 12192000"/>
              <a:gd name="connsiteY197" fmla="*/ 6303996 h 6858000"/>
              <a:gd name="connsiteX198" fmla="*/ 11617020 w 12192000"/>
              <a:gd name="connsiteY198" fmla="*/ 6312256 h 6858000"/>
              <a:gd name="connsiteX199" fmla="*/ 11606719 w 12192000"/>
              <a:gd name="connsiteY199" fmla="*/ 6312256 h 6858000"/>
              <a:gd name="connsiteX200" fmla="*/ 11516059 w 12192000"/>
              <a:gd name="connsiteY200" fmla="*/ 6266825 h 6858000"/>
              <a:gd name="connsiteX201" fmla="*/ 11507818 w 12192000"/>
              <a:gd name="connsiteY201" fmla="*/ 6260630 h 6858000"/>
              <a:gd name="connsiteX202" fmla="*/ 11511939 w 12192000"/>
              <a:gd name="connsiteY202" fmla="*/ 6254434 h 6858000"/>
              <a:gd name="connsiteX203" fmla="*/ 11619081 w 12192000"/>
              <a:gd name="connsiteY203" fmla="*/ 6192483 h 6858000"/>
              <a:gd name="connsiteX204" fmla="*/ 11623202 w 12192000"/>
              <a:gd name="connsiteY204" fmla="*/ 6191708 h 6858000"/>
              <a:gd name="connsiteX205" fmla="*/ 11654515 w 12192000"/>
              <a:gd name="connsiteY205" fmla="*/ 6156519 h 6858000"/>
              <a:gd name="connsiteX206" fmla="*/ 11437684 w 12192000"/>
              <a:gd name="connsiteY206" fmla="*/ 6375689 h 6858000"/>
              <a:gd name="connsiteX207" fmla="*/ 11654515 w 12192000"/>
              <a:gd name="connsiteY207" fmla="*/ 6594858 h 6858000"/>
              <a:gd name="connsiteX208" fmla="*/ 11871347 w 12192000"/>
              <a:gd name="connsiteY208" fmla="*/ 6375689 h 6858000"/>
              <a:gd name="connsiteX209" fmla="*/ 11654515 w 12192000"/>
              <a:gd name="connsiteY209" fmla="*/ 6156519 h 6858000"/>
              <a:gd name="connsiteX210" fmla="*/ 11653930 w 12192000"/>
              <a:gd name="connsiteY210" fmla="*/ 6124960 h 6858000"/>
              <a:gd name="connsiteX211" fmla="*/ 11900569 w 12192000"/>
              <a:gd name="connsiteY211" fmla="*/ 6374521 h 6858000"/>
              <a:gd name="connsiteX212" fmla="*/ 11653930 w 12192000"/>
              <a:gd name="connsiteY212" fmla="*/ 6624082 h 6858000"/>
              <a:gd name="connsiteX213" fmla="*/ 11407292 w 12192000"/>
              <a:gd name="connsiteY213" fmla="*/ 6374521 h 6858000"/>
              <a:gd name="connsiteX214" fmla="*/ 11653930 w 12192000"/>
              <a:gd name="connsiteY214" fmla="*/ 6124960 h 6858000"/>
              <a:gd name="connsiteX215" fmla="*/ 11641007 w 12192000"/>
              <a:gd name="connsiteY215" fmla="*/ 6046384 h 6858000"/>
              <a:gd name="connsiteX216" fmla="*/ 11628668 w 12192000"/>
              <a:gd name="connsiteY216" fmla="*/ 6096267 h 6858000"/>
              <a:gd name="connsiteX217" fmla="*/ 11606046 w 12192000"/>
              <a:gd name="connsiteY217" fmla="*/ 6100424 h 6858000"/>
              <a:gd name="connsiteX218" fmla="*/ 11579311 w 12192000"/>
              <a:gd name="connsiteY218" fmla="*/ 6054698 h 6858000"/>
              <a:gd name="connsiteX219" fmla="*/ 11579311 w 12192000"/>
              <a:gd name="connsiteY219" fmla="*/ 6052619 h 6858000"/>
              <a:gd name="connsiteX220" fmla="*/ 11577254 w 12192000"/>
              <a:gd name="connsiteY220" fmla="*/ 6054698 h 6858000"/>
              <a:gd name="connsiteX221" fmla="*/ 11556689 w 12192000"/>
              <a:gd name="connsiteY221" fmla="*/ 6058855 h 6858000"/>
              <a:gd name="connsiteX222" fmla="*/ 11556689 w 12192000"/>
              <a:gd name="connsiteY222" fmla="*/ 6060933 h 6858000"/>
              <a:gd name="connsiteX223" fmla="*/ 11552576 w 12192000"/>
              <a:gd name="connsiteY223" fmla="*/ 6085875 h 6858000"/>
              <a:gd name="connsiteX224" fmla="*/ 11556689 w 12192000"/>
              <a:gd name="connsiteY224" fmla="*/ 6112895 h 6858000"/>
              <a:gd name="connsiteX225" fmla="*/ 11536124 w 12192000"/>
              <a:gd name="connsiteY225" fmla="*/ 6121208 h 6858000"/>
              <a:gd name="connsiteX226" fmla="*/ 11499106 w 12192000"/>
              <a:gd name="connsiteY226" fmla="*/ 6085875 h 6858000"/>
              <a:gd name="connsiteX227" fmla="*/ 11499106 w 12192000"/>
              <a:gd name="connsiteY227" fmla="*/ 6083796 h 6858000"/>
              <a:gd name="connsiteX228" fmla="*/ 11497050 w 12192000"/>
              <a:gd name="connsiteY228" fmla="*/ 6083796 h 6858000"/>
              <a:gd name="connsiteX229" fmla="*/ 11478541 w 12192000"/>
              <a:gd name="connsiteY229" fmla="*/ 6096267 h 6858000"/>
              <a:gd name="connsiteX230" fmla="*/ 11478541 w 12192000"/>
              <a:gd name="connsiteY230" fmla="*/ 6098345 h 6858000"/>
              <a:gd name="connsiteX231" fmla="*/ 11490880 w 12192000"/>
              <a:gd name="connsiteY231" fmla="*/ 6148228 h 6858000"/>
              <a:gd name="connsiteX232" fmla="*/ 11474428 w 12192000"/>
              <a:gd name="connsiteY232" fmla="*/ 6160699 h 6858000"/>
              <a:gd name="connsiteX233" fmla="*/ 11431240 w 12192000"/>
              <a:gd name="connsiteY233" fmla="*/ 6133679 h 6858000"/>
              <a:gd name="connsiteX234" fmla="*/ 11429184 w 12192000"/>
              <a:gd name="connsiteY234" fmla="*/ 6133679 h 6858000"/>
              <a:gd name="connsiteX235" fmla="*/ 11429184 w 12192000"/>
              <a:gd name="connsiteY235" fmla="*/ 6135757 h 6858000"/>
              <a:gd name="connsiteX236" fmla="*/ 11412731 w 12192000"/>
              <a:gd name="connsiteY236" fmla="*/ 6150307 h 6858000"/>
              <a:gd name="connsiteX237" fmla="*/ 11412731 w 12192000"/>
              <a:gd name="connsiteY237" fmla="*/ 6152385 h 6858000"/>
              <a:gd name="connsiteX238" fmla="*/ 11439467 w 12192000"/>
              <a:gd name="connsiteY238" fmla="*/ 6198111 h 6858000"/>
              <a:gd name="connsiteX239" fmla="*/ 11425070 w 12192000"/>
              <a:gd name="connsiteY239" fmla="*/ 6214739 h 6858000"/>
              <a:gd name="connsiteX240" fmla="*/ 11375714 w 12192000"/>
              <a:gd name="connsiteY240" fmla="*/ 6202268 h 6858000"/>
              <a:gd name="connsiteX241" fmla="*/ 11373657 w 12192000"/>
              <a:gd name="connsiteY241" fmla="*/ 6202268 h 6858000"/>
              <a:gd name="connsiteX242" fmla="*/ 11363375 w 12192000"/>
              <a:gd name="connsiteY242" fmla="*/ 6220974 h 6858000"/>
              <a:gd name="connsiteX243" fmla="*/ 11363375 w 12192000"/>
              <a:gd name="connsiteY243" fmla="*/ 6223053 h 6858000"/>
              <a:gd name="connsiteX244" fmla="*/ 11400392 w 12192000"/>
              <a:gd name="connsiteY244" fmla="*/ 6260465 h 6858000"/>
              <a:gd name="connsiteX245" fmla="*/ 11392166 w 12192000"/>
              <a:gd name="connsiteY245" fmla="*/ 6279171 h 6858000"/>
              <a:gd name="connsiteX246" fmla="*/ 11340753 w 12192000"/>
              <a:gd name="connsiteY246" fmla="*/ 6279171 h 6858000"/>
              <a:gd name="connsiteX247" fmla="*/ 11338696 w 12192000"/>
              <a:gd name="connsiteY247" fmla="*/ 6279171 h 6858000"/>
              <a:gd name="connsiteX248" fmla="*/ 11338696 w 12192000"/>
              <a:gd name="connsiteY248" fmla="*/ 6281249 h 6858000"/>
              <a:gd name="connsiteX249" fmla="*/ 11332527 w 12192000"/>
              <a:gd name="connsiteY249" fmla="*/ 6302033 h 6858000"/>
              <a:gd name="connsiteX250" fmla="*/ 11334583 w 12192000"/>
              <a:gd name="connsiteY250" fmla="*/ 6304112 h 6858000"/>
              <a:gd name="connsiteX251" fmla="*/ 11377770 w 12192000"/>
              <a:gd name="connsiteY251" fmla="*/ 6329053 h 6858000"/>
              <a:gd name="connsiteX252" fmla="*/ 11375714 w 12192000"/>
              <a:gd name="connsiteY252" fmla="*/ 6351917 h 6858000"/>
              <a:gd name="connsiteX253" fmla="*/ 11326357 w 12192000"/>
              <a:gd name="connsiteY253" fmla="*/ 6364388 h 6858000"/>
              <a:gd name="connsiteX254" fmla="*/ 11324300 w 12192000"/>
              <a:gd name="connsiteY254" fmla="*/ 6364388 h 6858000"/>
              <a:gd name="connsiteX255" fmla="*/ 11324300 w 12192000"/>
              <a:gd name="connsiteY255" fmla="*/ 6366465 h 6858000"/>
              <a:gd name="connsiteX256" fmla="*/ 11324300 w 12192000"/>
              <a:gd name="connsiteY256" fmla="*/ 6376858 h 6858000"/>
              <a:gd name="connsiteX257" fmla="*/ 11324300 w 12192000"/>
              <a:gd name="connsiteY257" fmla="*/ 6387250 h 6858000"/>
              <a:gd name="connsiteX258" fmla="*/ 11324300 w 12192000"/>
              <a:gd name="connsiteY258" fmla="*/ 6389329 h 6858000"/>
              <a:gd name="connsiteX259" fmla="*/ 11326357 w 12192000"/>
              <a:gd name="connsiteY259" fmla="*/ 6389329 h 6858000"/>
              <a:gd name="connsiteX260" fmla="*/ 11375714 w 12192000"/>
              <a:gd name="connsiteY260" fmla="*/ 6401800 h 6858000"/>
              <a:gd name="connsiteX261" fmla="*/ 11379827 w 12192000"/>
              <a:gd name="connsiteY261" fmla="*/ 6424662 h 6858000"/>
              <a:gd name="connsiteX262" fmla="*/ 11334583 w 12192000"/>
              <a:gd name="connsiteY262" fmla="*/ 6451682 h 6858000"/>
              <a:gd name="connsiteX263" fmla="*/ 11332527 w 12192000"/>
              <a:gd name="connsiteY263" fmla="*/ 6451682 h 6858000"/>
              <a:gd name="connsiteX264" fmla="*/ 11332527 w 12192000"/>
              <a:gd name="connsiteY264" fmla="*/ 6453761 h 6858000"/>
              <a:gd name="connsiteX265" fmla="*/ 11338696 w 12192000"/>
              <a:gd name="connsiteY265" fmla="*/ 6474546 h 6858000"/>
              <a:gd name="connsiteX266" fmla="*/ 11340753 w 12192000"/>
              <a:gd name="connsiteY266" fmla="*/ 6474546 h 6858000"/>
              <a:gd name="connsiteX267" fmla="*/ 11392166 w 12192000"/>
              <a:gd name="connsiteY267" fmla="*/ 6474546 h 6858000"/>
              <a:gd name="connsiteX268" fmla="*/ 11400392 w 12192000"/>
              <a:gd name="connsiteY268" fmla="*/ 6495329 h 6858000"/>
              <a:gd name="connsiteX269" fmla="*/ 11363375 w 12192000"/>
              <a:gd name="connsiteY269" fmla="*/ 6532742 h 6858000"/>
              <a:gd name="connsiteX270" fmla="*/ 11363375 w 12192000"/>
              <a:gd name="connsiteY270" fmla="*/ 6534820 h 6858000"/>
              <a:gd name="connsiteX271" fmla="*/ 11375714 w 12192000"/>
              <a:gd name="connsiteY271" fmla="*/ 6553526 h 6858000"/>
              <a:gd name="connsiteX272" fmla="*/ 11427127 w 12192000"/>
              <a:gd name="connsiteY272" fmla="*/ 6538978 h 6858000"/>
              <a:gd name="connsiteX273" fmla="*/ 11439467 w 12192000"/>
              <a:gd name="connsiteY273" fmla="*/ 6557684 h 6858000"/>
              <a:gd name="connsiteX274" fmla="*/ 11412731 w 12192000"/>
              <a:gd name="connsiteY274" fmla="*/ 6603410 h 6858000"/>
              <a:gd name="connsiteX275" fmla="*/ 11414788 w 12192000"/>
              <a:gd name="connsiteY275" fmla="*/ 6605487 h 6858000"/>
              <a:gd name="connsiteX276" fmla="*/ 11429184 w 12192000"/>
              <a:gd name="connsiteY276" fmla="*/ 6620037 h 6858000"/>
              <a:gd name="connsiteX277" fmla="*/ 11431240 w 12192000"/>
              <a:gd name="connsiteY277" fmla="*/ 6620037 h 6858000"/>
              <a:gd name="connsiteX278" fmla="*/ 11476484 w 12192000"/>
              <a:gd name="connsiteY278" fmla="*/ 6593017 h 6858000"/>
              <a:gd name="connsiteX279" fmla="*/ 11492937 w 12192000"/>
              <a:gd name="connsiteY279" fmla="*/ 6607566 h 6858000"/>
              <a:gd name="connsiteX280" fmla="*/ 11480598 w 12192000"/>
              <a:gd name="connsiteY280" fmla="*/ 6657449 h 6858000"/>
              <a:gd name="connsiteX281" fmla="*/ 11480598 w 12192000"/>
              <a:gd name="connsiteY281" fmla="*/ 6659528 h 6858000"/>
              <a:gd name="connsiteX282" fmla="*/ 11499106 w 12192000"/>
              <a:gd name="connsiteY282" fmla="*/ 6669919 h 6858000"/>
              <a:gd name="connsiteX283" fmla="*/ 11499106 w 12192000"/>
              <a:gd name="connsiteY283" fmla="*/ 6671998 h 6858000"/>
              <a:gd name="connsiteX284" fmla="*/ 11501163 w 12192000"/>
              <a:gd name="connsiteY284" fmla="*/ 6669919 h 6858000"/>
              <a:gd name="connsiteX285" fmla="*/ 11538180 w 12192000"/>
              <a:gd name="connsiteY285" fmla="*/ 6632508 h 6858000"/>
              <a:gd name="connsiteX286" fmla="*/ 11556689 w 12192000"/>
              <a:gd name="connsiteY286" fmla="*/ 6640822 h 6858000"/>
              <a:gd name="connsiteX287" fmla="*/ 11554632 w 12192000"/>
              <a:gd name="connsiteY287" fmla="*/ 6667842 h 6858000"/>
              <a:gd name="connsiteX288" fmla="*/ 11556689 w 12192000"/>
              <a:gd name="connsiteY288" fmla="*/ 6692783 h 6858000"/>
              <a:gd name="connsiteX289" fmla="*/ 11556689 w 12192000"/>
              <a:gd name="connsiteY289" fmla="*/ 6694861 h 6858000"/>
              <a:gd name="connsiteX290" fmla="*/ 11558746 w 12192000"/>
              <a:gd name="connsiteY290" fmla="*/ 6694861 h 6858000"/>
              <a:gd name="connsiteX291" fmla="*/ 11579311 w 12192000"/>
              <a:gd name="connsiteY291" fmla="*/ 6701096 h 6858000"/>
              <a:gd name="connsiteX292" fmla="*/ 11581367 w 12192000"/>
              <a:gd name="connsiteY292" fmla="*/ 6701096 h 6858000"/>
              <a:gd name="connsiteX293" fmla="*/ 11606046 w 12192000"/>
              <a:gd name="connsiteY293" fmla="*/ 6655371 h 6858000"/>
              <a:gd name="connsiteX294" fmla="*/ 11628668 w 12192000"/>
              <a:gd name="connsiteY294" fmla="*/ 6657449 h 6858000"/>
              <a:gd name="connsiteX295" fmla="*/ 11641007 w 12192000"/>
              <a:gd name="connsiteY295" fmla="*/ 6709410 h 6858000"/>
              <a:gd name="connsiteX296" fmla="*/ 11643063 w 12192000"/>
              <a:gd name="connsiteY296" fmla="*/ 6709410 h 6858000"/>
              <a:gd name="connsiteX297" fmla="*/ 11663629 w 12192000"/>
              <a:gd name="connsiteY297" fmla="*/ 6709410 h 6858000"/>
              <a:gd name="connsiteX298" fmla="*/ 11665686 w 12192000"/>
              <a:gd name="connsiteY298" fmla="*/ 6709410 h 6858000"/>
              <a:gd name="connsiteX299" fmla="*/ 11680082 w 12192000"/>
              <a:gd name="connsiteY299" fmla="*/ 6657449 h 6858000"/>
              <a:gd name="connsiteX300" fmla="*/ 11700647 w 12192000"/>
              <a:gd name="connsiteY300" fmla="*/ 6655371 h 6858000"/>
              <a:gd name="connsiteX301" fmla="*/ 11727382 w 12192000"/>
              <a:gd name="connsiteY301" fmla="*/ 6701096 h 6858000"/>
              <a:gd name="connsiteX302" fmla="*/ 11747947 w 12192000"/>
              <a:gd name="connsiteY302" fmla="*/ 6694861 h 6858000"/>
              <a:gd name="connsiteX303" fmla="*/ 11750004 w 12192000"/>
              <a:gd name="connsiteY303" fmla="*/ 6694861 h 6858000"/>
              <a:gd name="connsiteX304" fmla="*/ 11752060 w 12192000"/>
              <a:gd name="connsiteY304" fmla="*/ 6667842 h 6858000"/>
              <a:gd name="connsiteX305" fmla="*/ 11750004 w 12192000"/>
              <a:gd name="connsiteY305" fmla="*/ 6640822 h 6858000"/>
              <a:gd name="connsiteX306" fmla="*/ 11770569 w 12192000"/>
              <a:gd name="connsiteY306" fmla="*/ 6632508 h 6858000"/>
              <a:gd name="connsiteX307" fmla="*/ 11807586 w 12192000"/>
              <a:gd name="connsiteY307" fmla="*/ 6669919 h 6858000"/>
              <a:gd name="connsiteX308" fmla="*/ 11826095 w 12192000"/>
              <a:gd name="connsiteY308" fmla="*/ 6659528 h 6858000"/>
              <a:gd name="connsiteX309" fmla="*/ 11828152 w 12192000"/>
              <a:gd name="connsiteY309" fmla="*/ 6657449 h 6858000"/>
              <a:gd name="connsiteX310" fmla="*/ 11828152 w 12192000"/>
              <a:gd name="connsiteY310" fmla="*/ 6655371 h 6858000"/>
              <a:gd name="connsiteX311" fmla="*/ 11813756 w 12192000"/>
              <a:gd name="connsiteY311" fmla="*/ 6607566 h 6858000"/>
              <a:gd name="connsiteX312" fmla="*/ 11830208 w 12192000"/>
              <a:gd name="connsiteY312" fmla="*/ 6593017 h 6858000"/>
              <a:gd name="connsiteX313" fmla="*/ 11875452 w 12192000"/>
              <a:gd name="connsiteY313" fmla="*/ 6620037 h 6858000"/>
              <a:gd name="connsiteX314" fmla="*/ 11877509 w 12192000"/>
              <a:gd name="connsiteY314" fmla="*/ 6620037 h 6858000"/>
              <a:gd name="connsiteX315" fmla="*/ 11891905 w 12192000"/>
              <a:gd name="connsiteY315" fmla="*/ 6603410 h 6858000"/>
              <a:gd name="connsiteX316" fmla="*/ 11893961 w 12192000"/>
              <a:gd name="connsiteY316" fmla="*/ 6603410 h 6858000"/>
              <a:gd name="connsiteX317" fmla="*/ 11867226 w 12192000"/>
              <a:gd name="connsiteY317" fmla="*/ 6557684 h 6858000"/>
              <a:gd name="connsiteX318" fmla="*/ 11879565 w 12192000"/>
              <a:gd name="connsiteY318" fmla="*/ 6538978 h 6858000"/>
              <a:gd name="connsiteX319" fmla="*/ 11930979 w 12192000"/>
              <a:gd name="connsiteY319" fmla="*/ 6553526 h 6858000"/>
              <a:gd name="connsiteX320" fmla="*/ 11933035 w 12192000"/>
              <a:gd name="connsiteY320" fmla="*/ 6551448 h 6858000"/>
              <a:gd name="connsiteX321" fmla="*/ 11943318 w 12192000"/>
              <a:gd name="connsiteY321" fmla="*/ 6532742 h 6858000"/>
              <a:gd name="connsiteX322" fmla="*/ 11943318 w 12192000"/>
              <a:gd name="connsiteY322" fmla="*/ 6530664 h 6858000"/>
              <a:gd name="connsiteX323" fmla="*/ 11906300 w 12192000"/>
              <a:gd name="connsiteY323" fmla="*/ 6495329 h 6858000"/>
              <a:gd name="connsiteX324" fmla="*/ 11914526 w 12192000"/>
              <a:gd name="connsiteY324" fmla="*/ 6474546 h 6858000"/>
              <a:gd name="connsiteX325" fmla="*/ 11965940 w 12192000"/>
              <a:gd name="connsiteY325" fmla="*/ 6474546 h 6858000"/>
              <a:gd name="connsiteX326" fmla="*/ 11967996 w 12192000"/>
              <a:gd name="connsiteY326" fmla="*/ 6474546 h 6858000"/>
              <a:gd name="connsiteX327" fmla="*/ 11972109 w 12192000"/>
              <a:gd name="connsiteY327" fmla="*/ 6453761 h 6858000"/>
              <a:gd name="connsiteX328" fmla="*/ 11972109 w 12192000"/>
              <a:gd name="connsiteY328" fmla="*/ 6451682 h 6858000"/>
              <a:gd name="connsiteX329" fmla="*/ 11926866 w 12192000"/>
              <a:gd name="connsiteY329" fmla="*/ 6424662 h 6858000"/>
              <a:gd name="connsiteX330" fmla="*/ 11930979 w 12192000"/>
              <a:gd name="connsiteY330" fmla="*/ 6403878 h 6858000"/>
              <a:gd name="connsiteX331" fmla="*/ 11980336 w 12192000"/>
              <a:gd name="connsiteY331" fmla="*/ 6389329 h 6858000"/>
              <a:gd name="connsiteX332" fmla="*/ 11982392 w 12192000"/>
              <a:gd name="connsiteY332" fmla="*/ 6389329 h 6858000"/>
              <a:gd name="connsiteX333" fmla="*/ 11982392 w 12192000"/>
              <a:gd name="connsiteY333" fmla="*/ 6376858 h 6858000"/>
              <a:gd name="connsiteX334" fmla="*/ 11982392 w 12192000"/>
              <a:gd name="connsiteY334" fmla="*/ 6366465 h 6858000"/>
              <a:gd name="connsiteX335" fmla="*/ 11980336 w 12192000"/>
              <a:gd name="connsiteY335" fmla="*/ 6366465 h 6858000"/>
              <a:gd name="connsiteX336" fmla="*/ 11930979 w 12192000"/>
              <a:gd name="connsiteY336" fmla="*/ 6351917 h 6858000"/>
              <a:gd name="connsiteX337" fmla="*/ 11928922 w 12192000"/>
              <a:gd name="connsiteY337" fmla="*/ 6331132 h 6858000"/>
              <a:gd name="connsiteX338" fmla="*/ 11972109 w 12192000"/>
              <a:gd name="connsiteY338" fmla="*/ 6304112 h 6858000"/>
              <a:gd name="connsiteX339" fmla="*/ 11974166 w 12192000"/>
              <a:gd name="connsiteY339" fmla="*/ 6304112 h 6858000"/>
              <a:gd name="connsiteX340" fmla="*/ 11974166 w 12192000"/>
              <a:gd name="connsiteY340" fmla="*/ 6302033 h 6858000"/>
              <a:gd name="connsiteX341" fmla="*/ 11967996 w 12192000"/>
              <a:gd name="connsiteY341" fmla="*/ 6281249 h 6858000"/>
              <a:gd name="connsiteX342" fmla="*/ 11965940 w 12192000"/>
              <a:gd name="connsiteY342" fmla="*/ 6281249 h 6858000"/>
              <a:gd name="connsiteX343" fmla="*/ 11914526 w 12192000"/>
              <a:gd name="connsiteY343" fmla="*/ 6281249 h 6858000"/>
              <a:gd name="connsiteX344" fmla="*/ 11906300 w 12192000"/>
              <a:gd name="connsiteY344" fmla="*/ 6260465 h 6858000"/>
              <a:gd name="connsiteX345" fmla="*/ 11943318 w 12192000"/>
              <a:gd name="connsiteY345" fmla="*/ 6223053 h 6858000"/>
              <a:gd name="connsiteX346" fmla="*/ 11943318 w 12192000"/>
              <a:gd name="connsiteY346" fmla="*/ 6220974 h 6858000"/>
              <a:gd name="connsiteX347" fmla="*/ 11933035 w 12192000"/>
              <a:gd name="connsiteY347" fmla="*/ 6202268 h 6858000"/>
              <a:gd name="connsiteX348" fmla="*/ 11930979 w 12192000"/>
              <a:gd name="connsiteY348" fmla="*/ 6202268 h 6858000"/>
              <a:gd name="connsiteX349" fmla="*/ 11881622 w 12192000"/>
              <a:gd name="connsiteY349" fmla="*/ 6214739 h 6858000"/>
              <a:gd name="connsiteX350" fmla="*/ 11867226 w 12192000"/>
              <a:gd name="connsiteY350" fmla="*/ 6198111 h 6858000"/>
              <a:gd name="connsiteX351" fmla="*/ 11893961 w 12192000"/>
              <a:gd name="connsiteY351" fmla="*/ 6152385 h 6858000"/>
              <a:gd name="connsiteX352" fmla="*/ 11893961 w 12192000"/>
              <a:gd name="connsiteY352" fmla="*/ 6150307 h 6858000"/>
              <a:gd name="connsiteX353" fmla="*/ 11877509 w 12192000"/>
              <a:gd name="connsiteY353" fmla="*/ 6135757 h 6858000"/>
              <a:gd name="connsiteX354" fmla="*/ 11832265 w 12192000"/>
              <a:gd name="connsiteY354" fmla="*/ 6160699 h 6858000"/>
              <a:gd name="connsiteX355" fmla="*/ 11813756 w 12192000"/>
              <a:gd name="connsiteY355" fmla="*/ 6148228 h 6858000"/>
              <a:gd name="connsiteX356" fmla="*/ 11828152 w 12192000"/>
              <a:gd name="connsiteY356" fmla="*/ 6098345 h 6858000"/>
              <a:gd name="connsiteX357" fmla="*/ 11828152 w 12192000"/>
              <a:gd name="connsiteY357" fmla="*/ 6096267 h 6858000"/>
              <a:gd name="connsiteX358" fmla="*/ 11809643 w 12192000"/>
              <a:gd name="connsiteY358" fmla="*/ 6085875 h 6858000"/>
              <a:gd name="connsiteX359" fmla="*/ 11807586 w 12192000"/>
              <a:gd name="connsiteY359" fmla="*/ 6083796 h 6858000"/>
              <a:gd name="connsiteX360" fmla="*/ 11807586 w 12192000"/>
              <a:gd name="connsiteY360" fmla="*/ 6085875 h 6858000"/>
              <a:gd name="connsiteX361" fmla="*/ 11770569 w 12192000"/>
              <a:gd name="connsiteY361" fmla="*/ 6121208 h 6858000"/>
              <a:gd name="connsiteX362" fmla="*/ 11750004 w 12192000"/>
              <a:gd name="connsiteY362" fmla="*/ 6112895 h 6858000"/>
              <a:gd name="connsiteX363" fmla="*/ 11754116 w 12192000"/>
              <a:gd name="connsiteY363" fmla="*/ 6085875 h 6858000"/>
              <a:gd name="connsiteX364" fmla="*/ 11750004 w 12192000"/>
              <a:gd name="connsiteY364" fmla="*/ 6060933 h 6858000"/>
              <a:gd name="connsiteX365" fmla="*/ 11750004 w 12192000"/>
              <a:gd name="connsiteY365" fmla="*/ 6058855 h 6858000"/>
              <a:gd name="connsiteX366" fmla="*/ 11747947 w 12192000"/>
              <a:gd name="connsiteY366" fmla="*/ 6058855 h 6858000"/>
              <a:gd name="connsiteX367" fmla="*/ 11727382 w 12192000"/>
              <a:gd name="connsiteY367" fmla="*/ 6054698 h 6858000"/>
              <a:gd name="connsiteX368" fmla="*/ 11700647 w 12192000"/>
              <a:gd name="connsiteY368" fmla="*/ 6100424 h 6858000"/>
              <a:gd name="connsiteX369" fmla="*/ 11678025 w 12192000"/>
              <a:gd name="connsiteY369" fmla="*/ 6096267 h 6858000"/>
              <a:gd name="connsiteX370" fmla="*/ 11665686 w 12192000"/>
              <a:gd name="connsiteY370" fmla="*/ 6046384 h 6858000"/>
              <a:gd name="connsiteX371" fmla="*/ 11663629 w 12192000"/>
              <a:gd name="connsiteY371" fmla="*/ 6046384 h 6858000"/>
              <a:gd name="connsiteX372" fmla="*/ 11643063 w 12192000"/>
              <a:gd name="connsiteY372" fmla="*/ 6046384 h 6858000"/>
              <a:gd name="connsiteX373" fmla="*/ 11641007 w 12192000"/>
              <a:gd name="connsiteY373" fmla="*/ 604638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8106" y="6443815"/>
                </a:moveTo>
                <a:cubicBezTo>
                  <a:pt x="11612187" y="6441731"/>
                  <a:pt x="11614228" y="6441731"/>
                  <a:pt x="11618309" y="6443815"/>
                </a:cubicBezTo>
                <a:cubicBezTo>
                  <a:pt x="11620349" y="6445900"/>
                  <a:pt x="11622390" y="6447984"/>
                  <a:pt x="11622390" y="6452153"/>
                </a:cubicBezTo>
                <a:cubicBezTo>
                  <a:pt x="11628512" y="6554297"/>
                  <a:pt x="11628512" y="6554297"/>
                  <a:pt x="11628512" y="6554297"/>
                </a:cubicBezTo>
                <a:cubicBezTo>
                  <a:pt x="11630552" y="6560550"/>
                  <a:pt x="11628512" y="6562635"/>
                  <a:pt x="11626471" y="6564719"/>
                </a:cubicBezTo>
                <a:cubicBezTo>
                  <a:pt x="11624431" y="6566804"/>
                  <a:pt x="11622390" y="6564719"/>
                  <a:pt x="11620349" y="6564719"/>
                </a:cubicBezTo>
                <a:cubicBezTo>
                  <a:pt x="11575456" y="6554297"/>
                  <a:pt x="11544846" y="6535535"/>
                  <a:pt x="11514237" y="6502183"/>
                </a:cubicBezTo>
                <a:cubicBezTo>
                  <a:pt x="11512196" y="6500099"/>
                  <a:pt x="11510155" y="6498014"/>
                  <a:pt x="11510155" y="6495930"/>
                </a:cubicBezTo>
                <a:cubicBezTo>
                  <a:pt x="11510155" y="6495930"/>
                  <a:pt x="11510155" y="6495930"/>
                  <a:pt x="11510155" y="6493844"/>
                </a:cubicBezTo>
                <a:cubicBezTo>
                  <a:pt x="11510155" y="6491760"/>
                  <a:pt x="11514237" y="6489675"/>
                  <a:pt x="11516277" y="6489675"/>
                </a:cubicBezTo>
                <a:cubicBezTo>
                  <a:pt x="11608106" y="6443815"/>
                  <a:pt x="11608106" y="6443815"/>
                  <a:pt x="11608106" y="6443815"/>
                </a:cubicBezTo>
                <a:close/>
                <a:moveTo>
                  <a:pt x="11690840" y="6441731"/>
                </a:moveTo>
                <a:cubicBezTo>
                  <a:pt x="11694960" y="6441731"/>
                  <a:pt x="11697021" y="6441731"/>
                  <a:pt x="11701142" y="6441731"/>
                </a:cubicBezTo>
                <a:cubicBezTo>
                  <a:pt x="11791801" y="6487497"/>
                  <a:pt x="11791801" y="6487497"/>
                  <a:pt x="11791801" y="6487497"/>
                </a:cubicBezTo>
                <a:cubicBezTo>
                  <a:pt x="11795922" y="6489577"/>
                  <a:pt x="11797982" y="6491657"/>
                  <a:pt x="11800043" y="6493738"/>
                </a:cubicBezTo>
                <a:cubicBezTo>
                  <a:pt x="11800043" y="6495818"/>
                  <a:pt x="11797982" y="6497898"/>
                  <a:pt x="11795922" y="6499978"/>
                </a:cubicBezTo>
                <a:cubicBezTo>
                  <a:pt x="11765016" y="6533262"/>
                  <a:pt x="11732048" y="6551985"/>
                  <a:pt x="11688780" y="6562386"/>
                </a:cubicBezTo>
                <a:cubicBezTo>
                  <a:pt x="11684658" y="6564466"/>
                  <a:pt x="11682598" y="6564466"/>
                  <a:pt x="11680537" y="6562386"/>
                </a:cubicBezTo>
                <a:cubicBezTo>
                  <a:pt x="11678477" y="6560306"/>
                  <a:pt x="11678477" y="6556145"/>
                  <a:pt x="11678477" y="6554065"/>
                </a:cubicBezTo>
                <a:cubicBezTo>
                  <a:pt x="11686719" y="6450052"/>
                  <a:pt x="11686719" y="6450052"/>
                  <a:pt x="11686719" y="6450052"/>
                </a:cubicBezTo>
                <a:cubicBezTo>
                  <a:pt x="11686719" y="6447972"/>
                  <a:pt x="11688780" y="6443811"/>
                  <a:pt x="11690840" y="6441731"/>
                </a:cubicBezTo>
                <a:close/>
                <a:moveTo>
                  <a:pt x="10873105" y="6401988"/>
                </a:moveTo>
                <a:cubicBezTo>
                  <a:pt x="10873105" y="6401988"/>
                  <a:pt x="10873105" y="6401988"/>
                  <a:pt x="10873105" y="6445191"/>
                </a:cubicBezTo>
                <a:cubicBezTo>
                  <a:pt x="10873105" y="6445191"/>
                  <a:pt x="10846037" y="6453420"/>
                  <a:pt x="10825216" y="6453420"/>
                </a:cubicBezTo>
                <a:cubicBezTo>
                  <a:pt x="10808559" y="6453420"/>
                  <a:pt x="10806477" y="6436962"/>
                  <a:pt x="10806477" y="6428733"/>
                </a:cubicBezTo>
                <a:cubicBezTo>
                  <a:pt x="10806477" y="6414332"/>
                  <a:pt x="10814806" y="6406103"/>
                  <a:pt x="10831463" y="6404046"/>
                </a:cubicBezTo>
                <a:close/>
                <a:moveTo>
                  <a:pt x="10523604" y="6331854"/>
                </a:moveTo>
                <a:cubicBezTo>
                  <a:pt x="10552241" y="6331854"/>
                  <a:pt x="10564515" y="6348461"/>
                  <a:pt x="10564515" y="6392053"/>
                </a:cubicBezTo>
                <a:cubicBezTo>
                  <a:pt x="10564515" y="6429417"/>
                  <a:pt x="10558379" y="6452251"/>
                  <a:pt x="10523604" y="6452251"/>
                </a:cubicBezTo>
                <a:cubicBezTo>
                  <a:pt x="10488829" y="6452251"/>
                  <a:pt x="10482692" y="6429417"/>
                  <a:pt x="10482692" y="6392053"/>
                </a:cubicBezTo>
                <a:cubicBezTo>
                  <a:pt x="10482692" y="6348461"/>
                  <a:pt x="10492920" y="6331854"/>
                  <a:pt x="10523604" y="6331854"/>
                </a:cubicBezTo>
                <a:close/>
                <a:moveTo>
                  <a:pt x="11677827" y="6323542"/>
                </a:moveTo>
                <a:cubicBezTo>
                  <a:pt x="11680654" y="6323023"/>
                  <a:pt x="11683737" y="6323542"/>
                  <a:pt x="11686820" y="6324581"/>
                </a:cubicBezTo>
                <a:cubicBezTo>
                  <a:pt x="11703266" y="6337050"/>
                  <a:pt x="11713544" y="6355752"/>
                  <a:pt x="11713544" y="6376532"/>
                </a:cubicBezTo>
                <a:cubicBezTo>
                  <a:pt x="11713544" y="6407703"/>
                  <a:pt x="11686820" y="6434717"/>
                  <a:pt x="11653930" y="6434717"/>
                </a:cubicBezTo>
                <a:cubicBezTo>
                  <a:pt x="11621040" y="6434717"/>
                  <a:pt x="11594316" y="6407703"/>
                  <a:pt x="11594316" y="6376532"/>
                </a:cubicBezTo>
                <a:cubicBezTo>
                  <a:pt x="11594316" y="6355752"/>
                  <a:pt x="11604594" y="6337050"/>
                  <a:pt x="11621040" y="6326660"/>
                </a:cubicBezTo>
                <a:cubicBezTo>
                  <a:pt x="11627207" y="6322503"/>
                  <a:pt x="11633373" y="6322503"/>
                  <a:pt x="11637485" y="6328737"/>
                </a:cubicBezTo>
                <a:cubicBezTo>
                  <a:pt x="11641596" y="6334972"/>
                  <a:pt x="11639541" y="6341205"/>
                  <a:pt x="11635429" y="6345362"/>
                </a:cubicBezTo>
                <a:cubicBezTo>
                  <a:pt x="11625151" y="6351596"/>
                  <a:pt x="11618984" y="6364064"/>
                  <a:pt x="11618984" y="6376532"/>
                </a:cubicBezTo>
                <a:cubicBezTo>
                  <a:pt x="11618984" y="6395235"/>
                  <a:pt x="11635429" y="6411859"/>
                  <a:pt x="11653930" y="6411859"/>
                </a:cubicBezTo>
                <a:cubicBezTo>
                  <a:pt x="11672431" y="6411859"/>
                  <a:pt x="11688876" y="6395235"/>
                  <a:pt x="11688876" y="6376532"/>
                </a:cubicBezTo>
                <a:cubicBezTo>
                  <a:pt x="11688876" y="6364064"/>
                  <a:pt x="11682709" y="6351596"/>
                  <a:pt x="11672431" y="6345362"/>
                </a:cubicBezTo>
                <a:cubicBezTo>
                  <a:pt x="11668320" y="6341205"/>
                  <a:pt x="11666264" y="6334972"/>
                  <a:pt x="11670375" y="6328737"/>
                </a:cubicBezTo>
                <a:cubicBezTo>
                  <a:pt x="11672431" y="6325621"/>
                  <a:pt x="11675001" y="6324062"/>
                  <a:pt x="11677827" y="6323542"/>
                </a:cubicBezTo>
                <a:close/>
                <a:moveTo>
                  <a:pt x="11826761" y="6308476"/>
                </a:moveTo>
                <a:cubicBezTo>
                  <a:pt x="11828828" y="6308476"/>
                  <a:pt x="11830894" y="6312628"/>
                  <a:pt x="11830894" y="6314705"/>
                </a:cubicBezTo>
                <a:cubicBezTo>
                  <a:pt x="11843292" y="6358303"/>
                  <a:pt x="11843292" y="6395673"/>
                  <a:pt x="11830894" y="6439272"/>
                </a:cubicBezTo>
                <a:cubicBezTo>
                  <a:pt x="11828828" y="6443424"/>
                  <a:pt x="11828828" y="6445500"/>
                  <a:pt x="11826761" y="6445500"/>
                </a:cubicBezTo>
                <a:cubicBezTo>
                  <a:pt x="11822628" y="6447576"/>
                  <a:pt x="11820562" y="6445500"/>
                  <a:pt x="11818495" y="6443424"/>
                </a:cubicBezTo>
                <a:cubicBezTo>
                  <a:pt x="11733770" y="6385292"/>
                  <a:pt x="11733770" y="6385292"/>
                  <a:pt x="11733770" y="6385292"/>
                </a:cubicBezTo>
                <a:cubicBezTo>
                  <a:pt x="11729637" y="6383217"/>
                  <a:pt x="11727571" y="6381140"/>
                  <a:pt x="11727571" y="6376988"/>
                </a:cubicBezTo>
                <a:cubicBezTo>
                  <a:pt x="11727571" y="6374912"/>
                  <a:pt x="11729637" y="6370760"/>
                  <a:pt x="11733770" y="6368684"/>
                </a:cubicBezTo>
                <a:cubicBezTo>
                  <a:pt x="11818495" y="6310553"/>
                  <a:pt x="11818495" y="6310553"/>
                  <a:pt x="11818495" y="6310553"/>
                </a:cubicBezTo>
                <a:cubicBezTo>
                  <a:pt x="11820562" y="6308476"/>
                  <a:pt x="11824695" y="6308476"/>
                  <a:pt x="11826761" y="6308476"/>
                </a:cubicBezTo>
                <a:close/>
                <a:moveTo>
                  <a:pt x="11480933" y="6308476"/>
                </a:moveTo>
                <a:cubicBezTo>
                  <a:pt x="11485024" y="6308476"/>
                  <a:pt x="11487070" y="6310553"/>
                  <a:pt x="11489116" y="6312628"/>
                </a:cubicBezTo>
                <a:cubicBezTo>
                  <a:pt x="11572984" y="6368684"/>
                  <a:pt x="11572984" y="6368684"/>
                  <a:pt x="11572984" y="6368684"/>
                </a:cubicBezTo>
                <a:cubicBezTo>
                  <a:pt x="11577075" y="6370760"/>
                  <a:pt x="11579121" y="6374912"/>
                  <a:pt x="11579121" y="6376988"/>
                </a:cubicBezTo>
                <a:cubicBezTo>
                  <a:pt x="11579121" y="6381140"/>
                  <a:pt x="11577075" y="6383217"/>
                  <a:pt x="11572984" y="6385292"/>
                </a:cubicBezTo>
                <a:lnTo>
                  <a:pt x="11489116" y="6443424"/>
                </a:lnTo>
                <a:cubicBezTo>
                  <a:pt x="11485024" y="6445500"/>
                  <a:pt x="11482979" y="6447576"/>
                  <a:pt x="11480933" y="6445500"/>
                </a:cubicBezTo>
                <a:cubicBezTo>
                  <a:pt x="11478888" y="6445500"/>
                  <a:pt x="11476842" y="6443424"/>
                  <a:pt x="11476842" y="6439272"/>
                </a:cubicBezTo>
                <a:cubicBezTo>
                  <a:pt x="11464569" y="6395673"/>
                  <a:pt x="11464569" y="6360379"/>
                  <a:pt x="11476842" y="6314705"/>
                </a:cubicBezTo>
                <a:cubicBezTo>
                  <a:pt x="11476842" y="6312628"/>
                  <a:pt x="11478888" y="6310553"/>
                  <a:pt x="11480933" y="6308476"/>
                </a:cubicBezTo>
                <a:close/>
                <a:moveTo>
                  <a:pt x="11092888" y="6297956"/>
                </a:moveTo>
                <a:cubicBezTo>
                  <a:pt x="11090835" y="6297956"/>
                  <a:pt x="11088782" y="6297956"/>
                  <a:pt x="11086728" y="6300034"/>
                </a:cubicBezTo>
                <a:cubicBezTo>
                  <a:pt x="11084676" y="6302111"/>
                  <a:pt x="11084676" y="6304188"/>
                  <a:pt x="11084676" y="6306264"/>
                </a:cubicBezTo>
                <a:cubicBezTo>
                  <a:pt x="11125737" y="6464115"/>
                  <a:pt x="11125737" y="6464115"/>
                  <a:pt x="11125737" y="6464115"/>
                </a:cubicBezTo>
                <a:cubicBezTo>
                  <a:pt x="11127790" y="6472423"/>
                  <a:pt x="11136003" y="6484884"/>
                  <a:pt x="11150374" y="6484884"/>
                </a:cubicBezTo>
                <a:cubicBezTo>
                  <a:pt x="11158586" y="6484884"/>
                  <a:pt x="11158586" y="6484884"/>
                  <a:pt x="11158586" y="6484884"/>
                </a:cubicBezTo>
                <a:cubicBezTo>
                  <a:pt x="11156533" y="6489038"/>
                  <a:pt x="11156533" y="6491116"/>
                  <a:pt x="11154480" y="6493192"/>
                </a:cubicBezTo>
                <a:cubicBezTo>
                  <a:pt x="11154480" y="6495269"/>
                  <a:pt x="11154480" y="6495269"/>
                  <a:pt x="11154480" y="6495269"/>
                </a:cubicBezTo>
                <a:cubicBezTo>
                  <a:pt x="11152427" y="6501501"/>
                  <a:pt x="11150374" y="6513962"/>
                  <a:pt x="11129843" y="6513962"/>
                </a:cubicBezTo>
                <a:cubicBezTo>
                  <a:pt x="11094941" y="6511885"/>
                  <a:pt x="11094941" y="6511885"/>
                  <a:pt x="11094941" y="6511885"/>
                </a:cubicBezTo>
                <a:cubicBezTo>
                  <a:pt x="11092888" y="6509808"/>
                  <a:pt x="11090835" y="6511885"/>
                  <a:pt x="11088782" y="6513962"/>
                </a:cubicBezTo>
                <a:cubicBezTo>
                  <a:pt x="11086728" y="6513962"/>
                  <a:pt x="11086728" y="6516039"/>
                  <a:pt x="11086728" y="6518116"/>
                </a:cubicBezTo>
                <a:cubicBezTo>
                  <a:pt x="11086728" y="6536809"/>
                  <a:pt x="11086728" y="6536809"/>
                  <a:pt x="11086728" y="6536809"/>
                </a:cubicBezTo>
                <a:cubicBezTo>
                  <a:pt x="11086728" y="6540963"/>
                  <a:pt x="11088782" y="6543040"/>
                  <a:pt x="11092888" y="6543040"/>
                </a:cubicBezTo>
                <a:cubicBezTo>
                  <a:pt x="11103153" y="6547193"/>
                  <a:pt x="11123684" y="6549270"/>
                  <a:pt x="11140108" y="6549270"/>
                </a:cubicBezTo>
                <a:cubicBezTo>
                  <a:pt x="11140108" y="6549270"/>
                  <a:pt x="11140108" y="6549270"/>
                  <a:pt x="11142162" y="6549270"/>
                </a:cubicBezTo>
                <a:cubicBezTo>
                  <a:pt x="11168852" y="6549270"/>
                  <a:pt x="11187329" y="6532655"/>
                  <a:pt x="11195542" y="6497346"/>
                </a:cubicBezTo>
                <a:cubicBezTo>
                  <a:pt x="11205807" y="6457883"/>
                  <a:pt x="11220178" y="6405959"/>
                  <a:pt x="11228391" y="6368574"/>
                </a:cubicBezTo>
                <a:cubicBezTo>
                  <a:pt x="11232497" y="6351958"/>
                  <a:pt x="11236603" y="6337419"/>
                  <a:pt x="11240709" y="6327034"/>
                </a:cubicBezTo>
                <a:cubicBezTo>
                  <a:pt x="11244815" y="6306264"/>
                  <a:pt x="11244815" y="6306264"/>
                  <a:pt x="11244815" y="6306264"/>
                </a:cubicBezTo>
                <a:cubicBezTo>
                  <a:pt x="11244815" y="6304188"/>
                  <a:pt x="11244815" y="6302111"/>
                  <a:pt x="11242762" y="6300034"/>
                </a:cubicBezTo>
                <a:cubicBezTo>
                  <a:pt x="11242762" y="6297956"/>
                  <a:pt x="11240709" y="6297956"/>
                  <a:pt x="11238656" y="6297956"/>
                </a:cubicBezTo>
                <a:cubicBezTo>
                  <a:pt x="11209913" y="6297956"/>
                  <a:pt x="11209913" y="6297956"/>
                  <a:pt x="11209913" y="6297956"/>
                </a:cubicBezTo>
                <a:cubicBezTo>
                  <a:pt x="11207860" y="6297956"/>
                  <a:pt x="11203754" y="6300034"/>
                  <a:pt x="11203754" y="6302111"/>
                </a:cubicBezTo>
                <a:cubicBezTo>
                  <a:pt x="11166798" y="6443345"/>
                  <a:pt x="11166798" y="6443345"/>
                  <a:pt x="11166798" y="6443345"/>
                </a:cubicBezTo>
                <a:cubicBezTo>
                  <a:pt x="11164745" y="6443345"/>
                  <a:pt x="11164745" y="6443345"/>
                  <a:pt x="11164745" y="6443345"/>
                </a:cubicBezTo>
                <a:cubicBezTo>
                  <a:pt x="11125737" y="6302111"/>
                  <a:pt x="11125737" y="6302111"/>
                  <a:pt x="11125737" y="6302111"/>
                </a:cubicBezTo>
                <a:cubicBezTo>
                  <a:pt x="11125737" y="6300034"/>
                  <a:pt x="11123684" y="6297956"/>
                  <a:pt x="11119578" y="6297956"/>
                </a:cubicBezTo>
                <a:cubicBezTo>
                  <a:pt x="11092888" y="6297956"/>
                  <a:pt x="11092888" y="6297956"/>
                  <a:pt x="11092888" y="6297956"/>
                </a:cubicBezTo>
                <a:close/>
                <a:moveTo>
                  <a:pt x="11053116" y="6295619"/>
                </a:moveTo>
                <a:cubicBezTo>
                  <a:pt x="11034705" y="6295619"/>
                  <a:pt x="11016295" y="6308104"/>
                  <a:pt x="11004021" y="6316428"/>
                </a:cubicBezTo>
                <a:cubicBezTo>
                  <a:pt x="11004021" y="6303943"/>
                  <a:pt x="11004021" y="6303943"/>
                  <a:pt x="11004021" y="6303943"/>
                </a:cubicBezTo>
                <a:cubicBezTo>
                  <a:pt x="11004021" y="6299780"/>
                  <a:pt x="11001976" y="6297700"/>
                  <a:pt x="10997885" y="6297700"/>
                </a:cubicBezTo>
                <a:cubicBezTo>
                  <a:pt x="10969246" y="6297700"/>
                  <a:pt x="10969246" y="6297700"/>
                  <a:pt x="10969246" y="6297700"/>
                </a:cubicBezTo>
                <a:cubicBezTo>
                  <a:pt x="10965155" y="6297700"/>
                  <a:pt x="10963110" y="6299780"/>
                  <a:pt x="10963110" y="6303943"/>
                </a:cubicBezTo>
                <a:cubicBezTo>
                  <a:pt x="10963110" y="6478738"/>
                  <a:pt x="10963110" y="6478738"/>
                  <a:pt x="10963110" y="6478738"/>
                </a:cubicBezTo>
                <a:cubicBezTo>
                  <a:pt x="10963110" y="6482900"/>
                  <a:pt x="10965155" y="6484981"/>
                  <a:pt x="10969246" y="6484981"/>
                </a:cubicBezTo>
                <a:cubicBezTo>
                  <a:pt x="10997885" y="6484981"/>
                  <a:pt x="10997885" y="6484981"/>
                  <a:pt x="10997885" y="6484981"/>
                </a:cubicBezTo>
                <a:cubicBezTo>
                  <a:pt x="11001976" y="6484981"/>
                  <a:pt x="11004021" y="6482900"/>
                  <a:pt x="11004021" y="6478738"/>
                </a:cubicBezTo>
                <a:cubicBezTo>
                  <a:pt x="11004021" y="6358046"/>
                  <a:pt x="11004021" y="6358046"/>
                  <a:pt x="11004021" y="6358046"/>
                </a:cubicBezTo>
                <a:cubicBezTo>
                  <a:pt x="11012204" y="6351803"/>
                  <a:pt x="11030614" y="6337237"/>
                  <a:pt x="11055161" y="6335156"/>
                </a:cubicBezTo>
                <a:cubicBezTo>
                  <a:pt x="11059252" y="6335156"/>
                  <a:pt x="11061298" y="6330994"/>
                  <a:pt x="11061298" y="6328913"/>
                </a:cubicBezTo>
                <a:cubicBezTo>
                  <a:pt x="11061298" y="6301862"/>
                  <a:pt x="11061298" y="6301862"/>
                  <a:pt x="11061298" y="6301862"/>
                </a:cubicBezTo>
                <a:cubicBezTo>
                  <a:pt x="11061298" y="6299780"/>
                  <a:pt x="11061298" y="6297700"/>
                  <a:pt x="11059252" y="6297700"/>
                </a:cubicBezTo>
                <a:cubicBezTo>
                  <a:pt x="11057207" y="6295619"/>
                  <a:pt x="11055161" y="6295619"/>
                  <a:pt x="11053116" y="6295619"/>
                </a:cubicBezTo>
                <a:close/>
                <a:moveTo>
                  <a:pt x="10852208" y="6292112"/>
                </a:moveTo>
                <a:cubicBezTo>
                  <a:pt x="10831515" y="6292112"/>
                  <a:pt x="10796337" y="6298350"/>
                  <a:pt x="10781852" y="6300430"/>
                </a:cubicBezTo>
                <a:cubicBezTo>
                  <a:pt x="10777713" y="6300430"/>
                  <a:pt x="10775644" y="6304588"/>
                  <a:pt x="10775644" y="6306668"/>
                </a:cubicBezTo>
                <a:cubicBezTo>
                  <a:pt x="10775644" y="6306668"/>
                  <a:pt x="10775644" y="6306668"/>
                  <a:pt x="10777713" y="6331621"/>
                </a:cubicBezTo>
                <a:cubicBezTo>
                  <a:pt x="10777713" y="6333700"/>
                  <a:pt x="10777713" y="6335780"/>
                  <a:pt x="10779783" y="6335780"/>
                </a:cubicBezTo>
                <a:cubicBezTo>
                  <a:pt x="10781852" y="6337859"/>
                  <a:pt x="10781852" y="6337859"/>
                  <a:pt x="10783921" y="6337859"/>
                </a:cubicBezTo>
                <a:cubicBezTo>
                  <a:pt x="10800475" y="6337859"/>
                  <a:pt x="10829445" y="6333700"/>
                  <a:pt x="10850138" y="6333700"/>
                </a:cubicBezTo>
                <a:cubicBezTo>
                  <a:pt x="10864622" y="6333700"/>
                  <a:pt x="10872900" y="6342018"/>
                  <a:pt x="10872900" y="6356574"/>
                </a:cubicBezTo>
                <a:cubicBezTo>
                  <a:pt x="10872900" y="6356574"/>
                  <a:pt x="10872900" y="6356574"/>
                  <a:pt x="10872900" y="6369050"/>
                </a:cubicBezTo>
                <a:cubicBezTo>
                  <a:pt x="10872900" y="6369050"/>
                  <a:pt x="10872900" y="6369050"/>
                  <a:pt x="10827376" y="6373209"/>
                </a:cubicBezTo>
                <a:cubicBezTo>
                  <a:pt x="10781852" y="6375289"/>
                  <a:pt x="10763228" y="6391924"/>
                  <a:pt x="10763228" y="6429353"/>
                </a:cubicBezTo>
                <a:cubicBezTo>
                  <a:pt x="10763228" y="6468862"/>
                  <a:pt x="10783921" y="6489656"/>
                  <a:pt x="10819099" y="6489656"/>
                </a:cubicBezTo>
                <a:cubicBezTo>
                  <a:pt x="10848069" y="6489656"/>
                  <a:pt x="10879108" y="6477180"/>
                  <a:pt x="10879108" y="6477180"/>
                </a:cubicBezTo>
                <a:cubicBezTo>
                  <a:pt x="10887385" y="6483418"/>
                  <a:pt x="10893593" y="6487577"/>
                  <a:pt x="10908078" y="6489656"/>
                </a:cubicBezTo>
                <a:cubicBezTo>
                  <a:pt x="10910147" y="6489656"/>
                  <a:pt x="10912216" y="6489656"/>
                  <a:pt x="10914286" y="6487577"/>
                </a:cubicBezTo>
                <a:cubicBezTo>
                  <a:pt x="10914286" y="6485497"/>
                  <a:pt x="10916355" y="6483418"/>
                  <a:pt x="10916355" y="6481339"/>
                </a:cubicBezTo>
                <a:cubicBezTo>
                  <a:pt x="10916355" y="6481339"/>
                  <a:pt x="10916355" y="6481339"/>
                  <a:pt x="10916355" y="6356574"/>
                </a:cubicBezTo>
                <a:cubicBezTo>
                  <a:pt x="10916355" y="6312906"/>
                  <a:pt x="10895662" y="6292112"/>
                  <a:pt x="10852208" y="6292112"/>
                </a:cubicBezTo>
                <a:close/>
                <a:moveTo>
                  <a:pt x="10523603" y="6292112"/>
                </a:moveTo>
                <a:cubicBezTo>
                  <a:pt x="10477123" y="6292112"/>
                  <a:pt x="10439442" y="6336333"/>
                  <a:pt x="10439442" y="6390884"/>
                </a:cubicBezTo>
                <a:cubicBezTo>
                  <a:pt x="10439442" y="6445435"/>
                  <a:pt x="10477123" y="6489656"/>
                  <a:pt x="10523603" y="6489656"/>
                </a:cubicBezTo>
                <a:cubicBezTo>
                  <a:pt x="10570084" y="6489656"/>
                  <a:pt x="10607764" y="6445435"/>
                  <a:pt x="10607764" y="6390884"/>
                </a:cubicBezTo>
                <a:cubicBezTo>
                  <a:pt x="10607764" y="6336333"/>
                  <a:pt x="10570084" y="6292112"/>
                  <a:pt x="10523603" y="6292112"/>
                </a:cubicBezTo>
                <a:close/>
                <a:moveTo>
                  <a:pt x="10307649" y="6266396"/>
                </a:moveTo>
                <a:cubicBezTo>
                  <a:pt x="10307649" y="6266396"/>
                  <a:pt x="10307649" y="6266396"/>
                  <a:pt x="10324014" y="6266396"/>
                </a:cubicBezTo>
                <a:cubicBezTo>
                  <a:pt x="10354698" y="6266396"/>
                  <a:pt x="10366971" y="6287313"/>
                  <a:pt x="10366971" y="6306138"/>
                </a:cubicBezTo>
                <a:cubicBezTo>
                  <a:pt x="10366971" y="6329148"/>
                  <a:pt x="10348561" y="6343789"/>
                  <a:pt x="10321968" y="6343789"/>
                </a:cubicBezTo>
                <a:cubicBezTo>
                  <a:pt x="10299467" y="6345881"/>
                  <a:pt x="10285148" y="6343789"/>
                  <a:pt x="10276965" y="6343789"/>
                </a:cubicBezTo>
                <a:cubicBezTo>
                  <a:pt x="10276965" y="6343789"/>
                  <a:pt x="10276965" y="6343789"/>
                  <a:pt x="10276965" y="6268488"/>
                </a:cubicBezTo>
                <a:cubicBezTo>
                  <a:pt x="10281057" y="6266396"/>
                  <a:pt x="10291285" y="6266396"/>
                  <a:pt x="10307649" y="6266396"/>
                </a:cubicBezTo>
                <a:close/>
                <a:moveTo>
                  <a:pt x="10683886" y="6254707"/>
                </a:moveTo>
                <a:cubicBezTo>
                  <a:pt x="10683886" y="6254707"/>
                  <a:pt x="10683886" y="6254707"/>
                  <a:pt x="10655176" y="6260951"/>
                </a:cubicBezTo>
                <a:cubicBezTo>
                  <a:pt x="10651075" y="6263033"/>
                  <a:pt x="10649024" y="6265115"/>
                  <a:pt x="10649024" y="6267195"/>
                </a:cubicBezTo>
                <a:cubicBezTo>
                  <a:pt x="10649024" y="6267195"/>
                  <a:pt x="10649024" y="6267195"/>
                  <a:pt x="10649024" y="6298417"/>
                </a:cubicBezTo>
                <a:cubicBezTo>
                  <a:pt x="10649024" y="6298417"/>
                  <a:pt x="10649024" y="6298417"/>
                  <a:pt x="10632618" y="6298417"/>
                </a:cubicBezTo>
                <a:cubicBezTo>
                  <a:pt x="10628517" y="6298417"/>
                  <a:pt x="10626466" y="6300499"/>
                  <a:pt x="10626466" y="6304662"/>
                </a:cubicBezTo>
                <a:cubicBezTo>
                  <a:pt x="10626466" y="6304662"/>
                  <a:pt x="10626466" y="6304662"/>
                  <a:pt x="10626466" y="6329640"/>
                </a:cubicBezTo>
                <a:cubicBezTo>
                  <a:pt x="10626466" y="6333803"/>
                  <a:pt x="10628517" y="6335884"/>
                  <a:pt x="10632618" y="6335884"/>
                </a:cubicBezTo>
                <a:cubicBezTo>
                  <a:pt x="10632618" y="6335884"/>
                  <a:pt x="10632618" y="6335884"/>
                  <a:pt x="10649024" y="6335884"/>
                </a:cubicBezTo>
                <a:cubicBezTo>
                  <a:pt x="10649024" y="6335884"/>
                  <a:pt x="10649024" y="6335884"/>
                  <a:pt x="10649024" y="6419143"/>
                </a:cubicBezTo>
                <a:cubicBezTo>
                  <a:pt x="10649024" y="6475342"/>
                  <a:pt x="10663379" y="6491994"/>
                  <a:pt x="10704393" y="6491994"/>
                </a:cubicBezTo>
                <a:cubicBezTo>
                  <a:pt x="10714647" y="6491994"/>
                  <a:pt x="10726951" y="6487831"/>
                  <a:pt x="10737204" y="6487831"/>
                </a:cubicBezTo>
                <a:cubicBezTo>
                  <a:pt x="10741306" y="6485750"/>
                  <a:pt x="10743356" y="6483668"/>
                  <a:pt x="10743356" y="6479505"/>
                </a:cubicBezTo>
                <a:cubicBezTo>
                  <a:pt x="10743356" y="6479505"/>
                  <a:pt x="10743356" y="6479505"/>
                  <a:pt x="10741306" y="6456609"/>
                </a:cubicBezTo>
                <a:cubicBezTo>
                  <a:pt x="10741306" y="6452446"/>
                  <a:pt x="10739255" y="6448283"/>
                  <a:pt x="10735153" y="6448283"/>
                </a:cubicBezTo>
                <a:cubicBezTo>
                  <a:pt x="10729001" y="6448283"/>
                  <a:pt x="10718748" y="6450365"/>
                  <a:pt x="10710545" y="6450365"/>
                </a:cubicBezTo>
                <a:cubicBezTo>
                  <a:pt x="10692089" y="6450365"/>
                  <a:pt x="10692089" y="6439958"/>
                  <a:pt x="10692089" y="6412898"/>
                </a:cubicBezTo>
                <a:cubicBezTo>
                  <a:pt x="10692089" y="6412898"/>
                  <a:pt x="10692089" y="6412898"/>
                  <a:pt x="10692089" y="6335884"/>
                </a:cubicBezTo>
                <a:cubicBezTo>
                  <a:pt x="10692089" y="6335884"/>
                  <a:pt x="10692089" y="6335884"/>
                  <a:pt x="10735153" y="6335884"/>
                </a:cubicBezTo>
                <a:cubicBezTo>
                  <a:pt x="10739255" y="6335884"/>
                  <a:pt x="10741306" y="6333803"/>
                  <a:pt x="10741306" y="6329640"/>
                </a:cubicBezTo>
                <a:cubicBezTo>
                  <a:pt x="10741306" y="6329640"/>
                  <a:pt x="10741306" y="6329640"/>
                  <a:pt x="10741306" y="6304662"/>
                </a:cubicBezTo>
                <a:cubicBezTo>
                  <a:pt x="10741306" y="6300499"/>
                  <a:pt x="10739255" y="6298417"/>
                  <a:pt x="10735153" y="6298417"/>
                </a:cubicBezTo>
                <a:cubicBezTo>
                  <a:pt x="10735153" y="6298417"/>
                  <a:pt x="10735153" y="6298417"/>
                  <a:pt x="10692089" y="6298417"/>
                </a:cubicBezTo>
                <a:cubicBezTo>
                  <a:pt x="10692089" y="6298417"/>
                  <a:pt x="10692089" y="6298417"/>
                  <a:pt x="10692089" y="6260951"/>
                </a:cubicBezTo>
                <a:cubicBezTo>
                  <a:pt x="10692089" y="6258870"/>
                  <a:pt x="10690038" y="6256788"/>
                  <a:pt x="10690038" y="6254707"/>
                </a:cubicBezTo>
                <a:cubicBezTo>
                  <a:pt x="10687987" y="6254707"/>
                  <a:pt x="10685936" y="6254707"/>
                  <a:pt x="10683886" y="6254707"/>
                </a:cubicBezTo>
                <a:close/>
                <a:moveTo>
                  <a:pt x="10317982" y="6225485"/>
                </a:moveTo>
                <a:cubicBezTo>
                  <a:pt x="10307672" y="6225485"/>
                  <a:pt x="10276742" y="6225485"/>
                  <a:pt x="10237565" y="6229637"/>
                </a:cubicBezTo>
                <a:cubicBezTo>
                  <a:pt x="10235502" y="6229637"/>
                  <a:pt x="10231378" y="6233789"/>
                  <a:pt x="10231378" y="6237941"/>
                </a:cubicBezTo>
                <a:cubicBezTo>
                  <a:pt x="10231378" y="6237941"/>
                  <a:pt x="10231378" y="6237941"/>
                  <a:pt x="10231378" y="6478753"/>
                </a:cubicBezTo>
                <a:cubicBezTo>
                  <a:pt x="10231378" y="6482905"/>
                  <a:pt x="10235502" y="6484981"/>
                  <a:pt x="10239626" y="6484981"/>
                </a:cubicBezTo>
                <a:cubicBezTo>
                  <a:pt x="10239626" y="6484981"/>
                  <a:pt x="10239626" y="6484981"/>
                  <a:pt x="10268494" y="6484981"/>
                </a:cubicBezTo>
                <a:cubicBezTo>
                  <a:pt x="10272618" y="6484981"/>
                  <a:pt x="10276742" y="6482905"/>
                  <a:pt x="10276742" y="6478753"/>
                </a:cubicBezTo>
                <a:cubicBezTo>
                  <a:pt x="10276742" y="6478753"/>
                  <a:pt x="10276742" y="6478753"/>
                  <a:pt x="10276742" y="6383259"/>
                </a:cubicBezTo>
                <a:cubicBezTo>
                  <a:pt x="10284990" y="6383259"/>
                  <a:pt x="10303548" y="6385334"/>
                  <a:pt x="10326230" y="6385334"/>
                </a:cubicBezTo>
                <a:cubicBezTo>
                  <a:pt x="10326230" y="6385334"/>
                  <a:pt x="10326230" y="6385334"/>
                  <a:pt x="10367470" y="6480828"/>
                </a:cubicBezTo>
                <a:cubicBezTo>
                  <a:pt x="10369532" y="6484981"/>
                  <a:pt x="10371594" y="6484981"/>
                  <a:pt x="10373656" y="6484981"/>
                </a:cubicBezTo>
                <a:cubicBezTo>
                  <a:pt x="10373656" y="6484981"/>
                  <a:pt x="10373656" y="6484981"/>
                  <a:pt x="10406648" y="6484981"/>
                </a:cubicBezTo>
                <a:cubicBezTo>
                  <a:pt x="10410772" y="6484981"/>
                  <a:pt x="10412834" y="6484981"/>
                  <a:pt x="10412834" y="6482905"/>
                </a:cubicBezTo>
                <a:cubicBezTo>
                  <a:pt x="10414896" y="6480828"/>
                  <a:pt x="10414896" y="6478753"/>
                  <a:pt x="10414896" y="6476677"/>
                </a:cubicBezTo>
                <a:lnTo>
                  <a:pt x="10367470" y="6372879"/>
                </a:lnTo>
                <a:cubicBezTo>
                  <a:pt x="10398400" y="6358347"/>
                  <a:pt x="10412834" y="6335511"/>
                  <a:pt x="10412834" y="6304371"/>
                </a:cubicBezTo>
                <a:cubicBezTo>
                  <a:pt x="10412834" y="6269080"/>
                  <a:pt x="10396338" y="6225485"/>
                  <a:pt x="10324168" y="6225485"/>
                </a:cubicBezTo>
                <a:cubicBezTo>
                  <a:pt x="10324168" y="6225485"/>
                  <a:pt x="10322106" y="6225485"/>
                  <a:pt x="10317982" y="6225485"/>
                </a:cubicBezTo>
                <a:close/>
                <a:moveTo>
                  <a:pt x="11680537" y="6192479"/>
                </a:moveTo>
                <a:cubicBezTo>
                  <a:pt x="11682598" y="6190418"/>
                  <a:pt x="11686719" y="6190418"/>
                  <a:pt x="11688780" y="6192479"/>
                </a:cubicBezTo>
                <a:cubicBezTo>
                  <a:pt x="11732048" y="6202780"/>
                  <a:pt x="11765016" y="6221324"/>
                  <a:pt x="11795922" y="6254292"/>
                </a:cubicBezTo>
                <a:cubicBezTo>
                  <a:pt x="11797982" y="6256352"/>
                  <a:pt x="11800043" y="6258412"/>
                  <a:pt x="11800043" y="6260473"/>
                </a:cubicBezTo>
                <a:cubicBezTo>
                  <a:pt x="11797982" y="6264593"/>
                  <a:pt x="11795922" y="6264593"/>
                  <a:pt x="11791801" y="6266654"/>
                </a:cubicBezTo>
                <a:cubicBezTo>
                  <a:pt x="11701142" y="6309923"/>
                  <a:pt x="11701142" y="6309923"/>
                  <a:pt x="11701142" y="6309923"/>
                </a:cubicBezTo>
                <a:cubicBezTo>
                  <a:pt x="11697021" y="6311983"/>
                  <a:pt x="11692900" y="6311983"/>
                  <a:pt x="11690840" y="6311983"/>
                </a:cubicBezTo>
                <a:cubicBezTo>
                  <a:pt x="11688780" y="6309923"/>
                  <a:pt x="11686719" y="6305802"/>
                  <a:pt x="11686719" y="6301681"/>
                </a:cubicBezTo>
                <a:cubicBezTo>
                  <a:pt x="11678477" y="6200720"/>
                  <a:pt x="11678477" y="6200720"/>
                  <a:pt x="11678477" y="6200720"/>
                </a:cubicBezTo>
                <a:cubicBezTo>
                  <a:pt x="11678477" y="6196599"/>
                  <a:pt x="11678477" y="6194539"/>
                  <a:pt x="11680537" y="6192479"/>
                </a:cubicBezTo>
                <a:close/>
                <a:moveTo>
                  <a:pt x="11623202" y="6191708"/>
                </a:moveTo>
                <a:cubicBezTo>
                  <a:pt x="11624747" y="6191451"/>
                  <a:pt x="11626293" y="6191451"/>
                  <a:pt x="11627323" y="6192483"/>
                </a:cubicBezTo>
                <a:cubicBezTo>
                  <a:pt x="11627323" y="6194548"/>
                  <a:pt x="11629383" y="6196613"/>
                  <a:pt x="11629383" y="6202808"/>
                </a:cubicBezTo>
                <a:cubicBezTo>
                  <a:pt x="11621142" y="6303996"/>
                  <a:pt x="11621142" y="6303996"/>
                  <a:pt x="11621142" y="6303996"/>
                </a:cubicBezTo>
                <a:cubicBezTo>
                  <a:pt x="11621142" y="6308126"/>
                  <a:pt x="11619081" y="6310191"/>
                  <a:pt x="11617020" y="6312256"/>
                </a:cubicBezTo>
                <a:cubicBezTo>
                  <a:pt x="11612900" y="6314321"/>
                  <a:pt x="11610839" y="6314321"/>
                  <a:pt x="11606719" y="6312256"/>
                </a:cubicBezTo>
                <a:cubicBezTo>
                  <a:pt x="11516059" y="6266825"/>
                  <a:pt x="11516059" y="6266825"/>
                  <a:pt x="11516059" y="6266825"/>
                </a:cubicBezTo>
                <a:cubicBezTo>
                  <a:pt x="11511939" y="6266825"/>
                  <a:pt x="11509878" y="6264760"/>
                  <a:pt x="11507818" y="6260630"/>
                </a:cubicBezTo>
                <a:cubicBezTo>
                  <a:pt x="11507818" y="6258564"/>
                  <a:pt x="11509878" y="6256500"/>
                  <a:pt x="11511939" y="6254434"/>
                </a:cubicBezTo>
                <a:cubicBezTo>
                  <a:pt x="11542845" y="6221394"/>
                  <a:pt x="11575812" y="6202808"/>
                  <a:pt x="11619081" y="6192483"/>
                </a:cubicBezTo>
                <a:cubicBezTo>
                  <a:pt x="11620111" y="6192483"/>
                  <a:pt x="11621656" y="6191967"/>
                  <a:pt x="11623202" y="6191708"/>
                </a:cubicBezTo>
                <a:close/>
                <a:moveTo>
                  <a:pt x="11654515" y="6156519"/>
                </a:moveTo>
                <a:cubicBezTo>
                  <a:pt x="11534762" y="6156519"/>
                  <a:pt x="11437684" y="6254645"/>
                  <a:pt x="11437684" y="6375689"/>
                </a:cubicBezTo>
                <a:cubicBezTo>
                  <a:pt x="11437684" y="6496732"/>
                  <a:pt x="11534762" y="6594858"/>
                  <a:pt x="11654515" y="6594858"/>
                </a:cubicBezTo>
                <a:cubicBezTo>
                  <a:pt x="11774268" y="6594858"/>
                  <a:pt x="11871347" y="6496732"/>
                  <a:pt x="11871347" y="6375689"/>
                </a:cubicBezTo>
                <a:cubicBezTo>
                  <a:pt x="11871347" y="6254645"/>
                  <a:pt x="11774268" y="6156519"/>
                  <a:pt x="11654515" y="6156519"/>
                </a:cubicBezTo>
                <a:close/>
                <a:moveTo>
                  <a:pt x="11653930" y="6124960"/>
                </a:moveTo>
                <a:cubicBezTo>
                  <a:pt x="11790145" y="6124960"/>
                  <a:pt x="11900569" y="6236692"/>
                  <a:pt x="11900569" y="6374521"/>
                </a:cubicBezTo>
                <a:cubicBezTo>
                  <a:pt x="11900569" y="6512349"/>
                  <a:pt x="11790145" y="6624082"/>
                  <a:pt x="11653930" y="6624082"/>
                </a:cubicBezTo>
                <a:cubicBezTo>
                  <a:pt x="11517716" y="6624082"/>
                  <a:pt x="11407292" y="6512349"/>
                  <a:pt x="11407292" y="6374521"/>
                </a:cubicBezTo>
                <a:cubicBezTo>
                  <a:pt x="11407292" y="6236692"/>
                  <a:pt x="11517716" y="6124960"/>
                  <a:pt x="11653930" y="6124960"/>
                </a:cubicBezTo>
                <a:close/>
                <a:moveTo>
                  <a:pt x="11641007" y="6046384"/>
                </a:moveTo>
                <a:cubicBezTo>
                  <a:pt x="11632781" y="6060933"/>
                  <a:pt x="11628668" y="6079639"/>
                  <a:pt x="11628668" y="6096267"/>
                </a:cubicBezTo>
                <a:cubicBezTo>
                  <a:pt x="11624554" y="6096267"/>
                  <a:pt x="11608102" y="6098345"/>
                  <a:pt x="11606046" y="6100424"/>
                </a:cubicBezTo>
                <a:cubicBezTo>
                  <a:pt x="11599876" y="6081718"/>
                  <a:pt x="11591650" y="6065090"/>
                  <a:pt x="11579311" y="6054698"/>
                </a:cubicBezTo>
                <a:cubicBezTo>
                  <a:pt x="11579311" y="6052619"/>
                  <a:pt x="11579311" y="6052619"/>
                  <a:pt x="11579311" y="6052619"/>
                </a:cubicBezTo>
                <a:cubicBezTo>
                  <a:pt x="11577254" y="6054698"/>
                  <a:pt x="11577254" y="6054698"/>
                  <a:pt x="11577254" y="6054698"/>
                </a:cubicBezTo>
                <a:cubicBezTo>
                  <a:pt x="11571085" y="6054698"/>
                  <a:pt x="11562859" y="6056776"/>
                  <a:pt x="11556689" y="6058855"/>
                </a:cubicBezTo>
                <a:cubicBezTo>
                  <a:pt x="11556689" y="6060933"/>
                  <a:pt x="11556689" y="6060933"/>
                  <a:pt x="11556689" y="6060933"/>
                </a:cubicBezTo>
                <a:cubicBezTo>
                  <a:pt x="11554632" y="6069247"/>
                  <a:pt x="11552576" y="6077561"/>
                  <a:pt x="11552576" y="6085875"/>
                </a:cubicBezTo>
                <a:cubicBezTo>
                  <a:pt x="11552576" y="6096267"/>
                  <a:pt x="11554632" y="6104581"/>
                  <a:pt x="11556689" y="6112895"/>
                </a:cubicBezTo>
                <a:cubicBezTo>
                  <a:pt x="11554632" y="6112895"/>
                  <a:pt x="11538180" y="6121208"/>
                  <a:pt x="11536124" y="6121208"/>
                </a:cubicBezTo>
                <a:cubicBezTo>
                  <a:pt x="11525841" y="6106659"/>
                  <a:pt x="11513502" y="6092110"/>
                  <a:pt x="11499106" y="6085875"/>
                </a:cubicBezTo>
                <a:cubicBezTo>
                  <a:pt x="11499106" y="6083796"/>
                  <a:pt x="11499106" y="6083796"/>
                  <a:pt x="11499106" y="6083796"/>
                </a:cubicBezTo>
                <a:cubicBezTo>
                  <a:pt x="11497050" y="6083796"/>
                  <a:pt x="11497050" y="6083796"/>
                  <a:pt x="11497050" y="6083796"/>
                </a:cubicBezTo>
                <a:cubicBezTo>
                  <a:pt x="11490880" y="6087953"/>
                  <a:pt x="11484710" y="6092110"/>
                  <a:pt x="11478541" y="6096267"/>
                </a:cubicBezTo>
                <a:cubicBezTo>
                  <a:pt x="11478541" y="6096267"/>
                  <a:pt x="11478541" y="6098345"/>
                  <a:pt x="11478541" y="6098345"/>
                </a:cubicBezTo>
                <a:cubicBezTo>
                  <a:pt x="11478541" y="6114973"/>
                  <a:pt x="11482654" y="6131601"/>
                  <a:pt x="11490880" y="6148228"/>
                </a:cubicBezTo>
                <a:cubicBezTo>
                  <a:pt x="11488824" y="6150307"/>
                  <a:pt x="11476484" y="6158621"/>
                  <a:pt x="11474428" y="6160699"/>
                </a:cubicBezTo>
                <a:cubicBezTo>
                  <a:pt x="11462089" y="6148228"/>
                  <a:pt x="11445636" y="6137836"/>
                  <a:pt x="11431240" y="6133679"/>
                </a:cubicBezTo>
                <a:cubicBezTo>
                  <a:pt x="11429184" y="6133679"/>
                  <a:pt x="11429184" y="6133679"/>
                  <a:pt x="11429184" y="6133679"/>
                </a:cubicBezTo>
                <a:cubicBezTo>
                  <a:pt x="11429184" y="6135757"/>
                  <a:pt x="11429184" y="6135757"/>
                  <a:pt x="11429184" y="6135757"/>
                </a:cubicBezTo>
                <a:cubicBezTo>
                  <a:pt x="11423014" y="6137836"/>
                  <a:pt x="11416844" y="6144071"/>
                  <a:pt x="11412731" y="6150307"/>
                </a:cubicBezTo>
                <a:cubicBezTo>
                  <a:pt x="11412731" y="6152385"/>
                  <a:pt x="11412731" y="6152385"/>
                  <a:pt x="11412731" y="6152385"/>
                </a:cubicBezTo>
                <a:cubicBezTo>
                  <a:pt x="11416844" y="6166934"/>
                  <a:pt x="11427127" y="6183562"/>
                  <a:pt x="11439467" y="6198111"/>
                </a:cubicBezTo>
                <a:cubicBezTo>
                  <a:pt x="11437410" y="6198111"/>
                  <a:pt x="11427127" y="6212660"/>
                  <a:pt x="11425070" y="6214739"/>
                </a:cubicBezTo>
                <a:cubicBezTo>
                  <a:pt x="11410675" y="6206425"/>
                  <a:pt x="11392166" y="6202268"/>
                  <a:pt x="11375714" y="6202268"/>
                </a:cubicBezTo>
                <a:cubicBezTo>
                  <a:pt x="11373657" y="6202268"/>
                  <a:pt x="11373657" y="6202268"/>
                  <a:pt x="11373657" y="6202268"/>
                </a:cubicBezTo>
                <a:cubicBezTo>
                  <a:pt x="11369544" y="6206425"/>
                  <a:pt x="11365431" y="6214739"/>
                  <a:pt x="11363375" y="6220974"/>
                </a:cubicBezTo>
                <a:cubicBezTo>
                  <a:pt x="11363375" y="6223053"/>
                  <a:pt x="11363375" y="6223053"/>
                  <a:pt x="11363375" y="6223053"/>
                </a:cubicBezTo>
                <a:cubicBezTo>
                  <a:pt x="11371601" y="6237601"/>
                  <a:pt x="11383940" y="6250072"/>
                  <a:pt x="11400392" y="6260465"/>
                </a:cubicBezTo>
                <a:cubicBezTo>
                  <a:pt x="11398336" y="6262543"/>
                  <a:pt x="11392166" y="6277092"/>
                  <a:pt x="11392166" y="6279171"/>
                </a:cubicBezTo>
                <a:cubicBezTo>
                  <a:pt x="11373657" y="6275014"/>
                  <a:pt x="11355148" y="6275014"/>
                  <a:pt x="11340753" y="6279171"/>
                </a:cubicBezTo>
                <a:cubicBezTo>
                  <a:pt x="11338696" y="6279171"/>
                  <a:pt x="11338696" y="6279171"/>
                  <a:pt x="11338696" y="6279171"/>
                </a:cubicBezTo>
                <a:cubicBezTo>
                  <a:pt x="11338696" y="6281249"/>
                  <a:pt x="11338696" y="6281249"/>
                  <a:pt x="11338696" y="6281249"/>
                </a:cubicBezTo>
                <a:cubicBezTo>
                  <a:pt x="11336640" y="6287485"/>
                  <a:pt x="11334583" y="6295798"/>
                  <a:pt x="11332527" y="6302033"/>
                </a:cubicBezTo>
                <a:cubicBezTo>
                  <a:pt x="11334583" y="6304112"/>
                  <a:pt x="11334583" y="6304112"/>
                  <a:pt x="11334583" y="6304112"/>
                </a:cubicBezTo>
                <a:cubicBezTo>
                  <a:pt x="11344866" y="6314504"/>
                  <a:pt x="11361318" y="6324897"/>
                  <a:pt x="11377770" y="6329053"/>
                </a:cubicBezTo>
                <a:cubicBezTo>
                  <a:pt x="11377770" y="6331132"/>
                  <a:pt x="11375714" y="6349838"/>
                  <a:pt x="11375714" y="6351917"/>
                </a:cubicBezTo>
                <a:cubicBezTo>
                  <a:pt x="11357205" y="6351917"/>
                  <a:pt x="11338696" y="6356073"/>
                  <a:pt x="11326357" y="6364388"/>
                </a:cubicBezTo>
                <a:cubicBezTo>
                  <a:pt x="11324300" y="6364388"/>
                  <a:pt x="11324300" y="6364388"/>
                  <a:pt x="11324300" y="6364388"/>
                </a:cubicBezTo>
                <a:cubicBezTo>
                  <a:pt x="11324300" y="6366465"/>
                  <a:pt x="11324300" y="6366465"/>
                  <a:pt x="11324300" y="6366465"/>
                </a:cubicBezTo>
                <a:cubicBezTo>
                  <a:pt x="11324300" y="6368544"/>
                  <a:pt x="11324300" y="6372701"/>
                  <a:pt x="11324300" y="6376858"/>
                </a:cubicBezTo>
                <a:cubicBezTo>
                  <a:pt x="11324300" y="6381015"/>
                  <a:pt x="11324300" y="6385172"/>
                  <a:pt x="11324300" y="6387250"/>
                </a:cubicBezTo>
                <a:cubicBezTo>
                  <a:pt x="11324300" y="6389329"/>
                  <a:pt x="11324300" y="6389329"/>
                  <a:pt x="11324300" y="6389329"/>
                </a:cubicBezTo>
                <a:cubicBezTo>
                  <a:pt x="11326357" y="6389329"/>
                  <a:pt x="11326357" y="6389329"/>
                  <a:pt x="11326357" y="6389329"/>
                </a:cubicBezTo>
                <a:cubicBezTo>
                  <a:pt x="11338696" y="6397643"/>
                  <a:pt x="11357205" y="6401800"/>
                  <a:pt x="11375714" y="6401800"/>
                </a:cubicBezTo>
                <a:cubicBezTo>
                  <a:pt x="11375714" y="6405956"/>
                  <a:pt x="11377770" y="6422584"/>
                  <a:pt x="11379827" y="6424662"/>
                </a:cubicBezTo>
                <a:cubicBezTo>
                  <a:pt x="11361318" y="6430897"/>
                  <a:pt x="11344866" y="6439211"/>
                  <a:pt x="11334583" y="6451682"/>
                </a:cubicBezTo>
                <a:cubicBezTo>
                  <a:pt x="11332527" y="6451682"/>
                  <a:pt x="11332527" y="6451682"/>
                  <a:pt x="11332527" y="6451682"/>
                </a:cubicBezTo>
                <a:cubicBezTo>
                  <a:pt x="11332527" y="6453761"/>
                  <a:pt x="11332527" y="6453761"/>
                  <a:pt x="11332527" y="6453761"/>
                </a:cubicBezTo>
                <a:cubicBezTo>
                  <a:pt x="11334583" y="6459996"/>
                  <a:pt x="11336640" y="6468310"/>
                  <a:pt x="11338696" y="6474546"/>
                </a:cubicBezTo>
                <a:cubicBezTo>
                  <a:pt x="11340753" y="6474546"/>
                  <a:pt x="11340753" y="6474546"/>
                  <a:pt x="11340753" y="6474546"/>
                </a:cubicBezTo>
                <a:cubicBezTo>
                  <a:pt x="11355148" y="6480781"/>
                  <a:pt x="11375714" y="6478702"/>
                  <a:pt x="11392166" y="6474546"/>
                </a:cubicBezTo>
                <a:cubicBezTo>
                  <a:pt x="11392166" y="6476623"/>
                  <a:pt x="11400392" y="6493252"/>
                  <a:pt x="11400392" y="6495329"/>
                </a:cubicBezTo>
                <a:cubicBezTo>
                  <a:pt x="11385996" y="6503643"/>
                  <a:pt x="11371601" y="6518193"/>
                  <a:pt x="11363375" y="6532742"/>
                </a:cubicBezTo>
                <a:cubicBezTo>
                  <a:pt x="11363375" y="6534820"/>
                  <a:pt x="11363375" y="6534820"/>
                  <a:pt x="11363375" y="6534820"/>
                </a:cubicBezTo>
                <a:cubicBezTo>
                  <a:pt x="11365431" y="6538978"/>
                  <a:pt x="11371601" y="6547291"/>
                  <a:pt x="11375714" y="6553526"/>
                </a:cubicBezTo>
                <a:cubicBezTo>
                  <a:pt x="11392166" y="6553526"/>
                  <a:pt x="11410675" y="6549370"/>
                  <a:pt x="11427127" y="6538978"/>
                </a:cubicBezTo>
                <a:cubicBezTo>
                  <a:pt x="11427127" y="6541055"/>
                  <a:pt x="11437410" y="6555605"/>
                  <a:pt x="11439467" y="6557684"/>
                </a:cubicBezTo>
                <a:cubicBezTo>
                  <a:pt x="11427127" y="6570154"/>
                  <a:pt x="11416844" y="6586781"/>
                  <a:pt x="11412731" y="6603410"/>
                </a:cubicBezTo>
                <a:cubicBezTo>
                  <a:pt x="11414788" y="6605487"/>
                  <a:pt x="11414788" y="6605487"/>
                  <a:pt x="11414788" y="6605487"/>
                </a:cubicBezTo>
                <a:cubicBezTo>
                  <a:pt x="11416844" y="6609645"/>
                  <a:pt x="11425070" y="6615880"/>
                  <a:pt x="11429184" y="6620037"/>
                </a:cubicBezTo>
                <a:cubicBezTo>
                  <a:pt x="11431240" y="6620037"/>
                  <a:pt x="11431240" y="6620037"/>
                  <a:pt x="11431240" y="6620037"/>
                </a:cubicBezTo>
                <a:cubicBezTo>
                  <a:pt x="11445636" y="6615880"/>
                  <a:pt x="11462089" y="6607566"/>
                  <a:pt x="11476484" y="6593017"/>
                </a:cubicBezTo>
                <a:cubicBezTo>
                  <a:pt x="11478541" y="6595096"/>
                  <a:pt x="11490880" y="6605487"/>
                  <a:pt x="11492937" y="6607566"/>
                </a:cubicBezTo>
                <a:cubicBezTo>
                  <a:pt x="11484710" y="6624193"/>
                  <a:pt x="11480598" y="6640822"/>
                  <a:pt x="11480598" y="6657449"/>
                </a:cubicBezTo>
                <a:cubicBezTo>
                  <a:pt x="11480598" y="6657449"/>
                  <a:pt x="11480598" y="6659528"/>
                  <a:pt x="11480598" y="6659528"/>
                </a:cubicBezTo>
                <a:cubicBezTo>
                  <a:pt x="11484710" y="6663684"/>
                  <a:pt x="11492937" y="6667842"/>
                  <a:pt x="11499106" y="6669919"/>
                </a:cubicBezTo>
                <a:cubicBezTo>
                  <a:pt x="11499106" y="6671998"/>
                  <a:pt x="11499106" y="6671998"/>
                  <a:pt x="11499106" y="6671998"/>
                </a:cubicBezTo>
                <a:cubicBezTo>
                  <a:pt x="11501163" y="6669919"/>
                  <a:pt x="11501163" y="6669919"/>
                  <a:pt x="11501163" y="6669919"/>
                </a:cubicBezTo>
                <a:cubicBezTo>
                  <a:pt x="11515558" y="6661606"/>
                  <a:pt x="11527898" y="6649135"/>
                  <a:pt x="11538180" y="6632508"/>
                </a:cubicBezTo>
                <a:cubicBezTo>
                  <a:pt x="11540237" y="6634586"/>
                  <a:pt x="11554632" y="6640822"/>
                  <a:pt x="11556689" y="6640822"/>
                </a:cubicBezTo>
                <a:cubicBezTo>
                  <a:pt x="11554632" y="6649135"/>
                  <a:pt x="11554632" y="6659528"/>
                  <a:pt x="11554632" y="6667842"/>
                </a:cubicBezTo>
                <a:cubicBezTo>
                  <a:pt x="11554632" y="6676155"/>
                  <a:pt x="11554632" y="6686548"/>
                  <a:pt x="11556689" y="6692783"/>
                </a:cubicBezTo>
                <a:cubicBezTo>
                  <a:pt x="11556689" y="6694861"/>
                  <a:pt x="11556689" y="6694861"/>
                  <a:pt x="11556689" y="6694861"/>
                </a:cubicBezTo>
                <a:cubicBezTo>
                  <a:pt x="11558746" y="6694861"/>
                  <a:pt x="11558746" y="6694861"/>
                  <a:pt x="11558746" y="6694861"/>
                </a:cubicBezTo>
                <a:cubicBezTo>
                  <a:pt x="11562859" y="6696940"/>
                  <a:pt x="11573141" y="6699018"/>
                  <a:pt x="11579311" y="6701096"/>
                </a:cubicBezTo>
                <a:cubicBezTo>
                  <a:pt x="11581367" y="6701096"/>
                  <a:pt x="11581367" y="6701096"/>
                  <a:pt x="11581367" y="6701096"/>
                </a:cubicBezTo>
                <a:cubicBezTo>
                  <a:pt x="11591650" y="6688626"/>
                  <a:pt x="11601933" y="6671998"/>
                  <a:pt x="11606046" y="6655371"/>
                </a:cubicBezTo>
                <a:cubicBezTo>
                  <a:pt x="11608102" y="6655371"/>
                  <a:pt x="11626611" y="6657449"/>
                  <a:pt x="11628668" y="6657449"/>
                </a:cubicBezTo>
                <a:cubicBezTo>
                  <a:pt x="11628668" y="6676155"/>
                  <a:pt x="11632781" y="6694861"/>
                  <a:pt x="11641007" y="6709410"/>
                </a:cubicBezTo>
                <a:cubicBezTo>
                  <a:pt x="11643063" y="6709410"/>
                  <a:pt x="11643063" y="6709410"/>
                  <a:pt x="11643063" y="6709410"/>
                </a:cubicBezTo>
                <a:cubicBezTo>
                  <a:pt x="11649233" y="6709410"/>
                  <a:pt x="11659516" y="6709410"/>
                  <a:pt x="11663629" y="6709410"/>
                </a:cubicBezTo>
                <a:cubicBezTo>
                  <a:pt x="11665686" y="6709410"/>
                  <a:pt x="11665686" y="6709410"/>
                  <a:pt x="11665686" y="6709410"/>
                </a:cubicBezTo>
                <a:cubicBezTo>
                  <a:pt x="11673912" y="6694861"/>
                  <a:pt x="11678025" y="6676155"/>
                  <a:pt x="11680082" y="6657449"/>
                </a:cubicBezTo>
                <a:cubicBezTo>
                  <a:pt x="11682138" y="6657449"/>
                  <a:pt x="11698590" y="6655371"/>
                  <a:pt x="11700647" y="6655371"/>
                </a:cubicBezTo>
                <a:cubicBezTo>
                  <a:pt x="11704760" y="6671998"/>
                  <a:pt x="11715042" y="6688626"/>
                  <a:pt x="11727382" y="6701096"/>
                </a:cubicBezTo>
                <a:cubicBezTo>
                  <a:pt x="11733551" y="6699018"/>
                  <a:pt x="11743834" y="6696940"/>
                  <a:pt x="11747947" y="6694861"/>
                </a:cubicBezTo>
                <a:cubicBezTo>
                  <a:pt x="11750004" y="6694861"/>
                  <a:pt x="11750004" y="6694861"/>
                  <a:pt x="11750004" y="6694861"/>
                </a:cubicBezTo>
                <a:cubicBezTo>
                  <a:pt x="11752060" y="6686548"/>
                  <a:pt x="11752060" y="6676155"/>
                  <a:pt x="11752060" y="6667842"/>
                </a:cubicBezTo>
                <a:cubicBezTo>
                  <a:pt x="11752060" y="6659528"/>
                  <a:pt x="11752060" y="6649135"/>
                  <a:pt x="11750004" y="6640822"/>
                </a:cubicBezTo>
                <a:cubicBezTo>
                  <a:pt x="11752060" y="6640822"/>
                  <a:pt x="11768512" y="6634586"/>
                  <a:pt x="11770569" y="6632508"/>
                </a:cubicBezTo>
                <a:cubicBezTo>
                  <a:pt x="11778795" y="6649135"/>
                  <a:pt x="11793191" y="6661606"/>
                  <a:pt x="11807586" y="6669919"/>
                </a:cubicBezTo>
                <a:cubicBezTo>
                  <a:pt x="11813756" y="6667842"/>
                  <a:pt x="11821982" y="6663684"/>
                  <a:pt x="11826095" y="6659528"/>
                </a:cubicBezTo>
                <a:cubicBezTo>
                  <a:pt x="11828152" y="6657449"/>
                  <a:pt x="11828152" y="6657449"/>
                  <a:pt x="11828152" y="6657449"/>
                </a:cubicBezTo>
                <a:cubicBezTo>
                  <a:pt x="11828152" y="6657449"/>
                  <a:pt x="11828152" y="6657449"/>
                  <a:pt x="11828152" y="6655371"/>
                </a:cubicBezTo>
                <a:cubicBezTo>
                  <a:pt x="11828152" y="6640822"/>
                  <a:pt x="11821982" y="6622116"/>
                  <a:pt x="11813756" y="6607566"/>
                </a:cubicBezTo>
                <a:cubicBezTo>
                  <a:pt x="11815812" y="6605487"/>
                  <a:pt x="11828152" y="6595096"/>
                  <a:pt x="11830208" y="6593017"/>
                </a:cubicBezTo>
                <a:cubicBezTo>
                  <a:pt x="11844604" y="6605487"/>
                  <a:pt x="11861056" y="6615880"/>
                  <a:pt x="11875452" y="6620037"/>
                </a:cubicBezTo>
                <a:cubicBezTo>
                  <a:pt x="11877509" y="6620037"/>
                  <a:pt x="11877509" y="6620037"/>
                  <a:pt x="11877509" y="6620037"/>
                </a:cubicBezTo>
                <a:cubicBezTo>
                  <a:pt x="11881622" y="6615880"/>
                  <a:pt x="11889848" y="6609645"/>
                  <a:pt x="11891905" y="6603410"/>
                </a:cubicBezTo>
                <a:cubicBezTo>
                  <a:pt x="11893961" y="6603410"/>
                  <a:pt x="11893961" y="6603410"/>
                  <a:pt x="11893961" y="6603410"/>
                </a:cubicBezTo>
                <a:cubicBezTo>
                  <a:pt x="11889848" y="6586781"/>
                  <a:pt x="11879565" y="6570154"/>
                  <a:pt x="11867226" y="6557684"/>
                </a:cubicBezTo>
                <a:cubicBezTo>
                  <a:pt x="11869283" y="6555605"/>
                  <a:pt x="11879565" y="6541055"/>
                  <a:pt x="11879565" y="6538978"/>
                </a:cubicBezTo>
                <a:cubicBezTo>
                  <a:pt x="11896018" y="6547291"/>
                  <a:pt x="11914526" y="6553526"/>
                  <a:pt x="11930979" y="6553526"/>
                </a:cubicBezTo>
                <a:cubicBezTo>
                  <a:pt x="11933035" y="6551448"/>
                  <a:pt x="11933035" y="6551448"/>
                  <a:pt x="11933035" y="6551448"/>
                </a:cubicBezTo>
                <a:cubicBezTo>
                  <a:pt x="11935092" y="6547291"/>
                  <a:pt x="11941261" y="6538978"/>
                  <a:pt x="11943318" y="6532742"/>
                </a:cubicBezTo>
                <a:cubicBezTo>
                  <a:pt x="11943318" y="6530664"/>
                  <a:pt x="11943318" y="6530664"/>
                  <a:pt x="11943318" y="6530664"/>
                </a:cubicBezTo>
                <a:cubicBezTo>
                  <a:pt x="11935092" y="6518193"/>
                  <a:pt x="11920696" y="6503643"/>
                  <a:pt x="11906300" y="6495329"/>
                </a:cubicBezTo>
                <a:cubicBezTo>
                  <a:pt x="11906300" y="6491173"/>
                  <a:pt x="11914526" y="6476623"/>
                  <a:pt x="11914526" y="6474546"/>
                </a:cubicBezTo>
                <a:cubicBezTo>
                  <a:pt x="11930979" y="6478702"/>
                  <a:pt x="11949488" y="6478702"/>
                  <a:pt x="11965940" y="6474546"/>
                </a:cubicBezTo>
                <a:cubicBezTo>
                  <a:pt x="11967996" y="6474546"/>
                  <a:pt x="11967996" y="6474546"/>
                  <a:pt x="11967996" y="6474546"/>
                </a:cubicBezTo>
                <a:cubicBezTo>
                  <a:pt x="11970053" y="6468310"/>
                  <a:pt x="11972109" y="6459996"/>
                  <a:pt x="11972109" y="6453761"/>
                </a:cubicBezTo>
                <a:cubicBezTo>
                  <a:pt x="11972109" y="6451682"/>
                  <a:pt x="11972109" y="6451682"/>
                  <a:pt x="11972109" y="6451682"/>
                </a:cubicBezTo>
                <a:cubicBezTo>
                  <a:pt x="11961827" y="6439211"/>
                  <a:pt x="11945374" y="6430897"/>
                  <a:pt x="11926866" y="6424662"/>
                </a:cubicBezTo>
                <a:cubicBezTo>
                  <a:pt x="11928922" y="6422584"/>
                  <a:pt x="11930979" y="6405956"/>
                  <a:pt x="11930979" y="6403878"/>
                </a:cubicBezTo>
                <a:cubicBezTo>
                  <a:pt x="11949488" y="6403878"/>
                  <a:pt x="11967996" y="6397643"/>
                  <a:pt x="11980336" y="6389329"/>
                </a:cubicBezTo>
                <a:cubicBezTo>
                  <a:pt x="11982392" y="6389329"/>
                  <a:pt x="11982392" y="6389329"/>
                  <a:pt x="11982392" y="6389329"/>
                </a:cubicBezTo>
                <a:cubicBezTo>
                  <a:pt x="11982392" y="6385172"/>
                  <a:pt x="11982392" y="6381015"/>
                  <a:pt x="11982392" y="6376858"/>
                </a:cubicBezTo>
                <a:cubicBezTo>
                  <a:pt x="11982392" y="6374779"/>
                  <a:pt x="11982392" y="6370623"/>
                  <a:pt x="11982392" y="6366465"/>
                </a:cubicBezTo>
                <a:cubicBezTo>
                  <a:pt x="11980336" y="6366465"/>
                  <a:pt x="11980336" y="6366465"/>
                  <a:pt x="11980336" y="6366465"/>
                </a:cubicBezTo>
                <a:cubicBezTo>
                  <a:pt x="11967996" y="6358152"/>
                  <a:pt x="11949488" y="6351917"/>
                  <a:pt x="11930979" y="6351917"/>
                </a:cubicBezTo>
                <a:cubicBezTo>
                  <a:pt x="11930979" y="6349838"/>
                  <a:pt x="11928922" y="6333211"/>
                  <a:pt x="11928922" y="6331132"/>
                </a:cubicBezTo>
                <a:cubicBezTo>
                  <a:pt x="11945374" y="6324897"/>
                  <a:pt x="11961827" y="6316583"/>
                  <a:pt x="11972109" y="6304112"/>
                </a:cubicBezTo>
                <a:cubicBezTo>
                  <a:pt x="11974166" y="6304112"/>
                  <a:pt x="11974166" y="6304112"/>
                  <a:pt x="11974166" y="6304112"/>
                </a:cubicBezTo>
                <a:cubicBezTo>
                  <a:pt x="11974166" y="6302033"/>
                  <a:pt x="11974166" y="6302033"/>
                  <a:pt x="11974166" y="6302033"/>
                </a:cubicBezTo>
                <a:cubicBezTo>
                  <a:pt x="11972109" y="6295798"/>
                  <a:pt x="11970053" y="6287485"/>
                  <a:pt x="11967996" y="6281249"/>
                </a:cubicBezTo>
                <a:cubicBezTo>
                  <a:pt x="11965940" y="6281249"/>
                  <a:pt x="11965940" y="6281249"/>
                  <a:pt x="11965940" y="6281249"/>
                </a:cubicBezTo>
                <a:cubicBezTo>
                  <a:pt x="11951544" y="6275014"/>
                  <a:pt x="11933035" y="6277092"/>
                  <a:pt x="11914526" y="6281249"/>
                </a:cubicBezTo>
                <a:cubicBezTo>
                  <a:pt x="11914526" y="6279171"/>
                  <a:pt x="11908357" y="6262543"/>
                  <a:pt x="11906300" y="6260465"/>
                </a:cubicBezTo>
                <a:cubicBezTo>
                  <a:pt x="11922753" y="6252151"/>
                  <a:pt x="11935092" y="6237601"/>
                  <a:pt x="11943318" y="6223053"/>
                </a:cubicBezTo>
                <a:cubicBezTo>
                  <a:pt x="11943318" y="6220974"/>
                  <a:pt x="11943318" y="6220974"/>
                  <a:pt x="11943318" y="6220974"/>
                </a:cubicBezTo>
                <a:cubicBezTo>
                  <a:pt x="11941261" y="6216817"/>
                  <a:pt x="11937148" y="6208503"/>
                  <a:pt x="11933035" y="6202268"/>
                </a:cubicBezTo>
                <a:cubicBezTo>
                  <a:pt x="11930979" y="6202268"/>
                  <a:pt x="11930979" y="6202268"/>
                  <a:pt x="11930979" y="6202268"/>
                </a:cubicBezTo>
                <a:cubicBezTo>
                  <a:pt x="11914526" y="6202268"/>
                  <a:pt x="11896018" y="6206425"/>
                  <a:pt x="11881622" y="6214739"/>
                </a:cubicBezTo>
                <a:cubicBezTo>
                  <a:pt x="11879565" y="6214739"/>
                  <a:pt x="11869283" y="6200189"/>
                  <a:pt x="11867226" y="6198111"/>
                </a:cubicBezTo>
                <a:cubicBezTo>
                  <a:pt x="11879565" y="6185640"/>
                  <a:pt x="11889848" y="6169013"/>
                  <a:pt x="11893961" y="6152385"/>
                </a:cubicBezTo>
                <a:cubicBezTo>
                  <a:pt x="11893961" y="6150307"/>
                  <a:pt x="11893961" y="6150307"/>
                  <a:pt x="11893961" y="6150307"/>
                </a:cubicBezTo>
                <a:cubicBezTo>
                  <a:pt x="11889848" y="6146150"/>
                  <a:pt x="11883679" y="6139914"/>
                  <a:pt x="11877509" y="6135757"/>
                </a:cubicBezTo>
                <a:cubicBezTo>
                  <a:pt x="11861056" y="6139914"/>
                  <a:pt x="11844604" y="6148228"/>
                  <a:pt x="11832265" y="6160699"/>
                </a:cubicBezTo>
                <a:cubicBezTo>
                  <a:pt x="11830208" y="6160699"/>
                  <a:pt x="11815812" y="6150307"/>
                  <a:pt x="11813756" y="6148228"/>
                </a:cubicBezTo>
                <a:cubicBezTo>
                  <a:pt x="11824038" y="6131601"/>
                  <a:pt x="11828152" y="6114973"/>
                  <a:pt x="11828152" y="6098345"/>
                </a:cubicBezTo>
                <a:cubicBezTo>
                  <a:pt x="11828152" y="6098345"/>
                  <a:pt x="11828152" y="6096267"/>
                  <a:pt x="11828152" y="6096267"/>
                </a:cubicBezTo>
                <a:cubicBezTo>
                  <a:pt x="11821982" y="6092110"/>
                  <a:pt x="11813756" y="6087953"/>
                  <a:pt x="11809643" y="6085875"/>
                </a:cubicBezTo>
                <a:cubicBezTo>
                  <a:pt x="11807586" y="6083796"/>
                  <a:pt x="11807586" y="6083796"/>
                  <a:pt x="11807586" y="6083796"/>
                </a:cubicBezTo>
                <a:cubicBezTo>
                  <a:pt x="11807586" y="6085875"/>
                  <a:pt x="11807586" y="6085875"/>
                  <a:pt x="11807586" y="6085875"/>
                </a:cubicBezTo>
                <a:cubicBezTo>
                  <a:pt x="11793191" y="6092110"/>
                  <a:pt x="11780851" y="6106659"/>
                  <a:pt x="11770569" y="6121208"/>
                </a:cubicBezTo>
                <a:cubicBezTo>
                  <a:pt x="11768512" y="6121208"/>
                  <a:pt x="11752060" y="6114973"/>
                  <a:pt x="11750004" y="6112895"/>
                </a:cubicBezTo>
                <a:cubicBezTo>
                  <a:pt x="11752060" y="6104581"/>
                  <a:pt x="11754116" y="6096267"/>
                  <a:pt x="11754116" y="6085875"/>
                </a:cubicBezTo>
                <a:cubicBezTo>
                  <a:pt x="11754116" y="6077561"/>
                  <a:pt x="11752060" y="6069247"/>
                  <a:pt x="11750004" y="6060933"/>
                </a:cubicBezTo>
                <a:cubicBezTo>
                  <a:pt x="11750004" y="6058855"/>
                  <a:pt x="11750004" y="6058855"/>
                  <a:pt x="11750004" y="6058855"/>
                </a:cubicBezTo>
                <a:cubicBezTo>
                  <a:pt x="11747947" y="6058855"/>
                  <a:pt x="11747947" y="6058855"/>
                  <a:pt x="11747947" y="6058855"/>
                </a:cubicBezTo>
                <a:cubicBezTo>
                  <a:pt x="11743834" y="6056776"/>
                  <a:pt x="11735608" y="6054698"/>
                  <a:pt x="11727382" y="6054698"/>
                </a:cubicBezTo>
                <a:cubicBezTo>
                  <a:pt x="11715042" y="6065090"/>
                  <a:pt x="11704760" y="6081718"/>
                  <a:pt x="11700647" y="6100424"/>
                </a:cubicBezTo>
                <a:cubicBezTo>
                  <a:pt x="11698590" y="6098345"/>
                  <a:pt x="11682138" y="6096267"/>
                  <a:pt x="11678025" y="6096267"/>
                </a:cubicBezTo>
                <a:cubicBezTo>
                  <a:pt x="11678025" y="6079639"/>
                  <a:pt x="11673912" y="6060933"/>
                  <a:pt x="11665686" y="6046384"/>
                </a:cubicBezTo>
                <a:cubicBezTo>
                  <a:pt x="11663629" y="6046384"/>
                  <a:pt x="11663629" y="6046384"/>
                  <a:pt x="11663629" y="6046384"/>
                </a:cubicBezTo>
                <a:cubicBezTo>
                  <a:pt x="11657460" y="6044305"/>
                  <a:pt x="11649233" y="6044305"/>
                  <a:pt x="11643063" y="6046384"/>
                </a:cubicBezTo>
                <a:cubicBezTo>
                  <a:pt x="11641007" y="6046384"/>
                  <a:pt x="11641007" y="6046384"/>
                  <a:pt x="11641007" y="6046384"/>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p:txBody>
      </p:sp>
      <p:sp>
        <p:nvSpPr>
          <p:cNvPr id="11" name="Slide Number Placeholder 5">
            <a:extLst>
              <a:ext uri="{FF2B5EF4-FFF2-40B4-BE49-F238E27FC236}">
                <a16:creationId xmlns:a16="http://schemas.microsoft.com/office/drawing/2014/main" id="{C8830E89-B3DC-4845-B9D6-57EEF767FDEC}"/>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580380763"/>
      </p:ext>
    </p:extLst>
  </p:cSld>
  <p:clrMapOvr>
    <a:masterClrMapping/>
  </p:clrMapOvr>
  <p:extLst>
    <p:ext uri="{DCECCB84-F9BA-43D5-87BE-67443E8EF086}">
      <p15:sldGuideLst xmlns:p15="http://schemas.microsoft.com/office/powerpoint/2012/main">
        <p15:guide id="1" orient="horz" pos="2496">
          <p15:clr>
            <a:srgbClr val="FBAE40"/>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4487A99E-EF5B-439A-BE3B-E777CA5DFBD6}"/>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a:p>
        </p:txBody>
      </p:sp>
      <p:sp>
        <p:nvSpPr>
          <p:cNvPr id="6" name="Freeform: Shape 5">
            <a:extLst>
              <a:ext uri="{FF2B5EF4-FFF2-40B4-BE49-F238E27FC236}">
                <a16:creationId xmlns:a16="http://schemas.microsoft.com/office/drawing/2014/main" id="{0EEDB4C5-4D50-4C91-B9A5-A9BCE42BF8DE}"/>
              </a:ext>
            </a:extLst>
          </p:cNvPr>
          <p:cNvSpPr/>
          <p:nvPr userDrawn="1"/>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tIns="274320" rtlCol="0" anchor="b">
            <a:noAutofit/>
          </a:bodyPr>
          <a:lstStyle/>
          <a:p>
            <a:pPr algn="l"/>
            <a:r>
              <a:rPr lang="en-US">
                <a:solidFill>
                  <a:schemeClr val="lt1">
                    <a:alpha val="0"/>
                  </a:schemeClr>
                </a:solidFill>
              </a:rPr>
              <a:t>z</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829733" y="3429000"/>
            <a:ext cx="10532534" cy="1135062"/>
          </a:xfrm>
        </p:spPr>
        <p:txBody>
          <a:bodyPr>
            <a:normAutofit/>
          </a:bodyPr>
          <a:lstStyle>
            <a:lvl1pPr marL="0" indent="0" algn="ctr">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a:p>
            <a:pPr lvl="1"/>
            <a:r>
              <a:rPr lang="en-US"/>
              <a:t>Second level</a:t>
            </a:r>
          </a:p>
        </p:txBody>
      </p:sp>
      <p:sp>
        <p:nvSpPr>
          <p:cNvPr id="13" name="Slide Number Placeholder 5">
            <a:extLst>
              <a:ext uri="{FF2B5EF4-FFF2-40B4-BE49-F238E27FC236}">
                <a16:creationId xmlns:a16="http://schemas.microsoft.com/office/drawing/2014/main" id="{167D3182-E237-4027-9277-305E020D6F3C}"/>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2206199374"/>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9BB0E19E-2EC7-475B-9B28-093E8638E481}"/>
              </a:ext>
            </a:extLst>
          </p:cNvPr>
          <p:cNvSpPr/>
          <p:nvPr userDrawn="1"/>
        </p:nvSpPr>
        <p:spPr>
          <a:xfrm>
            <a:off x="-12084" y="-4763"/>
            <a:ext cx="12216168" cy="2408098"/>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 name="Picture Placeholder 11">
            <a:extLst>
              <a:ext uri="{FF2B5EF4-FFF2-40B4-BE49-F238E27FC236}">
                <a16:creationId xmlns:a16="http://schemas.microsoft.com/office/drawing/2014/main" id="{D58ED7BC-1EA4-4387-82A7-BFEBF7FA13EF}"/>
              </a:ext>
            </a:extLst>
          </p:cNvPr>
          <p:cNvSpPr>
            <a:spLocks noGrp="1"/>
          </p:cNvSpPr>
          <p:nvPr>
            <p:ph type="pic" sz="quarter" idx="13"/>
          </p:nvPr>
        </p:nvSpPr>
        <p:spPr>
          <a:xfrm>
            <a:off x="0" y="2403336"/>
            <a:ext cx="12192000" cy="4454665"/>
          </a:xfrm>
          <a:custGeom>
            <a:avLst/>
            <a:gdLst>
              <a:gd name="connsiteX0" fmla="*/ 11603402 w 12192000"/>
              <a:gd name="connsiteY0" fmla="*/ 4036670 h 4454665"/>
              <a:gd name="connsiteX1" fmla="*/ 11613605 w 12192000"/>
              <a:gd name="connsiteY1" fmla="*/ 4036670 h 4454665"/>
              <a:gd name="connsiteX2" fmla="*/ 11617686 w 12192000"/>
              <a:gd name="connsiteY2" fmla="*/ 4045008 h 4454665"/>
              <a:gd name="connsiteX3" fmla="*/ 11623808 w 12192000"/>
              <a:gd name="connsiteY3" fmla="*/ 4147152 h 4454665"/>
              <a:gd name="connsiteX4" fmla="*/ 11621767 w 12192000"/>
              <a:gd name="connsiteY4" fmla="*/ 4157574 h 4454665"/>
              <a:gd name="connsiteX5" fmla="*/ 11615645 w 12192000"/>
              <a:gd name="connsiteY5" fmla="*/ 4157574 h 4454665"/>
              <a:gd name="connsiteX6" fmla="*/ 11509533 w 12192000"/>
              <a:gd name="connsiteY6" fmla="*/ 4095038 h 4454665"/>
              <a:gd name="connsiteX7" fmla="*/ 11505451 w 12192000"/>
              <a:gd name="connsiteY7" fmla="*/ 4088785 h 4454665"/>
              <a:gd name="connsiteX8" fmla="*/ 11505451 w 12192000"/>
              <a:gd name="connsiteY8" fmla="*/ 4086699 h 4454665"/>
              <a:gd name="connsiteX9" fmla="*/ 11511573 w 12192000"/>
              <a:gd name="connsiteY9" fmla="*/ 4082530 h 4454665"/>
              <a:gd name="connsiteX10" fmla="*/ 11603402 w 12192000"/>
              <a:gd name="connsiteY10" fmla="*/ 4036670 h 4454665"/>
              <a:gd name="connsiteX11" fmla="*/ 11686136 w 12192000"/>
              <a:gd name="connsiteY11" fmla="*/ 4034586 h 4454665"/>
              <a:gd name="connsiteX12" fmla="*/ 11696438 w 12192000"/>
              <a:gd name="connsiteY12" fmla="*/ 4034586 h 4454665"/>
              <a:gd name="connsiteX13" fmla="*/ 11787097 w 12192000"/>
              <a:gd name="connsiteY13" fmla="*/ 4080352 h 4454665"/>
              <a:gd name="connsiteX14" fmla="*/ 11795339 w 12192000"/>
              <a:gd name="connsiteY14" fmla="*/ 4086593 h 4454665"/>
              <a:gd name="connsiteX15" fmla="*/ 11791218 w 12192000"/>
              <a:gd name="connsiteY15" fmla="*/ 4092833 h 4454665"/>
              <a:gd name="connsiteX16" fmla="*/ 11684076 w 12192000"/>
              <a:gd name="connsiteY16" fmla="*/ 4155241 h 4454665"/>
              <a:gd name="connsiteX17" fmla="*/ 11675833 w 12192000"/>
              <a:gd name="connsiteY17" fmla="*/ 4155241 h 4454665"/>
              <a:gd name="connsiteX18" fmla="*/ 11673773 w 12192000"/>
              <a:gd name="connsiteY18" fmla="*/ 4146920 h 4454665"/>
              <a:gd name="connsiteX19" fmla="*/ 11682015 w 12192000"/>
              <a:gd name="connsiteY19" fmla="*/ 4042907 h 4454665"/>
              <a:gd name="connsiteX20" fmla="*/ 11686136 w 12192000"/>
              <a:gd name="connsiteY20" fmla="*/ 4034586 h 4454665"/>
              <a:gd name="connsiteX21" fmla="*/ 10868401 w 12192000"/>
              <a:gd name="connsiteY21" fmla="*/ 3994843 h 4454665"/>
              <a:gd name="connsiteX22" fmla="*/ 10868401 w 12192000"/>
              <a:gd name="connsiteY22" fmla="*/ 4038046 h 4454665"/>
              <a:gd name="connsiteX23" fmla="*/ 10820512 w 12192000"/>
              <a:gd name="connsiteY23" fmla="*/ 4046275 h 4454665"/>
              <a:gd name="connsiteX24" fmla="*/ 10801773 w 12192000"/>
              <a:gd name="connsiteY24" fmla="*/ 4021588 h 4454665"/>
              <a:gd name="connsiteX25" fmla="*/ 10826759 w 12192000"/>
              <a:gd name="connsiteY25" fmla="*/ 3996901 h 4454665"/>
              <a:gd name="connsiteX26" fmla="*/ 10518900 w 12192000"/>
              <a:gd name="connsiteY26" fmla="*/ 3924709 h 4454665"/>
              <a:gd name="connsiteX27" fmla="*/ 10559811 w 12192000"/>
              <a:gd name="connsiteY27" fmla="*/ 3984908 h 4454665"/>
              <a:gd name="connsiteX28" fmla="*/ 10518900 w 12192000"/>
              <a:gd name="connsiteY28" fmla="*/ 4045106 h 4454665"/>
              <a:gd name="connsiteX29" fmla="*/ 10477988 w 12192000"/>
              <a:gd name="connsiteY29" fmla="*/ 3984908 h 4454665"/>
              <a:gd name="connsiteX30" fmla="*/ 10518900 w 12192000"/>
              <a:gd name="connsiteY30" fmla="*/ 3924709 h 4454665"/>
              <a:gd name="connsiteX31" fmla="*/ 11673123 w 12192000"/>
              <a:gd name="connsiteY31" fmla="*/ 3916397 h 4454665"/>
              <a:gd name="connsiteX32" fmla="*/ 11682116 w 12192000"/>
              <a:gd name="connsiteY32" fmla="*/ 3917436 h 4454665"/>
              <a:gd name="connsiteX33" fmla="*/ 11708840 w 12192000"/>
              <a:gd name="connsiteY33" fmla="*/ 3969387 h 4454665"/>
              <a:gd name="connsiteX34" fmla="*/ 11649226 w 12192000"/>
              <a:gd name="connsiteY34" fmla="*/ 4027572 h 4454665"/>
              <a:gd name="connsiteX35" fmla="*/ 11589612 w 12192000"/>
              <a:gd name="connsiteY35" fmla="*/ 3969387 h 4454665"/>
              <a:gd name="connsiteX36" fmla="*/ 11616336 w 12192000"/>
              <a:gd name="connsiteY36" fmla="*/ 3919515 h 4454665"/>
              <a:gd name="connsiteX37" fmla="*/ 11632781 w 12192000"/>
              <a:gd name="connsiteY37" fmla="*/ 3921592 h 4454665"/>
              <a:gd name="connsiteX38" fmla="*/ 11630725 w 12192000"/>
              <a:gd name="connsiteY38" fmla="*/ 3938217 h 4454665"/>
              <a:gd name="connsiteX39" fmla="*/ 11614280 w 12192000"/>
              <a:gd name="connsiteY39" fmla="*/ 3969387 h 4454665"/>
              <a:gd name="connsiteX40" fmla="*/ 11649226 w 12192000"/>
              <a:gd name="connsiteY40" fmla="*/ 4004714 h 4454665"/>
              <a:gd name="connsiteX41" fmla="*/ 11684172 w 12192000"/>
              <a:gd name="connsiteY41" fmla="*/ 3969387 h 4454665"/>
              <a:gd name="connsiteX42" fmla="*/ 11667727 w 12192000"/>
              <a:gd name="connsiteY42" fmla="*/ 3938217 h 4454665"/>
              <a:gd name="connsiteX43" fmla="*/ 11665671 w 12192000"/>
              <a:gd name="connsiteY43" fmla="*/ 3921592 h 4454665"/>
              <a:gd name="connsiteX44" fmla="*/ 11673123 w 12192000"/>
              <a:gd name="connsiteY44" fmla="*/ 3916397 h 4454665"/>
              <a:gd name="connsiteX45" fmla="*/ 11822057 w 12192000"/>
              <a:gd name="connsiteY45" fmla="*/ 3901331 h 4454665"/>
              <a:gd name="connsiteX46" fmla="*/ 11826190 w 12192000"/>
              <a:gd name="connsiteY46" fmla="*/ 3907560 h 4454665"/>
              <a:gd name="connsiteX47" fmla="*/ 11826190 w 12192000"/>
              <a:gd name="connsiteY47" fmla="*/ 4032127 h 4454665"/>
              <a:gd name="connsiteX48" fmla="*/ 11822057 w 12192000"/>
              <a:gd name="connsiteY48" fmla="*/ 4038355 h 4454665"/>
              <a:gd name="connsiteX49" fmla="*/ 11813791 w 12192000"/>
              <a:gd name="connsiteY49" fmla="*/ 4036279 h 4454665"/>
              <a:gd name="connsiteX50" fmla="*/ 11729066 w 12192000"/>
              <a:gd name="connsiteY50" fmla="*/ 3978147 h 4454665"/>
              <a:gd name="connsiteX51" fmla="*/ 11722867 w 12192000"/>
              <a:gd name="connsiteY51" fmla="*/ 3969843 h 4454665"/>
              <a:gd name="connsiteX52" fmla="*/ 11729066 w 12192000"/>
              <a:gd name="connsiteY52" fmla="*/ 3961539 h 4454665"/>
              <a:gd name="connsiteX53" fmla="*/ 11813791 w 12192000"/>
              <a:gd name="connsiteY53" fmla="*/ 3903408 h 4454665"/>
              <a:gd name="connsiteX54" fmla="*/ 11822057 w 12192000"/>
              <a:gd name="connsiteY54" fmla="*/ 3901331 h 4454665"/>
              <a:gd name="connsiteX55" fmla="*/ 11476229 w 12192000"/>
              <a:gd name="connsiteY55" fmla="*/ 3901331 h 4454665"/>
              <a:gd name="connsiteX56" fmla="*/ 11484412 w 12192000"/>
              <a:gd name="connsiteY56" fmla="*/ 3905483 h 4454665"/>
              <a:gd name="connsiteX57" fmla="*/ 11568280 w 12192000"/>
              <a:gd name="connsiteY57" fmla="*/ 3961539 h 4454665"/>
              <a:gd name="connsiteX58" fmla="*/ 11574417 w 12192000"/>
              <a:gd name="connsiteY58" fmla="*/ 3969843 h 4454665"/>
              <a:gd name="connsiteX59" fmla="*/ 11568280 w 12192000"/>
              <a:gd name="connsiteY59" fmla="*/ 3978147 h 4454665"/>
              <a:gd name="connsiteX60" fmla="*/ 11484412 w 12192000"/>
              <a:gd name="connsiteY60" fmla="*/ 4036279 h 4454665"/>
              <a:gd name="connsiteX61" fmla="*/ 11476229 w 12192000"/>
              <a:gd name="connsiteY61" fmla="*/ 4038355 h 4454665"/>
              <a:gd name="connsiteX62" fmla="*/ 11472138 w 12192000"/>
              <a:gd name="connsiteY62" fmla="*/ 4032127 h 4454665"/>
              <a:gd name="connsiteX63" fmla="*/ 11472138 w 12192000"/>
              <a:gd name="connsiteY63" fmla="*/ 3907560 h 4454665"/>
              <a:gd name="connsiteX64" fmla="*/ 11476229 w 12192000"/>
              <a:gd name="connsiteY64" fmla="*/ 3901331 h 4454665"/>
              <a:gd name="connsiteX65" fmla="*/ 11088184 w 12192000"/>
              <a:gd name="connsiteY65" fmla="*/ 3890811 h 4454665"/>
              <a:gd name="connsiteX66" fmla="*/ 11082024 w 12192000"/>
              <a:gd name="connsiteY66" fmla="*/ 3892889 h 4454665"/>
              <a:gd name="connsiteX67" fmla="*/ 11079972 w 12192000"/>
              <a:gd name="connsiteY67" fmla="*/ 3899119 h 4454665"/>
              <a:gd name="connsiteX68" fmla="*/ 11121033 w 12192000"/>
              <a:gd name="connsiteY68" fmla="*/ 4056970 h 4454665"/>
              <a:gd name="connsiteX69" fmla="*/ 11145670 w 12192000"/>
              <a:gd name="connsiteY69" fmla="*/ 4077739 h 4454665"/>
              <a:gd name="connsiteX70" fmla="*/ 11153882 w 12192000"/>
              <a:gd name="connsiteY70" fmla="*/ 4077739 h 4454665"/>
              <a:gd name="connsiteX71" fmla="*/ 11149776 w 12192000"/>
              <a:gd name="connsiteY71" fmla="*/ 4086047 h 4454665"/>
              <a:gd name="connsiteX72" fmla="*/ 11149776 w 12192000"/>
              <a:gd name="connsiteY72" fmla="*/ 4088124 h 4454665"/>
              <a:gd name="connsiteX73" fmla="*/ 11125139 w 12192000"/>
              <a:gd name="connsiteY73" fmla="*/ 4106817 h 4454665"/>
              <a:gd name="connsiteX74" fmla="*/ 11090237 w 12192000"/>
              <a:gd name="connsiteY74" fmla="*/ 4104740 h 4454665"/>
              <a:gd name="connsiteX75" fmla="*/ 11084078 w 12192000"/>
              <a:gd name="connsiteY75" fmla="*/ 4106817 h 4454665"/>
              <a:gd name="connsiteX76" fmla="*/ 11082024 w 12192000"/>
              <a:gd name="connsiteY76" fmla="*/ 4110971 h 4454665"/>
              <a:gd name="connsiteX77" fmla="*/ 11082024 w 12192000"/>
              <a:gd name="connsiteY77" fmla="*/ 4129664 h 4454665"/>
              <a:gd name="connsiteX78" fmla="*/ 11088184 w 12192000"/>
              <a:gd name="connsiteY78" fmla="*/ 4135895 h 4454665"/>
              <a:gd name="connsiteX79" fmla="*/ 11135404 w 12192000"/>
              <a:gd name="connsiteY79" fmla="*/ 4142125 h 4454665"/>
              <a:gd name="connsiteX80" fmla="*/ 11137458 w 12192000"/>
              <a:gd name="connsiteY80" fmla="*/ 4142125 h 4454665"/>
              <a:gd name="connsiteX81" fmla="*/ 11190838 w 12192000"/>
              <a:gd name="connsiteY81" fmla="*/ 4090201 h 4454665"/>
              <a:gd name="connsiteX82" fmla="*/ 11223687 w 12192000"/>
              <a:gd name="connsiteY82" fmla="*/ 3961429 h 4454665"/>
              <a:gd name="connsiteX83" fmla="*/ 11236005 w 12192000"/>
              <a:gd name="connsiteY83" fmla="*/ 3919889 h 4454665"/>
              <a:gd name="connsiteX84" fmla="*/ 11240111 w 12192000"/>
              <a:gd name="connsiteY84" fmla="*/ 3899119 h 4454665"/>
              <a:gd name="connsiteX85" fmla="*/ 11238058 w 12192000"/>
              <a:gd name="connsiteY85" fmla="*/ 3892889 h 4454665"/>
              <a:gd name="connsiteX86" fmla="*/ 11233952 w 12192000"/>
              <a:gd name="connsiteY86" fmla="*/ 3890811 h 4454665"/>
              <a:gd name="connsiteX87" fmla="*/ 11205209 w 12192000"/>
              <a:gd name="connsiteY87" fmla="*/ 3890811 h 4454665"/>
              <a:gd name="connsiteX88" fmla="*/ 11199050 w 12192000"/>
              <a:gd name="connsiteY88" fmla="*/ 3894966 h 4454665"/>
              <a:gd name="connsiteX89" fmla="*/ 11162094 w 12192000"/>
              <a:gd name="connsiteY89" fmla="*/ 4036200 h 4454665"/>
              <a:gd name="connsiteX90" fmla="*/ 11160041 w 12192000"/>
              <a:gd name="connsiteY90" fmla="*/ 4036200 h 4454665"/>
              <a:gd name="connsiteX91" fmla="*/ 11121033 w 12192000"/>
              <a:gd name="connsiteY91" fmla="*/ 3894966 h 4454665"/>
              <a:gd name="connsiteX92" fmla="*/ 11114874 w 12192000"/>
              <a:gd name="connsiteY92" fmla="*/ 3890811 h 4454665"/>
              <a:gd name="connsiteX93" fmla="*/ 11088184 w 12192000"/>
              <a:gd name="connsiteY93" fmla="*/ 3890811 h 4454665"/>
              <a:gd name="connsiteX94" fmla="*/ 11048412 w 12192000"/>
              <a:gd name="connsiteY94" fmla="*/ 3888474 h 4454665"/>
              <a:gd name="connsiteX95" fmla="*/ 10999317 w 12192000"/>
              <a:gd name="connsiteY95" fmla="*/ 3909283 h 4454665"/>
              <a:gd name="connsiteX96" fmla="*/ 10999317 w 12192000"/>
              <a:gd name="connsiteY96" fmla="*/ 3896798 h 4454665"/>
              <a:gd name="connsiteX97" fmla="*/ 10993181 w 12192000"/>
              <a:gd name="connsiteY97" fmla="*/ 3890555 h 4454665"/>
              <a:gd name="connsiteX98" fmla="*/ 10964542 w 12192000"/>
              <a:gd name="connsiteY98" fmla="*/ 3890555 h 4454665"/>
              <a:gd name="connsiteX99" fmla="*/ 10958406 w 12192000"/>
              <a:gd name="connsiteY99" fmla="*/ 3896798 h 4454665"/>
              <a:gd name="connsiteX100" fmla="*/ 10958406 w 12192000"/>
              <a:gd name="connsiteY100" fmla="*/ 4071593 h 4454665"/>
              <a:gd name="connsiteX101" fmla="*/ 10964542 w 12192000"/>
              <a:gd name="connsiteY101" fmla="*/ 4077836 h 4454665"/>
              <a:gd name="connsiteX102" fmla="*/ 10993181 w 12192000"/>
              <a:gd name="connsiteY102" fmla="*/ 4077836 h 4454665"/>
              <a:gd name="connsiteX103" fmla="*/ 10999317 w 12192000"/>
              <a:gd name="connsiteY103" fmla="*/ 4071593 h 4454665"/>
              <a:gd name="connsiteX104" fmla="*/ 10999317 w 12192000"/>
              <a:gd name="connsiteY104" fmla="*/ 3950901 h 4454665"/>
              <a:gd name="connsiteX105" fmla="*/ 11050457 w 12192000"/>
              <a:gd name="connsiteY105" fmla="*/ 3928011 h 4454665"/>
              <a:gd name="connsiteX106" fmla="*/ 11056594 w 12192000"/>
              <a:gd name="connsiteY106" fmla="*/ 3921768 h 4454665"/>
              <a:gd name="connsiteX107" fmla="*/ 11056594 w 12192000"/>
              <a:gd name="connsiteY107" fmla="*/ 3894717 h 4454665"/>
              <a:gd name="connsiteX108" fmla="*/ 11054548 w 12192000"/>
              <a:gd name="connsiteY108" fmla="*/ 3890555 h 4454665"/>
              <a:gd name="connsiteX109" fmla="*/ 11048412 w 12192000"/>
              <a:gd name="connsiteY109" fmla="*/ 3888474 h 4454665"/>
              <a:gd name="connsiteX110" fmla="*/ 10847504 w 12192000"/>
              <a:gd name="connsiteY110" fmla="*/ 3884967 h 4454665"/>
              <a:gd name="connsiteX111" fmla="*/ 10777148 w 12192000"/>
              <a:gd name="connsiteY111" fmla="*/ 3893285 h 4454665"/>
              <a:gd name="connsiteX112" fmla="*/ 10770940 w 12192000"/>
              <a:gd name="connsiteY112" fmla="*/ 3899523 h 4454665"/>
              <a:gd name="connsiteX113" fmla="*/ 10773009 w 12192000"/>
              <a:gd name="connsiteY113" fmla="*/ 3924476 h 4454665"/>
              <a:gd name="connsiteX114" fmla="*/ 10775079 w 12192000"/>
              <a:gd name="connsiteY114" fmla="*/ 3928635 h 4454665"/>
              <a:gd name="connsiteX115" fmla="*/ 10779217 w 12192000"/>
              <a:gd name="connsiteY115" fmla="*/ 3930714 h 4454665"/>
              <a:gd name="connsiteX116" fmla="*/ 10845434 w 12192000"/>
              <a:gd name="connsiteY116" fmla="*/ 3926555 h 4454665"/>
              <a:gd name="connsiteX117" fmla="*/ 10868196 w 12192000"/>
              <a:gd name="connsiteY117" fmla="*/ 3949429 h 4454665"/>
              <a:gd name="connsiteX118" fmla="*/ 10868196 w 12192000"/>
              <a:gd name="connsiteY118" fmla="*/ 3961905 h 4454665"/>
              <a:gd name="connsiteX119" fmla="*/ 10822672 w 12192000"/>
              <a:gd name="connsiteY119" fmla="*/ 3966064 h 4454665"/>
              <a:gd name="connsiteX120" fmla="*/ 10758524 w 12192000"/>
              <a:gd name="connsiteY120" fmla="*/ 4022208 h 4454665"/>
              <a:gd name="connsiteX121" fmla="*/ 10814395 w 12192000"/>
              <a:gd name="connsiteY121" fmla="*/ 4082511 h 4454665"/>
              <a:gd name="connsiteX122" fmla="*/ 10874404 w 12192000"/>
              <a:gd name="connsiteY122" fmla="*/ 4070035 h 4454665"/>
              <a:gd name="connsiteX123" fmla="*/ 10903374 w 12192000"/>
              <a:gd name="connsiteY123" fmla="*/ 4082511 h 4454665"/>
              <a:gd name="connsiteX124" fmla="*/ 10909582 w 12192000"/>
              <a:gd name="connsiteY124" fmla="*/ 4080432 h 4454665"/>
              <a:gd name="connsiteX125" fmla="*/ 10911651 w 12192000"/>
              <a:gd name="connsiteY125" fmla="*/ 4074194 h 4454665"/>
              <a:gd name="connsiteX126" fmla="*/ 10911651 w 12192000"/>
              <a:gd name="connsiteY126" fmla="*/ 3949429 h 4454665"/>
              <a:gd name="connsiteX127" fmla="*/ 10847504 w 12192000"/>
              <a:gd name="connsiteY127" fmla="*/ 3884967 h 4454665"/>
              <a:gd name="connsiteX128" fmla="*/ 10518899 w 12192000"/>
              <a:gd name="connsiteY128" fmla="*/ 3884967 h 4454665"/>
              <a:gd name="connsiteX129" fmla="*/ 10434738 w 12192000"/>
              <a:gd name="connsiteY129" fmla="*/ 3983739 h 4454665"/>
              <a:gd name="connsiteX130" fmla="*/ 10518899 w 12192000"/>
              <a:gd name="connsiteY130" fmla="*/ 4082511 h 4454665"/>
              <a:gd name="connsiteX131" fmla="*/ 10603060 w 12192000"/>
              <a:gd name="connsiteY131" fmla="*/ 3983739 h 4454665"/>
              <a:gd name="connsiteX132" fmla="*/ 10518899 w 12192000"/>
              <a:gd name="connsiteY132" fmla="*/ 3884967 h 4454665"/>
              <a:gd name="connsiteX133" fmla="*/ 10302945 w 12192000"/>
              <a:gd name="connsiteY133" fmla="*/ 3859251 h 4454665"/>
              <a:gd name="connsiteX134" fmla="*/ 10319310 w 12192000"/>
              <a:gd name="connsiteY134" fmla="*/ 3859251 h 4454665"/>
              <a:gd name="connsiteX135" fmla="*/ 10362267 w 12192000"/>
              <a:gd name="connsiteY135" fmla="*/ 3898993 h 4454665"/>
              <a:gd name="connsiteX136" fmla="*/ 10317264 w 12192000"/>
              <a:gd name="connsiteY136" fmla="*/ 3936644 h 4454665"/>
              <a:gd name="connsiteX137" fmla="*/ 10272261 w 12192000"/>
              <a:gd name="connsiteY137" fmla="*/ 3936644 h 4454665"/>
              <a:gd name="connsiteX138" fmla="*/ 10272261 w 12192000"/>
              <a:gd name="connsiteY138" fmla="*/ 3861343 h 4454665"/>
              <a:gd name="connsiteX139" fmla="*/ 10302945 w 12192000"/>
              <a:gd name="connsiteY139" fmla="*/ 3859251 h 4454665"/>
              <a:gd name="connsiteX140" fmla="*/ 10679182 w 12192000"/>
              <a:gd name="connsiteY140" fmla="*/ 3847562 h 4454665"/>
              <a:gd name="connsiteX141" fmla="*/ 10650472 w 12192000"/>
              <a:gd name="connsiteY141" fmla="*/ 3853806 h 4454665"/>
              <a:gd name="connsiteX142" fmla="*/ 10644320 w 12192000"/>
              <a:gd name="connsiteY142" fmla="*/ 3860050 h 4454665"/>
              <a:gd name="connsiteX143" fmla="*/ 10644320 w 12192000"/>
              <a:gd name="connsiteY143" fmla="*/ 3891272 h 4454665"/>
              <a:gd name="connsiteX144" fmla="*/ 10627914 w 12192000"/>
              <a:gd name="connsiteY144" fmla="*/ 3891272 h 4454665"/>
              <a:gd name="connsiteX145" fmla="*/ 10621762 w 12192000"/>
              <a:gd name="connsiteY145" fmla="*/ 3897517 h 4454665"/>
              <a:gd name="connsiteX146" fmla="*/ 10621762 w 12192000"/>
              <a:gd name="connsiteY146" fmla="*/ 3922495 h 4454665"/>
              <a:gd name="connsiteX147" fmla="*/ 10627914 w 12192000"/>
              <a:gd name="connsiteY147" fmla="*/ 3928739 h 4454665"/>
              <a:gd name="connsiteX148" fmla="*/ 10644320 w 12192000"/>
              <a:gd name="connsiteY148" fmla="*/ 3928739 h 4454665"/>
              <a:gd name="connsiteX149" fmla="*/ 10644320 w 12192000"/>
              <a:gd name="connsiteY149" fmla="*/ 4011998 h 4454665"/>
              <a:gd name="connsiteX150" fmla="*/ 10699689 w 12192000"/>
              <a:gd name="connsiteY150" fmla="*/ 4084849 h 4454665"/>
              <a:gd name="connsiteX151" fmla="*/ 10732500 w 12192000"/>
              <a:gd name="connsiteY151" fmla="*/ 4080686 h 4454665"/>
              <a:gd name="connsiteX152" fmla="*/ 10738652 w 12192000"/>
              <a:gd name="connsiteY152" fmla="*/ 4072360 h 4454665"/>
              <a:gd name="connsiteX153" fmla="*/ 10736602 w 12192000"/>
              <a:gd name="connsiteY153" fmla="*/ 4049464 h 4454665"/>
              <a:gd name="connsiteX154" fmla="*/ 10730449 w 12192000"/>
              <a:gd name="connsiteY154" fmla="*/ 4041138 h 4454665"/>
              <a:gd name="connsiteX155" fmla="*/ 10705841 w 12192000"/>
              <a:gd name="connsiteY155" fmla="*/ 4043220 h 4454665"/>
              <a:gd name="connsiteX156" fmla="*/ 10687385 w 12192000"/>
              <a:gd name="connsiteY156" fmla="*/ 4005753 h 4454665"/>
              <a:gd name="connsiteX157" fmla="*/ 10687385 w 12192000"/>
              <a:gd name="connsiteY157" fmla="*/ 3928739 h 4454665"/>
              <a:gd name="connsiteX158" fmla="*/ 10730449 w 12192000"/>
              <a:gd name="connsiteY158" fmla="*/ 3928739 h 4454665"/>
              <a:gd name="connsiteX159" fmla="*/ 10736602 w 12192000"/>
              <a:gd name="connsiteY159" fmla="*/ 3922495 h 4454665"/>
              <a:gd name="connsiteX160" fmla="*/ 10736602 w 12192000"/>
              <a:gd name="connsiteY160" fmla="*/ 3897517 h 4454665"/>
              <a:gd name="connsiteX161" fmla="*/ 10730449 w 12192000"/>
              <a:gd name="connsiteY161" fmla="*/ 3891272 h 4454665"/>
              <a:gd name="connsiteX162" fmla="*/ 10687385 w 12192000"/>
              <a:gd name="connsiteY162" fmla="*/ 3891272 h 4454665"/>
              <a:gd name="connsiteX163" fmla="*/ 10687385 w 12192000"/>
              <a:gd name="connsiteY163" fmla="*/ 3853806 h 4454665"/>
              <a:gd name="connsiteX164" fmla="*/ 10685334 w 12192000"/>
              <a:gd name="connsiteY164" fmla="*/ 3847562 h 4454665"/>
              <a:gd name="connsiteX165" fmla="*/ 10679182 w 12192000"/>
              <a:gd name="connsiteY165" fmla="*/ 3847562 h 4454665"/>
              <a:gd name="connsiteX166" fmla="*/ 10313278 w 12192000"/>
              <a:gd name="connsiteY166" fmla="*/ 3818340 h 4454665"/>
              <a:gd name="connsiteX167" fmla="*/ 10232861 w 12192000"/>
              <a:gd name="connsiteY167" fmla="*/ 3822492 h 4454665"/>
              <a:gd name="connsiteX168" fmla="*/ 10226674 w 12192000"/>
              <a:gd name="connsiteY168" fmla="*/ 3830796 h 4454665"/>
              <a:gd name="connsiteX169" fmla="*/ 10226674 w 12192000"/>
              <a:gd name="connsiteY169" fmla="*/ 4071608 h 4454665"/>
              <a:gd name="connsiteX170" fmla="*/ 10234922 w 12192000"/>
              <a:gd name="connsiteY170" fmla="*/ 4077836 h 4454665"/>
              <a:gd name="connsiteX171" fmla="*/ 10263790 w 12192000"/>
              <a:gd name="connsiteY171" fmla="*/ 4077836 h 4454665"/>
              <a:gd name="connsiteX172" fmla="*/ 10272038 w 12192000"/>
              <a:gd name="connsiteY172" fmla="*/ 4071608 h 4454665"/>
              <a:gd name="connsiteX173" fmla="*/ 10272038 w 12192000"/>
              <a:gd name="connsiteY173" fmla="*/ 3976114 h 4454665"/>
              <a:gd name="connsiteX174" fmla="*/ 10321526 w 12192000"/>
              <a:gd name="connsiteY174" fmla="*/ 3978189 h 4454665"/>
              <a:gd name="connsiteX175" fmla="*/ 10362766 w 12192000"/>
              <a:gd name="connsiteY175" fmla="*/ 4073683 h 4454665"/>
              <a:gd name="connsiteX176" fmla="*/ 10368952 w 12192000"/>
              <a:gd name="connsiteY176" fmla="*/ 4077836 h 4454665"/>
              <a:gd name="connsiteX177" fmla="*/ 10401944 w 12192000"/>
              <a:gd name="connsiteY177" fmla="*/ 4077836 h 4454665"/>
              <a:gd name="connsiteX178" fmla="*/ 10408130 w 12192000"/>
              <a:gd name="connsiteY178" fmla="*/ 4075760 h 4454665"/>
              <a:gd name="connsiteX179" fmla="*/ 10410192 w 12192000"/>
              <a:gd name="connsiteY179" fmla="*/ 4069532 h 4454665"/>
              <a:gd name="connsiteX180" fmla="*/ 10362766 w 12192000"/>
              <a:gd name="connsiteY180" fmla="*/ 3965734 h 4454665"/>
              <a:gd name="connsiteX181" fmla="*/ 10408130 w 12192000"/>
              <a:gd name="connsiteY181" fmla="*/ 3897226 h 4454665"/>
              <a:gd name="connsiteX182" fmla="*/ 10319464 w 12192000"/>
              <a:gd name="connsiteY182" fmla="*/ 3818340 h 4454665"/>
              <a:gd name="connsiteX183" fmla="*/ 10313278 w 12192000"/>
              <a:gd name="connsiteY183" fmla="*/ 3818340 h 4454665"/>
              <a:gd name="connsiteX184" fmla="*/ 11675833 w 12192000"/>
              <a:gd name="connsiteY184" fmla="*/ 3785334 h 4454665"/>
              <a:gd name="connsiteX185" fmla="*/ 11684076 w 12192000"/>
              <a:gd name="connsiteY185" fmla="*/ 3785334 h 4454665"/>
              <a:gd name="connsiteX186" fmla="*/ 11791218 w 12192000"/>
              <a:gd name="connsiteY186" fmla="*/ 3847147 h 4454665"/>
              <a:gd name="connsiteX187" fmla="*/ 11795339 w 12192000"/>
              <a:gd name="connsiteY187" fmla="*/ 3853328 h 4454665"/>
              <a:gd name="connsiteX188" fmla="*/ 11787097 w 12192000"/>
              <a:gd name="connsiteY188" fmla="*/ 3859509 h 4454665"/>
              <a:gd name="connsiteX189" fmla="*/ 11696438 w 12192000"/>
              <a:gd name="connsiteY189" fmla="*/ 3902778 h 4454665"/>
              <a:gd name="connsiteX190" fmla="*/ 11686136 w 12192000"/>
              <a:gd name="connsiteY190" fmla="*/ 3904838 h 4454665"/>
              <a:gd name="connsiteX191" fmla="*/ 11682015 w 12192000"/>
              <a:gd name="connsiteY191" fmla="*/ 3894536 h 4454665"/>
              <a:gd name="connsiteX192" fmla="*/ 11673773 w 12192000"/>
              <a:gd name="connsiteY192" fmla="*/ 3793575 h 4454665"/>
              <a:gd name="connsiteX193" fmla="*/ 11675833 w 12192000"/>
              <a:gd name="connsiteY193" fmla="*/ 3785334 h 4454665"/>
              <a:gd name="connsiteX194" fmla="*/ 11618498 w 12192000"/>
              <a:gd name="connsiteY194" fmla="*/ 3784563 h 4454665"/>
              <a:gd name="connsiteX195" fmla="*/ 11622619 w 12192000"/>
              <a:gd name="connsiteY195" fmla="*/ 3785338 h 4454665"/>
              <a:gd name="connsiteX196" fmla="*/ 11624679 w 12192000"/>
              <a:gd name="connsiteY196" fmla="*/ 3795663 h 4454665"/>
              <a:gd name="connsiteX197" fmla="*/ 11616438 w 12192000"/>
              <a:gd name="connsiteY197" fmla="*/ 3896851 h 4454665"/>
              <a:gd name="connsiteX198" fmla="*/ 11612316 w 12192000"/>
              <a:gd name="connsiteY198" fmla="*/ 3905111 h 4454665"/>
              <a:gd name="connsiteX199" fmla="*/ 11602015 w 12192000"/>
              <a:gd name="connsiteY199" fmla="*/ 3905111 h 4454665"/>
              <a:gd name="connsiteX200" fmla="*/ 11511355 w 12192000"/>
              <a:gd name="connsiteY200" fmla="*/ 3859680 h 4454665"/>
              <a:gd name="connsiteX201" fmla="*/ 11503114 w 12192000"/>
              <a:gd name="connsiteY201" fmla="*/ 3853485 h 4454665"/>
              <a:gd name="connsiteX202" fmla="*/ 11507235 w 12192000"/>
              <a:gd name="connsiteY202" fmla="*/ 3847289 h 4454665"/>
              <a:gd name="connsiteX203" fmla="*/ 11614377 w 12192000"/>
              <a:gd name="connsiteY203" fmla="*/ 3785338 h 4454665"/>
              <a:gd name="connsiteX204" fmla="*/ 11618498 w 12192000"/>
              <a:gd name="connsiteY204" fmla="*/ 3784563 h 4454665"/>
              <a:gd name="connsiteX205" fmla="*/ 11649811 w 12192000"/>
              <a:gd name="connsiteY205" fmla="*/ 3749374 h 4454665"/>
              <a:gd name="connsiteX206" fmla="*/ 11432980 w 12192000"/>
              <a:gd name="connsiteY206" fmla="*/ 3968544 h 4454665"/>
              <a:gd name="connsiteX207" fmla="*/ 11649811 w 12192000"/>
              <a:gd name="connsiteY207" fmla="*/ 4187713 h 4454665"/>
              <a:gd name="connsiteX208" fmla="*/ 11866643 w 12192000"/>
              <a:gd name="connsiteY208" fmla="*/ 3968544 h 4454665"/>
              <a:gd name="connsiteX209" fmla="*/ 11649811 w 12192000"/>
              <a:gd name="connsiteY209" fmla="*/ 3749374 h 4454665"/>
              <a:gd name="connsiteX210" fmla="*/ 11649226 w 12192000"/>
              <a:gd name="connsiteY210" fmla="*/ 3717815 h 4454665"/>
              <a:gd name="connsiteX211" fmla="*/ 11895865 w 12192000"/>
              <a:gd name="connsiteY211" fmla="*/ 3967376 h 4454665"/>
              <a:gd name="connsiteX212" fmla="*/ 11649226 w 12192000"/>
              <a:gd name="connsiteY212" fmla="*/ 4216937 h 4454665"/>
              <a:gd name="connsiteX213" fmla="*/ 11402588 w 12192000"/>
              <a:gd name="connsiteY213" fmla="*/ 3967376 h 4454665"/>
              <a:gd name="connsiteX214" fmla="*/ 11649226 w 12192000"/>
              <a:gd name="connsiteY214" fmla="*/ 3717815 h 4454665"/>
              <a:gd name="connsiteX215" fmla="*/ 11636303 w 12192000"/>
              <a:gd name="connsiteY215" fmla="*/ 3639239 h 4454665"/>
              <a:gd name="connsiteX216" fmla="*/ 11623964 w 12192000"/>
              <a:gd name="connsiteY216" fmla="*/ 3689122 h 4454665"/>
              <a:gd name="connsiteX217" fmla="*/ 11601342 w 12192000"/>
              <a:gd name="connsiteY217" fmla="*/ 3693279 h 4454665"/>
              <a:gd name="connsiteX218" fmla="*/ 11574607 w 12192000"/>
              <a:gd name="connsiteY218" fmla="*/ 3647553 h 4454665"/>
              <a:gd name="connsiteX219" fmla="*/ 11574607 w 12192000"/>
              <a:gd name="connsiteY219" fmla="*/ 3645474 h 4454665"/>
              <a:gd name="connsiteX220" fmla="*/ 11572550 w 12192000"/>
              <a:gd name="connsiteY220" fmla="*/ 3647553 h 4454665"/>
              <a:gd name="connsiteX221" fmla="*/ 11551985 w 12192000"/>
              <a:gd name="connsiteY221" fmla="*/ 3651710 h 4454665"/>
              <a:gd name="connsiteX222" fmla="*/ 11551985 w 12192000"/>
              <a:gd name="connsiteY222" fmla="*/ 3653788 h 4454665"/>
              <a:gd name="connsiteX223" fmla="*/ 11547872 w 12192000"/>
              <a:gd name="connsiteY223" fmla="*/ 3678730 h 4454665"/>
              <a:gd name="connsiteX224" fmla="*/ 11551985 w 12192000"/>
              <a:gd name="connsiteY224" fmla="*/ 3705750 h 4454665"/>
              <a:gd name="connsiteX225" fmla="*/ 11531420 w 12192000"/>
              <a:gd name="connsiteY225" fmla="*/ 3714063 h 4454665"/>
              <a:gd name="connsiteX226" fmla="*/ 11494402 w 12192000"/>
              <a:gd name="connsiteY226" fmla="*/ 3678730 h 4454665"/>
              <a:gd name="connsiteX227" fmla="*/ 11494402 w 12192000"/>
              <a:gd name="connsiteY227" fmla="*/ 3676651 h 4454665"/>
              <a:gd name="connsiteX228" fmla="*/ 11492346 w 12192000"/>
              <a:gd name="connsiteY228" fmla="*/ 3676651 h 4454665"/>
              <a:gd name="connsiteX229" fmla="*/ 11473837 w 12192000"/>
              <a:gd name="connsiteY229" fmla="*/ 3689122 h 4454665"/>
              <a:gd name="connsiteX230" fmla="*/ 11473837 w 12192000"/>
              <a:gd name="connsiteY230" fmla="*/ 3691200 h 4454665"/>
              <a:gd name="connsiteX231" fmla="*/ 11486176 w 12192000"/>
              <a:gd name="connsiteY231" fmla="*/ 3741083 h 4454665"/>
              <a:gd name="connsiteX232" fmla="*/ 11469724 w 12192000"/>
              <a:gd name="connsiteY232" fmla="*/ 3753554 h 4454665"/>
              <a:gd name="connsiteX233" fmla="*/ 11426536 w 12192000"/>
              <a:gd name="connsiteY233" fmla="*/ 3726534 h 4454665"/>
              <a:gd name="connsiteX234" fmla="*/ 11424480 w 12192000"/>
              <a:gd name="connsiteY234" fmla="*/ 3726534 h 4454665"/>
              <a:gd name="connsiteX235" fmla="*/ 11424480 w 12192000"/>
              <a:gd name="connsiteY235" fmla="*/ 3728612 h 4454665"/>
              <a:gd name="connsiteX236" fmla="*/ 11408027 w 12192000"/>
              <a:gd name="connsiteY236" fmla="*/ 3743162 h 4454665"/>
              <a:gd name="connsiteX237" fmla="*/ 11408027 w 12192000"/>
              <a:gd name="connsiteY237" fmla="*/ 3745240 h 4454665"/>
              <a:gd name="connsiteX238" fmla="*/ 11434763 w 12192000"/>
              <a:gd name="connsiteY238" fmla="*/ 3790966 h 4454665"/>
              <a:gd name="connsiteX239" fmla="*/ 11420366 w 12192000"/>
              <a:gd name="connsiteY239" fmla="*/ 3807594 h 4454665"/>
              <a:gd name="connsiteX240" fmla="*/ 11371010 w 12192000"/>
              <a:gd name="connsiteY240" fmla="*/ 3795123 h 4454665"/>
              <a:gd name="connsiteX241" fmla="*/ 11368953 w 12192000"/>
              <a:gd name="connsiteY241" fmla="*/ 3795123 h 4454665"/>
              <a:gd name="connsiteX242" fmla="*/ 11358671 w 12192000"/>
              <a:gd name="connsiteY242" fmla="*/ 3813829 h 4454665"/>
              <a:gd name="connsiteX243" fmla="*/ 11358671 w 12192000"/>
              <a:gd name="connsiteY243" fmla="*/ 3815908 h 4454665"/>
              <a:gd name="connsiteX244" fmla="*/ 11395688 w 12192000"/>
              <a:gd name="connsiteY244" fmla="*/ 3853320 h 4454665"/>
              <a:gd name="connsiteX245" fmla="*/ 11387462 w 12192000"/>
              <a:gd name="connsiteY245" fmla="*/ 3872026 h 4454665"/>
              <a:gd name="connsiteX246" fmla="*/ 11336049 w 12192000"/>
              <a:gd name="connsiteY246" fmla="*/ 3872026 h 4454665"/>
              <a:gd name="connsiteX247" fmla="*/ 11333992 w 12192000"/>
              <a:gd name="connsiteY247" fmla="*/ 3872026 h 4454665"/>
              <a:gd name="connsiteX248" fmla="*/ 11333992 w 12192000"/>
              <a:gd name="connsiteY248" fmla="*/ 3874104 h 4454665"/>
              <a:gd name="connsiteX249" fmla="*/ 11327823 w 12192000"/>
              <a:gd name="connsiteY249" fmla="*/ 3894888 h 4454665"/>
              <a:gd name="connsiteX250" fmla="*/ 11329879 w 12192000"/>
              <a:gd name="connsiteY250" fmla="*/ 3896967 h 4454665"/>
              <a:gd name="connsiteX251" fmla="*/ 11373066 w 12192000"/>
              <a:gd name="connsiteY251" fmla="*/ 3921908 h 4454665"/>
              <a:gd name="connsiteX252" fmla="*/ 11371010 w 12192000"/>
              <a:gd name="connsiteY252" fmla="*/ 3944772 h 4454665"/>
              <a:gd name="connsiteX253" fmla="*/ 11321653 w 12192000"/>
              <a:gd name="connsiteY253" fmla="*/ 3957243 h 4454665"/>
              <a:gd name="connsiteX254" fmla="*/ 11319596 w 12192000"/>
              <a:gd name="connsiteY254" fmla="*/ 3957243 h 4454665"/>
              <a:gd name="connsiteX255" fmla="*/ 11319596 w 12192000"/>
              <a:gd name="connsiteY255" fmla="*/ 3959320 h 4454665"/>
              <a:gd name="connsiteX256" fmla="*/ 11319596 w 12192000"/>
              <a:gd name="connsiteY256" fmla="*/ 3969713 h 4454665"/>
              <a:gd name="connsiteX257" fmla="*/ 11319596 w 12192000"/>
              <a:gd name="connsiteY257" fmla="*/ 3980105 h 4454665"/>
              <a:gd name="connsiteX258" fmla="*/ 11319596 w 12192000"/>
              <a:gd name="connsiteY258" fmla="*/ 3982184 h 4454665"/>
              <a:gd name="connsiteX259" fmla="*/ 11321653 w 12192000"/>
              <a:gd name="connsiteY259" fmla="*/ 3982184 h 4454665"/>
              <a:gd name="connsiteX260" fmla="*/ 11371010 w 12192000"/>
              <a:gd name="connsiteY260" fmla="*/ 3994655 h 4454665"/>
              <a:gd name="connsiteX261" fmla="*/ 11375123 w 12192000"/>
              <a:gd name="connsiteY261" fmla="*/ 4017517 h 4454665"/>
              <a:gd name="connsiteX262" fmla="*/ 11329879 w 12192000"/>
              <a:gd name="connsiteY262" fmla="*/ 4044537 h 4454665"/>
              <a:gd name="connsiteX263" fmla="*/ 11327823 w 12192000"/>
              <a:gd name="connsiteY263" fmla="*/ 4044537 h 4454665"/>
              <a:gd name="connsiteX264" fmla="*/ 11327823 w 12192000"/>
              <a:gd name="connsiteY264" fmla="*/ 4046616 h 4454665"/>
              <a:gd name="connsiteX265" fmla="*/ 11333992 w 12192000"/>
              <a:gd name="connsiteY265" fmla="*/ 4067401 h 4454665"/>
              <a:gd name="connsiteX266" fmla="*/ 11336049 w 12192000"/>
              <a:gd name="connsiteY266" fmla="*/ 4067401 h 4454665"/>
              <a:gd name="connsiteX267" fmla="*/ 11387462 w 12192000"/>
              <a:gd name="connsiteY267" fmla="*/ 4067401 h 4454665"/>
              <a:gd name="connsiteX268" fmla="*/ 11395688 w 12192000"/>
              <a:gd name="connsiteY268" fmla="*/ 4088184 h 4454665"/>
              <a:gd name="connsiteX269" fmla="*/ 11358671 w 12192000"/>
              <a:gd name="connsiteY269" fmla="*/ 4125597 h 4454665"/>
              <a:gd name="connsiteX270" fmla="*/ 11358671 w 12192000"/>
              <a:gd name="connsiteY270" fmla="*/ 4127675 h 4454665"/>
              <a:gd name="connsiteX271" fmla="*/ 11371010 w 12192000"/>
              <a:gd name="connsiteY271" fmla="*/ 4146381 h 4454665"/>
              <a:gd name="connsiteX272" fmla="*/ 11422423 w 12192000"/>
              <a:gd name="connsiteY272" fmla="*/ 4131833 h 4454665"/>
              <a:gd name="connsiteX273" fmla="*/ 11434763 w 12192000"/>
              <a:gd name="connsiteY273" fmla="*/ 4150539 h 4454665"/>
              <a:gd name="connsiteX274" fmla="*/ 11408027 w 12192000"/>
              <a:gd name="connsiteY274" fmla="*/ 4196265 h 4454665"/>
              <a:gd name="connsiteX275" fmla="*/ 11410084 w 12192000"/>
              <a:gd name="connsiteY275" fmla="*/ 4198342 h 4454665"/>
              <a:gd name="connsiteX276" fmla="*/ 11424480 w 12192000"/>
              <a:gd name="connsiteY276" fmla="*/ 4212892 h 4454665"/>
              <a:gd name="connsiteX277" fmla="*/ 11426536 w 12192000"/>
              <a:gd name="connsiteY277" fmla="*/ 4212892 h 4454665"/>
              <a:gd name="connsiteX278" fmla="*/ 11471780 w 12192000"/>
              <a:gd name="connsiteY278" fmla="*/ 4185872 h 4454665"/>
              <a:gd name="connsiteX279" fmla="*/ 11488233 w 12192000"/>
              <a:gd name="connsiteY279" fmla="*/ 4200421 h 4454665"/>
              <a:gd name="connsiteX280" fmla="*/ 11475894 w 12192000"/>
              <a:gd name="connsiteY280" fmla="*/ 4250304 h 4454665"/>
              <a:gd name="connsiteX281" fmla="*/ 11475894 w 12192000"/>
              <a:gd name="connsiteY281" fmla="*/ 4252383 h 4454665"/>
              <a:gd name="connsiteX282" fmla="*/ 11494402 w 12192000"/>
              <a:gd name="connsiteY282" fmla="*/ 4262774 h 4454665"/>
              <a:gd name="connsiteX283" fmla="*/ 11494402 w 12192000"/>
              <a:gd name="connsiteY283" fmla="*/ 4264853 h 4454665"/>
              <a:gd name="connsiteX284" fmla="*/ 11496459 w 12192000"/>
              <a:gd name="connsiteY284" fmla="*/ 4262774 h 4454665"/>
              <a:gd name="connsiteX285" fmla="*/ 11533476 w 12192000"/>
              <a:gd name="connsiteY285" fmla="*/ 4225363 h 4454665"/>
              <a:gd name="connsiteX286" fmla="*/ 11551985 w 12192000"/>
              <a:gd name="connsiteY286" fmla="*/ 4233677 h 4454665"/>
              <a:gd name="connsiteX287" fmla="*/ 11549928 w 12192000"/>
              <a:gd name="connsiteY287" fmla="*/ 4260697 h 4454665"/>
              <a:gd name="connsiteX288" fmla="*/ 11551985 w 12192000"/>
              <a:gd name="connsiteY288" fmla="*/ 4285638 h 4454665"/>
              <a:gd name="connsiteX289" fmla="*/ 11551985 w 12192000"/>
              <a:gd name="connsiteY289" fmla="*/ 4287716 h 4454665"/>
              <a:gd name="connsiteX290" fmla="*/ 11554042 w 12192000"/>
              <a:gd name="connsiteY290" fmla="*/ 4287716 h 4454665"/>
              <a:gd name="connsiteX291" fmla="*/ 11574607 w 12192000"/>
              <a:gd name="connsiteY291" fmla="*/ 4293951 h 4454665"/>
              <a:gd name="connsiteX292" fmla="*/ 11576663 w 12192000"/>
              <a:gd name="connsiteY292" fmla="*/ 4293951 h 4454665"/>
              <a:gd name="connsiteX293" fmla="*/ 11601342 w 12192000"/>
              <a:gd name="connsiteY293" fmla="*/ 4248226 h 4454665"/>
              <a:gd name="connsiteX294" fmla="*/ 11623964 w 12192000"/>
              <a:gd name="connsiteY294" fmla="*/ 4250304 h 4454665"/>
              <a:gd name="connsiteX295" fmla="*/ 11636303 w 12192000"/>
              <a:gd name="connsiteY295" fmla="*/ 4302265 h 4454665"/>
              <a:gd name="connsiteX296" fmla="*/ 11638359 w 12192000"/>
              <a:gd name="connsiteY296" fmla="*/ 4302265 h 4454665"/>
              <a:gd name="connsiteX297" fmla="*/ 11658925 w 12192000"/>
              <a:gd name="connsiteY297" fmla="*/ 4302265 h 4454665"/>
              <a:gd name="connsiteX298" fmla="*/ 11660982 w 12192000"/>
              <a:gd name="connsiteY298" fmla="*/ 4302265 h 4454665"/>
              <a:gd name="connsiteX299" fmla="*/ 11675378 w 12192000"/>
              <a:gd name="connsiteY299" fmla="*/ 4250304 h 4454665"/>
              <a:gd name="connsiteX300" fmla="*/ 11695943 w 12192000"/>
              <a:gd name="connsiteY300" fmla="*/ 4248226 h 4454665"/>
              <a:gd name="connsiteX301" fmla="*/ 11722678 w 12192000"/>
              <a:gd name="connsiteY301" fmla="*/ 4293951 h 4454665"/>
              <a:gd name="connsiteX302" fmla="*/ 11743243 w 12192000"/>
              <a:gd name="connsiteY302" fmla="*/ 4287716 h 4454665"/>
              <a:gd name="connsiteX303" fmla="*/ 11745300 w 12192000"/>
              <a:gd name="connsiteY303" fmla="*/ 4287716 h 4454665"/>
              <a:gd name="connsiteX304" fmla="*/ 11747356 w 12192000"/>
              <a:gd name="connsiteY304" fmla="*/ 4260697 h 4454665"/>
              <a:gd name="connsiteX305" fmla="*/ 11745300 w 12192000"/>
              <a:gd name="connsiteY305" fmla="*/ 4233677 h 4454665"/>
              <a:gd name="connsiteX306" fmla="*/ 11765865 w 12192000"/>
              <a:gd name="connsiteY306" fmla="*/ 4225363 h 4454665"/>
              <a:gd name="connsiteX307" fmla="*/ 11802882 w 12192000"/>
              <a:gd name="connsiteY307" fmla="*/ 4262774 h 4454665"/>
              <a:gd name="connsiteX308" fmla="*/ 11821391 w 12192000"/>
              <a:gd name="connsiteY308" fmla="*/ 4252383 h 4454665"/>
              <a:gd name="connsiteX309" fmla="*/ 11823448 w 12192000"/>
              <a:gd name="connsiteY309" fmla="*/ 4250304 h 4454665"/>
              <a:gd name="connsiteX310" fmla="*/ 11823448 w 12192000"/>
              <a:gd name="connsiteY310" fmla="*/ 4248226 h 4454665"/>
              <a:gd name="connsiteX311" fmla="*/ 11809052 w 12192000"/>
              <a:gd name="connsiteY311" fmla="*/ 4200421 h 4454665"/>
              <a:gd name="connsiteX312" fmla="*/ 11825504 w 12192000"/>
              <a:gd name="connsiteY312" fmla="*/ 4185872 h 4454665"/>
              <a:gd name="connsiteX313" fmla="*/ 11870748 w 12192000"/>
              <a:gd name="connsiteY313" fmla="*/ 4212892 h 4454665"/>
              <a:gd name="connsiteX314" fmla="*/ 11872805 w 12192000"/>
              <a:gd name="connsiteY314" fmla="*/ 4212892 h 4454665"/>
              <a:gd name="connsiteX315" fmla="*/ 11887201 w 12192000"/>
              <a:gd name="connsiteY315" fmla="*/ 4196265 h 4454665"/>
              <a:gd name="connsiteX316" fmla="*/ 11889257 w 12192000"/>
              <a:gd name="connsiteY316" fmla="*/ 4196265 h 4454665"/>
              <a:gd name="connsiteX317" fmla="*/ 11862522 w 12192000"/>
              <a:gd name="connsiteY317" fmla="*/ 4150539 h 4454665"/>
              <a:gd name="connsiteX318" fmla="*/ 11874861 w 12192000"/>
              <a:gd name="connsiteY318" fmla="*/ 4131833 h 4454665"/>
              <a:gd name="connsiteX319" fmla="*/ 11926275 w 12192000"/>
              <a:gd name="connsiteY319" fmla="*/ 4146381 h 4454665"/>
              <a:gd name="connsiteX320" fmla="*/ 11928331 w 12192000"/>
              <a:gd name="connsiteY320" fmla="*/ 4144303 h 4454665"/>
              <a:gd name="connsiteX321" fmla="*/ 11938614 w 12192000"/>
              <a:gd name="connsiteY321" fmla="*/ 4125597 h 4454665"/>
              <a:gd name="connsiteX322" fmla="*/ 11938614 w 12192000"/>
              <a:gd name="connsiteY322" fmla="*/ 4123519 h 4454665"/>
              <a:gd name="connsiteX323" fmla="*/ 11901596 w 12192000"/>
              <a:gd name="connsiteY323" fmla="*/ 4088184 h 4454665"/>
              <a:gd name="connsiteX324" fmla="*/ 11909822 w 12192000"/>
              <a:gd name="connsiteY324" fmla="*/ 4067401 h 4454665"/>
              <a:gd name="connsiteX325" fmla="*/ 11961236 w 12192000"/>
              <a:gd name="connsiteY325" fmla="*/ 4067401 h 4454665"/>
              <a:gd name="connsiteX326" fmla="*/ 11963292 w 12192000"/>
              <a:gd name="connsiteY326" fmla="*/ 4067401 h 4454665"/>
              <a:gd name="connsiteX327" fmla="*/ 11967405 w 12192000"/>
              <a:gd name="connsiteY327" fmla="*/ 4046616 h 4454665"/>
              <a:gd name="connsiteX328" fmla="*/ 11967405 w 12192000"/>
              <a:gd name="connsiteY328" fmla="*/ 4044537 h 4454665"/>
              <a:gd name="connsiteX329" fmla="*/ 11922162 w 12192000"/>
              <a:gd name="connsiteY329" fmla="*/ 4017517 h 4454665"/>
              <a:gd name="connsiteX330" fmla="*/ 11926275 w 12192000"/>
              <a:gd name="connsiteY330" fmla="*/ 3996733 h 4454665"/>
              <a:gd name="connsiteX331" fmla="*/ 11975632 w 12192000"/>
              <a:gd name="connsiteY331" fmla="*/ 3982184 h 4454665"/>
              <a:gd name="connsiteX332" fmla="*/ 11977688 w 12192000"/>
              <a:gd name="connsiteY332" fmla="*/ 3982184 h 4454665"/>
              <a:gd name="connsiteX333" fmla="*/ 11977688 w 12192000"/>
              <a:gd name="connsiteY333" fmla="*/ 3969713 h 4454665"/>
              <a:gd name="connsiteX334" fmla="*/ 11977688 w 12192000"/>
              <a:gd name="connsiteY334" fmla="*/ 3959320 h 4454665"/>
              <a:gd name="connsiteX335" fmla="*/ 11975632 w 12192000"/>
              <a:gd name="connsiteY335" fmla="*/ 3959320 h 4454665"/>
              <a:gd name="connsiteX336" fmla="*/ 11926275 w 12192000"/>
              <a:gd name="connsiteY336" fmla="*/ 3944772 h 4454665"/>
              <a:gd name="connsiteX337" fmla="*/ 11924218 w 12192000"/>
              <a:gd name="connsiteY337" fmla="*/ 3923987 h 4454665"/>
              <a:gd name="connsiteX338" fmla="*/ 11967405 w 12192000"/>
              <a:gd name="connsiteY338" fmla="*/ 3896967 h 4454665"/>
              <a:gd name="connsiteX339" fmla="*/ 11969462 w 12192000"/>
              <a:gd name="connsiteY339" fmla="*/ 3896967 h 4454665"/>
              <a:gd name="connsiteX340" fmla="*/ 11969462 w 12192000"/>
              <a:gd name="connsiteY340" fmla="*/ 3894888 h 4454665"/>
              <a:gd name="connsiteX341" fmla="*/ 11963292 w 12192000"/>
              <a:gd name="connsiteY341" fmla="*/ 3874104 h 4454665"/>
              <a:gd name="connsiteX342" fmla="*/ 11961236 w 12192000"/>
              <a:gd name="connsiteY342" fmla="*/ 3874104 h 4454665"/>
              <a:gd name="connsiteX343" fmla="*/ 11909822 w 12192000"/>
              <a:gd name="connsiteY343" fmla="*/ 3874104 h 4454665"/>
              <a:gd name="connsiteX344" fmla="*/ 11901596 w 12192000"/>
              <a:gd name="connsiteY344" fmla="*/ 3853320 h 4454665"/>
              <a:gd name="connsiteX345" fmla="*/ 11938614 w 12192000"/>
              <a:gd name="connsiteY345" fmla="*/ 3815908 h 4454665"/>
              <a:gd name="connsiteX346" fmla="*/ 11938614 w 12192000"/>
              <a:gd name="connsiteY346" fmla="*/ 3813829 h 4454665"/>
              <a:gd name="connsiteX347" fmla="*/ 11928331 w 12192000"/>
              <a:gd name="connsiteY347" fmla="*/ 3795123 h 4454665"/>
              <a:gd name="connsiteX348" fmla="*/ 11926275 w 12192000"/>
              <a:gd name="connsiteY348" fmla="*/ 3795123 h 4454665"/>
              <a:gd name="connsiteX349" fmla="*/ 11876918 w 12192000"/>
              <a:gd name="connsiteY349" fmla="*/ 3807594 h 4454665"/>
              <a:gd name="connsiteX350" fmla="*/ 11862522 w 12192000"/>
              <a:gd name="connsiteY350" fmla="*/ 3790966 h 4454665"/>
              <a:gd name="connsiteX351" fmla="*/ 11889257 w 12192000"/>
              <a:gd name="connsiteY351" fmla="*/ 3745240 h 4454665"/>
              <a:gd name="connsiteX352" fmla="*/ 11889257 w 12192000"/>
              <a:gd name="connsiteY352" fmla="*/ 3743162 h 4454665"/>
              <a:gd name="connsiteX353" fmla="*/ 11872805 w 12192000"/>
              <a:gd name="connsiteY353" fmla="*/ 3728612 h 4454665"/>
              <a:gd name="connsiteX354" fmla="*/ 11827561 w 12192000"/>
              <a:gd name="connsiteY354" fmla="*/ 3753554 h 4454665"/>
              <a:gd name="connsiteX355" fmla="*/ 11809052 w 12192000"/>
              <a:gd name="connsiteY355" fmla="*/ 3741083 h 4454665"/>
              <a:gd name="connsiteX356" fmla="*/ 11823448 w 12192000"/>
              <a:gd name="connsiteY356" fmla="*/ 3691200 h 4454665"/>
              <a:gd name="connsiteX357" fmla="*/ 11823448 w 12192000"/>
              <a:gd name="connsiteY357" fmla="*/ 3689122 h 4454665"/>
              <a:gd name="connsiteX358" fmla="*/ 11804939 w 12192000"/>
              <a:gd name="connsiteY358" fmla="*/ 3678730 h 4454665"/>
              <a:gd name="connsiteX359" fmla="*/ 11802882 w 12192000"/>
              <a:gd name="connsiteY359" fmla="*/ 3676651 h 4454665"/>
              <a:gd name="connsiteX360" fmla="*/ 11802882 w 12192000"/>
              <a:gd name="connsiteY360" fmla="*/ 3678730 h 4454665"/>
              <a:gd name="connsiteX361" fmla="*/ 11765865 w 12192000"/>
              <a:gd name="connsiteY361" fmla="*/ 3714063 h 4454665"/>
              <a:gd name="connsiteX362" fmla="*/ 11745300 w 12192000"/>
              <a:gd name="connsiteY362" fmla="*/ 3705750 h 4454665"/>
              <a:gd name="connsiteX363" fmla="*/ 11749412 w 12192000"/>
              <a:gd name="connsiteY363" fmla="*/ 3678730 h 4454665"/>
              <a:gd name="connsiteX364" fmla="*/ 11745300 w 12192000"/>
              <a:gd name="connsiteY364" fmla="*/ 3653788 h 4454665"/>
              <a:gd name="connsiteX365" fmla="*/ 11745300 w 12192000"/>
              <a:gd name="connsiteY365" fmla="*/ 3651710 h 4454665"/>
              <a:gd name="connsiteX366" fmla="*/ 11743243 w 12192000"/>
              <a:gd name="connsiteY366" fmla="*/ 3651710 h 4454665"/>
              <a:gd name="connsiteX367" fmla="*/ 11722678 w 12192000"/>
              <a:gd name="connsiteY367" fmla="*/ 3647553 h 4454665"/>
              <a:gd name="connsiteX368" fmla="*/ 11695943 w 12192000"/>
              <a:gd name="connsiteY368" fmla="*/ 3693279 h 4454665"/>
              <a:gd name="connsiteX369" fmla="*/ 11673321 w 12192000"/>
              <a:gd name="connsiteY369" fmla="*/ 3689122 h 4454665"/>
              <a:gd name="connsiteX370" fmla="*/ 11660982 w 12192000"/>
              <a:gd name="connsiteY370" fmla="*/ 3639239 h 4454665"/>
              <a:gd name="connsiteX371" fmla="*/ 11658925 w 12192000"/>
              <a:gd name="connsiteY371" fmla="*/ 3639239 h 4454665"/>
              <a:gd name="connsiteX372" fmla="*/ 11638359 w 12192000"/>
              <a:gd name="connsiteY372" fmla="*/ 3639239 h 4454665"/>
              <a:gd name="connsiteX373" fmla="*/ 11636303 w 12192000"/>
              <a:gd name="connsiteY373" fmla="*/ 3639239 h 4454665"/>
              <a:gd name="connsiteX374" fmla="*/ 0 w 12192000"/>
              <a:gd name="connsiteY374" fmla="*/ 0 h 4454665"/>
              <a:gd name="connsiteX375" fmla="*/ 12192000 w 12192000"/>
              <a:gd name="connsiteY375" fmla="*/ 0 h 4454665"/>
              <a:gd name="connsiteX376" fmla="*/ 12192000 w 12192000"/>
              <a:gd name="connsiteY376" fmla="*/ 4454665 h 4454665"/>
              <a:gd name="connsiteX377" fmla="*/ 0 w 12192000"/>
              <a:gd name="connsiteY377" fmla="*/ 4454665 h 4454665"/>
              <a:gd name="connsiteX378" fmla="*/ 0 w 12192000"/>
              <a:gd name="connsiteY378" fmla="*/ 4454664 h 4454665"/>
              <a:gd name="connsiteX379" fmla="*/ 0 w 12192000"/>
              <a:gd name="connsiteY379" fmla="*/ 3869777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4454665">
                <a:moveTo>
                  <a:pt x="11603402" y="4036670"/>
                </a:moveTo>
                <a:cubicBezTo>
                  <a:pt x="11607483" y="4034586"/>
                  <a:pt x="11609524" y="4034586"/>
                  <a:pt x="11613605" y="4036670"/>
                </a:cubicBezTo>
                <a:cubicBezTo>
                  <a:pt x="11615645" y="4038755"/>
                  <a:pt x="11617686" y="4040839"/>
                  <a:pt x="11617686" y="4045008"/>
                </a:cubicBezTo>
                <a:cubicBezTo>
                  <a:pt x="11623808" y="4147152"/>
                  <a:pt x="11623808" y="4147152"/>
                  <a:pt x="11623808" y="4147152"/>
                </a:cubicBezTo>
                <a:cubicBezTo>
                  <a:pt x="11625848" y="4153405"/>
                  <a:pt x="11623808" y="4155490"/>
                  <a:pt x="11621767" y="4157574"/>
                </a:cubicBezTo>
                <a:cubicBezTo>
                  <a:pt x="11619727" y="4159659"/>
                  <a:pt x="11617686" y="4157574"/>
                  <a:pt x="11615645" y="4157574"/>
                </a:cubicBezTo>
                <a:cubicBezTo>
                  <a:pt x="11570752" y="4147152"/>
                  <a:pt x="11540142" y="4128390"/>
                  <a:pt x="11509533" y="4095038"/>
                </a:cubicBezTo>
                <a:cubicBezTo>
                  <a:pt x="11507492" y="4092954"/>
                  <a:pt x="11505451" y="4090869"/>
                  <a:pt x="11505451" y="4088785"/>
                </a:cubicBezTo>
                <a:cubicBezTo>
                  <a:pt x="11505451" y="4088785"/>
                  <a:pt x="11505451" y="4088785"/>
                  <a:pt x="11505451" y="4086699"/>
                </a:cubicBezTo>
                <a:cubicBezTo>
                  <a:pt x="11505451" y="4084615"/>
                  <a:pt x="11509533" y="4082530"/>
                  <a:pt x="11511573" y="4082530"/>
                </a:cubicBezTo>
                <a:cubicBezTo>
                  <a:pt x="11603402" y="4036670"/>
                  <a:pt x="11603402" y="4036670"/>
                  <a:pt x="11603402" y="4036670"/>
                </a:cubicBezTo>
                <a:close/>
                <a:moveTo>
                  <a:pt x="11686136" y="4034586"/>
                </a:moveTo>
                <a:cubicBezTo>
                  <a:pt x="11690256" y="4034586"/>
                  <a:pt x="11692317" y="4034586"/>
                  <a:pt x="11696438" y="4034586"/>
                </a:cubicBezTo>
                <a:cubicBezTo>
                  <a:pt x="11787097" y="4080352"/>
                  <a:pt x="11787097" y="4080352"/>
                  <a:pt x="11787097" y="4080352"/>
                </a:cubicBezTo>
                <a:cubicBezTo>
                  <a:pt x="11791218" y="4082432"/>
                  <a:pt x="11793278" y="4084512"/>
                  <a:pt x="11795339" y="4086593"/>
                </a:cubicBezTo>
                <a:cubicBezTo>
                  <a:pt x="11795339" y="4088673"/>
                  <a:pt x="11793278" y="4090753"/>
                  <a:pt x="11791218" y="4092833"/>
                </a:cubicBezTo>
                <a:cubicBezTo>
                  <a:pt x="11760312" y="4126117"/>
                  <a:pt x="11727344" y="4144840"/>
                  <a:pt x="11684076" y="4155241"/>
                </a:cubicBezTo>
                <a:cubicBezTo>
                  <a:pt x="11679954" y="4157321"/>
                  <a:pt x="11677894" y="4157321"/>
                  <a:pt x="11675833" y="4155241"/>
                </a:cubicBezTo>
                <a:cubicBezTo>
                  <a:pt x="11673773" y="4153161"/>
                  <a:pt x="11673773" y="4149000"/>
                  <a:pt x="11673773" y="4146920"/>
                </a:cubicBezTo>
                <a:cubicBezTo>
                  <a:pt x="11682015" y="4042907"/>
                  <a:pt x="11682015" y="4042907"/>
                  <a:pt x="11682015" y="4042907"/>
                </a:cubicBezTo>
                <a:cubicBezTo>
                  <a:pt x="11682015" y="4040827"/>
                  <a:pt x="11684076" y="4036666"/>
                  <a:pt x="11686136" y="4034586"/>
                </a:cubicBezTo>
                <a:close/>
                <a:moveTo>
                  <a:pt x="10868401" y="3994843"/>
                </a:moveTo>
                <a:cubicBezTo>
                  <a:pt x="10868401" y="3994843"/>
                  <a:pt x="10868401" y="3994843"/>
                  <a:pt x="10868401" y="4038046"/>
                </a:cubicBezTo>
                <a:cubicBezTo>
                  <a:pt x="10868401" y="4038046"/>
                  <a:pt x="10841333" y="4046275"/>
                  <a:pt x="10820512" y="4046275"/>
                </a:cubicBezTo>
                <a:cubicBezTo>
                  <a:pt x="10803855" y="4046275"/>
                  <a:pt x="10801773" y="4029817"/>
                  <a:pt x="10801773" y="4021588"/>
                </a:cubicBezTo>
                <a:cubicBezTo>
                  <a:pt x="10801773" y="4007187"/>
                  <a:pt x="10810102" y="3998958"/>
                  <a:pt x="10826759" y="3996901"/>
                </a:cubicBezTo>
                <a:close/>
                <a:moveTo>
                  <a:pt x="10518900" y="3924709"/>
                </a:moveTo>
                <a:cubicBezTo>
                  <a:pt x="10547537" y="3924709"/>
                  <a:pt x="10559811" y="3941316"/>
                  <a:pt x="10559811" y="3984908"/>
                </a:cubicBezTo>
                <a:cubicBezTo>
                  <a:pt x="10559811" y="4022272"/>
                  <a:pt x="10553675" y="4045106"/>
                  <a:pt x="10518900" y="4045106"/>
                </a:cubicBezTo>
                <a:cubicBezTo>
                  <a:pt x="10484125" y="4045106"/>
                  <a:pt x="10477988" y="4022272"/>
                  <a:pt x="10477988" y="3984908"/>
                </a:cubicBezTo>
                <a:cubicBezTo>
                  <a:pt x="10477988" y="3941316"/>
                  <a:pt x="10488216" y="3924709"/>
                  <a:pt x="10518900" y="3924709"/>
                </a:cubicBezTo>
                <a:close/>
                <a:moveTo>
                  <a:pt x="11673123" y="3916397"/>
                </a:moveTo>
                <a:cubicBezTo>
                  <a:pt x="11675950" y="3915878"/>
                  <a:pt x="11679033" y="3916397"/>
                  <a:pt x="11682116" y="3917436"/>
                </a:cubicBezTo>
                <a:cubicBezTo>
                  <a:pt x="11698562" y="3929905"/>
                  <a:pt x="11708840" y="3948607"/>
                  <a:pt x="11708840" y="3969387"/>
                </a:cubicBezTo>
                <a:cubicBezTo>
                  <a:pt x="11708840" y="4000558"/>
                  <a:pt x="11682116" y="4027572"/>
                  <a:pt x="11649226" y="4027572"/>
                </a:cubicBezTo>
                <a:cubicBezTo>
                  <a:pt x="11616336" y="4027572"/>
                  <a:pt x="11589612" y="4000558"/>
                  <a:pt x="11589612" y="3969387"/>
                </a:cubicBezTo>
                <a:cubicBezTo>
                  <a:pt x="11589612" y="3948607"/>
                  <a:pt x="11599890" y="3929905"/>
                  <a:pt x="11616336" y="3919515"/>
                </a:cubicBezTo>
                <a:cubicBezTo>
                  <a:pt x="11622503" y="3915358"/>
                  <a:pt x="11628669" y="3915358"/>
                  <a:pt x="11632781" y="3921592"/>
                </a:cubicBezTo>
                <a:cubicBezTo>
                  <a:pt x="11636892" y="3927827"/>
                  <a:pt x="11634837" y="3934060"/>
                  <a:pt x="11630725" y="3938217"/>
                </a:cubicBezTo>
                <a:cubicBezTo>
                  <a:pt x="11620447" y="3944451"/>
                  <a:pt x="11614280" y="3956919"/>
                  <a:pt x="11614280" y="3969387"/>
                </a:cubicBezTo>
                <a:cubicBezTo>
                  <a:pt x="11614280" y="3988090"/>
                  <a:pt x="11630725" y="4004714"/>
                  <a:pt x="11649226" y="4004714"/>
                </a:cubicBezTo>
                <a:cubicBezTo>
                  <a:pt x="11667727" y="4004714"/>
                  <a:pt x="11684172" y="3988090"/>
                  <a:pt x="11684172" y="3969387"/>
                </a:cubicBezTo>
                <a:cubicBezTo>
                  <a:pt x="11684172" y="3956919"/>
                  <a:pt x="11678005" y="3944451"/>
                  <a:pt x="11667727" y="3938217"/>
                </a:cubicBezTo>
                <a:cubicBezTo>
                  <a:pt x="11663616" y="3934060"/>
                  <a:pt x="11661560" y="3927827"/>
                  <a:pt x="11665671" y="3921592"/>
                </a:cubicBezTo>
                <a:cubicBezTo>
                  <a:pt x="11667727" y="3918476"/>
                  <a:pt x="11670297" y="3916917"/>
                  <a:pt x="11673123" y="3916397"/>
                </a:cubicBezTo>
                <a:close/>
                <a:moveTo>
                  <a:pt x="11822057" y="3901331"/>
                </a:moveTo>
                <a:cubicBezTo>
                  <a:pt x="11824124" y="3901331"/>
                  <a:pt x="11826190" y="3905483"/>
                  <a:pt x="11826190" y="3907560"/>
                </a:cubicBezTo>
                <a:cubicBezTo>
                  <a:pt x="11838588" y="3951158"/>
                  <a:pt x="11838588" y="3988528"/>
                  <a:pt x="11826190" y="4032127"/>
                </a:cubicBezTo>
                <a:cubicBezTo>
                  <a:pt x="11824124" y="4036279"/>
                  <a:pt x="11824124" y="4038355"/>
                  <a:pt x="11822057" y="4038355"/>
                </a:cubicBezTo>
                <a:cubicBezTo>
                  <a:pt x="11817924" y="4040431"/>
                  <a:pt x="11815858" y="4038355"/>
                  <a:pt x="11813791" y="4036279"/>
                </a:cubicBezTo>
                <a:cubicBezTo>
                  <a:pt x="11729066" y="3978147"/>
                  <a:pt x="11729066" y="3978147"/>
                  <a:pt x="11729066" y="3978147"/>
                </a:cubicBezTo>
                <a:cubicBezTo>
                  <a:pt x="11724933" y="3976072"/>
                  <a:pt x="11722867" y="3973995"/>
                  <a:pt x="11722867" y="3969843"/>
                </a:cubicBezTo>
                <a:cubicBezTo>
                  <a:pt x="11722867" y="3967767"/>
                  <a:pt x="11724933" y="3963615"/>
                  <a:pt x="11729066" y="3961539"/>
                </a:cubicBezTo>
                <a:cubicBezTo>
                  <a:pt x="11813791" y="3903408"/>
                  <a:pt x="11813791" y="3903408"/>
                  <a:pt x="11813791" y="3903408"/>
                </a:cubicBezTo>
                <a:cubicBezTo>
                  <a:pt x="11815858" y="3901331"/>
                  <a:pt x="11819991" y="3901331"/>
                  <a:pt x="11822057" y="3901331"/>
                </a:cubicBezTo>
                <a:close/>
                <a:moveTo>
                  <a:pt x="11476229" y="3901331"/>
                </a:moveTo>
                <a:cubicBezTo>
                  <a:pt x="11480320" y="3901331"/>
                  <a:pt x="11482366" y="3903408"/>
                  <a:pt x="11484412" y="3905483"/>
                </a:cubicBezTo>
                <a:cubicBezTo>
                  <a:pt x="11568280" y="3961539"/>
                  <a:pt x="11568280" y="3961539"/>
                  <a:pt x="11568280" y="3961539"/>
                </a:cubicBezTo>
                <a:cubicBezTo>
                  <a:pt x="11572371" y="3963615"/>
                  <a:pt x="11574417" y="3967767"/>
                  <a:pt x="11574417" y="3969843"/>
                </a:cubicBezTo>
                <a:cubicBezTo>
                  <a:pt x="11574417" y="3973995"/>
                  <a:pt x="11572371" y="3976072"/>
                  <a:pt x="11568280" y="3978147"/>
                </a:cubicBezTo>
                <a:lnTo>
                  <a:pt x="11484412" y="4036279"/>
                </a:lnTo>
                <a:cubicBezTo>
                  <a:pt x="11480320" y="4038355"/>
                  <a:pt x="11478275" y="4040431"/>
                  <a:pt x="11476229" y="4038355"/>
                </a:cubicBezTo>
                <a:cubicBezTo>
                  <a:pt x="11474184" y="4038355"/>
                  <a:pt x="11472138" y="4036279"/>
                  <a:pt x="11472138" y="4032127"/>
                </a:cubicBezTo>
                <a:cubicBezTo>
                  <a:pt x="11459865" y="3988528"/>
                  <a:pt x="11459865" y="3953234"/>
                  <a:pt x="11472138" y="3907560"/>
                </a:cubicBezTo>
                <a:cubicBezTo>
                  <a:pt x="11472138" y="3905483"/>
                  <a:pt x="11474184" y="3903408"/>
                  <a:pt x="11476229" y="3901331"/>
                </a:cubicBezTo>
                <a:close/>
                <a:moveTo>
                  <a:pt x="11088184" y="3890811"/>
                </a:moveTo>
                <a:cubicBezTo>
                  <a:pt x="11086131" y="3890811"/>
                  <a:pt x="11084078" y="3890811"/>
                  <a:pt x="11082024" y="3892889"/>
                </a:cubicBezTo>
                <a:cubicBezTo>
                  <a:pt x="11079972" y="3894966"/>
                  <a:pt x="11079972" y="3897043"/>
                  <a:pt x="11079972" y="3899119"/>
                </a:cubicBezTo>
                <a:cubicBezTo>
                  <a:pt x="11121033" y="4056970"/>
                  <a:pt x="11121033" y="4056970"/>
                  <a:pt x="11121033" y="4056970"/>
                </a:cubicBezTo>
                <a:cubicBezTo>
                  <a:pt x="11123086" y="4065278"/>
                  <a:pt x="11131299" y="4077739"/>
                  <a:pt x="11145670" y="4077739"/>
                </a:cubicBezTo>
                <a:cubicBezTo>
                  <a:pt x="11153882" y="4077739"/>
                  <a:pt x="11153882" y="4077739"/>
                  <a:pt x="11153882" y="4077739"/>
                </a:cubicBezTo>
                <a:cubicBezTo>
                  <a:pt x="11151829" y="4081893"/>
                  <a:pt x="11151829" y="4083971"/>
                  <a:pt x="11149776" y="4086047"/>
                </a:cubicBezTo>
                <a:cubicBezTo>
                  <a:pt x="11149776" y="4088124"/>
                  <a:pt x="11149776" y="4088124"/>
                  <a:pt x="11149776" y="4088124"/>
                </a:cubicBezTo>
                <a:cubicBezTo>
                  <a:pt x="11147723" y="4094356"/>
                  <a:pt x="11145670" y="4106817"/>
                  <a:pt x="11125139" y="4106817"/>
                </a:cubicBezTo>
                <a:cubicBezTo>
                  <a:pt x="11090237" y="4104740"/>
                  <a:pt x="11090237" y="4104740"/>
                  <a:pt x="11090237" y="4104740"/>
                </a:cubicBezTo>
                <a:cubicBezTo>
                  <a:pt x="11088184" y="4102663"/>
                  <a:pt x="11086131" y="4104740"/>
                  <a:pt x="11084078" y="4106817"/>
                </a:cubicBezTo>
                <a:cubicBezTo>
                  <a:pt x="11082024" y="4106817"/>
                  <a:pt x="11082024" y="4108894"/>
                  <a:pt x="11082024" y="4110971"/>
                </a:cubicBezTo>
                <a:cubicBezTo>
                  <a:pt x="11082024" y="4129664"/>
                  <a:pt x="11082024" y="4129664"/>
                  <a:pt x="11082024" y="4129664"/>
                </a:cubicBezTo>
                <a:cubicBezTo>
                  <a:pt x="11082024" y="4133818"/>
                  <a:pt x="11084078" y="4135895"/>
                  <a:pt x="11088184" y="4135895"/>
                </a:cubicBezTo>
                <a:cubicBezTo>
                  <a:pt x="11098449" y="4140048"/>
                  <a:pt x="11118980" y="4142125"/>
                  <a:pt x="11135404" y="4142125"/>
                </a:cubicBezTo>
                <a:cubicBezTo>
                  <a:pt x="11135404" y="4142125"/>
                  <a:pt x="11135404" y="4142125"/>
                  <a:pt x="11137458" y="4142125"/>
                </a:cubicBezTo>
                <a:cubicBezTo>
                  <a:pt x="11164148" y="4142125"/>
                  <a:pt x="11182625" y="4125510"/>
                  <a:pt x="11190838" y="4090201"/>
                </a:cubicBezTo>
                <a:cubicBezTo>
                  <a:pt x="11201103" y="4050738"/>
                  <a:pt x="11215474" y="3998814"/>
                  <a:pt x="11223687" y="3961429"/>
                </a:cubicBezTo>
                <a:cubicBezTo>
                  <a:pt x="11227793" y="3944813"/>
                  <a:pt x="11231899" y="3930274"/>
                  <a:pt x="11236005" y="3919889"/>
                </a:cubicBezTo>
                <a:cubicBezTo>
                  <a:pt x="11240111" y="3899119"/>
                  <a:pt x="11240111" y="3899119"/>
                  <a:pt x="11240111" y="3899119"/>
                </a:cubicBezTo>
                <a:cubicBezTo>
                  <a:pt x="11240111" y="3897043"/>
                  <a:pt x="11240111" y="3894966"/>
                  <a:pt x="11238058" y="3892889"/>
                </a:cubicBezTo>
                <a:cubicBezTo>
                  <a:pt x="11238058" y="3890811"/>
                  <a:pt x="11236005" y="3890811"/>
                  <a:pt x="11233952" y="3890811"/>
                </a:cubicBezTo>
                <a:cubicBezTo>
                  <a:pt x="11205209" y="3890811"/>
                  <a:pt x="11205209" y="3890811"/>
                  <a:pt x="11205209" y="3890811"/>
                </a:cubicBezTo>
                <a:cubicBezTo>
                  <a:pt x="11203156" y="3890811"/>
                  <a:pt x="11199050" y="3892889"/>
                  <a:pt x="11199050" y="3894966"/>
                </a:cubicBezTo>
                <a:cubicBezTo>
                  <a:pt x="11162094" y="4036200"/>
                  <a:pt x="11162094" y="4036200"/>
                  <a:pt x="11162094" y="4036200"/>
                </a:cubicBezTo>
                <a:cubicBezTo>
                  <a:pt x="11160041" y="4036200"/>
                  <a:pt x="11160041" y="4036200"/>
                  <a:pt x="11160041" y="4036200"/>
                </a:cubicBezTo>
                <a:cubicBezTo>
                  <a:pt x="11121033" y="3894966"/>
                  <a:pt x="11121033" y="3894966"/>
                  <a:pt x="11121033" y="3894966"/>
                </a:cubicBezTo>
                <a:cubicBezTo>
                  <a:pt x="11121033" y="3892889"/>
                  <a:pt x="11118980" y="3890811"/>
                  <a:pt x="11114874" y="3890811"/>
                </a:cubicBezTo>
                <a:cubicBezTo>
                  <a:pt x="11088184" y="3890811"/>
                  <a:pt x="11088184" y="3890811"/>
                  <a:pt x="11088184" y="3890811"/>
                </a:cubicBezTo>
                <a:close/>
                <a:moveTo>
                  <a:pt x="11048412" y="3888474"/>
                </a:moveTo>
                <a:cubicBezTo>
                  <a:pt x="11030001" y="3888474"/>
                  <a:pt x="11011591" y="3900959"/>
                  <a:pt x="10999317" y="3909283"/>
                </a:cubicBezTo>
                <a:cubicBezTo>
                  <a:pt x="10999317" y="3896798"/>
                  <a:pt x="10999317" y="3896798"/>
                  <a:pt x="10999317" y="3896798"/>
                </a:cubicBezTo>
                <a:cubicBezTo>
                  <a:pt x="10999317" y="3892635"/>
                  <a:pt x="10997272" y="3890555"/>
                  <a:pt x="10993181" y="3890555"/>
                </a:cubicBezTo>
                <a:cubicBezTo>
                  <a:pt x="10964542" y="3890555"/>
                  <a:pt x="10964542" y="3890555"/>
                  <a:pt x="10964542" y="3890555"/>
                </a:cubicBezTo>
                <a:cubicBezTo>
                  <a:pt x="10960451" y="3890555"/>
                  <a:pt x="10958406" y="3892635"/>
                  <a:pt x="10958406" y="3896798"/>
                </a:cubicBezTo>
                <a:cubicBezTo>
                  <a:pt x="10958406" y="4071593"/>
                  <a:pt x="10958406" y="4071593"/>
                  <a:pt x="10958406" y="4071593"/>
                </a:cubicBezTo>
                <a:cubicBezTo>
                  <a:pt x="10958406" y="4075755"/>
                  <a:pt x="10960451" y="4077836"/>
                  <a:pt x="10964542" y="4077836"/>
                </a:cubicBezTo>
                <a:cubicBezTo>
                  <a:pt x="10993181" y="4077836"/>
                  <a:pt x="10993181" y="4077836"/>
                  <a:pt x="10993181" y="4077836"/>
                </a:cubicBezTo>
                <a:cubicBezTo>
                  <a:pt x="10997272" y="4077836"/>
                  <a:pt x="10999317" y="4075755"/>
                  <a:pt x="10999317" y="4071593"/>
                </a:cubicBezTo>
                <a:cubicBezTo>
                  <a:pt x="10999317" y="3950901"/>
                  <a:pt x="10999317" y="3950901"/>
                  <a:pt x="10999317" y="3950901"/>
                </a:cubicBezTo>
                <a:cubicBezTo>
                  <a:pt x="11007500" y="3944658"/>
                  <a:pt x="11025910" y="3930092"/>
                  <a:pt x="11050457" y="3928011"/>
                </a:cubicBezTo>
                <a:cubicBezTo>
                  <a:pt x="11054548" y="3928011"/>
                  <a:pt x="11056594" y="3923849"/>
                  <a:pt x="11056594" y="3921768"/>
                </a:cubicBezTo>
                <a:cubicBezTo>
                  <a:pt x="11056594" y="3894717"/>
                  <a:pt x="11056594" y="3894717"/>
                  <a:pt x="11056594" y="3894717"/>
                </a:cubicBezTo>
                <a:cubicBezTo>
                  <a:pt x="11056594" y="3892635"/>
                  <a:pt x="11056594" y="3890555"/>
                  <a:pt x="11054548" y="3890555"/>
                </a:cubicBezTo>
                <a:cubicBezTo>
                  <a:pt x="11052503" y="3888474"/>
                  <a:pt x="11050457" y="3888474"/>
                  <a:pt x="11048412" y="3888474"/>
                </a:cubicBezTo>
                <a:close/>
                <a:moveTo>
                  <a:pt x="10847504" y="3884967"/>
                </a:moveTo>
                <a:cubicBezTo>
                  <a:pt x="10826811" y="3884967"/>
                  <a:pt x="10791633" y="3891205"/>
                  <a:pt x="10777148" y="3893285"/>
                </a:cubicBezTo>
                <a:cubicBezTo>
                  <a:pt x="10773009" y="3893285"/>
                  <a:pt x="10770940" y="3897443"/>
                  <a:pt x="10770940" y="3899523"/>
                </a:cubicBezTo>
                <a:cubicBezTo>
                  <a:pt x="10770940" y="3899523"/>
                  <a:pt x="10770940" y="3899523"/>
                  <a:pt x="10773009" y="3924476"/>
                </a:cubicBezTo>
                <a:cubicBezTo>
                  <a:pt x="10773009" y="3926555"/>
                  <a:pt x="10773009" y="3928635"/>
                  <a:pt x="10775079" y="3928635"/>
                </a:cubicBezTo>
                <a:cubicBezTo>
                  <a:pt x="10777148" y="3930714"/>
                  <a:pt x="10777148" y="3930714"/>
                  <a:pt x="10779217" y="3930714"/>
                </a:cubicBezTo>
                <a:cubicBezTo>
                  <a:pt x="10795771" y="3930714"/>
                  <a:pt x="10824741" y="3926555"/>
                  <a:pt x="10845434" y="3926555"/>
                </a:cubicBezTo>
                <a:cubicBezTo>
                  <a:pt x="10859918" y="3926555"/>
                  <a:pt x="10868196" y="3934873"/>
                  <a:pt x="10868196" y="3949429"/>
                </a:cubicBezTo>
                <a:cubicBezTo>
                  <a:pt x="10868196" y="3949429"/>
                  <a:pt x="10868196" y="3949429"/>
                  <a:pt x="10868196" y="3961905"/>
                </a:cubicBezTo>
                <a:cubicBezTo>
                  <a:pt x="10868196" y="3961905"/>
                  <a:pt x="10868196" y="3961905"/>
                  <a:pt x="10822672" y="3966064"/>
                </a:cubicBezTo>
                <a:cubicBezTo>
                  <a:pt x="10777148" y="3968144"/>
                  <a:pt x="10758524" y="3984779"/>
                  <a:pt x="10758524" y="4022208"/>
                </a:cubicBezTo>
                <a:cubicBezTo>
                  <a:pt x="10758524" y="4061717"/>
                  <a:pt x="10779217" y="4082511"/>
                  <a:pt x="10814395" y="4082511"/>
                </a:cubicBezTo>
                <a:cubicBezTo>
                  <a:pt x="10843365" y="4082511"/>
                  <a:pt x="10874404" y="4070035"/>
                  <a:pt x="10874404" y="4070035"/>
                </a:cubicBezTo>
                <a:cubicBezTo>
                  <a:pt x="10882681" y="4076273"/>
                  <a:pt x="10888889" y="4080432"/>
                  <a:pt x="10903374" y="4082511"/>
                </a:cubicBezTo>
                <a:cubicBezTo>
                  <a:pt x="10905443" y="4082511"/>
                  <a:pt x="10907512" y="4082511"/>
                  <a:pt x="10909582" y="4080432"/>
                </a:cubicBezTo>
                <a:cubicBezTo>
                  <a:pt x="10909582" y="4078352"/>
                  <a:pt x="10911651" y="4076273"/>
                  <a:pt x="10911651" y="4074194"/>
                </a:cubicBezTo>
                <a:cubicBezTo>
                  <a:pt x="10911651" y="4074194"/>
                  <a:pt x="10911651" y="4074194"/>
                  <a:pt x="10911651" y="3949429"/>
                </a:cubicBezTo>
                <a:cubicBezTo>
                  <a:pt x="10911651" y="3905761"/>
                  <a:pt x="10890958" y="3884967"/>
                  <a:pt x="10847504" y="3884967"/>
                </a:cubicBezTo>
                <a:close/>
                <a:moveTo>
                  <a:pt x="10518899" y="3884967"/>
                </a:moveTo>
                <a:cubicBezTo>
                  <a:pt x="10472419" y="3884967"/>
                  <a:pt x="10434738" y="3929188"/>
                  <a:pt x="10434738" y="3983739"/>
                </a:cubicBezTo>
                <a:cubicBezTo>
                  <a:pt x="10434738" y="4038290"/>
                  <a:pt x="10472419" y="4082511"/>
                  <a:pt x="10518899" y="4082511"/>
                </a:cubicBezTo>
                <a:cubicBezTo>
                  <a:pt x="10565380" y="4082511"/>
                  <a:pt x="10603060" y="4038290"/>
                  <a:pt x="10603060" y="3983739"/>
                </a:cubicBezTo>
                <a:cubicBezTo>
                  <a:pt x="10603060" y="3929188"/>
                  <a:pt x="10565380" y="3884967"/>
                  <a:pt x="10518899" y="3884967"/>
                </a:cubicBezTo>
                <a:close/>
                <a:moveTo>
                  <a:pt x="10302945" y="3859251"/>
                </a:moveTo>
                <a:cubicBezTo>
                  <a:pt x="10302945" y="3859251"/>
                  <a:pt x="10302945" y="3859251"/>
                  <a:pt x="10319310" y="3859251"/>
                </a:cubicBezTo>
                <a:cubicBezTo>
                  <a:pt x="10349994" y="3859251"/>
                  <a:pt x="10362267" y="3880168"/>
                  <a:pt x="10362267" y="3898993"/>
                </a:cubicBezTo>
                <a:cubicBezTo>
                  <a:pt x="10362267" y="3922003"/>
                  <a:pt x="10343857" y="3936644"/>
                  <a:pt x="10317264" y="3936644"/>
                </a:cubicBezTo>
                <a:cubicBezTo>
                  <a:pt x="10294763" y="3938736"/>
                  <a:pt x="10280444" y="3936644"/>
                  <a:pt x="10272261" y="3936644"/>
                </a:cubicBezTo>
                <a:cubicBezTo>
                  <a:pt x="10272261" y="3936644"/>
                  <a:pt x="10272261" y="3936644"/>
                  <a:pt x="10272261" y="3861343"/>
                </a:cubicBezTo>
                <a:cubicBezTo>
                  <a:pt x="10276353" y="3859251"/>
                  <a:pt x="10286581" y="3859251"/>
                  <a:pt x="10302945" y="3859251"/>
                </a:cubicBezTo>
                <a:close/>
                <a:moveTo>
                  <a:pt x="10679182" y="3847562"/>
                </a:moveTo>
                <a:cubicBezTo>
                  <a:pt x="10679182" y="3847562"/>
                  <a:pt x="10679182" y="3847562"/>
                  <a:pt x="10650472" y="3853806"/>
                </a:cubicBezTo>
                <a:cubicBezTo>
                  <a:pt x="10646371" y="3855888"/>
                  <a:pt x="10644320" y="3857970"/>
                  <a:pt x="10644320" y="3860050"/>
                </a:cubicBezTo>
                <a:cubicBezTo>
                  <a:pt x="10644320" y="3860050"/>
                  <a:pt x="10644320" y="3860050"/>
                  <a:pt x="10644320" y="3891272"/>
                </a:cubicBezTo>
                <a:cubicBezTo>
                  <a:pt x="10644320" y="3891272"/>
                  <a:pt x="10644320" y="3891272"/>
                  <a:pt x="10627914" y="3891272"/>
                </a:cubicBezTo>
                <a:cubicBezTo>
                  <a:pt x="10623813" y="3891272"/>
                  <a:pt x="10621762" y="3893354"/>
                  <a:pt x="10621762" y="3897517"/>
                </a:cubicBezTo>
                <a:cubicBezTo>
                  <a:pt x="10621762" y="3897517"/>
                  <a:pt x="10621762" y="3897517"/>
                  <a:pt x="10621762" y="3922495"/>
                </a:cubicBezTo>
                <a:cubicBezTo>
                  <a:pt x="10621762" y="3926658"/>
                  <a:pt x="10623813" y="3928739"/>
                  <a:pt x="10627914" y="3928739"/>
                </a:cubicBezTo>
                <a:cubicBezTo>
                  <a:pt x="10627914" y="3928739"/>
                  <a:pt x="10627914" y="3928739"/>
                  <a:pt x="10644320" y="3928739"/>
                </a:cubicBezTo>
                <a:cubicBezTo>
                  <a:pt x="10644320" y="3928739"/>
                  <a:pt x="10644320" y="3928739"/>
                  <a:pt x="10644320" y="4011998"/>
                </a:cubicBezTo>
                <a:cubicBezTo>
                  <a:pt x="10644320" y="4068197"/>
                  <a:pt x="10658675" y="4084849"/>
                  <a:pt x="10699689" y="4084849"/>
                </a:cubicBezTo>
                <a:cubicBezTo>
                  <a:pt x="10709943" y="4084849"/>
                  <a:pt x="10722247" y="4080686"/>
                  <a:pt x="10732500" y="4080686"/>
                </a:cubicBezTo>
                <a:cubicBezTo>
                  <a:pt x="10736602" y="4078605"/>
                  <a:pt x="10738652" y="4076523"/>
                  <a:pt x="10738652" y="4072360"/>
                </a:cubicBezTo>
                <a:cubicBezTo>
                  <a:pt x="10738652" y="4072360"/>
                  <a:pt x="10738652" y="4072360"/>
                  <a:pt x="10736602" y="4049464"/>
                </a:cubicBezTo>
                <a:cubicBezTo>
                  <a:pt x="10736602" y="4045301"/>
                  <a:pt x="10734551" y="4041138"/>
                  <a:pt x="10730449" y="4041138"/>
                </a:cubicBezTo>
                <a:cubicBezTo>
                  <a:pt x="10724297" y="4041138"/>
                  <a:pt x="10714044" y="4043220"/>
                  <a:pt x="10705841" y="4043220"/>
                </a:cubicBezTo>
                <a:cubicBezTo>
                  <a:pt x="10687385" y="4043220"/>
                  <a:pt x="10687385" y="4032813"/>
                  <a:pt x="10687385" y="4005753"/>
                </a:cubicBezTo>
                <a:cubicBezTo>
                  <a:pt x="10687385" y="4005753"/>
                  <a:pt x="10687385" y="4005753"/>
                  <a:pt x="10687385" y="3928739"/>
                </a:cubicBezTo>
                <a:cubicBezTo>
                  <a:pt x="10687385" y="3928739"/>
                  <a:pt x="10687385" y="3928739"/>
                  <a:pt x="10730449" y="3928739"/>
                </a:cubicBezTo>
                <a:cubicBezTo>
                  <a:pt x="10734551" y="3928739"/>
                  <a:pt x="10736602" y="3926658"/>
                  <a:pt x="10736602" y="3922495"/>
                </a:cubicBezTo>
                <a:cubicBezTo>
                  <a:pt x="10736602" y="3922495"/>
                  <a:pt x="10736602" y="3922495"/>
                  <a:pt x="10736602" y="3897517"/>
                </a:cubicBezTo>
                <a:cubicBezTo>
                  <a:pt x="10736602" y="3893354"/>
                  <a:pt x="10734551" y="3891272"/>
                  <a:pt x="10730449" y="3891272"/>
                </a:cubicBezTo>
                <a:cubicBezTo>
                  <a:pt x="10730449" y="3891272"/>
                  <a:pt x="10730449" y="3891272"/>
                  <a:pt x="10687385" y="3891272"/>
                </a:cubicBezTo>
                <a:cubicBezTo>
                  <a:pt x="10687385" y="3891272"/>
                  <a:pt x="10687385" y="3891272"/>
                  <a:pt x="10687385" y="3853806"/>
                </a:cubicBezTo>
                <a:cubicBezTo>
                  <a:pt x="10687385" y="3851725"/>
                  <a:pt x="10685334" y="3849643"/>
                  <a:pt x="10685334" y="3847562"/>
                </a:cubicBezTo>
                <a:cubicBezTo>
                  <a:pt x="10683283" y="3847562"/>
                  <a:pt x="10681232" y="3847562"/>
                  <a:pt x="10679182" y="3847562"/>
                </a:cubicBezTo>
                <a:close/>
                <a:moveTo>
                  <a:pt x="10313278" y="3818340"/>
                </a:moveTo>
                <a:cubicBezTo>
                  <a:pt x="10302968" y="3818340"/>
                  <a:pt x="10272038" y="3818340"/>
                  <a:pt x="10232861" y="3822492"/>
                </a:cubicBezTo>
                <a:cubicBezTo>
                  <a:pt x="10230798" y="3822492"/>
                  <a:pt x="10226674" y="3826644"/>
                  <a:pt x="10226674" y="3830796"/>
                </a:cubicBezTo>
                <a:cubicBezTo>
                  <a:pt x="10226674" y="3830796"/>
                  <a:pt x="10226674" y="3830796"/>
                  <a:pt x="10226674" y="4071608"/>
                </a:cubicBezTo>
                <a:cubicBezTo>
                  <a:pt x="10226674" y="4075760"/>
                  <a:pt x="10230798" y="4077836"/>
                  <a:pt x="10234922" y="4077836"/>
                </a:cubicBezTo>
                <a:cubicBezTo>
                  <a:pt x="10234922" y="4077836"/>
                  <a:pt x="10234922" y="4077836"/>
                  <a:pt x="10263790" y="4077836"/>
                </a:cubicBezTo>
                <a:cubicBezTo>
                  <a:pt x="10267914" y="4077836"/>
                  <a:pt x="10272038" y="4075760"/>
                  <a:pt x="10272038" y="4071608"/>
                </a:cubicBezTo>
                <a:cubicBezTo>
                  <a:pt x="10272038" y="4071608"/>
                  <a:pt x="10272038" y="4071608"/>
                  <a:pt x="10272038" y="3976114"/>
                </a:cubicBezTo>
                <a:cubicBezTo>
                  <a:pt x="10280286" y="3976114"/>
                  <a:pt x="10298844" y="3978189"/>
                  <a:pt x="10321526" y="3978189"/>
                </a:cubicBezTo>
                <a:cubicBezTo>
                  <a:pt x="10321526" y="3978189"/>
                  <a:pt x="10321526" y="3978189"/>
                  <a:pt x="10362766" y="4073683"/>
                </a:cubicBezTo>
                <a:cubicBezTo>
                  <a:pt x="10364828" y="4077836"/>
                  <a:pt x="10366890" y="4077836"/>
                  <a:pt x="10368952" y="4077836"/>
                </a:cubicBezTo>
                <a:cubicBezTo>
                  <a:pt x="10368952" y="4077836"/>
                  <a:pt x="10368952" y="4077836"/>
                  <a:pt x="10401944" y="4077836"/>
                </a:cubicBezTo>
                <a:cubicBezTo>
                  <a:pt x="10406068" y="4077836"/>
                  <a:pt x="10408130" y="4077836"/>
                  <a:pt x="10408130" y="4075760"/>
                </a:cubicBezTo>
                <a:cubicBezTo>
                  <a:pt x="10410192" y="4073683"/>
                  <a:pt x="10410192" y="4071608"/>
                  <a:pt x="10410192" y="4069532"/>
                </a:cubicBezTo>
                <a:lnTo>
                  <a:pt x="10362766" y="3965734"/>
                </a:lnTo>
                <a:cubicBezTo>
                  <a:pt x="10393696" y="3951202"/>
                  <a:pt x="10408130" y="3928366"/>
                  <a:pt x="10408130" y="3897226"/>
                </a:cubicBezTo>
                <a:cubicBezTo>
                  <a:pt x="10408130" y="3861935"/>
                  <a:pt x="10391634" y="3818340"/>
                  <a:pt x="10319464" y="3818340"/>
                </a:cubicBezTo>
                <a:cubicBezTo>
                  <a:pt x="10319464" y="3818340"/>
                  <a:pt x="10317402" y="3818340"/>
                  <a:pt x="10313278" y="3818340"/>
                </a:cubicBezTo>
                <a:close/>
                <a:moveTo>
                  <a:pt x="11675833" y="3785334"/>
                </a:moveTo>
                <a:cubicBezTo>
                  <a:pt x="11677894" y="3783273"/>
                  <a:pt x="11682015" y="3783273"/>
                  <a:pt x="11684076" y="3785334"/>
                </a:cubicBezTo>
                <a:cubicBezTo>
                  <a:pt x="11727344" y="3795635"/>
                  <a:pt x="11760312" y="3814179"/>
                  <a:pt x="11791218" y="3847147"/>
                </a:cubicBezTo>
                <a:cubicBezTo>
                  <a:pt x="11793278" y="3849207"/>
                  <a:pt x="11795339" y="3851267"/>
                  <a:pt x="11795339" y="3853328"/>
                </a:cubicBezTo>
                <a:cubicBezTo>
                  <a:pt x="11793278" y="3857448"/>
                  <a:pt x="11791218" y="3857448"/>
                  <a:pt x="11787097" y="3859509"/>
                </a:cubicBezTo>
                <a:cubicBezTo>
                  <a:pt x="11696438" y="3902778"/>
                  <a:pt x="11696438" y="3902778"/>
                  <a:pt x="11696438" y="3902778"/>
                </a:cubicBezTo>
                <a:cubicBezTo>
                  <a:pt x="11692317" y="3904838"/>
                  <a:pt x="11688196" y="3904838"/>
                  <a:pt x="11686136" y="3904838"/>
                </a:cubicBezTo>
                <a:cubicBezTo>
                  <a:pt x="11684076" y="3902778"/>
                  <a:pt x="11682015" y="3898657"/>
                  <a:pt x="11682015" y="3894536"/>
                </a:cubicBezTo>
                <a:cubicBezTo>
                  <a:pt x="11673773" y="3793575"/>
                  <a:pt x="11673773" y="3793575"/>
                  <a:pt x="11673773" y="3793575"/>
                </a:cubicBezTo>
                <a:cubicBezTo>
                  <a:pt x="11673773" y="3789454"/>
                  <a:pt x="11673773" y="3787394"/>
                  <a:pt x="11675833" y="3785334"/>
                </a:cubicBezTo>
                <a:close/>
                <a:moveTo>
                  <a:pt x="11618498" y="3784563"/>
                </a:moveTo>
                <a:cubicBezTo>
                  <a:pt x="11620043" y="3784306"/>
                  <a:pt x="11621589" y="3784306"/>
                  <a:pt x="11622619" y="3785338"/>
                </a:cubicBezTo>
                <a:cubicBezTo>
                  <a:pt x="11622619" y="3787403"/>
                  <a:pt x="11624679" y="3789468"/>
                  <a:pt x="11624679" y="3795663"/>
                </a:cubicBezTo>
                <a:cubicBezTo>
                  <a:pt x="11616438" y="3896851"/>
                  <a:pt x="11616438" y="3896851"/>
                  <a:pt x="11616438" y="3896851"/>
                </a:cubicBezTo>
                <a:cubicBezTo>
                  <a:pt x="11616438" y="3900981"/>
                  <a:pt x="11614377" y="3903046"/>
                  <a:pt x="11612316" y="3905111"/>
                </a:cubicBezTo>
                <a:cubicBezTo>
                  <a:pt x="11608196" y="3907176"/>
                  <a:pt x="11606135" y="3907176"/>
                  <a:pt x="11602015" y="3905111"/>
                </a:cubicBezTo>
                <a:cubicBezTo>
                  <a:pt x="11511355" y="3859680"/>
                  <a:pt x="11511355" y="3859680"/>
                  <a:pt x="11511355" y="3859680"/>
                </a:cubicBezTo>
                <a:cubicBezTo>
                  <a:pt x="11507235" y="3859680"/>
                  <a:pt x="11505174" y="3857615"/>
                  <a:pt x="11503114" y="3853485"/>
                </a:cubicBezTo>
                <a:cubicBezTo>
                  <a:pt x="11503114" y="3851419"/>
                  <a:pt x="11505174" y="3849355"/>
                  <a:pt x="11507235" y="3847289"/>
                </a:cubicBezTo>
                <a:cubicBezTo>
                  <a:pt x="11538141" y="3814249"/>
                  <a:pt x="11571108" y="3795663"/>
                  <a:pt x="11614377" y="3785338"/>
                </a:cubicBezTo>
                <a:cubicBezTo>
                  <a:pt x="11615407" y="3785338"/>
                  <a:pt x="11616952" y="3784822"/>
                  <a:pt x="11618498" y="3784563"/>
                </a:cubicBezTo>
                <a:close/>
                <a:moveTo>
                  <a:pt x="11649811" y="3749374"/>
                </a:moveTo>
                <a:cubicBezTo>
                  <a:pt x="11530058" y="3749374"/>
                  <a:pt x="11432980" y="3847500"/>
                  <a:pt x="11432980" y="3968544"/>
                </a:cubicBezTo>
                <a:cubicBezTo>
                  <a:pt x="11432980" y="4089587"/>
                  <a:pt x="11530058" y="4187713"/>
                  <a:pt x="11649811" y="4187713"/>
                </a:cubicBezTo>
                <a:cubicBezTo>
                  <a:pt x="11769564" y="4187713"/>
                  <a:pt x="11866643" y="4089587"/>
                  <a:pt x="11866643" y="3968544"/>
                </a:cubicBezTo>
                <a:cubicBezTo>
                  <a:pt x="11866643" y="3847500"/>
                  <a:pt x="11769564" y="3749374"/>
                  <a:pt x="11649811" y="3749374"/>
                </a:cubicBezTo>
                <a:close/>
                <a:moveTo>
                  <a:pt x="11649226" y="3717815"/>
                </a:moveTo>
                <a:cubicBezTo>
                  <a:pt x="11785441" y="3717815"/>
                  <a:pt x="11895865" y="3829547"/>
                  <a:pt x="11895865" y="3967376"/>
                </a:cubicBezTo>
                <a:cubicBezTo>
                  <a:pt x="11895865" y="4105204"/>
                  <a:pt x="11785441" y="4216937"/>
                  <a:pt x="11649226" y="4216937"/>
                </a:cubicBezTo>
                <a:cubicBezTo>
                  <a:pt x="11513012" y="4216937"/>
                  <a:pt x="11402588" y="4105204"/>
                  <a:pt x="11402588" y="3967376"/>
                </a:cubicBezTo>
                <a:cubicBezTo>
                  <a:pt x="11402588" y="3829547"/>
                  <a:pt x="11513012" y="3717815"/>
                  <a:pt x="11649226" y="3717815"/>
                </a:cubicBezTo>
                <a:close/>
                <a:moveTo>
                  <a:pt x="11636303" y="3639239"/>
                </a:moveTo>
                <a:cubicBezTo>
                  <a:pt x="11628077" y="3653788"/>
                  <a:pt x="11623964" y="3672494"/>
                  <a:pt x="11623964" y="3689122"/>
                </a:cubicBezTo>
                <a:cubicBezTo>
                  <a:pt x="11619850" y="3689122"/>
                  <a:pt x="11603398" y="3691200"/>
                  <a:pt x="11601342" y="3693279"/>
                </a:cubicBezTo>
                <a:cubicBezTo>
                  <a:pt x="11595172" y="3674573"/>
                  <a:pt x="11586946" y="3657945"/>
                  <a:pt x="11574607" y="3647553"/>
                </a:cubicBezTo>
                <a:cubicBezTo>
                  <a:pt x="11574607" y="3645474"/>
                  <a:pt x="11574607" y="3645474"/>
                  <a:pt x="11574607" y="3645474"/>
                </a:cubicBezTo>
                <a:cubicBezTo>
                  <a:pt x="11572550" y="3647553"/>
                  <a:pt x="11572550" y="3647553"/>
                  <a:pt x="11572550" y="3647553"/>
                </a:cubicBezTo>
                <a:cubicBezTo>
                  <a:pt x="11566381" y="3647553"/>
                  <a:pt x="11558155" y="3649631"/>
                  <a:pt x="11551985" y="3651710"/>
                </a:cubicBezTo>
                <a:cubicBezTo>
                  <a:pt x="11551985" y="3653788"/>
                  <a:pt x="11551985" y="3653788"/>
                  <a:pt x="11551985" y="3653788"/>
                </a:cubicBezTo>
                <a:cubicBezTo>
                  <a:pt x="11549928" y="3662102"/>
                  <a:pt x="11547872" y="3670416"/>
                  <a:pt x="11547872" y="3678730"/>
                </a:cubicBezTo>
                <a:cubicBezTo>
                  <a:pt x="11547872" y="3689122"/>
                  <a:pt x="11549928" y="3697436"/>
                  <a:pt x="11551985" y="3705750"/>
                </a:cubicBezTo>
                <a:cubicBezTo>
                  <a:pt x="11549928" y="3705750"/>
                  <a:pt x="11533476" y="3714063"/>
                  <a:pt x="11531420" y="3714063"/>
                </a:cubicBezTo>
                <a:cubicBezTo>
                  <a:pt x="11521137" y="3699514"/>
                  <a:pt x="11508798" y="3684965"/>
                  <a:pt x="11494402" y="3678730"/>
                </a:cubicBezTo>
                <a:cubicBezTo>
                  <a:pt x="11494402" y="3676651"/>
                  <a:pt x="11494402" y="3676651"/>
                  <a:pt x="11494402" y="3676651"/>
                </a:cubicBezTo>
                <a:cubicBezTo>
                  <a:pt x="11492346" y="3676651"/>
                  <a:pt x="11492346" y="3676651"/>
                  <a:pt x="11492346" y="3676651"/>
                </a:cubicBezTo>
                <a:cubicBezTo>
                  <a:pt x="11486176" y="3680808"/>
                  <a:pt x="11480006" y="3684965"/>
                  <a:pt x="11473837" y="3689122"/>
                </a:cubicBezTo>
                <a:cubicBezTo>
                  <a:pt x="11473837" y="3689122"/>
                  <a:pt x="11473837" y="3691200"/>
                  <a:pt x="11473837" y="3691200"/>
                </a:cubicBezTo>
                <a:cubicBezTo>
                  <a:pt x="11473837" y="3707828"/>
                  <a:pt x="11477950" y="3724456"/>
                  <a:pt x="11486176" y="3741083"/>
                </a:cubicBezTo>
                <a:cubicBezTo>
                  <a:pt x="11484120" y="3743162"/>
                  <a:pt x="11471780" y="3751476"/>
                  <a:pt x="11469724" y="3753554"/>
                </a:cubicBezTo>
                <a:cubicBezTo>
                  <a:pt x="11457385" y="3741083"/>
                  <a:pt x="11440932" y="3730691"/>
                  <a:pt x="11426536" y="3726534"/>
                </a:cubicBezTo>
                <a:cubicBezTo>
                  <a:pt x="11424480" y="3726534"/>
                  <a:pt x="11424480" y="3726534"/>
                  <a:pt x="11424480" y="3726534"/>
                </a:cubicBezTo>
                <a:cubicBezTo>
                  <a:pt x="11424480" y="3728612"/>
                  <a:pt x="11424480" y="3728612"/>
                  <a:pt x="11424480" y="3728612"/>
                </a:cubicBezTo>
                <a:cubicBezTo>
                  <a:pt x="11418310" y="3730691"/>
                  <a:pt x="11412140" y="3736926"/>
                  <a:pt x="11408027" y="3743162"/>
                </a:cubicBezTo>
                <a:cubicBezTo>
                  <a:pt x="11408027" y="3745240"/>
                  <a:pt x="11408027" y="3745240"/>
                  <a:pt x="11408027" y="3745240"/>
                </a:cubicBezTo>
                <a:cubicBezTo>
                  <a:pt x="11412140" y="3759789"/>
                  <a:pt x="11422423" y="3776417"/>
                  <a:pt x="11434763" y="3790966"/>
                </a:cubicBezTo>
                <a:cubicBezTo>
                  <a:pt x="11432706" y="3790966"/>
                  <a:pt x="11422423" y="3805515"/>
                  <a:pt x="11420366" y="3807594"/>
                </a:cubicBezTo>
                <a:cubicBezTo>
                  <a:pt x="11405971" y="3799280"/>
                  <a:pt x="11387462" y="3795123"/>
                  <a:pt x="11371010" y="3795123"/>
                </a:cubicBezTo>
                <a:cubicBezTo>
                  <a:pt x="11368953" y="3795123"/>
                  <a:pt x="11368953" y="3795123"/>
                  <a:pt x="11368953" y="3795123"/>
                </a:cubicBezTo>
                <a:cubicBezTo>
                  <a:pt x="11364840" y="3799280"/>
                  <a:pt x="11360727" y="3807594"/>
                  <a:pt x="11358671" y="3813829"/>
                </a:cubicBezTo>
                <a:cubicBezTo>
                  <a:pt x="11358671" y="3815908"/>
                  <a:pt x="11358671" y="3815908"/>
                  <a:pt x="11358671" y="3815908"/>
                </a:cubicBezTo>
                <a:cubicBezTo>
                  <a:pt x="11366897" y="3830456"/>
                  <a:pt x="11379236" y="3842927"/>
                  <a:pt x="11395688" y="3853320"/>
                </a:cubicBezTo>
                <a:cubicBezTo>
                  <a:pt x="11393632" y="3855398"/>
                  <a:pt x="11387462" y="3869947"/>
                  <a:pt x="11387462" y="3872026"/>
                </a:cubicBezTo>
                <a:cubicBezTo>
                  <a:pt x="11368953" y="3867869"/>
                  <a:pt x="11350444" y="3867869"/>
                  <a:pt x="11336049" y="3872026"/>
                </a:cubicBezTo>
                <a:cubicBezTo>
                  <a:pt x="11333992" y="3872026"/>
                  <a:pt x="11333992" y="3872026"/>
                  <a:pt x="11333992" y="3872026"/>
                </a:cubicBezTo>
                <a:cubicBezTo>
                  <a:pt x="11333992" y="3874104"/>
                  <a:pt x="11333992" y="3874104"/>
                  <a:pt x="11333992" y="3874104"/>
                </a:cubicBezTo>
                <a:cubicBezTo>
                  <a:pt x="11331936" y="3880340"/>
                  <a:pt x="11329879" y="3888653"/>
                  <a:pt x="11327823" y="3894888"/>
                </a:cubicBezTo>
                <a:cubicBezTo>
                  <a:pt x="11329879" y="3896967"/>
                  <a:pt x="11329879" y="3896967"/>
                  <a:pt x="11329879" y="3896967"/>
                </a:cubicBezTo>
                <a:cubicBezTo>
                  <a:pt x="11340162" y="3907359"/>
                  <a:pt x="11356614" y="3917752"/>
                  <a:pt x="11373066" y="3921908"/>
                </a:cubicBezTo>
                <a:cubicBezTo>
                  <a:pt x="11373066" y="3923987"/>
                  <a:pt x="11371010" y="3942693"/>
                  <a:pt x="11371010" y="3944772"/>
                </a:cubicBezTo>
                <a:cubicBezTo>
                  <a:pt x="11352501" y="3944772"/>
                  <a:pt x="11333992" y="3948928"/>
                  <a:pt x="11321653" y="3957243"/>
                </a:cubicBezTo>
                <a:cubicBezTo>
                  <a:pt x="11319596" y="3957243"/>
                  <a:pt x="11319596" y="3957243"/>
                  <a:pt x="11319596" y="3957243"/>
                </a:cubicBezTo>
                <a:cubicBezTo>
                  <a:pt x="11319596" y="3959320"/>
                  <a:pt x="11319596" y="3959320"/>
                  <a:pt x="11319596" y="3959320"/>
                </a:cubicBezTo>
                <a:cubicBezTo>
                  <a:pt x="11319596" y="3961399"/>
                  <a:pt x="11319596" y="3965556"/>
                  <a:pt x="11319596" y="3969713"/>
                </a:cubicBezTo>
                <a:cubicBezTo>
                  <a:pt x="11319596" y="3973870"/>
                  <a:pt x="11319596" y="3978027"/>
                  <a:pt x="11319596" y="3980105"/>
                </a:cubicBezTo>
                <a:cubicBezTo>
                  <a:pt x="11319596" y="3982184"/>
                  <a:pt x="11319596" y="3982184"/>
                  <a:pt x="11319596" y="3982184"/>
                </a:cubicBezTo>
                <a:cubicBezTo>
                  <a:pt x="11321653" y="3982184"/>
                  <a:pt x="11321653" y="3982184"/>
                  <a:pt x="11321653" y="3982184"/>
                </a:cubicBezTo>
                <a:cubicBezTo>
                  <a:pt x="11333992" y="3990498"/>
                  <a:pt x="11352501" y="3994655"/>
                  <a:pt x="11371010" y="3994655"/>
                </a:cubicBezTo>
                <a:cubicBezTo>
                  <a:pt x="11371010" y="3998811"/>
                  <a:pt x="11373066" y="4015439"/>
                  <a:pt x="11375123" y="4017517"/>
                </a:cubicBezTo>
                <a:cubicBezTo>
                  <a:pt x="11356614" y="4023752"/>
                  <a:pt x="11340162" y="4032066"/>
                  <a:pt x="11329879" y="4044537"/>
                </a:cubicBezTo>
                <a:cubicBezTo>
                  <a:pt x="11327823" y="4044537"/>
                  <a:pt x="11327823" y="4044537"/>
                  <a:pt x="11327823" y="4044537"/>
                </a:cubicBezTo>
                <a:cubicBezTo>
                  <a:pt x="11327823" y="4046616"/>
                  <a:pt x="11327823" y="4046616"/>
                  <a:pt x="11327823" y="4046616"/>
                </a:cubicBezTo>
                <a:cubicBezTo>
                  <a:pt x="11329879" y="4052851"/>
                  <a:pt x="11331936" y="4061165"/>
                  <a:pt x="11333992" y="4067401"/>
                </a:cubicBezTo>
                <a:cubicBezTo>
                  <a:pt x="11336049" y="4067401"/>
                  <a:pt x="11336049" y="4067401"/>
                  <a:pt x="11336049" y="4067401"/>
                </a:cubicBezTo>
                <a:cubicBezTo>
                  <a:pt x="11350444" y="4073636"/>
                  <a:pt x="11371010" y="4071557"/>
                  <a:pt x="11387462" y="4067401"/>
                </a:cubicBezTo>
                <a:cubicBezTo>
                  <a:pt x="11387462" y="4069478"/>
                  <a:pt x="11395688" y="4086107"/>
                  <a:pt x="11395688" y="4088184"/>
                </a:cubicBezTo>
                <a:cubicBezTo>
                  <a:pt x="11381292" y="4096498"/>
                  <a:pt x="11366897" y="4111048"/>
                  <a:pt x="11358671" y="4125597"/>
                </a:cubicBezTo>
                <a:cubicBezTo>
                  <a:pt x="11358671" y="4127675"/>
                  <a:pt x="11358671" y="4127675"/>
                  <a:pt x="11358671" y="4127675"/>
                </a:cubicBezTo>
                <a:cubicBezTo>
                  <a:pt x="11360727" y="4131833"/>
                  <a:pt x="11366897" y="4140146"/>
                  <a:pt x="11371010" y="4146381"/>
                </a:cubicBezTo>
                <a:cubicBezTo>
                  <a:pt x="11387462" y="4146381"/>
                  <a:pt x="11405971" y="4142225"/>
                  <a:pt x="11422423" y="4131833"/>
                </a:cubicBezTo>
                <a:cubicBezTo>
                  <a:pt x="11422423" y="4133910"/>
                  <a:pt x="11432706" y="4148460"/>
                  <a:pt x="11434763" y="4150539"/>
                </a:cubicBezTo>
                <a:cubicBezTo>
                  <a:pt x="11422423" y="4163009"/>
                  <a:pt x="11412140" y="4179636"/>
                  <a:pt x="11408027" y="4196265"/>
                </a:cubicBezTo>
                <a:cubicBezTo>
                  <a:pt x="11410084" y="4198342"/>
                  <a:pt x="11410084" y="4198342"/>
                  <a:pt x="11410084" y="4198342"/>
                </a:cubicBezTo>
                <a:cubicBezTo>
                  <a:pt x="11412140" y="4202500"/>
                  <a:pt x="11420366" y="4208735"/>
                  <a:pt x="11424480" y="4212892"/>
                </a:cubicBezTo>
                <a:cubicBezTo>
                  <a:pt x="11426536" y="4212892"/>
                  <a:pt x="11426536" y="4212892"/>
                  <a:pt x="11426536" y="4212892"/>
                </a:cubicBezTo>
                <a:cubicBezTo>
                  <a:pt x="11440932" y="4208735"/>
                  <a:pt x="11457385" y="4200421"/>
                  <a:pt x="11471780" y="4185872"/>
                </a:cubicBezTo>
                <a:cubicBezTo>
                  <a:pt x="11473837" y="4187951"/>
                  <a:pt x="11486176" y="4198342"/>
                  <a:pt x="11488233" y="4200421"/>
                </a:cubicBezTo>
                <a:cubicBezTo>
                  <a:pt x="11480006" y="4217048"/>
                  <a:pt x="11475894" y="4233677"/>
                  <a:pt x="11475894" y="4250304"/>
                </a:cubicBezTo>
                <a:cubicBezTo>
                  <a:pt x="11475894" y="4250304"/>
                  <a:pt x="11475894" y="4252383"/>
                  <a:pt x="11475894" y="4252383"/>
                </a:cubicBezTo>
                <a:cubicBezTo>
                  <a:pt x="11480006" y="4256539"/>
                  <a:pt x="11488233" y="4260697"/>
                  <a:pt x="11494402" y="4262774"/>
                </a:cubicBezTo>
                <a:cubicBezTo>
                  <a:pt x="11494402" y="4264853"/>
                  <a:pt x="11494402" y="4264853"/>
                  <a:pt x="11494402" y="4264853"/>
                </a:cubicBezTo>
                <a:cubicBezTo>
                  <a:pt x="11496459" y="4262774"/>
                  <a:pt x="11496459" y="4262774"/>
                  <a:pt x="11496459" y="4262774"/>
                </a:cubicBezTo>
                <a:cubicBezTo>
                  <a:pt x="11510854" y="4254461"/>
                  <a:pt x="11523194" y="4241990"/>
                  <a:pt x="11533476" y="4225363"/>
                </a:cubicBezTo>
                <a:cubicBezTo>
                  <a:pt x="11535533" y="4227441"/>
                  <a:pt x="11549928" y="4233677"/>
                  <a:pt x="11551985" y="4233677"/>
                </a:cubicBezTo>
                <a:cubicBezTo>
                  <a:pt x="11549928" y="4241990"/>
                  <a:pt x="11549928" y="4252383"/>
                  <a:pt x="11549928" y="4260697"/>
                </a:cubicBezTo>
                <a:cubicBezTo>
                  <a:pt x="11549928" y="4269010"/>
                  <a:pt x="11549928" y="4279403"/>
                  <a:pt x="11551985" y="4285638"/>
                </a:cubicBezTo>
                <a:cubicBezTo>
                  <a:pt x="11551985" y="4287716"/>
                  <a:pt x="11551985" y="4287716"/>
                  <a:pt x="11551985" y="4287716"/>
                </a:cubicBezTo>
                <a:cubicBezTo>
                  <a:pt x="11554042" y="4287716"/>
                  <a:pt x="11554042" y="4287716"/>
                  <a:pt x="11554042" y="4287716"/>
                </a:cubicBezTo>
                <a:cubicBezTo>
                  <a:pt x="11558155" y="4289795"/>
                  <a:pt x="11568437" y="4291873"/>
                  <a:pt x="11574607" y="4293951"/>
                </a:cubicBezTo>
                <a:cubicBezTo>
                  <a:pt x="11576663" y="4293951"/>
                  <a:pt x="11576663" y="4293951"/>
                  <a:pt x="11576663" y="4293951"/>
                </a:cubicBezTo>
                <a:cubicBezTo>
                  <a:pt x="11586946" y="4281481"/>
                  <a:pt x="11597229" y="4264853"/>
                  <a:pt x="11601342" y="4248226"/>
                </a:cubicBezTo>
                <a:cubicBezTo>
                  <a:pt x="11603398" y="4248226"/>
                  <a:pt x="11621907" y="4250304"/>
                  <a:pt x="11623964" y="4250304"/>
                </a:cubicBezTo>
                <a:cubicBezTo>
                  <a:pt x="11623964" y="4269010"/>
                  <a:pt x="11628077" y="4287716"/>
                  <a:pt x="11636303" y="4302265"/>
                </a:cubicBezTo>
                <a:cubicBezTo>
                  <a:pt x="11638359" y="4302265"/>
                  <a:pt x="11638359" y="4302265"/>
                  <a:pt x="11638359" y="4302265"/>
                </a:cubicBezTo>
                <a:cubicBezTo>
                  <a:pt x="11644529" y="4302265"/>
                  <a:pt x="11654812" y="4302265"/>
                  <a:pt x="11658925" y="4302265"/>
                </a:cubicBezTo>
                <a:cubicBezTo>
                  <a:pt x="11660982" y="4302265"/>
                  <a:pt x="11660982" y="4302265"/>
                  <a:pt x="11660982" y="4302265"/>
                </a:cubicBezTo>
                <a:cubicBezTo>
                  <a:pt x="11669208" y="4287716"/>
                  <a:pt x="11673321" y="4269010"/>
                  <a:pt x="11675378" y="4250304"/>
                </a:cubicBezTo>
                <a:cubicBezTo>
                  <a:pt x="11677434" y="4250304"/>
                  <a:pt x="11693886" y="4248226"/>
                  <a:pt x="11695943" y="4248226"/>
                </a:cubicBezTo>
                <a:cubicBezTo>
                  <a:pt x="11700056" y="4264853"/>
                  <a:pt x="11710338" y="4281481"/>
                  <a:pt x="11722678" y="4293951"/>
                </a:cubicBezTo>
                <a:cubicBezTo>
                  <a:pt x="11728847" y="4291873"/>
                  <a:pt x="11739130" y="4289795"/>
                  <a:pt x="11743243" y="4287716"/>
                </a:cubicBezTo>
                <a:cubicBezTo>
                  <a:pt x="11745300" y="4287716"/>
                  <a:pt x="11745300" y="4287716"/>
                  <a:pt x="11745300" y="4287716"/>
                </a:cubicBezTo>
                <a:cubicBezTo>
                  <a:pt x="11747356" y="4279403"/>
                  <a:pt x="11747356" y="4269010"/>
                  <a:pt x="11747356" y="4260697"/>
                </a:cubicBezTo>
                <a:cubicBezTo>
                  <a:pt x="11747356" y="4252383"/>
                  <a:pt x="11747356" y="4241990"/>
                  <a:pt x="11745300" y="4233677"/>
                </a:cubicBezTo>
                <a:cubicBezTo>
                  <a:pt x="11747356" y="4233677"/>
                  <a:pt x="11763808" y="4227441"/>
                  <a:pt x="11765865" y="4225363"/>
                </a:cubicBezTo>
                <a:cubicBezTo>
                  <a:pt x="11774091" y="4241990"/>
                  <a:pt x="11788487" y="4254461"/>
                  <a:pt x="11802882" y="4262774"/>
                </a:cubicBezTo>
                <a:cubicBezTo>
                  <a:pt x="11809052" y="4260697"/>
                  <a:pt x="11817278" y="4256539"/>
                  <a:pt x="11821391" y="4252383"/>
                </a:cubicBezTo>
                <a:cubicBezTo>
                  <a:pt x="11823448" y="4250304"/>
                  <a:pt x="11823448" y="4250304"/>
                  <a:pt x="11823448" y="4250304"/>
                </a:cubicBezTo>
                <a:cubicBezTo>
                  <a:pt x="11823448" y="4250304"/>
                  <a:pt x="11823448" y="4250304"/>
                  <a:pt x="11823448" y="4248226"/>
                </a:cubicBezTo>
                <a:cubicBezTo>
                  <a:pt x="11823448" y="4233677"/>
                  <a:pt x="11817278" y="4214971"/>
                  <a:pt x="11809052" y="4200421"/>
                </a:cubicBezTo>
                <a:cubicBezTo>
                  <a:pt x="11811108" y="4198342"/>
                  <a:pt x="11823448" y="4187951"/>
                  <a:pt x="11825504" y="4185872"/>
                </a:cubicBezTo>
                <a:cubicBezTo>
                  <a:pt x="11839900" y="4198342"/>
                  <a:pt x="11856352" y="4208735"/>
                  <a:pt x="11870748" y="4212892"/>
                </a:cubicBezTo>
                <a:cubicBezTo>
                  <a:pt x="11872805" y="4212892"/>
                  <a:pt x="11872805" y="4212892"/>
                  <a:pt x="11872805" y="4212892"/>
                </a:cubicBezTo>
                <a:cubicBezTo>
                  <a:pt x="11876918" y="4208735"/>
                  <a:pt x="11885144" y="4202500"/>
                  <a:pt x="11887201" y="4196265"/>
                </a:cubicBezTo>
                <a:cubicBezTo>
                  <a:pt x="11889257" y="4196265"/>
                  <a:pt x="11889257" y="4196265"/>
                  <a:pt x="11889257" y="4196265"/>
                </a:cubicBezTo>
                <a:cubicBezTo>
                  <a:pt x="11885144" y="4179636"/>
                  <a:pt x="11874861" y="4163009"/>
                  <a:pt x="11862522" y="4150539"/>
                </a:cubicBezTo>
                <a:cubicBezTo>
                  <a:pt x="11864579" y="4148460"/>
                  <a:pt x="11874861" y="4133910"/>
                  <a:pt x="11874861" y="4131833"/>
                </a:cubicBezTo>
                <a:cubicBezTo>
                  <a:pt x="11891314" y="4140146"/>
                  <a:pt x="11909822" y="4146381"/>
                  <a:pt x="11926275" y="4146381"/>
                </a:cubicBezTo>
                <a:cubicBezTo>
                  <a:pt x="11928331" y="4144303"/>
                  <a:pt x="11928331" y="4144303"/>
                  <a:pt x="11928331" y="4144303"/>
                </a:cubicBezTo>
                <a:cubicBezTo>
                  <a:pt x="11930388" y="4140146"/>
                  <a:pt x="11936557" y="4131833"/>
                  <a:pt x="11938614" y="4125597"/>
                </a:cubicBezTo>
                <a:cubicBezTo>
                  <a:pt x="11938614" y="4123519"/>
                  <a:pt x="11938614" y="4123519"/>
                  <a:pt x="11938614" y="4123519"/>
                </a:cubicBezTo>
                <a:cubicBezTo>
                  <a:pt x="11930388" y="4111048"/>
                  <a:pt x="11915992" y="4096498"/>
                  <a:pt x="11901596" y="4088184"/>
                </a:cubicBezTo>
                <a:cubicBezTo>
                  <a:pt x="11901596" y="4084028"/>
                  <a:pt x="11909822" y="4069478"/>
                  <a:pt x="11909822" y="4067401"/>
                </a:cubicBezTo>
                <a:cubicBezTo>
                  <a:pt x="11926275" y="4071557"/>
                  <a:pt x="11944784" y="4071557"/>
                  <a:pt x="11961236" y="4067401"/>
                </a:cubicBezTo>
                <a:cubicBezTo>
                  <a:pt x="11963292" y="4067401"/>
                  <a:pt x="11963292" y="4067401"/>
                  <a:pt x="11963292" y="4067401"/>
                </a:cubicBezTo>
                <a:cubicBezTo>
                  <a:pt x="11965349" y="4061165"/>
                  <a:pt x="11967405" y="4052851"/>
                  <a:pt x="11967405" y="4046616"/>
                </a:cubicBezTo>
                <a:cubicBezTo>
                  <a:pt x="11967405" y="4044537"/>
                  <a:pt x="11967405" y="4044537"/>
                  <a:pt x="11967405" y="4044537"/>
                </a:cubicBezTo>
                <a:cubicBezTo>
                  <a:pt x="11957123" y="4032066"/>
                  <a:pt x="11940670" y="4023752"/>
                  <a:pt x="11922162" y="4017517"/>
                </a:cubicBezTo>
                <a:cubicBezTo>
                  <a:pt x="11924218" y="4015439"/>
                  <a:pt x="11926275" y="3998811"/>
                  <a:pt x="11926275" y="3996733"/>
                </a:cubicBezTo>
                <a:cubicBezTo>
                  <a:pt x="11944784" y="3996733"/>
                  <a:pt x="11963292" y="3990498"/>
                  <a:pt x="11975632" y="3982184"/>
                </a:cubicBezTo>
                <a:cubicBezTo>
                  <a:pt x="11977688" y="3982184"/>
                  <a:pt x="11977688" y="3982184"/>
                  <a:pt x="11977688" y="3982184"/>
                </a:cubicBezTo>
                <a:cubicBezTo>
                  <a:pt x="11977688" y="3978027"/>
                  <a:pt x="11977688" y="3973870"/>
                  <a:pt x="11977688" y="3969713"/>
                </a:cubicBezTo>
                <a:cubicBezTo>
                  <a:pt x="11977688" y="3967634"/>
                  <a:pt x="11977688" y="3963478"/>
                  <a:pt x="11977688" y="3959320"/>
                </a:cubicBezTo>
                <a:cubicBezTo>
                  <a:pt x="11975632" y="3959320"/>
                  <a:pt x="11975632" y="3959320"/>
                  <a:pt x="11975632" y="3959320"/>
                </a:cubicBezTo>
                <a:cubicBezTo>
                  <a:pt x="11963292" y="3951007"/>
                  <a:pt x="11944784" y="3944772"/>
                  <a:pt x="11926275" y="3944772"/>
                </a:cubicBezTo>
                <a:cubicBezTo>
                  <a:pt x="11926275" y="3942693"/>
                  <a:pt x="11924218" y="3926066"/>
                  <a:pt x="11924218" y="3923987"/>
                </a:cubicBezTo>
                <a:cubicBezTo>
                  <a:pt x="11940670" y="3917752"/>
                  <a:pt x="11957123" y="3909438"/>
                  <a:pt x="11967405" y="3896967"/>
                </a:cubicBezTo>
                <a:cubicBezTo>
                  <a:pt x="11969462" y="3896967"/>
                  <a:pt x="11969462" y="3896967"/>
                  <a:pt x="11969462" y="3896967"/>
                </a:cubicBezTo>
                <a:cubicBezTo>
                  <a:pt x="11969462" y="3894888"/>
                  <a:pt x="11969462" y="3894888"/>
                  <a:pt x="11969462" y="3894888"/>
                </a:cubicBezTo>
                <a:cubicBezTo>
                  <a:pt x="11967405" y="3888653"/>
                  <a:pt x="11965349" y="3880340"/>
                  <a:pt x="11963292" y="3874104"/>
                </a:cubicBezTo>
                <a:cubicBezTo>
                  <a:pt x="11961236" y="3874104"/>
                  <a:pt x="11961236" y="3874104"/>
                  <a:pt x="11961236" y="3874104"/>
                </a:cubicBezTo>
                <a:cubicBezTo>
                  <a:pt x="11946840" y="3867869"/>
                  <a:pt x="11928331" y="3869947"/>
                  <a:pt x="11909822" y="3874104"/>
                </a:cubicBezTo>
                <a:cubicBezTo>
                  <a:pt x="11909822" y="3872026"/>
                  <a:pt x="11903653" y="3855398"/>
                  <a:pt x="11901596" y="3853320"/>
                </a:cubicBezTo>
                <a:cubicBezTo>
                  <a:pt x="11918049" y="3845006"/>
                  <a:pt x="11930388" y="3830456"/>
                  <a:pt x="11938614" y="3815908"/>
                </a:cubicBezTo>
                <a:cubicBezTo>
                  <a:pt x="11938614" y="3813829"/>
                  <a:pt x="11938614" y="3813829"/>
                  <a:pt x="11938614" y="3813829"/>
                </a:cubicBezTo>
                <a:cubicBezTo>
                  <a:pt x="11936557" y="3809672"/>
                  <a:pt x="11932444" y="3801358"/>
                  <a:pt x="11928331" y="3795123"/>
                </a:cubicBezTo>
                <a:cubicBezTo>
                  <a:pt x="11926275" y="3795123"/>
                  <a:pt x="11926275" y="3795123"/>
                  <a:pt x="11926275" y="3795123"/>
                </a:cubicBezTo>
                <a:cubicBezTo>
                  <a:pt x="11909822" y="3795123"/>
                  <a:pt x="11891314" y="3799280"/>
                  <a:pt x="11876918" y="3807594"/>
                </a:cubicBezTo>
                <a:cubicBezTo>
                  <a:pt x="11874861" y="3807594"/>
                  <a:pt x="11864579" y="3793044"/>
                  <a:pt x="11862522" y="3790966"/>
                </a:cubicBezTo>
                <a:cubicBezTo>
                  <a:pt x="11874861" y="3778495"/>
                  <a:pt x="11885144" y="3761868"/>
                  <a:pt x="11889257" y="3745240"/>
                </a:cubicBezTo>
                <a:cubicBezTo>
                  <a:pt x="11889257" y="3743162"/>
                  <a:pt x="11889257" y="3743162"/>
                  <a:pt x="11889257" y="3743162"/>
                </a:cubicBezTo>
                <a:cubicBezTo>
                  <a:pt x="11885144" y="3739005"/>
                  <a:pt x="11878975" y="3732769"/>
                  <a:pt x="11872805" y="3728612"/>
                </a:cubicBezTo>
                <a:cubicBezTo>
                  <a:pt x="11856352" y="3732769"/>
                  <a:pt x="11839900" y="3741083"/>
                  <a:pt x="11827561" y="3753554"/>
                </a:cubicBezTo>
                <a:cubicBezTo>
                  <a:pt x="11825504" y="3753554"/>
                  <a:pt x="11811108" y="3743162"/>
                  <a:pt x="11809052" y="3741083"/>
                </a:cubicBezTo>
                <a:cubicBezTo>
                  <a:pt x="11819334" y="3724456"/>
                  <a:pt x="11823448" y="3707828"/>
                  <a:pt x="11823448" y="3691200"/>
                </a:cubicBezTo>
                <a:cubicBezTo>
                  <a:pt x="11823448" y="3691200"/>
                  <a:pt x="11823448" y="3689122"/>
                  <a:pt x="11823448" y="3689122"/>
                </a:cubicBezTo>
                <a:cubicBezTo>
                  <a:pt x="11817278" y="3684965"/>
                  <a:pt x="11809052" y="3680808"/>
                  <a:pt x="11804939" y="3678730"/>
                </a:cubicBezTo>
                <a:cubicBezTo>
                  <a:pt x="11802882" y="3676651"/>
                  <a:pt x="11802882" y="3676651"/>
                  <a:pt x="11802882" y="3676651"/>
                </a:cubicBezTo>
                <a:cubicBezTo>
                  <a:pt x="11802882" y="3678730"/>
                  <a:pt x="11802882" y="3678730"/>
                  <a:pt x="11802882" y="3678730"/>
                </a:cubicBezTo>
                <a:cubicBezTo>
                  <a:pt x="11788487" y="3684965"/>
                  <a:pt x="11776147" y="3699514"/>
                  <a:pt x="11765865" y="3714063"/>
                </a:cubicBezTo>
                <a:cubicBezTo>
                  <a:pt x="11763808" y="3714063"/>
                  <a:pt x="11747356" y="3707828"/>
                  <a:pt x="11745300" y="3705750"/>
                </a:cubicBezTo>
                <a:cubicBezTo>
                  <a:pt x="11747356" y="3697436"/>
                  <a:pt x="11749412" y="3689122"/>
                  <a:pt x="11749412" y="3678730"/>
                </a:cubicBezTo>
                <a:cubicBezTo>
                  <a:pt x="11749412" y="3670416"/>
                  <a:pt x="11747356" y="3662102"/>
                  <a:pt x="11745300" y="3653788"/>
                </a:cubicBezTo>
                <a:cubicBezTo>
                  <a:pt x="11745300" y="3651710"/>
                  <a:pt x="11745300" y="3651710"/>
                  <a:pt x="11745300" y="3651710"/>
                </a:cubicBezTo>
                <a:cubicBezTo>
                  <a:pt x="11743243" y="3651710"/>
                  <a:pt x="11743243" y="3651710"/>
                  <a:pt x="11743243" y="3651710"/>
                </a:cubicBezTo>
                <a:cubicBezTo>
                  <a:pt x="11739130" y="3649631"/>
                  <a:pt x="11730904" y="3647553"/>
                  <a:pt x="11722678" y="3647553"/>
                </a:cubicBezTo>
                <a:cubicBezTo>
                  <a:pt x="11710338" y="3657945"/>
                  <a:pt x="11700056" y="3674573"/>
                  <a:pt x="11695943" y="3693279"/>
                </a:cubicBezTo>
                <a:cubicBezTo>
                  <a:pt x="11693886" y="3691200"/>
                  <a:pt x="11677434" y="3689122"/>
                  <a:pt x="11673321" y="3689122"/>
                </a:cubicBezTo>
                <a:cubicBezTo>
                  <a:pt x="11673321" y="3672494"/>
                  <a:pt x="11669208" y="3653788"/>
                  <a:pt x="11660982" y="3639239"/>
                </a:cubicBezTo>
                <a:cubicBezTo>
                  <a:pt x="11658925" y="3639239"/>
                  <a:pt x="11658925" y="3639239"/>
                  <a:pt x="11658925" y="3639239"/>
                </a:cubicBezTo>
                <a:cubicBezTo>
                  <a:pt x="11652756" y="3637160"/>
                  <a:pt x="11644529" y="3637160"/>
                  <a:pt x="11638359" y="3639239"/>
                </a:cubicBezTo>
                <a:cubicBezTo>
                  <a:pt x="11636303" y="3639239"/>
                  <a:pt x="11636303" y="3639239"/>
                  <a:pt x="11636303" y="3639239"/>
                </a:cubicBezTo>
                <a:close/>
                <a:moveTo>
                  <a:pt x="0" y="0"/>
                </a:moveTo>
                <a:lnTo>
                  <a:pt x="12192000" y="0"/>
                </a:lnTo>
                <a:lnTo>
                  <a:pt x="12192000" y="4454665"/>
                </a:lnTo>
                <a:lnTo>
                  <a:pt x="0" y="4454665"/>
                </a:lnTo>
                <a:lnTo>
                  <a:pt x="0" y="4454664"/>
                </a:lnTo>
                <a:lnTo>
                  <a:pt x="0" y="3869777"/>
                </a:lnTo>
                <a:close/>
              </a:path>
            </a:pathLst>
          </a:custGeom>
        </p:spPr>
        <p:txBody>
          <a:bodyPr wrap="square">
            <a:noAutofit/>
          </a:bodyPr>
          <a:lstStyle/>
          <a:p>
            <a:endParaRPr lang="en-US"/>
          </a:p>
        </p:txBody>
      </p:sp>
      <p:sp>
        <p:nvSpPr>
          <p:cNvPr id="9" name="Freeform: Shape 8">
            <a:extLst>
              <a:ext uri="{FF2B5EF4-FFF2-40B4-BE49-F238E27FC236}">
                <a16:creationId xmlns:a16="http://schemas.microsoft.com/office/drawing/2014/main" id="{DA9A7530-18B5-41FC-A93D-F8CA8070C837}"/>
              </a:ext>
            </a:extLst>
          </p:cNvPr>
          <p:cNvSpPr/>
          <p:nvPr userDrawn="1"/>
        </p:nvSpPr>
        <p:spPr>
          <a:xfrm>
            <a:off x="0" y="2403335"/>
            <a:ext cx="12192000" cy="4454665"/>
          </a:xfrm>
          <a:custGeom>
            <a:avLst/>
            <a:gdLst>
              <a:gd name="connsiteX0" fmla="*/ 11603402 w 12192000"/>
              <a:gd name="connsiteY0" fmla="*/ 4036670 h 4454665"/>
              <a:gd name="connsiteX1" fmla="*/ 11613605 w 12192000"/>
              <a:gd name="connsiteY1" fmla="*/ 4036670 h 4454665"/>
              <a:gd name="connsiteX2" fmla="*/ 11617686 w 12192000"/>
              <a:gd name="connsiteY2" fmla="*/ 4045008 h 4454665"/>
              <a:gd name="connsiteX3" fmla="*/ 11623808 w 12192000"/>
              <a:gd name="connsiteY3" fmla="*/ 4147152 h 4454665"/>
              <a:gd name="connsiteX4" fmla="*/ 11621767 w 12192000"/>
              <a:gd name="connsiteY4" fmla="*/ 4157574 h 4454665"/>
              <a:gd name="connsiteX5" fmla="*/ 11615645 w 12192000"/>
              <a:gd name="connsiteY5" fmla="*/ 4157574 h 4454665"/>
              <a:gd name="connsiteX6" fmla="*/ 11509533 w 12192000"/>
              <a:gd name="connsiteY6" fmla="*/ 4095038 h 4454665"/>
              <a:gd name="connsiteX7" fmla="*/ 11505451 w 12192000"/>
              <a:gd name="connsiteY7" fmla="*/ 4088785 h 4454665"/>
              <a:gd name="connsiteX8" fmla="*/ 11505451 w 12192000"/>
              <a:gd name="connsiteY8" fmla="*/ 4086699 h 4454665"/>
              <a:gd name="connsiteX9" fmla="*/ 11511573 w 12192000"/>
              <a:gd name="connsiteY9" fmla="*/ 4082530 h 4454665"/>
              <a:gd name="connsiteX10" fmla="*/ 11603402 w 12192000"/>
              <a:gd name="connsiteY10" fmla="*/ 4036670 h 4454665"/>
              <a:gd name="connsiteX11" fmla="*/ 11686136 w 12192000"/>
              <a:gd name="connsiteY11" fmla="*/ 4034586 h 4454665"/>
              <a:gd name="connsiteX12" fmla="*/ 11696438 w 12192000"/>
              <a:gd name="connsiteY12" fmla="*/ 4034586 h 4454665"/>
              <a:gd name="connsiteX13" fmla="*/ 11787097 w 12192000"/>
              <a:gd name="connsiteY13" fmla="*/ 4080352 h 4454665"/>
              <a:gd name="connsiteX14" fmla="*/ 11795339 w 12192000"/>
              <a:gd name="connsiteY14" fmla="*/ 4086593 h 4454665"/>
              <a:gd name="connsiteX15" fmla="*/ 11791218 w 12192000"/>
              <a:gd name="connsiteY15" fmla="*/ 4092833 h 4454665"/>
              <a:gd name="connsiteX16" fmla="*/ 11684076 w 12192000"/>
              <a:gd name="connsiteY16" fmla="*/ 4155241 h 4454665"/>
              <a:gd name="connsiteX17" fmla="*/ 11675833 w 12192000"/>
              <a:gd name="connsiteY17" fmla="*/ 4155241 h 4454665"/>
              <a:gd name="connsiteX18" fmla="*/ 11673773 w 12192000"/>
              <a:gd name="connsiteY18" fmla="*/ 4146920 h 4454665"/>
              <a:gd name="connsiteX19" fmla="*/ 11682015 w 12192000"/>
              <a:gd name="connsiteY19" fmla="*/ 4042907 h 4454665"/>
              <a:gd name="connsiteX20" fmla="*/ 11686136 w 12192000"/>
              <a:gd name="connsiteY20" fmla="*/ 4034586 h 4454665"/>
              <a:gd name="connsiteX21" fmla="*/ 10868401 w 12192000"/>
              <a:gd name="connsiteY21" fmla="*/ 3994843 h 4454665"/>
              <a:gd name="connsiteX22" fmla="*/ 10868401 w 12192000"/>
              <a:gd name="connsiteY22" fmla="*/ 4038046 h 4454665"/>
              <a:gd name="connsiteX23" fmla="*/ 10820512 w 12192000"/>
              <a:gd name="connsiteY23" fmla="*/ 4046275 h 4454665"/>
              <a:gd name="connsiteX24" fmla="*/ 10801773 w 12192000"/>
              <a:gd name="connsiteY24" fmla="*/ 4021588 h 4454665"/>
              <a:gd name="connsiteX25" fmla="*/ 10826759 w 12192000"/>
              <a:gd name="connsiteY25" fmla="*/ 3996901 h 4454665"/>
              <a:gd name="connsiteX26" fmla="*/ 10518900 w 12192000"/>
              <a:gd name="connsiteY26" fmla="*/ 3924709 h 4454665"/>
              <a:gd name="connsiteX27" fmla="*/ 10559811 w 12192000"/>
              <a:gd name="connsiteY27" fmla="*/ 3984908 h 4454665"/>
              <a:gd name="connsiteX28" fmla="*/ 10518900 w 12192000"/>
              <a:gd name="connsiteY28" fmla="*/ 4045106 h 4454665"/>
              <a:gd name="connsiteX29" fmla="*/ 10477988 w 12192000"/>
              <a:gd name="connsiteY29" fmla="*/ 3984908 h 4454665"/>
              <a:gd name="connsiteX30" fmla="*/ 10518900 w 12192000"/>
              <a:gd name="connsiteY30" fmla="*/ 3924709 h 4454665"/>
              <a:gd name="connsiteX31" fmla="*/ 11673123 w 12192000"/>
              <a:gd name="connsiteY31" fmla="*/ 3916397 h 4454665"/>
              <a:gd name="connsiteX32" fmla="*/ 11682116 w 12192000"/>
              <a:gd name="connsiteY32" fmla="*/ 3917436 h 4454665"/>
              <a:gd name="connsiteX33" fmla="*/ 11708840 w 12192000"/>
              <a:gd name="connsiteY33" fmla="*/ 3969387 h 4454665"/>
              <a:gd name="connsiteX34" fmla="*/ 11649226 w 12192000"/>
              <a:gd name="connsiteY34" fmla="*/ 4027572 h 4454665"/>
              <a:gd name="connsiteX35" fmla="*/ 11589612 w 12192000"/>
              <a:gd name="connsiteY35" fmla="*/ 3969387 h 4454665"/>
              <a:gd name="connsiteX36" fmla="*/ 11616336 w 12192000"/>
              <a:gd name="connsiteY36" fmla="*/ 3919515 h 4454665"/>
              <a:gd name="connsiteX37" fmla="*/ 11632781 w 12192000"/>
              <a:gd name="connsiteY37" fmla="*/ 3921592 h 4454665"/>
              <a:gd name="connsiteX38" fmla="*/ 11630725 w 12192000"/>
              <a:gd name="connsiteY38" fmla="*/ 3938217 h 4454665"/>
              <a:gd name="connsiteX39" fmla="*/ 11614280 w 12192000"/>
              <a:gd name="connsiteY39" fmla="*/ 3969387 h 4454665"/>
              <a:gd name="connsiteX40" fmla="*/ 11649226 w 12192000"/>
              <a:gd name="connsiteY40" fmla="*/ 4004714 h 4454665"/>
              <a:gd name="connsiteX41" fmla="*/ 11684172 w 12192000"/>
              <a:gd name="connsiteY41" fmla="*/ 3969387 h 4454665"/>
              <a:gd name="connsiteX42" fmla="*/ 11667727 w 12192000"/>
              <a:gd name="connsiteY42" fmla="*/ 3938217 h 4454665"/>
              <a:gd name="connsiteX43" fmla="*/ 11665671 w 12192000"/>
              <a:gd name="connsiteY43" fmla="*/ 3921592 h 4454665"/>
              <a:gd name="connsiteX44" fmla="*/ 11673123 w 12192000"/>
              <a:gd name="connsiteY44" fmla="*/ 3916397 h 4454665"/>
              <a:gd name="connsiteX45" fmla="*/ 11822057 w 12192000"/>
              <a:gd name="connsiteY45" fmla="*/ 3901331 h 4454665"/>
              <a:gd name="connsiteX46" fmla="*/ 11826190 w 12192000"/>
              <a:gd name="connsiteY46" fmla="*/ 3907560 h 4454665"/>
              <a:gd name="connsiteX47" fmla="*/ 11826190 w 12192000"/>
              <a:gd name="connsiteY47" fmla="*/ 4032127 h 4454665"/>
              <a:gd name="connsiteX48" fmla="*/ 11822057 w 12192000"/>
              <a:gd name="connsiteY48" fmla="*/ 4038355 h 4454665"/>
              <a:gd name="connsiteX49" fmla="*/ 11813791 w 12192000"/>
              <a:gd name="connsiteY49" fmla="*/ 4036279 h 4454665"/>
              <a:gd name="connsiteX50" fmla="*/ 11729066 w 12192000"/>
              <a:gd name="connsiteY50" fmla="*/ 3978147 h 4454665"/>
              <a:gd name="connsiteX51" fmla="*/ 11722867 w 12192000"/>
              <a:gd name="connsiteY51" fmla="*/ 3969843 h 4454665"/>
              <a:gd name="connsiteX52" fmla="*/ 11729066 w 12192000"/>
              <a:gd name="connsiteY52" fmla="*/ 3961539 h 4454665"/>
              <a:gd name="connsiteX53" fmla="*/ 11813791 w 12192000"/>
              <a:gd name="connsiteY53" fmla="*/ 3903408 h 4454665"/>
              <a:gd name="connsiteX54" fmla="*/ 11822057 w 12192000"/>
              <a:gd name="connsiteY54" fmla="*/ 3901331 h 4454665"/>
              <a:gd name="connsiteX55" fmla="*/ 11476229 w 12192000"/>
              <a:gd name="connsiteY55" fmla="*/ 3901331 h 4454665"/>
              <a:gd name="connsiteX56" fmla="*/ 11484412 w 12192000"/>
              <a:gd name="connsiteY56" fmla="*/ 3905483 h 4454665"/>
              <a:gd name="connsiteX57" fmla="*/ 11568280 w 12192000"/>
              <a:gd name="connsiteY57" fmla="*/ 3961539 h 4454665"/>
              <a:gd name="connsiteX58" fmla="*/ 11574417 w 12192000"/>
              <a:gd name="connsiteY58" fmla="*/ 3969843 h 4454665"/>
              <a:gd name="connsiteX59" fmla="*/ 11568280 w 12192000"/>
              <a:gd name="connsiteY59" fmla="*/ 3978147 h 4454665"/>
              <a:gd name="connsiteX60" fmla="*/ 11484412 w 12192000"/>
              <a:gd name="connsiteY60" fmla="*/ 4036279 h 4454665"/>
              <a:gd name="connsiteX61" fmla="*/ 11476229 w 12192000"/>
              <a:gd name="connsiteY61" fmla="*/ 4038355 h 4454665"/>
              <a:gd name="connsiteX62" fmla="*/ 11472138 w 12192000"/>
              <a:gd name="connsiteY62" fmla="*/ 4032127 h 4454665"/>
              <a:gd name="connsiteX63" fmla="*/ 11472138 w 12192000"/>
              <a:gd name="connsiteY63" fmla="*/ 3907560 h 4454665"/>
              <a:gd name="connsiteX64" fmla="*/ 11476229 w 12192000"/>
              <a:gd name="connsiteY64" fmla="*/ 3901331 h 4454665"/>
              <a:gd name="connsiteX65" fmla="*/ 11088184 w 12192000"/>
              <a:gd name="connsiteY65" fmla="*/ 3890811 h 4454665"/>
              <a:gd name="connsiteX66" fmla="*/ 11082024 w 12192000"/>
              <a:gd name="connsiteY66" fmla="*/ 3892889 h 4454665"/>
              <a:gd name="connsiteX67" fmla="*/ 11079972 w 12192000"/>
              <a:gd name="connsiteY67" fmla="*/ 3899119 h 4454665"/>
              <a:gd name="connsiteX68" fmla="*/ 11121033 w 12192000"/>
              <a:gd name="connsiteY68" fmla="*/ 4056970 h 4454665"/>
              <a:gd name="connsiteX69" fmla="*/ 11145670 w 12192000"/>
              <a:gd name="connsiteY69" fmla="*/ 4077739 h 4454665"/>
              <a:gd name="connsiteX70" fmla="*/ 11153882 w 12192000"/>
              <a:gd name="connsiteY70" fmla="*/ 4077739 h 4454665"/>
              <a:gd name="connsiteX71" fmla="*/ 11149776 w 12192000"/>
              <a:gd name="connsiteY71" fmla="*/ 4086047 h 4454665"/>
              <a:gd name="connsiteX72" fmla="*/ 11149776 w 12192000"/>
              <a:gd name="connsiteY72" fmla="*/ 4088124 h 4454665"/>
              <a:gd name="connsiteX73" fmla="*/ 11125139 w 12192000"/>
              <a:gd name="connsiteY73" fmla="*/ 4106817 h 4454665"/>
              <a:gd name="connsiteX74" fmla="*/ 11090237 w 12192000"/>
              <a:gd name="connsiteY74" fmla="*/ 4104740 h 4454665"/>
              <a:gd name="connsiteX75" fmla="*/ 11084078 w 12192000"/>
              <a:gd name="connsiteY75" fmla="*/ 4106817 h 4454665"/>
              <a:gd name="connsiteX76" fmla="*/ 11082024 w 12192000"/>
              <a:gd name="connsiteY76" fmla="*/ 4110971 h 4454665"/>
              <a:gd name="connsiteX77" fmla="*/ 11082024 w 12192000"/>
              <a:gd name="connsiteY77" fmla="*/ 4129664 h 4454665"/>
              <a:gd name="connsiteX78" fmla="*/ 11088184 w 12192000"/>
              <a:gd name="connsiteY78" fmla="*/ 4135895 h 4454665"/>
              <a:gd name="connsiteX79" fmla="*/ 11135404 w 12192000"/>
              <a:gd name="connsiteY79" fmla="*/ 4142125 h 4454665"/>
              <a:gd name="connsiteX80" fmla="*/ 11137458 w 12192000"/>
              <a:gd name="connsiteY80" fmla="*/ 4142125 h 4454665"/>
              <a:gd name="connsiteX81" fmla="*/ 11190838 w 12192000"/>
              <a:gd name="connsiteY81" fmla="*/ 4090201 h 4454665"/>
              <a:gd name="connsiteX82" fmla="*/ 11223687 w 12192000"/>
              <a:gd name="connsiteY82" fmla="*/ 3961429 h 4454665"/>
              <a:gd name="connsiteX83" fmla="*/ 11236005 w 12192000"/>
              <a:gd name="connsiteY83" fmla="*/ 3919889 h 4454665"/>
              <a:gd name="connsiteX84" fmla="*/ 11240111 w 12192000"/>
              <a:gd name="connsiteY84" fmla="*/ 3899119 h 4454665"/>
              <a:gd name="connsiteX85" fmla="*/ 11238058 w 12192000"/>
              <a:gd name="connsiteY85" fmla="*/ 3892889 h 4454665"/>
              <a:gd name="connsiteX86" fmla="*/ 11233952 w 12192000"/>
              <a:gd name="connsiteY86" fmla="*/ 3890811 h 4454665"/>
              <a:gd name="connsiteX87" fmla="*/ 11205209 w 12192000"/>
              <a:gd name="connsiteY87" fmla="*/ 3890811 h 4454665"/>
              <a:gd name="connsiteX88" fmla="*/ 11199050 w 12192000"/>
              <a:gd name="connsiteY88" fmla="*/ 3894966 h 4454665"/>
              <a:gd name="connsiteX89" fmla="*/ 11162094 w 12192000"/>
              <a:gd name="connsiteY89" fmla="*/ 4036200 h 4454665"/>
              <a:gd name="connsiteX90" fmla="*/ 11160041 w 12192000"/>
              <a:gd name="connsiteY90" fmla="*/ 4036200 h 4454665"/>
              <a:gd name="connsiteX91" fmla="*/ 11121033 w 12192000"/>
              <a:gd name="connsiteY91" fmla="*/ 3894966 h 4454665"/>
              <a:gd name="connsiteX92" fmla="*/ 11114874 w 12192000"/>
              <a:gd name="connsiteY92" fmla="*/ 3890811 h 4454665"/>
              <a:gd name="connsiteX93" fmla="*/ 11088184 w 12192000"/>
              <a:gd name="connsiteY93" fmla="*/ 3890811 h 4454665"/>
              <a:gd name="connsiteX94" fmla="*/ 11048412 w 12192000"/>
              <a:gd name="connsiteY94" fmla="*/ 3888474 h 4454665"/>
              <a:gd name="connsiteX95" fmla="*/ 10999317 w 12192000"/>
              <a:gd name="connsiteY95" fmla="*/ 3909283 h 4454665"/>
              <a:gd name="connsiteX96" fmla="*/ 10999317 w 12192000"/>
              <a:gd name="connsiteY96" fmla="*/ 3896798 h 4454665"/>
              <a:gd name="connsiteX97" fmla="*/ 10993181 w 12192000"/>
              <a:gd name="connsiteY97" fmla="*/ 3890555 h 4454665"/>
              <a:gd name="connsiteX98" fmla="*/ 10964542 w 12192000"/>
              <a:gd name="connsiteY98" fmla="*/ 3890555 h 4454665"/>
              <a:gd name="connsiteX99" fmla="*/ 10958406 w 12192000"/>
              <a:gd name="connsiteY99" fmla="*/ 3896798 h 4454665"/>
              <a:gd name="connsiteX100" fmla="*/ 10958406 w 12192000"/>
              <a:gd name="connsiteY100" fmla="*/ 4071593 h 4454665"/>
              <a:gd name="connsiteX101" fmla="*/ 10964542 w 12192000"/>
              <a:gd name="connsiteY101" fmla="*/ 4077836 h 4454665"/>
              <a:gd name="connsiteX102" fmla="*/ 10993181 w 12192000"/>
              <a:gd name="connsiteY102" fmla="*/ 4077836 h 4454665"/>
              <a:gd name="connsiteX103" fmla="*/ 10999317 w 12192000"/>
              <a:gd name="connsiteY103" fmla="*/ 4071593 h 4454665"/>
              <a:gd name="connsiteX104" fmla="*/ 10999317 w 12192000"/>
              <a:gd name="connsiteY104" fmla="*/ 3950901 h 4454665"/>
              <a:gd name="connsiteX105" fmla="*/ 11050457 w 12192000"/>
              <a:gd name="connsiteY105" fmla="*/ 3928011 h 4454665"/>
              <a:gd name="connsiteX106" fmla="*/ 11056594 w 12192000"/>
              <a:gd name="connsiteY106" fmla="*/ 3921768 h 4454665"/>
              <a:gd name="connsiteX107" fmla="*/ 11056594 w 12192000"/>
              <a:gd name="connsiteY107" fmla="*/ 3894717 h 4454665"/>
              <a:gd name="connsiteX108" fmla="*/ 11054548 w 12192000"/>
              <a:gd name="connsiteY108" fmla="*/ 3890555 h 4454665"/>
              <a:gd name="connsiteX109" fmla="*/ 11048412 w 12192000"/>
              <a:gd name="connsiteY109" fmla="*/ 3888474 h 4454665"/>
              <a:gd name="connsiteX110" fmla="*/ 10847504 w 12192000"/>
              <a:gd name="connsiteY110" fmla="*/ 3884967 h 4454665"/>
              <a:gd name="connsiteX111" fmla="*/ 10777148 w 12192000"/>
              <a:gd name="connsiteY111" fmla="*/ 3893285 h 4454665"/>
              <a:gd name="connsiteX112" fmla="*/ 10770940 w 12192000"/>
              <a:gd name="connsiteY112" fmla="*/ 3899523 h 4454665"/>
              <a:gd name="connsiteX113" fmla="*/ 10773009 w 12192000"/>
              <a:gd name="connsiteY113" fmla="*/ 3924476 h 4454665"/>
              <a:gd name="connsiteX114" fmla="*/ 10775079 w 12192000"/>
              <a:gd name="connsiteY114" fmla="*/ 3928635 h 4454665"/>
              <a:gd name="connsiteX115" fmla="*/ 10779217 w 12192000"/>
              <a:gd name="connsiteY115" fmla="*/ 3930714 h 4454665"/>
              <a:gd name="connsiteX116" fmla="*/ 10845434 w 12192000"/>
              <a:gd name="connsiteY116" fmla="*/ 3926555 h 4454665"/>
              <a:gd name="connsiteX117" fmla="*/ 10868196 w 12192000"/>
              <a:gd name="connsiteY117" fmla="*/ 3949429 h 4454665"/>
              <a:gd name="connsiteX118" fmla="*/ 10868196 w 12192000"/>
              <a:gd name="connsiteY118" fmla="*/ 3961905 h 4454665"/>
              <a:gd name="connsiteX119" fmla="*/ 10822672 w 12192000"/>
              <a:gd name="connsiteY119" fmla="*/ 3966064 h 4454665"/>
              <a:gd name="connsiteX120" fmla="*/ 10758524 w 12192000"/>
              <a:gd name="connsiteY120" fmla="*/ 4022208 h 4454665"/>
              <a:gd name="connsiteX121" fmla="*/ 10814395 w 12192000"/>
              <a:gd name="connsiteY121" fmla="*/ 4082511 h 4454665"/>
              <a:gd name="connsiteX122" fmla="*/ 10874404 w 12192000"/>
              <a:gd name="connsiteY122" fmla="*/ 4070035 h 4454665"/>
              <a:gd name="connsiteX123" fmla="*/ 10903374 w 12192000"/>
              <a:gd name="connsiteY123" fmla="*/ 4082511 h 4454665"/>
              <a:gd name="connsiteX124" fmla="*/ 10909582 w 12192000"/>
              <a:gd name="connsiteY124" fmla="*/ 4080432 h 4454665"/>
              <a:gd name="connsiteX125" fmla="*/ 10911651 w 12192000"/>
              <a:gd name="connsiteY125" fmla="*/ 4074194 h 4454665"/>
              <a:gd name="connsiteX126" fmla="*/ 10911651 w 12192000"/>
              <a:gd name="connsiteY126" fmla="*/ 3949429 h 4454665"/>
              <a:gd name="connsiteX127" fmla="*/ 10847504 w 12192000"/>
              <a:gd name="connsiteY127" fmla="*/ 3884967 h 4454665"/>
              <a:gd name="connsiteX128" fmla="*/ 10518899 w 12192000"/>
              <a:gd name="connsiteY128" fmla="*/ 3884967 h 4454665"/>
              <a:gd name="connsiteX129" fmla="*/ 10434738 w 12192000"/>
              <a:gd name="connsiteY129" fmla="*/ 3983739 h 4454665"/>
              <a:gd name="connsiteX130" fmla="*/ 10518899 w 12192000"/>
              <a:gd name="connsiteY130" fmla="*/ 4082511 h 4454665"/>
              <a:gd name="connsiteX131" fmla="*/ 10603060 w 12192000"/>
              <a:gd name="connsiteY131" fmla="*/ 3983739 h 4454665"/>
              <a:gd name="connsiteX132" fmla="*/ 10518899 w 12192000"/>
              <a:gd name="connsiteY132" fmla="*/ 3884967 h 4454665"/>
              <a:gd name="connsiteX133" fmla="*/ 10302945 w 12192000"/>
              <a:gd name="connsiteY133" fmla="*/ 3859251 h 4454665"/>
              <a:gd name="connsiteX134" fmla="*/ 10319310 w 12192000"/>
              <a:gd name="connsiteY134" fmla="*/ 3859251 h 4454665"/>
              <a:gd name="connsiteX135" fmla="*/ 10362267 w 12192000"/>
              <a:gd name="connsiteY135" fmla="*/ 3898993 h 4454665"/>
              <a:gd name="connsiteX136" fmla="*/ 10317264 w 12192000"/>
              <a:gd name="connsiteY136" fmla="*/ 3936644 h 4454665"/>
              <a:gd name="connsiteX137" fmla="*/ 10272261 w 12192000"/>
              <a:gd name="connsiteY137" fmla="*/ 3936644 h 4454665"/>
              <a:gd name="connsiteX138" fmla="*/ 10272261 w 12192000"/>
              <a:gd name="connsiteY138" fmla="*/ 3861343 h 4454665"/>
              <a:gd name="connsiteX139" fmla="*/ 10302945 w 12192000"/>
              <a:gd name="connsiteY139" fmla="*/ 3859251 h 4454665"/>
              <a:gd name="connsiteX140" fmla="*/ 10679182 w 12192000"/>
              <a:gd name="connsiteY140" fmla="*/ 3847562 h 4454665"/>
              <a:gd name="connsiteX141" fmla="*/ 10650472 w 12192000"/>
              <a:gd name="connsiteY141" fmla="*/ 3853806 h 4454665"/>
              <a:gd name="connsiteX142" fmla="*/ 10644320 w 12192000"/>
              <a:gd name="connsiteY142" fmla="*/ 3860050 h 4454665"/>
              <a:gd name="connsiteX143" fmla="*/ 10644320 w 12192000"/>
              <a:gd name="connsiteY143" fmla="*/ 3891272 h 4454665"/>
              <a:gd name="connsiteX144" fmla="*/ 10627914 w 12192000"/>
              <a:gd name="connsiteY144" fmla="*/ 3891272 h 4454665"/>
              <a:gd name="connsiteX145" fmla="*/ 10621762 w 12192000"/>
              <a:gd name="connsiteY145" fmla="*/ 3897517 h 4454665"/>
              <a:gd name="connsiteX146" fmla="*/ 10621762 w 12192000"/>
              <a:gd name="connsiteY146" fmla="*/ 3922495 h 4454665"/>
              <a:gd name="connsiteX147" fmla="*/ 10627914 w 12192000"/>
              <a:gd name="connsiteY147" fmla="*/ 3928739 h 4454665"/>
              <a:gd name="connsiteX148" fmla="*/ 10644320 w 12192000"/>
              <a:gd name="connsiteY148" fmla="*/ 3928739 h 4454665"/>
              <a:gd name="connsiteX149" fmla="*/ 10644320 w 12192000"/>
              <a:gd name="connsiteY149" fmla="*/ 4011998 h 4454665"/>
              <a:gd name="connsiteX150" fmla="*/ 10699689 w 12192000"/>
              <a:gd name="connsiteY150" fmla="*/ 4084849 h 4454665"/>
              <a:gd name="connsiteX151" fmla="*/ 10732500 w 12192000"/>
              <a:gd name="connsiteY151" fmla="*/ 4080686 h 4454665"/>
              <a:gd name="connsiteX152" fmla="*/ 10738652 w 12192000"/>
              <a:gd name="connsiteY152" fmla="*/ 4072360 h 4454665"/>
              <a:gd name="connsiteX153" fmla="*/ 10736602 w 12192000"/>
              <a:gd name="connsiteY153" fmla="*/ 4049464 h 4454665"/>
              <a:gd name="connsiteX154" fmla="*/ 10730449 w 12192000"/>
              <a:gd name="connsiteY154" fmla="*/ 4041138 h 4454665"/>
              <a:gd name="connsiteX155" fmla="*/ 10705841 w 12192000"/>
              <a:gd name="connsiteY155" fmla="*/ 4043220 h 4454665"/>
              <a:gd name="connsiteX156" fmla="*/ 10687385 w 12192000"/>
              <a:gd name="connsiteY156" fmla="*/ 4005753 h 4454665"/>
              <a:gd name="connsiteX157" fmla="*/ 10687385 w 12192000"/>
              <a:gd name="connsiteY157" fmla="*/ 3928739 h 4454665"/>
              <a:gd name="connsiteX158" fmla="*/ 10730449 w 12192000"/>
              <a:gd name="connsiteY158" fmla="*/ 3928739 h 4454665"/>
              <a:gd name="connsiteX159" fmla="*/ 10736602 w 12192000"/>
              <a:gd name="connsiteY159" fmla="*/ 3922495 h 4454665"/>
              <a:gd name="connsiteX160" fmla="*/ 10736602 w 12192000"/>
              <a:gd name="connsiteY160" fmla="*/ 3897517 h 4454665"/>
              <a:gd name="connsiteX161" fmla="*/ 10730449 w 12192000"/>
              <a:gd name="connsiteY161" fmla="*/ 3891272 h 4454665"/>
              <a:gd name="connsiteX162" fmla="*/ 10687385 w 12192000"/>
              <a:gd name="connsiteY162" fmla="*/ 3891272 h 4454665"/>
              <a:gd name="connsiteX163" fmla="*/ 10687385 w 12192000"/>
              <a:gd name="connsiteY163" fmla="*/ 3853806 h 4454665"/>
              <a:gd name="connsiteX164" fmla="*/ 10685334 w 12192000"/>
              <a:gd name="connsiteY164" fmla="*/ 3847562 h 4454665"/>
              <a:gd name="connsiteX165" fmla="*/ 10679182 w 12192000"/>
              <a:gd name="connsiteY165" fmla="*/ 3847562 h 4454665"/>
              <a:gd name="connsiteX166" fmla="*/ 10313278 w 12192000"/>
              <a:gd name="connsiteY166" fmla="*/ 3818340 h 4454665"/>
              <a:gd name="connsiteX167" fmla="*/ 10232861 w 12192000"/>
              <a:gd name="connsiteY167" fmla="*/ 3822492 h 4454665"/>
              <a:gd name="connsiteX168" fmla="*/ 10226674 w 12192000"/>
              <a:gd name="connsiteY168" fmla="*/ 3830796 h 4454665"/>
              <a:gd name="connsiteX169" fmla="*/ 10226674 w 12192000"/>
              <a:gd name="connsiteY169" fmla="*/ 4071608 h 4454665"/>
              <a:gd name="connsiteX170" fmla="*/ 10234922 w 12192000"/>
              <a:gd name="connsiteY170" fmla="*/ 4077836 h 4454665"/>
              <a:gd name="connsiteX171" fmla="*/ 10263790 w 12192000"/>
              <a:gd name="connsiteY171" fmla="*/ 4077836 h 4454665"/>
              <a:gd name="connsiteX172" fmla="*/ 10272038 w 12192000"/>
              <a:gd name="connsiteY172" fmla="*/ 4071608 h 4454665"/>
              <a:gd name="connsiteX173" fmla="*/ 10272038 w 12192000"/>
              <a:gd name="connsiteY173" fmla="*/ 3976114 h 4454665"/>
              <a:gd name="connsiteX174" fmla="*/ 10321526 w 12192000"/>
              <a:gd name="connsiteY174" fmla="*/ 3978189 h 4454665"/>
              <a:gd name="connsiteX175" fmla="*/ 10362766 w 12192000"/>
              <a:gd name="connsiteY175" fmla="*/ 4073683 h 4454665"/>
              <a:gd name="connsiteX176" fmla="*/ 10368952 w 12192000"/>
              <a:gd name="connsiteY176" fmla="*/ 4077836 h 4454665"/>
              <a:gd name="connsiteX177" fmla="*/ 10401944 w 12192000"/>
              <a:gd name="connsiteY177" fmla="*/ 4077836 h 4454665"/>
              <a:gd name="connsiteX178" fmla="*/ 10408130 w 12192000"/>
              <a:gd name="connsiteY178" fmla="*/ 4075760 h 4454665"/>
              <a:gd name="connsiteX179" fmla="*/ 10410192 w 12192000"/>
              <a:gd name="connsiteY179" fmla="*/ 4069532 h 4454665"/>
              <a:gd name="connsiteX180" fmla="*/ 10362766 w 12192000"/>
              <a:gd name="connsiteY180" fmla="*/ 3965734 h 4454665"/>
              <a:gd name="connsiteX181" fmla="*/ 10408130 w 12192000"/>
              <a:gd name="connsiteY181" fmla="*/ 3897226 h 4454665"/>
              <a:gd name="connsiteX182" fmla="*/ 10319464 w 12192000"/>
              <a:gd name="connsiteY182" fmla="*/ 3818340 h 4454665"/>
              <a:gd name="connsiteX183" fmla="*/ 10313278 w 12192000"/>
              <a:gd name="connsiteY183" fmla="*/ 3818340 h 4454665"/>
              <a:gd name="connsiteX184" fmla="*/ 11675833 w 12192000"/>
              <a:gd name="connsiteY184" fmla="*/ 3785334 h 4454665"/>
              <a:gd name="connsiteX185" fmla="*/ 11684076 w 12192000"/>
              <a:gd name="connsiteY185" fmla="*/ 3785334 h 4454665"/>
              <a:gd name="connsiteX186" fmla="*/ 11791218 w 12192000"/>
              <a:gd name="connsiteY186" fmla="*/ 3847147 h 4454665"/>
              <a:gd name="connsiteX187" fmla="*/ 11795339 w 12192000"/>
              <a:gd name="connsiteY187" fmla="*/ 3853328 h 4454665"/>
              <a:gd name="connsiteX188" fmla="*/ 11787097 w 12192000"/>
              <a:gd name="connsiteY188" fmla="*/ 3859509 h 4454665"/>
              <a:gd name="connsiteX189" fmla="*/ 11696438 w 12192000"/>
              <a:gd name="connsiteY189" fmla="*/ 3902778 h 4454665"/>
              <a:gd name="connsiteX190" fmla="*/ 11686136 w 12192000"/>
              <a:gd name="connsiteY190" fmla="*/ 3904838 h 4454665"/>
              <a:gd name="connsiteX191" fmla="*/ 11682015 w 12192000"/>
              <a:gd name="connsiteY191" fmla="*/ 3894536 h 4454665"/>
              <a:gd name="connsiteX192" fmla="*/ 11673773 w 12192000"/>
              <a:gd name="connsiteY192" fmla="*/ 3793575 h 4454665"/>
              <a:gd name="connsiteX193" fmla="*/ 11675833 w 12192000"/>
              <a:gd name="connsiteY193" fmla="*/ 3785334 h 4454665"/>
              <a:gd name="connsiteX194" fmla="*/ 11618498 w 12192000"/>
              <a:gd name="connsiteY194" fmla="*/ 3784563 h 4454665"/>
              <a:gd name="connsiteX195" fmla="*/ 11622619 w 12192000"/>
              <a:gd name="connsiteY195" fmla="*/ 3785338 h 4454665"/>
              <a:gd name="connsiteX196" fmla="*/ 11624679 w 12192000"/>
              <a:gd name="connsiteY196" fmla="*/ 3795663 h 4454665"/>
              <a:gd name="connsiteX197" fmla="*/ 11616438 w 12192000"/>
              <a:gd name="connsiteY197" fmla="*/ 3896851 h 4454665"/>
              <a:gd name="connsiteX198" fmla="*/ 11612316 w 12192000"/>
              <a:gd name="connsiteY198" fmla="*/ 3905111 h 4454665"/>
              <a:gd name="connsiteX199" fmla="*/ 11602015 w 12192000"/>
              <a:gd name="connsiteY199" fmla="*/ 3905111 h 4454665"/>
              <a:gd name="connsiteX200" fmla="*/ 11511355 w 12192000"/>
              <a:gd name="connsiteY200" fmla="*/ 3859680 h 4454665"/>
              <a:gd name="connsiteX201" fmla="*/ 11503114 w 12192000"/>
              <a:gd name="connsiteY201" fmla="*/ 3853485 h 4454665"/>
              <a:gd name="connsiteX202" fmla="*/ 11507235 w 12192000"/>
              <a:gd name="connsiteY202" fmla="*/ 3847289 h 4454665"/>
              <a:gd name="connsiteX203" fmla="*/ 11614377 w 12192000"/>
              <a:gd name="connsiteY203" fmla="*/ 3785338 h 4454665"/>
              <a:gd name="connsiteX204" fmla="*/ 11618498 w 12192000"/>
              <a:gd name="connsiteY204" fmla="*/ 3784563 h 4454665"/>
              <a:gd name="connsiteX205" fmla="*/ 11649811 w 12192000"/>
              <a:gd name="connsiteY205" fmla="*/ 3749374 h 4454665"/>
              <a:gd name="connsiteX206" fmla="*/ 11432980 w 12192000"/>
              <a:gd name="connsiteY206" fmla="*/ 3968544 h 4454665"/>
              <a:gd name="connsiteX207" fmla="*/ 11649811 w 12192000"/>
              <a:gd name="connsiteY207" fmla="*/ 4187713 h 4454665"/>
              <a:gd name="connsiteX208" fmla="*/ 11866643 w 12192000"/>
              <a:gd name="connsiteY208" fmla="*/ 3968544 h 4454665"/>
              <a:gd name="connsiteX209" fmla="*/ 11649811 w 12192000"/>
              <a:gd name="connsiteY209" fmla="*/ 3749374 h 4454665"/>
              <a:gd name="connsiteX210" fmla="*/ 11649226 w 12192000"/>
              <a:gd name="connsiteY210" fmla="*/ 3717815 h 4454665"/>
              <a:gd name="connsiteX211" fmla="*/ 11895865 w 12192000"/>
              <a:gd name="connsiteY211" fmla="*/ 3967376 h 4454665"/>
              <a:gd name="connsiteX212" fmla="*/ 11649226 w 12192000"/>
              <a:gd name="connsiteY212" fmla="*/ 4216937 h 4454665"/>
              <a:gd name="connsiteX213" fmla="*/ 11402588 w 12192000"/>
              <a:gd name="connsiteY213" fmla="*/ 3967376 h 4454665"/>
              <a:gd name="connsiteX214" fmla="*/ 11649226 w 12192000"/>
              <a:gd name="connsiteY214" fmla="*/ 3717815 h 4454665"/>
              <a:gd name="connsiteX215" fmla="*/ 11636303 w 12192000"/>
              <a:gd name="connsiteY215" fmla="*/ 3639239 h 4454665"/>
              <a:gd name="connsiteX216" fmla="*/ 11623964 w 12192000"/>
              <a:gd name="connsiteY216" fmla="*/ 3689122 h 4454665"/>
              <a:gd name="connsiteX217" fmla="*/ 11601342 w 12192000"/>
              <a:gd name="connsiteY217" fmla="*/ 3693279 h 4454665"/>
              <a:gd name="connsiteX218" fmla="*/ 11574607 w 12192000"/>
              <a:gd name="connsiteY218" fmla="*/ 3647553 h 4454665"/>
              <a:gd name="connsiteX219" fmla="*/ 11574607 w 12192000"/>
              <a:gd name="connsiteY219" fmla="*/ 3645474 h 4454665"/>
              <a:gd name="connsiteX220" fmla="*/ 11572550 w 12192000"/>
              <a:gd name="connsiteY220" fmla="*/ 3647553 h 4454665"/>
              <a:gd name="connsiteX221" fmla="*/ 11551985 w 12192000"/>
              <a:gd name="connsiteY221" fmla="*/ 3651710 h 4454665"/>
              <a:gd name="connsiteX222" fmla="*/ 11551985 w 12192000"/>
              <a:gd name="connsiteY222" fmla="*/ 3653788 h 4454665"/>
              <a:gd name="connsiteX223" fmla="*/ 11547872 w 12192000"/>
              <a:gd name="connsiteY223" fmla="*/ 3678730 h 4454665"/>
              <a:gd name="connsiteX224" fmla="*/ 11551985 w 12192000"/>
              <a:gd name="connsiteY224" fmla="*/ 3705750 h 4454665"/>
              <a:gd name="connsiteX225" fmla="*/ 11531420 w 12192000"/>
              <a:gd name="connsiteY225" fmla="*/ 3714063 h 4454665"/>
              <a:gd name="connsiteX226" fmla="*/ 11494402 w 12192000"/>
              <a:gd name="connsiteY226" fmla="*/ 3678730 h 4454665"/>
              <a:gd name="connsiteX227" fmla="*/ 11494402 w 12192000"/>
              <a:gd name="connsiteY227" fmla="*/ 3676651 h 4454665"/>
              <a:gd name="connsiteX228" fmla="*/ 11492346 w 12192000"/>
              <a:gd name="connsiteY228" fmla="*/ 3676651 h 4454665"/>
              <a:gd name="connsiteX229" fmla="*/ 11473837 w 12192000"/>
              <a:gd name="connsiteY229" fmla="*/ 3689122 h 4454665"/>
              <a:gd name="connsiteX230" fmla="*/ 11473837 w 12192000"/>
              <a:gd name="connsiteY230" fmla="*/ 3691200 h 4454665"/>
              <a:gd name="connsiteX231" fmla="*/ 11486176 w 12192000"/>
              <a:gd name="connsiteY231" fmla="*/ 3741083 h 4454665"/>
              <a:gd name="connsiteX232" fmla="*/ 11469724 w 12192000"/>
              <a:gd name="connsiteY232" fmla="*/ 3753554 h 4454665"/>
              <a:gd name="connsiteX233" fmla="*/ 11426536 w 12192000"/>
              <a:gd name="connsiteY233" fmla="*/ 3726534 h 4454665"/>
              <a:gd name="connsiteX234" fmla="*/ 11424480 w 12192000"/>
              <a:gd name="connsiteY234" fmla="*/ 3726534 h 4454665"/>
              <a:gd name="connsiteX235" fmla="*/ 11424480 w 12192000"/>
              <a:gd name="connsiteY235" fmla="*/ 3728612 h 4454665"/>
              <a:gd name="connsiteX236" fmla="*/ 11408027 w 12192000"/>
              <a:gd name="connsiteY236" fmla="*/ 3743162 h 4454665"/>
              <a:gd name="connsiteX237" fmla="*/ 11408027 w 12192000"/>
              <a:gd name="connsiteY237" fmla="*/ 3745240 h 4454665"/>
              <a:gd name="connsiteX238" fmla="*/ 11434763 w 12192000"/>
              <a:gd name="connsiteY238" fmla="*/ 3790966 h 4454665"/>
              <a:gd name="connsiteX239" fmla="*/ 11420366 w 12192000"/>
              <a:gd name="connsiteY239" fmla="*/ 3807594 h 4454665"/>
              <a:gd name="connsiteX240" fmla="*/ 11371010 w 12192000"/>
              <a:gd name="connsiteY240" fmla="*/ 3795123 h 4454665"/>
              <a:gd name="connsiteX241" fmla="*/ 11368953 w 12192000"/>
              <a:gd name="connsiteY241" fmla="*/ 3795123 h 4454665"/>
              <a:gd name="connsiteX242" fmla="*/ 11358671 w 12192000"/>
              <a:gd name="connsiteY242" fmla="*/ 3813829 h 4454665"/>
              <a:gd name="connsiteX243" fmla="*/ 11358671 w 12192000"/>
              <a:gd name="connsiteY243" fmla="*/ 3815908 h 4454665"/>
              <a:gd name="connsiteX244" fmla="*/ 11395688 w 12192000"/>
              <a:gd name="connsiteY244" fmla="*/ 3853320 h 4454665"/>
              <a:gd name="connsiteX245" fmla="*/ 11387462 w 12192000"/>
              <a:gd name="connsiteY245" fmla="*/ 3872026 h 4454665"/>
              <a:gd name="connsiteX246" fmla="*/ 11336049 w 12192000"/>
              <a:gd name="connsiteY246" fmla="*/ 3872026 h 4454665"/>
              <a:gd name="connsiteX247" fmla="*/ 11333992 w 12192000"/>
              <a:gd name="connsiteY247" fmla="*/ 3872026 h 4454665"/>
              <a:gd name="connsiteX248" fmla="*/ 11333992 w 12192000"/>
              <a:gd name="connsiteY248" fmla="*/ 3874104 h 4454665"/>
              <a:gd name="connsiteX249" fmla="*/ 11327823 w 12192000"/>
              <a:gd name="connsiteY249" fmla="*/ 3894888 h 4454665"/>
              <a:gd name="connsiteX250" fmla="*/ 11329879 w 12192000"/>
              <a:gd name="connsiteY250" fmla="*/ 3896967 h 4454665"/>
              <a:gd name="connsiteX251" fmla="*/ 11373066 w 12192000"/>
              <a:gd name="connsiteY251" fmla="*/ 3921908 h 4454665"/>
              <a:gd name="connsiteX252" fmla="*/ 11371010 w 12192000"/>
              <a:gd name="connsiteY252" fmla="*/ 3944772 h 4454665"/>
              <a:gd name="connsiteX253" fmla="*/ 11321653 w 12192000"/>
              <a:gd name="connsiteY253" fmla="*/ 3957243 h 4454665"/>
              <a:gd name="connsiteX254" fmla="*/ 11319596 w 12192000"/>
              <a:gd name="connsiteY254" fmla="*/ 3957243 h 4454665"/>
              <a:gd name="connsiteX255" fmla="*/ 11319596 w 12192000"/>
              <a:gd name="connsiteY255" fmla="*/ 3959320 h 4454665"/>
              <a:gd name="connsiteX256" fmla="*/ 11319596 w 12192000"/>
              <a:gd name="connsiteY256" fmla="*/ 3969713 h 4454665"/>
              <a:gd name="connsiteX257" fmla="*/ 11319596 w 12192000"/>
              <a:gd name="connsiteY257" fmla="*/ 3980105 h 4454665"/>
              <a:gd name="connsiteX258" fmla="*/ 11319596 w 12192000"/>
              <a:gd name="connsiteY258" fmla="*/ 3982184 h 4454665"/>
              <a:gd name="connsiteX259" fmla="*/ 11321653 w 12192000"/>
              <a:gd name="connsiteY259" fmla="*/ 3982184 h 4454665"/>
              <a:gd name="connsiteX260" fmla="*/ 11371010 w 12192000"/>
              <a:gd name="connsiteY260" fmla="*/ 3994655 h 4454665"/>
              <a:gd name="connsiteX261" fmla="*/ 11375123 w 12192000"/>
              <a:gd name="connsiteY261" fmla="*/ 4017517 h 4454665"/>
              <a:gd name="connsiteX262" fmla="*/ 11329879 w 12192000"/>
              <a:gd name="connsiteY262" fmla="*/ 4044537 h 4454665"/>
              <a:gd name="connsiteX263" fmla="*/ 11327823 w 12192000"/>
              <a:gd name="connsiteY263" fmla="*/ 4044537 h 4454665"/>
              <a:gd name="connsiteX264" fmla="*/ 11327823 w 12192000"/>
              <a:gd name="connsiteY264" fmla="*/ 4046616 h 4454665"/>
              <a:gd name="connsiteX265" fmla="*/ 11333992 w 12192000"/>
              <a:gd name="connsiteY265" fmla="*/ 4067401 h 4454665"/>
              <a:gd name="connsiteX266" fmla="*/ 11336049 w 12192000"/>
              <a:gd name="connsiteY266" fmla="*/ 4067401 h 4454665"/>
              <a:gd name="connsiteX267" fmla="*/ 11387462 w 12192000"/>
              <a:gd name="connsiteY267" fmla="*/ 4067401 h 4454665"/>
              <a:gd name="connsiteX268" fmla="*/ 11395688 w 12192000"/>
              <a:gd name="connsiteY268" fmla="*/ 4088184 h 4454665"/>
              <a:gd name="connsiteX269" fmla="*/ 11358671 w 12192000"/>
              <a:gd name="connsiteY269" fmla="*/ 4125597 h 4454665"/>
              <a:gd name="connsiteX270" fmla="*/ 11358671 w 12192000"/>
              <a:gd name="connsiteY270" fmla="*/ 4127675 h 4454665"/>
              <a:gd name="connsiteX271" fmla="*/ 11371010 w 12192000"/>
              <a:gd name="connsiteY271" fmla="*/ 4146381 h 4454665"/>
              <a:gd name="connsiteX272" fmla="*/ 11422423 w 12192000"/>
              <a:gd name="connsiteY272" fmla="*/ 4131833 h 4454665"/>
              <a:gd name="connsiteX273" fmla="*/ 11434763 w 12192000"/>
              <a:gd name="connsiteY273" fmla="*/ 4150539 h 4454665"/>
              <a:gd name="connsiteX274" fmla="*/ 11408027 w 12192000"/>
              <a:gd name="connsiteY274" fmla="*/ 4196265 h 4454665"/>
              <a:gd name="connsiteX275" fmla="*/ 11410084 w 12192000"/>
              <a:gd name="connsiteY275" fmla="*/ 4198342 h 4454665"/>
              <a:gd name="connsiteX276" fmla="*/ 11424480 w 12192000"/>
              <a:gd name="connsiteY276" fmla="*/ 4212892 h 4454665"/>
              <a:gd name="connsiteX277" fmla="*/ 11426536 w 12192000"/>
              <a:gd name="connsiteY277" fmla="*/ 4212892 h 4454665"/>
              <a:gd name="connsiteX278" fmla="*/ 11471780 w 12192000"/>
              <a:gd name="connsiteY278" fmla="*/ 4185872 h 4454665"/>
              <a:gd name="connsiteX279" fmla="*/ 11488233 w 12192000"/>
              <a:gd name="connsiteY279" fmla="*/ 4200421 h 4454665"/>
              <a:gd name="connsiteX280" fmla="*/ 11475894 w 12192000"/>
              <a:gd name="connsiteY280" fmla="*/ 4250304 h 4454665"/>
              <a:gd name="connsiteX281" fmla="*/ 11475894 w 12192000"/>
              <a:gd name="connsiteY281" fmla="*/ 4252383 h 4454665"/>
              <a:gd name="connsiteX282" fmla="*/ 11494402 w 12192000"/>
              <a:gd name="connsiteY282" fmla="*/ 4262774 h 4454665"/>
              <a:gd name="connsiteX283" fmla="*/ 11494402 w 12192000"/>
              <a:gd name="connsiteY283" fmla="*/ 4264853 h 4454665"/>
              <a:gd name="connsiteX284" fmla="*/ 11496459 w 12192000"/>
              <a:gd name="connsiteY284" fmla="*/ 4262774 h 4454665"/>
              <a:gd name="connsiteX285" fmla="*/ 11533476 w 12192000"/>
              <a:gd name="connsiteY285" fmla="*/ 4225363 h 4454665"/>
              <a:gd name="connsiteX286" fmla="*/ 11551985 w 12192000"/>
              <a:gd name="connsiteY286" fmla="*/ 4233677 h 4454665"/>
              <a:gd name="connsiteX287" fmla="*/ 11549928 w 12192000"/>
              <a:gd name="connsiteY287" fmla="*/ 4260697 h 4454665"/>
              <a:gd name="connsiteX288" fmla="*/ 11551985 w 12192000"/>
              <a:gd name="connsiteY288" fmla="*/ 4285638 h 4454665"/>
              <a:gd name="connsiteX289" fmla="*/ 11551985 w 12192000"/>
              <a:gd name="connsiteY289" fmla="*/ 4287716 h 4454665"/>
              <a:gd name="connsiteX290" fmla="*/ 11554042 w 12192000"/>
              <a:gd name="connsiteY290" fmla="*/ 4287716 h 4454665"/>
              <a:gd name="connsiteX291" fmla="*/ 11574607 w 12192000"/>
              <a:gd name="connsiteY291" fmla="*/ 4293951 h 4454665"/>
              <a:gd name="connsiteX292" fmla="*/ 11576663 w 12192000"/>
              <a:gd name="connsiteY292" fmla="*/ 4293951 h 4454665"/>
              <a:gd name="connsiteX293" fmla="*/ 11601342 w 12192000"/>
              <a:gd name="connsiteY293" fmla="*/ 4248226 h 4454665"/>
              <a:gd name="connsiteX294" fmla="*/ 11623964 w 12192000"/>
              <a:gd name="connsiteY294" fmla="*/ 4250304 h 4454665"/>
              <a:gd name="connsiteX295" fmla="*/ 11636303 w 12192000"/>
              <a:gd name="connsiteY295" fmla="*/ 4302265 h 4454665"/>
              <a:gd name="connsiteX296" fmla="*/ 11638359 w 12192000"/>
              <a:gd name="connsiteY296" fmla="*/ 4302265 h 4454665"/>
              <a:gd name="connsiteX297" fmla="*/ 11658925 w 12192000"/>
              <a:gd name="connsiteY297" fmla="*/ 4302265 h 4454665"/>
              <a:gd name="connsiteX298" fmla="*/ 11660982 w 12192000"/>
              <a:gd name="connsiteY298" fmla="*/ 4302265 h 4454665"/>
              <a:gd name="connsiteX299" fmla="*/ 11675378 w 12192000"/>
              <a:gd name="connsiteY299" fmla="*/ 4250304 h 4454665"/>
              <a:gd name="connsiteX300" fmla="*/ 11695943 w 12192000"/>
              <a:gd name="connsiteY300" fmla="*/ 4248226 h 4454665"/>
              <a:gd name="connsiteX301" fmla="*/ 11722678 w 12192000"/>
              <a:gd name="connsiteY301" fmla="*/ 4293951 h 4454665"/>
              <a:gd name="connsiteX302" fmla="*/ 11743243 w 12192000"/>
              <a:gd name="connsiteY302" fmla="*/ 4287716 h 4454665"/>
              <a:gd name="connsiteX303" fmla="*/ 11745300 w 12192000"/>
              <a:gd name="connsiteY303" fmla="*/ 4287716 h 4454665"/>
              <a:gd name="connsiteX304" fmla="*/ 11747356 w 12192000"/>
              <a:gd name="connsiteY304" fmla="*/ 4260697 h 4454665"/>
              <a:gd name="connsiteX305" fmla="*/ 11745300 w 12192000"/>
              <a:gd name="connsiteY305" fmla="*/ 4233677 h 4454665"/>
              <a:gd name="connsiteX306" fmla="*/ 11765865 w 12192000"/>
              <a:gd name="connsiteY306" fmla="*/ 4225363 h 4454665"/>
              <a:gd name="connsiteX307" fmla="*/ 11802882 w 12192000"/>
              <a:gd name="connsiteY307" fmla="*/ 4262774 h 4454665"/>
              <a:gd name="connsiteX308" fmla="*/ 11821391 w 12192000"/>
              <a:gd name="connsiteY308" fmla="*/ 4252383 h 4454665"/>
              <a:gd name="connsiteX309" fmla="*/ 11823448 w 12192000"/>
              <a:gd name="connsiteY309" fmla="*/ 4250304 h 4454665"/>
              <a:gd name="connsiteX310" fmla="*/ 11823448 w 12192000"/>
              <a:gd name="connsiteY310" fmla="*/ 4248226 h 4454665"/>
              <a:gd name="connsiteX311" fmla="*/ 11809052 w 12192000"/>
              <a:gd name="connsiteY311" fmla="*/ 4200421 h 4454665"/>
              <a:gd name="connsiteX312" fmla="*/ 11825504 w 12192000"/>
              <a:gd name="connsiteY312" fmla="*/ 4185872 h 4454665"/>
              <a:gd name="connsiteX313" fmla="*/ 11870748 w 12192000"/>
              <a:gd name="connsiteY313" fmla="*/ 4212892 h 4454665"/>
              <a:gd name="connsiteX314" fmla="*/ 11872805 w 12192000"/>
              <a:gd name="connsiteY314" fmla="*/ 4212892 h 4454665"/>
              <a:gd name="connsiteX315" fmla="*/ 11887201 w 12192000"/>
              <a:gd name="connsiteY315" fmla="*/ 4196265 h 4454665"/>
              <a:gd name="connsiteX316" fmla="*/ 11889257 w 12192000"/>
              <a:gd name="connsiteY316" fmla="*/ 4196265 h 4454665"/>
              <a:gd name="connsiteX317" fmla="*/ 11862522 w 12192000"/>
              <a:gd name="connsiteY317" fmla="*/ 4150539 h 4454665"/>
              <a:gd name="connsiteX318" fmla="*/ 11874861 w 12192000"/>
              <a:gd name="connsiteY318" fmla="*/ 4131833 h 4454665"/>
              <a:gd name="connsiteX319" fmla="*/ 11926275 w 12192000"/>
              <a:gd name="connsiteY319" fmla="*/ 4146381 h 4454665"/>
              <a:gd name="connsiteX320" fmla="*/ 11928331 w 12192000"/>
              <a:gd name="connsiteY320" fmla="*/ 4144303 h 4454665"/>
              <a:gd name="connsiteX321" fmla="*/ 11938614 w 12192000"/>
              <a:gd name="connsiteY321" fmla="*/ 4125597 h 4454665"/>
              <a:gd name="connsiteX322" fmla="*/ 11938614 w 12192000"/>
              <a:gd name="connsiteY322" fmla="*/ 4123519 h 4454665"/>
              <a:gd name="connsiteX323" fmla="*/ 11901596 w 12192000"/>
              <a:gd name="connsiteY323" fmla="*/ 4088184 h 4454665"/>
              <a:gd name="connsiteX324" fmla="*/ 11909822 w 12192000"/>
              <a:gd name="connsiteY324" fmla="*/ 4067401 h 4454665"/>
              <a:gd name="connsiteX325" fmla="*/ 11961236 w 12192000"/>
              <a:gd name="connsiteY325" fmla="*/ 4067401 h 4454665"/>
              <a:gd name="connsiteX326" fmla="*/ 11963292 w 12192000"/>
              <a:gd name="connsiteY326" fmla="*/ 4067401 h 4454665"/>
              <a:gd name="connsiteX327" fmla="*/ 11967405 w 12192000"/>
              <a:gd name="connsiteY327" fmla="*/ 4046616 h 4454665"/>
              <a:gd name="connsiteX328" fmla="*/ 11967405 w 12192000"/>
              <a:gd name="connsiteY328" fmla="*/ 4044537 h 4454665"/>
              <a:gd name="connsiteX329" fmla="*/ 11922162 w 12192000"/>
              <a:gd name="connsiteY329" fmla="*/ 4017517 h 4454665"/>
              <a:gd name="connsiteX330" fmla="*/ 11926275 w 12192000"/>
              <a:gd name="connsiteY330" fmla="*/ 3996733 h 4454665"/>
              <a:gd name="connsiteX331" fmla="*/ 11975632 w 12192000"/>
              <a:gd name="connsiteY331" fmla="*/ 3982184 h 4454665"/>
              <a:gd name="connsiteX332" fmla="*/ 11977688 w 12192000"/>
              <a:gd name="connsiteY332" fmla="*/ 3982184 h 4454665"/>
              <a:gd name="connsiteX333" fmla="*/ 11977688 w 12192000"/>
              <a:gd name="connsiteY333" fmla="*/ 3969713 h 4454665"/>
              <a:gd name="connsiteX334" fmla="*/ 11977688 w 12192000"/>
              <a:gd name="connsiteY334" fmla="*/ 3959320 h 4454665"/>
              <a:gd name="connsiteX335" fmla="*/ 11975632 w 12192000"/>
              <a:gd name="connsiteY335" fmla="*/ 3959320 h 4454665"/>
              <a:gd name="connsiteX336" fmla="*/ 11926275 w 12192000"/>
              <a:gd name="connsiteY336" fmla="*/ 3944772 h 4454665"/>
              <a:gd name="connsiteX337" fmla="*/ 11924218 w 12192000"/>
              <a:gd name="connsiteY337" fmla="*/ 3923987 h 4454665"/>
              <a:gd name="connsiteX338" fmla="*/ 11967405 w 12192000"/>
              <a:gd name="connsiteY338" fmla="*/ 3896967 h 4454665"/>
              <a:gd name="connsiteX339" fmla="*/ 11969462 w 12192000"/>
              <a:gd name="connsiteY339" fmla="*/ 3896967 h 4454665"/>
              <a:gd name="connsiteX340" fmla="*/ 11969462 w 12192000"/>
              <a:gd name="connsiteY340" fmla="*/ 3894888 h 4454665"/>
              <a:gd name="connsiteX341" fmla="*/ 11963292 w 12192000"/>
              <a:gd name="connsiteY341" fmla="*/ 3874104 h 4454665"/>
              <a:gd name="connsiteX342" fmla="*/ 11961236 w 12192000"/>
              <a:gd name="connsiteY342" fmla="*/ 3874104 h 4454665"/>
              <a:gd name="connsiteX343" fmla="*/ 11909822 w 12192000"/>
              <a:gd name="connsiteY343" fmla="*/ 3874104 h 4454665"/>
              <a:gd name="connsiteX344" fmla="*/ 11901596 w 12192000"/>
              <a:gd name="connsiteY344" fmla="*/ 3853320 h 4454665"/>
              <a:gd name="connsiteX345" fmla="*/ 11938614 w 12192000"/>
              <a:gd name="connsiteY345" fmla="*/ 3815908 h 4454665"/>
              <a:gd name="connsiteX346" fmla="*/ 11938614 w 12192000"/>
              <a:gd name="connsiteY346" fmla="*/ 3813829 h 4454665"/>
              <a:gd name="connsiteX347" fmla="*/ 11928331 w 12192000"/>
              <a:gd name="connsiteY347" fmla="*/ 3795123 h 4454665"/>
              <a:gd name="connsiteX348" fmla="*/ 11926275 w 12192000"/>
              <a:gd name="connsiteY348" fmla="*/ 3795123 h 4454665"/>
              <a:gd name="connsiteX349" fmla="*/ 11876918 w 12192000"/>
              <a:gd name="connsiteY349" fmla="*/ 3807594 h 4454665"/>
              <a:gd name="connsiteX350" fmla="*/ 11862522 w 12192000"/>
              <a:gd name="connsiteY350" fmla="*/ 3790966 h 4454665"/>
              <a:gd name="connsiteX351" fmla="*/ 11889257 w 12192000"/>
              <a:gd name="connsiteY351" fmla="*/ 3745240 h 4454665"/>
              <a:gd name="connsiteX352" fmla="*/ 11889257 w 12192000"/>
              <a:gd name="connsiteY352" fmla="*/ 3743162 h 4454665"/>
              <a:gd name="connsiteX353" fmla="*/ 11872805 w 12192000"/>
              <a:gd name="connsiteY353" fmla="*/ 3728612 h 4454665"/>
              <a:gd name="connsiteX354" fmla="*/ 11827561 w 12192000"/>
              <a:gd name="connsiteY354" fmla="*/ 3753554 h 4454665"/>
              <a:gd name="connsiteX355" fmla="*/ 11809052 w 12192000"/>
              <a:gd name="connsiteY355" fmla="*/ 3741083 h 4454665"/>
              <a:gd name="connsiteX356" fmla="*/ 11823448 w 12192000"/>
              <a:gd name="connsiteY356" fmla="*/ 3691200 h 4454665"/>
              <a:gd name="connsiteX357" fmla="*/ 11823448 w 12192000"/>
              <a:gd name="connsiteY357" fmla="*/ 3689122 h 4454665"/>
              <a:gd name="connsiteX358" fmla="*/ 11804939 w 12192000"/>
              <a:gd name="connsiteY358" fmla="*/ 3678730 h 4454665"/>
              <a:gd name="connsiteX359" fmla="*/ 11802882 w 12192000"/>
              <a:gd name="connsiteY359" fmla="*/ 3676651 h 4454665"/>
              <a:gd name="connsiteX360" fmla="*/ 11802882 w 12192000"/>
              <a:gd name="connsiteY360" fmla="*/ 3678730 h 4454665"/>
              <a:gd name="connsiteX361" fmla="*/ 11765865 w 12192000"/>
              <a:gd name="connsiteY361" fmla="*/ 3714063 h 4454665"/>
              <a:gd name="connsiteX362" fmla="*/ 11745300 w 12192000"/>
              <a:gd name="connsiteY362" fmla="*/ 3705750 h 4454665"/>
              <a:gd name="connsiteX363" fmla="*/ 11749412 w 12192000"/>
              <a:gd name="connsiteY363" fmla="*/ 3678730 h 4454665"/>
              <a:gd name="connsiteX364" fmla="*/ 11745300 w 12192000"/>
              <a:gd name="connsiteY364" fmla="*/ 3653788 h 4454665"/>
              <a:gd name="connsiteX365" fmla="*/ 11745300 w 12192000"/>
              <a:gd name="connsiteY365" fmla="*/ 3651710 h 4454665"/>
              <a:gd name="connsiteX366" fmla="*/ 11743243 w 12192000"/>
              <a:gd name="connsiteY366" fmla="*/ 3651710 h 4454665"/>
              <a:gd name="connsiteX367" fmla="*/ 11722678 w 12192000"/>
              <a:gd name="connsiteY367" fmla="*/ 3647553 h 4454665"/>
              <a:gd name="connsiteX368" fmla="*/ 11695943 w 12192000"/>
              <a:gd name="connsiteY368" fmla="*/ 3693279 h 4454665"/>
              <a:gd name="connsiteX369" fmla="*/ 11673321 w 12192000"/>
              <a:gd name="connsiteY369" fmla="*/ 3689122 h 4454665"/>
              <a:gd name="connsiteX370" fmla="*/ 11660982 w 12192000"/>
              <a:gd name="connsiteY370" fmla="*/ 3639239 h 4454665"/>
              <a:gd name="connsiteX371" fmla="*/ 11658925 w 12192000"/>
              <a:gd name="connsiteY371" fmla="*/ 3639239 h 4454665"/>
              <a:gd name="connsiteX372" fmla="*/ 11638359 w 12192000"/>
              <a:gd name="connsiteY372" fmla="*/ 3639239 h 4454665"/>
              <a:gd name="connsiteX373" fmla="*/ 11636303 w 12192000"/>
              <a:gd name="connsiteY373" fmla="*/ 3639239 h 4454665"/>
              <a:gd name="connsiteX374" fmla="*/ 0 w 12192000"/>
              <a:gd name="connsiteY374" fmla="*/ 0 h 4454665"/>
              <a:gd name="connsiteX375" fmla="*/ 12192000 w 12192000"/>
              <a:gd name="connsiteY375" fmla="*/ 0 h 4454665"/>
              <a:gd name="connsiteX376" fmla="*/ 12192000 w 12192000"/>
              <a:gd name="connsiteY376" fmla="*/ 4454665 h 4454665"/>
              <a:gd name="connsiteX377" fmla="*/ 0 w 12192000"/>
              <a:gd name="connsiteY377" fmla="*/ 4454665 h 4454665"/>
              <a:gd name="connsiteX378" fmla="*/ 0 w 12192000"/>
              <a:gd name="connsiteY378" fmla="*/ 4454664 h 4454665"/>
              <a:gd name="connsiteX379" fmla="*/ 0 w 12192000"/>
              <a:gd name="connsiteY379" fmla="*/ 3869777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4454665">
                <a:moveTo>
                  <a:pt x="11603402" y="4036670"/>
                </a:moveTo>
                <a:cubicBezTo>
                  <a:pt x="11607483" y="4034586"/>
                  <a:pt x="11609524" y="4034586"/>
                  <a:pt x="11613605" y="4036670"/>
                </a:cubicBezTo>
                <a:cubicBezTo>
                  <a:pt x="11615645" y="4038755"/>
                  <a:pt x="11617686" y="4040839"/>
                  <a:pt x="11617686" y="4045008"/>
                </a:cubicBezTo>
                <a:cubicBezTo>
                  <a:pt x="11623808" y="4147152"/>
                  <a:pt x="11623808" y="4147152"/>
                  <a:pt x="11623808" y="4147152"/>
                </a:cubicBezTo>
                <a:cubicBezTo>
                  <a:pt x="11625848" y="4153405"/>
                  <a:pt x="11623808" y="4155490"/>
                  <a:pt x="11621767" y="4157574"/>
                </a:cubicBezTo>
                <a:cubicBezTo>
                  <a:pt x="11619727" y="4159659"/>
                  <a:pt x="11617686" y="4157574"/>
                  <a:pt x="11615645" y="4157574"/>
                </a:cubicBezTo>
                <a:cubicBezTo>
                  <a:pt x="11570752" y="4147152"/>
                  <a:pt x="11540142" y="4128390"/>
                  <a:pt x="11509533" y="4095038"/>
                </a:cubicBezTo>
                <a:cubicBezTo>
                  <a:pt x="11507492" y="4092954"/>
                  <a:pt x="11505451" y="4090869"/>
                  <a:pt x="11505451" y="4088785"/>
                </a:cubicBezTo>
                <a:cubicBezTo>
                  <a:pt x="11505451" y="4088785"/>
                  <a:pt x="11505451" y="4088785"/>
                  <a:pt x="11505451" y="4086699"/>
                </a:cubicBezTo>
                <a:cubicBezTo>
                  <a:pt x="11505451" y="4084615"/>
                  <a:pt x="11509533" y="4082530"/>
                  <a:pt x="11511573" y="4082530"/>
                </a:cubicBezTo>
                <a:cubicBezTo>
                  <a:pt x="11603402" y="4036670"/>
                  <a:pt x="11603402" y="4036670"/>
                  <a:pt x="11603402" y="4036670"/>
                </a:cubicBezTo>
                <a:close/>
                <a:moveTo>
                  <a:pt x="11686136" y="4034586"/>
                </a:moveTo>
                <a:cubicBezTo>
                  <a:pt x="11690256" y="4034586"/>
                  <a:pt x="11692317" y="4034586"/>
                  <a:pt x="11696438" y="4034586"/>
                </a:cubicBezTo>
                <a:cubicBezTo>
                  <a:pt x="11787097" y="4080352"/>
                  <a:pt x="11787097" y="4080352"/>
                  <a:pt x="11787097" y="4080352"/>
                </a:cubicBezTo>
                <a:cubicBezTo>
                  <a:pt x="11791218" y="4082432"/>
                  <a:pt x="11793278" y="4084512"/>
                  <a:pt x="11795339" y="4086593"/>
                </a:cubicBezTo>
                <a:cubicBezTo>
                  <a:pt x="11795339" y="4088673"/>
                  <a:pt x="11793278" y="4090753"/>
                  <a:pt x="11791218" y="4092833"/>
                </a:cubicBezTo>
                <a:cubicBezTo>
                  <a:pt x="11760312" y="4126117"/>
                  <a:pt x="11727344" y="4144840"/>
                  <a:pt x="11684076" y="4155241"/>
                </a:cubicBezTo>
                <a:cubicBezTo>
                  <a:pt x="11679954" y="4157321"/>
                  <a:pt x="11677894" y="4157321"/>
                  <a:pt x="11675833" y="4155241"/>
                </a:cubicBezTo>
                <a:cubicBezTo>
                  <a:pt x="11673773" y="4153161"/>
                  <a:pt x="11673773" y="4149000"/>
                  <a:pt x="11673773" y="4146920"/>
                </a:cubicBezTo>
                <a:cubicBezTo>
                  <a:pt x="11682015" y="4042907"/>
                  <a:pt x="11682015" y="4042907"/>
                  <a:pt x="11682015" y="4042907"/>
                </a:cubicBezTo>
                <a:cubicBezTo>
                  <a:pt x="11682015" y="4040827"/>
                  <a:pt x="11684076" y="4036666"/>
                  <a:pt x="11686136" y="4034586"/>
                </a:cubicBezTo>
                <a:close/>
                <a:moveTo>
                  <a:pt x="10868401" y="3994843"/>
                </a:moveTo>
                <a:cubicBezTo>
                  <a:pt x="10868401" y="3994843"/>
                  <a:pt x="10868401" y="3994843"/>
                  <a:pt x="10868401" y="4038046"/>
                </a:cubicBezTo>
                <a:cubicBezTo>
                  <a:pt x="10868401" y="4038046"/>
                  <a:pt x="10841333" y="4046275"/>
                  <a:pt x="10820512" y="4046275"/>
                </a:cubicBezTo>
                <a:cubicBezTo>
                  <a:pt x="10803855" y="4046275"/>
                  <a:pt x="10801773" y="4029817"/>
                  <a:pt x="10801773" y="4021588"/>
                </a:cubicBezTo>
                <a:cubicBezTo>
                  <a:pt x="10801773" y="4007187"/>
                  <a:pt x="10810102" y="3998958"/>
                  <a:pt x="10826759" y="3996901"/>
                </a:cubicBezTo>
                <a:close/>
                <a:moveTo>
                  <a:pt x="10518900" y="3924709"/>
                </a:moveTo>
                <a:cubicBezTo>
                  <a:pt x="10547537" y="3924709"/>
                  <a:pt x="10559811" y="3941316"/>
                  <a:pt x="10559811" y="3984908"/>
                </a:cubicBezTo>
                <a:cubicBezTo>
                  <a:pt x="10559811" y="4022272"/>
                  <a:pt x="10553675" y="4045106"/>
                  <a:pt x="10518900" y="4045106"/>
                </a:cubicBezTo>
                <a:cubicBezTo>
                  <a:pt x="10484125" y="4045106"/>
                  <a:pt x="10477988" y="4022272"/>
                  <a:pt x="10477988" y="3984908"/>
                </a:cubicBezTo>
                <a:cubicBezTo>
                  <a:pt x="10477988" y="3941316"/>
                  <a:pt x="10488216" y="3924709"/>
                  <a:pt x="10518900" y="3924709"/>
                </a:cubicBezTo>
                <a:close/>
                <a:moveTo>
                  <a:pt x="11673123" y="3916397"/>
                </a:moveTo>
                <a:cubicBezTo>
                  <a:pt x="11675950" y="3915878"/>
                  <a:pt x="11679033" y="3916397"/>
                  <a:pt x="11682116" y="3917436"/>
                </a:cubicBezTo>
                <a:cubicBezTo>
                  <a:pt x="11698562" y="3929905"/>
                  <a:pt x="11708840" y="3948607"/>
                  <a:pt x="11708840" y="3969387"/>
                </a:cubicBezTo>
                <a:cubicBezTo>
                  <a:pt x="11708840" y="4000558"/>
                  <a:pt x="11682116" y="4027572"/>
                  <a:pt x="11649226" y="4027572"/>
                </a:cubicBezTo>
                <a:cubicBezTo>
                  <a:pt x="11616336" y="4027572"/>
                  <a:pt x="11589612" y="4000558"/>
                  <a:pt x="11589612" y="3969387"/>
                </a:cubicBezTo>
                <a:cubicBezTo>
                  <a:pt x="11589612" y="3948607"/>
                  <a:pt x="11599890" y="3929905"/>
                  <a:pt x="11616336" y="3919515"/>
                </a:cubicBezTo>
                <a:cubicBezTo>
                  <a:pt x="11622503" y="3915358"/>
                  <a:pt x="11628669" y="3915358"/>
                  <a:pt x="11632781" y="3921592"/>
                </a:cubicBezTo>
                <a:cubicBezTo>
                  <a:pt x="11636892" y="3927827"/>
                  <a:pt x="11634837" y="3934060"/>
                  <a:pt x="11630725" y="3938217"/>
                </a:cubicBezTo>
                <a:cubicBezTo>
                  <a:pt x="11620447" y="3944451"/>
                  <a:pt x="11614280" y="3956919"/>
                  <a:pt x="11614280" y="3969387"/>
                </a:cubicBezTo>
                <a:cubicBezTo>
                  <a:pt x="11614280" y="3988090"/>
                  <a:pt x="11630725" y="4004714"/>
                  <a:pt x="11649226" y="4004714"/>
                </a:cubicBezTo>
                <a:cubicBezTo>
                  <a:pt x="11667727" y="4004714"/>
                  <a:pt x="11684172" y="3988090"/>
                  <a:pt x="11684172" y="3969387"/>
                </a:cubicBezTo>
                <a:cubicBezTo>
                  <a:pt x="11684172" y="3956919"/>
                  <a:pt x="11678005" y="3944451"/>
                  <a:pt x="11667727" y="3938217"/>
                </a:cubicBezTo>
                <a:cubicBezTo>
                  <a:pt x="11663616" y="3934060"/>
                  <a:pt x="11661560" y="3927827"/>
                  <a:pt x="11665671" y="3921592"/>
                </a:cubicBezTo>
                <a:cubicBezTo>
                  <a:pt x="11667727" y="3918476"/>
                  <a:pt x="11670297" y="3916917"/>
                  <a:pt x="11673123" y="3916397"/>
                </a:cubicBezTo>
                <a:close/>
                <a:moveTo>
                  <a:pt x="11822057" y="3901331"/>
                </a:moveTo>
                <a:cubicBezTo>
                  <a:pt x="11824124" y="3901331"/>
                  <a:pt x="11826190" y="3905483"/>
                  <a:pt x="11826190" y="3907560"/>
                </a:cubicBezTo>
                <a:cubicBezTo>
                  <a:pt x="11838588" y="3951158"/>
                  <a:pt x="11838588" y="3988528"/>
                  <a:pt x="11826190" y="4032127"/>
                </a:cubicBezTo>
                <a:cubicBezTo>
                  <a:pt x="11824124" y="4036279"/>
                  <a:pt x="11824124" y="4038355"/>
                  <a:pt x="11822057" y="4038355"/>
                </a:cubicBezTo>
                <a:cubicBezTo>
                  <a:pt x="11817924" y="4040431"/>
                  <a:pt x="11815858" y="4038355"/>
                  <a:pt x="11813791" y="4036279"/>
                </a:cubicBezTo>
                <a:cubicBezTo>
                  <a:pt x="11729066" y="3978147"/>
                  <a:pt x="11729066" y="3978147"/>
                  <a:pt x="11729066" y="3978147"/>
                </a:cubicBezTo>
                <a:cubicBezTo>
                  <a:pt x="11724933" y="3976072"/>
                  <a:pt x="11722867" y="3973995"/>
                  <a:pt x="11722867" y="3969843"/>
                </a:cubicBezTo>
                <a:cubicBezTo>
                  <a:pt x="11722867" y="3967767"/>
                  <a:pt x="11724933" y="3963615"/>
                  <a:pt x="11729066" y="3961539"/>
                </a:cubicBezTo>
                <a:cubicBezTo>
                  <a:pt x="11813791" y="3903408"/>
                  <a:pt x="11813791" y="3903408"/>
                  <a:pt x="11813791" y="3903408"/>
                </a:cubicBezTo>
                <a:cubicBezTo>
                  <a:pt x="11815858" y="3901331"/>
                  <a:pt x="11819991" y="3901331"/>
                  <a:pt x="11822057" y="3901331"/>
                </a:cubicBezTo>
                <a:close/>
                <a:moveTo>
                  <a:pt x="11476229" y="3901331"/>
                </a:moveTo>
                <a:cubicBezTo>
                  <a:pt x="11480320" y="3901331"/>
                  <a:pt x="11482366" y="3903408"/>
                  <a:pt x="11484412" y="3905483"/>
                </a:cubicBezTo>
                <a:cubicBezTo>
                  <a:pt x="11568280" y="3961539"/>
                  <a:pt x="11568280" y="3961539"/>
                  <a:pt x="11568280" y="3961539"/>
                </a:cubicBezTo>
                <a:cubicBezTo>
                  <a:pt x="11572371" y="3963615"/>
                  <a:pt x="11574417" y="3967767"/>
                  <a:pt x="11574417" y="3969843"/>
                </a:cubicBezTo>
                <a:cubicBezTo>
                  <a:pt x="11574417" y="3973995"/>
                  <a:pt x="11572371" y="3976072"/>
                  <a:pt x="11568280" y="3978147"/>
                </a:cubicBezTo>
                <a:lnTo>
                  <a:pt x="11484412" y="4036279"/>
                </a:lnTo>
                <a:cubicBezTo>
                  <a:pt x="11480320" y="4038355"/>
                  <a:pt x="11478275" y="4040431"/>
                  <a:pt x="11476229" y="4038355"/>
                </a:cubicBezTo>
                <a:cubicBezTo>
                  <a:pt x="11474184" y="4038355"/>
                  <a:pt x="11472138" y="4036279"/>
                  <a:pt x="11472138" y="4032127"/>
                </a:cubicBezTo>
                <a:cubicBezTo>
                  <a:pt x="11459865" y="3988528"/>
                  <a:pt x="11459865" y="3953234"/>
                  <a:pt x="11472138" y="3907560"/>
                </a:cubicBezTo>
                <a:cubicBezTo>
                  <a:pt x="11472138" y="3905483"/>
                  <a:pt x="11474184" y="3903408"/>
                  <a:pt x="11476229" y="3901331"/>
                </a:cubicBezTo>
                <a:close/>
                <a:moveTo>
                  <a:pt x="11088184" y="3890811"/>
                </a:moveTo>
                <a:cubicBezTo>
                  <a:pt x="11086131" y="3890811"/>
                  <a:pt x="11084078" y="3890811"/>
                  <a:pt x="11082024" y="3892889"/>
                </a:cubicBezTo>
                <a:cubicBezTo>
                  <a:pt x="11079972" y="3894966"/>
                  <a:pt x="11079972" y="3897043"/>
                  <a:pt x="11079972" y="3899119"/>
                </a:cubicBezTo>
                <a:cubicBezTo>
                  <a:pt x="11121033" y="4056970"/>
                  <a:pt x="11121033" y="4056970"/>
                  <a:pt x="11121033" y="4056970"/>
                </a:cubicBezTo>
                <a:cubicBezTo>
                  <a:pt x="11123086" y="4065278"/>
                  <a:pt x="11131299" y="4077739"/>
                  <a:pt x="11145670" y="4077739"/>
                </a:cubicBezTo>
                <a:cubicBezTo>
                  <a:pt x="11153882" y="4077739"/>
                  <a:pt x="11153882" y="4077739"/>
                  <a:pt x="11153882" y="4077739"/>
                </a:cubicBezTo>
                <a:cubicBezTo>
                  <a:pt x="11151829" y="4081893"/>
                  <a:pt x="11151829" y="4083971"/>
                  <a:pt x="11149776" y="4086047"/>
                </a:cubicBezTo>
                <a:cubicBezTo>
                  <a:pt x="11149776" y="4088124"/>
                  <a:pt x="11149776" y="4088124"/>
                  <a:pt x="11149776" y="4088124"/>
                </a:cubicBezTo>
                <a:cubicBezTo>
                  <a:pt x="11147723" y="4094356"/>
                  <a:pt x="11145670" y="4106817"/>
                  <a:pt x="11125139" y="4106817"/>
                </a:cubicBezTo>
                <a:cubicBezTo>
                  <a:pt x="11090237" y="4104740"/>
                  <a:pt x="11090237" y="4104740"/>
                  <a:pt x="11090237" y="4104740"/>
                </a:cubicBezTo>
                <a:cubicBezTo>
                  <a:pt x="11088184" y="4102663"/>
                  <a:pt x="11086131" y="4104740"/>
                  <a:pt x="11084078" y="4106817"/>
                </a:cubicBezTo>
                <a:cubicBezTo>
                  <a:pt x="11082024" y="4106817"/>
                  <a:pt x="11082024" y="4108894"/>
                  <a:pt x="11082024" y="4110971"/>
                </a:cubicBezTo>
                <a:cubicBezTo>
                  <a:pt x="11082024" y="4129664"/>
                  <a:pt x="11082024" y="4129664"/>
                  <a:pt x="11082024" y="4129664"/>
                </a:cubicBezTo>
                <a:cubicBezTo>
                  <a:pt x="11082024" y="4133818"/>
                  <a:pt x="11084078" y="4135895"/>
                  <a:pt x="11088184" y="4135895"/>
                </a:cubicBezTo>
                <a:cubicBezTo>
                  <a:pt x="11098449" y="4140048"/>
                  <a:pt x="11118980" y="4142125"/>
                  <a:pt x="11135404" y="4142125"/>
                </a:cubicBezTo>
                <a:cubicBezTo>
                  <a:pt x="11135404" y="4142125"/>
                  <a:pt x="11135404" y="4142125"/>
                  <a:pt x="11137458" y="4142125"/>
                </a:cubicBezTo>
                <a:cubicBezTo>
                  <a:pt x="11164148" y="4142125"/>
                  <a:pt x="11182625" y="4125510"/>
                  <a:pt x="11190838" y="4090201"/>
                </a:cubicBezTo>
                <a:cubicBezTo>
                  <a:pt x="11201103" y="4050738"/>
                  <a:pt x="11215474" y="3998814"/>
                  <a:pt x="11223687" y="3961429"/>
                </a:cubicBezTo>
                <a:cubicBezTo>
                  <a:pt x="11227793" y="3944813"/>
                  <a:pt x="11231899" y="3930274"/>
                  <a:pt x="11236005" y="3919889"/>
                </a:cubicBezTo>
                <a:cubicBezTo>
                  <a:pt x="11240111" y="3899119"/>
                  <a:pt x="11240111" y="3899119"/>
                  <a:pt x="11240111" y="3899119"/>
                </a:cubicBezTo>
                <a:cubicBezTo>
                  <a:pt x="11240111" y="3897043"/>
                  <a:pt x="11240111" y="3894966"/>
                  <a:pt x="11238058" y="3892889"/>
                </a:cubicBezTo>
                <a:cubicBezTo>
                  <a:pt x="11238058" y="3890811"/>
                  <a:pt x="11236005" y="3890811"/>
                  <a:pt x="11233952" y="3890811"/>
                </a:cubicBezTo>
                <a:cubicBezTo>
                  <a:pt x="11205209" y="3890811"/>
                  <a:pt x="11205209" y="3890811"/>
                  <a:pt x="11205209" y="3890811"/>
                </a:cubicBezTo>
                <a:cubicBezTo>
                  <a:pt x="11203156" y="3890811"/>
                  <a:pt x="11199050" y="3892889"/>
                  <a:pt x="11199050" y="3894966"/>
                </a:cubicBezTo>
                <a:cubicBezTo>
                  <a:pt x="11162094" y="4036200"/>
                  <a:pt x="11162094" y="4036200"/>
                  <a:pt x="11162094" y="4036200"/>
                </a:cubicBezTo>
                <a:cubicBezTo>
                  <a:pt x="11160041" y="4036200"/>
                  <a:pt x="11160041" y="4036200"/>
                  <a:pt x="11160041" y="4036200"/>
                </a:cubicBezTo>
                <a:cubicBezTo>
                  <a:pt x="11121033" y="3894966"/>
                  <a:pt x="11121033" y="3894966"/>
                  <a:pt x="11121033" y="3894966"/>
                </a:cubicBezTo>
                <a:cubicBezTo>
                  <a:pt x="11121033" y="3892889"/>
                  <a:pt x="11118980" y="3890811"/>
                  <a:pt x="11114874" y="3890811"/>
                </a:cubicBezTo>
                <a:cubicBezTo>
                  <a:pt x="11088184" y="3890811"/>
                  <a:pt x="11088184" y="3890811"/>
                  <a:pt x="11088184" y="3890811"/>
                </a:cubicBezTo>
                <a:close/>
                <a:moveTo>
                  <a:pt x="11048412" y="3888474"/>
                </a:moveTo>
                <a:cubicBezTo>
                  <a:pt x="11030001" y="3888474"/>
                  <a:pt x="11011591" y="3900959"/>
                  <a:pt x="10999317" y="3909283"/>
                </a:cubicBezTo>
                <a:cubicBezTo>
                  <a:pt x="10999317" y="3896798"/>
                  <a:pt x="10999317" y="3896798"/>
                  <a:pt x="10999317" y="3896798"/>
                </a:cubicBezTo>
                <a:cubicBezTo>
                  <a:pt x="10999317" y="3892635"/>
                  <a:pt x="10997272" y="3890555"/>
                  <a:pt x="10993181" y="3890555"/>
                </a:cubicBezTo>
                <a:cubicBezTo>
                  <a:pt x="10964542" y="3890555"/>
                  <a:pt x="10964542" y="3890555"/>
                  <a:pt x="10964542" y="3890555"/>
                </a:cubicBezTo>
                <a:cubicBezTo>
                  <a:pt x="10960451" y="3890555"/>
                  <a:pt x="10958406" y="3892635"/>
                  <a:pt x="10958406" y="3896798"/>
                </a:cubicBezTo>
                <a:cubicBezTo>
                  <a:pt x="10958406" y="4071593"/>
                  <a:pt x="10958406" y="4071593"/>
                  <a:pt x="10958406" y="4071593"/>
                </a:cubicBezTo>
                <a:cubicBezTo>
                  <a:pt x="10958406" y="4075755"/>
                  <a:pt x="10960451" y="4077836"/>
                  <a:pt x="10964542" y="4077836"/>
                </a:cubicBezTo>
                <a:cubicBezTo>
                  <a:pt x="10993181" y="4077836"/>
                  <a:pt x="10993181" y="4077836"/>
                  <a:pt x="10993181" y="4077836"/>
                </a:cubicBezTo>
                <a:cubicBezTo>
                  <a:pt x="10997272" y="4077836"/>
                  <a:pt x="10999317" y="4075755"/>
                  <a:pt x="10999317" y="4071593"/>
                </a:cubicBezTo>
                <a:cubicBezTo>
                  <a:pt x="10999317" y="3950901"/>
                  <a:pt x="10999317" y="3950901"/>
                  <a:pt x="10999317" y="3950901"/>
                </a:cubicBezTo>
                <a:cubicBezTo>
                  <a:pt x="11007500" y="3944658"/>
                  <a:pt x="11025910" y="3930092"/>
                  <a:pt x="11050457" y="3928011"/>
                </a:cubicBezTo>
                <a:cubicBezTo>
                  <a:pt x="11054548" y="3928011"/>
                  <a:pt x="11056594" y="3923849"/>
                  <a:pt x="11056594" y="3921768"/>
                </a:cubicBezTo>
                <a:cubicBezTo>
                  <a:pt x="11056594" y="3894717"/>
                  <a:pt x="11056594" y="3894717"/>
                  <a:pt x="11056594" y="3894717"/>
                </a:cubicBezTo>
                <a:cubicBezTo>
                  <a:pt x="11056594" y="3892635"/>
                  <a:pt x="11056594" y="3890555"/>
                  <a:pt x="11054548" y="3890555"/>
                </a:cubicBezTo>
                <a:cubicBezTo>
                  <a:pt x="11052503" y="3888474"/>
                  <a:pt x="11050457" y="3888474"/>
                  <a:pt x="11048412" y="3888474"/>
                </a:cubicBezTo>
                <a:close/>
                <a:moveTo>
                  <a:pt x="10847504" y="3884967"/>
                </a:moveTo>
                <a:cubicBezTo>
                  <a:pt x="10826811" y="3884967"/>
                  <a:pt x="10791633" y="3891205"/>
                  <a:pt x="10777148" y="3893285"/>
                </a:cubicBezTo>
                <a:cubicBezTo>
                  <a:pt x="10773009" y="3893285"/>
                  <a:pt x="10770940" y="3897443"/>
                  <a:pt x="10770940" y="3899523"/>
                </a:cubicBezTo>
                <a:cubicBezTo>
                  <a:pt x="10770940" y="3899523"/>
                  <a:pt x="10770940" y="3899523"/>
                  <a:pt x="10773009" y="3924476"/>
                </a:cubicBezTo>
                <a:cubicBezTo>
                  <a:pt x="10773009" y="3926555"/>
                  <a:pt x="10773009" y="3928635"/>
                  <a:pt x="10775079" y="3928635"/>
                </a:cubicBezTo>
                <a:cubicBezTo>
                  <a:pt x="10777148" y="3930714"/>
                  <a:pt x="10777148" y="3930714"/>
                  <a:pt x="10779217" y="3930714"/>
                </a:cubicBezTo>
                <a:cubicBezTo>
                  <a:pt x="10795771" y="3930714"/>
                  <a:pt x="10824741" y="3926555"/>
                  <a:pt x="10845434" y="3926555"/>
                </a:cubicBezTo>
                <a:cubicBezTo>
                  <a:pt x="10859918" y="3926555"/>
                  <a:pt x="10868196" y="3934873"/>
                  <a:pt x="10868196" y="3949429"/>
                </a:cubicBezTo>
                <a:cubicBezTo>
                  <a:pt x="10868196" y="3949429"/>
                  <a:pt x="10868196" y="3949429"/>
                  <a:pt x="10868196" y="3961905"/>
                </a:cubicBezTo>
                <a:cubicBezTo>
                  <a:pt x="10868196" y="3961905"/>
                  <a:pt x="10868196" y="3961905"/>
                  <a:pt x="10822672" y="3966064"/>
                </a:cubicBezTo>
                <a:cubicBezTo>
                  <a:pt x="10777148" y="3968144"/>
                  <a:pt x="10758524" y="3984779"/>
                  <a:pt x="10758524" y="4022208"/>
                </a:cubicBezTo>
                <a:cubicBezTo>
                  <a:pt x="10758524" y="4061717"/>
                  <a:pt x="10779217" y="4082511"/>
                  <a:pt x="10814395" y="4082511"/>
                </a:cubicBezTo>
                <a:cubicBezTo>
                  <a:pt x="10843365" y="4082511"/>
                  <a:pt x="10874404" y="4070035"/>
                  <a:pt x="10874404" y="4070035"/>
                </a:cubicBezTo>
                <a:cubicBezTo>
                  <a:pt x="10882681" y="4076273"/>
                  <a:pt x="10888889" y="4080432"/>
                  <a:pt x="10903374" y="4082511"/>
                </a:cubicBezTo>
                <a:cubicBezTo>
                  <a:pt x="10905443" y="4082511"/>
                  <a:pt x="10907512" y="4082511"/>
                  <a:pt x="10909582" y="4080432"/>
                </a:cubicBezTo>
                <a:cubicBezTo>
                  <a:pt x="10909582" y="4078352"/>
                  <a:pt x="10911651" y="4076273"/>
                  <a:pt x="10911651" y="4074194"/>
                </a:cubicBezTo>
                <a:cubicBezTo>
                  <a:pt x="10911651" y="4074194"/>
                  <a:pt x="10911651" y="4074194"/>
                  <a:pt x="10911651" y="3949429"/>
                </a:cubicBezTo>
                <a:cubicBezTo>
                  <a:pt x="10911651" y="3905761"/>
                  <a:pt x="10890958" y="3884967"/>
                  <a:pt x="10847504" y="3884967"/>
                </a:cubicBezTo>
                <a:close/>
                <a:moveTo>
                  <a:pt x="10518899" y="3884967"/>
                </a:moveTo>
                <a:cubicBezTo>
                  <a:pt x="10472419" y="3884967"/>
                  <a:pt x="10434738" y="3929188"/>
                  <a:pt x="10434738" y="3983739"/>
                </a:cubicBezTo>
                <a:cubicBezTo>
                  <a:pt x="10434738" y="4038290"/>
                  <a:pt x="10472419" y="4082511"/>
                  <a:pt x="10518899" y="4082511"/>
                </a:cubicBezTo>
                <a:cubicBezTo>
                  <a:pt x="10565380" y="4082511"/>
                  <a:pt x="10603060" y="4038290"/>
                  <a:pt x="10603060" y="3983739"/>
                </a:cubicBezTo>
                <a:cubicBezTo>
                  <a:pt x="10603060" y="3929188"/>
                  <a:pt x="10565380" y="3884967"/>
                  <a:pt x="10518899" y="3884967"/>
                </a:cubicBezTo>
                <a:close/>
                <a:moveTo>
                  <a:pt x="10302945" y="3859251"/>
                </a:moveTo>
                <a:cubicBezTo>
                  <a:pt x="10302945" y="3859251"/>
                  <a:pt x="10302945" y="3859251"/>
                  <a:pt x="10319310" y="3859251"/>
                </a:cubicBezTo>
                <a:cubicBezTo>
                  <a:pt x="10349994" y="3859251"/>
                  <a:pt x="10362267" y="3880168"/>
                  <a:pt x="10362267" y="3898993"/>
                </a:cubicBezTo>
                <a:cubicBezTo>
                  <a:pt x="10362267" y="3922003"/>
                  <a:pt x="10343857" y="3936644"/>
                  <a:pt x="10317264" y="3936644"/>
                </a:cubicBezTo>
                <a:cubicBezTo>
                  <a:pt x="10294763" y="3938736"/>
                  <a:pt x="10280444" y="3936644"/>
                  <a:pt x="10272261" y="3936644"/>
                </a:cubicBezTo>
                <a:cubicBezTo>
                  <a:pt x="10272261" y="3936644"/>
                  <a:pt x="10272261" y="3936644"/>
                  <a:pt x="10272261" y="3861343"/>
                </a:cubicBezTo>
                <a:cubicBezTo>
                  <a:pt x="10276353" y="3859251"/>
                  <a:pt x="10286581" y="3859251"/>
                  <a:pt x="10302945" y="3859251"/>
                </a:cubicBezTo>
                <a:close/>
                <a:moveTo>
                  <a:pt x="10679182" y="3847562"/>
                </a:moveTo>
                <a:cubicBezTo>
                  <a:pt x="10679182" y="3847562"/>
                  <a:pt x="10679182" y="3847562"/>
                  <a:pt x="10650472" y="3853806"/>
                </a:cubicBezTo>
                <a:cubicBezTo>
                  <a:pt x="10646371" y="3855888"/>
                  <a:pt x="10644320" y="3857970"/>
                  <a:pt x="10644320" y="3860050"/>
                </a:cubicBezTo>
                <a:cubicBezTo>
                  <a:pt x="10644320" y="3860050"/>
                  <a:pt x="10644320" y="3860050"/>
                  <a:pt x="10644320" y="3891272"/>
                </a:cubicBezTo>
                <a:cubicBezTo>
                  <a:pt x="10644320" y="3891272"/>
                  <a:pt x="10644320" y="3891272"/>
                  <a:pt x="10627914" y="3891272"/>
                </a:cubicBezTo>
                <a:cubicBezTo>
                  <a:pt x="10623813" y="3891272"/>
                  <a:pt x="10621762" y="3893354"/>
                  <a:pt x="10621762" y="3897517"/>
                </a:cubicBezTo>
                <a:cubicBezTo>
                  <a:pt x="10621762" y="3897517"/>
                  <a:pt x="10621762" y="3897517"/>
                  <a:pt x="10621762" y="3922495"/>
                </a:cubicBezTo>
                <a:cubicBezTo>
                  <a:pt x="10621762" y="3926658"/>
                  <a:pt x="10623813" y="3928739"/>
                  <a:pt x="10627914" y="3928739"/>
                </a:cubicBezTo>
                <a:cubicBezTo>
                  <a:pt x="10627914" y="3928739"/>
                  <a:pt x="10627914" y="3928739"/>
                  <a:pt x="10644320" y="3928739"/>
                </a:cubicBezTo>
                <a:cubicBezTo>
                  <a:pt x="10644320" y="3928739"/>
                  <a:pt x="10644320" y="3928739"/>
                  <a:pt x="10644320" y="4011998"/>
                </a:cubicBezTo>
                <a:cubicBezTo>
                  <a:pt x="10644320" y="4068197"/>
                  <a:pt x="10658675" y="4084849"/>
                  <a:pt x="10699689" y="4084849"/>
                </a:cubicBezTo>
                <a:cubicBezTo>
                  <a:pt x="10709943" y="4084849"/>
                  <a:pt x="10722247" y="4080686"/>
                  <a:pt x="10732500" y="4080686"/>
                </a:cubicBezTo>
                <a:cubicBezTo>
                  <a:pt x="10736602" y="4078605"/>
                  <a:pt x="10738652" y="4076523"/>
                  <a:pt x="10738652" y="4072360"/>
                </a:cubicBezTo>
                <a:cubicBezTo>
                  <a:pt x="10738652" y="4072360"/>
                  <a:pt x="10738652" y="4072360"/>
                  <a:pt x="10736602" y="4049464"/>
                </a:cubicBezTo>
                <a:cubicBezTo>
                  <a:pt x="10736602" y="4045301"/>
                  <a:pt x="10734551" y="4041138"/>
                  <a:pt x="10730449" y="4041138"/>
                </a:cubicBezTo>
                <a:cubicBezTo>
                  <a:pt x="10724297" y="4041138"/>
                  <a:pt x="10714044" y="4043220"/>
                  <a:pt x="10705841" y="4043220"/>
                </a:cubicBezTo>
                <a:cubicBezTo>
                  <a:pt x="10687385" y="4043220"/>
                  <a:pt x="10687385" y="4032813"/>
                  <a:pt x="10687385" y="4005753"/>
                </a:cubicBezTo>
                <a:cubicBezTo>
                  <a:pt x="10687385" y="4005753"/>
                  <a:pt x="10687385" y="4005753"/>
                  <a:pt x="10687385" y="3928739"/>
                </a:cubicBezTo>
                <a:cubicBezTo>
                  <a:pt x="10687385" y="3928739"/>
                  <a:pt x="10687385" y="3928739"/>
                  <a:pt x="10730449" y="3928739"/>
                </a:cubicBezTo>
                <a:cubicBezTo>
                  <a:pt x="10734551" y="3928739"/>
                  <a:pt x="10736602" y="3926658"/>
                  <a:pt x="10736602" y="3922495"/>
                </a:cubicBezTo>
                <a:cubicBezTo>
                  <a:pt x="10736602" y="3922495"/>
                  <a:pt x="10736602" y="3922495"/>
                  <a:pt x="10736602" y="3897517"/>
                </a:cubicBezTo>
                <a:cubicBezTo>
                  <a:pt x="10736602" y="3893354"/>
                  <a:pt x="10734551" y="3891272"/>
                  <a:pt x="10730449" y="3891272"/>
                </a:cubicBezTo>
                <a:cubicBezTo>
                  <a:pt x="10730449" y="3891272"/>
                  <a:pt x="10730449" y="3891272"/>
                  <a:pt x="10687385" y="3891272"/>
                </a:cubicBezTo>
                <a:cubicBezTo>
                  <a:pt x="10687385" y="3891272"/>
                  <a:pt x="10687385" y="3891272"/>
                  <a:pt x="10687385" y="3853806"/>
                </a:cubicBezTo>
                <a:cubicBezTo>
                  <a:pt x="10687385" y="3851725"/>
                  <a:pt x="10685334" y="3849643"/>
                  <a:pt x="10685334" y="3847562"/>
                </a:cubicBezTo>
                <a:cubicBezTo>
                  <a:pt x="10683283" y="3847562"/>
                  <a:pt x="10681232" y="3847562"/>
                  <a:pt x="10679182" y="3847562"/>
                </a:cubicBezTo>
                <a:close/>
                <a:moveTo>
                  <a:pt x="10313278" y="3818340"/>
                </a:moveTo>
                <a:cubicBezTo>
                  <a:pt x="10302968" y="3818340"/>
                  <a:pt x="10272038" y="3818340"/>
                  <a:pt x="10232861" y="3822492"/>
                </a:cubicBezTo>
                <a:cubicBezTo>
                  <a:pt x="10230798" y="3822492"/>
                  <a:pt x="10226674" y="3826644"/>
                  <a:pt x="10226674" y="3830796"/>
                </a:cubicBezTo>
                <a:cubicBezTo>
                  <a:pt x="10226674" y="3830796"/>
                  <a:pt x="10226674" y="3830796"/>
                  <a:pt x="10226674" y="4071608"/>
                </a:cubicBezTo>
                <a:cubicBezTo>
                  <a:pt x="10226674" y="4075760"/>
                  <a:pt x="10230798" y="4077836"/>
                  <a:pt x="10234922" y="4077836"/>
                </a:cubicBezTo>
                <a:cubicBezTo>
                  <a:pt x="10234922" y="4077836"/>
                  <a:pt x="10234922" y="4077836"/>
                  <a:pt x="10263790" y="4077836"/>
                </a:cubicBezTo>
                <a:cubicBezTo>
                  <a:pt x="10267914" y="4077836"/>
                  <a:pt x="10272038" y="4075760"/>
                  <a:pt x="10272038" y="4071608"/>
                </a:cubicBezTo>
                <a:cubicBezTo>
                  <a:pt x="10272038" y="4071608"/>
                  <a:pt x="10272038" y="4071608"/>
                  <a:pt x="10272038" y="3976114"/>
                </a:cubicBezTo>
                <a:cubicBezTo>
                  <a:pt x="10280286" y="3976114"/>
                  <a:pt x="10298844" y="3978189"/>
                  <a:pt x="10321526" y="3978189"/>
                </a:cubicBezTo>
                <a:cubicBezTo>
                  <a:pt x="10321526" y="3978189"/>
                  <a:pt x="10321526" y="3978189"/>
                  <a:pt x="10362766" y="4073683"/>
                </a:cubicBezTo>
                <a:cubicBezTo>
                  <a:pt x="10364828" y="4077836"/>
                  <a:pt x="10366890" y="4077836"/>
                  <a:pt x="10368952" y="4077836"/>
                </a:cubicBezTo>
                <a:cubicBezTo>
                  <a:pt x="10368952" y="4077836"/>
                  <a:pt x="10368952" y="4077836"/>
                  <a:pt x="10401944" y="4077836"/>
                </a:cubicBezTo>
                <a:cubicBezTo>
                  <a:pt x="10406068" y="4077836"/>
                  <a:pt x="10408130" y="4077836"/>
                  <a:pt x="10408130" y="4075760"/>
                </a:cubicBezTo>
                <a:cubicBezTo>
                  <a:pt x="10410192" y="4073683"/>
                  <a:pt x="10410192" y="4071608"/>
                  <a:pt x="10410192" y="4069532"/>
                </a:cubicBezTo>
                <a:lnTo>
                  <a:pt x="10362766" y="3965734"/>
                </a:lnTo>
                <a:cubicBezTo>
                  <a:pt x="10393696" y="3951202"/>
                  <a:pt x="10408130" y="3928366"/>
                  <a:pt x="10408130" y="3897226"/>
                </a:cubicBezTo>
                <a:cubicBezTo>
                  <a:pt x="10408130" y="3861935"/>
                  <a:pt x="10391634" y="3818340"/>
                  <a:pt x="10319464" y="3818340"/>
                </a:cubicBezTo>
                <a:cubicBezTo>
                  <a:pt x="10319464" y="3818340"/>
                  <a:pt x="10317402" y="3818340"/>
                  <a:pt x="10313278" y="3818340"/>
                </a:cubicBezTo>
                <a:close/>
                <a:moveTo>
                  <a:pt x="11675833" y="3785334"/>
                </a:moveTo>
                <a:cubicBezTo>
                  <a:pt x="11677894" y="3783273"/>
                  <a:pt x="11682015" y="3783273"/>
                  <a:pt x="11684076" y="3785334"/>
                </a:cubicBezTo>
                <a:cubicBezTo>
                  <a:pt x="11727344" y="3795635"/>
                  <a:pt x="11760312" y="3814179"/>
                  <a:pt x="11791218" y="3847147"/>
                </a:cubicBezTo>
                <a:cubicBezTo>
                  <a:pt x="11793278" y="3849207"/>
                  <a:pt x="11795339" y="3851267"/>
                  <a:pt x="11795339" y="3853328"/>
                </a:cubicBezTo>
                <a:cubicBezTo>
                  <a:pt x="11793278" y="3857448"/>
                  <a:pt x="11791218" y="3857448"/>
                  <a:pt x="11787097" y="3859509"/>
                </a:cubicBezTo>
                <a:cubicBezTo>
                  <a:pt x="11696438" y="3902778"/>
                  <a:pt x="11696438" y="3902778"/>
                  <a:pt x="11696438" y="3902778"/>
                </a:cubicBezTo>
                <a:cubicBezTo>
                  <a:pt x="11692317" y="3904838"/>
                  <a:pt x="11688196" y="3904838"/>
                  <a:pt x="11686136" y="3904838"/>
                </a:cubicBezTo>
                <a:cubicBezTo>
                  <a:pt x="11684076" y="3902778"/>
                  <a:pt x="11682015" y="3898657"/>
                  <a:pt x="11682015" y="3894536"/>
                </a:cubicBezTo>
                <a:cubicBezTo>
                  <a:pt x="11673773" y="3793575"/>
                  <a:pt x="11673773" y="3793575"/>
                  <a:pt x="11673773" y="3793575"/>
                </a:cubicBezTo>
                <a:cubicBezTo>
                  <a:pt x="11673773" y="3789454"/>
                  <a:pt x="11673773" y="3787394"/>
                  <a:pt x="11675833" y="3785334"/>
                </a:cubicBezTo>
                <a:close/>
                <a:moveTo>
                  <a:pt x="11618498" y="3784563"/>
                </a:moveTo>
                <a:cubicBezTo>
                  <a:pt x="11620043" y="3784306"/>
                  <a:pt x="11621589" y="3784306"/>
                  <a:pt x="11622619" y="3785338"/>
                </a:cubicBezTo>
                <a:cubicBezTo>
                  <a:pt x="11622619" y="3787403"/>
                  <a:pt x="11624679" y="3789468"/>
                  <a:pt x="11624679" y="3795663"/>
                </a:cubicBezTo>
                <a:cubicBezTo>
                  <a:pt x="11616438" y="3896851"/>
                  <a:pt x="11616438" y="3896851"/>
                  <a:pt x="11616438" y="3896851"/>
                </a:cubicBezTo>
                <a:cubicBezTo>
                  <a:pt x="11616438" y="3900981"/>
                  <a:pt x="11614377" y="3903046"/>
                  <a:pt x="11612316" y="3905111"/>
                </a:cubicBezTo>
                <a:cubicBezTo>
                  <a:pt x="11608196" y="3907176"/>
                  <a:pt x="11606135" y="3907176"/>
                  <a:pt x="11602015" y="3905111"/>
                </a:cubicBezTo>
                <a:cubicBezTo>
                  <a:pt x="11511355" y="3859680"/>
                  <a:pt x="11511355" y="3859680"/>
                  <a:pt x="11511355" y="3859680"/>
                </a:cubicBezTo>
                <a:cubicBezTo>
                  <a:pt x="11507235" y="3859680"/>
                  <a:pt x="11505174" y="3857615"/>
                  <a:pt x="11503114" y="3853485"/>
                </a:cubicBezTo>
                <a:cubicBezTo>
                  <a:pt x="11503114" y="3851419"/>
                  <a:pt x="11505174" y="3849355"/>
                  <a:pt x="11507235" y="3847289"/>
                </a:cubicBezTo>
                <a:cubicBezTo>
                  <a:pt x="11538141" y="3814249"/>
                  <a:pt x="11571108" y="3795663"/>
                  <a:pt x="11614377" y="3785338"/>
                </a:cubicBezTo>
                <a:cubicBezTo>
                  <a:pt x="11615407" y="3785338"/>
                  <a:pt x="11616952" y="3784822"/>
                  <a:pt x="11618498" y="3784563"/>
                </a:cubicBezTo>
                <a:close/>
                <a:moveTo>
                  <a:pt x="11649811" y="3749374"/>
                </a:moveTo>
                <a:cubicBezTo>
                  <a:pt x="11530058" y="3749374"/>
                  <a:pt x="11432980" y="3847500"/>
                  <a:pt x="11432980" y="3968544"/>
                </a:cubicBezTo>
                <a:cubicBezTo>
                  <a:pt x="11432980" y="4089587"/>
                  <a:pt x="11530058" y="4187713"/>
                  <a:pt x="11649811" y="4187713"/>
                </a:cubicBezTo>
                <a:cubicBezTo>
                  <a:pt x="11769564" y="4187713"/>
                  <a:pt x="11866643" y="4089587"/>
                  <a:pt x="11866643" y="3968544"/>
                </a:cubicBezTo>
                <a:cubicBezTo>
                  <a:pt x="11866643" y="3847500"/>
                  <a:pt x="11769564" y="3749374"/>
                  <a:pt x="11649811" y="3749374"/>
                </a:cubicBezTo>
                <a:close/>
                <a:moveTo>
                  <a:pt x="11649226" y="3717815"/>
                </a:moveTo>
                <a:cubicBezTo>
                  <a:pt x="11785441" y="3717815"/>
                  <a:pt x="11895865" y="3829547"/>
                  <a:pt x="11895865" y="3967376"/>
                </a:cubicBezTo>
                <a:cubicBezTo>
                  <a:pt x="11895865" y="4105204"/>
                  <a:pt x="11785441" y="4216937"/>
                  <a:pt x="11649226" y="4216937"/>
                </a:cubicBezTo>
                <a:cubicBezTo>
                  <a:pt x="11513012" y="4216937"/>
                  <a:pt x="11402588" y="4105204"/>
                  <a:pt x="11402588" y="3967376"/>
                </a:cubicBezTo>
                <a:cubicBezTo>
                  <a:pt x="11402588" y="3829547"/>
                  <a:pt x="11513012" y="3717815"/>
                  <a:pt x="11649226" y="3717815"/>
                </a:cubicBezTo>
                <a:close/>
                <a:moveTo>
                  <a:pt x="11636303" y="3639239"/>
                </a:moveTo>
                <a:cubicBezTo>
                  <a:pt x="11628077" y="3653788"/>
                  <a:pt x="11623964" y="3672494"/>
                  <a:pt x="11623964" y="3689122"/>
                </a:cubicBezTo>
                <a:cubicBezTo>
                  <a:pt x="11619850" y="3689122"/>
                  <a:pt x="11603398" y="3691200"/>
                  <a:pt x="11601342" y="3693279"/>
                </a:cubicBezTo>
                <a:cubicBezTo>
                  <a:pt x="11595172" y="3674573"/>
                  <a:pt x="11586946" y="3657945"/>
                  <a:pt x="11574607" y="3647553"/>
                </a:cubicBezTo>
                <a:cubicBezTo>
                  <a:pt x="11574607" y="3645474"/>
                  <a:pt x="11574607" y="3645474"/>
                  <a:pt x="11574607" y="3645474"/>
                </a:cubicBezTo>
                <a:cubicBezTo>
                  <a:pt x="11572550" y="3647553"/>
                  <a:pt x="11572550" y="3647553"/>
                  <a:pt x="11572550" y="3647553"/>
                </a:cubicBezTo>
                <a:cubicBezTo>
                  <a:pt x="11566381" y="3647553"/>
                  <a:pt x="11558155" y="3649631"/>
                  <a:pt x="11551985" y="3651710"/>
                </a:cubicBezTo>
                <a:cubicBezTo>
                  <a:pt x="11551985" y="3653788"/>
                  <a:pt x="11551985" y="3653788"/>
                  <a:pt x="11551985" y="3653788"/>
                </a:cubicBezTo>
                <a:cubicBezTo>
                  <a:pt x="11549928" y="3662102"/>
                  <a:pt x="11547872" y="3670416"/>
                  <a:pt x="11547872" y="3678730"/>
                </a:cubicBezTo>
                <a:cubicBezTo>
                  <a:pt x="11547872" y="3689122"/>
                  <a:pt x="11549928" y="3697436"/>
                  <a:pt x="11551985" y="3705750"/>
                </a:cubicBezTo>
                <a:cubicBezTo>
                  <a:pt x="11549928" y="3705750"/>
                  <a:pt x="11533476" y="3714063"/>
                  <a:pt x="11531420" y="3714063"/>
                </a:cubicBezTo>
                <a:cubicBezTo>
                  <a:pt x="11521137" y="3699514"/>
                  <a:pt x="11508798" y="3684965"/>
                  <a:pt x="11494402" y="3678730"/>
                </a:cubicBezTo>
                <a:cubicBezTo>
                  <a:pt x="11494402" y="3676651"/>
                  <a:pt x="11494402" y="3676651"/>
                  <a:pt x="11494402" y="3676651"/>
                </a:cubicBezTo>
                <a:cubicBezTo>
                  <a:pt x="11492346" y="3676651"/>
                  <a:pt x="11492346" y="3676651"/>
                  <a:pt x="11492346" y="3676651"/>
                </a:cubicBezTo>
                <a:cubicBezTo>
                  <a:pt x="11486176" y="3680808"/>
                  <a:pt x="11480006" y="3684965"/>
                  <a:pt x="11473837" y="3689122"/>
                </a:cubicBezTo>
                <a:cubicBezTo>
                  <a:pt x="11473837" y="3689122"/>
                  <a:pt x="11473837" y="3691200"/>
                  <a:pt x="11473837" y="3691200"/>
                </a:cubicBezTo>
                <a:cubicBezTo>
                  <a:pt x="11473837" y="3707828"/>
                  <a:pt x="11477950" y="3724456"/>
                  <a:pt x="11486176" y="3741083"/>
                </a:cubicBezTo>
                <a:cubicBezTo>
                  <a:pt x="11484120" y="3743162"/>
                  <a:pt x="11471780" y="3751476"/>
                  <a:pt x="11469724" y="3753554"/>
                </a:cubicBezTo>
                <a:cubicBezTo>
                  <a:pt x="11457385" y="3741083"/>
                  <a:pt x="11440932" y="3730691"/>
                  <a:pt x="11426536" y="3726534"/>
                </a:cubicBezTo>
                <a:cubicBezTo>
                  <a:pt x="11424480" y="3726534"/>
                  <a:pt x="11424480" y="3726534"/>
                  <a:pt x="11424480" y="3726534"/>
                </a:cubicBezTo>
                <a:cubicBezTo>
                  <a:pt x="11424480" y="3728612"/>
                  <a:pt x="11424480" y="3728612"/>
                  <a:pt x="11424480" y="3728612"/>
                </a:cubicBezTo>
                <a:cubicBezTo>
                  <a:pt x="11418310" y="3730691"/>
                  <a:pt x="11412140" y="3736926"/>
                  <a:pt x="11408027" y="3743162"/>
                </a:cubicBezTo>
                <a:cubicBezTo>
                  <a:pt x="11408027" y="3745240"/>
                  <a:pt x="11408027" y="3745240"/>
                  <a:pt x="11408027" y="3745240"/>
                </a:cubicBezTo>
                <a:cubicBezTo>
                  <a:pt x="11412140" y="3759789"/>
                  <a:pt x="11422423" y="3776417"/>
                  <a:pt x="11434763" y="3790966"/>
                </a:cubicBezTo>
                <a:cubicBezTo>
                  <a:pt x="11432706" y="3790966"/>
                  <a:pt x="11422423" y="3805515"/>
                  <a:pt x="11420366" y="3807594"/>
                </a:cubicBezTo>
                <a:cubicBezTo>
                  <a:pt x="11405971" y="3799280"/>
                  <a:pt x="11387462" y="3795123"/>
                  <a:pt x="11371010" y="3795123"/>
                </a:cubicBezTo>
                <a:cubicBezTo>
                  <a:pt x="11368953" y="3795123"/>
                  <a:pt x="11368953" y="3795123"/>
                  <a:pt x="11368953" y="3795123"/>
                </a:cubicBezTo>
                <a:cubicBezTo>
                  <a:pt x="11364840" y="3799280"/>
                  <a:pt x="11360727" y="3807594"/>
                  <a:pt x="11358671" y="3813829"/>
                </a:cubicBezTo>
                <a:cubicBezTo>
                  <a:pt x="11358671" y="3815908"/>
                  <a:pt x="11358671" y="3815908"/>
                  <a:pt x="11358671" y="3815908"/>
                </a:cubicBezTo>
                <a:cubicBezTo>
                  <a:pt x="11366897" y="3830456"/>
                  <a:pt x="11379236" y="3842927"/>
                  <a:pt x="11395688" y="3853320"/>
                </a:cubicBezTo>
                <a:cubicBezTo>
                  <a:pt x="11393632" y="3855398"/>
                  <a:pt x="11387462" y="3869947"/>
                  <a:pt x="11387462" y="3872026"/>
                </a:cubicBezTo>
                <a:cubicBezTo>
                  <a:pt x="11368953" y="3867869"/>
                  <a:pt x="11350444" y="3867869"/>
                  <a:pt x="11336049" y="3872026"/>
                </a:cubicBezTo>
                <a:cubicBezTo>
                  <a:pt x="11333992" y="3872026"/>
                  <a:pt x="11333992" y="3872026"/>
                  <a:pt x="11333992" y="3872026"/>
                </a:cubicBezTo>
                <a:cubicBezTo>
                  <a:pt x="11333992" y="3874104"/>
                  <a:pt x="11333992" y="3874104"/>
                  <a:pt x="11333992" y="3874104"/>
                </a:cubicBezTo>
                <a:cubicBezTo>
                  <a:pt x="11331936" y="3880340"/>
                  <a:pt x="11329879" y="3888653"/>
                  <a:pt x="11327823" y="3894888"/>
                </a:cubicBezTo>
                <a:cubicBezTo>
                  <a:pt x="11329879" y="3896967"/>
                  <a:pt x="11329879" y="3896967"/>
                  <a:pt x="11329879" y="3896967"/>
                </a:cubicBezTo>
                <a:cubicBezTo>
                  <a:pt x="11340162" y="3907359"/>
                  <a:pt x="11356614" y="3917752"/>
                  <a:pt x="11373066" y="3921908"/>
                </a:cubicBezTo>
                <a:cubicBezTo>
                  <a:pt x="11373066" y="3923987"/>
                  <a:pt x="11371010" y="3942693"/>
                  <a:pt x="11371010" y="3944772"/>
                </a:cubicBezTo>
                <a:cubicBezTo>
                  <a:pt x="11352501" y="3944772"/>
                  <a:pt x="11333992" y="3948928"/>
                  <a:pt x="11321653" y="3957243"/>
                </a:cubicBezTo>
                <a:cubicBezTo>
                  <a:pt x="11319596" y="3957243"/>
                  <a:pt x="11319596" y="3957243"/>
                  <a:pt x="11319596" y="3957243"/>
                </a:cubicBezTo>
                <a:cubicBezTo>
                  <a:pt x="11319596" y="3959320"/>
                  <a:pt x="11319596" y="3959320"/>
                  <a:pt x="11319596" y="3959320"/>
                </a:cubicBezTo>
                <a:cubicBezTo>
                  <a:pt x="11319596" y="3961399"/>
                  <a:pt x="11319596" y="3965556"/>
                  <a:pt x="11319596" y="3969713"/>
                </a:cubicBezTo>
                <a:cubicBezTo>
                  <a:pt x="11319596" y="3973870"/>
                  <a:pt x="11319596" y="3978027"/>
                  <a:pt x="11319596" y="3980105"/>
                </a:cubicBezTo>
                <a:cubicBezTo>
                  <a:pt x="11319596" y="3982184"/>
                  <a:pt x="11319596" y="3982184"/>
                  <a:pt x="11319596" y="3982184"/>
                </a:cubicBezTo>
                <a:cubicBezTo>
                  <a:pt x="11321653" y="3982184"/>
                  <a:pt x="11321653" y="3982184"/>
                  <a:pt x="11321653" y="3982184"/>
                </a:cubicBezTo>
                <a:cubicBezTo>
                  <a:pt x="11333992" y="3990498"/>
                  <a:pt x="11352501" y="3994655"/>
                  <a:pt x="11371010" y="3994655"/>
                </a:cubicBezTo>
                <a:cubicBezTo>
                  <a:pt x="11371010" y="3998811"/>
                  <a:pt x="11373066" y="4015439"/>
                  <a:pt x="11375123" y="4017517"/>
                </a:cubicBezTo>
                <a:cubicBezTo>
                  <a:pt x="11356614" y="4023752"/>
                  <a:pt x="11340162" y="4032066"/>
                  <a:pt x="11329879" y="4044537"/>
                </a:cubicBezTo>
                <a:cubicBezTo>
                  <a:pt x="11327823" y="4044537"/>
                  <a:pt x="11327823" y="4044537"/>
                  <a:pt x="11327823" y="4044537"/>
                </a:cubicBezTo>
                <a:cubicBezTo>
                  <a:pt x="11327823" y="4046616"/>
                  <a:pt x="11327823" y="4046616"/>
                  <a:pt x="11327823" y="4046616"/>
                </a:cubicBezTo>
                <a:cubicBezTo>
                  <a:pt x="11329879" y="4052851"/>
                  <a:pt x="11331936" y="4061165"/>
                  <a:pt x="11333992" y="4067401"/>
                </a:cubicBezTo>
                <a:cubicBezTo>
                  <a:pt x="11336049" y="4067401"/>
                  <a:pt x="11336049" y="4067401"/>
                  <a:pt x="11336049" y="4067401"/>
                </a:cubicBezTo>
                <a:cubicBezTo>
                  <a:pt x="11350444" y="4073636"/>
                  <a:pt x="11371010" y="4071557"/>
                  <a:pt x="11387462" y="4067401"/>
                </a:cubicBezTo>
                <a:cubicBezTo>
                  <a:pt x="11387462" y="4069478"/>
                  <a:pt x="11395688" y="4086107"/>
                  <a:pt x="11395688" y="4088184"/>
                </a:cubicBezTo>
                <a:cubicBezTo>
                  <a:pt x="11381292" y="4096498"/>
                  <a:pt x="11366897" y="4111048"/>
                  <a:pt x="11358671" y="4125597"/>
                </a:cubicBezTo>
                <a:cubicBezTo>
                  <a:pt x="11358671" y="4127675"/>
                  <a:pt x="11358671" y="4127675"/>
                  <a:pt x="11358671" y="4127675"/>
                </a:cubicBezTo>
                <a:cubicBezTo>
                  <a:pt x="11360727" y="4131833"/>
                  <a:pt x="11366897" y="4140146"/>
                  <a:pt x="11371010" y="4146381"/>
                </a:cubicBezTo>
                <a:cubicBezTo>
                  <a:pt x="11387462" y="4146381"/>
                  <a:pt x="11405971" y="4142225"/>
                  <a:pt x="11422423" y="4131833"/>
                </a:cubicBezTo>
                <a:cubicBezTo>
                  <a:pt x="11422423" y="4133910"/>
                  <a:pt x="11432706" y="4148460"/>
                  <a:pt x="11434763" y="4150539"/>
                </a:cubicBezTo>
                <a:cubicBezTo>
                  <a:pt x="11422423" y="4163009"/>
                  <a:pt x="11412140" y="4179636"/>
                  <a:pt x="11408027" y="4196265"/>
                </a:cubicBezTo>
                <a:cubicBezTo>
                  <a:pt x="11410084" y="4198342"/>
                  <a:pt x="11410084" y="4198342"/>
                  <a:pt x="11410084" y="4198342"/>
                </a:cubicBezTo>
                <a:cubicBezTo>
                  <a:pt x="11412140" y="4202500"/>
                  <a:pt x="11420366" y="4208735"/>
                  <a:pt x="11424480" y="4212892"/>
                </a:cubicBezTo>
                <a:cubicBezTo>
                  <a:pt x="11426536" y="4212892"/>
                  <a:pt x="11426536" y="4212892"/>
                  <a:pt x="11426536" y="4212892"/>
                </a:cubicBezTo>
                <a:cubicBezTo>
                  <a:pt x="11440932" y="4208735"/>
                  <a:pt x="11457385" y="4200421"/>
                  <a:pt x="11471780" y="4185872"/>
                </a:cubicBezTo>
                <a:cubicBezTo>
                  <a:pt x="11473837" y="4187951"/>
                  <a:pt x="11486176" y="4198342"/>
                  <a:pt x="11488233" y="4200421"/>
                </a:cubicBezTo>
                <a:cubicBezTo>
                  <a:pt x="11480006" y="4217048"/>
                  <a:pt x="11475894" y="4233677"/>
                  <a:pt x="11475894" y="4250304"/>
                </a:cubicBezTo>
                <a:cubicBezTo>
                  <a:pt x="11475894" y="4250304"/>
                  <a:pt x="11475894" y="4252383"/>
                  <a:pt x="11475894" y="4252383"/>
                </a:cubicBezTo>
                <a:cubicBezTo>
                  <a:pt x="11480006" y="4256539"/>
                  <a:pt x="11488233" y="4260697"/>
                  <a:pt x="11494402" y="4262774"/>
                </a:cubicBezTo>
                <a:cubicBezTo>
                  <a:pt x="11494402" y="4264853"/>
                  <a:pt x="11494402" y="4264853"/>
                  <a:pt x="11494402" y="4264853"/>
                </a:cubicBezTo>
                <a:cubicBezTo>
                  <a:pt x="11496459" y="4262774"/>
                  <a:pt x="11496459" y="4262774"/>
                  <a:pt x="11496459" y="4262774"/>
                </a:cubicBezTo>
                <a:cubicBezTo>
                  <a:pt x="11510854" y="4254461"/>
                  <a:pt x="11523194" y="4241990"/>
                  <a:pt x="11533476" y="4225363"/>
                </a:cubicBezTo>
                <a:cubicBezTo>
                  <a:pt x="11535533" y="4227441"/>
                  <a:pt x="11549928" y="4233677"/>
                  <a:pt x="11551985" y="4233677"/>
                </a:cubicBezTo>
                <a:cubicBezTo>
                  <a:pt x="11549928" y="4241990"/>
                  <a:pt x="11549928" y="4252383"/>
                  <a:pt x="11549928" y="4260697"/>
                </a:cubicBezTo>
                <a:cubicBezTo>
                  <a:pt x="11549928" y="4269010"/>
                  <a:pt x="11549928" y="4279403"/>
                  <a:pt x="11551985" y="4285638"/>
                </a:cubicBezTo>
                <a:cubicBezTo>
                  <a:pt x="11551985" y="4287716"/>
                  <a:pt x="11551985" y="4287716"/>
                  <a:pt x="11551985" y="4287716"/>
                </a:cubicBezTo>
                <a:cubicBezTo>
                  <a:pt x="11554042" y="4287716"/>
                  <a:pt x="11554042" y="4287716"/>
                  <a:pt x="11554042" y="4287716"/>
                </a:cubicBezTo>
                <a:cubicBezTo>
                  <a:pt x="11558155" y="4289795"/>
                  <a:pt x="11568437" y="4291873"/>
                  <a:pt x="11574607" y="4293951"/>
                </a:cubicBezTo>
                <a:cubicBezTo>
                  <a:pt x="11576663" y="4293951"/>
                  <a:pt x="11576663" y="4293951"/>
                  <a:pt x="11576663" y="4293951"/>
                </a:cubicBezTo>
                <a:cubicBezTo>
                  <a:pt x="11586946" y="4281481"/>
                  <a:pt x="11597229" y="4264853"/>
                  <a:pt x="11601342" y="4248226"/>
                </a:cubicBezTo>
                <a:cubicBezTo>
                  <a:pt x="11603398" y="4248226"/>
                  <a:pt x="11621907" y="4250304"/>
                  <a:pt x="11623964" y="4250304"/>
                </a:cubicBezTo>
                <a:cubicBezTo>
                  <a:pt x="11623964" y="4269010"/>
                  <a:pt x="11628077" y="4287716"/>
                  <a:pt x="11636303" y="4302265"/>
                </a:cubicBezTo>
                <a:cubicBezTo>
                  <a:pt x="11638359" y="4302265"/>
                  <a:pt x="11638359" y="4302265"/>
                  <a:pt x="11638359" y="4302265"/>
                </a:cubicBezTo>
                <a:cubicBezTo>
                  <a:pt x="11644529" y="4302265"/>
                  <a:pt x="11654812" y="4302265"/>
                  <a:pt x="11658925" y="4302265"/>
                </a:cubicBezTo>
                <a:cubicBezTo>
                  <a:pt x="11660982" y="4302265"/>
                  <a:pt x="11660982" y="4302265"/>
                  <a:pt x="11660982" y="4302265"/>
                </a:cubicBezTo>
                <a:cubicBezTo>
                  <a:pt x="11669208" y="4287716"/>
                  <a:pt x="11673321" y="4269010"/>
                  <a:pt x="11675378" y="4250304"/>
                </a:cubicBezTo>
                <a:cubicBezTo>
                  <a:pt x="11677434" y="4250304"/>
                  <a:pt x="11693886" y="4248226"/>
                  <a:pt x="11695943" y="4248226"/>
                </a:cubicBezTo>
                <a:cubicBezTo>
                  <a:pt x="11700056" y="4264853"/>
                  <a:pt x="11710338" y="4281481"/>
                  <a:pt x="11722678" y="4293951"/>
                </a:cubicBezTo>
                <a:cubicBezTo>
                  <a:pt x="11728847" y="4291873"/>
                  <a:pt x="11739130" y="4289795"/>
                  <a:pt x="11743243" y="4287716"/>
                </a:cubicBezTo>
                <a:cubicBezTo>
                  <a:pt x="11745300" y="4287716"/>
                  <a:pt x="11745300" y="4287716"/>
                  <a:pt x="11745300" y="4287716"/>
                </a:cubicBezTo>
                <a:cubicBezTo>
                  <a:pt x="11747356" y="4279403"/>
                  <a:pt x="11747356" y="4269010"/>
                  <a:pt x="11747356" y="4260697"/>
                </a:cubicBezTo>
                <a:cubicBezTo>
                  <a:pt x="11747356" y="4252383"/>
                  <a:pt x="11747356" y="4241990"/>
                  <a:pt x="11745300" y="4233677"/>
                </a:cubicBezTo>
                <a:cubicBezTo>
                  <a:pt x="11747356" y="4233677"/>
                  <a:pt x="11763808" y="4227441"/>
                  <a:pt x="11765865" y="4225363"/>
                </a:cubicBezTo>
                <a:cubicBezTo>
                  <a:pt x="11774091" y="4241990"/>
                  <a:pt x="11788487" y="4254461"/>
                  <a:pt x="11802882" y="4262774"/>
                </a:cubicBezTo>
                <a:cubicBezTo>
                  <a:pt x="11809052" y="4260697"/>
                  <a:pt x="11817278" y="4256539"/>
                  <a:pt x="11821391" y="4252383"/>
                </a:cubicBezTo>
                <a:cubicBezTo>
                  <a:pt x="11823448" y="4250304"/>
                  <a:pt x="11823448" y="4250304"/>
                  <a:pt x="11823448" y="4250304"/>
                </a:cubicBezTo>
                <a:cubicBezTo>
                  <a:pt x="11823448" y="4250304"/>
                  <a:pt x="11823448" y="4250304"/>
                  <a:pt x="11823448" y="4248226"/>
                </a:cubicBezTo>
                <a:cubicBezTo>
                  <a:pt x="11823448" y="4233677"/>
                  <a:pt x="11817278" y="4214971"/>
                  <a:pt x="11809052" y="4200421"/>
                </a:cubicBezTo>
                <a:cubicBezTo>
                  <a:pt x="11811108" y="4198342"/>
                  <a:pt x="11823448" y="4187951"/>
                  <a:pt x="11825504" y="4185872"/>
                </a:cubicBezTo>
                <a:cubicBezTo>
                  <a:pt x="11839900" y="4198342"/>
                  <a:pt x="11856352" y="4208735"/>
                  <a:pt x="11870748" y="4212892"/>
                </a:cubicBezTo>
                <a:cubicBezTo>
                  <a:pt x="11872805" y="4212892"/>
                  <a:pt x="11872805" y="4212892"/>
                  <a:pt x="11872805" y="4212892"/>
                </a:cubicBezTo>
                <a:cubicBezTo>
                  <a:pt x="11876918" y="4208735"/>
                  <a:pt x="11885144" y="4202500"/>
                  <a:pt x="11887201" y="4196265"/>
                </a:cubicBezTo>
                <a:cubicBezTo>
                  <a:pt x="11889257" y="4196265"/>
                  <a:pt x="11889257" y="4196265"/>
                  <a:pt x="11889257" y="4196265"/>
                </a:cubicBezTo>
                <a:cubicBezTo>
                  <a:pt x="11885144" y="4179636"/>
                  <a:pt x="11874861" y="4163009"/>
                  <a:pt x="11862522" y="4150539"/>
                </a:cubicBezTo>
                <a:cubicBezTo>
                  <a:pt x="11864579" y="4148460"/>
                  <a:pt x="11874861" y="4133910"/>
                  <a:pt x="11874861" y="4131833"/>
                </a:cubicBezTo>
                <a:cubicBezTo>
                  <a:pt x="11891314" y="4140146"/>
                  <a:pt x="11909822" y="4146381"/>
                  <a:pt x="11926275" y="4146381"/>
                </a:cubicBezTo>
                <a:cubicBezTo>
                  <a:pt x="11928331" y="4144303"/>
                  <a:pt x="11928331" y="4144303"/>
                  <a:pt x="11928331" y="4144303"/>
                </a:cubicBezTo>
                <a:cubicBezTo>
                  <a:pt x="11930388" y="4140146"/>
                  <a:pt x="11936557" y="4131833"/>
                  <a:pt x="11938614" y="4125597"/>
                </a:cubicBezTo>
                <a:cubicBezTo>
                  <a:pt x="11938614" y="4123519"/>
                  <a:pt x="11938614" y="4123519"/>
                  <a:pt x="11938614" y="4123519"/>
                </a:cubicBezTo>
                <a:cubicBezTo>
                  <a:pt x="11930388" y="4111048"/>
                  <a:pt x="11915992" y="4096498"/>
                  <a:pt x="11901596" y="4088184"/>
                </a:cubicBezTo>
                <a:cubicBezTo>
                  <a:pt x="11901596" y="4084028"/>
                  <a:pt x="11909822" y="4069478"/>
                  <a:pt x="11909822" y="4067401"/>
                </a:cubicBezTo>
                <a:cubicBezTo>
                  <a:pt x="11926275" y="4071557"/>
                  <a:pt x="11944784" y="4071557"/>
                  <a:pt x="11961236" y="4067401"/>
                </a:cubicBezTo>
                <a:cubicBezTo>
                  <a:pt x="11963292" y="4067401"/>
                  <a:pt x="11963292" y="4067401"/>
                  <a:pt x="11963292" y="4067401"/>
                </a:cubicBezTo>
                <a:cubicBezTo>
                  <a:pt x="11965349" y="4061165"/>
                  <a:pt x="11967405" y="4052851"/>
                  <a:pt x="11967405" y="4046616"/>
                </a:cubicBezTo>
                <a:cubicBezTo>
                  <a:pt x="11967405" y="4044537"/>
                  <a:pt x="11967405" y="4044537"/>
                  <a:pt x="11967405" y="4044537"/>
                </a:cubicBezTo>
                <a:cubicBezTo>
                  <a:pt x="11957123" y="4032066"/>
                  <a:pt x="11940670" y="4023752"/>
                  <a:pt x="11922162" y="4017517"/>
                </a:cubicBezTo>
                <a:cubicBezTo>
                  <a:pt x="11924218" y="4015439"/>
                  <a:pt x="11926275" y="3998811"/>
                  <a:pt x="11926275" y="3996733"/>
                </a:cubicBezTo>
                <a:cubicBezTo>
                  <a:pt x="11944784" y="3996733"/>
                  <a:pt x="11963292" y="3990498"/>
                  <a:pt x="11975632" y="3982184"/>
                </a:cubicBezTo>
                <a:cubicBezTo>
                  <a:pt x="11977688" y="3982184"/>
                  <a:pt x="11977688" y="3982184"/>
                  <a:pt x="11977688" y="3982184"/>
                </a:cubicBezTo>
                <a:cubicBezTo>
                  <a:pt x="11977688" y="3978027"/>
                  <a:pt x="11977688" y="3973870"/>
                  <a:pt x="11977688" y="3969713"/>
                </a:cubicBezTo>
                <a:cubicBezTo>
                  <a:pt x="11977688" y="3967634"/>
                  <a:pt x="11977688" y="3963478"/>
                  <a:pt x="11977688" y="3959320"/>
                </a:cubicBezTo>
                <a:cubicBezTo>
                  <a:pt x="11975632" y="3959320"/>
                  <a:pt x="11975632" y="3959320"/>
                  <a:pt x="11975632" y="3959320"/>
                </a:cubicBezTo>
                <a:cubicBezTo>
                  <a:pt x="11963292" y="3951007"/>
                  <a:pt x="11944784" y="3944772"/>
                  <a:pt x="11926275" y="3944772"/>
                </a:cubicBezTo>
                <a:cubicBezTo>
                  <a:pt x="11926275" y="3942693"/>
                  <a:pt x="11924218" y="3926066"/>
                  <a:pt x="11924218" y="3923987"/>
                </a:cubicBezTo>
                <a:cubicBezTo>
                  <a:pt x="11940670" y="3917752"/>
                  <a:pt x="11957123" y="3909438"/>
                  <a:pt x="11967405" y="3896967"/>
                </a:cubicBezTo>
                <a:cubicBezTo>
                  <a:pt x="11969462" y="3896967"/>
                  <a:pt x="11969462" y="3896967"/>
                  <a:pt x="11969462" y="3896967"/>
                </a:cubicBezTo>
                <a:cubicBezTo>
                  <a:pt x="11969462" y="3894888"/>
                  <a:pt x="11969462" y="3894888"/>
                  <a:pt x="11969462" y="3894888"/>
                </a:cubicBezTo>
                <a:cubicBezTo>
                  <a:pt x="11967405" y="3888653"/>
                  <a:pt x="11965349" y="3880340"/>
                  <a:pt x="11963292" y="3874104"/>
                </a:cubicBezTo>
                <a:cubicBezTo>
                  <a:pt x="11961236" y="3874104"/>
                  <a:pt x="11961236" y="3874104"/>
                  <a:pt x="11961236" y="3874104"/>
                </a:cubicBezTo>
                <a:cubicBezTo>
                  <a:pt x="11946840" y="3867869"/>
                  <a:pt x="11928331" y="3869947"/>
                  <a:pt x="11909822" y="3874104"/>
                </a:cubicBezTo>
                <a:cubicBezTo>
                  <a:pt x="11909822" y="3872026"/>
                  <a:pt x="11903653" y="3855398"/>
                  <a:pt x="11901596" y="3853320"/>
                </a:cubicBezTo>
                <a:cubicBezTo>
                  <a:pt x="11918049" y="3845006"/>
                  <a:pt x="11930388" y="3830456"/>
                  <a:pt x="11938614" y="3815908"/>
                </a:cubicBezTo>
                <a:cubicBezTo>
                  <a:pt x="11938614" y="3813829"/>
                  <a:pt x="11938614" y="3813829"/>
                  <a:pt x="11938614" y="3813829"/>
                </a:cubicBezTo>
                <a:cubicBezTo>
                  <a:pt x="11936557" y="3809672"/>
                  <a:pt x="11932444" y="3801358"/>
                  <a:pt x="11928331" y="3795123"/>
                </a:cubicBezTo>
                <a:cubicBezTo>
                  <a:pt x="11926275" y="3795123"/>
                  <a:pt x="11926275" y="3795123"/>
                  <a:pt x="11926275" y="3795123"/>
                </a:cubicBezTo>
                <a:cubicBezTo>
                  <a:pt x="11909822" y="3795123"/>
                  <a:pt x="11891314" y="3799280"/>
                  <a:pt x="11876918" y="3807594"/>
                </a:cubicBezTo>
                <a:cubicBezTo>
                  <a:pt x="11874861" y="3807594"/>
                  <a:pt x="11864579" y="3793044"/>
                  <a:pt x="11862522" y="3790966"/>
                </a:cubicBezTo>
                <a:cubicBezTo>
                  <a:pt x="11874861" y="3778495"/>
                  <a:pt x="11885144" y="3761868"/>
                  <a:pt x="11889257" y="3745240"/>
                </a:cubicBezTo>
                <a:cubicBezTo>
                  <a:pt x="11889257" y="3743162"/>
                  <a:pt x="11889257" y="3743162"/>
                  <a:pt x="11889257" y="3743162"/>
                </a:cubicBezTo>
                <a:cubicBezTo>
                  <a:pt x="11885144" y="3739005"/>
                  <a:pt x="11878975" y="3732769"/>
                  <a:pt x="11872805" y="3728612"/>
                </a:cubicBezTo>
                <a:cubicBezTo>
                  <a:pt x="11856352" y="3732769"/>
                  <a:pt x="11839900" y="3741083"/>
                  <a:pt x="11827561" y="3753554"/>
                </a:cubicBezTo>
                <a:cubicBezTo>
                  <a:pt x="11825504" y="3753554"/>
                  <a:pt x="11811108" y="3743162"/>
                  <a:pt x="11809052" y="3741083"/>
                </a:cubicBezTo>
                <a:cubicBezTo>
                  <a:pt x="11819334" y="3724456"/>
                  <a:pt x="11823448" y="3707828"/>
                  <a:pt x="11823448" y="3691200"/>
                </a:cubicBezTo>
                <a:cubicBezTo>
                  <a:pt x="11823448" y="3691200"/>
                  <a:pt x="11823448" y="3689122"/>
                  <a:pt x="11823448" y="3689122"/>
                </a:cubicBezTo>
                <a:cubicBezTo>
                  <a:pt x="11817278" y="3684965"/>
                  <a:pt x="11809052" y="3680808"/>
                  <a:pt x="11804939" y="3678730"/>
                </a:cubicBezTo>
                <a:cubicBezTo>
                  <a:pt x="11802882" y="3676651"/>
                  <a:pt x="11802882" y="3676651"/>
                  <a:pt x="11802882" y="3676651"/>
                </a:cubicBezTo>
                <a:cubicBezTo>
                  <a:pt x="11802882" y="3678730"/>
                  <a:pt x="11802882" y="3678730"/>
                  <a:pt x="11802882" y="3678730"/>
                </a:cubicBezTo>
                <a:cubicBezTo>
                  <a:pt x="11788487" y="3684965"/>
                  <a:pt x="11776147" y="3699514"/>
                  <a:pt x="11765865" y="3714063"/>
                </a:cubicBezTo>
                <a:cubicBezTo>
                  <a:pt x="11763808" y="3714063"/>
                  <a:pt x="11747356" y="3707828"/>
                  <a:pt x="11745300" y="3705750"/>
                </a:cubicBezTo>
                <a:cubicBezTo>
                  <a:pt x="11747356" y="3697436"/>
                  <a:pt x="11749412" y="3689122"/>
                  <a:pt x="11749412" y="3678730"/>
                </a:cubicBezTo>
                <a:cubicBezTo>
                  <a:pt x="11749412" y="3670416"/>
                  <a:pt x="11747356" y="3662102"/>
                  <a:pt x="11745300" y="3653788"/>
                </a:cubicBezTo>
                <a:cubicBezTo>
                  <a:pt x="11745300" y="3651710"/>
                  <a:pt x="11745300" y="3651710"/>
                  <a:pt x="11745300" y="3651710"/>
                </a:cubicBezTo>
                <a:cubicBezTo>
                  <a:pt x="11743243" y="3651710"/>
                  <a:pt x="11743243" y="3651710"/>
                  <a:pt x="11743243" y="3651710"/>
                </a:cubicBezTo>
                <a:cubicBezTo>
                  <a:pt x="11739130" y="3649631"/>
                  <a:pt x="11730904" y="3647553"/>
                  <a:pt x="11722678" y="3647553"/>
                </a:cubicBezTo>
                <a:cubicBezTo>
                  <a:pt x="11710338" y="3657945"/>
                  <a:pt x="11700056" y="3674573"/>
                  <a:pt x="11695943" y="3693279"/>
                </a:cubicBezTo>
                <a:cubicBezTo>
                  <a:pt x="11693886" y="3691200"/>
                  <a:pt x="11677434" y="3689122"/>
                  <a:pt x="11673321" y="3689122"/>
                </a:cubicBezTo>
                <a:cubicBezTo>
                  <a:pt x="11673321" y="3672494"/>
                  <a:pt x="11669208" y="3653788"/>
                  <a:pt x="11660982" y="3639239"/>
                </a:cubicBezTo>
                <a:cubicBezTo>
                  <a:pt x="11658925" y="3639239"/>
                  <a:pt x="11658925" y="3639239"/>
                  <a:pt x="11658925" y="3639239"/>
                </a:cubicBezTo>
                <a:cubicBezTo>
                  <a:pt x="11652756" y="3637160"/>
                  <a:pt x="11644529" y="3637160"/>
                  <a:pt x="11638359" y="3639239"/>
                </a:cubicBezTo>
                <a:cubicBezTo>
                  <a:pt x="11636303" y="3639239"/>
                  <a:pt x="11636303" y="3639239"/>
                  <a:pt x="11636303" y="3639239"/>
                </a:cubicBezTo>
                <a:close/>
                <a:moveTo>
                  <a:pt x="0" y="0"/>
                </a:moveTo>
                <a:lnTo>
                  <a:pt x="12192000" y="0"/>
                </a:lnTo>
                <a:lnTo>
                  <a:pt x="12192000" y="4454665"/>
                </a:lnTo>
                <a:lnTo>
                  <a:pt x="0" y="4454665"/>
                </a:lnTo>
                <a:lnTo>
                  <a:pt x="0" y="4454664"/>
                </a:lnTo>
                <a:lnTo>
                  <a:pt x="0" y="3869777"/>
                </a:lnTo>
                <a:close/>
              </a:path>
            </a:pathLst>
          </a:cu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tIns="274320" rtlCol="0" anchor="b">
            <a:noAutofit/>
          </a:bodyPr>
          <a:lstStyle/>
          <a:p>
            <a:pPr algn="l"/>
            <a:r>
              <a:rPr lang="en-US">
                <a:solidFill>
                  <a:schemeClr val="lt1">
                    <a:alpha val="0"/>
                  </a:schemeClr>
                </a:solidFill>
              </a:rPr>
              <a:t>z</a:t>
            </a: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93866"/>
            <a:ext cx="11065934" cy="635000"/>
          </a:xfrm>
        </p:spPr>
        <p:txBody>
          <a:bodyPr>
            <a:normAutofit/>
          </a:bodyPr>
          <a:lstStyle>
            <a:lvl1pPr marL="0" indent="0" algn="l">
              <a:buNone/>
              <a:defRPr sz="4400" b="1" cap="all" baseline="0">
                <a:solidFill>
                  <a:srgbClr val="01B0E3"/>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1338932"/>
            <a:ext cx="11065934" cy="465667"/>
          </a:xfrm>
        </p:spPr>
        <p:txBody>
          <a:bodyPr/>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6" name="Slide Number Placeholder 5">
            <a:extLst>
              <a:ext uri="{FF2B5EF4-FFF2-40B4-BE49-F238E27FC236}">
                <a16:creationId xmlns:a16="http://schemas.microsoft.com/office/drawing/2014/main" id="{77FD9FF6-D0F7-4D4C-BFE7-449EBFDC2056}"/>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4104545725"/>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635B401B-8986-425F-87D2-9CDF185F587E}"/>
              </a:ext>
            </a:extLst>
          </p:cNvPr>
          <p:cNvSpPr>
            <a:spLocks noGrp="1"/>
          </p:cNvSpPr>
          <p:nvPr>
            <p:ph type="pic" sz="quarter" idx="16"/>
          </p:nvPr>
        </p:nvSpPr>
        <p:spPr>
          <a:xfrm>
            <a:off x="0" y="2403335"/>
            <a:ext cx="12192000" cy="4454665"/>
          </a:xfrm>
          <a:custGeom>
            <a:avLst/>
            <a:gdLst>
              <a:gd name="connsiteX0" fmla="*/ 11603402 w 12192000"/>
              <a:gd name="connsiteY0" fmla="*/ 4036670 h 4454665"/>
              <a:gd name="connsiteX1" fmla="*/ 11613605 w 12192000"/>
              <a:gd name="connsiteY1" fmla="*/ 4036670 h 4454665"/>
              <a:gd name="connsiteX2" fmla="*/ 11617686 w 12192000"/>
              <a:gd name="connsiteY2" fmla="*/ 4045008 h 4454665"/>
              <a:gd name="connsiteX3" fmla="*/ 11623808 w 12192000"/>
              <a:gd name="connsiteY3" fmla="*/ 4147152 h 4454665"/>
              <a:gd name="connsiteX4" fmla="*/ 11621767 w 12192000"/>
              <a:gd name="connsiteY4" fmla="*/ 4157574 h 4454665"/>
              <a:gd name="connsiteX5" fmla="*/ 11615645 w 12192000"/>
              <a:gd name="connsiteY5" fmla="*/ 4157574 h 4454665"/>
              <a:gd name="connsiteX6" fmla="*/ 11509533 w 12192000"/>
              <a:gd name="connsiteY6" fmla="*/ 4095038 h 4454665"/>
              <a:gd name="connsiteX7" fmla="*/ 11505451 w 12192000"/>
              <a:gd name="connsiteY7" fmla="*/ 4088785 h 4454665"/>
              <a:gd name="connsiteX8" fmla="*/ 11505451 w 12192000"/>
              <a:gd name="connsiteY8" fmla="*/ 4086699 h 4454665"/>
              <a:gd name="connsiteX9" fmla="*/ 11511573 w 12192000"/>
              <a:gd name="connsiteY9" fmla="*/ 4082530 h 4454665"/>
              <a:gd name="connsiteX10" fmla="*/ 11603402 w 12192000"/>
              <a:gd name="connsiteY10" fmla="*/ 4036670 h 4454665"/>
              <a:gd name="connsiteX11" fmla="*/ 11686136 w 12192000"/>
              <a:gd name="connsiteY11" fmla="*/ 4034586 h 4454665"/>
              <a:gd name="connsiteX12" fmla="*/ 11696438 w 12192000"/>
              <a:gd name="connsiteY12" fmla="*/ 4034586 h 4454665"/>
              <a:gd name="connsiteX13" fmla="*/ 11787097 w 12192000"/>
              <a:gd name="connsiteY13" fmla="*/ 4080352 h 4454665"/>
              <a:gd name="connsiteX14" fmla="*/ 11795339 w 12192000"/>
              <a:gd name="connsiteY14" fmla="*/ 4086593 h 4454665"/>
              <a:gd name="connsiteX15" fmla="*/ 11791218 w 12192000"/>
              <a:gd name="connsiteY15" fmla="*/ 4092833 h 4454665"/>
              <a:gd name="connsiteX16" fmla="*/ 11684076 w 12192000"/>
              <a:gd name="connsiteY16" fmla="*/ 4155241 h 4454665"/>
              <a:gd name="connsiteX17" fmla="*/ 11675833 w 12192000"/>
              <a:gd name="connsiteY17" fmla="*/ 4155241 h 4454665"/>
              <a:gd name="connsiteX18" fmla="*/ 11673773 w 12192000"/>
              <a:gd name="connsiteY18" fmla="*/ 4146920 h 4454665"/>
              <a:gd name="connsiteX19" fmla="*/ 11682015 w 12192000"/>
              <a:gd name="connsiteY19" fmla="*/ 4042907 h 4454665"/>
              <a:gd name="connsiteX20" fmla="*/ 11686136 w 12192000"/>
              <a:gd name="connsiteY20" fmla="*/ 4034586 h 4454665"/>
              <a:gd name="connsiteX21" fmla="*/ 10868401 w 12192000"/>
              <a:gd name="connsiteY21" fmla="*/ 3994843 h 4454665"/>
              <a:gd name="connsiteX22" fmla="*/ 10868401 w 12192000"/>
              <a:gd name="connsiteY22" fmla="*/ 4038046 h 4454665"/>
              <a:gd name="connsiteX23" fmla="*/ 10820512 w 12192000"/>
              <a:gd name="connsiteY23" fmla="*/ 4046275 h 4454665"/>
              <a:gd name="connsiteX24" fmla="*/ 10801773 w 12192000"/>
              <a:gd name="connsiteY24" fmla="*/ 4021588 h 4454665"/>
              <a:gd name="connsiteX25" fmla="*/ 10826759 w 12192000"/>
              <a:gd name="connsiteY25" fmla="*/ 3996901 h 4454665"/>
              <a:gd name="connsiteX26" fmla="*/ 10518900 w 12192000"/>
              <a:gd name="connsiteY26" fmla="*/ 3924709 h 4454665"/>
              <a:gd name="connsiteX27" fmla="*/ 10559811 w 12192000"/>
              <a:gd name="connsiteY27" fmla="*/ 3984908 h 4454665"/>
              <a:gd name="connsiteX28" fmla="*/ 10518900 w 12192000"/>
              <a:gd name="connsiteY28" fmla="*/ 4045106 h 4454665"/>
              <a:gd name="connsiteX29" fmla="*/ 10477988 w 12192000"/>
              <a:gd name="connsiteY29" fmla="*/ 3984908 h 4454665"/>
              <a:gd name="connsiteX30" fmla="*/ 10518900 w 12192000"/>
              <a:gd name="connsiteY30" fmla="*/ 3924709 h 4454665"/>
              <a:gd name="connsiteX31" fmla="*/ 11673123 w 12192000"/>
              <a:gd name="connsiteY31" fmla="*/ 3916397 h 4454665"/>
              <a:gd name="connsiteX32" fmla="*/ 11682116 w 12192000"/>
              <a:gd name="connsiteY32" fmla="*/ 3917436 h 4454665"/>
              <a:gd name="connsiteX33" fmla="*/ 11708840 w 12192000"/>
              <a:gd name="connsiteY33" fmla="*/ 3969387 h 4454665"/>
              <a:gd name="connsiteX34" fmla="*/ 11649226 w 12192000"/>
              <a:gd name="connsiteY34" fmla="*/ 4027572 h 4454665"/>
              <a:gd name="connsiteX35" fmla="*/ 11589612 w 12192000"/>
              <a:gd name="connsiteY35" fmla="*/ 3969387 h 4454665"/>
              <a:gd name="connsiteX36" fmla="*/ 11616336 w 12192000"/>
              <a:gd name="connsiteY36" fmla="*/ 3919515 h 4454665"/>
              <a:gd name="connsiteX37" fmla="*/ 11632781 w 12192000"/>
              <a:gd name="connsiteY37" fmla="*/ 3921592 h 4454665"/>
              <a:gd name="connsiteX38" fmla="*/ 11630725 w 12192000"/>
              <a:gd name="connsiteY38" fmla="*/ 3938217 h 4454665"/>
              <a:gd name="connsiteX39" fmla="*/ 11614280 w 12192000"/>
              <a:gd name="connsiteY39" fmla="*/ 3969387 h 4454665"/>
              <a:gd name="connsiteX40" fmla="*/ 11649226 w 12192000"/>
              <a:gd name="connsiteY40" fmla="*/ 4004714 h 4454665"/>
              <a:gd name="connsiteX41" fmla="*/ 11684172 w 12192000"/>
              <a:gd name="connsiteY41" fmla="*/ 3969387 h 4454665"/>
              <a:gd name="connsiteX42" fmla="*/ 11667727 w 12192000"/>
              <a:gd name="connsiteY42" fmla="*/ 3938217 h 4454665"/>
              <a:gd name="connsiteX43" fmla="*/ 11665671 w 12192000"/>
              <a:gd name="connsiteY43" fmla="*/ 3921592 h 4454665"/>
              <a:gd name="connsiteX44" fmla="*/ 11673123 w 12192000"/>
              <a:gd name="connsiteY44" fmla="*/ 3916397 h 4454665"/>
              <a:gd name="connsiteX45" fmla="*/ 11822057 w 12192000"/>
              <a:gd name="connsiteY45" fmla="*/ 3901331 h 4454665"/>
              <a:gd name="connsiteX46" fmla="*/ 11826190 w 12192000"/>
              <a:gd name="connsiteY46" fmla="*/ 3907560 h 4454665"/>
              <a:gd name="connsiteX47" fmla="*/ 11826190 w 12192000"/>
              <a:gd name="connsiteY47" fmla="*/ 4032127 h 4454665"/>
              <a:gd name="connsiteX48" fmla="*/ 11822057 w 12192000"/>
              <a:gd name="connsiteY48" fmla="*/ 4038355 h 4454665"/>
              <a:gd name="connsiteX49" fmla="*/ 11813791 w 12192000"/>
              <a:gd name="connsiteY49" fmla="*/ 4036279 h 4454665"/>
              <a:gd name="connsiteX50" fmla="*/ 11729066 w 12192000"/>
              <a:gd name="connsiteY50" fmla="*/ 3978147 h 4454665"/>
              <a:gd name="connsiteX51" fmla="*/ 11722867 w 12192000"/>
              <a:gd name="connsiteY51" fmla="*/ 3969843 h 4454665"/>
              <a:gd name="connsiteX52" fmla="*/ 11729066 w 12192000"/>
              <a:gd name="connsiteY52" fmla="*/ 3961539 h 4454665"/>
              <a:gd name="connsiteX53" fmla="*/ 11813791 w 12192000"/>
              <a:gd name="connsiteY53" fmla="*/ 3903408 h 4454665"/>
              <a:gd name="connsiteX54" fmla="*/ 11822057 w 12192000"/>
              <a:gd name="connsiteY54" fmla="*/ 3901331 h 4454665"/>
              <a:gd name="connsiteX55" fmla="*/ 11476229 w 12192000"/>
              <a:gd name="connsiteY55" fmla="*/ 3901331 h 4454665"/>
              <a:gd name="connsiteX56" fmla="*/ 11484412 w 12192000"/>
              <a:gd name="connsiteY56" fmla="*/ 3905483 h 4454665"/>
              <a:gd name="connsiteX57" fmla="*/ 11568280 w 12192000"/>
              <a:gd name="connsiteY57" fmla="*/ 3961539 h 4454665"/>
              <a:gd name="connsiteX58" fmla="*/ 11574417 w 12192000"/>
              <a:gd name="connsiteY58" fmla="*/ 3969843 h 4454665"/>
              <a:gd name="connsiteX59" fmla="*/ 11568280 w 12192000"/>
              <a:gd name="connsiteY59" fmla="*/ 3978147 h 4454665"/>
              <a:gd name="connsiteX60" fmla="*/ 11484412 w 12192000"/>
              <a:gd name="connsiteY60" fmla="*/ 4036279 h 4454665"/>
              <a:gd name="connsiteX61" fmla="*/ 11476229 w 12192000"/>
              <a:gd name="connsiteY61" fmla="*/ 4038355 h 4454665"/>
              <a:gd name="connsiteX62" fmla="*/ 11472138 w 12192000"/>
              <a:gd name="connsiteY62" fmla="*/ 4032127 h 4454665"/>
              <a:gd name="connsiteX63" fmla="*/ 11472138 w 12192000"/>
              <a:gd name="connsiteY63" fmla="*/ 3907560 h 4454665"/>
              <a:gd name="connsiteX64" fmla="*/ 11476229 w 12192000"/>
              <a:gd name="connsiteY64" fmla="*/ 3901331 h 4454665"/>
              <a:gd name="connsiteX65" fmla="*/ 11088184 w 12192000"/>
              <a:gd name="connsiteY65" fmla="*/ 3890811 h 4454665"/>
              <a:gd name="connsiteX66" fmla="*/ 11082024 w 12192000"/>
              <a:gd name="connsiteY66" fmla="*/ 3892889 h 4454665"/>
              <a:gd name="connsiteX67" fmla="*/ 11079972 w 12192000"/>
              <a:gd name="connsiteY67" fmla="*/ 3899119 h 4454665"/>
              <a:gd name="connsiteX68" fmla="*/ 11121033 w 12192000"/>
              <a:gd name="connsiteY68" fmla="*/ 4056970 h 4454665"/>
              <a:gd name="connsiteX69" fmla="*/ 11145670 w 12192000"/>
              <a:gd name="connsiteY69" fmla="*/ 4077739 h 4454665"/>
              <a:gd name="connsiteX70" fmla="*/ 11153882 w 12192000"/>
              <a:gd name="connsiteY70" fmla="*/ 4077739 h 4454665"/>
              <a:gd name="connsiteX71" fmla="*/ 11149776 w 12192000"/>
              <a:gd name="connsiteY71" fmla="*/ 4086047 h 4454665"/>
              <a:gd name="connsiteX72" fmla="*/ 11149776 w 12192000"/>
              <a:gd name="connsiteY72" fmla="*/ 4088124 h 4454665"/>
              <a:gd name="connsiteX73" fmla="*/ 11125139 w 12192000"/>
              <a:gd name="connsiteY73" fmla="*/ 4106817 h 4454665"/>
              <a:gd name="connsiteX74" fmla="*/ 11090237 w 12192000"/>
              <a:gd name="connsiteY74" fmla="*/ 4104740 h 4454665"/>
              <a:gd name="connsiteX75" fmla="*/ 11084078 w 12192000"/>
              <a:gd name="connsiteY75" fmla="*/ 4106817 h 4454665"/>
              <a:gd name="connsiteX76" fmla="*/ 11082024 w 12192000"/>
              <a:gd name="connsiteY76" fmla="*/ 4110971 h 4454665"/>
              <a:gd name="connsiteX77" fmla="*/ 11082024 w 12192000"/>
              <a:gd name="connsiteY77" fmla="*/ 4129664 h 4454665"/>
              <a:gd name="connsiteX78" fmla="*/ 11088184 w 12192000"/>
              <a:gd name="connsiteY78" fmla="*/ 4135895 h 4454665"/>
              <a:gd name="connsiteX79" fmla="*/ 11135404 w 12192000"/>
              <a:gd name="connsiteY79" fmla="*/ 4142125 h 4454665"/>
              <a:gd name="connsiteX80" fmla="*/ 11137458 w 12192000"/>
              <a:gd name="connsiteY80" fmla="*/ 4142125 h 4454665"/>
              <a:gd name="connsiteX81" fmla="*/ 11190838 w 12192000"/>
              <a:gd name="connsiteY81" fmla="*/ 4090201 h 4454665"/>
              <a:gd name="connsiteX82" fmla="*/ 11223687 w 12192000"/>
              <a:gd name="connsiteY82" fmla="*/ 3961429 h 4454665"/>
              <a:gd name="connsiteX83" fmla="*/ 11236005 w 12192000"/>
              <a:gd name="connsiteY83" fmla="*/ 3919889 h 4454665"/>
              <a:gd name="connsiteX84" fmla="*/ 11240111 w 12192000"/>
              <a:gd name="connsiteY84" fmla="*/ 3899119 h 4454665"/>
              <a:gd name="connsiteX85" fmla="*/ 11238058 w 12192000"/>
              <a:gd name="connsiteY85" fmla="*/ 3892889 h 4454665"/>
              <a:gd name="connsiteX86" fmla="*/ 11233952 w 12192000"/>
              <a:gd name="connsiteY86" fmla="*/ 3890811 h 4454665"/>
              <a:gd name="connsiteX87" fmla="*/ 11205209 w 12192000"/>
              <a:gd name="connsiteY87" fmla="*/ 3890811 h 4454665"/>
              <a:gd name="connsiteX88" fmla="*/ 11199050 w 12192000"/>
              <a:gd name="connsiteY88" fmla="*/ 3894966 h 4454665"/>
              <a:gd name="connsiteX89" fmla="*/ 11162094 w 12192000"/>
              <a:gd name="connsiteY89" fmla="*/ 4036200 h 4454665"/>
              <a:gd name="connsiteX90" fmla="*/ 11160041 w 12192000"/>
              <a:gd name="connsiteY90" fmla="*/ 4036200 h 4454665"/>
              <a:gd name="connsiteX91" fmla="*/ 11121033 w 12192000"/>
              <a:gd name="connsiteY91" fmla="*/ 3894966 h 4454665"/>
              <a:gd name="connsiteX92" fmla="*/ 11114874 w 12192000"/>
              <a:gd name="connsiteY92" fmla="*/ 3890811 h 4454665"/>
              <a:gd name="connsiteX93" fmla="*/ 11088184 w 12192000"/>
              <a:gd name="connsiteY93" fmla="*/ 3890811 h 4454665"/>
              <a:gd name="connsiteX94" fmla="*/ 11048412 w 12192000"/>
              <a:gd name="connsiteY94" fmla="*/ 3888474 h 4454665"/>
              <a:gd name="connsiteX95" fmla="*/ 10999317 w 12192000"/>
              <a:gd name="connsiteY95" fmla="*/ 3909283 h 4454665"/>
              <a:gd name="connsiteX96" fmla="*/ 10999317 w 12192000"/>
              <a:gd name="connsiteY96" fmla="*/ 3896798 h 4454665"/>
              <a:gd name="connsiteX97" fmla="*/ 10993181 w 12192000"/>
              <a:gd name="connsiteY97" fmla="*/ 3890555 h 4454665"/>
              <a:gd name="connsiteX98" fmla="*/ 10964542 w 12192000"/>
              <a:gd name="connsiteY98" fmla="*/ 3890555 h 4454665"/>
              <a:gd name="connsiteX99" fmla="*/ 10958406 w 12192000"/>
              <a:gd name="connsiteY99" fmla="*/ 3896798 h 4454665"/>
              <a:gd name="connsiteX100" fmla="*/ 10958406 w 12192000"/>
              <a:gd name="connsiteY100" fmla="*/ 4071593 h 4454665"/>
              <a:gd name="connsiteX101" fmla="*/ 10964542 w 12192000"/>
              <a:gd name="connsiteY101" fmla="*/ 4077836 h 4454665"/>
              <a:gd name="connsiteX102" fmla="*/ 10993181 w 12192000"/>
              <a:gd name="connsiteY102" fmla="*/ 4077836 h 4454665"/>
              <a:gd name="connsiteX103" fmla="*/ 10999317 w 12192000"/>
              <a:gd name="connsiteY103" fmla="*/ 4071593 h 4454665"/>
              <a:gd name="connsiteX104" fmla="*/ 10999317 w 12192000"/>
              <a:gd name="connsiteY104" fmla="*/ 3950901 h 4454665"/>
              <a:gd name="connsiteX105" fmla="*/ 11050457 w 12192000"/>
              <a:gd name="connsiteY105" fmla="*/ 3928011 h 4454665"/>
              <a:gd name="connsiteX106" fmla="*/ 11056594 w 12192000"/>
              <a:gd name="connsiteY106" fmla="*/ 3921768 h 4454665"/>
              <a:gd name="connsiteX107" fmla="*/ 11056594 w 12192000"/>
              <a:gd name="connsiteY107" fmla="*/ 3894717 h 4454665"/>
              <a:gd name="connsiteX108" fmla="*/ 11054548 w 12192000"/>
              <a:gd name="connsiteY108" fmla="*/ 3890555 h 4454665"/>
              <a:gd name="connsiteX109" fmla="*/ 11048412 w 12192000"/>
              <a:gd name="connsiteY109" fmla="*/ 3888474 h 4454665"/>
              <a:gd name="connsiteX110" fmla="*/ 10847504 w 12192000"/>
              <a:gd name="connsiteY110" fmla="*/ 3884967 h 4454665"/>
              <a:gd name="connsiteX111" fmla="*/ 10777148 w 12192000"/>
              <a:gd name="connsiteY111" fmla="*/ 3893285 h 4454665"/>
              <a:gd name="connsiteX112" fmla="*/ 10770940 w 12192000"/>
              <a:gd name="connsiteY112" fmla="*/ 3899523 h 4454665"/>
              <a:gd name="connsiteX113" fmla="*/ 10773009 w 12192000"/>
              <a:gd name="connsiteY113" fmla="*/ 3924476 h 4454665"/>
              <a:gd name="connsiteX114" fmla="*/ 10775079 w 12192000"/>
              <a:gd name="connsiteY114" fmla="*/ 3928635 h 4454665"/>
              <a:gd name="connsiteX115" fmla="*/ 10779217 w 12192000"/>
              <a:gd name="connsiteY115" fmla="*/ 3930714 h 4454665"/>
              <a:gd name="connsiteX116" fmla="*/ 10845434 w 12192000"/>
              <a:gd name="connsiteY116" fmla="*/ 3926555 h 4454665"/>
              <a:gd name="connsiteX117" fmla="*/ 10868196 w 12192000"/>
              <a:gd name="connsiteY117" fmla="*/ 3949429 h 4454665"/>
              <a:gd name="connsiteX118" fmla="*/ 10868196 w 12192000"/>
              <a:gd name="connsiteY118" fmla="*/ 3961905 h 4454665"/>
              <a:gd name="connsiteX119" fmla="*/ 10822672 w 12192000"/>
              <a:gd name="connsiteY119" fmla="*/ 3966064 h 4454665"/>
              <a:gd name="connsiteX120" fmla="*/ 10758524 w 12192000"/>
              <a:gd name="connsiteY120" fmla="*/ 4022208 h 4454665"/>
              <a:gd name="connsiteX121" fmla="*/ 10814395 w 12192000"/>
              <a:gd name="connsiteY121" fmla="*/ 4082511 h 4454665"/>
              <a:gd name="connsiteX122" fmla="*/ 10874404 w 12192000"/>
              <a:gd name="connsiteY122" fmla="*/ 4070035 h 4454665"/>
              <a:gd name="connsiteX123" fmla="*/ 10903374 w 12192000"/>
              <a:gd name="connsiteY123" fmla="*/ 4082511 h 4454665"/>
              <a:gd name="connsiteX124" fmla="*/ 10909582 w 12192000"/>
              <a:gd name="connsiteY124" fmla="*/ 4080432 h 4454665"/>
              <a:gd name="connsiteX125" fmla="*/ 10911651 w 12192000"/>
              <a:gd name="connsiteY125" fmla="*/ 4074194 h 4454665"/>
              <a:gd name="connsiteX126" fmla="*/ 10911651 w 12192000"/>
              <a:gd name="connsiteY126" fmla="*/ 3949429 h 4454665"/>
              <a:gd name="connsiteX127" fmla="*/ 10847504 w 12192000"/>
              <a:gd name="connsiteY127" fmla="*/ 3884967 h 4454665"/>
              <a:gd name="connsiteX128" fmla="*/ 10518899 w 12192000"/>
              <a:gd name="connsiteY128" fmla="*/ 3884967 h 4454665"/>
              <a:gd name="connsiteX129" fmla="*/ 10434738 w 12192000"/>
              <a:gd name="connsiteY129" fmla="*/ 3983739 h 4454665"/>
              <a:gd name="connsiteX130" fmla="*/ 10518899 w 12192000"/>
              <a:gd name="connsiteY130" fmla="*/ 4082511 h 4454665"/>
              <a:gd name="connsiteX131" fmla="*/ 10603060 w 12192000"/>
              <a:gd name="connsiteY131" fmla="*/ 3983739 h 4454665"/>
              <a:gd name="connsiteX132" fmla="*/ 10518899 w 12192000"/>
              <a:gd name="connsiteY132" fmla="*/ 3884967 h 4454665"/>
              <a:gd name="connsiteX133" fmla="*/ 10302945 w 12192000"/>
              <a:gd name="connsiteY133" fmla="*/ 3859251 h 4454665"/>
              <a:gd name="connsiteX134" fmla="*/ 10319310 w 12192000"/>
              <a:gd name="connsiteY134" fmla="*/ 3859251 h 4454665"/>
              <a:gd name="connsiteX135" fmla="*/ 10362267 w 12192000"/>
              <a:gd name="connsiteY135" fmla="*/ 3898993 h 4454665"/>
              <a:gd name="connsiteX136" fmla="*/ 10317264 w 12192000"/>
              <a:gd name="connsiteY136" fmla="*/ 3936644 h 4454665"/>
              <a:gd name="connsiteX137" fmla="*/ 10272261 w 12192000"/>
              <a:gd name="connsiteY137" fmla="*/ 3936644 h 4454665"/>
              <a:gd name="connsiteX138" fmla="*/ 10272261 w 12192000"/>
              <a:gd name="connsiteY138" fmla="*/ 3861343 h 4454665"/>
              <a:gd name="connsiteX139" fmla="*/ 10302945 w 12192000"/>
              <a:gd name="connsiteY139" fmla="*/ 3859251 h 4454665"/>
              <a:gd name="connsiteX140" fmla="*/ 10679182 w 12192000"/>
              <a:gd name="connsiteY140" fmla="*/ 3847562 h 4454665"/>
              <a:gd name="connsiteX141" fmla="*/ 10650472 w 12192000"/>
              <a:gd name="connsiteY141" fmla="*/ 3853806 h 4454665"/>
              <a:gd name="connsiteX142" fmla="*/ 10644320 w 12192000"/>
              <a:gd name="connsiteY142" fmla="*/ 3860050 h 4454665"/>
              <a:gd name="connsiteX143" fmla="*/ 10644320 w 12192000"/>
              <a:gd name="connsiteY143" fmla="*/ 3891272 h 4454665"/>
              <a:gd name="connsiteX144" fmla="*/ 10627914 w 12192000"/>
              <a:gd name="connsiteY144" fmla="*/ 3891272 h 4454665"/>
              <a:gd name="connsiteX145" fmla="*/ 10621762 w 12192000"/>
              <a:gd name="connsiteY145" fmla="*/ 3897517 h 4454665"/>
              <a:gd name="connsiteX146" fmla="*/ 10621762 w 12192000"/>
              <a:gd name="connsiteY146" fmla="*/ 3922495 h 4454665"/>
              <a:gd name="connsiteX147" fmla="*/ 10627914 w 12192000"/>
              <a:gd name="connsiteY147" fmla="*/ 3928739 h 4454665"/>
              <a:gd name="connsiteX148" fmla="*/ 10644320 w 12192000"/>
              <a:gd name="connsiteY148" fmla="*/ 3928739 h 4454665"/>
              <a:gd name="connsiteX149" fmla="*/ 10644320 w 12192000"/>
              <a:gd name="connsiteY149" fmla="*/ 4011998 h 4454665"/>
              <a:gd name="connsiteX150" fmla="*/ 10699689 w 12192000"/>
              <a:gd name="connsiteY150" fmla="*/ 4084849 h 4454665"/>
              <a:gd name="connsiteX151" fmla="*/ 10732500 w 12192000"/>
              <a:gd name="connsiteY151" fmla="*/ 4080686 h 4454665"/>
              <a:gd name="connsiteX152" fmla="*/ 10738652 w 12192000"/>
              <a:gd name="connsiteY152" fmla="*/ 4072360 h 4454665"/>
              <a:gd name="connsiteX153" fmla="*/ 10736602 w 12192000"/>
              <a:gd name="connsiteY153" fmla="*/ 4049464 h 4454665"/>
              <a:gd name="connsiteX154" fmla="*/ 10730449 w 12192000"/>
              <a:gd name="connsiteY154" fmla="*/ 4041138 h 4454665"/>
              <a:gd name="connsiteX155" fmla="*/ 10705841 w 12192000"/>
              <a:gd name="connsiteY155" fmla="*/ 4043220 h 4454665"/>
              <a:gd name="connsiteX156" fmla="*/ 10687385 w 12192000"/>
              <a:gd name="connsiteY156" fmla="*/ 4005753 h 4454665"/>
              <a:gd name="connsiteX157" fmla="*/ 10687385 w 12192000"/>
              <a:gd name="connsiteY157" fmla="*/ 3928739 h 4454665"/>
              <a:gd name="connsiteX158" fmla="*/ 10730449 w 12192000"/>
              <a:gd name="connsiteY158" fmla="*/ 3928739 h 4454665"/>
              <a:gd name="connsiteX159" fmla="*/ 10736602 w 12192000"/>
              <a:gd name="connsiteY159" fmla="*/ 3922495 h 4454665"/>
              <a:gd name="connsiteX160" fmla="*/ 10736602 w 12192000"/>
              <a:gd name="connsiteY160" fmla="*/ 3897517 h 4454665"/>
              <a:gd name="connsiteX161" fmla="*/ 10730449 w 12192000"/>
              <a:gd name="connsiteY161" fmla="*/ 3891272 h 4454665"/>
              <a:gd name="connsiteX162" fmla="*/ 10687385 w 12192000"/>
              <a:gd name="connsiteY162" fmla="*/ 3891272 h 4454665"/>
              <a:gd name="connsiteX163" fmla="*/ 10687385 w 12192000"/>
              <a:gd name="connsiteY163" fmla="*/ 3853806 h 4454665"/>
              <a:gd name="connsiteX164" fmla="*/ 10685334 w 12192000"/>
              <a:gd name="connsiteY164" fmla="*/ 3847562 h 4454665"/>
              <a:gd name="connsiteX165" fmla="*/ 10679182 w 12192000"/>
              <a:gd name="connsiteY165" fmla="*/ 3847562 h 4454665"/>
              <a:gd name="connsiteX166" fmla="*/ 10313278 w 12192000"/>
              <a:gd name="connsiteY166" fmla="*/ 3818340 h 4454665"/>
              <a:gd name="connsiteX167" fmla="*/ 10232861 w 12192000"/>
              <a:gd name="connsiteY167" fmla="*/ 3822492 h 4454665"/>
              <a:gd name="connsiteX168" fmla="*/ 10226674 w 12192000"/>
              <a:gd name="connsiteY168" fmla="*/ 3830796 h 4454665"/>
              <a:gd name="connsiteX169" fmla="*/ 10226674 w 12192000"/>
              <a:gd name="connsiteY169" fmla="*/ 4071608 h 4454665"/>
              <a:gd name="connsiteX170" fmla="*/ 10234922 w 12192000"/>
              <a:gd name="connsiteY170" fmla="*/ 4077836 h 4454665"/>
              <a:gd name="connsiteX171" fmla="*/ 10263790 w 12192000"/>
              <a:gd name="connsiteY171" fmla="*/ 4077836 h 4454665"/>
              <a:gd name="connsiteX172" fmla="*/ 10272038 w 12192000"/>
              <a:gd name="connsiteY172" fmla="*/ 4071608 h 4454665"/>
              <a:gd name="connsiteX173" fmla="*/ 10272038 w 12192000"/>
              <a:gd name="connsiteY173" fmla="*/ 3976114 h 4454665"/>
              <a:gd name="connsiteX174" fmla="*/ 10321526 w 12192000"/>
              <a:gd name="connsiteY174" fmla="*/ 3978189 h 4454665"/>
              <a:gd name="connsiteX175" fmla="*/ 10362766 w 12192000"/>
              <a:gd name="connsiteY175" fmla="*/ 4073683 h 4454665"/>
              <a:gd name="connsiteX176" fmla="*/ 10368952 w 12192000"/>
              <a:gd name="connsiteY176" fmla="*/ 4077836 h 4454665"/>
              <a:gd name="connsiteX177" fmla="*/ 10401944 w 12192000"/>
              <a:gd name="connsiteY177" fmla="*/ 4077836 h 4454665"/>
              <a:gd name="connsiteX178" fmla="*/ 10408130 w 12192000"/>
              <a:gd name="connsiteY178" fmla="*/ 4075760 h 4454665"/>
              <a:gd name="connsiteX179" fmla="*/ 10410192 w 12192000"/>
              <a:gd name="connsiteY179" fmla="*/ 4069532 h 4454665"/>
              <a:gd name="connsiteX180" fmla="*/ 10362766 w 12192000"/>
              <a:gd name="connsiteY180" fmla="*/ 3965734 h 4454665"/>
              <a:gd name="connsiteX181" fmla="*/ 10408130 w 12192000"/>
              <a:gd name="connsiteY181" fmla="*/ 3897226 h 4454665"/>
              <a:gd name="connsiteX182" fmla="*/ 10319464 w 12192000"/>
              <a:gd name="connsiteY182" fmla="*/ 3818340 h 4454665"/>
              <a:gd name="connsiteX183" fmla="*/ 10313278 w 12192000"/>
              <a:gd name="connsiteY183" fmla="*/ 3818340 h 4454665"/>
              <a:gd name="connsiteX184" fmla="*/ 11675833 w 12192000"/>
              <a:gd name="connsiteY184" fmla="*/ 3785334 h 4454665"/>
              <a:gd name="connsiteX185" fmla="*/ 11684076 w 12192000"/>
              <a:gd name="connsiteY185" fmla="*/ 3785334 h 4454665"/>
              <a:gd name="connsiteX186" fmla="*/ 11791218 w 12192000"/>
              <a:gd name="connsiteY186" fmla="*/ 3847147 h 4454665"/>
              <a:gd name="connsiteX187" fmla="*/ 11795339 w 12192000"/>
              <a:gd name="connsiteY187" fmla="*/ 3853328 h 4454665"/>
              <a:gd name="connsiteX188" fmla="*/ 11787097 w 12192000"/>
              <a:gd name="connsiteY188" fmla="*/ 3859509 h 4454665"/>
              <a:gd name="connsiteX189" fmla="*/ 11696438 w 12192000"/>
              <a:gd name="connsiteY189" fmla="*/ 3902778 h 4454665"/>
              <a:gd name="connsiteX190" fmla="*/ 11686136 w 12192000"/>
              <a:gd name="connsiteY190" fmla="*/ 3904838 h 4454665"/>
              <a:gd name="connsiteX191" fmla="*/ 11682015 w 12192000"/>
              <a:gd name="connsiteY191" fmla="*/ 3894536 h 4454665"/>
              <a:gd name="connsiteX192" fmla="*/ 11673773 w 12192000"/>
              <a:gd name="connsiteY192" fmla="*/ 3793575 h 4454665"/>
              <a:gd name="connsiteX193" fmla="*/ 11675833 w 12192000"/>
              <a:gd name="connsiteY193" fmla="*/ 3785334 h 4454665"/>
              <a:gd name="connsiteX194" fmla="*/ 11618498 w 12192000"/>
              <a:gd name="connsiteY194" fmla="*/ 3784563 h 4454665"/>
              <a:gd name="connsiteX195" fmla="*/ 11622619 w 12192000"/>
              <a:gd name="connsiteY195" fmla="*/ 3785338 h 4454665"/>
              <a:gd name="connsiteX196" fmla="*/ 11624679 w 12192000"/>
              <a:gd name="connsiteY196" fmla="*/ 3795663 h 4454665"/>
              <a:gd name="connsiteX197" fmla="*/ 11616438 w 12192000"/>
              <a:gd name="connsiteY197" fmla="*/ 3896851 h 4454665"/>
              <a:gd name="connsiteX198" fmla="*/ 11612316 w 12192000"/>
              <a:gd name="connsiteY198" fmla="*/ 3905111 h 4454665"/>
              <a:gd name="connsiteX199" fmla="*/ 11602015 w 12192000"/>
              <a:gd name="connsiteY199" fmla="*/ 3905111 h 4454665"/>
              <a:gd name="connsiteX200" fmla="*/ 11511355 w 12192000"/>
              <a:gd name="connsiteY200" fmla="*/ 3859680 h 4454665"/>
              <a:gd name="connsiteX201" fmla="*/ 11503114 w 12192000"/>
              <a:gd name="connsiteY201" fmla="*/ 3853485 h 4454665"/>
              <a:gd name="connsiteX202" fmla="*/ 11507235 w 12192000"/>
              <a:gd name="connsiteY202" fmla="*/ 3847289 h 4454665"/>
              <a:gd name="connsiteX203" fmla="*/ 11614377 w 12192000"/>
              <a:gd name="connsiteY203" fmla="*/ 3785338 h 4454665"/>
              <a:gd name="connsiteX204" fmla="*/ 11618498 w 12192000"/>
              <a:gd name="connsiteY204" fmla="*/ 3784563 h 4454665"/>
              <a:gd name="connsiteX205" fmla="*/ 11649811 w 12192000"/>
              <a:gd name="connsiteY205" fmla="*/ 3749374 h 4454665"/>
              <a:gd name="connsiteX206" fmla="*/ 11432980 w 12192000"/>
              <a:gd name="connsiteY206" fmla="*/ 3968544 h 4454665"/>
              <a:gd name="connsiteX207" fmla="*/ 11649811 w 12192000"/>
              <a:gd name="connsiteY207" fmla="*/ 4187713 h 4454665"/>
              <a:gd name="connsiteX208" fmla="*/ 11866643 w 12192000"/>
              <a:gd name="connsiteY208" fmla="*/ 3968544 h 4454665"/>
              <a:gd name="connsiteX209" fmla="*/ 11649811 w 12192000"/>
              <a:gd name="connsiteY209" fmla="*/ 3749374 h 4454665"/>
              <a:gd name="connsiteX210" fmla="*/ 11649226 w 12192000"/>
              <a:gd name="connsiteY210" fmla="*/ 3717815 h 4454665"/>
              <a:gd name="connsiteX211" fmla="*/ 11895865 w 12192000"/>
              <a:gd name="connsiteY211" fmla="*/ 3967376 h 4454665"/>
              <a:gd name="connsiteX212" fmla="*/ 11649226 w 12192000"/>
              <a:gd name="connsiteY212" fmla="*/ 4216937 h 4454665"/>
              <a:gd name="connsiteX213" fmla="*/ 11402588 w 12192000"/>
              <a:gd name="connsiteY213" fmla="*/ 3967376 h 4454665"/>
              <a:gd name="connsiteX214" fmla="*/ 11649226 w 12192000"/>
              <a:gd name="connsiteY214" fmla="*/ 3717815 h 4454665"/>
              <a:gd name="connsiteX215" fmla="*/ 11636303 w 12192000"/>
              <a:gd name="connsiteY215" fmla="*/ 3639239 h 4454665"/>
              <a:gd name="connsiteX216" fmla="*/ 11623964 w 12192000"/>
              <a:gd name="connsiteY216" fmla="*/ 3689122 h 4454665"/>
              <a:gd name="connsiteX217" fmla="*/ 11601342 w 12192000"/>
              <a:gd name="connsiteY217" fmla="*/ 3693279 h 4454665"/>
              <a:gd name="connsiteX218" fmla="*/ 11574607 w 12192000"/>
              <a:gd name="connsiteY218" fmla="*/ 3647553 h 4454665"/>
              <a:gd name="connsiteX219" fmla="*/ 11574607 w 12192000"/>
              <a:gd name="connsiteY219" fmla="*/ 3645474 h 4454665"/>
              <a:gd name="connsiteX220" fmla="*/ 11572550 w 12192000"/>
              <a:gd name="connsiteY220" fmla="*/ 3647553 h 4454665"/>
              <a:gd name="connsiteX221" fmla="*/ 11551985 w 12192000"/>
              <a:gd name="connsiteY221" fmla="*/ 3651710 h 4454665"/>
              <a:gd name="connsiteX222" fmla="*/ 11551985 w 12192000"/>
              <a:gd name="connsiteY222" fmla="*/ 3653788 h 4454665"/>
              <a:gd name="connsiteX223" fmla="*/ 11547872 w 12192000"/>
              <a:gd name="connsiteY223" fmla="*/ 3678730 h 4454665"/>
              <a:gd name="connsiteX224" fmla="*/ 11551985 w 12192000"/>
              <a:gd name="connsiteY224" fmla="*/ 3705750 h 4454665"/>
              <a:gd name="connsiteX225" fmla="*/ 11531420 w 12192000"/>
              <a:gd name="connsiteY225" fmla="*/ 3714063 h 4454665"/>
              <a:gd name="connsiteX226" fmla="*/ 11494402 w 12192000"/>
              <a:gd name="connsiteY226" fmla="*/ 3678730 h 4454665"/>
              <a:gd name="connsiteX227" fmla="*/ 11494402 w 12192000"/>
              <a:gd name="connsiteY227" fmla="*/ 3676651 h 4454665"/>
              <a:gd name="connsiteX228" fmla="*/ 11492346 w 12192000"/>
              <a:gd name="connsiteY228" fmla="*/ 3676651 h 4454665"/>
              <a:gd name="connsiteX229" fmla="*/ 11473837 w 12192000"/>
              <a:gd name="connsiteY229" fmla="*/ 3689122 h 4454665"/>
              <a:gd name="connsiteX230" fmla="*/ 11473837 w 12192000"/>
              <a:gd name="connsiteY230" fmla="*/ 3691200 h 4454665"/>
              <a:gd name="connsiteX231" fmla="*/ 11486176 w 12192000"/>
              <a:gd name="connsiteY231" fmla="*/ 3741083 h 4454665"/>
              <a:gd name="connsiteX232" fmla="*/ 11469724 w 12192000"/>
              <a:gd name="connsiteY232" fmla="*/ 3753554 h 4454665"/>
              <a:gd name="connsiteX233" fmla="*/ 11426536 w 12192000"/>
              <a:gd name="connsiteY233" fmla="*/ 3726534 h 4454665"/>
              <a:gd name="connsiteX234" fmla="*/ 11424480 w 12192000"/>
              <a:gd name="connsiteY234" fmla="*/ 3726534 h 4454665"/>
              <a:gd name="connsiteX235" fmla="*/ 11424480 w 12192000"/>
              <a:gd name="connsiteY235" fmla="*/ 3728612 h 4454665"/>
              <a:gd name="connsiteX236" fmla="*/ 11408027 w 12192000"/>
              <a:gd name="connsiteY236" fmla="*/ 3743162 h 4454665"/>
              <a:gd name="connsiteX237" fmla="*/ 11408027 w 12192000"/>
              <a:gd name="connsiteY237" fmla="*/ 3745240 h 4454665"/>
              <a:gd name="connsiteX238" fmla="*/ 11434763 w 12192000"/>
              <a:gd name="connsiteY238" fmla="*/ 3790966 h 4454665"/>
              <a:gd name="connsiteX239" fmla="*/ 11420366 w 12192000"/>
              <a:gd name="connsiteY239" fmla="*/ 3807594 h 4454665"/>
              <a:gd name="connsiteX240" fmla="*/ 11371010 w 12192000"/>
              <a:gd name="connsiteY240" fmla="*/ 3795123 h 4454665"/>
              <a:gd name="connsiteX241" fmla="*/ 11368953 w 12192000"/>
              <a:gd name="connsiteY241" fmla="*/ 3795123 h 4454665"/>
              <a:gd name="connsiteX242" fmla="*/ 11358671 w 12192000"/>
              <a:gd name="connsiteY242" fmla="*/ 3813829 h 4454665"/>
              <a:gd name="connsiteX243" fmla="*/ 11358671 w 12192000"/>
              <a:gd name="connsiteY243" fmla="*/ 3815908 h 4454665"/>
              <a:gd name="connsiteX244" fmla="*/ 11395688 w 12192000"/>
              <a:gd name="connsiteY244" fmla="*/ 3853320 h 4454665"/>
              <a:gd name="connsiteX245" fmla="*/ 11387462 w 12192000"/>
              <a:gd name="connsiteY245" fmla="*/ 3872026 h 4454665"/>
              <a:gd name="connsiteX246" fmla="*/ 11336049 w 12192000"/>
              <a:gd name="connsiteY246" fmla="*/ 3872026 h 4454665"/>
              <a:gd name="connsiteX247" fmla="*/ 11333992 w 12192000"/>
              <a:gd name="connsiteY247" fmla="*/ 3872026 h 4454665"/>
              <a:gd name="connsiteX248" fmla="*/ 11333992 w 12192000"/>
              <a:gd name="connsiteY248" fmla="*/ 3874104 h 4454665"/>
              <a:gd name="connsiteX249" fmla="*/ 11327823 w 12192000"/>
              <a:gd name="connsiteY249" fmla="*/ 3894888 h 4454665"/>
              <a:gd name="connsiteX250" fmla="*/ 11329879 w 12192000"/>
              <a:gd name="connsiteY250" fmla="*/ 3896967 h 4454665"/>
              <a:gd name="connsiteX251" fmla="*/ 11373066 w 12192000"/>
              <a:gd name="connsiteY251" fmla="*/ 3921908 h 4454665"/>
              <a:gd name="connsiteX252" fmla="*/ 11371010 w 12192000"/>
              <a:gd name="connsiteY252" fmla="*/ 3944772 h 4454665"/>
              <a:gd name="connsiteX253" fmla="*/ 11321653 w 12192000"/>
              <a:gd name="connsiteY253" fmla="*/ 3957243 h 4454665"/>
              <a:gd name="connsiteX254" fmla="*/ 11319596 w 12192000"/>
              <a:gd name="connsiteY254" fmla="*/ 3957243 h 4454665"/>
              <a:gd name="connsiteX255" fmla="*/ 11319596 w 12192000"/>
              <a:gd name="connsiteY255" fmla="*/ 3959320 h 4454665"/>
              <a:gd name="connsiteX256" fmla="*/ 11319596 w 12192000"/>
              <a:gd name="connsiteY256" fmla="*/ 3969713 h 4454665"/>
              <a:gd name="connsiteX257" fmla="*/ 11319596 w 12192000"/>
              <a:gd name="connsiteY257" fmla="*/ 3980105 h 4454665"/>
              <a:gd name="connsiteX258" fmla="*/ 11319596 w 12192000"/>
              <a:gd name="connsiteY258" fmla="*/ 3982184 h 4454665"/>
              <a:gd name="connsiteX259" fmla="*/ 11321653 w 12192000"/>
              <a:gd name="connsiteY259" fmla="*/ 3982184 h 4454665"/>
              <a:gd name="connsiteX260" fmla="*/ 11371010 w 12192000"/>
              <a:gd name="connsiteY260" fmla="*/ 3994655 h 4454665"/>
              <a:gd name="connsiteX261" fmla="*/ 11375123 w 12192000"/>
              <a:gd name="connsiteY261" fmla="*/ 4017517 h 4454665"/>
              <a:gd name="connsiteX262" fmla="*/ 11329879 w 12192000"/>
              <a:gd name="connsiteY262" fmla="*/ 4044537 h 4454665"/>
              <a:gd name="connsiteX263" fmla="*/ 11327823 w 12192000"/>
              <a:gd name="connsiteY263" fmla="*/ 4044537 h 4454665"/>
              <a:gd name="connsiteX264" fmla="*/ 11327823 w 12192000"/>
              <a:gd name="connsiteY264" fmla="*/ 4046616 h 4454665"/>
              <a:gd name="connsiteX265" fmla="*/ 11333992 w 12192000"/>
              <a:gd name="connsiteY265" fmla="*/ 4067401 h 4454665"/>
              <a:gd name="connsiteX266" fmla="*/ 11336049 w 12192000"/>
              <a:gd name="connsiteY266" fmla="*/ 4067401 h 4454665"/>
              <a:gd name="connsiteX267" fmla="*/ 11387462 w 12192000"/>
              <a:gd name="connsiteY267" fmla="*/ 4067401 h 4454665"/>
              <a:gd name="connsiteX268" fmla="*/ 11395688 w 12192000"/>
              <a:gd name="connsiteY268" fmla="*/ 4088184 h 4454665"/>
              <a:gd name="connsiteX269" fmla="*/ 11358671 w 12192000"/>
              <a:gd name="connsiteY269" fmla="*/ 4125597 h 4454665"/>
              <a:gd name="connsiteX270" fmla="*/ 11358671 w 12192000"/>
              <a:gd name="connsiteY270" fmla="*/ 4127675 h 4454665"/>
              <a:gd name="connsiteX271" fmla="*/ 11371010 w 12192000"/>
              <a:gd name="connsiteY271" fmla="*/ 4146381 h 4454665"/>
              <a:gd name="connsiteX272" fmla="*/ 11422423 w 12192000"/>
              <a:gd name="connsiteY272" fmla="*/ 4131833 h 4454665"/>
              <a:gd name="connsiteX273" fmla="*/ 11434763 w 12192000"/>
              <a:gd name="connsiteY273" fmla="*/ 4150539 h 4454665"/>
              <a:gd name="connsiteX274" fmla="*/ 11408027 w 12192000"/>
              <a:gd name="connsiteY274" fmla="*/ 4196265 h 4454665"/>
              <a:gd name="connsiteX275" fmla="*/ 11410084 w 12192000"/>
              <a:gd name="connsiteY275" fmla="*/ 4198342 h 4454665"/>
              <a:gd name="connsiteX276" fmla="*/ 11424480 w 12192000"/>
              <a:gd name="connsiteY276" fmla="*/ 4212892 h 4454665"/>
              <a:gd name="connsiteX277" fmla="*/ 11426536 w 12192000"/>
              <a:gd name="connsiteY277" fmla="*/ 4212892 h 4454665"/>
              <a:gd name="connsiteX278" fmla="*/ 11471780 w 12192000"/>
              <a:gd name="connsiteY278" fmla="*/ 4185872 h 4454665"/>
              <a:gd name="connsiteX279" fmla="*/ 11488233 w 12192000"/>
              <a:gd name="connsiteY279" fmla="*/ 4200421 h 4454665"/>
              <a:gd name="connsiteX280" fmla="*/ 11475894 w 12192000"/>
              <a:gd name="connsiteY280" fmla="*/ 4250304 h 4454665"/>
              <a:gd name="connsiteX281" fmla="*/ 11475894 w 12192000"/>
              <a:gd name="connsiteY281" fmla="*/ 4252383 h 4454665"/>
              <a:gd name="connsiteX282" fmla="*/ 11494402 w 12192000"/>
              <a:gd name="connsiteY282" fmla="*/ 4262774 h 4454665"/>
              <a:gd name="connsiteX283" fmla="*/ 11494402 w 12192000"/>
              <a:gd name="connsiteY283" fmla="*/ 4264853 h 4454665"/>
              <a:gd name="connsiteX284" fmla="*/ 11496459 w 12192000"/>
              <a:gd name="connsiteY284" fmla="*/ 4262774 h 4454665"/>
              <a:gd name="connsiteX285" fmla="*/ 11533476 w 12192000"/>
              <a:gd name="connsiteY285" fmla="*/ 4225363 h 4454665"/>
              <a:gd name="connsiteX286" fmla="*/ 11551985 w 12192000"/>
              <a:gd name="connsiteY286" fmla="*/ 4233677 h 4454665"/>
              <a:gd name="connsiteX287" fmla="*/ 11549928 w 12192000"/>
              <a:gd name="connsiteY287" fmla="*/ 4260697 h 4454665"/>
              <a:gd name="connsiteX288" fmla="*/ 11551985 w 12192000"/>
              <a:gd name="connsiteY288" fmla="*/ 4285638 h 4454665"/>
              <a:gd name="connsiteX289" fmla="*/ 11551985 w 12192000"/>
              <a:gd name="connsiteY289" fmla="*/ 4287716 h 4454665"/>
              <a:gd name="connsiteX290" fmla="*/ 11554042 w 12192000"/>
              <a:gd name="connsiteY290" fmla="*/ 4287716 h 4454665"/>
              <a:gd name="connsiteX291" fmla="*/ 11574607 w 12192000"/>
              <a:gd name="connsiteY291" fmla="*/ 4293951 h 4454665"/>
              <a:gd name="connsiteX292" fmla="*/ 11576663 w 12192000"/>
              <a:gd name="connsiteY292" fmla="*/ 4293951 h 4454665"/>
              <a:gd name="connsiteX293" fmla="*/ 11601342 w 12192000"/>
              <a:gd name="connsiteY293" fmla="*/ 4248226 h 4454665"/>
              <a:gd name="connsiteX294" fmla="*/ 11623964 w 12192000"/>
              <a:gd name="connsiteY294" fmla="*/ 4250304 h 4454665"/>
              <a:gd name="connsiteX295" fmla="*/ 11636303 w 12192000"/>
              <a:gd name="connsiteY295" fmla="*/ 4302265 h 4454665"/>
              <a:gd name="connsiteX296" fmla="*/ 11638359 w 12192000"/>
              <a:gd name="connsiteY296" fmla="*/ 4302265 h 4454665"/>
              <a:gd name="connsiteX297" fmla="*/ 11658925 w 12192000"/>
              <a:gd name="connsiteY297" fmla="*/ 4302265 h 4454665"/>
              <a:gd name="connsiteX298" fmla="*/ 11660982 w 12192000"/>
              <a:gd name="connsiteY298" fmla="*/ 4302265 h 4454665"/>
              <a:gd name="connsiteX299" fmla="*/ 11675378 w 12192000"/>
              <a:gd name="connsiteY299" fmla="*/ 4250304 h 4454665"/>
              <a:gd name="connsiteX300" fmla="*/ 11695943 w 12192000"/>
              <a:gd name="connsiteY300" fmla="*/ 4248226 h 4454665"/>
              <a:gd name="connsiteX301" fmla="*/ 11722678 w 12192000"/>
              <a:gd name="connsiteY301" fmla="*/ 4293951 h 4454665"/>
              <a:gd name="connsiteX302" fmla="*/ 11743243 w 12192000"/>
              <a:gd name="connsiteY302" fmla="*/ 4287716 h 4454665"/>
              <a:gd name="connsiteX303" fmla="*/ 11745300 w 12192000"/>
              <a:gd name="connsiteY303" fmla="*/ 4287716 h 4454665"/>
              <a:gd name="connsiteX304" fmla="*/ 11747356 w 12192000"/>
              <a:gd name="connsiteY304" fmla="*/ 4260697 h 4454665"/>
              <a:gd name="connsiteX305" fmla="*/ 11745300 w 12192000"/>
              <a:gd name="connsiteY305" fmla="*/ 4233677 h 4454665"/>
              <a:gd name="connsiteX306" fmla="*/ 11765865 w 12192000"/>
              <a:gd name="connsiteY306" fmla="*/ 4225363 h 4454665"/>
              <a:gd name="connsiteX307" fmla="*/ 11802882 w 12192000"/>
              <a:gd name="connsiteY307" fmla="*/ 4262774 h 4454665"/>
              <a:gd name="connsiteX308" fmla="*/ 11821391 w 12192000"/>
              <a:gd name="connsiteY308" fmla="*/ 4252383 h 4454665"/>
              <a:gd name="connsiteX309" fmla="*/ 11823448 w 12192000"/>
              <a:gd name="connsiteY309" fmla="*/ 4250304 h 4454665"/>
              <a:gd name="connsiteX310" fmla="*/ 11823448 w 12192000"/>
              <a:gd name="connsiteY310" fmla="*/ 4248226 h 4454665"/>
              <a:gd name="connsiteX311" fmla="*/ 11809052 w 12192000"/>
              <a:gd name="connsiteY311" fmla="*/ 4200421 h 4454665"/>
              <a:gd name="connsiteX312" fmla="*/ 11825504 w 12192000"/>
              <a:gd name="connsiteY312" fmla="*/ 4185872 h 4454665"/>
              <a:gd name="connsiteX313" fmla="*/ 11870748 w 12192000"/>
              <a:gd name="connsiteY313" fmla="*/ 4212892 h 4454665"/>
              <a:gd name="connsiteX314" fmla="*/ 11872805 w 12192000"/>
              <a:gd name="connsiteY314" fmla="*/ 4212892 h 4454665"/>
              <a:gd name="connsiteX315" fmla="*/ 11887201 w 12192000"/>
              <a:gd name="connsiteY315" fmla="*/ 4196265 h 4454665"/>
              <a:gd name="connsiteX316" fmla="*/ 11889257 w 12192000"/>
              <a:gd name="connsiteY316" fmla="*/ 4196265 h 4454665"/>
              <a:gd name="connsiteX317" fmla="*/ 11862522 w 12192000"/>
              <a:gd name="connsiteY317" fmla="*/ 4150539 h 4454665"/>
              <a:gd name="connsiteX318" fmla="*/ 11874861 w 12192000"/>
              <a:gd name="connsiteY318" fmla="*/ 4131833 h 4454665"/>
              <a:gd name="connsiteX319" fmla="*/ 11926275 w 12192000"/>
              <a:gd name="connsiteY319" fmla="*/ 4146381 h 4454665"/>
              <a:gd name="connsiteX320" fmla="*/ 11928331 w 12192000"/>
              <a:gd name="connsiteY320" fmla="*/ 4144303 h 4454665"/>
              <a:gd name="connsiteX321" fmla="*/ 11938614 w 12192000"/>
              <a:gd name="connsiteY321" fmla="*/ 4125597 h 4454665"/>
              <a:gd name="connsiteX322" fmla="*/ 11938614 w 12192000"/>
              <a:gd name="connsiteY322" fmla="*/ 4123519 h 4454665"/>
              <a:gd name="connsiteX323" fmla="*/ 11901596 w 12192000"/>
              <a:gd name="connsiteY323" fmla="*/ 4088184 h 4454665"/>
              <a:gd name="connsiteX324" fmla="*/ 11909822 w 12192000"/>
              <a:gd name="connsiteY324" fmla="*/ 4067401 h 4454665"/>
              <a:gd name="connsiteX325" fmla="*/ 11961236 w 12192000"/>
              <a:gd name="connsiteY325" fmla="*/ 4067401 h 4454665"/>
              <a:gd name="connsiteX326" fmla="*/ 11963292 w 12192000"/>
              <a:gd name="connsiteY326" fmla="*/ 4067401 h 4454665"/>
              <a:gd name="connsiteX327" fmla="*/ 11967405 w 12192000"/>
              <a:gd name="connsiteY327" fmla="*/ 4046616 h 4454665"/>
              <a:gd name="connsiteX328" fmla="*/ 11967405 w 12192000"/>
              <a:gd name="connsiteY328" fmla="*/ 4044537 h 4454665"/>
              <a:gd name="connsiteX329" fmla="*/ 11922162 w 12192000"/>
              <a:gd name="connsiteY329" fmla="*/ 4017517 h 4454665"/>
              <a:gd name="connsiteX330" fmla="*/ 11926275 w 12192000"/>
              <a:gd name="connsiteY330" fmla="*/ 3996733 h 4454665"/>
              <a:gd name="connsiteX331" fmla="*/ 11975632 w 12192000"/>
              <a:gd name="connsiteY331" fmla="*/ 3982184 h 4454665"/>
              <a:gd name="connsiteX332" fmla="*/ 11977688 w 12192000"/>
              <a:gd name="connsiteY332" fmla="*/ 3982184 h 4454665"/>
              <a:gd name="connsiteX333" fmla="*/ 11977688 w 12192000"/>
              <a:gd name="connsiteY333" fmla="*/ 3969713 h 4454665"/>
              <a:gd name="connsiteX334" fmla="*/ 11977688 w 12192000"/>
              <a:gd name="connsiteY334" fmla="*/ 3959320 h 4454665"/>
              <a:gd name="connsiteX335" fmla="*/ 11975632 w 12192000"/>
              <a:gd name="connsiteY335" fmla="*/ 3959320 h 4454665"/>
              <a:gd name="connsiteX336" fmla="*/ 11926275 w 12192000"/>
              <a:gd name="connsiteY336" fmla="*/ 3944772 h 4454665"/>
              <a:gd name="connsiteX337" fmla="*/ 11924218 w 12192000"/>
              <a:gd name="connsiteY337" fmla="*/ 3923987 h 4454665"/>
              <a:gd name="connsiteX338" fmla="*/ 11967405 w 12192000"/>
              <a:gd name="connsiteY338" fmla="*/ 3896967 h 4454665"/>
              <a:gd name="connsiteX339" fmla="*/ 11969462 w 12192000"/>
              <a:gd name="connsiteY339" fmla="*/ 3896967 h 4454665"/>
              <a:gd name="connsiteX340" fmla="*/ 11969462 w 12192000"/>
              <a:gd name="connsiteY340" fmla="*/ 3894888 h 4454665"/>
              <a:gd name="connsiteX341" fmla="*/ 11963292 w 12192000"/>
              <a:gd name="connsiteY341" fmla="*/ 3874104 h 4454665"/>
              <a:gd name="connsiteX342" fmla="*/ 11961236 w 12192000"/>
              <a:gd name="connsiteY342" fmla="*/ 3874104 h 4454665"/>
              <a:gd name="connsiteX343" fmla="*/ 11909822 w 12192000"/>
              <a:gd name="connsiteY343" fmla="*/ 3874104 h 4454665"/>
              <a:gd name="connsiteX344" fmla="*/ 11901596 w 12192000"/>
              <a:gd name="connsiteY344" fmla="*/ 3853320 h 4454665"/>
              <a:gd name="connsiteX345" fmla="*/ 11938614 w 12192000"/>
              <a:gd name="connsiteY345" fmla="*/ 3815908 h 4454665"/>
              <a:gd name="connsiteX346" fmla="*/ 11938614 w 12192000"/>
              <a:gd name="connsiteY346" fmla="*/ 3813829 h 4454665"/>
              <a:gd name="connsiteX347" fmla="*/ 11928331 w 12192000"/>
              <a:gd name="connsiteY347" fmla="*/ 3795123 h 4454665"/>
              <a:gd name="connsiteX348" fmla="*/ 11926275 w 12192000"/>
              <a:gd name="connsiteY348" fmla="*/ 3795123 h 4454665"/>
              <a:gd name="connsiteX349" fmla="*/ 11876918 w 12192000"/>
              <a:gd name="connsiteY349" fmla="*/ 3807594 h 4454665"/>
              <a:gd name="connsiteX350" fmla="*/ 11862522 w 12192000"/>
              <a:gd name="connsiteY350" fmla="*/ 3790966 h 4454665"/>
              <a:gd name="connsiteX351" fmla="*/ 11889257 w 12192000"/>
              <a:gd name="connsiteY351" fmla="*/ 3745240 h 4454665"/>
              <a:gd name="connsiteX352" fmla="*/ 11889257 w 12192000"/>
              <a:gd name="connsiteY352" fmla="*/ 3743162 h 4454665"/>
              <a:gd name="connsiteX353" fmla="*/ 11872805 w 12192000"/>
              <a:gd name="connsiteY353" fmla="*/ 3728612 h 4454665"/>
              <a:gd name="connsiteX354" fmla="*/ 11827561 w 12192000"/>
              <a:gd name="connsiteY354" fmla="*/ 3753554 h 4454665"/>
              <a:gd name="connsiteX355" fmla="*/ 11809052 w 12192000"/>
              <a:gd name="connsiteY355" fmla="*/ 3741083 h 4454665"/>
              <a:gd name="connsiteX356" fmla="*/ 11823448 w 12192000"/>
              <a:gd name="connsiteY356" fmla="*/ 3691200 h 4454665"/>
              <a:gd name="connsiteX357" fmla="*/ 11823448 w 12192000"/>
              <a:gd name="connsiteY357" fmla="*/ 3689122 h 4454665"/>
              <a:gd name="connsiteX358" fmla="*/ 11804939 w 12192000"/>
              <a:gd name="connsiteY358" fmla="*/ 3678730 h 4454665"/>
              <a:gd name="connsiteX359" fmla="*/ 11802882 w 12192000"/>
              <a:gd name="connsiteY359" fmla="*/ 3676651 h 4454665"/>
              <a:gd name="connsiteX360" fmla="*/ 11802882 w 12192000"/>
              <a:gd name="connsiteY360" fmla="*/ 3678730 h 4454665"/>
              <a:gd name="connsiteX361" fmla="*/ 11765865 w 12192000"/>
              <a:gd name="connsiteY361" fmla="*/ 3714063 h 4454665"/>
              <a:gd name="connsiteX362" fmla="*/ 11745300 w 12192000"/>
              <a:gd name="connsiteY362" fmla="*/ 3705750 h 4454665"/>
              <a:gd name="connsiteX363" fmla="*/ 11749412 w 12192000"/>
              <a:gd name="connsiteY363" fmla="*/ 3678730 h 4454665"/>
              <a:gd name="connsiteX364" fmla="*/ 11745300 w 12192000"/>
              <a:gd name="connsiteY364" fmla="*/ 3653788 h 4454665"/>
              <a:gd name="connsiteX365" fmla="*/ 11745300 w 12192000"/>
              <a:gd name="connsiteY365" fmla="*/ 3651710 h 4454665"/>
              <a:gd name="connsiteX366" fmla="*/ 11743243 w 12192000"/>
              <a:gd name="connsiteY366" fmla="*/ 3651710 h 4454665"/>
              <a:gd name="connsiteX367" fmla="*/ 11722678 w 12192000"/>
              <a:gd name="connsiteY367" fmla="*/ 3647553 h 4454665"/>
              <a:gd name="connsiteX368" fmla="*/ 11695943 w 12192000"/>
              <a:gd name="connsiteY368" fmla="*/ 3693279 h 4454665"/>
              <a:gd name="connsiteX369" fmla="*/ 11673321 w 12192000"/>
              <a:gd name="connsiteY369" fmla="*/ 3689122 h 4454665"/>
              <a:gd name="connsiteX370" fmla="*/ 11660982 w 12192000"/>
              <a:gd name="connsiteY370" fmla="*/ 3639239 h 4454665"/>
              <a:gd name="connsiteX371" fmla="*/ 11658925 w 12192000"/>
              <a:gd name="connsiteY371" fmla="*/ 3639239 h 4454665"/>
              <a:gd name="connsiteX372" fmla="*/ 11638359 w 12192000"/>
              <a:gd name="connsiteY372" fmla="*/ 3639239 h 4454665"/>
              <a:gd name="connsiteX373" fmla="*/ 11636303 w 12192000"/>
              <a:gd name="connsiteY373" fmla="*/ 3639239 h 4454665"/>
              <a:gd name="connsiteX374" fmla="*/ 0 w 12192000"/>
              <a:gd name="connsiteY374" fmla="*/ 0 h 4454665"/>
              <a:gd name="connsiteX375" fmla="*/ 12192000 w 12192000"/>
              <a:gd name="connsiteY375" fmla="*/ 0 h 4454665"/>
              <a:gd name="connsiteX376" fmla="*/ 12192000 w 12192000"/>
              <a:gd name="connsiteY376" fmla="*/ 4454665 h 4454665"/>
              <a:gd name="connsiteX377" fmla="*/ 4539049 w 12192000"/>
              <a:gd name="connsiteY377" fmla="*/ 4454665 h 4454665"/>
              <a:gd name="connsiteX378" fmla="*/ 0 w 12192000"/>
              <a:gd name="connsiteY378" fmla="*/ 4454665 h 4454665"/>
              <a:gd name="connsiteX379" fmla="*/ 0 w 12192000"/>
              <a:gd name="connsiteY379" fmla="*/ 3869778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4454665">
                <a:moveTo>
                  <a:pt x="11603402" y="4036670"/>
                </a:moveTo>
                <a:cubicBezTo>
                  <a:pt x="11607483" y="4034586"/>
                  <a:pt x="11609524" y="4034586"/>
                  <a:pt x="11613605" y="4036670"/>
                </a:cubicBezTo>
                <a:cubicBezTo>
                  <a:pt x="11615645" y="4038755"/>
                  <a:pt x="11617686" y="4040839"/>
                  <a:pt x="11617686" y="4045008"/>
                </a:cubicBezTo>
                <a:cubicBezTo>
                  <a:pt x="11623808" y="4147152"/>
                  <a:pt x="11623808" y="4147152"/>
                  <a:pt x="11623808" y="4147152"/>
                </a:cubicBezTo>
                <a:cubicBezTo>
                  <a:pt x="11625848" y="4153405"/>
                  <a:pt x="11623808" y="4155490"/>
                  <a:pt x="11621767" y="4157574"/>
                </a:cubicBezTo>
                <a:cubicBezTo>
                  <a:pt x="11619727" y="4159659"/>
                  <a:pt x="11617686" y="4157574"/>
                  <a:pt x="11615645" y="4157574"/>
                </a:cubicBezTo>
                <a:cubicBezTo>
                  <a:pt x="11570752" y="4147152"/>
                  <a:pt x="11540142" y="4128390"/>
                  <a:pt x="11509533" y="4095038"/>
                </a:cubicBezTo>
                <a:cubicBezTo>
                  <a:pt x="11507492" y="4092954"/>
                  <a:pt x="11505451" y="4090869"/>
                  <a:pt x="11505451" y="4088785"/>
                </a:cubicBezTo>
                <a:cubicBezTo>
                  <a:pt x="11505451" y="4088785"/>
                  <a:pt x="11505451" y="4088785"/>
                  <a:pt x="11505451" y="4086699"/>
                </a:cubicBezTo>
                <a:cubicBezTo>
                  <a:pt x="11505451" y="4084615"/>
                  <a:pt x="11509533" y="4082530"/>
                  <a:pt x="11511573" y="4082530"/>
                </a:cubicBezTo>
                <a:cubicBezTo>
                  <a:pt x="11603402" y="4036670"/>
                  <a:pt x="11603402" y="4036670"/>
                  <a:pt x="11603402" y="4036670"/>
                </a:cubicBezTo>
                <a:close/>
                <a:moveTo>
                  <a:pt x="11686136" y="4034586"/>
                </a:moveTo>
                <a:cubicBezTo>
                  <a:pt x="11690256" y="4034586"/>
                  <a:pt x="11692317" y="4034586"/>
                  <a:pt x="11696438" y="4034586"/>
                </a:cubicBezTo>
                <a:cubicBezTo>
                  <a:pt x="11787097" y="4080352"/>
                  <a:pt x="11787097" y="4080352"/>
                  <a:pt x="11787097" y="4080352"/>
                </a:cubicBezTo>
                <a:cubicBezTo>
                  <a:pt x="11791218" y="4082432"/>
                  <a:pt x="11793278" y="4084512"/>
                  <a:pt x="11795339" y="4086593"/>
                </a:cubicBezTo>
                <a:cubicBezTo>
                  <a:pt x="11795339" y="4088673"/>
                  <a:pt x="11793278" y="4090753"/>
                  <a:pt x="11791218" y="4092833"/>
                </a:cubicBezTo>
                <a:cubicBezTo>
                  <a:pt x="11760312" y="4126117"/>
                  <a:pt x="11727344" y="4144840"/>
                  <a:pt x="11684076" y="4155241"/>
                </a:cubicBezTo>
                <a:cubicBezTo>
                  <a:pt x="11679954" y="4157321"/>
                  <a:pt x="11677894" y="4157321"/>
                  <a:pt x="11675833" y="4155241"/>
                </a:cubicBezTo>
                <a:cubicBezTo>
                  <a:pt x="11673773" y="4153161"/>
                  <a:pt x="11673773" y="4149000"/>
                  <a:pt x="11673773" y="4146920"/>
                </a:cubicBezTo>
                <a:cubicBezTo>
                  <a:pt x="11682015" y="4042907"/>
                  <a:pt x="11682015" y="4042907"/>
                  <a:pt x="11682015" y="4042907"/>
                </a:cubicBezTo>
                <a:cubicBezTo>
                  <a:pt x="11682015" y="4040827"/>
                  <a:pt x="11684076" y="4036666"/>
                  <a:pt x="11686136" y="4034586"/>
                </a:cubicBezTo>
                <a:close/>
                <a:moveTo>
                  <a:pt x="10868401" y="3994843"/>
                </a:moveTo>
                <a:cubicBezTo>
                  <a:pt x="10868401" y="3994843"/>
                  <a:pt x="10868401" y="3994843"/>
                  <a:pt x="10868401" y="4038046"/>
                </a:cubicBezTo>
                <a:cubicBezTo>
                  <a:pt x="10868401" y="4038046"/>
                  <a:pt x="10841333" y="4046275"/>
                  <a:pt x="10820512" y="4046275"/>
                </a:cubicBezTo>
                <a:cubicBezTo>
                  <a:pt x="10803855" y="4046275"/>
                  <a:pt x="10801773" y="4029817"/>
                  <a:pt x="10801773" y="4021588"/>
                </a:cubicBezTo>
                <a:cubicBezTo>
                  <a:pt x="10801773" y="4007187"/>
                  <a:pt x="10810102" y="3998958"/>
                  <a:pt x="10826759" y="3996901"/>
                </a:cubicBezTo>
                <a:close/>
                <a:moveTo>
                  <a:pt x="10518900" y="3924709"/>
                </a:moveTo>
                <a:cubicBezTo>
                  <a:pt x="10547537" y="3924709"/>
                  <a:pt x="10559811" y="3941316"/>
                  <a:pt x="10559811" y="3984908"/>
                </a:cubicBezTo>
                <a:cubicBezTo>
                  <a:pt x="10559811" y="4022272"/>
                  <a:pt x="10553675" y="4045106"/>
                  <a:pt x="10518900" y="4045106"/>
                </a:cubicBezTo>
                <a:cubicBezTo>
                  <a:pt x="10484125" y="4045106"/>
                  <a:pt x="10477988" y="4022272"/>
                  <a:pt x="10477988" y="3984908"/>
                </a:cubicBezTo>
                <a:cubicBezTo>
                  <a:pt x="10477988" y="3941316"/>
                  <a:pt x="10488216" y="3924709"/>
                  <a:pt x="10518900" y="3924709"/>
                </a:cubicBezTo>
                <a:close/>
                <a:moveTo>
                  <a:pt x="11673123" y="3916397"/>
                </a:moveTo>
                <a:cubicBezTo>
                  <a:pt x="11675950" y="3915878"/>
                  <a:pt x="11679033" y="3916397"/>
                  <a:pt x="11682116" y="3917436"/>
                </a:cubicBezTo>
                <a:cubicBezTo>
                  <a:pt x="11698562" y="3929905"/>
                  <a:pt x="11708840" y="3948607"/>
                  <a:pt x="11708840" y="3969387"/>
                </a:cubicBezTo>
                <a:cubicBezTo>
                  <a:pt x="11708840" y="4000558"/>
                  <a:pt x="11682116" y="4027572"/>
                  <a:pt x="11649226" y="4027572"/>
                </a:cubicBezTo>
                <a:cubicBezTo>
                  <a:pt x="11616336" y="4027572"/>
                  <a:pt x="11589612" y="4000558"/>
                  <a:pt x="11589612" y="3969387"/>
                </a:cubicBezTo>
                <a:cubicBezTo>
                  <a:pt x="11589612" y="3948607"/>
                  <a:pt x="11599890" y="3929905"/>
                  <a:pt x="11616336" y="3919515"/>
                </a:cubicBezTo>
                <a:cubicBezTo>
                  <a:pt x="11622503" y="3915358"/>
                  <a:pt x="11628669" y="3915358"/>
                  <a:pt x="11632781" y="3921592"/>
                </a:cubicBezTo>
                <a:cubicBezTo>
                  <a:pt x="11636892" y="3927827"/>
                  <a:pt x="11634837" y="3934060"/>
                  <a:pt x="11630725" y="3938217"/>
                </a:cubicBezTo>
                <a:cubicBezTo>
                  <a:pt x="11620447" y="3944451"/>
                  <a:pt x="11614280" y="3956919"/>
                  <a:pt x="11614280" y="3969387"/>
                </a:cubicBezTo>
                <a:cubicBezTo>
                  <a:pt x="11614280" y="3988090"/>
                  <a:pt x="11630725" y="4004714"/>
                  <a:pt x="11649226" y="4004714"/>
                </a:cubicBezTo>
                <a:cubicBezTo>
                  <a:pt x="11667727" y="4004714"/>
                  <a:pt x="11684172" y="3988090"/>
                  <a:pt x="11684172" y="3969387"/>
                </a:cubicBezTo>
                <a:cubicBezTo>
                  <a:pt x="11684172" y="3956919"/>
                  <a:pt x="11678005" y="3944451"/>
                  <a:pt x="11667727" y="3938217"/>
                </a:cubicBezTo>
                <a:cubicBezTo>
                  <a:pt x="11663616" y="3934060"/>
                  <a:pt x="11661560" y="3927827"/>
                  <a:pt x="11665671" y="3921592"/>
                </a:cubicBezTo>
                <a:cubicBezTo>
                  <a:pt x="11667727" y="3918476"/>
                  <a:pt x="11670297" y="3916917"/>
                  <a:pt x="11673123" y="3916397"/>
                </a:cubicBezTo>
                <a:close/>
                <a:moveTo>
                  <a:pt x="11822057" y="3901331"/>
                </a:moveTo>
                <a:cubicBezTo>
                  <a:pt x="11824124" y="3901331"/>
                  <a:pt x="11826190" y="3905483"/>
                  <a:pt x="11826190" y="3907560"/>
                </a:cubicBezTo>
                <a:cubicBezTo>
                  <a:pt x="11838588" y="3951158"/>
                  <a:pt x="11838588" y="3988528"/>
                  <a:pt x="11826190" y="4032127"/>
                </a:cubicBezTo>
                <a:cubicBezTo>
                  <a:pt x="11824124" y="4036279"/>
                  <a:pt x="11824124" y="4038355"/>
                  <a:pt x="11822057" y="4038355"/>
                </a:cubicBezTo>
                <a:cubicBezTo>
                  <a:pt x="11817924" y="4040431"/>
                  <a:pt x="11815858" y="4038355"/>
                  <a:pt x="11813791" y="4036279"/>
                </a:cubicBezTo>
                <a:cubicBezTo>
                  <a:pt x="11729066" y="3978147"/>
                  <a:pt x="11729066" y="3978147"/>
                  <a:pt x="11729066" y="3978147"/>
                </a:cubicBezTo>
                <a:cubicBezTo>
                  <a:pt x="11724933" y="3976072"/>
                  <a:pt x="11722867" y="3973995"/>
                  <a:pt x="11722867" y="3969843"/>
                </a:cubicBezTo>
                <a:cubicBezTo>
                  <a:pt x="11722867" y="3967767"/>
                  <a:pt x="11724933" y="3963615"/>
                  <a:pt x="11729066" y="3961539"/>
                </a:cubicBezTo>
                <a:cubicBezTo>
                  <a:pt x="11813791" y="3903408"/>
                  <a:pt x="11813791" y="3903408"/>
                  <a:pt x="11813791" y="3903408"/>
                </a:cubicBezTo>
                <a:cubicBezTo>
                  <a:pt x="11815858" y="3901331"/>
                  <a:pt x="11819991" y="3901331"/>
                  <a:pt x="11822057" y="3901331"/>
                </a:cubicBezTo>
                <a:close/>
                <a:moveTo>
                  <a:pt x="11476229" y="3901331"/>
                </a:moveTo>
                <a:cubicBezTo>
                  <a:pt x="11480320" y="3901331"/>
                  <a:pt x="11482366" y="3903408"/>
                  <a:pt x="11484412" y="3905483"/>
                </a:cubicBezTo>
                <a:cubicBezTo>
                  <a:pt x="11568280" y="3961539"/>
                  <a:pt x="11568280" y="3961539"/>
                  <a:pt x="11568280" y="3961539"/>
                </a:cubicBezTo>
                <a:cubicBezTo>
                  <a:pt x="11572371" y="3963615"/>
                  <a:pt x="11574417" y="3967767"/>
                  <a:pt x="11574417" y="3969843"/>
                </a:cubicBezTo>
                <a:cubicBezTo>
                  <a:pt x="11574417" y="3973995"/>
                  <a:pt x="11572371" y="3976072"/>
                  <a:pt x="11568280" y="3978147"/>
                </a:cubicBezTo>
                <a:lnTo>
                  <a:pt x="11484412" y="4036279"/>
                </a:lnTo>
                <a:cubicBezTo>
                  <a:pt x="11480320" y="4038355"/>
                  <a:pt x="11478275" y="4040431"/>
                  <a:pt x="11476229" y="4038355"/>
                </a:cubicBezTo>
                <a:cubicBezTo>
                  <a:pt x="11474184" y="4038355"/>
                  <a:pt x="11472138" y="4036279"/>
                  <a:pt x="11472138" y="4032127"/>
                </a:cubicBezTo>
                <a:cubicBezTo>
                  <a:pt x="11459865" y="3988528"/>
                  <a:pt x="11459865" y="3953234"/>
                  <a:pt x="11472138" y="3907560"/>
                </a:cubicBezTo>
                <a:cubicBezTo>
                  <a:pt x="11472138" y="3905483"/>
                  <a:pt x="11474184" y="3903408"/>
                  <a:pt x="11476229" y="3901331"/>
                </a:cubicBezTo>
                <a:close/>
                <a:moveTo>
                  <a:pt x="11088184" y="3890811"/>
                </a:moveTo>
                <a:cubicBezTo>
                  <a:pt x="11086131" y="3890811"/>
                  <a:pt x="11084078" y="3890811"/>
                  <a:pt x="11082024" y="3892889"/>
                </a:cubicBezTo>
                <a:cubicBezTo>
                  <a:pt x="11079972" y="3894966"/>
                  <a:pt x="11079972" y="3897043"/>
                  <a:pt x="11079972" y="3899119"/>
                </a:cubicBezTo>
                <a:cubicBezTo>
                  <a:pt x="11121033" y="4056970"/>
                  <a:pt x="11121033" y="4056970"/>
                  <a:pt x="11121033" y="4056970"/>
                </a:cubicBezTo>
                <a:cubicBezTo>
                  <a:pt x="11123086" y="4065278"/>
                  <a:pt x="11131299" y="4077739"/>
                  <a:pt x="11145670" y="4077739"/>
                </a:cubicBezTo>
                <a:cubicBezTo>
                  <a:pt x="11153882" y="4077739"/>
                  <a:pt x="11153882" y="4077739"/>
                  <a:pt x="11153882" y="4077739"/>
                </a:cubicBezTo>
                <a:cubicBezTo>
                  <a:pt x="11151829" y="4081893"/>
                  <a:pt x="11151829" y="4083971"/>
                  <a:pt x="11149776" y="4086047"/>
                </a:cubicBezTo>
                <a:cubicBezTo>
                  <a:pt x="11149776" y="4088124"/>
                  <a:pt x="11149776" y="4088124"/>
                  <a:pt x="11149776" y="4088124"/>
                </a:cubicBezTo>
                <a:cubicBezTo>
                  <a:pt x="11147723" y="4094356"/>
                  <a:pt x="11145670" y="4106817"/>
                  <a:pt x="11125139" y="4106817"/>
                </a:cubicBezTo>
                <a:cubicBezTo>
                  <a:pt x="11090237" y="4104740"/>
                  <a:pt x="11090237" y="4104740"/>
                  <a:pt x="11090237" y="4104740"/>
                </a:cubicBezTo>
                <a:cubicBezTo>
                  <a:pt x="11088184" y="4102663"/>
                  <a:pt x="11086131" y="4104740"/>
                  <a:pt x="11084078" y="4106817"/>
                </a:cubicBezTo>
                <a:cubicBezTo>
                  <a:pt x="11082024" y="4106817"/>
                  <a:pt x="11082024" y="4108894"/>
                  <a:pt x="11082024" y="4110971"/>
                </a:cubicBezTo>
                <a:cubicBezTo>
                  <a:pt x="11082024" y="4129664"/>
                  <a:pt x="11082024" y="4129664"/>
                  <a:pt x="11082024" y="4129664"/>
                </a:cubicBezTo>
                <a:cubicBezTo>
                  <a:pt x="11082024" y="4133818"/>
                  <a:pt x="11084078" y="4135895"/>
                  <a:pt x="11088184" y="4135895"/>
                </a:cubicBezTo>
                <a:cubicBezTo>
                  <a:pt x="11098449" y="4140048"/>
                  <a:pt x="11118980" y="4142125"/>
                  <a:pt x="11135404" y="4142125"/>
                </a:cubicBezTo>
                <a:cubicBezTo>
                  <a:pt x="11135404" y="4142125"/>
                  <a:pt x="11135404" y="4142125"/>
                  <a:pt x="11137458" y="4142125"/>
                </a:cubicBezTo>
                <a:cubicBezTo>
                  <a:pt x="11164148" y="4142125"/>
                  <a:pt x="11182625" y="4125510"/>
                  <a:pt x="11190838" y="4090201"/>
                </a:cubicBezTo>
                <a:cubicBezTo>
                  <a:pt x="11201103" y="4050738"/>
                  <a:pt x="11215474" y="3998814"/>
                  <a:pt x="11223687" y="3961429"/>
                </a:cubicBezTo>
                <a:cubicBezTo>
                  <a:pt x="11227793" y="3944813"/>
                  <a:pt x="11231899" y="3930274"/>
                  <a:pt x="11236005" y="3919889"/>
                </a:cubicBezTo>
                <a:cubicBezTo>
                  <a:pt x="11240111" y="3899119"/>
                  <a:pt x="11240111" y="3899119"/>
                  <a:pt x="11240111" y="3899119"/>
                </a:cubicBezTo>
                <a:cubicBezTo>
                  <a:pt x="11240111" y="3897043"/>
                  <a:pt x="11240111" y="3894966"/>
                  <a:pt x="11238058" y="3892889"/>
                </a:cubicBezTo>
                <a:cubicBezTo>
                  <a:pt x="11238058" y="3890811"/>
                  <a:pt x="11236005" y="3890811"/>
                  <a:pt x="11233952" y="3890811"/>
                </a:cubicBezTo>
                <a:cubicBezTo>
                  <a:pt x="11205209" y="3890811"/>
                  <a:pt x="11205209" y="3890811"/>
                  <a:pt x="11205209" y="3890811"/>
                </a:cubicBezTo>
                <a:cubicBezTo>
                  <a:pt x="11203156" y="3890811"/>
                  <a:pt x="11199050" y="3892889"/>
                  <a:pt x="11199050" y="3894966"/>
                </a:cubicBezTo>
                <a:cubicBezTo>
                  <a:pt x="11162094" y="4036200"/>
                  <a:pt x="11162094" y="4036200"/>
                  <a:pt x="11162094" y="4036200"/>
                </a:cubicBezTo>
                <a:cubicBezTo>
                  <a:pt x="11160041" y="4036200"/>
                  <a:pt x="11160041" y="4036200"/>
                  <a:pt x="11160041" y="4036200"/>
                </a:cubicBezTo>
                <a:cubicBezTo>
                  <a:pt x="11121033" y="3894966"/>
                  <a:pt x="11121033" y="3894966"/>
                  <a:pt x="11121033" y="3894966"/>
                </a:cubicBezTo>
                <a:cubicBezTo>
                  <a:pt x="11121033" y="3892889"/>
                  <a:pt x="11118980" y="3890811"/>
                  <a:pt x="11114874" y="3890811"/>
                </a:cubicBezTo>
                <a:cubicBezTo>
                  <a:pt x="11088184" y="3890811"/>
                  <a:pt x="11088184" y="3890811"/>
                  <a:pt x="11088184" y="3890811"/>
                </a:cubicBezTo>
                <a:close/>
                <a:moveTo>
                  <a:pt x="11048412" y="3888474"/>
                </a:moveTo>
                <a:cubicBezTo>
                  <a:pt x="11030001" y="3888474"/>
                  <a:pt x="11011591" y="3900959"/>
                  <a:pt x="10999317" y="3909283"/>
                </a:cubicBezTo>
                <a:cubicBezTo>
                  <a:pt x="10999317" y="3896798"/>
                  <a:pt x="10999317" y="3896798"/>
                  <a:pt x="10999317" y="3896798"/>
                </a:cubicBezTo>
                <a:cubicBezTo>
                  <a:pt x="10999317" y="3892635"/>
                  <a:pt x="10997272" y="3890555"/>
                  <a:pt x="10993181" y="3890555"/>
                </a:cubicBezTo>
                <a:cubicBezTo>
                  <a:pt x="10964542" y="3890555"/>
                  <a:pt x="10964542" y="3890555"/>
                  <a:pt x="10964542" y="3890555"/>
                </a:cubicBezTo>
                <a:cubicBezTo>
                  <a:pt x="10960451" y="3890555"/>
                  <a:pt x="10958406" y="3892635"/>
                  <a:pt x="10958406" y="3896798"/>
                </a:cubicBezTo>
                <a:cubicBezTo>
                  <a:pt x="10958406" y="4071593"/>
                  <a:pt x="10958406" y="4071593"/>
                  <a:pt x="10958406" y="4071593"/>
                </a:cubicBezTo>
                <a:cubicBezTo>
                  <a:pt x="10958406" y="4075755"/>
                  <a:pt x="10960451" y="4077836"/>
                  <a:pt x="10964542" y="4077836"/>
                </a:cubicBezTo>
                <a:cubicBezTo>
                  <a:pt x="10993181" y="4077836"/>
                  <a:pt x="10993181" y="4077836"/>
                  <a:pt x="10993181" y="4077836"/>
                </a:cubicBezTo>
                <a:cubicBezTo>
                  <a:pt x="10997272" y="4077836"/>
                  <a:pt x="10999317" y="4075755"/>
                  <a:pt x="10999317" y="4071593"/>
                </a:cubicBezTo>
                <a:cubicBezTo>
                  <a:pt x="10999317" y="3950901"/>
                  <a:pt x="10999317" y="3950901"/>
                  <a:pt x="10999317" y="3950901"/>
                </a:cubicBezTo>
                <a:cubicBezTo>
                  <a:pt x="11007500" y="3944658"/>
                  <a:pt x="11025910" y="3930092"/>
                  <a:pt x="11050457" y="3928011"/>
                </a:cubicBezTo>
                <a:cubicBezTo>
                  <a:pt x="11054548" y="3928011"/>
                  <a:pt x="11056594" y="3923849"/>
                  <a:pt x="11056594" y="3921768"/>
                </a:cubicBezTo>
                <a:cubicBezTo>
                  <a:pt x="11056594" y="3894717"/>
                  <a:pt x="11056594" y="3894717"/>
                  <a:pt x="11056594" y="3894717"/>
                </a:cubicBezTo>
                <a:cubicBezTo>
                  <a:pt x="11056594" y="3892635"/>
                  <a:pt x="11056594" y="3890555"/>
                  <a:pt x="11054548" y="3890555"/>
                </a:cubicBezTo>
                <a:cubicBezTo>
                  <a:pt x="11052503" y="3888474"/>
                  <a:pt x="11050457" y="3888474"/>
                  <a:pt x="11048412" y="3888474"/>
                </a:cubicBezTo>
                <a:close/>
                <a:moveTo>
                  <a:pt x="10847504" y="3884967"/>
                </a:moveTo>
                <a:cubicBezTo>
                  <a:pt x="10826811" y="3884967"/>
                  <a:pt x="10791633" y="3891205"/>
                  <a:pt x="10777148" y="3893285"/>
                </a:cubicBezTo>
                <a:cubicBezTo>
                  <a:pt x="10773009" y="3893285"/>
                  <a:pt x="10770940" y="3897443"/>
                  <a:pt x="10770940" y="3899523"/>
                </a:cubicBezTo>
                <a:cubicBezTo>
                  <a:pt x="10770940" y="3899523"/>
                  <a:pt x="10770940" y="3899523"/>
                  <a:pt x="10773009" y="3924476"/>
                </a:cubicBezTo>
                <a:cubicBezTo>
                  <a:pt x="10773009" y="3926555"/>
                  <a:pt x="10773009" y="3928635"/>
                  <a:pt x="10775079" y="3928635"/>
                </a:cubicBezTo>
                <a:cubicBezTo>
                  <a:pt x="10777148" y="3930714"/>
                  <a:pt x="10777148" y="3930714"/>
                  <a:pt x="10779217" y="3930714"/>
                </a:cubicBezTo>
                <a:cubicBezTo>
                  <a:pt x="10795771" y="3930714"/>
                  <a:pt x="10824741" y="3926555"/>
                  <a:pt x="10845434" y="3926555"/>
                </a:cubicBezTo>
                <a:cubicBezTo>
                  <a:pt x="10859918" y="3926555"/>
                  <a:pt x="10868196" y="3934873"/>
                  <a:pt x="10868196" y="3949429"/>
                </a:cubicBezTo>
                <a:cubicBezTo>
                  <a:pt x="10868196" y="3949429"/>
                  <a:pt x="10868196" y="3949429"/>
                  <a:pt x="10868196" y="3961905"/>
                </a:cubicBezTo>
                <a:cubicBezTo>
                  <a:pt x="10868196" y="3961905"/>
                  <a:pt x="10868196" y="3961905"/>
                  <a:pt x="10822672" y="3966064"/>
                </a:cubicBezTo>
                <a:cubicBezTo>
                  <a:pt x="10777148" y="3968144"/>
                  <a:pt x="10758524" y="3984779"/>
                  <a:pt x="10758524" y="4022208"/>
                </a:cubicBezTo>
                <a:cubicBezTo>
                  <a:pt x="10758524" y="4061717"/>
                  <a:pt x="10779217" y="4082511"/>
                  <a:pt x="10814395" y="4082511"/>
                </a:cubicBezTo>
                <a:cubicBezTo>
                  <a:pt x="10843365" y="4082511"/>
                  <a:pt x="10874404" y="4070035"/>
                  <a:pt x="10874404" y="4070035"/>
                </a:cubicBezTo>
                <a:cubicBezTo>
                  <a:pt x="10882681" y="4076273"/>
                  <a:pt x="10888889" y="4080432"/>
                  <a:pt x="10903374" y="4082511"/>
                </a:cubicBezTo>
                <a:cubicBezTo>
                  <a:pt x="10905443" y="4082511"/>
                  <a:pt x="10907512" y="4082511"/>
                  <a:pt x="10909582" y="4080432"/>
                </a:cubicBezTo>
                <a:cubicBezTo>
                  <a:pt x="10909582" y="4078352"/>
                  <a:pt x="10911651" y="4076273"/>
                  <a:pt x="10911651" y="4074194"/>
                </a:cubicBezTo>
                <a:cubicBezTo>
                  <a:pt x="10911651" y="4074194"/>
                  <a:pt x="10911651" y="4074194"/>
                  <a:pt x="10911651" y="3949429"/>
                </a:cubicBezTo>
                <a:cubicBezTo>
                  <a:pt x="10911651" y="3905761"/>
                  <a:pt x="10890958" y="3884967"/>
                  <a:pt x="10847504" y="3884967"/>
                </a:cubicBezTo>
                <a:close/>
                <a:moveTo>
                  <a:pt x="10518899" y="3884967"/>
                </a:moveTo>
                <a:cubicBezTo>
                  <a:pt x="10472419" y="3884967"/>
                  <a:pt x="10434738" y="3929188"/>
                  <a:pt x="10434738" y="3983739"/>
                </a:cubicBezTo>
                <a:cubicBezTo>
                  <a:pt x="10434738" y="4038290"/>
                  <a:pt x="10472419" y="4082511"/>
                  <a:pt x="10518899" y="4082511"/>
                </a:cubicBezTo>
                <a:cubicBezTo>
                  <a:pt x="10565380" y="4082511"/>
                  <a:pt x="10603060" y="4038290"/>
                  <a:pt x="10603060" y="3983739"/>
                </a:cubicBezTo>
                <a:cubicBezTo>
                  <a:pt x="10603060" y="3929188"/>
                  <a:pt x="10565380" y="3884967"/>
                  <a:pt x="10518899" y="3884967"/>
                </a:cubicBezTo>
                <a:close/>
                <a:moveTo>
                  <a:pt x="10302945" y="3859251"/>
                </a:moveTo>
                <a:cubicBezTo>
                  <a:pt x="10302945" y="3859251"/>
                  <a:pt x="10302945" y="3859251"/>
                  <a:pt x="10319310" y="3859251"/>
                </a:cubicBezTo>
                <a:cubicBezTo>
                  <a:pt x="10349994" y="3859251"/>
                  <a:pt x="10362267" y="3880168"/>
                  <a:pt x="10362267" y="3898993"/>
                </a:cubicBezTo>
                <a:cubicBezTo>
                  <a:pt x="10362267" y="3922003"/>
                  <a:pt x="10343857" y="3936644"/>
                  <a:pt x="10317264" y="3936644"/>
                </a:cubicBezTo>
                <a:cubicBezTo>
                  <a:pt x="10294763" y="3938736"/>
                  <a:pt x="10280444" y="3936644"/>
                  <a:pt x="10272261" y="3936644"/>
                </a:cubicBezTo>
                <a:cubicBezTo>
                  <a:pt x="10272261" y="3936644"/>
                  <a:pt x="10272261" y="3936644"/>
                  <a:pt x="10272261" y="3861343"/>
                </a:cubicBezTo>
                <a:cubicBezTo>
                  <a:pt x="10276353" y="3859251"/>
                  <a:pt x="10286581" y="3859251"/>
                  <a:pt x="10302945" y="3859251"/>
                </a:cubicBezTo>
                <a:close/>
                <a:moveTo>
                  <a:pt x="10679182" y="3847562"/>
                </a:moveTo>
                <a:cubicBezTo>
                  <a:pt x="10679182" y="3847562"/>
                  <a:pt x="10679182" y="3847562"/>
                  <a:pt x="10650472" y="3853806"/>
                </a:cubicBezTo>
                <a:cubicBezTo>
                  <a:pt x="10646371" y="3855888"/>
                  <a:pt x="10644320" y="3857970"/>
                  <a:pt x="10644320" y="3860050"/>
                </a:cubicBezTo>
                <a:cubicBezTo>
                  <a:pt x="10644320" y="3860050"/>
                  <a:pt x="10644320" y="3860050"/>
                  <a:pt x="10644320" y="3891272"/>
                </a:cubicBezTo>
                <a:cubicBezTo>
                  <a:pt x="10644320" y="3891272"/>
                  <a:pt x="10644320" y="3891272"/>
                  <a:pt x="10627914" y="3891272"/>
                </a:cubicBezTo>
                <a:cubicBezTo>
                  <a:pt x="10623813" y="3891272"/>
                  <a:pt x="10621762" y="3893354"/>
                  <a:pt x="10621762" y="3897517"/>
                </a:cubicBezTo>
                <a:cubicBezTo>
                  <a:pt x="10621762" y="3897517"/>
                  <a:pt x="10621762" y="3897517"/>
                  <a:pt x="10621762" y="3922495"/>
                </a:cubicBezTo>
                <a:cubicBezTo>
                  <a:pt x="10621762" y="3926658"/>
                  <a:pt x="10623813" y="3928739"/>
                  <a:pt x="10627914" y="3928739"/>
                </a:cubicBezTo>
                <a:cubicBezTo>
                  <a:pt x="10627914" y="3928739"/>
                  <a:pt x="10627914" y="3928739"/>
                  <a:pt x="10644320" y="3928739"/>
                </a:cubicBezTo>
                <a:cubicBezTo>
                  <a:pt x="10644320" y="3928739"/>
                  <a:pt x="10644320" y="3928739"/>
                  <a:pt x="10644320" y="4011998"/>
                </a:cubicBezTo>
                <a:cubicBezTo>
                  <a:pt x="10644320" y="4068197"/>
                  <a:pt x="10658675" y="4084849"/>
                  <a:pt x="10699689" y="4084849"/>
                </a:cubicBezTo>
                <a:cubicBezTo>
                  <a:pt x="10709943" y="4084849"/>
                  <a:pt x="10722247" y="4080686"/>
                  <a:pt x="10732500" y="4080686"/>
                </a:cubicBezTo>
                <a:cubicBezTo>
                  <a:pt x="10736602" y="4078605"/>
                  <a:pt x="10738652" y="4076523"/>
                  <a:pt x="10738652" y="4072360"/>
                </a:cubicBezTo>
                <a:cubicBezTo>
                  <a:pt x="10738652" y="4072360"/>
                  <a:pt x="10738652" y="4072360"/>
                  <a:pt x="10736602" y="4049464"/>
                </a:cubicBezTo>
                <a:cubicBezTo>
                  <a:pt x="10736602" y="4045301"/>
                  <a:pt x="10734551" y="4041138"/>
                  <a:pt x="10730449" y="4041138"/>
                </a:cubicBezTo>
                <a:cubicBezTo>
                  <a:pt x="10724297" y="4041138"/>
                  <a:pt x="10714044" y="4043220"/>
                  <a:pt x="10705841" y="4043220"/>
                </a:cubicBezTo>
                <a:cubicBezTo>
                  <a:pt x="10687385" y="4043220"/>
                  <a:pt x="10687385" y="4032813"/>
                  <a:pt x="10687385" y="4005753"/>
                </a:cubicBezTo>
                <a:cubicBezTo>
                  <a:pt x="10687385" y="4005753"/>
                  <a:pt x="10687385" y="4005753"/>
                  <a:pt x="10687385" y="3928739"/>
                </a:cubicBezTo>
                <a:cubicBezTo>
                  <a:pt x="10687385" y="3928739"/>
                  <a:pt x="10687385" y="3928739"/>
                  <a:pt x="10730449" y="3928739"/>
                </a:cubicBezTo>
                <a:cubicBezTo>
                  <a:pt x="10734551" y="3928739"/>
                  <a:pt x="10736602" y="3926658"/>
                  <a:pt x="10736602" y="3922495"/>
                </a:cubicBezTo>
                <a:cubicBezTo>
                  <a:pt x="10736602" y="3922495"/>
                  <a:pt x="10736602" y="3922495"/>
                  <a:pt x="10736602" y="3897517"/>
                </a:cubicBezTo>
                <a:cubicBezTo>
                  <a:pt x="10736602" y="3893354"/>
                  <a:pt x="10734551" y="3891272"/>
                  <a:pt x="10730449" y="3891272"/>
                </a:cubicBezTo>
                <a:cubicBezTo>
                  <a:pt x="10730449" y="3891272"/>
                  <a:pt x="10730449" y="3891272"/>
                  <a:pt x="10687385" y="3891272"/>
                </a:cubicBezTo>
                <a:cubicBezTo>
                  <a:pt x="10687385" y="3891272"/>
                  <a:pt x="10687385" y="3891272"/>
                  <a:pt x="10687385" y="3853806"/>
                </a:cubicBezTo>
                <a:cubicBezTo>
                  <a:pt x="10687385" y="3851725"/>
                  <a:pt x="10685334" y="3849643"/>
                  <a:pt x="10685334" y="3847562"/>
                </a:cubicBezTo>
                <a:cubicBezTo>
                  <a:pt x="10683283" y="3847562"/>
                  <a:pt x="10681232" y="3847562"/>
                  <a:pt x="10679182" y="3847562"/>
                </a:cubicBezTo>
                <a:close/>
                <a:moveTo>
                  <a:pt x="10313278" y="3818340"/>
                </a:moveTo>
                <a:cubicBezTo>
                  <a:pt x="10302968" y="3818340"/>
                  <a:pt x="10272038" y="3818340"/>
                  <a:pt x="10232861" y="3822492"/>
                </a:cubicBezTo>
                <a:cubicBezTo>
                  <a:pt x="10230798" y="3822492"/>
                  <a:pt x="10226674" y="3826644"/>
                  <a:pt x="10226674" y="3830796"/>
                </a:cubicBezTo>
                <a:cubicBezTo>
                  <a:pt x="10226674" y="3830796"/>
                  <a:pt x="10226674" y="3830796"/>
                  <a:pt x="10226674" y="4071608"/>
                </a:cubicBezTo>
                <a:cubicBezTo>
                  <a:pt x="10226674" y="4075760"/>
                  <a:pt x="10230798" y="4077836"/>
                  <a:pt x="10234922" y="4077836"/>
                </a:cubicBezTo>
                <a:cubicBezTo>
                  <a:pt x="10234922" y="4077836"/>
                  <a:pt x="10234922" y="4077836"/>
                  <a:pt x="10263790" y="4077836"/>
                </a:cubicBezTo>
                <a:cubicBezTo>
                  <a:pt x="10267914" y="4077836"/>
                  <a:pt x="10272038" y="4075760"/>
                  <a:pt x="10272038" y="4071608"/>
                </a:cubicBezTo>
                <a:cubicBezTo>
                  <a:pt x="10272038" y="4071608"/>
                  <a:pt x="10272038" y="4071608"/>
                  <a:pt x="10272038" y="3976114"/>
                </a:cubicBezTo>
                <a:cubicBezTo>
                  <a:pt x="10280286" y="3976114"/>
                  <a:pt x="10298844" y="3978189"/>
                  <a:pt x="10321526" y="3978189"/>
                </a:cubicBezTo>
                <a:cubicBezTo>
                  <a:pt x="10321526" y="3978189"/>
                  <a:pt x="10321526" y="3978189"/>
                  <a:pt x="10362766" y="4073683"/>
                </a:cubicBezTo>
                <a:cubicBezTo>
                  <a:pt x="10364828" y="4077836"/>
                  <a:pt x="10366890" y="4077836"/>
                  <a:pt x="10368952" y="4077836"/>
                </a:cubicBezTo>
                <a:cubicBezTo>
                  <a:pt x="10368952" y="4077836"/>
                  <a:pt x="10368952" y="4077836"/>
                  <a:pt x="10401944" y="4077836"/>
                </a:cubicBezTo>
                <a:cubicBezTo>
                  <a:pt x="10406068" y="4077836"/>
                  <a:pt x="10408130" y="4077836"/>
                  <a:pt x="10408130" y="4075760"/>
                </a:cubicBezTo>
                <a:cubicBezTo>
                  <a:pt x="10410192" y="4073683"/>
                  <a:pt x="10410192" y="4071608"/>
                  <a:pt x="10410192" y="4069532"/>
                </a:cubicBezTo>
                <a:lnTo>
                  <a:pt x="10362766" y="3965734"/>
                </a:lnTo>
                <a:cubicBezTo>
                  <a:pt x="10393696" y="3951202"/>
                  <a:pt x="10408130" y="3928366"/>
                  <a:pt x="10408130" y="3897226"/>
                </a:cubicBezTo>
                <a:cubicBezTo>
                  <a:pt x="10408130" y="3861935"/>
                  <a:pt x="10391634" y="3818340"/>
                  <a:pt x="10319464" y="3818340"/>
                </a:cubicBezTo>
                <a:cubicBezTo>
                  <a:pt x="10319464" y="3818340"/>
                  <a:pt x="10317402" y="3818340"/>
                  <a:pt x="10313278" y="3818340"/>
                </a:cubicBezTo>
                <a:close/>
                <a:moveTo>
                  <a:pt x="11675833" y="3785334"/>
                </a:moveTo>
                <a:cubicBezTo>
                  <a:pt x="11677894" y="3783273"/>
                  <a:pt x="11682015" y="3783273"/>
                  <a:pt x="11684076" y="3785334"/>
                </a:cubicBezTo>
                <a:cubicBezTo>
                  <a:pt x="11727344" y="3795635"/>
                  <a:pt x="11760312" y="3814179"/>
                  <a:pt x="11791218" y="3847147"/>
                </a:cubicBezTo>
                <a:cubicBezTo>
                  <a:pt x="11793278" y="3849207"/>
                  <a:pt x="11795339" y="3851267"/>
                  <a:pt x="11795339" y="3853328"/>
                </a:cubicBezTo>
                <a:cubicBezTo>
                  <a:pt x="11793278" y="3857448"/>
                  <a:pt x="11791218" y="3857448"/>
                  <a:pt x="11787097" y="3859509"/>
                </a:cubicBezTo>
                <a:cubicBezTo>
                  <a:pt x="11696438" y="3902778"/>
                  <a:pt x="11696438" y="3902778"/>
                  <a:pt x="11696438" y="3902778"/>
                </a:cubicBezTo>
                <a:cubicBezTo>
                  <a:pt x="11692317" y="3904838"/>
                  <a:pt x="11688196" y="3904838"/>
                  <a:pt x="11686136" y="3904838"/>
                </a:cubicBezTo>
                <a:cubicBezTo>
                  <a:pt x="11684076" y="3902778"/>
                  <a:pt x="11682015" y="3898657"/>
                  <a:pt x="11682015" y="3894536"/>
                </a:cubicBezTo>
                <a:cubicBezTo>
                  <a:pt x="11673773" y="3793575"/>
                  <a:pt x="11673773" y="3793575"/>
                  <a:pt x="11673773" y="3793575"/>
                </a:cubicBezTo>
                <a:cubicBezTo>
                  <a:pt x="11673773" y="3789454"/>
                  <a:pt x="11673773" y="3787394"/>
                  <a:pt x="11675833" y="3785334"/>
                </a:cubicBezTo>
                <a:close/>
                <a:moveTo>
                  <a:pt x="11618498" y="3784563"/>
                </a:moveTo>
                <a:cubicBezTo>
                  <a:pt x="11620043" y="3784306"/>
                  <a:pt x="11621589" y="3784306"/>
                  <a:pt x="11622619" y="3785338"/>
                </a:cubicBezTo>
                <a:cubicBezTo>
                  <a:pt x="11622619" y="3787403"/>
                  <a:pt x="11624679" y="3789468"/>
                  <a:pt x="11624679" y="3795663"/>
                </a:cubicBezTo>
                <a:cubicBezTo>
                  <a:pt x="11616438" y="3896851"/>
                  <a:pt x="11616438" y="3896851"/>
                  <a:pt x="11616438" y="3896851"/>
                </a:cubicBezTo>
                <a:cubicBezTo>
                  <a:pt x="11616438" y="3900981"/>
                  <a:pt x="11614377" y="3903046"/>
                  <a:pt x="11612316" y="3905111"/>
                </a:cubicBezTo>
                <a:cubicBezTo>
                  <a:pt x="11608196" y="3907176"/>
                  <a:pt x="11606135" y="3907176"/>
                  <a:pt x="11602015" y="3905111"/>
                </a:cubicBezTo>
                <a:cubicBezTo>
                  <a:pt x="11511355" y="3859680"/>
                  <a:pt x="11511355" y="3859680"/>
                  <a:pt x="11511355" y="3859680"/>
                </a:cubicBezTo>
                <a:cubicBezTo>
                  <a:pt x="11507235" y="3859680"/>
                  <a:pt x="11505174" y="3857615"/>
                  <a:pt x="11503114" y="3853485"/>
                </a:cubicBezTo>
                <a:cubicBezTo>
                  <a:pt x="11503114" y="3851419"/>
                  <a:pt x="11505174" y="3849355"/>
                  <a:pt x="11507235" y="3847289"/>
                </a:cubicBezTo>
                <a:cubicBezTo>
                  <a:pt x="11538141" y="3814249"/>
                  <a:pt x="11571108" y="3795663"/>
                  <a:pt x="11614377" y="3785338"/>
                </a:cubicBezTo>
                <a:cubicBezTo>
                  <a:pt x="11615407" y="3785338"/>
                  <a:pt x="11616952" y="3784822"/>
                  <a:pt x="11618498" y="3784563"/>
                </a:cubicBezTo>
                <a:close/>
                <a:moveTo>
                  <a:pt x="11649811" y="3749374"/>
                </a:moveTo>
                <a:cubicBezTo>
                  <a:pt x="11530058" y="3749374"/>
                  <a:pt x="11432980" y="3847500"/>
                  <a:pt x="11432980" y="3968544"/>
                </a:cubicBezTo>
                <a:cubicBezTo>
                  <a:pt x="11432980" y="4089587"/>
                  <a:pt x="11530058" y="4187713"/>
                  <a:pt x="11649811" y="4187713"/>
                </a:cubicBezTo>
                <a:cubicBezTo>
                  <a:pt x="11769564" y="4187713"/>
                  <a:pt x="11866643" y="4089587"/>
                  <a:pt x="11866643" y="3968544"/>
                </a:cubicBezTo>
                <a:cubicBezTo>
                  <a:pt x="11866643" y="3847500"/>
                  <a:pt x="11769564" y="3749374"/>
                  <a:pt x="11649811" y="3749374"/>
                </a:cubicBezTo>
                <a:close/>
                <a:moveTo>
                  <a:pt x="11649226" y="3717815"/>
                </a:moveTo>
                <a:cubicBezTo>
                  <a:pt x="11785441" y="3717815"/>
                  <a:pt x="11895865" y="3829547"/>
                  <a:pt x="11895865" y="3967376"/>
                </a:cubicBezTo>
                <a:cubicBezTo>
                  <a:pt x="11895865" y="4105204"/>
                  <a:pt x="11785441" y="4216937"/>
                  <a:pt x="11649226" y="4216937"/>
                </a:cubicBezTo>
                <a:cubicBezTo>
                  <a:pt x="11513012" y="4216937"/>
                  <a:pt x="11402588" y="4105204"/>
                  <a:pt x="11402588" y="3967376"/>
                </a:cubicBezTo>
                <a:cubicBezTo>
                  <a:pt x="11402588" y="3829547"/>
                  <a:pt x="11513012" y="3717815"/>
                  <a:pt x="11649226" y="3717815"/>
                </a:cubicBezTo>
                <a:close/>
                <a:moveTo>
                  <a:pt x="11636303" y="3639239"/>
                </a:moveTo>
                <a:cubicBezTo>
                  <a:pt x="11628077" y="3653788"/>
                  <a:pt x="11623964" y="3672494"/>
                  <a:pt x="11623964" y="3689122"/>
                </a:cubicBezTo>
                <a:cubicBezTo>
                  <a:pt x="11619850" y="3689122"/>
                  <a:pt x="11603398" y="3691200"/>
                  <a:pt x="11601342" y="3693279"/>
                </a:cubicBezTo>
                <a:cubicBezTo>
                  <a:pt x="11595172" y="3674573"/>
                  <a:pt x="11586946" y="3657945"/>
                  <a:pt x="11574607" y="3647553"/>
                </a:cubicBezTo>
                <a:cubicBezTo>
                  <a:pt x="11574607" y="3645474"/>
                  <a:pt x="11574607" y="3645474"/>
                  <a:pt x="11574607" y="3645474"/>
                </a:cubicBezTo>
                <a:cubicBezTo>
                  <a:pt x="11572550" y="3647553"/>
                  <a:pt x="11572550" y="3647553"/>
                  <a:pt x="11572550" y="3647553"/>
                </a:cubicBezTo>
                <a:cubicBezTo>
                  <a:pt x="11566381" y="3647553"/>
                  <a:pt x="11558155" y="3649631"/>
                  <a:pt x="11551985" y="3651710"/>
                </a:cubicBezTo>
                <a:cubicBezTo>
                  <a:pt x="11551985" y="3653788"/>
                  <a:pt x="11551985" y="3653788"/>
                  <a:pt x="11551985" y="3653788"/>
                </a:cubicBezTo>
                <a:cubicBezTo>
                  <a:pt x="11549928" y="3662102"/>
                  <a:pt x="11547872" y="3670416"/>
                  <a:pt x="11547872" y="3678730"/>
                </a:cubicBezTo>
                <a:cubicBezTo>
                  <a:pt x="11547872" y="3689122"/>
                  <a:pt x="11549928" y="3697436"/>
                  <a:pt x="11551985" y="3705750"/>
                </a:cubicBezTo>
                <a:cubicBezTo>
                  <a:pt x="11549928" y="3705750"/>
                  <a:pt x="11533476" y="3714063"/>
                  <a:pt x="11531420" y="3714063"/>
                </a:cubicBezTo>
                <a:cubicBezTo>
                  <a:pt x="11521137" y="3699514"/>
                  <a:pt x="11508798" y="3684965"/>
                  <a:pt x="11494402" y="3678730"/>
                </a:cubicBezTo>
                <a:cubicBezTo>
                  <a:pt x="11494402" y="3676651"/>
                  <a:pt x="11494402" y="3676651"/>
                  <a:pt x="11494402" y="3676651"/>
                </a:cubicBezTo>
                <a:cubicBezTo>
                  <a:pt x="11492346" y="3676651"/>
                  <a:pt x="11492346" y="3676651"/>
                  <a:pt x="11492346" y="3676651"/>
                </a:cubicBezTo>
                <a:cubicBezTo>
                  <a:pt x="11486176" y="3680808"/>
                  <a:pt x="11480006" y="3684965"/>
                  <a:pt x="11473837" y="3689122"/>
                </a:cubicBezTo>
                <a:cubicBezTo>
                  <a:pt x="11473837" y="3689122"/>
                  <a:pt x="11473837" y="3691200"/>
                  <a:pt x="11473837" y="3691200"/>
                </a:cubicBezTo>
                <a:cubicBezTo>
                  <a:pt x="11473837" y="3707828"/>
                  <a:pt x="11477950" y="3724456"/>
                  <a:pt x="11486176" y="3741083"/>
                </a:cubicBezTo>
                <a:cubicBezTo>
                  <a:pt x="11484120" y="3743162"/>
                  <a:pt x="11471780" y="3751476"/>
                  <a:pt x="11469724" y="3753554"/>
                </a:cubicBezTo>
                <a:cubicBezTo>
                  <a:pt x="11457385" y="3741083"/>
                  <a:pt x="11440932" y="3730691"/>
                  <a:pt x="11426536" y="3726534"/>
                </a:cubicBezTo>
                <a:cubicBezTo>
                  <a:pt x="11424480" y="3726534"/>
                  <a:pt x="11424480" y="3726534"/>
                  <a:pt x="11424480" y="3726534"/>
                </a:cubicBezTo>
                <a:cubicBezTo>
                  <a:pt x="11424480" y="3728612"/>
                  <a:pt x="11424480" y="3728612"/>
                  <a:pt x="11424480" y="3728612"/>
                </a:cubicBezTo>
                <a:cubicBezTo>
                  <a:pt x="11418310" y="3730691"/>
                  <a:pt x="11412140" y="3736926"/>
                  <a:pt x="11408027" y="3743162"/>
                </a:cubicBezTo>
                <a:cubicBezTo>
                  <a:pt x="11408027" y="3745240"/>
                  <a:pt x="11408027" y="3745240"/>
                  <a:pt x="11408027" y="3745240"/>
                </a:cubicBezTo>
                <a:cubicBezTo>
                  <a:pt x="11412140" y="3759789"/>
                  <a:pt x="11422423" y="3776417"/>
                  <a:pt x="11434763" y="3790966"/>
                </a:cubicBezTo>
                <a:cubicBezTo>
                  <a:pt x="11432706" y="3790966"/>
                  <a:pt x="11422423" y="3805515"/>
                  <a:pt x="11420366" y="3807594"/>
                </a:cubicBezTo>
                <a:cubicBezTo>
                  <a:pt x="11405971" y="3799280"/>
                  <a:pt x="11387462" y="3795123"/>
                  <a:pt x="11371010" y="3795123"/>
                </a:cubicBezTo>
                <a:cubicBezTo>
                  <a:pt x="11368953" y="3795123"/>
                  <a:pt x="11368953" y="3795123"/>
                  <a:pt x="11368953" y="3795123"/>
                </a:cubicBezTo>
                <a:cubicBezTo>
                  <a:pt x="11364840" y="3799280"/>
                  <a:pt x="11360727" y="3807594"/>
                  <a:pt x="11358671" y="3813829"/>
                </a:cubicBezTo>
                <a:cubicBezTo>
                  <a:pt x="11358671" y="3815908"/>
                  <a:pt x="11358671" y="3815908"/>
                  <a:pt x="11358671" y="3815908"/>
                </a:cubicBezTo>
                <a:cubicBezTo>
                  <a:pt x="11366897" y="3830456"/>
                  <a:pt x="11379236" y="3842927"/>
                  <a:pt x="11395688" y="3853320"/>
                </a:cubicBezTo>
                <a:cubicBezTo>
                  <a:pt x="11393632" y="3855398"/>
                  <a:pt x="11387462" y="3869947"/>
                  <a:pt x="11387462" y="3872026"/>
                </a:cubicBezTo>
                <a:cubicBezTo>
                  <a:pt x="11368953" y="3867869"/>
                  <a:pt x="11350444" y="3867869"/>
                  <a:pt x="11336049" y="3872026"/>
                </a:cubicBezTo>
                <a:cubicBezTo>
                  <a:pt x="11333992" y="3872026"/>
                  <a:pt x="11333992" y="3872026"/>
                  <a:pt x="11333992" y="3872026"/>
                </a:cubicBezTo>
                <a:cubicBezTo>
                  <a:pt x="11333992" y="3874104"/>
                  <a:pt x="11333992" y="3874104"/>
                  <a:pt x="11333992" y="3874104"/>
                </a:cubicBezTo>
                <a:cubicBezTo>
                  <a:pt x="11331936" y="3880340"/>
                  <a:pt x="11329879" y="3888653"/>
                  <a:pt x="11327823" y="3894888"/>
                </a:cubicBezTo>
                <a:cubicBezTo>
                  <a:pt x="11329879" y="3896967"/>
                  <a:pt x="11329879" y="3896967"/>
                  <a:pt x="11329879" y="3896967"/>
                </a:cubicBezTo>
                <a:cubicBezTo>
                  <a:pt x="11340162" y="3907359"/>
                  <a:pt x="11356614" y="3917752"/>
                  <a:pt x="11373066" y="3921908"/>
                </a:cubicBezTo>
                <a:cubicBezTo>
                  <a:pt x="11373066" y="3923987"/>
                  <a:pt x="11371010" y="3942693"/>
                  <a:pt x="11371010" y="3944772"/>
                </a:cubicBezTo>
                <a:cubicBezTo>
                  <a:pt x="11352501" y="3944772"/>
                  <a:pt x="11333992" y="3948928"/>
                  <a:pt x="11321653" y="3957243"/>
                </a:cubicBezTo>
                <a:cubicBezTo>
                  <a:pt x="11319596" y="3957243"/>
                  <a:pt x="11319596" y="3957243"/>
                  <a:pt x="11319596" y="3957243"/>
                </a:cubicBezTo>
                <a:cubicBezTo>
                  <a:pt x="11319596" y="3959320"/>
                  <a:pt x="11319596" y="3959320"/>
                  <a:pt x="11319596" y="3959320"/>
                </a:cubicBezTo>
                <a:cubicBezTo>
                  <a:pt x="11319596" y="3961399"/>
                  <a:pt x="11319596" y="3965556"/>
                  <a:pt x="11319596" y="3969713"/>
                </a:cubicBezTo>
                <a:cubicBezTo>
                  <a:pt x="11319596" y="3973870"/>
                  <a:pt x="11319596" y="3978027"/>
                  <a:pt x="11319596" y="3980105"/>
                </a:cubicBezTo>
                <a:cubicBezTo>
                  <a:pt x="11319596" y="3982184"/>
                  <a:pt x="11319596" y="3982184"/>
                  <a:pt x="11319596" y="3982184"/>
                </a:cubicBezTo>
                <a:cubicBezTo>
                  <a:pt x="11321653" y="3982184"/>
                  <a:pt x="11321653" y="3982184"/>
                  <a:pt x="11321653" y="3982184"/>
                </a:cubicBezTo>
                <a:cubicBezTo>
                  <a:pt x="11333992" y="3990498"/>
                  <a:pt x="11352501" y="3994655"/>
                  <a:pt x="11371010" y="3994655"/>
                </a:cubicBezTo>
                <a:cubicBezTo>
                  <a:pt x="11371010" y="3998811"/>
                  <a:pt x="11373066" y="4015439"/>
                  <a:pt x="11375123" y="4017517"/>
                </a:cubicBezTo>
                <a:cubicBezTo>
                  <a:pt x="11356614" y="4023752"/>
                  <a:pt x="11340162" y="4032066"/>
                  <a:pt x="11329879" y="4044537"/>
                </a:cubicBezTo>
                <a:cubicBezTo>
                  <a:pt x="11327823" y="4044537"/>
                  <a:pt x="11327823" y="4044537"/>
                  <a:pt x="11327823" y="4044537"/>
                </a:cubicBezTo>
                <a:cubicBezTo>
                  <a:pt x="11327823" y="4046616"/>
                  <a:pt x="11327823" y="4046616"/>
                  <a:pt x="11327823" y="4046616"/>
                </a:cubicBezTo>
                <a:cubicBezTo>
                  <a:pt x="11329879" y="4052851"/>
                  <a:pt x="11331936" y="4061165"/>
                  <a:pt x="11333992" y="4067401"/>
                </a:cubicBezTo>
                <a:cubicBezTo>
                  <a:pt x="11336049" y="4067401"/>
                  <a:pt x="11336049" y="4067401"/>
                  <a:pt x="11336049" y="4067401"/>
                </a:cubicBezTo>
                <a:cubicBezTo>
                  <a:pt x="11350444" y="4073636"/>
                  <a:pt x="11371010" y="4071557"/>
                  <a:pt x="11387462" y="4067401"/>
                </a:cubicBezTo>
                <a:cubicBezTo>
                  <a:pt x="11387462" y="4069478"/>
                  <a:pt x="11395688" y="4086107"/>
                  <a:pt x="11395688" y="4088184"/>
                </a:cubicBezTo>
                <a:cubicBezTo>
                  <a:pt x="11381292" y="4096498"/>
                  <a:pt x="11366897" y="4111048"/>
                  <a:pt x="11358671" y="4125597"/>
                </a:cubicBezTo>
                <a:cubicBezTo>
                  <a:pt x="11358671" y="4127675"/>
                  <a:pt x="11358671" y="4127675"/>
                  <a:pt x="11358671" y="4127675"/>
                </a:cubicBezTo>
                <a:cubicBezTo>
                  <a:pt x="11360727" y="4131833"/>
                  <a:pt x="11366897" y="4140146"/>
                  <a:pt x="11371010" y="4146381"/>
                </a:cubicBezTo>
                <a:cubicBezTo>
                  <a:pt x="11387462" y="4146381"/>
                  <a:pt x="11405971" y="4142225"/>
                  <a:pt x="11422423" y="4131833"/>
                </a:cubicBezTo>
                <a:cubicBezTo>
                  <a:pt x="11422423" y="4133910"/>
                  <a:pt x="11432706" y="4148460"/>
                  <a:pt x="11434763" y="4150539"/>
                </a:cubicBezTo>
                <a:cubicBezTo>
                  <a:pt x="11422423" y="4163009"/>
                  <a:pt x="11412140" y="4179636"/>
                  <a:pt x="11408027" y="4196265"/>
                </a:cubicBezTo>
                <a:cubicBezTo>
                  <a:pt x="11410084" y="4198342"/>
                  <a:pt x="11410084" y="4198342"/>
                  <a:pt x="11410084" y="4198342"/>
                </a:cubicBezTo>
                <a:cubicBezTo>
                  <a:pt x="11412140" y="4202500"/>
                  <a:pt x="11420366" y="4208735"/>
                  <a:pt x="11424480" y="4212892"/>
                </a:cubicBezTo>
                <a:cubicBezTo>
                  <a:pt x="11426536" y="4212892"/>
                  <a:pt x="11426536" y="4212892"/>
                  <a:pt x="11426536" y="4212892"/>
                </a:cubicBezTo>
                <a:cubicBezTo>
                  <a:pt x="11440932" y="4208735"/>
                  <a:pt x="11457385" y="4200421"/>
                  <a:pt x="11471780" y="4185872"/>
                </a:cubicBezTo>
                <a:cubicBezTo>
                  <a:pt x="11473837" y="4187951"/>
                  <a:pt x="11486176" y="4198342"/>
                  <a:pt x="11488233" y="4200421"/>
                </a:cubicBezTo>
                <a:cubicBezTo>
                  <a:pt x="11480006" y="4217048"/>
                  <a:pt x="11475894" y="4233677"/>
                  <a:pt x="11475894" y="4250304"/>
                </a:cubicBezTo>
                <a:cubicBezTo>
                  <a:pt x="11475894" y="4250304"/>
                  <a:pt x="11475894" y="4252383"/>
                  <a:pt x="11475894" y="4252383"/>
                </a:cubicBezTo>
                <a:cubicBezTo>
                  <a:pt x="11480006" y="4256539"/>
                  <a:pt x="11488233" y="4260697"/>
                  <a:pt x="11494402" y="4262774"/>
                </a:cubicBezTo>
                <a:cubicBezTo>
                  <a:pt x="11494402" y="4264853"/>
                  <a:pt x="11494402" y="4264853"/>
                  <a:pt x="11494402" y="4264853"/>
                </a:cubicBezTo>
                <a:cubicBezTo>
                  <a:pt x="11496459" y="4262774"/>
                  <a:pt x="11496459" y="4262774"/>
                  <a:pt x="11496459" y="4262774"/>
                </a:cubicBezTo>
                <a:cubicBezTo>
                  <a:pt x="11510854" y="4254461"/>
                  <a:pt x="11523194" y="4241990"/>
                  <a:pt x="11533476" y="4225363"/>
                </a:cubicBezTo>
                <a:cubicBezTo>
                  <a:pt x="11535533" y="4227441"/>
                  <a:pt x="11549928" y="4233677"/>
                  <a:pt x="11551985" y="4233677"/>
                </a:cubicBezTo>
                <a:cubicBezTo>
                  <a:pt x="11549928" y="4241990"/>
                  <a:pt x="11549928" y="4252383"/>
                  <a:pt x="11549928" y="4260697"/>
                </a:cubicBezTo>
                <a:cubicBezTo>
                  <a:pt x="11549928" y="4269010"/>
                  <a:pt x="11549928" y="4279403"/>
                  <a:pt x="11551985" y="4285638"/>
                </a:cubicBezTo>
                <a:cubicBezTo>
                  <a:pt x="11551985" y="4287716"/>
                  <a:pt x="11551985" y="4287716"/>
                  <a:pt x="11551985" y="4287716"/>
                </a:cubicBezTo>
                <a:cubicBezTo>
                  <a:pt x="11554042" y="4287716"/>
                  <a:pt x="11554042" y="4287716"/>
                  <a:pt x="11554042" y="4287716"/>
                </a:cubicBezTo>
                <a:cubicBezTo>
                  <a:pt x="11558155" y="4289795"/>
                  <a:pt x="11568437" y="4291873"/>
                  <a:pt x="11574607" y="4293951"/>
                </a:cubicBezTo>
                <a:cubicBezTo>
                  <a:pt x="11576663" y="4293951"/>
                  <a:pt x="11576663" y="4293951"/>
                  <a:pt x="11576663" y="4293951"/>
                </a:cubicBezTo>
                <a:cubicBezTo>
                  <a:pt x="11586946" y="4281481"/>
                  <a:pt x="11597229" y="4264853"/>
                  <a:pt x="11601342" y="4248226"/>
                </a:cubicBezTo>
                <a:cubicBezTo>
                  <a:pt x="11603398" y="4248226"/>
                  <a:pt x="11621907" y="4250304"/>
                  <a:pt x="11623964" y="4250304"/>
                </a:cubicBezTo>
                <a:cubicBezTo>
                  <a:pt x="11623964" y="4269010"/>
                  <a:pt x="11628077" y="4287716"/>
                  <a:pt x="11636303" y="4302265"/>
                </a:cubicBezTo>
                <a:cubicBezTo>
                  <a:pt x="11638359" y="4302265"/>
                  <a:pt x="11638359" y="4302265"/>
                  <a:pt x="11638359" y="4302265"/>
                </a:cubicBezTo>
                <a:cubicBezTo>
                  <a:pt x="11644529" y="4302265"/>
                  <a:pt x="11654812" y="4302265"/>
                  <a:pt x="11658925" y="4302265"/>
                </a:cubicBezTo>
                <a:cubicBezTo>
                  <a:pt x="11660982" y="4302265"/>
                  <a:pt x="11660982" y="4302265"/>
                  <a:pt x="11660982" y="4302265"/>
                </a:cubicBezTo>
                <a:cubicBezTo>
                  <a:pt x="11669208" y="4287716"/>
                  <a:pt x="11673321" y="4269010"/>
                  <a:pt x="11675378" y="4250304"/>
                </a:cubicBezTo>
                <a:cubicBezTo>
                  <a:pt x="11677434" y="4250304"/>
                  <a:pt x="11693886" y="4248226"/>
                  <a:pt x="11695943" y="4248226"/>
                </a:cubicBezTo>
                <a:cubicBezTo>
                  <a:pt x="11700056" y="4264853"/>
                  <a:pt x="11710338" y="4281481"/>
                  <a:pt x="11722678" y="4293951"/>
                </a:cubicBezTo>
                <a:cubicBezTo>
                  <a:pt x="11728847" y="4291873"/>
                  <a:pt x="11739130" y="4289795"/>
                  <a:pt x="11743243" y="4287716"/>
                </a:cubicBezTo>
                <a:cubicBezTo>
                  <a:pt x="11745300" y="4287716"/>
                  <a:pt x="11745300" y="4287716"/>
                  <a:pt x="11745300" y="4287716"/>
                </a:cubicBezTo>
                <a:cubicBezTo>
                  <a:pt x="11747356" y="4279403"/>
                  <a:pt x="11747356" y="4269010"/>
                  <a:pt x="11747356" y="4260697"/>
                </a:cubicBezTo>
                <a:cubicBezTo>
                  <a:pt x="11747356" y="4252383"/>
                  <a:pt x="11747356" y="4241990"/>
                  <a:pt x="11745300" y="4233677"/>
                </a:cubicBezTo>
                <a:cubicBezTo>
                  <a:pt x="11747356" y="4233677"/>
                  <a:pt x="11763808" y="4227441"/>
                  <a:pt x="11765865" y="4225363"/>
                </a:cubicBezTo>
                <a:cubicBezTo>
                  <a:pt x="11774091" y="4241990"/>
                  <a:pt x="11788487" y="4254461"/>
                  <a:pt x="11802882" y="4262774"/>
                </a:cubicBezTo>
                <a:cubicBezTo>
                  <a:pt x="11809052" y="4260697"/>
                  <a:pt x="11817278" y="4256539"/>
                  <a:pt x="11821391" y="4252383"/>
                </a:cubicBezTo>
                <a:cubicBezTo>
                  <a:pt x="11823448" y="4250304"/>
                  <a:pt x="11823448" y="4250304"/>
                  <a:pt x="11823448" y="4250304"/>
                </a:cubicBezTo>
                <a:cubicBezTo>
                  <a:pt x="11823448" y="4250304"/>
                  <a:pt x="11823448" y="4250304"/>
                  <a:pt x="11823448" y="4248226"/>
                </a:cubicBezTo>
                <a:cubicBezTo>
                  <a:pt x="11823448" y="4233677"/>
                  <a:pt x="11817278" y="4214971"/>
                  <a:pt x="11809052" y="4200421"/>
                </a:cubicBezTo>
                <a:cubicBezTo>
                  <a:pt x="11811108" y="4198342"/>
                  <a:pt x="11823448" y="4187951"/>
                  <a:pt x="11825504" y="4185872"/>
                </a:cubicBezTo>
                <a:cubicBezTo>
                  <a:pt x="11839900" y="4198342"/>
                  <a:pt x="11856352" y="4208735"/>
                  <a:pt x="11870748" y="4212892"/>
                </a:cubicBezTo>
                <a:cubicBezTo>
                  <a:pt x="11872805" y="4212892"/>
                  <a:pt x="11872805" y="4212892"/>
                  <a:pt x="11872805" y="4212892"/>
                </a:cubicBezTo>
                <a:cubicBezTo>
                  <a:pt x="11876918" y="4208735"/>
                  <a:pt x="11885144" y="4202500"/>
                  <a:pt x="11887201" y="4196265"/>
                </a:cubicBezTo>
                <a:cubicBezTo>
                  <a:pt x="11889257" y="4196265"/>
                  <a:pt x="11889257" y="4196265"/>
                  <a:pt x="11889257" y="4196265"/>
                </a:cubicBezTo>
                <a:cubicBezTo>
                  <a:pt x="11885144" y="4179636"/>
                  <a:pt x="11874861" y="4163009"/>
                  <a:pt x="11862522" y="4150539"/>
                </a:cubicBezTo>
                <a:cubicBezTo>
                  <a:pt x="11864579" y="4148460"/>
                  <a:pt x="11874861" y="4133910"/>
                  <a:pt x="11874861" y="4131833"/>
                </a:cubicBezTo>
                <a:cubicBezTo>
                  <a:pt x="11891314" y="4140146"/>
                  <a:pt x="11909822" y="4146381"/>
                  <a:pt x="11926275" y="4146381"/>
                </a:cubicBezTo>
                <a:cubicBezTo>
                  <a:pt x="11928331" y="4144303"/>
                  <a:pt x="11928331" y="4144303"/>
                  <a:pt x="11928331" y="4144303"/>
                </a:cubicBezTo>
                <a:cubicBezTo>
                  <a:pt x="11930388" y="4140146"/>
                  <a:pt x="11936557" y="4131833"/>
                  <a:pt x="11938614" y="4125597"/>
                </a:cubicBezTo>
                <a:cubicBezTo>
                  <a:pt x="11938614" y="4123519"/>
                  <a:pt x="11938614" y="4123519"/>
                  <a:pt x="11938614" y="4123519"/>
                </a:cubicBezTo>
                <a:cubicBezTo>
                  <a:pt x="11930388" y="4111048"/>
                  <a:pt x="11915992" y="4096498"/>
                  <a:pt x="11901596" y="4088184"/>
                </a:cubicBezTo>
                <a:cubicBezTo>
                  <a:pt x="11901596" y="4084028"/>
                  <a:pt x="11909822" y="4069478"/>
                  <a:pt x="11909822" y="4067401"/>
                </a:cubicBezTo>
                <a:cubicBezTo>
                  <a:pt x="11926275" y="4071557"/>
                  <a:pt x="11944784" y="4071557"/>
                  <a:pt x="11961236" y="4067401"/>
                </a:cubicBezTo>
                <a:cubicBezTo>
                  <a:pt x="11963292" y="4067401"/>
                  <a:pt x="11963292" y="4067401"/>
                  <a:pt x="11963292" y="4067401"/>
                </a:cubicBezTo>
                <a:cubicBezTo>
                  <a:pt x="11965349" y="4061165"/>
                  <a:pt x="11967405" y="4052851"/>
                  <a:pt x="11967405" y="4046616"/>
                </a:cubicBezTo>
                <a:cubicBezTo>
                  <a:pt x="11967405" y="4044537"/>
                  <a:pt x="11967405" y="4044537"/>
                  <a:pt x="11967405" y="4044537"/>
                </a:cubicBezTo>
                <a:cubicBezTo>
                  <a:pt x="11957123" y="4032066"/>
                  <a:pt x="11940670" y="4023752"/>
                  <a:pt x="11922162" y="4017517"/>
                </a:cubicBezTo>
                <a:cubicBezTo>
                  <a:pt x="11924218" y="4015439"/>
                  <a:pt x="11926275" y="3998811"/>
                  <a:pt x="11926275" y="3996733"/>
                </a:cubicBezTo>
                <a:cubicBezTo>
                  <a:pt x="11944784" y="3996733"/>
                  <a:pt x="11963292" y="3990498"/>
                  <a:pt x="11975632" y="3982184"/>
                </a:cubicBezTo>
                <a:cubicBezTo>
                  <a:pt x="11977688" y="3982184"/>
                  <a:pt x="11977688" y="3982184"/>
                  <a:pt x="11977688" y="3982184"/>
                </a:cubicBezTo>
                <a:cubicBezTo>
                  <a:pt x="11977688" y="3978027"/>
                  <a:pt x="11977688" y="3973870"/>
                  <a:pt x="11977688" y="3969713"/>
                </a:cubicBezTo>
                <a:cubicBezTo>
                  <a:pt x="11977688" y="3967634"/>
                  <a:pt x="11977688" y="3963478"/>
                  <a:pt x="11977688" y="3959320"/>
                </a:cubicBezTo>
                <a:cubicBezTo>
                  <a:pt x="11975632" y="3959320"/>
                  <a:pt x="11975632" y="3959320"/>
                  <a:pt x="11975632" y="3959320"/>
                </a:cubicBezTo>
                <a:cubicBezTo>
                  <a:pt x="11963292" y="3951007"/>
                  <a:pt x="11944784" y="3944772"/>
                  <a:pt x="11926275" y="3944772"/>
                </a:cubicBezTo>
                <a:cubicBezTo>
                  <a:pt x="11926275" y="3942693"/>
                  <a:pt x="11924218" y="3926066"/>
                  <a:pt x="11924218" y="3923987"/>
                </a:cubicBezTo>
                <a:cubicBezTo>
                  <a:pt x="11940670" y="3917752"/>
                  <a:pt x="11957123" y="3909438"/>
                  <a:pt x="11967405" y="3896967"/>
                </a:cubicBezTo>
                <a:cubicBezTo>
                  <a:pt x="11969462" y="3896967"/>
                  <a:pt x="11969462" y="3896967"/>
                  <a:pt x="11969462" y="3896967"/>
                </a:cubicBezTo>
                <a:cubicBezTo>
                  <a:pt x="11969462" y="3894888"/>
                  <a:pt x="11969462" y="3894888"/>
                  <a:pt x="11969462" y="3894888"/>
                </a:cubicBezTo>
                <a:cubicBezTo>
                  <a:pt x="11967405" y="3888653"/>
                  <a:pt x="11965349" y="3880340"/>
                  <a:pt x="11963292" y="3874104"/>
                </a:cubicBezTo>
                <a:cubicBezTo>
                  <a:pt x="11961236" y="3874104"/>
                  <a:pt x="11961236" y="3874104"/>
                  <a:pt x="11961236" y="3874104"/>
                </a:cubicBezTo>
                <a:cubicBezTo>
                  <a:pt x="11946840" y="3867869"/>
                  <a:pt x="11928331" y="3869947"/>
                  <a:pt x="11909822" y="3874104"/>
                </a:cubicBezTo>
                <a:cubicBezTo>
                  <a:pt x="11909822" y="3872026"/>
                  <a:pt x="11903653" y="3855398"/>
                  <a:pt x="11901596" y="3853320"/>
                </a:cubicBezTo>
                <a:cubicBezTo>
                  <a:pt x="11918049" y="3845006"/>
                  <a:pt x="11930388" y="3830456"/>
                  <a:pt x="11938614" y="3815908"/>
                </a:cubicBezTo>
                <a:cubicBezTo>
                  <a:pt x="11938614" y="3813829"/>
                  <a:pt x="11938614" y="3813829"/>
                  <a:pt x="11938614" y="3813829"/>
                </a:cubicBezTo>
                <a:cubicBezTo>
                  <a:pt x="11936557" y="3809672"/>
                  <a:pt x="11932444" y="3801358"/>
                  <a:pt x="11928331" y="3795123"/>
                </a:cubicBezTo>
                <a:cubicBezTo>
                  <a:pt x="11926275" y="3795123"/>
                  <a:pt x="11926275" y="3795123"/>
                  <a:pt x="11926275" y="3795123"/>
                </a:cubicBezTo>
                <a:cubicBezTo>
                  <a:pt x="11909822" y="3795123"/>
                  <a:pt x="11891314" y="3799280"/>
                  <a:pt x="11876918" y="3807594"/>
                </a:cubicBezTo>
                <a:cubicBezTo>
                  <a:pt x="11874861" y="3807594"/>
                  <a:pt x="11864579" y="3793044"/>
                  <a:pt x="11862522" y="3790966"/>
                </a:cubicBezTo>
                <a:cubicBezTo>
                  <a:pt x="11874861" y="3778495"/>
                  <a:pt x="11885144" y="3761868"/>
                  <a:pt x="11889257" y="3745240"/>
                </a:cubicBezTo>
                <a:cubicBezTo>
                  <a:pt x="11889257" y="3743162"/>
                  <a:pt x="11889257" y="3743162"/>
                  <a:pt x="11889257" y="3743162"/>
                </a:cubicBezTo>
                <a:cubicBezTo>
                  <a:pt x="11885144" y="3739005"/>
                  <a:pt x="11878975" y="3732769"/>
                  <a:pt x="11872805" y="3728612"/>
                </a:cubicBezTo>
                <a:cubicBezTo>
                  <a:pt x="11856352" y="3732769"/>
                  <a:pt x="11839900" y="3741083"/>
                  <a:pt x="11827561" y="3753554"/>
                </a:cubicBezTo>
                <a:cubicBezTo>
                  <a:pt x="11825504" y="3753554"/>
                  <a:pt x="11811108" y="3743162"/>
                  <a:pt x="11809052" y="3741083"/>
                </a:cubicBezTo>
                <a:cubicBezTo>
                  <a:pt x="11819334" y="3724456"/>
                  <a:pt x="11823448" y="3707828"/>
                  <a:pt x="11823448" y="3691200"/>
                </a:cubicBezTo>
                <a:cubicBezTo>
                  <a:pt x="11823448" y="3691200"/>
                  <a:pt x="11823448" y="3689122"/>
                  <a:pt x="11823448" y="3689122"/>
                </a:cubicBezTo>
                <a:cubicBezTo>
                  <a:pt x="11817278" y="3684965"/>
                  <a:pt x="11809052" y="3680808"/>
                  <a:pt x="11804939" y="3678730"/>
                </a:cubicBezTo>
                <a:cubicBezTo>
                  <a:pt x="11802882" y="3676651"/>
                  <a:pt x="11802882" y="3676651"/>
                  <a:pt x="11802882" y="3676651"/>
                </a:cubicBezTo>
                <a:cubicBezTo>
                  <a:pt x="11802882" y="3678730"/>
                  <a:pt x="11802882" y="3678730"/>
                  <a:pt x="11802882" y="3678730"/>
                </a:cubicBezTo>
                <a:cubicBezTo>
                  <a:pt x="11788487" y="3684965"/>
                  <a:pt x="11776147" y="3699514"/>
                  <a:pt x="11765865" y="3714063"/>
                </a:cubicBezTo>
                <a:cubicBezTo>
                  <a:pt x="11763808" y="3714063"/>
                  <a:pt x="11747356" y="3707828"/>
                  <a:pt x="11745300" y="3705750"/>
                </a:cubicBezTo>
                <a:cubicBezTo>
                  <a:pt x="11747356" y="3697436"/>
                  <a:pt x="11749412" y="3689122"/>
                  <a:pt x="11749412" y="3678730"/>
                </a:cubicBezTo>
                <a:cubicBezTo>
                  <a:pt x="11749412" y="3670416"/>
                  <a:pt x="11747356" y="3662102"/>
                  <a:pt x="11745300" y="3653788"/>
                </a:cubicBezTo>
                <a:cubicBezTo>
                  <a:pt x="11745300" y="3651710"/>
                  <a:pt x="11745300" y="3651710"/>
                  <a:pt x="11745300" y="3651710"/>
                </a:cubicBezTo>
                <a:cubicBezTo>
                  <a:pt x="11743243" y="3651710"/>
                  <a:pt x="11743243" y="3651710"/>
                  <a:pt x="11743243" y="3651710"/>
                </a:cubicBezTo>
                <a:cubicBezTo>
                  <a:pt x="11739130" y="3649631"/>
                  <a:pt x="11730904" y="3647553"/>
                  <a:pt x="11722678" y="3647553"/>
                </a:cubicBezTo>
                <a:cubicBezTo>
                  <a:pt x="11710338" y="3657945"/>
                  <a:pt x="11700056" y="3674573"/>
                  <a:pt x="11695943" y="3693279"/>
                </a:cubicBezTo>
                <a:cubicBezTo>
                  <a:pt x="11693886" y="3691200"/>
                  <a:pt x="11677434" y="3689122"/>
                  <a:pt x="11673321" y="3689122"/>
                </a:cubicBezTo>
                <a:cubicBezTo>
                  <a:pt x="11673321" y="3672494"/>
                  <a:pt x="11669208" y="3653788"/>
                  <a:pt x="11660982" y="3639239"/>
                </a:cubicBezTo>
                <a:cubicBezTo>
                  <a:pt x="11658925" y="3639239"/>
                  <a:pt x="11658925" y="3639239"/>
                  <a:pt x="11658925" y="3639239"/>
                </a:cubicBezTo>
                <a:cubicBezTo>
                  <a:pt x="11652756" y="3637160"/>
                  <a:pt x="11644529" y="3637160"/>
                  <a:pt x="11638359" y="3639239"/>
                </a:cubicBezTo>
                <a:cubicBezTo>
                  <a:pt x="11636303" y="3639239"/>
                  <a:pt x="11636303" y="3639239"/>
                  <a:pt x="11636303" y="3639239"/>
                </a:cubicBezTo>
                <a:close/>
                <a:moveTo>
                  <a:pt x="0" y="0"/>
                </a:moveTo>
                <a:lnTo>
                  <a:pt x="12192000" y="0"/>
                </a:lnTo>
                <a:lnTo>
                  <a:pt x="12192000" y="4454665"/>
                </a:lnTo>
                <a:lnTo>
                  <a:pt x="4539049" y="4454665"/>
                </a:lnTo>
                <a:lnTo>
                  <a:pt x="0" y="4454665"/>
                </a:lnTo>
                <a:lnTo>
                  <a:pt x="0" y="3869778"/>
                </a:lnTo>
                <a:close/>
              </a:path>
            </a:pathLst>
          </a:custGeom>
        </p:spPr>
        <p:txBody>
          <a:bodyPr wrap="square">
            <a:noAutofit/>
          </a:bodyPr>
          <a:lstStyle/>
          <a:p>
            <a:endParaRPr lang="en-US"/>
          </a:p>
        </p:txBody>
      </p:sp>
      <p:sp>
        <p:nvSpPr>
          <p:cNvPr id="31" name="Rectangle 30">
            <a:extLst>
              <a:ext uri="{FF2B5EF4-FFF2-40B4-BE49-F238E27FC236}">
                <a16:creationId xmlns:a16="http://schemas.microsoft.com/office/drawing/2014/main" id="{9E9DC1D0-3644-45DF-A146-AEC5F8D9A0AF}"/>
              </a:ext>
            </a:extLst>
          </p:cNvPr>
          <p:cNvSpPr/>
          <p:nvPr userDrawn="1"/>
        </p:nvSpPr>
        <p:spPr>
          <a:xfrm>
            <a:off x="0" y="1"/>
            <a:ext cx="12192000" cy="2403334"/>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93866"/>
            <a:ext cx="11065934" cy="635000"/>
          </a:xfrm>
        </p:spPr>
        <p:txBody>
          <a:bodyPr>
            <a:normAutofit/>
          </a:bodyPr>
          <a:lstStyle>
            <a:lvl1pPr marL="0" indent="0" algn="l">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1338932"/>
            <a:ext cx="11065934" cy="465667"/>
          </a:xfrm>
        </p:spPr>
        <p:txBody>
          <a:bodyPr/>
          <a:lstStyle>
            <a:lvl1pPr marL="0" indent="0" algn="l">
              <a:buNone/>
              <a:defRPr sz="2400">
                <a:solidFill>
                  <a:srgbClr val="333333"/>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8" name="Freeform: Shape 7">
            <a:extLst>
              <a:ext uri="{FF2B5EF4-FFF2-40B4-BE49-F238E27FC236}">
                <a16:creationId xmlns:a16="http://schemas.microsoft.com/office/drawing/2014/main" id="{B7A25AB8-018D-4AE5-A574-6BAA008440FD}"/>
              </a:ext>
            </a:extLst>
          </p:cNvPr>
          <p:cNvSpPr/>
          <p:nvPr userDrawn="1"/>
        </p:nvSpPr>
        <p:spPr>
          <a:xfrm>
            <a:off x="0" y="2403335"/>
            <a:ext cx="12192000" cy="4454665"/>
          </a:xfrm>
          <a:custGeom>
            <a:avLst/>
            <a:gdLst>
              <a:gd name="connsiteX0" fmla="*/ 11603402 w 12192000"/>
              <a:gd name="connsiteY0" fmla="*/ 4036670 h 4454665"/>
              <a:gd name="connsiteX1" fmla="*/ 11613605 w 12192000"/>
              <a:gd name="connsiteY1" fmla="*/ 4036670 h 4454665"/>
              <a:gd name="connsiteX2" fmla="*/ 11617686 w 12192000"/>
              <a:gd name="connsiteY2" fmla="*/ 4045008 h 4454665"/>
              <a:gd name="connsiteX3" fmla="*/ 11623808 w 12192000"/>
              <a:gd name="connsiteY3" fmla="*/ 4147152 h 4454665"/>
              <a:gd name="connsiteX4" fmla="*/ 11621767 w 12192000"/>
              <a:gd name="connsiteY4" fmla="*/ 4157574 h 4454665"/>
              <a:gd name="connsiteX5" fmla="*/ 11615645 w 12192000"/>
              <a:gd name="connsiteY5" fmla="*/ 4157574 h 4454665"/>
              <a:gd name="connsiteX6" fmla="*/ 11509533 w 12192000"/>
              <a:gd name="connsiteY6" fmla="*/ 4095038 h 4454665"/>
              <a:gd name="connsiteX7" fmla="*/ 11505451 w 12192000"/>
              <a:gd name="connsiteY7" fmla="*/ 4088785 h 4454665"/>
              <a:gd name="connsiteX8" fmla="*/ 11505451 w 12192000"/>
              <a:gd name="connsiteY8" fmla="*/ 4086699 h 4454665"/>
              <a:gd name="connsiteX9" fmla="*/ 11511573 w 12192000"/>
              <a:gd name="connsiteY9" fmla="*/ 4082530 h 4454665"/>
              <a:gd name="connsiteX10" fmla="*/ 11603402 w 12192000"/>
              <a:gd name="connsiteY10" fmla="*/ 4036670 h 4454665"/>
              <a:gd name="connsiteX11" fmla="*/ 11686136 w 12192000"/>
              <a:gd name="connsiteY11" fmla="*/ 4034586 h 4454665"/>
              <a:gd name="connsiteX12" fmla="*/ 11696438 w 12192000"/>
              <a:gd name="connsiteY12" fmla="*/ 4034586 h 4454665"/>
              <a:gd name="connsiteX13" fmla="*/ 11787097 w 12192000"/>
              <a:gd name="connsiteY13" fmla="*/ 4080352 h 4454665"/>
              <a:gd name="connsiteX14" fmla="*/ 11795339 w 12192000"/>
              <a:gd name="connsiteY14" fmla="*/ 4086593 h 4454665"/>
              <a:gd name="connsiteX15" fmla="*/ 11791218 w 12192000"/>
              <a:gd name="connsiteY15" fmla="*/ 4092833 h 4454665"/>
              <a:gd name="connsiteX16" fmla="*/ 11684076 w 12192000"/>
              <a:gd name="connsiteY16" fmla="*/ 4155241 h 4454665"/>
              <a:gd name="connsiteX17" fmla="*/ 11675833 w 12192000"/>
              <a:gd name="connsiteY17" fmla="*/ 4155241 h 4454665"/>
              <a:gd name="connsiteX18" fmla="*/ 11673773 w 12192000"/>
              <a:gd name="connsiteY18" fmla="*/ 4146920 h 4454665"/>
              <a:gd name="connsiteX19" fmla="*/ 11682015 w 12192000"/>
              <a:gd name="connsiteY19" fmla="*/ 4042907 h 4454665"/>
              <a:gd name="connsiteX20" fmla="*/ 11686136 w 12192000"/>
              <a:gd name="connsiteY20" fmla="*/ 4034586 h 4454665"/>
              <a:gd name="connsiteX21" fmla="*/ 10868401 w 12192000"/>
              <a:gd name="connsiteY21" fmla="*/ 3994843 h 4454665"/>
              <a:gd name="connsiteX22" fmla="*/ 10868401 w 12192000"/>
              <a:gd name="connsiteY22" fmla="*/ 4038046 h 4454665"/>
              <a:gd name="connsiteX23" fmla="*/ 10820512 w 12192000"/>
              <a:gd name="connsiteY23" fmla="*/ 4046275 h 4454665"/>
              <a:gd name="connsiteX24" fmla="*/ 10801773 w 12192000"/>
              <a:gd name="connsiteY24" fmla="*/ 4021588 h 4454665"/>
              <a:gd name="connsiteX25" fmla="*/ 10826759 w 12192000"/>
              <a:gd name="connsiteY25" fmla="*/ 3996901 h 4454665"/>
              <a:gd name="connsiteX26" fmla="*/ 10518900 w 12192000"/>
              <a:gd name="connsiteY26" fmla="*/ 3924709 h 4454665"/>
              <a:gd name="connsiteX27" fmla="*/ 10559811 w 12192000"/>
              <a:gd name="connsiteY27" fmla="*/ 3984908 h 4454665"/>
              <a:gd name="connsiteX28" fmla="*/ 10518900 w 12192000"/>
              <a:gd name="connsiteY28" fmla="*/ 4045106 h 4454665"/>
              <a:gd name="connsiteX29" fmla="*/ 10477988 w 12192000"/>
              <a:gd name="connsiteY29" fmla="*/ 3984908 h 4454665"/>
              <a:gd name="connsiteX30" fmla="*/ 10518900 w 12192000"/>
              <a:gd name="connsiteY30" fmla="*/ 3924709 h 4454665"/>
              <a:gd name="connsiteX31" fmla="*/ 11673123 w 12192000"/>
              <a:gd name="connsiteY31" fmla="*/ 3916397 h 4454665"/>
              <a:gd name="connsiteX32" fmla="*/ 11682116 w 12192000"/>
              <a:gd name="connsiteY32" fmla="*/ 3917436 h 4454665"/>
              <a:gd name="connsiteX33" fmla="*/ 11708840 w 12192000"/>
              <a:gd name="connsiteY33" fmla="*/ 3969387 h 4454665"/>
              <a:gd name="connsiteX34" fmla="*/ 11649226 w 12192000"/>
              <a:gd name="connsiteY34" fmla="*/ 4027572 h 4454665"/>
              <a:gd name="connsiteX35" fmla="*/ 11589612 w 12192000"/>
              <a:gd name="connsiteY35" fmla="*/ 3969387 h 4454665"/>
              <a:gd name="connsiteX36" fmla="*/ 11616336 w 12192000"/>
              <a:gd name="connsiteY36" fmla="*/ 3919515 h 4454665"/>
              <a:gd name="connsiteX37" fmla="*/ 11632781 w 12192000"/>
              <a:gd name="connsiteY37" fmla="*/ 3921592 h 4454665"/>
              <a:gd name="connsiteX38" fmla="*/ 11630725 w 12192000"/>
              <a:gd name="connsiteY38" fmla="*/ 3938217 h 4454665"/>
              <a:gd name="connsiteX39" fmla="*/ 11614280 w 12192000"/>
              <a:gd name="connsiteY39" fmla="*/ 3969387 h 4454665"/>
              <a:gd name="connsiteX40" fmla="*/ 11649226 w 12192000"/>
              <a:gd name="connsiteY40" fmla="*/ 4004714 h 4454665"/>
              <a:gd name="connsiteX41" fmla="*/ 11684172 w 12192000"/>
              <a:gd name="connsiteY41" fmla="*/ 3969387 h 4454665"/>
              <a:gd name="connsiteX42" fmla="*/ 11667727 w 12192000"/>
              <a:gd name="connsiteY42" fmla="*/ 3938217 h 4454665"/>
              <a:gd name="connsiteX43" fmla="*/ 11665671 w 12192000"/>
              <a:gd name="connsiteY43" fmla="*/ 3921592 h 4454665"/>
              <a:gd name="connsiteX44" fmla="*/ 11673123 w 12192000"/>
              <a:gd name="connsiteY44" fmla="*/ 3916397 h 4454665"/>
              <a:gd name="connsiteX45" fmla="*/ 11822057 w 12192000"/>
              <a:gd name="connsiteY45" fmla="*/ 3901331 h 4454665"/>
              <a:gd name="connsiteX46" fmla="*/ 11826190 w 12192000"/>
              <a:gd name="connsiteY46" fmla="*/ 3907560 h 4454665"/>
              <a:gd name="connsiteX47" fmla="*/ 11826190 w 12192000"/>
              <a:gd name="connsiteY47" fmla="*/ 4032127 h 4454665"/>
              <a:gd name="connsiteX48" fmla="*/ 11822057 w 12192000"/>
              <a:gd name="connsiteY48" fmla="*/ 4038355 h 4454665"/>
              <a:gd name="connsiteX49" fmla="*/ 11813791 w 12192000"/>
              <a:gd name="connsiteY49" fmla="*/ 4036279 h 4454665"/>
              <a:gd name="connsiteX50" fmla="*/ 11729066 w 12192000"/>
              <a:gd name="connsiteY50" fmla="*/ 3978147 h 4454665"/>
              <a:gd name="connsiteX51" fmla="*/ 11722867 w 12192000"/>
              <a:gd name="connsiteY51" fmla="*/ 3969843 h 4454665"/>
              <a:gd name="connsiteX52" fmla="*/ 11729066 w 12192000"/>
              <a:gd name="connsiteY52" fmla="*/ 3961539 h 4454665"/>
              <a:gd name="connsiteX53" fmla="*/ 11813791 w 12192000"/>
              <a:gd name="connsiteY53" fmla="*/ 3903408 h 4454665"/>
              <a:gd name="connsiteX54" fmla="*/ 11822057 w 12192000"/>
              <a:gd name="connsiteY54" fmla="*/ 3901331 h 4454665"/>
              <a:gd name="connsiteX55" fmla="*/ 11476229 w 12192000"/>
              <a:gd name="connsiteY55" fmla="*/ 3901331 h 4454665"/>
              <a:gd name="connsiteX56" fmla="*/ 11484412 w 12192000"/>
              <a:gd name="connsiteY56" fmla="*/ 3905483 h 4454665"/>
              <a:gd name="connsiteX57" fmla="*/ 11568280 w 12192000"/>
              <a:gd name="connsiteY57" fmla="*/ 3961539 h 4454665"/>
              <a:gd name="connsiteX58" fmla="*/ 11574417 w 12192000"/>
              <a:gd name="connsiteY58" fmla="*/ 3969843 h 4454665"/>
              <a:gd name="connsiteX59" fmla="*/ 11568280 w 12192000"/>
              <a:gd name="connsiteY59" fmla="*/ 3978147 h 4454665"/>
              <a:gd name="connsiteX60" fmla="*/ 11484412 w 12192000"/>
              <a:gd name="connsiteY60" fmla="*/ 4036279 h 4454665"/>
              <a:gd name="connsiteX61" fmla="*/ 11476229 w 12192000"/>
              <a:gd name="connsiteY61" fmla="*/ 4038355 h 4454665"/>
              <a:gd name="connsiteX62" fmla="*/ 11472138 w 12192000"/>
              <a:gd name="connsiteY62" fmla="*/ 4032127 h 4454665"/>
              <a:gd name="connsiteX63" fmla="*/ 11472138 w 12192000"/>
              <a:gd name="connsiteY63" fmla="*/ 3907560 h 4454665"/>
              <a:gd name="connsiteX64" fmla="*/ 11476229 w 12192000"/>
              <a:gd name="connsiteY64" fmla="*/ 3901331 h 4454665"/>
              <a:gd name="connsiteX65" fmla="*/ 11088184 w 12192000"/>
              <a:gd name="connsiteY65" fmla="*/ 3890811 h 4454665"/>
              <a:gd name="connsiteX66" fmla="*/ 11082024 w 12192000"/>
              <a:gd name="connsiteY66" fmla="*/ 3892889 h 4454665"/>
              <a:gd name="connsiteX67" fmla="*/ 11079972 w 12192000"/>
              <a:gd name="connsiteY67" fmla="*/ 3899119 h 4454665"/>
              <a:gd name="connsiteX68" fmla="*/ 11121033 w 12192000"/>
              <a:gd name="connsiteY68" fmla="*/ 4056970 h 4454665"/>
              <a:gd name="connsiteX69" fmla="*/ 11145670 w 12192000"/>
              <a:gd name="connsiteY69" fmla="*/ 4077739 h 4454665"/>
              <a:gd name="connsiteX70" fmla="*/ 11153882 w 12192000"/>
              <a:gd name="connsiteY70" fmla="*/ 4077739 h 4454665"/>
              <a:gd name="connsiteX71" fmla="*/ 11149776 w 12192000"/>
              <a:gd name="connsiteY71" fmla="*/ 4086047 h 4454665"/>
              <a:gd name="connsiteX72" fmla="*/ 11149776 w 12192000"/>
              <a:gd name="connsiteY72" fmla="*/ 4088124 h 4454665"/>
              <a:gd name="connsiteX73" fmla="*/ 11125139 w 12192000"/>
              <a:gd name="connsiteY73" fmla="*/ 4106817 h 4454665"/>
              <a:gd name="connsiteX74" fmla="*/ 11090237 w 12192000"/>
              <a:gd name="connsiteY74" fmla="*/ 4104740 h 4454665"/>
              <a:gd name="connsiteX75" fmla="*/ 11084078 w 12192000"/>
              <a:gd name="connsiteY75" fmla="*/ 4106817 h 4454665"/>
              <a:gd name="connsiteX76" fmla="*/ 11082024 w 12192000"/>
              <a:gd name="connsiteY76" fmla="*/ 4110971 h 4454665"/>
              <a:gd name="connsiteX77" fmla="*/ 11082024 w 12192000"/>
              <a:gd name="connsiteY77" fmla="*/ 4129664 h 4454665"/>
              <a:gd name="connsiteX78" fmla="*/ 11088184 w 12192000"/>
              <a:gd name="connsiteY78" fmla="*/ 4135895 h 4454665"/>
              <a:gd name="connsiteX79" fmla="*/ 11135404 w 12192000"/>
              <a:gd name="connsiteY79" fmla="*/ 4142125 h 4454665"/>
              <a:gd name="connsiteX80" fmla="*/ 11137458 w 12192000"/>
              <a:gd name="connsiteY80" fmla="*/ 4142125 h 4454665"/>
              <a:gd name="connsiteX81" fmla="*/ 11190838 w 12192000"/>
              <a:gd name="connsiteY81" fmla="*/ 4090201 h 4454665"/>
              <a:gd name="connsiteX82" fmla="*/ 11223687 w 12192000"/>
              <a:gd name="connsiteY82" fmla="*/ 3961429 h 4454665"/>
              <a:gd name="connsiteX83" fmla="*/ 11236005 w 12192000"/>
              <a:gd name="connsiteY83" fmla="*/ 3919889 h 4454665"/>
              <a:gd name="connsiteX84" fmla="*/ 11240111 w 12192000"/>
              <a:gd name="connsiteY84" fmla="*/ 3899119 h 4454665"/>
              <a:gd name="connsiteX85" fmla="*/ 11238058 w 12192000"/>
              <a:gd name="connsiteY85" fmla="*/ 3892889 h 4454665"/>
              <a:gd name="connsiteX86" fmla="*/ 11233952 w 12192000"/>
              <a:gd name="connsiteY86" fmla="*/ 3890811 h 4454665"/>
              <a:gd name="connsiteX87" fmla="*/ 11205209 w 12192000"/>
              <a:gd name="connsiteY87" fmla="*/ 3890811 h 4454665"/>
              <a:gd name="connsiteX88" fmla="*/ 11199050 w 12192000"/>
              <a:gd name="connsiteY88" fmla="*/ 3894966 h 4454665"/>
              <a:gd name="connsiteX89" fmla="*/ 11162094 w 12192000"/>
              <a:gd name="connsiteY89" fmla="*/ 4036200 h 4454665"/>
              <a:gd name="connsiteX90" fmla="*/ 11160041 w 12192000"/>
              <a:gd name="connsiteY90" fmla="*/ 4036200 h 4454665"/>
              <a:gd name="connsiteX91" fmla="*/ 11121033 w 12192000"/>
              <a:gd name="connsiteY91" fmla="*/ 3894966 h 4454665"/>
              <a:gd name="connsiteX92" fmla="*/ 11114874 w 12192000"/>
              <a:gd name="connsiteY92" fmla="*/ 3890811 h 4454665"/>
              <a:gd name="connsiteX93" fmla="*/ 11088184 w 12192000"/>
              <a:gd name="connsiteY93" fmla="*/ 3890811 h 4454665"/>
              <a:gd name="connsiteX94" fmla="*/ 11048412 w 12192000"/>
              <a:gd name="connsiteY94" fmla="*/ 3888474 h 4454665"/>
              <a:gd name="connsiteX95" fmla="*/ 10999317 w 12192000"/>
              <a:gd name="connsiteY95" fmla="*/ 3909283 h 4454665"/>
              <a:gd name="connsiteX96" fmla="*/ 10999317 w 12192000"/>
              <a:gd name="connsiteY96" fmla="*/ 3896798 h 4454665"/>
              <a:gd name="connsiteX97" fmla="*/ 10993181 w 12192000"/>
              <a:gd name="connsiteY97" fmla="*/ 3890555 h 4454665"/>
              <a:gd name="connsiteX98" fmla="*/ 10964542 w 12192000"/>
              <a:gd name="connsiteY98" fmla="*/ 3890555 h 4454665"/>
              <a:gd name="connsiteX99" fmla="*/ 10958406 w 12192000"/>
              <a:gd name="connsiteY99" fmla="*/ 3896798 h 4454665"/>
              <a:gd name="connsiteX100" fmla="*/ 10958406 w 12192000"/>
              <a:gd name="connsiteY100" fmla="*/ 4071593 h 4454665"/>
              <a:gd name="connsiteX101" fmla="*/ 10964542 w 12192000"/>
              <a:gd name="connsiteY101" fmla="*/ 4077836 h 4454665"/>
              <a:gd name="connsiteX102" fmla="*/ 10993181 w 12192000"/>
              <a:gd name="connsiteY102" fmla="*/ 4077836 h 4454665"/>
              <a:gd name="connsiteX103" fmla="*/ 10999317 w 12192000"/>
              <a:gd name="connsiteY103" fmla="*/ 4071593 h 4454665"/>
              <a:gd name="connsiteX104" fmla="*/ 10999317 w 12192000"/>
              <a:gd name="connsiteY104" fmla="*/ 3950901 h 4454665"/>
              <a:gd name="connsiteX105" fmla="*/ 11050457 w 12192000"/>
              <a:gd name="connsiteY105" fmla="*/ 3928011 h 4454665"/>
              <a:gd name="connsiteX106" fmla="*/ 11056594 w 12192000"/>
              <a:gd name="connsiteY106" fmla="*/ 3921768 h 4454665"/>
              <a:gd name="connsiteX107" fmla="*/ 11056594 w 12192000"/>
              <a:gd name="connsiteY107" fmla="*/ 3894717 h 4454665"/>
              <a:gd name="connsiteX108" fmla="*/ 11054548 w 12192000"/>
              <a:gd name="connsiteY108" fmla="*/ 3890555 h 4454665"/>
              <a:gd name="connsiteX109" fmla="*/ 11048412 w 12192000"/>
              <a:gd name="connsiteY109" fmla="*/ 3888474 h 4454665"/>
              <a:gd name="connsiteX110" fmla="*/ 10847504 w 12192000"/>
              <a:gd name="connsiteY110" fmla="*/ 3884967 h 4454665"/>
              <a:gd name="connsiteX111" fmla="*/ 10777148 w 12192000"/>
              <a:gd name="connsiteY111" fmla="*/ 3893285 h 4454665"/>
              <a:gd name="connsiteX112" fmla="*/ 10770940 w 12192000"/>
              <a:gd name="connsiteY112" fmla="*/ 3899523 h 4454665"/>
              <a:gd name="connsiteX113" fmla="*/ 10773009 w 12192000"/>
              <a:gd name="connsiteY113" fmla="*/ 3924476 h 4454665"/>
              <a:gd name="connsiteX114" fmla="*/ 10775079 w 12192000"/>
              <a:gd name="connsiteY114" fmla="*/ 3928635 h 4454665"/>
              <a:gd name="connsiteX115" fmla="*/ 10779217 w 12192000"/>
              <a:gd name="connsiteY115" fmla="*/ 3930714 h 4454665"/>
              <a:gd name="connsiteX116" fmla="*/ 10845434 w 12192000"/>
              <a:gd name="connsiteY116" fmla="*/ 3926555 h 4454665"/>
              <a:gd name="connsiteX117" fmla="*/ 10868196 w 12192000"/>
              <a:gd name="connsiteY117" fmla="*/ 3949429 h 4454665"/>
              <a:gd name="connsiteX118" fmla="*/ 10868196 w 12192000"/>
              <a:gd name="connsiteY118" fmla="*/ 3961905 h 4454665"/>
              <a:gd name="connsiteX119" fmla="*/ 10822672 w 12192000"/>
              <a:gd name="connsiteY119" fmla="*/ 3966064 h 4454665"/>
              <a:gd name="connsiteX120" fmla="*/ 10758524 w 12192000"/>
              <a:gd name="connsiteY120" fmla="*/ 4022208 h 4454665"/>
              <a:gd name="connsiteX121" fmla="*/ 10814395 w 12192000"/>
              <a:gd name="connsiteY121" fmla="*/ 4082511 h 4454665"/>
              <a:gd name="connsiteX122" fmla="*/ 10874404 w 12192000"/>
              <a:gd name="connsiteY122" fmla="*/ 4070035 h 4454665"/>
              <a:gd name="connsiteX123" fmla="*/ 10903374 w 12192000"/>
              <a:gd name="connsiteY123" fmla="*/ 4082511 h 4454665"/>
              <a:gd name="connsiteX124" fmla="*/ 10909582 w 12192000"/>
              <a:gd name="connsiteY124" fmla="*/ 4080432 h 4454665"/>
              <a:gd name="connsiteX125" fmla="*/ 10911651 w 12192000"/>
              <a:gd name="connsiteY125" fmla="*/ 4074194 h 4454665"/>
              <a:gd name="connsiteX126" fmla="*/ 10911651 w 12192000"/>
              <a:gd name="connsiteY126" fmla="*/ 3949429 h 4454665"/>
              <a:gd name="connsiteX127" fmla="*/ 10847504 w 12192000"/>
              <a:gd name="connsiteY127" fmla="*/ 3884967 h 4454665"/>
              <a:gd name="connsiteX128" fmla="*/ 10518899 w 12192000"/>
              <a:gd name="connsiteY128" fmla="*/ 3884967 h 4454665"/>
              <a:gd name="connsiteX129" fmla="*/ 10434738 w 12192000"/>
              <a:gd name="connsiteY129" fmla="*/ 3983739 h 4454665"/>
              <a:gd name="connsiteX130" fmla="*/ 10518899 w 12192000"/>
              <a:gd name="connsiteY130" fmla="*/ 4082511 h 4454665"/>
              <a:gd name="connsiteX131" fmla="*/ 10603060 w 12192000"/>
              <a:gd name="connsiteY131" fmla="*/ 3983739 h 4454665"/>
              <a:gd name="connsiteX132" fmla="*/ 10518899 w 12192000"/>
              <a:gd name="connsiteY132" fmla="*/ 3884967 h 4454665"/>
              <a:gd name="connsiteX133" fmla="*/ 10302945 w 12192000"/>
              <a:gd name="connsiteY133" fmla="*/ 3859251 h 4454665"/>
              <a:gd name="connsiteX134" fmla="*/ 10319310 w 12192000"/>
              <a:gd name="connsiteY134" fmla="*/ 3859251 h 4454665"/>
              <a:gd name="connsiteX135" fmla="*/ 10362267 w 12192000"/>
              <a:gd name="connsiteY135" fmla="*/ 3898993 h 4454665"/>
              <a:gd name="connsiteX136" fmla="*/ 10317264 w 12192000"/>
              <a:gd name="connsiteY136" fmla="*/ 3936644 h 4454665"/>
              <a:gd name="connsiteX137" fmla="*/ 10272261 w 12192000"/>
              <a:gd name="connsiteY137" fmla="*/ 3936644 h 4454665"/>
              <a:gd name="connsiteX138" fmla="*/ 10272261 w 12192000"/>
              <a:gd name="connsiteY138" fmla="*/ 3861343 h 4454665"/>
              <a:gd name="connsiteX139" fmla="*/ 10302945 w 12192000"/>
              <a:gd name="connsiteY139" fmla="*/ 3859251 h 4454665"/>
              <a:gd name="connsiteX140" fmla="*/ 10679182 w 12192000"/>
              <a:gd name="connsiteY140" fmla="*/ 3847562 h 4454665"/>
              <a:gd name="connsiteX141" fmla="*/ 10650472 w 12192000"/>
              <a:gd name="connsiteY141" fmla="*/ 3853806 h 4454665"/>
              <a:gd name="connsiteX142" fmla="*/ 10644320 w 12192000"/>
              <a:gd name="connsiteY142" fmla="*/ 3860050 h 4454665"/>
              <a:gd name="connsiteX143" fmla="*/ 10644320 w 12192000"/>
              <a:gd name="connsiteY143" fmla="*/ 3891272 h 4454665"/>
              <a:gd name="connsiteX144" fmla="*/ 10627914 w 12192000"/>
              <a:gd name="connsiteY144" fmla="*/ 3891272 h 4454665"/>
              <a:gd name="connsiteX145" fmla="*/ 10621762 w 12192000"/>
              <a:gd name="connsiteY145" fmla="*/ 3897517 h 4454665"/>
              <a:gd name="connsiteX146" fmla="*/ 10621762 w 12192000"/>
              <a:gd name="connsiteY146" fmla="*/ 3922495 h 4454665"/>
              <a:gd name="connsiteX147" fmla="*/ 10627914 w 12192000"/>
              <a:gd name="connsiteY147" fmla="*/ 3928739 h 4454665"/>
              <a:gd name="connsiteX148" fmla="*/ 10644320 w 12192000"/>
              <a:gd name="connsiteY148" fmla="*/ 3928739 h 4454665"/>
              <a:gd name="connsiteX149" fmla="*/ 10644320 w 12192000"/>
              <a:gd name="connsiteY149" fmla="*/ 4011998 h 4454665"/>
              <a:gd name="connsiteX150" fmla="*/ 10699689 w 12192000"/>
              <a:gd name="connsiteY150" fmla="*/ 4084849 h 4454665"/>
              <a:gd name="connsiteX151" fmla="*/ 10732500 w 12192000"/>
              <a:gd name="connsiteY151" fmla="*/ 4080686 h 4454665"/>
              <a:gd name="connsiteX152" fmla="*/ 10738652 w 12192000"/>
              <a:gd name="connsiteY152" fmla="*/ 4072360 h 4454665"/>
              <a:gd name="connsiteX153" fmla="*/ 10736602 w 12192000"/>
              <a:gd name="connsiteY153" fmla="*/ 4049464 h 4454665"/>
              <a:gd name="connsiteX154" fmla="*/ 10730449 w 12192000"/>
              <a:gd name="connsiteY154" fmla="*/ 4041138 h 4454665"/>
              <a:gd name="connsiteX155" fmla="*/ 10705841 w 12192000"/>
              <a:gd name="connsiteY155" fmla="*/ 4043220 h 4454665"/>
              <a:gd name="connsiteX156" fmla="*/ 10687385 w 12192000"/>
              <a:gd name="connsiteY156" fmla="*/ 4005753 h 4454665"/>
              <a:gd name="connsiteX157" fmla="*/ 10687385 w 12192000"/>
              <a:gd name="connsiteY157" fmla="*/ 3928739 h 4454665"/>
              <a:gd name="connsiteX158" fmla="*/ 10730449 w 12192000"/>
              <a:gd name="connsiteY158" fmla="*/ 3928739 h 4454665"/>
              <a:gd name="connsiteX159" fmla="*/ 10736602 w 12192000"/>
              <a:gd name="connsiteY159" fmla="*/ 3922495 h 4454665"/>
              <a:gd name="connsiteX160" fmla="*/ 10736602 w 12192000"/>
              <a:gd name="connsiteY160" fmla="*/ 3897517 h 4454665"/>
              <a:gd name="connsiteX161" fmla="*/ 10730449 w 12192000"/>
              <a:gd name="connsiteY161" fmla="*/ 3891272 h 4454665"/>
              <a:gd name="connsiteX162" fmla="*/ 10687385 w 12192000"/>
              <a:gd name="connsiteY162" fmla="*/ 3891272 h 4454665"/>
              <a:gd name="connsiteX163" fmla="*/ 10687385 w 12192000"/>
              <a:gd name="connsiteY163" fmla="*/ 3853806 h 4454665"/>
              <a:gd name="connsiteX164" fmla="*/ 10685334 w 12192000"/>
              <a:gd name="connsiteY164" fmla="*/ 3847562 h 4454665"/>
              <a:gd name="connsiteX165" fmla="*/ 10679182 w 12192000"/>
              <a:gd name="connsiteY165" fmla="*/ 3847562 h 4454665"/>
              <a:gd name="connsiteX166" fmla="*/ 10313278 w 12192000"/>
              <a:gd name="connsiteY166" fmla="*/ 3818340 h 4454665"/>
              <a:gd name="connsiteX167" fmla="*/ 10232861 w 12192000"/>
              <a:gd name="connsiteY167" fmla="*/ 3822492 h 4454665"/>
              <a:gd name="connsiteX168" fmla="*/ 10226674 w 12192000"/>
              <a:gd name="connsiteY168" fmla="*/ 3830796 h 4454665"/>
              <a:gd name="connsiteX169" fmla="*/ 10226674 w 12192000"/>
              <a:gd name="connsiteY169" fmla="*/ 4071608 h 4454665"/>
              <a:gd name="connsiteX170" fmla="*/ 10234922 w 12192000"/>
              <a:gd name="connsiteY170" fmla="*/ 4077836 h 4454665"/>
              <a:gd name="connsiteX171" fmla="*/ 10263790 w 12192000"/>
              <a:gd name="connsiteY171" fmla="*/ 4077836 h 4454665"/>
              <a:gd name="connsiteX172" fmla="*/ 10272038 w 12192000"/>
              <a:gd name="connsiteY172" fmla="*/ 4071608 h 4454665"/>
              <a:gd name="connsiteX173" fmla="*/ 10272038 w 12192000"/>
              <a:gd name="connsiteY173" fmla="*/ 3976114 h 4454665"/>
              <a:gd name="connsiteX174" fmla="*/ 10321526 w 12192000"/>
              <a:gd name="connsiteY174" fmla="*/ 3978189 h 4454665"/>
              <a:gd name="connsiteX175" fmla="*/ 10362766 w 12192000"/>
              <a:gd name="connsiteY175" fmla="*/ 4073683 h 4454665"/>
              <a:gd name="connsiteX176" fmla="*/ 10368952 w 12192000"/>
              <a:gd name="connsiteY176" fmla="*/ 4077836 h 4454665"/>
              <a:gd name="connsiteX177" fmla="*/ 10401944 w 12192000"/>
              <a:gd name="connsiteY177" fmla="*/ 4077836 h 4454665"/>
              <a:gd name="connsiteX178" fmla="*/ 10408130 w 12192000"/>
              <a:gd name="connsiteY178" fmla="*/ 4075760 h 4454665"/>
              <a:gd name="connsiteX179" fmla="*/ 10410192 w 12192000"/>
              <a:gd name="connsiteY179" fmla="*/ 4069532 h 4454665"/>
              <a:gd name="connsiteX180" fmla="*/ 10362766 w 12192000"/>
              <a:gd name="connsiteY180" fmla="*/ 3965734 h 4454665"/>
              <a:gd name="connsiteX181" fmla="*/ 10408130 w 12192000"/>
              <a:gd name="connsiteY181" fmla="*/ 3897226 h 4454665"/>
              <a:gd name="connsiteX182" fmla="*/ 10319464 w 12192000"/>
              <a:gd name="connsiteY182" fmla="*/ 3818340 h 4454665"/>
              <a:gd name="connsiteX183" fmla="*/ 10313278 w 12192000"/>
              <a:gd name="connsiteY183" fmla="*/ 3818340 h 4454665"/>
              <a:gd name="connsiteX184" fmla="*/ 11675833 w 12192000"/>
              <a:gd name="connsiteY184" fmla="*/ 3785334 h 4454665"/>
              <a:gd name="connsiteX185" fmla="*/ 11684076 w 12192000"/>
              <a:gd name="connsiteY185" fmla="*/ 3785334 h 4454665"/>
              <a:gd name="connsiteX186" fmla="*/ 11791218 w 12192000"/>
              <a:gd name="connsiteY186" fmla="*/ 3847147 h 4454665"/>
              <a:gd name="connsiteX187" fmla="*/ 11795339 w 12192000"/>
              <a:gd name="connsiteY187" fmla="*/ 3853328 h 4454665"/>
              <a:gd name="connsiteX188" fmla="*/ 11787097 w 12192000"/>
              <a:gd name="connsiteY188" fmla="*/ 3859509 h 4454665"/>
              <a:gd name="connsiteX189" fmla="*/ 11696438 w 12192000"/>
              <a:gd name="connsiteY189" fmla="*/ 3902778 h 4454665"/>
              <a:gd name="connsiteX190" fmla="*/ 11686136 w 12192000"/>
              <a:gd name="connsiteY190" fmla="*/ 3904838 h 4454665"/>
              <a:gd name="connsiteX191" fmla="*/ 11682015 w 12192000"/>
              <a:gd name="connsiteY191" fmla="*/ 3894536 h 4454665"/>
              <a:gd name="connsiteX192" fmla="*/ 11673773 w 12192000"/>
              <a:gd name="connsiteY192" fmla="*/ 3793575 h 4454665"/>
              <a:gd name="connsiteX193" fmla="*/ 11675833 w 12192000"/>
              <a:gd name="connsiteY193" fmla="*/ 3785334 h 4454665"/>
              <a:gd name="connsiteX194" fmla="*/ 11618498 w 12192000"/>
              <a:gd name="connsiteY194" fmla="*/ 3784563 h 4454665"/>
              <a:gd name="connsiteX195" fmla="*/ 11622619 w 12192000"/>
              <a:gd name="connsiteY195" fmla="*/ 3785338 h 4454665"/>
              <a:gd name="connsiteX196" fmla="*/ 11624679 w 12192000"/>
              <a:gd name="connsiteY196" fmla="*/ 3795663 h 4454665"/>
              <a:gd name="connsiteX197" fmla="*/ 11616438 w 12192000"/>
              <a:gd name="connsiteY197" fmla="*/ 3896851 h 4454665"/>
              <a:gd name="connsiteX198" fmla="*/ 11612316 w 12192000"/>
              <a:gd name="connsiteY198" fmla="*/ 3905111 h 4454665"/>
              <a:gd name="connsiteX199" fmla="*/ 11602015 w 12192000"/>
              <a:gd name="connsiteY199" fmla="*/ 3905111 h 4454665"/>
              <a:gd name="connsiteX200" fmla="*/ 11511355 w 12192000"/>
              <a:gd name="connsiteY200" fmla="*/ 3859680 h 4454665"/>
              <a:gd name="connsiteX201" fmla="*/ 11503114 w 12192000"/>
              <a:gd name="connsiteY201" fmla="*/ 3853485 h 4454665"/>
              <a:gd name="connsiteX202" fmla="*/ 11507235 w 12192000"/>
              <a:gd name="connsiteY202" fmla="*/ 3847289 h 4454665"/>
              <a:gd name="connsiteX203" fmla="*/ 11614377 w 12192000"/>
              <a:gd name="connsiteY203" fmla="*/ 3785338 h 4454665"/>
              <a:gd name="connsiteX204" fmla="*/ 11618498 w 12192000"/>
              <a:gd name="connsiteY204" fmla="*/ 3784563 h 4454665"/>
              <a:gd name="connsiteX205" fmla="*/ 11649811 w 12192000"/>
              <a:gd name="connsiteY205" fmla="*/ 3749374 h 4454665"/>
              <a:gd name="connsiteX206" fmla="*/ 11432980 w 12192000"/>
              <a:gd name="connsiteY206" fmla="*/ 3968544 h 4454665"/>
              <a:gd name="connsiteX207" fmla="*/ 11649811 w 12192000"/>
              <a:gd name="connsiteY207" fmla="*/ 4187713 h 4454665"/>
              <a:gd name="connsiteX208" fmla="*/ 11866643 w 12192000"/>
              <a:gd name="connsiteY208" fmla="*/ 3968544 h 4454665"/>
              <a:gd name="connsiteX209" fmla="*/ 11649811 w 12192000"/>
              <a:gd name="connsiteY209" fmla="*/ 3749374 h 4454665"/>
              <a:gd name="connsiteX210" fmla="*/ 11649226 w 12192000"/>
              <a:gd name="connsiteY210" fmla="*/ 3717815 h 4454665"/>
              <a:gd name="connsiteX211" fmla="*/ 11895865 w 12192000"/>
              <a:gd name="connsiteY211" fmla="*/ 3967376 h 4454665"/>
              <a:gd name="connsiteX212" fmla="*/ 11649226 w 12192000"/>
              <a:gd name="connsiteY212" fmla="*/ 4216937 h 4454665"/>
              <a:gd name="connsiteX213" fmla="*/ 11402588 w 12192000"/>
              <a:gd name="connsiteY213" fmla="*/ 3967376 h 4454665"/>
              <a:gd name="connsiteX214" fmla="*/ 11649226 w 12192000"/>
              <a:gd name="connsiteY214" fmla="*/ 3717815 h 4454665"/>
              <a:gd name="connsiteX215" fmla="*/ 11636303 w 12192000"/>
              <a:gd name="connsiteY215" fmla="*/ 3639239 h 4454665"/>
              <a:gd name="connsiteX216" fmla="*/ 11623964 w 12192000"/>
              <a:gd name="connsiteY216" fmla="*/ 3689122 h 4454665"/>
              <a:gd name="connsiteX217" fmla="*/ 11601342 w 12192000"/>
              <a:gd name="connsiteY217" fmla="*/ 3693279 h 4454665"/>
              <a:gd name="connsiteX218" fmla="*/ 11574607 w 12192000"/>
              <a:gd name="connsiteY218" fmla="*/ 3647553 h 4454665"/>
              <a:gd name="connsiteX219" fmla="*/ 11574607 w 12192000"/>
              <a:gd name="connsiteY219" fmla="*/ 3645474 h 4454665"/>
              <a:gd name="connsiteX220" fmla="*/ 11572550 w 12192000"/>
              <a:gd name="connsiteY220" fmla="*/ 3647553 h 4454665"/>
              <a:gd name="connsiteX221" fmla="*/ 11551985 w 12192000"/>
              <a:gd name="connsiteY221" fmla="*/ 3651710 h 4454665"/>
              <a:gd name="connsiteX222" fmla="*/ 11551985 w 12192000"/>
              <a:gd name="connsiteY222" fmla="*/ 3653788 h 4454665"/>
              <a:gd name="connsiteX223" fmla="*/ 11547872 w 12192000"/>
              <a:gd name="connsiteY223" fmla="*/ 3678730 h 4454665"/>
              <a:gd name="connsiteX224" fmla="*/ 11551985 w 12192000"/>
              <a:gd name="connsiteY224" fmla="*/ 3705750 h 4454665"/>
              <a:gd name="connsiteX225" fmla="*/ 11531420 w 12192000"/>
              <a:gd name="connsiteY225" fmla="*/ 3714063 h 4454665"/>
              <a:gd name="connsiteX226" fmla="*/ 11494402 w 12192000"/>
              <a:gd name="connsiteY226" fmla="*/ 3678730 h 4454665"/>
              <a:gd name="connsiteX227" fmla="*/ 11494402 w 12192000"/>
              <a:gd name="connsiteY227" fmla="*/ 3676651 h 4454665"/>
              <a:gd name="connsiteX228" fmla="*/ 11492346 w 12192000"/>
              <a:gd name="connsiteY228" fmla="*/ 3676651 h 4454665"/>
              <a:gd name="connsiteX229" fmla="*/ 11473837 w 12192000"/>
              <a:gd name="connsiteY229" fmla="*/ 3689122 h 4454665"/>
              <a:gd name="connsiteX230" fmla="*/ 11473837 w 12192000"/>
              <a:gd name="connsiteY230" fmla="*/ 3691200 h 4454665"/>
              <a:gd name="connsiteX231" fmla="*/ 11486176 w 12192000"/>
              <a:gd name="connsiteY231" fmla="*/ 3741083 h 4454665"/>
              <a:gd name="connsiteX232" fmla="*/ 11469724 w 12192000"/>
              <a:gd name="connsiteY232" fmla="*/ 3753554 h 4454665"/>
              <a:gd name="connsiteX233" fmla="*/ 11426536 w 12192000"/>
              <a:gd name="connsiteY233" fmla="*/ 3726534 h 4454665"/>
              <a:gd name="connsiteX234" fmla="*/ 11424480 w 12192000"/>
              <a:gd name="connsiteY234" fmla="*/ 3726534 h 4454665"/>
              <a:gd name="connsiteX235" fmla="*/ 11424480 w 12192000"/>
              <a:gd name="connsiteY235" fmla="*/ 3728612 h 4454665"/>
              <a:gd name="connsiteX236" fmla="*/ 11408027 w 12192000"/>
              <a:gd name="connsiteY236" fmla="*/ 3743162 h 4454665"/>
              <a:gd name="connsiteX237" fmla="*/ 11408027 w 12192000"/>
              <a:gd name="connsiteY237" fmla="*/ 3745240 h 4454665"/>
              <a:gd name="connsiteX238" fmla="*/ 11434763 w 12192000"/>
              <a:gd name="connsiteY238" fmla="*/ 3790966 h 4454665"/>
              <a:gd name="connsiteX239" fmla="*/ 11420366 w 12192000"/>
              <a:gd name="connsiteY239" fmla="*/ 3807594 h 4454665"/>
              <a:gd name="connsiteX240" fmla="*/ 11371010 w 12192000"/>
              <a:gd name="connsiteY240" fmla="*/ 3795123 h 4454665"/>
              <a:gd name="connsiteX241" fmla="*/ 11368953 w 12192000"/>
              <a:gd name="connsiteY241" fmla="*/ 3795123 h 4454665"/>
              <a:gd name="connsiteX242" fmla="*/ 11358671 w 12192000"/>
              <a:gd name="connsiteY242" fmla="*/ 3813829 h 4454665"/>
              <a:gd name="connsiteX243" fmla="*/ 11358671 w 12192000"/>
              <a:gd name="connsiteY243" fmla="*/ 3815908 h 4454665"/>
              <a:gd name="connsiteX244" fmla="*/ 11395688 w 12192000"/>
              <a:gd name="connsiteY244" fmla="*/ 3853320 h 4454665"/>
              <a:gd name="connsiteX245" fmla="*/ 11387462 w 12192000"/>
              <a:gd name="connsiteY245" fmla="*/ 3872026 h 4454665"/>
              <a:gd name="connsiteX246" fmla="*/ 11336049 w 12192000"/>
              <a:gd name="connsiteY246" fmla="*/ 3872026 h 4454665"/>
              <a:gd name="connsiteX247" fmla="*/ 11333992 w 12192000"/>
              <a:gd name="connsiteY247" fmla="*/ 3872026 h 4454665"/>
              <a:gd name="connsiteX248" fmla="*/ 11333992 w 12192000"/>
              <a:gd name="connsiteY248" fmla="*/ 3874104 h 4454665"/>
              <a:gd name="connsiteX249" fmla="*/ 11327823 w 12192000"/>
              <a:gd name="connsiteY249" fmla="*/ 3894888 h 4454665"/>
              <a:gd name="connsiteX250" fmla="*/ 11329879 w 12192000"/>
              <a:gd name="connsiteY250" fmla="*/ 3896967 h 4454665"/>
              <a:gd name="connsiteX251" fmla="*/ 11373066 w 12192000"/>
              <a:gd name="connsiteY251" fmla="*/ 3921908 h 4454665"/>
              <a:gd name="connsiteX252" fmla="*/ 11371010 w 12192000"/>
              <a:gd name="connsiteY252" fmla="*/ 3944772 h 4454665"/>
              <a:gd name="connsiteX253" fmla="*/ 11321653 w 12192000"/>
              <a:gd name="connsiteY253" fmla="*/ 3957243 h 4454665"/>
              <a:gd name="connsiteX254" fmla="*/ 11319596 w 12192000"/>
              <a:gd name="connsiteY254" fmla="*/ 3957243 h 4454665"/>
              <a:gd name="connsiteX255" fmla="*/ 11319596 w 12192000"/>
              <a:gd name="connsiteY255" fmla="*/ 3959320 h 4454665"/>
              <a:gd name="connsiteX256" fmla="*/ 11319596 w 12192000"/>
              <a:gd name="connsiteY256" fmla="*/ 3969713 h 4454665"/>
              <a:gd name="connsiteX257" fmla="*/ 11319596 w 12192000"/>
              <a:gd name="connsiteY257" fmla="*/ 3980105 h 4454665"/>
              <a:gd name="connsiteX258" fmla="*/ 11319596 w 12192000"/>
              <a:gd name="connsiteY258" fmla="*/ 3982184 h 4454665"/>
              <a:gd name="connsiteX259" fmla="*/ 11321653 w 12192000"/>
              <a:gd name="connsiteY259" fmla="*/ 3982184 h 4454665"/>
              <a:gd name="connsiteX260" fmla="*/ 11371010 w 12192000"/>
              <a:gd name="connsiteY260" fmla="*/ 3994655 h 4454665"/>
              <a:gd name="connsiteX261" fmla="*/ 11375123 w 12192000"/>
              <a:gd name="connsiteY261" fmla="*/ 4017517 h 4454665"/>
              <a:gd name="connsiteX262" fmla="*/ 11329879 w 12192000"/>
              <a:gd name="connsiteY262" fmla="*/ 4044537 h 4454665"/>
              <a:gd name="connsiteX263" fmla="*/ 11327823 w 12192000"/>
              <a:gd name="connsiteY263" fmla="*/ 4044537 h 4454665"/>
              <a:gd name="connsiteX264" fmla="*/ 11327823 w 12192000"/>
              <a:gd name="connsiteY264" fmla="*/ 4046616 h 4454665"/>
              <a:gd name="connsiteX265" fmla="*/ 11333992 w 12192000"/>
              <a:gd name="connsiteY265" fmla="*/ 4067401 h 4454665"/>
              <a:gd name="connsiteX266" fmla="*/ 11336049 w 12192000"/>
              <a:gd name="connsiteY266" fmla="*/ 4067401 h 4454665"/>
              <a:gd name="connsiteX267" fmla="*/ 11387462 w 12192000"/>
              <a:gd name="connsiteY267" fmla="*/ 4067401 h 4454665"/>
              <a:gd name="connsiteX268" fmla="*/ 11395688 w 12192000"/>
              <a:gd name="connsiteY268" fmla="*/ 4088184 h 4454665"/>
              <a:gd name="connsiteX269" fmla="*/ 11358671 w 12192000"/>
              <a:gd name="connsiteY269" fmla="*/ 4125597 h 4454665"/>
              <a:gd name="connsiteX270" fmla="*/ 11358671 w 12192000"/>
              <a:gd name="connsiteY270" fmla="*/ 4127675 h 4454665"/>
              <a:gd name="connsiteX271" fmla="*/ 11371010 w 12192000"/>
              <a:gd name="connsiteY271" fmla="*/ 4146381 h 4454665"/>
              <a:gd name="connsiteX272" fmla="*/ 11422423 w 12192000"/>
              <a:gd name="connsiteY272" fmla="*/ 4131833 h 4454665"/>
              <a:gd name="connsiteX273" fmla="*/ 11434763 w 12192000"/>
              <a:gd name="connsiteY273" fmla="*/ 4150539 h 4454665"/>
              <a:gd name="connsiteX274" fmla="*/ 11408027 w 12192000"/>
              <a:gd name="connsiteY274" fmla="*/ 4196265 h 4454665"/>
              <a:gd name="connsiteX275" fmla="*/ 11410084 w 12192000"/>
              <a:gd name="connsiteY275" fmla="*/ 4198342 h 4454665"/>
              <a:gd name="connsiteX276" fmla="*/ 11424480 w 12192000"/>
              <a:gd name="connsiteY276" fmla="*/ 4212892 h 4454665"/>
              <a:gd name="connsiteX277" fmla="*/ 11426536 w 12192000"/>
              <a:gd name="connsiteY277" fmla="*/ 4212892 h 4454665"/>
              <a:gd name="connsiteX278" fmla="*/ 11471780 w 12192000"/>
              <a:gd name="connsiteY278" fmla="*/ 4185872 h 4454665"/>
              <a:gd name="connsiteX279" fmla="*/ 11488233 w 12192000"/>
              <a:gd name="connsiteY279" fmla="*/ 4200421 h 4454665"/>
              <a:gd name="connsiteX280" fmla="*/ 11475894 w 12192000"/>
              <a:gd name="connsiteY280" fmla="*/ 4250304 h 4454665"/>
              <a:gd name="connsiteX281" fmla="*/ 11475894 w 12192000"/>
              <a:gd name="connsiteY281" fmla="*/ 4252383 h 4454665"/>
              <a:gd name="connsiteX282" fmla="*/ 11494402 w 12192000"/>
              <a:gd name="connsiteY282" fmla="*/ 4262774 h 4454665"/>
              <a:gd name="connsiteX283" fmla="*/ 11494402 w 12192000"/>
              <a:gd name="connsiteY283" fmla="*/ 4264853 h 4454665"/>
              <a:gd name="connsiteX284" fmla="*/ 11496459 w 12192000"/>
              <a:gd name="connsiteY284" fmla="*/ 4262774 h 4454665"/>
              <a:gd name="connsiteX285" fmla="*/ 11533476 w 12192000"/>
              <a:gd name="connsiteY285" fmla="*/ 4225363 h 4454665"/>
              <a:gd name="connsiteX286" fmla="*/ 11551985 w 12192000"/>
              <a:gd name="connsiteY286" fmla="*/ 4233677 h 4454665"/>
              <a:gd name="connsiteX287" fmla="*/ 11549928 w 12192000"/>
              <a:gd name="connsiteY287" fmla="*/ 4260697 h 4454665"/>
              <a:gd name="connsiteX288" fmla="*/ 11551985 w 12192000"/>
              <a:gd name="connsiteY288" fmla="*/ 4285638 h 4454665"/>
              <a:gd name="connsiteX289" fmla="*/ 11551985 w 12192000"/>
              <a:gd name="connsiteY289" fmla="*/ 4287716 h 4454665"/>
              <a:gd name="connsiteX290" fmla="*/ 11554042 w 12192000"/>
              <a:gd name="connsiteY290" fmla="*/ 4287716 h 4454665"/>
              <a:gd name="connsiteX291" fmla="*/ 11574607 w 12192000"/>
              <a:gd name="connsiteY291" fmla="*/ 4293951 h 4454665"/>
              <a:gd name="connsiteX292" fmla="*/ 11576663 w 12192000"/>
              <a:gd name="connsiteY292" fmla="*/ 4293951 h 4454665"/>
              <a:gd name="connsiteX293" fmla="*/ 11601342 w 12192000"/>
              <a:gd name="connsiteY293" fmla="*/ 4248226 h 4454665"/>
              <a:gd name="connsiteX294" fmla="*/ 11623964 w 12192000"/>
              <a:gd name="connsiteY294" fmla="*/ 4250304 h 4454665"/>
              <a:gd name="connsiteX295" fmla="*/ 11636303 w 12192000"/>
              <a:gd name="connsiteY295" fmla="*/ 4302265 h 4454665"/>
              <a:gd name="connsiteX296" fmla="*/ 11638359 w 12192000"/>
              <a:gd name="connsiteY296" fmla="*/ 4302265 h 4454665"/>
              <a:gd name="connsiteX297" fmla="*/ 11658925 w 12192000"/>
              <a:gd name="connsiteY297" fmla="*/ 4302265 h 4454665"/>
              <a:gd name="connsiteX298" fmla="*/ 11660982 w 12192000"/>
              <a:gd name="connsiteY298" fmla="*/ 4302265 h 4454665"/>
              <a:gd name="connsiteX299" fmla="*/ 11675378 w 12192000"/>
              <a:gd name="connsiteY299" fmla="*/ 4250304 h 4454665"/>
              <a:gd name="connsiteX300" fmla="*/ 11695943 w 12192000"/>
              <a:gd name="connsiteY300" fmla="*/ 4248226 h 4454665"/>
              <a:gd name="connsiteX301" fmla="*/ 11722678 w 12192000"/>
              <a:gd name="connsiteY301" fmla="*/ 4293951 h 4454665"/>
              <a:gd name="connsiteX302" fmla="*/ 11743243 w 12192000"/>
              <a:gd name="connsiteY302" fmla="*/ 4287716 h 4454665"/>
              <a:gd name="connsiteX303" fmla="*/ 11745300 w 12192000"/>
              <a:gd name="connsiteY303" fmla="*/ 4287716 h 4454665"/>
              <a:gd name="connsiteX304" fmla="*/ 11747356 w 12192000"/>
              <a:gd name="connsiteY304" fmla="*/ 4260697 h 4454665"/>
              <a:gd name="connsiteX305" fmla="*/ 11745300 w 12192000"/>
              <a:gd name="connsiteY305" fmla="*/ 4233677 h 4454665"/>
              <a:gd name="connsiteX306" fmla="*/ 11765865 w 12192000"/>
              <a:gd name="connsiteY306" fmla="*/ 4225363 h 4454665"/>
              <a:gd name="connsiteX307" fmla="*/ 11802882 w 12192000"/>
              <a:gd name="connsiteY307" fmla="*/ 4262774 h 4454665"/>
              <a:gd name="connsiteX308" fmla="*/ 11821391 w 12192000"/>
              <a:gd name="connsiteY308" fmla="*/ 4252383 h 4454665"/>
              <a:gd name="connsiteX309" fmla="*/ 11823448 w 12192000"/>
              <a:gd name="connsiteY309" fmla="*/ 4250304 h 4454665"/>
              <a:gd name="connsiteX310" fmla="*/ 11823448 w 12192000"/>
              <a:gd name="connsiteY310" fmla="*/ 4248226 h 4454665"/>
              <a:gd name="connsiteX311" fmla="*/ 11809052 w 12192000"/>
              <a:gd name="connsiteY311" fmla="*/ 4200421 h 4454665"/>
              <a:gd name="connsiteX312" fmla="*/ 11825504 w 12192000"/>
              <a:gd name="connsiteY312" fmla="*/ 4185872 h 4454665"/>
              <a:gd name="connsiteX313" fmla="*/ 11870748 w 12192000"/>
              <a:gd name="connsiteY313" fmla="*/ 4212892 h 4454665"/>
              <a:gd name="connsiteX314" fmla="*/ 11872805 w 12192000"/>
              <a:gd name="connsiteY314" fmla="*/ 4212892 h 4454665"/>
              <a:gd name="connsiteX315" fmla="*/ 11887201 w 12192000"/>
              <a:gd name="connsiteY315" fmla="*/ 4196265 h 4454665"/>
              <a:gd name="connsiteX316" fmla="*/ 11889257 w 12192000"/>
              <a:gd name="connsiteY316" fmla="*/ 4196265 h 4454665"/>
              <a:gd name="connsiteX317" fmla="*/ 11862522 w 12192000"/>
              <a:gd name="connsiteY317" fmla="*/ 4150539 h 4454665"/>
              <a:gd name="connsiteX318" fmla="*/ 11874861 w 12192000"/>
              <a:gd name="connsiteY318" fmla="*/ 4131833 h 4454665"/>
              <a:gd name="connsiteX319" fmla="*/ 11926275 w 12192000"/>
              <a:gd name="connsiteY319" fmla="*/ 4146381 h 4454665"/>
              <a:gd name="connsiteX320" fmla="*/ 11928331 w 12192000"/>
              <a:gd name="connsiteY320" fmla="*/ 4144303 h 4454665"/>
              <a:gd name="connsiteX321" fmla="*/ 11938614 w 12192000"/>
              <a:gd name="connsiteY321" fmla="*/ 4125597 h 4454665"/>
              <a:gd name="connsiteX322" fmla="*/ 11938614 w 12192000"/>
              <a:gd name="connsiteY322" fmla="*/ 4123519 h 4454665"/>
              <a:gd name="connsiteX323" fmla="*/ 11901596 w 12192000"/>
              <a:gd name="connsiteY323" fmla="*/ 4088184 h 4454665"/>
              <a:gd name="connsiteX324" fmla="*/ 11909822 w 12192000"/>
              <a:gd name="connsiteY324" fmla="*/ 4067401 h 4454665"/>
              <a:gd name="connsiteX325" fmla="*/ 11961236 w 12192000"/>
              <a:gd name="connsiteY325" fmla="*/ 4067401 h 4454665"/>
              <a:gd name="connsiteX326" fmla="*/ 11963292 w 12192000"/>
              <a:gd name="connsiteY326" fmla="*/ 4067401 h 4454665"/>
              <a:gd name="connsiteX327" fmla="*/ 11967405 w 12192000"/>
              <a:gd name="connsiteY327" fmla="*/ 4046616 h 4454665"/>
              <a:gd name="connsiteX328" fmla="*/ 11967405 w 12192000"/>
              <a:gd name="connsiteY328" fmla="*/ 4044537 h 4454665"/>
              <a:gd name="connsiteX329" fmla="*/ 11922162 w 12192000"/>
              <a:gd name="connsiteY329" fmla="*/ 4017517 h 4454665"/>
              <a:gd name="connsiteX330" fmla="*/ 11926275 w 12192000"/>
              <a:gd name="connsiteY330" fmla="*/ 3996733 h 4454665"/>
              <a:gd name="connsiteX331" fmla="*/ 11975632 w 12192000"/>
              <a:gd name="connsiteY331" fmla="*/ 3982184 h 4454665"/>
              <a:gd name="connsiteX332" fmla="*/ 11977688 w 12192000"/>
              <a:gd name="connsiteY332" fmla="*/ 3982184 h 4454665"/>
              <a:gd name="connsiteX333" fmla="*/ 11977688 w 12192000"/>
              <a:gd name="connsiteY333" fmla="*/ 3969713 h 4454665"/>
              <a:gd name="connsiteX334" fmla="*/ 11977688 w 12192000"/>
              <a:gd name="connsiteY334" fmla="*/ 3959320 h 4454665"/>
              <a:gd name="connsiteX335" fmla="*/ 11975632 w 12192000"/>
              <a:gd name="connsiteY335" fmla="*/ 3959320 h 4454665"/>
              <a:gd name="connsiteX336" fmla="*/ 11926275 w 12192000"/>
              <a:gd name="connsiteY336" fmla="*/ 3944772 h 4454665"/>
              <a:gd name="connsiteX337" fmla="*/ 11924218 w 12192000"/>
              <a:gd name="connsiteY337" fmla="*/ 3923987 h 4454665"/>
              <a:gd name="connsiteX338" fmla="*/ 11967405 w 12192000"/>
              <a:gd name="connsiteY338" fmla="*/ 3896967 h 4454665"/>
              <a:gd name="connsiteX339" fmla="*/ 11969462 w 12192000"/>
              <a:gd name="connsiteY339" fmla="*/ 3896967 h 4454665"/>
              <a:gd name="connsiteX340" fmla="*/ 11969462 w 12192000"/>
              <a:gd name="connsiteY340" fmla="*/ 3894888 h 4454665"/>
              <a:gd name="connsiteX341" fmla="*/ 11963292 w 12192000"/>
              <a:gd name="connsiteY341" fmla="*/ 3874104 h 4454665"/>
              <a:gd name="connsiteX342" fmla="*/ 11961236 w 12192000"/>
              <a:gd name="connsiteY342" fmla="*/ 3874104 h 4454665"/>
              <a:gd name="connsiteX343" fmla="*/ 11909822 w 12192000"/>
              <a:gd name="connsiteY343" fmla="*/ 3874104 h 4454665"/>
              <a:gd name="connsiteX344" fmla="*/ 11901596 w 12192000"/>
              <a:gd name="connsiteY344" fmla="*/ 3853320 h 4454665"/>
              <a:gd name="connsiteX345" fmla="*/ 11938614 w 12192000"/>
              <a:gd name="connsiteY345" fmla="*/ 3815908 h 4454665"/>
              <a:gd name="connsiteX346" fmla="*/ 11938614 w 12192000"/>
              <a:gd name="connsiteY346" fmla="*/ 3813829 h 4454665"/>
              <a:gd name="connsiteX347" fmla="*/ 11928331 w 12192000"/>
              <a:gd name="connsiteY347" fmla="*/ 3795123 h 4454665"/>
              <a:gd name="connsiteX348" fmla="*/ 11926275 w 12192000"/>
              <a:gd name="connsiteY348" fmla="*/ 3795123 h 4454665"/>
              <a:gd name="connsiteX349" fmla="*/ 11876918 w 12192000"/>
              <a:gd name="connsiteY349" fmla="*/ 3807594 h 4454665"/>
              <a:gd name="connsiteX350" fmla="*/ 11862522 w 12192000"/>
              <a:gd name="connsiteY350" fmla="*/ 3790966 h 4454665"/>
              <a:gd name="connsiteX351" fmla="*/ 11889257 w 12192000"/>
              <a:gd name="connsiteY351" fmla="*/ 3745240 h 4454665"/>
              <a:gd name="connsiteX352" fmla="*/ 11889257 w 12192000"/>
              <a:gd name="connsiteY352" fmla="*/ 3743162 h 4454665"/>
              <a:gd name="connsiteX353" fmla="*/ 11872805 w 12192000"/>
              <a:gd name="connsiteY353" fmla="*/ 3728612 h 4454665"/>
              <a:gd name="connsiteX354" fmla="*/ 11827561 w 12192000"/>
              <a:gd name="connsiteY354" fmla="*/ 3753554 h 4454665"/>
              <a:gd name="connsiteX355" fmla="*/ 11809052 w 12192000"/>
              <a:gd name="connsiteY355" fmla="*/ 3741083 h 4454665"/>
              <a:gd name="connsiteX356" fmla="*/ 11823448 w 12192000"/>
              <a:gd name="connsiteY356" fmla="*/ 3691200 h 4454665"/>
              <a:gd name="connsiteX357" fmla="*/ 11823448 w 12192000"/>
              <a:gd name="connsiteY357" fmla="*/ 3689122 h 4454665"/>
              <a:gd name="connsiteX358" fmla="*/ 11804939 w 12192000"/>
              <a:gd name="connsiteY358" fmla="*/ 3678730 h 4454665"/>
              <a:gd name="connsiteX359" fmla="*/ 11802882 w 12192000"/>
              <a:gd name="connsiteY359" fmla="*/ 3676651 h 4454665"/>
              <a:gd name="connsiteX360" fmla="*/ 11802882 w 12192000"/>
              <a:gd name="connsiteY360" fmla="*/ 3678730 h 4454665"/>
              <a:gd name="connsiteX361" fmla="*/ 11765865 w 12192000"/>
              <a:gd name="connsiteY361" fmla="*/ 3714063 h 4454665"/>
              <a:gd name="connsiteX362" fmla="*/ 11745300 w 12192000"/>
              <a:gd name="connsiteY362" fmla="*/ 3705750 h 4454665"/>
              <a:gd name="connsiteX363" fmla="*/ 11749412 w 12192000"/>
              <a:gd name="connsiteY363" fmla="*/ 3678730 h 4454665"/>
              <a:gd name="connsiteX364" fmla="*/ 11745300 w 12192000"/>
              <a:gd name="connsiteY364" fmla="*/ 3653788 h 4454665"/>
              <a:gd name="connsiteX365" fmla="*/ 11745300 w 12192000"/>
              <a:gd name="connsiteY365" fmla="*/ 3651710 h 4454665"/>
              <a:gd name="connsiteX366" fmla="*/ 11743243 w 12192000"/>
              <a:gd name="connsiteY366" fmla="*/ 3651710 h 4454665"/>
              <a:gd name="connsiteX367" fmla="*/ 11722678 w 12192000"/>
              <a:gd name="connsiteY367" fmla="*/ 3647553 h 4454665"/>
              <a:gd name="connsiteX368" fmla="*/ 11695943 w 12192000"/>
              <a:gd name="connsiteY368" fmla="*/ 3693279 h 4454665"/>
              <a:gd name="connsiteX369" fmla="*/ 11673321 w 12192000"/>
              <a:gd name="connsiteY369" fmla="*/ 3689122 h 4454665"/>
              <a:gd name="connsiteX370" fmla="*/ 11660982 w 12192000"/>
              <a:gd name="connsiteY370" fmla="*/ 3639239 h 4454665"/>
              <a:gd name="connsiteX371" fmla="*/ 11658925 w 12192000"/>
              <a:gd name="connsiteY371" fmla="*/ 3639239 h 4454665"/>
              <a:gd name="connsiteX372" fmla="*/ 11638359 w 12192000"/>
              <a:gd name="connsiteY372" fmla="*/ 3639239 h 4454665"/>
              <a:gd name="connsiteX373" fmla="*/ 11636303 w 12192000"/>
              <a:gd name="connsiteY373" fmla="*/ 3639239 h 4454665"/>
              <a:gd name="connsiteX374" fmla="*/ 0 w 12192000"/>
              <a:gd name="connsiteY374" fmla="*/ 0 h 4454665"/>
              <a:gd name="connsiteX375" fmla="*/ 12192000 w 12192000"/>
              <a:gd name="connsiteY375" fmla="*/ 0 h 4454665"/>
              <a:gd name="connsiteX376" fmla="*/ 12192000 w 12192000"/>
              <a:gd name="connsiteY376" fmla="*/ 4454665 h 4454665"/>
              <a:gd name="connsiteX377" fmla="*/ 4539049 w 12192000"/>
              <a:gd name="connsiteY377" fmla="*/ 4454665 h 4454665"/>
              <a:gd name="connsiteX378" fmla="*/ 0 w 12192000"/>
              <a:gd name="connsiteY378" fmla="*/ 4454665 h 4454665"/>
              <a:gd name="connsiteX379" fmla="*/ 0 w 12192000"/>
              <a:gd name="connsiteY379" fmla="*/ 3869778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4454665">
                <a:moveTo>
                  <a:pt x="11603402" y="4036670"/>
                </a:moveTo>
                <a:cubicBezTo>
                  <a:pt x="11607483" y="4034586"/>
                  <a:pt x="11609524" y="4034586"/>
                  <a:pt x="11613605" y="4036670"/>
                </a:cubicBezTo>
                <a:cubicBezTo>
                  <a:pt x="11615645" y="4038755"/>
                  <a:pt x="11617686" y="4040839"/>
                  <a:pt x="11617686" y="4045008"/>
                </a:cubicBezTo>
                <a:cubicBezTo>
                  <a:pt x="11623808" y="4147152"/>
                  <a:pt x="11623808" y="4147152"/>
                  <a:pt x="11623808" y="4147152"/>
                </a:cubicBezTo>
                <a:cubicBezTo>
                  <a:pt x="11625848" y="4153405"/>
                  <a:pt x="11623808" y="4155490"/>
                  <a:pt x="11621767" y="4157574"/>
                </a:cubicBezTo>
                <a:cubicBezTo>
                  <a:pt x="11619727" y="4159659"/>
                  <a:pt x="11617686" y="4157574"/>
                  <a:pt x="11615645" y="4157574"/>
                </a:cubicBezTo>
                <a:cubicBezTo>
                  <a:pt x="11570752" y="4147152"/>
                  <a:pt x="11540142" y="4128390"/>
                  <a:pt x="11509533" y="4095038"/>
                </a:cubicBezTo>
                <a:cubicBezTo>
                  <a:pt x="11507492" y="4092954"/>
                  <a:pt x="11505451" y="4090869"/>
                  <a:pt x="11505451" y="4088785"/>
                </a:cubicBezTo>
                <a:cubicBezTo>
                  <a:pt x="11505451" y="4088785"/>
                  <a:pt x="11505451" y="4088785"/>
                  <a:pt x="11505451" y="4086699"/>
                </a:cubicBezTo>
                <a:cubicBezTo>
                  <a:pt x="11505451" y="4084615"/>
                  <a:pt x="11509533" y="4082530"/>
                  <a:pt x="11511573" y="4082530"/>
                </a:cubicBezTo>
                <a:cubicBezTo>
                  <a:pt x="11603402" y="4036670"/>
                  <a:pt x="11603402" y="4036670"/>
                  <a:pt x="11603402" y="4036670"/>
                </a:cubicBezTo>
                <a:close/>
                <a:moveTo>
                  <a:pt x="11686136" y="4034586"/>
                </a:moveTo>
                <a:cubicBezTo>
                  <a:pt x="11690256" y="4034586"/>
                  <a:pt x="11692317" y="4034586"/>
                  <a:pt x="11696438" y="4034586"/>
                </a:cubicBezTo>
                <a:cubicBezTo>
                  <a:pt x="11787097" y="4080352"/>
                  <a:pt x="11787097" y="4080352"/>
                  <a:pt x="11787097" y="4080352"/>
                </a:cubicBezTo>
                <a:cubicBezTo>
                  <a:pt x="11791218" y="4082432"/>
                  <a:pt x="11793278" y="4084512"/>
                  <a:pt x="11795339" y="4086593"/>
                </a:cubicBezTo>
                <a:cubicBezTo>
                  <a:pt x="11795339" y="4088673"/>
                  <a:pt x="11793278" y="4090753"/>
                  <a:pt x="11791218" y="4092833"/>
                </a:cubicBezTo>
                <a:cubicBezTo>
                  <a:pt x="11760312" y="4126117"/>
                  <a:pt x="11727344" y="4144840"/>
                  <a:pt x="11684076" y="4155241"/>
                </a:cubicBezTo>
                <a:cubicBezTo>
                  <a:pt x="11679954" y="4157321"/>
                  <a:pt x="11677894" y="4157321"/>
                  <a:pt x="11675833" y="4155241"/>
                </a:cubicBezTo>
                <a:cubicBezTo>
                  <a:pt x="11673773" y="4153161"/>
                  <a:pt x="11673773" y="4149000"/>
                  <a:pt x="11673773" y="4146920"/>
                </a:cubicBezTo>
                <a:cubicBezTo>
                  <a:pt x="11682015" y="4042907"/>
                  <a:pt x="11682015" y="4042907"/>
                  <a:pt x="11682015" y="4042907"/>
                </a:cubicBezTo>
                <a:cubicBezTo>
                  <a:pt x="11682015" y="4040827"/>
                  <a:pt x="11684076" y="4036666"/>
                  <a:pt x="11686136" y="4034586"/>
                </a:cubicBezTo>
                <a:close/>
                <a:moveTo>
                  <a:pt x="10868401" y="3994843"/>
                </a:moveTo>
                <a:cubicBezTo>
                  <a:pt x="10868401" y="3994843"/>
                  <a:pt x="10868401" y="3994843"/>
                  <a:pt x="10868401" y="4038046"/>
                </a:cubicBezTo>
                <a:cubicBezTo>
                  <a:pt x="10868401" y="4038046"/>
                  <a:pt x="10841333" y="4046275"/>
                  <a:pt x="10820512" y="4046275"/>
                </a:cubicBezTo>
                <a:cubicBezTo>
                  <a:pt x="10803855" y="4046275"/>
                  <a:pt x="10801773" y="4029817"/>
                  <a:pt x="10801773" y="4021588"/>
                </a:cubicBezTo>
                <a:cubicBezTo>
                  <a:pt x="10801773" y="4007187"/>
                  <a:pt x="10810102" y="3998958"/>
                  <a:pt x="10826759" y="3996901"/>
                </a:cubicBezTo>
                <a:close/>
                <a:moveTo>
                  <a:pt x="10518900" y="3924709"/>
                </a:moveTo>
                <a:cubicBezTo>
                  <a:pt x="10547537" y="3924709"/>
                  <a:pt x="10559811" y="3941316"/>
                  <a:pt x="10559811" y="3984908"/>
                </a:cubicBezTo>
                <a:cubicBezTo>
                  <a:pt x="10559811" y="4022272"/>
                  <a:pt x="10553675" y="4045106"/>
                  <a:pt x="10518900" y="4045106"/>
                </a:cubicBezTo>
                <a:cubicBezTo>
                  <a:pt x="10484125" y="4045106"/>
                  <a:pt x="10477988" y="4022272"/>
                  <a:pt x="10477988" y="3984908"/>
                </a:cubicBezTo>
                <a:cubicBezTo>
                  <a:pt x="10477988" y="3941316"/>
                  <a:pt x="10488216" y="3924709"/>
                  <a:pt x="10518900" y="3924709"/>
                </a:cubicBezTo>
                <a:close/>
                <a:moveTo>
                  <a:pt x="11673123" y="3916397"/>
                </a:moveTo>
                <a:cubicBezTo>
                  <a:pt x="11675950" y="3915878"/>
                  <a:pt x="11679033" y="3916397"/>
                  <a:pt x="11682116" y="3917436"/>
                </a:cubicBezTo>
                <a:cubicBezTo>
                  <a:pt x="11698562" y="3929905"/>
                  <a:pt x="11708840" y="3948607"/>
                  <a:pt x="11708840" y="3969387"/>
                </a:cubicBezTo>
                <a:cubicBezTo>
                  <a:pt x="11708840" y="4000558"/>
                  <a:pt x="11682116" y="4027572"/>
                  <a:pt x="11649226" y="4027572"/>
                </a:cubicBezTo>
                <a:cubicBezTo>
                  <a:pt x="11616336" y="4027572"/>
                  <a:pt x="11589612" y="4000558"/>
                  <a:pt x="11589612" y="3969387"/>
                </a:cubicBezTo>
                <a:cubicBezTo>
                  <a:pt x="11589612" y="3948607"/>
                  <a:pt x="11599890" y="3929905"/>
                  <a:pt x="11616336" y="3919515"/>
                </a:cubicBezTo>
                <a:cubicBezTo>
                  <a:pt x="11622503" y="3915358"/>
                  <a:pt x="11628669" y="3915358"/>
                  <a:pt x="11632781" y="3921592"/>
                </a:cubicBezTo>
                <a:cubicBezTo>
                  <a:pt x="11636892" y="3927827"/>
                  <a:pt x="11634837" y="3934060"/>
                  <a:pt x="11630725" y="3938217"/>
                </a:cubicBezTo>
                <a:cubicBezTo>
                  <a:pt x="11620447" y="3944451"/>
                  <a:pt x="11614280" y="3956919"/>
                  <a:pt x="11614280" y="3969387"/>
                </a:cubicBezTo>
                <a:cubicBezTo>
                  <a:pt x="11614280" y="3988090"/>
                  <a:pt x="11630725" y="4004714"/>
                  <a:pt x="11649226" y="4004714"/>
                </a:cubicBezTo>
                <a:cubicBezTo>
                  <a:pt x="11667727" y="4004714"/>
                  <a:pt x="11684172" y="3988090"/>
                  <a:pt x="11684172" y="3969387"/>
                </a:cubicBezTo>
                <a:cubicBezTo>
                  <a:pt x="11684172" y="3956919"/>
                  <a:pt x="11678005" y="3944451"/>
                  <a:pt x="11667727" y="3938217"/>
                </a:cubicBezTo>
                <a:cubicBezTo>
                  <a:pt x="11663616" y="3934060"/>
                  <a:pt x="11661560" y="3927827"/>
                  <a:pt x="11665671" y="3921592"/>
                </a:cubicBezTo>
                <a:cubicBezTo>
                  <a:pt x="11667727" y="3918476"/>
                  <a:pt x="11670297" y="3916917"/>
                  <a:pt x="11673123" y="3916397"/>
                </a:cubicBezTo>
                <a:close/>
                <a:moveTo>
                  <a:pt x="11822057" y="3901331"/>
                </a:moveTo>
                <a:cubicBezTo>
                  <a:pt x="11824124" y="3901331"/>
                  <a:pt x="11826190" y="3905483"/>
                  <a:pt x="11826190" y="3907560"/>
                </a:cubicBezTo>
                <a:cubicBezTo>
                  <a:pt x="11838588" y="3951158"/>
                  <a:pt x="11838588" y="3988528"/>
                  <a:pt x="11826190" y="4032127"/>
                </a:cubicBezTo>
                <a:cubicBezTo>
                  <a:pt x="11824124" y="4036279"/>
                  <a:pt x="11824124" y="4038355"/>
                  <a:pt x="11822057" y="4038355"/>
                </a:cubicBezTo>
                <a:cubicBezTo>
                  <a:pt x="11817924" y="4040431"/>
                  <a:pt x="11815858" y="4038355"/>
                  <a:pt x="11813791" y="4036279"/>
                </a:cubicBezTo>
                <a:cubicBezTo>
                  <a:pt x="11729066" y="3978147"/>
                  <a:pt x="11729066" y="3978147"/>
                  <a:pt x="11729066" y="3978147"/>
                </a:cubicBezTo>
                <a:cubicBezTo>
                  <a:pt x="11724933" y="3976072"/>
                  <a:pt x="11722867" y="3973995"/>
                  <a:pt x="11722867" y="3969843"/>
                </a:cubicBezTo>
                <a:cubicBezTo>
                  <a:pt x="11722867" y="3967767"/>
                  <a:pt x="11724933" y="3963615"/>
                  <a:pt x="11729066" y="3961539"/>
                </a:cubicBezTo>
                <a:cubicBezTo>
                  <a:pt x="11813791" y="3903408"/>
                  <a:pt x="11813791" y="3903408"/>
                  <a:pt x="11813791" y="3903408"/>
                </a:cubicBezTo>
                <a:cubicBezTo>
                  <a:pt x="11815858" y="3901331"/>
                  <a:pt x="11819991" y="3901331"/>
                  <a:pt x="11822057" y="3901331"/>
                </a:cubicBezTo>
                <a:close/>
                <a:moveTo>
                  <a:pt x="11476229" y="3901331"/>
                </a:moveTo>
                <a:cubicBezTo>
                  <a:pt x="11480320" y="3901331"/>
                  <a:pt x="11482366" y="3903408"/>
                  <a:pt x="11484412" y="3905483"/>
                </a:cubicBezTo>
                <a:cubicBezTo>
                  <a:pt x="11568280" y="3961539"/>
                  <a:pt x="11568280" y="3961539"/>
                  <a:pt x="11568280" y="3961539"/>
                </a:cubicBezTo>
                <a:cubicBezTo>
                  <a:pt x="11572371" y="3963615"/>
                  <a:pt x="11574417" y="3967767"/>
                  <a:pt x="11574417" y="3969843"/>
                </a:cubicBezTo>
                <a:cubicBezTo>
                  <a:pt x="11574417" y="3973995"/>
                  <a:pt x="11572371" y="3976072"/>
                  <a:pt x="11568280" y="3978147"/>
                </a:cubicBezTo>
                <a:lnTo>
                  <a:pt x="11484412" y="4036279"/>
                </a:lnTo>
                <a:cubicBezTo>
                  <a:pt x="11480320" y="4038355"/>
                  <a:pt x="11478275" y="4040431"/>
                  <a:pt x="11476229" y="4038355"/>
                </a:cubicBezTo>
                <a:cubicBezTo>
                  <a:pt x="11474184" y="4038355"/>
                  <a:pt x="11472138" y="4036279"/>
                  <a:pt x="11472138" y="4032127"/>
                </a:cubicBezTo>
                <a:cubicBezTo>
                  <a:pt x="11459865" y="3988528"/>
                  <a:pt x="11459865" y="3953234"/>
                  <a:pt x="11472138" y="3907560"/>
                </a:cubicBezTo>
                <a:cubicBezTo>
                  <a:pt x="11472138" y="3905483"/>
                  <a:pt x="11474184" y="3903408"/>
                  <a:pt x="11476229" y="3901331"/>
                </a:cubicBezTo>
                <a:close/>
                <a:moveTo>
                  <a:pt x="11088184" y="3890811"/>
                </a:moveTo>
                <a:cubicBezTo>
                  <a:pt x="11086131" y="3890811"/>
                  <a:pt x="11084078" y="3890811"/>
                  <a:pt x="11082024" y="3892889"/>
                </a:cubicBezTo>
                <a:cubicBezTo>
                  <a:pt x="11079972" y="3894966"/>
                  <a:pt x="11079972" y="3897043"/>
                  <a:pt x="11079972" y="3899119"/>
                </a:cubicBezTo>
                <a:cubicBezTo>
                  <a:pt x="11121033" y="4056970"/>
                  <a:pt x="11121033" y="4056970"/>
                  <a:pt x="11121033" y="4056970"/>
                </a:cubicBezTo>
                <a:cubicBezTo>
                  <a:pt x="11123086" y="4065278"/>
                  <a:pt x="11131299" y="4077739"/>
                  <a:pt x="11145670" y="4077739"/>
                </a:cubicBezTo>
                <a:cubicBezTo>
                  <a:pt x="11153882" y="4077739"/>
                  <a:pt x="11153882" y="4077739"/>
                  <a:pt x="11153882" y="4077739"/>
                </a:cubicBezTo>
                <a:cubicBezTo>
                  <a:pt x="11151829" y="4081893"/>
                  <a:pt x="11151829" y="4083971"/>
                  <a:pt x="11149776" y="4086047"/>
                </a:cubicBezTo>
                <a:cubicBezTo>
                  <a:pt x="11149776" y="4088124"/>
                  <a:pt x="11149776" y="4088124"/>
                  <a:pt x="11149776" y="4088124"/>
                </a:cubicBezTo>
                <a:cubicBezTo>
                  <a:pt x="11147723" y="4094356"/>
                  <a:pt x="11145670" y="4106817"/>
                  <a:pt x="11125139" y="4106817"/>
                </a:cubicBezTo>
                <a:cubicBezTo>
                  <a:pt x="11090237" y="4104740"/>
                  <a:pt x="11090237" y="4104740"/>
                  <a:pt x="11090237" y="4104740"/>
                </a:cubicBezTo>
                <a:cubicBezTo>
                  <a:pt x="11088184" y="4102663"/>
                  <a:pt x="11086131" y="4104740"/>
                  <a:pt x="11084078" y="4106817"/>
                </a:cubicBezTo>
                <a:cubicBezTo>
                  <a:pt x="11082024" y="4106817"/>
                  <a:pt x="11082024" y="4108894"/>
                  <a:pt x="11082024" y="4110971"/>
                </a:cubicBezTo>
                <a:cubicBezTo>
                  <a:pt x="11082024" y="4129664"/>
                  <a:pt x="11082024" y="4129664"/>
                  <a:pt x="11082024" y="4129664"/>
                </a:cubicBezTo>
                <a:cubicBezTo>
                  <a:pt x="11082024" y="4133818"/>
                  <a:pt x="11084078" y="4135895"/>
                  <a:pt x="11088184" y="4135895"/>
                </a:cubicBezTo>
                <a:cubicBezTo>
                  <a:pt x="11098449" y="4140048"/>
                  <a:pt x="11118980" y="4142125"/>
                  <a:pt x="11135404" y="4142125"/>
                </a:cubicBezTo>
                <a:cubicBezTo>
                  <a:pt x="11135404" y="4142125"/>
                  <a:pt x="11135404" y="4142125"/>
                  <a:pt x="11137458" y="4142125"/>
                </a:cubicBezTo>
                <a:cubicBezTo>
                  <a:pt x="11164148" y="4142125"/>
                  <a:pt x="11182625" y="4125510"/>
                  <a:pt x="11190838" y="4090201"/>
                </a:cubicBezTo>
                <a:cubicBezTo>
                  <a:pt x="11201103" y="4050738"/>
                  <a:pt x="11215474" y="3998814"/>
                  <a:pt x="11223687" y="3961429"/>
                </a:cubicBezTo>
                <a:cubicBezTo>
                  <a:pt x="11227793" y="3944813"/>
                  <a:pt x="11231899" y="3930274"/>
                  <a:pt x="11236005" y="3919889"/>
                </a:cubicBezTo>
                <a:cubicBezTo>
                  <a:pt x="11240111" y="3899119"/>
                  <a:pt x="11240111" y="3899119"/>
                  <a:pt x="11240111" y="3899119"/>
                </a:cubicBezTo>
                <a:cubicBezTo>
                  <a:pt x="11240111" y="3897043"/>
                  <a:pt x="11240111" y="3894966"/>
                  <a:pt x="11238058" y="3892889"/>
                </a:cubicBezTo>
                <a:cubicBezTo>
                  <a:pt x="11238058" y="3890811"/>
                  <a:pt x="11236005" y="3890811"/>
                  <a:pt x="11233952" y="3890811"/>
                </a:cubicBezTo>
                <a:cubicBezTo>
                  <a:pt x="11205209" y="3890811"/>
                  <a:pt x="11205209" y="3890811"/>
                  <a:pt x="11205209" y="3890811"/>
                </a:cubicBezTo>
                <a:cubicBezTo>
                  <a:pt x="11203156" y="3890811"/>
                  <a:pt x="11199050" y="3892889"/>
                  <a:pt x="11199050" y="3894966"/>
                </a:cubicBezTo>
                <a:cubicBezTo>
                  <a:pt x="11162094" y="4036200"/>
                  <a:pt x="11162094" y="4036200"/>
                  <a:pt x="11162094" y="4036200"/>
                </a:cubicBezTo>
                <a:cubicBezTo>
                  <a:pt x="11160041" y="4036200"/>
                  <a:pt x="11160041" y="4036200"/>
                  <a:pt x="11160041" y="4036200"/>
                </a:cubicBezTo>
                <a:cubicBezTo>
                  <a:pt x="11121033" y="3894966"/>
                  <a:pt x="11121033" y="3894966"/>
                  <a:pt x="11121033" y="3894966"/>
                </a:cubicBezTo>
                <a:cubicBezTo>
                  <a:pt x="11121033" y="3892889"/>
                  <a:pt x="11118980" y="3890811"/>
                  <a:pt x="11114874" y="3890811"/>
                </a:cubicBezTo>
                <a:cubicBezTo>
                  <a:pt x="11088184" y="3890811"/>
                  <a:pt x="11088184" y="3890811"/>
                  <a:pt x="11088184" y="3890811"/>
                </a:cubicBezTo>
                <a:close/>
                <a:moveTo>
                  <a:pt x="11048412" y="3888474"/>
                </a:moveTo>
                <a:cubicBezTo>
                  <a:pt x="11030001" y="3888474"/>
                  <a:pt x="11011591" y="3900959"/>
                  <a:pt x="10999317" y="3909283"/>
                </a:cubicBezTo>
                <a:cubicBezTo>
                  <a:pt x="10999317" y="3896798"/>
                  <a:pt x="10999317" y="3896798"/>
                  <a:pt x="10999317" y="3896798"/>
                </a:cubicBezTo>
                <a:cubicBezTo>
                  <a:pt x="10999317" y="3892635"/>
                  <a:pt x="10997272" y="3890555"/>
                  <a:pt x="10993181" y="3890555"/>
                </a:cubicBezTo>
                <a:cubicBezTo>
                  <a:pt x="10964542" y="3890555"/>
                  <a:pt x="10964542" y="3890555"/>
                  <a:pt x="10964542" y="3890555"/>
                </a:cubicBezTo>
                <a:cubicBezTo>
                  <a:pt x="10960451" y="3890555"/>
                  <a:pt x="10958406" y="3892635"/>
                  <a:pt x="10958406" y="3896798"/>
                </a:cubicBezTo>
                <a:cubicBezTo>
                  <a:pt x="10958406" y="4071593"/>
                  <a:pt x="10958406" y="4071593"/>
                  <a:pt x="10958406" y="4071593"/>
                </a:cubicBezTo>
                <a:cubicBezTo>
                  <a:pt x="10958406" y="4075755"/>
                  <a:pt x="10960451" y="4077836"/>
                  <a:pt x="10964542" y="4077836"/>
                </a:cubicBezTo>
                <a:cubicBezTo>
                  <a:pt x="10993181" y="4077836"/>
                  <a:pt x="10993181" y="4077836"/>
                  <a:pt x="10993181" y="4077836"/>
                </a:cubicBezTo>
                <a:cubicBezTo>
                  <a:pt x="10997272" y="4077836"/>
                  <a:pt x="10999317" y="4075755"/>
                  <a:pt x="10999317" y="4071593"/>
                </a:cubicBezTo>
                <a:cubicBezTo>
                  <a:pt x="10999317" y="3950901"/>
                  <a:pt x="10999317" y="3950901"/>
                  <a:pt x="10999317" y="3950901"/>
                </a:cubicBezTo>
                <a:cubicBezTo>
                  <a:pt x="11007500" y="3944658"/>
                  <a:pt x="11025910" y="3930092"/>
                  <a:pt x="11050457" y="3928011"/>
                </a:cubicBezTo>
                <a:cubicBezTo>
                  <a:pt x="11054548" y="3928011"/>
                  <a:pt x="11056594" y="3923849"/>
                  <a:pt x="11056594" y="3921768"/>
                </a:cubicBezTo>
                <a:cubicBezTo>
                  <a:pt x="11056594" y="3894717"/>
                  <a:pt x="11056594" y="3894717"/>
                  <a:pt x="11056594" y="3894717"/>
                </a:cubicBezTo>
                <a:cubicBezTo>
                  <a:pt x="11056594" y="3892635"/>
                  <a:pt x="11056594" y="3890555"/>
                  <a:pt x="11054548" y="3890555"/>
                </a:cubicBezTo>
                <a:cubicBezTo>
                  <a:pt x="11052503" y="3888474"/>
                  <a:pt x="11050457" y="3888474"/>
                  <a:pt x="11048412" y="3888474"/>
                </a:cubicBezTo>
                <a:close/>
                <a:moveTo>
                  <a:pt x="10847504" y="3884967"/>
                </a:moveTo>
                <a:cubicBezTo>
                  <a:pt x="10826811" y="3884967"/>
                  <a:pt x="10791633" y="3891205"/>
                  <a:pt x="10777148" y="3893285"/>
                </a:cubicBezTo>
                <a:cubicBezTo>
                  <a:pt x="10773009" y="3893285"/>
                  <a:pt x="10770940" y="3897443"/>
                  <a:pt x="10770940" y="3899523"/>
                </a:cubicBezTo>
                <a:cubicBezTo>
                  <a:pt x="10770940" y="3899523"/>
                  <a:pt x="10770940" y="3899523"/>
                  <a:pt x="10773009" y="3924476"/>
                </a:cubicBezTo>
                <a:cubicBezTo>
                  <a:pt x="10773009" y="3926555"/>
                  <a:pt x="10773009" y="3928635"/>
                  <a:pt x="10775079" y="3928635"/>
                </a:cubicBezTo>
                <a:cubicBezTo>
                  <a:pt x="10777148" y="3930714"/>
                  <a:pt x="10777148" y="3930714"/>
                  <a:pt x="10779217" y="3930714"/>
                </a:cubicBezTo>
                <a:cubicBezTo>
                  <a:pt x="10795771" y="3930714"/>
                  <a:pt x="10824741" y="3926555"/>
                  <a:pt x="10845434" y="3926555"/>
                </a:cubicBezTo>
                <a:cubicBezTo>
                  <a:pt x="10859918" y="3926555"/>
                  <a:pt x="10868196" y="3934873"/>
                  <a:pt x="10868196" y="3949429"/>
                </a:cubicBezTo>
                <a:cubicBezTo>
                  <a:pt x="10868196" y="3949429"/>
                  <a:pt x="10868196" y="3949429"/>
                  <a:pt x="10868196" y="3961905"/>
                </a:cubicBezTo>
                <a:cubicBezTo>
                  <a:pt x="10868196" y="3961905"/>
                  <a:pt x="10868196" y="3961905"/>
                  <a:pt x="10822672" y="3966064"/>
                </a:cubicBezTo>
                <a:cubicBezTo>
                  <a:pt x="10777148" y="3968144"/>
                  <a:pt x="10758524" y="3984779"/>
                  <a:pt x="10758524" y="4022208"/>
                </a:cubicBezTo>
                <a:cubicBezTo>
                  <a:pt x="10758524" y="4061717"/>
                  <a:pt x="10779217" y="4082511"/>
                  <a:pt x="10814395" y="4082511"/>
                </a:cubicBezTo>
                <a:cubicBezTo>
                  <a:pt x="10843365" y="4082511"/>
                  <a:pt x="10874404" y="4070035"/>
                  <a:pt x="10874404" y="4070035"/>
                </a:cubicBezTo>
                <a:cubicBezTo>
                  <a:pt x="10882681" y="4076273"/>
                  <a:pt x="10888889" y="4080432"/>
                  <a:pt x="10903374" y="4082511"/>
                </a:cubicBezTo>
                <a:cubicBezTo>
                  <a:pt x="10905443" y="4082511"/>
                  <a:pt x="10907512" y="4082511"/>
                  <a:pt x="10909582" y="4080432"/>
                </a:cubicBezTo>
                <a:cubicBezTo>
                  <a:pt x="10909582" y="4078352"/>
                  <a:pt x="10911651" y="4076273"/>
                  <a:pt x="10911651" y="4074194"/>
                </a:cubicBezTo>
                <a:cubicBezTo>
                  <a:pt x="10911651" y="4074194"/>
                  <a:pt x="10911651" y="4074194"/>
                  <a:pt x="10911651" y="3949429"/>
                </a:cubicBezTo>
                <a:cubicBezTo>
                  <a:pt x="10911651" y="3905761"/>
                  <a:pt x="10890958" y="3884967"/>
                  <a:pt x="10847504" y="3884967"/>
                </a:cubicBezTo>
                <a:close/>
                <a:moveTo>
                  <a:pt x="10518899" y="3884967"/>
                </a:moveTo>
                <a:cubicBezTo>
                  <a:pt x="10472419" y="3884967"/>
                  <a:pt x="10434738" y="3929188"/>
                  <a:pt x="10434738" y="3983739"/>
                </a:cubicBezTo>
                <a:cubicBezTo>
                  <a:pt x="10434738" y="4038290"/>
                  <a:pt x="10472419" y="4082511"/>
                  <a:pt x="10518899" y="4082511"/>
                </a:cubicBezTo>
                <a:cubicBezTo>
                  <a:pt x="10565380" y="4082511"/>
                  <a:pt x="10603060" y="4038290"/>
                  <a:pt x="10603060" y="3983739"/>
                </a:cubicBezTo>
                <a:cubicBezTo>
                  <a:pt x="10603060" y="3929188"/>
                  <a:pt x="10565380" y="3884967"/>
                  <a:pt x="10518899" y="3884967"/>
                </a:cubicBezTo>
                <a:close/>
                <a:moveTo>
                  <a:pt x="10302945" y="3859251"/>
                </a:moveTo>
                <a:cubicBezTo>
                  <a:pt x="10302945" y="3859251"/>
                  <a:pt x="10302945" y="3859251"/>
                  <a:pt x="10319310" y="3859251"/>
                </a:cubicBezTo>
                <a:cubicBezTo>
                  <a:pt x="10349994" y="3859251"/>
                  <a:pt x="10362267" y="3880168"/>
                  <a:pt x="10362267" y="3898993"/>
                </a:cubicBezTo>
                <a:cubicBezTo>
                  <a:pt x="10362267" y="3922003"/>
                  <a:pt x="10343857" y="3936644"/>
                  <a:pt x="10317264" y="3936644"/>
                </a:cubicBezTo>
                <a:cubicBezTo>
                  <a:pt x="10294763" y="3938736"/>
                  <a:pt x="10280444" y="3936644"/>
                  <a:pt x="10272261" y="3936644"/>
                </a:cubicBezTo>
                <a:cubicBezTo>
                  <a:pt x="10272261" y="3936644"/>
                  <a:pt x="10272261" y="3936644"/>
                  <a:pt x="10272261" y="3861343"/>
                </a:cubicBezTo>
                <a:cubicBezTo>
                  <a:pt x="10276353" y="3859251"/>
                  <a:pt x="10286581" y="3859251"/>
                  <a:pt x="10302945" y="3859251"/>
                </a:cubicBezTo>
                <a:close/>
                <a:moveTo>
                  <a:pt x="10679182" y="3847562"/>
                </a:moveTo>
                <a:cubicBezTo>
                  <a:pt x="10679182" y="3847562"/>
                  <a:pt x="10679182" y="3847562"/>
                  <a:pt x="10650472" y="3853806"/>
                </a:cubicBezTo>
                <a:cubicBezTo>
                  <a:pt x="10646371" y="3855888"/>
                  <a:pt x="10644320" y="3857970"/>
                  <a:pt x="10644320" y="3860050"/>
                </a:cubicBezTo>
                <a:cubicBezTo>
                  <a:pt x="10644320" y="3860050"/>
                  <a:pt x="10644320" y="3860050"/>
                  <a:pt x="10644320" y="3891272"/>
                </a:cubicBezTo>
                <a:cubicBezTo>
                  <a:pt x="10644320" y="3891272"/>
                  <a:pt x="10644320" y="3891272"/>
                  <a:pt x="10627914" y="3891272"/>
                </a:cubicBezTo>
                <a:cubicBezTo>
                  <a:pt x="10623813" y="3891272"/>
                  <a:pt x="10621762" y="3893354"/>
                  <a:pt x="10621762" y="3897517"/>
                </a:cubicBezTo>
                <a:cubicBezTo>
                  <a:pt x="10621762" y="3897517"/>
                  <a:pt x="10621762" y="3897517"/>
                  <a:pt x="10621762" y="3922495"/>
                </a:cubicBezTo>
                <a:cubicBezTo>
                  <a:pt x="10621762" y="3926658"/>
                  <a:pt x="10623813" y="3928739"/>
                  <a:pt x="10627914" y="3928739"/>
                </a:cubicBezTo>
                <a:cubicBezTo>
                  <a:pt x="10627914" y="3928739"/>
                  <a:pt x="10627914" y="3928739"/>
                  <a:pt x="10644320" y="3928739"/>
                </a:cubicBezTo>
                <a:cubicBezTo>
                  <a:pt x="10644320" y="3928739"/>
                  <a:pt x="10644320" y="3928739"/>
                  <a:pt x="10644320" y="4011998"/>
                </a:cubicBezTo>
                <a:cubicBezTo>
                  <a:pt x="10644320" y="4068197"/>
                  <a:pt x="10658675" y="4084849"/>
                  <a:pt x="10699689" y="4084849"/>
                </a:cubicBezTo>
                <a:cubicBezTo>
                  <a:pt x="10709943" y="4084849"/>
                  <a:pt x="10722247" y="4080686"/>
                  <a:pt x="10732500" y="4080686"/>
                </a:cubicBezTo>
                <a:cubicBezTo>
                  <a:pt x="10736602" y="4078605"/>
                  <a:pt x="10738652" y="4076523"/>
                  <a:pt x="10738652" y="4072360"/>
                </a:cubicBezTo>
                <a:cubicBezTo>
                  <a:pt x="10738652" y="4072360"/>
                  <a:pt x="10738652" y="4072360"/>
                  <a:pt x="10736602" y="4049464"/>
                </a:cubicBezTo>
                <a:cubicBezTo>
                  <a:pt x="10736602" y="4045301"/>
                  <a:pt x="10734551" y="4041138"/>
                  <a:pt x="10730449" y="4041138"/>
                </a:cubicBezTo>
                <a:cubicBezTo>
                  <a:pt x="10724297" y="4041138"/>
                  <a:pt x="10714044" y="4043220"/>
                  <a:pt x="10705841" y="4043220"/>
                </a:cubicBezTo>
                <a:cubicBezTo>
                  <a:pt x="10687385" y="4043220"/>
                  <a:pt x="10687385" y="4032813"/>
                  <a:pt x="10687385" y="4005753"/>
                </a:cubicBezTo>
                <a:cubicBezTo>
                  <a:pt x="10687385" y="4005753"/>
                  <a:pt x="10687385" y="4005753"/>
                  <a:pt x="10687385" y="3928739"/>
                </a:cubicBezTo>
                <a:cubicBezTo>
                  <a:pt x="10687385" y="3928739"/>
                  <a:pt x="10687385" y="3928739"/>
                  <a:pt x="10730449" y="3928739"/>
                </a:cubicBezTo>
                <a:cubicBezTo>
                  <a:pt x="10734551" y="3928739"/>
                  <a:pt x="10736602" y="3926658"/>
                  <a:pt x="10736602" y="3922495"/>
                </a:cubicBezTo>
                <a:cubicBezTo>
                  <a:pt x="10736602" y="3922495"/>
                  <a:pt x="10736602" y="3922495"/>
                  <a:pt x="10736602" y="3897517"/>
                </a:cubicBezTo>
                <a:cubicBezTo>
                  <a:pt x="10736602" y="3893354"/>
                  <a:pt x="10734551" y="3891272"/>
                  <a:pt x="10730449" y="3891272"/>
                </a:cubicBezTo>
                <a:cubicBezTo>
                  <a:pt x="10730449" y="3891272"/>
                  <a:pt x="10730449" y="3891272"/>
                  <a:pt x="10687385" y="3891272"/>
                </a:cubicBezTo>
                <a:cubicBezTo>
                  <a:pt x="10687385" y="3891272"/>
                  <a:pt x="10687385" y="3891272"/>
                  <a:pt x="10687385" y="3853806"/>
                </a:cubicBezTo>
                <a:cubicBezTo>
                  <a:pt x="10687385" y="3851725"/>
                  <a:pt x="10685334" y="3849643"/>
                  <a:pt x="10685334" y="3847562"/>
                </a:cubicBezTo>
                <a:cubicBezTo>
                  <a:pt x="10683283" y="3847562"/>
                  <a:pt x="10681232" y="3847562"/>
                  <a:pt x="10679182" y="3847562"/>
                </a:cubicBezTo>
                <a:close/>
                <a:moveTo>
                  <a:pt x="10313278" y="3818340"/>
                </a:moveTo>
                <a:cubicBezTo>
                  <a:pt x="10302968" y="3818340"/>
                  <a:pt x="10272038" y="3818340"/>
                  <a:pt x="10232861" y="3822492"/>
                </a:cubicBezTo>
                <a:cubicBezTo>
                  <a:pt x="10230798" y="3822492"/>
                  <a:pt x="10226674" y="3826644"/>
                  <a:pt x="10226674" y="3830796"/>
                </a:cubicBezTo>
                <a:cubicBezTo>
                  <a:pt x="10226674" y="3830796"/>
                  <a:pt x="10226674" y="3830796"/>
                  <a:pt x="10226674" y="4071608"/>
                </a:cubicBezTo>
                <a:cubicBezTo>
                  <a:pt x="10226674" y="4075760"/>
                  <a:pt x="10230798" y="4077836"/>
                  <a:pt x="10234922" y="4077836"/>
                </a:cubicBezTo>
                <a:cubicBezTo>
                  <a:pt x="10234922" y="4077836"/>
                  <a:pt x="10234922" y="4077836"/>
                  <a:pt x="10263790" y="4077836"/>
                </a:cubicBezTo>
                <a:cubicBezTo>
                  <a:pt x="10267914" y="4077836"/>
                  <a:pt x="10272038" y="4075760"/>
                  <a:pt x="10272038" y="4071608"/>
                </a:cubicBezTo>
                <a:cubicBezTo>
                  <a:pt x="10272038" y="4071608"/>
                  <a:pt x="10272038" y="4071608"/>
                  <a:pt x="10272038" y="3976114"/>
                </a:cubicBezTo>
                <a:cubicBezTo>
                  <a:pt x="10280286" y="3976114"/>
                  <a:pt x="10298844" y="3978189"/>
                  <a:pt x="10321526" y="3978189"/>
                </a:cubicBezTo>
                <a:cubicBezTo>
                  <a:pt x="10321526" y="3978189"/>
                  <a:pt x="10321526" y="3978189"/>
                  <a:pt x="10362766" y="4073683"/>
                </a:cubicBezTo>
                <a:cubicBezTo>
                  <a:pt x="10364828" y="4077836"/>
                  <a:pt x="10366890" y="4077836"/>
                  <a:pt x="10368952" y="4077836"/>
                </a:cubicBezTo>
                <a:cubicBezTo>
                  <a:pt x="10368952" y="4077836"/>
                  <a:pt x="10368952" y="4077836"/>
                  <a:pt x="10401944" y="4077836"/>
                </a:cubicBezTo>
                <a:cubicBezTo>
                  <a:pt x="10406068" y="4077836"/>
                  <a:pt x="10408130" y="4077836"/>
                  <a:pt x="10408130" y="4075760"/>
                </a:cubicBezTo>
                <a:cubicBezTo>
                  <a:pt x="10410192" y="4073683"/>
                  <a:pt x="10410192" y="4071608"/>
                  <a:pt x="10410192" y="4069532"/>
                </a:cubicBezTo>
                <a:lnTo>
                  <a:pt x="10362766" y="3965734"/>
                </a:lnTo>
                <a:cubicBezTo>
                  <a:pt x="10393696" y="3951202"/>
                  <a:pt x="10408130" y="3928366"/>
                  <a:pt x="10408130" y="3897226"/>
                </a:cubicBezTo>
                <a:cubicBezTo>
                  <a:pt x="10408130" y="3861935"/>
                  <a:pt x="10391634" y="3818340"/>
                  <a:pt x="10319464" y="3818340"/>
                </a:cubicBezTo>
                <a:cubicBezTo>
                  <a:pt x="10319464" y="3818340"/>
                  <a:pt x="10317402" y="3818340"/>
                  <a:pt x="10313278" y="3818340"/>
                </a:cubicBezTo>
                <a:close/>
                <a:moveTo>
                  <a:pt x="11675833" y="3785334"/>
                </a:moveTo>
                <a:cubicBezTo>
                  <a:pt x="11677894" y="3783273"/>
                  <a:pt x="11682015" y="3783273"/>
                  <a:pt x="11684076" y="3785334"/>
                </a:cubicBezTo>
                <a:cubicBezTo>
                  <a:pt x="11727344" y="3795635"/>
                  <a:pt x="11760312" y="3814179"/>
                  <a:pt x="11791218" y="3847147"/>
                </a:cubicBezTo>
                <a:cubicBezTo>
                  <a:pt x="11793278" y="3849207"/>
                  <a:pt x="11795339" y="3851267"/>
                  <a:pt x="11795339" y="3853328"/>
                </a:cubicBezTo>
                <a:cubicBezTo>
                  <a:pt x="11793278" y="3857448"/>
                  <a:pt x="11791218" y="3857448"/>
                  <a:pt x="11787097" y="3859509"/>
                </a:cubicBezTo>
                <a:cubicBezTo>
                  <a:pt x="11696438" y="3902778"/>
                  <a:pt x="11696438" y="3902778"/>
                  <a:pt x="11696438" y="3902778"/>
                </a:cubicBezTo>
                <a:cubicBezTo>
                  <a:pt x="11692317" y="3904838"/>
                  <a:pt x="11688196" y="3904838"/>
                  <a:pt x="11686136" y="3904838"/>
                </a:cubicBezTo>
                <a:cubicBezTo>
                  <a:pt x="11684076" y="3902778"/>
                  <a:pt x="11682015" y="3898657"/>
                  <a:pt x="11682015" y="3894536"/>
                </a:cubicBezTo>
                <a:cubicBezTo>
                  <a:pt x="11673773" y="3793575"/>
                  <a:pt x="11673773" y="3793575"/>
                  <a:pt x="11673773" y="3793575"/>
                </a:cubicBezTo>
                <a:cubicBezTo>
                  <a:pt x="11673773" y="3789454"/>
                  <a:pt x="11673773" y="3787394"/>
                  <a:pt x="11675833" y="3785334"/>
                </a:cubicBezTo>
                <a:close/>
                <a:moveTo>
                  <a:pt x="11618498" y="3784563"/>
                </a:moveTo>
                <a:cubicBezTo>
                  <a:pt x="11620043" y="3784306"/>
                  <a:pt x="11621589" y="3784306"/>
                  <a:pt x="11622619" y="3785338"/>
                </a:cubicBezTo>
                <a:cubicBezTo>
                  <a:pt x="11622619" y="3787403"/>
                  <a:pt x="11624679" y="3789468"/>
                  <a:pt x="11624679" y="3795663"/>
                </a:cubicBezTo>
                <a:cubicBezTo>
                  <a:pt x="11616438" y="3896851"/>
                  <a:pt x="11616438" y="3896851"/>
                  <a:pt x="11616438" y="3896851"/>
                </a:cubicBezTo>
                <a:cubicBezTo>
                  <a:pt x="11616438" y="3900981"/>
                  <a:pt x="11614377" y="3903046"/>
                  <a:pt x="11612316" y="3905111"/>
                </a:cubicBezTo>
                <a:cubicBezTo>
                  <a:pt x="11608196" y="3907176"/>
                  <a:pt x="11606135" y="3907176"/>
                  <a:pt x="11602015" y="3905111"/>
                </a:cubicBezTo>
                <a:cubicBezTo>
                  <a:pt x="11511355" y="3859680"/>
                  <a:pt x="11511355" y="3859680"/>
                  <a:pt x="11511355" y="3859680"/>
                </a:cubicBezTo>
                <a:cubicBezTo>
                  <a:pt x="11507235" y="3859680"/>
                  <a:pt x="11505174" y="3857615"/>
                  <a:pt x="11503114" y="3853485"/>
                </a:cubicBezTo>
                <a:cubicBezTo>
                  <a:pt x="11503114" y="3851419"/>
                  <a:pt x="11505174" y="3849355"/>
                  <a:pt x="11507235" y="3847289"/>
                </a:cubicBezTo>
                <a:cubicBezTo>
                  <a:pt x="11538141" y="3814249"/>
                  <a:pt x="11571108" y="3795663"/>
                  <a:pt x="11614377" y="3785338"/>
                </a:cubicBezTo>
                <a:cubicBezTo>
                  <a:pt x="11615407" y="3785338"/>
                  <a:pt x="11616952" y="3784822"/>
                  <a:pt x="11618498" y="3784563"/>
                </a:cubicBezTo>
                <a:close/>
                <a:moveTo>
                  <a:pt x="11649811" y="3749374"/>
                </a:moveTo>
                <a:cubicBezTo>
                  <a:pt x="11530058" y="3749374"/>
                  <a:pt x="11432980" y="3847500"/>
                  <a:pt x="11432980" y="3968544"/>
                </a:cubicBezTo>
                <a:cubicBezTo>
                  <a:pt x="11432980" y="4089587"/>
                  <a:pt x="11530058" y="4187713"/>
                  <a:pt x="11649811" y="4187713"/>
                </a:cubicBezTo>
                <a:cubicBezTo>
                  <a:pt x="11769564" y="4187713"/>
                  <a:pt x="11866643" y="4089587"/>
                  <a:pt x="11866643" y="3968544"/>
                </a:cubicBezTo>
                <a:cubicBezTo>
                  <a:pt x="11866643" y="3847500"/>
                  <a:pt x="11769564" y="3749374"/>
                  <a:pt x="11649811" y="3749374"/>
                </a:cubicBezTo>
                <a:close/>
                <a:moveTo>
                  <a:pt x="11649226" y="3717815"/>
                </a:moveTo>
                <a:cubicBezTo>
                  <a:pt x="11785441" y="3717815"/>
                  <a:pt x="11895865" y="3829547"/>
                  <a:pt x="11895865" y="3967376"/>
                </a:cubicBezTo>
                <a:cubicBezTo>
                  <a:pt x="11895865" y="4105204"/>
                  <a:pt x="11785441" y="4216937"/>
                  <a:pt x="11649226" y="4216937"/>
                </a:cubicBezTo>
                <a:cubicBezTo>
                  <a:pt x="11513012" y="4216937"/>
                  <a:pt x="11402588" y="4105204"/>
                  <a:pt x="11402588" y="3967376"/>
                </a:cubicBezTo>
                <a:cubicBezTo>
                  <a:pt x="11402588" y="3829547"/>
                  <a:pt x="11513012" y="3717815"/>
                  <a:pt x="11649226" y="3717815"/>
                </a:cubicBezTo>
                <a:close/>
                <a:moveTo>
                  <a:pt x="11636303" y="3639239"/>
                </a:moveTo>
                <a:cubicBezTo>
                  <a:pt x="11628077" y="3653788"/>
                  <a:pt x="11623964" y="3672494"/>
                  <a:pt x="11623964" y="3689122"/>
                </a:cubicBezTo>
                <a:cubicBezTo>
                  <a:pt x="11619850" y="3689122"/>
                  <a:pt x="11603398" y="3691200"/>
                  <a:pt x="11601342" y="3693279"/>
                </a:cubicBezTo>
                <a:cubicBezTo>
                  <a:pt x="11595172" y="3674573"/>
                  <a:pt x="11586946" y="3657945"/>
                  <a:pt x="11574607" y="3647553"/>
                </a:cubicBezTo>
                <a:cubicBezTo>
                  <a:pt x="11574607" y="3645474"/>
                  <a:pt x="11574607" y="3645474"/>
                  <a:pt x="11574607" y="3645474"/>
                </a:cubicBezTo>
                <a:cubicBezTo>
                  <a:pt x="11572550" y="3647553"/>
                  <a:pt x="11572550" y="3647553"/>
                  <a:pt x="11572550" y="3647553"/>
                </a:cubicBezTo>
                <a:cubicBezTo>
                  <a:pt x="11566381" y="3647553"/>
                  <a:pt x="11558155" y="3649631"/>
                  <a:pt x="11551985" y="3651710"/>
                </a:cubicBezTo>
                <a:cubicBezTo>
                  <a:pt x="11551985" y="3653788"/>
                  <a:pt x="11551985" y="3653788"/>
                  <a:pt x="11551985" y="3653788"/>
                </a:cubicBezTo>
                <a:cubicBezTo>
                  <a:pt x="11549928" y="3662102"/>
                  <a:pt x="11547872" y="3670416"/>
                  <a:pt x="11547872" y="3678730"/>
                </a:cubicBezTo>
                <a:cubicBezTo>
                  <a:pt x="11547872" y="3689122"/>
                  <a:pt x="11549928" y="3697436"/>
                  <a:pt x="11551985" y="3705750"/>
                </a:cubicBezTo>
                <a:cubicBezTo>
                  <a:pt x="11549928" y="3705750"/>
                  <a:pt x="11533476" y="3714063"/>
                  <a:pt x="11531420" y="3714063"/>
                </a:cubicBezTo>
                <a:cubicBezTo>
                  <a:pt x="11521137" y="3699514"/>
                  <a:pt x="11508798" y="3684965"/>
                  <a:pt x="11494402" y="3678730"/>
                </a:cubicBezTo>
                <a:cubicBezTo>
                  <a:pt x="11494402" y="3676651"/>
                  <a:pt x="11494402" y="3676651"/>
                  <a:pt x="11494402" y="3676651"/>
                </a:cubicBezTo>
                <a:cubicBezTo>
                  <a:pt x="11492346" y="3676651"/>
                  <a:pt x="11492346" y="3676651"/>
                  <a:pt x="11492346" y="3676651"/>
                </a:cubicBezTo>
                <a:cubicBezTo>
                  <a:pt x="11486176" y="3680808"/>
                  <a:pt x="11480006" y="3684965"/>
                  <a:pt x="11473837" y="3689122"/>
                </a:cubicBezTo>
                <a:cubicBezTo>
                  <a:pt x="11473837" y="3689122"/>
                  <a:pt x="11473837" y="3691200"/>
                  <a:pt x="11473837" y="3691200"/>
                </a:cubicBezTo>
                <a:cubicBezTo>
                  <a:pt x="11473837" y="3707828"/>
                  <a:pt x="11477950" y="3724456"/>
                  <a:pt x="11486176" y="3741083"/>
                </a:cubicBezTo>
                <a:cubicBezTo>
                  <a:pt x="11484120" y="3743162"/>
                  <a:pt x="11471780" y="3751476"/>
                  <a:pt x="11469724" y="3753554"/>
                </a:cubicBezTo>
                <a:cubicBezTo>
                  <a:pt x="11457385" y="3741083"/>
                  <a:pt x="11440932" y="3730691"/>
                  <a:pt x="11426536" y="3726534"/>
                </a:cubicBezTo>
                <a:cubicBezTo>
                  <a:pt x="11424480" y="3726534"/>
                  <a:pt x="11424480" y="3726534"/>
                  <a:pt x="11424480" y="3726534"/>
                </a:cubicBezTo>
                <a:cubicBezTo>
                  <a:pt x="11424480" y="3728612"/>
                  <a:pt x="11424480" y="3728612"/>
                  <a:pt x="11424480" y="3728612"/>
                </a:cubicBezTo>
                <a:cubicBezTo>
                  <a:pt x="11418310" y="3730691"/>
                  <a:pt x="11412140" y="3736926"/>
                  <a:pt x="11408027" y="3743162"/>
                </a:cubicBezTo>
                <a:cubicBezTo>
                  <a:pt x="11408027" y="3745240"/>
                  <a:pt x="11408027" y="3745240"/>
                  <a:pt x="11408027" y="3745240"/>
                </a:cubicBezTo>
                <a:cubicBezTo>
                  <a:pt x="11412140" y="3759789"/>
                  <a:pt x="11422423" y="3776417"/>
                  <a:pt x="11434763" y="3790966"/>
                </a:cubicBezTo>
                <a:cubicBezTo>
                  <a:pt x="11432706" y="3790966"/>
                  <a:pt x="11422423" y="3805515"/>
                  <a:pt x="11420366" y="3807594"/>
                </a:cubicBezTo>
                <a:cubicBezTo>
                  <a:pt x="11405971" y="3799280"/>
                  <a:pt x="11387462" y="3795123"/>
                  <a:pt x="11371010" y="3795123"/>
                </a:cubicBezTo>
                <a:cubicBezTo>
                  <a:pt x="11368953" y="3795123"/>
                  <a:pt x="11368953" y="3795123"/>
                  <a:pt x="11368953" y="3795123"/>
                </a:cubicBezTo>
                <a:cubicBezTo>
                  <a:pt x="11364840" y="3799280"/>
                  <a:pt x="11360727" y="3807594"/>
                  <a:pt x="11358671" y="3813829"/>
                </a:cubicBezTo>
                <a:cubicBezTo>
                  <a:pt x="11358671" y="3815908"/>
                  <a:pt x="11358671" y="3815908"/>
                  <a:pt x="11358671" y="3815908"/>
                </a:cubicBezTo>
                <a:cubicBezTo>
                  <a:pt x="11366897" y="3830456"/>
                  <a:pt x="11379236" y="3842927"/>
                  <a:pt x="11395688" y="3853320"/>
                </a:cubicBezTo>
                <a:cubicBezTo>
                  <a:pt x="11393632" y="3855398"/>
                  <a:pt x="11387462" y="3869947"/>
                  <a:pt x="11387462" y="3872026"/>
                </a:cubicBezTo>
                <a:cubicBezTo>
                  <a:pt x="11368953" y="3867869"/>
                  <a:pt x="11350444" y="3867869"/>
                  <a:pt x="11336049" y="3872026"/>
                </a:cubicBezTo>
                <a:cubicBezTo>
                  <a:pt x="11333992" y="3872026"/>
                  <a:pt x="11333992" y="3872026"/>
                  <a:pt x="11333992" y="3872026"/>
                </a:cubicBezTo>
                <a:cubicBezTo>
                  <a:pt x="11333992" y="3874104"/>
                  <a:pt x="11333992" y="3874104"/>
                  <a:pt x="11333992" y="3874104"/>
                </a:cubicBezTo>
                <a:cubicBezTo>
                  <a:pt x="11331936" y="3880340"/>
                  <a:pt x="11329879" y="3888653"/>
                  <a:pt x="11327823" y="3894888"/>
                </a:cubicBezTo>
                <a:cubicBezTo>
                  <a:pt x="11329879" y="3896967"/>
                  <a:pt x="11329879" y="3896967"/>
                  <a:pt x="11329879" y="3896967"/>
                </a:cubicBezTo>
                <a:cubicBezTo>
                  <a:pt x="11340162" y="3907359"/>
                  <a:pt x="11356614" y="3917752"/>
                  <a:pt x="11373066" y="3921908"/>
                </a:cubicBezTo>
                <a:cubicBezTo>
                  <a:pt x="11373066" y="3923987"/>
                  <a:pt x="11371010" y="3942693"/>
                  <a:pt x="11371010" y="3944772"/>
                </a:cubicBezTo>
                <a:cubicBezTo>
                  <a:pt x="11352501" y="3944772"/>
                  <a:pt x="11333992" y="3948928"/>
                  <a:pt x="11321653" y="3957243"/>
                </a:cubicBezTo>
                <a:cubicBezTo>
                  <a:pt x="11319596" y="3957243"/>
                  <a:pt x="11319596" y="3957243"/>
                  <a:pt x="11319596" y="3957243"/>
                </a:cubicBezTo>
                <a:cubicBezTo>
                  <a:pt x="11319596" y="3959320"/>
                  <a:pt x="11319596" y="3959320"/>
                  <a:pt x="11319596" y="3959320"/>
                </a:cubicBezTo>
                <a:cubicBezTo>
                  <a:pt x="11319596" y="3961399"/>
                  <a:pt x="11319596" y="3965556"/>
                  <a:pt x="11319596" y="3969713"/>
                </a:cubicBezTo>
                <a:cubicBezTo>
                  <a:pt x="11319596" y="3973870"/>
                  <a:pt x="11319596" y="3978027"/>
                  <a:pt x="11319596" y="3980105"/>
                </a:cubicBezTo>
                <a:cubicBezTo>
                  <a:pt x="11319596" y="3982184"/>
                  <a:pt x="11319596" y="3982184"/>
                  <a:pt x="11319596" y="3982184"/>
                </a:cubicBezTo>
                <a:cubicBezTo>
                  <a:pt x="11321653" y="3982184"/>
                  <a:pt x="11321653" y="3982184"/>
                  <a:pt x="11321653" y="3982184"/>
                </a:cubicBezTo>
                <a:cubicBezTo>
                  <a:pt x="11333992" y="3990498"/>
                  <a:pt x="11352501" y="3994655"/>
                  <a:pt x="11371010" y="3994655"/>
                </a:cubicBezTo>
                <a:cubicBezTo>
                  <a:pt x="11371010" y="3998811"/>
                  <a:pt x="11373066" y="4015439"/>
                  <a:pt x="11375123" y="4017517"/>
                </a:cubicBezTo>
                <a:cubicBezTo>
                  <a:pt x="11356614" y="4023752"/>
                  <a:pt x="11340162" y="4032066"/>
                  <a:pt x="11329879" y="4044537"/>
                </a:cubicBezTo>
                <a:cubicBezTo>
                  <a:pt x="11327823" y="4044537"/>
                  <a:pt x="11327823" y="4044537"/>
                  <a:pt x="11327823" y="4044537"/>
                </a:cubicBezTo>
                <a:cubicBezTo>
                  <a:pt x="11327823" y="4046616"/>
                  <a:pt x="11327823" y="4046616"/>
                  <a:pt x="11327823" y="4046616"/>
                </a:cubicBezTo>
                <a:cubicBezTo>
                  <a:pt x="11329879" y="4052851"/>
                  <a:pt x="11331936" y="4061165"/>
                  <a:pt x="11333992" y="4067401"/>
                </a:cubicBezTo>
                <a:cubicBezTo>
                  <a:pt x="11336049" y="4067401"/>
                  <a:pt x="11336049" y="4067401"/>
                  <a:pt x="11336049" y="4067401"/>
                </a:cubicBezTo>
                <a:cubicBezTo>
                  <a:pt x="11350444" y="4073636"/>
                  <a:pt x="11371010" y="4071557"/>
                  <a:pt x="11387462" y="4067401"/>
                </a:cubicBezTo>
                <a:cubicBezTo>
                  <a:pt x="11387462" y="4069478"/>
                  <a:pt x="11395688" y="4086107"/>
                  <a:pt x="11395688" y="4088184"/>
                </a:cubicBezTo>
                <a:cubicBezTo>
                  <a:pt x="11381292" y="4096498"/>
                  <a:pt x="11366897" y="4111048"/>
                  <a:pt x="11358671" y="4125597"/>
                </a:cubicBezTo>
                <a:cubicBezTo>
                  <a:pt x="11358671" y="4127675"/>
                  <a:pt x="11358671" y="4127675"/>
                  <a:pt x="11358671" y="4127675"/>
                </a:cubicBezTo>
                <a:cubicBezTo>
                  <a:pt x="11360727" y="4131833"/>
                  <a:pt x="11366897" y="4140146"/>
                  <a:pt x="11371010" y="4146381"/>
                </a:cubicBezTo>
                <a:cubicBezTo>
                  <a:pt x="11387462" y="4146381"/>
                  <a:pt x="11405971" y="4142225"/>
                  <a:pt x="11422423" y="4131833"/>
                </a:cubicBezTo>
                <a:cubicBezTo>
                  <a:pt x="11422423" y="4133910"/>
                  <a:pt x="11432706" y="4148460"/>
                  <a:pt x="11434763" y="4150539"/>
                </a:cubicBezTo>
                <a:cubicBezTo>
                  <a:pt x="11422423" y="4163009"/>
                  <a:pt x="11412140" y="4179636"/>
                  <a:pt x="11408027" y="4196265"/>
                </a:cubicBezTo>
                <a:cubicBezTo>
                  <a:pt x="11410084" y="4198342"/>
                  <a:pt x="11410084" y="4198342"/>
                  <a:pt x="11410084" y="4198342"/>
                </a:cubicBezTo>
                <a:cubicBezTo>
                  <a:pt x="11412140" y="4202500"/>
                  <a:pt x="11420366" y="4208735"/>
                  <a:pt x="11424480" y="4212892"/>
                </a:cubicBezTo>
                <a:cubicBezTo>
                  <a:pt x="11426536" y="4212892"/>
                  <a:pt x="11426536" y="4212892"/>
                  <a:pt x="11426536" y="4212892"/>
                </a:cubicBezTo>
                <a:cubicBezTo>
                  <a:pt x="11440932" y="4208735"/>
                  <a:pt x="11457385" y="4200421"/>
                  <a:pt x="11471780" y="4185872"/>
                </a:cubicBezTo>
                <a:cubicBezTo>
                  <a:pt x="11473837" y="4187951"/>
                  <a:pt x="11486176" y="4198342"/>
                  <a:pt x="11488233" y="4200421"/>
                </a:cubicBezTo>
                <a:cubicBezTo>
                  <a:pt x="11480006" y="4217048"/>
                  <a:pt x="11475894" y="4233677"/>
                  <a:pt x="11475894" y="4250304"/>
                </a:cubicBezTo>
                <a:cubicBezTo>
                  <a:pt x="11475894" y="4250304"/>
                  <a:pt x="11475894" y="4252383"/>
                  <a:pt x="11475894" y="4252383"/>
                </a:cubicBezTo>
                <a:cubicBezTo>
                  <a:pt x="11480006" y="4256539"/>
                  <a:pt x="11488233" y="4260697"/>
                  <a:pt x="11494402" y="4262774"/>
                </a:cubicBezTo>
                <a:cubicBezTo>
                  <a:pt x="11494402" y="4264853"/>
                  <a:pt x="11494402" y="4264853"/>
                  <a:pt x="11494402" y="4264853"/>
                </a:cubicBezTo>
                <a:cubicBezTo>
                  <a:pt x="11496459" y="4262774"/>
                  <a:pt x="11496459" y="4262774"/>
                  <a:pt x="11496459" y="4262774"/>
                </a:cubicBezTo>
                <a:cubicBezTo>
                  <a:pt x="11510854" y="4254461"/>
                  <a:pt x="11523194" y="4241990"/>
                  <a:pt x="11533476" y="4225363"/>
                </a:cubicBezTo>
                <a:cubicBezTo>
                  <a:pt x="11535533" y="4227441"/>
                  <a:pt x="11549928" y="4233677"/>
                  <a:pt x="11551985" y="4233677"/>
                </a:cubicBezTo>
                <a:cubicBezTo>
                  <a:pt x="11549928" y="4241990"/>
                  <a:pt x="11549928" y="4252383"/>
                  <a:pt x="11549928" y="4260697"/>
                </a:cubicBezTo>
                <a:cubicBezTo>
                  <a:pt x="11549928" y="4269010"/>
                  <a:pt x="11549928" y="4279403"/>
                  <a:pt x="11551985" y="4285638"/>
                </a:cubicBezTo>
                <a:cubicBezTo>
                  <a:pt x="11551985" y="4287716"/>
                  <a:pt x="11551985" y="4287716"/>
                  <a:pt x="11551985" y="4287716"/>
                </a:cubicBezTo>
                <a:cubicBezTo>
                  <a:pt x="11554042" y="4287716"/>
                  <a:pt x="11554042" y="4287716"/>
                  <a:pt x="11554042" y="4287716"/>
                </a:cubicBezTo>
                <a:cubicBezTo>
                  <a:pt x="11558155" y="4289795"/>
                  <a:pt x="11568437" y="4291873"/>
                  <a:pt x="11574607" y="4293951"/>
                </a:cubicBezTo>
                <a:cubicBezTo>
                  <a:pt x="11576663" y="4293951"/>
                  <a:pt x="11576663" y="4293951"/>
                  <a:pt x="11576663" y="4293951"/>
                </a:cubicBezTo>
                <a:cubicBezTo>
                  <a:pt x="11586946" y="4281481"/>
                  <a:pt x="11597229" y="4264853"/>
                  <a:pt x="11601342" y="4248226"/>
                </a:cubicBezTo>
                <a:cubicBezTo>
                  <a:pt x="11603398" y="4248226"/>
                  <a:pt x="11621907" y="4250304"/>
                  <a:pt x="11623964" y="4250304"/>
                </a:cubicBezTo>
                <a:cubicBezTo>
                  <a:pt x="11623964" y="4269010"/>
                  <a:pt x="11628077" y="4287716"/>
                  <a:pt x="11636303" y="4302265"/>
                </a:cubicBezTo>
                <a:cubicBezTo>
                  <a:pt x="11638359" y="4302265"/>
                  <a:pt x="11638359" y="4302265"/>
                  <a:pt x="11638359" y="4302265"/>
                </a:cubicBezTo>
                <a:cubicBezTo>
                  <a:pt x="11644529" y="4302265"/>
                  <a:pt x="11654812" y="4302265"/>
                  <a:pt x="11658925" y="4302265"/>
                </a:cubicBezTo>
                <a:cubicBezTo>
                  <a:pt x="11660982" y="4302265"/>
                  <a:pt x="11660982" y="4302265"/>
                  <a:pt x="11660982" y="4302265"/>
                </a:cubicBezTo>
                <a:cubicBezTo>
                  <a:pt x="11669208" y="4287716"/>
                  <a:pt x="11673321" y="4269010"/>
                  <a:pt x="11675378" y="4250304"/>
                </a:cubicBezTo>
                <a:cubicBezTo>
                  <a:pt x="11677434" y="4250304"/>
                  <a:pt x="11693886" y="4248226"/>
                  <a:pt x="11695943" y="4248226"/>
                </a:cubicBezTo>
                <a:cubicBezTo>
                  <a:pt x="11700056" y="4264853"/>
                  <a:pt x="11710338" y="4281481"/>
                  <a:pt x="11722678" y="4293951"/>
                </a:cubicBezTo>
                <a:cubicBezTo>
                  <a:pt x="11728847" y="4291873"/>
                  <a:pt x="11739130" y="4289795"/>
                  <a:pt x="11743243" y="4287716"/>
                </a:cubicBezTo>
                <a:cubicBezTo>
                  <a:pt x="11745300" y="4287716"/>
                  <a:pt x="11745300" y="4287716"/>
                  <a:pt x="11745300" y="4287716"/>
                </a:cubicBezTo>
                <a:cubicBezTo>
                  <a:pt x="11747356" y="4279403"/>
                  <a:pt x="11747356" y="4269010"/>
                  <a:pt x="11747356" y="4260697"/>
                </a:cubicBezTo>
                <a:cubicBezTo>
                  <a:pt x="11747356" y="4252383"/>
                  <a:pt x="11747356" y="4241990"/>
                  <a:pt x="11745300" y="4233677"/>
                </a:cubicBezTo>
                <a:cubicBezTo>
                  <a:pt x="11747356" y="4233677"/>
                  <a:pt x="11763808" y="4227441"/>
                  <a:pt x="11765865" y="4225363"/>
                </a:cubicBezTo>
                <a:cubicBezTo>
                  <a:pt x="11774091" y="4241990"/>
                  <a:pt x="11788487" y="4254461"/>
                  <a:pt x="11802882" y="4262774"/>
                </a:cubicBezTo>
                <a:cubicBezTo>
                  <a:pt x="11809052" y="4260697"/>
                  <a:pt x="11817278" y="4256539"/>
                  <a:pt x="11821391" y="4252383"/>
                </a:cubicBezTo>
                <a:cubicBezTo>
                  <a:pt x="11823448" y="4250304"/>
                  <a:pt x="11823448" y="4250304"/>
                  <a:pt x="11823448" y="4250304"/>
                </a:cubicBezTo>
                <a:cubicBezTo>
                  <a:pt x="11823448" y="4250304"/>
                  <a:pt x="11823448" y="4250304"/>
                  <a:pt x="11823448" y="4248226"/>
                </a:cubicBezTo>
                <a:cubicBezTo>
                  <a:pt x="11823448" y="4233677"/>
                  <a:pt x="11817278" y="4214971"/>
                  <a:pt x="11809052" y="4200421"/>
                </a:cubicBezTo>
                <a:cubicBezTo>
                  <a:pt x="11811108" y="4198342"/>
                  <a:pt x="11823448" y="4187951"/>
                  <a:pt x="11825504" y="4185872"/>
                </a:cubicBezTo>
                <a:cubicBezTo>
                  <a:pt x="11839900" y="4198342"/>
                  <a:pt x="11856352" y="4208735"/>
                  <a:pt x="11870748" y="4212892"/>
                </a:cubicBezTo>
                <a:cubicBezTo>
                  <a:pt x="11872805" y="4212892"/>
                  <a:pt x="11872805" y="4212892"/>
                  <a:pt x="11872805" y="4212892"/>
                </a:cubicBezTo>
                <a:cubicBezTo>
                  <a:pt x="11876918" y="4208735"/>
                  <a:pt x="11885144" y="4202500"/>
                  <a:pt x="11887201" y="4196265"/>
                </a:cubicBezTo>
                <a:cubicBezTo>
                  <a:pt x="11889257" y="4196265"/>
                  <a:pt x="11889257" y="4196265"/>
                  <a:pt x="11889257" y="4196265"/>
                </a:cubicBezTo>
                <a:cubicBezTo>
                  <a:pt x="11885144" y="4179636"/>
                  <a:pt x="11874861" y="4163009"/>
                  <a:pt x="11862522" y="4150539"/>
                </a:cubicBezTo>
                <a:cubicBezTo>
                  <a:pt x="11864579" y="4148460"/>
                  <a:pt x="11874861" y="4133910"/>
                  <a:pt x="11874861" y="4131833"/>
                </a:cubicBezTo>
                <a:cubicBezTo>
                  <a:pt x="11891314" y="4140146"/>
                  <a:pt x="11909822" y="4146381"/>
                  <a:pt x="11926275" y="4146381"/>
                </a:cubicBezTo>
                <a:cubicBezTo>
                  <a:pt x="11928331" y="4144303"/>
                  <a:pt x="11928331" y="4144303"/>
                  <a:pt x="11928331" y="4144303"/>
                </a:cubicBezTo>
                <a:cubicBezTo>
                  <a:pt x="11930388" y="4140146"/>
                  <a:pt x="11936557" y="4131833"/>
                  <a:pt x="11938614" y="4125597"/>
                </a:cubicBezTo>
                <a:cubicBezTo>
                  <a:pt x="11938614" y="4123519"/>
                  <a:pt x="11938614" y="4123519"/>
                  <a:pt x="11938614" y="4123519"/>
                </a:cubicBezTo>
                <a:cubicBezTo>
                  <a:pt x="11930388" y="4111048"/>
                  <a:pt x="11915992" y="4096498"/>
                  <a:pt x="11901596" y="4088184"/>
                </a:cubicBezTo>
                <a:cubicBezTo>
                  <a:pt x="11901596" y="4084028"/>
                  <a:pt x="11909822" y="4069478"/>
                  <a:pt x="11909822" y="4067401"/>
                </a:cubicBezTo>
                <a:cubicBezTo>
                  <a:pt x="11926275" y="4071557"/>
                  <a:pt x="11944784" y="4071557"/>
                  <a:pt x="11961236" y="4067401"/>
                </a:cubicBezTo>
                <a:cubicBezTo>
                  <a:pt x="11963292" y="4067401"/>
                  <a:pt x="11963292" y="4067401"/>
                  <a:pt x="11963292" y="4067401"/>
                </a:cubicBezTo>
                <a:cubicBezTo>
                  <a:pt x="11965349" y="4061165"/>
                  <a:pt x="11967405" y="4052851"/>
                  <a:pt x="11967405" y="4046616"/>
                </a:cubicBezTo>
                <a:cubicBezTo>
                  <a:pt x="11967405" y="4044537"/>
                  <a:pt x="11967405" y="4044537"/>
                  <a:pt x="11967405" y="4044537"/>
                </a:cubicBezTo>
                <a:cubicBezTo>
                  <a:pt x="11957123" y="4032066"/>
                  <a:pt x="11940670" y="4023752"/>
                  <a:pt x="11922162" y="4017517"/>
                </a:cubicBezTo>
                <a:cubicBezTo>
                  <a:pt x="11924218" y="4015439"/>
                  <a:pt x="11926275" y="3998811"/>
                  <a:pt x="11926275" y="3996733"/>
                </a:cubicBezTo>
                <a:cubicBezTo>
                  <a:pt x="11944784" y="3996733"/>
                  <a:pt x="11963292" y="3990498"/>
                  <a:pt x="11975632" y="3982184"/>
                </a:cubicBezTo>
                <a:cubicBezTo>
                  <a:pt x="11977688" y="3982184"/>
                  <a:pt x="11977688" y="3982184"/>
                  <a:pt x="11977688" y="3982184"/>
                </a:cubicBezTo>
                <a:cubicBezTo>
                  <a:pt x="11977688" y="3978027"/>
                  <a:pt x="11977688" y="3973870"/>
                  <a:pt x="11977688" y="3969713"/>
                </a:cubicBezTo>
                <a:cubicBezTo>
                  <a:pt x="11977688" y="3967634"/>
                  <a:pt x="11977688" y="3963478"/>
                  <a:pt x="11977688" y="3959320"/>
                </a:cubicBezTo>
                <a:cubicBezTo>
                  <a:pt x="11975632" y="3959320"/>
                  <a:pt x="11975632" y="3959320"/>
                  <a:pt x="11975632" y="3959320"/>
                </a:cubicBezTo>
                <a:cubicBezTo>
                  <a:pt x="11963292" y="3951007"/>
                  <a:pt x="11944784" y="3944772"/>
                  <a:pt x="11926275" y="3944772"/>
                </a:cubicBezTo>
                <a:cubicBezTo>
                  <a:pt x="11926275" y="3942693"/>
                  <a:pt x="11924218" y="3926066"/>
                  <a:pt x="11924218" y="3923987"/>
                </a:cubicBezTo>
                <a:cubicBezTo>
                  <a:pt x="11940670" y="3917752"/>
                  <a:pt x="11957123" y="3909438"/>
                  <a:pt x="11967405" y="3896967"/>
                </a:cubicBezTo>
                <a:cubicBezTo>
                  <a:pt x="11969462" y="3896967"/>
                  <a:pt x="11969462" y="3896967"/>
                  <a:pt x="11969462" y="3896967"/>
                </a:cubicBezTo>
                <a:cubicBezTo>
                  <a:pt x="11969462" y="3894888"/>
                  <a:pt x="11969462" y="3894888"/>
                  <a:pt x="11969462" y="3894888"/>
                </a:cubicBezTo>
                <a:cubicBezTo>
                  <a:pt x="11967405" y="3888653"/>
                  <a:pt x="11965349" y="3880340"/>
                  <a:pt x="11963292" y="3874104"/>
                </a:cubicBezTo>
                <a:cubicBezTo>
                  <a:pt x="11961236" y="3874104"/>
                  <a:pt x="11961236" y="3874104"/>
                  <a:pt x="11961236" y="3874104"/>
                </a:cubicBezTo>
                <a:cubicBezTo>
                  <a:pt x="11946840" y="3867869"/>
                  <a:pt x="11928331" y="3869947"/>
                  <a:pt x="11909822" y="3874104"/>
                </a:cubicBezTo>
                <a:cubicBezTo>
                  <a:pt x="11909822" y="3872026"/>
                  <a:pt x="11903653" y="3855398"/>
                  <a:pt x="11901596" y="3853320"/>
                </a:cubicBezTo>
                <a:cubicBezTo>
                  <a:pt x="11918049" y="3845006"/>
                  <a:pt x="11930388" y="3830456"/>
                  <a:pt x="11938614" y="3815908"/>
                </a:cubicBezTo>
                <a:cubicBezTo>
                  <a:pt x="11938614" y="3813829"/>
                  <a:pt x="11938614" y="3813829"/>
                  <a:pt x="11938614" y="3813829"/>
                </a:cubicBezTo>
                <a:cubicBezTo>
                  <a:pt x="11936557" y="3809672"/>
                  <a:pt x="11932444" y="3801358"/>
                  <a:pt x="11928331" y="3795123"/>
                </a:cubicBezTo>
                <a:cubicBezTo>
                  <a:pt x="11926275" y="3795123"/>
                  <a:pt x="11926275" y="3795123"/>
                  <a:pt x="11926275" y="3795123"/>
                </a:cubicBezTo>
                <a:cubicBezTo>
                  <a:pt x="11909822" y="3795123"/>
                  <a:pt x="11891314" y="3799280"/>
                  <a:pt x="11876918" y="3807594"/>
                </a:cubicBezTo>
                <a:cubicBezTo>
                  <a:pt x="11874861" y="3807594"/>
                  <a:pt x="11864579" y="3793044"/>
                  <a:pt x="11862522" y="3790966"/>
                </a:cubicBezTo>
                <a:cubicBezTo>
                  <a:pt x="11874861" y="3778495"/>
                  <a:pt x="11885144" y="3761868"/>
                  <a:pt x="11889257" y="3745240"/>
                </a:cubicBezTo>
                <a:cubicBezTo>
                  <a:pt x="11889257" y="3743162"/>
                  <a:pt x="11889257" y="3743162"/>
                  <a:pt x="11889257" y="3743162"/>
                </a:cubicBezTo>
                <a:cubicBezTo>
                  <a:pt x="11885144" y="3739005"/>
                  <a:pt x="11878975" y="3732769"/>
                  <a:pt x="11872805" y="3728612"/>
                </a:cubicBezTo>
                <a:cubicBezTo>
                  <a:pt x="11856352" y="3732769"/>
                  <a:pt x="11839900" y="3741083"/>
                  <a:pt x="11827561" y="3753554"/>
                </a:cubicBezTo>
                <a:cubicBezTo>
                  <a:pt x="11825504" y="3753554"/>
                  <a:pt x="11811108" y="3743162"/>
                  <a:pt x="11809052" y="3741083"/>
                </a:cubicBezTo>
                <a:cubicBezTo>
                  <a:pt x="11819334" y="3724456"/>
                  <a:pt x="11823448" y="3707828"/>
                  <a:pt x="11823448" y="3691200"/>
                </a:cubicBezTo>
                <a:cubicBezTo>
                  <a:pt x="11823448" y="3691200"/>
                  <a:pt x="11823448" y="3689122"/>
                  <a:pt x="11823448" y="3689122"/>
                </a:cubicBezTo>
                <a:cubicBezTo>
                  <a:pt x="11817278" y="3684965"/>
                  <a:pt x="11809052" y="3680808"/>
                  <a:pt x="11804939" y="3678730"/>
                </a:cubicBezTo>
                <a:cubicBezTo>
                  <a:pt x="11802882" y="3676651"/>
                  <a:pt x="11802882" y="3676651"/>
                  <a:pt x="11802882" y="3676651"/>
                </a:cubicBezTo>
                <a:cubicBezTo>
                  <a:pt x="11802882" y="3678730"/>
                  <a:pt x="11802882" y="3678730"/>
                  <a:pt x="11802882" y="3678730"/>
                </a:cubicBezTo>
                <a:cubicBezTo>
                  <a:pt x="11788487" y="3684965"/>
                  <a:pt x="11776147" y="3699514"/>
                  <a:pt x="11765865" y="3714063"/>
                </a:cubicBezTo>
                <a:cubicBezTo>
                  <a:pt x="11763808" y="3714063"/>
                  <a:pt x="11747356" y="3707828"/>
                  <a:pt x="11745300" y="3705750"/>
                </a:cubicBezTo>
                <a:cubicBezTo>
                  <a:pt x="11747356" y="3697436"/>
                  <a:pt x="11749412" y="3689122"/>
                  <a:pt x="11749412" y="3678730"/>
                </a:cubicBezTo>
                <a:cubicBezTo>
                  <a:pt x="11749412" y="3670416"/>
                  <a:pt x="11747356" y="3662102"/>
                  <a:pt x="11745300" y="3653788"/>
                </a:cubicBezTo>
                <a:cubicBezTo>
                  <a:pt x="11745300" y="3651710"/>
                  <a:pt x="11745300" y="3651710"/>
                  <a:pt x="11745300" y="3651710"/>
                </a:cubicBezTo>
                <a:cubicBezTo>
                  <a:pt x="11743243" y="3651710"/>
                  <a:pt x="11743243" y="3651710"/>
                  <a:pt x="11743243" y="3651710"/>
                </a:cubicBezTo>
                <a:cubicBezTo>
                  <a:pt x="11739130" y="3649631"/>
                  <a:pt x="11730904" y="3647553"/>
                  <a:pt x="11722678" y="3647553"/>
                </a:cubicBezTo>
                <a:cubicBezTo>
                  <a:pt x="11710338" y="3657945"/>
                  <a:pt x="11700056" y="3674573"/>
                  <a:pt x="11695943" y="3693279"/>
                </a:cubicBezTo>
                <a:cubicBezTo>
                  <a:pt x="11693886" y="3691200"/>
                  <a:pt x="11677434" y="3689122"/>
                  <a:pt x="11673321" y="3689122"/>
                </a:cubicBezTo>
                <a:cubicBezTo>
                  <a:pt x="11673321" y="3672494"/>
                  <a:pt x="11669208" y="3653788"/>
                  <a:pt x="11660982" y="3639239"/>
                </a:cubicBezTo>
                <a:cubicBezTo>
                  <a:pt x="11658925" y="3639239"/>
                  <a:pt x="11658925" y="3639239"/>
                  <a:pt x="11658925" y="3639239"/>
                </a:cubicBezTo>
                <a:cubicBezTo>
                  <a:pt x="11652756" y="3637160"/>
                  <a:pt x="11644529" y="3637160"/>
                  <a:pt x="11638359" y="3639239"/>
                </a:cubicBezTo>
                <a:cubicBezTo>
                  <a:pt x="11636303" y="3639239"/>
                  <a:pt x="11636303" y="3639239"/>
                  <a:pt x="11636303" y="3639239"/>
                </a:cubicBezTo>
                <a:close/>
                <a:moveTo>
                  <a:pt x="0" y="0"/>
                </a:moveTo>
                <a:lnTo>
                  <a:pt x="12192000" y="0"/>
                </a:lnTo>
                <a:lnTo>
                  <a:pt x="12192000" y="4454665"/>
                </a:lnTo>
                <a:lnTo>
                  <a:pt x="4539049" y="4454665"/>
                </a:lnTo>
                <a:lnTo>
                  <a:pt x="0" y="4454665"/>
                </a:lnTo>
                <a:lnTo>
                  <a:pt x="0" y="3869778"/>
                </a:lnTo>
                <a:close/>
              </a:path>
            </a:pathLst>
          </a:custGeom>
          <a:solidFill>
            <a:srgbClr val="01B0E3">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lvl="0" indent="-228600">
              <a:lnSpc>
                <a:spcPct val="90000"/>
              </a:lnSpc>
              <a:spcBef>
                <a:spcPts val="1000"/>
              </a:spcBef>
              <a:buFont typeface="Arial" panose="020B0604020202020204" pitchFamily="34" charset="0"/>
              <a:buChar char="•"/>
            </a:pPr>
            <a:r>
              <a:rPr lang="en-US">
                <a:solidFill>
                  <a:schemeClr val="bg1">
                    <a:alpha val="0"/>
                  </a:schemeClr>
                </a:solidFill>
              </a:rPr>
              <a:t>z</a:t>
            </a:r>
          </a:p>
        </p:txBody>
      </p:sp>
      <p:sp>
        <p:nvSpPr>
          <p:cNvPr id="15" name="Slide Number Placeholder 5">
            <a:extLst>
              <a:ext uri="{FF2B5EF4-FFF2-40B4-BE49-F238E27FC236}">
                <a16:creationId xmlns:a16="http://schemas.microsoft.com/office/drawing/2014/main" id="{117E5071-7349-4505-A053-38E7B450BB1D}"/>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1292251989"/>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6" name="Picture Placeholder 25">
            <a:extLst>
              <a:ext uri="{FF2B5EF4-FFF2-40B4-BE49-F238E27FC236}">
                <a16:creationId xmlns:a16="http://schemas.microsoft.com/office/drawing/2014/main" id="{3B5555C6-768D-4D30-811A-F66CBE74CEF0}"/>
              </a:ext>
            </a:extLst>
          </p:cNvPr>
          <p:cNvSpPr>
            <a:spLocks noGrp="1"/>
          </p:cNvSpPr>
          <p:nvPr>
            <p:ph type="pic" sz="quarter" idx="13"/>
          </p:nvPr>
        </p:nvSpPr>
        <p:spPr>
          <a:xfrm>
            <a:off x="0" y="0"/>
            <a:ext cx="12192000" cy="5043713"/>
          </a:xfrm>
          <a:prstGeom prst="rect">
            <a:avLst/>
          </a:prstGeom>
        </p:spPr>
        <p:txBody>
          <a:bodyPr wrap="square">
            <a:noAutofit/>
          </a:bodyPr>
          <a:lstStyle/>
          <a:p>
            <a:endParaRPr lang="en-US"/>
          </a:p>
        </p:txBody>
      </p:sp>
      <p:sp>
        <p:nvSpPr>
          <p:cNvPr id="24" name="Rectangle 23">
            <a:extLst>
              <a:ext uri="{FF2B5EF4-FFF2-40B4-BE49-F238E27FC236}">
                <a16:creationId xmlns:a16="http://schemas.microsoft.com/office/drawing/2014/main" id="{109702C4-ABB0-4FA9-AC7F-FD0C1056D0BB}"/>
              </a:ext>
            </a:extLst>
          </p:cNvPr>
          <p:cNvSpPr/>
          <p:nvPr userDrawn="1"/>
        </p:nvSpPr>
        <p:spPr>
          <a:xfrm>
            <a:off x="0" y="0"/>
            <a:ext cx="12192000" cy="5043713"/>
          </a:xfrm>
          <a:prstGeom prst="rect">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274320" rtlCol="0" anchor="b"/>
          <a:lstStyle/>
          <a:p>
            <a:pPr algn="l"/>
            <a:r>
              <a:rPr lang="en-US">
                <a:solidFill>
                  <a:schemeClr val="lt1">
                    <a:alpha val="0"/>
                  </a:schemeClr>
                </a:solidFill>
              </a:rPr>
              <a:t>z</a:t>
            </a:r>
          </a:p>
        </p:txBody>
      </p:sp>
      <p:sp>
        <p:nvSpPr>
          <p:cNvPr id="27" name="Rectangle 26">
            <a:extLst>
              <a:ext uri="{FF2B5EF4-FFF2-40B4-BE49-F238E27FC236}">
                <a16:creationId xmlns:a16="http://schemas.microsoft.com/office/drawing/2014/main" id="{6D468973-885C-4EB1-BD5B-E7545B32CF5C}"/>
              </a:ext>
            </a:extLst>
          </p:cNvPr>
          <p:cNvSpPr/>
          <p:nvPr userDrawn="1"/>
        </p:nvSpPr>
        <p:spPr>
          <a:xfrm>
            <a:off x="0" y="5043714"/>
            <a:ext cx="12192000" cy="1814286"/>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297713"/>
            <a:ext cx="9733038" cy="635000"/>
          </a:xfrm>
        </p:spPr>
        <p:txBody>
          <a:bodyPr>
            <a:normAutofit/>
          </a:bodyPr>
          <a:lstStyle>
            <a:lvl1pPr marL="0" indent="0" algn="l">
              <a:buNone/>
              <a:defRPr sz="4400" b="1" cap="all" baseline="0">
                <a:solidFill>
                  <a:srgbClr val="01B0E3"/>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6042779"/>
            <a:ext cx="9733038" cy="465667"/>
          </a:xfrm>
        </p:spPr>
        <p:txBody>
          <a:bodyPr/>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9" name="Freeform: Shape 8">
            <a:extLst>
              <a:ext uri="{FF2B5EF4-FFF2-40B4-BE49-F238E27FC236}">
                <a16:creationId xmlns:a16="http://schemas.microsoft.com/office/drawing/2014/main" id="{82C86F38-D8C8-456F-8A72-3A2DD495DC6F}"/>
              </a:ext>
            </a:extLst>
          </p:cNvPr>
          <p:cNvSpPr>
            <a:spLocks/>
          </p:cNvSpPr>
          <p:nvPr userDrawn="1"/>
        </p:nvSpPr>
        <p:spPr bwMode="auto">
          <a:xfrm>
            <a:off x="10226674" y="6041015"/>
            <a:ext cx="1751014" cy="664585"/>
          </a:xfrm>
          <a:custGeom>
            <a:avLst/>
            <a:gdLst>
              <a:gd name="connsiteX0" fmla="*/ 1869753 w 2378076"/>
              <a:gd name="connsiteY0" fmla="*/ 541874 h 902582"/>
              <a:gd name="connsiteX1" fmla="*/ 1745039 w 2378076"/>
              <a:gd name="connsiteY1" fmla="*/ 604157 h 902582"/>
              <a:gd name="connsiteX2" fmla="*/ 1736725 w 2378076"/>
              <a:gd name="connsiteY2" fmla="*/ 609819 h 902582"/>
              <a:gd name="connsiteX3" fmla="*/ 1736725 w 2378076"/>
              <a:gd name="connsiteY3" fmla="*/ 612651 h 902582"/>
              <a:gd name="connsiteX4" fmla="*/ 1742268 w 2378076"/>
              <a:gd name="connsiteY4" fmla="*/ 621144 h 902582"/>
              <a:gd name="connsiteX5" fmla="*/ 1886381 w 2378076"/>
              <a:gd name="connsiteY5" fmla="*/ 706075 h 902582"/>
              <a:gd name="connsiteX6" fmla="*/ 1894695 w 2378076"/>
              <a:gd name="connsiteY6" fmla="*/ 706075 h 902582"/>
              <a:gd name="connsiteX7" fmla="*/ 1897467 w 2378076"/>
              <a:gd name="connsiteY7" fmla="*/ 691920 h 902582"/>
              <a:gd name="connsiteX8" fmla="*/ 1889152 w 2378076"/>
              <a:gd name="connsiteY8" fmla="*/ 553198 h 902582"/>
              <a:gd name="connsiteX9" fmla="*/ 1883610 w 2378076"/>
              <a:gd name="connsiteY9" fmla="*/ 541874 h 902582"/>
              <a:gd name="connsiteX10" fmla="*/ 1869753 w 2378076"/>
              <a:gd name="connsiteY10" fmla="*/ 541874 h 902582"/>
              <a:gd name="connsiteX11" fmla="*/ 1982115 w 2378076"/>
              <a:gd name="connsiteY11" fmla="*/ 539043 h 902582"/>
              <a:gd name="connsiteX12" fmla="*/ 1976518 w 2378076"/>
              <a:gd name="connsiteY12" fmla="*/ 550344 h 902582"/>
              <a:gd name="connsiteX13" fmla="*/ 1965325 w 2378076"/>
              <a:gd name="connsiteY13" fmla="*/ 691605 h 902582"/>
              <a:gd name="connsiteX14" fmla="*/ 1968123 w 2378076"/>
              <a:gd name="connsiteY14" fmla="*/ 702906 h 902582"/>
              <a:gd name="connsiteX15" fmla="*/ 1979317 w 2378076"/>
              <a:gd name="connsiteY15" fmla="*/ 702906 h 902582"/>
              <a:gd name="connsiteX16" fmla="*/ 2124828 w 2378076"/>
              <a:gd name="connsiteY16" fmla="*/ 618149 h 902582"/>
              <a:gd name="connsiteX17" fmla="*/ 2130425 w 2378076"/>
              <a:gd name="connsiteY17" fmla="*/ 609674 h 902582"/>
              <a:gd name="connsiteX18" fmla="*/ 2119232 w 2378076"/>
              <a:gd name="connsiteY18" fmla="*/ 601198 h 902582"/>
              <a:gd name="connsiteX19" fmla="*/ 1996106 w 2378076"/>
              <a:gd name="connsiteY19" fmla="*/ 539043 h 902582"/>
              <a:gd name="connsiteX20" fmla="*/ 1982115 w 2378076"/>
              <a:gd name="connsiteY20" fmla="*/ 539043 h 902582"/>
              <a:gd name="connsiteX21" fmla="*/ 871538 w 2378076"/>
              <a:gd name="connsiteY21" fmla="*/ 485068 h 902582"/>
              <a:gd name="connsiteX22" fmla="*/ 814983 w 2378076"/>
              <a:gd name="connsiteY22" fmla="*/ 487862 h 902582"/>
              <a:gd name="connsiteX23" fmla="*/ 781050 w 2378076"/>
              <a:gd name="connsiteY23" fmla="*/ 521390 h 902582"/>
              <a:gd name="connsiteX24" fmla="*/ 806500 w 2378076"/>
              <a:gd name="connsiteY24" fmla="*/ 554918 h 902582"/>
              <a:gd name="connsiteX25" fmla="*/ 871538 w 2378076"/>
              <a:gd name="connsiteY25" fmla="*/ 543742 h 902582"/>
              <a:gd name="connsiteX26" fmla="*/ 871538 w 2378076"/>
              <a:gd name="connsiteY26" fmla="*/ 485068 h 902582"/>
              <a:gd name="connsiteX27" fmla="*/ 396876 w 2378076"/>
              <a:gd name="connsiteY27" fmla="*/ 389818 h 902582"/>
              <a:gd name="connsiteX28" fmla="*/ 341313 w 2378076"/>
              <a:gd name="connsiteY28" fmla="*/ 471575 h 902582"/>
              <a:gd name="connsiteX29" fmla="*/ 396876 w 2378076"/>
              <a:gd name="connsiteY29" fmla="*/ 553331 h 902582"/>
              <a:gd name="connsiteX30" fmla="*/ 452438 w 2378076"/>
              <a:gd name="connsiteY30" fmla="*/ 471575 h 902582"/>
              <a:gd name="connsiteX31" fmla="*/ 396876 w 2378076"/>
              <a:gd name="connsiteY31" fmla="*/ 389818 h 902582"/>
              <a:gd name="connsiteX32" fmla="*/ 1964442 w 2378076"/>
              <a:gd name="connsiteY32" fmla="*/ 378529 h 902582"/>
              <a:gd name="connsiteX33" fmla="*/ 1954322 w 2378076"/>
              <a:gd name="connsiteY33" fmla="*/ 385585 h 902582"/>
              <a:gd name="connsiteX34" fmla="*/ 1957114 w 2378076"/>
              <a:gd name="connsiteY34" fmla="*/ 408163 h 902582"/>
              <a:gd name="connsiteX35" fmla="*/ 1979448 w 2378076"/>
              <a:gd name="connsiteY35" fmla="*/ 450496 h 902582"/>
              <a:gd name="connsiteX36" fmla="*/ 1931987 w 2378076"/>
              <a:gd name="connsiteY36" fmla="*/ 498474 h 902582"/>
              <a:gd name="connsiteX37" fmla="*/ 1884527 w 2378076"/>
              <a:gd name="connsiteY37" fmla="*/ 450496 h 902582"/>
              <a:gd name="connsiteX38" fmla="*/ 1906861 w 2378076"/>
              <a:gd name="connsiteY38" fmla="*/ 408163 h 902582"/>
              <a:gd name="connsiteX39" fmla="*/ 1909653 w 2378076"/>
              <a:gd name="connsiteY39" fmla="*/ 385585 h 902582"/>
              <a:gd name="connsiteX40" fmla="*/ 1887319 w 2378076"/>
              <a:gd name="connsiteY40" fmla="*/ 382763 h 902582"/>
              <a:gd name="connsiteX41" fmla="*/ 1851025 w 2378076"/>
              <a:gd name="connsiteY41" fmla="*/ 450496 h 902582"/>
              <a:gd name="connsiteX42" fmla="*/ 1931987 w 2378076"/>
              <a:gd name="connsiteY42" fmla="*/ 529518 h 902582"/>
              <a:gd name="connsiteX43" fmla="*/ 2012950 w 2378076"/>
              <a:gd name="connsiteY43" fmla="*/ 450496 h 902582"/>
              <a:gd name="connsiteX44" fmla="*/ 1976656 w 2378076"/>
              <a:gd name="connsiteY44" fmla="*/ 379940 h 902582"/>
              <a:gd name="connsiteX45" fmla="*/ 1964442 w 2378076"/>
              <a:gd name="connsiteY45" fmla="*/ 378529 h 902582"/>
              <a:gd name="connsiteX46" fmla="*/ 2166711 w 2378076"/>
              <a:gd name="connsiteY46" fmla="*/ 358068 h 902582"/>
              <a:gd name="connsiteX47" fmla="*/ 2155485 w 2378076"/>
              <a:gd name="connsiteY47" fmla="*/ 360888 h 902582"/>
              <a:gd name="connsiteX48" fmla="*/ 2040419 w 2378076"/>
              <a:gd name="connsiteY48" fmla="*/ 439837 h 902582"/>
              <a:gd name="connsiteX49" fmla="*/ 2032000 w 2378076"/>
              <a:gd name="connsiteY49" fmla="*/ 451115 h 902582"/>
              <a:gd name="connsiteX50" fmla="*/ 2040419 w 2378076"/>
              <a:gd name="connsiteY50" fmla="*/ 462393 h 902582"/>
              <a:gd name="connsiteX51" fmla="*/ 2155485 w 2378076"/>
              <a:gd name="connsiteY51" fmla="*/ 541342 h 902582"/>
              <a:gd name="connsiteX52" fmla="*/ 2166711 w 2378076"/>
              <a:gd name="connsiteY52" fmla="*/ 544162 h 902582"/>
              <a:gd name="connsiteX53" fmla="*/ 2172324 w 2378076"/>
              <a:gd name="connsiteY53" fmla="*/ 535703 h 902582"/>
              <a:gd name="connsiteX54" fmla="*/ 2172324 w 2378076"/>
              <a:gd name="connsiteY54" fmla="*/ 366527 h 902582"/>
              <a:gd name="connsiteX55" fmla="*/ 2166711 w 2378076"/>
              <a:gd name="connsiteY55" fmla="*/ 358068 h 902582"/>
              <a:gd name="connsiteX56" fmla="*/ 1697038 w 2378076"/>
              <a:gd name="connsiteY56" fmla="*/ 358068 h 902582"/>
              <a:gd name="connsiteX57" fmla="*/ 1691482 w 2378076"/>
              <a:gd name="connsiteY57" fmla="*/ 366527 h 902582"/>
              <a:gd name="connsiteX58" fmla="*/ 1691482 w 2378076"/>
              <a:gd name="connsiteY58" fmla="*/ 535703 h 902582"/>
              <a:gd name="connsiteX59" fmla="*/ 1697038 w 2378076"/>
              <a:gd name="connsiteY59" fmla="*/ 544162 h 902582"/>
              <a:gd name="connsiteX60" fmla="*/ 1708151 w 2378076"/>
              <a:gd name="connsiteY60" fmla="*/ 541342 h 902582"/>
              <a:gd name="connsiteX61" fmla="*/ 1822054 w 2378076"/>
              <a:gd name="connsiteY61" fmla="*/ 462393 h 902582"/>
              <a:gd name="connsiteX62" fmla="*/ 1830388 w 2378076"/>
              <a:gd name="connsiteY62" fmla="*/ 451115 h 902582"/>
              <a:gd name="connsiteX63" fmla="*/ 1822054 w 2378076"/>
              <a:gd name="connsiteY63" fmla="*/ 439837 h 902582"/>
              <a:gd name="connsiteX64" fmla="*/ 1708151 w 2378076"/>
              <a:gd name="connsiteY64" fmla="*/ 363707 h 902582"/>
              <a:gd name="connsiteX65" fmla="*/ 1697038 w 2378076"/>
              <a:gd name="connsiteY65" fmla="*/ 358068 h 902582"/>
              <a:gd name="connsiteX66" fmla="*/ 1170028 w 2378076"/>
              <a:gd name="connsiteY66" fmla="*/ 343781 h 902582"/>
              <a:gd name="connsiteX67" fmla="*/ 1206276 w 2378076"/>
              <a:gd name="connsiteY67" fmla="*/ 343781 h 902582"/>
              <a:gd name="connsiteX68" fmla="*/ 1214641 w 2378076"/>
              <a:gd name="connsiteY68" fmla="*/ 349423 h 902582"/>
              <a:gd name="connsiteX69" fmla="*/ 1267619 w 2378076"/>
              <a:gd name="connsiteY69" fmla="*/ 541235 h 902582"/>
              <a:gd name="connsiteX70" fmla="*/ 1270407 w 2378076"/>
              <a:gd name="connsiteY70" fmla="*/ 541235 h 902582"/>
              <a:gd name="connsiteX71" fmla="*/ 1320597 w 2378076"/>
              <a:gd name="connsiteY71" fmla="*/ 349423 h 902582"/>
              <a:gd name="connsiteX72" fmla="*/ 1328962 w 2378076"/>
              <a:gd name="connsiteY72" fmla="*/ 343781 h 902582"/>
              <a:gd name="connsiteX73" fmla="*/ 1367998 w 2378076"/>
              <a:gd name="connsiteY73" fmla="*/ 343781 h 902582"/>
              <a:gd name="connsiteX74" fmla="*/ 1373575 w 2378076"/>
              <a:gd name="connsiteY74" fmla="*/ 346602 h 902582"/>
              <a:gd name="connsiteX75" fmla="*/ 1376363 w 2378076"/>
              <a:gd name="connsiteY75" fmla="*/ 355064 h 902582"/>
              <a:gd name="connsiteX76" fmla="*/ 1370786 w 2378076"/>
              <a:gd name="connsiteY76" fmla="*/ 383272 h 902582"/>
              <a:gd name="connsiteX77" fmla="*/ 1354057 w 2378076"/>
              <a:gd name="connsiteY77" fmla="*/ 439687 h 902582"/>
              <a:gd name="connsiteX78" fmla="*/ 1309444 w 2378076"/>
              <a:gd name="connsiteY78" fmla="*/ 614575 h 902582"/>
              <a:gd name="connsiteX79" fmla="*/ 1236948 w 2378076"/>
              <a:gd name="connsiteY79" fmla="*/ 685094 h 902582"/>
              <a:gd name="connsiteX80" fmla="*/ 1234159 w 2378076"/>
              <a:gd name="connsiteY80" fmla="*/ 685094 h 902582"/>
              <a:gd name="connsiteX81" fmla="*/ 1170028 w 2378076"/>
              <a:gd name="connsiteY81" fmla="*/ 676632 h 902582"/>
              <a:gd name="connsiteX82" fmla="*/ 1161663 w 2378076"/>
              <a:gd name="connsiteY82" fmla="*/ 668170 h 902582"/>
              <a:gd name="connsiteX83" fmla="*/ 1161663 w 2378076"/>
              <a:gd name="connsiteY83" fmla="*/ 642783 h 902582"/>
              <a:gd name="connsiteX84" fmla="*/ 1164452 w 2378076"/>
              <a:gd name="connsiteY84" fmla="*/ 637141 h 902582"/>
              <a:gd name="connsiteX85" fmla="*/ 1172817 w 2378076"/>
              <a:gd name="connsiteY85" fmla="*/ 634320 h 902582"/>
              <a:gd name="connsiteX86" fmla="*/ 1220218 w 2378076"/>
              <a:gd name="connsiteY86" fmla="*/ 637141 h 902582"/>
              <a:gd name="connsiteX87" fmla="*/ 1253677 w 2378076"/>
              <a:gd name="connsiteY87" fmla="*/ 611754 h 902582"/>
              <a:gd name="connsiteX88" fmla="*/ 1253677 w 2378076"/>
              <a:gd name="connsiteY88" fmla="*/ 608933 h 902582"/>
              <a:gd name="connsiteX89" fmla="*/ 1259254 w 2378076"/>
              <a:gd name="connsiteY89" fmla="*/ 597650 h 902582"/>
              <a:gd name="connsiteX90" fmla="*/ 1248101 w 2378076"/>
              <a:gd name="connsiteY90" fmla="*/ 597650 h 902582"/>
              <a:gd name="connsiteX91" fmla="*/ 1214641 w 2378076"/>
              <a:gd name="connsiteY91" fmla="*/ 569443 h 902582"/>
              <a:gd name="connsiteX92" fmla="*/ 1158875 w 2378076"/>
              <a:gd name="connsiteY92" fmla="*/ 355064 h 902582"/>
              <a:gd name="connsiteX93" fmla="*/ 1161663 w 2378076"/>
              <a:gd name="connsiteY93" fmla="*/ 346602 h 902582"/>
              <a:gd name="connsiteX94" fmla="*/ 1170028 w 2378076"/>
              <a:gd name="connsiteY94" fmla="*/ 343781 h 902582"/>
              <a:gd name="connsiteX95" fmla="*/ 1116013 w 2378076"/>
              <a:gd name="connsiteY95" fmla="*/ 340606 h 902582"/>
              <a:gd name="connsiteX96" fmla="*/ 1124347 w 2378076"/>
              <a:gd name="connsiteY96" fmla="*/ 343432 h 902582"/>
              <a:gd name="connsiteX97" fmla="*/ 1127125 w 2378076"/>
              <a:gd name="connsiteY97" fmla="*/ 349085 h 902582"/>
              <a:gd name="connsiteX98" fmla="*/ 1127125 w 2378076"/>
              <a:gd name="connsiteY98" fmla="*/ 385824 h 902582"/>
              <a:gd name="connsiteX99" fmla="*/ 1118791 w 2378076"/>
              <a:gd name="connsiteY99" fmla="*/ 394302 h 902582"/>
              <a:gd name="connsiteX100" fmla="*/ 1049337 w 2378076"/>
              <a:gd name="connsiteY100" fmla="*/ 425389 h 902582"/>
              <a:gd name="connsiteX101" fmla="*/ 1049337 w 2378076"/>
              <a:gd name="connsiteY101" fmla="*/ 589303 h 902582"/>
              <a:gd name="connsiteX102" fmla="*/ 1041003 w 2378076"/>
              <a:gd name="connsiteY102" fmla="*/ 597781 h 902582"/>
              <a:gd name="connsiteX103" fmla="*/ 1002109 w 2378076"/>
              <a:gd name="connsiteY103" fmla="*/ 597781 h 902582"/>
              <a:gd name="connsiteX104" fmla="*/ 993775 w 2378076"/>
              <a:gd name="connsiteY104" fmla="*/ 589303 h 902582"/>
              <a:gd name="connsiteX105" fmla="*/ 993775 w 2378076"/>
              <a:gd name="connsiteY105" fmla="*/ 351911 h 902582"/>
              <a:gd name="connsiteX106" fmla="*/ 1002109 w 2378076"/>
              <a:gd name="connsiteY106" fmla="*/ 343432 h 902582"/>
              <a:gd name="connsiteX107" fmla="*/ 1041003 w 2378076"/>
              <a:gd name="connsiteY107" fmla="*/ 343432 h 902582"/>
              <a:gd name="connsiteX108" fmla="*/ 1049337 w 2378076"/>
              <a:gd name="connsiteY108" fmla="*/ 351911 h 902582"/>
              <a:gd name="connsiteX109" fmla="*/ 1049337 w 2378076"/>
              <a:gd name="connsiteY109" fmla="*/ 368867 h 902582"/>
              <a:gd name="connsiteX110" fmla="*/ 1116013 w 2378076"/>
              <a:gd name="connsiteY110" fmla="*/ 340606 h 902582"/>
              <a:gd name="connsiteX111" fmla="*/ 843157 w 2378076"/>
              <a:gd name="connsiteY111" fmla="*/ 335843 h 902582"/>
              <a:gd name="connsiteX112" fmla="*/ 930276 w 2378076"/>
              <a:gd name="connsiteY112" fmla="*/ 423390 h 902582"/>
              <a:gd name="connsiteX113" fmla="*/ 930276 w 2378076"/>
              <a:gd name="connsiteY113" fmla="*/ 592835 h 902582"/>
              <a:gd name="connsiteX114" fmla="*/ 927466 w 2378076"/>
              <a:gd name="connsiteY114" fmla="*/ 601307 h 902582"/>
              <a:gd name="connsiteX115" fmla="*/ 919035 w 2378076"/>
              <a:gd name="connsiteY115" fmla="*/ 604131 h 902582"/>
              <a:gd name="connsiteX116" fmla="*/ 879691 w 2378076"/>
              <a:gd name="connsiteY116" fmla="*/ 587187 h 902582"/>
              <a:gd name="connsiteX117" fmla="*/ 798192 w 2378076"/>
              <a:gd name="connsiteY117" fmla="*/ 604131 h 902582"/>
              <a:gd name="connsiteX118" fmla="*/ 722313 w 2378076"/>
              <a:gd name="connsiteY118" fmla="*/ 522233 h 902582"/>
              <a:gd name="connsiteX119" fmla="*/ 809433 w 2378076"/>
              <a:gd name="connsiteY119" fmla="*/ 445983 h 902582"/>
              <a:gd name="connsiteX120" fmla="*/ 871260 w 2378076"/>
              <a:gd name="connsiteY120" fmla="*/ 440334 h 902582"/>
              <a:gd name="connsiteX121" fmla="*/ 871260 w 2378076"/>
              <a:gd name="connsiteY121" fmla="*/ 423390 h 902582"/>
              <a:gd name="connsiteX122" fmla="*/ 840346 w 2378076"/>
              <a:gd name="connsiteY122" fmla="*/ 392325 h 902582"/>
              <a:gd name="connsiteX123" fmla="*/ 750416 w 2378076"/>
              <a:gd name="connsiteY123" fmla="*/ 397973 h 902582"/>
              <a:gd name="connsiteX124" fmla="*/ 744796 w 2378076"/>
              <a:gd name="connsiteY124" fmla="*/ 395149 h 902582"/>
              <a:gd name="connsiteX125" fmla="*/ 741985 w 2378076"/>
              <a:gd name="connsiteY125" fmla="*/ 389501 h 902582"/>
              <a:gd name="connsiteX126" fmla="*/ 739175 w 2378076"/>
              <a:gd name="connsiteY126" fmla="*/ 355612 h 902582"/>
              <a:gd name="connsiteX127" fmla="*/ 747606 w 2378076"/>
              <a:gd name="connsiteY127" fmla="*/ 347140 h 902582"/>
              <a:gd name="connsiteX128" fmla="*/ 843157 w 2378076"/>
              <a:gd name="connsiteY128" fmla="*/ 335843 h 902582"/>
              <a:gd name="connsiteX129" fmla="*/ 396875 w 2378076"/>
              <a:gd name="connsiteY129" fmla="*/ 335843 h 902582"/>
              <a:gd name="connsiteX130" fmla="*/ 511175 w 2378076"/>
              <a:gd name="connsiteY130" fmla="*/ 469987 h 902582"/>
              <a:gd name="connsiteX131" fmla="*/ 396875 w 2378076"/>
              <a:gd name="connsiteY131" fmla="*/ 604131 h 902582"/>
              <a:gd name="connsiteX132" fmla="*/ 282575 w 2378076"/>
              <a:gd name="connsiteY132" fmla="*/ 469987 h 902582"/>
              <a:gd name="connsiteX133" fmla="*/ 396875 w 2378076"/>
              <a:gd name="connsiteY133" fmla="*/ 335843 h 902582"/>
              <a:gd name="connsiteX134" fmla="*/ 103585 w 2378076"/>
              <a:gd name="connsiteY134" fmla="*/ 300918 h 902582"/>
              <a:gd name="connsiteX135" fmla="*/ 61913 w 2378076"/>
              <a:gd name="connsiteY135" fmla="*/ 303759 h 902582"/>
              <a:gd name="connsiteX136" fmla="*/ 61913 w 2378076"/>
              <a:gd name="connsiteY136" fmla="*/ 406027 h 902582"/>
              <a:gd name="connsiteX137" fmla="*/ 123032 w 2378076"/>
              <a:gd name="connsiteY137" fmla="*/ 406027 h 902582"/>
              <a:gd name="connsiteX138" fmla="*/ 184151 w 2378076"/>
              <a:gd name="connsiteY138" fmla="*/ 354893 h 902582"/>
              <a:gd name="connsiteX139" fmla="*/ 125810 w 2378076"/>
              <a:gd name="connsiteY139" fmla="*/ 300918 h 902582"/>
              <a:gd name="connsiteX140" fmla="*/ 103585 w 2378076"/>
              <a:gd name="connsiteY140" fmla="*/ 300918 h 902582"/>
              <a:gd name="connsiteX141" fmla="*/ 614557 w 2378076"/>
              <a:gd name="connsiteY141" fmla="*/ 285043 h 902582"/>
              <a:gd name="connsiteX142" fmla="*/ 622912 w 2378076"/>
              <a:gd name="connsiteY142" fmla="*/ 285043 h 902582"/>
              <a:gd name="connsiteX143" fmla="*/ 625698 w 2378076"/>
              <a:gd name="connsiteY143" fmla="*/ 293524 h 902582"/>
              <a:gd name="connsiteX144" fmla="*/ 625698 w 2378076"/>
              <a:gd name="connsiteY144" fmla="*/ 344407 h 902582"/>
              <a:gd name="connsiteX145" fmla="*/ 684184 w 2378076"/>
              <a:gd name="connsiteY145" fmla="*/ 344407 h 902582"/>
              <a:gd name="connsiteX146" fmla="*/ 692540 w 2378076"/>
              <a:gd name="connsiteY146" fmla="*/ 352888 h 902582"/>
              <a:gd name="connsiteX147" fmla="*/ 692540 w 2378076"/>
              <a:gd name="connsiteY147" fmla="*/ 386811 h 902582"/>
              <a:gd name="connsiteX148" fmla="*/ 684184 w 2378076"/>
              <a:gd name="connsiteY148" fmla="*/ 395291 h 902582"/>
              <a:gd name="connsiteX149" fmla="*/ 625698 w 2378076"/>
              <a:gd name="connsiteY149" fmla="*/ 395291 h 902582"/>
              <a:gd name="connsiteX150" fmla="*/ 625698 w 2378076"/>
              <a:gd name="connsiteY150" fmla="*/ 499885 h 902582"/>
              <a:gd name="connsiteX151" fmla="*/ 650763 w 2378076"/>
              <a:gd name="connsiteY151" fmla="*/ 550769 h 902582"/>
              <a:gd name="connsiteX152" fmla="*/ 684184 w 2378076"/>
              <a:gd name="connsiteY152" fmla="*/ 547942 h 902582"/>
              <a:gd name="connsiteX153" fmla="*/ 692540 w 2378076"/>
              <a:gd name="connsiteY153" fmla="*/ 559249 h 902582"/>
              <a:gd name="connsiteX154" fmla="*/ 695325 w 2378076"/>
              <a:gd name="connsiteY154" fmla="*/ 590345 h 902582"/>
              <a:gd name="connsiteX155" fmla="*/ 686969 w 2378076"/>
              <a:gd name="connsiteY155" fmla="*/ 601652 h 902582"/>
              <a:gd name="connsiteX156" fmla="*/ 642408 w 2378076"/>
              <a:gd name="connsiteY156" fmla="*/ 607306 h 902582"/>
              <a:gd name="connsiteX157" fmla="*/ 567211 w 2378076"/>
              <a:gd name="connsiteY157" fmla="*/ 508366 h 902582"/>
              <a:gd name="connsiteX158" fmla="*/ 567211 w 2378076"/>
              <a:gd name="connsiteY158" fmla="*/ 395291 h 902582"/>
              <a:gd name="connsiteX159" fmla="*/ 544930 w 2378076"/>
              <a:gd name="connsiteY159" fmla="*/ 395291 h 902582"/>
              <a:gd name="connsiteX160" fmla="*/ 536575 w 2378076"/>
              <a:gd name="connsiteY160" fmla="*/ 386811 h 902582"/>
              <a:gd name="connsiteX161" fmla="*/ 536575 w 2378076"/>
              <a:gd name="connsiteY161" fmla="*/ 352888 h 902582"/>
              <a:gd name="connsiteX162" fmla="*/ 544930 w 2378076"/>
              <a:gd name="connsiteY162" fmla="*/ 344407 h 902582"/>
              <a:gd name="connsiteX163" fmla="*/ 567211 w 2378076"/>
              <a:gd name="connsiteY163" fmla="*/ 344407 h 902582"/>
              <a:gd name="connsiteX164" fmla="*/ 567211 w 2378076"/>
              <a:gd name="connsiteY164" fmla="*/ 302004 h 902582"/>
              <a:gd name="connsiteX165" fmla="*/ 575566 w 2378076"/>
              <a:gd name="connsiteY165" fmla="*/ 293524 h 902582"/>
              <a:gd name="connsiteX166" fmla="*/ 614557 w 2378076"/>
              <a:gd name="connsiteY166" fmla="*/ 285043 h 902582"/>
              <a:gd name="connsiteX167" fmla="*/ 117618 w 2378076"/>
              <a:gd name="connsiteY167" fmla="*/ 245356 h 902582"/>
              <a:gd name="connsiteX168" fmla="*/ 126019 w 2378076"/>
              <a:gd name="connsiteY168" fmla="*/ 245356 h 902582"/>
              <a:gd name="connsiteX169" fmla="*/ 246438 w 2378076"/>
              <a:gd name="connsiteY169" fmla="*/ 352493 h 902582"/>
              <a:gd name="connsiteX170" fmla="*/ 184828 w 2378076"/>
              <a:gd name="connsiteY170" fmla="*/ 445534 h 902582"/>
              <a:gd name="connsiteX171" fmla="*/ 249238 w 2378076"/>
              <a:gd name="connsiteY171" fmla="*/ 586504 h 902582"/>
              <a:gd name="connsiteX172" fmla="*/ 246438 w 2378076"/>
              <a:gd name="connsiteY172" fmla="*/ 594962 h 902582"/>
              <a:gd name="connsiteX173" fmla="*/ 238037 w 2378076"/>
              <a:gd name="connsiteY173" fmla="*/ 597781 h 902582"/>
              <a:gd name="connsiteX174" fmla="*/ 193230 w 2378076"/>
              <a:gd name="connsiteY174" fmla="*/ 597781 h 902582"/>
              <a:gd name="connsiteX175" fmla="*/ 184828 w 2378076"/>
              <a:gd name="connsiteY175" fmla="*/ 592142 h 902582"/>
              <a:gd name="connsiteX176" fmla="*/ 128820 w 2378076"/>
              <a:gd name="connsiteY176" fmla="*/ 462450 h 902582"/>
              <a:gd name="connsiteX177" fmla="*/ 61610 w 2378076"/>
              <a:gd name="connsiteY177" fmla="*/ 459631 h 902582"/>
              <a:gd name="connsiteX178" fmla="*/ 61610 w 2378076"/>
              <a:gd name="connsiteY178" fmla="*/ 589323 h 902582"/>
              <a:gd name="connsiteX179" fmla="*/ 50408 w 2378076"/>
              <a:gd name="connsiteY179" fmla="*/ 597781 h 902582"/>
              <a:gd name="connsiteX180" fmla="*/ 11202 w 2378076"/>
              <a:gd name="connsiteY180" fmla="*/ 597781 h 902582"/>
              <a:gd name="connsiteX181" fmla="*/ 0 w 2378076"/>
              <a:gd name="connsiteY181" fmla="*/ 589323 h 902582"/>
              <a:gd name="connsiteX182" fmla="*/ 0 w 2378076"/>
              <a:gd name="connsiteY182" fmla="*/ 262273 h 902582"/>
              <a:gd name="connsiteX183" fmla="*/ 8402 w 2378076"/>
              <a:gd name="connsiteY183" fmla="*/ 250995 h 902582"/>
              <a:gd name="connsiteX184" fmla="*/ 117618 w 2378076"/>
              <a:gd name="connsiteY184" fmla="*/ 245356 h 902582"/>
              <a:gd name="connsiteX185" fmla="*/ 1968123 w 2378076"/>
              <a:gd name="connsiteY185" fmla="*/ 200530 h 902582"/>
              <a:gd name="connsiteX186" fmla="*/ 1965325 w 2378076"/>
              <a:gd name="connsiteY186" fmla="*/ 211723 h 902582"/>
              <a:gd name="connsiteX187" fmla="*/ 1976518 w 2378076"/>
              <a:gd name="connsiteY187" fmla="*/ 348840 h 902582"/>
              <a:gd name="connsiteX188" fmla="*/ 1982115 w 2378076"/>
              <a:gd name="connsiteY188" fmla="*/ 362831 h 902582"/>
              <a:gd name="connsiteX189" fmla="*/ 1996106 w 2378076"/>
              <a:gd name="connsiteY189" fmla="*/ 360033 h 902582"/>
              <a:gd name="connsiteX190" fmla="*/ 2119232 w 2378076"/>
              <a:gd name="connsiteY190" fmla="*/ 301269 h 902582"/>
              <a:gd name="connsiteX191" fmla="*/ 2130425 w 2378076"/>
              <a:gd name="connsiteY191" fmla="*/ 292874 h 902582"/>
              <a:gd name="connsiteX192" fmla="*/ 2124828 w 2378076"/>
              <a:gd name="connsiteY192" fmla="*/ 284479 h 902582"/>
              <a:gd name="connsiteX193" fmla="*/ 1979317 w 2378076"/>
              <a:gd name="connsiteY193" fmla="*/ 200530 h 902582"/>
              <a:gd name="connsiteX194" fmla="*/ 1968123 w 2378076"/>
              <a:gd name="connsiteY194" fmla="*/ 200530 h 902582"/>
              <a:gd name="connsiteX195" fmla="*/ 1890255 w 2378076"/>
              <a:gd name="connsiteY195" fmla="*/ 199484 h 902582"/>
              <a:gd name="connsiteX196" fmla="*/ 1884658 w 2378076"/>
              <a:gd name="connsiteY196" fmla="*/ 200536 h 902582"/>
              <a:gd name="connsiteX197" fmla="*/ 1739147 w 2378076"/>
              <a:gd name="connsiteY197" fmla="*/ 284673 h 902582"/>
              <a:gd name="connsiteX198" fmla="*/ 1733550 w 2378076"/>
              <a:gd name="connsiteY198" fmla="*/ 293087 h 902582"/>
              <a:gd name="connsiteX199" fmla="*/ 1744743 w 2378076"/>
              <a:gd name="connsiteY199" fmla="*/ 301501 h 902582"/>
              <a:gd name="connsiteX200" fmla="*/ 1867869 w 2378076"/>
              <a:gd name="connsiteY200" fmla="*/ 363202 h 902582"/>
              <a:gd name="connsiteX201" fmla="*/ 1881860 w 2378076"/>
              <a:gd name="connsiteY201" fmla="*/ 363202 h 902582"/>
              <a:gd name="connsiteX202" fmla="*/ 1887457 w 2378076"/>
              <a:gd name="connsiteY202" fmla="*/ 351983 h 902582"/>
              <a:gd name="connsiteX203" fmla="*/ 1898650 w 2378076"/>
              <a:gd name="connsiteY203" fmla="*/ 214559 h 902582"/>
              <a:gd name="connsiteX204" fmla="*/ 1895852 w 2378076"/>
              <a:gd name="connsiteY204" fmla="*/ 200536 h 902582"/>
              <a:gd name="connsiteX205" fmla="*/ 1890255 w 2378076"/>
              <a:gd name="connsiteY205" fmla="*/ 199484 h 902582"/>
              <a:gd name="connsiteX206" fmla="*/ 1932782 w 2378076"/>
              <a:gd name="connsiteY206" fmla="*/ 151693 h 902582"/>
              <a:gd name="connsiteX207" fmla="*/ 2227264 w 2378076"/>
              <a:gd name="connsiteY207" fmla="*/ 449350 h 902582"/>
              <a:gd name="connsiteX208" fmla="*/ 1932782 w 2378076"/>
              <a:gd name="connsiteY208" fmla="*/ 747007 h 902582"/>
              <a:gd name="connsiteX209" fmla="*/ 1638300 w 2378076"/>
              <a:gd name="connsiteY209" fmla="*/ 449350 h 902582"/>
              <a:gd name="connsiteX210" fmla="*/ 1932782 w 2378076"/>
              <a:gd name="connsiteY210" fmla="*/ 151693 h 902582"/>
              <a:gd name="connsiteX211" fmla="*/ 1931988 w 2378076"/>
              <a:gd name="connsiteY211" fmla="*/ 108832 h 902582"/>
              <a:gd name="connsiteX212" fmla="*/ 1597025 w 2378076"/>
              <a:gd name="connsiteY212" fmla="*/ 447764 h 902582"/>
              <a:gd name="connsiteX213" fmla="*/ 1931988 w 2378076"/>
              <a:gd name="connsiteY213" fmla="*/ 786696 h 902582"/>
              <a:gd name="connsiteX214" fmla="*/ 2266951 w 2378076"/>
              <a:gd name="connsiteY214" fmla="*/ 447764 h 902582"/>
              <a:gd name="connsiteX215" fmla="*/ 1931988 w 2378076"/>
              <a:gd name="connsiteY215" fmla="*/ 108832 h 902582"/>
              <a:gd name="connsiteX216" fmla="*/ 1914436 w 2378076"/>
              <a:gd name="connsiteY216" fmla="*/ 2117 h 902582"/>
              <a:gd name="connsiteX217" fmla="*/ 1917229 w 2378076"/>
              <a:gd name="connsiteY217" fmla="*/ 2117 h 902582"/>
              <a:gd name="connsiteX218" fmla="*/ 1945160 w 2378076"/>
              <a:gd name="connsiteY218" fmla="*/ 2117 h 902582"/>
              <a:gd name="connsiteX219" fmla="*/ 1947953 w 2378076"/>
              <a:gd name="connsiteY219" fmla="*/ 2117 h 902582"/>
              <a:gd name="connsiteX220" fmla="*/ 1964711 w 2378076"/>
              <a:gd name="connsiteY220" fmla="*/ 69864 h 902582"/>
              <a:gd name="connsiteX221" fmla="*/ 1995434 w 2378076"/>
              <a:gd name="connsiteY221" fmla="*/ 75509 h 902582"/>
              <a:gd name="connsiteX222" fmla="*/ 2031743 w 2378076"/>
              <a:gd name="connsiteY222" fmla="*/ 13408 h 902582"/>
              <a:gd name="connsiteX223" fmla="*/ 2059673 w 2378076"/>
              <a:gd name="connsiteY223" fmla="*/ 19054 h 902582"/>
              <a:gd name="connsiteX224" fmla="*/ 2062466 w 2378076"/>
              <a:gd name="connsiteY224" fmla="*/ 19054 h 902582"/>
              <a:gd name="connsiteX225" fmla="*/ 2062466 w 2378076"/>
              <a:gd name="connsiteY225" fmla="*/ 21876 h 902582"/>
              <a:gd name="connsiteX226" fmla="*/ 2068052 w 2378076"/>
              <a:gd name="connsiteY226" fmla="*/ 55750 h 902582"/>
              <a:gd name="connsiteX227" fmla="*/ 2062466 w 2378076"/>
              <a:gd name="connsiteY227" fmla="*/ 92446 h 902582"/>
              <a:gd name="connsiteX228" fmla="*/ 2090396 w 2378076"/>
              <a:gd name="connsiteY228" fmla="*/ 103737 h 902582"/>
              <a:gd name="connsiteX229" fmla="*/ 2140670 w 2378076"/>
              <a:gd name="connsiteY229" fmla="*/ 55750 h 902582"/>
              <a:gd name="connsiteX230" fmla="*/ 2140670 w 2378076"/>
              <a:gd name="connsiteY230" fmla="*/ 52927 h 902582"/>
              <a:gd name="connsiteX231" fmla="*/ 2143463 w 2378076"/>
              <a:gd name="connsiteY231" fmla="*/ 55750 h 902582"/>
              <a:gd name="connsiteX232" fmla="*/ 2168600 w 2378076"/>
              <a:gd name="connsiteY232" fmla="*/ 69864 h 902582"/>
              <a:gd name="connsiteX233" fmla="*/ 2168600 w 2378076"/>
              <a:gd name="connsiteY233" fmla="*/ 72686 h 902582"/>
              <a:gd name="connsiteX234" fmla="*/ 2149049 w 2378076"/>
              <a:gd name="connsiteY234" fmla="*/ 140433 h 902582"/>
              <a:gd name="connsiteX235" fmla="*/ 2174186 w 2378076"/>
              <a:gd name="connsiteY235" fmla="*/ 157370 h 902582"/>
              <a:gd name="connsiteX236" fmla="*/ 2235633 w 2378076"/>
              <a:gd name="connsiteY236" fmla="*/ 123496 h 902582"/>
              <a:gd name="connsiteX237" fmla="*/ 2257977 w 2378076"/>
              <a:gd name="connsiteY237" fmla="*/ 143256 h 902582"/>
              <a:gd name="connsiteX238" fmla="*/ 2257977 w 2378076"/>
              <a:gd name="connsiteY238" fmla="*/ 146079 h 902582"/>
              <a:gd name="connsiteX239" fmla="*/ 2221667 w 2378076"/>
              <a:gd name="connsiteY239" fmla="*/ 208180 h 902582"/>
              <a:gd name="connsiteX240" fmla="*/ 2241219 w 2378076"/>
              <a:gd name="connsiteY240" fmla="*/ 230762 h 902582"/>
              <a:gd name="connsiteX241" fmla="*/ 2308251 w 2378076"/>
              <a:gd name="connsiteY241" fmla="*/ 213825 h 902582"/>
              <a:gd name="connsiteX242" fmla="*/ 2311044 w 2378076"/>
              <a:gd name="connsiteY242" fmla="*/ 213825 h 902582"/>
              <a:gd name="connsiteX243" fmla="*/ 2325009 w 2378076"/>
              <a:gd name="connsiteY243" fmla="*/ 239230 h 902582"/>
              <a:gd name="connsiteX244" fmla="*/ 2325009 w 2378076"/>
              <a:gd name="connsiteY244" fmla="*/ 242053 h 902582"/>
              <a:gd name="connsiteX245" fmla="*/ 2274735 w 2378076"/>
              <a:gd name="connsiteY245" fmla="*/ 292863 h 902582"/>
              <a:gd name="connsiteX246" fmla="*/ 2285907 w 2378076"/>
              <a:gd name="connsiteY246" fmla="*/ 321091 h 902582"/>
              <a:gd name="connsiteX247" fmla="*/ 2355732 w 2378076"/>
              <a:gd name="connsiteY247" fmla="*/ 321091 h 902582"/>
              <a:gd name="connsiteX248" fmla="*/ 2358525 w 2378076"/>
              <a:gd name="connsiteY248" fmla="*/ 321091 h 902582"/>
              <a:gd name="connsiteX249" fmla="*/ 2366904 w 2378076"/>
              <a:gd name="connsiteY249" fmla="*/ 349318 h 902582"/>
              <a:gd name="connsiteX250" fmla="*/ 2366904 w 2378076"/>
              <a:gd name="connsiteY250" fmla="*/ 352141 h 902582"/>
              <a:gd name="connsiteX251" fmla="*/ 2364111 w 2378076"/>
              <a:gd name="connsiteY251" fmla="*/ 352141 h 902582"/>
              <a:gd name="connsiteX252" fmla="*/ 2305458 w 2378076"/>
              <a:gd name="connsiteY252" fmla="*/ 388837 h 902582"/>
              <a:gd name="connsiteX253" fmla="*/ 2308251 w 2378076"/>
              <a:gd name="connsiteY253" fmla="*/ 417065 h 902582"/>
              <a:gd name="connsiteX254" fmla="*/ 2375283 w 2378076"/>
              <a:gd name="connsiteY254" fmla="*/ 436824 h 902582"/>
              <a:gd name="connsiteX255" fmla="*/ 2378076 w 2378076"/>
              <a:gd name="connsiteY255" fmla="*/ 436824 h 902582"/>
              <a:gd name="connsiteX256" fmla="*/ 2378076 w 2378076"/>
              <a:gd name="connsiteY256" fmla="*/ 450938 h 902582"/>
              <a:gd name="connsiteX257" fmla="*/ 2378076 w 2378076"/>
              <a:gd name="connsiteY257" fmla="*/ 467875 h 902582"/>
              <a:gd name="connsiteX258" fmla="*/ 2375283 w 2378076"/>
              <a:gd name="connsiteY258" fmla="*/ 467875 h 902582"/>
              <a:gd name="connsiteX259" fmla="*/ 2308251 w 2378076"/>
              <a:gd name="connsiteY259" fmla="*/ 487634 h 902582"/>
              <a:gd name="connsiteX260" fmla="*/ 2302665 w 2378076"/>
              <a:gd name="connsiteY260" fmla="*/ 515862 h 902582"/>
              <a:gd name="connsiteX261" fmla="*/ 2364111 w 2378076"/>
              <a:gd name="connsiteY261" fmla="*/ 552558 h 902582"/>
              <a:gd name="connsiteX262" fmla="*/ 2364111 w 2378076"/>
              <a:gd name="connsiteY262" fmla="*/ 555381 h 902582"/>
              <a:gd name="connsiteX263" fmla="*/ 2358525 w 2378076"/>
              <a:gd name="connsiteY263" fmla="*/ 583609 h 902582"/>
              <a:gd name="connsiteX264" fmla="*/ 2355732 w 2378076"/>
              <a:gd name="connsiteY264" fmla="*/ 583609 h 902582"/>
              <a:gd name="connsiteX265" fmla="*/ 2285907 w 2378076"/>
              <a:gd name="connsiteY265" fmla="*/ 583609 h 902582"/>
              <a:gd name="connsiteX266" fmla="*/ 2274735 w 2378076"/>
              <a:gd name="connsiteY266" fmla="*/ 611836 h 902582"/>
              <a:gd name="connsiteX267" fmla="*/ 2325009 w 2378076"/>
              <a:gd name="connsiteY267" fmla="*/ 659824 h 902582"/>
              <a:gd name="connsiteX268" fmla="*/ 2325009 w 2378076"/>
              <a:gd name="connsiteY268" fmla="*/ 662646 h 902582"/>
              <a:gd name="connsiteX269" fmla="*/ 2311044 w 2378076"/>
              <a:gd name="connsiteY269" fmla="*/ 688051 h 902582"/>
              <a:gd name="connsiteX270" fmla="*/ 2308251 w 2378076"/>
              <a:gd name="connsiteY270" fmla="*/ 690874 h 902582"/>
              <a:gd name="connsiteX271" fmla="*/ 2238425 w 2378076"/>
              <a:gd name="connsiteY271" fmla="*/ 671115 h 902582"/>
              <a:gd name="connsiteX272" fmla="*/ 2221667 w 2378076"/>
              <a:gd name="connsiteY272" fmla="*/ 696520 h 902582"/>
              <a:gd name="connsiteX273" fmla="*/ 2257977 w 2378076"/>
              <a:gd name="connsiteY273" fmla="*/ 758621 h 902582"/>
              <a:gd name="connsiteX274" fmla="*/ 2255184 w 2378076"/>
              <a:gd name="connsiteY274" fmla="*/ 758621 h 902582"/>
              <a:gd name="connsiteX275" fmla="*/ 2235633 w 2378076"/>
              <a:gd name="connsiteY275" fmla="*/ 781203 h 902582"/>
              <a:gd name="connsiteX276" fmla="*/ 2232839 w 2378076"/>
              <a:gd name="connsiteY276" fmla="*/ 781203 h 902582"/>
              <a:gd name="connsiteX277" fmla="*/ 2171393 w 2378076"/>
              <a:gd name="connsiteY277" fmla="*/ 744507 h 902582"/>
              <a:gd name="connsiteX278" fmla="*/ 2149049 w 2378076"/>
              <a:gd name="connsiteY278" fmla="*/ 764266 h 902582"/>
              <a:gd name="connsiteX279" fmla="*/ 2168600 w 2378076"/>
              <a:gd name="connsiteY279" fmla="*/ 829190 h 902582"/>
              <a:gd name="connsiteX280" fmla="*/ 2168600 w 2378076"/>
              <a:gd name="connsiteY280" fmla="*/ 832013 h 902582"/>
              <a:gd name="connsiteX281" fmla="*/ 2165807 w 2378076"/>
              <a:gd name="connsiteY281" fmla="*/ 834836 h 902582"/>
              <a:gd name="connsiteX282" fmla="*/ 2140670 w 2378076"/>
              <a:gd name="connsiteY282" fmla="*/ 848949 h 902582"/>
              <a:gd name="connsiteX283" fmla="*/ 2090396 w 2378076"/>
              <a:gd name="connsiteY283" fmla="*/ 798140 h 902582"/>
              <a:gd name="connsiteX284" fmla="*/ 2062466 w 2378076"/>
              <a:gd name="connsiteY284" fmla="*/ 809431 h 902582"/>
              <a:gd name="connsiteX285" fmla="*/ 2065259 w 2378076"/>
              <a:gd name="connsiteY285" fmla="*/ 846127 h 902582"/>
              <a:gd name="connsiteX286" fmla="*/ 2062466 w 2378076"/>
              <a:gd name="connsiteY286" fmla="*/ 882823 h 902582"/>
              <a:gd name="connsiteX287" fmla="*/ 2059673 w 2378076"/>
              <a:gd name="connsiteY287" fmla="*/ 882823 h 902582"/>
              <a:gd name="connsiteX288" fmla="*/ 2031743 w 2378076"/>
              <a:gd name="connsiteY288" fmla="*/ 891291 h 902582"/>
              <a:gd name="connsiteX289" fmla="*/ 1995434 w 2378076"/>
              <a:gd name="connsiteY289" fmla="*/ 829190 h 902582"/>
              <a:gd name="connsiteX290" fmla="*/ 1967504 w 2378076"/>
              <a:gd name="connsiteY290" fmla="*/ 832013 h 902582"/>
              <a:gd name="connsiteX291" fmla="*/ 1947953 w 2378076"/>
              <a:gd name="connsiteY291" fmla="*/ 902582 h 902582"/>
              <a:gd name="connsiteX292" fmla="*/ 1945160 w 2378076"/>
              <a:gd name="connsiteY292" fmla="*/ 902582 h 902582"/>
              <a:gd name="connsiteX293" fmla="*/ 1917229 w 2378076"/>
              <a:gd name="connsiteY293" fmla="*/ 902582 h 902582"/>
              <a:gd name="connsiteX294" fmla="*/ 1914436 w 2378076"/>
              <a:gd name="connsiteY294" fmla="*/ 902582 h 902582"/>
              <a:gd name="connsiteX295" fmla="*/ 1897678 w 2378076"/>
              <a:gd name="connsiteY295" fmla="*/ 832013 h 902582"/>
              <a:gd name="connsiteX296" fmla="*/ 1866955 w 2378076"/>
              <a:gd name="connsiteY296" fmla="*/ 829190 h 902582"/>
              <a:gd name="connsiteX297" fmla="*/ 1833439 w 2378076"/>
              <a:gd name="connsiteY297" fmla="*/ 891291 h 902582"/>
              <a:gd name="connsiteX298" fmla="*/ 1830646 w 2378076"/>
              <a:gd name="connsiteY298" fmla="*/ 891291 h 902582"/>
              <a:gd name="connsiteX299" fmla="*/ 1802716 w 2378076"/>
              <a:gd name="connsiteY299" fmla="*/ 882823 h 902582"/>
              <a:gd name="connsiteX300" fmla="*/ 1799923 w 2378076"/>
              <a:gd name="connsiteY300" fmla="*/ 882823 h 902582"/>
              <a:gd name="connsiteX301" fmla="*/ 1799923 w 2378076"/>
              <a:gd name="connsiteY301" fmla="*/ 880000 h 902582"/>
              <a:gd name="connsiteX302" fmla="*/ 1797130 w 2378076"/>
              <a:gd name="connsiteY302" fmla="*/ 846127 h 902582"/>
              <a:gd name="connsiteX303" fmla="*/ 1799923 w 2378076"/>
              <a:gd name="connsiteY303" fmla="*/ 809431 h 902582"/>
              <a:gd name="connsiteX304" fmla="*/ 1774786 w 2378076"/>
              <a:gd name="connsiteY304" fmla="*/ 798140 h 902582"/>
              <a:gd name="connsiteX305" fmla="*/ 1724512 w 2378076"/>
              <a:gd name="connsiteY305" fmla="*/ 848949 h 902582"/>
              <a:gd name="connsiteX306" fmla="*/ 1721719 w 2378076"/>
              <a:gd name="connsiteY306" fmla="*/ 851772 h 902582"/>
              <a:gd name="connsiteX307" fmla="*/ 1721719 w 2378076"/>
              <a:gd name="connsiteY307" fmla="*/ 848949 h 902582"/>
              <a:gd name="connsiteX308" fmla="*/ 1696582 w 2378076"/>
              <a:gd name="connsiteY308" fmla="*/ 834836 h 902582"/>
              <a:gd name="connsiteX309" fmla="*/ 1696582 w 2378076"/>
              <a:gd name="connsiteY309" fmla="*/ 832013 h 902582"/>
              <a:gd name="connsiteX310" fmla="*/ 1713340 w 2378076"/>
              <a:gd name="connsiteY310" fmla="*/ 764266 h 902582"/>
              <a:gd name="connsiteX311" fmla="*/ 1690996 w 2378076"/>
              <a:gd name="connsiteY311" fmla="*/ 744507 h 902582"/>
              <a:gd name="connsiteX312" fmla="*/ 1629549 w 2378076"/>
              <a:gd name="connsiteY312" fmla="*/ 781203 h 902582"/>
              <a:gd name="connsiteX313" fmla="*/ 1626756 w 2378076"/>
              <a:gd name="connsiteY313" fmla="*/ 781203 h 902582"/>
              <a:gd name="connsiteX314" fmla="*/ 1607205 w 2378076"/>
              <a:gd name="connsiteY314" fmla="*/ 761443 h 902582"/>
              <a:gd name="connsiteX315" fmla="*/ 1604412 w 2378076"/>
              <a:gd name="connsiteY315" fmla="*/ 758621 h 902582"/>
              <a:gd name="connsiteX316" fmla="*/ 1640722 w 2378076"/>
              <a:gd name="connsiteY316" fmla="*/ 696520 h 902582"/>
              <a:gd name="connsiteX317" fmla="*/ 1623963 w 2378076"/>
              <a:gd name="connsiteY317" fmla="*/ 671115 h 902582"/>
              <a:gd name="connsiteX318" fmla="*/ 1554138 w 2378076"/>
              <a:gd name="connsiteY318" fmla="*/ 690874 h 902582"/>
              <a:gd name="connsiteX319" fmla="*/ 1537380 w 2378076"/>
              <a:gd name="connsiteY319" fmla="*/ 665469 h 902582"/>
              <a:gd name="connsiteX320" fmla="*/ 1537380 w 2378076"/>
              <a:gd name="connsiteY320" fmla="*/ 662646 h 902582"/>
              <a:gd name="connsiteX321" fmla="*/ 1587654 w 2378076"/>
              <a:gd name="connsiteY321" fmla="*/ 611836 h 902582"/>
              <a:gd name="connsiteX322" fmla="*/ 1576482 w 2378076"/>
              <a:gd name="connsiteY322" fmla="*/ 583609 h 902582"/>
              <a:gd name="connsiteX323" fmla="*/ 1506657 w 2378076"/>
              <a:gd name="connsiteY323" fmla="*/ 583609 h 902582"/>
              <a:gd name="connsiteX324" fmla="*/ 1503864 w 2378076"/>
              <a:gd name="connsiteY324" fmla="*/ 583609 h 902582"/>
              <a:gd name="connsiteX325" fmla="*/ 1495485 w 2378076"/>
              <a:gd name="connsiteY325" fmla="*/ 555381 h 902582"/>
              <a:gd name="connsiteX326" fmla="*/ 1495485 w 2378076"/>
              <a:gd name="connsiteY326" fmla="*/ 552558 h 902582"/>
              <a:gd name="connsiteX327" fmla="*/ 1498278 w 2378076"/>
              <a:gd name="connsiteY327" fmla="*/ 552558 h 902582"/>
              <a:gd name="connsiteX328" fmla="*/ 1559724 w 2378076"/>
              <a:gd name="connsiteY328" fmla="*/ 515862 h 902582"/>
              <a:gd name="connsiteX329" fmla="*/ 1554138 w 2378076"/>
              <a:gd name="connsiteY329" fmla="*/ 484812 h 902582"/>
              <a:gd name="connsiteX330" fmla="*/ 1487106 w 2378076"/>
              <a:gd name="connsiteY330" fmla="*/ 467875 h 902582"/>
              <a:gd name="connsiteX331" fmla="*/ 1484313 w 2378076"/>
              <a:gd name="connsiteY331" fmla="*/ 467875 h 902582"/>
              <a:gd name="connsiteX332" fmla="*/ 1484313 w 2378076"/>
              <a:gd name="connsiteY332" fmla="*/ 465052 h 902582"/>
              <a:gd name="connsiteX333" fmla="*/ 1484313 w 2378076"/>
              <a:gd name="connsiteY333" fmla="*/ 450938 h 902582"/>
              <a:gd name="connsiteX334" fmla="*/ 1484313 w 2378076"/>
              <a:gd name="connsiteY334" fmla="*/ 436824 h 902582"/>
              <a:gd name="connsiteX335" fmla="*/ 1484313 w 2378076"/>
              <a:gd name="connsiteY335" fmla="*/ 434002 h 902582"/>
              <a:gd name="connsiteX336" fmla="*/ 1487106 w 2378076"/>
              <a:gd name="connsiteY336" fmla="*/ 434002 h 902582"/>
              <a:gd name="connsiteX337" fmla="*/ 1554138 w 2378076"/>
              <a:gd name="connsiteY337" fmla="*/ 417065 h 902582"/>
              <a:gd name="connsiteX338" fmla="*/ 1556931 w 2378076"/>
              <a:gd name="connsiteY338" fmla="*/ 386014 h 902582"/>
              <a:gd name="connsiteX339" fmla="*/ 1498278 w 2378076"/>
              <a:gd name="connsiteY339" fmla="*/ 352141 h 902582"/>
              <a:gd name="connsiteX340" fmla="*/ 1495485 w 2378076"/>
              <a:gd name="connsiteY340" fmla="*/ 349318 h 902582"/>
              <a:gd name="connsiteX341" fmla="*/ 1503864 w 2378076"/>
              <a:gd name="connsiteY341" fmla="*/ 321091 h 902582"/>
              <a:gd name="connsiteX342" fmla="*/ 1503864 w 2378076"/>
              <a:gd name="connsiteY342" fmla="*/ 318268 h 902582"/>
              <a:gd name="connsiteX343" fmla="*/ 1506657 w 2378076"/>
              <a:gd name="connsiteY343" fmla="*/ 318268 h 902582"/>
              <a:gd name="connsiteX344" fmla="*/ 1576482 w 2378076"/>
              <a:gd name="connsiteY344" fmla="*/ 318268 h 902582"/>
              <a:gd name="connsiteX345" fmla="*/ 1587654 w 2378076"/>
              <a:gd name="connsiteY345" fmla="*/ 292863 h 902582"/>
              <a:gd name="connsiteX346" fmla="*/ 1537380 w 2378076"/>
              <a:gd name="connsiteY346" fmla="*/ 242053 h 902582"/>
              <a:gd name="connsiteX347" fmla="*/ 1537380 w 2378076"/>
              <a:gd name="connsiteY347" fmla="*/ 239230 h 902582"/>
              <a:gd name="connsiteX348" fmla="*/ 1551345 w 2378076"/>
              <a:gd name="connsiteY348" fmla="*/ 213825 h 902582"/>
              <a:gd name="connsiteX349" fmla="*/ 1554138 w 2378076"/>
              <a:gd name="connsiteY349" fmla="*/ 213825 h 902582"/>
              <a:gd name="connsiteX350" fmla="*/ 1621170 w 2378076"/>
              <a:gd name="connsiteY350" fmla="*/ 230762 h 902582"/>
              <a:gd name="connsiteX351" fmla="*/ 1640722 w 2378076"/>
              <a:gd name="connsiteY351" fmla="*/ 208180 h 902582"/>
              <a:gd name="connsiteX352" fmla="*/ 1604412 w 2378076"/>
              <a:gd name="connsiteY352" fmla="*/ 146079 h 902582"/>
              <a:gd name="connsiteX353" fmla="*/ 1604412 w 2378076"/>
              <a:gd name="connsiteY353" fmla="*/ 143256 h 902582"/>
              <a:gd name="connsiteX354" fmla="*/ 1626756 w 2378076"/>
              <a:gd name="connsiteY354" fmla="*/ 123496 h 902582"/>
              <a:gd name="connsiteX355" fmla="*/ 1626756 w 2378076"/>
              <a:gd name="connsiteY355" fmla="*/ 120674 h 902582"/>
              <a:gd name="connsiteX356" fmla="*/ 1629549 w 2378076"/>
              <a:gd name="connsiteY356" fmla="*/ 120674 h 902582"/>
              <a:gd name="connsiteX357" fmla="*/ 1688203 w 2378076"/>
              <a:gd name="connsiteY357" fmla="*/ 157370 h 902582"/>
              <a:gd name="connsiteX358" fmla="*/ 1710547 w 2378076"/>
              <a:gd name="connsiteY358" fmla="*/ 140433 h 902582"/>
              <a:gd name="connsiteX359" fmla="*/ 1693789 w 2378076"/>
              <a:gd name="connsiteY359" fmla="*/ 72686 h 902582"/>
              <a:gd name="connsiteX360" fmla="*/ 1693789 w 2378076"/>
              <a:gd name="connsiteY360" fmla="*/ 69864 h 902582"/>
              <a:gd name="connsiteX361" fmla="*/ 1718926 w 2378076"/>
              <a:gd name="connsiteY361" fmla="*/ 52927 h 902582"/>
              <a:gd name="connsiteX362" fmla="*/ 1721719 w 2378076"/>
              <a:gd name="connsiteY362" fmla="*/ 52927 h 902582"/>
              <a:gd name="connsiteX363" fmla="*/ 1721719 w 2378076"/>
              <a:gd name="connsiteY363" fmla="*/ 55750 h 902582"/>
              <a:gd name="connsiteX364" fmla="*/ 1771993 w 2378076"/>
              <a:gd name="connsiteY364" fmla="*/ 103737 h 902582"/>
              <a:gd name="connsiteX365" fmla="*/ 1799923 w 2378076"/>
              <a:gd name="connsiteY365" fmla="*/ 92446 h 902582"/>
              <a:gd name="connsiteX366" fmla="*/ 1794337 w 2378076"/>
              <a:gd name="connsiteY366" fmla="*/ 55750 h 902582"/>
              <a:gd name="connsiteX367" fmla="*/ 1799923 w 2378076"/>
              <a:gd name="connsiteY367" fmla="*/ 21876 h 902582"/>
              <a:gd name="connsiteX368" fmla="*/ 1799923 w 2378076"/>
              <a:gd name="connsiteY368" fmla="*/ 19054 h 902582"/>
              <a:gd name="connsiteX369" fmla="*/ 1827853 w 2378076"/>
              <a:gd name="connsiteY369" fmla="*/ 13408 h 902582"/>
              <a:gd name="connsiteX370" fmla="*/ 1830646 w 2378076"/>
              <a:gd name="connsiteY370" fmla="*/ 10585 h 902582"/>
              <a:gd name="connsiteX371" fmla="*/ 1830646 w 2378076"/>
              <a:gd name="connsiteY371" fmla="*/ 13408 h 902582"/>
              <a:gd name="connsiteX372" fmla="*/ 1866955 w 2378076"/>
              <a:gd name="connsiteY372" fmla="*/ 75509 h 902582"/>
              <a:gd name="connsiteX373" fmla="*/ 1897678 w 2378076"/>
              <a:gd name="connsiteY373" fmla="*/ 69864 h 902582"/>
              <a:gd name="connsiteX374" fmla="*/ 1914436 w 2378076"/>
              <a:gd name="connsiteY374" fmla="*/ 2117 h 90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378076" h="902582">
                <a:moveTo>
                  <a:pt x="1869753" y="541874"/>
                </a:moveTo>
                <a:cubicBezTo>
                  <a:pt x="1869753" y="541874"/>
                  <a:pt x="1869753" y="541874"/>
                  <a:pt x="1745039" y="604157"/>
                </a:cubicBezTo>
                <a:cubicBezTo>
                  <a:pt x="1742268" y="604157"/>
                  <a:pt x="1736725" y="606988"/>
                  <a:pt x="1736725" y="609819"/>
                </a:cubicBezTo>
                <a:cubicBezTo>
                  <a:pt x="1736725" y="612651"/>
                  <a:pt x="1736725" y="612651"/>
                  <a:pt x="1736725" y="612651"/>
                </a:cubicBezTo>
                <a:cubicBezTo>
                  <a:pt x="1736725" y="615482"/>
                  <a:pt x="1739496" y="618313"/>
                  <a:pt x="1742268" y="621144"/>
                </a:cubicBezTo>
                <a:cubicBezTo>
                  <a:pt x="1783839" y="666440"/>
                  <a:pt x="1825410" y="691920"/>
                  <a:pt x="1886381" y="706075"/>
                </a:cubicBezTo>
                <a:cubicBezTo>
                  <a:pt x="1889152" y="706075"/>
                  <a:pt x="1891924" y="708906"/>
                  <a:pt x="1894695" y="706075"/>
                </a:cubicBezTo>
                <a:cubicBezTo>
                  <a:pt x="1897467" y="703244"/>
                  <a:pt x="1900238" y="700413"/>
                  <a:pt x="1897467" y="691920"/>
                </a:cubicBezTo>
                <a:cubicBezTo>
                  <a:pt x="1897467" y="691920"/>
                  <a:pt x="1897467" y="691920"/>
                  <a:pt x="1889152" y="553198"/>
                </a:cubicBezTo>
                <a:cubicBezTo>
                  <a:pt x="1889152" y="547536"/>
                  <a:pt x="1886381" y="544705"/>
                  <a:pt x="1883610" y="541874"/>
                </a:cubicBezTo>
                <a:cubicBezTo>
                  <a:pt x="1878067" y="539043"/>
                  <a:pt x="1875295" y="539043"/>
                  <a:pt x="1869753" y="541874"/>
                </a:cubicBezTo>
                <a:close/>
                <a:moveTo>
                  <a:pt x="1982115" y="539043"/>
                </a:moveTo>
                <a:cubicBezTo>
                  <a:pt x="1979317" y="541868"/>
                  <a:pt x="1976518" y="547519"/>
                  <a:pt x="1976518" y="550344"/>
                </a:cubicBezTo>
                <a:cubicBezTo>
                  <a:pt x="1976518" y="550344"/>
                  <a:pt x="1976518" y="550344"/>
                  <a:pt x="1965325" y="691605"/>
                </a:cubicBezTo>
                <a:cubicBezTo>
                  <a:pt x="1965325" y="694430"/>
                  <a:pt x="1965325" y="700081"/>
                  <a:pt x="1968123" y="702906"/>
                </a:cubicBezTo>
                <a:cubicBezTo>
                  <a:pt x="1970922" y="705731"/>
                  <a:pt x="1973720" y="705731"/>
                  <a:pt x="1979317" y="702906"/>
                </a:cubicBezTo>
                <a:cubicBezTo>
                  <a:pt x="2038081" y="688780"/>
                  <a:pt x="2082854" y="663353"/>
                  <a:pt x="2124828" y="618149"/>
                </a:cubicBezTo>
                <a:cubicBezTo>
                  <a:pt x="2127627" y="615324"/>
                  <a:pt x="2130425" y="612499"/>
                  <a:pt x="2130425" y="609674"/>
                </a:cubicBezTo>
                <a:cubicBezTo>
                  <a:pt x="2127627" y="606849"/>
                  <a:pt x="2124828" y="604023"/>
                  <a:pt x="2119232" y="601198"/>
                </a:cubicBezTo>
                <a:cubicBezTo>
                  <a:pt x="2119232" y="601198"/>
                  <a:pt x="2119232" y="601198"/>
                  <a:pt x="1996106" y="539043"/>
                </a:cubicBezTo>
                <a:cubicBezTo>
                  <a:pt x="1990510" y="539043"/>
                  <a:pt x="1987711" y="539043"/>
                  <a:pt x="1982115" y="539043"/>
                </a:cubicBezTo>
                <a:close/>
                <a:moveTo>
                  <a:pt x="871538" y="485068"/>
                </a:moveTo>
                <a:lnTo>
                  <a:pt x="814983" y="487862"/>
                </a:lnTo>
                <a:cubicBezTo>
                  <a:pt x="792361" y="490656"/>
                  <a:pt x="781050" y="501832"/>
                  <a:pt x="781050" y="521390"/>
                </a:cubicBezTo>
                <a:cubicBezTo>
                  <a:pt x="781050" y="532566"/>
                  <a:pt x="783878" y="554918"/>
                  <a:pt x="806500" y="554918"/>
                </a:cubicBezTo>
                <a:cubicBezTo>
                  <a:pt x="834777" y="554918"/>
                  <a:pt x="871538" y="543742"/>
                  <a:pt x="871538" y="543742"/>
                </a:cubicBezTo>
                <a:cubicBezTo>
                  <a:pt x="871538" y="485068"/>
                  <a:pt x="871538" y="485068"/>
                  <a:pt x="871538" y="485068"/>
                </a:cubicBezTo>
                <a:close/>
                <a:moveTo>
                  <a:pt x="396876" y="389818"/>
                </a:moveTo>
                <a:cubicBezTo>
                  <a:pt x="355204" y="389818"/>
                  <a:pt x="341313" y="412372"/>
                  <a:pt x="341313" y="471575"/>
                </a:cubicBezTo>
                <a:cubicBezTo>
                  <a:pt x="341313" y="522320"/>
                  <a:pt x="349648" y="553331"/>
                  <a:pt x="396876" y="553331"/>
                </a:cubicBezTo>
                <a:cubicBezTo>
                  <a:pt x="444104" y="553331"/>
                  <a:pt x="452438" y="522320"/>
                  <a:pt x="452438" y="471575"/>
                </a:cubicBezTo>
                <a:cubicBezTo>
                  <a:pt x="452438" y="412372"/>
                  <a:pt x="435769" y="389818"/>
                  <a:pt x="396876" y="389818"/>
                </a:cubicBezTo>
                <a:close/>
                <a:moveTo>
                  <a:pt x="1964442" y="378529"/>
                </a:moveTo>
                <a:cubicBezTo>
                  <a:pt x="1960604" y="379235"/>
                  <a:pt x="1957114" y="381352"/>
                  <a:pt x="1954322" y="385585"/>
                </a:cubicBezTo>
                <a:cubicBezTo>
                  <a:pt x="1948738" y="394052"/>
                  <a:pt x="1951530" y="402518"/>
                  <a:pt x="1957114" y="408163"/>
                </a:cubicBezTo>
                <a:cubicBezTo>
                  <a:pt x="1971073" y="416629"/>
                  <a:pt x="1979448" y="433563"/>
                  <a:pt x="1979448" y="450496"/>
                </a:cubicBezTo>
                <a:cubicBezTo>
                  <a:pt x="1979448" y="475896"/>
                  <a:pt x="1957114" y="498474"/>
                  <a:pt x="1931987" y="498474"/>
                </a:cubicBezTo>
                <a:cubicBezTo>
                  <a:pt x="1906861" y="498474"/>
                  <a:pt x="1884527" y="475896"/>
                  <a:pt x="1884527" y="450496"/>
                </a:cubicBezTo>
                <a:cubicBezTo>
                  <a:pt x="1884527" y="433563"/>
                  <a:pt x="1892902" y="416629"/>
                  <a:pt x="1906861" y="408163"/>
                </a:cubicBezTo>
                <a:cubicBezTo>
                  <a:pt x="1912445" y="402518"/>
                  <a:pt x="1915237" y="394052"/>
                  <a:pt x="1909653" y="385585"/>
                </a:cubicBezTo>
                <a:cubicBezTo>
                  <a:pt x="1904069" y="377118"/>
                  <a:pt x="1895694" y="377118"/>
                  <a:pt x="1887319" y="382763"/>
                </a:cubicBezTo>
                <a:cubicBezTo>
                  <a:pt x="1864984" y="396874"/>
                  <a:pt x="1851025" y="422274"/>
                  <a:pt x="1851025" y="450496"/>
                </a:cubicBezTo>
                <a:cubicBezTo>
                  <a:pt x="1851025" y="492829"/>
                  <a:pt x="1887319" y="529518"/>
                  <a:pt x="1931987" y="529518"/>
                </a:cubicBezTo>
                <a:cubicBezTo>
                  <a:pt x="1976656" y="529518"/>
                  <a:pt x="2012950" y="492829"/>
                  <a:pt x="2012950" y="450496"/>
                </a:cubicBezTo>
                <a:cubicBezTo>
                  <a:pt x="2012950" y="422274"/>
                  <a:pt x="1998991" y="396874"/>
                  <a:pt x="1976656" y="379940"/>
                </a:cubicBezTo>
                <a:cubicBezTo>
                  <a:pt x="1972469" y="378529"/>
                  <a:pt x="1968281" y="377824"/>
                  <a:pt x="1964442" y="378529"/>
                </a:cubicBezTo>
                <a:close/>
                <a:moveTo>
                  <a:pt x="2166711" y="358068"/>
                </a:moveTo>
                <a:cubicBezTo>
                  <a:pt x="2163905" y="358068"/>
                  <a:pt x="2158292" y="358068"/>
                  <a:pt x="2155485" y="360888"/>
                </a:cubicBezTo>
                <a:cubicBezTo>
                  <a:pt x="2155485" y="360888"/>
                  <a:pt x="2155485" y="360888"/>
                  <a:pt x="2040419" y="439837"/>
                </a:cubicBezTo>
                <a:cubicBezTo>
                  <a:pt x="2034806" y="442656"/>
                  <a:pt x="2032000" y="448295"/>
                  <a:pt x="2032000" y="451115"/>
                </a:cubicBezTo>
                <a:cubicBezTo>
                  <a:pt x="2032000" y="456754"/>
                  <a:pt x="2034806" y="459574"/>
                  <a:pt x="2040419" y="462393"/>
                </a:cubicBezTo>
                <a:cubicBezTo>
                  <a:pt x="2040419" y="462393"/>
                  <a:pt x="2040419" y="462393"/>
                  <a:pt x="2155485" y="541342"/>
                </a:cubicBezTo>
                <a:cubicBezTo>
                  <a:pt x="2158292" y="544162"/>
                  <a:pt x="2161098" y="546981"/>
                  <a:pt x="2166711" y="544162"/>
                </a:cubicBezTo>
                <a:cubicBezTo>
                  <a:pt x="2169518" y="544162"/>
                  <a:pt x="2169518" y="541342"/>
                  <a:pt x="2172324" y="535703"/>
                </a:cubicBezTo>
                <a:cubicBezTo>
                  <a:pt x="2189163" y="476491"/>
                  <a:pt x="2189163" y="425739"/>
                  <a:pt x="2172324" y="366527"/>
                </a:cubicBezTo>
                <a:cubicBezTo>
                  <a:pt x="2172324" y="363707"/>
                  <a:pt x="2169518" y="358068"/>
                  <a:pt x="2166711" y="358068"/>
                </a:cubicBezTo>
                <a:close/>
                <a:moveTo>
                  <a:pt x="1697038" y="358068"/>
                </a:moveTo>
                <a:cubicBezTo>
                  <a:pt x="1694260" y="360888"/>
                  <a:pt x="1691482" y="363707"/>
                  <a:pt x="1691482" y="366527"/>
                </a:cubicBezTo>
                <a:cubicBezTo>
                  <a:pt x="1674813" y="428558"/>
                  <a:pt x="1674813" y="476491"/>
                  <a:pt x="1691482" y="535703"/>
                </a:cubicBezTo>
                <a:cubicBezTo>
                  <a:pt x="1691482" y="541342"/>
                  <a:pt x="1694260" y="544162"/>
                  <a:pt x="1697038" y="544162"/>
                </a:cubicBezTo>
                <a:cubicBezTo>
                  <a:pt x="1699816" y="546981"/>
                  <a:pt x="1702594" y="544162"/>
                  <a:pt x="1708151" y="541342"/>
                </a:cubicBezTo>
                <a:lnTo>
                  <a:pt x="1822054" y="462393"/>
                </a:lnTo>
                <a:cubicBezTo>
                  <a:pt x="1827610" y="459574"/>
                  <a:pt x="1830388" y="456754"/>
                  <a:pt x="1830388" y="451115"/>
                </a:cubicBezTo>
                <a:cubicBezTo>
                  <a:pt x="1830388" y="448295"/>
                  <a:pt x="1827610" y="442656"/>
                  <a:pt x="1822054" y="439837"/>
                </a:cubicBezTo>
                <a:cubicBezTo>
                  <a:pt x="1822054" y="439837"/>
                  <a:pt x="1822054" y="439837"/>
                  <a:pt x="1708151" y="363707"/>
                </a:cubicBezTo>
                <a:cubicBezTo>
                  <a:pt x="1705372" y="360888"/>
                  <a:pt x="1702594" y="358068"/>
                  <a:pt x="1697038" y="358068"/>
                </a:cubicBezTo>
                <a:close/>
                <a:moveTo>
                  <a:pt x="1170028" y="343781"/>
                </a:moveTo>
                <a:cubicBezTo>
                  <a:pt x="1170028" y="343781"/>
                  <a:pt x="1170028" y="343781"/>
                  <a:pt x="1206276" y="343781"/>
                </a:cubicBezTo>
                <a:cubicBezTo>
                  <a:pt x="1211853" y="343781"/>
                  <a:pt x="1214641" y="346602"/>
                  <a:pt x="1214641" y="349423"/>
                </a:cubicBezTo>
                <a:cubicBezTo>
                  <a:pt x="1214641" y="349423"/>
                  <a:pt x="1214641" y="349423"/>
                  <a:pt x="1267619" y="541235"/>
                </a:cubicBezTo>
                <a:cubicBezTo>
                  <a:pt x="1267619" y="541235"/>
                  <a:pt x="1267619" y="541235"/>
                  <a:pt x="1270407" y="541235"/>
                </a:cubicBezTo>
                <a:cubicBezTo>
                  <a:pt x="1270407" y="541235"/>
                  <a:pt x="1270407" y="541235"/>
                  <a:pt x="1320597" y="349423"/>
                </a:cubicBezTo>
                <a:cubicBezTo>
                  <a:pt x="1320597" y="346602"/>
                  <a:pt x="1326173" y="343781"/>
                  <a:pt x="1328962" y="343781"/>
                </a:cubicBezTo>
                <a:cubicBezTo>
                  <a:pt x="1328962" y="343781"/>
                  <a:pt x="1328962" y="343781"/>
                  <a:pt x="1367998" y="343781"/>
                </a:cubicBezTo>
                <a:cubicBezTo>
                  <a:pt x="1370786" y="343781"/>
                  <a:pt x="1373575" y="343781"/>
                  <a:pt x="1373575" y="346602"/>
                </a:cubicBezTo>
                <a:cubicBezTo>
                  <a:pt x="1376363" y="349423"/>
                  <a:pt x="1376363" y="352244"/>
                  <a:pt x="1376363" y="355064"/>
                </a:cubicBezTo>
                <a:cubicBezTo>
                  <a:pt x="1376363" y="355064"/>
                  <a:pt x="1376363" y="355064"/>
                  <a:pt x="1370786" y="383272"/>
                </a:cubicBezTo>
                <a:cubicBezTo>
                  <a:pt x="1365210" y="397376"/>
                  <a:pt x="1359633" y="417121"/>
                  <a:pt x="1354057" y="439687"/>
                </a:cubicBezTo>
                <a:cubicBezTo>
                  <a:pt x="1342903" y="490461"/>
                  <a:pt x="1323385" y="560980"/>
                  <a:pt x="1309444" y="614575"/>
                </a:cubicBezTo>
                <a:cubicBezTo>
                  <a:pt x="1298290" y="662528"/>
                  <a:pt x="1273196" y="685094"/>
                  <a:pt x="1236948" y="685094"/>
                </a:cubicBezTo>
                <a:cubicBezTo>
                  <a:pt x="1234159" y="685094"/>
                  <a:pt x="1234159" y="685094"/>
                  <a:pt x="1234159" y="685094"/>
                </a:cubicBezTo>
                <a:cubicBezTo>
                  <a:pt x="1211853" y="685094"/>
                  <a:pt x="1183970" y="682273"/>
                  <a:pt x="1170028" y="676632"/>
                </a:cubicBezTo>
                <a:cubicBezTo>
                  <a:pt x="1164452" y="676632"/>
                  <a:pt x="1161663" y="673811"/>
                  <a:pt x="1161663" y="668170"/>
                </a:cubicBezTo>
                <a:cubicBezTo>
                  <a:pt x="1161663" y="668170"/>
                  <a:pt x="1161663" y="668170"/>
                  <a:pt x="1161663" y="642783"/>
                </a:cubicBezTo>
                <a:cubicBezTo>
                  <a:pt x="1161663" y="639962"/>
                  <a:pt x="1161663" y="637141"/>
                  <a:pt x="1164452" y="637141"/>
                </a:cubicBezTo>
                <a:cubicBezTo>
                  <a:pt x="1167240" y="634320"/>
                  <a:pt x="1170028" y="631500"/>
                  <a:pt x="1172817" y="634320"/>
                </a:cubicBezTo>
                <a:cubicBezTo>
                  <a:pt x="1172817" y="634320"/>
                  <a:pt x="1172817" y="634320"/>
                  <a:pt x="1220218" y="637141"/>
                </a:cubicBezTo>
                <a:cubicBezTo>
                  <a:pt x="1248101" y="637141"/>
                  <a:pt x="1250889" y="620217"/>
                  <a:pt x="1253677" y="611754"/>
                </a:cubicBezTo>
                <a:cubicBezTo>
                  <a:pt x="1253677" y="611754"/>
                  <a:pt x="1253677" y="611754"/>
                  <a:pt x="1253677" y="608933"/>
                </a:cubicBezTo>
                <a:cubicBezTo>
                  <a:pt x="1256466" y="606113"/>
                  <a:pt x="1256466" y="603292"/>
                  <a:pt x="1259254" y="597650"/>
                </a:cubicBezTo>
                <a:cubicBezTo>
                  <a:pt x="1259254" y="597650"/>
                  <a:pt x="1259254" y="597650"/>
                  <a:pt x="1248101" y="597650"/>
                </a:cubicBezTo>
                <a:cubicBezTo>
                  <a:pt x="1228583" y="597650"/>
                  <a:pt x="1217429" y="580726"/>
                  <a:pt x="1214641" y="569443"/>
                </a:cubicBezTo>
                <a:cubicBezTo>
                  <a:pt x="1214641" y="569443"/>
                  <a:pt x="1214641" y="569443"/>
                  <a:pt x="1158875" y="355064"/>
                </a:cubicBezTo>
                <a:cubicBezTo>
                  <a:pt x="1158875" y="352244"/>
                  <a:pt x="1158875" y="349423"/>
                  <a:pt x="1161663" y="346602"/>
                </a:cubicBezTo>
                <a:cubicBezTo>
                  <a:pt x="1164452" y="343781"/>
                  <a:pt x="1167240" y="343781"/>
                  <a:pt x="1170028" y="343781"/>
                </a:cubicBezTo>
                <a:close/>
                <a:moveTo>
                  <a:pt x="1116013" y="340606"/>
                </a:moveTo>
                <a:cubicBezTo>
                  <a:pt x="1118791" y="340606"/>
                  <a:pt x="1121569" y="340606"/>
                  <a:pt x="1124347" y="343432"/>
                </a:cubicBezTo>
                <a:cubicBezTo>
                  <a:pt x="1127125" y="343432"/>
                  <a:pt x="1127125" y="346258"/>
                  <a:pt x="1127125" y="349085"/>
                </a:cubicBezTo>
                <a:cubicBezTo>
                  <a:pt x="1127125" y="349085"/>
                  <a:pt x="1127125" y="349085"/>
                  <a:pt x="1127125" y="385824"/>
                </a:cubicBezTo>
                <a:cubicBezTo>
                  <a:pt x="1127125" y="388650"/>
                  <a:pt x="1124347" y="394302"/>
                  <a:pt x="1118791" y="394302"/>
                </a:cubicBezTo>
                <a:cubicBezTo>
                  <a:pt x="1085453" y="397128"/>
                  <a:pt x="1060450" y="416911"/>
                  <a:pt x="1049337" y="425389"/>
                </a:cubicBezTo>
                <a:cubicBezTo>
                  <a:pt x="1049337" y="425389"/>
                  <a:pt x="1049337" y="425389"/>
                  <a:pt x="1049337" y="589303"/>
                </a:cubicBezTo>
                <a:cubicBezTo>
                  <a:pt x="1049337" y="594955"/>
                  <a:pt x="1046559" y="597781"/>
                  <a:pt x="1041003" y="597781"/>
                </a:cubicBezTo>
                <a:cubicBezTo>
                  <a:pt x="1041003" y="597781"/>
                  <a:pt x="1041003" y="597781"/>
                  <a:pt x="1002109" y="597781"/>
                </a:cubicBezTo>
                <a:cubicBezTo>
                  <a:pt x="996553" y="597781"/>
                  <a:pt x="993775" y="594955"/>
                  <a:pt x="993775" y="589303"/>
                </a:cubicBezTo>
                <a:cubicBezTo>
                  <a:pt x="993775" y="589303"/>
                  <a:pt x="993775" y="589303"/>
                  <a:pt x="993775" y="351911"/>
                </a:cubicBezTo>
                <a:cubicBezTo>
                  <a:pt x="993775" y="346258"/>
                  <a:pt x="996553" y="343432"/>
                  <a:pt x="1002109" y="343432"/>
                </a:cubicBezTo>
                <a:cubicBezTo>
                  <a:pt x="1002109" y="343432"/>
                  <a:pt x="1002109" y="343432"/>
                  <a:pt x="1041003" y="343432"/>
                </a:cubicBezTo>
                <a:cubicBezTo>
                  <a:pt x="1046559" y="343432"/>
                  <a:pt x="1049337" y="346258"/>
                  <a:pt x="1049337" y="351911"/>
                </a:cubicBezTo>
                <a:cubicBezTo>
                  <a:pt x="1049337" y="351911"/>
                  <a:pt x="1049337" y="351911"/>
                  <a:pt x="1049337" y="368867"/>
                </a:cubicBezTo>
                <a:cubicBezTo>
                  <a:pt x="1066006" y="357563"/>
                  <a:pt x="1091009" y="340606"/>
                  <a:pt x="1116013" y="340606"/>
                </a:cubicBezTo>
                <a:close/>
                <a:moveTo>
                  <a:pt x="843157" y="335843"/>
                </a:moveTo>
                <a:cubicBezTo>
                  <a:pt x="902173" y="335843"/>
                  <a:pt x="930276" y="364084"/>
                  <a:pt x="930276" y="423390"/>
                </a:cubicBezTo>
                <a:cubicBezTo>
                  <a:pt x="930276" y="592835"/>
                  <a:pt x="930276" y="592835"/>
                  <a:pt x="930276" y="592835"/>
                </a:cubicBezTo>
                <a:cubicBezTo>
                  <a:pt x="930276" y="595659"/>
                  <a:pt x="927466" y="598483"/>
                  <a:pt x="927466" y="601307"/>
                </a:cubicBezTo>
                <a:cubicBezTo>
                  <a:pt x="924656" y="604131"/>
                  <a:pt x="921845" y="604131"/>
                  <a:pt x="919035" y="604131"/>
                </a:cubicBezTo>
                <a:cubicBezTo>
                  <a:pt x="899363" y="601307"/>
                  <a:pt x="890932" y="595659"/>
                  <a:pt x="879691" y="587187"/>
                </a:cubicBezTo>
                <a:cubicBezTo>
                  <a:pt x="879691" y="587187"/>
                  <a:pt x="837536" y="604131"/>
                  <a:pt x="798192" y="604131"/>
                </a:cubicBezTo>
                <a:cubicBezTo>
                  <a:pt x="750416" y="604131"/>
                  <a:pt x="722313" y="575890"/>
                  <a:pt x="722313" y="522233"/>
                </a:cubicBezTo>
                <a:cubicBezTo>
                  <a:pt x="722313" y="471399"/>
                  <a:pt x="747606" y="448807"/>
                  <a:pt x="809433" y="445983"/>
                </a:cubicBezTo>
                <a:cubicBezTo>
                  <a:pt x="871260" y="440334"/>
                  <a:pt x="871260" y="440334"/>
                  <a:pt x="871260" y="440334"/>
                </a:cubicBezTo>
                <a:cubicBezTo>
                  <a:pt x="871260" y="423390"/>
                  <a:pt x="871260" y="423390"/>
                  <a:pt x="871260" y="423390"/>
                </a:cubicBezTo>
                <a:cubicBezTo>
                  <a:pt x="871260" y="403621"/>
                  <a:pt x="860018" y="392325"/>
                  <a:pt x="840346" y="392325"/>
                </a:cubicBezTo>
                <a:cubicBezTo>
                  <a:pt x="812243" y="392325"/>
                  <a:pt x="772899" y="397973"/>
                  <a:pt x="750416" y="397973"/>
                </a:cubicBezTo>
                <a:cubicBezTo>
                  <a:pt x="747606" y="397973"/>
                  <a:pt x="747606" y="397973"/>
                  <a:pt x="744796" y="395149"/>
                </a:cubicBezTo>
                <a:cubicBezTo>
                  <a:pt x="741985" y="395149"/>
                  <a:pt x="741985" y="392325"/>
                  <a:pt x="741985" y="389501"/>
                </a:cubicBezTo>
                <a:cubicBezTo>
                  <a:pt x="739175" y="355612"/>
                  <a:pt x="739175" y="355612"/>
                  <a:pt x="739175" y="355612"/>
                </a:cubicBezTo>
                <a:cubicBezTo>
                  <a:pt x="739175" y="352788"/>
                  <a:pt x="741985" y="347140"/>
                  <a:pt x="747606" y="347140"/>
                </a:cubicBezTo>
                <a:cubicBezTo>
                  <a:pt x="767278" y="344316"/>
                  <a:pt x="815054" y="335843"/>
                  <a:pt x="843157" y="335843"/>
                </a:cubicBezTo>
                <a:close/>
                <a:moveTo>
                  <a:pt x="396875" y="335843"/>
                </a:moveTo>
                <a:cubicBezTo>
                  <a:pt x="460001" y="335843"/>
                  <a:pt x="511175" y="395901"/>
                  <a:pt x="511175" y="469987"/>
                </a:cubicBezTo>
                <a:cubicBezTo>
                  <a:pt x="511175" y="544073"/>
                  <a:pt x="460001" y="604131"/>
                  <a:pt x="396875" y="604131"/>
                </a:cubicBezTo>
                <a:cubicBezTo>
                  <a:pt x="333749" y="604131"/>
                  <a:pt x="282575" y="544073"/>
                  <a:pt x="282575" y="469987"/>
                </a:cubicBezTo>
                <a:cubicBezTo>
                  <a:pt x="282575" y="395901"/>
                  <a:pt x="333749" y="335843"/>
                  <a:pt x="396875" y="335843"/>
                </a:cubicBezTo>
                <a:close/>
                <a:moveTo>
                  <a:pt x="103585" y="300918"/>
                </a:moveTo>
                <a:cubicBezTo>
                  <a:pt x="81360" y="300918"/>
                  <a:pt x="67470" y="300918"/>
                  <a:pt x="61913" y="303759"/>
                </a:cubicBezTo>
                <a:cubicBezTo>
                  <a:pt x="61913" y="406027"/>
                  <a:pt x="61913" y="406027"/>
                  <a:pt x="61913" y="406027"/>
                </a:cubicBezTo>
                <a:cubicBezTo>
                  <a:pt x="73026" y="406027"/>
                  <a:pt x="92473" y="408868"/>
                  <a:pt x="123032" y="406027"/>
                </a:cubicBezTo>
                <a:cubicBezTo>
                  <a:pt x="159148" y="406027"/>
                  <a:pt x="184151" y="386142"/>
                  <a:pt x="184151" y="354893"/>
                </a:cubicBezTo>
                <a:cubicBezTo>
                  <a:pt x="184151" y="329326"/>
                  <a:pt x="167482" y="300918"/>
                  <a:pt x="125810" y="300918"/>
                </a:cubicBezTo>
                <a:cubicBezTo>
                  <a:pt x="103585" y="300918"/>
                  <a:pt x="103585" y="300918"/>
                  <a:pt x="103585" y="300918"/>
                </a:cubicBezTo>
                <a:close/>
                <a:moveTo>
                  <a:pt x="614557" y="285043"/>
                </a:moveTo>
                <a:cubicBezTo>
                  <a:pt x="617342" y="285043"/>
                  <a:pt x="620127" y="285043"/>
                  <a:pt x="622912" y="285043"/>
                </a:cubicBezTo>
                <a:cubicBezTo>
                  <a:pt x="622912" y="287870"/>
                  <a:pt x="625698" y="290697"/>
                  <a:pt x="625698" y="293524"/>
                </a:cubicBezTo>
                <a:cubicBezTo>
                  <a:pt x="625698" y="344407"/>
                  <a:pt x="625698" y="344407"/>
                  <a:pt x="625698" y="344407"/>
                </a:cubicBezTo>
                <a:cubicBezTo>
                  <a:pt x="684184" y="344407"/>
                  <a:pt x="684184" y="344407"/>
                  <a:pt x="684184" y="344407"/>
                </a:cubicBezTo>
                <a:cubicBezTo>
                  <a:pt x="689755" y="344407"/>
                  <a:pt x="692540" y="347234"/>
                  <a:pt x="692540" y="352888"/>
                </a:cubicBezTo>
                <a:cubicBezTo>
                  <a:pt x="692540" y="386811"/>
                  <a:pt x="692540" y="386811"/>
                  <a:pt x="692540" y="386811"/>
                </a:cubicBezTo>
                <a:cubicBezTo>
                  <a:pt x="692540" y="392464"/>
                  <a:pt x="689755" y="395291"/>
                  <a:pt x="684184" y="395291"/>
                </a:cubicBezTo>
                <a:cubicBezTo>
                  <a:pt x="625698" y="395291"/>
                  <a:pt x="625698" y="395291"/>
                  <a:pt x="625698" y="395291"/>
                </a:cubicBezTo>
                <a:cubicBezTo>
                  <a:pt x="625698" y="499885"/>
                  <a:pt x="625698" y="499885"/>
                  <a:pt x="625698" y="499885"/>
                </a:cubicBezTo>
                <a:cubicBezTo>
                  <a:pt x="625698" y="536635"/>
                  <a:pt x="625698" y="550769"/>
                  <a:pt x="650763" y="550769"/>
                </a:cubicBezTo>
                <a:cubicBezTo>
                  <a:pt x="661904" y="550769"/>
                  <a:pt x="675829" y="547942"/>
                  <a:pt x="684184" y="547942"/>
                </a:cubicBezTo>
                <a:cubicBezTo>
                  <a:pt x="689755" y="547942"/>
                  <a:pt x="692540" y="553596"/>
                  <a:pt x="692540" y="559249"/>
                </a:cubicBezTo>
                <a:cubicBezTo>
                  <a:pt x="695325" y="590345"/>
                  <a:pt x="695325" y="590345"/>
                  <a:pt x="695325" y="590345"/>
                </a:cubicBezTo>
                <a:cubicBezTo>
                  <a:pt x="695325" y="595999"/>
                  <a:pt x="692540" y="598826"/>
                  <a:pt x="686969" y="601652"/>
                </a:cubicBezTo>
                <a:cubicBezTo>
                  <a:pt x="673044" y="601652"/>
                  <a:pt x="656334" y="607306"/>
                  <a:pt x="642408" y="607306"/>
                </a:cubicBezTo>
                <a:cubicBezTo>
                  <a:pt x="586706" y="607306"/>
                  <a:pt x="567211" y="584691"/>
                  <a:pt x="567211" y="508366"/>
                </a:cubicBezTo>
                <a:cubicBezTo>
                  <a:pt x="567211" y="395291"/>
                  <a:pt x="567211" y="395291"/>
                  <a:pt x="567211" y="395291"/>
                </a:cubicBezTo>
                <a:cubicBezTo>
                  <a:pt x="544930" y="395291"/>
                  <a:pt x="544930" y="395291"/>
                  <a:pt x="544930" y="395291"/>
                </a:cubicBezTo>
                <a:cubicBezTo>
                  <a:pt x="539360" y="395291"/>
                  <a:pt x="536575" y="392464"/>
                  <a:pt x="536575" y="386811"/>
                </a:cubicBezTo>
                <a:cubicBezTo>
                  <a:pt x="536575" y="352888"/>
                  <a:pt x="536575" y="352888"/>
                  <a:pt x="536575" y="352888"/>
                </a:cubicBezTo>
                <a:cubicBezTo>
                  <a:pt x="536575" y="347234"/>
                  <a:pt x="539360" y="344407"/>
                  <a:pt x="544930" y="344407"/>
                </a:cubicBezTo>
                <a:cubicBezTo>
                  <a:pt x="567211" y="344407"/>
                  <a:pt x="567211" y="344407"/>
                  <a:pt x="567211" y="344407"/>
                </a:cubicBezTo>
                <a:cubicBezTo>
                  <a:pt x="567211" y="302004"/>
                  <a:pt x="567211" y="302004"/>
                  <a:pt x="567211" y="302004"/>
                </a:cubicBezTo>
                <a:cubicBezTo>
                  <a:pt x="567211" y="299178"/>
                  <a:pt x="569996" y="296351"/>
                  <a:pt x="575566" y="293524"/>
                </a:cubicBezTo>
                <a:cubicBezTo>
                  <a:pt x="614557" y="285043"/>
                  <a:pt x="614557" y="285043"/>
                  <a:pt x="614557" y="285043"/>
                </a:cubicBezTo>
                <a:close/>
                <a:moveTo>
                  <a:pt x="117618" y="245356"/>
                </a:moveTo>
                <a:cubicBezTo>
                  <a:pt x="123219" y="245356"/>
                  <a:pt x="126019" y="245356"/>
                  <a:pt x="126019" y="245356"/>
                </a:cubicBezTo>
                <a:cubicBezTo>
                  <a:pt x="224034" y="245356"/>
                  <a:pt x="246438" y="304564"/>
                  <a:pt x="246438" y="352493"/>
                </a:cubicBezTo>
                <a:cubicBezTo>
                  <a:pt x="246438" y="394784"/>
                  <a:pt x="226835" y="425798"/>
                  <a:pt x="184828" y="445534"/>
                </a:cubicBezTo>
                <a:lnTo>
                  <a:pt x="249238" y="586504"/>
                </a:lnTo>
                <a:cubicBezTo>
                  <a:pt x="249238" y="589323"/>
                  <a:pt x="249238" y="592142"/>
                  <a:pt x="246438" y="594962"/>
                </a:cubicBezTo>
                <a:cubicBezTo>
                  <a:pt x="246438" y="597781"/>
                  <a:pt x="243637" y="597781"/>
                  <a:pt x="238037" y="597781"/>
                </a:cubicBezTo>
                <a:cubicBezTo>
                  <a:pt x="193230" y="597781"/>
                  <a:pt x="193230" y="597781"/>
                  <a:pt x="193230" y="597781"/>
                </a:cubicBezTo>
                <a:cubicBezTo>
                  <a:pt x="190429" y="597781"/>
                  <a:pt x="187629" y="597781"/>
                  <a:pt x="184828" y="592142"/>
                </a:cubicBezTo>
                <a:cubicBezTo>
                  <a:pt x="128820" y="462450"/>
                  <a:pt x="128820" y="462450"/>
                  <a:pt x="128820" y="462450"/>
                </a:cubicBezTo>
                <a:cubicBezTo>
                  <a:pt x="98015" y="462450"/>
                  <a:pt x="72811" y="459631"/>
                  <a:pt x="61610" y="459631"/>
                </a:cubicBezTo>
                <a:cubicBezTo>
                  <a:pt x="61610" y="589323"/>
                  <a:pt x="61610" y="589323"/>
                  <a:pt x="61610" y="589323"/>
                </a:cubicBezTo>
                <a:cubicBezTo>
                  <a:pt x="61610" y="594962"/>
                  <a:pt x="56009" y="597781"/>
                  <a:pt x="50408" y="597781"/>
                </a:cubicBezTo>
                <a:cubicBezTo>
                  <a:pt x="11202" y="597781"/>
                  <a:pt x="11202" y="597781"/>
                  <a:pt x="11202" y="597781"/>
                </a:cubicBezTo>
                <a:cubicBezTo>
                  <a:pt x="5601" y="597781"/>
                  <a:pt x="0" y="594962"/>
                  <a:pt x="0" y="589323"/>
                </a:cubicBezTo>
                <a:cubicBezTo>
                  <a:pt x="0" y="262273"/>
                  <a:pt x="0" y="262273"/>
                  <a:pt x="0" y="262273"/>
                </a:cubicBezTo>
                <a:cubicBezTo>
                  <a:pt x="0" y="256634"/>
                  <a:pt x="5601" y="250995"/>
                  <a:pt x="8402" y="250995"/>
                </a:cubicBezTo>
                <a:cubicBezTo>
                  <a:pt x="61610" y="245356"/>
                  <a:pt x="103616" y="245356"/>
                  <a:pt x="117618" y="245356"/>
                </a:cubicBezTo>
                <a:close/>
                <a:moveTo>
                  <a:pt x="1968123" y="200530"/>
                </a:moveTo>
                <a:cubicBezTo>
                  <a:pt x="1965325" y="203328"/>
                  <a:pt x="1965325" y="206126"/>
                  <a:pt x="1965325" y="211723"/>
                </a:cubicBezTo>
                <a:cubicBezTo>
                  <a:pt x="1965325" y="211723"/>
                  <a:pt x="1965325" y="211723"/>
                  <a:pt x="1976518" y="348840"/>
                </a:cubicBezTo>
                <a:cubicBezTo>
                  <a:pt x="1976518" y="354436"/>
                  <a:pt x="1979317" y="360033"/>
                  <a:pt x="1982115" y="362831"/>
                </a:cubicBezTo>
                <a:cubicBezTo>
                  <a:pt x="1984913" y="362831"/>
                  <a:pt x="1990510" y="362831"/>
                  <a:pt x="1996106" y="360033"/>
                </a:cubicBezTo>
                <a:cubicBezTo>
                  <a:pt x="1996106" y="360033"/>
                  <a:pt x="1996106" y="360033"/>
                  <a:pt x="2119232" y="301269"/>
                </a:cubicBezTo>
                <a:cubicBezTo>
                  <a:pt x="2124828" y="298470"/>
                  <a:pt x="2127627" y="298470"/>
                  <a:pt x="2130425" y="292874"/>
                </a:cubicBezTo>
                <a:cubicBezTo>
                  <a:pt x="2130425" y="290075"/>
                  <a:pt x="2127627" y="287277"/>
                  <a:pt x="2124828" y="284479"/>
                </a:cubicBezTo>
                <a:cubicBezTo>
                  <a:pt x="2082854" y="239706"/>
                  <a:pt x="2038081" y="214521"/>
                  <a:pt x="1979317" y="200530"/>
                </a:cubicBezTo>
                <a:cubicBezTo>
                  <a:pt x="1976518" y="197731"/>
                  <a:pt x="1970922" y="197731"/>
                  <a:pt x="1968123" y="200530"/>
                </a:cubicBezTo>
                <a:close/>
                <a:moveTo>
                  <a:pt x="1890255" y="199484"/>
                </a:moveTo>
                <a:cubicBezTo>
                  <a:pt x="1888156" y="199835"/>
                  <a:pt x="1886057" y="200536"/>
                  <a:pt x="1884658" y="200536"/>
                </a:cubicBezTo>
                <a:cubicBezTo>
                  <a:pt x="1825894" y="214559"/>
                  <a:pt x="1781121" y="239800"/>
                  <a:pt x="1739147" y="284673"/>
                </a:cubicBezTo>
                <a:cubicBezTo>
                  <a:pt x="1736348" y="287478"/>
                  <a:pt x="1733550" y="290282"/>
                  <a:pt x="1733550" y="293087"/>
                </a:cubicBezTo>
                <a:cubicBezTo>
                  <a:pt x="1736348" y="298696"/>
                  <a:pt x="1739147" y="301501"/>
                  <a:pt x="1744743" y="301501"/>
                </a:cubicBezTo>
                <a:cubicBezTo>
                  <a:pt x="1744743" y="301501"/>
                  <a:pt x="1744743" y="301501"/>
                  <a:pt x="1867869" y="363202"/>
                </a:cubicBezTo>
                <a:cubicBezTo>
                  <a:pt x="1873465" y="366006"/>
                  <a:pt x="1876264" y="366006"/>
                  <a:pt x="1881860" y="363202"/>
                </a:cubicBezTo>
                <a:cubicBezTo>
                  <a:pt x="1884658" y="360397"/>
                  <a:pt x="1887457" y="357592"/>
                  <a:pt x="1887457" y="351983"/>
                </a:cubicBezTo>
                <a:cubicBezTo>
                  <a:pt x="1887457" y="351983"/>
                  <a:pt x="1887457" y="351983"/>
                  <a:pt x="1898650" y="214559"/>
                </a:cubicBezTo>
                <a:cubicBezTo>
                  <a:pt x="1898650" y="206145"/>
                  <a:pt x="1895852" y="203340"/>
                  <a:pt x="1895852" y="200536"/>
                </a:cubicBezTo>
                <a:cubicBezTo>
                  <a:pt x="1894453" y="199134"/>
                  <a:pt x="1892354" y="199134"/>
                  <a:pt x="1890255" y="199484"/>
                </a:cubicBezTo>
                <a:close/>
                <a:moveTo>
                  <a:pt x="1932782" y="151693"/>
                </a:moveTo>
                <a:cubicBezTo>
                  <a:pt x="2095420" y="151693"/>
                  <a:pt x="2227264" y="284959"/>
                  <a:pt x="2227264" y="449350"/>
                </a:cubicBezTo>
                <a:cubicBezTo>
                  <a:pt x="2227264" y="613741"/>
                  <a:pt x="2095420" y="747007"/>
                  <a:pt x="1932782" y="747007"/>
                </a:cubicBezTo>
                <a:cubicBezTo>
                  <a:pt x="1770144" y="747007"/>
                  <a:pt x="1638300" y="613741"/>
                  <a:pt x="1638300" y="449350"/>
                </a:cubicBezTo>
                <a:cubicBezTo>
                  <a:pt x="1638300" y="284959"/>
                  <a:pt x="1770144" y="151693"/>
                  <a:pt x="1932782" y="151693"/>
                </a:cubicBezTo>
                <a:close/>
                <a:moveTo>
                  <a:pt x="1931988" y="108832"/>
                </a:moveTo>
                <a:cubicBezTo>
                  <a:pt x="1746993" y="108832"/>
                  <a:pt x="1597025" y="260577"/>
                  <a:pt x="1597025" y="447764"/>
                </a:cubicBezTo>
                <a:cubicBezTo>
                  <a:pt x="1597025" y="634951"/>
                  <a:pt x="1746993" y="786696"/>
                  <a:pt x="1931988" y="786696"/>
                </a:cubicBezTo>
                <a:cubicBezTo>
                  <a:pt x="2116983" y="786696"/>
                  <a:pt x="2266951" y="634951"/>
                  <a:pt x="2266951" y="447764"/>
                </a:cubicBezTo>
                <a:cubicBezTo>
                  <a:pt x="2266951" y="260577"/>
                  <a:pt x="2116983" y="108832"/>
                  <a:pt x="1931988" y="108832"/>
                </a:cubicBezTo>
                <a:close/>
                <a:moveTo>
                  <a:pt x="1914436" y="2117"/>
                </a:moveTo>
                <a:cubicBezTo>
                  <a:pt x="1914436" y="2117"/>
                  <a:pt x="1914436" y="2117"/>
                  <a:pt x="1917229" y="2117"/>
                </a:cubicBezTo>
                <a:cubicBezTo>
                  <a:pt x="1925608" y="-706"/>
                  <a:pt x="1936781" y="-706"/>
                  <a:pt x="1945160" y="2117"/>
                </a:cubicBezTo>
                <a:cubicBezTo>
                  <a:pt x="1945160" y="2117"/>
                  <a:pt x="1945160" y="2117"/>
                  <a:pt x="1947953" y="2117"/>
                </a:cubicBezTo>
                <a:cubicBezTo>
                  <a:pt x="1959125" y="21876"/>
                  <a:pt x="1964711" y="47281"/>
                  <a:pt x="1964711" y="69864"/>
                </a:cubicBezTo>
                <a:cubicBezTo>
                  <a:pt x="1970297" y="69864"/>
                  <a:pt x="1992641" y="72686"/>
                  <a:pt x="1995434" y="75509"/>
                </a:cubicBezTo>
                <a:cubicBezTo>
                  <a:pt x="2001020" y="50104"/>
                  <a:pt x="2014985" y="27522"/>
                  <a:pt x="2031743" y="13408"/>
                </a:cubicBezTo>
                <a:cubicBezTo>
                  <a:pt x="2042915" y="13408"/>
                  <a:pt x="2054087" y="16231"/>
                  <a:pt x="2059673" y="19054"/>
                </a:cubicBezTo>
                <a:cubicBezTo>
                  <a:pt x="2059673" y="19054"/>
                  <a:pt x="2059673" y="19054"/>
                  <a:pt x="2062466" y="19054"/>
                </a:cubicBezTo>
                <a:cubicBezTo>
                  <a:pt x="2062466" y="19054"/>
                  <a:pt x="2062466" y="19054"/>
                  <a:pt x="2062466" y="21876"/>
                </a:cubicBezTo>
                <a:cubicBezTo>
                  <a:pt x="2065259" y="33168"/>
                  <a:pt x="2068052" y="44459"/>
                  <a:pt x="2068052" y="55750"/>
                </a:cubicBezTo>
                <a:cubicBezTo>
                  <a:pt x="2068052" y="69864"/>
                  <a:pt x="2065259" y="81155"/>
                  <a:pt x="2062466" y="92446"/>
                </a:cubicBezTo>
                <a:cubicBezTo>
                  <a:pt x="2065259" y="95269"/>
                  <a:pt x="2087603" y="103737"/>
                  <a:pt x="2090396" y="103737"/>
                </a:cubicBezTo>
                <a:cubicBezTo>
                  <a:pt x="2104361" y="83977"/>
                  <a:pt x="2121119" y="64218"/>
                  <a:pt x="2140670" y="55750"/>
                </a:cubicBezTo>
                <a:cubicBezTo>
                  <a:pt x="2140670" y="55750"/>
                  <a:pt x="2140670" y="55750"/>
                  <a:pt x="2140670" y="52927"/>
                </a:cubicBezTo>
                <a:cubicBezTo>
                  <a:pt x="2140670" y="52927"/>
                  <a:pt x="2140670" y="52927"/>
                  <a:pt x="2143463" y="55750"/>
                </a:cubicBezTo>
                <a:cubicBezTo>
                  <a:pt x="2149049" y="58573"/>
                  <a:pt x="2160221" y="64218"/>
                  <a:pt x="2168600" y="69864"/>
                </a:cubicBezTo>
                <a:cubicBezTo>
                  <a:pt x="2168600" y="69864"/>
                  <a:pt x="2168600" y="72686"/>
                  <a:pt x="2168600" y="72686"/>
                </a:cubicBezTo>
                <a:cubicBezTo>
                  <a:pt x="2168600" y="95269"/>
                  <a:pt x="2163014" y="117851"/>
                  <a:pt x="2149049" y="140433"/>
                </a:cubicBezTo>
                <a:cubicBezTo>
                  <a:pt x="2151842" y="143256"/>
                  <a:pt x="2171393" y="157370"/>
                  <a:pt x="2174186" y="157370"/>
                </a:cubicBezTo>
                <a:cubicBezTo>
                  <a:pt x="2190944" y="140433"/>
                  <a:pt x="2213288" y="129142"/>
                  <a:pt x="2235633" y="123496"/>
                </a:cubicBezTo>
                <a:cubicBezTo>
                  <a:pt x="2244012" y="129142"/>
                  <a:pt x="2252391" y="137610"/>
                  <a:pt x="2257977" y="143256"/>
                </a:cubicBezTo>
                <a:cubicBezTo>
                  <a:pt x="2257977" y="143256"/>
                  <a:pt x="2257977" y="143256"/>
                  <a:pt x="2257977" y="146079"/>
                </a:cubicBezTo>
                <a:cubicBezTo>
                  <a:pt x="2252391" y="168661"/>
                  <a:pt x="2238425" y="191243"/>
                  <a:pt x="2221667" y="208180"/>
                </a:cubicBezTo>
                <a:cubicBezTo>
                  <a:pt x="2224461" y="211002"/>
                  <a:pt x="2238425" y="230762"/>
                  <a:pt x="2241219" y="230762"/>
                </a:cubicBezTo>
                <a:cubicBezTo>
                  <a:pt x="2260770" y="219471"/>
                  <a:pt x="2285907" y="213825"/>
                  <a:pt x="2308251" y="213825"/>
                </a:cubicBezTo>
                <a:cubicBezTo>
                  <a:pt x="2308251" y="213825"/>
                  <a:pt x="2308251" y="213825"/>
                  <a:pt x="2311044" y="213825"/>
                </a:cubicBezTo>
                <a:cubicBezTo>
                  <a:pt x="2316630" y="222293"/>
                  <a:pt x="2322216" y="233585"/>
                  <a:pt x="2325009" y="239230"/>
                </a:cubicBezTo>
                <a:cubicBezTo>
                  <a:pt x="2325009" y="239230"/>
                  <a:pt x="2325009" y="239230"/>
                  <a:pt x="2325009" y="242053"/>
                </a:cubicBezTo>
                <a:cubicBezTo>
                  <a:pt x="2313837" y="261812"/>
                  <a:pt x="2297079" y="281572"/>
                  <a:pt x="2274735" y="292863"/>
                </a:cubicBezTo>
                <a:cubicBezTo>
                  <a:pt x="2277528" y="295686"/>
                  <a:pt x="2285907" y="318268"/>
                  <a:pt x="2285907" y="321091"/>
                </a:cubicBezTo>
                <a:cubicBezTo>
                  <a:pt x="2311044" y="315445"/>
                  <a:pt x="2336181" y="312622"/>
                  <a:pt x="2355732" y="321091"/>
                </a:cubicBezTo>
                <a:cubicBezTo>
                  <a:pt x="2355732" y="321091"/>
                  <a:pt x="2355732" y="321091"/>
                  <a:pt x="2358525" y="321091"/>
                </a:cubicBezTo>
                <a:cubicBezTo>
                  <a:pt x="2361318" y="329559"/>
                  <a:pt x="2364111" y="340850"/>
                  <a:pt x="2366904" y="349318"/>
                </a:cubicBezTo>
                <a:cubicBezTo>
                  <a:pt x="2366904" y="349318"/>
                  <a:pt x="2366904" y="349318"/>
                  <a:pt x="2366904" y="352141"/>
                </a:cubicBezTo>
                <a:cubicBezTo>
                  <a:pt x="2366904" y="352141"/>
                  <a:pt x="2366904" y="352141"/>
                  <a:pt x="2364111" y="352141"/>
                </a:cubicBezTo>
                <a:cubicBezTo>
                  <a:pt x="2350146" y="369078"/>
                  <a:pt x="2327802" y="380369"/>
                  <a:pt x="2305458" y="388837"/>
                </a:cubicBezTo>
                <a:cubicBezTo>
                  <a:pt x="2305458" y="391660"/>
                  <a:pt x="2308251" y="414242"/>
                  <a:pt x="2308251" y="417065"/>
                </a:cubicBezTo>
                <a:cubicBezTo>
                  <a:pt x="2333388" y="417065"/>
                  <a:pt x="2358525" y="425533"/>
                  <a:pt x="2375283" y="436824"/>
                </a:cubicBezTo>
                <a:cubicBezTo>
                  <a:pt x="2375283" y="436824"/>
                  <a:pt x="2375283" y="436824"/>
                  <a:pt x="2378076" y="436824"/>
                </a:cubicBezTo>
                <a:cubicBezTo>
                  <a:pt x="2378076" y="442470"/>
                  <a:pt x="2378076" y="448115"/>
                  <a:pt x="2378076" y="450938"/>
                </a:cubicBezTo>
                <a:cubicBezTo>
                  <a:pt x="2378076" y="456584"/>
                  <a:pt x="2378076" y="462229"/>
                  <a:pt x="2378076" y="467875"/>
                </a:cubicBezTo>
                <a:cubicBezTo>
                  <a:pt x="2378076" y="467875"/>
                  <a:pt x="2378076" y="467875"/>
                  <a:pt x="2375283" y="467875"/>
                </a:cubicBezTo>
                <a:cubicBezTo>
                  <a:pt x="2358525" y="479166"/>
                  <a:pt x="2333388" y="487634"/>
                  <a:pt x="2308251" y="487634"/>
                </a:cubicBezTo>
                <a:cubicBezTo>
                  <a:pt x="2308251" y="490457"/>
                  <a:pt x="2305458" y="513039"/>
                  <a:pt x="2302665" y="515862"/>
                </a:cubicBezTo>
                <a:cubicBezTo>
                  <a:pt x="2327802" y="524330"/>
                  <a:pt x="2350146" y="535621"/>
                  <a:pt x="2364111" y="552558"/>
                </a:cubicBezTo>
                <a:cubicBezTo>
                  <a:pt x="2364111" y="552558"/>
                  <a:pt x="2364111" y="552558"/>
                  <a:pt x="2364111" y="555381"/>
                </a:cubicBezTo>
                <a:cubicBezTo>
                  <a:pt x="2364111" y="563849"/>
                  <a:pt x="2361318" y="575140"/>
                  <a:pt x="2358525" y="583609"/>
                </a:cubicBezTo>
                <a:cubicBezTo>
                  <a:pt x="2358525" y="583609"/>
                  <a:pt x="2358525" y="583609"/>
                  <a:pt x="2355732" y="583609"/>
                </a:cubicBezTo>
                <a:cubicBezTo>
                  <a:pt x="2333388" y="589254"/>
                  <a:pt x="2308251" y="589254"/>
                  <a:pt x="2285907" y="583609"/>
                </a:cubicBezTo>
                <a:cubicBezTo>
                  <a:pt x="2285907" y="586431"/>
                  <a:pt x="2274735" y="606191"/>
                  <a:pt x="2274735" y="611836"/>
                </a:cubicBezTo>
                <a:cubicBezTo>
                  <a:pt x="2294286" y="623127"/>
                  <a:pt x="2313837" y="642887"/>
                  <a:pt x="2325009" y="659824"/>
                </a:cubicBezTo>
                <a:cubicBezTo>
                  <a:pt x="2325009" y="659824"/>
                  <a:pt x="2325009" y="659824"/>
                  <a:pt x="2325009" y="662646"/>
                </a:cubicBezTo>
                <a:cubicBezTo>
                  <a:pt x="2322216" y="671115"/>
                  <a:pt x="2313837" y="682406"/>
                  <a:pt x="2311044" y="688051"/>
                </a:cubicBezTo>
                <a:cubicBezTo>
                  <a:pt x="2311044" y="688051"/>
                  <a:pt x="2311044" y="688051"/>
                  <a:pt x="2308251" y="690874"/>
                </a:cubicBezTo>
                <a:cubicBezTo>
                  <a:pt x="2285907" y="690874"/>
                  <a:pt x="2260770" y="682406"/>
                  <a:pt x="2238425" y="671115"/>
                </a:cubicBezTo>
                <a:cubicBezTo>
                  <a:pt x="2238425" y="673937"/>
                  <a:pt x="2224461" y="693697"/>
                  <a:pt x="2221667" y="696520"/>
                </a:cubicBezTo>
                <a:cubicBezTo>
                  <a:pt x="2238425" y="713456"/>
                  <a:pt x="2252391" y="736038"/>
                  <a:pt x="2257977" y="758621"/>
                </a:cubicBezTo>
                <a:cubicBezTo>
                  <a:pt x="2257977" y="758621"/>
                  <a:pt x="2257977" y="758621"/>
                  <a:pt x="2255184" y="758621"/>
                </a:cubicBezTo>
                <a:cubicBezTo>
                  <a:pt x="2252391" y="767089"/>
                  <a:pt x="2241219" y="775557"/>
                  <a:pt x="2235633" y="781203"/>
                </a:cubicBezTo>
                <a:cubicBezTo>
                  <a:pt x="2235633" y="781203"/>
                  <a:pt x="2235633" y="781203"/>
                  <a:pt x="2232839" y="781203"/>
                </a:cubicBezTo>
                <a:cubicBezTo>
                  <a:pt x="2213288" y="775557"/>
                  <a:pt x="2190944" y="761443"/>
                  <a:pt x="2171393" y="744507"/>
                </a:cubicBezTo>
                <a:cubicBezTo>
                  <a:pt x="2168600" y="747330"/>
                  <a:pt x="2151842" y="761443"/>
                  <a:pt x="2149049" y="764266"/>
                </a:cubicBezTo>
                <a:cubicBezTo>
                  <a:pt x="2160221" y="784026"/>
                  <a:pt x="2168600" y="809431"/>
                  <a:pt x="2168600" y="829190"/>
                </a:cubicBezTo>
                <a:cubicBezTo>
                  <a:pt x="2168600" y="832013"/>
                  <a:pt x="2168600" y="832013"/>
                  <a:pt x="2168600" y="832013"/>
                </a:cubicBezTo>
                <a:cubicBezTo>
                  <a:pt x="2168600" y="832013"/>
                  <a:pt x="2168600" y="832013"/>
                  <a:pt x="2165807" y="834836"/>
                </a:cubicBezTo>
                <a:cubicBezTo>
                  <a:pt x="2160221" y="840481"/>
                  <a:pt x="2149049" y="846127"/>
                  <a:pt x="2140670" y="848949"/>
                </a:cubicBezTo>
                <a:cubicBezTo>
                  <a:pt x="2121119" y="837658"/>
                  <a:pt x="2101568" y="820722"/>
                  <a:pt x="2090396" y="798140"/>
                </a:cubicBezTo>
                <a:cubicBezTo>
                  <a:pt x="2087603" y="800962"/>
                  <a:pt x="2065259" y="809431"/>
                  <a:pt x="2062466" y="809431"/>
                </a:cubicBezTo>
                <a:cubicBezTo>
                  <a:pt x="2065259" y="820722"/>
                  <a:pt x="2065259" y="834836"/>
                  <a:pt x="2065259" y="846127"/>
                </a:cubicBezTo>
                <a:cubicBezTo>
                  <a:pt x="2065259" y="857418"/>
                  <a:pt x="2065259" y="871532"/>
                  <a:pt x="2062466" y="882823"/>
                </a:cubicBezTo>
                <a:cubicBezTo>
                  <a:pt x="2062466" y="882823"/>
                  <a:pt x="2062466" y="882823"/>
                  <a:pt x="2059673" y="882823"/>
                </a:cubicBezTo>
                <a:cubicBezTo>
                  <a:pt x="2054087" y="885646"/>
                  <a:pt x="2040122" y="888468"/>
                  <a:pt x="2031743" y="891291"/>
                </a:cubicBezTo>
                <a:cubicBezTo>
                  <a:pt x="2014985" y="874354"/>
                  <a:pt x="2001020" y="851772"/>
                  <a:pt x="1995434" y="829190"/>
                </a:cubicBezTo>
                <a:cubicBezTo>
                  <a:pt x="1992641" y="829190"/>
                  <a:pt x="1970297" y="832013"/>
                  <a:pt x="1967504" y="832013"/>
                </a:cubicBezTo>
                <a:cubicBezTo>
                  <a:pt x="1964711" y="857418"/>
                  <a:pt x="1959125" y="882823"/>
                  <a:pt x="1947953" y="902582"/>
                </a:cubicBezTo>
                <a:cubicBezTo>
                  <a:pt x="1947953" y="902582"/>
                  <a:pt x="1947953" y="902582"/>
                  <a:pt x="1945160" y="902582"/>
                </a:cubicBezTo>
                <a:cubicBezTo>
                  <a:pt x="1939574" y="902582"/>
                  <a:pt x="1925608" y="902582"/>
                  <a:pt x="1917229" y="902582"/>
                </a:cubicBezTo>
                <a:cubicBezTo>
                  <a:pt x="1917229" y="902582"/>
                  <a:pt x="1917229" y="902582"/>
                  <a:pt x="1914436" y="902582"/>
                </a:cubicBezTo>
                <a:cubicBezTo>
                  <a:pt x="1903264" y="882823"/>
                  <a:pt x="1897678" y="857418"/>
                  <a:pt x="1897678" y="832013"/>
                </a:cubicBezTo>
                <a:cubicBezTo>
                  <a:pt x="1894885" y="832013"/>
                  <a:pt x="1869748" y="829190"/>
                  <a:pt x="1866955" y="829190"/>
                </a:cubicBezTo>
                <a:cubicBezTo>
                  <a:pt x="1861369" y="851772"/>
                  <a:pt x="1847404" y="874354"/>
                  <a:pt x="1833439" y="891291"/>
                </a:cubicBezTo>
                <a:cubicBezTo>
                  <a:pt x="1833439" y="891291"/>
                  <a:pt x="1833439" y="891291"/>
                  <a:pt x="1830646" y="891291"/>
                </a:cubicBezTo>
                <a:cubicBezTo>
                  <a:pt x="1822267" y="888468"/>
                  <a:pt x="1808302" y="885646"/>
                  <a:pt x="1802716" y="882823"/>
                </a:cubicBezTo>
                <a:cubicBezTo>
                  <a:pt x="1802716" y="882823"/>
                  <a:pt x="1802716" y="882823"/>
                  <a:pt x="1799923" y="882823"/>
                </a:cubicBezTo>
                <a:cubicBezTo>
                  <a:pt x="1799923" y="882823"/>
                  <a:pt x="1799923" y="882823"/>
                  <a:pt x="1799923" y="880000"/>
                </a:cubicBezTo>
                <a:cubicBezTo>
                  <a:pt x="1797130" y="871532"/>
                  <a:pt x="1797130" y="857418"/>
                  <a:pt x="1797130" y="846127"/>
                </a:cubicBezTo>
                <a:cubicBezTo>
                  <a:pt x="1797130" y="834836"/>
                  <a:pt x="1797130" y="820722"/>
                  <a:pt x="1799923" y="809431"/>
                </a:cubicBezTo>
                <a:cubicBezTo>
                  <a:pt x="1797130" y="809431"/>
                  <a:pt x="1777579" y="800962"/>
                  <a:pt x="1774786" y="798140"/>
                </a:cubicBezTo>
                <a:cubicBezTo>
                  <a:pt x="1760821" y="820722"/>
                  <a:pt x="1744063" y="837658"/>
                  <a:pt x="1724512" y="848949"/>
                </a:cubicBezTo>
                <a:cubicBezTo>
                  <a:pt x="1724512" y="848949"/>
                  <a:pt x="1724512" y="848949"/>
                  <a:pt x="1721719" y="851772"/>
                </a:cubicBezTo>
                <a:cubicBezTo>
                  <a:pt x="1721719" y="851772"/>
                  <a:pt x="1721719" y="851772"/>
                  <a:pt x="1721719" y="848949"/>
                </a:cubicBezTo>
                <a:cubicBezTo>
                  <a:pt x="1713340" y="846127"/>
                  <a:pt x="1702168" y="840481"/>
                  <a:pt x="1696582" y="834836"/>
                </a:cubicBezTo>
                <a:cubicBezTo>
                  <a:pt x="1696582" y="834836"/>
                  <a:pt x="1696582" y="832013"/>
                  <a:pt x="1696582" y="832013"/>
                </a:cubicBezTo>
                <a:cubicBezTo>
                  <a:pt x="1696582" y="809431"/>
                  <a:pt x="1702168" y="786848"/>
                  <a:pt x="1713340" y="764266"/>
                </a:cubicBezTo>
                <a:cubicBezTo>
                  <a:pt x="1710547" y="761443"/>
                  <a:pt x="1693789" y="747330"/>
                  <a:pt x="1690996" y="744507"/>
                </a:cubicBezTo>
                <a:cubicBezTo>
                  <a:pt x="1671445" y="764266"/>
                  <a:pt x="1649101" y="775557"/>
                  <a:pt x="1629549" y="781203"/>
                </a:cubicBezTo>
                <a:cubicBezTo>
                  <a:pt x="1629549" y="781203"/>
                  <a:pt x="1629549" y="781203"/>
                  <a:pt x="1626756" y="781203"/>
                </a:cubicBezTo>
                <a:cubicBezTo>
                  <a:pt x="1621170" y="775557"/>
                  <a:pt x="1609998" y="767089"/>
                  <a:pt x="1607205" y="761443"/>
                </a:cubicBezTo>
                <a:cubicBezTo>
                  <a:pt x="1607205" y="761443"/>
                  <a:pt x="1607205" y="761443"/>
                  <a:pt x="1604412" y="758621"/>
                </a:cubicBezTo>
                <a:cubicBezTo>
                  <a:pt x="1609998" y="736038"/>
                  <a:pt x="1623963" y="713456"/>
                  <a:pt x="1640722" y="696520"/>
                </a:cubicBezTo>
                <a:cubicBezTo>
                  <a:pt x="1637929" y="693697"/>
                  <a:pt x="1623963" y="673937"/>
                  <a:pt x="1623963" y="671115"/>
                </a:cubicBezTo>
                <a:cubicBezTo>
                  <a:pt x="1601619" y="685229"/>
                  <a:pt x="1576482" y="690874"/>
                  <a:pt x="1554138" y="690874"/>
                </a:cubicBezTo>
                <a:cubicBezTo>
                  <a:pt x="1548552" y="682406"/>
                  <a:pt x="1540173" y="671115"/>
                  <a:pt x="1537380" y="665469"/>
                </a:cubicBezTo>
                <a:cubicBezTo>
                  <a:pt x="1537380" y="665469"/>
                  <a:pt x="1537380" y="665469"/>
                  <a:pt x="1537380" y="662646"/>
                </a:cubicBezTo>
                <a:cubicBezTo>
                  <a:pt x="1548552" y="642887"/>
                  <a:pt x="1568103" y="623127"/>
                  <a:pt x="1587654" y="611836"/>
                </a:cubicBezTo>
                <a:cubicBezTo>
                  <a:pt x="1587654" y="609014"/>
                  <a:pt x="1576482" y="586431"/>
                  <a:pt x="1576482" y="583609"/>
                </a:cubicBezTo>
                <a:cubicBezTo>
                  <a:pt x="1554138" y="589254"/>
                  <a:pt x="1526208" y="592077"/>
                  <a:pt x="1506657" y="583609"/>
                </a:cubicBezTo>
                <a:cubicBezTo>
                  <a:pt x="1506657" y="583609"/>
                  <a:pt x="1506657" y="583609"/>
                  <a:pt x="1503864" y="583609"/>
                </a:cubicBezTo>
                <a:cubicBezTo>
                  <a:pt x="1501071" y="575140"/>
                  <a:pt x="1498278" y="563849"/>
                  <a:pt x="1495485" y="555381"/>
                </a:cubicBezTo>
                <a:cubicBezTo>
                  <a:pt x="1495485" y="555381"/>
                  <a:pt x="1495485" y="555381"/>
                  <a:pt x="1495485" y="552558"/>
                </a:cubicBezTo>
                <a:cubicBezTo>
                  <a:pt x="1495485" y="552558"/>
                  <a:pt x="1495485" y="552558"/>
                  <a:pt x="1498278" y="552558"/>
                </a:cubicBezTo>
                <a:cubicBezTo>
                  <a:pt x="1512243" y="535621"/>
                  <a:pt x="1534587" y="524330"/>
                  <a:pt x="1559724" y="515862"/>
                </a:cubicBezTo>
                <a:cubicBezTo>
                  <a:pt x="1556931" y="513039"/>
                  <a:pt x="1554138" y="490457"/>
                  <a:pt x="1554138" y="484812"/>
                </a:cubicBezTo>
                <a:cubicBezTo>
                  <a:pt x="1529001" y="484812"/>
                  <a:pt x="1503864" y="479166"/>
                  <a:pt x="1487106" y="467875"/>
                </a:cubicBezTo>
                <a:cubicBezTo>
                  <a:pt x="1487106" y="467875"/>
                  <a:pt x="1487106" y="467875"/>
                  <a:pt x="1484313" y="467875"/>
                </a:cubicBezTo>
                <a:cubicBezTo>
                  <a:pt x="1484313" y="467875"/>
                  <a:pt x="1484313" y="467875"/>
                  <a:pt x="1484313" y="465052"/>
                </a:cubicBezTo>
                <a:cubicBezTo>
                  <a:pt x="1484313" y="462229"/>
                  <a:pt x="1484313" y="456584"/>
                  <a:pt x="1484313" y="450938"/>
                </a:cubicBezTo>
                <a:cubicBezTo>
                  <a:pt x="1484313" y="445293"/>
                  <a:pt x="1484313" y="439647"/>
                  <a:pt x="1484313" y="436824"/>
                </a:cubicBezTo>
                <a:cubicBezTo>
                  <a:pt x="1484313" y="436824"/>
                  <a:pt x="1484313" y="436824"/>
                  <a:pt x="1484313" y="434002"/>
                </a:cubicBezTo>
                <a:cubicBezTo>
                  <a:pt x="1484313" y="434002"/>
                  <a:pt x="1484313" y="434002"/>
                  <a:pt x="1487106" y="434002"/>
                </a:cubicBezTo>
                <a:cubicBezTo>
                  <a:pt x="1503864" y="422710"/>
                  <a:pt x="1529001" y="417065"/>
                  <a:pt x="1554138" y="417065"/>
                </a:cubicBezTo>
                <a:cubicBezTo>
                  <a:pt x="1554138" y="414242"/>
                  <a:pt x="1556931" y="388837"/>
                  <a:pt x="1556931" y="386014"/>
                </a:cubicBezTo>
                <a:cubicBezTo>
                  <a:pt x="1534587" y="380369"/>
                  <a:pt x="1512243" y="366255"/>
                  <a:pt x="1498278" y="352141"/>
                </a:cubicBezTo>
                <a:cubicBezTo>
                  <a:pt x="1498278" y="352141"/>
                  <a:pt x="1498278" y="352141"/>
                  <a:pt x="1495485" y="349318"/>
                </a:cubicBezTo>
                <a:cubicBezTo>
                  <a:pt x="1498278" y="340850"/>
                  <a:pt x="1501071" y="329559"/>
                  <a:pt x="1503864" y="321091"/>
                </a:cubicBezTo>
                <a:cubicBezTo>
                  <a:pt x="1503864" y="321091"/>
                  <a:pt x="1503864" y="321091"/>
                  <a:pt x="1503864" y="318268"/>
                </a:cubicBezTo>
                <a:cubicBezTo>
                  <a:pt x="1503864" y="318268"/>
                  <a:pt x="1503864" y="318268"/>
                  <a:pt x="1506657" y="318268"/>
                </a:cubicBezTo>
                <a:cubicBezTo>
                  <a:pt x="1526208" y="312622"/>
                  <a:pt x="1551345" y="312622"/>
                  <a:pt x="1576482" y="318268"/>
                </a:cubicBezTo>
                <a:cubicBezTo>
                  <a:pt x="1576482" y="315445"/>
                  <a:pt x="1584861" y="295686"/>
                  <a:pt x="1587654" y="292863"/>
                </a:cubicBezTo>
                <a:cubicBezTo>
                  <a:pt x="1565310" y="278749"/>
                  <a:pt x="1548552" y="261812"/>
                  <a:pt x="1537380" y="242053"/>
                </a:cubicBezTo>
                <a:cubicBezTo>
                  <a:pt x="1537380" y="242053"/>
                  <a:pt x="1537380" y="242053"/>
                  <a:pt x="1537380" y="239230"/>
                </a:cubicBezTo>
                <a:cubicBezTo>
                  <a:pt x="1540173" y="230762"/>
                  <a:pt x="1545759" y="219471"/>
                  <a:pt x="1551345" y="213825"/>
                </a:cubicBezTo>
                <a:cubicBezTo>
                  <a:pt x="1551345" y="213825"/>
                  <a:pt x="1551345" y="213825"/>
                  <a:pt x="1554138" y="213825"/>
                </a:cubicBezTo>
                <a:cubicBezTo>
                  <a:pt x="1576482" y="213825"/>
                  <a:pt x="1601619" y="219471"/>
                  <a:pt x="1621170" y="230762"/>
                </a:cubicBezTo>
                <a:cubicBezTo>
                  <a:pt x="1623963" y="227939"/>
                  <a:pt x="1637929" y="208180"/>
                  <a:pt x="1640722" y="208180"/>
                </a:cubicBezTo>
                <a:cubicBezTo>
                  <a:pt x="1623963" y="188420"/>
                  <a:pt x="1609998" y="165838"/>
                  <a:pt x="1604412" y="146079"/>
                </a:cubicBezTo>
                <a:cubicBezTo>
                  <a:pt x="1604412" y="146079"/>
                  <a:pt x="1604412" y="146079"/>
                  <a:pt x="1604412" y="143256"/>
                </a:cubicBezTo>
                <a:cubicBezTo>
                  <a:pt x="1609998" y="134787"/>
                  <a:pt x="1618377" y="126319"/>
                  <a:pt x="1626756" y="123496"/>
                </a:cubicBezTo>
                <a:cubicBezTo>
                  <a:pt x="1626756" y="123496"/>
                  <a:pt x="1626756" y="123496"/>
                  <a:pt x="1626756" y="120674"/>
                </a:cubicBezTo>
                <a:cubicBezTo>
                  <a:pt x="1626756" y="120674"/>
                  <a:pt x="1626756" y="120674"/>
                  <a:pt x="1629549" y="120674"/>
                </a:cubicBezTo>
                <a:cubicBezTo>
                  <a:pt x="1649101" y="126319"/>
                  <a:pt x="1671445" y="140433"/>
                  <a:pt x="1688203" y="157370"/>
                </a:cubicBezTo>
                <a:cubicBezTo>
                  <a:pt x="1690996" y="154547"/>
                  <a:pt x="1707754" y="143256"/>
                  <a:pt x="1710547" y="140433"/>
                </a:cubicBezTo>
                <a:cubicBezTo>
                  <a:pt x="1699375" y="117851"/>
                  <a:pt x="1693789" y="95269"/>
                  <a:pt x="1693789" y="72686"/>
                </a:cubicBezTo>
                <a:cubicBezTo>
                  <a:pt x="1693789" y="72686"/>
                  <a:pt x="1693789" y="69864"/>
                  <a:pt x="1693789" y="69864"/>
                </a:cubicBezTo>
                <a:cubicBezTo>
                  <a:pt x="1702168" y="64218"/>
                  <a:pt x="1710547" y="58573"/>
                  <a:pt x="1718926" y="52927"/>
                </a:cubicBezTo>
                <a:cubicBezTo>
                  <a:pt x="1718926" y="52927"/>
                  <a:pt x="1718926" y="52927"/>
                  <a:pt x="1721719" y="52927"/>
                </a:cubicBezTo>
                <a:cubicBezTo>
                  <a:pt x="1721719" y="52927"/>
                  <a:pt x="1721719" y="52927"/>
                  <a:pt x="1721719" y="55750"/>
                </a:cubicBezTo>
                <a:cubicBezTo>
                  <a:pt x="1741270" y="64218"/>
                  <a:pt x="1758028" y="83977"/>
                  <a:pt x="1771993" y="103737"/>
                </a:cubicBezTo>
                <a:cubicBezTo>
                  <a:pt x="1774786" y="103737"/>
                  <a:pt x="1797130" y="92446"/>
                  <a:pt x="1799923" y="92446"/>
                </a:cubicBezTo>
                <a:cubicBezTo>
                  <a:pt x="1797130" y="81155"/>
                  <a:pt x="1794337" y="69864"/>
                  <a:pt x="1794337" y="55750"/>
                </a:cubicBezTo>
                <a:cubicBezTo>
                  <a:pt x="1794337" y="44459"/>
                  <a:pt x="1797130" y="33168"/>
                  <a:pt x="1799923" y="21876"/>
                </a:cubicBezTo>
                <a:cubicBezTo>
                  <a:pt x="1799923" y="21876"/>
                  <a:pt x="1799923" y="21876"/>
                  <a:pt x="1799923" y="19054"/>
                </a:cubicBezTo>
                <a:cubicBezTo>
                  <a:pt x="1808302" y="16231"/>
                  <a:pt x="1819474" y="13408"/>
                  <a:pt x="1827853" y="13408"/>
                </a:cubicBezTo>
                <a:cubicBezTo>
                  <a:pt x="1827853" y="13408"/>
                  <a:pt x="1827853" y="13408"/>
                  <a:pt x="1830646" y="10585"/>
                </a:cubicBezTo>
                <a:cubicBezTo>
                  <a:pt x="1830646" y="10585"/>
                  <a:pt x="1830646" y="10585"/>
                  <a:pt x="1830646" y="13408"/>
                </a:cubicBezTo>
                <a:cubicBezTo>
                  <a:pt x="1847404" y="27522"/>
                  <a:pt x="1858576" y="50104"/>
                  <a:pt x="1866955" y="75509"/>
                </a:cubicBezTo>
                <a:cubicBezTo>
                  <a:pt x="1869748" y="72686"/>
                  <a:pt x="1892092" y="69864"/>
                  <a:pt x="1897678" y="69864"/>
                </a:cubicBezTo>
                <a:cubicBezTo>
                  <a:pt x="1897678" y="47281"/>
                  <a:pt x="1903264" y="21876"/>
                  <a:pt x="1914436" y="21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
        <p:nvSpPr>
          <p:cNvPr id="8" name="TextBox 7" hidden="1">
            <a:extLst>
              <a:ext uri="{FF2B5EF4-FFF2-40B4-BE49-F238E27FC236}">
                <a16:creationId xmlns:a16="http://schemas.microsoft.com/office/drawing/2014/main" id="{14C5DF7C-5C7E-463F-BC2C-54928278EB71}"/>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11" name="Slide Number Placeholder 5">
            <a:extLst>
              <a:ext uri="{FF2B5EF4-FFF2-40B4-BE49-F238E27FC236}">
                <a16:creationId xmlns:a16="http://schemas.microsoft.com/office/drawing/2014/main" id="{71700CBF-B968-4177-A57B-11088BD7A2FC}"/>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2798489173"/>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6" name="Picture Placeholder 25">
            <a:extLst>
              <a:ext uri="{FF2B5EF4-FFF2-40B4-BE49-F238E27FC236}">
                <a16:creationId xmlns:a16="http://schemas.microsoft.com/office/drawing/2014/main" id="{3B5555C6-768D-4D30-811A-F66CBE74CEF0}"/>
              </a:ext>
            </a:extLst>
          </p:cNvPr>
          <p:cNvSpPr>
            <a:spLocks noGrp="1"/>
          </p:cNvSpPr>
          <p:nvPr>
            <p:ph type="pic" sz="quarter" idx="13"/>
          </p:nvPr>
        </p:nvSpPr>
        <p:spPr>
          <a:xfrm>
            <a:off x="0" y="0"/>
            <a:ext cx="12192000" cy="5043713"/>
          </a:xfrm>
          <a:prstGeom prst="rect">
            <a:avLst/>
          </a:prstGeom>
        </p:spPr>
        <p:txBody>
          <a:bodyPr wrap="square">
            <a:noAutofit/>
          </a:bodyPr>
          <a:lstStyle/>
          <a:p>
            <a:endParaRPr lang="en-US"/>
          </a:p>
        </p:txBody>
      </p:sp>
      <p:sp>
        <p:nvSpPr>
          <p:cNvPr id="24" name="Rectangle 23">
            <a:extLst>
              <a:ext uri="{FF2B5EF4-FFF2-40B4-BE49-F238E27FC236}">
                <a16:creationId xmlns:a16="http://schemas.microsoft.com/office/drawing/2014/main" id="{109702C4-ABB0-4FA9-AC7F-FD0C1056D0BB}"/>
              </a:ext>
            </a:extLst>
          </p:cNvPr>
          <p:cNvSpPr/>
          <p:nvPr userDrawn="1"/>
        </p:nvSpPr>
        <p:spPr>
          <a:xfrm>
            <a:off x="0" y="0"/>
            <a:ext cx="12192000" cy="5043713"/>
          </a:xfrm>
          <a:prstGeom prst="rect">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274320" rtlCol="0" anchor="b"/>
          <a:lstStyle/>
          <a:p>
            <a:pPr algn="l"/>
            <a:r>
              <a:rPr lang="en-US">
                <a:solidFill>
                  <a:schemeClr val="lt1">
                    <a:alpha val="0"/>
                  </a:schemeClr>
                </a:solidFill>
              </a:rPr>
              <a:t>z</a:t>
            </a:r>
          </a:p>
        </p:txBody>
      </p:sp>
      <p:sp>
        <p:nvSpPr>
          <p:cNvPr id="27" name="Rectangle 26">
            <a:extLst>
              <a:ext uri="{FF2B5EF4-FFF2-40B4-BE49-F238E27FC236}">
                <a16:creationId xmlns:a16="http://schemas.microsoft.com/office/drawing/2014/main" id="{6D468973-885C-4EB1-BD5B-E7545B32CF5C}"/>
              </a:ext>
            </a:extLst>
          </p:cNvPr>
          <p:cNvSpPr/>
          <p:nvPr userDrawn="1"/>
        </p:nvSpPr>
        <p:spPr>
          <a:xfrm>
            <a:off x="0" y="5043714"/>
            <a:ext cx="12192000" cy="1814286"/>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297713"/>
            <a:ext cx="9733038" cy="635000"/>
          </a:xfrm>
        </p:spPr>
        <p:txBody>
          <a:bodyPr>
            <a:normAutofit/>
          </a:bodyPr>
          <a:lstStyle>
            <a:lvl1pPr marL="0" indent="0" algn="l">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6042779"/>
            <a:ext cx="9733038" cy="465667"/>
          </a:xfrm>
        </p:spPr>
        <p:txBody>
          <a:bodyPr/>
          <a:lstStyle>
            <a:lvl1pPr marL="0" indent="0" algn="l">
              <a:buNone/>
              <a:defRPr sz="2400">
                <a:solidFill>
                  <a:srgbClr val="333333"/>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Freeform: Shape 9">
            <a:extLst>
              <a:ext uri="{FF2B5EF4-FFF2-40B4-BE49-F238E27FC236}">
                <a16:creationId xmlns:a16="http://schemas.microsoft.com/office/drawing/2014/main" id="{4CD36CFD-F607-4420-9136-F367C25BD39E}"/>
              </a:ext>
            </a:extLst>
          </p:cNvPr>
          <p:cNvSpPr>
            <a:spLocks/>
          </p:cNvSpPr>
          <p:nvPr userDrawn="1"/>
        </p:nvSpPr>
        <p:spPr bwMode="auto">
          <a:xfrm>
            <a:off x="10226674" y="6041015"/>
            <a:ext cx="1751014" cy="664585"/>
          </a:xfrm>
          <a:custGeom>
            <a:avLst/>
            <a:gdLst>
              <a:gd name="connsiteX0" fmla="*/ 1869753 w 2378076"/>
              <a:gd name="connsiteY0" fmla="*/ 541874 h 902582"/>
              <a:gd name="connsiteX1" fmla="*/ 1745039 w 2378076"/>
              <a:gd name="connsiteY1" fmla="*/ 604157 h 902582"/>
              <a:gd name="connsiteX2" fmla="*/ 1736725 w 2378076"/>
              <a:gd name="connsiteY2" fmla="*/ 609819 h 902582"/>
              <a:gd name="connsiteX3" fmla="*/ 1736725 w 2378076"/>
              <a:gd name="connsiteY3" fmla="*/ 612651 h 902582"/>
              <a:gd name="connsiteX4" fmla="*/ 1742268 w 2378076"/>
              <a:gd name="connsiteY4" fmla="*/ 621144 h 902582"/>
              <a:gd name="connsiteX5" fmla="*/ 1886381 w 2378076"/>
              <a:gd name="connsiteY5" fmla="*/ 706075 h 902582"/>
              <a:gd name="connsiteX6" fmla="*/ 1894695 w 2378076"/>
              <a:gd name="connsiteY6" fmla="*/ 706075 h 902582"/>
              <a:gd name="connsiteX7" fmla="*/ 1897467 w 2378076"/>
              <a:gd name="connsiteY7" fmla="*/ 691920 h 902582"/>
              <a:gd name="connsiteX8" fmla="*/ 1889152 w 2378076"/>
              <a:gd name="connsiteY8" fmla="*/ 553198 h 902582"/>
              <a:gd name="connsiteX9" fmla="*/ 1883610 w 2378076"/>
              <a:gd name="connsiteY9" fmla="*/ 541874 h 902582"/>
              <a:gd name="connsiteX10" fmla="*/ 1869753 w 2378076"/>
              <a:gd name="connsiteY10" fmla="*/ 541874 h 902582"/>
              <a:gd name="connsiteX11" fmla="*/ 1982115 w 2378076"/>
              <a:gd name="connsiteY11" fmla="*/ 539043 h 902582"/>
              <a:gd name="connsiteX12" fmla="*/ 1976518 w 2378076"/>
              <a:gd name="connsiteY12" fmla="*/ 550344 h 902582"/>
              <a:gd name="connsiteX13" fmla="*/ 1965325 w 2378076"/>
              <a:gd name="connsiteY13" fmla="*/ 691605 h 902582"/>
              <a:gd name="connsiteX14" fmla="*/ 1968123 w 2378076"/>
              <a:gd name="connsiteY14" fmla="*/ 702906 h 902582"/>
              <a:gd name="connsiteX15" fmla="*/ 1979317 w 2378076"/>
              <a:gd name="connsiteY15" fmla="*/ 702906 h 902582"/>
              <a:gd name="connsiteX16" fmla="*/ 2124828 w 2378076"/>
              <a:gd name="connsiteY16" fmla="*/ 618149 h 902582"/>
              <a:gd name="connsiteX17" fmla="*/ 2130425 w 2378076"/>
              <a:gd name="connsiteY17" fmla="*/ 609674 h 902582"/>
              <a:gd name="connsiteX18" fmla="*/ 2119232 w 2378076"/>
              <a:gd name="connsiteY18" fmla="*/ 601198 h 902582"/>
              <a:gd name="connsiteX19" fmla="*/ 1996106 w 2378076"/>
              <a:gd name="connsiteY19" fmla="*/ 539043 h 902582"/>
              <a:gd name="connsiteX20" fmla="*/ 1982115 w 2378076"/>
              <a:gd name="connsiteY20" fmla="*/ 539043 h 902582"/>
              <a:gd name="connsiteX21" fmla="*/ 871538 w 2378076"/>
              <a:gd name="connsiteY21" fmla="*/ 485068 h 902582"/>
              <a:gd name="connsiteX22" fmla="*/ 814983 w 2378076"/>
              <a:gd name="connsiteY22" fmla="*/ 487862 h 902582"/>
              <a:gd name="connsiteX23" fmla="*/ 781050 w 2378076"/>
              <a:gd name="connsiteY23" fmla="*/ 521390 h 902582"/>
              <a:gd name="connsiteX24" fmla="*/ 806500 w 2378076"/>
              <a:gd name="connsiteY24" fmla="*/ 554918 h 902582"/>
              <a:gd name="connsiteX25" fmla="*/ 871538 w 2378076"/>
              <a:gd name="connsiteY25" fmla="*/ 543742 h 902582"/>
              <a:gd name="connsiteX26" fmla="*/ 871538 w 2378076"/>
              <a:gd name="connsiteY26" fmla="*/ 485068 h 902582"/>
              <a:gd name="connsiteX27" fmla="*/ 396876 w 2378076"/>
              <a:gd name="connsiteY27" fmla="*/ 389818 h 902582"/>
              <a:gd name="connsiteX28" fmla="*/ 341313 w 2378076"/>
              <a:gd name="connsiteY28" fmla="*/ 471575 h 902582"/>
              <a:gd name="connsiteX29" fmla="*/ 396876 w 2378076"/>
              <a:gd name="connsiteY29" fmla="*/ 553331 h 902582"/>
              <a:gd name="connsiteX30" fmla="*/ 452438 w 2378076"/>
              <a:gd name="connsiteY30" fmla="*/ 471575 h 902582"/>
              <a:gd name="connsiteX31" fmla="*/ 396876 w 2378076"/>
              <a:gd name="connsiteY31" fmla="*/ 389818 h 902582"/>
              <a:gd name="connsiteX32" fmla="*/ 1964442 w 2378076"/>
              <a:gd name="connsiteY32" fmla="*/ 378529 h 902582"/>
              <a:gd name="connsiteX33" fmla="*/ 1954322 w 2378076"/>
              <a:gd name="connsiteY33" fmla="*/ 385585 h 902582"/>
              <a:gd name="connsiteX34" fmla="*/ 1957114 w 2378076"/>
              <a:gd name="connsiteY34" fmla="*/ 408163 h 902582"/>
              <a:gd name="connsiteX35" fmla="*/ 1979448 w 2378076"/>
              <a:gd name="connsiteY35" fmla="*/ 450496 h 902582"/>
              <a:gd name="connsiteX36" fmla="*/ 1931987 w 2378076"/>
              <a:gd name="connsiteY36" fmla="*/ 498474 h 902582"/>
              <a:gd name="connsiteX37" fmla="*/ 1884527 w 2378076"/>
              <a:gd name="connsiteY37" fmla="*/ 450496 h 902582"/>
              <a:gd name="connsiteX38" fmla="*/ 1906861 w 2378076"/>
              <a:gd name="connsiteY38" fmla="*/ 408163 h 902582"/>
              <a:gd name="connsiteX39" fmla="*/ 1909653 w 2378076"/>
              <a:gd name="connsiteY39" fmla="*/ 385585 h 902582"/>
              <a:gd name="connsiteX40" fmla="*/ 1887319 w 2378076"/>
              <a:gd name="connsiteY40" fmla="*/ 382763 h 902582"/>
              <a:gd name="connsiteX41" fmla="*/ 1851025 w 2378076"/>
              <a:gd name="connsiteY41" fmla="*/ 450496 h 902582"/>
              <a:gd name="connsiteX42" fmla="*/ 1931987 w 2378076"/>
              <a:gd name="connsiteY42" fmla="*/ 529518 h 902582"/>
              <a:gd name="connsiteX43" fmla="*/ 2012950 w 2378076"/>
              <a:gd name="connsiteY43" fmla="*/ 450496 h 902582"/>
              <a:gd name="connsiteX44" fmla="*/ 1976656 w 2378076"/>
              <a:gd name="connsiteY44" fmla="*/ 379940 h 902582"/>
              <a:gd name="connsiteX45" fmla="*/ 1964442 w 2378076"/>
              <a:gd name="connsiteY45" fmla="*/ 378529 h 902582"/>
              <a:gd name="connsiteX46" fmla="*/ 2166711 w 2378076"/>
              <a:gd name="connsiteY46" fmla="*/ 358068 h 902582"/>
              <a:gd name="connsiteX47" fmla="*/ 2155485 w 2378076"/>
              <a:gd name="connsiteY47" fmla="*/ 360888 h 902582"/>
              <a:gd name="connsiteX48" fmla="*/ 2040419 w 2378076"/>
              <a:gd name="connsiteY48" fmla="*/ 439837 h 902582"/>
              <a:gd name="connsiteX49" fmla="*/ 2032000 w 2378076"/>
              <a:gd name="connsiteY49" fmla="*/ 451115 h 902582"/>
              <a:gd name="connsiteX50" fmla="*/ 2040419 w 2378076"/>
              <a:gd name="connsiteY50" fmla="*/ 462393 h 902582"/>
              <a:gd name="connsiteX51" fmla="*/ 2155485 w 2378076"/>
              <a:gd name="connsiteY51" fmla="*/ 541342 h 902582"/>
              <a:gd name="connsiteX52" fmla="*/ 2166711 w 2378076"/>
              <a:gd name="connsiteY52" fmla="*/ 544162 h 902582"/>
              <a:gd name="connsiteX53" fmla="*/ 2172324 w 2378076"/>
              <a:gd name="connsiteY53" fmla="*/ 535703 h 902582"/>
              <a:gd name="connsiteX54" fmla="*/ 2172324 w 2378076"/>
              <a:gd name="connsiteY54" fmla="*/ 366527 h 902582"/>
              <a:gd name="connsiteX55" fmla="*/ 2166711 w 2378076"/>
              <a:gd name="connsiteY55" fmla="*/ 358068 h 902582"/>
              <a:gd name="connsiteX56" fmla="*/ 1697038 w 2378076"/>
              <a:gd name="connsiteY56" fmla="*/ 358068 h 902582"/>
              <a:gd name="connsiteX57" fmla="*/ 1691482 w 2378076"/>
              <a:gd name="connsiteY57" fmla="*/ 366527 h 902582"/>
              <a:gd name="connsiteX58" fmla="*/ 1691482 w 2378076"/>
              <a:gd name="connsiteY58" fmla="*/ 535703 h 902582"/>
              <a:gd name="connsiteX59" fmla="*/ 1697038 w 2378076"/>
              <a:gd name="connsiteY59" fmla="*/ 544162 h 902582"/>
              <a:gd name="connsiteX60" fmla="*/ 1708151 w 2378076"/>
              <a:gd name="connsiteY60" fmla="*/ 541342 h 902582"/>
              <a:gd name="connsiteX61" fmla="*/ 1822054 w 2378076"/>
              <a:gd name="connsiteY61" fmla="*/ 462393 h 902582"/>
              <a:gd name="connsiteX62" fmla="*/ 1830388 w 2378076"/>
              <a:gd name="connsiteY62" fmla="*/ 451115 h 902582"/>
              <a:gd name="connsiteX63" fmla="*/ 1822054 w 2378076"/>
              <a:gd name="connsiteY63" fmla="*/ 439837 h 902582"/>
              <a:gd name="connsiteX64" fmla="*/ 1708151 w 2378076"/>
              <a:gd name="connsiteY64" fmla="*/ 363707 h 902582"/>
              <a:gd name="connsiteX65" fmla="*/ 1697038 w 2378076"/>
              <a:gd name="connsiteY65" fmla="*/ 358068 h 902582"/>
              <a:gd name="connsiteX66" fmla="*/ 1170028 w 2378076"/>
              <a:gd name="connsiteY66" fmla="*/ 343781 h 902582"/>
              <a:gd name="connsiteX67" fmla="*/ 1206276 w 2378076"/>
              <a:gd name="connsiteY67" fmla="*/ 343781 h 902582"/>
              <a:gd name="connsiteX68" fmla="*/ 1214641 w 2378076"/>
              <a:gd name="connsiteY68" fmla="*/ 349423 h 902582"/>
              <a:gd name="connsiteX69" fmla="*/ 1267619 w 2378076"/>
              <a:gd name="connsiteY69" fmla="*/ 541235 h 902582"/>
              <a:gd name="connsiteX70" fmla="*/ 1270407 w 2378076"/>
              <a:gd name="connsiteY70" fmla="*/ 541235 h 902582"/>
              <a:gd name="connsiteX71" fmla="*/ 1320597 w 2378076"/>
              <a:gd name="connsiteY71" fmla="*/ 349423 h 902582"/>
              <a:gd name="connsiteX72" fmla="*/ 1328962 w 2378076"/>
              <a:gd name="connsiteY72" fmla="*/ 343781 h 902582"/>
              <a:gd name="connsiteX73" fmla="*/ 1367998 w 2378076"/>
              <a:gd name="connsiteY73" fmla="*/ 343781 h 902582"/>
              <a:gd name="connsiteX74" fmla="*/ 1373575 w 2378076"/>
              <a:gd name="connsiteY74" fmla="*/ 346602 h 902582"/>
              <a:gd name="connsiteX75" fmla="*/ 1376363 w 2378076"/>
              <a:gd name="connsiteY75" fmla="*/ 355064 h 902582"/>
              <a:gd name="connsiteX76" fmla="*/ 1370786 w 2378076"/>
              <a:gd name="connsiteY76" fmla="*/ 383272 h 902582"/>
              <a:gd name="connsiteX77" fmla="*/ 1354057 w 2378076"/>
              <a:gd name="connsiteY77" fmla="*/ 439687 h 902582"/>
              <a:gd name="connsiteX78" fmla="*/ 1309444 w 2378076"/>
              <a:gd name="connsiteY78" fmla="*/ 614575 h 902582"/>
              <a:gd name="connsiteX79" fmla="*/ 1236948 w 2378076"/>
              <a:gd name="connsiteY79" fmla="*/ 685094 h 902582"/>
              <a:gd name="connsiteX80" fmla="*/ 1234159 w 2378076"/>
              <a:gd name="connsiteY80" fmla="*/ 685094 h 902582"/>
              <a:gd name="connsiteX81" fmla="*/ 1170028 w 2378076"/>
              <a:gd name="connsiteY81" fmla="*/ 676632 h 902582"/>
              <a:gd name="connsiteX82" fmla="*/ 1161663 w 2378076"/>
              <a:gd name="connsiteY82" fmla="*/ 668170 h 902582"/>
              <a:gd name="connsiteX83" fmla="*/ 1161663 w 2378076"/>
              <a:gd name="connsiteY83" fmla="*/ 642783 h 902582"/>
              <a:gd name="connsiteX84" fmla="*/ 1164452 w 2378076"/>
              <a:gd name="connsiteY84" fmla="*/ 637141 h 902582"/>
              <a:gd name="connsiteX85" fmla="*/ 1172817 w 2378076"/>
              <a:gd name="connsiteY85" fmla="*/ 634320 h 902582"/>
              <a:gd name="connsiteX86" fmla="*/ 1220218 w 2378076"/>
              <a:gd name="connsiteY86" fmla="*/ 637141 h 902582"/>
              <a:gd name="connsiteX87" fmla="*/ 1253677 w 2378076"/>
              <a:gd name="connsiteY87" fmla="*/ 611754 h 902582"/>
              <a:gd name="connsiteX88" fmla="*/ 1253677 w 2378076"/>
              <a:gd name="connsiteY88" fmla="*/ 608933 h 902582"/>
              <a:gd name="connsiteX89" fmla="*/ 1259254 w 2378076"/>
              <a:gd name="connsiteY89" fmla="*/ 597650 h 902582"/>
              <a:gd name="connsiteX90" fmla="*/ 1248101 w 2378076"/>
              <a:gd name="connsiteY90" fmla="*/ 597650 h 902582"/>
              <a:gd name="connsiteX91" fmla="*/ 1214641 w 2378076"/>
              <a:gd name="connsiteY91" fmla="*/ 569443 h 902582"/>
              <a:gd name="connsiteX92" fmla="*/ 1158875 w 2378076"/>
              <a:gd name="connsiteY92" fmla="*/ 355064 h 902582"/>
              <a:gd name="connsiteX93" fmla="*/ 1161663 w 2378076"/>
              <a:gd name="connsiteY93" fmla="*/ 346602 h 902582"/>
              <a:gd name="connsiteX94" fmla="*/ 1170028 w 2378076"/>
              <a:gd name="connsiteY94" fmla="*/ 343781 h 902582"/>
              <a:gd name="connsiteX95" fmla="*/ 1116013 w 2378076"/>
              <a:gd name="connsiteY95" fmla="*/ 340606 h 902582"/>
              <a:gd name="connsiteX96" fmla="*/ 1124347 w 2378076"/>
              <a:gd name="connsiteY96" fmla="*/ 343432 h 902582"/>
              <a:gd name="connsiteX97" fmla="*/ 1127125 w 2378076"/>
              <a:gd name="connsiteY97" fmla="*/ 349085 h 902582"/>
              <a:gd name="connsiteX98" fmla="*/ 1127125 w 2378076"/>
              <a:gd name="connsiteY98" fmla="*/ 385824 h 902582"/>
              <a:gd name="connsiteX99" fmla="*/ 1118791 w 2378076"/>
              <a:gd name="connsiteY99" fmla="*/ 394302 h 902582"/>
              <a:gd name="connsiteX100" fmla="*/ 1049337 w 2378076"/>
              <a:gd name="connsiteY100" fmla="*/ 425389 h 902582"/>
              <a:gd name="connsiteX101" fmla="*/ 1049337 w 2378076"/>
              <a:gd name="connsiteY101" fmla="*/ 589303 h 902582"/>
              <a:gd name="connsiteX102" fmla="*/ 1041003 w 2378076"/>
              <a:gd name="connsiteY102" fmla="*/ 597781 h 902582"/>
              <a:gd name="connsiteX103" fmla="*/ 1002109 w 2378076"/>
              <a:gd name="connsiteY103" fmla="*/ 597781 h 902582"/>
              <a:gd name="connsiteX104" fmla="*/ 993775 w 2378076"/>
              <a:gd name="connsiteY104" fmla="*/ 589303 h 902582"/>
              <a:gd name="connsiteX105" fmla="*/ 993775 w 2378076"/>
              <a:gd name="connsiteY105" fmla="*/ 351911 h 902582"/>
              <a:gd name="connsiteX106" fmla="*/ 1002109 w 2378076"/>
              <a:gd name="connsiteY106" fmla="*/ 343432 h 902582"/>
              <a:gd name="connsiteX107" fmla="*/ 1041003 w 2378076"/>
              <a:gd name="connsiteY107" fmla="*/ 343432 h 902582"/>
              <a:gd name="connsiteX108" fmla="*/ 1049337 w 2378076"/>
              <a:gd name="connsiteY108" fmla="*/ 351911 h 902582"/>
              <a:gd name="connsiteX109" fmla="*/ 1049337 w 2378076"/>
              <a:gd name="connsiteY109" fmla="*/ 368867 h 902582"/>
              <a:gd name="connsiteX110" fmla="*/ 1116013 w 2378076"/>
              <a:gd name="connsiteY110" fmla="*/ 340606 h 902582"/>
              <a:gd name="connsiteX111" fmla="*/ 843157 w 2378076"/>
              <a:gd name="connsiteY111" fmla="*/ 335843 h 902582"/>
              <a:gd name="connsiteX112" fmla="*/ 930276 w 2378076"/>
              <a:gd name="connsiteY112" fmla="*/ 423390 h 902582"/>
              <a:gd name="connsiteX113" fmla="*/ 930276 w 2378076"/>
              <a:gd name="connsiteY113" fmla="*/ 592835 h 902582"/>
              <a:gd name="connsiteX114" fmla="*/ 927466 w 2378076"/>
              <a:gd name="connsiteY114" fmla="*/ 601307 h 902582"/>
              <a:gd name="connsiteX115" fmla="*/ 919035 w 2378076"/>
              <a:gd name="connsiteY115" fmla="*/ 604131 h 902582"/>
              <a:gd name="connsiteX116" fmla="*/ 879691 w 2378076"/>
              <a:gd name="connsiteY116" fmla="*/ 587187 h 902582"/>
              <a:gd name="connsiteX117" fmla="*/ 798192 w 2378076"/>
              <a:gd name="connsiteY117" fmla="*/ 604131 h 902582"/>
              <a:gd name="connsiteX118" fmla="*/ 722313 w 2378076"/>
              <a:gd name="connsiteY118" fmla="*/ 522233 h 902582"/>
              <a:gd name="connsiteX119" fmla="*/ 809433 w 2378076"/>
              <a:gd name="connsiteY119" fmla="*/ 445983 h 902582"/>
              <a:gd name="connsiteX120" fmla="*/ 871260 w 2378076"/>
              <a:gd name="connsiteY120" fmla="*/ 440334 h 902582"/>
              <a:gd name="connsiteX121" fmla="*/ 871260 w 2378076"/>
              <a:gd name="connsiteY121" fmla="*/ 423390 h 902582"/>
              <a:gd name="connsiteX122" fmla="*/ 840346 w 2378076"/>
              <a:gd name="connsiteY122" fmla="*/ 392325 h 902582"/>
              <a:gd name="connsiteX123" fmla="*/ 750416 w 2378076"/>
              <a:gd name="connsiteY123" fmla="*/ 397973 h 902582"/>
              <a:gd name="connsiteX124" fmla="*/ 744796 w 2378076"/>
              <a:gd name="connsiteY124" fmla="*/ 395149 h 902582"/>
              <a:gd name="connsiteX125" fmla="*/ 741985 w 2378076"/>
              <a:gd name="connsiteY125" fmla="*/ 389501 h 902582"/>
              <a:gd name="connsiteX126" fmla="*/ 739175 w 2378076"/>
              <a:gd name="connsiteY126" fmla="*/ 355612 h 902582"/>
              <a:gd name="connsiteX127" fmla="*/ 747606 w 2378076"/>
              <a:gd name="connsiteY127" fmla="*/ 347140 h 902582"/>
              <a:gd name="connsiteX128" fmla="*/ 843157 w 2378076"/>
              <a:gd name="connsiteY128" fmla="*/ 335843 h 902582"/>
              <a:gd name="connsiteX129" fmla="*/ 396875 w 2378076"/>
              <a:gd name="connsiteY129" fmla="*/ 335843 h 902582"/>
              <a:gd name="connsiteX130" fmla="*/ 511175 w 2378076"/>
              <a:gd name="connsiteY130" fmla="*/ 469987 h 902582"/>
              <a:gd name="connsiteX131" fmla="*/ 396875 w 2378076"/>
              <a:gd name="connsiteY131" fmla="*/ 604131 h 902582"/>
              <a:gd name="connsiteX132" fmla="*/ 282575 w 2378076"/>
              <a:gd name="connsiteY132" fmla="*/ 469987 h 902582"/>
              <a:gd name="connsiteX133" fmla="*/ 396875 w 2378076"/>
              <a:gd name="connsiteY133" fmla="*/ 335843 h 902582"/>
              <a:gd name="connsiteX134" fmla="*/ 103585 w 2378076"/>
              <a:gd name="connsiteY134" fmla="*/ 300918 h 902582"/>
              <a:gd name="connsiteX135" fmla="*/ 61913 w 2378076"/>
              <a:gd name="connsiteY135" fmla="*/ 303759 h 902582"/>
              <a:gd name="connsiteX136" fmla="*/ 61913 w 2378076"/>
              <a:gd name="connsiteY136" fmla="*/ 406027 h 902582"/>
              <a:gd name="connsiteX137" fmla="*/ 123032 w 2378076"/>
              <a:gd name="connsiteY137" fmla="*/ 406027 h 902582"/>
              <a:gd name="connsiteX138" fmla="*/ 184151 w 2378076"/>
              <a:gd name="connsiteY138" fmla="*/ 354893 h 902582"/>
              <a:gd name="connsiteX139" fmla="*/ 125810 w 2378076"/>
              <a:gd name="connsiteY139" fmla="*/ 300918 h 902582"/>
              <a:gd name="connsiteX140" fmla="*/ 103585 w 2378076"/>
              <a:gd name="connsiteY140" fmla="*/ 300918 h 902582"/>
              <a:gd name="connsiteX141" fmla="*/ 614557 w 2378076"/>
              <a:gd name="connsiteY141" fmla="*/ 285043 h 902582"/>
              <a:gd name="connsiteX142" fmla="*/ 622912 w 2378076"/>
              <a:gd name="connsiteY142" fmla="*/ 285043 h 902582"/>
              <a:gd name="connsiteX143" fmla="*/ 625698 w 2378076"/>
              <a:gd name="connsiteY143" fmla="*/ 293524 h 902582"/>
              <a:gd name="connsiteX144" fmla="*/ 625698 w 2378076"/>
              <a:gd name="connsiteY144" fmla="*/ 344407 h 902582"/>
              <a:gd name="connsiteX145" fmla="*/ 684184 w 2378076"/>
              <a:gd name="connsiteY145" fmla="*/ 344407 h 902582"/>
              <a:gd name="connsiteX146" fmla="*/ 692540 w 2378076"/>
              <a:gd name="connsiteY146" fmla="*/ 352888 h 902582"/>
              <a:gd name="connsiteX147" fmla="*/ 692540 w 2378076"/>
              <a:gd name="connsiteY147" fmla="*/ 386811 h 902582"/>
              <a:gd name="connsiteX148" fmla="*/ 684184 w 2378076"/>
              <a:gd name="connsiteY148" fmla="*/ 395291 h 902582"/>
              <a:gd name="connsiteX149" fmla="*/ 625698 w 2378076"/>
              <a:gd name="connsiteY149" fmla="*/ 395291 h 902582"/>
              <a:gd name="connsiteX150" fmla="*/ 625698 w 2378076"/>
              <a:gd name="connsiteY150" fmla="*/ 499885 h 902582"/>
              <a:gd name="connsiteX151" fmla="*/ 650763 w 2378076"/>
              <a:gd name="connsiteY151" fmla="*/ 550769 h 902582"/>
              <a:gd name="connsiteX152" fmla="*/ 684184 w 2378076"/>
              <a:gd name="connsiteY152" fmla="*/ 547942 h 902582"/>
              <a:gd name="connsiteX153" fmla="*/ 692540 w 2378076"/>
              <a:gd name="connsiteY153" fmla="*/ 559249 h 902582"/>
              <a:gd name="connsiteX154" fmla="*/ 695325 w 2378076"/>
              <a:gd name="connsiteY154" fmla="*/ 590345 h 902582"/>
              <a:gd name="connsiteX155" fmla="*/ 686969 w 2378076"/>
              <a:gd name="connsiteY155" fmla="*/ 601652 h 902582"/>
              <a:gd name="connsiteX156" fmla="*/ 642408 w 2378076"/>
              <a:gd name="connsiteY156" fmla="*/ 607306 h 902582"/>
              <a:gd name="connsiteX157" fmla="*/ 567211 w 2378076"/>
              <a:gd name="connsiteY157" fmla="*/ 508366 h 902582"/>
              <a:gd name="connsiteX158" fmla="*/ 567211 w 2378076"/>
              <a:gd name="connsiteY158" fmla="*/ 395291 h 902582"/>
              <a:gd name="connsiteX159" fmla="*/ 544930 w 2378076"/>
              <a:gd name="connsiteY159" fmla="*/ 395291 h 902582"/>
              <a:gd name="connsiteX160" fmla="*/ 536575 w 2378076"/>
              <a:gd name="connsiteY160" fmla="*/ 386811 h 902582"/>
              <a:gd name="connsiteX161" fmla="*/ 536575 w 2378076"/>
              <a:gd name="connsiteY161" fmla="*/ 352888 h 902582"/>
              <a:gd name="connsiteX162" fmla="*/ 544930 w 2378076"/>
              <a:gd name="connsiteY162" fmla="*/ 344407 h 902582"/>
              <a:gd name="connsiteX163" fmla="*/ 567211 w 2378076"/>
              <a:gd name="connsiteY163" fmla="*/ 344407 h 902582"/>
              <a:gd name="connsiteX164" fmla="*/ 567211 w 2378076"/>
              <a:gd name="connsiteY164" fmla="*/ 302004 h 902582"/>
              <a:gd name="connsiteX165" fmla="*/ 575566 w 2378076"/>
              <a:gd name="connsiteY165" fmla="*/ 293524 h 902582"/>
              <a:gd name="connsiteX166" fmla="*/ 614557 w 2378076"/>
              <a:gd name="connsiteY166" fmla="*/ 285043 h 902582"/>
              <a:gd name="connsiteX167" fmla="*/ 117618 w 2378076"/>
              <a:gd name="connsiteY167" fmla="*/ 245356 h 902582"/>
              <a:gd name="connsiteX168" fmla="*/ 126019 w 2378076"/>
              <a:gd name="connsiteY168" fmla="*/ 245356 h 902582"/>
              <a:gd name="connsiteX169" fmla="*/ 246438 w 2378076"/>
              <a:gd name="connsiteY169" fmla="*/ 352493 h 902582"/>
              <a:gd name="connsiteX170" fmla="*/ 184828 w 2378076"/>
              <a:gd name="connsiteY170" fmla="*/ 445534 h 902582"/>
              <a:gd name="connsiteX171" fmla="*/ 249238 w 2378076"/>
              <a:gd name="connsiteY171" fmla="*/ 586504 h 902582"/>
              <a:gd name="connsiteX172" fmla="*/ 246438 w 2378076"/>
              <a:gd name="connsiteY172" fmla="*/ 594962 h 902582"/>
              <a:gd name="connsiteX173" fmla="*/ 238037 w 2378076"/>
              <a:gd name="connsiteY173" fmla="*/ 597781 h 902582"/>
              <a:gd name="connsiteX174" fmla="*/ 193230 w 2378076"/>
              <a:gd name="connsiteY174" fmla="*/ 597781 h 902582"/>
              <a:gd name="connsiteX175" fmla="*/ 184828 w 2378076"/>
              <a:gd name="connsiteY175" fmla="*/ 592142 h 902582"/>
              <a:gd name="connsiteX176" fmla="*/ 128820 w 2378076"/>
              <a:gd name="connsiteY176" fmla="*/ 462450 h 902582"/>
              <a:gd name="connsiteX177" fmla="*/ 61610 w 2378076"/>
              <a:gd name="connsiteY177" fmla="*/ 459631 h 902582"/>
              <a:gd name="connsiteX178" fmla="*/ 61610 w 2378076"/>
              <a:gd name="connsiteY178" fmla="*/ 589323 h 902582"/>
              <a:gd name="connsiteX179" fmla="*/ 50408 w 2378076"/>
              <a:gd name="connsiteY179" fmla="*/ 597781 h 902582"/>
              <a:gd name="connsiteX180" fmla="*/ 11202 w 2378076"/>
              <a:gd name="connsiteY180" fmla="*/ 597781 h 902582"/>
              <a:gd name="connsiteX181" fmla="*/ 0 w 2378076"/>
              <a:gd name="connsiteY181" fmla="*/ 589323 h 902582"/>
              <a:gd name="connsiteX182" fmla="*/ 0 w 2378076"/>
              <a:gd name="connsiteY182" fmla="*/ 262273 h 902582"/>
              <a:gd name="connsiteX183" fmla="*/ 8402 w 2378076"/>
              <a:gd name="connsiteY183" fmla="*/ 250995 h 902582"/>
              <a:gd name="connsiteX184" fmla="*/ 117618 w 2378076"/>
              <a:gd name="connsiteY184" fmla="*/ 245356 h 902582"/>
              <a:gd name="connsiteX185" fmla="*/ 1968123 w 2378076"/>
              <a:gd name="connsiteY185" fmla="*/ 200530 h 902582"/>
              <a:gd name="connsiteX186" fmla="*/ 1965325 w 2378076"/>
              <a:gd name="connsiteY186" fmla="*/ 211723 h 902582"/>
              <a:gd name="connsiteX187" fmla="*/ 1976518 w 2378076"/>
              <a:gd name="connsiteY187" fmla="*/ 348840 h 902582"/>
              <a:gd name="connsiteX188" fmla="*/ 1982115 w 2378076"/>
              <a:gd name="connsiteY188" fmla="*/ 362831 h 902582"/>
              <a:gd name="connsiteX189" fmla="*/ 1996106 w 2378076"/>
              <a:gd name="connsiteY189" fmla="*/ 360033 h 902582"/>
              <a:gd name="connsiteX190" fmla="*/ 2119232 w 2378076"/>
              <a:gd name="connsiteY190" fmla="*/ 301269 h 902582"/>
              <a:gd name="connsiteX191" fmla="*/ 2130425 w 2378076"/>
              <a:gd name="connsiteY191" fmla="*/ 292874 h 902582"/>
              <a:gd name="connsiteX192" fmla="*/ 2124828 w 2378076"/>
              <a:gd name="connsiteY192" fmla="*/ 284479 h 902582"/>
              <a:gd name="connsiteX193" fmla="*/ 1979317 w 2378076"/>
              <a:gd name="connsiteY193" fmla="*/ 200530 h 902582"/>
              <a:gd name="connsiteX194" fmla="*/ 1968123 w 2378076"/>
              <a:gd name="connsiteY194" fmla="*/ 200530 h 902582"/>
              <a:gd name="connsiteX195" fmla="*/ 1890255 w 2378076"/>
              <a:gd name="connsiteY195" fmla="*/ 199484 h 902582"/>
              <a:gd name="connsiteX196" fmla="*/ 1884658 w 2378076"/>
              <a:gd name="connsiteY196" fmla="*/ 200536 h 902582"/>
              <a:gd name="connsiteX197" fmla="*/ 1739147 w 2378076"/>
              <a:gd name="connsiteY197" fmla="*/ 284673 h 902582"/>
              <a:gd name="connsiteX198" fmla="*/ 1733550 w 2378076"/>
              <a:gd name="connsiteY198" fmla="*/ 293087 h 902582"/>
              <a:gd name="connsiteX199" fmla="*/ 1744743 w 2378076"/>
              <a:gd name="connsiteY199" fmla="*/ 301501 h 902582"/>
              <a:gd name="connsiteX200" fmla="*/ 1867869 w 2378076"/>
              <a:gd name="connsiteY200" fmla="*/ 363202 h 902582"/>
              <a:gd name="connsiteX201" fmla="*/ 1881860 w 2378076"/>
              <a:gd name="connsiteY201" fmla="*/ 363202 h 902582"/>
              <a:gd name="connsiteX202" fmla="*/ 1887457 w 2378076"/>
              <a:gd name="connsiteY202" fmla="*/ 351983 h 902582"/>
              <a:gd name="connsiteX203" fmla="*/ 1898650 w 2378076"/>
              <a:gd name="connsiteY203" fmla="*/ 214559 h 902582"/>
              <a:gd name="connsiteX204" fmla="*/ 1895852 w 2378076"/>
              <a:gd name="connsiteY204" fmla="*/ 200536 h 902582"/>
              <a:gd name="connsiteX205" fmla="*/ 1890255 w 2378076"/>
              <a:gd name="connsiteY205" fmla="*/ 199484 h 902582"/>
              <a:gd name="connsiteX206" fmla="*/ 1932782 w 2378076"/>
              <a:gd name="connsiteY206" fmla="*/ 151693 h 902582"/>
              <a:gd name="connsiteX207" fmla="*/ 2227264 w 2378076"/>
              <a:gd name="connsiteY207" fmla="*/ 449350 h 902582"/>
              <a:gd name="connsiteX208" fmla="*/ 1932782 w 2378076"/>
              <a:gd name="connsiteY208" fmla="*/ 747007 h 902582"/>
              <a:gd name="connsiteX209" fmla="*/ 1638300 w 2378076"/>
              <a:gd name="connsiteY209" fmla="*/ 449350 h 902582"/>
              <a:gd name="connsiteX210" fmla="*/ 1932782 w 2378076"/>
              <a:gd name="connsiteY210" fmla="*/ 151693 h 902582"/>
              <a:gd name="connsiteX211" fmla="*/ 1931988 w 2378076"/>
              <a:gd name="connsiteY211" fmla="*/ 108832 h 902582"/>
              <a:gd name="connsiteX212" fmla="*/ 1597025 w 2378076"/>
              <a:gd name="connsiteY212" fmla="*/ 447764 h 902582"/>
              <a:gd name="connsiteX213" fmla="*/ 1931988 w 2378076"/>
              <a:gd name="connsiteY213" fmla="*/ 786696 h 902582"/>
              <a:gd name="connsiteX214" fmla="*/ 2266951 w 2378076"/>
              <a:gd name="connsiteY214" fmla="*/ 447764 h 902582"/>
              <a:gd name="connsiteX215" fmla="*/ 1931988 w 2378076"/>
              <a:gd name="connsiteY215" fmla="*/ 108832 h 902582"/>
              <a:gd name="connsiteX216" fmla="*/ 1914436 w 2378076"/>
              <a:gd name="connsiteY216" fmla="*/ 2117 h 902582"/>
              <a:gd name="connsiteX217" fmla="*/ 1917229 w 2378076"/>
              <a:gd name="connsiteY217" fmla="*/ 2117 h 902582"/>
              <a:gd name="connsiteX218" fmla="*/ 1945160 w 2378076"/>
              <a:gd name="connsiteY218" fmla="*/ 2117 h 902582"/>
              <a:gd name="connsiteX219" fmla="*/ 1947953 w 2378076"/>
              <a:gd name="connsiteY219" fmla="*/ 2117 h 902582"/>
              <a:gd name="connsiteX220" fmla="*/ 1964711 w 2378076"/>
              <a:gd name="connsiteY220" fmla="*/ 69864 h 902582"/>
              <a:gd name="connsiteX221" fmla="*/ 1995434 w 2378076"/>
              <a:gd name="connsiteY221" fmla="*/ 75509 h 902582"/>
              <a:gd name="connsiteX222" fmla="*/ 2031743 w 2378076"/>
              <a:gd name="connsiteY222" fmla="*/ 13408 h 902582"/>
              <a:gd name="connsiteX223" fmla="*/ 2059673 w 2378076"/>
              <a:gd name="connsiteY223" fmla="*/ 19054 h 902582"/>
              <a:gd name="connsiteX224" fmla="*/ 2062466 w 2378076"/>
              <a:gd name="connsiteY224" fmla="*/ 19054 h 902582"/>
              <a:gd name="connsiteX225" fmla="*/ 2062466 w 2378076"/>
              <a:gd name="connsiteY225" fmla="*/ 21876 h 902582"/>
              <a:gd name="connsiteX226" fmla="*/ 2068052 w 2378076"/>
              <a:gd name="connsiteY226" fmla="*/ 55750 h 902582"/>
              <a:gd name="connsiteX227" fmla="*/ 2062466 w 2378076"/>
              <a:gd name="connsiteY227" fmla="*/ 92446 h 902582"/>
              <a:gd name="connsiteX228" fmla="*/ 2090396 w 2378076"/>
              <a:gd name="connsiteY228" fmla="*/ 103737 h 902582"/>
              <a:gd name="connsiteX229" fmla="*/ 2140670 w 2378076"/>
              <a:gd name="connsiteY229" fmla="*/ 55750 h 902582"/>
              <a:gd name="connsiteX230" fmla="*/ 2140670 w 2378076"/>
              <a:gd name="connsiteY230" fmla="*/ 52927 h 902582"/>
              <a:gd name="connsiteX231" fmla="*/ 2143463 w 2378076"/>
              <a:gd name="connsiteY231" fmla="*/ 55750 h 902582"/>
              <a:gd name="connsiteX232" fmla="*/ 2168600 w 2378076"/>
              <a:gd name="connsiteY232" fmla="*/ 69864 h 902582"/>
              <a:gd name="connsiteX233" fmla="*/ 2168600 w 2378076"/>
              <a:gd name="connsiteY233" fmla="*/ 72686 h 902582"/>
              <a:gd name="connsiteX234" fmla="*/ 2149049 w 2378076"/>
              <a:gd name="connsiteY234" fmla="*/ 140433 h 902582"/>
              <a:gd name="connsiteX235" fmla="*/ 2174186 w 2378076"/>
              <a:gd name="connsiteY235" fmla="*/ 157370 h 902582"/>
              <a:gd name="connsiteX236" fmla="*/ 2235633 w 2378076"/>
              <a:gd name="connsiteY236" fmla="*/ 123496 h 902582"/>
              <a:gd name="connsiteX237" fmla="*/ 2257977 w 2378076"/>
              <a:gd name="connsiteY237" fmla="*/ 143256 h 902582"/>
              <a:gd name="connsiteX238" fmla="*/ 2257977 w 2378076"/>
              <a:gd name="connsiteY238" fmla="*/ 146079 h 902582"/>
              <a:gd name="connsiteX239" fmla="*/ 2221667 w 2378076"/>
              <a:gd name="connsiteY239" fmla="*/ 208180 h 902582"/>
              <a:gd name="connsiteX240" fmla="*/ 2241219 w 2378076"/>
              <a:gd name="connsiteY240" fmla="*/ 230762 h 902582"/>
              <a:gd name="connsiteX241" fmla="*/ 2308251 w 2378076"/>
              <a:gd name="connsiteY241" fmla="*/ 213825 h 902582"/>
              <a:gd name="connsiteX242" fmla="*/ 2311044 w 2378076"/>
              <a:gd name="connsiteY242" fmla="*/ 213825 h 902582"/>
              <a:gd name="connsiteX243" fmla="*/ 2325009 w 2378076"/>
              <a:gd name="connsiteY243" fmla="*/ 239230 h 902582"/>
              <a:gd name="connsiteX244" fmla="*/ 2325009 w 2378076"/>
              <a:gd name="connsiteY244" fmla="*/ 242053 h 902582"/>
              <a:gd name="connsiteX245" fmla="*/ 2274735 w 2378076"/>
              <a:gd name="connsiteY245" fmla="*/ 292863 h 902582"/>
              <a:gd name="connsiteX246" fmla="*/ 2285907 w 2378076"/>
              <a:gd name="connsiteY246" fmla="*/ 321091 h 902582"/>
              <a:gd name="connsiteX247" fmla="*/ 2355732 w 2378076"/>
              <a:gd name="connsiteY247" fmla="*/ 321091 h 902582"/>
              <a:gd name="connsiteX248" fmla="*/ 2358525 w 2378076"/>
              <a:gd name="connsiteY248" fmla="*/ 321091 h 902582"/>
              <a:gd name="connsiteX249" fmla="*/ 2366904 w 2378076"/>
              <a:gd name="connsiteY249" fmla="*/ 349318 h 902582"/>
              <a:gd name="connsiteX250" fmla="*/ 2366904 w 2378076"/>
              <a:gd name="connsiteY250" fmla="*/ 352141 h 902582"/>
              <a:gd name="connsiteX251" fmla="*/ 2364111 w 2378076"/>
              <a:gd name="connsiteY251" fmla="*/ 352141 h 902582"/>
              <a:gd name="connsiteX252" fmla="*/ 2305458 w 2378076"/>
              <a:gd name="connsiteY252" fmla="*/ 388837 h 902582"/>
              <a:gd name="connsiteX253" fmla="*/ 2308251 w 2378076"/>
              <a:gd name="connsiteY253" fmla="*/ 417065 h 902582"/>
              <a:gd name="connsiteX254" fmla="*/ 2375283 w 2378076"/>
              <a:gd name="connsiteY254" fmla="*/ 436824 h 902582"/>
              <a:gd name="connsiteX255" fmla="*/ 2378076 w 2378076"/>
              <a:gd name="connsiteY255" fmla="*/ 436824 h 902582"/>
              <a:gd name="connsiteX256" fmla="*/ 2378076 w 2378076"/>
              <a:gd name="connsiteY256" fmla="*/ 450938 h 902582"/>
              <a:gd name="connsiteX257" fmla="*/ 2378076 w 2378076"/>
              <a:gd name="connsiteY257" fmla="*/ 467875 h 902582"/>
              <a:gd name="connsiteX258" fmla="*/ 2375283 w 2378076"/>
              <a:gd name="connsiteY258" fmla="*/ 467875 h 902582"/>
              <a:gd name="connsiteX259" fmla="*/ 2308251 w 2378076"/>
              <a:gd name="connsiteY259" fmla="*/ 487634 h 902582"/>
              <a:gd name="connsiteX260" fmla="*/ 2302665 w 2378076"/>
              <a:gd name="connsiteY260" fmla="*/ 515862 h 902582"/>
              <a:gd name="connsiteX261" fmla="*/ 2364111 w 2378076"/>
              <a:gd name="connsiteY261" fmla="*/ 552558 h 902582"/>
              <a:gd name="connsiteX262" fmla="*/ 2364111 w 2378076"/>
              <a:gd name="connsiteY262" fmla="*/ 555381 h 902582"/>
              <a:gd name="connsiteX263" fmla="*/ 2358525 w 2378076"/>
              <a:gd name="connsiteY263" fmla="*/ 583609 h 902582"/>
              <a:gd name="connsiteX264" fmla="*/ 2355732 w 2378076"/>
              <a:gd name="connsiteY264" fmla="*/ 583609 h 902582"/>
              <a:gd name="connsiteX265" fmla="*/ 2285907 w 2378076"/>
              <a:gd name="connsiteY265" fmla="*/ 583609 h 902582"/>
              <a:gd name="connsiteX266" fmla="*/ 2274735 w 2378076"/>
              <a:gd name="connsiteY266" fmla="*/ 611836 h 902582"/>
              <a:gd name="connsiteX267" fmla="*/ 2325009 w 2378076"/>
              <a:gd name="connsiteY267" fmla="*/ 659824 h 902582"/>
              <a:gd name="connsiteX268" fmla="*/ 2325009 w 2378076"/>
              <a:gd name="connsiteY268" fmla="*/ 662646 h 902582"/>
              <a:gd name="connsiteX269" fmla="*/ 2311044 w 2378076"/>
              <a:gd name="connsiteY269" fmla="*/ 688051 h 902582"/>
              <a:gd name="connsiteX270" fmla="*/ 2308251 w 2378076"/>
              <a:gd name="connsiteY270" fmla="*/ 690874 h 902582"/>
              <a:gd name="connsiteX271" fmla="*/ 2238425 w 2378076"/>
              <a:gd name="connsiteY271" fmla="*/ 671115 h 902582"/>
              <a:gd name="connsiteX272" fmla="*/ 2221667 w 2378076"/>
              <a:gd name="connsiteY272" fmla="*/ 696520 h 902582"/>
              <a:gd name="connsiteX273" fmla="*/ 2257977 w 2378076"/>
              <a:gd name="connsiteY273" fmla="*/ 758621 h 902582"/>
              <a:gd name="connsiteX274" fmla="*/ 2255184 w 2378076"/>
              <a:gd name="connsiteY274" fmla="*/ 758621 h 902582"/>
              <a:gd name="connsiteX275" fmla="*/ 2235633 w 2378076"/>
              <a:gd name="connsiteY275" fmla="*/ 781203 h 902582"/>
              <a:gd name="connsiteX276" fmla="*/ 2232839 w 2378076"/>
              <a:gd name="connsiteY276" fmla="*/ 781203 h 902582"/>
              <a:gd name="connsiteX277" fmla="*/ 2171393 w 2378076"/>
              <a:gd name="connsiteY277" fmla="*/ 744507 h 902582"/>
              <a:gd name="connsiteX278" fmla="*/ 2149049 w 2378076"/>
              <a:gd name="connsiteY278" fmla="*/ 764266 h 902582"/>
              <a:gd name="connsiteX279" fmla="*/ 2168600 w 2378076"/>
              <a:gd name="connsiteY279" fmla="*/ 829190 h 902582"/>
              <a:gd name="connsiteX280" fmla="*/ 2168600 w 2378076"/>
              <a:gd name="connsiteY280" fmla="*/ 832013 h 902582"/>
              <a:gd name="connsiteX281" fmla="*/ 2165807 w 2378076"/>
              <a:gd name="connsiteY281" fmla="*/ 834836 h 902582"/>
              <a:gd name="connsiteX282" fmla="*/ 2140670 w 2378076"/>
              <a:gd name="connsiteY282" fmla="*/ 848949 h 902582"/>
              <a:gd name="connsiteX283" fmla="*/ 2090396 w 2378076"/>
              <a:gd name="connsiteY283" fmla="*/ 798140 h 902582"/>
              <a:gd name="connsiteX284" fmla="*/ 2062466 w 2378076"/>
              <a:gd name="connsiteY284" fmla="*/ 809431 h 902582"/>
              <a:gd name="connsiteX285" fmla="*/ 2065259 w 2378076"/>
              <a:gd name="connsiteY285" fmla="*/ 846127 h 902582"/>
              <a:gd name="connsiteX286" fmla="*/ 2062466 w 2378076"/>
              <a:gd name="connsiteY286" fmla="*/ 882823 h 902582"/>
              <a:gd name="connsiteX287" fmla="*/ 2059673 w 2378076"/>
              <a:gd name="connsiteY287" fmla="*/ 882823 h 902582"/>
              <a:gd name="connsiteX288" fmla="*/ 2031743 w 2378076"/>
              <a:gd name="connsiteY288" fmla="*/ 891291 h 902582"/>
              <a:gd name="connsiteX289" fmla="*/ 1995434 w 2378076"/>
              <a:gd name="connsiteY289" fmla="*/ 829190 h 902582"/>
              <a:gd name="connsiteX290" fmla="*/ 1967504 w 2378076"/>
              <a:gd name="connsiteY290" fmla="*/ 832013 h 902582"/>
              <a:gd name="connsiteX291" fmla="*/ 1947953 w 2378076"/>
              <a:gd name="connsiteY291" fmla="*/ 902582 h 902582"/>
              <a:gd name="connsiteX292" fmla="*/ 1945160 w 2378076"/>
              <a:gd name="connsiteY292" fmla="*/ 902582 h 902582"/>
              <a:gd name="connsiteX293" fmla="*/ 1917229 w 2378076"/>
              <a:gd name="connsiteY293" fmla="*/ 902582 h 902582"/>
              <a:gd name="connsiteX294" fmla="*/ 1914436 w 2378076"/>
              <a:gd name="connsiteY294" fmla="*/ 902582 h 902582"/>
              <a:gd name="connsiteX295" fmla="*/ 1897678 w 2378076"/>
              <a:gd name="connsiteY295" fmla="*/ 832013 h 902582"/>
              <a:gd name="connsiteX296" fmla="*/ 1866955 w 2378076"/>
              <a:gd name="connsiteY296" fmla="*/ 829190 h 902582"/>
              <a:gd name="connsiteX297" fmla="*/ 1833439 w 2378076"/>
              <a:gd name="connsiteY297" fmla="*/ 891291 h 902582"/>
              <a:gd name="connsiteX298" fmla="*/ 1830646 w 2378076"/>
              <a:gd name="connsiteY298" fmla="*/ 891291 h 902582"/>
              <a:gd name="connsiteX299" fmla="*/ 1802716 w 2378076"/>
              <a:gd name="connsiteY299" fmla="*/ 882823 h 902582"/>
              <a:gd name="connsiteX300" fmla="*/ 1799923 w 2378076"/>
              <a:gd name="connsiteY300" fmla="*/ 882823 h 902582"/>
              <a:gd name="connsiteX301" fmla="*/ 1799923 w 2378076"/>
              <a:gd name="connsiteY301" fmla="*/ 880000 h 902582"/>
              <a:gd name="connsiteX302" fmla="*/ 1797130 w 2378076"/>
              <a:gd name="connsiteY302" fmla="*/ 846127 h 902582"/>
              <a:gd name="connsiteX303" fmla="*/ 1799923 w 2378076"/>
              <a:gd name="connsiteY303" fmla="*/ 809431 h 902582"/>
              <a:gd name="connsiteX304" fmla="*/ 1774786 w 2378076"/>
              <a:gd name="connsiteY304" fmla="*/ 798140 h 902582"/>
              <a:gd name="connsiteX305" fmla="*/ 1724512 w 2378076"/>
              <a:gd name="connsiteY305" fmla="*/ 848949 h 902582"/>
              <a:gd name="connsiteX306" fmla="*/ 1721719 w 2378076"/>
              <a:gd name="connsiteY306" fmla="*/ 851772 h 902582"/>
              <a:gd name="connsiteX307" fmla="*/ 1721719 w 2378076"/>
              <a:gd name="connsiteY307" fmla="*/ 848949 h 902582"/>
              <a:gd name="connsiteX308" fmla="*/ 1696582 w 2378076"/>
              <a:gd name="connsiteY308" fmla="*/ 834836 h 902582"/>
              <a:gd name="connsiteX309" fmla="*/ 1696582 w 2378076"/>
              <a:gd name="connsiteY309" fmla="*/ 832013 h 902582"/>
              <a:gd name="connsiteX310" fmla="*/ 1713340 w 2378076"/>
              <a:gd name="connsiteY310" fmla="*/ 764266 h 902582"/>
              <a:gd name="connsiteX311" fmla="*/ 1690996 w 2378076"/>
              <a:gd name="connsiteY311" fmla="*/ 744507 h 902582"/>
              <a:gd name="connsiteX312" fmla="*/ 1629549 w 2378076"/>
              <a:gd name="connsiteY312" fmla="*/ 781203 h 902582"/>
              <a:gd name="connsiteX313" fmla="*/ 1626756 w 2378076"/>
              <a:gd name="connsiteY313" fmla="*/ 781203 h 902582"/>
              <a:gd name="connsiteX314" fmla="*/ 1607205 w 2378076"/>
              <a:gd name="connsiteY314" fmla="*/ 761443 h 902582"/>
              <a:gd name="connsiteX315" fmla="*/ 1604412 w 2378076"/>
              <a:gd name="connsiteY315" fmla="*/ 758621 h 902582"/>
              <a:gd name="connsiteX316" fmla="*/ 1640722 w 2378076"/>
              <a:gd name="connsiteY316" fmla="*/ 696520 h 902582"/>
              <a:gd name="connsiteX317" fmla="*/ 1623963 w 2378076"/>
              <a:gd name="connsiteY317" fmla="*/ 671115 h 902582"/>
              <a:gd name="connsiteX318" fmla="*/ 1554138 w 2378076"/>
              <a:gd name="connsiteY318" fmla="*/ 690874 h 902582"/>
              <a:gd name="connsiteX319" fmla="*/ 1537380 w 2378076"/>
              <a:gd name="connsiteY319" fmla="*/ 665469 h 902582"/>
              <a:gd name="connsiteX320" fmla="*/ 1537380 w 2378076"/>
              <a:gd name="connsiteY320" fmla="*/ 662646 h 902582"/>
              <a:gd name="connsiteX321" fmla="*/ 1587654 w 2378076"/>
              <a:gd name="connsiteY321" fmla="*/ 611836 h 902582"/>
              <a:gd name="connsiteX322" fmla="*/ 1576482 w 2378076"/>
              <a:gd name="connsiteY322" fmla="*/ 583609 h 902582"/>
              <a:gd name="connsiteX323" fmla="*/ 1506657 w 2378076"/>
              <a:gd name="connsiteY323" fmla="*/ 583609 h 902582"/>
              <a:gd name="connsiteX324" fmla="*/ 1503864 w 2378076"/>
              <a:gd name="connsiteY324" fmla="*/ 583609 h 902582"/>
              <a:gd name="connsiteX325" fmla="*/ 1495485 w 2378076"/>
              <a:gd name="connsiteY325" fmla="*/ 555381 h 902582"/>
              <a:gd name="connsiteX326" fmla="*/ 1495485 w 2378076"/>
              <a:gd name="connsiteY326" fmla="*/ 552558 h 902582"/>
              <a:gd name="connsiteX327" fmla="*/ 1498278 w 2378076"/>
              <a:gd name="connsiteY327" fmla="*/ 552558 h 902582"/>
              <a:gd name="connsiteX328" fmla="*/ 1559724 w 2378076"/>
              <a:gd name="connsiteY328" fmla="*/ 515862 h 902582"/>
              <a:gd name="connsiteX329" fmla="*/ 1554138 w 2378076"/>
              <a:gd name="connsiteY329" fmla="*/ 484812 h 902582"/>
              <a:gd name="connsiteX330" fmla="*/ 1487106 w 2378076"/>
              <a:gd name="connsiteY330" fmla="*/ 467875 h 902582"/>
              <a:gd name="connsiteX331" fmla="*/ 1484313 w 2378076"/>
              <a:gd name="connsiteY331" fmla="*/ 467875 h 902582"/>
              <a:gd name="connsiteX332" fmla="*/ 1484313 w 2378076"/>
              <a:gd name="connsiteY332" fmla="*/ 465052 h 902582"/>
              <a:gd name="connsiteX333" fmla="*/ 1484313 w 2378076"/>
              <a:gd name="connsiteY333" fmla="*/ 450938 h 902582"/>
              <a:gd name="connsiteX334" fmla="*/ 1484313 w 2378076"/>
              <a:gd name="connsiteY334" fmla="*/ 436824 h 902582"/>
              <a:gd name="connsiteX335" fmla="*/ 1484313 w 2378076"/>
              <a:gd name="connsiteY335" fmla="*/ 434002 h 902582"/>
              <a:gd name="connsiteX336" fmla="*/ 1487106 w 2378076"/>
              <a:gd name="connsiteY336" fmla="*/ 434002 h 902582"/>
              <a:gd name="connsiteX337" fmla="*/ 1554138 w 2378076"/>
              <a:gd name="connsiteY337" fmla="*/ 417065 h 902582"/>
              <a:gd name="connsiteX338" fmla="*/ 1556931 w 2378076"/>
              <a:gd name="connsiteY338" fmla="*/ 386014 h 902582"/>
              <a:gd name="connsiteX339" fmla="*/ 1498278 w 2378076"/>
              <a:gd name="connsiteY339" fmla="*/ 352141 h 902582"/>
              <a:gd name="connsiteX340" fmla="*/ 1495485 w 2378076"/>
              <a:gd name="connsiteY340" fmla="*/ 349318 h 902582"/>
              <a:gd name="connsiteX341" fmla="*/ 1503864 w 2378076"/>
              <a:gd name="connsiteY341" fmla="*/ 321091 h 902582"/>
              <a:gd name="connsiteX342" fmla="*/ 1503864 w 2378076"/>
              <a:gd name="connsiteY342" fmla="*/ 318268 h 902582"/>
              <a:gd name="connsiteX343" fmla="*/ 1506657 w 2378076"/>
              <a:gd name="connsiteY343" fmla="*/ 318268 h 902582"/>
              <a:gd name="connsiteX344" fmla="*/ 1576482 w 2378076"/>
              <a:gd name="connsiteY344" fmla="*/ 318268 h 902582"/>
              <a:gd name="connsiteX345" fmla="*/ 1587654 w 2378076"/>
              <a:gd name="connsiteY345" fmla="*/ 292863 h 902582"/>
              <a:gd name="connsiteX346" fmla="*/ 1537380 w 2378076"/>
              <a:gd name="connsiteY346" fmla="*/ 242053 h 902582"/>
              <a:gd name="connsiteX347" fmla="*/ 1537380 w 2378076"/>
              <a:gd name="connsiteY347" fmla="*/ 239230 h 902582"/>
              <a:gd name="connsiteX348" fmla="*/ 1551345 w 2378076"/>
              <a:gd name="connsiteY348" fmla="*/ 213825 h 902582"/>
              <a:gd name="connsiteX349" fmla="*/ 1554138 w 2378076"/>
              <a:gd name="connsiteY349" fmla="*/ 213825 h 902582"/>
              <a:gd name="connsiteX350" fmla="*/ 1621170 w 2378076"/>
              <a:gd name="connsiteY350" fmla="*/ 230762 h 902582"/>
              <a:gd name="connsiteX351" fmla="*/ 1640722 w 2378076"/>
              <a:gd name="connsiteY351" fmla="*/ 208180 h 902582"/>
              <a:gd name="connsiteX352" fmla="*/ 1604412 w 2378076"/>
              <a:gd name="connsiteY352" fmla="*/ 146079 h 902582"/>
              <a:gd name="connsiteX353" fmla="*/ 1604412 w 2378076"/>
              <a:gd name="connsiteY353" fmla="*/ 143256 h 902582"/>
              <a:gd name="connsiteX354" fmla="*/ 1626756 w 2378076"/>
              <a:gd name="connsiteY354" fmla="*/ 123496 h 902582"/>
              <a:gd name="connsiteX355" fmla="*/ 1626756 w 2378076"/>
              <a:gd name="connsiteY355" fmla="*/ 120674 h 902582"/>
              <a:gd name="connsiteX356" fmla="*/ 1629549 w 2378076"/>
              <a:gd name="connsiteY356" fmla="*/ 120674 h 902582"/>
              <a:gd name="connsiteX357" fmla="*/ 1688203 w 2378076"/>
              <a:gd name="connsiteY357" fmla="*/ 157370 h 902582"/>
              <a:gd name="connsiteX358" fmla="*/ 1710547 w 2378076"/>
              <a:gd name="connsiteY358" fmla="*/ 140433 h 902582"/>
              <a:gd name="connsiteX359" fmla="*/ 1693789 w 2378076"/>
              <a:gd name="connsiteY359" fmla="*/ 72686 h 902582"/>
              <a:gd name="connsiteX360" fmla="*/ 1693789 w 2378076"/>
              <a:gd name="connsiteY360" fmla="*/ 69864 h 902582"/>
              <a:gd name="connsiteX361" fmla="*/ 1718926 w 2378076"/>
              <a:gd name="connsiteY361" fmla="*/ 52927 h 902582"/>
              <a:gd name="connsiteX362" fmla="*/ 1721719 w 2378076"/>
              <a:gd name="connsiteY362" fmla="*/ 52927 h 902582"/>
              <a:gd name="connsiteX363" fmla="*/ 1721719 w 2378076"/>
              <a:gd name="connsiteY363" fmla="*/ 55750 h 902582"/>
              <a:gd name="connsiteX364" fmla="*/ 1771993 w 2378076"/>
              <a:gd name="connsiteY364" fmla="*/ 103737 h 902582"/>
              <a:gd name="connsiteX365" fmla="*/ 1799923 w 2378076"/>
              <a:gd name="connsiteY365" fmla="*/ 92446 h 902582"/>
              <a:gd name="connsiteX366" fmla="*/ 1794337 w 2378076"/>
              <a:gd name="connsiteY366" fmla="*/ 55750 h 902582"/>
              <a:gd name="connsiteX367" fmla="*/ 1799923 w 2378076"/>
              <a:gd name="connsiteY367" fmla="*/ 21876 h 902582"/>
              <a:gd name="connsiteX368" fmla="*/ 1799923 w 2378076"/>
              <a:gd name="connsiteY368" fmla="*/ 19054 h 902582"/>
              <a:gd name="connsiteX369" fmla="*/ 1827853 w 2378076"/>
              <a:gd name="connsiteY369" fmla="*/ 13408 h 902582"/>
              <a:gd name="connsiteX370" fmla="*/ 1830646 w 2378076"/>
              <a:gd name="connsiteY370" fmla="*/ 10585 h 902582"/>
              <a:gd name="connsiteX371" fmla="*/ 1830646 w 2378076"/>
              <a:gd name="connsiteY371" fmla="*/ 13408 h 902582"/>
              <a:gd name="connsiteX372" fmla="*/ 1866955 w 2378076"/>
              <a:gd name="connsiteY372" fmla="*/ 75509 h 902582"/>
              <a:gd name="connsiteX373" fmla="*/ 1897678 w 2378076"/>
              <a:gd name="connsiteY373" fmla="*/ 69864 h 902582"/>
              <a:gd name="connsiteX374" fmla="*/ 1914436 w 2378076"/>
              <a:gd name="connsiteY374" fmla="*/ 2117 h 90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378076" h="902582">
                <a:moveTo>
                  <a:pt x="1869753" y="541874"/>
                </a:moveTo>
                <a:cubicBezTo>
                  <a:pt x="1869753" y="541874"/>
                  <a:pt x="1869753" y="541874"/>
                  <a:pt x="1745039" y="604157"/>
                </a:cubicBezTo>
                <a:cubicBezTo>
                  <a:pt x="1742268" y="604157"/>
                  <a:pt x="1736725" y="606988"/>
                  <a:pt x="1736725" y="609819"/>
                </a:cubicBezTo>
                <a:cubicBezTo>
                  <a:pt x="1736725" y="612651"/>
                  <a:pt x="1736725" y="612651"/>
                  <a:pt x="1736725" y="612651"/>
                </a:cubicBezTo>
                <a:cubicBezTo>
                  <a:pt x="1736725" y="615482"/>
                  <a:pt x="1739496" y="618313"/>
                  <a:pt x="1742268" y="621144"/>
                </a:cubicBezTo>
                <a:cubicBezTo>
                  <a:pt x="1783839" y="666440"/>
                  <a:pt x="1825410" y="691920"/>
                  <a:pt x="1886381" y="706075"/>
                </a:cubicBezTo>
                <a:cubicBezTo>
                  <a:pt x="1889152" y="706075"/>
                  <a:pt x="1891924" y="708906"/>
                  <a:pt x="1894695" y="706075"/>
                </a:cubicBezTo>
                <a:cubicBezTo>
                  <a:pt x="1897467" y="703244"/>
                  <a:pt x="1900238" y="700413"/>
                  <a:pt x="1897467" y="691920"/>
                </a:cubicBezTo>
                <a:cubicBezTo>
                  <a:pt x="1897467" y="691920"/>
                  <a:pt x="1897467" y="691920"/>
                  <a:pt x="1889152" y="553198"/>
                </a:cubicBezTo>
                <a:cubicBezTo>
                  <a:pt x="1889152" y="547536"/>
                  <a:pt x="1886381" y="544705"/>
                  <a:pt x="1883610" y="541874"/>
                </a:cubicBezTo>
                <a:cubicBezTo>
                  <a:pt x="1878067" y="539043"/>
                  <a:pt x="1875295" y="539043"/>
                  <a:pt x="1869753" y="541874"/>
                </a:cubicBezTo>
                <a:close/>
                <a:moveTo>
                  <a:pt x="1982115" y="539043"/>
                </a:moveTo>
                <a:cubicBezTo>
                  <a:pt x="1979317" y="541868"/>
                  <a:pt x="1976518" y="547519"/>
                  <a:pt x="1976518" y="550344"/>
                </a:cubicBezTo>
                <a:cubicBezTo>
                  <a:pt x="1976518" y="550344"/>
                  <a:pt x="1976518" y="550344"/>
                  <a:pt x="1965325" y="691605"/>
                </a:cubicBezTo>
                <a:cubicBezTo>
                  <a:pt x="1965325" y="694430"/>
                  <a:pt x="1965325" y="700081"/>
                  <a:pt x="1968123" y="702906"/>
                </a:cubicBezTo>
                <a:cubicBezTo>
                  <a:pt x="1970922" y="705731"/>
                  <a:pt x="1973720" y="705731"/>
                  <a:pt x="1979317" y="702906"/>
                </a:cubicBezTo>
                <a:cubicBezTo>
                  <a:pt x="2038081" y="688780"/>
                  <a:pt x="2082854" y="663353"/>
                  <a:pt x="2124828" y="618149"/>
                </a:cubicBezTo>
                <a:cubicBezTo>
                  <a:pt x="2127627" y="615324"/>
                  <a:pt x="2130425" y="612499"/>
                  <a:pt x="2130425" y="609674"/>
                </a:cubicBezTo>
                <a:cubicBezTo>
                  <a:pt x="2127627" y="606849"/>
                  <a:pt x="2124828" y="604023"/>
                  <a:pt x="2119232" y="601198"/>
                </a:cubicBezTo>
                <a:cubicBezTo>
                  <a:pt x="2119232" y="601198"/>
                  <a:pt x="2119232" y="601198"/>
                  <a:pt x="1996106" y="539043"/>
                </a:cubicBezTo>
                <a:cubicBezTo>
                  <a:pt x="1990510" y="539043"/>
                  <a:pt x="1987711" y="539043"/>
                  <a:pt x="1982115" y="539043"/>
                </a:cubicBezTo>
                <a:close/>
                <a:moveTo>
                  <a:pt x="871538" y="485068"/>
                </a:moveTo>
                <a:lnTo>
                  <a:pt x="814983" y="487862"/>
                </a:lnTo>
                <a:cubicBezTo>
                  <a:pt x="792361" y="490656"/>
                  <a:pt x="781050" y="501832"/>
                  <a:pt x="781050" y="521390"/>
                </a:cubicBezTo>
                <a:cubicBezTo>
                  <a:pt x="781050" y="532566"/>
                  <a:pt x="783878" y="554918"/>
                  <a:pt x="806500" y="554918"/>
                </a:cubicBezTo>
                <a:cubicBezTo>
                  <a:pt x="834777" y="554918"/>
                  <a:pt x="871538" y="543742"/>
                  <a:pt x="871538" y="543742"/>
                </a:cubicBezTo>
                <a:cubicBezTo>
                  <a:pt x="871538" y="485068"/>
                  <a:pt x="871538" y="485068"/>
                  <a:pt x="871538" y="485068"/>
                </a:cubicBezTo>
                <a:close/>
                <a:moveTo>
                  <a:pt x="396876" y="389818"/>
                </a:moveTo>
                <a:cubicBezTo>
                  <a:pt x="355204" y="389818"/>
                  <a:pt x="341313" y="412372"/>
                  <a:pt x="341313" y="471575"/>
                </a:cubicBezTo>
                <a:cubicBezTo>
                  <a:pt x="341313" y="522320"/>
                  <a:pt x="349648" y="553331"/>
                  <a:pt x="396876" y="553331"/>
                </a:cubicBezTo>
                <a:cubicBezTo>
                  <a:pt x="444104" y="553331"/>
                  <a:pt x="452438" y="522320"/>
                  <a:pt x="452438" y="471575"/>
                </a:cubicBezTo>
                <a:cubicBezTo>
                  <a:pt x="452438" y="412372"/>
                  <a:pt x="435769" y="389818"/>
                  <a:pt x="396876" y="389818"/>
                </a:cubicBezTo>
                <a:close/>
                <a:moveTo>
                  <a:pt x="1964442" y="378529"/>
                </a:moveTo>
                <a:cubicBezTo>
                  <a:pt x="1960604" y="379235"/>
                  <a:pt x="1957114" y="381352"/>
                  <a:pt x="1954322" y="385585"/>
                </a:cubicBezTo>
                <a:cubicBezTo>
                  <a:pt x="1948738" y="394052"/>
                  <a:pt x="1951530" y="402518"/>
                  <a:pt x="1957114" y="408163"/>
                </a:cubicBezTo>
                <a:cubicBezTo>
                  <a:pt x="1971073" y="416629"/>
                  <a:pt x="1979448" y="433563"/>
                  <a:pt x="1979448" y="450496"/>
                </a:cubicBezTo>
                <a:cubicBezTo>
                  <a:pt x="1979448" y="475896"/>
                  <a:pt x="1957114" y="498474"/>
                  <a:pt x="1931987" y="498474"/>
                </a:cubicBezTo>
                <a:cubicBezTo>
                  <a:pt x="1906861" y="498474"/>
                  <a:pt x="1884527" y="475896"/>
                  <a:pt x="1884527" y="450496"/>
                </a:cubicBezTo>
                <a:cubicBezTo>
                  <a:pt x="1884527" y="433563"/>
                  <a:pt x="1892902" y="416629"/>
                  <a:pt x="1906861" y="408163"/>
                </a:cubicBezTo>
                <a:cubicBezTo>
                  <a:pt x="1912445" y="402518"/>
                  <a:pt x="1915237" y="394052"/>
                  <a:pt x="1909653" y="385585"/>
                </a:cubicBezTo>
                <a:cubicBezTo>
                  <a:pt x="1904069" y="377118"/>
                  <a:pt x="1895694" y="377118"/>
                  <a:pt x="1887319" y="382763"/>
                </a:cubicBezTo>
                <a:cubicBezTo>
                  <a:pt x="1864984" y="396874"/>
                  <a:pt x="1851025" y="422274"/>
                  <a:pt x="1851025" y="450496"/>
                </a:cubicBezTo>
                <a:cubicBezTo>
                  <a:pt x="1851025" y="492829"/>
                  <a:pt x="1887319" y="529518"/>
                  <a:pt x="1931987" y="529518"/>
                </a:cubicBezTo>
                <a:cubicBezTo>
                  <a:pt x="1976656" y="529518"/>
                  <a:pt x="2012950" y="492829"/>
                  <a:pt x="2012950" y="450496"/>
                </a:cubicBezTo>
                <a:cubicBezTo>
                  <a:pt x="2012950" y="422274"/>
                  <a:pt x="1998991" y="396874"/>
                  <a:pt x="1976656" y="379940"/>
                </a:cubicBezTo>
                <a:cubicBezTo>
                  <a:pt x="1972469" y="378529"/>
                  <a:pt x="1968281" y="377824"/>
                  <a:pt x="1964442" y="378529"/>
                </a:cubicBezTo>
                <a:close/>
                <a:moveTo>
                  <a:pt x="2166711" y="358068"/>
                </a:moveTo>
                <a:cubicBezTo>
                  <a:pt x="2163905" y="358068"/>
                  <a:pt x="2158292" y="358068"/>
                  <a:pt x="2155485" y="360888"/>
                </a:cubicBezTo>
                <a:cubicBezTo>
                  <a:pt x="2155485" y="360888"/>
                  <a:pt x="2155485" y="360888"/>
                  <a:pt x="2040419" y="439837"/>
                </a:cubicBezTo>
                <a:cubicBezTo>
                  <a:pt x="2034806" y="442656"/>
                  <a:pt x="2032000" y="448295"/>
                  <a:pt x="2032000" y="451115"/>
                </a:cubicBezTo>
                <a:cubicBezTo>
                  <a:pt x="2032000" y="456754"/>
                  <a:pt x="2034806" y="459574"/>
                  <a:pt x="2040419" y="462393"/>
                </a:cubicBezTo>
                <a:cubicBezTo>
                  <a:pt x="2040419" y="462393"/>
                  <a:pt x="2040419" y="462393"/>
                  <a:pt x="2155485" y="541342"/>
                </a:cubicBezTo>
                <a:cubicBezTo>
                  <a:pt x="2158292" y="544162"/>
                  <a:pt x="2161098" y="546981"/>
                  <a:pt x="2166711" y="544162"/>
                </a:cubicBezTo>
                <a:cubicBezTo>
                  <a:pt x="2169518" y="544162"/>
                  <a:pt x="2169518" y="541342"/>
                  <a:pt x="2172324" y="535703"/>
                </a:cubicBezTo>
                <a:cubicBezTo>
                  <a:pt x="2189163" y="476491"/>
                  <a:pt x="2189163" y="425739"/>
                  <a:pt x="2172324" y="366527"/>
                </a:cubicBezTo>
                <a:cubicBezTo>
                  <a:pt x="2172324" y="363707"/>
                  <a:pt x="2169518" y="358068"/>
                  <a:pt x="2166711" y="358068"/>
                </a:cubicBezTo>
                <a:close/>
                <a:moveTo>
                  <a:pt x="1697038" y="358068"/>
                </a:moveTo>
                <a:cubicBezTo>
                  <a:pt x="1694260" y="360888"/>
                  <a:pt x="1691482" y="363707"/>
                  <a:pt x="1691482" y="366527"/>
                </a:cubicBezTo>
                <a:cubicBezTo>
                  <a:pt x="1674813" y="428558"/>
                  <a:pt x="1674813" y="476491"/>
                  <a:pt x="1691482" y="535703"/>
                </a:cubicBezTo>
                <a:cubicBezTo>
                  <a:pt x="1691482" y="541342"/>
                  <a:pt x="1694260" y="544162"/>
                  <a:pt x="1697038" y="544162"/>
                </a:cubicBezTo>
                <a:cubicBezTo>
                  <a:pt x="1699816" y="546981"/>
                  <a:pt x="1702594" y="544162"/>
                  <a:pt x="1708151" y="541342"/>
                </a:cubicBezTo>
                <a:lnTo>
                  <a:pt x="1822054" y="462393"/>
                </a:lnTo>
                <a:cubicBezTo>
                  <a:pt x="1827610" y="459574"/>
                  <a:pt x="1830388" y="456754"/>
                  <a:pt x="1830388" y="451115"/>
                </a:cubicBezTo>
                <a:cubicBezTo>
                  <a:pt x="1830388" y="448295"/>
                  <a:pt x="1827610" y="442656"/>
                  <a:pt x="1822054" y="439837"/>
                </a:cubicBezTo>
                <a:cubicBezTo>
                  <a:pt x="1822054" y="439837"/>
                  <a:pt x="1822054" y="439837"/>
                  <a:pt x="1708151" y="363707"/>
                </a:cubicBezTo>
                <a:cubicBezTo>
                  <a:pt x="1705372" y="360888"/>
                  <a:pt x="1702594" y="358068"/>
                  <a:pt x="1697038" y="358068"/>
                </a:cubicBezTo>
                <a:close/>
                <a:moveTo>
                  <a:pt x="1170028" y="343781"/>
                </a:moveTo>
                <a:cubicBezTo>
                  <a:pt x="1170028" y="343781"/>
                  <a:pt x="1170028" y="343781"/>
                  <a:pt x="1206276" y="343781"/>
                </a:cubicBezTo>
                <a:cubicBezTo>
                  <a:pt x="1211853" y="343781"/>
                  <a:pt x="1214641" y="346602"/>
                  <a:pt x="1214641" y="349423"/>
                </a:cubicBezTo>
                <a:cubicBezTo>
                  <a:pt x="1214641" y="349423"/>
                  <a:pt x="1214641" y="349423"/>
                  <a:pt x="1267619" y="541235"/>
                </a:cubicBezTo>
                <a:cubicBezTo>
                  <a:pt x="1267619" y="541235"/>
                  <a:pt x="1267619" y="541235"/>
                  <a:pt x="1270407" y="541235"/>
                </a:cubicBezTo>
                <a:cubicBezTo>
                  <a:pt x="1270407" y="541235"/>
                  <a:pt x="1270407" y="541235"/>
                  <a:pt x="1320597" y="349423"/>
                </a:cubicBezTo>
                <a:cubicBezTo>
                  <a:pt x="1320597" y="346602"/>
                  <a:pt x="1326173" y="343781"/>
                  <a:pt x="1328962" y="343781"/>
                </a:cubicBezTo>
                <a:cubicBezTo>
                  <a:pt x="1328962" y="343781"/>
                  <a:pt x="1328962" y="343781"/>
                  <a:pt x="1367998" y="343781"/>
                </a:cubicBezTo>
                <a:cubicBezTo>
                  <a:pt x="1370786" y="343781"/>
                  <a:pt x="1373575" y="343781"/>
                  <a:pt x="1373575" y="346602"/>
                </a:cubicBezTo>
                <a:cubicBezTo>
                  <a:pt x="1376363" y="349423"/>
                  <a:pt x="1376363" y="352244"/>
                  <a:pt x="1376363" y="355064"/>
                </a:cubicBezTo>
                <a:cubicBezTo>
                  <a:pt x="1376363" y="355064"/>
                  <a:pt x="1376363" y="355064"/>
                  <a:pt x="1370786" y="383272"/>
                </a:cubicBezTo>
                <a:cubicBezTo>
                  <a:pt x="1365210" y="397376"/>
                  <a:pt x="1359633" y="417121"/>
                  <a:pt x="1354057" y="439687"/>
                </a:cubicBezTo>
                <a:cubicBezTo>
                  <a:pt x="1342903" y="490461"/>
                  <a:pt x="1323385" y="560980"/>
                  <a:pt x="1309444" y="614575"/>
                </a:cubicBezTo>
                <a:cubicBezTo>
                  <a:pt x="1298290" y="662528"/>
                  <a:pt x="1273196" y="685094"/>
                  <a:pt x="1236948" y="685094"/>
                </a:cubicBezTo>
                <a:cubicBezTo>
                  <a:pt x="1234159" y="685094"/>
                  <a:pt x="1234159" y="685094"/>
                  <a:pt x="1234159" y="685094"/>
                </a:cubicBezTo>
                <a:cubicBezTo>
                  <a:pt x="1211853" y="685094"/>
                  <a:pt x="1183970" y="682273"/>
                  <a:pt x="1170028" y="676632"/>
                </a:cubicBezTo>
                <a:cubicBezTo>
                  <a:pt x="1164452" y="676632"/>
                  <a:pt x="1161663" y="673811"/>
                  <a:pt x="1161663" y="668170"/>
                </a:cubicBezTo>
                <a:cubicBezTo>
                  <a:pt x="1161663" y="668170"/>
                  <a:pt x="1161663" y="668170"/>
                  <a:pt x="1161663" y="642783"/>
                </a:cubicBezTo>
                <a:cubicBezTo>
                  <a:pt x="1161663" y="639962"/>
                  <a:pt x="1161663" y="637141"/>
                  <a:pt x="1164452" y="637141"/>
                </a:cubicBezTo>
                <a:cubicBezTo>
                  <a:pt x="1167240" y="634320"/>
                  <a:pt x="1170028" y="631500"/>
                  <a:pt x="1172817" y="634320"/>
                </a:cubicBezTo>
                <a:cubicBezTo>
                  <a:pt x="1172817" y="634320"/>
                  <a:pt x="1172817" y="634320"/>
                  <a:pt x="1220218" y="637141"/>
                </a:cubicBezTo>
                <a:cubicBezTo>
                  <a:pt x="1248101" y="637141"/>
                  <a:pt x="1250889" y="620217"/>
                  <a:pt x="1253677" y="611754"/>
                </a:cubicBezTo>
                <a:cubicBezTo>
                  <a:pt x="1253677" y="611754"/>
                  <a:pt x="1253677" y="611754"/>
                  <a:pt x="1253677" y="608933"/>
                </a:cubicBezTo>
                <a:cubicBezTo>
                  <a:pt x="1256466" y="606113"/>
                  <a:pt x="1256466" y="603292"/>
                  <a:pt x="1259254" y="597650"/>
                </a:cubicBezTo>
                <a:cubicBezTo>
                  <a:pt x="1259254" y="597650"/>
                  <a:pt x="1259254" y="597650"/>
                  <a:pt x="1248101" y="597650"/>
                </a:cubicBezTo>
                <a:cubicBezTo>
                  <a:pt x="1228583" y="597650"/>
                  <a:pt x="1217429" y="580726"/>
                  <a:pt x="1214641" y="569443"/>
                </a:cubicBezTo>
                <a:cubicBezTo>
                  <a:pt x="1214641" y="569443"/>
                  <a:pt x="1214641" y="569443"/>
                  <a:pt x="1158875" y="355064"/>
                </a:cubicBezTo>
                <a:cubicBezTo>
                  <a:pt x="1158875" y="352244"/>
                  <a:pt x="1158875" y="349423"/>
                  <a:pt x="1161663" y="346602"/>
                </a:cubicBezTo>
                <a:cubicBezTo>
                  <a:pt x="1164452" y="343781"/>
                  <a:pt x="1167240" y="343781"/>
                  <a:pt x="1170028" y="343781"/>
                </a:cubicBezTo>
                <a:close/>
                <a:moveTo>
                  <a:pt x="1116013" y="340606"/>
                </a:moveTo>
                <a:cubicBezTo>
                  <a:pt x="1118791" y="340606"/>
                  <a:pt x="1121569" y="340606"/>
                  <a:pt x="1124347" y="343432"/>
                </a:cubicBezTo>
                <a:cubicBezTo>
                  <a:pt x="1127125" y="343432"/>
                  <a:pt x="1127125" y="346258"/>
                  <a:pt x="1127125" y="349085"/>
                </a:cubicBezTo>
                <a:cubicBezTo>
                  <a:pt x="1127125" y="349085"/>
                  <a:pt x="1127125" y="349085"/>
                  <a:pt x="1127125" y="385824"/>
                </a:cubicBezTo>
                <a:cubicBezTo>
                  <a:pt x="1127125" y="388650"/>
                  <a:pt x="1124347" y="394302"/>
                  <a:pt x="1118791" y="394302"/>
                </a:cubicBezTo>
                <a:cubicBezTo>
                  <a:pt x="1085453" y="397128"/>
                  <a:pt x="1060450" y="416911"/>
                  <a:pt x="1049337" y="425389"/>
                </a:cubicBezTo>
                <a:cubicBezTo>
                  <a:pt x="1049337" y="425389"/>
                  <a:pt x="1049337" y="425389"/>
                  <a:pt x="1049337" y="589303"/>
                </a:cubicBezTo>
                <a:cubicBezTo>
                  <a:pt x="1049337" y="594955"/>
                  <a:pt x="1046559" y="597781"/>
                  <a:pt x="1041003" y="597781"/>
                </a:cubicBezTo>
                <a:cubicBezTo>
                  <a:pt x="1041003" y="597781"/>
                  <a:pt x="1041003" y="597781"/>
                  <a:pt x="1002109" y="597781"/>
                </a:cubicBezTo>
                <a:cubicBezTo>
                  <a:pt x="996553" y="597781"/>
                  <a:pt x="993775" y="594955"/>
                  <a:pt x="993775" y="589303"/>
                </a:cubicBezTo>
                <a:cubicBezTo>
                  <a:pt x="993775" y="589303"/>
                  <a:pt x="993775" y="589303"/>
                  <a:pt x="993775" y="351911"/>
                </a:cubicBezTo>
                <a:cubicBezTo>
                  <a:pt x="993775" y="346258"/>
                  <a:pt x="996553" y="343432"/>
                  <a:pt x="1002109" y="343432"/>
                </a:cubicBezTo>
                <a:cubicBezTo>
                  <a:pt x="1002109" y="343432"/>
                  <a:pt x="1002109" y="343432"/>
                  <a:pt x="1041003" y="343432"/>
                </a:cubicBezTo>
                <a:cubicBezTo>
                  <a:pt x="1046559" y="343432"/>
                  <a:pt x="1049337" y="346258"/>
                  <a:pt x="1049337" y="351911"/>
                </a:cubicBezTo>
                <a:cubicBezTo>
                  <a:pt x="1049337" y="351911"/>
                  <a:pt x="1049337" y="351911"/>
                  <a:pt x="1049337" y="368867"/>
                </a:cubicBezTo>
                <a:cubicBezTo>
                  <a:pt x="1066006" y="357563"/>
                  <a:pt x="1091009" y="340606"/>
                  <a:pt x="1116013" y="340606"/>
                </a:cubicBezTo>
                <a:close/>
                <a:moveTo>
                  <a:pt x="843157" y="335843"/>
                </a:moveTo>
                <a:cubicBezTo>
                  <a:pt x="902173" y="335843"/>
                  <a:pt x="930276" y="364084"/>
                  <a:pt x="930276" y="423390"/>
                </a:cubicBezTo>
                <a:cubicBezTo>
                  <a:pt x="930276" y="592835"/>
                  <a:pt x="930276" y="592835"/>
                  <a:pt x="930276" y="592835"/>
                </a:cubicBezTo>
                <a:cubicBezTo>
                  <a:pt x="930276" y="595659"/>
                  <a:pt x="927466" y="598483"/>
                  <a:pt x="927466" y="601307"/>
                </a:cubicBezTo>
                <a:cubicBezTo>
                  <a:pt x="924656" y="604131"/>
                  <a:pt x="921845" y="604131"/>
                  <a:pt x="919035" y="604131"/>
                </a:cubicBezTo>
                <a:cubicBezTo>
                  <a:pt x="899363" y="601307"/>
                  <a:pt x="890932" y="595659"/>
                  <a:pt x="879691" y="587187"/>
                </a:cubicBezTo>
                <a:cubicBezTo>
                  <a:pt x="879691" y="587187"/>
                  <a:pt x="837536" y="604131"/>
                  <a:pt x="798192" y="604131"/>
                </a:cubicBezTo>
                <a:cubicBezTo>
                  <a:pt x="750416" y="604131"/>
                  <a:pt x="722313" y="575890"/>
                  <a:pt x="722313" y="522233"/>
                </a:cubicBezTo>
                <a:cubicBezTo>
                  <a:pt x="722313" y="471399"/>
                  <a:pt x="747606" y="448807"/>
                  <a:pt x="809433" y="445983"/>
                </a:cubicBezTo>
                <a:cubicBezTo>
                  <a:pt x="871260" y="440334"/>
                  <a:pt x="871260" y="440334"/>
                  <a:pt x="871260" y="440334"/>
                </a:cubicBezTo>
                <a:cubicBezTo>
                  <a:pt x="871260" y="423390"/>
                  <a:pt x="871260" y="423390"/>
                  <a:pt x="871260" y="423390"/>
                </a:cubicBezTo>
                <a:cubicBezTo>
                  <a:pt x="871260" y="403621"/>
                  <a:pt x="860018" y="392325"/>
                  <a:pt x="840346" y="392325"/>
                </a:cubicBezTo>
                <a:cubicBezTo>
                  <a:pt x="812243" y="392325"/>
                  <a:pt x="772899" y="397973"/>
                  <a:pt x="750416" y="397973"/>
                </a:cubicBezTo>
                <a:cubicBezTo>
                  <a:pt x="747606" y="397973"/>
                  <a:pt x="747606" y="397973"/>
                  <a:pt x="744796" y="395149"/>
                </a:cubicBezTo>
                <a:cubicBezTo>
                  <a:pt x="741985" y="395149"/>
                  <a:pt x="741985" y="392325"/>
                  <a:pt x="741985" y="389501"/>
                </a:cubicBezTo>
                <a:cubicBezTo>
                  <a:pt x="739175" y="355612"/>
                  <a:pt x="739175" y="355612"/>
                  <a:pt x="739175" y="355612"/>
                </a:cubicBezTo>
                <a:cubicBezTo>
                  <a:pt x="739175" y="352788"/>
                  <a:pt x="741985" y="347140"/>
                  <a:pt x="747606" y="347140"/>
                </a:cubicBezTo>
                <a:cubicBezTo>
                  <a:pt x="767278" y="344316"/>
                  <a:pt x="815054" y="335843"/>
                  <a:pt x="843157" y="335843"/>
                </a:cubicBezTo>
                <a:close/>
                <a:moveTo>
                  <a:pt x="396875" y="335843"/>
                </a:moveTo>
                <a:cubicBezTo>
                  <a:pt x="460001" y="335843"/>
                  <a:pt x="511175" y="395901"/>
                  <a:pt x="511175" y="469987"/>
                </a:cubicBezTo>
                <a:cubicBezTo>
                  <a:pt x="511175" y="544073"/>
                  <a:pt x="460001" y="604131"/>
                  <a:pt x="396875" y="604131"/>
                </a:cubicBezTo>
                <a:cubicBezTo>
                  <a:pt x="333749" y="604131"/>
                  <a:pt x="282575" y="544073"/>
                  <a:pt x="282575" y="469987"/>
                </a:cubicBezTo>
                <a:cubicBezTo>
                  <a:pt x="282575" y="395901"/>
                  <a:pt x="333749" y="335843"/>
                  <a:pt x="396875" y="335843"/>
                </a:cubicBezTo>
                <a:close/>
                <a:moveTo>
                  <a:pt x="103585" y="300918"/>
                </a:moveTo>
                <a:cubicBezTo>
                  <a:pt x="81360" y="300918"/>
                  <a:pt x="67470" y="300918"/>
                  <a:pt x="61913" y="303759"/>
                </a:cubicBezTo>
                <a:cubicBezTo>
                  <a:pt x="61913" y="406027"/>
                  <a:pt x="61913" y="406027"/>
                  <a:pt x="61913" y="406027"/>
                </a:cubicBezTo>
                <a:cubicBezTo>
                  <a:pt x="73026" y="406027"/>
                  <a:pt x="92473" y="408868"/>
                  <a:pt x="123032" y="406027"/>
                </a:cubicBezTo>
                <a:cubicBezTo>
                  <a:pt x="159148" y="406027"/>
                  <a:pt x="184151" y="386142"/>
                  <a:pt x="184151" y="354893"/>
                </a:cubicBezTo>
                <a:cubicBezTo>
                  <a:pt x="184151" y="329326"/>
                  <a:pt x="167482" y="300918"/>
                  <a:pt x="125810" y="300918"/>
                </a:cubicBezTo>
                <a:cubicBezTo>
                  <a:pt x="103585" y="300918"/>
                  <a:pt x="103585" y="300918"/>
                  <a:pt x="103585" y="300918"/>
                </a:cubicBezTo>
                <a:close/>
                <a:moveTo>
                  <a:pt x="614557" y="285043"/>
                </a:moveTo>
                <a:cubicBezTo>
                  <a:pt x="617342" y="285043"/>
                  <a:pt x="620127" y="285043"/>
                  <a:pt x="622912" y="285043"/>
                </a:cubicBezTo>
                <a:cubicBezTo>
                  <a:pt x="622912" y="287870"/>
                  <a:pt x="625698" y="290697"/>
                  <a:pt x="625698" y="293524"/>
                </a:cubicBezTo>
                <a:cubicBezTo>
                  <a:pt x="625698" y="344407"/>
                  <a:pt x="625698" y="344407"/>
                  <a:pt x="625698" y="344407"/>
                </a:cubicBezTo>
                <a:cubicBezTo>
                  <a:pt x="684184" y="344407"/>
                  <a:pt x="684184" y="344407"/>
                  <a:pt x="684184" y="344407"/>
                </a:cubicBezTo>
                <a:cubicBezTo>
                  <a:pt x="689755" y="344407"/>
                  <a:pt x="692540" y="347234"/>
                  <a:pt x="692540" y="352888"/>
                </a:cubicBezTo>
                <a:cubicBezTo>
                  <a:pt x="692540" y="386811"/>
                  <a:pt x="692540" y="386811"/>
                  <a:pt x="692540" y="386811"/>
                </a:cubicBezTo>
                <a:cubicBezTo>
                  <a:pt x="692540" y="392464"/>
                  <a:pt x="689755" y="395291"/>
                  <a:pt x="684184" y="395291"/>
                </a:cubicBezTo>
                <a:cubicBezTo>
                  <a:pt x="625698" y="395291"/>
                  <a:pt x="625698" y="395291"/>
                  <a:pt x="625698" y="395291"/>
                </a:cubicBezTo>
                <a:cubicBezTo>
                  <a:pt x="625698" y="499885"/>
                  <a:pt x="625698" y="499885"/>
                  <a:pt x="625698" y="499885"/>
                </a:cubicBezTo>
                <a:cubicBezTo>
                  <a:pt x="625698" y="536635"/>
                  <a:pt x="625698" y="550769"/>
                  <a:pt x="650763" y="550769"/>
                </a:cubicBezTo>
                <a:cubicBezTo>
                  <a:pt x="661904" y="550769"/>
                  <a:pt x="675829" y="547942"/>
                  <a:pt x="684184" y="547942"/>
                </a:cubicBezTo>
                <a:cubicBezTo>
                  <a:pt x="689755" y="547942"/>
                  <a:pt x="692540" y="553596"/>
                  <a:pt x="692540" y="559249"/>
                </a:cubicBezTo>
                <a:cubicBezTo>
                  <a:pt x="695325" y="590345"/>
                  <a:pt x="695325" y="590345"/>
                  <a:pt x="695325" y="590345"/>
                </a:cubicBezTo>
                <a:cubicBezTo>
                  <a:pt x="695325" y="595999"/>
                  <a:pt x="692540" y="598826"/>
                  <a:pt x="686969" y="601652"/>
                </a:cubicBezTo>
                <a:cubicBezTo>
                  <a:pt x="673044" y="601652"/>
                  <a:pt x="656334" y="607306"/>
                  <a:pt x="642408" y="607306"/>
                </a:cubicBezTo>
                <a:cubicBezTo>
                  <a:pt x="586706" y="607306"/>
                  <a:pt x="567211" y="584691"/>
                  <a:pt x="567211" y="508366"/>
                </a:cubicBezTo>
                <a:cubicBezTo>
                  <a:pt x="567211" y="395291"/>
                  <a:pt x="567211" y="395291"/>
                  <a:pt x="567211" y="395291"/>
                </a:cubicBezTo>
                <a:cubicBezTo>
                  <a:pt x="544930" y="395291"/>
                  <a:pt x="544930" y="395291"/>
                  <a:pt x="544930" y="395291"/>
                </a:cubicBezTo>
                <a:cubicBezTo>
                  <a:pt x="539360" y="395291"/>
                  <a:pt x="536575" y="392464"/>
                  <a:pt x="536575" y="386811"/>
                </a:cubicBezTo>
                <a:cubicBezTo>
                  <a:pt x="536575" y="352888"/>
                  <a:pt x="536575" y="352888"/>
                  <a:pt x="536575" y="352888"/>
                </a:cubicBezTo>
                <a:cubicBezTo>
                  <a:pt x="536575" y="347234"/>
                  <a:pt x="539360" y="344407"/>
                  <a:pt x="544930" y="344407"/>
                </a:cubicBezTo>
                <a:cubicBezTo>
                  <a:pt x="567211" y="344407"/>
                  <a:pt x="567211" y="344407"/>
                  <a:pt x="567211" y="344407"/>
                </a:cubicBezTo>
                <a:cubicBezTo>
                  <a:pt x="567211" y="302004"/>
                  <a:pt x="567211" y="302004"/>
                  <a:pt x="567211" y="302004"/>
                </a:cubicBezTo>
                <a:cubicBezTo>
                  <a:pt x="567211" y="299178"/>
                  <a:pt x="569996" y="296351"/>
                  <a:pt x="575566" y="293524"/>
                </a:cubicBezTo>
                <a:cubicBezTo>
                  <a:pt x="614557" y="285043"/>
                  <a:pt x="614557" y="285043"/>
                  <a:pt x="614557" y="285043"/>
                </a:cubicBezTo>
                <a:close/>
                <a:moveTo>
                  <a:pt x="117618" y="245356"/>
                </a:moveTo>
                <a:cubicBezTo>
                  <a:pt x="123219" y="245356"/>
                  <a:pt x="126019" y="245356"/>
                  <a:pt x="126019" y="245356"/>
                </a:cubicBezTo>
                <a:cubicBezTo>
                  <a:pt x="224034" y="245356"/>
                  <a:pt x="246438" y="304564"/>
                  <a:pt x="246438" y="352493"/>
                </a:cubicBezTo>
                <a:cubicBezTo>
                  <a:pt x="246438" y="394784"/>
                  <a:pt x="226835" y="425798"/>
                  <a:pt x="184828" y="445534"/>
                </a:cubicBezTo>
                <a:lnTo>
                  <a:pt x="249238" y="586504"/>
                </a:lnTo>
                <a:cubicBezTo>
                  <a:pt x="249238" y="589323"/>
                  <a:pt x="249238" y="592142"/>
                  <a:pt x="246438" y="594962"/>
                </a:cubicBezTo>
                <a:cubicBezTo>
                  <a:pt x="246438" y="597781"/>
                  <a:pt x="243637" y="597781"/>
                  <a:pt x="238037" y="597781"/>
                </a:cubicBezTo>
                <a:cubicBezTo>
                  <a:pt x="193230" y="597781"/>
                  <a:pt x="193230" y="597781"/>
                  <a:pt x="193230" y="597781"/>
                </a:cubicBezTo>
                <a:cubicBezTo>
                  <a:pt x="190429" y="597781"/>
                  <a:pt x="187629" y="597781"/>
                  <a:pt x="184828" y="592142"/>
                </a:cubicBezTo>
                <a:cubicBezTo>
                  <a:pt x="128820" y="462450"/>
                  <a:pt x="128820" y="462450"/>
                  <a:pt x="128820" y="462450"/>
                </a:cubicBezTo>
                <a:cubicBezTo>
                  <a:pt x="98015" y="462450"/>
                  <a:pt x="72811" y="459631"/>
                  <a:pt x="61610" y="459631"/>
                </a:cubicBezTo>
                <a:cubicBezTo>
                  <a:pt x="61610" y="589323"/>
                  <a:pt x="61610" y="589323"/>
                  <a:pt x="61610" y="589323"/>
                </a:cubicBezTo>
                <a:cubicBezTo>
                  <a:pt x="61610" y="594962"/>
                  <a:pt x="56009" y="597781"/>
                  <a:pt x="50408" y="597781"/>
                </a:cubicBezTo>
                <a:cubicBezTo>
                  <a:pt x="11202" y="597781"/>
                  <a:pt x="11202" y="597781"/>
                  <a:pt x="11202" y="597781"/>
                </a:cubicBezTo>
                <a:cubicBezTo>
                  <a:pt x="5601" y="597781"/>
                  <a:pt x="0" y="594962"/>
                  <a:pt x="0" y="589323"/>
                </a:cubicBezTo>
                <a:cubicBezTo>
                  <a:pt x="0" y="262273"/>
                  <a:pt x="0" y="262273"/>
                  <a:pt x="0" y="262273"/>
                </a:cubicBezTo>
                <a:cubicBezTo>
                  <a:pt x="0" y="256634"/>
                  <a:pt x="5601" y="250995"/>
                  <a:pt x="8402" y="250995"/>
                </a:cubicBezTo>
                <a:cubicBezTo>
                  <a:pt x="61610" y="245356"/>
                  <a:pt x="103616" y="245356"/>
                  <a:pt x="117618" y="245356"/>
                </a:cubicBezTo>
                <a:close/>
                <a:moveTo>
                  <a:pt x="1968123" y="200530"/>
                </a:moveTo>
                <a:cubicBezTo>
                  <a:pt x="1965325" y="203328"/>
                  <a:pt x="1965325" y="206126"/>
                  <a:pt x="1965325" y="211723"/>
                </a:cubicBezTo>
                <a:cubicBezTo>
                  <a:pt x="1965325" y="211723"/>
                  <a:pt x="1965325" y="211723"/>
                  <a:pt x="1976518" y="348840"/>
                </a:cubicBezTo>
                <a:cubicBezTo>
                  <a:pt x="1976518" y="354436"/>
                  <a:pt x="1979317" y="360033"/>
                  <a:pt x="1982115" y="362831"/>
                </a:cubicBezTo>
                <a:cubicBezTo>
                  <a:pt x="1984913" y="362831"/>
                  <a:pt x="1990510" y="362831"/>
                  <a:pt x="1996106" y="360033"/>
                </a:cubicBezTo>
                <a:cubicBezTo>
                  <a:pt x="1996106" y="360033"/>
                  <a:pt x="1996106" y="360033"/>
                  <a:pt x="2119232" y="301269"/>
                </a:cubicBezTo>
                <a:cubicBezTo>
                  <a:pt x="2124828" y="298470"/>
                  <a:pt x="2127627" y="298470"/>
                  <a:pt x="2130425" y="292874"/>
                </a:cubicBezTo>
                <a:cubicBezTo>
                  <a:pt x="2130425" y="290075"/>
                  <a:pt x="2127627" y="287277"/>
                  <a:pt x="2124828" y="284479"/>
                </a:cubicBezTo>
                <a:cubicBezTo>
                  <a:pt x="2082854" y="239706"/>
                  <a:pt x="2038081" y="214521"/>
                  <a:pt x="1979317" y="200530"/>
                </a:cubicBezTo>
                <a:cubicBezTo>
                  <a:pt x="1976518" y="197731"/>
                  <a:pt x="1970922" y="197731"/>
                  <a:pt x="1968123" y="200530"/>
                </a:cubicBezTo>
                <a:close/>
                <a:moveTo>
                  <a:pt x="1890255" y="199484"/>
                </a:moveTo>
                <a:cubicBezTo>
                  <a:pt x="1888156" y="199835"/>
                  <a:pt x="1886057" y="200536"/>
                  <a:pt x="1884658" y="200536"/>
                </a:cubicBezTo>
                <a:cubicBezTo>
                  <a:pt x="1825894" y="214559"/>
                  <a:pt x="1781121" y="239800"/>
                  <a:pt x="1739147" y="284673"/>
                </a:cubicBezTo>
                <a:cubicBezTo>
                  <a:pt x="1736348" y="287478"/>
                  <a:pt x="1733550" y="290282"/>
                  <a:pt x="1733550" y="293087"/>
                </a:cubicBezTo>
                <a:cubicBezTo>
                  <a:pt x="1736348" y="298696"/>
                  <a:pt x="1739147" y="301501"/>
                  <a:pt x="1744743" y="301501"/>
                </a:cubicBezTo>
                <a:cubicBezTo>
                  <a:pt x="1744743" y="301501"/>
                  <a:pt x="1744743" y="301501"/>
                  <a:pt x="1867869" y="363202"/>
                </a:cubicBezTo>
                <a:cubicBezTo>
                  <a:pt x="1873465" y="366006"/>
                  <a:pt x="1876264" y="366006"/>
                  <a:pt x="1881860" y="363202"/>
                </a:cubicBezTo>
                <a:cubicBezTo>
                  <a:pt x="1884658" y="360397"/>
                  <a:pt x="1887457" y="357592"/>
                  <a:pt x="1887457" y="351983"/>
                </a:cubicBezTo>
                <a:cubicBezTo>
                  <a:pt x="1887457" y="351983"/>
                  <a:pt x="1887457" y="351983"/>
                  <a:pt x="1898650" y="214559"/>
                </a:cubicBezTo>
                <a:cubicBezTo>
                  <a:pt x="1898650" y="206145"/>
                  <a:pt x="1895852" y="203340"/>
                  <a:pt x="1895852" y="200536"/>
                </a:cubicBezTo>
                <a:cubicBezTo>
                  <a:pt x="1894453" y="199134"/>
                  <a:pt x="1892354" y="199134"/>
                  <a:pt x="1890255" y="199484"/>
                </a:cubicBezTo>
                <a:close/>
                <a:moveTo>
                  <a:pt x="1932782" y="151693"/>
                </a:moveTo>
                <a:cubicBezTo>
                  <a:pt x="2095420" y="151693"/>
                  <a:pt x="2227264" y="284959"/>
                  <a:pt x="2227264" y="449350"/>
                </a:cubicBezTo>
                <a:cubicBezTo>
                  <a:pt x="2227264" y="613741"/>
                  <a:pt x="2095420" y="747007"/>
                  <a:pt x="1932782" y="747007"/>
                </a:cubicBezTo>
                <a:cubicBezTo>
                  <a:pt x="1770144" y="747007"/>
                  <a:pt x="1638300" y="613741"/>
                  <a:pt x="1638300" y="449350"/>
                </a:cubicBezTo>
                <a:cubicBezTo>
                  <a:pt x="1638300" y="284959"/>
                  <a:pt x="1770144" y="151693"/>
                  <a:pt x="1932782" y="151693"/>
                </a:cubicBezTo>
                <a:close/>
                <a:moveTo>
                  <a:pt x="1931988" y="108832"/>
                </a:moveTo>
                <a:cubicBezTo>
                  <a:pt x="1746993" y="108832"/>
                  <a:pt x="1597025" y="260577"/>
                  <a:pt x="1597025" y="447764"/>
                </a:cubicBezTo>
                <a:cubicBezTo>
                  <a:pt x="1597025" y="634951"/>
                  <a:pt x="1746993" y="786696"/>
                  <a:pt x="1931988" y="786696"/>
                </a:cubicBezTo>
                <a:cubicBezTo>
                  <a:pt x="2116983" y="786696"/>
                  <a:pt x="2266951" y="634951"/>
                  <a:pt x="2266951" y="447764"/>
                </a:cubicBezTo>
                <a:cubicBezTo>
                  <a:pt x="2266951" y="260577"/>
                  <a:pt x="2116983" y="108832"/>
                  <a:pt x="1931988" y="108832"/>
                </a:cubicBezTo>
                <a:close/>
                <a:moveTo>
                  <a:pt x="1914436" y="2117"/>
                </a:moveTo>
                <a:cubicBezTo>
                  <a:pt x="1914436" y="2117"/>
                  <a:pt x="1914436" y="2117"/>
                  <a:pt x="1917229" y="2117"/>
                </a:cubicBezTo>
                <a:cubicBezTo>
                  <a:pt x="1925608" y="-706"/>
                  <a:pt x="1936781" y="-706"/>
                  <a:pt x="1945160" y="2117"/>
                </a:cubicBezTo>
                <a:cubicBezTo>
                  <a:pt x="1945160" y="2117"/>
                  <a:pt x="1945160" y="2117"/>
                  <a:pt x="1947953" y="2117"/>
                </a:cubicBezTo>
                <a:cubicBezTo>
                  <a:pt x="1959125" y="21876"/>
                  <a:pt x="1964711" y="47281"/>
                  <a:pt x="1964711" y="69864"/>
                </a:cubicBezTo>
                <a:cubicBezTo>
                  <a:pt x="1970297" y="69864"/>
                  <a:pt x="1992641" y="72686"/>
                  <a:pt x="1995434" y="75509"/>
                </a:cubicBezTo>
                <a:cubicBezTo>
                  <a:pt x="2001020" y="50104"/>
                  <a:pt x="2014985" y="27522"/>
                  <a:pt x="2031743" y="13408"/>
                </a:cubicBezTo>
                <a:cubicBezTo>
                  <a:pt x="2042915" y="13408"/>
                  <a:pt x="2054087" y="16231"/>
                  <a:pt x="2059673" y="19054"/>
                </a:cubicBezTo>
                <a:cubicBezTo>
                  <a:pt x="2059673" y="19054"/>
                  <a:pt x="2059673" y="19054"/>
                  <a:pt x="2062466" y="19054"/>
                </a:cubicBezTo>
                <a:cubicBezTo>
                  <a:pt x="2062466" y="19054"/>
                  <a:pt x="2062466" y="19054"/>
                  <a:pt x="2062466" y="21876"/>
                </a:cubicBezTo>
                <a:cubicBezTo>
                  <a:pt x="2065259" y="33168"/>
                  <a:pt x="2068052" y="44459"/>
                  <a:pt x="2068052" y="55750"/>
                </a:cubicBezTo>
                <a:cubicBezTo>
                  <a:pt x="2068052" y="69864"/>
                  <a:pt x="2065259" y="81155"/>
                  <a:pt x="2062466" y="92446"/>
                </a:cubicBezTo>
                <a:cubicBezTo>
                  <a:pt x="2065259" y="95269"/>
                  <a:pt x="2087603" y="103737"/>
                  <a:pt x="2090396" y="103737"/>
                </a:cubicBezTo>
                <a:cubicBezTo>
                  <a:pt x="2104361" y="83977"/>
                  <a:pt x="2121119" y="64218"/>
                  <a:pt x="2140670" y="55750"/>
                </a:cubicBezTo>
                <a:cubicBezTo>
                  <a:pt x="2140670" y="55750"/>
                  <a:pt x="2140670" y="55750"/>
                  <a:pt x="2140670" y="52927"/>
                </a:cubicBezTo>
                <a:cubicBezTo>
                  <a:pt x="2140670" y="52927"/>
                  <a:pt x="2140670" y="52927"/>
                  <a:pt x="2143463" y="55750"/>
                </a:cubicBezTo>
                <a:cubicBezTo>
                  <a:pt x="2149049" y="58573"/>
                  <a:pt x="2160221" y="64218"/>
                  <a:pt x="2168600" y="69864"/>
                </a:cubicBezTo>
                <a:cubicBezTo>
                  <a:pt x="2168600" y="69864"/>
                  <a:pt x="2168600" y="72686"/>
                  <a:pt x="2168600" y="72686"/>
                </a:cubicBezTo>
                <a:cubicBezTo>
                  <a:pt x="2168600" y="95269"/>
                  <a:pt x="2163014" y="117851"/>
                  <a:pt x="2149049" y="140433"/>
                </a:cubicBezTo>
                <a:cubicBezTo>
                  <a:pt x="2151842" y="143256"/>
                  <a:pt x="2171393" y="157370"/>
                  <a:pt x="2174186" y="157370"/>
                </a:cubicBezTo>
                <a:cubicBezTo>
                  <a:pt x="2190944" y="140433"/>
                  <a:pt x="2213288" y="129142"/>
                  <a:pt x="2235633" y="123496"/>
                </a:cubicBezTo>
                <a:cubicBezTo>
                  <a:pt x="2244012" y="129142"/>
                  <a:pt x="2252391" y="137610"/>
                  <a:pt x="2257977" y="143256"/>
                </a:cubicBezTo>
                <a:cubicBezTo>
                  <a:pt x="2257977" y="143256"/>
                  <a:pt x="2257977" y="143256"/>
                  <a:pt x="2257977" y="146079"/>
                </a:cubicBezTo>
                <a:cubicBezTo>
                  <a:pt x="2252391" y="168661"/>
                  <a:pt x="2238425" y="191243"/>
                  <a:pt x="2221667" y="208180"/>
                </a:cubicBezTo>
                <a:cubicBezTo>
                  <a:pt x="2224461" y="211002"/>
                  <a:pt x="2238425" y="230762"/>
                  <a:pt x="2241219" y="230762"/>
                </a:cubicBezTo>
                <a:cubicBezTo>
                  <a:pt x="2260770" y="219471"/>
                  <a:pt x="2285907" y="213825"/>
                  <a:pt x="2308251" y="213825"/>
                </a:cubicBezTo>
                <a:cubicBezTo>
                  <a:pt x="2308251" y="213825"/>
                  <a:pt x="2308251" y="213825"/>
                  <a:pt x="2311044" y="213825"/>
                </a:cubicBezTo>
                <a:cubicBezTo>
                  <a:pt x="2316630" y="222293"/>
                  <a:pt x="2322216" y="233585"/>
                  <a:pt x="2325009" y="239230"/>
                </a:cubicBezTo>
                <a:cubicBezTo>
                  <a:pt x="2325009" y="239230"/>
                  <a:pt x="2325009" y="239230"/>
                  <a:pt x="2325009" y="242053"/>
                </a:cubicBezTo>
                <a:cubicBezTo>
                  <a:pt x="2313837" y="261812"/>
                  <a:pt x="2297079" y="281572"/>
                  <a:pt x="2274735" y="292863"/>
                </a:cubicBezTo>
                <a:cubicBezTo>
                  <a:pt x="2277528" y="295686"/>
                  <a:pt x="2285907" y="318268"/>
                  <a:pt x="2285907" y="321091"/>
                </a:cubicBezTo>
                <a:cubicBezTo>
                  <a:pt x="2311044" y="315445"/>
                  <a:pt x="2336181" y="312622"/>
                  <a:pt x="2355732" y="321091"/>
                </a:cubicBezTo>
                <a:cubicBezTo>
                  <a:pt x="2355732" y="321091"/>
                  <a:pt x="2355732" y="321091"/>
                  <a:pt x="2358525" y="321091"/>
                </a:cubicBezTo>
                <a:cubicBezTo>
                  <a:pt x="2361318" y="329559"/>
                  <a:pt x="2364111" y="340850"/>
                  <a:pt x="2366904" y="349318"/>
                </a:cubicBezTo>
                <a:cubicBezTo>
                  <a:pt x="2366904" y="349318"/>
                  <a:pt x="2366904" y="349318"/>
                  <a:pt x="2366904" y="352141"/>
                </a:cubicBezTo>
                <a:cubicBezTo>
                  <a:pt x="2366904" y="352141"/>
                  <a:pt x="2366904" y="352141"/>
                  <a:pt x="2364111" y="352141"/>
                </a:cubicBezTo>
                <a:cubicBezTo>
                  <a:pt x="2350146" y="369078"/>
                  <a:pt x="2327802" y="380369"/>
                  <a:pt x="2305458" y="388837"/>
                </a:cubicBezTo>
                <a:cubicBezTo>
                  <a:pt x="2305458" y="391660"/>
                  <a:pt x="2308251" y="414242"/>
                  <a:pt x="2308251" y="417065"/>
                </a:cubicBezTo>
                <a:cubicBezTo>
                  <a:pt x="2333388" y="417065"/>
                  <a:pt x="2358525" y="425533"/>
                  <a:pt x="2375283" y="436824"/>
                </a:cubicBezTo>
                <a:cubicBezTo>
                  <a:pt x="2375283" y="436824"/>
                  <a:pt x="2375283" y="436824"/>
                  <a:pt x="2378076" y="436824"/>
                </a:cubicBezTo>
                <a:cubicBezTo>
                  <a:pt x="2378076" y="442470"/>
                  <a:pt x="2378076" y="448115"/>
                  <a:pt x="2378076" y="450938"/>
                </a:cubicBezTo>
                <a:cubicBezTo>
                  <a:pt x="2378076" y="456584"/>
                  <a:pt x="2378076" y="462229"/>
                  <a:pt x="2378076" y="467875"/>
                </a:cubicBezTo>
                <a:cubicBezTo>
                  <a:pt x="2378076" y="467875"/>
                  <a:pt x="2378076" y="467875"/>
                  <a:pt x="2375283" y="467875"/>
                </a:cubicBezTo>
                <a:cubicBezTo>
                  <a:pt x="2358525" y="479166"/>
                  <a:pt x="2333388" y="487634"/>
                  <a:pt x="2308251" y="487634"/>
                </a:cubicBezTo>
                <a:cubicBezTo>
                  <a:pt x="2308251" y="490457"/>
                  <a:pt x="2305458" y="513039"/>
                  <a:pt x="2302665" y="515862"/>
                </a:cubicBezTo>
                <a:cubicBezTo>
                  <a:pt x="2327802" y="524330"/>
                  <a:pt x="2350146" y="535621"/>
                  <a:pt x="2364111" y="552558"/>
                </a:cubicBezTo>
                <a:cubicBezTo>
                  <a:pt x="2364111" y="552558"/>
                  <a:pt x="2364111" y="552558"/>
                  <a:pt x="2364111" y="555381"/>
                </a:cubicBezTo>
                <a:cubicBezTo>
                  <a:pt x="2364111" y="563849"/>
                  <a:pt x="2361318" y="575140"/>
                  <a:pt x="2358525" y="583609"/>
                </a:cubicBezTo>
                <a:cubicBezTo>
                  <a:pt x="2358525" y="583609"/>
                  <a:pt x="2358525" y="583609"/>
                  <a:pt x="2355732" y="583609"/>
                </a:cubicBezTo>
                <a:cubicBezTo>
                  <a:pt x="2333388" y="589254"/>
                  <a:pt x="2308251" y="589254"/>
                  <a:pt x="2285907" y="583609"/>
                </a:cubicBezTo>
                <a:cubicBezTo>
                  <a:pt x="2285907" y="586431"/>
                  <a:pt x="2274735" y="606191"/>
                  <a:pt x="2274735" y="611836"/>
                </a:cubicBezTo>
                <a:cubicBezTo>
                  <a:pt x="2294286" y="623127"/>
                  <a:pt x="2313837" y="642887"/>
                  <a:pt x="2325009" y="659824"/>
                </a:cubicBezTo>
                <a:cubicBezTo>
                  <a:pt x="2325009" y="659824"/>
                  <a:pt x="2325009" y="659824"/>
                  <a:pt x="2325009" y="662646"/>
                </a:cubicBezTo>
                <a:cubicBezTo>
                  <a:pt x="2322216" y="671115"/>
                  <a:pt x="2313837" y="682406"/>
                  <a:pt x="2311044" y="688051"/>
                </a:cubicBezTo>
                <a:cubicBezTo>
                  <a:pt x="2311044" y="688051"/>
                  <a:pt x="2311044" y="688051"/>
                  <a:pt x="2308251" y="690874"/>
                </a:cubicBezTo>
                <a:cubicBezTo>
                  <a:pt x="2285907" y="690874"/>
                  <a:pt x="2260770" y="682406"/>
                  <a:pt x="2238425" y="671115"/>
                </a:cubicBezTo>
                <a:cubicBezTo>
                  <a:pt x="2238425" y="673937"/>
                  <a:pt x="2224461" y="693697"/>
                  <a:pt x="2221667" y="696520"/>
                </a:cubicBezTo>
                <a:cubicBezTo>
                  <a:pt x="2238425" y="713456"/>
                  <a:pt x="2252391" y="736038"/>
                  <a:pt x="2257977" y="758621"/>
                </a:cubicBezTo>
                <a:cubicBezTo>
                  <a:pt x="2257977" y="758621"/>
                  <a:pt x="2257977" y="758621"/>
                  <a:pt x="2255184" y="758621"/>
                </a:cubicBezTo>
                <a:cubicBezTo>
                  <a:pt x="2252391" y="767089"/>
                  <a:pt x="2241219" y="775557"/>
                  <a:pt x="2235633" y="781203"/>
                </a:cubicBezTo>
                <a:cubicBezTo>
                  <a:pt x="2235633" y="781203"/>
                  <a:pt x="2235633" y="781203"/>
                  <a:pt x="2232839" y="781203"/>
                </a:cubicBezTo>
                <a:cubicBezTo>
                  <a:pt x="2213288" y="775557"/>
                  <a:pt x="2190944" y="761443"/>
                  <a:pt x="2171393" y="744507"/>
                </a:cubicBezTo>
                <a:cubicBezTo>
                  <a:pt x="2168600" y="747330"/>
                  <a:pt x="2151842" y="761443"/>
                  <a:pt x="2149049" y="764266"/>
                </a:cubicBezTo>
                <a:cubicBezTo>
                  <a:pt x="2160221" y="784026"/>
                  <a:pt x="2168600" y="809431"/>
                  <a:pt x="2168600" y="829190"/>
                </a:cubicBezTo>
                <a:cubicBezTo>
                  <a:pt x="2168600" y="832013"/>
                  <a:pt x="2168600" y="832013"/>
                  <a:pt x="2168600" y="832013"/>
                </a:cubicBezTo>
                <a:cubicBezTo>
                  <a:pt x="2168600" y="832013"/>
                  <a:pt x="2168600" y="832013"/>
                  <a:pt x="2165807" y="834836"/>
                </a:cubicBezTo>
                <a:cubicBezTo>
                  <a:pt x="2160221" y="840481"/>
                  <a:pt x="2149049" y="846127"/>
                  <a:pt x="2140670" y="848949"/>
                </a:cubicBezTo>
                <a:cubicBezTo>
                  <a:pt x="2121119" y="837658"/>
                  <a:pt x="2101568" y="820722"/>
                  <a:pt x="2090396" y="798140"/>
                </a:cubicBezTo>
                <a:cubicBezTo>
                  <a:pt x="2087603" y="800962"/>
                  <a:pt x="2065259" y="809431"/>
                  <a:pt x="2062466" y="809431"/>
                </a:cubicBezTo>
                <a:cubicBezTo>
                  <a:pt x="2065259" y="820722"/>
                  <a:pt x="2065259" y="834836"/>
                  <a:pt x="2065259" y="846127"/>
                </a:cubicBezTo>
                <a:cubicBezTo>
                  <a:pt x="2065259" y="857418"/>
                  <a:pt x="2065259" y="871532"/>
                  <a:pt x="2062466" y="882823"/>
                </a:cubicBezTo>
                <a:cubicBezTo>
                  <a:pt x="2062466" y="882823"/>
                  <a:pt x="2062466" y="882823"/>
                  <a:pt x="2059673" y="882823"/>
                </a:cubicBezTo>
                <a:cubicBezTo>
                  <a:pt x="2054087" y="885646"/>
                  <a:pt x="2040122" y="888468"/>
                  <a:pt x="2031743" y="891291"/>
                </a:cubicBezTo>
                <a:cubicBezTo>
                  <a:pt x="2014985" y="874354"/>
                  <a:pt x="2001020" y="851772"/>
                  <a:pt x="1995434" y="829190"/>
                </a:cubicBezTo>
                <a:cubicBezTo>
                  <a:pt x="1992641" y="829190"/>
                  <a:pt x="1970297" y="832013"/>
                  <a:pt x="1967504" y="832013"/>
                </a:cubicBezTo>
                <a:cubicBezTo>
                  <a:pt x="1964711" y="857418"/>
                  <a:pt x="1959125" y="882823"/>
                  <a:pt x="1947953" y="902582"/>
                </a:cubicBezTo>
                <a:cubicBezTo>
                  <a:pt x="1947953" y="902582"/>
                  <a:pt x="1947953" y="902582"/>
                  <a:pt x="1945160" y="902582"/>
                </a:cubicBezTo>
                <a:cubicBezTo>
                  <a:pt x="1939574" y="902582"/>
                  <a:pt x="1925608" y="902582"/>
                  <a:pt x="1917229" y="902582"/>
                </a:cubicBezTo>
                <a:cubicBezTo>
                  <a:pt x="1917229" y="902582"/>
                  <a:pt x="1917229" y="902582"/>
                  <a:pt x="1914436" y="902582"/>
                </a:cubicBezTo>
                <a:cubicBezTo>
                  <a:pt x="1903264" y="882823"/>
                  <a:pt x="1897678" y="857418"/>
                  <a:pt x="1897678" y="832013"/>
                </a:cubicBezTo>
                <a:cubicBezTo>
                  <a:pt x="1894885" y="832013"/>
                  <a:pt x="1869748" y="829190"/>
                  <a:pt x="1866955" y="829190"/>
                </a:cubicBezTo>
                <a:cubicBezTo>
                  <a:pt x="1861369" y="851772"/>
                  <a:pt x="1847404" y="874354"/>
                  <a:pt x="1833439" y="891291"/>
                </a:cubicBezTo>
                <a:cubicBezTo>
                  <a:pt x="1833439" y="891291"/>
                  <a:pt x="1833439" y="891291"/>
                  <a:pt x="1830646" y="891291"/>
                </a:cubicBezTo>
                <a:cubicBezTo>
                  <a:pt x="1822267" y="888468"/>
                  <a:pt x="1808302" y="885646"/>
                  <a:pt x="1802716" y="882823"/>
                </a:cubicBezTo>
                <a:cubicBezTo>
                  <a:pt x="1802716" y="882823"/>
                  <a:pt x="1802716" y="882823"/>
                  <a:pt x="1799923" y="882823"/>
                </a:cubicBezTo>
                <a:cubicBezTo>
                  <a:pt x="1799923" y="882823"/>
                  <a:pt x="1799923" y="882823"/>
                  <a:pt x="1799923" y="880000"/>
                </a:cubicBezTo>
                <a:cubicBezTo>
                  <a:pt x="1797130" y="871532"/>
                  <a:pt x="1797130" y="857418"/>
                  <a:pt x="1797130" y="846127"/>
                </a:cubicBezTo>
                <a:cubicBezTo>
                  <a:pt x="1797130" y="834836"/>
                  <a:pt x="1797130" y="820722"/>
                  <a:pt x="1799923" y="809431"/>
                </a:cubicBezTo>
                <a:cubicBezTo>
                  <a:pt x="1797130" y="809431"/>
                  <a:pt x="1777579" y="800962"/>
                  <a:pt x="1774786" y="798140"/>
                </a:cubicBezTo>
                <a:cubicBezTo>
                  <a:pt x="1760821" y="820722"/>
                  <a:pt x="1744063" y="837658"/>
                  <a:pt x="1724512" y="848949"/>
                </a:cubicBezTo>
                <a:cubicBezTo>
                  <a:pt x="1724512" y="848949"/>
                  <a:pt x="1724512" y="848949"/>
                  <a:pt x="1721719" y="851772"/>
                </a:cubicBezTo>
                <a:cubicBezTo>
                  <a:pt x="1721719" y="851772"/>
                  <a:pt x="1721719" y="851772"/>
                  <a:pt x="1721719" y="848949"/>
                </a:cubicBezTo>
                <a:cubicBezTo>
                  <a:pt x="1713340" y="846127"/>
                  <a:pt x="1702168" y="840481"/>
                  <a:pt x="1696582" y="834836"/>
                </a:cubicBezTo>
                <a:cubicBezTo>
                  <a:pt x="1696582" y="834836"/>
                  <a:pt x="1696582" y="832013"/>
                  <a:pt x="1696582" y="832013"/>
                </a:cubicBezTo>
                <a:cubicBezTo>
                  <a:pt x="1696582" y="809431"/>
                  <a:pt x="1702168" y="786848"/>
                  <a:pt x="1713340" y="764266"/>
                </a:cubicBezTo>
                <a:cubicBezTo>
                  <a:pt x="1710547" y="761443"/>
                  <a:pt x="1693789" y="747330"/>
                  <a:pt x="1690996" y="744507"/>
                </a:cubicBezTo>
                <a:cubicBezTo>
                  <a:pt x="1671445" y="764266"/>
                  <a:pt x="1649101" y="775557"/>
                  <a:pt x="1629549" y="781203"/>
                </a:cubicBezTo>
                <a:cubicBezTo>
                  <a:pt x="1629549" y="781203"/>
                  <a:pt x="1629549" y="781203"/>
                  <a:pt x="1626756" y="781203"/>
                </a:cubicBezTo>
                <a:cubicBezTo>
                  <a:pt x="1621170" y="775557"/>
                  <a:pt x="1609998" y="767089"/>
                  <a:pt x="1607205" y="761443"/>
                </a:cubicBezTo>
                <a:cubicBezTo>
                  <a:pt x="1607205" y="761443"/>
                  <a:pt x="1607205" y="761443"/>
                  <a:pt x="1604412" y="758621"/>
                </a:cubicBezTo>
                <a:cubicBezTo>
                  <a:pt x="1609998" y="736038"/>
                  <a:pt x="1623963" y="713456"/>
                  <a:pt x="1640722" y="696520"/>
                </a:cubicBezTo>
                <a:cubicBezTo>
                  <a:pt x="1637929" y="693697"/>
                  <a:pt x="1623963" y="673937"/>
                  <a:pt x="1623963" y="671115"/>
                </a:cubicBezTo>
                <a:cubicBezTo>
                  <a:pt x="1601619" y="685229"/>
                  <a:pt x="1576482" y="690874"/>
                  <a:pt x="1554138" y="690874"/>
                </a:cubicBezTo>
                <a:cubicBezTo>
                  <a:pt x="1548552" y="682406"/>
                  <a:pt x="1540173" y="671115"/>
                  <a:pt x="1537380" y="665469"/>
                </a:cubicBezTo>
                <a:cubicBezTo>
                  <a:pt x="1537380" y="665469"/>
                  <a:pt x="1537380" y="665469"/>
                  <a:pt x="1537380" y="662646"/>
                </a:cubicBezTo>
                <a:cubicBezTo>
                  <a:pt x="1548552" y="642887"/>
                  <a:pt x="1568103" y="623127"/>
                  <a:pt x="1587654" y="611836"/>
                </a:cubicBezTo>
                <a:cubicBezTo>
                  <a:pt x="1587654" y="609014"/>
                  <a:pt x="1576482" y="586431"/>
                  <a:pt x="1576482" y="583609"/>
                </a:cubicBezTo>
                <a:cubicBezTo>
                  <a:pt x="1554138" y="589254"/>
                  <a:pt x="1526208" y="592077"/>
                  <a:pt x="1506657" y="583609"/>
                </a:cubicBezTo>
                <a:cubicBezTo>
                  <a:pt x="1506657" y="583609"/>
                  <a:pt x="1506657" y="583609"/>
                  <a:pt x="1503864" y="583609"/>
                </a:cubicBezTo>
                <a:cubicBezTo>
                  <a:pt x="1501071" y="575140"/>
                  <a:pt x="1498278" y="563849"/>
                  <a:pt x="1495485" y="555381"/>
                </a:cubicBezTo>
                <a:cubicBezTo>
                  <a:pt x="1495485" y="555381"/>
                  <a:pt x="1495485" y="555381"/>
                  <a:pt x="1495485" y="552558"/>
                </a:cubicBezTo>
                <a:cubicBezTo>
                  <a:pt x="1495485" y="552558"/>
                  <a:pt x="1495485" y="552558"/>
                  <a:pt x="1498278" y="552558"/>
                </a:cubicBezTo>
                <a:cubicBezTo>
                  <a:pt x="1512243" y="535621"/>
                  <a:pt x="1534587" y="524330"/>
                  <a:pt x="1559724" y="515862"/>
                </a:cubicBezTo>
                <a:cubicBezTo>
                  <a:pt x="1556931" y="513039"/>
                  <a:pt x="1554138" y="490457"/>
                  <a:pt x="1554138" y="484812"/>
                </a:cubicBezTo>
                <a:cubicBezTo>
                  <a:pt x="1529001" y="484812"/>
                  <a:pt x="1503864" y="479166"/>
                  <a:pt x="1487106" y="467875"/>
                </a:cubicBezTo>
                <a:cubicBezTo>
                  <a:pt x="1487106" y="467875"/>
                  <a:pt x="1487106" y="467875"/>
                  <a:pt x="1484313" y="467875"/>
                </a:cubicBezTo>
                <a:cubicBezTo>
                  <a:pt x="1484313" y="467875"/>
                  <a:pt x="1484313" y="467875"/>
                  <a:pt x="1484313" y="465052"/>
                </a:cubicBezTo>
                <a:cubicBezTo>
                  <a:pt x="1484313" y="462229"/>
                  <a:pt x="1484313" y="456584"/>
                  <a:pt x="1484313" y="450938"/>
                </a:cubicBezTo>
                <a:cubicBezTo>
                  <a:pt x="1484313" y="445293"/>
                  <a:pt x="1484313" y="439647"/>
                  <a:pt x="1484313" y="436824"/>
                </a:cubicBezTo>
                <a:cubicBezTo>
                  <a:pt x="1484313" y="436824"/>
                  <a:pt x="1484313" y="436824"/>
                  <a:pt x="1484313" y="434002"/>
                </a:cubicBezTo>
                <a:cubicBezTo>
                  <a:pt x="1484313" y="434002"/>
                  <a:pt x="1484313" y="434002"/>
                  <a:pt x="1487106" y="434002"/>
                </a:cubicBezTo>
                <a:cubicBezTo>
                  <a:pt x="1503864" y="422710"/>
                  <a:pt x="1529001" y="417065"/>
                  <a:pt x="1554138" y="417065"/>
                </a:cubicBezTo>
                <a:cubicBezTo>
                  <a:pt x="1554138" y="414242"/>
                  <a:pt x="1556931" y="388837"/>
                  <a:pt x="1556931" y="386014"/>
                </a:cubicBezTo>
                <a:cubicBezTo>
                  <a:pt x="1534587" y="380369"/>
                  <a:pt x="1512243" y="366255"/>
                  <a:pt x="1498278" y="352141"/>
                </a:cubicBezTo>
                <a:cubicBezTo>
                  <a:pt x="1498278" y="352141"/>
                  <a:pt x="1498278" y="352141"/>
                  <a:pt x="1495485" y="349318"/>
                </a:cubicBezTo>
                <a:cubicBezTo>
                  <a:pt x="1498278" y="340850"/>
                  <a:pt x="1501071" y="329559"/>
                  <a:pt x="1503864" y="321091"/>
                </a:cubicBezTo>
                <a:cubicBezTo>
                  <a:pt x="1503864" y="321091"/>
                  <a:pt x="1503864" y="321091"/>
                  <a:pt x="1503864" y="318268"/>
                </a:cubicBezTo>
                <a:cubicBezTo>
                  <a:pt x="1503864" y="318268"/>
                  <a:pt x="1503864" y="318268"/>
                  <a:pt x="1506657" y="318268"/>
                </a:cubicBezTo>
                <a:cubicBezTo>
                  <a:pt x="1526208" y="312622"/>
                  <a:pt x="1551345" y="312622"/>
                  <a:pt x="1576482" y="318268"/>
                </a:cubicBezTo>
                <a:cubicBezTo>
                  <a:pt x="1576482" y="315445"/>
                  <a:pt x="1584861" y="295686"/>
                  <a:pt x="1587654" y="292863"/>
                </a:cubicBezTo>
                <a:cubicBezTo>
                  <a:pt x="1565310" y="278749"/>
                  <a:pt x="1548552" y="261812"/>
                  <a:pt x="1537380" y="242053"/>
                </a:cubicBezTo>
                <a:cubicBezTo>
                  <a:pt x="1537380" y="242053"/>
                  <a:pt x="1537380" y="242053"/>
                  <a:pt x="1537380" y="239230"/>
                </a:cubicBezTo>
                <a:cubicBezTo>
                  <a:pt x="1540173" y="230762"/>
                  <a:pt x="1545759" y="219471"/>
                  <a:pt x="1551345" y="213825"/>
                </a:cubicBezTo>
                <a:cubicBezTo>
                  <a:pt x="1551345" y="213825"/>
                  <a:pt x="1551345" y="213825"/>
                  <a:pt x="1554138" y="213825"/>
                </a:cubicBezTo>
                <a:cubicBezTo>
                  <a:pt x="1576482" y="213825"/>
                  <a:pt x="1601619" y="219471"/>
                  <a:pt x="1621170" y="230762"/>
                </a:cubicBezTo>
                <a:cubicBezTo>
                  <a:pt x="1623963" y="227939"/>
                  <a:pt x="1637929" y="208180"/>
                  <a:pt x="1640722" y="208180"/>
                </a:cubicBezTo>
                <a:cubicBezTo>
                  <a:pt x="1623963" y="188420"/>
                  <a:pt x="1609998" y="165838"/>
                  <a:pt x="1604412" y="146079"/>
                </a:cubicBezTo>
                <a:cubicBezTo>
                  <a:pt x="1604412" y="146079"/>
                  <a:pt x="1604412" y="146079"/>
                  <a:pt x="1604412" y="143256"/>
                </a:cubicBezTo>
                <a:cubicBezTo>
                  <a:pt x="1609998" y="134787"/>
                  <a:pt x="1618377" y="126319"/>
                  <a:pt x="1626756" y="123496"/>
                </a:cubicBezTo>
                <a:cubicBezTo>
                  <a:pt x="1626756" y="123496"/>
                  <a:pt x="1626756" y="123496"/>
                  <a:pt x="1626756" y="120674"/>
                </a:cubicBezTo>
                <a:cubicBezTo>
                  <a:pt x="1626756" y="120674"/>
                  <a:pt x="1626756" y="120674"/>
                  <a:pt x="1629549" y="120674"/>
                </a:cubicBezTo>
                <a:cubicBezTo>
                  <a:pt x="1649101" y="126319"/>
                  <a:pt x="1671445" y="140433"/>
                  <a:pt x="1688203" y="157370"/>
                </a:cubicBezTo>
                <a:cubicBezTo>
                  <a:pt x="1690996" y="154547"/>
                  <a:pt x="1707754" y="143256"/>
                  <a:pt x="1710547" y="140433"/>
                </a:cubicBezTo>
                <a:cubicBezTo>
                  <a:pt x="1699375" y="117851"/>
                  <a:pt x="1693789" y="95269"/>
                  <a:pt x="1693789" y="72686"/>
                </a:cubicBezTo>
                <a:cubicBezTo>
                  <a:pt x="1693789" y="72686"/>
                  <a:pt x="1693789" y="69864"/>
                  <a:pt x="1693789" y="69864"/>
                </a:cubicBezTo>
                <a:cubicBezTo>
                  <a:pt x="1702168" y="64218"/>
                  <a:pt x="1710547" y="58573"/>
                  <a:pt x="1718926" y="52927"/>
                </a:cubicBezTo>
                <a:cubicBezTo>
                  <a:pt x="1718926" y="52927"/>
                  <a:pt x="1718926" y="52927"/>
                  <a:pt x="1721719" y="52927"/>
                </a:cubicBezTo>
                <a:cubicBezTo>
                  <a:pt x="1721719" y="52927"/>
                  <a:pt x="1721719" y="52927"/>
                  <a:pt x="1721719" y="55750"/>
                </a:cubicBezTo>
                <a:cubicBezTo>
                  <a:pt x="1741270" y="64218"/>
                  <a:pt x="1758028" y="83977"/>
                  <a:pt x="1771993" y="103737"/>
                </a:cubicBezTo>
                <a:cubicBezTo>
                  <a:pt x="1774786" y="103737"/>
                  <a:pt x="1797130" y="92446"/>
                  <a:pt x="1799923" y="92446"/>
                </a:cubicBezTo>
                <a:cubicBezTo>
                  <a:pt x="1797130" y="81155"/>
                  <a:pt x="1794337" y="69864"/>
                  <a:pt x="1794337" y="55750"/>
                </a:cubicBezTo>
                <a:cubicBezTo>
                  <a:pt x="1794337" y="44459"/>
                  <a:pt x="1797130" y="33168"/>
                  <a:pt x="1799923" y="21876"/>
                </a:cubicBezTo>
                <a:cubicBezTo>
                  <a:pt x="1799923" y="21876"/>
                  <a:pt x="1799923" y="21876"/>
                  <a:pt x="1799923" y="19054"/>
                </a:cubicBezTo>
                <a:cubicBezTo>
                  <a:pt x="1808302" y="16231"/>
                  <a:pt x="1819474" y="13408"/>
                  <a:pt x="1827853" y="13408"/>
                </a:cubicBezTo>
                <a:cubicBezTo>
                  <a:pt x="1827853" y="13408"/>
                  <a:pt x="1827853" y="13408"/>
                  <a:pt x="1830646" y="10585"/>
                </a:cubicBezTo>
                <a:cubicBezTo>
                  <a:pt x="1830646" y="10585"/>
                  <a:pt x="1830646" y="10585"/>
                  <a:pt x="1830646" y="13408"/>
                </a:cubicBezTo>
                <a:cubicBezTo>
                  <a:pt x="1847404" y="27522"/>
                  <a:pt x="1858576" y="50104"/>
                  <a:pt x="1866955" y="75509"/>
                </a:cubicBezTo>
                <a:cubicBezTo>
                  <a:pt x="1869748" y="72686"/>
                  <a:pt x="1892092" y="69864"/>
                  <a:pt x="1897678" y="69864"/>
                </a:cubicBezTo>
                <a:cubicBezTo>
                  <a:pt x="1897678" y="47281"/>
                  <a:pt x="1903264" y="21876"/>
                  <a:pt x="1914436" y="21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
        <p:nvSpPr>
          <p:cNvPr id="8" name="TextBox 7" hidden="1">
            <a:extLst>
              <a:ext uri="{FF2B5EF4-FFF2-40B4-BE49-F238E27FC236}">
                <a16:creationId xmlns:a16="http://schemas.microsoft.com/office/drawing/2014/main" id="{84DDCCAD-79C7-47DD-ADFA-662E6C9F15A6}"/>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1">
                    <a:lumMod val="50000"/>
                  </a:schemeClr>
                </a:solidFill>
              </a:rPr>
              <a:t>© 2019 Rotary International. Internal Use Only. Not For Distribution. Private and Confidential.</a:t>
            </a:r>
          </a:p>
        </p:txBody>
      </p:sp>
      <p:sp>
        <p:nvSpPr>
          <p:cNvPr id="11" name="Slide Number Placeholder 5">
            <a:extLst>
              <a:ext uri="{FF2B5EF4-FFF2-40B4-BE49-F238E27FC236}">
                <a16:creationId xmlns:a16="http://schemas.microsoft.com/office/drawing/2014/main" id="{B404E3BF-B02B-48D6-9216-A767209304BA}"/>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2222425850"/>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E6EAAB-7FEE-4F68-883D-EBA6B0F104AC}"/>
              </a:ext>
            </a:extLst>
          </p:cNvPr>
          <p:cNvSpPr/>
          <p:nvPr userDrawn="1"/>
        </p:nvSpPr>
        <p:spPr>
          <a:xfrm>
            <a:off x="0" y="0"/>
            <a:ext cx="12192000" cy="6858000"/>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hidden="1">
            <a:extLst>
              <a:ext uri="{FF2B5EF4-FFF2-40B4-BE49-F238E27FC236}">
                <a16:creationId xmlns:a16="http://schemas.microsoft.com/office/drawing/2014/main" id="{690739EB-94C1-4415-B19F-879B952D09F0}"/>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50000"/>
                  </a:schemeClr>
                </a:solidFill>
              </a:rPr>
              <a:t>© 2019 Rotary International. Internal Use Only. Not For Distribution. Private and Confidential.</a:t>
            </a:r>
          </a:p>
        </p:txBody>
      </p:sp>
      <p:sp>
        <p:nvSpPr>
          <p:cNvPr id="5" name="Slide Number Placeholder 5">
            <a:extLst>
              <a:ext uri="{FF2B5EF4-FFF2-40B4-BE49-F238E27FC236}">
                <a16:creationId xmlns:a16="http://schemas.microsoft.com/office/drawing/2014/main" id="{498B72DB-9B3F-4174-946B-11B970D5D543}"/>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3702485355"/>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4AB9660-06D7-4EC1-B41A-0141039CF0E9}"/>
              </a:ext>
            </a:extLst>
          </p:cNvPr>
          <p:cNvSpPr/>
          <p:nvPr userDrawn="1"/>
        </p:nvSpPr>
        <p:spPr>
          <a:xfrm>
            <a:off x="0" y="0"/>
            <a:ext cx="12192000" cy="6857999"/>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6" name="TextBox 5" hidden="1">
            <a:extLst>
              <a:ext uri="{FF2B5EF4-FFF2-40B4-BE49-F238E27FC236}">
                <a16:creationId xmlns:a16="http://schemas.microsoft.com/office/drawing/2014/main" id="{440A6B87-0865-4F2E-BFC1-2085F3020671}"/>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5" name="Slide Number Placeholder 5">
            <a:extLst>
              <a:ext uri="{FF2B5EF4-FFF2-40B4-BE49-F238E27FC236}">
                <a16:creationId xmlns:a16="http://schemas.microsoft.com/office/drawing/2014/main" id="{5A7B473F-4FCB-4E80-AEDD-AFF0A582E31D}"/>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1747639319"/>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6B15CEA-7F4D-4111-91E1-C24BB8942014}"/>
              </a:ext>
            </a:extLst>
          </p:cNvPr>
          <p:cNvSpPr/>
          <p:nvPr userDrawn="1"/>
        </p:nvSpPr>
        <p:spPr>
          <a:xfrm flipV="1">
            <a:off x="0" y="0"/>
            <a:ext cx="12192000"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DB110B65-104E-48DA-9FDA-01FF9A48E841}"/>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a:t>Click to edit Master title style</a:t>
            </a:r>
          </a:p>
        </p:txBody>
      </p:sp>
      <p:sp>
        <p:nvSpPr>
          <p:cNvPr id="10" name="Content Placeholder 2">
            <a:extLst>
              <a:ext uri="{FF2B5EF4-FFF2-40B4-BE49-F238E27FC236}">
                <a16:creationId xmlns:a16="http://schemas.microsoft.com/office/drawing/2014/main" id="{9A633E9E-2A95-4274-8C9E-B12F3C8F05DB}"/>
              </a:ext>
            </a:extLst>
          </p:cNvPr>
          <p:cNvSpPr>
            <a:spLocks noGrp="1"/>
          </p:cNvSpPr>
          <p:nvPr>
            <p:ph idx="1"/>
          </p:nvPr>
        </p:nvSpPr>
        <p:spPr>
          <a:xfrm>
            <a:off x="380999" y="2142067"/>
            <a:ext cx="11506199" cy="4034896"/>
          </a:xfrm>
        </p:spPr>
        <p:txBody>
          <a:bodyPr>
            <a:normAutofit/>
          </a:bodyPr>
          <a:lstStyle>
            <a:lvl1pPr>
              <a:defRPr sz="2400">
                <a:solidFill>
                  <a:srgbClr val="333333"/>
                </a:solidFill>
              </a:defRPr>
            </a:lvl1pPr>
            <a:lvl2pPr marL="457200" indent="-228600">
              <a:defRPr sz="2000">
                <a:solidFill>
                  <a:srgbClr val="333333"/>
                </a:solidFill>
              </a:defRPr>
            </a:lvl2pPr>
            <a:lvl3pPr marL="685800" indent="-228600">
              <a:defRPr sz="1800">
                <a:solidFill>
                  <a:srgbClr val="333333"/>
                </a:solidFill>
              </a:defRPr>
            </a:lvl3pPr>
            <a:lvl4pPr marL="914400" indent="-228600">
              <a:defRPr sz="1600">
                <a:solidFill>
                  <a:srgbClr val="333333"/>
                </a:solidFill>
              </a:defRPr>
            </a:lvl4pPr>
            <a:lvl5pPr marL="1143000" indent="-228600">
              <a:defRPr sz="1600">
                <a:solidFill>
                  <a:srgbClr val="33333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hidden="1">
            <a:extLst>
              <a:ext uri="{FF2B5EF4-FFF2-40B4-BE49-F238E27FC236}">
                <a16:creationId xmlns:a16="http://schemas.microsoft.com/office/drawing/2014/main" id="{134820A4-D5DF-4EEE-9F8B-8C9C8D423F7B}"/>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9" name="Slide Number Placeholder 5">
            <a:extLst>
              <a:ext uri="{FF2B5EF4-FFF2-40B4-BE49-F238E27FC236}">
                <a16:creationId xmlns:a16="http://schemas.microsoft.com/office/drawing/2014/main" id="{CE2B2F9D-68E3-43FB-86DA-500515AC8355}"/>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2327727090"/>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6B15CEA-7F4D-4111-91E1-C24BB8942014}"/>
              </a:ext>
            </a:extLst>
          </p:cNvPr>
          <p:cNvSpPr/>
          <p:nvPr userDrawn="1"/>
        </p:nvSpPr>
        <p:spPr>
          <a:xfrm flipV="1">
            <a:off x="0" y="0"/>
            <a:ext cx="12192000"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DB110B65-104E-48DA-9FDA-01FF9A48E841}"/>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a:t>Click to edit Master title style</a:t>
            </a:r>
          </a:p>
        </p:txBody>
      </p:sp>
      <p:sp>
        <p:nvSpPr>
          <p:cNvPr id="10" name="Content Placeholder 2">
            <a:extLst>
              <a:ext uri="{FF2B5EF4-FFF2-40B4-BE49-F238E27FC236}">
                <a16:creationId xmlns:a16="http://schemas.microsoft.com/office/drawing/2014/main" id="{9A633E9E-2A95-4274-8C9E-B12F3C8F05DB}"/>
              </a:ext>
            </a:extLst>
          </p:cNvPr>
          <p:cNvSpPr>
            <a:spLocks noGrp="1"/>
          </p:cNvSpPr>
          <p:nvPr>
            <p:ph idx="1"/>
          </p:nvPr>
        </p:nvSpPr>
        <p:spPr>
          <a:xfrm>
            <a:off x="380999" y="2436811"/>
            <a:ext cx="11506199" cy="3836989"/>
          </a:xfrm>
        </p:spPr>
        <p:txBody>
          <a:bodyPr>
            <a:normAutofit/>
          </a:bodyPr>
          <a:lstStyle>
            <a:lvl1pPr>
              <a:defRPr sz="2400">
                <a:solidFill>
                  <a:srgbClr val="333333"/>
                </a:solidFill>
              </a:defRPr>
            </a:lvl1pPr>
            <a:lvl2pPr marL="457200" indent="-228600">
              <a:defRPr sz="2000">
                <a:solidFill>
                  <a:srgbClr val="333333"/>
                </a:solidFill>
              </a:defRPr>
            </a:lvl2pPr>
            <a:lvl3pPr marL="685800" indent="-228600">
              <a:defRPr sz="1800">
                <a:solidFill>
                  <a:srgbClr val="333333"/>
                </a:solidFill>
              </a:defRPr>
            </a:lvl3pPr>
            <a:lvl4pPr marL="914400" indent="-228600">
              <a:defRPr sz="1600">
                <a:solidFill>
                  <a:srgbClr val="333333"/>
                </a:solidFill>
              </a:defRPr>
            </a:lvl4pPr>
            <a:lvl5pPr marL="1143000" indent="-228600">
              <a:defRPr sz="1600">
                <a:solidFill>
                  <a:srgbClr val="33333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11B1EC5A-E690-43D2-A0E3-D50BD6A53AFE}"/>
              </a:ext>
            </a:extLst>
          </p:cNvPr>
          <p:cNvSpPr>
            <a:spLocks noGrp="1"/>
          </p:cNvSpPr>
          <p:nvPr>
            <p:ph type="subTitle" idx="13"/>
          </p:nvPr>
        </p:nvSpPr>
        <p:spPr>
          <a:xfrm>
            <a:off x="380999" y="1796132"/>
            <a:ext cx="11506199" cy="615279"/>
          </a:xfrm>
        </p:spPr>
        <p:txBody>
          <a:bodyPr>
            <a:normAutofit/>
          </a:bodyPr>
          <a:lstStyle>
            <a:lvl1pPr marL="0" indent="0" algn="l">
              <a:buNone/>
              <a:defRPr sz="2400" b="1" cap="all" baseline="0">
                <a:solidFill>
                  <a:srgbClr val="333333"/>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7" name="TextBox 6" hidden="1">
            <a:extLst>
              <a:ext uri="{FF2B5EF4-FFF2-40B4-BE49-F238E27FC236}">
                <a16:creationId xmlns:a16="http://schemas.microsoft.com/office/drawing/2014/main" id="{C429B5C5-40F0-413F-82DE-781C809F82A3}"/>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9" name="Slide Number Placeholder 5">
            <a:extLst>
              <a:ext uri="{FF2B5EF4-FFF2-40B4-BE49-F238E27FC236}">
                <a16:creationId xmlns:a16="http://schemas.microsoft.com/office/drawing/2014/main" id="{FD10926E-D815-4592-97B7-8EE7A9786ACB}"/>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2216204435"/>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8A776E0-39A8-48D5-80F8-035E16384242}"/>
              </a:ext>
            </a:extLst>
          </p:cNvPr>
          <p:cNvSpPr/>
          <p:nvPr userDrawn="1"/>
        </p:nvSpPr>
        <p:spPr>
          <a:xfrm>
            <a:off x="0" y="1540042"/>
            <a:ext cx="12192000" cy="5317958"/>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9" name="Slide Number Placeholder 5">
            <a:extLst>
              <a:ext uri="{FF2B5EF4-FFF2-40B4-BE49-F238E27FC236}">
                <a16:creationId xmlns:a16="http://schemas.microsoft.com/office/drawing/2014/main" id="{3720C02A-46A0-4BE0-B1BF-F34465AC270B}"/>
              </a:ext>
            </a:extLst>
          </p:cNvPr>
          <p:cNvSpPr>
            <a:spLocks noGrp="1"/>
          </p:cNvSpPr>
          <p:nvPr>
            <p:ph type="sldNum" sz="quarter" idx="12"/>
          </p:nvPr>
        </p:nvSpPr>
        <p:spPr>
          <a:xfrm>
            <a:off x="11650133" y="6356350"/>
            <a:ext cx="423334" cy="365125"/>
          </a:xfrm>
        </p:spPr>
        <p:txBody>
          <a:bodyPr/>
          <a:lstStyle/>
          <a:p>
            <a:fld id="{97A94E25-127B-4C48-AF96-44BA7B823777}" type="slidenum">
              <a:rPr lang="en-US" smtClean="0"/>
              <a:t>‹#›</a:t>
            </a:fld>
            <a:endParaRPr lang="en-US"/>
          </a:p>
        </p:txBody>
      </p:sp>
      <p:sp>
        <p:nvSpPr>
          <p:cNvPr id="8" name="Title 1">
            <a:extLst>
              <a:ext uri="{FF2B5EF4-FFF2-40B4-BE49-F238E27FC236}">
                <a16:creationId xmlns:a16="http://schemas.microsoft.com/office/drawing/2014/main" id="{C48881AF-761E-4663-9A5E-BC34236BC1FE}"/>
              </a:ext>
            </a:extLst>
          </p:cNvPr>
          <p:cNvSpPr>
            <a:spLocks noGrp="1"/>
          </p:cNvSpPr>
          <p:nvPr>
            <p:ph type="title"/>
          </p:nvPr>
        </p:nvSpPr>
        <p:spPr>
          <a:xfrm>
            <a:off x="381000" y="1"/>
            <a:ext cx="11506200" cy="1540042"/>
          </a:xfrm>
        </p:spPr>
        <p:txBody>
          <a:bodyPr tIns="0" bIns="91440" anchor="b"/>
          <a:lstStyle>
            <a:lvl1pPr>
              <a:defRPr cap="all" baseline="0">
                <a:solidFill>
                  <a:srgbClr val="48595D"/>
                </a:solidFill>
              </a:defRPr>
            </a:lvl1pPr>
          </a:lstStyle>
          <a:p>
            <a:r>
              <a:rPr lang="en-US"/>
              <a:t>Click to edit Master title style</a:t>
            </a:r>
          </a:p>
        </p:txBody>
      </p:sp>
      <p:sp>
        <p:nvSpPr>
          <p:cNvPr id="5" name="TextBox 4" hidden="1">
            <a:extLst>
              <a:ext uri="{FF2B5EF4-FFF2-40B4-BE49-F238E27FC236}">
                <a16:creationId xmlns:a16="http://schemas.microsoft.com/office/drawing/2014/main" id="{31265F87-D1A9-4FC6-9F13-66361C11DF35}"/>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50000"/>
                  </a:schemeClr>
                </a:solidFill>
              </a:rPr>
              <a:t>© 2019 Rotary International. Internal Use Only. Not For Distribution. Private and Confidential.</a:t>
            </a:r>
          </a:p>
        </p:txBody>
      </p:sp>
      <p:sp>
        <p:nvSpPr>
          <p:cNvPr id="10" name="Slide Number Placeholder 5">
            <a:extLst>
              <a:ext uri="{FF2B5EF4-FFF2-40B4-BE49-F238E27FC236}">
                <a16:creationId xmlns:a16="http://schemas.microsoft.com/office/drawing/2014/main" id="{28D424E8-3A20-4BF1-B53F-7A284F46F6A4}"/>
              </a:ext>
            </a:extLst>
          </p:cNvPr>
          <p:cNvSpPr txBox="1">
            <a:spLocks/>
          </p:cNvSpPr>
          <p:nvPr userDrawn="1"/>
        </p:nvSpPr>
        <p:spPr>
          <a:xfrm>
            <a:off x="11650133" y="115570"/>
            <a:ext cx="423334" cy="365125"/>
          </a:xfrm>
          <a:prstGeom prst="rect">
            <a:avLst/>
          </a:prstGeom>
        </p:spPr>
        <p:txBody>
          <a:bodyPr vert="horz" lIns="91440" tIns="45720" rIns="91440" bIns="45720" rtlCol="0" anchor="ctr"/>
          <a:lstStyle>
            <a:defPPr>
              <a:defRPr lang="en-US"/>
            </a:defPPr>
            <a:lvl1pPr marL="0" algn="r" defTabSz="914400" rtl="0" eaLnBrk="1" latinLnBrk="0" hangingPunct="1">
              <a:defRPr lang="en-US" sz="1200" kern="1200" smtClean="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97A94E25-127B-4C48-AF96-44BA7B823777}" type="slidenum">
              <a:rPr lang="en-US" smtClean="0">
                <a:solidFill>
                  <a:schemeClr val="tx1"/>
                </a:solidFill>
              </a:rPr>
              <a:pPr/>
              <a:t>‹#›</a:t>
            </a:fld>
            <a:endParaRPr lang="en-US">
              <a:solidFill>
                <a:schemeClr val="tx1"/>
              </a:solidFill>
            </a:endParaRPr>
          </a:p>
        </p:txBody>
      </p:sp>
    </p:spTree>
    <p:extLst>
      <p:ext uri="{BB962C8B-B14F-4D97-AF65-F5344CB8AC3E}">
        <p14:creationId xmlns:p14="http://schemas.microsoft.com/office/powerpoint/2010/main" val="641186927"/>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12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8A776E0-39A8-48D5-80F8-035E16384242}"/>
              </a:ext>
            </a:extLst>
          </p:cNvPr>
          <p:cNvSpPr/>
          <p:nvPr userDrawn="1"/>
        </p:nvSpPr>
        <p:spPr>
          <a:xfrm>
            <a:off x="0" y="0"/>
            <a:ext cx="12192000"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5" name="Title 1">
            <a:extLst>
              <a:ext uri="{FF2B5EF4-FFF2-40B4-BE49-F238E27FC236}">
                <a16:creationId xmlns:a16="http://schemas.microsoft.com/office/drawing/2014/main" id="{3C0EF89B-F057-4EA3-BC61-71F9D7BF9FC4}"/>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a:t>Click to edit Master title style</a:t>
            </a:r>
          </a:p>
        </p:txBody>
      </p:sp>
      <p:sp>
        <p:nvSpPr>
          <p:cNvPr id="6" name="TextBox 5" hidden="1">
            <a:extLst>
              <a:ext uri="{FF2B5EF4-FFF2-40B4-BE49-F238E27FC236}">
                <a16:creationId xmlns:a16="http://schemas.microsoft.com/office/drawing/2014/main" id="{3F6A0DDC-8464-4003-BDFD-127BB593AA78}"/>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8" name="Slide Number Placeholder 5">
            <a:extLst>
              <a:ext uri="{FF2B5EF4-FFF2-40B4-BE49-F238E27FC236}">
                <a16:creationId xmlns:a16="http://schemas.microsoft.com/office/drawing/2014/main" id="{FF64A36E-6351-44F5-8371-4CD912E77164}"/>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3315087127"/>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BFE6C60-BD51-4C06-972B-D598C068A30B}"/>
              </a:ext>
            </a:extLst>
          </p:cNvPr>
          <p:cNvSpPr/>
          <p:nvPr userDrawn="1"/>
        </p:nvSpPr>
        <p:spPr>
          <a:xfrm>
            <a:off x="0" y="0"/>
            <a:ext cx="6096000" cy="6858000"/>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 Placeholder 11">
            <a:extLst>
              <a:ext uri="{FF2B5EF4-FFF2-40B4-BE49-F238E27FC236}">
                <a16:creationId xmlns:a16="http://schemas.microsoft.com/office/drawing/2014/main" id="{E8702E8D-AEBF-49D4-9D69-00802EFEB718}"/>
              </a:ext>
            </a:extLst>
          </p:cNvPr>
          <p:cNvSpPr>
            <a:spLocks noGrp="1"/>
          </p:cNvSpPr>
          <p:nvPr>
            <p:ph type="body" sz="quarter" idx="12"/>
          </p:nvPr>
        </p:nvSpPr>
        <p:spPr>
          <a:xfrm>
            <a:off x="6350000" y="2141538"/>
            <a:ext cx="5537200" cy="3141662"/>
          </a:xfrm>
        </p:spPr>
        <p:txBody>
          <a:bodyPr>
            <a:normAutofit/>
          </a:bodyPr>
          <a:lstStyle>
            <a:lvl1pPr marL="0" indent="0">
              <a:buNone/>
              <a:defRPr sz="2200"/>
            </a:lvl1pPr>
            <a:lvl2pPr marL="228600" indent="-169863">
              <a:lnSpc>
                <a:spcPct val="100000"/>
              </a:lnSpc>
              <a:spcBef>
                <a:spcPts val="1200"/>
              </a:spcBef>
              <a:spcAft>
                <a:spcPts val="1200"/>
              </a:spcAft>
              <a:defRPr sz="1800"/>
            </a:lvl2pPr>
            <a:lvl3pPr>
              <a:defRPr sz="1800"/>
            </a:lvl3pPr>
            <a:lvl4pPr>
              <a:defRPr sz="1600"/>
            </a:lvl4pPr>
            <a:lvl5pPr>
              <a:defRPr sz="1600"/>
            </a:lvl5pPr>
          </a:lstStyle>
          <a:p>
            <a:pPr lvl="0"/>
            <a:r>
              <a:rPr lang="en-US"/>
              <a:t>Click to edit Master text styles</a:t>
            </a:r>
          </a:p>
          <a:p>
            <a:pPr lvl="1"/>
            <a:r>
              <a:rPr lang="en-US"/>
              <a:t>Second level</a:t>
            </a:r>
          </a:p>
        </p:txBody>
      </p:sp>
      <p:sp>
        <p:nvSpPr>
          <p:cNvPr id="21" name="Text Placeholder 11">
            <a:extLst>
              <a:ext uri="{FF2B5EF4-FFF2-40B4-BE49-F238E27FC236}">
                <a16:creationId xmlns:a16="http://schemas.microsoft.com/office/drawing/2014/main" id="{573E487D-389A-425E-93B1-6E466DB120CE}"/>
              </a:ext>
            </a:extLst>
          </p:cNvPr>
          <p:cNvSpPr>
            <a:spLocks noGrp="1"/>
          </p:cNvSpPr>
          <p:nvPr>
            <p:ph type="body" sz="quarter" idx="14" hasCustomPrompt="1"/>
          </p:nvPr>
        </p:nvSpPr>
        <p:spPr>
          <a:xfrm>
            <a:off x="558800"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a:t>Title</a:t>
            </a:r>
          </a:p>
        </p:txBody>
      </p:sp>
      <p:sp>
        <p:nvSpPr>
          <p:cNvPr id="22" name="Subtitle 2">
            <a:extLst>
              <a:ext uri="{FF2B5EF4-FFF2-40B4-BE49-F238E27FC236}">
                <a16:creationId xmlns:a16="http://schemas.microsoft.com/office/drawing/2014/main" id="{08ACE488-B9EE-4F80-9093-0D25C49D3C1D}"/>
              </a:ext>
            </a:extLst>
          </p:cNvPr>
          <p:cNvSpPr>
            <a:spLocks noGrp="1"/>
          </p:cNvSpPr>
          <p:nvPr>
            <p:ph type="subTitle" idx="1"/>
          </p:nvPr>
        </p:nvSpPr>
        <p:spPr>
          <a:xfrm>
            <a:off x="554567"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7" name="Slide Number Placeholder 5">
            <a:extLst>
              <a:ext uri="{FF2B5EF4-FFF2-40B4-BE49-F238E27FC236}">
                <a16:creationId xmlns:a16="http://schemas.microsoft.com/office/drawing/2014/main" id="{A5D6F820-5DA9-442B-93E8-9740D3002517}"/>
              </a:ext>
            </a:extLst>
          </p:cNvPr>
          <p:cNvSpPr>
            <a:spLocks noGrp="1"/>
          </p:cNvSpPr>
          <p:nvPr>
            <p:ph type="sldNum" sz="quarter" idx="15"/>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a:p>
        </p:txBody>
      </p:sp>
      <p:sp>
        <p:nvSpPr>
          <p:cNvPr id="6" name="TextBox 5" hidden="1">
            <a:extLst>
              <a:ext uri="{FF2B5EF4-FFF2-40B4-BE49-F238E27FC236}">
                <a16:creationId xmlns:a16="http://schemas.microsoft.com/office/drawing/2014/main" id="{39D2C925-BE4C-4057-86A9-05FBB940D62D}"/>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50000"/>
                  </a:schemeClr>
                </a:solidFill>
              </a:rPr>
              <a:t>© 2019 Rotary International. Internal Use Only. Not For Distribution. Private and Confidential.</a:t>
            </a:r>
          </a:p>
        </p:txBody>
      </p:sp>
    </p:spTree>
    <p:extLst>
      <p:ext uri="{BB962C8B-B14F-4D97-AF65-F5344CB8AC3E}">
        <p14:creationId xmlns:p14="http://schemas.microsoft.com/office/powerpoint/2010/main" val="3803726112"/>
      </p:ext>
    </p:extLst>
  </p:cSld>
  <p:clrMapOvr>
    <a:masterClrMapping/>
  </p:clrMapOvr>
  <p:extLst>
    <p:ext uri="{DCECCB84-F9BA-43D5-87BE-67443E8EF086}">
      <p15:sldGuideLst xmlns:p15="http://schemas.microsoft.com/office/powerpoint/2012/main">
        <p15:guide id="1" pos="3816">
          <p15:clr>
            <a:srgbClr val="FBAE40"/>
          </p15:clr>
        </p15:guide>
      </p15:sldGuideLst>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1_Two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BFE6C60-BD51-4C06-972B-D598C068A30B}"/>
              </a:ext>
            </a:extLst>
          </p:cNvPr>
          <p:cNvSpPr/>
          <p:nvPr userDrawn="1"/>
        </p:nvSpPr>
        <p:spPr>
          <a:xfrm>
            <a:off x="6096000" y="0"/>
            <a:ext cx="6096000" cy="6858000"/>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24D0FBAC-275F-4558-B592-D14B0D074268}"/>
              </a:ext>
            </a:extLst>
          </p:cNvPr>
          <p:cNvSpPr>
            <a:spLocks noGrp="1"/>
          </p:cNvSpPr>
          <p:nvPr>
            <p:ph type="pic" sz="quarter" idx="15"/>
          </p:nvPr>
        </p:nvSpPr>
        <p:spPr>
          <a:xfrm>
            <a:off x="6519863" y="398463"/>
            <a:ext cx="5265737" cy="6019800"/>
          </a:xfrm>
        </p:spPr>
        <p:txBody>
          <a:bodyPr/>
          <a:lstStyle/>
          <a:p>
            <a:endParaRPr lang="en-US"/>
          </a:p>
        </p:txBody>
      </p:sp>
      <p:sp>
        <p:nvSpPr>
          <p:cNvPr id="10" name="Text Placeholder 11">
            <a:extLst>
              <a:ext uri="{FF2B5EF4-FFF2-40B4-BE49-F238E27FC236}">
                <a16:creationId xmlns:a16="http://schemas.microsoft.com/office/drawing/2014/main" id="{F4016360-4C79-4F76-A938-3BBB6229913D}"/>
              </a:ext>
            </a:extLst>
          </p:cNvPr>
          <p:cNvSpPr>
            <a:spLocks noGrp="1"/>
          </p:cNvSpPr>
          <p:nvPr>
            <p:ph type="body" sz="quarter" idx="14" hasCustomPrompt="1"/>
          </p:nvPr>
        </p:nvSpPr>
        <p:spPr>
          <a:xfrm>
            <a:off x="558800" y="2141538"/>
            <a:ext cx="4978400" cy="1135062"/>
          </a:xfrm>
          <a:ln w="25400">
            <a:gradFill flip="none" rotWithShape="1">
              <a:gsLst>
                <a:gs pos="100000">
                  <a:srgbClr val="333333"/>
                </a:gs>
                <a:gs pos="97000">
                  <a:schemeClr val="bg1">
                    <a:alpha val="0"/>
                  </a:schemeClr>
                </a:gs>
              </a:gsLst>
              <a:lin ang="5400000" scaled="1"/>
              <a:tileRect/>
            </a:gradFill>
          </a:ln>
        </p:spPr>
        <p:txBody>
          <a:bodyPr anchor="b">
            <a:noAutofit/>
          </a:bodyPr>
          <a:lstStyle>
            <a:lvl1pPr marL="0" indent="0">
              <a:buNone/>
              <a:defRPr sz="4400" b="1" cap="all" baseline="0">
                <a:solidFill>
                  <a:srgbClr val="333333"/>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a:t>Title</a:t>
            </a:r>
          </a:p>
        </p:txBody>
      </p:sp>
      <p:sp>
        <p:nvSpPr>
          <p:cNvPr id="11" name="Subtitle 2">
            <a:extLst>
              <a:ext uri="{FF2B5EF4-FFF2-40B4-BE49-F238E27FC236}">
                <a16:creationId xmlns:a16="http://schemas.microsoft.com/office/drawing/2014/main" id="{E1D181C7-949B-4052-9076-6B318782A374}"/>
              </a:ext>
            </a:extLst>
          </p:cNvPr>
          <p:cNvSpPr>
            <a:spLocks noGrp="1"/>
          </p:cNvSpPr>
          <p:nvPr>
            <p:ph type="subTitle" idx="1"/>
          </p:nvPr>
        </p:nvSpPr>
        <p:spPr>
          <a:xfrm>
            <a:off x="554567" y="3383632"/>
            <a:ext cx="4986867" cy="1975764"/>
          </a:xfrm>
        </p:spPr>
        <p:txBody>
          <a:bodyPr>
            <a:normAutofit/>
          </a:bodyPr>
          <a:lstStyle>
            <a:lvl1pPr marL="0" indent="0" algn="l">
              <a:buNone/>
              <a:defRPr sz="2200">
                <a:solidFill>
                  <a:srgbClr val="333333"/>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6" name="TextBox 5" hidden="1">
            <a:extLst>
              <a:ext uri="{FF2B5EF4-FFF2-40B4-BE49-F238E27FC236}">
                <a16:creationId xmlns:a16="http://schemas.microsoft.com/office/drawing/2014/main" id="{3F4EF337-F8F4-4151-B616-10707ECBE95F}"/>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7" name="Slide Number Placeholder 5">
            <a:extLst>
              <a:ext uri="{FF2B5EF4-FFF2-40B4-BE49-F238E27FC236}">
                <a16:creationId xmlns:a16="http://schemas.microsoft.com/office/drawing/2014/main" id="{CEA03AD6-A795-41C0-B0E9-C5E66A8C8FF8}"/>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2281410119"/>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id="{D0F8D7EE-C41C-4CDB-AAA2-6FAC12F10A50}"/>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a:p>
        </p:txBody>
      </p:sp>
      <p:sp>
        <p:nvSpPr>
          <p:cNvPr id="13" name="Freeform: Shape 12">
            <a:extLst>
              <a:ext uri="{FF2B5EF4-FFF2-40B4-BE49-F238E27FC236}">
                <a16:creationId xmlns:a16="http://schemas.microsoft.com/office/drawing/2014/main" id="{3F3DCB0E-7364-4B69-BA11-325DFB75F039}"/>
              </a:ext>
            </a:extLst>
          </p:cNvPr>
          <p:cNvSpPr/>
          <p:nvPr userDrawn="1"/>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tIns="274320" rtlCol="0" anchor="b">
            <a:noAutofit/>
          </a:bodyPr>
          <a:lstStyle/>
          <a:p>
            <a:pPr algn="l"/>
            <a:r>
              <a:rPr lang="en-US">
                <a:solidFill>
                  <a:schemeClr val="lt1">
                    <a:alpha val="0"/>
                  </a:schemeClr>
                </a:solidFill>
              </a:rPr>
              <a:t>z</a:t>
            </a:r>
          </a:p>
        </p:txBody>
      </p:sp>
      <p:sp>
        <p:nvSpPr>
          <p:cNvPr id="9" name="Text Placeholder 8">
            <a:extLst>
              <a:ext uri="{FF2B5EF4-FFF2-40B4-BE49-F238E27FC236}">
                <a16:creationId xmlns:a16="http://schemas.microsoft.com/office/drawing/2014/main" id="{58FA3288-E931-4B57-91D2-DD2960072EA8}"/>
              </a:ext>
            </a:extLst>
          </p:cNvPr>
          <p:cNvSpPr>
            <a:spLocks noGrp="1"/>
          </p:cNvSpPr>
          <p:nvPr>
            <p:ph type="body" sz="quarter" idx="16" hasCustomPrompt="1"/>
          </p:nvPr>
        </p:nvSpPr>
        <p:spPr>
          <a:xfrm>
            <a:off x="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4539049 w 6096000"/>
              <a:gd name="connsiteY3" fmla="*/ 6858000 h 6858000"/>
              <a:gd name="connsiteX4" fmla="*/ 0 w 6096000"/>
              <a:gd name="connsiteY4" fmla="*/ 6858000 h 6858000"/>
              <a:gd name="connsiteX5" fmla="*/ 0 w 6096000"/>
              <a:gd name="connsiteY5"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000" h="6858000">
                <a:moveTo>
                  <a:pt x="0" y="0"/>
                </a:moveTo>
                <a:lnTo>
                  <a:pt x="6096000" y="0"/>
                </a:lnTo>
                <a:lnTo>
                  <a:pt x="6096000" y="6858000"/>
                </a:lnTo>
                <a:lnTo>
                  <a:pt x="4539049" y="6858000"/>
                </a:lnTo>
                <a:lnTo>
                  <a:pt x="0" y="6858000"/>
                </a:lnTo>
                <a:lnTo>
                  <a:pt x="0" y="6273113"/>
                </a:lnTo>
                <a:close/>
              </a:path>
            </a:pathLst>
          </a:custGeom>
          <a:solidFill>
            <a:srgbClr val="01B4E7">
              <a:alpha val="38000"/>
            </a:srgbClr>
          </a:solidFill>
        </p:spPr>
        <p:txBody>
          <a:bodyPr wrap="square" anchor="b">
            <a:noAutofit/>
          </a:bodyPr>
          <a:lstStyle>
            <a:lvl1pPr marL="0" indent="0" algn="r">
              <a:buNone/>
              <a:defRPr>
                <a:solidFill>
                  <a:schemeClr val="tx1">
                    <a:alpha val="0"/>
                  </a:schemeClr>
                </a:solidFill>
              </a:defRPr>
            </a:lvl1pPr>
          </a:lstStyle>
          <a:p>
            <a:pPr lvl="0"/>
            <a:r>
              <a:rPr lang="en-US"/>
              <a:t>c</a:t>
            </a:r>
          </a:p>
        </p:txBody>
      </p:sp>
      <p:sp>
        <p:nvSpPr>
          <p:cNvPr id="25" name="Text Placeholder 11">
            <a:extLst>
              <a:ext uri="{FF2B5EF4-FFF2-40B4-BE49-F238E27FC236}">
                <a16:creationId xmlns:a16="http://schemas.microsoft.com/office/drawing/2014/main" id="{C02B76E2-7589-4337-BF82-0C18E133FEF9}"/>
              </a:ext>
            </a:extLst>
          </p:cNvPr>
          <p:cNvSpPr>
            <a:spLocks noGrp="1"/>
          </p:cNvSpPr>
          <p:nvPr>
            <p:ph type="body" sz="quarter" idx="14" hasCustomPrompt="1"/>
          </p:nvPr>
        </p:nvSpPr>
        <p:spPr>
          <a:xfrm>
            <a:off x="558800"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a:t>Title</a:t>
            </a:r>
          </a:p>
        </p:txBody>
      </p:sp>
      <p:sp>
        <p:nvSpPr>
          <p:cNvPr id="26" name="Subtitle 2">
            <a:extLst>
              <a:ext uri="{FF2B5EF4-FFF2-40B4-BE49-F238E27FC236}">
                <a16:creationId xmlns:a16="http://schemas.microsoft.com/office/drawing/2014/main" id="{4E8986D0-5FBE-4E27-A81A-78A0B31033D2}"/>
              </a:ext>
            </a:extLst>
          </p:cNvPr>
          <p:cNvSpPr>
            <a:spLocks noGrp="1"/>
          </p:cNvSpPr>
          <p:nvPr>
            <p:ph type="subTitle" idx="1"/>
          </p:nvPr>
        </p:nvSpPr>
        <p:spPr>
          <a:xfrm>
            <a:off x="554567"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7" name="Slide Number Placeholder 5">
            <a:extLst>
              <a:ext uri="{FF2B5EF4-FFF2-40B4-BE49-F238E27FC236}">
                <a16:creationId xmlns:a16="http://schemas.microsoft.com/office/drawing/2014/main" id="{1D36450B-DFC0-48BB-9AD4-A3DF476727D3}"/>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3555421415"/>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7_Title and Conten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43703CCB-4515-447B-9D4C-C361026CC13F}"/>
              </a:ext>
            </a:extLst>
          </p:cNvPr>
          <p:cNvSpPr>
            <a:spLocks noGrp="1"/>
          </p:cNvSpPr>
          <p:nvPr>
            <p:ph type="pic" sz="quarter" idx="17" hasCustomPrompt="1"/>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r>
              <a:rPr lang="en-US"/>
              <a:t> </a:t>
            </a:r>
          </a:p>
        </p:txBody>
      </p:sp>
      <p:sp>
        <p:nvSpPr>
          <p:cNvPr id="11" name="Text Placeholder 10">
            <a:extLst>
              <a:ext uri="{FF2B5EF4-FFF2-40B4-BE49-F238E27FC236}">
                <a16:creationId xmlns:a16="http://schemas.microsoft.com/office/drawing/2014/main" id="{71B4E8BC-C3BC-4E7C-B3C2-AB5029B8FB2C}"/>
              </a:ext>
            </a:extLst>
          </p:cNvPr>
          <p:cNvSpPr>
            <a:spLocks noGrp="1"/>
          </p:cNvSpPr>
          <p:nvPr>
            <p:ph type="body" sz="quarter" idx="18" hasCustomPrompt="1"/>
          </p:nvPr>
        </p:nvSpPr>
        <p:spPr>
          <a:xfrm>
            <a:off x="6096000" y="0"/>
            <a:ext cx="6096000" cy="6858000"/>
          </a:xfrm>
          <a:custGeom>
            <a:avLst/>
            <a:gdLst>
              <a:gd name="connsiteX0" fmla="*/ 5507402 w 6096000"/>
              <a:gd name="connsiteY0" fmla="*/ 6448102 h 6858000"/>
              <a:gd name="connsiteX1" fmla="*/ 5517605 w 6096000"/>
              <a:gd name="connsiteY1" fmla="*/ 6448102 h 6858000"/>
              <a:gd name="connsiteX2" fmla="*/ 5521686 w 6096000"/>
              <a:gd name="connsiteY2" fmla="*/ 6456440 h 6858000"/>
              <a:gd name="connsiteX3" fmla="*/ 5527808 w 6096000"/>
              <a:gd name="connsiteY3" fmla="*/ 6558584 h 6858000"/>
              <a:gd name="connsiteX4" fmla="*/ 5525767 w 6096000"/>
              <a:gd name="connsiteY4" fmla="*/ 6569006 h 6858000"/>
              <a:gd name="connsiteX5" fmla="*/ 5519645 w 6096000"/>
              <a:gd name="connsiteY5" fmla="*/ 6569006 h 6858000"/>
              <a:gd name="connsiteX6" fmla="*/ 5413533 w 6096000"/>
              <a:gd name="connsiteY6" fmla="*/ 6506470 h 6858000"/>
              <a:gd name="connsiteX7" fmla="*/ 5409451 w 6096000"/>
              <a:gd name="connsiteY7" fmla="*/ 6500217 h 6858000"/>
              <a:gd name="connsiteX8" fmla="*/ 5409451 w 6096000"/>
              <a:gd name="connsiteY8" fmla="*/ 6498131 h 6858000"/>
              <a:gd name="connsiteX9" fmla="*/ 5415573 w 6096000"/>
              <a:gd name="connsiteY9" fmla="*/ 6493962 h 6858000"/>
              <a:gd name="connsiteX10" fmla="*/ 5507402 w 6096000"/>
              <a:gd name="connsiteY10" fmla="*/ 6448102 h 6858000"/>
              <a:gd name="connsiteX11" fmla="*/ 5590136 w 6096000"/>
              <a:gd name="connsiteY11" fmla="*/ 6446018 h 6858000"/>
              <a:gd name="connsiteX12" fmla="*/ 5600438 w 6096000"/>
              <a:gd name="connsiteY12" fmla="*/ 6446018 h 6858000"/>
              <a:gd name="connsiteX13" fmla="*/ 5691097 w 6096000"/>
              <a:gd name="connsiteY13" fmla="*/ 6491784 h 6858000"/>
              <a:gd name="connsiteX14" fmla="*/ 5699339 w 6096000"/>
              <a:gd name="connsiteY14" fmla="*/ 6498025 h 6858000"/>
              <a:gd name="connsiteX15" fmla="*/ 5695218 w 6096000"/>
              <a:gd name="connsiteY15" fmla="*/ 6504265 h 6858000"/>
              <a:gd name="connsiteX16" fmla="*/ 5588076 w 6096000"/>
              <a:gd name="connsiteY16" fmla="*/ 6566673 h 6858000"/>
              <a:gd name="connsiteX17" fmla="*/ 5579833 w 6096000"/>
              <a:gd name="connsiteY17" fmla="*/ 6566673 h 6858000"/>
              <a:gd name="connsiteX18" fmla="*/ 5577773 w 6096000"/>
              <a:gd name="connsiteY18" fmla="*/ 6558352 h 6858000"/>
              <a:gd name="connsiteX19" fmla="*/ 5586015 w 6096000"/>
              <a:gd name="connsiteY19" fmla="*/ 6454339 h 6858000"/>
              <a:gd name="connsiteX20" fmla="*/ 5590136 w 6096000"/>
              <a:gd name="connsiteY20" fmla="*/ 6446018 h 6858000"/>
              <a:gd name="connsiteX21" fmla="*/ 4772401 w 6096000"/>
              <a:gd name="connsiteY21" fmla="*/ 6406275 h 6858000"/>
              <a:gd name="connsiteX22" fmla="*/ 4772401 w 6096000"/>
              <a:gd name="connsiteY22" fmla="*/ 6449478 h 6858000"/>
              <a:gd name="connsiteX23" fmla="*/ 4724512 w 6096000"/>
              <a:gd name="connsiteY23" fmla="*/ 6457707 h 6858000"/>
              <a:gd name="connsiteX24" fmla="*/ 4705773 w 6096000"/>
              <a:gd name="connsiteY24" fmla="*/ 6433020 h 6858000"/>
              <a:gd name="connsiteX25" fmla="*/ 4730759 w 6096000"/>
              <a:gd name="connsiteY25" fmla="*/ 6408333 h 6858000"/>
              <a:gd name="connsiteX26" fmla="*/ 4422900 w 6096000"/>
              <a:gd name="connsiteY26" fmla="*/ 6336141 h 6858000"/>
              <a:gd name="connsiteX27" fmla="*/ 4463811 w 6096000"/>
              <a:gd name="connsiteY27" fmla="*/ 6396340 h 6858000"/>
              <a:gd name="connsiteX28" fmla="*/ 4422900 w 6096000"/>
              <a:gd name="connsiteY28" fmla="*/ 6456538 h 6858000"/>
              <a:gd name="connsiteX29" fmla="*/ 4381988 w 6096000"/>
              <a:gd name="connsiteY29" fmla="*/ 6396340 h 6858000"/>
              <a:gd name="connsiteX30" fmla="*/ 4422900 w 6096000"/>
              <a:gd name="connsiteY30" fmla="*/ 6336141 h 6858000"/>
              <a:gd name="connsiteX31" fmla="*/ 5577123 w 6096000"/>
              <a:gd name="connsiteY31" fmla="*/ 6327829 h 6858000"/>
              <a:gd name="connsiteX32" fmla="*/ 5586116 w 6096000"/>
              <a:gd name="connsiteY32" fmla="*/ 6328868 h 6858000"/>
              <a:gd name="connsiteX33" fmla="*/ 5612840 w 6096000"/>
              <a:gd name="connsiteY33" fmla="*/ 6380819 h 6858000"/>
              <a:gd name="connsiteX34" fmla="*/ 5553226 w 6096000"/>
              <a:gd name="connsiteY34" fmla="*/ 6439004 h 6858000"/>
              <a:gd name="connsiteX35" fmla="*/ 5493612 w 6096000"/>
              <a:gd name="connsiteY35" fmla="*/ 6380819 h 6858000"/>
              <a:gd name="connsiteX36" fmla="*/ 5520336 w 6096000"/>
              <a:gd name="connsiteY36" fmla="*/ 6330947 h 6858000"/>
              <a:gd name="connsiteX37" fmla="*/ 5536781 w 6096000"/>
              <a:gd name="connsiteY37" fmla="*/ 6333024 h 6858000"/>
              <a:gd name="connsiteX38" fmla="*/ 5534725 w 6096000"/>
              <a:gd name="connsiteY38" fmla="*/ 6349649 h 6858000"/>
              <a:gd name="connsiteX39" fmla="*/ 5518280 w 6096000"/>
              <a:gd name="connsiteY39" fmla="*/ 6380819 h 6858000"/>
              <a:gd name="connsiteX40" fmla="*/ 5553226 w 6096000"/>
              <a:gd name="connsiteY40" fmla="*/ 6416146 h 6858000"/>
              <a:gd name="connsiteX41" fmla="*/ 5588172 w 6096000"/>
              <a:gd name="connsiteY41" fmla="*/ 6380819 h 6858000"/>
              <a:gd name="connsiteX42" fmla="*/ 5571727 w 6096000"/>
              <a:gd name="connsiteY42" fmla="*/ 6349649 h 6858000"/>
              <a:gd name="connsiteX43" fmla="*/ 5569671 w 6096000"/>
              <a:gd name="connsiteY43" fmla="*/ 6333024 h 6858000"/>
              <a:gd name="connsiteX44" fmla="*/ 5577123 w 6096000"/>
              <a:gd name="connsiteY44" fmla="*/ 6327829 h 6858000"/>
              <a:gd name="connsiteX45" fmla="*/ 5726057 w 6096000"/>
              <a:gd name="connsiteY45" fmla="*/ 6312763 h 6858000"/>
              <a:gd name="connsiteX46" fmla="*/ 5730190 w 6096000"/>
              <a:gd name="connsiteY46" fmla="*/ 6318992 h 6858000"/>
              <a:gd name="connsiteX47" fmla="*/ 5730190 w 6096000"/>
              <a:gd name="connsiteY47" fmla="*/ 6443559 h 6858000"/>
              <a:gd name="connsiteX48" fmla="*/ 5726057 w 6096000"/>
              <a:gd name="connsiteY48" fmla="*/ 6449787 h 6858000"/>
              <a:gd name="connsiteX49" fmla="*/ 5717791 w 6096000"/>
              <a:gd name="connsiteY49" fmla="*/ 6447711 h 6858000"/>
              <a:gd name="connsiteX50" fmla="*/ 5633066 w 6096000"/>
              <a:gd name="connsiteY50" fmla="*/ 6389579 h 6858000"/>
              <a:gd name="connsiteX51" fmla="*/ 5626867 w 6096000"/>
              <a:gd name="connsiteY51" fmla="*/ 6381275 h 6858000"/>
              <a:gd name="connsiteX52" fmla="*/ 5633066 w 6096000"/>
              <a:gd name="connsiteY52" fmla="*/ 6372971 h 6858000"/>
              <a:gd name="connsiteX53" fmla="*/ 5717791 w 6096000"/>
              <a:gd name="connsiteY53" fmla="*/ 6314840 h 6858000"/>
              <a:gd name="connsiteX54" fmla="*/ 5726057 w 6096000"/>
              <a:gd name="connsiteY54" fmla="*/ 6312763 h 6858000"/>
              <a:gd name="connsiteX55" fmla="*/ 5380229 w 6096000"/>
              <a:gd name="connsiteY55" fmla="*/ 6312763 h 6858000"/>
              <a:gd name="connsiteX56" fmla="*/ 5388412 w 6096000"/>
              <a:gd name="connsiteY56" fmla="*/ 6316915 h 6858000"/>
              <a:gd name="connsiteX57" fmla="*/ 5472280 w 6096000"/>
              <a:gd name="connsiteY57" fmla="*/ 6372971 h 6858000"/>
              <a:gd name="connsiteX58" fmla="*/ 5478417 w 6096000"/>
              <a:gd name="connsiteY58" fmla="*/ 6381275 h 6858000"/>
              <a:gd name="connsiteX59" fmla="*/ 5472280 w 6096000"/>
              <a:gd name="connsiteY59" fmla="*/ 6389579 h 6858000"/>
              <a:gd name="connsiteX60" fmla="*/ 5388412 w 6096000"/>
              <a:gd name="connsiteY60" fmla="*/ 6447711 h 6858000"/>
              <a:gd name="connsiteX61" fmla="*/ 5380229 w 6096000"/>
              <a:gd name="connsiteY61" fmla="*/ 6449787 h 6858000"/>
              <a:gd name="connsiteX62" fmla="*/ 5376138 w 6096000"/>
              <a:gd name="connsiteY62" fmla="*/ 6443559 h 6858000"/>
              <a:gd name="connsiteX63" fmla="*/ 5376138 w 6096000"/>
              <a:gd name="connsiteY63" fmla="*/ 6318992 h 6858000"/>
              <a:gd name="connsiteX64" fmla="*/ 5380229 w 6096000"/>
              <a:gd name="connsiteY64" fmla="*/ 6312763 h 6858000"/>
              <a:gd name="connsiteX65" fmla="*/ 4992184 w 6096000"/>
              <a:gd name="connsiteY65" fmla="*/ 6302243 h 6858000"/>
              <a:gd name="connsiteX66" fmla="*/ 4986024 w 6096000"/>
              <a:gd name="connsiteY66" fmla="*/ 6304321 h 6858000"/>
              <a:gd name="connsiteX67" fmla="*/ 4983972 w 6096000"/>
              <a:gd name="connsiteY67" fmla="*/ 6310551 h 6858000"/>
              <a:gd name="connsiteX68" fmla="*/ 5025033 w 6096000"/>
              <a:gd name="connsiteY68" fmla="*/ 6468402 h 6858000"/>
              <a:gd name="connsiteX69" fmla="*/ 5049670 w 6096000"/>
              <a:gd name="connsiteY69" fmla="*/ 6489171 h 6858000"/>
              <a:gd name="connsiteX70" fmla="*/ 5057882 w 6096000"/>
              <a:gd name="connsiteY70" fmla="*/ 6489171 h 6858000"/>
              <a:gd name="connsiteX71" fmla="*/ 5053776 w 6096000"/>
              <a:gd name="connsiteY71" fmla="*/ 6497479 h 6858000"/>
              <a:gd name="connsiteX72" fmla="*/ 5053776 w 6096000"/>
              <a:gd name="connsiteY72" fmla="*/ 6499556 h 6858000"/>
              <a:gd name="connsiteX73" fmla="*/ 5029139 w 6096000"/>
              <a:gd name="connsiteY73" fmla="*/ 6518249 h 6858000"/>
              <a:gd name="connsiteX74" fmla="*/ 4994237 w 6096000"/>
              <a:gd name="connsiteY74" fmla="*/ 6516172 h 6858000"/>
              <a:gd name="connsiteX75" fmla="*/ 4988078 w 6096000"/>
              <a:gd name="connsiteY75" fmla="*/ 6518249 h 6858000"/>
              <a:gd name="connsiteX76" fmla="*/ 4986024 w 6096000"/>
              <a:gd name="connsiteY76" fmla="*/ 6522403 h 6858000"/>
              <a:gd name="connsiteX77" fmla="*/ 4986024 w 6096000"/>
              <a:gd name="connsiteY77" fmla="*/ 6541096 h 6858000"/>
              <a:gd name="connsiteX78" fmla="*/ 4992184 w 6096000"/>
              <a:gd name="connsiteY78" fmla="*/ 6547327 h 6858000"/>
              <a:gd name="connsiteX79" fmla="*/ 5039404 w 6096000"/>
              <a:gd name="connsiteY79" fmla="*/ 6553557 h 6858000"/>
              <a:gd name="connsiteX80" fmla="*/ 5041458 w 6096000"/>
              <a:gd name="connsiteY80" fmla="*/ 6553557 h 6858000"/>
              <a:gd name="connsiteX81" fmla="*/ 5094838 w 6096000"/>
              <a:gd name="connsiteY81" fmla="*/ 6501633 h 6858000"/>
              <a:gd name="connsiteX82" fmla="*/ 5127687 w 6096000"/>
              <a:gd name="connsiteY82" fmla="*/ 6372861 h 6858000"/>
              <a:gd name="connsiteX83" fmla="*/ 5140005 w 6096000"/>
              <a:gd name="connsiteY83" fmla="*/ 6331321 h 6858000"/>
              <a:gd name="connsiteX84" fmla="*/ 5144111 w 6096000"/>
              <a:gd name="connsiteY84" fmla="*/ 6310551 h 6858000"/>
              <a:gd name="connsiteX85" fmla="*/ 5142058 w 6096000"/>
              <a:gd name="connsiteY85" fmla="*/ 6304321 h 6858000"/>
              <a:gd name="connsiteX86" fmla="*/ 5137952 w 6096000"/>
              <a:gd name="connsiteY86" fmla="*/ 6302243 h 6858000"/>
              <a:gd name="connsiteX87" fmla="*/ 5109209 w 6096000"/>
              <a:gd name="connsiteY87" fmla="*/ 6302243 h 6858000"/>
              <a:gd name="connsiteX88" fmla="*/ 5103050 w 6096000"/>
              <a:gd name="connsiteY88" fmla="*/ 6306398 h 6858000"/>
              <a:gd name="connsiteX89" fmla="*/ 5066094 w 6096000"/>
              <a:gd name="connsiteY89" fmla="*/ 6447632 h 6858000"/>
              <a:gd name="connsiteX90" fmla="*/ 5064041 w 6096000"/>
              <a:gd name="connsiteY90" fmla="*/ 6447632 h 6858000"/>
              <a:gd name="connsiteX91" fmla="*/ 5025033 w 6096000"/>
              <a:gd name="connsiteY91" fmla="*/ 6306398 h 6858000"/>
              <a:gd name="connsiteX92" fmla="*/ 5018874 w 6096000"/>
              <a:gd name="connsiteY92" fmla="*/ 6302243 h 6858000"/>
              <a:gd name="connsiteX93" fmla="*/ 4992184 w 6096000"/>
              <a:gd name="connsiteY93" fmla="*/ 6302243 h 6858000"/>
              <a:gd name="connsiteX94" fmla="*/ 4952412 w 6096000"/>
              <a:gd name="connsiteY94" fmla="*/ 6299906 h 6858000"/>
              <a:gd name="connsiteX95" fmla="*/ 4903317 w 6096000"/>
              <a:gd name="connsiteY95" fmla="*/ 6320715 h 6858000"/>
              <a:gd name="connsiteX96" fmla="*/ 4903317 w 6096000"/>
              <a:gd name="connsiteY96" fmla="*/ 6308230 h 6858000"/>
              <a:gd name="connsiteX97" fmla="*/ 4897181 w 6096000"/>
              <a:gd name="connsiteY97" fmla="*/ 6301987 h 6858000"/>
              <a:gd name="connsiteX98" fmla="*/ 4868542 w 6096000"/>
              <a:gd name="connsiteY98" fmla="*/ 6301987 h 6858000"/>
              <a:gd name="connsiteX99" fmla="*/ 4862406 w 6096000"/>
              <a:gd name="connsiteY99" fmla="*/ 6308230 h 6858000"/>
              <a:gd name="connsiteX100" fmla="*/ 4862406 w 6096000"/>
              <a:gd name="connsiteY100" fmla="*/ 6483025 h 6858000"/>
              <a:gd name="connsiteX101" fmla="*/ 4868542 w 6096000"/>
              <a:gd name="connsiteY101" fmla="*/ 6489268 h 6858000"/>
              <a:gd name="connsiteX102" fmla="*/ 4897181 w 6096000"/>
              <a:gd name="connsiteY102" fmla="*/ 6489268 h 6858000"/>
              <a:gd name="connsiteX103" fmla="*/ 4903317 w 6096000"/>
              <a:gd name="connsiteY103" fmla="*/ 6483025 h 6858000"/>
              <a:gd name="connsiteX104" fmla="*/ 4903317 w 6096000"/>
              <a:gd name="connsiteY104" fmla="*/ 6362333 h 6858000"/>
              <a:gd name="connsiteX105" fmla="*/ 4954457 w 6096000"/>
              <a:gd name="connsiteY105" fmla="*/ 6339443 h 6858000"/>
              <a:gd name="connsiteX106" fmla="*/ 4960594 w 6096000"/>
              <a:gd name="connsiteY106" fmla="*/ 6333200 h 6858000"/>
              <a:gd name="connsiteX107" fmla="*/ 4960594 w 6096000"/>
              <a:gd name="connsiteY107" fmla="*/ 6306149 h 6858000"/>
              <a:gd name="connsiteX108" fmla="*/ 4958548 w 6096000"/>
              <a:gd name="connsiteY108" fmla="*/ 6301987 h 6858000"/>
              <a:gd name="connsiteX109" fmla="*/ 4952412 w 6096000"/>
              <a:gd name="connsiteY109" fmla="*/ 6299906 h 6858000"/>
              <a:gd name="connsiteX110" fmla="*/ 4751504 w 6096000"/>
              <a:gd name="connsiteY110" fmla="*/ 6296399 h 6858000"/>
              <a:gd name="connsiteX111" fmla="*/ 4681148 w 6096000"/>
              <a:gd name="connsiteY111" fmla="*/ 6304717 h 6858000"/>
              <a:gd name="connsiteX112" fmla="*/ 4674940 w 6096000"/>
              <a:gd name="connsiteY112" fmla="*/ 6310955 h 6858000"/>
              <a:gd name="connsiteX113" fmla="*/ 4677009 w 6096000"/>
              <a:gd name="connsiteY113" fmla="*/ 6335908 h 6858000"/>
              <a:gd name="connsiteX114" fmla="*/ 4679079 w 6096000"/>
              <a:gd name="connsiteY114" fmla="*/ 6340067 h 6858000"/>
              <a:gd name="connsiteX115" fmla="*/ 4683217 w 6096000"/>
              <a:gd name="connsiteY115" fmla="*/ 6342146 h 6858000"/>
              <a:gd name="connsiteX116" fmla="*/ 4749434 w 6096000"/>
              <a:gd name="connsiteY116" fmla="*/ 6337987 h 6858000"/>
              <a:gd name="connsiteX117" fmla="*/ 4772196 w 6096000"/>
              <a:gd name="connsiteY117" fmla="*/ 6360861 h 6858000"/>
              <a:gd name="connsiteX118" fmla="*/ 4772196 w 6096000"/>
              <a:gd name="connsiteY118" fmla="*/ 6373337 h 6858000"/>
              <a:gd name="connsiteX119" fmla="*/ 4726672 w 6096000"/>
              <a:gd name="connsiteY119" fmla="*/ 6377496 h 6858000"/>
              <a:gd name="connsiteX120" fmla="*/ 4662524 w 6096000"/>
              <a:gd name="connsiteY120" fmla="*/ 6433640 h 6858000"/>
              <a:gd name="connsiteX121" fmla="*/ 4718395 w 6096000"/>
              <a:gd name="connsiteY121" fmla="*/ 6493943 h 6858000"/>
              <a:gd name="connsiteX122" fmla="*/ 4778404 w 6096000"/>
              <a:gd name="connsiteY122" fmla="*/ 6481467 h 6858000"/>
              <a:gd name="connsiteX123" fmla="*/ 4807374 w 6096000"/>
              <a:gd name="connsiteY123" fmla="*/ 6493943 h 6858000"/>
              <a:gd name="connsiteX124" fmla="*/ 4813582 w 6096000"/>
              <a:gd name="connsiteY124" fmla="*/ 6491864 h 6858000"/>
              <a:gd name="connsiteX125" fmla="*/ 4815651 w 6096000"/>
              <a:gd name="connsiteY125" fmla="*/ 6485626 h 6858000"/>
              <a:gd name="connsiteX126" fmla="*/ 4815651 w 6096000"/>
              <a:gd name="connsiteY126" fmla="*/ 6360861 h 6858000"/>
              <a:gd name="connsiteX127" fmla="*/ 4751504 w 6096000"/>
              <a:gd name="connsiteY127" fmla="*/ 6296399 h 6858000"/>
              <a:gd name="connsiteX128" fmla="*/ 4422899 w 6096000"/>
              <a:gd name="connsiteY128" fmla="*/ 6296399 h 6858000"/>
              <a:gd name="connsiteX129" fmla="*/ 4338738 w 6096000"/>
              <a:gd name="connsiteY129" fmla="*/ 6395171 h 6858000"/>
              <a:gd name="connsiteX130" fmla="*/ 4422899 w 6096000"/>
              <a:gd name="connsiteY130" fmla="*/ 6493943 h 6858000"/>
              <a:gd name="connsiteX131" fmla="*/ 4507060 w 6096000"/>
              <a:gd name="connsiteY131" fmla="*/ 6395171 h 6858000"/>
              <a:gd name="connsiteX132" fmla="*/ 4422899 w 6096000"/>
              <a:gd name="connsiteY132" fmla="*/ 6296399 h 6858000"/>
              <a:gd name="connsiteX133" fmla="*/ 4206945 w 6096000"/>
              <a:gd name="connsiteY133" fmla="*/ 6270683 h 6858000"/>
              <a:gd name="connsiteX134" fmla="*/ 4223310 w 6096000"/>
              <a:gd name="connsiteY134" fmla="*/ 6270683 h 6858000"/>
              <a:gd name="connsiteX135" fmla="*/ 4266267 w 6096000"/>
              <a:gd name="connsiteY135" fmla="*/ 6310425 h 6858000"/>
              <a:gd name="connsiteX136" fmla="*/ 4221264 w 6096000"/>
              <a:gd name="connsiteY136" fmla="*/ 6348076 h 6858000"/>
              <a:gd name="connsiteX137" fmla="*/ 4176261 w 6096000"/>
              <a:gd name="connsiteY137" fmla="*/ 6348076 h 6858000"/>
              <a:gd name="connsiteX138" fmla="*/ 4176261 w 6096000"/>
              <a:gd name="connsiteY138" fmla="*/ 6272775 h 6858000"/>
              <a:gd name="connsiteX139" fmla="*/ 4206945 w 6096000"/>
              <a:gd name="connsiteY139" fmla="*/ 6270683 h 6858000"/>
              <a:gd name="connsiteX140" fmla="*/ 4583182 w 6096000"/>
              <a:gd name="connsiteY140" fmla="*/ 6258994 h 6858000"/>
              <a:gd name="connsiteX141" fmla="*/ 4554472 w 6096000"/>
              <a:gd name="connsiteY141" fmla="*/ 6265238 h 6858000"/>
              <a:gd name="connsiteX142" fmla="*/ 4548320 w 6096000"/>
              <a:gd name="connsiteY142" fmla="*/ 6271482 h 6858000"/>
              <a:gd name="connsiteX143" fmla="*/ 4548320 w 6096000"/>
              <a:gd name="connsiteY143" fmla="*/ 6302704 h 6858000"/>
              <a:gd name="connsiteX144" fmla="*/ 4531914 w 6096000"/>
              <a:gd name="connsiteY144" fmla="*/ 6302704 h 6858000"/>
              <a:gd name="connsiteX145" fmla="*/ 4525762 w 6096000"/>
              <a:gd name="connsiteY145" fmla="*/ 6308949 h 6858000"/>
              <a:gd name="connsiteX146" fmla="*/ 4525762 w 6096000"/>
              <a:gd name="connsiteY146" fmla="*/ 6333927 h 6858000"/>
              <a:gd name="connsiteX147" fmla="*/ 4531914 w 6096000"/>
              <a:gd name="connsiteY147" fmla="*/ 6340171 h 6858000"/>
              <a:gd name="connsiteX148" fmla="*/ 4548320 w 6096000"/>
              <a:gd name="connsiteY148" fmla="*/ 6340171 h 6858000"/>
              <a:gd name="connsiteX149" fmla="*/ 4548320 w 6096000"/>
              <a:gd name="connsiteY149" fmla="*/ 6423430 h 6858000"/>
              <a:gd name="connsiteX150" fmla="*/ 4603689 w 6096000"/>
              <a:gd name="connsiteY150" fmla="*/ 6496281 h 6858000"/>
              <a:gd name="connsiteX151" fmla="*/ 4636500 w 6096000"/>
              <a:gd name="connsiteY151" fmla="*/ 6492118 h 6858000"/>
              <a:gd name="connsiteX152" fmla="*/ 4642652 w 6096000"/>
              <a:gd name="connsiteY152" fmla="*/ 6483792 h 6858000"/>
              <a:gd name="connsiteX153" fmla="*/ 4640602 w 6096000"/>
              <a:gd name="connsiteY153" fmla="*/ 6460896 h 6858000"/>
              <a:gd name="connsiteX154" fmla="*/ 4634449 w 6096000"/>
              <a:gd name="connsiteY154" fmla="*/ 6452570 h 6858000"/>
              <a:gd name="connsiteX155" fmla="*/ 4609841 w 6096000"/>
              <a:gd name="connsiteY155" fmla="*/ 6454652 h 6858000"/>
              <a:gd name="connsiteX156" fmla="*/ 4591385 w 6096000"/>
              <a:gd name="connsiteY156" fmla="*/ 6417185 h 6858000"/>
              <a:gd name="connsiteX157" fmla="*/ 4591385 w 6096000"/>
              <a:gd name="connsiteY157" fmla="*/ 6340171 h 6858000"/>
              <a:gd name="connsiteX158" fmla="*/ 4634449 w 6096000"/>
              <a:gd name="connsiteY158" fmla="*/ 6340171 h 6858000"/>
              <a:gd name="connsiteX159" fmla="*/ 4640602 w 6096000"/>
              <a:gd name="connsiteY159" fmla="*/ 6333927 h 6858000"/>
              <a:gd name="connsiteX160" fmla="*/ 4640602 w 6096000"/>
              <a:gd name="connsiteY160" fmla="*/ 6308949 h 6858000"/>
              <a:gd name="connsiteX161" fmla="*/ 4634449 w 6096000"/>
              <a:gd name="connsiteY161" fmla="*/ 6302704 h 6858000"/>
              <a:gd name="connsiteX162" fmla="*/ 4591385 w 6096000"/>
              <a:gd name="connsiteY162" fmla="*/ 6302704 h 6858000"/>
              <a:gd name="connsiteX163" fmla="*/ 4591385 w 6096000"/>
              <a:gd name="connsiteY163" fmla="*/ 6265238 h 6858000"/>
              <a:gd name="connsiteX164" fmla="*/ 4589334 w 6096000"/>
              <a:gd name="connsiteY164" fmla="*/ 6258994 h 6858000"/>
              <a:gd name="connsiteX165" fmla="*/ 4583182 w 6096000"/>
              <a:gd name="connsiteY165" fmla="*/ 6258994 h 6858000"/>
              <a:gd name="connsiteX166" fmla="*/ 4217278 w 6096000"/>
              <a:gd name="connsiteY166" fmla="*/ 6229772 h 6858000"/>
              <a:gd name="connsiteX167" fmla="*/ 4136861 w 6096000"/>
              <a:gd name="connsiteY167" fmla="*/ 6233924 h 6858000"/>
              <a:gd name="connsiteX168" fmla="*/ 4130674 w 6096000"/>
              <a:gd name="connsiteY168" fmla="*/ 6242228 h 6858000"/>
              <a:gd name="connsiteX169" fmla="*/ 4130674 w 6096000"/>
              <a:gd name="connsiteY169" fmla="*/ 6483040 h 6858000"/>
              <a:gd name="connsiteX170" fmla="*/ 4138922 w 6096000"/>
              <a:gd name="connsiteY170" fmla="*/ 6489268 h 6858000"/>
              <a:gd name="connsiteX171" fmla="*/ 4167790 w 6096000"/>
              <a:gd name="connsiteY171" fmla="*/ 6489268 h 6858000"/>
              <a:gd name="connsiteX172" fmla="*/ 4176038 w 6096000"/>
              <a:gd name="connsiteY172" fmla="*/ 6483040 h 6858000"/>
              <a:gd name="connsiteX173" fmla="*/ 4176038 w 6096000"/>
              <a:gd name="connsiteY173" fmla="*/ 6387546 h 6858000"/>
              <a:gd name="connsiteX174" fmla="*/ 4225526 w 6096000"/>
              <a:gd name="connsiteY174" fmla="*/ 6389621 h 6858000"/>
              <a:gd name="connsiteX175" fmla="*/ 4266766 w 6096000"/>
              <a:gd name="connsiteY175" fmla="*/ 6485115 h 6858000"/>
              <a:gd name="connsiteX176" fmla="*/ 4272952 w 6096000"/>
              <a:gd name="connsiteY176" fmla="*/ 6489268 h 6858000"/>
              <a:gd name="connsiteX177" fmla="*/ 4305944 w 6096000"/>
              <a:gd name="connsiteY177" fmla="*/ 6489268 h 6858000"/>
              <a:gd name="connsiteX178" fmla="*/ 4312130 w 6096000"/>
              <a:gd name="connsiteY178" fmla="*/ 6487192 h 6858000"/>
              <a:gd name="connsiteX179" fmla="*/ 4314192 w 6096000"/>
              <a:gd name="connsiteY179" fmla="*/ 6480964 h 6858000"/>
              <a:gd name="connsiteX180" fmla="*/ 4266766 w 6096000"/>
              <a:gd name="connsiteY180" fmla="*/ 6377166 h 6858000"/>
              <a:gd name="connsiteX181" fmla="*/ 4312130 w 6096000"/>
              <a:gd name="connsiteY181" fmla="*/ 6308658 h 6858000"/>
              <a:gd name="connsiteX182" fmla="*/ 4223464 w 6096000"/>
              <a:gd name="connsiteY182" fmla="*/ 6229772 h 6858000"/>
              <a:gd name="connsiteX183" fmla="*/ 4217278 w 6096000"/>
              <a:gd name="connsiteY183" fmla="*/ 6229772 h 6858000"/>
              <a:gd name="connsiteX184" fmla="*/ 5579833 w 6096000"/>
              <a:gd name="connsiteY184" fmla="*/ 6196766 h 6858000"/>
              <a:gd name="connsiteX185" fmla="*/ 5588076 w 6096000"/>
              <a:gd name="connsiteY185" fmla="*/ 6196766 h 6858000"/>
              <a:gd name="connsiteX186" fmla="*/ 5695218 w 6096000"/>
              <a:gd name="connsiteY186" fmla="*/ 6258579 h 6858000"/>
              <a:gd name="connsiteX187" fmla="*/ 5699339 w 6096000"/>
              <a:gd name="connsiteY187" fmla="*/ 6264760 h 6858000"/>
              <a:gd name="connsiteX188" fmla="*/ 5691097 w 6096000"/>
              <a:gd name="connsiteY188" fmla="*/ 6270941 h 6858000"/>
              <a:gd name="connsiteX189" fmla="*/ 5600438 w 6096000"/>
              <a:gd name="connsiteY189" fmla="*/ 6314210 h 6858000"/>
              <a:gd name="connsiteX190" fmla="*/ 5590136 w 6096000"/>
              <a:gd name="connsiteY190" fmla="*/ 6316270 h 6858000"/>
              <a:gd name="connsiteX191" fmla="*/ 5586015 w 6096000"/>
              <a:gd name="connsiteY191" fmla="*/ 6305968 h 6858000"/>
              <a:gd name="connsiteX192" fmla="*/ 5577773 w 6096000"/>
              <a:gd name="connsiteY192" fmla="*/ 6205007 h 6858000"/>
              <a:gd name="connsiteX193" fmla="*/ 5579833 w 6096000"/>
              <a:gd name="connsiteY193" fmla="*/ 6196766 h 6858000"/>
              <a:gd name="connsiteX194" fmla="*/ 5522498 w 6096000"/>
              <a:gd name="connsiteY194" fmla="*/ 6195995 h 6858000"/>
              <a:gd name="connsiteX195" fmla="*/ 5526619 w 6096000"/>
              <a:gd name="connsiteY195" fmla="*/ 6196770 h 6858000"/>
              <a:gd name="connsiteX196" fmla="*/ 5528679 w 6096000"/>
              <a:gd name="connsiteY196" fmla="*/ 6207095 h 6858000"/>
              <a:gd name="connsiteX197" fmla="*/ 5520438 w 6096000"/>
              <a:gd name="connsiteY197" fmla="*/ 6308283 h 6858000"/>
              <a:gd name="connsiteX198" fmla="*/ 5516316 w 6096000"/>
              <a:gd name="connsiteY198" fmla="*/ 6316543 h 6858000"/>
              <a:gd name="connsiteX199" fmla="*/ 5506015 w 6096000"/>
              <a:gd name="connsiteY199" fmla="*/ 6316543 h 6858000"/>
              <a:gd name="connsiteX200" fmla="*/ 5415355 w 6096000"/>
              <a:gd name="connsiteY200" fmla="*/ 6271112 h 6858000"/>
              <a:gd name="connsiteX201" fmla="*/ 5407114 w 6096000"/>
              <a:gd name="connsiteY201" fmla="*/ 6264917 h 6858000"/>
              <a:gd name="connsiteX202" fmla="*/ 5411235 w 6096000"/>
              <a:gd name="connsiteY202" fmla="*/ 6258721 h 6858000"/>
              <a:gd name="connsiteX203" fmla="*/ 5518377 w 6096000"/>
              <a:gd name="connsiteY203" fmla="*/ 6196770 h 6858000"/>
              <a:gd name="connsiteX204" fmla="*/ 5522498 w 6096000"/>
              <a:gd name="connsiteY204" fmla="*/ 6195995 h 6858000"/>
              <a:gd name="connsiteX205" fmla="*/ 5553811 w 6096000"/>
              <a:gd name="connsiteY205" fmla="*/ 6160806 h 6858000"/>
              <a:gd name="connsiteX206" fmla="*/ 5336980 w 6096000"/>
              <a:gd name="connsiteY206" fmla="*/ 6379976 h 6858000"/>
              <a:gd name="connsiteX207" fmla="*/ 5553811 w 6096000"/>
              <a:gd name="connsiteY207" fmla="*/ 6599145 h 6858000"/>
              <a:gd name="connsiteX208" fmla="*/ 5770643 w 6096000"/>
              <a:gd name="connsiteY208" fmla="*/ 6379976 h 6858000"/>
              <a:gd name="connsiteX209" fmla="*/ 5553811 w 6096000"/>
              <a:gd name="connsiteY209" fmla="*/ 6160806 h 6858000"/>
              <a:gd name="connsiteX210" fmla="*/ 5553226 w 6096000"/>
              <a:gd name="connsiteY210" fmla="*/ 6129247 h 6858000"/>
              <a:gd name="connsiteX211" fmla="*/ 5799865 w 6096000"/>
              <a:gd name="connsiteY211" fmla="*/ 6378808 h 6858000"/>
              <a:gd name="connsiteX212" fmla="*/ 5553226 w 6096000"/>
              <a:gd name="connsiteY212" fmla="*/ 6628369 h 6858000"/>
              <a:gd name="connsiteX213" fmla="*/ 5306588 w 6096000"/>
              <a:gd name="connsiteY213" fmla="*/ 6378808 h 6858000"/>
              <a:gd name="connsiteX214" fmla="*/ 5553226 w 6096000"/>
              <a:gd name="connsiteY214" fmla="*/ 6129247 h 6858000"/>
              <a:gd name="connsiteX215" fmla="*/ 5540303 w 6096000"/>
              <a:gd name="connsiteY215" fmla="*/ 6050671 h 6858000"/>
              <a:gd name="connsiteX216" fmla="*/ 5527964 w 6096000"/>
              <a:gd name="connsiteY216" fmla="*/ 6100554 h 6858000"/>
              <a:gd name="connsiteX217" fmla="*/ 5505342 w 6096000"/>
              <a:gd name="connsiteY217" fmla="*/ 6104711 h 6858000"/>
              <a:gd name="connsiteX218" fmla="*/ 5478607 w 6096000"/>
              <a:gd name="connsiteY218" fmla="*/ 6058985 h 6858000"/>
              <a:gd name="connsiteX219" fmla="*/ 5478607 w 6096000"/>
              <a:gd name="connsiteY219" fmla="*/ 6056906 h 6858000"/>
              <a:gd name="connsiteX220" fmla="*/ 5476550 w 6096000"/>
              <a:gd name="connsiteY220" fmla="*/ 6058985 h 6858000"/>
              <a:gd name="connsiteX221" fmla="*/ 5455985 w 6096000"/>
              <a:gd name="connsiteY221" fmla="*/ 6063142 h 6858000"/>
              <a:gd name="connsiteX222" fmla="*/ 5455985 w 6096000"/>
              <a:gd name="connsiteY222" fmla="*/ 6065220 h 6858000"/>
              <a:gd name="connsiteX223" fmla="*/ 5451872 w 6096000"/>
              <a:gd name="connsiteY223" fmla="*/ 6090162 h 6858000"/>
              <a:gd name="connsiteX224" fmla="*/ 5455985 w 6096000"/>
              <a:gd name="connsiteY224" fmla="*/ 6117182 h 6858000"/>
              <a:gd name="connsiteX225" fmla="*/ 5435420 w 6096000"/>
              <a:gd name="connsiteY225" fmla="*/ 6125495 h 6858000"/>
              <a:gd name="connsiteX226" fmla="*/ 5398402 w 6096000"/>
              <a:gd name="connsiteY226" fmla="*/ 6090162 h 6858000"/>
              <a:gd name="connsiteX227" fmla="*/ 5398402 w 6096000"/>
              <a:gd name="connsiteY227" fmla="*/ 6088083 h 6858000"/>
              <a:gd name="connsiteX228" fmla="*/ 5396346 w 6096000"/>
              <a:gd name="connsiteY228" fmla="*/ 6088083 h 6858000"/>
              <a:gd name="connsiteX229" fmla="*/ 5377837 w 6096000"/>
              <a:gd name="connsiteY229" fmla="*/ 6100554 h 6858000"/>
              <a:gd name="connsiteX230" fmla="*/ 5377837 w 6096000"/>
              <a:gd name="connsiteY230" fmla="*/ 6102632 h 6858000"/>
              <a:gd name="connsiteX231" fmla="*/ 5390176 w 6096000"/>
              <a:gd name="connsiteY231" fmla="*/ 6152515 h 6858000"/>
              <a:gd name="connsiteX232" fmla="*/ 5373724 w 6096000"/>
              <a:gd name="connsiteY232" fmla="*/ 6164986 h 6858000"/>
              <a:gd name="connsiteX233" fmla="*/ 5330536 w 6096000"/>
              <a:gd name="connsiteY233" fmla="*/ 6137966 h 6858000"/>
              <a:gd name="connsiteX234" fmla="*/ 5328480 w 6096000"/>
              <a:gd name="connsiteY234" fmla="*/ 6137966 h 6858000"/>
              <a:gd name="connsiteX235" fmla="*/ 5328480 w 6096000"/>
              <a:gd name="connsiteY235" fmla="*/ 6140044 h 6858000"/>
              <a:gd name="connsiteX236" fmla="*/ 5312027 w 6096000"/>
              <a:gd name="connsiteY236" fmla="*/ 6154594 h 6858000"/>
              <a:gd name="connsiteX237" fmla="*/ 5312027 w 6096000"/>
              <a:gd name="connsiteY237" fmla="*/ 6156672 h 6858000"/>
              <a:gd name="connsiteX238" fmla="*/ 5338763 w 6096000"/>
              <a:gd name="connsiteY238" fmla="*/ 6202398 h 6858000"/>
              <a:gd name="connsiteX239" fmla="*/ 5324366 w 6096000"/>
              <a:gd name="connsiteY239" fmla="*/ 6219026 h 6858000"/>
              <a:gd name="connsiteX240" fmla="*/ 5275010 w 6096000"/>
              <a:gd name="connsiteY240" fmla="*/ 6206555 h 6858000"/>
              <a:gd name="connsiteX241" fmla="*/ 5272953 w 6096000"/>
              <a:gd name="connsiteY241" fmla="*/ 6206555 h 6858000"/>
              <a:gd name="connsiteX242" fmla="*/ 5262671 w 6096000"/>
              <a:gd name="connsiteY242" fmla="*/ 6225261 h 6858000"/>
              <a:gd name="connsiteX243" fmla="*/ 5262671 w 6096000"/>
              <a:gd name="connsiteY243" fmla="*/ 6227340 h 6858000"/>
              <a:gd name="connsiteX244" fmla="*/ 5299688 w 6096000"/>
              <a:gd name="connsiteY244" fmla="*/ 6264752 h 6858000"/>
              <a:gd name="connsiteX245" fmla="*/ 5291462 w 6096000"/>
              <a:gd name="connsiteY245" fmla="*/ 6283458 h 6858000"/>
              <a:gd name="connsiteX246" fmla="*/ 5240049 w 6096000"/>
              <a:gd name="connsiteY246" fmla="*/ 6283458 h 6858000"/>
              <a:gd name="connsiteX247" fmla="*/ 5237992 w 6096000"/>
              <a:gd name="connsiteY247" fmla="*/ 6283458 h 6858000"/>
              <a:gd name="connsiteX248" fmla="*/ 5237992 w 6096000"/>
              <a:gd name="connsiteY248" fmla="*/ 6285536 h 6858000"/>
              <a:gd name="connsiteX249" fmla="*/ 5231823 w 6096000"/>
              <a:gd name="connsiteY249" fmla="*/ 6306320 h 6858000"/>
              <a:gd name="connsiteX250" fmla="*/ 5233879 w 6096000"/>
              <a:gd name="connsiteY250" fmla="*/ 6308399 h 6858000"/>
              <a:gd name="connsiteX251" fmla="*/ 5277066 w 6096000"/>
              <a:gd name="connsiteY251" fmla="*/ 6333340 h 6858000"/>
              <a:gd name="connsiteX252" fmla="*/ 5275010 w 6096000"/>
              <a:gd name="connsiteY252" fmla="*/ 6356204 h 6858000"/>
              <a:gd name="connsiteX253" fmla="*/ 5225653 w 6096000"/>
              <a:gd name="connsiteY253" fmla="*/ 6368675 h 6858000"/>
              <a:gd name="connsiteX254" fmla="*/ 5223596 w 6096000"/>
              <a:gd name="connsiteY254" fmla="*/ 6368675 h 6858000"/>
              <a:gd name="connsiteX255" fmla="*/ 5223596 w 6096000"/>
              <a:gd name="connsiteY255" fmla="*/ 6370752 h 6858000"/>
              <a:gd name="connsiteX256" fmla="*/ 5223596 w 6096000"/>
              <a:gd name="connsiteY256" fmla="*/ 6381145 h 6858000"/>
              <a:gd name="connsiteX257" fmla="*/ 5223596 w 6096000"/>
              <a:gd name="connsiteY257" fmla="*/ 6391537 h 6858000"/>
              <a:gd name="connsiteX258" fmla="*/ 5223596 w 6096000"/>
              <a:gd name="connsiteY258" fmla="*/ 6393616 h 6858000"/>
              <a:gd name="connsiteX259" fmla="*/ 5225653 w 6096000"/>
              <a:gd name="connsiteY259" fmla="*/ 6393616 h 6858000"/>
              <a:gd name="connsiteX260" fmla="*/ 5275010 w 6096000"/>
              <a:gd name="connsiteY260" fmla="*/ 6406087 h 6858000"/>
              <a:gd name="connsiteX261" fmla="*/ 5279123 w 6096000"/>
              <a:gd name="connsiteY261" fmla="*/ 6428949 h 6858000"/>
              <a:gd name="connsiteX262" fmla="*/ 5233879 w 6096000"/>
              <a:gd name="connsiteY262" fmla="*/ 6455969 h 6858000"/>
              <a:gd name="connsiteX263" fmla="*/ 5231823 w 6096000"/>
              <a:gd name="connsiteY263" fmla="*/ 6455969 h 6858000"/>
              <a:gd name="connsiteX264" fmla="*/ 5231823 w 6096000"/>
              <a:gd name="connsiteY264" fmla="*/ 6458048 h 6858000"/>
              <a:gd name="connsiteX265" fmla="*/ 5237992 w 6096000"/>
              <a:gd name="connsiteY265" fmla="*/ 6478833 h 6858000"/>
              <a:gd name="connsiteX266" fmla="*/ 5240049 w 6096000"/>
              <a:gd name="connsiteY266" fmla="*/ 6478833 h 6858000"/>
              <a:gd name="connsiteX267" fmla="*/ 5291462 w 6096000"/>
              <a:gd name="connsiteY267" fmla="*/ 6478833 h 6858000"/>
              <a:gd name="connsiteX268" fmla="*/ 5299688 w 6096000"/>
              <a:gd name="connsiteY268" fmla="*/ 6499616 h 6858000"/>
              <a:gd name="connsiteX269" fmla="*/ 5262671 w 6096000"/>
              <a:gd name="connsiteY269" fmla="*/ 6537029 h 6858000"/>
              <a:gd name="connsiteX270" fmla="*/ 5262671 w 6096000"/>
              <a:gd name="connsiteY270" fmla="*/ 6539107 h 6858000"/>
              <a:gd name="connsiteX271" fmla="*/ 5275010 w 6096000"/>
              <a:gd name="connsiteY271" fmla="*/ 6557813 h 6858000"/>
              <a:gd name="connsiteX272" fmla="*/ 5326423 w 6096000"/>
              <a:gd name="connsiteY272" fmla="*/ 6543265 h 6858000"/>
              <a:gd name="connsiteX273" fmla="*/ 5338763 w 6096000"/>
              <a:gd name="connsiteY273" fmla="*/ 6561971 h 6858000"/>
              <a:gd name="connsiteX274" fmla="*/ 5312027 w 6096000"/>
              <a:gd name="connsiteY274" fmla="*/ 6607697 h 6858000"/>
              <a:gd name="connsiteX275" fmla="*/ 5314084 w 6096000"/>
              <a:gd name="connsiteY275" fmla="*/ 6609774 h 6858000"/>
              <a:gd name="connsiteX276" fmla="*/ 5328480 w 6096000"/>
              <a:gd name="connsiteY276" fmla="*/ 6624324 h 6858000"/>
              <a:gd name="connsiteX277" fmla="*/ 5330536 w 6096000"/>
              <a:gd name="connsiteY277" fmla="*/ 6624324 h 6858000"/>
              <a:gd name="connsiteX278" fmla="*/ 5375780 w 6096000"/>
              <a:gd name="connsiteY278" fmla="*/ 6597304 h 6858000"/>
              <a:gd name="connsiteX279" fmla="*/ 5392233 w 6096000"/>
              <a:gd name="connsiteY279" fmla="*/ 6611853 h 6858000"/>
              <a:gd name="connsiteX280" fmla="*/ 5379894 w 6096000"/>
              <a:gd name="connsiteY280" fmla="*/ 6661736 h 6858000"/>
              <a:gd name="connsiteX281" fmla="*/ 5379894 w 6096000"/>
              <a:gd name="connsiteY281" fmla="*/ 6663815 h 6858000"/>
              <a:gd name="connsiteX282" fmla="*/ 5398402 w 6096000"/>
              <a:gd name="connsiteY282" fmla="*/ 6674206 h 6858000"/>
              <a:gd name="connsiteX283" fmla="*/ 5398402 w 6096000"/>
              <a:gd name="connsiteY283" fmla="*/ 6676285 h 6858000"/>
              <a:gd name="connsiteX284" fmla="*/ 5400459 w 6096000"/>
              <a:gd name="connsiteY284" fmla="*/ 6674206 h 6858000"/>
              <a:gd name="connsiteX285" fmla="*/ 5437476 w 6096000"/>
              <a:gd name="connsiteY285" fmla="*/ 6636795 h 6858000"/>
              <a:gd name="connsiteX286" fmla="*/ 5455985 w 6096000"/>
              <a:gd name="connsiteY286" fmla="*/ 6645109 h 6858000"/>
              <a:gd name="connsiteX287" fmla="*/ 5453928 w 6096000"/>
              <a:gd name="connsiteY287" fmla="*/ 6672129 h 6858000"/>
              <a:gd name="connsiteX288" fmla="*/ 5455985 w 6096000"/>
              <a:gd name="connsiteY288" fmla="*/ 6697070 h 6858000"/>
              <a:gd name="connsiteX289" fmla="*/ 5455985 w 6096000"/>
              <a:gd name="connsiteY289" fmla="*/ 6699148 h 6858000"/>
              <a:gd name="connsiteX290" fmla="*/ 5458042 w 6096000"/>
              <a:gd name="connsiteY290" fmla="*/ 6699148 h 6858000"/>
              <a:gd name="connsiteX291" fmla="*/ 5478607 w 6096000"/>
              <a:gd name="connsiteY291" fmla="*/ 6705383 h 6858000"/>
              <a:gd name="connsiteX292" fmla="*/ 5480663 w 6096000"/>
              <a:gd name="connsiteY292" fmla="*/ 6705383 h 6858000"/>
              <a:gd name="connsiteX293" fmla="*/ 5505342 w 6096000"/>
              <a:gd name="connsiteY293" fmla="*/ 6659658 h 6858000"/>
              <a:gd name="connsiteX294" fmla="*/ 5527964 w 6096000"/>
              <a:gd name="connsiteY294" fmla="*/ 6661736 h 6858000"/>
              <a:gd name="connsiteX295" fmla="*/ 5540303 w 6096000"/>
              <a:gd name="connsiteY295" fmla="*/ 6713697 h 6858000"/>
              <a:gd name="connsiteX296" fmla="*/ 5542359 w 6096000"/>
              <a:gd name="connsiteY296" fmla="*/ 6713697 h 6858000"/>
              <a:gd name="connsiteX297" fmla="*/ 5562925 w 6096000"/>
              <a:gd name="connsiteY297" fmla="*/ 6713697 h 6858000"/>
              <a:gd name="connsiteX298" fmla="*/ 5564982 w 6096000"/>
              <a:gd name="connsiteY298" fmla="*/ 6713697 h 6858000"/>
              <a:gd name="connsiteX299" fmla="*/ 5579378 w 6096000"/>
              <a:gd name="connsiteY299" fmla="*/ 6661736 h 6858000"/>
              <a:gd name="connsiteX300" fmla="*/ 5599943 w 6096000"/>
              <a:gd name="connsiteY300" fmla="*/ 6659658 h 6858000"/>
              <a:gd name="connsiteX301" fmla="*/ 5626678 w 6096000"/>
              <a:gd name="connsiteY301" fmla="*/ 6705383 h 6858000"/>
              <a:gd name="connsiteX302" fmla="*/ 5647243 w 6096000"/>
              <a:gd name="connsiteY302" fmla="*/ 6699148 h 6858000"/>
              <a:gd name="connsiteX303" fmla="*/ 5649300 w 6096000"/>
              <a:gd name="connsiteY303" fmla="*/ 6699148 h 6858000"/>
              <a:gd name="connsiteX304" fmla="*/ 5651356 w 6096000"/>
              <a:gd name="connsiteY304" fmla="*/ 6672129 h 6858000"/>
              <a:gd name="connsiteX305" fmla="*/ 5649300 w 6096000"/>
              <a:gd name="connsiteY305" fmla="*/ 6645109 h 6858000"/>
              <a:gd name="connsiteX306" fmla="*/ 5669865 w 6096000"/>
              <a:gd name="connsiteY306" fmla="*/ 6636795 h 6858000"/>
              <a:gd name="connsiteX307" fmla="*/ 5706882 w 6096000"/>
              <a:gd name="connsiteY307" fmla="*/ 6674206 h 6858000"/>
              <a:gd name="connsiteX308" fmla="*/ 5725391 w 6096000"/>
              <a:gd name="connsiteY308" fmla="*/ 6663815 h 6858000"/>
              <a:gd name="connsiteX309" fmla="*/ 5727448 w 6096000"/>
              <a:gd name="connsiteY309" fmla="*/ 6661736 h 6858000"/>
              <a:gd name="connsiteX310" fmla="*/ 5727448 w 6096000"/>
              <a:gd name="connsiteY310" fmla="*/ 6659658 h 6858000"/>
              <a:gd name="connsiteX311" fmla="*/ 5713052 w 6096000"/>
              <a:gd name="connsiteY311" fmla="*/ 6611853 h 6858000"/>
              <a:gd name="connsiteX312" fmla="*/ 5729504 w 6096000"/>
              <a:gd name="connsiteY312" fmla="*/ 6597304 h 6858000"/>
              <a:gd name="connsiteX313" fmla="*/ 5774748 w 6096000"/>
              <a:gd name="connsiteY313" fmla="*/ 6624324 h 6858000"/>
              <a:gd name="connsiteX314" fmla="*/ 5776805 w 6096000"/>
              <a:gd name="connsiteY314" fmla="*/ 6624324 h 6858000"/>
              <a:gd name="connsiteX315" fmla="*/ 5791201 w 6096000"/>
              <a:gd name="connsiteY315" fmla="*/ 6607697 h 6858000"/>
              <a:gd name="connsiteX316" fmla="*/ 5793257 w 6096000"/>
              <a:gd name="connsiteY316" fmla="*/ 6607697 h 6858000"/>
              <a:gd name="connsiteX317" fmla="*/ 5766522 w 6096000"/>
              <a:gd name="connsiteY317" fmla="*/ 6561971 h 6858000"/>
              <a:gd name="connsiteX318" fmla="*/ 5778861 w 6096000"/>
              <a:gd name="connsiteY318" fmla="*/ 6543265 h 6858000"/>
              <a:gd name="connsiteX319" fmla="*/ 5830275 w 6096000"/>
              <a:gd name="connsiteY319" fmla="*/ 6557813 h 6858000"/>
              <a:gd name="connsiteX320" fmla="*/ 5832331 w 6096000"/>
              <a:gd name="connsiteY320" fmla="*/ 6555735 h 6858000"/>
              <a:gd name="connsiteX321" fmla="*/ 5842614 w 6096000"/>
              <a:gd name="connsiteY321" fmla="*/ 6537029 h 6858000"/>
              <a:gd name="connsiteX322" fmla="*/ 5842614 w 6096000"/>
              <a:gd name="connsiteY322" fmla="*/ 6534951 h 6858000"/>
              <a:gd name="connsiteX323" fmla="*/ 5805596 w 6096000"/>
              <a:gd name="connsiteY323" fmla="*/ 6499616 h 6858000"/>
              <a:gd name="connsiteX324" fmla="*/ 5813822 w 6096000"/>
              <a:gd name="connsiteY324" fmla="*/ 6478833 h 6858000"/>
              <a:gd name="connsiteX325" fmla="*/ 5865236 w 6096000"/>
              <a:gd name="connsiteY325" fmla="*/ 6478833 h 6858000"/>
              <a:gd name="connsiteX326" fmla="*/ 5867292 w 6096000"/>
              <a:gd name="connsiteY326" fmla="*/ 6478833 h 6858000"/>
              <a:gd name="connsiteX327" fmla="*/ 5871405 w 6096000"/>
              <a:gd name="connsiteY327" fmla="*/ 6458048 h 6858000"/>
              <a:gd name="connsiteX328" fmla="*/ 5871405 w 6096000"/>
              <a:gd name="connsiteY328" fmla="*/ 6455969 h 6858000"/>
              <a:gd name="connsiteX329" fmla="*/ 5826162 w 6096000"/>
              <a:gd name="connsiteY329" fmla="*/ 6428949 h 6858000"/>
              <a:gd name="connsiteX330" fmla="*/ 5830275 w 6096000"/>
              <a:gd name="connsiteY330" fmla="*/ 6408165 h 6858000"/>
              <a:gd name="connsiteX331" fmla="*/ 5879632 w 6096000"/>
              <a:gd name="connsiteY331" fmla="*/ 6393616 h 6858000"/>
              <a:gd name="connsiteX332" fmla="*/ 5881688 w 6096000"/>
              <a:gd name="connsiteY332" fmla="*/ 6393616 h 6858000"/>
              <a:gd name="connsiteX333" fmla="*/ 5881688 w 6096000"/>
              <a:gd name="connsiteY333" fmla="*/ 6381145 h 6858000"/>
              <a:gd name="connsiteX334" fmla="*/ 5881688 w 6096000"/>
              <a:gd name="connsiteY334" fmla="*/ 6370752 h 6858000"/>
              <a:gd name="connsiteX335" fmla="*/ 5879632 w 6096000"/>
              <a:gd name="connsiteY335" fmla="*/ 6370752 h 6858000"/>
              <a:gd name="connsiteX336" fmla="*/ 5830275 w 6096000"/>
              <a:gd name="connsiteY336" fmla="*/ 6356204 h 6858000"/>
              <a:gd name="connsiteX337" fmla="*/ 5828218 w 6096000"/>
              <a:gd name="connsiteY337" fmla="*/ 6335419 h 6858000"/>
              <a:gd name="connsiteX338" fmla="*/ 5871405 w 6096000"/>
              <a:gd name="connsiteY338" fmla="*/ 6308399 h 6858000"/>
              <a:gd name="connsiteX339" fmla="*/ 5873462 w 6096000"/>
              <a:gd name="connsiteY339" fmla="*/ 6308399 h 6858000"/>
              <a:gd name="connsiteX340" fmla="*/ 5873462 w 6096000"/>
              <a:gd name="connsiteY340" fmla="*/ 6306320 h 6858000"/>
              <a:gd name="connsiteX341" fmla="*/ 5867292 w 6096000"/>
              <a:gd name="connsiteY341" fmla="*/ 6285536 h 6858000"/>
              <a:gd name="connsiteX342" fmla="*/ 5865236 w 6096000"/>
              <a:gd name="connsiteY342" fmla="*/ 6285536 h 6858000"/>
              <a:gd name="connsiteX343" fmla="*/ 5813822 w 6096000"/>
              <a:gd name="connsiteY343" fmla="*/ 6285536 h 6858000"/>
              <a:gd name="connsiteX344" fmla="*/ 5805596 w 6096000"/>
              <a:gd name="connsiteY344" fmla="*/ 6264752 h 6858000"/>
              <a:gd name="connsiteX345" fmla="*/ 5842614 w 6096000"/>
              <a:gd name="connsiteY345" fmla="*/ 6227340 h 6858000"/>
              <a:gd name="connsiteX346" fmla="*/ 5842614 w 6096000"/>
              <a:gd name="connsiteY346" fmla="*/ 6225261 h 6858000"/>
              <a:gd name="connsiteX347" fmla="*/ 5832331 w 6096000"/>
              <a:gd name="connsiteY347" fmla="*/ 6206555 h 6858000"/>
              <a:gd name="connsiteX348" fmla="*/ 5830275 w 6096000"/>
              <a:gd name="connsiteY348" fmla="*/ 6206555 h 6858000"/>
              <a:gd name="connsiteX349" fmla="*/ 5780918 w 6096000"/>
              <a:gd name="connsiteY349" fmla="*/ 6219026 h 6858000"/>
              <a:gd name="connsiteX350" fmla="*/ 5766522 w 6096000"/>
              <a:gd name="connsiteY350" fmla="*/ 6202398 h 6858000"/>
              <a:gd name="connsiteX351" fmla="*/ 5793257 w 6096000"/>
              <a:gd name="connsiteY351" fmla="*/ 6156672 h 6858000"/>
              <a:gd name="connsiteX352" fmla="*/ 5793257 w 6096000"/>
              <a:gd name="connsiteY352" fmla="*/ 6154594 h 6858000"/>
              <a:gd name="connsiteX353" fmla="*/ 5776805 w 6096000"/>
              <a:gd name="connsiteY353" fmla="*/ 6140044 h 6858000"/>
              <a:gd name="connsiteX354" fmla="*/ 5731561 w 6096000"/>
              <a:gd name="connsiteY354" fmla="*/ 6164986 h 6858000"/>
              <a:gd name="connsiteX355" fmla="*/ 5713052 w 6096000"/>
              <a:gd name="connsiteY355" fmla="*/ 6152515 h 6858000"/>
              <a:gd name="connsiteX356" fmla="*/ 5727448 w 6096000"/>
              <a:gd name="connsiteY356" fmla="*/ 6102632 h 6858000"/>
              <a:gd name="connsiteX357" fmla="*/ 5727448 w 6096000"/>
              <a:gd name="connsiteY357" fmla="*/ 6100554 h 6858000"/>
              <a:gd name="connsiteX358" fmla="*/ 5708939 w 6096000"/>
              <a:gd name="connsiteY358" fmla="*/ 6090162 h 6858000"/>
              <a:gd name="connsiteX359" fmla="*/ 5706882 w 6096000"/>
              <a:gd name="connsiteY359" fmla="*/ 6088083 h 6858000"/>
              <a:gd name="connsiteX360" fmla="*/ 5706882 w 6096000"/>
              <a:gd name="connsiteY360" fmla="*/ 6090162 h 6858000"/>
              <a:gd name="connsiteX361" fmla="*/ 5669865 w 6096000"/>
              <a:gd name="connsiteY361" fmla="*/ 6125495 h 6858000"/>
              <a:gd name="connsiteX362" fmla="*/ 5649300 w 6096000"/>
              <a:gd name="connsiteY362" fmla="*/ 6117182 h 6858000"/>
              <a:gd name="connsiteX363" fmla="*/ 5653412 w 6096000"/>
              <a:gd name="connsiteY363" fmla="*/ 6090162 h 6858000"/>
              <a:gd name="connsiteX364" fmla="*/ 5649300 w 6096000"/>
              <a:gd name="connsiteY364" fmla="*/ 6065220 h 6858000"/>
              <a:gd name="connsiteX365" fmla="*/ 5649300 w 6096000"/>
              <a:gd name="connsiteY365" fmla="*/ 6063142 h 6858000"/>
              <a:gd name="connsiteX366" fmla="*/ 5647243 w 6096000"/>
              <a:gd name="connsiteY366" fmla="*/ 6063142 h 6858000"/>
              <a:gd name="connsiteX367" fmla="*/ 5626678 w 6096000"/>
              <a:gd name="connsiteY367" fmla="*/ 6058985 h 6858000"/>
              <a:gd name="connsiteX368" fmla="*/ 5599943 w 6096000"/>
              <a:gd name="connsiteY368" fmla="*/ 6104711 h 6858000"/>
              <a:gd name="connsiteX369" fmla="*/ 5577321 w 6096000"/>
              <a:gd name="connsiteY369" fmla="*/ 6100554 h 6858000"/>
              <a:gd name="connsiteX370" fmla="*/ 5564982 w 6096000"/>
              <a:gd name="connsiteY370" fmla="*/ 6050671 h 6858000"/>
              <a:gd name="connsiteX371" fmla="*/ 5562925 w 6096000"/>
              <a:gd name="connsiteY371" fmla="*/ 6050671 h 6858000"/>
              <a:gd name="connsiteX372" fmla="*/ 5542359 w 6096000"/>
              <a:gd name="connsiteY372" fmla="*/ 6050671 h 6858000"/>
              <a:gd name="connsiteX373" fmla="*/ 5540303 w 6096000"/>
              <a:gd name="connsiteY373" fmla="*/ 6050671 h 6858000"/>
              <a:gd name="connsiteX374" fmla="*/ 0 w 6096000"/>
              <a:gd name="connsiteY374" fmla="*/ 0 h 6858000"/>
              <a:gd name="connsiteX375" fmla="*/ 6096000 w 6096000"/>
              <a:gd name="connsiteY375" fmla="*/ 0 h 6858000"/>
              <a:gd name="connsiteX376" fmla="*/ 6096000 w 6096000"/>
              <a:gd name="connsiteY376" fmla="*/ 6858000 h 6858000"/>
              <a:gd name="connsiteX377" fmla="*/ 0 w 6096000"/>
              <a:gd name="connsiteY37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Lst>
            <a:rect l="l" t="t" r="r" b="b"/>
            <a:pathLst>
              <a:path w="6096000" h="6858000">
                <a:moveTo>
                  <a:pt x="5507402" y="6448102"/>
                </a:moveTo>
                <a:cubicBezTo>
                  <a:pt x="5511483" y="6446018"/>
                  <a:pt x="5513524" y="6446018"/>
                  <a:pt x="5517605" y="6448102"/>
                </a:cubicBezTo>
                <a:cubicBezTo>
                  <a:pt x="5519645" y="6450187"/>
                  <a:pt x="5521686" y="6452271"/>
                  <a:pt x="5521686" y="6456440"/>
                </a:cubicBezTo>
                <a:cubicBezTo>
                  <a:pt x="5527808" y="6558584"/>
                  <a:pt x="5527808" y="6558584"/>
                  <a:pt x="5527808" y="6558584"/>
                </a:cubicBezTo>
                <a:cubicBezTo>
                  <a:pt x="5529848" y="6564837"/>
                  <a:pt x="5527808" y="6566922"/>
                  <a:pt x="5525767" y="6569006"/>
                </a:cubicBezTo>
                <a:cubicBezTo>
                  <a:pt x="5523727" y="6571091"/>
                  <a:pt x="5521686" y="6569006"/>
                  <a:pt x="5519645" y="6569006"/>
                </a:cubicBezTo>
                <a:cubicBezTo>
                  <a:pt x="5474752" y="6558584"/>
                  <a:pt x="5444142" y="6539822"/>
                  <a:pt x="5413533" y="6506470"/>
                </a:cubicBezTo>
                <a:cubicBezTo>
                  <a:pt x="5411492" y="6504386"/>
                  <a:pt x="5409451" y="6502301"/>
                  <a:pt x="5409451" y="6500217"/>
                </a:cubicBezTo>
                <a:cubicBezTo>
                  <a:pt x="5409451" y="6500217"/>
                  <a:pt x="5409451" y="6500217"/>
                  <a:pt x="5409451" y="6498131"/>
                </a:cubicBezTo>
                <a:cubicBezTo>
                  <a:pt x="5409451" y="6496047"/>
                  <a:pt x="5413533" y="6493962"/>
                  <a:pt x="5415573" y="6493962"/>
                </a:cubicBezTo>
                <a:cubicBezTo>
                  <a:pt x="5507402" y="6448102"/>
                  <a:pt x="5507402" y="6448102"/>
                  <a:pt x="5507402" y="6448102"/>
                </a:cubicBezTo>
                <a:close/>
                <a:moveTo>
                  <a:pt x="5590136" y="6446018"/>
                </a:moveTo>
                <a:cubicBezTo>
                  <a:pt x="5594256" y="6446018"/>
                  <a:pt x="5596317" y="6446018"/>
                  <a:pt x="5600438" y="6446018"/>
                </a:cubicBezTo>
                <a:cubicBezTo>
                  <a:pt x="5691097" y="6491784"/>
                  <a:pt x="5691097" y="6491784"/>
                  <a:pt x="5691097" y="6491784"/>
                </a:cubicBezTo>
                <a:cubicBezTo>
                  <a:pt x="5695218" y="6493864"/>
                  <a:pt x="5697278" y="6495944"/>
                  <a:pt x="5699339" y="6498025"/>
                </a:cubicBezTo>
                <a:cubicBezTo>
                  <a:pt x="5699339" y="6500105"/>
                  <a:pt x="5697278" y="6502185"/>
                  <a:pt x="5695218" y="6504265"/>
                </a:cubicBezTo>
                <a:cubicBezTo>
                  <a:pt x="5664312" y="6537549"/>
                  <a:pt x="5631344" y="6556272"/>
                  <a:pt x="5588076" y="6566673"/>
                </a:cubicBezTo>
                <a:cubicBezTo>
                  <a:pt x="5583954" y="6568753"/>
                  <a:pt x="5581894" y="6568753"/>
                  <a:pt x="5579833" y="6566673"/>
                </a:cubicBezTo>
                <a:cubicBezTo>
                  <a:pt x="5577773" y="6564593"/>
                  <a:pt x="5577773" y="6560432"/>
                  <a:pt x="5577773" y="6558352"/>
                </a:cubicBezTo>
                <a:cubicBezTo>
                  <a:pt x="5586015" y="6454339"/>
                  <a:pt x="5586015" y="6454339"/>
                  <a:pt x="5586015" y="6454339"/>
                </a:cubicBezTo>
                <a:cubicBezTo>
                  <a:pt x="5586015" y="6452259"/>
                  <a:pt x="5588076" y="6448098"/>
                  <a:pt x="5590136" y="6446018"/>
                </a:cubicBezTo>
                <a:close/>
                <a:moveTo>
                  <a:pt x="4772401" y="6406275"/>
                </a:moveTo>
                <a:cubicBezTo>
                  <a:pt x="4772401" y="6406275"/>
                  <a:pt x="4772401" y="6406275"/>
                  <a:pt x="4772401" y="6449478"/>
                </a:cubicBezTo>
                <a:cubicBezTo>
                  <a:pt x="4772401" y="6449478"/>
                  <a:pt x="4745333" y="6457707"/>
                  <a:pt x="4724512" y="6457707"/>
                </a:cubicBezTo>
                <a:cubicBezTo>
                  <a:pt x="4707855" y="6457707"/>
                  <a:pt x="4705773" y="6441249"/>
                  <a:pt x="4705773" y="6433020"/>
                </a:cubicBezTo>
                <a:cubicBezTo>
                  <a:pt x="4705773" y="6418619"/>
                  <a:pt x="4714102" y="6410390"/>
                  <a:pt x="4730759" y="6408333"/>
                </a:cubicBezTo>
                <a:close/>
                <a:moveTo>
                  <a:pt x="4422900" y="6336141"/>
                </a:moveTo>
                <a:cubicBezTo>
                  <a:pt x="4451537" y="6336141"/>
                  <a:pt x="4463811" y="6352748"/>
                  <a:pt x="4463811" y="6396340"/>
                </a:cubicBezTo>
                <a:cubicBezTo>
                  <a:pt x="4463811" y="6433704"/>
                  <a:pt x="4457675" y="6456538"/>
                  <a:pt x="4422900" y="6456538"/>
                </a:cubicBezTo>
                <a:cubicBezTo>
                  <a:pt x="4388125" y="6456538"/>
                  <a:pt x="4381988" y="6433704"/>
                  <a:pt x="4381988" y="6396340"/>
                </a:cubicBezTo>
                <a:cubicBezTo>
                  <a:pt x="4381988" y="6352748"/>
                  <a:pt x="4392216" y="6336141"/>
                  <a:pt x="4422900" y="6336141"/>
                </a:cubicBezTo>
                <a:close/>
                <a:moveTo>
                  <a:pt x="5577123" y="6327829"/>
                </a:moveTo>
                <a:cubicBezTo>
                  <a:pt x="5579950" y="6327310"/>
                  <a:pt x="5583033" y="6327829"/>
                  <a:pt x="5586116" y="6328868"/>
                </a:cubicBezTo>
                <a:cubicBezTo>
                  <a:pt x="5602562" y="6341337"/>
                  <a:pt x="5612840" y="6360039"/>
                  <a:pt x="5612840" y="6380819"/>
                </a:cubicBezTo>
                <a:cubicBezTo>
                  <a:pt x="5612840" y="6411990"/>
                  <a:pt x="5586116" y="6439004"/>
                  <a:pt x="5553226" y="6439004"/>
                </a:cubicBezTo>
                <a:cubicBezTo>
                  <a:pt x="5520336" y="6439004"/>
                  <a:pt x="5493612" y="6411990"/>
                  <a:pt x="5493612" y="6380819"/>
                </a:cubicBezTo>
                <a:cubicBezTo>
                  <a:pt x="5493612" y="6360039"/>
                  <a:pt x="5503890" y="6341337"/>
                  <a:pt x="5520336" y="6330947"/>
                </a:cubicBezTo>
                <a:cubicBezTo>
                  <a:pt x="5526503" y="6326790"/>
                  <a:pt x="5532669" y="6326790"/>
                  <a:pt x="5536781" y="6333024"/>
                </a:cubicBezTo>
                <a:cubicBezTo>
                  <a:pt x="5540892" y="6339259"/>
                  <a:pt x="5538837" y="6345492"/>
                  <a:pt x="5534725" y="6349649"/>
                </a:cubicBezTo>
                <a:cubicBezTo>
                  <a:pt x="5524447" y="6355883"/>
                  <a:pt x="5518280" y="6368351"/>
                  <a:pt x="5518280" y="6380819"/>
                </a:cubicBezTo>
                <a:cubicBezTo>
                  <a:pt x="5518280" y="6399522"/>
                  <a:pt x="5534725" y="6416146"/>
                  <a:pt x="5553226" y="6416146"/>
                </a:cubicBezTo>
                <a:cubicBezTo>
                  <a:pt x="5571727" y="6416146"/>
                  <a:pt x="5588172" y="6399522"/>
                  <a:pt x="5588172" y="6380819"/>
                </a:cubicBezTo>
                <a:cubicBezTo>
                  <a:pt x="5588172" y="6368351"/>
                  <a:pt x="5582005" y="6355883"/>
                  <a:pt x="5571727" y="6349649"/>
                </a:cubicBezTo>
                <a:cubicBezTo>
                  <a:pt x="5567616" y="6345492"/>
                  <a:pt x="5565560" y="6339259"/>
                  <a:pt x="5569671" y="6333024"/>
                </a:cubicBezTo>
                <a:cubicBezTo>
                  <a:pt x="5571727" y="6329908"/>
                  <a:pt x="5574297" y="6328349"/>
                  <a:pt x="5577123" y="6327829"/>
                </a:cubicBezTo>
                <a:close/>
                <a:moveTo>
                  <a:pt x="5726057" y="6312763"/>
                </a:moveTo>
                <a:cubicBezTo>
                  <a:pt x="5728124" y="6312763"/>
                  <a:pt x="5730190" y="6316915"/>
                  <a:pt x="5730190" y="6318992"/>
                </a:cubicBezTo>
                <a:cubicBezTo>
                  <a:pt x="5742588" y="6362590"/>
                  <a:pt x="5742588" y="6399960"/>
                  <a:pt x="5730190" y="6443559"/>
                </a:cubicBezTo>
                <a:cubicBezTo>
                  <a:pt x="5728124" y="6447711"/>
                  <a:pt x="5728124" y="6449787"/>
                  <a:pt x="5726057" y="6449787"/>
                </a:cubicBezTo>
                <a:cubicBezTo>
                  <a:pt x="5721924" y="6451863"/>
                  <a:pt x="5719858" y="6449787"/>
                  <a:pt x="5717791" y="6447711"/>
                </a:cubicBezTo>
                <a:cubicBezTo>
                  <a:pt x="5633066" y="6389579"/>
                  <a:pt x="5633066" y="6389579"/>
                  <a:pt x="5633066" y="6389579"/>
                </a:cubicBezTo>
                <a:cubicBezTo>
                  <a:pt x="5628933" y="6387504"/>
                  <a:pt x="5626867" y="6385427"/>
                  <a:pt x="5626867" y="6381275"/>
                </a:cubicBezTo>
                <a:cubicBezTo>
                  <a:pt x="5626867" y="6379199"/>
                  <a:pt x="5628933" y="6375047"/>
                  <a:pt x="5633066" y="6372971"/>
                </a:cubicBezTo>
                <a:cubicBezTo>
                  <a:pt x="5717791" y="6314840"/>
                  <a:pt x="5717791" y="6314840"/>
                  <a:pt x="5717791" y="6314840"/>
                </a:cubicBezTo>
                <a:cubicBezTo>
                  <a:pt x="5719858" y="6312763"/>
                  <a:pt x="5723991" y="6312763"/>
                  <a:pt x="5726057" y="6312763"/>
                </a:cubicBezTo>
                <a:close/>
                <a:moveTo>
                  <a:pt x="5380229" y="6312763"/>
                </a:moveTo>
                <a:cubicBezTo>
                  <a:pt x="5384320" y="6312763"/>
                  <a:pt x="5386366" y="6314840"/>
                  <a:pt x="5388412" y="6316915"/>
                </a:cubicBezTo>
                <a:cubicBezTo>
                  <a:pt x="5472280" y="6372971"/>
                  <a:pt x="5472280" y="6372971"/>
                  <a:pt x="5472280" y="6372971"/>
                </a:cubicBezTo>
                <a:cubicBezTo>
                  <a:pt x="5476371" y="6375047"/>
                  <a:pt x="5478417" y="6379199"/>
                  <a:pt x="5478417" y="6381275"/>
                </a:cubicBezTo>
                <a:cubicBezTo>
                  <a:pt x="5478417" y="6385427"/>
                  <a:pt x="5476371" y="6387504"/>
                  <a:pt x="5472280" y="6389579"/>
                </a:cubicBezTo>
                <a:lnTo>
                  <a:pt x="5388412" y="6447711"/>
                </a:lnTo>
                <a:cubicBezTo>
                  <a:pt x="5384320" y="6449787"/>
                  <a:pt x="5382275" y="6451863"/>
                  <a:pt x="5380229" y="6449787"/>
                </a:cubicBezTo>
                <a:cubicBezTo>
                  <a:pt x="5378184" y="6449787"/>
                  <a:pt x="5376138" y="6447711"/>
                  <a:pt x="5376138" y="6443559"/>
                </a:cubicBezTo>
                <a:cubicBezTo>
                  <a:pt x="5363865" y="6399960"/>
                  <a:pt x="5363865" y="6364666"/>
                  <a:pt x="5376138" y="6318992"/>
                </a:cubicBezTo>
                <a:cubicBezTo>
                  <a:pt x="5376138" y="6316915"/>
                  <a:pt x="5378184" y="6314840"/>
                  <a:pt x="5380229" y="6312763"/>
                </a:cubicBezTo>
                <a:close/>
                <a:moveTo>
                  <a:pt x="4992184" y="6302243"/>
                </a:moveTo>
                <a:cubicBezTo>
                  <a:pt x="4990131" y="6302243"/>
                  <a:pt x="4988078" y="6302243"/>
                  <a:pt x="4986024" y="6304321"/>
                </a:cubicBezTo>
                <a:cubicBezTo>
                  <a:pt x="4983972" y="6306398"/>
                  <a:pt x="4983972" y="6308475"/>
                  <a:pt x="4983972" y="6310551"/>
                </a:cubicBezTo>
                <a:cubicBezTo>
                  <a:pt x="5025033" y="6468402"/>
                  <a:pt x="5025033" y="6468402"/>
                  <a:pt x="5025033" y="6468402"/>
                </a:cubicBezTo>
                <a:cubicBezTo>
                  <a:pt x="5027086" y="6476710"/>
                  <a:pt x="5035299" y="6489171"/>
                  <a:pt x="5049670" y="6489171"/>
                </a:cubicBezTo>
                <a:cubicBezTo>
                  <a:pt x="5057882" y="6489171"/>
                  <a:pt x="5057882" y="6489171"/>
                  <a:pt x="5057882" y="6489171"/>
                </a:cubicBezTo>
                <a:cubicBezTo>
                  <a:pt x="5055829" y="6493325"/>
                  <a:pt x="5055829" y="6495403"/>
                  <a:pt x="5053776" y="6497479"/>
                </a:cubicBezTo>
                <a:cubicBezTo>
                  <a:pt x="5053776" y="6499556"/>
                  <a:pt x="5053776" y="6499556"/>
                  <a:pt x="5053776" y="6499556"/>
                </a:cubicBezTo>
                <a:cubicBezTo>
                  <a:pt x="5051723" y="6505788"/>
                  <a:pt x="5049670" y="6518249"/>
                  <a:pt x="5029139" y="6518249"/>
                </a:cubicBezTo>
                <a:cubicBezTo>
                  <a:pt x="4994237" y="6516172"/>
                  <a:pt x="4994237" y="6516172"/>
                  <a:pt x="4994237" y="6516172"/>
                </a:cubicBezTo>
                <a:cubicBezTo>
                  <a:pt x="4992184" y="6514095"/>
                  <a:pt x="4990131" y="6516172"/>
                  <a:pt x="4988078" y="6518249"/>
                </a:cubicBezTo>
                <a:cubicBezTo>
                  <a:pt x="4986024" y="6518249"/>
                  <a:pt x="4986024" y="6520326"/>
                  <a:pt x="4986024" y="6522403"/>
                </a:cubicBezTo>
                <a:cubicBezTo>
                  <a:pt x="4986024" y="6541096"/>
                  <a:pt x="4986024" y="6541096"/>
                  <a:pt x="4986024" y="6541096"/>
                </a:cubicBezTo>
                <a:cubicBezTo>
                  <a:pt x="4986024" y="6545250"/>
                  <a:pt x="4988078" y="6547327"/>
                  <a:pt x="4992184" y="6547327"/>
                </a:cubicBezTo>
                <a:cubicBezTo>
                  <a:pt x="5002449" y="6551480"/>
                  <a:pt x="5022980" y="6553557"/>
                  <a:pt x="5039404" y="6553557"/>
                </a:cubicBezTo>
                <a:cubicBezTo>
                  <a:pt x="5039404" y="6553557"/>
                  <a:pt x="5039404" y="6553557"/>
                  <a:pt x="5041458" y="6553557"/>
                </a:cubicBezTo>
                <a:cubicBezTo>
                  <a:pt x="5068148" y="6553557"/>
                  <a:pt x="5086625" y="6536942"/>
                  <a:pt x="5094838" y="6501633"/>
                </a:cubicBezTo>
                <a:cubicBezTo>
                  <a:pt x="5105103" y="6462170"/>
                  <a:pt x="5119474" y="6410246"/>
                  <a:pt x="5127687" y="6372861"/>
                </a:cubicBezTo>
                <a:cubicBezTo>
                  <a:pt x="5131793" y="6356245"/>
                  <a:pt x="5135899" y="6341706"/>
                  <a:pt x="5140005" y="6331321"/>
                </a:cubicBezTo>
                <a:cubicBezTo>
                  <a:pt x="5144111" y="6310551"/>
                  <a:pt x="5144111" y="6310551"/>
                  <a:pt x="5144111" y="6310551"/>
                </a:cubicBezTo>
                <a:cubicBezTo>
                  <a:pt x="5144111" y="6308475"/>
                  <a:pt x="5144111" y="6306398"/>
                  <a:pt x="5142058" y="6304321"/>
                </a:cubicBezTo>
                <a:cubicBezTo>
                  <a:pt x="5142058" y="6302243"/>
                  <a:pt x="5140005" y="6302243"/>
                  <a:pt x="5137952" y="6302243"/>
                </a:cubicBezTo>
                <a:cubicBezTo>
                  <a:pt x="5109209" y="6302243"/>
                  <a:pt x="5109209" y="6302243"/>
                  <a:pt x="5109209" y="6302243"/>
                </a:cubicBezTo>
                <a:cubicBezTo>
                  <a:pt x="5107156" y="6302243"/>
                  <a:pt x="5103050" y="6304321"/>
                  <a:pt x="5103050" y="6306398"/>
                </a:cubicBezTo>
                <a:cubicBezTo>
                  <a:pt x="5066094" y="6447632"/>
                  <a:pt x="5066094" y="6447632"/>
                  <a:pt x="5066094" y="6447632"/>
                </a:cubicBezTo>
                <a:cubicBezTo>
                  <a:pt x="5064041" y="6447632"/>
                  <a:pt x="5064041" y="6447632"/>
                  <a:pt x="5064041" y="6447632"/>
                </a:cubicBezTo>
                <a:cubicBezTo>
                  <a:pt x="5025033" y="6306398"/>
                  <a:pt x="5025033" y="6306398"/>
                  <a:pt x="5025033" y="6306398"/>
                </a:cubicBezTo>
                <a:cubicBezTo>
                  <a:pt x="5025033" y="6304321"/>
                  <a:pt x="5022980" y="6302243"/>
                  <a:pt x="5018874" y="6302243"/>
                </a:cubicBezTo>
                <a:cubicBezTo>
                  <a:pt x="4992184" y="6302243"/>
                  <a:pt x="4992184" y="6302243"/>
                  <a:pt x="4992184" y="6302243"/>
                </a:cubicBezTo>
                <a:close/>
                <a:moveTo>
                  <a:pt x="4952412" y="6299906"/>
                </a:moveTo>
                <a:cubicBezTo>
                  <a:pt x="4934001" y="6299906"/>
                  <a:pt x="4915591" y="6312391"/>
                  <a:pt x="4903317" y="6320715"/>
                </a:cubicBezTo>
                <a:cubicBezTo>
                  <a:pt x="4903317" y="6308230"/>
                  <a:pt x="4903317" y="6308230"/>
                  <a:pt x="4903317" y="6308230"/>
                </a:cubicBezTo>
                <a:cubicBezTo>
                  <a:pt x="4903317" y="6304067"/>
                  <a:pt x="4901272" y="6301987"/>
                  <a:pt x="4897181" y="6301987"/>
                </a:cubicBezTo>
                <a:cubicBezTo>
                  <a:pt x="4868542" y="6301987"/>
                  <a:pt x="4868542" y="6301987"/>
                  <a:pt x="4868542" y="6301987"/>
                </a:cubicBezTo>
                <a:cubicBezTo>
                  <a:pt x="4864451" y="6301987"/>
                  <a:pt x="4862406" y="6304067"/>
                  <a:pt x="4862406" y="6308230"/>
                </a:cubicBezTo>
                <a:cubicBezTo>
                  <a:pt x="4862406" y="6483025"/>
                  <a:pt x="4862406" y="6483025"/>
                  <a:pt x="4862406" y="6483025"/>
                </a:cubicBezTo>
                <a:cubicBezTo>
                  <a:pt x="4862406" y="6487187"/>
                  <a:pt x="4864451" y="6489268"/>
                  <a:pt x="4868542" y="6489268"/>
                </a:cubicBezTo>
                <a:cubicBezTo>
                  <a:pt x="4897181" y="6489268"/>
                  <a:pt x="4897181" y="6489268"/>
                  <a:pt x="4897181" y="6489268"/>
                </a:cubicBezTo>
                <a:cubicBezTo>
                  <a:pt x="4901272" y="6489268"/>
                  <a:pt x="4903317" y="6487187"/>
                  <a:pt x="4903317" y="6483025"/>
                </a:cubicBezTo>
                <a:cubicBezTo>
                  <a:pt x="4903317" y="6362333"/>
                  <a:pt x="4903317" y="6362333"/>
                  <a:pt x="4903317" y="6362333"/>
                </a:cubicBezTo>
                <a:cubicBezTo>
                  <a:pt x="4911500" y="6356090"/>
                  <a:pt x="4929910" y="6341524"/>
                  <a:pt x="4954457" y="6339443"/>
                </a:cubicBezTo>
                <a:cubicBezTo>
                  <a:pt x="4958548" y="6339443"/>
                  <a:pt x="4960594" y="6335281"/>
                  <a:pt x="4960594" y="6333200"/>
                </a:cubicBezTo>
                <a:cubicBezTo>
                  <a:pt x="4960594" y="6306149"/>
                  <a:pt x="4960594" y="6306149"/>
                  <a:pt x="4960594" y="6306149"/>
                </a:cubicBezTo>
                <a:cubicBezTo>
                  <a:pt x="4960594" y="6304067"/>
                  <a:pt x="4960594" y="6301987"/>
                  <a:pt x="4958548" y="6301987"/>
                </a:cubicBezTo>
                <a:cubicBezTo>
                  <a:pt x="4956503" y="6299906"/>
                  <a:pt x="4954457" y="6299906"/>
                  <a:pt x="4952412" y="6299906"/>
                </a:cubicBezTo>
                <a:close/>
                <a:moveTo>
                  <a:pt x="4751504" y="6296399"/>
                </a:moveTo>
                <a:cubicBezTo>
                  <a:pt x="4730811" y="6296399"/>
                  <a:pt x="4695633" y="6302637"/>
                  <a:pt x="4681148" y="6304717"/>
                </a:cubicBezTo>
                <a:cubicBezTo>
                  <a:pt x="4677009" y="6304717"/>
                  <a:pt x="4674940" y="6308875"/>
                  <a:pt x="4674940" y="6310955"/>
                </a:cubicBezTo>
                <a:cubicBezTo>
                  <a:pt x="4674940" y="6310955"/>
                  <a:pt x="4674940" y="6310955"/>
                  <a:pt x="4677009" y="6335908"/>
                </a:cubicBezTo>
                <a:cubicBezTo>
                  <a:pt x="4677009" y="6337987"/>
                  <a:pt x="4677009" y="6340067"/>
                  <a:pt x="4679079" y="6340067"/>
                </a:cubicBezTo>
                <a:cubicBezTo>
                  <a:pt x="4681148" y="6342146"/>
                  <a:pt x="4681148" y="6342146"/>
                  <a:pt x="4683217" y="6342146"/>
                </a:cubicBezTo>
                <a:cubicBezTo>
                  <a:pt x="4699771" y="6342146"/>
                  <a:pt x="4728741" y="6337987"/>
                  <a:pt x="4749434" y="6337987"/>
                </a:cubicBezTo>
                <a:cubicBezTo>
                  <a:pt x="4763918" y="6337987"/>
                  <a:pt x="4772196" y="6346305"/>
                  <a:pt x="4772196" y="6360861"/>
                </a:cubicBezTo>
                <a:cubicBezTo>
                  <a:pt x="4772196" y="6360861"/>
                  <a:pt x="4772196" y="6360861"/>
                  <a:pt x="4772196" y="6373337"/>
                </a:cubicBezTo>
                <a:cubicBezTo>
                  <a:pt x="4772196" y="6373337"/>
                  <a:pt x="4772196" y="6373337"/>
                  <a:pt x="4726672" y="6377496"/>
                </a:cubicBezTo>
                <a:cubicBezTo>
                  <a:pt x="4681148" y="6379576"/>
                  <a:pt x="4662524" y="6396211"/>
                  <a:pt x="4662524" y="6433640"/>
                </a:cubicBezTo>
                <a:cubicBezTo>
                  <a:pt x="4662524" y="6473149"/>
                  <a:pt x="4683217" y="6493943"/>
                  <a:pt x="4718395" y="6493943"/>
                </a:cubicBezTo>
                <a:cubicBezTo>
                  <a:pt x="4747365" y="6493943"/>
                  <a:pt x="4778404" y="6481467"/>
                  <a:pt x="4778404" y="6481467"/>
                </a:cubicBezTo>
                <a:cubicBezTo>
                  <a:pt x="4786681" y="6487705"/>
                  <a:pt x="4792889" y="6491864"/>
                  <a:pt x="4807374" y="6493943"/>
                </a:cubicBezTo>
                <a:cubicBezTo>
                  <a:pt x="4809443" y="6493943"/>
                  <a:pt x="4811512" y="6493943"/>
                  <a:pt x="4813582" y="6491864"/>
                </a:cubicBezTo>
                <a:cubicBezTo>
                  <a:pt x="4813582" y="6489784"/>
                  <a:pt x="4815651" y="6487705"/>
                  <a:pt x="4815651" y="6485626"/>
                </a:cubicBezTo>
                <a:cubicBezTo>
                  <a:pt x="4815651" y="6485626"/>
                  <a:pt x="4815651" y="6485626"/>
                  <a:pt x="4815651" y="6360861"/>
                </a:cubicBezTo>
                <a:cubicBezTo>
                  <a:pt x="4815651" y="6317193"/>
                  <a:pt x="4794958" y="6296399"/>
                  <a:pt x="4751504" y="6296399"/>
                </a:cubicBezTo>
                <a:close/>
                <a:moveTo>
                  <a:pt x="4422899" y="6296399"/>
                </a:moveTo>
                <a:cubicBezTo>
                  <a:pt x="4376419" y="6296399"/>
                  <a:pt x="4338738" y="6340620"/>
                  <a:pt x="4338738" y="6395171"/>
                </a:cubicBezTo>
                <a:cubicBezTo>
                  <a:pt x="4338738" y="6449722"/>
                  <a:pt x="4376419" y="6493943"/>
                  <a:pt x="4422899" y="6493943"/>
                </a:cubicBezTo>
                <a:cubicBezTo>
                  <a:pt x="4469380" y="6493943"/>
                  <a:pt x="4507060" y="6449722"/>
                  <a:pt x="4507060" y="6395171"/>
                </a:cubicBezTo>
                <a:cubicBezTo>
                  <a:pt x="4507060" y="6340620"/>
                  <a:pt x="4469380" y="6296399"/>
                  <a:pt x="4422899" y="6296399"/>
                </a:cubicBezTo>
                <a:close/>
                <a:moveTo>
                  <a:pt x="4206945" y="6270683"/>
                </a:moveTo>
                <a:cubicBezTo>
                  <a:pt x="4206945" y="6270683"/>
                  <a:pt x="4206945" y="6270683"/>
                  <a:pt x="4223310" y="6270683"/>
                </a:cubicBezTo>
                <a:cubicBezTo>
                  <a:pt x="4253994" y="6270683"/>
                  <a:pt x="4266267" y="6291600"/>
                  <a:pt x="4266267" y="6310425"/>
                </a:cubicBezTo>
                <a:cubicBezTo>
                  <a:pt x="4266267" y="6333435"/>
                  <a:pt x="4247857" y="6348076"/>
                  <a:pt x="4221264" y="6348076"/>
                </a:cubicBezTo>
                <a:cubicBezTo>
                  <a:pt x="4198763" y="6350168"/>
                  <a:pt x="4184444" y="6348076"/>
                  <a:pt x="4176261" y="6348076"/>
                </a:cubicBezTo>
                <a:cubicBezTo>
                  <a:pt x="4176261" y="6348076"/>
                  <a:pt x="4176261" y="6348076"/>
                  <a:pt x="4176261" y="6272775"/>
                </a:cubicBezTo>
                <a:cubicBezTo>
                  <a:pt x="4180353" y="6270683"/>
                  <a:pt x="4190581" y="6270683"/>
                  <a:pt x="4206945" y="6270683"/>
                </a:cubicBezTo>
                <a:close/>
                <a:moveTo>
                  <a:pt x="4583182" y="6258994"/>
                </a:moveTo>
                <a:cubicBezTo>
                  <a:pt x="4583182" y="6258994"/>
                  <a:pt x="4583182" y="6258994"/>
                  <a:pt x="4554472" y="6265238"/>
                </a:cubicBezTo>
                <a:cubicBezTo>
                  <a:pt x="4550371" y="6267320"/>
                  <a:pt x="4548320" y="6269402"/>
                  <a:pt x="4548320" y="6271482"/>
                </a:cubicBezTo>
                <a:cubicBezTo>
                  <a:pt x="4548320" y="6271482"/>
                  <a:pt x="4548320" y="6271482"/>
                  <a:pt x="4548320" y="6302704"/>
                </a:cubicBezTo>
                <a:cubicBezTo>
                  <a:pt x="4548320" y="6302704"/>
                  <a:pt x="4548320" y="6302704"/>
                  <a:pt x="4531914" y="6302704"/>
                </a:cubicBezTo>
                <a:cubicBezTo>
                  <a:pt x="4527813" y="6302704"/>
                  <a:pt x="4525762" y="6304786"/>
                  <a:pt x="4525762" y="6308949"/>
                </a:cubicBezTo>
                <a:cubicBezTo>
                  <a:pt x="4525762" y="6308949"/>
                  <a:pt x="4525762" y="6308949"/>
                  <a:pt x="4525762" y="6333927"/>
                </a:cubicBezTo>
                <a:cubicBezTo>
                  <a:pt x="4525762" y="6338090"/>
                  <a:pt x="4527813" y="6340171"/>
                  <a:pt x="4531914" y="6340171"/>
                </a:cubicBezTo>
                <a:cubicBezTo>
                  <a:pt x="4531914" y="6340171"/>
                  <a:pt x="4531914" y="6340171"/>
                  <a:pt x="4548320" y="6340171"/>
                </a:cubicBezTo>
                <a:cubicBezTo>
                  <a:pt x="4548320" y="6340171"/>
                  <a:pt x="4548320" y="6340171"/>
                  <a:pt x="4548320" y="6423430"/>
                </a:cubicBezTo>
                <a:cubicBezTo>
                  <a:pt x="4548320" y="6479629"/>
                  <a:pt x="4562675" y="6496281"/>
                  <a:pt x="4603689" y="6496281"/>
                </a:cubicBezTo>
                <a:cubicBezTo>
                  <a:pt x="4613943" y="6496281"/>
                  <a:pt x="4626247" y="6492118"/>
                  <a:pt x="4636500" y="6492118"/>
                </a:cubicBezTo>
                <a:cubicBezTo>
                  <a:pt x="4640602" y="6490037"/>
                  <a:pt x="4642652" y="6487955"/>
                  <a:pt x="4642652" y="6483792"/>
                </a:cubicBezTo>
                <a:cubicBezTo>
                  <a:pt x="4642652" y="6483792"/>
                  <a:pt x="4642652" y="6483792"/>
                  <a:pt x="4640602" y="6460896"/>
                </a:cubicBezTo>
                <a:cubicBezTo>
                  <a:pt x="4640602" y="6456733"/>
                  <a:pt x="4638551" y="6452570"/>
                  <a:pt x="4634449" y="6452570"/>
                </a:cubicBezTo>
                <a:cubicBezTo>
                  <a:pt x="4628297" y="6452570"/>
                  <a:pt x="4618044" y="6454652"/>
                  <a:pt x="4609841" y="6454652"/>
                </a:cubicBezTo>
                <a:cubicBezTo>
                  <a:pt x="4591385" y="6454652"/>
                  <a:pt x="4591385" y="6444245"/>
                  <a:pt x="4591385" y="6417185"/>
                </a:cubicBezTo>
                <a:cubicBezTo>
                  <a:pt x="4591385" y="6417185"/>
                  <a:pt x="4591385" y="6417185"/>
                  <a:pt x="4591385" y="6340171"/>
                </a:cubicBezTo>
                <a:cubicBezTo>
                  <a:pt x="4591385" y="6340171"/>
                  <a:pt x="4591385" y="6340171"/>
                  <a:pt x="4634449" y="6340171"/>
                </a:cubicBezTo>
                <a:cubicBezTo>
                  <a:pt x="4638551" y="6340171"/>
                  <a:pt x="4640602" y="6338090"/>
                  <a:pt x="4640602" y="6333927"/>
                </a:cubicBezTo>
                <a:cubicBezTo>
                  <a:pt x="4640602" y="6333927"/>
                  <a:pt x="4640602" y="6333927"/>
                  <a:pt x="4640602" y="6308949"/>
                </a:cubicBezTo>
                <a:cubicBezTo>
                  <a:pt x="4640602" y="6304786"/>
                  <a:pt x="4638551" y="6302704"/>
                  <a:pt x="4634449" y="6302704"/>
                </a:cubicBezTo>
                <a:cubicBezTo>
                  <a:pt x="4634449" y="6302704"/>
                  <a:pt x="4634449" y="6302704"/>
                  <a:pt x="4591385" y="6302704"/>
                </a:cubicBezTo>
                <a:cubicBezTo>
                  <a:pt x="4591385" y="6302704"/>
                  <a:pt x="4591385" y="6302704"/>
                  <a:pt x="4591385" y="6265238"/>
                </a:cubicBezTo>
                <a:cubicBezTo>
                  <a:pt x="4591385" y="6263157"/>
                  <a:pt x="4589334" y="6261075"/>
                  <a:pt x="4589334" y="6258994"/>
                </a:cubicBezTo>
                <a:cubicBezTo>
                  <a:pt x="4587283" y="6258994"/>
                  <a:pt x="4585232" y="6258994"/>
                  <a:pt x="4583182" y="6258994"/>
                </a:cubicBezTo>
                <a:close/>
                <a:moveTo>
                  <a:pt x="4217278" y="6229772"/>
                </a:moveTo>
                <a:cubicBezTo>
                  <a:pt x="4206968" y="6229772"/>
                  <a:pt x="4176038" y="6229772"/>
                  <a:pt x="4136861" y="6233924"/>
                </a:cubicBezTo>
                <a:cubicBezTo>
                  <a:pt x="4134798" y="6233924"/>
                  <a:pt x="4130674" y="6238076"/>
                  <a:pt x="4130674" y="6242228"/>
                </a:cubicBezTo>
                <a:cubicBezTo>
                  <a:pt x="4130674" y="6242228"/>
                  <a:pt x="4130674" y="6242228"/>
                  <a:pt x="4130674" y="6483040"/>
                </a:cubicBezTo>
                <a:cubicBezTo>
                  <a:pt x="4130674" y="6487192"/>
                  <a:pt x="4134798" y="6489268"/>
                  <a:pt x="4138922" y="6489268"/>
                </a:cubicBezTo>
                <a:cubicBezTo>
                  <a:pt x="4138922" y="6489268"/>
                  <a:pt x="4138922" y="6489268"/>
                  <a:pt x="4167790" y="6489268"/>
                </a:cubicBezTo>
                <a:cubicBezTo>
                  <a:pt x="4171914" y="6489268"/>
                  <a:pt x="4176038" y="6487192"/>
                  <a:pt x="4176038" y="6483040"/>
                </a:cubicBezTo>
                <a:cubicBezTo>
                  <a:pt x="4176038" y="6483040"/>
                  <a:pt x="4176038" y="6483040"/>
                  <a:pt x="4176038" y="6387546"/>
                </a:cubicBezTo>
                <a:cubicBezTo>
                  <a:pt x="4184286" y="6387546"/>
                  <a:pt x="4202844" y="6389621"/>
                  <a:pt x="4225526" y="6389621"/>
                </a:cubicBezTo>
                <a:cubicBezTo>
                  <a:pt x="4225526" y="6389621"/>
                  <a:pt x="4225526" y="6389621"/>
                  <a:pt x="4266766" y="6485115"/>
                </a:cubicBezTo>
                <a:cubicBezTo>
                  <a:pt x="4268828" y="6489268"/>
                  <a:pt x="4270890" y="6489268"/>
                  <a:pt x="4272952" y="6489268"/>
                </a:cubicBezTo>
                <a:cubicBezTo>
                  <a:pt x="4272952" y="6489268"/>
                  <a:pt x="4272952" y="6489268"/>
                  <a:pt x="4305944" y="6489268"/>
                </a:cubicBezTo>
                <a:cubicBezTo>
                  <a:pt x="4310068" y="6489268"/>
                  <a:pt x="4312130" y="6489268"/>
                  <a:pt x="4312130" y="6487192"/>
                </a:cubicBezTo>
                <a:cubicBezTo>
                  <a:pt x="4314192" y="6485115"/>
                  <a:pt x="4314192" y="6483040"/>
                  <a:pt x="4314192" y="6480964"/>
                </a:cubicBezTo>
                <a:lnTo>
                  <a:pt x="4266766" y="6377166"/>
                </a:lnTo>
                <a:cubicBezTo>
                  <a:pt x="4297696" y="6362634"/>
                  <a:pt x="4312130" y="6339798"/>
                  <a:pt x="4312130" y="6308658"/>
                </a:cubicBezTo>
                <a:cubicBezTo>
                  <a:pt x="4312130" y="6273367"/>
                  <a:pt x="4295634" y="6229772"/>
                  <a:pt x="4223464" y="6229772"/>
                </a:cubicBezTo>
                <a:cubicBezTo>
                  <a:pt x="4223464" y="6229772"/>
                  <a:pt x="4221402" y="6229772"/>
                  <a:pt x="4217278" y="6229772"/>
                </a:cubicBezTo>
                <a:close/>
                <a:moveTo>
                  <a:pt x="5579833" y="6196766"/>
                </a:moveTo>
                <a:cubicBezTo>
                  <a:pt x="5581894" y="6194705"/>
                  <a:pt x="5586015" y="6194705"/>
                  <a:pt x="5588076" y="6196766"/>
                </a:cubicBezTo>
                <a:cubicBezTo>
                  <a:pt x="5631344" y="6207067"/>
                  <a:pt x="5664312" y="6225611"/>
                  <a:pt x="5695218" y="6258579"/>
                </a:cubicBezTo>
                <a:cubicBezTo>
                  <a:pt x="5697278" y="6260639"/>
                  <a:pt x="5699339" y="6262699"/>
                  <a:pt x="5699339" y="6264760"/>
                </a:cubicBezTo>
                <a:cubicBezTo>
                  <a:pt x="5697278" y="6268880"/>
                  <a:pt x="5695218" y="6268880"/>
                  <a:pt x="5691097" y="6270941"/>
                </a:cubicBezTo>
                <a:cubicBezTo>
                  <a:pt x="5600438" y="6314210"/>
                  <a:pt x="5600438" y="6314210"/>
                  <a:pt x="5600438" y="6314210"/>
                </a:cubicBezTo>
                <a:cubicBezTo>
                  <a:pt x="5596317" y="6316270"/>
                  <a:pt x="5592196" y="6316270"/>
                  <a:pt x="5590136" y="6316270"/>
                </a:cubicBezTo>
                <a:cubicBezTo>
                  <a:pt x="5588076" y="6314210"/>
                  <a:pt x="5586015" y="6310089"/>
                  <a:pt x="5586015" y="6305968"/>
                </a:cubicBezTo>
                <a:cubicBezTo>
                  <a:pt x="5577773" y="6205007"/>
                  <a:pt x="5577773" y="6205007"/>
                  <a:pt x="5577773" y="6205007"/>
                </a:cubicBezTo>
                <a:cubicBezTo>
                  <a:pt x="5577773" y="6200886"/>
                  <a:pt x="5577773" y="6198826"/>
                  <a:pt x="5579833" y="6196766"/>
                </a:cubicBezTo>
                <a:close/>
                <a:moveTo>
                  <a:pt x="5522498" y="6195995"/>
                </a:moveTo>
                <a:cubicBezTo>
                  <a:pt x="5524043" y="6195738"/>
                  <a:pt x="5525589" y="6195738"/>
                  <a:pt x="5526619" y="6196770"/>
                </a:cubicBezTo>
                <a:cubicBezTo>
                  <a:pt x="5526619" y="6198835"/>
                  <a:pt x="5528679" y="6200900"/>
                  <a:pt x="5528679" y="6207095"/>
                </a:cubicBezTo>
                <a:cubicBezTo>
                  <a:pt x="5520438" y="6308283"/>
                  <a:pt x="5520438" y="6308283"/>
                  <a:pt x="5520438" y="6308283"/>
                </a:cubicBezTo>
                <a:cubicBezTo>
                  <a:pt x="5520438" y="6312413"/>
                  <a:pt x="5518377" y="6314478"/>
                  <a:pt x="5516316" y="6316543"/>
                </a:cubicBezTo>
                <a:cubicBezTo>
                  <a:pt x="5512196" y="6318608"/>
                  <a:pt x="5510135" y="6318608"/>
                  <a:pt x="5506015" y="6316543"/>
                </a:cubicBezTo>
                <a:cubicBezTo>
                  <a:pt x="5415355" y="6271112"/>
                  <a:pt x="5415355" y="6271112"/>
                  <a:pt x="5415355" y="6271112"/>
                </a:cubicBezTo>
                <a:cubicBezTo>
                  <a:pt x="5411235" y="6271112"/>
                  <a:pt x="5409174" y="6269047"/>
                  <a:pt x="5407114" y="6264917"/>
                </a:cubicBezTo>
                <a:cubicBezTo>
                  <a:pt x="5407114" y="6262851"/>
                  <a:pt x="5409174" y="6260787"/>
                  <a:pt x="5411235" y="6258721"/>
                </a:cubicBezTo>
                <a:cubicBezTo>
                  <a:pt x="5442141" y="6225681"/>
                  <a:pt x="5475108" y="6207095"/>
                  <a:pt x="5518377" y="6196770"/>
                </a:cubicBezTo>
                <a:cubicBezTo>
                  <a:pt x="5519407" y="6196770"/>
                  <a:pt x="5520952" y="6196254"/>
                  <a:pt x="5522498" y="6195995"/>
                </a:cubicBezTo>
                <a:close/>
                <a:moveTo>
                  <a:pt x="5553811" y="6160806"/>
                </a:moveTo>
                <a:cubicBezTo>
                  <a:pt x="5434058" y="6160806"/>
                  <a:pt x="5336980" y="6258932"/>
                  <a:pt x="5336980" y="6379976"/>
                </a:cubicBezTo>
                <a:cubicBezTo>
                  <a:pt x="5336980" y="6501019"/>
                  <a:pt x="5434058" y="6599145"/>
                  <a:pt x="5553811" y="6599145"/>
                </a:cubicBezTo>
                <a:cubicBezTo>
                  <a:pt x="5673564" y="6599145"/>
                  <a:pt x="5770643" y="6501019"/>
                  <a:pt x="5770643" y="6379976"/>
                </a:cubicBezTo>
                <a:cubicBezTo>
                  <a:pt x="5770643" y="6258932"/>
                  <a:pt x="5673564" y="6160806"/>
                  <a:pt x="5553811" y="6160806"/>
                </a:cubicBezTo>
                <a:close/>
                <a:moveTo>
                  <a:pt x="5553226" y="6129247"/>
                </a:moveTo>
                <a:cubicBezTo>
                  <a:pt x="5689441" y="6129247"/>
                  <a:pt x="5799865" y="6240979"/>
                  <a:pt x="5799865" y="6378808"/>
                </a:cubicBezTo>
                <a:cubicBezTo>
                  <a:pt x="5799865" y="6516636"/>
                  <a:pt x="5689441" y="6628369"/>
                  <a:pt x="5553226" y="6628369"/>
                </a:cubicBezTo>
                <a:cubicBezTo>
                  <a:pt x="5417012" y="6628369"/>
                  <a:pt x="5306588" y="6516636"/>
                  <a:pt x="5306588" y="6378808"/>
                </a:cubicBezTo>
                <a:cubicBezTo>
                  <a:pt x="5306588" y="6240979"/>
                  <a:pt x="5417012" y="6129247"/>
                  <a:pt x="5553226" y="6129247"/>
                </a:cubicBezTo>
                <a:close/>
                <a:moveTo>
                  <a:pt x="5540303" y="6050671"/>
                </a:moveTo>
                <a:cubicBezTo>
                  <a:pt x="5532077" y="6065220"/>
                  <a:pt x="5527964" y="6083926"/>
                  <a:pt x="5527964" y="6100554"/>
                </a:cubicBezTo>
                <a:cubicBezTo>
                  <a:pt x="5523850" y="6100554"/>
                  <a:pt x="5507398" y="6102632"/>
                  <a:pt x="5505342" y="6104711"/>
                </a:cubicBezTo>
                <a:cubicBezTo>
                  <a:pt x="5499172" y="6086005"/>
                  <a:pt x="5490946" y="6069377"/>
                  <a:pt x="5478607" y="6058985"/>
                </a:cubicBezTo>
                <a:cubicBezTo>
                  <a:pt x="5478607" y="6056906"/>
                  <a:pt x="5478607" y="6056906"/>
                  <a:pt x="5478607" y="6056906"/>
                </a:cubicBezTo>
                <a:cubicBezTo>
                  <a:pt x="5476550" y="6058985"/>
                  <a:pt x="5476550" y="6058985"/>
                  <a:pt x="5476550" y="6058985"/>
                </a:cubicBezTo>
                <a:cubicBezTo>
                  <a:pt x="5470381" y="6058985"/>
                  <a:pt x="5462155" y="6061063"/>
                  <a:pt x="5455985" y="6063142"/>
                </a:cubicBezTo>
                <a:cubicBezTo>
                  <a:pt x="5455985" y="6065220"/>
                  <a:pt x="5455985" y="6065220"/>
                  <a:pt x="5455985" y="6065220"/>
                </a:cubicBezTo>
                <a:cubicBezTo>
                  <a:pt x="5453928" y="6073534"/>
                  <a:pt x="5451872" y="6081848"/>
                  <a:pt x="5451872" y="6090162"/>
                </a:cubicBezTo>
                <a:cubicBezTo>
                  <a:pt x="5451872" y="6100554"/>
                  <a:pt x="5453928" y="6108868"/>
                  <a:pt x="5455985" y="6117182"/>
                </a:cubicBezTo>
                <a:cubicBezTo>
                  <a:pt x="5453928" y="6117182"/>
                  <a:pt x="5437476" y="6125495"/>
                  <a:pt x="5435420" y="6125495"/>
                </a:cubicBezTo>
                <a:cubicBezTo>
                  <a:pt x="5425137" y="6110946"/>
                  <a:pt x="5412798" y="6096397"/>
                  <a:pt x="5398402" y="6090162"/>
                </a:cubicBezTo>
                <a:cubicBezTo>
                  <a:pt x="5398402" y="6088083"/>
                  <a:pt x="5398402" y="6088083"/>
                  <a:pt x="5398402" y="6088083"/>
                </a:cubicBezTo>
                <a:cubicBezTo>
                  <a:pt x="5396346" y="6088083"/>
                  <a:pt x="5396346" y="6088083"/>
                  <a:pt x="5396346" y="6088083"/>
                </a:cubicBezTo>
                <a:cubicBezTo>
                  <a:pt x="5390176" y="6092240"/>
                  <a:pt x="5384006" y="6096397"/>
                  <a:pt x="5377837" y="6100554"/>
                </a:cubicBezTo>
                <a:cubicBezTo>
                  <a:pt x="5377837" y="6100554"/>
                  <a:pt x="5377837" y="6102632"/>
                  <a:pt x="5377837" y="6102632"/>
                </a:cubicBezTo>
                <a:cubicBezTo>
                  <a:pt x="5377837" y="6119260"/>
                  <a:pt x="5381950" y="6135888"/>
                  <a:pt x="5390176" y="6152515"/>
                </a:cubicBezTo>
                <a:cubicBezTo>
                  <a:pt x="5388120" y="6154594"/>
                  <a:pt x="5375780" y="6162908"/>
                  <a:pt x="5373724" y="6164986"/>
                </a:cubicBezTo>
                <a:cubicBezTo>
                  <a:pt x="5361385" y="6152515"/>
                  <a:pt x="5344932" y="6142123"/>
                  <a:pt x="5330536" y="6137966"/>
                </a:cubicBezTo>
                <a:cubicBezTo>
                  <a:pt x="5328480" y="6137966"/>
                  <a:pt x="5328480" y="6137966"/>
                  <a:pt x="5328480" y="6137966"/>
                </a:cubicBezTo>
                <a:cubicBezTo>
                  <a:pt x="5328480" y="6140044"/>
                  <a:pt x="5328480" y="6140044"/>
                  <a:pt x="5328480" y="6140044"/>
                </a:cubicBezTo>
                <a:cubicBezTo>
                  <a:pt x="5322310" y="6142123"/>
                  <a:pt x="5316140" y="6148358"/>
                  <a:pt x="5312027" y="6154594"/>
                </a:cubicBezTo>
                <a:cubicBezTo>
                  <a:pt x="5312027" y="6156672"/>
                  <a:pt x="5312027" y="6156672"/>
                  <a:pt x="5312027" y="6156672"/>
                </a:cubicBezTo>
                <a:cubicBezTo>
                  <a:pt x="5316140" y="6171221"/>
                  <a:pt x="5326423" y="6187849"/>
                  <a:pt x="5338763" y="6202398"/>
                </a:cubicBezTo>
                <a:cubicBezTo>
                  <a:pt x="5336706" y="6202398"/>
                  <a:pt x="5326423" y="6216947"/>
                  <a:pt x="5324366" y="6219026"/>
                </a:cubicBezTo>
                <a:cubicBezTo>
                  <a:pt x="5309971" y="6210712"/>
                  <a:pt x="5291462" y="6206555"/>
                  <a:pt x="5275010" y="6206555"/>
                </a:cubicBezTo>
                <a:cubicBezTo>
                  <a:pt x="5272953" y="6206555"/>
                  <a:pt x="5272953" y="6206555"/>
                  <a:pt x="5272953" y="6206555"/>
                </a:cubicBezTo>
                <a:cubicBezTo>
                  <a:pt x="5268840" y="6210712"/>
                  <a:pt x="5264727" y="6219026"/>
                  <a:pt x="5262671" y="6225261"/>
                </a:cubicBezTo>
                <a:cubicBezTo>
                  <a:pt x="5262671" y="6227340"/>
                  <a:pt x="5262671" y="6227340"/>
                  <a:pt x="5262671" y="6227340"/>
                </a:cubicBezTo>
                <a:cubicBezTo>
                  <a:pt x="5270897" y="6241888"/>
                  <a:pt x="5283236" y="6254359"/>
                  <a:pt x="5299688" y="6264752"/>
                </a:cubicBezTo>
                <a:cubicBezTo>
                  <a:pt x="5297632" y="6266830"/>
                  <a:pt x="5291462" y="6281379"/>
                  <a:pt x="5291462" y="6283458"/>
                </a:cubicBezTo>
                <a:cubicBezTo>
                  <a:pt x="5272953" y="6279301"/>
                  <a:pt x="5254444" y="6279301"/>
                  <a:pt x="5240049" y="6283458"/>
                </a:cubicBezTo>
                <a:cubicBezTo>
                  <a:pt x="5237992" y="6283458"/>
                  <a:pt x="5237992" y="6283458"/>
                  <a:pt x="5237992" y="6283458"/>
                </a:cubicBezTo>
                <a:cubicBezTo>
                  <a:pt x="5237992" y="6285536"/>
                  <a:pt x="5237992" y="6285536"/>
                  <a:pt x="5237992" y="6285536"/>
                </a:cubicBezTo>
                <a:cubicBezTo>
                  <a:pt x="5235936" y="6291772"/>
                  <a:pt x="5233879" y="6300085"/>
                  <a:pt x="5231823" y="6306320"/>
                </a:cubicBezTo>
                <a:cubicBezTo>
                  <a:pt x="5233879" y="6308399"/>
                  <a:pt x="5233879" y="6308399"/>
                  <a:pt x="5233879" y="6308399"/>
                </a:cubicBezTo>
                <a:cubicBezTo>
                  <a:pt x="5244162" y="6318791"/>
                  <a:pt x="5260614" y="6329184"/>
                  <a:pt x="5277066" y="6333340"/>
                </a:cubicBezTo>
                <a:cubicBezTo>
                  <a:pt x="5277066" y="6335419"/>
                  <a:pt x="5275010" y="6354125"/>
                  <a:pt x="5275010" y="6356204"/>
                </a:cubicBezTo>
                <a:cubicBezTo>
                  <a:pt x="5256501" y="6356204"/>
                  <a:pt x="5237992" y="6360360"/>
                  <a:pt x="5225653" y="6368675"/>
                </a:cubicBezTo>
                <a:cubicBezTo>
                  <a:pt x="5223596" y="6368675"/>
                  <a:pt x="5223596" y="6368675"/>
                  <a:pt x="5223596" y="6368675"/>
                </a:cubicBezTo>
                <a:cubicBezTo>
                  <a:pt x="5223596" y="6370752"/>
                  <a:pt x="5223596" y="6370752"/>
                  <a:pt x="5223596" y="6370752"/>
                </a:cubicBezTo>
                <a:cubicBezTo>
                  <a:pt x="5223596" y="6372831"/>
                  <a:pt x="5223596" y="6376988"/>
                  <a:pt x="5223596" y="6381145"/>
                </a:cubicBezTo>
                <a:cubicBezTo>
                  <a:pt x="5223596" y="6385302"/>
                  <a:pt x="5223596" y="6389459"/>
                  <a:pt x="5223596" y="6391537"/>
                </a:cubicBezTo>
                <a:cubicBezTo>
                  <a:pt x="5223596" y="6393616"/>
                  <a:pt x="5223596" y="6393616"/>
                  <a:pt x="5223596" y="6393616"/>
                </a:cubicBezTo>
                <a:cubicBezTo>
                  <a:pt x="5225653" y="6393616"/>
                  <a:pt x="5225653" y="6393616"/>
                  <a:pt x="5225653" y="6393616"/>
                </a:cubicBezTo>
                <a:cubicBezTo>
                  <a:pt x="5237992" y="6401930"/>
                  <a:pt x="5256501" y="6406087"/>
                  <a:pt x="5275010" y="6406087"/>
                </a:cubicBezTo>
                <a:cubicBezTo>
                  <a:pt x="5275010" y="6410243"/>
                  <a:pt x="5277066" y="6426871"/>
                  <a:pt x="5279123" y="6428949"/>
                </a:cubicBezTo>
                <a:cubicBezTo>
                  <a:pt x="5260614" y="6435184"/>
                  <a:pt x="5244162" y="6443498"/>
                  <a:pt x="5233879" y="6455969"/>
                </a:cubicBezTo>
                <a:cubicBezTo>
                  <a:pt x="5231823" y="6455969"/>
                  <a:pt x="5231823" y="6455969"/>
                  <a:pt x="5231823" y="6455969"/>
                </a:cubicBezTo>
                <a:cubicBezTo>
                  <a:pt x="5231823" y="6458048"/>
                  <a:pt x="5231823" y="6458048"/>
                  <a:pt x="5231823" y="6458048"/>
                </a:cubicBezTo>
                <a:cubicBezTo>
                  <a:pt x="5233879" y="6464283"/>
                  <a:pt x="5235936" y="6472597"/>
                  <a:pt x="5237992" y="6478833"/>
                </a:cubicBezTo>
                <a:cubicBezTo>
                  <a:pt x="5240049" y="6478833"/>
                  <a:pt x="5240049" y="6478833"/>
                  <a:pt x="5240049" y="6478833"/>
                </a:cubicBezTo>
                <a:cubicBezTo>
                  <a:pt x="5254444" y="6485068"/>
                  <a:pt x="5275010" y="6482989"/>
                  <a:pt x="5291462" y="6478833"/>
                </a:cubicBezTo>
                <a:cubicBezTo>
                  <a:pt x="5291462" y="6480910"/>
                  <a:pt x="5299688" y="6497539"/>
                  <a:pt x="5299688" y="6499616"/>
                </a:cubicBezTo>
                <a:cubicBezTo>
                  <a:pt x="5285292" y="6507930"/>
                  <a:pt x="5270897" y="6522480"/>
                  <a:pt x="5262671" y="6537029"/>
                </a:cubicBezTo>
                <a:cubicBezTo>
                  <a:pt x="5262671" y="6539107"/>
                  <a:pt x="5262671" y="6539107"/>
                  <a:pt x="5262671" y="6539107"/>
                </a:cubicBezTo>
                <a:cubicBezTo>
                  <a:pt x="5264727" y="6543265"/>
                  <a:pt x="5270897" y="6551578"/>
                  <a:pt x="5275010" y="6557813"/>
                </a:cubicBezTo>
                <a:cubicBezTo>
                  <a:pt x="5291462" y="6557813"/>
                  <a:pt x="5309971" y="6553657"/>
                  <a:pt x="5326423" y="6543265"/>
                </a:cubicBezTo>
                <a:cubicBezTo>
                  <a:pt x="5326423" y="6545342"/>
                  <a:pt x="5336706" y="6559892"/>
                  <a:pt x="5338763" y="6561971"/>
                </a:cubicBezTo>
                <a:cubicBezTo>
                  <a:pt x="5326423" y="6574441"/>
                  <a:pt x="5316140" y="6591068"/>
                  <a:pt x="5312027" y="6607697"/>
                </a:cubicBezTo>
                <a:cubicBezTo>
                  <a:pt x="5314084" y="6609774"/>
                  <a:pt x="5314084" y="6609774"/>
                  <a:pt x="5314084" y="6609774"/>
                </a:cubicBezTo>
                <a:cubicBezTo>
                  <a:pt x="5316140" y="6613932"/>
                  <a:pt x="5324366" y="6620167"/>
                  <a:pt x="5328480" y="6624324"/>
                </a:cubicBezTo>
                <a:cubicBezTo>
                  <a:pt x="5330536" y="6624324"/>
                  <a:pt x="5330536" y="6624324"/>
                  <a:pt x="5330536" y="6624324"/>
                </a:cubicBezTo>
                <a:cubicBezTo>
                  <a:pt x="5344932" y="6620167"/>
                  <a:pt x="5361385" y="6611853"/>
                  <a:pt x="5375780" y="6597304"/>
                </a:cubicBezTo>
                <a:cubicBezTo>
                  <a:pt x="5377837" y="6599383"/>
                  <a:pt x="5390176" y="6609774"/>
                  <a:pt x="5392233" y="6611853"/>
                </a:cubicBezTo>
                <a:cubicBezTo>
                  <a:pt x="5384006" y="6628480"/>
                  <a:pt x="5379894" y="6645109"/>
                  <a:pt x="5379894" y="6661736"/>
                </a:cubicBezTo>
                <a:cubicBezTo>
                  <a:pt x="5379894" y="6661736"/>
                  <a:pt x="5379894" y="6663815"/>
                  <a:pt x="5379894" y="6663815"/>
                </a:cubicBezTo>
                <a:cubicBezTo>
                  <a:pt x="5384006" y="6667971"/>
                  <a:pt x="5392233" y="6672129"/>
                  <a:pt x="5398402" y="6674206"/>
                </a:cubicBezTo>
                <a:cubicBezTo>
                  <a:pt x="5398402" y="6676285"/>
                  <a:pt x="5398402" y="6676285"/>
                  <a:pt x="5398402" y="6676285"/>
                </a:cubicBezTo>
                <a:cubicBezTo>
                  <a:pt x="5400459" y="6674206"/>
                  <a:pt x="5400459" y="6674206"/>
                  <a:pt x="5400459" y="6674206"/>
                </a:cubicBezTo>
                <a:cubicBezTo>
                  <a:pt x="5414854" y="6665893"/>
                  <a:pt x="5427194" y="6653422"/>
                  <a:pt x="5437476" y="6636795"/>
                </a:cubicBezTo>
                <a:cubicBezTo>
                  <a:pt x="5439533" y="6638873"/>
                  <a:pt x="5453928" y="6645109"/>
                  <a:pt x="5455985" y="6645109"/>
                </a:cubicBezTo>
                <a:cubicBezTo>
                  <a:pt x="5453928" y="6653422"/>
                  <a:pt x="5453928" y="6663815"/>
                  <a:pt x="5453928" y="6672129"/>
                </a:cubicBezTo>
                <a:cubicBezTo>
                  <a:pt x="5453928" y="6680442"/>
                  <a:pt x="5453928" y="6690835"/>
                  <a:pt x="5455985" y="6697070"/>
                </a:cubicBezTo>
                <a:cubicBezTo>
                  <a:pt x="5455985" y="6699148"/>
                  <a:pt x="5455985" y="6699148"/>
                  <a:pt x="5455985" y="6699148"/>
                </a:cubicBezTo>
                <a:cubicBezTo>
                  <a:pt x="5458042" y="6699148"/>
                  <a:pt x="5458042" y="6699148"/>
                  <a:pt x="5458042" y="6699148"/>
                </a:cubicBezTo>
                <a:cubicBezTo>
                  <a:pt x="5462155" y="6701227"/>
                  <a:pt x="5472437" y="6703305"/>
                  <a:pt x="5478607" y="6705383"/>
                </a:cubicBezTo>
                <a:cubicBezTo>
                  <a:pt x="5480663" y="6705383"/>
                  <a:pt x="5480663" y="6705383"/>
                  <a:pt x="5480663" y="6705383"/>
                </a:cubicBezTo>
                <a:cubicBezTo>
                  <a:pt x="5490946" y="6692913"/>
                  <a:pt x="5501229" y="6676285"/>
                  <a:pt x="5505342" y="6659658"/>
                </a:cubicBezTo>
                <a:cubicBezTo>
                  <a:pt x="5507398" y="6659658"/>
                  <a:pt x="5525907" y="6661736"/>
                  <a:pt x="5527964" y="6661736"/>
                </a:cubicBezTo>
                <a:cubicBezTo>
                  <a:pt x="5527964" y="6680442"/>
                  <a:pt x="5532077" y="6699148"/>
                  <a:pt x="5540303" y="6713697"/>
                </a:cubicBezTo>
                <a:cubicBezTo>
                  <a:pt x="5542359" y="6713697"/>
                  <a:pt x="5542359" y="6713697"/>
                  <a:pt x="5542359" y="6713697"/>
                </a:cubicBezTo>
                <a:cubicBezTo>
                  <a:pt x="5548529" y="6713697"/>
                  <a:pt x="5558812" y="6713697"/>
                  <a:pt x="5562925" y="6713697"/>
                </a:cubicBezTo>
                <a:cubicBezTo>
                  <a:pt x="5564982" y="6713697"/>
                  <a:pt x="5564982" y="6713697"/>
                  <a:pt x="5564982" y="6713697"/>
                </a:cubicBezTo>
                <a:cubicBezTo>
                  <a:pt x="5573208" y="6699148"/>
                  <a:pt x="5577321" y="6680442"/>
                  <a:pt x="5579378" y="6661736"/>
                </a:cubicBezTo>
                <a:cubicBezTo>
                  <a:pt x="5581434" y="6661736"/>
                  <a:pt x="5597886" y="6659658"/>
                  <a:pt x="5599943" y="6659658"/>
                </a:cubicBezTo>
                <a:cubicBezTo>
                  <a:pt x="5604056" y="6676285"/>
                  <a:pt x="5614338" y="6692913"/>
                  <a:pt x="5626678" y="6705383"/>
                </a:cubicBezTo>
                <a:cubicBezTo>
                  <a:pt x="5632847" y="6703305"/>
                  <a:pt x="5643130" y="6701227"/>
                  <a:pt x="5647243" y="6699148"/>
                </a:cubicBezTo>
                <a:cubicBezTo>
                  <a:pt x="5649300" y="6699148"/>
                  <a:pt x="5649300" y="6699148"/>
                  <a:pt x="5649300" y="6699148"/>
                </a:cubicBezTo>
                <a:cubicBezTo>
                  <a:pt x="5651356" y="6690835"/>
                  <a:pt x="5651356" y="6680442"/>
                  <a:pt x="5651356" y="6672129"/>
                </a:cubicBezTo>
                <a:cubicBezTo>
                  <a:pt x="5651356" y="6663815"/>
                  <a:pt x="5651356" y="6653422"/>
                  <a:pt x="5649300" y="6645109"/>
                </a:cubicBezTo>
                <a:cubicBezTo>
                  <a:pt x="5651356" y="6645109"/>
                  <a:pt x="5667808" y="6638873"/>
                  <a:pt x="5669865" y="6636795"/>
                </a:cubicBezTo>
                <a:cubicBezTo>
                  <a:pt x="5678091" y="6653422"/>
                  <a:pt x="5692487" y="6665893"/>
                  <a:pt x="5706882" y="6674206"/>
                </a:cubicBezTo>
                <a:cubicBezTo>
                  <a:pt x="5713052" y="6672129"/>
                  <a:pt x="5721278" y="6667971"/>
                  <a:pt x="5725391" y="6663815"/>
                </a:cubicBezTo>
                <a:cubicBezTo>
                  <a:pt x="5727448" y="6661736"/>
                  <a:pt x="5727448" y="6661736"/>
                  <a:pt x="5727448" y="6661736"/>
                </a:cubicBezTo>
                <a:cubicBezTo>
                  <a:pt x="5727448" y="6661736"/>
                  <a:pt x="5727448" y="6661736"/>
                  <a:pt x="5727448" y="6659658"/>
                </a:cubicBezTo>
                <a:cubicBezTo>
                  <a:pt x="5727448" y="6645109"/>
                  <a:pt x="5721278" y="6626403"/>
                  <a:pt x="5713052" y="6611853"/>
                </a:cubicBezTo>
                <a:cubicBezTo>
                  <a:pt x="5715108" y="6609774"/>
                  <a:pt x="5727448" y="6599383"/>
                  <a:pt x="5729504" y="6597304"/>
                </a:cubicBezTo>
                <a:cubicBezTo>
                  <a:pt x="5743900" y="6609774"/>
                  <a:pt x="5760352" y="6620167"/>
                  <a:pt x="5774748" y="6624324"/>
                </a:cubicBezTo>
                <a:cubicBezTo>
                  <a:pt x="5776805" y="6624324"/>
                  <a:pt x="5776805" y="6624324"/>
                  <a:pt x="5776805" y="6624324"/>
                </a:cubicBezTo>
                <a:cubicBezTo>
                  <a:pt x="5780918" y="6620167"/>
                  <a:pt x="5789144" y="6613932"/>
                  <a:pt x="5791201" y="6607697"/>
                </a:cubicBezTo>
                <a:cubicBezTo>
                  <a:pt x="5793257" y="6607697"/>
                  <a:pt x="5793257" y="6607697"/>
                  <a:pt x="5793257" y="6607697"/>
                </a:cubicBezTo>
                <a:cubicBezTo>
                  <a:pt x="5789144" y="6591068"/>
                  <a:pt x="5778861" y="6574441"/>
                  <a:pt x="5766522" y="6561971"/>
                </a:cubicBezTo>
                <a:cubicBezTo>
                  <a:pt x="5768579" y="6559892"/>
                  <a:pt x="5778861" y="6545342"/>
                  <a:pt x="5778861" y="6543265"/>
                </a:cubicBezTo>
                <a:cubicBezTo>
                  <a:pt x="5795314" y="6551578"/>
                  <a:pt x="5813822" y="6557813"/>
                  <a:pt x="5830275" y="6557813"/>
                </a:cubicBezTo>
                <a:cubicBezTo>
                  <a:pt x="5832331" y="6555735"/>
                  <a:pt x="5832331" y="6555735"/>
                  <a:pt x="5832331" y="6555735"/>
                </a:cubicBezTo>
                <a:cubicBezTo>
                  <a:pt x="5834388" y="6551578"/>
                  <a:pt x="5840557" y="6543265"/>
                  <a:pt x="5842614" y="6537029"/>
                </a:cubicBezTo>
                <a:cubicBezTo>
                  <a:pt x="5842614" y="6534951"/>
                  <a:pt x="5842614" y="6534951"/>
                  <a:pt x="5842614" y="6534951"/>
                </a:cubicBezTo>
                <a:cubicBezTo>
                  <a:pt x="5834388" y="6522480"/>
                  <a:pt x="5819992" y="6507930"/>
                  <a:pt x="5805596" y="6499616"/>
                </a:cubicBezTo>
                <a:cubicBezTo>
                  <a:pt x="5805596" y="6495460"/>
                  <a:pt x="5813822" y="6480910"/>
                  <a:pt x="5813822" y="6478833"/>
                </a:cubicBezTo>
                <a:cubicBezTo>
                  <a:pt x="5830275" y="6482989"/>
                  <a:pt x="5848784" y="6482989"/>
                  <a:pt x="5865236" y="6478833"/>
                </a:cubicBezTo>
                <a:cubicBezTo>
                  <a:pt x="5867292" y="6478833"/>
                  <a:pt x="5867292" y="6478833"/>
                  <a:pt x="5867292" y="6478833"/>
                </a:cubicBezTo>
                <a:cubicBezTo>
                  <a:pt x="5869349" y="6472597"/>
                  <a:pt x="5871405" y="6464283"/>
                  <a:pt x="5871405" y="6458048"/>
                </a:cubicBezTo>
                <a:cubicBezTo>
                  <a:pt x="5871405" y="6455969"/>
                  <a:pt x="5871405" y="6455969"/>
                  <a:pt x="5871405" y="6455969"/>
                </a:cubicBezTo>
                <a:cubicBezTo>
                  <a:pt x="5861123" y="6443498"/>
                  <a:pt x="5844670" y="6435184"/>
                  <a:pt x="5826162" y="6428949"/>
                </a:cubicBezTo>
                <a:cubicBezTo>
                  <a:pt x="5828218" y="6426871"/>
                  <a:pt x="5830275" y="6410243"/>
                  <a:pt x="5830275" y="6408165"/>
                </a:cubicBezTo>
                <a:cubicBezTo>
                  <a:pt x="5848784" y="6408165"/>
                  <a:pt x="5867292" y="6401930"/>
                  <a:pt x="5879632" y="6393616"/>
                </a:cubicBezTo>
                <a:cubicBezTo>
                  <a:pt x="5881688" y="6393616"/>
                  <a:pt x="5881688" y="6393616"/>
                  <a:pt x="5881688" y="6393616"/>
                </a:cubicBezTo>
                <a:cubicBezTo>
                  <a:pt x="5881688" y="6389459"/>
                  <a:pt x="5881688" y="6385302"/>
                  <a:pt x="5881688" y="6381145"/>
                </a:cubicBezTo>
                <a:cubicBezTo>
                  <a:pt x="5881688" y="6379066"/>
                  <a:pt x="5881688" y="6374910"/>
                  <a:pt x="5881688" y="6370752"/>
                </a:cubicBezTo>
                <a:cubicBezTo>
                  <a:pt x="5879632" y="6370752"/>
                  <a:pt x="5879632" y="6370752"/>
                  <a:pt x="5879632" y="6370752"/>
                </a:cubicBezTo>
                <a:cubicBezTo>
                  <a:pt x="5867292" y="6362439"/>
                  <a:pt x="5848784" y="6356204"/>
                  <a:pt x="5830275" y="6356204"/>
                </a:cubicBezTo>
                <a:cubicBezTo>
                  <a:pt x="5830275" y="6354125"/>
                  <a:pt x="5828218" y="6337498"/>
                  <a:pt x="5828218" y="6335419"/>
                </a:cubicBezTo>
                <a:cubicBezTo>
                  <a:pt x="5844670" y="6329184"/>
                  <a:pt x="5861123" y="6320870"/>
                  <a:pt x="5871405" y="6308399"/>
                </a:cubicBezTo>
                <a:cubicBezTo>
                  <a:pt x="5873462" y="6308399"/>
                  <a:pt x="5873462" y="6308399"/>
                  <a:pt x="5873462" y="6308399"/>
                </a:cubicBezTo>
                <a:cubicBezTo>
                  <a:pt x="5873462" y="6306320"/>
                  <a:pt x="5873462" y="6306320"/>
                  <a:pt x="5873462" y="6306320"/>
                </a:cubicBezTo>
                <a:cubicBezTo>
                  <a:pt x="5871405" y="6300085"/>
                  <a:pt x="5869349" y="6291772"/>
                  <a:pt x="5867292" y="6285536"/>
                </a:cubicBezTo>
                <a:cubicBezTo>
                  <a:pt x="5865236" y="6285536"/>
                  <a:pt x="5865236" y="6285536"/>
                  <a:pt x="5865236" y="6285536"/>
                </a:cubicBezTo>
                <a:cubicBezTo>
                  <a:pt x="5850840" y="6279301"/>
                  <a:pt x="5832331" y="6281379"/>
                  <a:pt x="5813822" y="6285536"/>
                </a:cubicBezTo>
                <a:cubicBezTo>
                  <a:pt x="5813822" y="6283458"/>
                  <a:pt x="5807653" y="6266830"/>
                  <a:pt x="5805596" y="6264752"/>
                </a:cubicBezTo>
                <a:cubicBezTo>
                  <a:pt x="5822049" y="6256438"/>
                  <a:pt x="5834388" y="6241888"/>
                  <a:pt x="5842614" y="6227340"/>
                </a:cubicBezTo>
                <a:cubicBezTo>
                  <a:pt x="5842614" y="6225261"/>
                  <a:pt x="5842614" y="6225261"/>
                  <a:pt x="5842614" y="6225261"/>
                </a:cubicBezTo>
                <a:cubicBezTo>
                  <a:pt x="5840557" y="6221104"/>
                  <a:pt x="5836444" y="6212790"/>
                  <a:pt x="5832331" y="6206555"/>
                </a:cubicBezTo>
                <a:cubicBezTo>
                  <a:pt x="5830275" y="6206555"/>
                  <a:pt x="5830275" y="6206555"/>
                  <a:pt x="5830275" y="6206555"/>
                </a:cubicBezTo>
                <a:cubicBezTo>
                  <a:pt x="5813822" y="6206555"/>
                  <a:pt x="5795314" y="6210712"/>
                  <a:pt x="5780918" y="6219026"/>
                </a:cubicBezTo>
                <a:cubicBezTo>
                  <a:pt x="5778861" y="6219026"/>
                  <a:pt x="5768579" y="6204476"/>
                  <a:pt x="5766522" y="6202398"/>
                </a:cubicBezTo>
                <a:cubicBezTo>
                  <a:pt x="5778861" y="6189927"/>
                  <a:pt x="5789144" y="6173300"/>
                  <a:pt x="5793257" y="6156672"/>
                </a:cubicBezTo>
                <a:cubicBezTo>
                  <a:pt x="5793257" y="6154594"/>
                  <a:pt x="5793257" y="6154594"/>
                  <a:pt x="5793257" y="6154594"/>
                </a:cubicBezTo>
                <a:cubicBezTo>
                  <a:pt x="5789144" y="6150437"/>
                  <a:pt x="5782975" y="6144201"/>
                  <a:pt x="5776805" y="6140044"/>
                </a:cubicBezTo>
                <a:cubicBezTo>
                  <a:pt x="5760352" y="6144201"/>
                  <a:pt x="5743900" y="6152515"/>
                  <a:pt x="5731561" y="6164986"/>
                </a:cubicBezTo>
                <a:cubicBezTo>
                  <a:pt x="5729504" y="6164986"/>
                  <a:pt x="5715108" y="6154594"/>
                  <a:pt x="5713052" y="6152515"/>
                </a:cubicBezTo>
                <a:cubicBezTo>
                  <a:pt x="5723334" y="6135888"/>
                  <a:pt x="5727448" y="6119260"/>
                  <a:pt x="5727448" y="6102632"/>
                </a:cubicBezTo>
                <a:cubicBezTo>
                  <a:pt x="5727448" y="6102632"/>
                  <a:pt x="5727448" y="6100554"/>
                  <a:pt x="5727448" y="6100554"/>
                </a:cubicBezTo>
                <a:cubicBezTo>
                  <a:pt x="5721278" y="6096397"/>
                  <a:pt x="5713052" y="6092240"/>
                  <a:pt x="5708939" y="6090162"/>
                </a:cubicBezTo>
                <a:cubicBezTo>
                  <a:pt x="5706882" y="6088083"/>
                  <a:pt x="5706882" y="6088083"/>
                  <a:pt x="5706882" y="6088083"/>
                </a:cubicBezTo>
                <a:cubicBezTo>
                  <a:pt x="5706882" y="6090162"/>
                  <a:pt x="5706882" y="6090162"/>
                  <a:pt x="5706882" y="6090162"/>
                </a:cubicBezTo>
                <a:cubicBezTo>
                  <a:pt x="5692487" y="6096397"/>
                  <a:pt x="5680147" y="6110946"/>
                  <a:pt x="5669865" y="6125495"/>
                </a:cubicBezTo>
                <a:cubicBezTo>
                  <a:pt x="5667808" y="6125495"/>
                  <a:pt x="5651356" y="6119260"/>
                  <a:pt x="5649300" y="6117182"/>
                </a:cubicBezTo>
                <a:cubicBezTo>
                  <a:pt x="5651356" y="6108868"/>
                  <a:pt x="5653412" y="6100554"/>
                  <a:pt x="5653412" y="6090162"/>
                </a:cubicBezTo>
                <a:cubicBezTo>
                  <a:pt x="5653412" y="6081848"/>
                  <a:pt x="5651356" y="6073534"/>
                  <a:pt x="5649300" y="6065220"/>
                </a:cubicBezTo>
                <a:cubicBezTo>
                  <a:pt x="5649300" y="6063142"/>
                  <a:pt x="5649300" y="6063142"/>
                  <a:pt x="5649300" y="6063142"/>
                </a:cubicBezTo>
                <a:cubicBezTo>
                  <a:pt x="5647243" y="6063142"/>
                  <a:pt x="5647243" y="6063142"/>
                  <a:pt x="5647243" y="6063142"/>
                </a:cubicBezTo>
                <a:cubicBezTo>
                  <a:pt x="5643130" y="6061063"/>
                  <a:pt x="5634904" y="6058985"/>
                  <a:pt x="5626678" y="6058985"/>
                </a:cubicBezTo>
                <a:cubicBezTo>
                  <a:pt x="5614338" y="6069377"/>
                  <a:pt x="5604056" y="6086005"/>
                  <a:pt x="5599943" y="6104711"/>
                </a:cubicBezTo>
                <a:cubicBezTo>
                  <a:pt x="5597886" y="6102632"/>
                  <a:pt x="5581434" y="6100554"/>
                  <a:pt x="5577321" y="6100554"/>
                </a:cubicBezTo>
                <a:cubicBezTo>
                  <a:pt x="5577321" y="6083926"/>
                  <a:pt x="5573208" y="6065220"/>
                  <a:pt x="5564982" y="6050671"/>
                </a:cubicBezTo>
                <a:cubicBezTo>
                  <a:pt x="5562925" y="6050671"/>
                  <a:pt x="5562925" y="6050671"/>
                  <a:pt x="5562925" y="6050671"/>
                </a:cubicBezTo>
                <a:cubicBezTo>
                  <a:pt x="5556756" y="6048592"/>
                  <a:pt x="5548529" y="6048592"/>
                  <a:pt x="5542359" y="6050671"/>
                </a:cubicBezTo>
                <a:cubicBezTo>
                  <a:pt x="5540303" y="6050671"/>
                  <a:pt x="5540303" y="6050671"/>
                  <a:pt x="5540303" y="6050671"/>
                </a:cubicBezTo>
                <a:close/>
                <a:moveTo>
                  <a:pt x="0" y="0"/>
                </a:moveTo>
                <a:lnTo>
                  <a:pt x="6096000" y="0"/>
                </a:lnTo>
                <a:lnTo>
                  <a:pt x="6096000" y="6858000"/>
                </a:lnTo>
                <a:lnTo>
                  <a:pt x="0" y="6858000"/>
                </a:lnTo>
                <a:close/>
              </a:path>
            </a:pathLst>
          </a:custGeom>
          <a:solidFill>
            <a:srgbClr val="01B4E7">
              <a:alpha val="60000"/>
            </a:srgbClr>
          </a:solidFill>
        </p:spPr>
        <p:txBody>
          <a:bodyPr vert="horz" wrap="square" lIns="91440" tIns="45720" rIns="91440" bIns="45720" rtlCol="0" anchor="b">
            <a:noAutofit/>
          </a:bodyPr>
          <a:lstStyle>
            <a:lvl1pPr>
              <a:defRPr lang="en-US" dirty="0">
                <a:solidFill>
                  <a:schemeClr val="tx1">
                    <a:alpha val="0"/>
                  </a:schemeClr>
                </a:solidFill>
              </a:defRPr>
            </a:lvl1pPr>
          </a:lstStyle>
          <a:p>
            <a:pPr marL="0" lvl="0" indent="0" algn="r">
              <a:buNone/>
            </a:pPr>
            <a:r>
              <a:rPr lang="en-US"/>
              <a:t> </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6879771"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a:t>Title</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p:nvPr>
        </p:nvSpPr>
        <p:spPr>
          <a:xfrm>
            <a:off x="6871304"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3" name="Slide Number Placeholder 5">
            <a:extLst>
              <a:ext uri="{FF2B5EF4-FFF2-40B4-BE49-F238E27FC236}">
                <a16:creationId xmlns:a16="http://schemas.microsoft.com/office/drawing/2014/main" id="{86011E95-A43E-42BE-BADC-044BB6274510}"/>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3364597212"/>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FD90A5B-A048-4B19-8F52-8094F1D3050B}"/>
              </a:ext>
            </a:extLst>
          </p:cNvPr>
          <p:cNvSpPr>
            <a:spLocks noGrp="1"/>
          </p:cNvSpPr>
          <p:nvPr>
            <p:ph type="pic" sz="quarter" idx="13"/>
          </p:nvPr>
        </p:nvSpPr>
        <p:spPr>
          <a:xfrm>
            <a:off x="0" y="0"/>
            <a:ext cx="6096001" cy="6858000"/>
          </a:xfrm>
          <a:custGeom>
            <a:avLst/>
            <a:gdLst>
              <a:gd name="connsiteX0" fmla="*/ 1 w 6096001"/>
              <a:gd name="connsiteY0" fmla="*/ 0 h 6858000"/>
              <a:gd name="connsiteX1" fmla="*/ 6096001 w 6096001"/>
              <a:gd name="connsiteY1" fmla="*/ 0 h 6858000"/>
              <a:gd name="connsiteX2" fmla="*/ 6096001 w 6096001"/>
              <a:gd name="connsiteY2" fmla="*/ 6858000 h 6858000"/>
              <a:gd name="connsiteX3" fmla="*/ 4539049 w 6096001"/>
              <a:gd name="connsiteY3" fmla="*/ 6858000 h 6858000"/>
              <a:gd name="connsiteX4" fmla="*/ 1 w 6096001"/>
              <a:gd name="connsiteY4" fmla="*/ 6858000 h 6858000"/>
              <a:gd name="connsiteX5" fmla="*/ 0 w 6096001"/>
              <a:gd name="connsiteY5" fmla="*/ 6858000 h 6858000"/>
              <a:gd name="connsiteX6" fmla="*/ 0 w 6096001"/>
              <a:gd name="connsiteY6" fmla="*/ 6273113 h 6858000"/>
              <a:gd name="connsiteX7" fmla="*/ 1 w 6096001"/>
              <a:gd name="connsiteY7"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6001" h="6858000">
                <a:moveTo>
                  <a:pt x="1" y="0"/>
                </a:moveTo>
                <a:lnTo>
                  <a:pt x="6096001" y="0"/>
                </a:lnTo>
                <a:lnTo>
                  <a:pt x="6096001" y="6858000"/>
                </a:lnTo>
                <a:lnTo>
                  <a:pt x="4539049" y="6858000"/>
                </a:lnTo>
                <a:lnTo>
                  <a:pt x="1" y="6858000"/>
                </a:lnTo>
                <a:lnTo>
                  <a:pt x="0" y="6858000"/>
                </a:lnTo>
                <a:lnTo>
                  <a:pt x="0" y="6273113"/>
                </a:lnTo>
                <a:lnTo>
                  <a:pt x="1" y="6273113"/>
                </a:lnTo>
                <a:close/>
              </a:path>
            </a:pathLst>
          </a:custGeom>
        </p:spPr>
        <p:txBody>
          <a:bodyPr wrap="square">
            <a:noAutofit/>
          </a:bodyPr>
          <a:lstStyle/>
          <a:p>
            <a:endParaRPr lang="en-US"/>
          </a:p>
        </p:txBody>
      </p:sp>
      <p:sp>
        <p:nvSpPr>
          <p:cNvPr id="19" name="Text Placeholder 18">
            <a:extLst>
              <a:ext uri="{FF2B5EF4-FFF2-40B4-BE49-F238E27FC236}">
                <a16:creationId xmlns:a16="http://schemas.microsoft.com/office/drawing/2014/main" id="{7E3D8B2A-F4E2-4C5C-8C97-DF59F5F89A17}"/>
              </a:ext>
            </a:extLst>
          </p:cNvPr>
          <p:cNvSpPr>
            <a:spLocks noGrp="1"/>
          </p:cNvSpPr>
          <p:nvPr>
            <p:ph type="body" sz="quarter" idx="16" hasCustomPrompt="1"/>
          </p:nvPr>
        </p:nvSpPr>
        <p:spPr>
          <a:xfrm>
            <a:off x="6096001" y="0"/>
            <a:ext cx="6096000" cy="6858000"/>
          </a:xfrm>
          <a:solidFill>
            <a:srgbClr val="48595D"/>
          </a:solidFill>
        </p:spPr>
        <p:txBody>
          <a:bodyPr anchor="b"/>
          <a:lstStyle>
            <a:lvl1pPr marL="0" indent="0" algn="r">
              <a:buNone/>
              <a:defRPr>
                <a:solidFill>
                  <a:schemeClr val="tx1">
                    <a:alpha val="0"/>
                  </a:schemeClr>
                </a:solidFill>
              </a:defRPr>
            </a:lvl1pPr>
          </a:lstStyle>
          <a:p>
            <a:pPr lvl="0"/>
            <a:r>
              <a:rPr lang="en-US"/>
              <a:t>c</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6879771"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a:t>Title</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p:nvPr>
        </p:nvSpPr>
        <p:spPr>
          <a:xfrm>
            <a:off x="6871304"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1" name="Slide Number Placeholder 5">
            <a:extLst>
              <a:ext uri="{FF2B5EF4-FFF2-40B4-BE49-F238E27FC236}">
                <a16:creationId xmlns:a16="http://schemas.microsoft.com/office/drawing/2014/main" id="{2C81BA61-2441-45F0-AE3C-5DEA9583002B}"/>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1460112013"/>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C7DB56AF-4B87-40BA-AACA-91EF23DAEF6B}"/>
              </a:ext>
            </a:extLst>
          </p:cNvPr>
          <p:cNvSpPr/>
          <p:nvPr userDrawn="1"/>
        </p:nvSpPr>
        <p:spPr>
          <a:xfrm>
            <a:off x="0" y="1540042"/>
            <a:ext cx="12192000" cy="5317958"/>
          </a:xfrm>
          <a:custGeom>
            <a:avLst/>
            <a:gdLst>
              <a:gd name="connsiteX0" fmla="*/ 0 w 12192000"/>
              <a:gd name="connsiteY0" fmla="*/ 0 h 5317958"/>
              <a:gd name="connsiteX1" fmla="*/ 12192000 w 12192000"/>
              <a:gd name="connsiteY1" fmla="*/ 0 h 5317958"/>
              <a:gd name="connsiteX2" fmla="*/ 12192000 w 12192000"/>
              <a:gd name="connsiteY2" fmla="*/ 5317958 h 5317958"/>
              <a:gd name="connsiteX3" fmla="*/ 4539049 w 12192000"/>
              <a:gd name="connsiteY3" fmla="*/ 5317958 h 5317958"/>
              <a:gd name="connsiteX4" fmla="*/ 0 w 12192000"/>
              <a:gd name="connsiteY4" fmla="*/ 5317958 h 5317958"/>
              <a:gd name="connsiteX5" fmla="*/ 0 w 12192000"/>
              <a:gd name="connsiteY5" fmla="*/ 4733071 h 531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5317958">
                <a:moveTo>
                  <a:pt x="0" y="0"/>
                </a:moveTo>
                <a:lnTo>
                  <a:pt x="12192000" y="0"/>
                </a:lnTo>
                <a:lnTo>
                  <a:pt x="12192000" y="5317958"/>
                </a:lnTo>
                <a:lnTo>
                  <a:pt x="4539049" y="5317958"/>
                </a:lnTo>
                <a:lnTo>
                  <a:pt x="0" y="5317958"/>
                </a:lnTo>
                <a:lnTo>
                  <a:pt x="0" y="4733071"/>
                </a:lnTo>
                <a:close/>
              </a:path>
            </a:pathLst>
          </a:cu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3" name="Content Placeholder 2">
            <a:extLst>
              <a:ext uri="{FF2B5EF4-FFF2-40B4-BE49-F238E27FC236}">
                <a16:creationId xmlns:a16="http://schemas.microsoft.com/office/drawing/2014/main" id="{1CB3414E-C904-4B15-A237-DF3734E0E7F1}"/>
              </a:ext>
            </a:extLst>
          </p:cNvPr>
          <p:cNvSpPr>
            <a:spLocks noGrp="1"/>
          </p:cNvSpPr>
          <p:nvPr>
            <p:ph idx="1"/>
          </p:nvPr>
        </p:nvSpPr>
        <p:spPr>
          <a:xfrm>
            <a:off x="380999" y="2142067"/>
            <a:ext cx="11506199" cy="4034896"/>
          </a:xfrm>
        </p:spPr>
        <p:txBody>
          <a:bodyPr>
            <a:normAutofit/>
          </a:bodyPr>
          <a:lstStyle>
            <a:lvl1pPr>
              <a:defRPr sz="2400">
                <a:solidFill>
                  <a:schemeClr val="bg1"/>
                </a:solidFill>
              </a:defRPr>
            </a:lvl1pPr>
            <a:lvl2pPr marL="457200" indent="-228600">
              <a:defRPr sz="2000">
                <a:solidFill>
                  <a:schemeClr val="bg1"/>
                </a:solidFill>
              </a:defRPr>
            </a:lvl2pPr>
            <a:lvl3pPr marL="685800" indent="-228600">
              <a:defRPr sz="1800">
                <a:solidFill>
                  <a:schemeClr val="bg1"/>
                </a:solidFill>
              </a:defRPr>
            </a:lvl3pPr>
            <a:lvl4pPr marL="914400" indent="-228600">
              <a:defRPr sz="1600">
                <a:solidFill>
                  <a:schemeClr val="bg1"/>
                </a:solidFill>
              </a:defRPr>
            </a:lvl4pPr>
            <a:lvl5pPr marL="1143000" indent="-228600">
              <a:defRPr sz="16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itle 1">
            <a:extLst>
              <a:ext uri="{FF2B5EF4-FFF2-40B4-BE49-F238E27FC236}">
                <a16:creationId xmlns:a16="http://schemas.microsoft.com/office/drawing/2014/main" id="{AA8D5CE7-BEF2-4FE4-B11E-5B9925320D00}"/>
              </a:ext>
            </a:extLst>
          </p:cNvPr>
          <p:cNvSpPr>
            <a:spLocks noGrp="1"/>
          </p:cNvSpPr>
          <p:nvPr>
            <p:ph type="title"/>
          </p:nvPr>
        </p:nvSpPr>
        <p:spPr>
          <a:xfrm>
            <a:off x="381000" y="1"/>
            <a:ext cx="11506200" cy="1540042"/>
          </a:xfrm>
        </p:spPr>
        <p:txBody>
          <a:bodyPr tIns="0" bIns="91440" anchor="b"/>
          <a:lstStyle>
            <a:lvl1pPr>
              <a:defRPr cap="all" baseline="0">
                <a:solidFill>
                  <a:srgbClr val="48595D"/>
                </a:solidFill>
              </a:defRPr>
            </a:lvl1pPr>
          </a:lstStyle>
          <a:p>
            <a:r>
              <a:rPr lang="en-US"/>
              <a:t>Click to edit Master title style</a:t>
            </a:r>
          </a:p>
        </p:txBody>
      </p:sp>
      <p:sp>
        <p:nvSpPr>
          <p:cNvPr id="6" name="TextBox 5" hidden="1">
            <a:extLst>
              <a:ext uri="{FF2B5EF4-FFF2-40B4-BE49-F238E27FC236}">
                <a16:creationId xmlns:a16="http://schemas.microsoft.com/office/drawing/2014/main" id="{F881E11F-8C40-406B-8C33-2D779A9666EE}"/>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8" name="Slide Number Placeholder 5">
            <a:extLst>
              <a:ext uri="{FF2B5EF4-FFF2-40B4-BE49-F238E27FC236}">
                <a16:creationId xmlns:a16="http://schemas.microsoft.com/office/drawing/2014/main" id="{2AEE185A-70FF-4A55-93AA-EBBF90E6E524}"/>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a:p>
        </p:txBody>
      </p:sp>
      <p:sp>
        <p:nvSpPr>
          <p:cNvPr id="11" name="Rectangle 10" hidden="1">
            <a:extLst>
              <a:ext uri="{FF2B5EF4-FFF2-40B4-BE49-F238E27FC236}">
                <a16:creationId xmlns:a16="http://schemas.microsoft.com/office/drawing/2014/main" id="{E89C1C0D-FEFF-4DBE-B7EB-C7C2E923BA77}"/>
              </a:ext>
            </a:extLst>
          </p:cNvPr>
          <p:cNvSpPr/>
          <p:nvPr userDrawn="1"/>
        </p:nvSpPr>
        <p:spPr>
          <a:xfrm>
            <a:off x="0" y="6273113"/>
            <a:ext cx="4539049" cy="5848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38471753"/>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0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8A776E0-39A8-48D5-80F8-035E16384242}"/>
              </a:ext>
            </a:extLst>
          </p:cNvPr>
          <p:cNvSpPr/>
          <p:nvPr userDrawn="1"/>
        </p:nvSpPr>
        <p:spPr>
          <a:xfrm>
            <a:off x="0" y="0"/>
            <a:ext cx="12192000" cy="6858000"/>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 name="Content Placeholder 2">
            <a:extLst>
              <a:ext uri="{FF2B5EF4-FFF2-40B4-BE49-F238E27FC236}">
                <a16:creationId xmlns:a16="http://schemas.microsoft.com/office/drawing/2014/main" id="{1CB3414E-C904-4B15-A237-DF3734E0E7F1}"/>
              </a:ext>
            </a:extLst>
          </p:cNvPr>
          <p:cNvSpPr>
            <a:spLocks noGrp="1"/>
          </p:cNvSpPr>
          <p:nvPr>
            <p:ph idx="1"/>
          </p:nvPr>
        </p:nvSpPr>
        <p:spPr>
          <a:xfrm>
            <a:off x="380999" y="2142067"/>
            <a:ext cx="11506199" cy="4034896"/>
          </a:xfrm>
        </p:spPr>
        <p:txBody>
          <a:bodyPr>
            <a:normAutofit/>
          </a:bodyPr>
          <a:lstStyle>
            <a:lvl1pPr>
              <a:defRPr sz="2400">
                <a:solidFill>
                  <a:schemeClr val="bg1"/>
                </a:solidFill>
              </a:defRPr>
            </a:lvl1pPr>
            <a:lvl2pPr marL="457200" indent="-228600">
              <a:defRPr sz="2000">
                <a:solidFill>
                  <a:schemeClr val="bg1"/>
                </a:solidFill>
              </a:defRPr>
            </a:lvl2pPr>
            <a:lvl3pPr marL="685800" indent="-228600">
              <a:defRPr sz="1800">
                <a:solidFill>
                  <a:schemeClr val="bg1"/>
                </a:solidFill>
              </a:defRPr>
            </a:lvl3pPr>
            <a:lvl4pPr marL="914400" indent="-228600">
              <a:defRPr sz="1600">
                <a:solidFill>
                  <a:schemeClr val="bg1"/>
                </a:solidFill>
              </a:defRPr>
            </a:lvl4pPr>
            <a:lvl5pPr marL="1143000" indent="-228600">
              <a:defRPr sz="16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itle 1">
            <a:extLst>
              <a:ext uri="{FF2B5EF4-FFF2-40B4-BE49-F238E27FC236}">
                <a16:creationId xmlns:a16="http://schemas.microsoft.com/office/drawing/2014/main" id="{AEE19C2C-CAF3-4741-8F52-00E4422A13F8}"/>
              </a:ext>
            </a:extLst>
          </p:cNvPr>
          <p:cNvSpPr>
            <a:spLocks noGrp="1"/>
          </p:cNvSpPr>
          <p:nvPr>
            <p:ph type="title" hasCustomPrompt="1"/>
          </p:nvPr>
        </p:nvSpPr>
        <p:spPr>
          <a:xfrm>
            <a:off x="0" y="1"/>
            <a:ext cx="12192000" cy="939799"/>
          </a:xfrm>
          <a:noFill/>
        </p:spPr>
        <p:txBody>
          <a:bodyPr tIns="274320" bIns="91440" anchor="t">
            <a:normAutofit/>
          </a:bodyPr>
          <a:lstStyle>
            <a:lvl1pPr marL="398463" indent="0">
              <a:defRPr sz="4400" cap="all" baseline="0">
                <a:solidFill>
                  <a:srgbClr val="01B4E7"/>
                </a:solidFill>
              </a:defRPr>
            </a:lvl1pPr>
          </a:lstStyle>
          <a:p>
            <a:r>
              <a:rPr lang="en-US"/>
              <a:t>PHOTO HEADER WITH TEXT Subhead</a:t>
            </a:r>
          </a:p>
        </p:txBody>
      </p:sp>
      <p:sp>
        <p:nvSpPr>
          <p:cNvPr id="10" name="Subtitle 2">
            <a:extLst>
              <a:ext uri="{FF2B5EF4-FFF2-40B4-BE49-F238E27FC236}">
                <a16:creationId xmlns:a16="http://schemas.microsoft.com/office/drawing/2014/main" id="{3B73BEBA-ADDE-40D0-AC62-4FF8FDDBEAA5}"/>
              </a:ext>
            </a:extLst>
          </p:cNvPr>
          <p:cNvSpPr>
            <a:spLocks noGrp="1"/>
          </p:cNvSpPr>
          <p:nvPr>
            <p:ph type="subTitle" idx="13"/>
          </p:nvPr>
        </p:nvSpPr>
        <p:spPr>
          <a:xfrm>
            <a:off x="380999" y="1012898"/>
            <a:ext cx="11365894" cy="600002"/>
          </a:xfrm>
        </p:spPr>
        <p:txBody>
          <a:bodyPr>
            <a:normAutofit/>
          </a:bodyPr>
          <a:lstStyle>
            <a:lvl1pPr marL="0" indent="0" algn="l">
              <a:buNone/>
              <a:defRPr sz="28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8" name="TextBox 7" hidden="1">
            <a:extLst>
              <a:ext uri="{FF2B5EF4-FFF2-40B4-BE49-F238E27FC236}">
                <a16:creationId xmlns:a16="http://schemas.microsoft.com/office/drawing/2014/main" id="{C74794E8-6A05-4ADA-8C35-21FE1E2A9FCB}"/>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12" name="Slide Number Placeholder 5">
            <a:extLst>
              <a:ext uri="{FF2B5EF4-FFF2-40B4-BE49-F238E27FC236}">
                <a16:creationId xmlns:a16="http://schemas.microsoft.com/office/drawing/2014/main" id="{E616CDF5-DE71-477B-89CA-ABAF0CD39BE6}"/>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1787229161"/>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DAD84134-AF73-4C60-A1A9-43F1411D04B1}"/>
              </a:ext>
            </a:extLst>
          </p:cNvPr>
          <p:cNvSpPr>
            <a:spLocks noGrp="1"/>
          </p:cNvSpPr>
          <p:nvPr>
            <p:ph type="pic" sz="quarter" idx="13"/>
          </p:nvPr>
        </p:nvSpPr>
        <p:spPr>
          <a:xfrm>
            <a:off x="1" y="1"/>
            <a:ext cx="12192000" cy="2403334"/>
          </a:xfrm>
        </p:spPr>
        <p:txBody>
          <a:bodyPr/>
          <a:lstStyle/>
          <a:p>
            <a:endParaRPr lang="en-US"/>
          </a:p>
        </p:txBody>
      </p:sp>
      <p:sp>
        <p:nvSpPr>
          <p:cNvPr id="7" name="Rectangle 6">
            <a:extLst>
              <a:ext uri="{FF2B5EF4-FFF2-40B4-BE49-F238E27FC236}">
                <a16:creationId xmlns:a16="http://schemas.microsoft.com/office/drawing/2014/main" id="{88A776E0-39A8-48D5-80F8-035E16384242}"/>
              </a:ext>
            </a:extLst>
          </p:cNvPr>
          <p:cNvSpPr/>
          <p:nvPr userDrawn="1"/>
        </p:nvSpPr>
        <p:spPr>
          <a:xfrm>
            <a:off x="0" y="2403335"/>
            <a:ext cx="12192000" cy="4454664"/>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 name="Content Placeholder 2">
            <a:extLst>
              <a:ext uri="{FF2B5EF4-FFF2-40B4-BE49-F238E27FC236}">
                <a16:creationId xmlns:a16="http://schemas.microsoft.com/office/drawing/2014/main" id="{1CB3414E-C904-4B15-A237-DF3734E0E7F1}"/>
              </a:ext>
            </a:extLst>
          </p:cNvPr>
          <p:cNvSpPr>
            <a:spLocks noGrp="1"/>
          </p:cNvSpPr>
          <p:nvPr>
            <p:ph idx="1"/>
          </p:nvPr>
        </p:nvSpPr>
        <p:spPr>
          <a:xfrm>
            <a:off x="380999" y="2667653"/>
            <a:ext cx="11506199" cy="3773628"/>
          </a:xfrm>
        </p:spPr>
        <p:txBody>
          <a:bodyPr>
            <a:normAutofit/>
          </a:bodyPr>
          <a:lstStyle>
            <a:lvl1pPr>
              <a:defRPr sz="2400">
                <a:solidFill>
                  <a:schemeClr val="bg1"/>
                </a:solidFill>
              </a:defRPr>
            </a:lvl1pPr>
            <a:lvl2pPr marL="457200" indent="-228600">
              <a:defRPr sz="2000">
                <a:solidFill>
                  <a:schemeClr val="bg1"/>
                </a:solidFill>
              </a:defRPr>
            </a:lvl2pPr>
            <a:lvl3pPr marL="685800" indent="-228600">
              <a:defRPr sz="1800">
                <a:solidFill>
                  <a:schemeClr val="bg1"/>
                </a:solidFill>
              </a:defRPr>
            </a:lvl3pPr>
            <a:lvl4pPr marL="914400" indent="-228600">
              <a:defRPr sz="1600">
                <a:solidFill>
                  <a:schemeClr val="bg1"/>
                </a:solidFill>
              </a:defRPr>
            </a:lvl4pPr>
            <a:lvl5pPr marL="1143000" indent="-228600">
              <a:defRPr sz="16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1">
            <a:extLst>
              <a:ext uri="{FF2B5EF4-FFF2-40B4-BE49-F238E27FC236}">
                <a16:creationId xmlns:a16="http://schemas.microsoft.com/office/drawing/2014/main" id="{7A3F1B4D-9E1F-465D-AFF7-028507FC44F4}"/>
              </a:ext>
            </a:extLst>
          </p:cNvPr>
          <p:cNvSpPr>
            <a:spLocks noGrp="1"/>
          </p:cNvSpPr>
          <p:nvPr>
            <p:ph type="body" sz="quarter" idx="14"/>
          </p:nvPr>
        </p:nvSpPr>
        <p:spPr>
          <a:xfrm>
            <a:off x="0" y="0"/>
            <a:ext cx="12192000" cy="2419070"/>
          </a:xfrm>
          <a:solidFill>
            <a:srgbClr val="48595D">
              <a:alpha val="70000"/>
            </a:srgbClr>
          </a:solidFill>
        </p:spPr>
        <p:txBody>
          <a:bodyPr lIns="822960" tIns="457200">
            <a:normAutofit/>
          </a:bodyPr>
          <a:lstStyle>
            <a:lvl1pPr marL="0" indent="0">
              <a:buNone/>
              <a:defRPr sz="4400" b="1">
                <a:solidFill>
                  <a:schemeClr val="bg1"/>
                </a:solidFill>
                <a:latin typeface="+mj-lt"/>
              </a:defRPr>
            </a:lvl1pPr>
          </a:lstStyle>
          <a:p>
            <a:pPr lvl="0"/>
            <a:r>
              <a:rPr lang="en-US"/>
              <a:t>Click to edit Master text styles</a:t>
            </a:r>
          </a:p>
        </p:txBody>
      </p:sp>
      <p:sp>
        <p:nvSpPr>
          <p:cNvPr id="8" name="TextBox 7" hidden="1">
            <a:extLst>
              <a:ext uri="{FF2B5EF4-FFF2-40B4-BE49-F238E27FC236}">
                <a16:creationId xmlns:a16="http://schemas.microsoft.com/office/drawing/2014/main" id="{E86D5449-CD56-4478-BDD4-BC492E69988A}"/>
              </a:ext>
            </a:extLst>
          </p:cNvPr>
          <p:cNvSpPr txBox="1"/>
          <p:nvPr userDrawn="1"/>
        </p:nvSpPr>
        <p:spPr>
          <a:xfrm>
            <a:off x="0" y="6673334"/>
            <a:ext cx="9144000" cy="184666"/>
          </a:xfrm>
          <a:prstGeom prst="rect">
            <a:avLst/>
          </a:prstGeom>
          <a:noFill/>
        </p:spPr>
        <p:txBody>
          <a:bodyPr wrap="square" rtlCol="0">
            <a:spAutoFit/>
          </a:bodyPr>
          <a:lstStyle/>
          <a:p>
            <a:r>
              <a:rPr lang="en-US" sz="600">
                <a:solidFill>
                  <a:schemeClr val="bg2">
                    <a:lumMod val="75000"/>
                  </a:schemeClr>
                </a:solidFill>
              </a:rPr>
              <a:t>© 2019 Rotary International. Internal Use Only. Not For Distribution. Private and Confidential.</a:t>
            </a:r>
          </a:p>
        </p:txBody>
      </p:sp>
      <p:sp>
        <p:nvSpPr>
          <p:cNvPr id="9" name="Slide Number Placeholder 5">
            <a:extLst>
              <a:ext uri="{FF2B5EF4-FFF2-40B4-BE49-F238E27FC236}">
                <a16:creationId xmlns:a16="http://schemas.microsoft.com/office/drawing/2014/main" id="{3720C02A-46A0-4BE0-B1BF-F34465AC270B}"/>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2176131920"/>
      </p:ext>
    </p:extLst>
  </p:cSld>
  <p:clrMapOvr>
    <a:masterClrMapping/>
  </p:clrMapOvr>
  <p:extLst>
    <p:ext uri="{DCECCB84-F9BA-43D5-87BE-67443E8EF086}">
      <p15:sldGuideLst xmlns:p15="http://schemas.microsoft.com/office/powerpoint/2012/main">
        <p15:guide id="1" pos="552">
          <p15:clr>
            <a:srgbClr val="FBAE40"/>
          </p15:clr>
        </p15:guide>
        <p15:guide id="2" orient="horz" pos="576">
          <p15:clr>
            <a:srgbClr val="FBAE40"/>
          </p15:clr>
        </p15:guide>
      </p15:sldGuideLst>
    </p:ext>
  </p:extLst>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354C825D-5F5D-434C-A6D6-C1178618AE59}"/>
              </a:ext>
            </a:extLst>
          </p:cNvPr>
          <p:cNvSpPr>
            <a:spLocks noGrp="1"/>
          </p:cNvSpPr>
          <p:nvPr>
            <p:ph type="pic" sz="quarter" idx="13"/>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a:p>
        </p:txBody>
      </p:sp>
      <p:sp>
        <p:nvSpPr>
          <p:cNvPr id="11" name="Text Placeholder 10">
            <a:extLst>
              <a:ext uri="{FF2B5EF4-FFF2-40B4-BE49-F238E27FC236}">
                <a16:creationId xmlns:a16="http://schemas.microsoft.com/office/drawing/2014/main" id="{410FD076-A070-4324-8DB4-2E57334110C7}"/>
              </a:ext>
            </a:extLst>
          </p:cNvPr>
          <p:cNvSpPr>
            <a:spLocks noGrp="1"/>
          </p:cNvSpPr>
          <p:nvPr>
            <p:ph type="body" sz="quarter" idx="16" hasCustomPrompt="1"/>
          </p:nvPr>
        </p:nvSpPr>
        <p:spPr>
          <a:xfrm>
            <a:off x="0" y="0"/>
            <a:ext cx="12192000" cy="6858000"/>
          </a:xfrm>
          <a:custGeom>
            <a:avLst/>
            <a:gdLst>
              <a:gd name="connsiteX0" fmla="*/ 11603402 w 12192000"/>
              <a:gd name="connsiteY0" fmla="*/ 6448102 h 6858000"/>
              <a:gd name="connsiteX1" fmla="*/ 11613605 w 12192000"/>
              <a:gd name="connsiteY1" fmla="*/ 6448102 h 6858000"/>
              <a:gd name="connsiteX2" fmla="*/ 11617686 w 12192000"/>
              <a:gd name="connsiteY2" fmla="*/ 6456440 h 6858000"/>
              <a:gd name="connsiteX3" fmla="*/ 11623808 w 12192000"/>
              <a:gd name="connsiteY3" fmla="*/ 6558584 h 6858000"/>
              <a:gd name="connsiteX4" fmla="*/ 11621767 w 12192000"/>
              <a:gd name="connsiteY4" fmla="*/ 6569006 h 6858000"/>
              <a:gd name="connsiteX5" fmla="*/ 11615645 w 12192000"/>
              <a:gd name="connsiteY5" fmla="*/ 6569006 h 6858000"/>
              <a:gd name="connsiteX6" fmla="*/ 11509533 w 12192000"/>
              <a:gd name="connsiteY6" fmla="*/ 6506470 h 6858000"/>
              <a:gd name="connsiteX7" fmla="*/ 11505451 w 12192000"/>
              <a:gd name="connsiteY7" fmla="*/ 6500217 h 6858000"/>
              <a:gd name="connsiteX8" fmla="*/ 11505451 w 12192000"/>
              <a:gd name="connsiteY8" fmla="*/ 6498131 h 6858000"/>
              <a:gd name="connsiteX9" fmla="*/ 11511573 w 12192000"/>
              <a:gd name="connsiteY9" fmla="*/ 6493962 h 6858000"/>
              <a:gd name="connsiteX10" fmla="*/ 11603402 w 12192000"/>
              <a:gd name="connsiteY10" fmla="*/ 6448102 h 6858000"/>
              <a:gd name="connsiteX11" fmla="*/ 11686136 w 12192000"/>
              <a:gd name="connsiteY11" fmla="*/ 6446018 h 6858000"/>
              <a:gd name="connsiteX12" fmla="*/ 11696438 w 12192000"/>
              <a:gd name="connsiteY12" fmla="*/ 6446018 h 6858000"/>
              <a:gd name="connsiteX13" fmla="*/ 11787097 w 12192000"/>
              <a:gd name="connsiteY13" fmla="*/ 6491784 h 6858000"/>
              <a:gd name="connsiteX14" fmla="*/ 11795339 w 12192000"/>
              <a:gd name="connsiteY14" fmla="*/ 6498025 h 6858000"/>
              <a:gd name="connsiteX15" fmla="*/ 11791218 w 12192000"/>
              <a:gd name="connsiteY15" fmla="*/ 6504265 h 6858000"/>
              <a:gd name="connsiteX16" fmla="*/ 11684076 w 12192000"/>
              <a:gd name="connsiteY16" fmla="*/ 6566673 h 6858000"/>
              <a:gd name="connsiteX17" fmla="*/ 11675833 w 12192000"/>
              <a:gd name="connsiteY17" fmla="*/ 6566673 h 6858000"/>
              <a:gd name="connsiteX18" fmla="*/ 11673773 w 12192000"/>
              <a:gd name="connsiteY18" fmla="*/ 6558352 h 6858000"/>
              <a:gd name="connsiteX19" fmla="*/ 11682015 w 12192000"/>
              <a:gd name="connsiteY19" fmla="*/ 6454339 h 6858000"/>
              <a:gd name="connsiteX20" fmla="*/ 11686136 w 12192000"/>
              <a:gd name="connsiteY20" fmla="*/ 6446018 h 6858000"/>
              <a:gd name="connsiteX21" fmla="*/ 10868401 w 12192000"/>
              <a:gd name="connsiteY21" fmla="*/ 6406275 h 6858000"/>
              <a:gd name="connsiteX22" fmla="*/ 10868401 w 12192000"/>
              <a:gd name="connsiteY22" fmla="*/ 6449478 h 6858000"/>
              <a:gd name="connsiteX23" fmla="*/ 10820512 w 12192000"/>
              <a:gd name="connsiteY23" fmla="*/ 6457707 h 6858000"/>
              <a:gd name="connsiteX24" fmla="*/ 10801773 w 12192000"/>
              <a:gd name="connsiteY24" fmla="*/ 6433020 h 6858000"/>
              <a:gd name="connsiteX25" fmla="*/ 10826759 w 12192000"/>
              <a:gd name="connsiteY25" fmla="*/ 6408333 h 6858000"/>
              <a:gd name="connsiteX26" fmla="*/ 10518900 w 12192000"/>
              <a:gd name="connsiteY26" fmla="*/ 6336141 h 6858000"/>
              <a:gd name="connsiteX27" fmla="*/ 10559811 w 12192000"/>
              <a:gd name="connsiteY27" fmla="*/ 6396340 h 6858000"/>
              <a:gd name="connsiteX28" fmla="*/ 10518900 w 12192000"/>
              <a:gd name="connsiteY28" fmla="*/ 6456538 h 6858000"/>
              <a:gd name="connsiteX29" fmla="*/ 10477988 w 12192000"/>
              <a:gd name="connsiteY29" fmla="*/ 6396340 h 6858000"/>
              <a:gd name="connsiteX30" fmla="*/ 10518900 w 12192000"/>
              <a:gd name="connsiteY30" fmla="*/ 6336141 h 6858000"/>
              <a:gd name="connsiteX31" fmla="*/ 11673123 w 12192000"/>
              <a:gd name="connsiteY31" fmla="*/ 6327829 h 6858000"/>
              <a:gd name="connsiteX32" fmla="*/ 11682116 w 12192000"/>
              <a:gd name="connsiteY32" fmla="*/ 6328868 h 6858000"/>
              <a:gd name="connsiteX33" fmla="*/ 11708840 w 12192000"/>
              <a:gd name="connsiteY33" fmla="*/ 6380819 h 6858000"/>
              <a:gd name="connsiteX34" fmla="*/ 11649226 w 12192000"/>
              <a:gd name="connsiteY34" fmla="*/ 6439004 h 6858000"/>
              <a:gd name="connsiteX35" fmla="*/ 11589612 w 12192000"/>
              <a:gd name="connsiteY35" fmla="*/ 6380819 h 6858000"/>
              <a:gd name="connsiteX36" fmla="*/ 11616336 w 12192000"/>
              <a:gd name="connsiteY36" fmla="*/ 6330947 h 6858000"/>
              <a:gd name="connsiteX37" fmla="*/ 11632781 w 12192000"/>
              <a:gd name="connsiteY37" fmla="*/ 6333024 h 6858000"/>
              <a:gd name="connsiteX38" fmla="*/ 11630725 w 12192000"/>
              <a:gd name="connsiteY38" fmla="*/ 6349649 h 6858000"/>
              <a:gd name="connsiteX39" fmla="*/ 11614280 w 12192000"/>
              <a:gd name="connsiteY39" fmla="*/ 6380819 h 6858000"/>
              <a:gd name="connsiteX40" fmla="*/ 11649226 w 12192000"/>
              <a:gd name="connsiteY40" fmla="*/ 6416146 h 6858000"/>
              <a:gd name="connsiteX41" fmla="*/ 11684172 w 12192000"/>
              <a:gd name="connsiteY41" fmla="*/ 6380819 h 6858000"/>
              <a:gd name="connsiteX42" fmla="*/ 11667727 w 12192000"/>
              <a:gd name="connsiteY42" fmla="*/ 6349649 h 6858000"/>
              <a:gd name="connsiteX43" fmla="*/ 11665671 w 12192000"/>
              <a:gd name="connsiteY43" fmla="*/ 6333024 h 6858000"/>
              <a:gd name="connsiteX44" fmla="*/ 11673123 w 12192000"/>
              <a:gd name="connsiteY44" fmla="*/ 6327829 h 6858000"/>
              <a:gd name="connsiteX45" fmla="*/ 11822057 w 12192000"/>
              <a:gd name="connsiteY45" fmla="*/ 6312763 h 6858000"/>
              <a:gd name="connsiteX46" fmla="*/ 11826190 w 12192000"/>
              <a:gd name="connsiteY46" fmla="*/ 6318992 h 6858000"/>
              <a:gd name="connsiteX47" fmla="*/ 11826190 w 12192000"/>
              <a:gd name="connsiteY47" fmla="*/ 6443559 h 6858000"/>
              <a:gd name="connsiteX48" fmla="*/ 11822057 w 12192000"/>
              <a:gd name="connsiteY48" fmla="*/ 6449787 h 6858000"/>
              <a:gd name="connsiteX49" fmla="*/ 11813791 w 12192000"/>
              <a:gd name="connsiteY49" fmla="*/ 6447711 h 6858000"/>
              <a:gd name="connsiteX50" fmla="*/ 11729066 w 12192000"/>
              <a:gd name="connsiteY50" fmla="*/ 6389579 h 6858000"/>
              <a:gd name="connsiteX51" fmla="*/ 11722867 w 12192000"/>
              <a:gd name="connsiteY51" fmla="*/ 6381275 h 6858000"/>
              <a:gd name="connsiteX52" fmla="*/ 11729066 w 12192000"/>
              <a:gd name="connsiteY52" fmla="*/ 6372971 h 6858000"/>
              <a:gd name="connsiteX53" fmla="*/ 11813791 w 12192000"/>
              <a:gd name="connsiteY53" fmla="*/ 6314840 h 6858000"/>
              <a:gd name="connsiteX54" fmla="*/ 11822057 w 12192000"/>
              <a:gd name="connsiteY54" fmla="*/ 6312763 h 6858000"/>
              <a:gd name="connsiteX55" fmla="*/ 11476229 w 12192000"/>
              <a:gd name="connsiteY55" fmla="*/ 6312763 h 6858000"/>
              <a:gd name="connsiteX56" fmla="*/ 11484412 w 12192000"/>
              <a:gd name="connsiteY56" fmla="*/ 6316915 h 6858000"/>
              <a:gd name="connsiteX57" fmla="*/ 11568280 w 12192000"/>
              <a:gd name="connsiteY57" fmla="*/ 6372971 h 6858000"/>
              <a:gd name="connsiteX58" fmla="*/ 11574417 w 12192000"/>
              <a:gd name="connsiteY58" fmla="*/ 6381275 h 6858000"/>
              <a:gd name="connsiteX59" fmla="*/ 11568280 w 12192000"/>
              <a:gd name="connsiteY59" fmla="*/ 6389579 h 6858000"/>
              <a:gd name="connsiteX60" fmla="*/ 11484412 w 12192000"/>
              <a:gd name="connsiteY60" fmla="*/ 6447711 h 6858000"/>
              <a:gd name="connsiteX61" fmla="*/ 11476229 w 12192000"/>
              <a:gd name="connsiteY61" fmla="*/ 6449787 h 6858000"/>
              <a:gd name="connsiteX62" fmla="*/ 11472138 w 12192000"/>
              <a:gd name="connsiteY62" fmla="*/ 6443559 h 6858000"/>
              <a:gd name="connsiteX63" fmla="*/ 11472138 w 12192000"/>
              <a:gd name="connsiteY63" fmla="*/ 6318992 h 6858000"/>
              <a:gd name="connsiteX64" fmla="*/ 11476229 w 12192000"/>
              <a:gd name="connsiteY64" fmla="*/ 6312763 h 6858000"/>
              <a:gd name="connsiteX65" fmla="*/ 11088184 w 12192000"/>
              <a:gd name="connsiteY65" fmla="*/ 6302243 h 6858000"/>
              <a:gd name="connsiteX66" fmla="*/ 11082024 w 12192000"/>
              <a:gd name="connsiteY66" fmla="*/ 6304321 h 6858000"/>
              <a:gd name="connsiteX67" fmla="*/ 11079972 w 12192000"/>
              <a:gd name="connsiteY67" fmla="*/ 6310551 h 6858000"/>
              <a:gd name="connsiteX68" fmla="*/ 11121033 w 12192000"/>
              <a:gd name="connsiteY68" fmla="*/ 6468402 h 6858000"/>
              <a:gd name="connsiteX69" fmla="*/ 11145670 w 12192000"/>
              <a:gd name="connsiteY69" fmla="*/ 6489171 h 6858000"/>
              <a:gd name="connsiteX70" fmla="*/ 11153882 w 12192000"/>
              <a:gd name="connsiteY70" fmla="*/ 6489171 h 6858000"/>
              <a:gd name="connsiteX71" fmla="*/ 11149776 w 12192000"/>
              <a:gd name="connsiteY71" fmla="*/ 6497479 h 6858000"/>
              <a:gd name="connsiteX72" fmla="*/ 11149776 w 12192000"/>
              <a:gd name="connsiteY72" fmla="*/ 6499556 h 6858000"/>
              <a:gd name="connsiteX73" fmla="*/ 11125139 w 12192000"/>
              <a:gd name="connsiteY73" fmla="*/ 6518249 h 6858000"/>
              <a:gd name="connsiteX74" fmla="*/ 11090237 w 12192000"/>
              <a:gd name="connsiteY74" fmla="*/ 6516172 h 6858000"/>
              <a:gd name="connsiteX75" fmla="*/ 11084078 w 12192000"/>
              <a:gd name="connsiteY75" fmla="*/ 6518249 h 6858000"/>
              <a:gd name="connsiteX76" fmla="*/ 11082024 w 12192000"/>
              <a:gd name="connsiteY76" fmla="*/ 6522403 h 6858000"/>
              <a:gd name="connsiteX77" fmla="*/ 11082024 w 12192000"/>
              <a:gd name="connsiteY77" fmla="*/ 6541096 h 6858000"/>
              <a:gd name="connsiteX78" fmla="*/ 11088184 w 12192000"/>
              <a:gd name="connsiteY78" fmla="*/ 6547327 h 6858000"/>
              <a:gd name="connsiteX79" fmla="*/ 11135404 w 12192000"/>
              <a:gd name="connsiteY79" fmla="*/ 6553557 h 6858000"/>
              <a:gd name="connsiteX80" fmla="*/ 11137458 w 12192000"/>
              <a:gd name="connsiteY80" fmla="*/ 6553557 h 6858000"/>
              <a:gd name="connsiteX81" fmla="*/ 11190838 w 12192000"/>
              <a:gd name="connsiteY81" fmla="*/ 6501633 h 6858000"/>
              <a:gd name="connsiteX82" fmla="*/ 11223687 w 12192000"/>
              <a:gd name="connsiteY82" fmla="*/ 6372861 h 6858000"/>
              <a:gd name="connsiteX83" fmla="*/ 11236005 w 12192000"/>
              <a:gd name="connsiteY83" fmla="*/ 6331321 h 6858000"/>
              <a:gd name="connsiteX84" fmla="*/ 11240111 w 12192000"/>
              <a:gd name="connsiteY84" fmla="*/ 6310551 h 6858000"/>
              <a:gd name="connsiteX85" fmla="*/ 11238058 w 12192000"/>
              <a:gd name="connsiteY85" fmla="*/ 6304321 h 6858000"/>
              <a:gd name="connsiteX86" fmla="*/ 11233952 w 12192000"/>
              <a:gd name="connsiteY86" fmla="*/ 6302243 h 6858000"/>
              <a:gd name="connsiteX87" fmla="*/ 11205209 w 12192000"/>
              <a:gd name="connsiteY87" fmla="*/ 6302243 h 6858000"/>
              <a:gd name="connsiteX88" fmla="*/ 11199050 w 12192000"/>
              <a:gd name="connsiteY88" fmla="*/ 6306398 h 6858000"/>
              <a:gd name="connsiteX89" fmla="*/ 11162094 w 12192000"/>
              <a:gd name="connsiteY89" fmla="*/ 6447632 h 6858000"/>
              <a:gd name="connsiteX90" fmla="*/ 11160041 w 12192000"/>
              <a:gd name="connsiteY90" fmla="*/ 6447632 h 6858000"/>
              <a:gd name="connsiteX91" fmla="*/ 11121033 w 12192000"/>
              <a:gd name="connsiteY91" fmla="*/ 6306398 h 6858000"/>
              <a:gd name="connsiteX92" fmla="*/ 11114874 w 12192000"/>
              <a:gd name="connsiteY92" fmla="*/ 6302243 h 6858000"/>
              <a:gd name="connsiteX93" fmla="*/ 11088184 w 12192000"/>
              <a:gd name="connsiteY93" fmla="*/ 6302243 h 6858000"/>
              <a:gd name="connsiteX94" fmla="*/ 11048412 w 12192000"/>
              <a:gd name="connsiteY94" fmla="*/ 6299906 h 6858000"/>
              <a:gd name="connsiteX95" fmla="*/ 10999317 w 12192000"/>
              <a:gd name="connsiteY95" fmla="*/ 6320715 h 6858000"/>
              <a:gd name="connsiteX96" fmla="*/ 10999317 w 12192000"/>
              <a:gd name="connsiteY96" fmla="*/ 6308230 h 6858000"/>
              <a:gd name="connsiteX97" fmla="*/ 10993181 w 12192000"/>
              <a:gd name="connsiteY97" fmla="*/ 6301987 h 6858000"/>
              <a:gd name="connsiteX98" fmla="*/ 10964542 w 12192000"/>
              <a:gd name="connsiteY98" fmla="*/ 6301987 h 6858000"/>
              <a:gd name="connsiteX99" fmla="*/ 10958406 w 12192000"/>
              <a:gd name="connsiteY99" fmla="*/ 6308230 h 6858000"/>
              <a:gd name="connsiteX100" fmla="*/ 10958406 w 12192000"/>
              <a:gd name="connsiteY100" fmla="*/ 6483025 h 6858000"/>
              <a:gd name="connsiteX101" fmla="*/ 10964542 w 12192000"/>
              <a:gd name="connsiteY101" fmla="*/ 6489268 h 6858000"/>
              <a:gd name="connsiteX102" fmla="*/ 10993181 w 12192000"/>
              <a:gd name="connsiteY102" fmla="*/ 6489268 h 6858000"/>
              <a:gd name="connsiteX103" fmla="*/ 10999317 w 12192000"/>
              <a:gd name="connsiteY103" fmla="*/ 6483025 h 6858000"/>
              <a:gd name="connsiteX104" fmla="*/ 10999317 w 12192000"/>
              <a:gd name="connsiteY104" fmla="*/ 6362333 h 6858000"/>
              <a:gd name="connsiteX105" fmla="*/ 11050457 w 12192000"/>
              <a:gd name="connsiteY105" fmla="*/ 6339443 h 6858000"/>
              <a:gd name="connsiteX106" fmla="*/ 11056594 w 12192000"/>
              <a:gd name="connsiteY106" fmla="*/ 6333200 h 6858000"/>
              <a:gd name="connsiteX107" fmla="*/ 11056594 w 12192000"/>
              <a:gd name="connsiteY107" fmla="*/ 6306149 h 6858000"/>
              <a:gd name="connsiteX108" fmla="*/ 11054548 w 12192000"/>
              <a:gd name="connsiteY108" fmla="*/ 6301987 h 6858000"/>
              <a:gd name="connsiteX109" fmla="*/ 11048412 w 12192000"/>
              <a:gd name="connsiteY109" fmla="*/ 6299906 h 6858000"/>
              <a:gd name="connsiteX110" fmla="*/ 10847504 w 12192000"/>
              <a:gd name="connsiteY110" fmla="*/ 6296399 h 6858000"/>
              <a:gd name="connsiteX111" fmla="*/ 10777148 w 12192000"/>
              <a:gd name="connsiteY111" fmla="*/ 6304717 h 6858000"/>
              <a:gd name="connsiteX112" fmla="*/ 10770940 w 12192000"/>
              <a:gd name="connsiteY112" fmla="*/ 6310955 h 6858000"/>
              <a:gd name="connsiteX113" fmla="*/ 10773009 w 12192000"/>
              <a:gd name="connsiteY113" fmla="*/ 6335908 h 6858000"/>
              <a:gd name="connsiteX114" fmla="*/ 10775079 w 12192000"/>
              <a:gd name="connsiteY114" fmla="*/ 6340067 h 6858000"/>
              <a:gd name="connsiteX115" fmla="*/ 10779217 w 12192000"/>
              <a:gd name="connsiteY115" fmla="*/ 6342146 h 6858000"/>
              <a:gd name="connsiteX116" fmla="*/ 10845434 w 12192000"/>
              <a:gd name="connsiteY116" fmla="*/ 6337987 h 6858000"/>
              <a:gd name="connsiteX117" fmla="*/ 10868196 w 12192000"/>
              <a:gd name="connsiteY117" fmla="*/ 6360861 h 6858000"/>
              <a:gd name="connsiteX118" fmla="*/ 10868196 w 12192000"/>
              <a:gd name="connsiteY118" fmla="*/ 6373337 h 6858000"/>
              <a:gd name="connsiteX119" fmla="*/ 10822672 w 12192000"/>
              <a:gd name="connsiteY119" fmla="*/ 6377496 h 6858000"/>
              <a:gd name="connsiteX120" fmla="*/ 10758524 w 12192000"/>
              <a:gd name="connsiteY120" fmla="*/ 6433640 h 6858000"/>
              <a:gd name="connsiteX121" fmla="*/ 10814395 w 12192000"/>
              <a:gd name="connsiteY121" fmla="*/ 6493943 h 6858000"/>
              <a:gd name="connsiteX122" fmla="*/ 10874404 w 12192000"/>
              <a:gd name="connsiteY122" fmla="*/ 6481467 h 6858000"/>
              <a:gd name="connsiteX123" fmla="*/ 10903374 w 12192000"/>
              <a:gd name="connsiteY123" fmla="*/ 6493943 h 6858000"/>
              <a:gd name="connsiteX124" fmla="*/ 10909582 w 12192000"/>
              <a:gd name="connsiteY124" fmla="*/ 6491864 h 6858000"/>
              <a:gd name="connsiteX125" fmla="*/ 10911651 w 12192000"/>
              <a:gd name="connsiteY125" fmla="*/ 6485626 h 6858000"/>
              <a:gd name="connsiteX126" fmla="*/ 10911651 w 12192000"/>
              <a:gd name="connsiteY126" fmla="*/ 6360861 h 6858000"/>
              <a:gd name="connsiteX127" fmla="*/ 10847504 w 12192000"/>
              <a:gd name="connsiteY127" fmla="*/ 6296399 h 6858000"/>
              <a:gd name="connsiteX128" fmla="*/ 10518899 w 12192000"/>
              <a:gd name="connsiteY128" fmla="*/ 6296399 h 6858000"/>
              <a:gd name="connsiteX129" fmla="*/ 10434738 w 12192000"/>
              <a:gd name="connsiteY129" fmla="*/ 6395171 h 6858000"/>
              <a:gd name="connsiteX130" fmla="*/ 10518899 w 12192000"/>
              <a:gd name="connsiteY130" fmla="*/ 6493943 h 6858000"/>
              <a:gd name="connsiteX131" fmla="*/ 10603060 w 12192000"/>
              <a:gd name="connsiteY131" fmla="*/ 6395171 h 6858000"/>
              <a:gd name="connsiteX132" fmla="*/ 10518899 w 12192000"/>
              <a:gd name="connsiteY132" fmla="*/ 6296399 h 6858000"/>
              <a:gd name="connsiteX133" fmla="*/ 10302945 w 12192000"/>
              <a:gd name="connsiteY133" fmla="*/ 6270683 h 6858000"/>
              <a:gd name="connsiteX134" fmla="*/ 10319310 w 12192000"/>
              <a:gd name="connsiteY134" fmla="*/ 6270683 h 6858000"/>
              <a:gd name="connsiteX135" fmla="*/ 10362267 w 12192000"/>
              <a:gd name="connsiteY135" fmla="*/ 6310425 h 6858000"/>
              <a:gd name="connsiteX136" fmla="*/ 10317264 w 12192000"/>
              <a:gd name="connsiteY136" fmla="*/ 6348076 h 6858000"/>
              <a:gd name="connsiteX137" fmla="*/ 10272261 w 12192000"/>
              <a:gd name="connsiteY137" fmla="*/ 6348076 h 6858000"/>
              <a:gd name="connsiteX138" fmla="*/ 10272261 w 12192000"/>
              <a:gd name="connsiteY138" fmla="*/ 6272775 h 6858000"/>
              <a:gd name="connsiteX139" fmla="*/ 10302945 w 12192000"/>
              <a:gd name="connsiteY139" fmla="*/ 6270683 h 6858000"/>
              <a:gd name="connsiteX140" fmla="*/ 10679182 w 12192000"/>
              <a:gd name="connsiteY140" fmla="*/ 6258994 h 6858000"/>
              <a:gd name="connsiteX141" fmla="*/ 10650472 w 12192000"/>
              <a:gd name="connsiteY141" fmla="*/ 6265238 h 6858000"/>
              <a:gd name="connsiteX142" fmla="*/ 10644320 w 12192000"/>
              <a:gd name="connsiteY142" fmla="*/ 6271482 h 6858000"/>
              <a:gd name="connsiteX143" fmla="*/ 10644320 w 12192000"/>
              <a:gd name="connsiteY143" fmla="*/ 6302704 h 6858000"/>
              <a:gd name="connsiteX144" fmla="*/ 10627914 w 12192000"/>
              <a:gd name="connsiteY144" fmla="*/ 6302704 h 6858000"/>
              <a:gd name="connsiteX145" fmla="*/ 10621762 w 12192000"/>
              <a:gd name="connsiteY145" fmla="*/ 6308949 h 6858000"/>
              <a:gd name="connsiteX146" fmla="*/ 10621762 w 12192000"/>
              <a:gd name="connsiteY146" fmla="*/ 6333927 h 6858000"/>
              <a:gd name="connsiteX147" fmla="*/ 10627914 w 12192000"/>
              <a:gd name="connsiteY147" fmla="*/ 6340171 h 6858000"/>
              <a:gd name="connsiteX148" fmla="*/ 10644320 w 12192000"/>
              <a:gd name="connsiteY148" fmla="*/ 6340171 h 6858000"/>
              <a:gd name="connsiteX149" fmla="*/ 10644320 w 12192000"/>
              <a:gd name="connsiteY149" fmla="*/ 6423430 h 6858000"/>
              <a:gd name="connsiteX150" fmla="*/ 10699689 w 12192000"/>
              <a:gd name="connsiteY150" fmla="*/ 6496281 h 6858000"/>
              <a:gd name="connsiteX151" fmla="*/ 10732500 w 12192000"/>
              <a:gd name="connsiteY151" fmla="*/ 6492118 h 6858000"/>
              <a:gd name="connsiteX152" fmla="*/ 10738652 w 12192000"/>
              <a:gd name="connsiteY152" fmla="*/ 6483792 h 6858000"/>
              <a:gd name="connsiteX153" fmla="*/ 10736602 w 12192000"/>
              <a:gd name="connsiteY153" fmla="*/ 6460896 h 6858000"/>
              <a:gd name="connsiteX154" fmla="*/ 10730449 w 12192000"/>
              <a:gd name="connsiteY154" fmla="*/ 6452570 h 6858000"/>
              <a:gd name="connsiteX155" fmla="*/ 10705841 w 12192000"/>
              <a:gd name="connsiteY155" fmla="*/ 6454652 h 6858000"/>
              <a:gd name="connsiteX156" fmla="*/ 10687385 w 12192000"/>
              <a:gd name="connsiteY156" fmla="*/ 6417185 h 6858000"/>
              <a:gd name="connsiteX157" fmla="*/ 10687385 w 12192000"/>
              <a:gd name="connsiteY157" fmla="*/ 6340171 h 6858000"/>
              <a:gd name="connsiteX158" fmla="*/ 10730449 w 12192000"/>
              <a:gd name="connsiteY158" fmla="*/ 6340171 h 6858000"/>
              <a:gd name="connsiteX159" fmla="*/ 10736602 w 12192000"/>
              <a:gd name="connsiteY159" fmla="*/ 6333927 h 6858000"/>
              <a:gd name="connsiteX160" fmla="*/ 10736602 w 12192000"/>
              <a:gd name="connsiteY160" fmla="*/ 6308949 h 6858000"/>
              <a:gd name="connsiteX161" fmla="*/ 10730449 w 12192000"/>
              <a:gd name="connsiteY161" fmla="*/ 6302704 h 6858000"/>
              <a:gd name="connsiteX162" fmla="*/ 10687385 w 12192000"/>
              <a:gd name="connsiteY162" fmla="*/ 6302704 h 6858000"/>
              <a:gd name="connsiteX163" fmla="*/ 10687385 w 12192000"/>
              <a:gd name="connsiteY163" fmla="*/ 6265238 h 6858000"/>
              <a:gd name="connsiteX164" fmla="*/ 10685334 w 12192000"/>
              <a:gd name="connsiteY164" fmla="*/ 6258994 h 6858000"/>
              <a:gd name="connsiteX165" fmla="*/ 10679182 w 12192000"/>
              <a:gd name="connsiteY165" fmla="*/ 6258994 h 6858000"/>
              <a:gd name="connsiteX166" fmla="*/ 10313278 w 12192000"/>
              <a:gd name="connsiteY166" fmla="*/ 6229772 h 6858000"/>
              <a:gd name="connsiteX167" fmla="*/ 10232861 w 12192000"/>
              <a:gd name="connsiteY167" fmla="*/ 6233924 h 6858000"/>
              <a:gd name="connsiteX168" fmla="*/ 10226674 w 12192000"/>
              <a:gd name="connsiteY168" fmla="*/ 6242228 h 6858000"/>
              <a:gd name="connsiteX169" fmla="*/ 10226674 w 12192000"/>
              <a:gd name="connsiteY169" fmla="*/ 6483040 h 6858000"/>
              <a:gd name="connsiteX170" fmla="*/ 10234922 w 12192000"/>
              <a:gd name="connsiteY170" fmla="*/ 6489268 h 6858000"/>
              <a:gd name="connsiteX171" fmla="*/ 10263790 w 12192000"/>
              <a:gd name="connsiteY171" fmla="*/ 6489268 h 6858000"/>
              <a:gd name="connsiteX172" fmla="*/ 10272038 w 12192000"/>
              <a:gd name="connsiteY172" fmla="*/ 6483040 h 6858000"/>
              <a:gd name="connsiteX173" fmla="*/ 10272038 w 12192000"/>
              <a:gd name="connsiteY173" fmla="*/ 6387546 h 6858000"/>
              <a:gd name="connsiteX174" fmla="*/ 10321526 w 12192000"/>
              <a:gd name="connsiteY174" fmla="*/ 6389621 h 6858000"/>
              <a:gd name="connsiteX175" fmla="*/ 10362766 w 12192000"/>
              <a:gd name="connsiteY175" fmla="*/ 6485115 h 6858000"/>
              <a:gd name="connsiteX176" fmla="*/ 10368952 w 12192000"/>
              <a:gd name="connsiteY176" fmla="*/ 6489268 h 6858000"/>
              <a:gd name="connsiteX177" fmla="*/ 10401944 w 12192000"/>
              <a:gd name="connsiteY177" fmla="*/ 6489268 h 6858000"/>
              <a:gd name="connsiteX178" fmla="*/ 10408130 w 12192000"/>
              <a:gd name="connsiteY178" fmla="*/ 6487192 h 6858000"/>
              <a:gd name="connsiteX179" fmla="*/ 10410192 w 12192000"/>
              <a:gd name="connsiteY179" fmla="*/ 6480964 h 6858000"/>
              <a:gd name="connsiteX180" fmla="*/ 10362766 w 12192000"/>
              <a:gd name="connsiteY180" fmla="*/ 6377166 h 6858000"/>
              <a:gd name="connsiteX181" fmla="*/ 10408130 w 12192000"/>
              <a:gd name="connsiteY181" fmla="*/ 6308658 h 6858000"/>
              <a:gd name="connsiteX182" fmla="*/ 10319464 w 12192000"/>
              <a:gd name="connsiteY182" fmla="*/ 6229772 h 6858000"/>
              <a:gd name="connsiteX183" fmla="*/ 10313278 w 12192000"/>
              <a:gd name="connsiteY183" fmla="*/ 6229772 h 6858000"/>
              <a:gd name="connsiteX184" fmla="*/ 11675833 w 12192000"/>
              <a:gd name="connsiteY184" fmla="*/ 6196766 h 6858000"/>
              <a:gd name="connsiteX185" fmla="*/ 11684076 w 12192000"/>
              <a:gd name="connsiteY185" fmla="*/ 6196766 h 6858000"/>
              <a:gd name="connsiteX186" fmla="*/ 11791218 w 12192000"/>
              <a:gd name="connsiteY186" fmla="*/ 6258579 h 6858000"/>
              <a:gd name="connsiteX187" fmla="*/ 11795339 w 12192000"/>
              <a:gd name="connsiteY187" fmla="*/ 6264760 h 6858000"/>
              <a:gd name="connsiteX188" fmla="*/ 11787097 w 12192000"/>
              <a:gd name="connsiteY188" fmla="*/ 6270941 h 6858000"/>
              <a:gd name="connsiteX189" fmla="*/ 11696438 w 12192000"/>
              <a:gd name="connsiteY189" fmla="*/ 6314210 h 6858000"/>
              <a:gd name="connsiteX190" fmla="*/ 11686136 w 12192000"/>
              <a:gd name="connsiteY190" fmla="*/ 6316270 h 6858000"/>
              <a:gd name="connsiteX191" fmla="*/ 11682015 w 12192000"/>
              <a:gd name="connsiteY191" fmla="*/ 6305968 h 6858000"/>
              <a:gd name="connsiteX192" fmla="*/ 11673773 w 12192000"/>
              <a:gd name="connsiteY192" fmla="*/ 6205007 h 6858000"/>
              <a:gd name="connsiteX193" fmla="*/ 11675833 w 12192000"/>
              <a:gd name="connsiteY193" fmla="*/ 6196766 h 6858000"/>
              <a:gd name="connsiteX194" fmla="*/ 11618498 w 12192000"/>
              <a:gd name="connsiteY194" fmla="*/ 6195995 h 6858000"/>
              <a:gd name="connsiteX195" fmla="*/ 11622619 w 12192000"/>
              <a:gd name="connsiteY195" fmla="*/ 6196770 h 6858000"/>
              <a:gd name="connsiteX196" fmla="*/ 11624679 w 12192000"/>
              <a:gd name="connsiteY196" fmla="*/ 6207095 h 6858000"/>
              <a:gd name="connsiteX197" fmla="*/ 11616438 w 12192000"/>
              <a:gd name="connsiteY197" fmla="*/ 6308283 h 6858000"/>
              <a:gd name="connsiteX198" fmla="*/ 11612316 w 12192000"/>
              <a:gd name="connsiteY198" fmla="*/ 6316543 h 6858000"/>
              <a:gd name="connsiteX199" fmla="*/ 11602015 w 12192000"/>
              <a:gd name="connsiteY199" fmla="*/ 6316543 h 6858000"/>
              <a:gd name="connsiteX200" fmla="*/ 11511355 w 12192000"/>
              <a:gd name="connsiteY200" fmla="*/ 6271112 h 6858000"/>
              <a:gd name="connsiteX201" fmla="*/ 11503114 w 12192000"/>
              <a:gd name="connsiteY201" fmla="*/ 6264917 h 6858000"/>
              <a:gd name="connsiteX202" fmla="*/ 11507235 w 12192000"/>
              <a:gd name="connsiteY202" fmla="*/ 6258721 h 6858000"/>
              <a:gd name="connsiteX203" fmla="*/ 11614377 w 12192000"/>
              <a:gd name="connsiteY203" fmla="*/ 6196770 h 6858000"/>
              <a:gd name="connsiteX204" fmla="*/ 11618498 w 12192000"/>
              <a:gd name="connsiteY204" fmla="*/ 6195995 h 6858000"/>
              <a:gd name="connsiteX205" fmla="*/ 11649811 w 12192000"/>
              <a:gd name="connsiteY205" fmla="*/ 6160806 h 6858000"/>
              <a:gd name="connsiteX206" fmla="*/ 11432980 w 12192000"/>
              <a:gd name="connsiteY206" fmla="*/ 6379976 h 6858000"/>
              <a:gd name="connsiteX207" fmla="*/ 11649811 w 12192000"/>
              <a:gd name="connsiteY207" fmla="*/ 6599145 h 6858000"/>
              <a:gd name="connsiteX208" fmla="*/ 11866643 w 12192000"/>
              <a:gd name="connsiteY208" fmla="*/ 6379976 h 6858000"/>
              <a:gd name="connsiteX209" fmla="*/ 11649811 w 12192000"/>
              <a:gd name="connsiteY209" fmla="*/ 6160806 h 6858000"/>
              <a:gd name="connsiteX210" fmla="*/ 11649226 w 12192000"/>
              <a:gd name="connsiteY210" fmla="*/ 6129247 h 6858000"/>
              <a:gd name="connsiteX211" fmla="*/ 11895865 w 12192000"/>
              <a:gd name="connsiteY211" fmla="*/ 6378808 h 6858000"/>
              <a:gd name="connsiteX212" fmla="*/ 11649226 w 12192000"/>
              <a:gd name="connsiteY212" fmla="*/ 6628369 h 6858000"/>
              <a:gd name="connsiteX213" fmla="*/ 11402588 w 12192000"/>
              <a:gd name="connsiteY213" fmla="*/ 6378808 h 6858000"/>
              <a:gd name="connsiteX214" fmla="*/ 11649226 w 12192000"/>
              <a:gd name="connsiteY214" fmla="*/ 6129247 h 6858000"/>
              <a:gd name="connsiteX215" fmla="*/ 11636303 w 12192000"/>
              <a:gd name="connsiteY215" fmla="*/ 6050671 h 6858000"/>
              <a:gd name="connsiteX216" fmla="*/ 11623964 w 12192000"/>
              <a:gd name="connsiteY216" fmla="*/ 6100554 h 6858000"/>
              <a:gd name="connsiteX217" fmla="*/ 11601342 w 12192000"/>
              <a:gd name="connsiteY217" fmla="*/ 6104711 h 6858000"/>
              <a:gd name="connsiteX218" fmla="*/ 11574607 w 12192000"/>
              <a:gd name="connsiteY218" fmla="*/ 6058985 h 6858000"/>
              <a:gd name="connsiteX219" fmla="*/ 11574607 w 12192000"/>
              <a:gd name="connsiteY219" fmla="*/ 6056906 h 6858000"/>
              <a:gd name="connsiteX220" fmla="*/ 11572550 w 12192000"/>
              <a:gd name="connsiteY220" fmla="*/ 6058985 h 6858000"/>
              <a:gd name="connsiteX221" fmla="*/ 11551985 w 12192000"/>
              <a:gd name="connsiteY221" fmla="*/ 6063142 h 6858000"/>
              <a:gd name="connsiteX222" fmla="*/ 11551985 w 12192000"/>
              <a:gd name="connsiteY222" fmla="*/ 6065220 h 6858000"/>
              <a:gd name="connsiteX223" fmla="*/ 11547872 w 12192000"/>
              <a:gd name="connsiteY223" fmla="*/ 6090162 h 6858000"/>
              <a:gd name="connsiteX224" fmla="*/ 11551985 w 12192000"/>
              <a:gd name="connsiteY224" fmla="*/ 6117182 h 6858000"/>
              <a:gd name="connsiteX225" fmla="*/ 11531420 w 12192000"/>
              <a:gd name="connsiteY225" fmla="*/ 6125495 h 6858000"/>
              <a:gd name="connsiteX226" fmla="*/ 11494402 w 12192000"/>
              <a:gd name="connsiteY226" fmla="*/ 6090162 h 6858000"/>
              <a:gd name="connsiteX227" fmla="*/ 11494402 w 12192000"/>
              <a:gd name="connsiteY227" fmla="*/ 6088083 h 6858000"/>
              <a:gd name="connsiteX228" fmla="*/ 11492346 w 12192000"/>
              <a:gd name="connsiteY228" fmla="*/ 6088083 h 6858000"/>
              <a:gd name="connsiteX229" fmla="*/ 11473837 w 12192000"/>
              <a:gd name="connsiteY229" fmla="*/ 6100554 h 6858000"/>
              <a:gd name="connsiteX230" fmla="*/ 11473837 w 12192000"/>
              <a:gd name="connsiteY230" fmla="*/ 6102632 h 6858000"/>
              <a:gd name="connsiteX231" fmla="*/ 11486176 w 12192000"/>
              <a:gd name="connsiteY231" fmla="*/ 6152515 h 6858000"/>
              <a:gd name="connsiteX232" fmla="*/ 11469724 w 12192000"/>
              <a:gd name="connsiteY232" fmla="*/ 6164986 h 6858000"/>
              <a:gd name="connsiteX233" fmla="*/ 11426536 w 12192000"/>
              <a:gd name="connsiteY233" fmla="*/ 6137966 h 6858000"/>
              <a:gd name="connsiteX234" fmla="*/ 11424480 w 12192000"/>
              <a:gd name="connsiteY234" fmla="*/ 6137966 h 6858000"/>
              <a:gd name="connsiteX235" fmla="*/ 11424480 w 12192000"/>
              <a:gd name="connsiteY235" fmla="*/ 6140044 h 6858000"/>
              <a:gd name="connsiteX236" fmla="*/ 11408027 w 12192000"/>
              <a:gd name="connsiteY236" fmla="*/ 6154594 h 6858000"/>
              <a:gd name="connsiteX237" fmla="*/ 11408027 w 12192000"/>
              <a:gd name="connsiteY237" fmla="*/ 6156672 h 6858000"/>
              <a:gd name="connsiteX238" fmla="*/ 11434763 w 12192000"/>
              <a:gd name="connsiteY238" fmla="*/ 6202398 h 6858000"/>
              <a:gd name="connsiteX239" fmla="*/ 11420366 w 12192000"/>
              <a:gd name="connsiteY239" fmla="*/ 6219026 h 6858000"/>
              <a:gd name="connsiteX240" fmla="*/ 11371010 w 12192000"/>
              <a:gd name="connsiteY240" fmla="*/ 6206555 h 6858000"/>
              <a:gd name="connsiteX241" fmla="*/ 11368953 w 12192000"/>
              <a:gd name="connsiteY241" fmla="*/ 6206555 h 6858000"/>
              <a:gd name="connsiteX242" fmla="*/ 11358671 w 12192000"/>
              <a:gd name="connsiteY242" fmla="*/ 6225261 h 6858000"/>
              <a:gd name="connsiteX243" fmla="*/ 11358671 w 12192000"/>
              <a:gd name="connsiteY243" fmla="*/ 6227340 h 6858000"/>
              <a:gd name="connsiteX244" fmla="*/ 11395688 w 12192000"/>
              <a:gd name="connsiteY244" fmla="*/ 6264752 h 6858000"/>
              <a:gd name="connsiteX245" fmla="*/ 11387462 w 12192000"/>
              <a:gd name="connsiteY245" fmla="*/ 6283458 h 6858000"/>
              <a:gd name="connsiteX246" fmla="*/ 11336049 w 12192000"/>
              <a:gd name="connsiteY246" fmla="*/ 6283458 h 6858000"/>
              <a:gd name="connsiteX247" fmla="*/ 11333992 w 12192000"/>
              <a:gd name="connsiteY247" fmla="*/ 6283458 h 6858000"/>
              <a:gd name="connsiteX248" fmla="*/ 11333992 w 12192000"/>
              <a:gd name="connsiteY248" fmla="*/ 6285536 h 6858000"/>
              <a:gd name="connsiteX249" fmla="*/ 11327823 w 12192000"/>
              <a:gd name="connsiteY249" fmla="*/ 6306320 h 6858000"/>
              <a:gd name="connsiteX250" fmla="*/ 11329879 w 12192000"/>
              <a:gd name="connsiteY250" fmla="*/ 6308399 h 6858000"/>
              <a:gd name="connsiteX251" fmla="*/ 11373066 w 12192000"/>
              <a:gd name="connsiteY251" fmla="*/ 6333340 h 6858000"/>
              <a:gd name="connsiteX252" fmla="*/ 11371010 w 12192000"/>
              <a:gd name="connsiteY252" fmla="*/ 6356204 h 6858000"/>
              <a:gd name="connsiteX253" fmla="*/ 11321653 w 12192000"/>
              <a:gd name="connsiteY253" fmla="*/ 6368675 h 6858000"/>
              <a:gd name="connsiteX254" fmla="*/ 11319596 w 12192000"/>
              <a:gd name="connsiteY254" fmla="*/ 6368675 h 6858000"/>
              <a:gd name="connsiteX255" fmla="*/ 11319596 w 12192000"/>
              <a:gd name="connsiteY255" fmla="*/ 6370752 h 6858000"/>
              <a:gd name="connsiteX256" fmla="*/ 11319596 w 12192000"/>
              <a:gd name="connsiteY256" fmla="*/ 6381145 h 6858000"/>
              <a:gd name="connsiteX257" fmla="*/ 11319596 w 12192000"/>
              <a:gd name="connsiteY257" fmla="*/ 6391537 h 6858000"/>
              <a:gd name="connsiteX258" fmla="*/ 11319596 w 12192000"/>
              <a:gd name="connsiteY258" fmla="*/ 6393616 h 6858000"/>
              <a:gd name="connsiteX259" fmla="*/ 11321653 w 12192000"/>
              <a:gd name="connsiteY259" fmla="*/ 6393616 h 6858000"/>
              <a:gd name="connsiteX260" fmla="*/ 11371010 w 12192000"/>
              <a:gd name="connsiteY260" fmla="*/ 6406087 h 6858000"/>
              <a:gd name="connsiteX261" fmla="*/ 11375123 w 12192000"/>
              <a:gd name="connsiteY261" fmla="*/ 6428949 h 6858000"/>
              <a:gd name="connsiteX262" fmla="*/ 11329879 w 12192000"/>
              <a:gd name="connsiteY262" fmla="*/ 6455969 h 6858000"/>
              <a:gd name="connsiteX263" fmla="*/ 11327823 w 12192000"/>
              <a:gd name="connsiteY263" fmla="*/ 6455969 h 6858000"/>
              <a:gd name="connsiteX264" fmla="*/ 11327823 w 12192000"/>
              <a:gd name="connsiteY264" fmla="*/ 6458048 h 6858000"/>
              <a:gd name="connsiteX265" fmla="*/ 11333992 w 12192000"/>
              <a:gd name="connsiteY265" fmla="*/ 6478833 h 6858000"/>
              <a:gd name="connsiteX266" fmla="*/ 11336049 w 12192000"/>
              <a:gd name="connsiteY266" fmla="*/ 6478833 h 6858000"/>
              <a:gd name="connsiteX267" fmla="*/ 11387462 w 12192000"/>
              <a:gd name="connsiteY267" fmla="*/ 6478833 h 6858000"/>
              <a:gd name="connsiteX268" fmla="*/ 11395688 w 12192000"/>
              <a:gd name="connsiteY268" fmla="*/ 6499616 h 6858000"/>
              <a:gd name="connsiteX269" fmla="*/ 11358671 w 12192000"/>
              <a:gd name="connsiteY269" fmla="*/ 6537029 h 6858000"/>
              <a:gd name="connsiteX270" fmla="*/ 11358671 w 12192000"/>
              <a:gd name="connsiteY270" fmla="*/ 6539107 h 6858000"/>
              <a:gd name="connsiteX271" fmla="*/ 11371010 w 12192000"/>
              <a:gd name="connsiteY271" fmla="*/ 6557813 h 6858000"/>
              <a:gd name="connsiteX272" fmla="*/ 11422423 w 12192000"/>
              <a:gd name="connsiteY272" fmla="*/ 6543265 h 6858000"/>
              <a:gd name="connsiteX273" fmla="*/ 11434763 w 12192000"/>
              <a:gd name="connsiteY273" fmla="*/ 6561971 h 6858000"/>
              <a:gd name="connsiteX274" fmla="*/ 11408027 w 12192000"/>
              <a:gd name="connsiteY274" fmla="*/ 6607697 h 6858000"/>
              <a:gd name="connsiteX275" fmla="*/ 11410084 w 12192000"/>
              <a:gd name="connsiteY275" fmla="*/ 6609774 h 6858000"/>
              <a:gd name="connsiteX276" fmla="*/ 11424480 w 12192000"/>
              <a:gd name="connsiteY276" fmla="*/ 6624324 h 6858000"/>
              <a:gd name="connsiteX277" fmla="*/ 11426536 w 12192000"/>
              <a:gd name="connsiteY277" fmla="*/ 6624324 h 6858000"/>
              <a:gd name="connsiteX278" fmla="*/ 11471780 w 12192000"/>
              <a:gd name="connsiteY278" fmla="*/ 6597304 h 6858000"/>
              <a:gd name="connsiteX279" fmla="*/ 11488233 w 12192000"/>
              <a:gd name="connsiteY279" fmla="*/ 6611853 h 6858000"/>
              <a:gd name="connsiteX280" fmla="*/ 11475894 w 12192000"/>
              <a:gd name="connsiteY280" fmla="*/ 6661736 h 6858000"/>
              <a:gd name="connsiteX281" fmla="*/ 11475894 w 12192000"/>
              <a:gd name="connsiteY281" fmla="*/ 6663815 h 6858000"/>
              <a:gd name="connsiteX282" fmla="*/ 11494402 w 12192000"/>
              <a:gd name="connsiteY282" fmla="*/ 6674206 h 6858000"/>
              <a:gd name="connsiteX283" fmla="*/ 11494402 w 12192000"/>
              <a:gd name="connsiteY283" fmla="*/ 6676285 h 6858000"/>
              <a:gd name="connsiteX284" fmla="*/ 11496459 w 12192000"/>
              <a:gd name="connsiteY284" fmla="*/ 6674206 h 6858000"/>
              <a:gd name="connsiteX285" fmla="*/ 11533476 w 12192000"/>
              <a:gd name="connsiteY285" fmla="*/ 6636795 h 6858000"/>
              <a:gd name="connsiteX286" fmla="*/ 11551985 w 12192000"/>
              <a:gd name="connsiteY286" fmla="*/ 6645109 h 6858000"/>
              <a:gd name="connsiteX287" fmla="*/ 11549928 w 12192000"/>
              <a:gd name="connsiteY287" fmla="*/ 6672129 h 6858000"/>
              <a:gd name="connsiteX288" fmla="*/ 11551985 w 12192000"/>
              <a:gd name="connsiteY288" fmla="*/ 6697070 h 6858000"/>
              <a:gd name="connsiteX289" fmla="*/ 11551985 w 12192000"/>
              <a:gd name="connsiteY289" fmla="*/ 6699148 h 6858000"/>
              <a:gd name="connsiteX290" fmla="*/ 11554042 w 12192000"/>
              <a:gd name="connsiteY290" fmla="*/ 6699148 h 6858000"/>
              <a:gd name="connsiteX291" fmla="*/ 11574607 w 12192000"/>
              <a:gd name="connsiteY291" fmla="*/ 6705383 h 6858000"/>
              <a:gd name="connsiteX292" fmla="*/ 11576663 w 12192000"/>
              <a:gd name="connsiteY292" fmla="*/ 6705383 h 6858000"/>
              <a:gd name="connsiteX293" fmla="*/ 11601342 w 12192000"/>
              <a:gd name="connsiteY293" fmla="*/ 6659658 h 6858000"/>
              <a:gd name="connsiteX294" fmla="*/ 11623964 w 12192000"/>
              <a:gd name="connsiteY294" fmla="*/ 6661736 h 6858000"/>
              <a:gd name="connsiteX295" fmla="*/ 11636303 w 12192000"/>
              <a:gd name="connsiteY295" fmla="*/ 6713697 h 6858000"/>
              <a:gd name="connsiteX296" fmla="*/ 11638359 w 12192000"/>
              <a:gd name="connsiteY296" fmla="*/ 6713697 h 6858000"/>
              <a:gd name="connsiteX297" fmla="*/ 11658925 w 12192000"/>
              <a:gd name="connsiteY297" fmla="*/ 6713697 h 6858000"/>
              <a:gd name="connsiteX298" fmla="*/ 11660982 w 12192000"/>
              <a:gd name="connsiteY298" fmla="*/ 6713697 h 6858000"/>
              <a:gd name="connsiteX299" fmla="*/ 11675378 w 12192000"/>
              <a:gd name="connsiteY299" fmla="*/ 6661736 h 6858000"/>
              <a:gd name="connsiteX300" fmla="*/ 11695943 w 12192000"/>
              <a:gd name="connsiteY300" fmla="*/ 6659658 h 6858000"/>
              <a:gd name="connsiteX301" fmla="*/ 11722678 w 12192000"/>
              <a:gd name="connsiteY301" fmla="*/ 6705383 h 6858000"/>
              <a:gd name="connsiteX302" fmla="*/ 11743243 w 12192000"/>
              <a:gd name="connsiteY302" fmla="*/ 6699148 h 6858000"/>
              <a:gd name="connsiteX303" fmla="*/ 11745300 w 12192000"/>
              <a:gd name="connsiteY303" fmla="*/ 6699148 h 6858000"/>
              <a:gd name="connsiteX304" fmla="*/ 11747356 w 12192000"/>
              <a:gd name="connsiteY304" fmla="*/ 6672129 h 6858000"/>
              <a:gd name="connsiteX305" fmla="*/ 11745300 w 12192000"/>
              <a:gd name="connsiteY305" fmla="*/ 6645109 h 6858000"/>
              <a:gd name="connsiteX306" fmla="*/ 11765865 w 12192000"/>
              <a:gd name="connsiteY306" fmla="*/ 6636795 h 6858000"/>
              <a:gd name="connsiteX307" fmla="*/ 11802882 w 12192000"/>
              <a:gd name="connsiteY307" fmla="*/ 6674206 h 6858000"/>
              <a:gd name="connsiteX308" fmla="*/ 11821391 w 12192000"/>
              <a:gd name="connsiteY308" fmla="*/ 6663815 h 6858000"/>
              <a:gd name="connsiteX309" fmla="*/ 11823448 w 12192000"/>
              <a:gd name="connsiteY309" fmla="*/ 6661736 h 6858000"/>
              <a:gd name="connsiteX310" fmla="*/ 11823448 w 12192000"/>
              <a:gd name="connsiteY310" fmla="*/ 6659658 h 6858000"/>
              <a:gd name="connsiteX311" fmla="*/ 11809052 w 12192000"/>
              <a:gd name="connsiteY311" fmla="*/ 6611853 h 6858000"/>
              <a:gd name="connsiteX312" fmla="*/ 11825504 w 12192000"/>
              <a:gd name="connsiteY312" fmla="*/ 6597304 h 6858000"/>
              <a:gd name="connsiteX313" fmla="*/ 11870748 w 12192000"/>
              <a:gd name="connsiteY313" fmla="*/ 6624324 h 6858000"/>
              <a:gd name="connsiteX314" fmla="*/ 11872805 w 12192000"/>
              <a:gd name="connsiteY314" fmla="*/ 6624324 h 6858000"/>
              <a:gd name="connsiteX315" fmla="*/ 11887201 w 12192000"/>
              <a:gd name="connsiteY315" fmla="*/ 6607697 h 6858000"/>
              <a:gd name="connsiteX316" fmla="*/ 11889257 w 12192000"/>
              <a:gd name="connsiteY316" fmla="*/ 6607697 h 6858000"/>
              <a:gd name="connsiteX317" fmla="*/ 11862522 w 12192000"/>
              <a:gd name="connsiteY317" fmla="*/ 6561971 h 6858000"/>
              <a:gd name="connsiteX318" fmla="*/ 11874861 w 12192000"/>
              <a:gd name="connsiteY318" fmla="*/ 6543265 h 6858000"/>
              <a:gd name="connsiteX319" fmla="*/ 11926275 w 12192000"/>
              <a:gd name="connsiteY319" fmla="*/ 6557813 h 6858000"/>
              <a:gd name="connsiteX320" fmla="*/ 11928331 w 12192000"/>
              <a:gd name="connsiteY320" fmla="*/ 6555735 h 6858000"/>
              <a:gd name="connsiteX321" fmla="*/ 11938614 w 12192000"/>
              <a:gd name="connsiteY321" fmla="*/ 6537029 h 6858000"/>
              <a:gd name="connsiteX322" fmla="*/ 11938614 w 12192000"/>
              <a:gd name="connsiteY322" fmla="*/ 6534951 h 6858000"/>
              <a:gd name="connsiteX323" fmla="*/ 11901596 w 12192000"/>
              <a:gd name="connsiteY323" fmla="*/ 6499616 h 6858000"/>
              <a:gd name="connsiteX324" fmla="*/ 11909822 w 12192000"/>
              <a:gd name="connsiteY324" fmla="*/ 6478833 h 6858000"/>
              <a:gd name="connsiteX325" fmla="*/ 11961236 w 12192000"/>
              <a:gd name="connsiteY325" fmla="*/ 6478833 h 6858000"/>
              <a:gd name="connsiteX326" fmla="*/ 11963292 w 12192000"/>
              <a:gd name="connsiteY326" fmla="*/ 6478833 h 6858000"/>
              <a:gd name="connsiteX327" fmla="*/ 11967405 w 12192000"/>
              <a:gd name="connsiteY327" fmla="*/ 6458048 h 6858000"/>
              <a:gd name="connsiteX328" fmla="*/ 11967405 w 12192000"/>
              <a:gd name="connsiteY328" fmla="*/ 6455969 h 6858000"/>
              <a:gd name="connsiteX329" fmla="*/ 11922162 w 12192000"/>
              <a:gd name="connsiteY329" fmla="*/ 6428949 h 6858000"/>
              <a:gd name="connsiteX330" fmla="*/ 11926275 w 12192000"/>
              <a:gd name="connsiteY330" fmla="*/ 6408165 h 6858000"/>
              <a:gd name="connsiteX331" fmla="*/ 11975632 w 12192000"/>
              <a:gd name="connsiteY331" fmla="*/ 6393616 h 6858000"/>
              <a:gd name="connsiteX332" fmla="*/ 11977688 w 12192000"/>
              <a:gd name="connsiteY332" fmla="*/ 6393616 h 6858000"/>
              <a:gd name="connsiteX333" fmla="*/ 11977688 w 12192000"/>
              <a:gd name="connsiteY333" fmla="*/ 6381145 h 6858000"/>
              <a:gd name="connsiteX334" fmla="*/ 11977688 w 12192000"/>
              <a:gd name="connsiteY334" fmla="*/ 6370752 h 6858000"/>
              <a:gd name="connsiteX335" fmla="*/ 11975632 w 12192000"/>
              <a:gd name="connsiteY335" fmla="*/ 6370752 h 6858000"/>
              <a:gd name="connsiteX336" fmla="*/ 11926275 w 12192000"/>
              <a:gd name="connsiteY336" fmla="*/ 6356204 h 6858000"/>
              <a:gd name="connsiteX337" fmla="*/ 11924218 w 12192000"/>
              <a:gd name="connsiteY337" fmla="*/ 6335419 h 6858000"/>
              <a:gd name="connsiteX338" fmla="*/ 11967405 w 12192000"/>
              <a:gd name="connsiteY338" fmla="*/ 6308399 h 6858000"/>
              <a:gd name="connsiteX339" fmla="*/ 11969462 w 12192000"/>
              <a:gd name="connsiteY339" fmla="*/ 6308399 h 6858000"/>
              <a:gd name="connsiteX340" fmla="*/ 11969462 w 12192000"/>
              <a:gd name="connsiteY340" fmla="*/ 6306320 h 6858000"/>
              <a:gd name="connsiteX341" fmla="*/ 11963292 w 12192000"/>
              <a:gd name="connsiteY341" fmla="*/ 6285536 h 6858000"/>
              <a:gd name="connsiteX342" fmla="*/ 11961236 w 12192000"/>
              <a:gd name="connsiteY342" fmla="*/ 6285536 h 6858000"/>
              <a:gd name="connsiteX343" fmla="*/ 11909822 w 12192000"/>
              <a:gd name="connsiteY343" fmla="*/ 6285536 h 6858000"/>
              <a:gd name="connsiteX344" fmla="*/ 11901596 w 12192000"/>
              <a:gd name="connsiteY344" fmla="*/ 6264752 h 6858000"/>
              <a:gd name="connsiteX345" fmla="*/ 11938614 w 12192000"/>
              <a:gd name="connsiteY345" fmla="*/ 6227340 h 6858000"/>
              <a:gd name="connsiteX346" fmla="*/ 11938614 w 12192000"/>
              <a:gd name="connsiteY346" fmla="*/ 6225261 h 6858000"/>
              <a:gd name="connsiteX347" fmla="*/ 11928331 w 12192000"/>
              <a:gd name="connsiteY347" fmla="*/ 6206555 h 6858000"/>
              <a:gd name="connsiteX348" fmla="*/ 11926275 w 12192000"/>
              <a:gd name="connsiteY348" fmla="*/ 6206555 h 6858000"/>
              <a:gd name="connsiteX349" fmla="*/ 11876918 w 12192000"/>
              <a:gd name="connsiteY349" fmla="*/ 6219026 h 6858000"/>
              <a:gd name="connsiteX350" fmla="*/ 11862522 w 12192000"/>
              <a:gd name="connsiteY350" fmla="*/ 6202398 h 6858000"/>
              <a:gd name="connsiteX351" fmla="*/ 11889257 w 12192000"/>
              <a:gd name="connsiteY351" fmla="*/ 6156672 h 6858000"/>
              <a:gd name="connsiteX352" fmla="*/ 11889257 w 12192000"/>
              <a:gd name="connsiteY352" fmla="*/ 6154594 h 6858000"/>
              <a:gd name="connsiteX353" fmla="*/ 11872805 w 12192000"/>
              <a:gd name="connsiteY353" fmla="*/ 6140044 h 6858000"/>
              <a:gd name="connsiteX354" fmla="*/ 11827561 w 12192000"/>
              <a:gd name="connsiteY354" fmla="*/ 6164986 h 6858000"/>
              <a:gd name="connsiteX355" fmla="*/ 11809052 w 12192000"/>
              <a:gd name="connsiteY355" fmla="*/ 6152515 h 6858000"/>
              <a:gd name="connsiteX356" fmla="*/ 11823448 w 12192000"/>
              <a:gd name="connsiteY356" fmla="*/ 6102632 h 6858000"/>
              <a:gd name="connsiteX357" fmla="*/ 11823448 w 12192000"/>
              <a:gd name="connsiteY357" fmla="*/ 6100554 h 6858000"/>
              <a:gd name="connsiteX358" fmla="*/ 11804939 w 12192000"/>
              <a:gd name="connsiteY358" fmla="*/ 6090162 h 6858000"/>
              <a:gd name="connsiteX359" fmla="*/ 11802882 w 12192000"/>
              <a:gd name="connsiteY359" fmla="*/ 6088083 h 6858000"/>
              <a:gd name="connsiteX360" fmla="*/ 11802882 w 12192000"/>
              <a:gd name="connsiteY360" fmla="*/ 6090162 h 6858000"/>
              <a:gd name="connsiteX361" fmla="*/ 11765865 w 12192000"/>
              <a:gd name="connsiteY361" fmla="*/ 6125495 h 6858000"/>
              <a:gd name="connsiteX362" fmla="*/ 11745300 w 12192000"/>
              <a:gd name="connsiteY362" fmla="*/ 6117182 h 6858000"/>
              <a:gd name="connsiteX363" fmla="*/ 11749412 w 12192000"/>
              <a:gd name="connsiteY363" fmla="*/ 6090162 h 6858000"/>
              <a:gd name="connsiteX364" fmla="*/ 11745300 w 12192000"/>
              <a:gd name="connsiteY364" fmla="*/ 6065220 h 6858000"/>
              <a:gd name="connsiteX365" fmla="*/ 11745300 w 12192000"/>
              <a:gd name="connsiteY365" fmla="*/ 6063142 h 6858000"/>
              <a:gd name="connsiteX366" fmla="*/ 11743243 w 12192000"/>
              <a:gd name="connsiteY366" fmla="*/ 6063142 h 6858000"/>
              <a:gd name="connsiteX367" fmla="*/ 11722678 w 12192000"/>
              <a:gd name="connsiteY367" fmla="*/ 6058985 h 6858000"/>
              <a:gd name="connsiteX368" fmla="*/ 11695943 w 12192000"/>
              <a:gd name="connsiteY368" fmla="*/ 6104711 h 6858000"/>
              <a:gd name="connsiteX369" fmla="*/ 11673321 w 12192000"/>
              <a:gd name="connsiteY369" fmla="*/ 6100554 h 6858000"/>
              <a:gd name="connsiteX370" fmla="*/ 11660982 w 12192000"/>
              <a:gd name="connsiteY370" fmla="*/ 6050671 h 6858000"/>
              <a:gd name="connsiteX371" fmla="*/ 11658925 w 12192000"/>
              <a:gd name="connsiteY371" fmla="*/ 6050671 h 6858000"/>
              <a:gd name="connsiteX372" fmla="*/ 11638359 w 12192000"/>
              <a:gd name="connsiteY372" fmla="*/ 6050671 h 6858000"/>
              <a:gd name="connsiteX373" fmla="*/ 11636303 w 12192000"/>
              <a:gd name="connsiteY373" fmla="*/ 6050671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8102"/>
                </a:moveTo>
                <a:cubicBezTo>
                  <a:pt x="11607483" y="6446018"/>
                  <a:pt x="11609524" y="6446018"/>
                  <a:pt x="11613605" y="6448102"/>
                </a:cubicBezTo>
                <a:cubicBezTo>
                  <a:pt x="11615645" y="6450187"/>
                  <a:pt x="11617686" y="6452271"/>
                  <a:pt x="11617686" y="6456440"/>
                </a:cubicBezTo>
                <a:cubicBezTo>
                  <a:pt x="11623808" y="6558584"/>
                  <a:pt x="11623808" y="6558584"/>
                  <a:pt x="11623808" y="6558584"/>
                </a:cubicBezTo>
                <a:cubicBezTo>
                  <a:pt x="11625848" y="6564837"/>
                  <a:pt x="11623808" y="6566922"/>
                  <a:pt x="11621767" y="6569006"/>
                </a:cubicBezTo>
                <a:cubicBezTo>
                  <a:pt x="11619727" y="6571091"/>
                  <a:pt x="11617686" y="6569006"/>
                  <a:pt x="11615645" y="6569006"/>
                </a:cubicBezTo>
                <a:cubicBezTo>
                  <a:pt x="11570752" y="6558584"/>
                  <a:pt x="11540142" y="6539822"/>
                  <a:pt x="11509533" y="6506470"/>
                </a:cubicBezTo>
                <a:cubicBezTo>
                  <a:pt x="11507492" y="6504386"/>
                  <a:pt x="11505451" y="6502301"/>
                  <a:pt x="11505451" y="6500217"/>
                </a:cubicBezTo>
                <a:cubicBezTo>
                  <a:pt x="11505451" y="6500217"/>
                  <a:pt x="11505451" y="6500217"/>
                  <a:pt x="11505451" y="6498131"/>
                </a:cubicBezTo>
                <a:cubicBezTo>
                  <a:pt x="11505451" y="6496047"/>
                  <a:pt x="11509533" y="6493962"/>
                  <a:pt x="11511573" y="6493962"/>
                </a:cubicBezTo>
                <a:cubicBezTo>
                  <a:pt x="11603402" y="6448102"/>
                  <a:pt x="11603402" y="6448102"/>
                  <a:pt x="11603402" y="6448102"/>
                </a:cubicBezTo>
                <a:close/>
                <a:moveTo>
                  <a:pt x="11686136" y="6446018"/>
                </a:moveTo>
                <a:cubicBezTo>
                  <a:pt x="11690256" y="6446018"/>
                  <a:pt x="11692317" y="6446018"/>
                  <a:pt x="11696438" y="6446018"/>
                </a:cubicBezTo>
                <a:cubicBezTo>
                  <a:pt x="11787097" y="6491784"/>
                  <a:pt x="11787097" y="6491784"/>
                  <a:pt x="11787097" y="6491784"/>
                </a:cubicBezTo>
                <a:cubicBezTo>
                  <a:pt x="11791218" y="6493864"/>
                  <a:pt x="11793278" y="6495944"/>
                  <a:pt x="11795339" y="6498025"/>
                </a:cubicBezTo>
                <a:cubicBezTo>
                  <a:pt x="11795339" y="6500105"/>
                  <a:pt x="11793278" y="6502185"/>
                  <a:pt x="11791218" y="6504265"/>
                </a:cubicBezTo>
                <a:cubicBezTo>
                  <a:pt x="11760312" y="6537549"/>
                  <a:pt x="11727344" y="6556272"/>
                  <a:pt x="11684076" y="6566673"/>
                </a:cubicBezTo>
                <a:cubicBezTo>
                  <a:pt x="11679954" y="6568753"/>
                  <a:pt x="11677894" y="6568753"/>
                  <a:pt x="11675833" y="6566673"/>
                </a:cubicBezTo>
                <a:cubicBezTo>
                  <a:pt x="11673773" y="6564593"/>
                  <a:pt x="11673773" y="6560432"/>
                  <a:pt x="11673773" y="6558352"/>
                </a:cubicBezTo>
                <a:cubicBezTo>
                  <a:pt x="11682015" y="6454339"/>
                  <a:pt x="11682015" y="6454339"/>
                  <a:pt x="11682015" y="6454339"/>
                </a:cubicBezTo>
                <a:cubicBezTo>
                  <a:pt x="11682015" y="6452259"/>
                  <a:pt x="11684076" y="6448098"/>
                  <a:pt x="11686136" y="6446018"/>
                </a:cubicBezTo>
                <a:close/>
                <a:moveTo>
                  <a:pt x="10868401" y="6406275"/>
                </a:moveTo>
                <a:cubicBezTo>
                  <a:pt x="10868401" y="6406275"/>
                  <a:pt x="10868401" y="6406275"/>
                  <a:pt x="10868401" y="6449478"/>
                </a:cubicBezTo>
                <a:cubicBezTo>
                  <a:pt x="10868401" y="6449478"/>
                  <a:pt x="10841333" y="6457707"/>
                  <a:pt x="10820512" y="6457707"/>
                </a:cubicBezTo>
                <a:cubicBezTo>
                  <a:pt x="10803855" y="6457707"/>
                  <a:pt x="10801773" y="6441249"/>
                  <a:pt x="10801773" y="6433020"/>
                </a:cubicBezTo>
                <a:cubicBezTo>
                  <a:pt x="10801773" y="6418619"/>
                  <a:pt x="10810102" y="6410390"/>
                  <a:pt x="10826759" y="6408333"/>
                </a:cubicBezTo>
                <a:close/>
                <a:moveTo>
                  <a:pt x="10518900" y="6336141"/>
                </a:moveTo>
                <a:cubicBezTo>
                  <a:pt x="10547537" y="6336141"/>
                  <a:pt x="10559811" y="6352748"/>
                  <a:pt x="10559811" y="6396340"/>
                </a:cubicBezTo>
                <a:cubicBezTo>
                  <a:pt x="10559811" y="6433704"/>
                  <a:pt x="10553675" y="6456538"/>
                  <a:pt x="10518900" y="6456538"/>
                </a:cubicBezTo>
                <a:cubicBezTo>
                  <a:pt x="10484125" y="6456538"/>
                  <a:pt x="10477988" y="6433704"/>
                  <a:pt x="10477988" y="6396340"/>
                </a:cubicBezTo>
                <a:cubicBezTo>
                  <a:pt x="10477988" y="6352748"/>
                  <a:pt x="10488216" y="6336141"/>
                  <a:pt x="10518900" y="6336141"/>
                </a:cubicBezTo>
                <a:close/>
                <a:moveTo>
                  <a:pt x="11673123" y="6327829"/>
                </a:moveTo>
                <a:cubicBezTo>
                  <a:pt x="11675950" y="6327310"/>
                  <a:pt x="11679033" y="6327829"/>
                  <a:pt x="11682116" y="6328868"/>
                </a:cubicBezTo>
                <a:cubicBezTo>
                  <a:pt x="11698562" y="6341337"/>
                  <a:pt x="11708840" y="6360039"/>
                  <a:pt x="11708840" y="6380819"/>
                </a:cubicBezTo>
                <a:cubicBezTo>
                  <a:pt x="11708840" y="6411990"/>
                  <a:pt x="11682116" y="6439004"/>
                  <a:pt x="11649226" y="6439004"/>
                </a:cubicBezTo>
                <a:cubicBezTo>
                  <a:pt x="11616336" y="6439004"/>
                  <a:pt x="11589612" y="6411990"/>
                  <a:pt x="11589612" y="6380819"/>
                </a:cubicBezTo>
                <a:cubicBezTo>
                  <a:pt x="11589612" y="6360039"/>
                  <a:pt x="11599890" y="6341337"/>
                  <a:pt x="11616336" y="6330947"/>
                </a:cubicBezTo>
                <a:cubicBezTo>
                  <a:pt x="11622503" y="6326790"/>
                  <a:pt x="11628669" y="6326790"/>
                  <a:pt x="11632781" y="6333024"/>
                </a:cubicBezTo>
                <a:cubicBezTo>
                  <a:pt x="11636892" y="6339259"/>
                  <a:pt x="11634837" y="6345492"/>
                  <a:pt x="11630725" y="6349649"/>
                </a:cubicBezTo>
                <a:cubicBezTo>
                  <a:pt x="11620447" y="6355883"/>
                  <a:pt x="11614280" y="6368351"/>
                  <a:pt x="11614280" y="6380819"/>
                </a:cubicBezTo>
                <a:cubicBezTo>
                  <a:pt x="11614280" y="6399522"/>
                  <a:pt x="11630725" y="6416146"/>
                  <a:pt x="11649226" y="6416146"/>
                </a:cubicBezTo>
                <a:cubicBezTo>
                  <a:pt x="11667727" y="6416146"/>
                  <a:pt x="11684172" y="6399522"/>
                  <a:pt x="11684172" y="6380819"/>
                </a:cubicBezTo>
                <a:cubicBezTo>
                  <a:pt x="11684172" y="6368351"/>
                  <a:pt x="11678005" y="6355883"/>
                  <a:pt x="11667727" y="6349649"/>
                </a:cubicBezTo>
                <a:cubicBezTo>
                  <a:pt x="11663616" y="6345492"/>
                  <a:pt x="11661560" y="6339259"/>
                  <a:pt x="11665671" y="6333024"/>
                </a:cubicBezTo>
                <a:cubicBezTo>
                  <a:pt x="11667727" y="6329908"/>
                  <a:pt x="11670297" y="6328349"/>
                  <a:pt x="11673123" y="6327829"/>
                </a:cubicBezTo>
                <a:close/>
                <a:moveTo>
                  <a:pt x="11822057" y="6312763"/>
                </a:moveTo>
                <a:cubicBezTo>
                  <a:pt x="11824124" y="6312763"/>
                  <a:pt x="11826190" y="6316915"/>
                  <a:pt x="11826190" y="6318992"/>
                </a:cubicBezTo>
                <a:cubicBezTo>
                  <a:pt x="11838588" y="6362590"/>
                  <a:pt x="11838588" y="6399960"/>
                  <a:pt x="11826190" y="6443559"/>
                </a:cubicBezTo>
                <a:cubicBezTo>
                  <a:pt x="11824124" y="6447711"/>
                  <a:pt x="11824124" y="6449787"/>
                  <a:pt x="11822057" y="6449787"/>
                </a:cubicBezTo>
                <a:cubicBezTo>
                  <a:pt x="11817924" y="6451863"/>
                  <a:pt x="11815858" y="6449787"/>
                  <a:pt x="11813791" y="6447711"/>
                </a:cubicBezTo>
                <a:cubicBezTo>
                  <a:pt x="11729066" y="6389579"/>
                  <a:pt x="11729066" y="6389579"/>
                  <a:pt x="11729066" y="6389579"/>
                </a:cubicBezTo>
                <a:cubicBezTo>
                  <a:pt x="11724933" y="6387504"/>
                  <a:pt x="11722867" y="6385427"/>
                  <a:pt x="11722867" y="6381275"/>
                </a:cubicBezTo>
                <a:cubicBezTo>
                  <a:pt x="11722867" y="6379199"/>
                  <a:pt x="11724933" y="6375047"/>
                  <a:pt x="11729066" y="6372971"/>
                </a:cubicBezTo>
                <a:cubicBezTo>
                  <a:pt x="11813791" y="6314840"/>
                  <a:pt x="11813791" y="6314840"/>
                  <a:pt x="11813791" y="6314840"/>
                </a:cubicBezTo>
                <a:cubicBezTo>
                  <a:pt x="11815858" y="6312763"/>
                  <a:pt x="11819991" y="6312763"/>
                  <a:pt x="11822057" y="6312763"/>
                </a:cubicBezTo>
                <a:close/>
                <a:moveTo>
                  <a:pt x="11476229" y="6312763"/>
                </a:moveTo>
                <a:cubicBezTo>
                  <a:pt x="11480320" y="6312763"/>
                  <a:pt x="11482366" y="6314840"/>
                  <a:pt x="11484412" y="6316915"/>
                </a:cubicBezTo>
                <a:cubicBezTo>
                  <a:pt x="11568280" y="6372971"/>
                  <a:pt x="11568280" y="6372971"/>
                  <a:pt x="11568280" y="6372971"/>
                </a:cubicBezTo>
                <a:cubicBezTo>
                  <a:pt x="11572371" y="6375047"/>
                  <a:pt x="11574417" y="6379199"/>
                  <a:pt x="11574417" y="6381275"/>
                </a:cubicBezTo>
                <a:cubicBezTo>
                  <a:pt x="11574417" y="6385427"/>
                  <a:pt x="11572371" y="6387504"/>
                  <a:pt x="11568280" y="6389579"/>
                </a:cubicBezTo>
                <a:lnTo>
                  <a:pt x="11484412" y="6447711"/>
                </a:lnTo>
                <a:cubicBezTo>
                  <a:pt x="11480320" y="6449787"/>
                  <a:pt x="11478275" y="6451863"/>
                  <a:pt x="11476229" y="6449787"/>
                </a:cubicBezTo>
                <a:cubicBezTo>
                  <a:pt x="11474184" y="6449787"/>
                  <a:pt x="11472138" y="6447711"/>
                  <a:pt x="11472138" y="6443559"/>
                </a:cubicBezTo>
                <a:cubicBezTo>
                  <a:pt x="11459865" y="6399960"/>
                  <a:pt x="11459865" y="6364666"/>
                  <a:pt x="11472138" y="6318992"/>
                </a:cubicBezTo>
                <a:cubicBezTo>
                  <a:pt x="11472138" y="6316915"/>
                  <a:pt x="11474184" y="6314840"/>
                  <a:pt x="11476229" y="6312763"/>
                </a:cubicBezTo>
                <a:close/>
                <a:moveTo>
                  <a:pt x="11088184" y="6302243"/>
                </a:moveTo>
                <a:cubicBezTo>
                  <a:pt x="11086131" y="6302243"/>
                  <a:pt x="11084078" y="6302243"/>
                  <a:pt x="11082024" y="6304321"/>
                </a:cubicBezTo>
                <a:cubicBezTo>
                  <a:pt x="11079972" y="6306398"/>
                  <a:pt x="11079972" y="6308475"/>
                  <a:pt x="11079972" y="6310551"/>
                </a:cubicBezTo>
                <a:cubicBezTo>
                  <a:pt x="11121033" y="6468402"/>
                  <a:pt x="11121033" y="6468402"/>
                  <a:pt x="11121033" y="6468402"/>
                </a:cubicBezTo>
                <a:cubicBezTo>
                  <a:pt x="11123086" y="6476710"/>
                  <a:pt x="11131299" y="6489171"/>
                  <a:pt x="11145670" y="6489171"/>
                </a:cubicBezTo>
                <a:cubicBezTo>
                  <a:pt x="11153882" y="6489171"/>
                  <a:pt x="11153882" y="6489171"/>
                  <a:pt x="11153882" y="6489171"/>
                </a:cubicBezTo>
                <a:cubicBezTo>
                  <a:pt x="11151829" y="6493325"/>
                  <a:pt x="11151829" y="6495403"/>
                  <a:pt x="11149776" y="6497479"/>
                </a:cubicBezTo>
                <a:cubicBezTo>
                  <a:pt x="11149776" y="6499556"/>
                  <a:pt x="11149776" y="6499556"/>
                  <a:pt x="11149776" y="6499556"/>
                </a:cubicBezTo>
                <a:cubicBezTo>
                  <a:pt x="11147723" y="6505788"/>
                  <a:pt x="11145670" y="6518249"/>
                  <a:pt x="11125139" y="6518249"/>
                </a:cubicBezTo>
                <a:cubicBezTo>
                  <a:pt x="11090237" y="6516172"/>
                  <a:pt x="11090237" y="6516172"/>
                  <a:pt x="11090237" y="6516172"/>
                </a:cubicBezTo>
                <a:cubicBezTo>
                  <a:pt x="11088184" y="6514095"/>
                  <a:pt x="11086131" y="6516172"/>
                  <a:pt x="11084078" y="6518249"/>
                </a:cubicBezTo>
                <a:cubicBezTo>
                  <a:pt x="11082024" y="6518249"/>
                  <a:pt x="11082024" y="6520326"/>
                  <a:pt x="11082024" y="6522403"/>
                </a:cubicBezTo>
                <a:cubicBezTo>
                  <a:pt x="11082024" y="6541096"/>
                  <a:pt x="11082024" y="6541096"/>
                  <a:pt x="11082024" y="6541096"/>
                </a:cubicBezTo>
                <a:cubicBezTo>
                  <a:pt x="11082024" y="6545250"/>
                  <a:pt x="11084078" y="6547327"/>
                  <a:pt x="11088184" y="6547327"/>
                </a:cubicBezTo>
                <a:cubicBezTo>
                  <a:pt x="11098449" y="6551480"/>
                  <a:pt x="11118980" y="6553557"/>
                  <a:pt x="11135404" y="6553557"/>
                </a:cubicBezTo>
                <a:cubicBezTo>
                  <a:pt x="11135404" y="6553557"/>
                  <a:pt x="11135404" y="6553557"/>
                  <a:pt x="11137458" y="6553557"/>
                </a:cubicBezTo>
                <a:cubicBezTo>
                  <a:pt x="11164148" y="6553557"/>
                  <a:pt x="11182625" y="6536942"/>
                  <a:pt x="11190838" y="6501633"/>
                </a:cubicBezTo>
                <a:cubicBezTo>
                  <a:pt x="11201103" y="6462170"/>
                  <a:pt x="11215474" y="6410246"/>
                  <a:pt x="11223687" y="6372861"/>
                </a:cubicBezTo>
                <a:cubicBezTo>
                  <a:pt x="11227793" y="6356245"/>
                  <a:pt x="11231899" y="6341706"/>
                  <a:pt x="11236005" y="6331321"/>
                </a:cubicBezTo>
                <a:cubicBezTo>
                  <a:pt x="11240111" y="6310551"/>
                  <a:pt x="11240111" y="6310551"/>
                  <a:pt x="11240111" y="6310551"/>
                </a:cubicBezTo>
                <a:cubicBezTo>
                  <a:pt x="11240111" y="6308475"/>
                  <a:pt x="11240111" y="6306398"/>
                  <a:pt x="11238058" y="6304321"/>
                </a:cubicBezTo>
                <a:cubicBezTo>
                  <a:pt x="11238058" y="6302243"/>
                  <a:pt x="11236005" y="6302243"/>
                  <a:pt x="11233952" y="6302243"/>
                </a:cubicBezTo>
                <a:cubicBezTo>
                  <a:pt x="11205209" y="6302243"/>
                  <a:pt x="11205209" y="6302243"/>
                  <a:pt x="11205209" y="6302243"/>
                </a:cubicBezTo>
                <a:cubicBezTo>
                  <a:pt x="11203156" y="6302243"/>
                  <a:pt x="11199050" y="6304321"/>
                  <a:pt x="11199050" y="6306398"/>
                </a:cubicBezTo>
                <a:cubicBezTo>
                  <a:pt x="11162094" y="6447632"/>
                  <a:pt x="11162094" y="6447632"/>
                  <a:pt x="11162094" y="6447632"/>
                </a:cubicBezTo>
                <a:cubicBezTo>
                  <a:pt x="11160041" y="6447632"/>
                  <a:pt x="11160041" y="6447632"/>
                  <a:pt x="11160041" y="6447632"/>
                </a:cubicBezTo>
                <a:cubicBezTo>
                  <a:pt x="11121033" y="6306398"/>
                  <a:pt x="11121033" y="6306398"/>
                  <a:pt x="11121033" y="6306398"/>
                </a:cubicBezTo>
                <a:cubicBezTo>
                  <a:pt x="11121033" y="6304321"/>
                  <a:pt x="11118980" y="6302243"/>
                  <a:pt x="11114874" y="6302243"/>
                </a:cubicBezTo>
                <a:cubicBezTo>
                  <a:pt x="11088184" y="6302243"/>
                  <a:pt x="11088184" y="6302243"/>
                  <a:pt x="11088184" y="6302243"/>
                </a:cubicBezTo>
                <a:close/>
                <a:moveTo>
                  <a:pt x="11048412" y="6299906"/>
                </a:moveTo>
                <a:cubicBezTo>
                  <a:pt x="11030001" y="6299906"/>
                  <a:pt x="11011591" y="6312391"/>
                  <a:pt x="10999317" y="6320715"/>
                </a:cubicBezTo>
                <a:cubicBezTo>
                  <a:pt x="10999317" y="6308230"/>
                  <a:pt x="10999317" y="6308230"/>
                  <a:pt x="10999317" y="6308230"/>
                </a:cubicBezTo>
                <a:cubicBezTo>
                  <a:pt x="10999317" y="6304067"/>
                  <a:pt x="10997272" y="6301987"/>
                  <a:pt x="10993181" y="6301987"/>
                </a:cubicBezTo>
                <a:cubicBezTo>
                  <a:pt x="10964542" y="6301987"/>
                  <a:pt x="10964542" y="6301987"/>
                  <a:pt x="10964542" y="6301987"/>
                </a:cubicBezTo>
                <a:cubicBezTo>
                  <a:pt x="10960451" y="6301987"/>
                  <a:pt x="10958406" y="6304067"/>
                  <a:pt x="10958406" y="6308230"/>
                </a:cubicBezTo>
                <a:cubicBezTo>
                  <a:pt x="10958406" y="6483025"/>
                  <a:pt x="10958406" y="6483025"/>
                  <a:pt x="10958406" y="6483025"/>
                </a:cubicBezTo>
                <a:cubicBezTo>
                  <a:pt x="10958406" y="6487187"/>
                  <a:pt x="10960451" y="6489268"/>
                  <a:pt x="10964542" y="6489268"/>
                </a:cubicBezTo>
                <a:cubicBezTo>
                  <a:pt x="10993181" y="6489268"/>
                  <a:pt x="10993181" y="6489268"/>
                  <a:pt x="10993181" y="6489268"/>
                </a:cubicBezTo>
                <a:cubicBezTo>
                  <a:pt x="10997272" y="6489268"/>
                  <a:pt x="10999317" y="6487187"/>
                  <a:pt x="10999317" y="6483025"/>
                </a:cubicBezTo>
                <a:cubicBezTo>
                  <a:pt x="10999317" y="6362333"/>
                  <a:pt x="10999317" y="6362333"/>
                  <a:pt x="10999317" y="6362333"/>
                </a:cubicBezTo>
                <a:cubicBezTo>
                  <a:pt x="11007500" y="6356090"/>
                  <a:pt x="11025910" y="6341524"/>
                  <a:pt x="11050457" y="6339443"/>
                </a:cubicBezTo>
                <a:cubicBezTo>
                  <a:pt x="11054548" y="6339443"/>
                  <a:pt x="11056594" y="6335281"/>
                  <a:pt x="11056594" y="6333200"/>
                </a:cubicBezTo>
                <a:cubicBezTo>
                  <a:pt x="11056594" y="6306149"/>
                  <a:pt x="11056594" y="6306149"/>
                  <a:pt x="11056594" y="6306149"/>
                </a:cubicBezTo>
                <a:cubicBezTo>
                  <a:pt x="11056594" y="6304067"/>
                  <a:pt x="11056594" y="6301987"/>
                  <a:pt x="11054548" y="6301987"/>
                </a:cubicBezTo>
                <a:cubicBezTo>
                  <a:pt x="11052503" y="6299906"/>
                  <a:pt x="11050457" y="6299906"/>
                  <a:pt x="11048412" y="6299906"/>
                </a:cubicBezTo>
                <a:close/>
                <a:moveTo>
                  <a:pt x="10847504" y="6296399"/>
                </a:moveTo>
                <a:cubicBezTo>
                  <a:pt x="10826811" y="6296399"/>
                  <a:pt x="10791633" y="6302637"/>
                  <a:pt x="10777148" y="6304717"/>
                </a:cubicBezTo>
                <a:cubicBezTo>
                  <a:pt x="10773009" y="6304717"/>
                  <a:pt x="10770940" y="6308875"/>
                  <a:pt x="10770940" y="6310955"/>
                </a:cubicBezTo>
                <a:cubicBezTo>
                  <a:pt x="10770940" y="6310955"/>
                  <a:pt x="10770940" y="6310955"/>
                  <a:pt x="10773009" y="6335908"/>
                </a:cubicBezTo>
                <a:cubicBezTo>
                  <a:pt x="10773009" y="6337987"/>
                  <a:pt x="10773009" y="6340067"/>
                  <a:pt x="10775079" y="6340067"/>
                </a:cubicBezTo>
                <a:cubicBezTo>
                  <a:pt x="10777148" y="6342146"/>
                  <a:pt x="10777148" y="6342146"/>
                  <a:pt x="10779217" y="6342146"/>
                </a:cubicBezTo>
                <a:cubicBezTo>
                  <a:pt x="10795771" y="6342146"/>
                  <a:pt x="10824741" y="6337987"/>
                  <a:pt x="10845434" y="6337987"/>
                </a:cubicBezTo>
                <a:cubicBezTo>
                  <a:pt x="10859918" y="6337987"/>
                  <a:pt x="10868196" y="6346305"/>
                  <a:pt x="10868196" y="6360861"/>
                </a:cubicBezTo>
                <a:cubicBezTo>
                  <a:pt x="10868196" y="6360861"/>
                  <a:pt x="10868196" y="6360861"/>
                  <a:pt x="10868196" y="6373337"/>
                </a:cubicBezTo>
                <a:cubicBezTo>
                  <a:pt x="10868196" y="6373337"/>
                  <a:pt x="10868196" y="6373337"/>
                  <a:pt x="10822672" y="6377496"/>
                </a:cubicBezTo>
                <a:cubicBezTo>
                  <a:pt x="10777148" y="6379576"/>
                  <a:pt x="10758524" y="6396211"/>
                  <a:pt x="10758524" y="6433640"/>
                </a:cubicBezTo>
                <a:cubicBezTo>
                  <a:pt x="10758524" y="6473149"/>
                  <a:pt x="10779217" y="6493943"/>
                  <a:pt x="10814395" y="6493943"/>
                </a:cubicBezTo>
                <a:cubicBezTo>
                  <a:pt x="10843365" y="6493943"/>
                  <a:pt x="10874404" y="6481467"/>
                  <a:pt x="10874404" y="6481467"/>
                </a:cubicBezTo>
                <a:cubicBezTo>
                  <a:pt x="10882681" y="6487705"/>
                  <a:pt x="10888889" y="6491864"/>
                  <a:pt x="10903374" y="6493943"/>
                </a:cubicBezTo>
                <a:cubicBezTo>
                  <a:pt x="10905443" y="6493943"/>
                  <a:pt x="10907512" y="6493943"/>
                  <a:pt x="10909582" y="6491864"/>
                </a:cubicBezTo>
                <a:cubicBezTo>
                  <a:pt x="10909582" y="6489784"/>
                  <a:pt x="10911651" y="6487705"/>
                  <a:pt x="10911651" y="6485626"/>
                </a:cubicBezTo>
                <a:cubicBezTo>
                  <a:pt x="10911651" y="6485626"/>
                  <a:pt x="10911651" y="6485626"/>
                  <a:pt x="10911651" y="6360861"/>
                </a:cubicBezTo>
                <a:cubicBezTo>
                  <a:pt x="10911651" y="6317193"/>
                  <a:pt x="10890958" y="6296399"/>
                  <a:pt x="10847504" y="6296399"/>
                </a:cubicBezTo>
                <a:close/>
                <a:moveTo>
                  <a:pt x="10518899" y="6296399"/>
                </a:moveTo>
                <a:cubicBezTo>
                  <a:pt x="10472419" y="6296399"/>
                  <a:pt x="10434738" y="6340620"/>
                  <a:pt x="10434738" y="6395171"/>
                </a:cubicBezTo>
                <a:cubicBezTo>
                  <a:pt x="10434738" y="6449722"/>
                  <a:pt x="10472419" y="6493943"/>
                  <a:pt x="10518899" y="6493943"/>
                </a:cubicBezTo>
                <a:cubicBezTo>
                  <a:pt x="10565380" y="6493943"/>
                  <a:pt x="10603060" y="6449722"/>
                  <a:pt x="10603060" y="6395171"/>
                </a:cubicBezTo>
                <a:cubicBezTo>
                  <a:pt x="10603060" y="6340620"/>
                  <a:pt x="10565380" y="6296399"/>
                  <a:pt x="10518899" y="6296399"/>
                </a:cubicBezTo>
                <a:close/>
                <a:moveTo>
                  <a:pt x="10302945" y="6270683"/>
                </a:moveTo>
                <a:cubicBezTo>
                  <a:pt x="10302945" y="6270683"/>
                  <a:pt x="10302945" y="6270683"/>
                  <a:pt x="10319310" y="6270683"/>
                </a:cubicBezTo>
                <a:cubicBezTo>
                  <a:pt x="10349994" y="6270683"/>
                  <a:pt x="10362267" y="6291600"/>
                  <a:pt x="10362267" y="6310425"/>
                </a:cubicBezTo>
                <a:cubicBezTo>
                  <a:pt x="10362267" y="6333435"/>
                  <a:pt x="10343857" y="6348076"/>
                  <a:pt x="10317264" y="6348076"/>
                </a:cubicBezTo>
                <a:cubicBezTo>
                  <a:pt x="10294763" y="6350168"/>
                  <a:pt x="10280444" y="6348076"/>
                  <a:pt x="10272261" y="6348076"/>
                </a:cubicBezTo>
                <a:cubicBezTo>
                  <a:pt x="10272261" y="6348076"/>
                  <a:pt x="10272261" y="6348076"/>
                  <a:pt x="10272261" y="6272775"/>
                </a:cubicBezTo>
                <a:cubicBezTo>
                  <a:pt x="10276353" y="6270683"/>
                  <a:pt x="10286581" y="6270683"/>
                  <a:pt x="10302945" y="6270683"/>
                </a:cubicBezTo>
                <a:close/>
                <a:moveTo>
                  <a:pt x="10679182" y="6258994"/>
                </a:moveTo>
                <a:cubicBezTo>
                  <a:pt x="10679182" y="6258994"/>
                  <a:pt x="10679182" y="6258994"/>
                  <a:pt x="10650472" y="6265238"/>
                </a:cubicBezTo>
                <a:cubicBezTo>
                  <a:pt x="10646371" y="6267320"/>
                  <a:pt x="10644320" y="6269402"/>
                  <a:pt x="10644320" y="6271482"/>
                </a:cubicBezTo>
                <a:cubicBezTo>
                  <a:pt x="10644320" y="6271482"/>
                  <a:pt x="10644320" y="6271482"/>
                  <a:pt x="10644320" y="6302704"/>
                </a:cubicBezTo>
                <a:cubicBezTo>
                  <a:pt x="10644320" y="6302704"/>
                  <a:pt x="10644320" y="6302704"/>
                  <a:pt x="10627914" y="6302704"/>
                </a:cubicBezTo>
                <a:cubicBezTo>
                  <a:pt x="10623813" y="6302704"/>
                  <a:pt x="10621762" y="6304786"/>
                  <a:pt x="10621762" y="6308949"/>
                </a:cubicBezTo>
                <a:cubicBezTo>
                  <a:pt x="10621762" y="6308949"/>
                  <a:pt x="10621762" y="6308949"/>
                  <a:pt x="10621762" y="6333927"/>
                </a:cubicBezTo>
                <a:cubicBezTo>
                  <a:pt x="10621762" y="6338090"/>
                  <a:pt x="10623813" y="6340171"/>
                  <a:pt x="10627914" y="6340171"/>
                </a:cubicBezTo>
                <a:cubicBezTo>
                  <a:pt x="10627914" y="6340171"/>
                  <a:pt x="10627914" y="6340171"/>
                  <a:pt x="10644320" y="6340171"/>
                </a:cubicBezTo>
                <a:cubicBezTo>
                  <a:pt x="10644320" y="6340171"/>
                  <a:pt x="10644320" y="6340171"/>
                  <a:pt x="10644320" y="6423430"/>
                </a:cubicBezTo>
                <a:cubicBezTo>
                  <a:pt x="10644320" y="6479629"/>
                  <a:pt x="10658675" y="6496281"/>
                  <a:pt x="10699689" y="6496281"/>
                </a:cubicBezTo>
                <a:cubicBezTo>
                  <a:pt x="10709943" y="6496281"/>
                  <a:pt x="10722247" y="6492118"/>
                  <a:pt x="10732500" y="6492118"/>
                </a:cubicBezTo>
                <a:cubicBezTo>
                  <a:pt x="10736602" y="6490037"/>
                  <a:pt x="10738652" y="6487955"/>
                  <a:pt x="10738652" y="6483792"/>
                </a:cubicBezTo>
                <a:cubicBezTo>
                  <a:pt x="10738652" y="6483792"/>
                  <a:pt x="10738652" y="6483792"/>
                  <a:pt x="10736602" y="6460896"/>
                </a:cubicBezTo>
                <a:cubicBezTo>
                  <a:pt x="10736602" y="6456733"/>
                  <a:pt x="10734551" y="6452570"/>
                  <a:pt x="10730449" y="6452570"/>
                </a:cubicBezTo>
                <a:cubicBezTo>
                  <a:pt x="10724297" y="6452570"/>
                  <a:pt x="10714044" y="6454652"/>
                  <a:pt x="10705841" y="6454652"/>
                </a:cubicBezTo>
                <a:cubicBezTo>
                  <a:pt x="10687385" y="6454652"/>
                  <a:pt x="10687385" y="6444245"/>
                  <a:pt x="10687385" y="6417185"/>
                </a:cubicBezTo>
                <a:cubicBezTo>
                  <a:pt x="10687385" y="6417185"/>
                  <a:pt x="10687385" y="6417185"/>
                  <a:pt x="10687385" y="6340171"/>
                </a:cubicBezTo>
                <a:cubicBezTo>
                  <a:pt x="10687385" y="6340171"/>
                  <a:pt x="10687385" y="6340171"/>
                  <a:pt x="10730449" y="6340171"/>
                </a:cubicBezTo>
                <a:cubicBezTo>
                  <a:pt x="10734551" y="6340171"/>
                  <a:pt x="10736602" y="6338090"/>
                  <a:pt x="10736602" y="6333927"/>
                </a:cubicBezTo>
                <a:cubicBezTo>
                  <a:pt x="10736602" y="6333927"/>
                  <a:pt x="10736602" y="6333927"/>
                  <a:pt x="10736602" y="6308949"/>
                </a:cubicBezTo>
                <a:cubicBezTo>
                  <a:pt x="10736602" y="6304786"/>
                  <a:pt x="10734551" y="6302704"/>
                  <a:pt x="10730449" y="6302704"/>
                </a:cubicBezTo>
                <a:cubicBezTo>
                  <a:pt x="10730449" y="6302704"/>
                  <a:pt x="10730449" y="6302704"/>
                  <a:pt x="10687385" y="6302704"/>
                </a:cubicBezTo>
                <a:cubicBezTo>
                  <a:pt x="10687385" y="6302704"/>
                  <a:pt x="10687385" y="6302704"/>
                  <a:pt x="10687385" y="6265238"/>
                </a:cubicBezTo>
                <a:cubicBezTo>
                  <a:pt x="10687385" y="6263157"/>
                  <a:pt x="10685334" y="6261075"/>
                  <a:pt x="10685334" y="6258994"/>
                </a:cubicBezTo>
                <a:cubicBezTo>
                  <a:pt x="10683283" y="6258994"/>
                  <a:pt x="10681232" y="6258994"/>
                  <a:pt x="10679182" y="6258994"/>
                </a:cubicBezTo>
                <a:close/>
                <a:moveTo>
                  <a:pt x="10313278" y="6229772"/>
                </a:moveTo>
                <a:cubicBezTo>
                  <a:pt x="10302968" y="6229772"/>
                  <a:pt x="10272038" y="6229772"/>
                  <a:pt x="10232861" y="6233924"/>
                </a:cubicBezTo>
                <a:cubicBezTo>
                  <a:pt x="10230798" y="6233924"/>
                  <a:pt x="10226674" y="6238076"/>
                  <a:pt x="10226674" y="6242228"/>
                </a:cubicBezTo>
                <a:cubicBezTo>
                  <a:pt x="10226674" y="6242228"/>
                  <a:pt x="10226674" y="6242228"/>
                  <a:pt x="10226674" y="6483040"/>
                </a:cubicBezTo>
                <a:cubicBezTo>
                  <a:pt x="10226674" y="6487192"/>
                  <a:pt x="10230798" y="6489268"/>
                  <a:pt x="10234922" y="6489268"/>
                </a:cubicBezTo>
                <a:cubicBezTo>
                  <a:pt x="10234922" y="6489268"/>
                  <a:pt x="10234922" y="6489268"/>
                  <a:pt x="10263790" y="6489268"/>
                </a:cubicBezTo>
                <a:cubicBezTo>
                  <a:pt x="10267914" y="6489268"/>
                  <a:pt x="10272038" y="6487192"/>
                  <a:pt x="10272038" y="6483040"/>
                </a:cubicBezTo>
                <a:cubicBezTo>
                  <a:pt x="10272038" y="6483040"/>
                  <a:pt x="10272038" y="6483040"/>
                  <a:pt x="10272038" y="6387546"/>
                </a:cubicBezTo>
                <a:cubicBezTo>
                  <a:pt x="10280286" y="6387546"/>
                  <a:pt x="10298844" y="6389621"/>
                  <a:pt x="10321526" y="6389621"/>
                </a:cubicBezTo>
                <a:cubicBezTo>
                  <a:pt x="10321526" y="6389621"/>
                  <a:pt x="10321526" y="6389621"/>
                  <a:pt x="10362766" y="6485115"/>
                </a:cubicBezTo>
                <a:cubicBezTo>
                  <a:pt x="10364828" y="6489268"/>
                  <a:pt x="10366890" y="6489268"/>
                  <a:pt x="10368952" y="6489268"/>
                </a:cubicBezTo>
                <a:cubicBezTo>
                  <a:pt x="10368952" y="6489268"/>
                  <a:pt x="10368952" y="6489268"/>
                  <a:pt x="10401944" y="6489268"/>
                </a:cubicBezTo>
                <a:cubicBezTo>
                  <a:pt x="10406068" y="6489268"/>
                  <a:pt x="10408130" y="6489268"/>
                  <a:pt x="10408130" y="6487192"/>
                </a:cubicBezTo>
                <a:cubicBezTo>
                  <a:pt x="10410192" y="6485115"/>
                  <a:pt x="10410192" y="6483040"/>
                  <a:pt x="10410192" y="6480964"/>
                </a:cubicBezTo>
                <a:lnTo>
                  <a:pt x="10362766" y="6377166"/>
                </a:lnTo>
                <a:cubicBezTo>
                  <a:pt x="10393696" y="6362634"/>
                  <a:pt x="10408130" y="6339798"/>
                  <a:pt x="10408130" y="6308658"/>
                </a:cubicBezTo>
                <a:cubicBezTo>
                  <a:pt x="10408130" y="6273367"/>
                  <a:pt x="10391634" y="6229772"/>
                  <a:pt x="10319464" y="6229772"/>
                </a:cubicBezTo>
                <a:cubicBezTo>
                  <a:pt x="10319464" y="6229772"/>
                  <a:pt x="10317402" y="6229772"/>
                  <a:pt x="10313278" y="6229772"/>
                </a:cubicBezTo>
                <a:close/>
                <a:moveTo>
                  <a:pt x="11675833" y="6196766"/>
                </a:moveTo>
                <a:cubicBezTo>
                  <a:pt x="11677894" y="6194705"/>
                  <a:pt x="11682015" y="6194705"/>
                  <a:pt x="11684076" y="6196766"/>
                </a:cubicBezTo>
                <a:cubicBezTo>
                  <a:pt x="11727344" y="6207067"/>
                  <a:pt x="11760312" y="6225611"/>
                  <a:pt x="11791218" y="6258579"/>
                </a:cubicBezTo>
                <a:cubicBezTo>
                  <a:pt x="11793278" y="6260639"/>
                  <a:pt x="11795339" y="6262699"/>
                  <a:pt x="11795339" y="6264760"/>
                </a:cubicBezTo>
                <a:cubicBezTo>
                  <a:pt x="11793278" y="6268880"/>
                  <a:pt x="11791218" y="6268880"/>
                  <a:pt x="11787097" y="6270941"/>
                </a:cubicBezTo>
                <a:cubicBezTo>
                  <a:pt x="11696438" y="6314210"/>
                  <a:pt x="11696438" y="6314210"/>
                  <a:pt x="11696438" y="6314210"/>
                </a:cubicBezTo>
                <a:cubicBezTo>
                  <a:pt x="11692317" y="6316270"/>
                  <a:pt x="11688196" y="6316270"/>
                  <a:pt x="11686136" y="6316270"/>
                </a:cubicBezTo>
                <a:cubicBezTo>
                  <a:pt x="11684076" y="6314210"/>
                  <a:pt x="11682015" y="6310089"/>
                  <a:pt x="11682015" y="6305968"/>
                </a:cubicBezTo>
                <a:cubicBezTo>
                  <a:pt x="11673773" y="6205007"/>
                  <a:pt x="11673773" y="6205007"/>
                  <a:pt x="11673773" y="6205007"/>
                </a:cubicBezTo>
                <a:cubicBezTo>
                  <a:pt x="11673773" y="6200886"/>
                  <a:pt x="11673773" y="6198826"/>
                  <a:pt x="11675833" y="6196766"/>
                </a:cubicBezTo>
                <a:close/>
                <a:moveTo>
                  <a:pt x="11618498" y="6195995"/>
                </a:moveTo>
                <a:cubicBezTo>
                  <a:pt x="11620043" y="6195738"/>
                  <a:pt x="11621589" y="6195738"/>
                  <a:pt x="11622619" y="6196770"/>
                </a:cubicBezTo>
                <a:cubicBezTo>
                  <a:pt x="11622619" y="6198835"/>
                  <a:pt x="11624679" y="6200900"/>
                  <a:pt x="11624679" y="6207095"/>
                </a:cubicBezTo>
                <a:cubicBezTo>
                  <a:pt x="11616438" y="6308283"/>
                  <a:pt x="11616438" y="6308283"/>
                  <a:pt x="11616438" y="6308283"/>
                </a:cubicBezTo>
                <a:cubicBezTo>
                  <a:pt x="11616438" y="6312413"/>
                  <a:pt x="11614377" y="6314478"/>
                  <a:pt x="11612316" y="6316543"/>
                </a:cubicBezTo>
                <a:cubicBezTo>
                  <a:pt x="11608196" y="6318608"/>
                  <a:pt x="11606135" y="6318608"/>
                  <a:pt x="11602015" y="6316543"/>
                </a:cubicBezTo>
                <a:cubicBezTo>
                  <a:pt x="11511355" y="6271112"/>
                  <a:pt x="11511355" y="6271112"/>
                  <a:pt x="11511355" y="6271112"/>
                </a:cubicBezTo>
                <a:cubicBezTo>
                  <a:pt x="11507235" y="6271112"/>
                  <a:pt x="11505174" y="6269047"/>
                  <a:pt x="11503114" y="6264917"/>
                </a:cubicBezTo>
                <a:cubicBezTo>
                  <a:pt x="11503114" y="6262851"/>
                  <a:pt x="11505174" y="6260787"/>
                  <a:pt x="11507235" y="6258721"/>
                </a:cubicBezTo>
                <a:cubicBezTo>
                  <a:pt x="11538141" y="6225681"/>
                  <a:pt x="11571108" y="6207095"/>
                  <a:pt x="11614377" y="6196770"/>
                </a:cubicBezTo>
                <a:cubicBezTo>
                  <a:pt x="11615407" y="6196770"/>
                  <a:pt x="11616952" y="6196254"/>
                  <a:pt x="11618498" y="6195995"/>
                </a:cubicBezTo>
                <a:close/>
                <a:moveTo>
                  <a:pt x="11649811" y="6160806"/>
                </a:moveTo>
                <a:cubicBezTo>
                  <a:pt x="11530058" y="6160806"/>
                  <a:pt x="11432980" y="6258932"/>
                  <a:pt x="11432980" y="6379976"/>
                </a:cubicBezTo>
                <a:cubicBezTo>
                  <a:pt x="11432980" y="6501019"/>
                  <a:pt x="11530058" y="6599145"/>
                  <a:pt x="11649811" y="6599145"/>
                </a:cubicBezTo>
                <a:cubicBezTo>
                  <a:pt x="11769564" y="6599145"/>
                  <a:pt x="11866643" y="6501019"/>
                  <a:pt x="11866643" y="6379976"/>
                </a:cubicBezTo>
                <a:cubicBezTo>
                  <a:pt x="11866643" y="6258932"/>
                  <a:pt x="11769564" y="6160806"/>
                  <a:pt x="11649811" y="6160806"/>
                </a:cubicBezTo>
                <a:close/>
                <a:moveTo>
                  <a:pt x="11649226" y="6129247"/>
                </a:moveTo>
                <a:cubicBezTo>
                  <a:pt x="11785441" y="6129247"/>
                  <a:pt x="11895865" y="6240979"/>
                  <a:pt x="11895865" y="6378808"/>
                </a:cubicBezTo>
                <a:cubicBezTo>
                  <a:pt x="11895865" y="6516636"/>
                  <a:pt x="11785441" y="6628369"/>
                  <a:pt x="11649226" y="6628369"/>
                </a:cubicBezTo>
                <a:cubicBezTo>
                  <a:pt x="11513012" y="6628369"/>
                  <a:pt x="11402588" y="6516636"/>
                  <a:pt x="11402588" y="6378808"/>
                </a:cubicBezTo>
                <a:cubicBezTo>
                  <a:pt x="11402588" y="6240979"/>
                  <a:pt x="11513012" y="6129247"/>
                  <a:pt x="11649226" y="6129247"/>
                </a:cubicBezTo>
                <a:close/>
                <a:moveTo>
                  <a:pt x="11636303" y="6050671"/>
                </a:moveTo>
                <a:cubicBezTo>
                  <a:pt x="11628077" y="6065220"/>
                  <a:pt x="11623964" y="6083926"/>
                  <a:pt x="11623964" y="6100554"/>
                </a:cubicBezTo>
                <a:cubicBezTo>
                  <a:pt x="11619850" y="6100554"/>
                  <a:pt x="11603398" y="6102632"/>
                  <a:pt x="11601342" y="6104711"/>
                </a:cubicBezTo>
                <a:cubicBezTo>
                  <a:pt x="11595172" y="6086005"/>
                  <a:pt x="11586946" y="6069377"/>
                  <a:pt x="11574607" y="6058985"/>
                </a:cubicBezTo>
                <a:cubicBezTo>
                  <a:pt x="11574607" y="6056906"/>
                  <a:pt x="11574607" y="6056906"/>
                  <a:pt x="11574607" y="6056906"/>
                </a:cubicBezTo>
                <a:cubicBezTo>
                  <a:pt x="11572550" y="6058985"/>
                  <a:pt x="11572550" y="6058985"/>
                  <a:pt x="11572550" y="6058985"/>
                </a:cubicBezTo>
                <a:cubicBezTo>
                  <a:pt x="11566381" y="6058985"/>
                  <a:pt x="11558155" y="6061063"/>
                  <a:pt x="11551985" y="6063142"/>
                </a:cubicBezTo>
                <a:cubicBezTo>
                  <a:pt x="11551985" y="6065220"/>
                  <a:pt x="11551985" y="6065220"/>
                  <a:pt x="11551985" y="6065220"/>
                </a:cubicBezTo>
                <a:cubicBezTo>
                  <a:pt x="11549928" y="6073534"/>
                  <a:pt x="11547872" y="6081848"/>
                  <a:pt x="11547872" y="6090162"/>
                </a:cubicBezTo>
                <a:cubicBezTo>
                  <a:pt x="11547872" y="6100554"/>
                  <a:pt x="11549928" y="6108868"/>
                  <a:pt x="11551985" y="6117182"/>
                </a:cubicBezTo>
                <a:cubicBezTo>
                  <a:pt x="11549928" y="6117182"/>
                  <a:pt x="11533476" y="6125495"/>
                  <a:pt x="11531420" y="6125495"/>
                </a:cubicBezTo>
                <a:cubicBezTo>
                  <a:pt x="11521137" y="6110946"/>
                  <a:pt x="11508798" y="6096397"/>
                  <a:pt x="11494402" y="6090162"/>
                </a:cubicBezTo>
                <a:cubicBezTo>
                  <a:pt x="11494402" y="6088083"/>
                  <a:pt x="11494402" y="6088083"/>
                  <a:pt x="11494402" y="6088083"/>
                </a:cubicBezTo>
                <a:cubicBezTo>
                  <a:pt x="11492346" y="6088083"/>
                  <a:pt x="11492346" y="6088083"/>
                  <a:pt x="11492346" y="6088083"/>
                </a:cubicBezTo>
                <a:cubicBezTo>
                  <a:pt x="11486176" y="6092240"/>
                  <a:pt x="11480006" y="6096397"/>
                  <a:pt x="11473837" y="6100554"/>
                </a:cubicBezTo>
                <a:cubicBezTo>
                  <a:pt x="11473837" y="6100554"/>
                  <a:pt x="11473837" y="6102632"/>
                  <a:pt x="11473837" y="6102632"/>
                </a:cubicBezTo>
                <a:cubicBezTo>
                  <a:pt x="11473837" y="6119260"/>
                  <a:pt x="11477950" y="6135888"/>
                  <a:pt x="11486176" y="6152515"/>
                </a:cubicBezTo>
                <a:cubicBezTo>
                  <a:pt x="11484120" y="6154594"/>
                  <a:pt x="11471780" y="6162908"/>
                  <a:pt x="11469724" y="6164986"/>
                </a:cubicBezTo>
                <a:cubicBezTo>
                  <a:pt x="11457385" y="6152515"/>
                  <a:pt x="11440932" y="6142123"/>
                  <a:pt x="11426536" y="6137966"/>
                </a:cubicBezTo>
                <a:cubicBezTo>
                  <a:pt x="11424480" y="6137966"/>
                  <a:pt x="11424480" y="6137966"/>
                  <a:pt x="11424480" y="6137966"/>
                </a:cubicBezTo>
                <a:cubicBezTo>
                  <a:pt x="11424480" y="6140044"/>
                  <a:pt x="11424480" y="6140044"/>
                  <a:pt x="11424480" y="6140044"/>
                </a:cubicBezTo>
                <a:cubicBezTo>
                  <a:pt x="11418310" y="6142123"/>
                  <a:pt x="11412140" y="6148358"/>
                  <a:pt x="11408027" y="6154594"/>
                </a:cubicBezTo>
                <a:cubicBezTo>
                  <a:pt x="11408027" y="6156672"/>
                  <a:pt x="11408027" y="6156672"/>
                  <a:pt x="11408027" y="6156672"/>
                </a:cubicBezTo>
                <a:cubicBezTo>
                  <a:pt x="11412140" y="6171221"/>
                  <a:pt x="11422423" y="6187849"/>
                  <a:pt x="11434763" y="6202398"/>
                </a:cubicBezTo>
                <a:cubicBezTo>
                  <a:pt x="11432706" y="6202398"/>
                  <a:pt x="11422423" y="6216947"/>
                  <a:pt x="11420366" y="6219026"/>
                </a:cubicBezTo>
                <a:cubicBezTo>
                  <a:pt x="11405971" y="6210712"/>
                  <a:pt x="11387462" y="6206555"/>
                  <a:pt x="11371010" y="6206555"/>
                </a:cubicBezTo>
                <a:cubicBezTo>
                  <a:pt x="11368953" y="6206555"/>
                  <a:pt x="11368953" y="6206555"/>
                  <a:pt x="11368953" y="6206555"/>
                </a:cubicBezTo>
                <a:cubicBezTo>
                  <a:pt x="11364840" y="6210712"/>
                  <a:pt x="11360727" y="6219026"/>
                  <a:pt x="11358671" y="6225261"/>
                </a:cubicBezTo>
                <a:cubicBezTo>
                  <a:pt x="11358671" y="6227340"/>
                  <a:pt x="11358671" y="6227340"/>
                  <a:pt x="11358671" y="6227340"/>
                </a:cubicBezTo>
                <a:cubicBezTo>
                  <a:pt x="11366897" y="6241888"/>
                  <a:pt x="11379236" y="6254359"/>
                  <a:pt x="11395688" y="6264752"/>
                </a:cubicBezTo>
                <a:cubicBezTo>
                  <a:pt x="11393632" y="6266830"/>
                  <a:pt x="11387462" y="6281379"/>
                  <a:pt x="11387462" y="6283458"/>
                </a:cubicBezTo>
                <a:cubicBezTo>
                  <a:pt x="11368953" y="6279301"/>
                  <a:pt x="11350444" y="6279301"/>
                  <a:pt x="11336049" y="6283458"/>
                </a:cubicBezTo>
                <a:cubicBezTo>
                  <a:pt x="11333992" y="6283458"/>
                  <a:pt x="11333992" y="6283458"/>
                  <a:pt x="11333992" y="6283458"/>
                </a:cubicBezTo>
                <a:cubicBezTo>
                  <a:pt x="11333992" y="6285536"/>
                  <a:pt x="11333992" y="6285536"/>
                  <a:pt x="11333992" y="6285536"/>
                </a:cubicBezTo>
                <a:cubicBezTo>
                  <a:pt x="11331936" y="6291772"/>
                  <a:pt x="11329879" y="6300085"/>
                  <a:pt x="11327823" y="6306320"/>
                </a:cubicBezTo>
                <a:cubicBezTo>
                  <a:pt x="11329879" y="6308399"/>
                  <a:pt x="11329879" y="6308399"/>
                  <a:pt x="11329879" y="6308399"/>
                </a:cubicBezTo>
                <a:cubicBezTo>
                  <a:pt x="11340162" y="6318791"/>
                  <a:pt x="11356614" y="6329184"/>
                  <a:pt x="11373066" y="6333340"/>
                </a:cubicBezTo>
                <a:cubicBezTo>
                  <a:pt x="11373066" y="6335419"/>
                  <a:pt x="11371010" y="6354125"/>
                  <a:pt x="11371010" y="6356204"/>
                </a:cubicBezTo>
                <a:cubicBezTo>
                  <a:pt x="11352501" y="6356204"/>
                  <a:pt x="11333992" y="6360360"/>
                  <a:pt x="11321653" y="6368675"/>
                </a:cubicBezTo>
                <a:cubicBezTo>
                  <a:pt x="11319596" y="6368675"/>
                  <a:pt x="11319596" y="6368675"/>
                  <a:pt x="11319596" y="6368675"/>
                </a:cubicBezTo>
                <a:cubicBezTo>
                  <a:pt x="11319596" y="6370752"/>
                  <a:pt x="11319596" y="6370752"/>
                  <a:pt x="11319596" y="6370752"/>
                </a:cubicBezTo>
                <a:cubicBezTo>
                  <a:pt x="11319596" y="6372831"/>
                  <a:pt x="11319596" y="6376988"/>
                  <a:pt x="11319596" y="6381145"/>
                </a:cubicBezTo>
                <a:cubicBezTo>
                  <a:pt x="11319596" y="6385302"/>
                  <a:pt x="11319596" y="6389459"/>
                  <a:pt x="11319596" y="6391537"/>
                </a:cubicBezTo>
                <a:cubicBezTo>
                  <a:pt x="11319596" y="6393616"/>
                  <a:pt x="11319596" y="6393616"/>
                  <a:pt x="11319596" y="6393616"/>
                </a:cubicBezTo>
                <a:cubicBezTo>
                  <a:pt x="11321653" y="6393616"/>
                  <a:pt x="11321653" y="6393616"/>
                  <a:pt x="11321653" y="6393616"/>
                </a:cubicBezTo>
                <a:cubicBezTo>
                  <a:pt x="11333992" y="6401930"/>
                  <a:pt x="11352501" y="6406087"/>
                  <a:pt x="11371010" y="6406087"/>
                </a:cubicBezTo>
                <a:cubicBezTo>
                  <a:pt x="11371010" y="6410243"/>
                  <a:pt x="11373066" y="6426871"/>
                  <a:pt x="11375123" y="6428949"/>
                </a:cubicBezTo>
                <a:cubicBezTo>
                  <a:pt x="11356614" y="6435184"/>
                  <a:pt x="11340162" y="6443498"/>
                  <a:pt x="11329879" y="6455969"/>
                </a:cubicBezTo>
                <a:cubicBezTo>
                  <a:pt x="11327823" y="6455969"/>
                  <a:pt x="11327823" y="6455969"/>
                  <a:pt x="11327823" y="6455969"/>
                </a:cubicBezTo>
                <a:cubicBezTo>
                  <a:pt x="11327823" y="6458048"/>
                  <a:pt x="11327823" y="6458048"/>
                  <a:pt x="11327823" y="6458048"/>
                </a:cubicBezTo>
                <a:cubicBezTo>
                  <a:pt x="11329879" y="6464283"/>
                  <a:pt x="11331936" y="6472597"/>
                  <a:pt x="11333992" y="6478833"/>
                </a:cubicBezTo>
                <a:cubicBezTo>
                  <a:pt x="11336049" y="6478833"/>
                  <a:pt x="11336049" y="6478833"/>
                  <a:pt x="11336049" y="6478833"/>
                </a:cubicBezTo>
                <a:cubicBezTo>
                  <a:pt x="11350444" y="6485068"/>
                  <a:pt x="11371010" y="6482989"/>
                  <a:pt x="11387462" y="6478833"/>
                </a:cubicBezTo>
                <a:cubicBezTo>
                  <a:pt x="11387462" y="6480910"/>
                  <a:pt x="11395688" y="6497539"/>
                  <a:pt x="11395688" y="6499616"/>
                </a:cubicBezTo>
                <a:cubicBezTo>
                  <a:pt x="11381292" y="6507930"/>
                  <a:pt x="11366897" y="6522480"/>
                  <a:pt x="11358671" y="6537029"/>
                </a:cubicBezTo>
                <a:cubicBezTo>
                  <a:pt x="11358671" y="6539107"/>
                  <a:pt x="11358671" y="6539107"/>
                  <a:pt x="11358671" y="6539107"/>
                </a:cubicBezTo>
                <a:cubicBezTo>
                  <a:pt x="11360727" y="6543265"/>
                  <a:pt x="11366897" y="6551578"/>
                  <a:pt x="11371010" y="6557813"/>
                </a:cubicBezTo>
                <a:cubicBezTo>
                  <a:pt x="11387462" y="6557813"/>
                  <a:pt x="11405971" y="6553657"/>
                  <a:pt x="11422423" y="6543265"/>
                </a:cubicBezTo>
                <a:cubicBezTo>
                  <a:pt x="11422423" y="6545342"/>
                  <a:pt x="11432706" y="6559892"/>
                  <a:pt x="11434763" y="6561971"/>
                </a:cubicBezTo>
                <a:cubicBezTo>
                  <a:pt x="11422423" y="6574441"/>
                  <a:pt x="11412140" y="6591068"/>
                  <a:pt x="11408027" y="6607697"/>
                </a:cubicBezTo>
                <a:cubicBezTo>
                  <a:pt x="11410084" y="6609774"/>
                  <a:pt x="11410084" y="6609774"/>
                  <a:pt x="11410084" y="6609774"/>
                </a:cubicBezTo>
                <a:cubicBezTo>
                  <a:pt x="11412140" y="6613932"/>
                  <a:pt x="11420366" y="6620167"/>
                  <a:pt x="11424480" y="6624324"/>
                </a:cubicBezTo>
                <a:cubicBezTo>
                  <a:pt x="11426536" y="6624324"/>
                  <a:pt x="11426536" y="6624324"/>
                  <a:pt x="11426536" y="6624324"/>
                </a:cubicBezTo>
                <a:cubicBezTo>
                  <a:pt x="11440932" y="6620167"/>
                  <a:pt x="11457385" y="6611853"/>
                  <a:pt x="11471780" y="6597304"/>
                </a:cubicBezTo>
                <a:cubicBezTo>
                  <a:pt x="11473837" y="6599383"/>
                  <a:pt x="11486176" y="6609774"/>
                  <a:pt x="11488233" y="6611853"/>
                </a:cubicBezTo>
                <a:cubicBezTo>
                  <a:pt x="11480006" y="6628480"/>
                  <a:pt x="11475894" y="6645109"/>
                  <a:pt x="11475894" y="6661736"/>
                </a:cubicBezTo>
                <a:cubicBezTo>
                  <a:pt x="11475894" y="6661736"/>
                  <a:pt x="11475894" y="6663815"/>
                  <a:pt x="11475894" y="6663815"/>
                </a:cubicBezTo>
                <a:cubicBezTo>
                  <a:pt x="11480006" y="6667971"/>
                  <a:pt x="11488233" y="6672129"/>
                  <a:pt x="11494402" y="6674206"/>
                </a:cubicBezTo>
                <a:cubicBezTo>
                  <a:pt x="11494402" y="6676285"/>
                  <a:pt x="11494402" y="6676285"/>
                  <a:pt x="11494402" y="6676285"/>
                </a:cubicBezTo>
                <a:cubicBezTo>
                  <a:pt x="11496459" y="6674206"/>
                  <a:pt x="11496459" y="6674206"/>
                  <a:pt x="11496459" y="6674206"/>
                </a:cubicBezTo>
                <a:cubicBezTo>
                  <a:pt x="11510854" y="6665893"/>
                  <a:pt x="11523194" y="6653422"/>
                  <a:pt x="11533476" y="6636795"/>
                </a:cubicBezTo>
                <a:cubicBezTo>
                  <a:pt x="11535533" y="6638873"/>
                  <a:pt x="11549928" y="6645109"/>
                  <a:pt x="11551985" y="6645109"/>
                </a:cubicBezTo>
                <a:cubicBezTo>
                  <a:pt x="11549928" y="6653422"/>
                  <a:pt x="11549928" y="6663815"/>
                  <a:pt x="11549928" y="6672129"/>
                </a:cubicBezTo>
                <a:cubicBezTo>
                  <a:pt x="11549928" y="6680442"/>
                  <a:pt x="11549928" y="6690835"/>
                  <a:pt x="11551985" y="6697070"/>
                </a:cubicBezTo>
                <a:cubicBezTo>
                  <a:pt x="11551985" y="6699148"/>
                  <a:pt x="11551985" y="6699148"/>
                  <a:pt x="11551985" y="6699148"/>
                </a:cubicBezTo>
                <a:cubicBezTo>
                  <a:pt x="11554042" y="6699148"/>
                  <a:pt x="11554042" y="6699148"/>
                  <a:pt x="11554042" y="6699148"/>
                </a:cubicBezTo>
                <a:cubicBezTo>
                  <a:pt x="11558155" y="6701227"/>
                  <a:pt x="11568437" y="6703305"/>
                  <a:pt x="11574607" y="6705383"/>
                </a:cubicBezTo>
                <a:cubicBezTo>
                  <a:pt x="11576663" y="6705383"/>
                  <a:pt x="11576663" y="6705383"/>
                  <a:pt x="11576663" y="6705383"/>
                </a:cubicBezTo>
                <a:cubicBezTo>
                  <a:pt x="11586946" y="6692913"/>
                  <a:pt x="11597229" y="6676285"/>
                  <a:pt x="11601342" y="6659658"/>
                </a:cubicBezTo>
                <a:cubicBezTo>
                  <a:pt x="11603398" y="6659658"/>
                  <a:pt x="11621907" y="6661736"/>
                  <a:pt x="11623964" y="6661736"/>
                </a:cubicBezTo>
                <a:cubicBezTo>
                  <a:pt x="11623964" y="6680442"/>
                  <a:pt x="11628077" y="6699148"/>
                  <a:pt x="11636303" y="6713697"/>
                </a:cubicBezTo>
                <a:cubicBezTo>
                  <a:pt x="11638359" y="6713697"/>
                  <a:pt x="11638359" y="6713697"/>
                  <a:pt x="11638359" y="6713697"/>
                </a:cubicBezTo>
                <a:cubicBezTo>
                  <a:pt x="11644529" y="6713697"/>
                  <a:pt x="11654812" y="6713697"/>
                  <a:pt x="11658925" y="6713697"/>
                </a:cubicBezTo>
                <a:cubicBezTo>
                  <a:pt x="11660982" y="6713697"/>
                  <a:pt x="11660982" y="6713697"/>
                  <a:pt x="11660982" y="6713697"/>
                </a:cubicBezTo>
                <a:cubicBezTo>
                  <a:pt x="11669208" y="6699148"/>
                  <a:pt x="11673321" y="6680442"/>
                  <a:pt x="11675378" y="6661736"/>
                </a:cubicBezTo>
                <a:cubicBezTo>
                  <a:pt x="11677434" y="6661736"/>
                  <a:pt x="11693886" y="6659658"/>
                  <a:pt x="11695943" y="6659658"/>
                </a:cubicBezTo>
                <a:cubicBezTo>
                  <a:pt x="11700056" y="6676285"/>
                  <a:pt x="11710338" y="6692913"/>
                  <a:pt x="11722678" y="6705383"/>
                </a:cubicBezTo>
                <a:cubicBezTo>
                  <a:pt x="11728847" y="6703305"/>
                  <a:pt x="11739130" y="6701227"/>
                  <a:pt x="11743243" y="6699148"/>
                </a:cubicBezTo>
                <a:cubicBezTo>
                  <a:pt x="11745300" y="6699148"/>
                  <a:pt x="11745300" y="6699148"/>
                  <a:pt x="11745300" y="6699148"/>
                </a:cubicBezTo>
                <a:cubicBezTo>
                  <a:pt x="11747356" y="6690835"/>
                  <a:pt x="11747356" y="6680442"/>
                  <a:pt x="11747356" y="6672129"/>
                </a:cubicBezTo>
                <a:cubicBezTo>
                  <a:pt x="11747356" y="6663815"/>
                  <a:pt x="11747356" y="6653422"/>
                  <a:pt x="11745300" y="6645109"/>
                </a:cubicBezTo>
                <a:cubicBezTo>
                  <a:pt x="11747356" y="6645109"/>
                  <a:pt x="11763808" y="6638873"/>
                  <a:pt x="11765865" y="6636795"/>
                </a:cubicBezTo>
                <a:cubicBezTo>
                  <a:pt x="11774091" y="6653422"/>
                  <a:pt x="11788487" y="6665893"/>
                  <a:pt x="11802882" y="6674206"/>
                </a:cubicBezTo>
                <a:cubicBezTo>
                  <a:pt x="11809052" y="6672129"/>
                  <a:pt x="11817278" y="6667971"/>
                  <a:pt x="11821391" y="6663815"/>
                </a:cubicBezTo>
                <a:cubicBezTo>
                  <a:pt x="11823448" y="6661736"/>
                  <a:pt x="11823448" y="6661736"/>
                  <a:pt x="11823448" y="6661736"/>
                </a:cubicBezTo>
                <a:cubicBezTo>
                  <a:pt x="11823448" y="6661736"/>
                  <a:pt x="11823448" y="6661736"/>
                  <a:pt x="11823448" y="6659658"/>
                </a:cubicBezTo>
                <a:cubicBezTo>
                  <a:pt x="11823448" y="6645109"/>
                  <a:pt x="11817278" y="6626403"/>
                  <a:pt x="11809052" y="6611853"/>
                </a:cubicBezTo>
                <a:cubicBezTo>
                  <a:pt x="11811108" y="6609774"/>
                  <a:pt x="11823448" y="6599383"/>
                  <a:pt x="11825504" y="6597304"/>
                </a:cubicBezTo>
                <a:cubicBezTo>
                  <a:pt x="11839900" y="6609774"/>
                  <a:pt x="11856352" y="6620167"/>
                  <a:pt x="11870748" y="6624324"/>
                </a:cubicBezTo>
                <a:cubicBezTo>
                  <a:pt x="11872805" y="6624324"/>
                  <a:pt x="11872805" y="6624324"/>
                  <a:pt x="11872805" y="6624324"/>
                </a:cubicBezTo>
                <a:cubicBezTo>
                  <a:pt x="11876918" y="6620167"/>
                  <a:pt x="11885144" y="6613932"/>
                  <a:pt x="11887201" y="6607697"/>
                </a:cubicBezTo>
                <a:cubicBezTo>
                  <a:pt x="11889257" y="6607697"/>
                  <a:pt x="11889257" y="6607697"/>
                  <a:pt x="11889257" y="6607697"/>
                </a:cubicBezTo>
                <a:cubicBezTo>
                  <a:pt x="11885144" y="6591068"/>
                  <a:pt x="11874861" y="6574441"/>
                  <a:pt x="11862522" y="6561971"/>
                </a:cubicBezTo>
                <a:cubicBezTo>
                  <a:pt x="11864579" y="6559892"/>
                  <a:pt x="11874861" y="6545342"/>
                  <a:pt x="11874861" y="6543265"/>
                </a:cubicBezTo>
                <a:cubicBezTo>
                  <a:pt x="11891314" y="6551578"/>
                  <a:pt x="11909822" y="6557813"/>
                  <a:pt x="11926275" y="6557813"/>
                </a:cubicBezTo>
                <a:cubicBezTo>
                  <a:pt x="11928331" y="6555735"/>
                  <a:pt x="11928331" y="6555735"/>
                  <a:pt x="11928331" y="6555735"/>
                </a:cubicBezTo>
                <a:cubicBezTo>
                  <a:pt x="11930388" y="6551578"/>
                  <a:pt x="11936557" y="6543265"/>
                  <a:pt x="11938614" y="6537029"/>
                </a:cubicBezTo>
                <a:cubicBezTo>
                  <a:pt x="11938614" y="6534951"/>
                  <a:pt x="11938614" y="6534951"/>
                  <a:pt x="11938614" y="6534951"/>
                </a:cubicBezTo>
                <a:cubicBezTo>
                  <a:pt x="11930388" y="6522480"/>
                  <a:pt x="11915992" y="6507930"/>
                  <a:pt x="11901596" y="6499616"/>
                </a:cubicBezTo>
                <a:cubicBezTo>
                  <a:pt x="11901596" y="6495460"/>
                  <a:pt x="11909822" y="6480910"/>
                  <a:pt x="11909822" y="6478833"/>
                </a:cubicBezTo>
                <a:cubicBezTo>
                  <a:pt x="11926275" y="6482989"/>
                  <a:pt x="11944784" y="6482989"/>
                  <a:pt x="11961236" y="6478833"/>
                </a:cubicBezTo>
                <a:cubicBezTo>
                  <a:pt x="11963292" y="6478833"/>
                  <a:pt x="11963292" y="6478833"/>
                  <a:pt x="11963292" y="6478833"/>
                </a:cubicBezTo>
                <a:cubicBezTo>
                  <a:pt x="11965349" y="6472597"/>
                  <a:pt x="11967405" y="6464283"/>
                  <a:pt x="11967405" y="6458048"/>
                </a:cubicBezTo>
                <a:cubicBezTo>
                  <a:pt x="11967405" y="6455969"/>
                  <a:pt x="11967405" y="6455969"/>
                  <a:pt x="11967405" y="6455969"/>
                </a:cubicBezTo>
                <a:cubicBezTo>
                  <a:pt x="11957123" y="6443498"/>
                  <a:pt x="11940670" y="6435184"/>
                  <a:pt x="11922162" y="6428949"/>
                </a:cubicBezTo>
                <a:cubicBezTo>
                  <a:pt x="11924218" y="6426871"/>
                  <a:pt x="11926275" y="6410243"/>
                  <a:pt x="11926275" y="6408165"/>
                </a:cubicBezTo>
                <a:cubicBezTo>
                  <a:pt x="11944784" y="6408165"/>
                  <a:pt x="11963292" y="6401930"/>
                  <a:pt x="11975632" y="6393616"/>
                </a:cubicBezTo>
                <a:cubicBezTo>
                  <a:pt x="11977688" y="6393616"/>
                  <a:pt x="11977688" y="6393616"/>
                  <a:pt x="11977688" y="6393616"/>
                </a:cubicBezTo>
                <a:cubicBezTo>
                  <a:pt x="11977688" y="6389459"/>
                  <a:pt x="11977688" y="6385302"/>
                  <a:pt x="11977688" y="6381145"/>
                </a:cubicBezTo>
                <a:cubicBezTo>
                  <a:pt x="11977688" y="6379066"/>
                  <a:pt x="11977688" y="6374910"/>
                  <a:pt x="11977688" y="6370752"/>
                </a:cubicBezTo>
                <a:cubicBezTo>
                  <a:pt x="11975632" y="6370752"/>
                  <a:pt x="11975632" y="6370752"/>
                  <a:pt x="11975632" y="6370752"/>
                </a:cubicBezTo>
                <a:cubicBezTo>
                  <a:pt x="11963292" y="6362439"/>
                  <a:pt x="11944784" y="6356204"/>
                  <a:pt x="11926275" y="6356204"/>
                </a:cubicBezTo>
                <a:cubicBezTo>
                  <a:pt x="11926275" y="6354125"/>
                  <a:pt x="11924218" y="6337498"/>
                  <a:pt x="11924218" y="6335419"/>
                </a:cubicBezTo>
                <a:cubicBezTo>
                  <a:pt x="11940670" y="6329184"/>
                  <a:pt x="11957123" y="6320870"/>
                  <a:pt x="11967405" y="6308399"/>
                </a:cubicBezTo>
                <a:cubicBezTo>
                  <a:pt x="11969462" y="6308399"/>
                  <a:pt x="11969462" y="6308399"/>
                  <a:pt x="11969462" y="6308399"/>
                </a:cubicBezTo>
                <a:cubicBezTo>
                  <a:pt x="11969462" y="6306320"/>
                  <a:pt x="11969462" y="6306320"/>
                  <a:pt x="11969462" y="6306320"/>
                </a:cubicBezTo>
                <a:cubicBezTo>
                  <a:pt x="11967405" y="6300085"/>
                  <a:pt x="11965349" y="6291772"/>
                  <a:pt x="11963292" y="6285536"/>
                </a:cubicBezTo>
                <a:cubicBezTo>
                  <a:pt x="11961236" y="6285536"/>
                  <a:pt x="11961236" y="6285536"/>
                  <a:pt x="11961236" y="6285536"/>
                </a:cubicBezTo>
                <a:cubicBezTo>
                  <a:pt x="11946840" y="6279301"/>
                  <a:pt x="11928331" y="6281379"/>
                  <a:pt x="11909822" y="6285536"/>
                </a:cubicBezTo>
                <a:cubicBezTo>
                  <a:pt x="11909822" y="6283458"/>
                  <a:pt x="11903653" y="6266830"/>
                  <a:pt x="11901596" y="6264752"/>
                </a:cubicBezTo>
                <a:cubicBezTo>
                  <a:pt x="11918049" y="6256438"/>
                  <a:pt x="11930388" y="6241888"/>
                  <a:pt x="11938614" y="6227340"/>
                </a:cubicBezTo>
                <a:cubicBezTo>
                  <a:pt x="11938614" y="6225261"/>
                  <a:pt x="11938614" y="6225261"/>
                  <a:pt x="11938614" y="6225261"/>
                </a:cubicBezTo>
                <a:cubicBezTo>
                  <a:pt x="11936557" y="6221104"/>
                  <a:pt x="11932444" y="6212790"/>
                  <a:pt x="11928331" y="6206555"/>
                </a:cubicBezTo>
                <a:cubicBezTo>
                  <a:pt x="11926275" y="6206555"/>
                  <a:pt x="11926275" y="6206555"/>
                  <a:pt x="11926275" y="6206555"/>
                </a:cubicBezTo>
                <a:cubicBezTo>
                  <a:pt x="11909822" y="6206555"/>
                  <a:pt x="11891314" y="6210712"/>
                  <a:pt x="11876918" y="6219026"/>
                </a:cubicBezTo>
                <a:cubicBezTo>
                  <a:pt x="11874861" y="6219026"/>
                  <a:pt x="11864579" y="6204476"/>
                  <a:pt x="11862522" y="6202398"/>
                </a:cubicBezTo>
                <a:cubicBezTo>
                  <a:pt x="11874861" y="6189927"/>
                  <a:pt x="11885144" y="6173300"/>
                  <a:pt x="11889257" y="6156672"/>
                </a:cubicBezTo>
                <a:cubicBezTo>
                  <a:pt x="11889257" y="6154594"/>
                  <a:pt x="11889257" y="6154594"/>
                  <a:pt x="11889257" y="6154594"/>
                </a:cubicBezTo>
                <a:cubicBezTo>
                  <a:pt x="11885144" y="6150437"/>
                  <a:pt x="11878975" y="6144201"/>
                  <a:pt x="11872805" y="6140044"/>
                </a:cubicBezTo>
                <a:cubicBezTo>
                  <a:pt x="11856352" y="6144201"/>
                  <a:pt x="11839900" y="6152515"/>
                  <a:pt x="11827561" y="6164986"/>
                </a:cubicBezTo>
                <a:cubicBezTo>
                  <a:pt x="11825504" y="6164986"/>
                  <a:pt x="11811108" y="6154594"/>
                  <a:pt x="11809052" y="6152515"/>
                </a:cubicBezTo>
                <a:cubicBezTo>
                  <a:pt x="11819334" y="6135888"/>
                  <a:pt x="11823448" y="6119260"/>
                  <a:pt x="11823448" y="6102632"/>
                </a:cubicBezTo>
                <a:cubicBezTo>
                  <a:pt x="11823448" y="6102632"/>
                  <a:pt x="11823448" y="6100554"/>
                  <a:pt x="11823448" y="6100554"/>
                </a:cubicBezTo>
                <a:cubicBezTo>
                  <a:pt x="11817278" y="6096397"/>
                  <a:pt x="11809052" y="6092240"/>
                  <a:pt x="11804939" y="6090162"/>
                </a:cubicBezTo>
                <a:cubicBezTo>
                  <a:pt x="11802882" y="6088083"/>
                  <a:pt x="11802882" y="6088083"/>
                  <a:pt x="11802882" y="6088083"/>
                </a:cubicBezTo>
                <a:cubicBezTo>
                  <a:pt x="11802882" y="6090162"/>
                  <a:pt x="11802882" y="6090162"/>
                  <a:pt x="11802882" y="6090162"/>
                </a:cubicBezTo>
                <a:cubicBezTo>
                  <a:pt x="11788487" y="6096397"/>
                  <a:pt x="11776147" y="6110946"/>
                  <a:pt x="11765865" y="6125495"/>
                </a:cubicBezTo>
                <a:cubicBezTo>
                  <a:pt x="11763808" y="6125495"/>
                  <a:pt x="11747356" y="6119260"/>
                  <a:pt x="11745300" y="6117182"/>
                </a:cubicBezTo>
                <a:cubicBezTo>
                  <a:pt x="11747356" y="6108868"/>
                  <a:pt x="11749412" y="6100554"/>
                  <a:pt x="11749412" y="6090162"/>
                </a:cubicBezTo>
                <a:cubicBezTo>
                  <a:pt x="11749412" y="6081848"/>
                  <a:pt x="11747356" y="6073534"/>
                  <a:pt x="11745300" y="6065220"/>
                </a:cubicBezTo>
                <a:cubicBezTo>
                  <a:pt x="11745300" y="6063142"/>
                  <a:pt x="11745300" y="6063142"/>
                  <a:pt x="11745300" y="6063142"/>
                </a:cubicBezTo>
                <a:cubicBezTo>
                  <a:pt x="11743243" y="6063142"/>
                  <a:pt x="11743243" y="6063142"/>
                  <a:pt x="11743243" y="6063142"/>
                </a:cubicBezTo>
                <a:cubicBezTo>
                  <a:pt x="11739130" y="6061063"/>
                  <a:pt x="11730904" y="6058985"/>
                  <a:pt x="11722678" y="6058985"/>
                </a:cubicBezTo>
                <a:cubicBezTo>
                  <a:pt x="11710338" y="6069377"/>
                  <a:pt x="11700056" y="6086005"/>
                  <a:pt x="11695943" y="6104711"/>
                </a:cubicBezTo>
                <a:cubicBezTo>
                  <a:pt x="11693886" y="6102632"/>
                  <a:pt x="11677434" y="6100554"/>
                  <a:pt x="11673321" y="6100554"/>
                </a:cubicBezTo>
                <a:cubicBezTo>
                  <a:pt x="11673321" y="6083926"/>
                  <a:pt x="11669208" y="6065220"/>
                  <a:pt x="11660982" y="6050671"/>
                </a:cubicBezTo>
                <a:cubicBezTo>
                  <a:pt x="11658925" y="6050671"/>
                  <a:pt x="11658925" y="6050671"/>
                  <a:pt x="11658925" y="6050671"/>
                </a:cubicBezTo>
                <a:cubicBezTo>
                  <a:pt x="11652756" y="6048592"/>
                  <a:pt x="11644529" y="6048592"/>
                  <a:pt x="11638359" y="6050671"/>
                </a:cubicBezTo>
                <a:cubicBezTo>
                  <a:pt x="11636303" y="6050671"/>
                  <a:pt x="11636303" y="6050671"/>
                  <a:pt x="11636303" y="6050671"/>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alpha val="0"/>
                  </a:schemeClr>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 </a:t>
            </a:r>
          </a:p>
        </p:txBody>
      </p:sp>
      <p:sp>
        <p:nvSpPr>
          <p:cNvPr id="8" name="Text Placeholder 7">
            <a:extLst>
              <a:ext uri="{FF2B5EF4-FFF2-40B4-BE49-F238E27FC236}">
                <a16:creationId xmlns:a16="http://schemas.microsoft.com/office/drawing/2014/main" id="{E5AC0397-2DA6-4540-8C1F-56B2F3337EE9}"/>
              </a:ext>
            </a:extLst>
          </p:cNvPr>
          <p:cNvSpPr>
            <a:spLocks noGrp="1"/>
          </p:cNvSpPr>
          <p:nvPr>
            <p:ph type="body" sz="quarter" idx="14"/>
          </p:nvPr>
        </p:nvSpPr>
        <p:spPr>
          <a:xfrm>
            <a:off x="719138" y="1358900"/>
            <a:ext cx="3860800" cy="2434167"/>
          </a:xfrm>
          <a:noFill/>
          <a:ln w="50800">
            <a:solidFill>
              <a:schemeClr val="bg1"/>
            </a:solidFill>
          </a:ln>
        </p:spPr>
        <p:txBody>
          <a:bodyPr anchor="ctr">
            <a:normAutofit/>
          </a:bodyPr>
          <a:lstStyle>
            <a:lvl1pPr marL="0" indent="0">
              <a:buNone/>
              <a:defRPr sz="3300">
                <a:solidFill>
                  <a:schemeClr val="bg1"/>
                </a:solidFill>
                <a:latin typeface="+mn-lt"/>
              </a:defRPr>
            </a:lvl1pPr>
            <a:lvl2pPr marL="457200" indent="0">
              <a:buFont typeface="Arial" panose="020B0604020202020204" pitchFamily="34" charset="0"/>
              <a:buNone/>
              <a:defRPr sz="3300">
                <a:solidFill>
                  <a:schemeClr val="bg1"/>
                </a:solidFill>
                <a:latin typeface="+mn-lt"/>
              </a:defRPr>
            </a:lvl2pPr>
          </a:lstStyle>
          <a:p>
            <a:pPr lvl="0"/>
            <a:r>
              <a:rPr lang="en-US"/>
              <a:t>Click to edit Master text styles</a:t>
            </a:r>
          </a:p>
          <a:p>
            <a:pPr lvl="1"/>
            <a:endParaRPr lang="en-US"/>
          </a:p>
        </p:txBody>
      </p:sp>
      <p:sp>
        <p:nvSpPr>
          <p:cNvPr id="10" name="Text Placeholder 7">
            <a:extLst>
              <a:ext uri="{FF2B5EF4-FFF2-40B4-BE49-F238E27FC236}">
                <a16:creationId xmlns:a16="http://schemas.microsoft.com/office/drawing/2014/main" id="{CB44E7F6-F31E-4A39-A72C-52DF93197E75}"/>
              </a:ext>
            </a:extLst>
          </p:cNvPr>
          <p:cNvSpPr>
            <a:spLocks noGrp="1"/>
          </p:cNvSpPr>
          <p:nvPr>
            <p:ph type="body" sz="quarter" idx="15"/>
          </p:nvPr>
        </p:nvSpPr>
        <p:spPr>
          <a:xfrm>
            <a:off x="719138" y="3793068"/>
            <a:ext cx="3860800" cy="651932"/>
          </a:xfrm>
          <a:noFill/>
          <a:ln w="50800">
            <a:solidFill>
              <a:schemeClr val="bg1"/>
            </a:solidFill>
          </a:ln>
        </p:spPr>
        <p:txBody>
          <a:bodyPr tIns="0" bIns="0" anchor="ctr">
            <a:noAutofit/>
          </a:bodyPr>
          <a:lstStyle>
            <a:lvl1pPr marL="0" indent="0">
              <a:buNone/>
              <a:defRPr sz="3300">
                <a:solidFill>
                  <a:schemeClr val="bg1"/>
                </a:solidFill>
                <a:latin typeface="+mn-lt"/>
              </a:defRPr>
            </a:lvl1pPr>
            <a:lvl2pPr marL="457200" indent="0">
              <a:buFont typeface="Arial" panose="020B0604020202020204" pitchFamily="34" charset="0"/>
              <a:buNone/>
              <a:defRPr sz="3300">
                <a:solidFill>
                  <a:schemeClr val="bg1"/>
                </a:solidFill>
                <a:latin typeface="+mn-lt"/>
              </a:defRPr>
            </a:lvl2pPr>
          </a:lstStyle>
          <a:p>
            <a:pPr lvl="0"/>
            <a:r>
              <a:rPr lang="en-US"/>
              <a:t>Click to edit Master</a:t>
            </a:r>
          </a:p>
        </p:txBody>
      </p:sp>
      <p:sp>
        <p:nvSpPr>
          <p:cNvPr id="14" name="Slide Number Placeholder 5">
            <a:extLst>
              <a:ext uri="{FF2B5EF4-FFF2-40B4-BE49-F238E27FC236}">
                <a16:creationId xmlns:a16="http://schemas.microsoft.com/office/drawing/2014/main" id="{2A7DCC2E-35BA-4F5F-A36B-1B0E622326EF}"/>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3260579640"/>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4342A258-AFA5-4BA1-AA41-952099F1FF0B}"/>
              </a:ext>
            </a:extLst>
          </p:cNvPr>
          <p:cNvSpPr>
            <a:spLocks noGrp="1"/>
          </p:cNvSpPr>
          <p:nvPr>
            <p:ph type="pic" sz="quarter" idx="16"/>
          </p:nvPr>
        </p:nvSpPr>
        <p:spPr>
          <a:xfrm>
            <a:off x="0" y="0"/>
            <a:ext cx="12192000" cy="6858000"/>
          </a:xfrm>
          <a:custGeom>
            <a:avLst/>
            <a:gdLst>
              <a:gd name="connsiteX0" fmla="*/ 11603402 w 12192000"/>
              <a:gd name="connsiteY0" fmla="*/ 6440005 h 6858000"/>
              <a:gd name="connsiteX1" fmla="*/ 11613605 w 12192000"/>
              <a:gd name="connsiteY1" fmla="*/ 6440005 h 6858000"/>
              <a:gd name="connsiteX2" fmla="*/ 11617686 w 12192000"/>
              <a:gd name="connsiteY2" fmla="*/ 6448343 h 6858000"/>
              <a:gd name="connsiteX3" fmla="*/ 11623808 w 12192000"/>
              <a:gd name="connsiteY3" fmla="*/ 6550487 h 6858000"/>
              <a:gd name="connsiteX4" fmla="*/ 11621767 w 12192000"/>
              <a:gd name="connsiteY4" fmla="*/ 6560909 h 6858000"/>
              <a:gd name="connsiteX5" fmla="*/ 11615645 w 12192000"/>
              <a:gd name="connsiteY5" fmla="*/ 6560909 h 6858000"/>
              <a:gd name="connsiteX6" fmla="*/ 11509533 w 12192000"/>
              <a:gd name="connsiteY6" fmla="*/ 6498373 h 6858000"/>
              <a:gd name="connsiteX7" fmla="*/ 11505451 w 12192000"/>
              <a:gd name="connsiteY7" fmla="*/ 6492120 h 6858000"/>
              <a:gd name="connsiteX8" fmla="*/ 11505451 w 12192000"/>
              <a:gd name="connsiteY8" fmla="*/ 6490034 h 6858000"/>
              <a:gd name="connsiteX9" fmla="*/ 11511573 w 12192000"/>
              <a:gd name="connsiteY9" fmla="*/ 6485865 h 6858000"/>
              <a:gd name="connsiteX10" fmla="*/ 11603402 w 12192000"/>
              <a:gd name="connsiteY10" fmla="*/ 6440005 h 6858000"/>
              <a:gd name="connsiteX11" fmla="*/ 11686136 w 12192000"/>
              <a:gd name="connsiteY11" fmla="*/ 6437921 h 6858000"/>
              <a:gd name="connsiteX12" fmla="*/ 11696438 w 12192000"/>
              <a:gd name="connsiteY12" fmla="*/ 6437921 h 6858000"/>
              <a:gd name="connsiteX13" fmla="*/ 11787097 w 12192000"/>
              <a:gd name="connsiteY13" fmla="*/ 6483687 h 6858000"/>
              <a:gd name="connsiteX14" fmla="*/ 11795339 w 12192000"/>
              <a:gd name="connsiteY14" fmla="*/ 6489928 h 6858000"/>
              <a:gd name="connsiteX15" fmla="*/ 11791218 w 12192000"/>
              <a:gd name="connsiteY15" fmla="*/ 6496168 h 6858000"/>
              <a:gd name="connsiteX16" fmla="*/ 11684076 w 12192000"/>
              <a:gd name="connsiteY16" fmla="*/ 6558576 h 6858000"/>
              <a:gd name="connsiteX17" fmla="*/ 11675833 w 12192000"/>
              <a:gd name="connsiteY17" fmla="*/ 6558576 h 6858000"/>
              <a:gd name="connsiteX18" fmla="*/ 11673773 w 12192000"/>
              <a:gd name="connsiteY18" fmla="*/ 6550255 h 6858000"/>
              <a:gd name="connsiteX19" fmla="*/ 11682015 w 12192000"/>
              <a:gd name="connsiteY19" fmla="*/ 6446242 h 6858000"/>
              <a:gd name="connsiteX20" fmla="*/ 11686136 w 12192000"/>
              <a:gd name="connsiteY20" fmla="*/ 6437921 h 6858000"/>
              <a:gd name="connsiteX21" fmla="*/ 10868401 w 12192000"/>
              <a:gd name="connsiteY21" fmla="*/ 6398178 h 6858000"/>
              <a:gd name="connsiteX22" fmla="*/ 10868401 w 12192000"/>
              <a:gd name="connsiteY22" fmla="*/ 6441381 h 6858000"/>
              <a:gd name="connsiteX23" fmla="*/ 10820512 w 12192000"/>
              <a:gd name="connsiteY23" fmla="*/ 6449610 h 6858000"/>
              <a:gd name="connsiteX24" fmla="*/ 10801773 w 12192000"/>
              <a:gd name="connsiteY24" fmla="*/ 6424923 h 6858000"/>
              <a:gd name="connsiteX25" fmla="*/ 10826759 w 12192000"/>
              <a:gd name="connsiteY25" fmla="*/ 6400236 h 6858000"/>
              <a:gd name="connsiteX26" fmla="*/ 10518900 w 12192000"/>
              <a:gd name="connsiteY26" fmla="*/ 6328044 h 6858000"/>
              <a:gd name="connsiteX27" fmla="*/ 10559811 w 12192000"/>
              <a:gd name="connsiteY27" fmla="*/ 6388243 h 6858000"/>
              <a:gd name="connsiteX28" fmla="*/ 10518900 w 12192000"/>
              <a:gd name="connsiteY28" fmla="*/ 6448441 h 6858000"/>
              <a:gd name="connsiteX29" fmla="*/ 10477988 w 12192000"/>
              <a:gd name="connsiteY29" fmla="*/ 6388243 h 6858000"/>
              <a:gd name="connsiteX30" fmla="*/ 10518900 w 12192000"/>
              <a:gd name="connsiteY30" fmla="*/ 6328044 h 6858000"/>
              <a:gd name="connsiteX31" fmla="*/ 11673123 w 12192000"/>
              <a:gd name="connsiteY31" fmla="*/ 6319732 h 6858000"/>
              <a:gd name="connsiteX32" fmla="*/ 11682116 w 12192000"/>
              <a:gd name="connsiteY32" fmla="*/ 6320771 h 6858000"/>
              <a:gd name="connsiteX33" fmla="*/ 11708840 w 12192000"/>
              <a:gd name="connsiteY33" fmla="*/ 6372722 h 6858000"/>
              <a:gd name="connsiteX34" fmla="*/ 11649226 w 12192000"/>
              <a:gd name="connsiteY34" fmla="*/ 6430907 h 6858000"/>
              <a:gd name="connsiteX35" fmla="*/ 11589612 w 12192000"/>
              <a:gd name="connsiteY35" fmla="*/ 6372722 h 6858000"/>
              <a:gd name="connsiteX36" fmla="*/ 11616336 w 12192000"/>
              <a:gd name="connsiteY36" fmla="*/ 6322850 h 6858000"/>
              <a:gd name="connsiteX37" fmla="*/ 11632781 w 12192000"/>
              <a:gd name="connsiteY37" fmla="*/ 6324927 h 6858000"/>
              <a:gd name="connsiteX38" fmla="*/ 11630725 w 12192000"/>
              <a:gd name="connsiteY38" fmla="*/ 6341552 h 6858000"/>
              <a:gd name="connsiteX39" fmla="*/ 11614280 w 12192000"/>
              <a:gd name="connsiteY39" fmla="*/ 6372722 h 6858000"/>
              <a:gd name="connsiteX40" fmla="*/ 11649226 w 12192000"/>
              <a:gd name="connsiteY40" fmla="*/ 6408049 h 6858000"/>
              <a:gd name="connsiteX41" fmla="*/ 11684172 w 12192000"/>
              <a:gd name="connsiteY41" fmla="*/ 6372722 h 6858000"/>
              <a:gd name="connsiteX42" fmla="*/ 11667727 w 12192000"/>
              <a:gd name="connsiteY42" fmla="*/ 6341552 h 6858000"/>
              <a:gd name="connsiteX43" fmla="*/ 11665671 w 12192000"/>
              <a:gd name="connsiteY43" fmla="*/ 6324927 h 6858000"/>
              <a:gd name="connsiteX44" fmla="*/ 11673123 w 12192000"/>
              <a:gd name="connsiteY44" fmla="*/ 6319732 h 6858000"/>
              <a:gd name="connsiteX45" fmla="*/ 11822057 w 12192000"/>
              <a:gd name="connsiteY45" fmla="*/ 6304666 h 6858000"/>
              <a:gd name="connsiteX46" fmla="*/ 11826190 w 12192000"/>
              <a:gd name="connsiteY46" fmla="*/ 6310895 h 6858000"/>
              <a:gd name="connsiteX47" fmla="*/ 11826190 w 12192000"/>
              <a:gd name="connsiteY47" fmla="*/ 6435462 h 6858000"/>
              <a:gd name="connsiteX48" fmla="*/ 11822057 w 12192000"/>
              <a:gd name="connsiteY48" fmla="*/ 6441690 h 6858000"/>
              <a:gd name="connsiteX49" fmla="*/ 11813791 w 12192000"/>
              <a:gd name="connsiteY49" fmla="*/ 6439614 h 6858000"/>
              <a:gd name="connsiteX50" fmla="*/ 11729066 w 12192000"/>
              <a:gd name="connsiteY50" fmla="*/ 6381482 h 6858000"/>
              <a:gd name="connsiteX51" fmla="*/ 11722867 w 12192000"/>
              <a:gd name="connsiteY51" fmla="*/ 6373178 h 6858000"/>
              <a:gd name="connsiteX52" fmla="*/ 11729066 w 12192000"/>
              <a:gd name="connsiteY52" fmla="*/ 6364874 h 6858000"/>
              <a:gd name="connsiteX53" fmla="*/ 11813791 w 12192000"/>
              <a:gd name="connsiteY53" fmla="*/ 6306743 h 6858000"/>
              <a:gd name="connsiteX54" fmla="*/ 11822057 w 12192000"/>
              <a:gd name="connsiteY54" fmla="*/ 6304666 h 6858000"/>
              <a:gd name="connsiteX55" fmla="*/ 11476229 w 12192000"/>
              <a:gd name="connsiteY55" fmla="*/ 6304666 h 6858000"/>
              <a:gd name="connsiteX56" fmla="*/ 11484412 w 12192000"/>
              <a:gd name="connsiteY56" fmla="*/ 6308818 h 6858000"/>
              <a:gd name="connsiteX57" fmla="*/ 11568280 w 12192000"/>
              <a:gd name="connsiteY57" fmla="*/ 6364874 h 6858000"/>
              <a:gd name="connsiteX58" fmla="*/ 11574417 w 12192000"/>
              <a:gd name="connsiteY58" fmla="*/ 6373178 h 6858000"/>
              <a:gd name="connsiteX59" fmla="*/ 11568280 w 12192000"/>
              <a:gd name="connsiteY59" fmla="*/ 6381482 h 6858000"/>
              <a:gd name="connsiteX60" fmla="*/ 11484412 w 12192000"/>
              <a:gd name="connsiteY60" fmla="*/ 6439614 h 6858000"/>
              <a:gd name="connsiteX61" fmla="*/ 11476229 w 12192000"/>
              <a:gd name="connsiteY61" fmla="*/ 6441690 h 6858000"/>
              <a:gd name="connsiteX62" fmla="*/ 11472138 w 12192000"/>
              <a:gd name="connsiteY62" fmla="*/ 6435462 h 6858000"/>
              <a:gd name="connsiteX63" fmla="*/ 11472138 w 12192000"/>
              <a:gd name="connsiteY63" fmla="*/ 6310895 h 6858000"/>
              <a:gd name="connsiteX64" fmla="*/ 11476229 w 12192000"/>
              <a:gd name="connsiteY64" fmla="*/ 6304666 h 6858000"/>
              <a:gd name="connsiteX65" fmla="*/ 11088184 w 12192000"/>
              <a:gd name="connsiteY65" fmla="*/ 6294146 h 6858000"/>
              <a:gd name="connsiteX66" fmla="*/ 11082024 w 12192000"/>
              <a:gd name="connsiteY66" fmla="*/ 6296224 h 6858000"/>
              <a:gd name="connsiteX67" fmla="*/ 11079972 w 12192000"/>
              <a:gd name="connsiteY67" fmla="*/ 6302454 h 6858000"/>
              <a:gd name="connsiteX68" fmla="*/ 11121033 w 12192000"/>
              <a:gd name="connsiteY68" fmla="*/ 6460305 h 6858000"/>
              <a:gd name="connsiteX69" fmla="*/ 11145670 w 12192000"/>
              <a:gd name="connsiteY69" fmla="*/ 6481074 h 6858000"/>
              <a:gd name="connsiteX70" fmla="*/ 11153882 w 12192000"/>
              <a:gd name="connsiteY70" fmla="*/ 6481074 h 6858000"/>
              <a:gd name="connsiteX71" fmla="*/ 11149776 w 12192000"/>
              <a:gd name="connsiteY71" fmla="*/ 6489382 h 6858000"/>
              <a:gd name="connsiteX72" fmla="*/ 11149776 w 12192000"/>
              <a:gd name="connsiteY72" fmla="*/ 6491459 h 6858000"/>
              <a:gd name="connsiteX73" fmla="*/ 11125139 w 12192000"/>
              <a:gd name="connsiteY73" fmla="*/ 6510152 h 6858000"/>
              <a:gd name="connsiteX74" fmla="*/ 11090237 w 12192000"/>
              <a:gd name="connsiteY74" fmla="*/ 6508075 h 6858000"/>
              <a:gd name="connsiteX75" fmla="*/ 11084078 w 12192000"/>
              <a:gd name="connsiteY75" fmla="*/ 6510152 h 6858000"/>
              <a:gd name="connsiteX76" fmla="*/ 11082024 w 12192000"/>
              <a:gd name="connsiteY76" fmla="*/ 6514306 h 6858000"/>
              <a:gd name="connsiteX77" fmla="*/ 11082024 w 12192000"/>
              <a:gd name="connsiteY77" fmla="*/ 6532999 h 6858000"/>
              <a:gd name="connsiteX78" fmla="*/ 11088184 w 12192000"/>
              <a:gd name="connsiteY78" fmla="*/ 6539230 h 6858000"/>
              <a:gd name="connsiteX79" fmla="*/ 11135404 w 12192000"/>
              <a:gd name="connsiteY79" fmla="*/ 6545460 h 6858000"/>
              <a:gd name="connsiteX80" fmla="*/ 11137458 w 12192000"/>
              <a:gd name="connsiteY80" fmla="*/ 6545460 h 6858000"/>
              <a:gd name="connsiteX81" fmla="*/ 11190838 w 12192000"/>
              <a:gd name="connsiteY81" fmla="*/ 6493536 h 6858000"/>
              <a:gd name="connsiteX82" fmla="*/ 11223687 w 12192000"/>
              <a:gd name="connsiteY82" fmla="*/ 6364764 h 6858000"/>
              <a:gd name="connsiteX83" fmla="*/ 11236005 w 12192000"/>
              <a:gd name="connsiteY83" fmla="*/ 6323224 h 6858000"/>
              <a:gd name="connsiteX84" fmla="*/ 11240111 w 12192000"/>
              <a:gd name="connsiteY84" fmla="*/ 6302454 h 6858000"/>
              <a:gd name="connsiteX85" fmla="*/ 11238058 w 12192000"/>
              <a:gd name="connsiteY85" fmla="*/ 6296224 h 6858000"/>
              <a:gd name="connsiteX86" fmla="*/ 11233952 w 12192000"/>
              <a:gd name="connsiteY86" fmla="*/ 6294146 h 6858000"/>
              <a:gd name="connsiteX87" fmla="*/ 11205209 w 12192000"/>
              <a:gd name="connsiteY87" fmla="*/ 6294146 h 6858000"/>
              <a:gd name="connsiteX88" fmla="*/ 11199050 w 12192000"/>
              <a:gd name="connsiteY88" fmla="*/ 6298301 h 6858000"/>
              <a:gd name="connsiteX89" fmla="*/ 11162094 w 12192000"/>
              <a:gd name="connsiteY89" fmla="*/ 6439535 h 6858000"/>
              <a:gd name="connsiteX90" fmla="*/ 11160041 w 12192000"/>
              <a:gd name="connsiteY90" fmla="*/ 6439535 h 6858000"/>
              <a:gd name="connsiteX91" fmla="*/ 11121033 w 12192000"/>
              <a:gd name="connsiteY91" fmla="*/ 6298301 h 6858000"/>
              <a:gd name="connsiteX92" fmla="*/ 11114874 w 12192000"/>
              <a:gd name="connsiteY92" fmla="*/ 6294146 h 6858000"/>
              <a:gd name="connsiteX93" fmla="*/ 11088184 w 12192000"/>
              <a:gd name="connsiteY93" fmla="*/ 6294146 h 6858000"/>
              <a:gd name="connsiteX94" fmla="*/ 11048412 w 12192000"/>
              <a:gd name="connsiteY94" fmla="*/ 6291809 h 6858000"/>
              <a:gd name="connsiteX95" fmla="*/ 10999317 w 12192000"/>
              <a:gd name="connsiteY95" fmla="*/ 6312618 h 6858000"/>
              <a:gd name="connsiteX96" fmla="*/ 10999317 w 12192000"/>
              <a:gd name="connsiteY96" fmla="*/ 6300133 h 6858000"/>
              <a:gd name="connsiteX97" fmla="*/ 10993181 w 12192000"/>
              <a:gd name="connsiteY97" fmla="*/ 6293890 h 6858000"/>
              <a:gd name="connsiteX98" fmla="*/ 10964542 w 12192000"/>
              <a:gd name="connsiteY98" fmla="*/ 6293890 h 6858000"/>
              <a:gd name="connsiteX99" fmla="*/ 10958406 w 12192000"/>
              <a:gd name="connsiteY99" fmla="*/ 6300133 h 6858000"/>
              <a:gd name="connsiteX100" fmla="*/ 10958406 w 12192000"/>
              <a:gd name="connsiteY100" fmla="*/ 6474928 h 6858000"/>
              <a:gd name="connsiteX101" fmla="*/ 10964542 w 12192000"/>
              <a:gd name="connsiteY101" fmla="*/ 6481171 h 6858000"/>
              <a:gd name="connsiteX102" fmla="*/ 10993181 w 12192000"/>
              <a:gd name="connsiteY102" fmla="*/ 6481171 h 6858000"/>
              <a:gd name="connsiteX103" fmla="*/ 10999317 w 12192000"/>
              <a:gd name="connsiteY103" fmla="*/ 6474928 h 6858000"/>
              <a:gd name="connsiteX104" fmla="*/ 10999317 w 12192000"/>
              <a:gd name="connsiteY104" fmla="*/ 6354236 h 6858000"/>
              <a:gd name="connsiteX105" fmla="*/ 11050457 w 12192000"/>
              <a:gd name="connsiteY105" fmla="*/ 6331346 h 6858000"/>
              <a:gd name="connsiteX106" fmla="*/ 11056594 w 12192000"/>
              <a:gd name="connsiteY106" fmla="*/ 6325103 h 6858000"/>
              <a:gd name="connsiteX107" fmla="*/ 11056594 w 12192000"/>
              <a:gd name="connsiteY107" fmla="*/ 6298052 h 6858000"/>
              <a:gd name="connsiteX108" fmla="*/ 11054548 w 12192000"/>
              <a:gd name="connsiteY108" fmla="*/ 6293890 h 6858000"/>
              <a:gd name="connsiteX109" fmla="*/ 11048412 w 12192000"/>
              <a:gd name="connsiteY109" fmla="*/ 6291809 h 6858000"/>
              <a:gd name="connsiteX110" fmla="*/ 10847504 w 12192000"/>
              <a:gd name="connsiteY110" fmla="*/ 6288302 h 6858000"/>
              <a:gd name="connsiteX111" fmla="*/ 10777148 w 12192000"/>
              <a:gd name="connsiteY111" fmla="*/ 6296620 h 6858000"/>
              <a:gd name="connsiteX112" fmla="*/ 10770940 w 12192000"/>
              <a:gd name="connsiteY112" fmla="*/ 6302858 h 6858000"/>
              <a:gd name="connsiteX113" fmla="*/ 10773009 w 12192000"/>
              <a:gd name="connsiteY113" fmla="*/ 6327811 h 6858000"/>
              <a:gd name="connsiteX114" fmla="*/ 10775079 w 12192000"/>
              <a:gd name="connsiteY114" fmla="*/ 6331970 h 6858000"/>
              <a:gd name="connsiteX115" fmla="*/ 10779217 w 12192000"/>
              <a:gd name="connsiteY115" fmla="*/ 6334049 h 6858000"/>
              <a:gd name="connsiteX116" fmla="*/ 10845434 w 12192000"/>
              <a:gd name="connsiteY116" fmla="*/ 6329890 h 6858000"/>
              <a:gd name="connsiteX117" fmla="*/ 10868196 w 12192000"/>
              <a:gd name="connsiteY117" fmla="*/ 6352764 h 6858000"/>
              <a:gd name="connsiteX118" fmla="*/ 10868196 w 12192000"/>
              <a:gd name="connsiteY118" fmla="*/ 6365240 h 6858000"/>
              <a:gd name="connsiteX119" fmla="*/ 10822672 w 12192000"/>
              <a:gd name="connsiteY119" fmla="*/ 6369399 h 6858000"/>
              <a:gd name="connsiteX120" fmla="*/ 10758524 w 12192000"/>
              <a:gd name="connsiteY120" fmla="*/ 6425543 h 6858000"/>
              <a:gd name="connsiteX121" fmla="*/ 10814395 w 12192000"/>
              <a:gd name="connsiteY121" fmla="*/ 6485846 h 6858000"/>
              <a:gd name="connsiteX122" fmla="*/ 10874404 w 12192000"/>
              <a:gd name="connsiteY122" fmla="*/ 6473370 h 6858000"/>
              <a:gd name="connsiteX123" fmla="*/ 10903374 w 12192000"/>
              <a:gd name="connsiteY123" fmla="*/ 6485846 h 6858000"/>
              <a:gd name="connsiteX124" fmla="*/ 10909582 w 12192000"/>
              <a:gd name="connsiteY124" fmla="*/ 6483767 h 6858000"/>
              <a:gd name="connsiteX125" fmla="*/ 10911651 w 12192000"/>
              <a:gd name="connsiteY125" fmla="*/ 6477529 h 6858000"/>
              <a:gd name="connsiteX126" fmla="*/ 10911651 w 12192000"/>
              <a:gd name="connsiteY126" fmla="*/ 6352764 h 6858000"/>
              <a:gd name="connsiteX127" fmla="*/ 10847504 w 12192000"/>
              <a:gd name="connsiteY127" fmla="*/ 6288302 h 6858000"/>
              <a:gd name="connsiteX128" fmla="*/ 10518899 w 12192000"/>
              <a:gd name="connsiteY128" fmla="*/ 6288302 h 6858000"/>
              <a:gd name="connsiteX129" fmla="*/ 10434738 w 12192000"/>
              <a:gd name="connsiteY129" fmla="*/ 6387074 h 6858000"/>
              <a:gd name="connsiteX130" fmla="*/ 10518899 w 12192000"/>
              <a:gd name="connsiteY130" fmla="*/ 6485846 h 6858000"/>
              <a:gd name="connsiteX131" fmla="*/ 10603060 w 12192000"/>
              <a:gd name="connsiteY131" fmla="*/ 6387074 h 6858000"/>
              <a:gd name="connsiteX132" fmla="*/ 10518899 w 12192000"/>
              <a:gd name="connsiteY132" fmla="*/ 6288302 h 6858000"/>
              <a:gd name="connsiteX133" fmla="*/ 10302945 w 12192000"/>
              <a:gd name="connsiteY133" fmla="*/ 6262586 h 6858000"/>
              <a:gd name="connsiteX134" fmla="*/ 10319310 w 12192000"/>
              <a:gd name="connsiteY134" fmla="*/ 6262586 h 6858000"/>
              <a:gd name="connsiteX135" fmla="*/ 10362267 w 12192000"/>
              <a:gd name="connsiteY135" fmla="*/ 6302328 h 6858000"/>
              <a:gd name="connsiteX136" fmla="*/ 10317264 w 12192000"/>
              <a:gd name="connsiteY136" fmla="*/ 6339979 h 6858000"/>
              <a:gd name="connsiteX137" fmla="*/ 10272261 w 12192000"/>
              <a:gd name="connsiteY137" fmla="*/ 6339979 h 6858000"/>
              <a:gd name="connsiteX138" fmla="*/ 10272261 w 12192000"/>
              <a:gd name="connsiteY138" fmla="*/ 6264678 h 6858000"/>
              <a:gd name="connsiteX139" fmla="*/ 10302945 w 12192000"/>
              <a:gd name="connsiteY139" fmla="*/ 6262586 h 6858000"/>
              <a:gd name="connsiteX140" fmla="*/ 10679182 w 12192000"/>
              <a:gd name="connsiteY140" fmla="*/ 6250897 h 6858000"/>
              <a:gd name="connsiteX141" fmla="*/ 10650472 w 12192000"/>
              <a:gd name="connsiteY141" fmla="*/ 6257141 h 6858000"/>
              <a:gd name="connsiteX142" fmla="*/ 10644320 w 12192000"/>
              <a:gd name="connsiteY142" fmla="*/ 6263385 h 6858000"/>
              <a:gd name="connsiteX143" fmla="*/ 10644320 w 12192000"/>
              <a:gd name="connsiteY143" fmla="*/ 6294607 h 6858000"/>
              <a:gd name="connsiteX144" fmla="*/ 10627914 w 12192000"/>
              <a:gd name="connsiteY144" fmla="*/ 6294607 h 6858000"/>
              <a:gd name="connsiteX145" fmla="*/ 10621762 w 12192000"/>
              <a:gd name="connsiteY145" fmla="*/ 6300852 h 6858000"/>
              <a:gd name="connsiteX146" fmla="*/ 10621762 w 12192000"/>
              <a:gd name="connsiteY146" fmla="*/ 6325830 h 6858000"/>
              <a:gd name="connsiteX147" fmla="*/ 10627914 w 12192000"/>
              <a:gd name="connsiteY147" fmla="*/ 6332074 h 6858000"/>
              <a:gd name="connsiteX148" fmla="*/ 10644320 w 12192000"/>
              <a:gd name="connsiteY148" fmla="*/ 6332074 h 6858000"/>
              <a:gd name="connsiteX149" fmla="*/ 10644320 w 12192000"/>
              <a:gd name="connsiteY149" fmla="*/ 6415333 h 6858000"/>
              <a:gd name="connsiteX150" fmla="*/ 10699689 w 12192000"/>
              <a:gd name="connsiteY150" fmla="*/ 6488184 h 6858000"/>
              <a:gd name="connsiteX151" fmla="*/ 10732500 w 12192000"/>
              <a:gd name="connsiteY151" fmla="*/ 6484021 h 6858000"/>
              <a:gd name="connsiteX152" fmla="*/ 10738652 w 12192000"/>
              <a:gd name="connsiteY152" fmla="*/ 6475695 h 6858000"/>
              <a:gd name="connsiteX153" fmla="*/ 10736602 w 12192000"/>
              <a:gd name="connsiteY153" fmla="*/ 6452799 h 6858000"/>
              <a:gd name="connsiteX154" fmla="*/ 10730449 w 12192000"/>
              <a:gd name="connsiteY154" fmla="*/ 6444473 h 6858000"/>
              <a:gd name="connsiteX155" fmla="*/ 10705841 w 12192000"/>
              <a:gd name="connsiteY155" fmla="*/ 6446555 h 6858000"/>
              <a:gd name="connsiteX156" fmla="*/ 10687385 w 12192000"/>
              <a:gd name="connsiteY156" fmla="*/ 6409088 h 6858000"/>
              <a:gd name="connsiteX157" fmla="*/ 10687385 w 12192000"/>
              <a:gd name="connsiteY157" fmla="*/ 6332074 h 6858000"/>
              <a:gd name="connsiteX158" fmla="*/ 10730449 w 12192000"/>
              <a:gd name="connsiteY158" fmla="*/ 6332074 h 6858000"/>
              <a:gd name="connsiteX159" fmla="*/ 10736602 w 12192000"/>
              <a:gd name="connsiteY159" fmla="*/ 6325830 h 6858000"/>
              <a:gd name="connsiteX160" fmla="*/ 10736602 w 12192000"/>
              <a:gd name="connsiteY160" fmla="*/ 6300852 h 6858000"/>
              <a:gd name="connsiteX161" fmla="*/ 10730449 w 12192000"/>
              <a:gd name="connsiteY161" fmla="*/ 6294607 h 6858000"/>
              <a:gd name="connsiteX162" fmla="*/ 10687385 w 12192000"/>
              <a:gd name="connsiteY162" fmla="*/ 6294607 h 6858000"/>
              <a:gd name="connsiteX163" fmla="*/ 10687385 w 12192000"/>
              <a:gd name="connsiteY163" fmla="*/ 6257141 h 6858000"/>
              <a:gd name="connsiteX164" fmla="*/ 10685334 w 12192000"/>
              <a:gd name="connsiteY164" fmla="*/ 6250897 h 6858000"/>
              <a:gd name="connsiteX165" fmla="*/ 10679182 w 12192000"/>
              <a:gd name="connsiteY165" fmla="*/ 6250897 h 6858000"/>
              <a:gd name="connsiteX166" fmla="*/ 10313278 w 12192000"/>
              <a:gd name="connsiteY166" fmla="*/ 6221675 h 6858000"/>
              <a:gd name="connsiteX167" fmla="*/ 10232861 w 12192000"/>
              <a:gd name="connsiteY167" fmla="*/ 6225827 h 6858000"/>
              <a:gd name="connsiteX168" fmla="*/ 10226674 w 12192000"/>
              <a:gd name="connsiteY168" fmla="*/ 6234131 h 6858000"/>
              <a:gd name="connsiteX169" fmla="*/ 10226674 w 12192000"/>
              <a:gd name="connsiteY169" fmla="*/ 6474943 h 6858000"/>
              <a:gd name="connsiteX170" fmla="*/ 10234922 w 12192000"/>
              <a:gd name="connsiteY170" fmla="*/ 6481171 h 6858000"/>
              <a:gd name="connsiteX171" fmla="*/ 10263790 w 12192000"/>
              <a:gd name="connsiteY171" fmla="*/ 6481171 h 6858000"/>
              <a:gd name="connsiteX172" fmla="*/ 10272038 w 12192000"/>
              <a:gd name="connsiteY172" fmla="*/ 6474943 h 6858000"/>
              <a:gd name="connsiteX173" fmla="*/ 10272038 w 12192000"/>
              <a:gd name="connsiteY173" fmla="*/ 6379449 h 6858000"/>
              <a:gd name="connsiteX174" fmla="*/ 10321526 w 12192000"/>
              <a:gd name="connsiteY174" fmla="*/ 6381524 h 6858000"/>
              <a:gd name="connsiteX175" fmla="*/ 10362766 w 12192000"/>
              <a:gd name="connsiteY175" fmla="*/ 6477018 h 6858000"/>
              <a:gd name="connsiteX176" fmla="*/ 10368952 w 12192000"/>
              <a:gd name="connsiteY176" fmla="*/ 6481171 h 6858000"/>
              <a:gd name="connsiteX177" fmla="*/ 10401944 w 12192000"/>
              <a:gd name="connsiteY177" fmla="*/ 6481171 h 6858000"/>
              <a:gd name="connsiteX178" fmla="*/ 10408130 w 12192000"/>
              <a:gd name="connsiteY178" fmla="*/ 6479095 h 6858000"/>
              <a:gd name="connsiteX179" fmla="*/ 10410192 w 12192000"/>
              <a:gd name="connsiteY179" fmla="*/ 6472867 h 6858000"/>
              <a:gd name="connsiteX180" fmla="*/ 10362766 w 12192000"/>
              <a:gd name="connsiteY180" fmla="*/ 6369069 h 6858000"/>
              <a:gd name="connsiteX181" fmla="*/ 10408130 w 12192000"/>
              <a:gd name="connsiteY181" fmla="*/ 6300561 h 6858000"/>
              <a:gd name="connsiteX182" fmla="*/ 10319464 w 12192000"/>
              <a:gd name="connsiteY182" fmla="*/ 6221675 h 6858000"/>
              <a:gd name="connsiteX183" fmla="*/ 10313278 w 12192000"/>
              <a:gd name="connsiteY183" fmla="*/ 6221675 h 6858000"/>
              <a:gd name="connsiteX184" fmla="*/ 11675833 w 12192000"/>
              <a:gd name="connsiteY184" fmla="*/ 6188669 h 6858000"/>
              <a:gd name="connsiteX185" fmla="*/ 11684076 w 12192000"/>
              <a:gd name="connsiteY185" fmla="*/ 6188669 h 6858000"/>
              <a:gd name="connsiteX186" fmla="*/ 11791218 w 12192000"/>
              <a:gd name="connsiteY186" fmla="*/ 6250482 h 6858000"/>
              <a:gd name="connsiteX187" fmla="*/ 11795339 w 12192000"/>
              <a:gd name="connsiteY187" fmla="*/ 6256663 h 6858000"/>
              <a:gd name="connsiteX188" fmla="*/ 11787097 w 12192000"/>
              <a:gd name="connsiteY188" fmla="*/ 6262844 h 6858000"/>
              <a:gd name="connsiteX189" fmla="*/ 11696438 w 12192000"/>
              <a:gd name="connsiteY189" fmla="*/ 6306113 h 6858000"/>
              <a:gd name="connsiteX190" fmla="*/ 11686136 w 12192000"/>
              <a:gd name="connsiteY190" fmla="*/ 6308173 h 6858000"/>
              <a:gd name="connsiteX191" fmla="*/ 11682015 w 12192000"/>
              <a:gd name="connsiteY191" fmla="*/ 6297871 h 6858000"/>
              <a:gd name="connsiteX192" fmla="*/ 11673773 w 12192000"/>
              <a:gd name="connsiteY192" fmla="*/ 6196910 h 6858000"/>
              <a:gd name="connsiteX193" fmla="*/ 11675833 w 12192000"/>
              <a:gd name="connsiteY193" fmla="*/ 6188669 h 6858000"/>
              <a:gd name="connsiteX194" fmla="*/ 11618498 w 12192000"/>
              <a:gd name="connsiteY194" fmla="*/ 6187898 h 6858000"/>
              <a:gd name="connsiteX195" fmla="*/ 11622619 w 12192000"/>
              <a:gd name="connsiteY195" fmla="*/ 6188673 h 6858000"/>
              <a:gd name="connsiteX196" fmla="*/ 11624679 w 12192000"/>
              <a:gd name="connsiteY196" fmla="*/ 6198998 h 6858000"/>
              <a:gd name="connsiteX197" fmla="*/ 11616438 w 12192000"/>
              <a:gd name="connsiteY197" fmla="*/ 6300186 h 6858000"/>
              <a:gd name="connsiteX198" fmla="*/ 11612316 w 12192000"/>
              <a:gd name="connsiteY198" fmla="*/ 6308446 h 6858000"/>
              <a:gd name="connsiteX199" fmla="*/ 11602015 w 12192000"/>
              <a:gd name="connsiteY199" fmla="*/ 6308446 h 6858000"/>
              <a:gd name="connsiteX200" fmla="*/ 11511355 w 12192000"/>
              <a:gd name="connsiteY200" fmla="*/ 6263015 h 6858000"/>
              <a:gd name="connsiteX201" fmla="*/ 11503114 w 12192000"/>
              <a:gd name="connsiteY201" fmla="*/ 6256820 h 6858000"/>
              <a:gd name="connsiteX202" fmla="*/ 11507235 w 12192000"/>
              <a:gd name="connsiteY202" fmla="*/ 6250624 h 6858000"/>
              <a:gd name="connsiteX203" fmla="*/ 11614377 w 12192000"/>
              <a:gd name="connsiteY203" fmla="*/ 6188673 h 6858000"/>
              <a:gd name="connsiteX204" fmla="*/ 11618498 w 12192000"/>
              <a:gd name="connsiteY204" fmla="*/ 6187898 h 6858000"/>
              <a:gd name="connsiteX205" fmla="*/ 11649811 w 12192000"/>
              <a:gd name="connsiteY205" fmla="*/ 6152709 h 6858000"/>
              <a:gd name="connsiteX206" fmla="*/ 11432980 w 12192000"/>
              <a:gd name="connsiteY206" fmla="*/ 6371879 h 6858000"/>
              <a:gd name="connsiteX207" fmla="*/ 11649811 w 12192000"/>
              <a:gd name="connsiteY207" fmla="*/ 6591048 h 6858000"/>
              <a:gd name="connsiteX208" fmla="*/ 11866643 w 12192000"/>
              <a:gd name="connsiteY208" fmla="*/ 6371879 h 6858000"/>
              <a:gd name="connsiteX209" fmla="*/ 11649811 w 12192000"/>
              <a:gd name="connsiteY209" fmla="*/ 6152709 h 6858000"/>
              <a:gd name="connsiteX210" fmla="*/ 11649226 w 12192000"/>
              <a:gd name="connsiteY210" fmla="*/ 6121150 h 6858000"/>
              <a:gd name="connsiteX211" fmla="*/ 11895865 w 12192000"/>
              <a:gd name="connsiteY211" fmla="*/ 6370711 h 6858000"/>
              <a:gd name="connsiteX212" fmla="*/ 11649226 w 12192000"/>
              <a:gd name="connsiteY212" fmla="*/ 6620272 h 6858000"/>
              <a:gd name="connsiteX213" fmla="*/ 11402588 w 12192000"/>
              <a:gd name="connsiteY213" fmla="*/ 6370711 h 6858000"/>
              <a:gd name="connsiteX214" fmla="*/ 11649226 w 12192000"/>
              <a:gd name="connsiteY214" fmla="*/ 6121150 h 6858000"/>
              <a:gd name="connsiteX215" fmla="*/ 11636303 w 12192000"/>
              <a:gd name="connsiteY215" fmla="*/ 6042574 h 6858000"/>
              <a:gd name="connsiteX216" fmla="*/ 11623964 w 12192000"/>
              <a:gd name="connsiteY216" fmla="*/ 6092457 h 6858000"/>
              <a:gd name="connsiteX217" fmla="*/ 11601342 w 12192000"/>
              <a:gd name="connsiteY217" fmla="*/ 6096614 h 6858000"/>
              <a:gd name="connsiteX218" fmla="*/ 11574607 w 12192000"/>
              <a:gd name="connsiteY218" fmla="*/ 6050888 h 6858000"/>
              <a:gd name="connsiteX219" fmla="*/ 11574607 w 12192000"/>
              <a:gd name="connsiteY219" fmla="*/ 6048809 h 6858000"/>
              <a:gd name="connsiteX220" fmla="*/ 11572550 w 12192000"/>
              <a:gd name="connsiteY220" fmla="*/ 6050888 h 6858000"/>
              <a:gd name="connsiteX221" fmla="*/ 11551985 w 12192000"/>
              <a:gd name="connsiteY221" fmla="*/ 6055045 h 6858000"/>
              <a:gd name="connsiteX222" fmla="*/ 11551985 w 12192000"/>
              <a:gd name="connsiteY222" fmla="*/ 6057123 h 6858000"/>
              <a:gd name="connsiteX223" fmla="*/ 11547872 w 12192000"/>
              <a:gd name="connsiteY223" fmla="*/ 6082065 h 6858000"/>
              <a:gd name="connsiteX224" fmla="*/ 11551985 w 12192000"/>
              <a:gd name="connsiteY224" fmla="*/ 6109085 h 6858000"/>
              <a:gd name="connsiteX225" fmla="*/ 11531420 w 12192000"/>
              <a:gd name="connsiteY225" fmla="*/ 6117398 h 6858000"/>
              <a:gd name="connsiteX226" fmla="*/ 11494402 w 12192000"/>
              <a:gd name="connsiteY226" fmla="*/ 6082065 h 6858000"/>
              <a:gd name="connsiteX227" fmla="*/ 11494402 w 12192000"/>
              <a:gd name="connsiteY227" fmla="*/ 6079986 h 6858000"/>
              <a:gd name="connsiteX228" fmla="*/ 11492346 w 12192000"/>
              <a:gd name="connsiteY228" fmla="*/ 6079986 h 6858000"/>
              <a:gd name="connsiteX229" fmla="*/ 11473837 w 12192000"/>
              <a:gd name="connsiteY229" fmla="*/ 6092457 h 6858000"/>
              <a:gd name="connsiteX230" fmla="*/ 11473837 w 12192000"/>
              <a:gd name="connsiteY230" fmla="*/ 6094535 h 6858000"/>
              <a:gd name="connsiteX231" fmla="*/ 11486176 w 12192000"/>
              <a:gd name="connsiteY231" fmla="*/ 6144418 h 6858000"/>
              <a:gd name="connsiteX232" fmla="*/ 11469724 w 12192000"/>
              <a:gd name="connsiteY232" fmla="*/ 6156889 h 6858000"/>
              <a:gd name="connsiteX233" fmla="*/ 11426536 w 12192000"/>
              <a:gd name="connsiteY233" fmla="*/ 6129869 h 6858000"/>
              <a:gd name="connsiteX234" fmla="*/ 11424480 w 12192000"/>
              <a:gd name="connsiteY234" fmla="*/ 6129869 h 6858000"/>
              <a:gd name="connsiteX235" fmla="*/ 11424480 w 12192000"/>
              <a:gd name="connsiteY235" fmla="*/ 6131947 h 6858000"/>
              <a:gd name="connsiteX236" fmla="*/ 11408027 w 12192000"/>
              <a:gd name="connsiteY236" fmla="*/ 6146497 h 6858000"/>
              <a:gd name="connsiteX237" fmla="*/ 11408027 w 12192000"/>
              <a:gd name="connsiteY237" fmla="*/ 6148575 h 6858000"/>
              <a:gd name="connsiteX238" fmla="*/ 11434763 w 12192000"/>
              <a:gd name="connsiteY238" fmla="*/ 6194301 h 6858000"/>
              <a:gd name="connsiteX239" fmla="*/ 11420366 w 12192000"/>
              <a:gd name="connsiteY239" fmla="*/ 6210929 h 6858000"/>
              <a:gd name="connsiteX240" fmla="*/ 11371010 w 12192000"/>
              <a:gd name="connsiteY240" fmla="*/ 6198458 h 6858000"/>
              <a:gd name="connsiteX241" fmla="*/ 11368953 w 12192000"/>
              <a:gd name="connsiteY241" fmla="*/ 6198458 h 6858000"/>
              <a:gd name="connsiteX242" fmla="*/ 11358671 w 12192000"/>
              <a:gd name="connsiteY242" fmla="*/ 6217164 h 6858000"/>
              <a:gd name="connsiteX243" fmla="*/ 11358671 w 12192000"/>
              <a:gd name="connsiteY243" fmla="*/ 6219243 h 6858000"/>
              <a:gd name="connsiteX244" fmla="*/ 11395688 w 12192000"/>
              <a:gd name="connsiteY244" fmla="*/ 6256655 h 6858000"/>
              <a:gd name="connsiteX245" fmla="*/ 11387462 w 12192000"/>
              <a:gd name="connsiteY245" fmla="*/ 6275361 h 6858000"/>
              <a:gd name="connsiteX246" fmla="*/ 11336049 w 12192000"/>
              <a:gd name="connsiteY246" fmla="*/ 6275361 h 6858000"/>
              <a:gd name="connsiteX247" fmla="*/ 11333992 w 12192000"/>
              <a:gd name="connsiteY247" fmla="*/ 6275361 h 6858000"/>
              <a:gd name="connsiteX248" fmla="*/ 11333992 w 12192000"/>
              <a:gd name="connsiteY248" fmla="*/ 6277439 h 6858000"/>
              <a:gd name="connsiteX249" fmla="*/ 11327823 w 12192000"/>
              <a:gd name="connsiteY249" fmla="*/ 6298223 h 6858000"/>
              <a:gd name="connsiteX250" fmla="*/ 11329879 w 12192000"/>
              <a:gd name="connsiteY250" fmla="*/ 6300302 h 6858000"/>
              <a:gd name="connsiteX251" fmla="*/ 11373066 w 12192000"/>
              <a:gd name="connsiteY251" fmla="*/ 6325243 h 6858000"/>
              <a:gd name="connsiteX252" fmla="*/ 11371010 w 12192000"/>
              <a:gd name="connsiteY252" fmla="*/ 6348107 h 6858000"/>
              <a:gd name="connsiteX253" fmla="*/ 11321653 w 12192000"/>
              <a:gd name="connsiteY253" fmla="*/ 6360578 h 6858000"/>
              <a:gd name="connsiteX254" fmla="*/ 11319596 w 12192000"/>
              <a:gd name="connsiteY254" fmla="*/ 6360578 h 6858000"/>
              <a:gd name="connsiteX255" fmla="*/ 11319596 w 12192000"/>
              <a:gd name="connsiteY255" fmla="*/ 6362655 h 6858000"/>
              <a:gd name="connsiteX256" fmla="*/ 11319596 w 12192000"/>
              <a:gd name="connsiteY256" fmla="*/ 6373048 h 6858000"/>
              <a:gd name="connsiteX257" fmla="*/ 11319596 w 12192000"/>
              <a:gd name="connsiteY257" fmla="*/ 6383440 h 6858000"/>
              <a:gd name="connsiteX258" fmla="*/ 11319596 w 12192000"/>
              <a:gd name="connsiteY258" fmla="*/ 6385519 h 6858000"/>
              <a:gd name="connsiteX259" fmla="*/ 11321653 w 12192000"/>
              <a:gd name="connsiteY259" fmla="*/ 6385519 h 6858000"/>
              <a:gd name="connsiteX260" fmla="*/ 11371010 w 12192000"/>
              <a:gd name="connsiteY260" fmla="*/ 6397990 h 6858000"/>
              <a:gd name="connsiteX261" fmla="*/ 11375123 w 12192000"/>
              <a:gd name="connsiteY261" fmla="*/ 6420852 h 6858000"/>
              <a:gd name="connsiteX262" fmla="*/ 11329879 w 12192000"/>
              <a:gd name="connsiteY262" fmla="*/ 6447872 h 6858000"/>
              <a:gd name="connsiteX263" fmla="*/ 11327823 w 12192000"/>
              <a:gd name="connsiteY263" fmla="*/ 6447872 h 6858000"/>
              <a:gd name="connsiteX264" fmla="*/ 11327823 w 12192000"/>
              <a:gd name="connsiteY264" fmla="*/ 6449951 h 6858000"/>
              <a:gd name="connsiteX265" fmla="*/ 11333992 w 12192000"/>
              <a:gd name="connsiteY265" fmla="*/ 6470736 h 6858000"/>
              <a:gd name="connsiteX266" fmla="*/ 11336049 w 12192000"/>
              <a:gd name="connsiteY266" fmla="*/ 6470736 h 6858000"/>
              <a:gd name="connsiteX267" fmla="*/ 11387462 w 12192000"/>
              <a:gd name="connsiteY267" fmla="*/ 6470736 h 6858000"/>
              <a:gd name="connsiteX268" fmla="*/ 11395688 w 12192000"/>
              <a:gd name="connsiteY268" fmla="*/ 6491519 h 6858000"/>
              <a:gd name="connsiteX269" fmla="*/ 11358671 w 12192000"/>
              <a:gd name="connsiteY269" fmla="*/ 6528932 h 6858000"/>
              <a:gd name="connsiteX270" fmla="*/ 11358671 w 12192000"/>
              <a:gd name="connsiteY270" fmla="*/ 6531010 h 6858000"/>
              <a:gd name="connsiteX271" fmla="*/ 11371010 w 12192000"/>
              <a:gd name="connsiteY271" fmla="*/ 6549716 h 6858000"/>
              <a:gd name="connsiteX272" fmla="*/ 11422423 w 12192000"/>
              <a:gd name="connsiteY272" fmla="*/ 6535168 h 6858000"/>
              <a:gd name="connsiteX273" fmla="*/ 11434763 w 12192000"/>
              <a:gd name="connsiteY273" fmla="*/ 6553874 h 6858000"/>
              <a:gd name="connsiteX274" fmla="*/ 11408027 w 12192000"/>
              <a:gd name="connsiteY274" fmla="*/ 6599600 h 6858000"/>
              <a:gd name="connsiteX275" fmla="*/ 11410084 w 12192000"/>
              <a:gd name="connsiteY275" fmla="*/ 6601677 h 6858000"/>
              <a:gd name="connsiteX276" fmla="*/ 11424480 w 12192000"/>
              <a:gd name="connsiteY276" fmla="*/ 6616227 h 6858000"/>
              <a:gd name="connsiteX277" fmla="*/ 11426536 w 12192000"/>
              <a:gd name="connsiteY277" fmla="*/ 6616227 h 6858000"/>
              <a:gd name="connsiteX278" fmla="*/ 11471780 w 12192000"/>
              <a:gd name="connsiteY278" fmla="*/ 6589207 h 6858000"/>
              <a:gd name="connsiteX279" fmla="*/ 11488233 w 12192000"/>
              <a:gd name="connsiteY279" fmla="*/ 6603756 h 6858000"/>
              <a:gd name="connsiteX280" fmla="*/ 11475894 w 12192000"/>
              <a:gd name="connsiteY280" fmla="*/ 6653639 h 6858000"/>
              <a:gd name="connsiteX281" fmla="*/ 11475894 w 12192000"/>
              <a:gd name="connsiteY281" fmla="*/ 6655718 h 6858000"/>
              <a:gd name="connsiteX282" fmla="*/ 11494402 w 12192000"/>
              <a:gd name="connsiteY282" fmla="*/ 6666109 h 6858000"/>
              <a:gd name="connsiteX283" fmla="*/ 11494402 w 12192000"/>
              <a:gd name="connsiteY283" fmla="*/ 6668188 h 6858000"/>
              <a:gd name="connsiteX284" fmla="*/ 11496459 w 12192000"/>
              <a:gd name="connsiteY284" fmla="*/ 6666109 h 6858000"/>
              <a:gd name="connsiteX285" fmla="*/ 11533476 w 12192000"/>
              <a:gd name="connsiteY285" fmla="*/ 6628698 h 6858000"/>
              <a:gd name="connsiteX286" fmla="*/ 11551985 w 12192000"/>
              <a:gd name="connsiteY286" fmla="*/ 6637012 h 6858000"/>
              <a:gd name="connsiteX287" fmla="*/ 11549928 w 12192000"/>
              <a:gd name="connsiteY287" fmla="*/ 6664032 h 6858000"/>
              <a:gd name="connsiteX288" fmla="*/ 11551985 w 12192000"/>
              <a:gd name="connsiteY288" fmla="*/ 6688973 h 6858000"/>
              <a:gd name="connsiteX289" fmla="*/ 11551985 w 12192000"/>
              <a:gd name="connsiteY289" fmla="*/ 6691051 h 6858000"/>
              <a:gd name="connsiteX290" fmla="*/ 11554042 w 12192000"/>
              <a:gd name="connsiteY290" fmla="*/ 6691051 h 6858000"/>
              <a:gd name="connsiteX291" fmla="*/ 11574607 w 12192000"/>
              <a:gd name="connsiteY291" fmla="*/ 6697286 h 6858000"/>
              <a:gd name="connsiteX292" fmla="*/ 11576663 w 12192000"/>
              <a:gd name="connsiteY292" fmla="*/ 6697286 h 6858000"/>
              <a:gd name="connsiteX293" fmla="*/ 11601342 w 12192000"/>
              <a:gd name="connsiteY293" fmla="*/ 6651561 h 6858000"/>
              <a:gd name="connsiteX294" fmla="*/ 11623964 w 12192000"/>
              <a:gd name="connsiteY294" fmla="*/ 6653639 h 6858000"/>
              <a:gd name="connsiteX295" fmla="*/ 11636303 w 12192000"/>
              <a:gd name="connsiteY295" fmla="*/ 6705600 h 6858000"/>
              <a:gd name="connsiteX296" fmla="*/ 11638359 w 12192000"/>
              <a:gd name="connsiteY296" fmla="*/ 6705600 h 6858000"/>
              <a:gd name="connsiteX297" fmla="*/ 11658925 w 12192000"/>
              <a:gd name="connsiteY297" fmla="*/ 6705600 h 6858000"/>
              <a:gd name="connsiteX298" fmla="*/ 11660982 w 12192000"/>
              <a:gd name="connsiteY298" fmla="*/ 6705600 h 6858000"/>
              <a:gd name="connsiteX299" fmla="*/ 11675378 w 12192000"/>
              <a:gd name="connsiteY299" fmla="*/ 6653639 h 6858000"/>
              <a:gd name="connsiteX300" fmla="*/ 11695943 w 12192000"/>
              <a:gd name="connsiteY300" fmla="*/ 6651561 h 6858000"/>
              <a:gd name="connsiteX301" fmla="*/ 11722678 w 12192000"/>
              <a:gd name="connsiteY301" fmla="*/ 6697286 h 6858000"/>
              <a:gd name="connsiteX302" fmla="*/ 11743243 w 12192000"/>
              <a:gd name="connsiteY302" fmla="*/ 6691051 h 6858000"/>
              <a:gd name="connsiteX303" fmla="*/ 11745300 w 12192000"/>
              <a:gd name="connsiteY303" fmla="*/ 6691051 h 6858000"/>
              <a:gd name="connsiteX304" fmla="*/ 11747356 w 12192000"/>
              <a:gd name="connsiteY304" fmla="*/ 6664032 h 6858000"/>
              <a:gd name="connsiteX305" fmla="*/ 11745300 w 12192000"/>
              <a:gd name="connsiteY305" fmla="*/ 6637012 h 6858000"/>
              <a:gd name="connsiteX306" fmla="*/ 11765865 w 12192000"/>
              <a:gd name="connsiteY306" fmla="*/ 6628698 h 6858000"/>
              <a:gd name="connsiteX307" fmla="*/ 11802882 w 12192000"/>
              <a:gd name="connsiteY307" fmla="*/ 6666109 h 6858000"/>
              <a:gd name="connsiteX308" fmla="*/ 11821391 w 12192000"/>
              <a:gd name="connsiteY308" fmla="*/ 6655718 h 6858000"/>
              <a:gd name="connsiteX309" fmla="*/ 11823448 w 12192000"/>
              <a:gd name="connsiteY309" fmla="*/ 6653639 h 6858000"/>
              <a:gd name="connsiteX310" fmla="*/ 11823448 w 12192000"/>
              <a:gd name="connsiteY310" fmla="*/ 6651561 h 6858000"/>
              <a:gd name="connsiteX311" fmla="*/ 11809052 w 12192000"/>
              <a:gd name="connsiteY311" fmla="*/ 6603756 h 6858000"/>
              <a:gd name="connsiteX312" fmla="*/ 11825504 w 12192000"/>
              <a:gd name="connsiteY312" fmla="*/ 6589207 h 6858000"/>
              <a:gd name="connsiteX313" fmla="*/ 11870748 w 12192000"/>
              <a:gd name="connsiteY313" fmla="*/ 6616227 h 6858000"/>
              <a:gd name="connsiteX314" fmla="*/ 11872805 w 12192000"/>
              <a:gd name="connsiteY314" fmla="*/ 6616227 h 6858000"/>
              <a:gd name="connsiteX315" fmla="*/ 11887201 w 12192000"/>
              <a:gd name="connsiteY315" fmla="*/ 6599600 h 6858000"/>
              <a:gd name="connsiteX316" fmla="*/ 11889257 w 12192000"/>
              <a:gd name="connsiteY316" fmla="*/ 6599600 h 6858000"/>
              <a:gd name="connsiteX317" fmla="*/ 11862522 w 12192000"/>
              <a:gd name="connsiteY317" fmla="*/ 6553874 h 6858000"/>
              <a:gd name="connsiteX318" fmla="*/ 11874861 w 12192000"/>
              <a:gd name="connsiteY318" fmla="*/ 6535168 h 6858000"/>
              <a:gd name="connsiteX319" fmla="*/ 11926275 w 12192000"/>
              <a:gd name="connsiteY319" fmla="*/ 6549716 h 6858000"/>
              <a:gd name="connsiteX320" fmla="*/ 11928331 w 12192000"/>
              <a:gd name="connsiteY320" fmla="*/ 6547638 h 6858000"/>
              <a:gd name="connsiteX321" fmla="*/ 11938614 w 12192000"/>
              <a:gd name="connsiteY321" fmla="*/ 6528932 h 6858000"/>
              <a:gd name="connsiteX322" fmla="*/ 11938614 w 12192000"/>
              <a:gd name="connsiteY322" fmla="*/ 6526854 h 6858000"/>
              <a:gd name="connsiteX323" fmla="*/ 11901596 w 12192000"/>
              <a:gd name="connsiteY323" fmla="*/ 6491519 h 6858000"/>
              <a:gd name="connsiteX324" fmla="*/ 11909822 w 12192000"/>
              <a:gd name="connsiteY324" fmla="*/ 6470736 h 6858000"/>
              <a:gd name="connsiteX325" fmla="*/ 11961236 w 12192000"/>
              <a:gd name="connsiteY325" fmla="*/ 6470736 h 6858000"/>
              <a:gd name="connsiteX326" fmla="*/ 11963292 w 12192000"/>
              <a:gd name="connsiteY326" fmla="*/ 6470736 h 6858000"/>
              <a:gd name="connsiteX327" fmla="*/ 11967405 w 12192000"/>
              <a:gd name="connsiteY327" fmla="*/ 6449951 h 6858000"/>
              <a:gd name="connsiteX328" fmla="*/ 11967405 w 12192000"/>
              <a:gd name="connsiteY328" fmla="*/ 6447872 h 6858000"/>
              <a:gd name="connsiteX329" fmla="*/ 11922162 w 12192000"/>
              <a:gd name="connsiteY329" fmla="*/ 6420852 h 6858000"/>
              <a:gd name="connsiteX330" fmla="*/ 11926275 w 12192000"/>
              <a:gd name="connsiteY330" fmla="*/ 6400068 h 6858000"/>
              <a:gd name="connsiteX331" fmla="*/ 11975632 w 12192000"/>
              <a:gd name="connsiteY331" fmla="*/ 6385519 h 6858000"/>
              <a:gd name="connsiteX332" fmla="*/ 11977688 w 12192000"/>
              <a:gd name="connsiteY332" fmla="*/ 6385519 h 6858000"/>
              <a:gd name="connsiteX333" fmla="*/ 11977688 w 12192000"/>
              <a:gd name="connsiteY333" fmla="*/ 6373048 h 6858000"/>
              <a:gd name="connsiteX334" fmla="*/ 11977688 w 12192000"/>
              <a:gd name="connsiteY334" fmla="*/ 6362655 h 6858000"/>
              <a:gd name="connsiteX335" fmla="*/ 11975632 w 12192000"/>
              <a:gd name="connsiteY335" fmla="*/ 6362655 h 6858000"/>
              <a:gd name="connsiteX336" fmla="*/ 11926275 w 12192000"/>
              <a:gd name="connsiteY336" fmla="*/ 6348107 h 6858000"/>
              <a:gd name="connsiteX337" fmla="*/ 11924218 w 12192000"/>
              <a:gd name="connsiteY337" fmla="*/ 6327322 h 6858000"/>
              <a:gd name="connsiteX338" fmla="*/ 11967405 w 12192000"/>
              <a:gd name="connsiteY338" fmla="*/ 6300302 h 6858000"/>
              <a:gd name="connsiteX339" fmla="*/ 11969462 w 12192000"/>
              <a:gd name="connsiteY339" fmla="*/ 6300302 h 6858000"/>
              <a:gd name="connsiteX340" fmla="*/ 11969462 w 12192000"/>
              <a:gd name="connsiteY340" fmla="*/ 6298223 h 6858000"/>
              <a:gd name="connsiteX341" fmla="*/ 11963292 w 12192000"/>
              <a:gd name="connsiteY341" fmla="*/ 6277439 h 6858000"/>
              <a:gd name="connsiteX342" fmla="*/ 11961236 w 12192000"/>
              <a:gd name="connsiteY342" fmla="*/ 6277439 h 6858000"/>
              <a:gd name="connsiteX343" fmla="*/ 11909822 w 12192000"/>
              <a:gd name="connsiteY343" fmla="*/ 6277439 h 6858000"/>
              <a:gd name="connsiteX344" fmla="*/ 11901596 w 12192000"/>
              <a:gd name="connsiteY344" fmla="*/ 6256655 h 6858000"/>
              <a:gd name="connsiteX345" fmla="*/ 11938614 w 12192000"/>
              <a:gd name="connsiteY345" fmla="*/ 6219243 h 6858000"/>
              <a:gd name="connsiteX346" fmla="*/ 11938614 w 12192000"/>
              <a:gd name="connsiteY346" fmla="*/ 6217164 h 6858000"/>
              <a:gd name="connsiteX347" fmla="*/ 11928331 w 12192000"/>
              <a:gd name="connsiteY347" fmla="*/ 6198458 h 6858000"/>
              <a:gd name="connsiteX348" fmla="*/ 11926275 w 12192000"/>
              <a:gd name="connsiteY348" fmla="*/ 6198458 h 6858000"/>
              <a:gd name="connsiteX349" fmla="*/ 11876918 w 12192000"/>
              <a:gd name="connsiteY349" fmla="*/ 6210929 h 6858000"/>
              <a:gd name="connsiteX350" fmla="*/ 11862522 w 12192000"/>
              <a:gd name="connsiteY350" fmla="*/ 6194301 h 6858000"/>
              <a:gd name="connsiteX351" fmla="*/ 11889257 w 12192000"/>
              <a:gd name="connsiteY351" fmla="*/ 6148575 h 6858000"/>
              <a:gd name="connsiteX352" fmla="*/ 11889257 w 12192000"/>
              <a:gd name="connsiteY352" fmla="*/ 6146497 h 6858000"/>
              <a:gd name="connsiteX353" fmla="*/ 11872805 w 12192000"/>
              <a:gd name="connsiteY353" fmla="*/ 6131947 h 6858000"/>
              <a:gd name="connsiteX354" fmla="*/ 11827561 w 12192000"/>
              <a:gd name="connsiteY354" fmla="*/ 6156889 h 6858000"/>
              <a:gd name="connsiteX355" fmla="*/ 11809052 w 12192000"/>
              <a:gd name="connsiteY355" fmla="*/ 6144418 h 6858000"/>
              <a:gd name="connsiteX356" fmla="*/ 11823448 w 12192000"/>
              <a:gd name="connsiteY356" fmla="*/ 6094535 h 6858000"/>
              <a:gd name="connsiteX357" fmla="*/ 11823448 w 12192000"/>
              <a:gd name="connsiteY357" fmla="*/ 6092457 h 6858000"/>
              <a:gd name="connsiteX358" fmla="*/ 11804939 w 12192000"/>
              <a:gd name="connsiteY358" fmla="*/ 6082065 h 6858000"/>
              <a:gd name="connsiteX359" fmla="*/ 11802882 w 12192000"/>
              <a:gd name="connsiteY359" fmla="*/ 6079986 h 6858000"/>
              <a:gd name="connsiteX360" fmla="*/ 11802882 w 12192000"/>
              <a:gd name="connsiteY360" fmla="*/ 6082065 h 6858000"/>
              <a:gd name="connsiteX361" fmla="*/ 11765865 w 12192000"/>
              <a:gd name="connsiteY361" fmla="*/ 6117398 h 6858000"/>
              <a:gd name="connsiteX362" fmla="*/ 11745300 w 12192000"/>
              <a:gd name="connsiteY362" fmla="*/ 6109085 h 6858000"/>
              <a:gd name="connsiteX363" fmla="*/ 11749412 w 12192000"/>
              <a:gd name="connsiteY363" fmla="*/ 6082065 h 6858000"/>
              <a:gd name="connsiteX364" fmla="*/ 11745300 w 12192000"/>
              <a:gd name="connsiteY364" fmla="*/ 6057123 h 6858000"/>
              <a:gd name="connsiteX365" fmla="*/ 11745300 w 12192000"/>
              <a:gd name="connsiteY365" fmla="*/ 6055045 h 6858000"/>
              <a:gd name="connsiteX366" fmla="*/ 11743243 w 12192000"/>
              <a:gd name="connsiteY366" fmla="*/ 6055045 h 6858000"/>
              <a:gd name="connsiteX367" fmla="*/ 11722678 w 12192000"/>
              <a:gd name="connsiteY367" fmla="*/ 6050888 h 6858000"/>
              <a:gd name="connsiteX368" fmla="*/ 11695943 w 12192000"/>
              <a:gd name="connsiteY368" fmla="*/ 6096614 h 6858000"/>
              <a:gd name="connsiteX369" fmla="*/ 11673321 w 12192000"/>
              <a:gd name="connsiteY369" fmla="*/ 6092457 h 6858000"/>
              <a:gd name="connsiteX370" fmla="*/ 11660982 w 12192000"/>
              <a:gd name="connsiteY370" fmla="*/ 6042574 h 6858000"/>
              <a:gd name="connsiteX371" fmla="*/ 11658925 w 12192000"/>
              <a:gd name="connsiteY371" fmla="*/ 6042574 h 6858000"/>
              <a:gd name="connsiteX372" fmla="*/ 11638359 w 12192000"/>
              <a:gd name="connsiteY372" fmla="*/ 6042574 h 6858000"/>
              <a:gd name="connsiteX373" fmla="*/ 11636303 w 12192000"/>
              <a:gd name="connsiteY373" fmla="*/ 6042574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0005"/>
                </a:moveTo>
                <a:cubicBezTo>
                  <a:pt x="11607483" y="6437921"/>
                  <a:pt x="11609524" y="6437921"/>
                  <a:pt x="11613605" y="6440005"/>
                </a:cubicBezTo>
                <a:cubicBezTo>
                  <a:pt x="11615645" y="6442090"/>
                  <a:pt x="11617686" y="6444174"/>
                  <a:pt x="11617686" y="6448343"/>
                </a:cubicBezTo>
                <a:cubicBezTo>
                  <a:pt x="11623808" y="6550487"/>
                  <a:pt x="11623808" y="6550487"/>
                  <a:pt x="11623808" y="6550487"/>
                </a:cubicBezTo>
                <a:cubicBezTo>
                  <a:pt x="11625848" y="6556740"/>
                  <a:pt x="11623808" y="6558825"/>
                  <a:pt x="11621767" y="6560909"/>
                </a:cubicBezTo>
                <a:cubicBezTo>
                  <a:pt x="11619727" y="6562994"/>
                  <a:pt x="11617686" y="6560909"/>
                  <a:pt x="11615645" y="6560909"/>
                </a:cubicBezTo>
                <a:cubicBezTo>
                  <a:pt x="11570752" y="6550487"/>
                  <a:pt x="11540142" y="6531725"/>
                  <a:pt x="11509533" y="6498373"/>
                </a:cubicBezTo>
                <a:cubicBezTo>
                  <a:pt x="11507492" y="6496289"/>
                  <a:pt x="11505451" y="6494204"/>
                  <a:pt x="11505451" y="6492120"/>
                </a:cubicBezTo>
                <a:cubicBezTo>
                  <a:pt x="11505451" y="6492120"/>
                  <a:pt x="11505451" y="6492120"/>
                  <a:pt x="11505451" y="6490034"/>
                </a:cubicBezTo>
                <a:cubicBezTo>
                  <a:pt x="11505451" y="6487950"/>
                  <a:pt x="11509533" y="6485865"/>
                  <a:pt x="11511573" y="6485865"/>
                </a:cubicBezTo>
                <a:cubicBezTo>
                  <a:pt x="11603402" y="6440005"/>
                  <a:pt x="11603402" y="6440005"/>
                  <a:pt x="11603402" y="6440005"/>
                </a:cubicBezTo>
                <a:close/>
                <a:moveTo>
                  <a:pt x="11686136" y="6437921"/>
                </a:moveTo>
                <a:cubicBezTo>
                  <a:pt x="11690256" y="6437921"/>
                  <a:pt x="11692317" y="6437921"/>
                  <a:pt x="11696438" y="6437921"/>
                </a:cubicBezTo>
                <a:cubicBezTo>
                  <a:pt x="11787097" y="6483687"/>
                  <a:pt x="11787097" y="6483687"/>
                  <a:pt x="11787097" y="6483687"/>
                </a:cubicBezTo>
                <a:cubicBezTo>
                  <a:pt x="11791218" y="6485767"/>
                  <a:pt x="11793278" y="6487847"/>
                  <a:pt x="11795339" y="6489928"/>
                </a:cubicBezTo>
                <a:cubicBezTo>
                  <a:pt x="11795339" y="6492008"/>
                  <a:pt x="11793278" y="6494088"/>
                  <a:pt x="11791218" y="6496168"/>
                </a:cubicBezTo>
                <a:cubicBezTo>
                  <a:pt x="11760312" y="6529452"/>
                  <a:pt x="11727344" y="6548175"/>
                  <a:pt x="11684076" y="6558576"/>
                </a:cubicBezTo>
                <a:cubicBezTo>
                  <a:pt x="11679954" y="6560656"/>
                  <a:pt x="11677894" y="6560656"/>
                  <a:pt x="11675833" y="6558576"/>
                </a:cubicBezTo>
                <a:cubicBezTo>
                  <a:pt x="11673773" y="6556496"/>
                  <a:pt x="11673773" y="6552335"/>
                  <a:pt x="11673773" y="6550255"/>
                </a:cubicBezTo>
                <a:cubicBezTo>
                  <a:pt x="11682015" y="6446242"/>
                  <a:pt x="11682015" y="6446242"/>
                  <a:pt x="11682015" y="6446242"/>
                </a:cubicBezTo>
                <a:cubicBezTo>
                  <a:pt x="11682015" y="6444162"/>
                  <a:pt x="11684076" y="6440001"/>
                  <a:pt x="11686136" y="6437921"/>
                </a:cubicBezTo>
                <a:close/>
                <a:moveTo>
                  <a:pt x="10868401" y="6398178"/>
                </a:moveTo>
                <a:cubicBezTo>
                  <a:pt x="10868401" y="6398178"/>
                  <a:pt x="10868401" y="6398178"/>
                  <a:pt x="10868401" y="6441381"/>
                </a:cubicBezTo>
                <a:cubicBezTo>
                  <a:pt x="10868401" y="6441381"/>
                  <a:pt x="10841333" y="6449610"/>
                  <a:pt x="10820512" y="6449610"/>
                </a:cubicBezTo>
                <a:cubicBezTo>
                  <a:pt x="10803855" y="6449610"/>
                  <a:pt x="10801773" y="6433152"/>
                  <a:pt x="10801773" y="6424923"/>
                </a:cubicBezTo>
                <a:cubicBezTo>
                  <a:pt x="10801773" y="6410522"/>
                  <a:pt x="10810102" y="6402293"/>
                  <a:pt x="10826759" y="6400236"/>
                </a:cubicBezTo>
                <a:close/>
                <a:moveTo>
                  <a:pt x="10518900" y="6328044"/>
                </a:moveTo>
                <a:cubicBezTo>
                  <a:pt x="10547537" y="6328044"/>
                  <a:pt x="10559811" y="6344651"/>
                  <a:pt x="10559811" y="6388243"/>
                </a:cubicBezTo>
                <a:cubicBezTo>
                  <a:pt x="10559811" y="6425607"/>
                  <a:pt x="10553675" y="6448441"/>
                  <a:pt x="10518900" y="6448441"/>
                </a:cubicBezTo>
                <a:cubicBezTo>
                  <a:pt x="10484125" y="6448441"/>
                  <a:pt x="10477988" y="6425607"/>
                  <a:pt x="10477988" y="6388243"/>
                </a:cubicBezTo>
                <a:cubicBezTo>
                  <a:pt x="10477988" y="6344651"/>
                  <a:pt x="10488216" y="6328044"/>
                  <a:pt x="10518900" y="6328044"/>
                </a:cubicBezTo>
                <a:close/>
                <a:moveTo>
                  <a:pt x="11673123" y="6319732"/>
                </a:moveTo>
                <a:cubicBezTo>
                  <a:pt x="11675950" y="6319213"/>
                  <a:pt x="11679033" y="6319732"/>
                  <a:pt x="11682116" y="6320771"/>
                </a:cubicBezTo>
                <a:cubicBezTo>
                  <a:pt x="11698562" y="6333240"/>
                  <a:pt x="11708840" y="6351942"/>
                  <a:pt x="11708840" y="6372722"/>
                </a:cubicBezTo>
                <a:cubicBezTo>
                  <a:pt x="11708840" y="6403893"/>
                  <a:pt x="11682116" y="6430907"/>
                  <a:pt x="11649226" y="6430907"/>
                </a:cubicBezTo>
                <a:cubicBezTo>
                  <a:pt x="11616336" y="6430907"/>
                  <a:pt x="11589612" y="6403893"/>
                  <a:pt x="11589612" y="6372722"/>
                </a:cubicBezTo>
                <a:cubicBezTo>
                  <a:pt x="11589612" y="6351942"/>
                  <a:pt x="11599890" y="6333240"/>
                  <a:pt x="11616336" y="6322850"/>
                </a:cubicBezTo>
                <a:cubicBezTo>
                  <a:pt x="11622503" y="6318693"/>
                  <a:pt x="11628669" y="6318693"/>
                  <a:pt x="11632781" y="6324927"/>
                </a:cubicBezTo>
                <a:cubicBezTo>
                  <a:pt x="11636892" y="6331162"/>
                  <a:pt x="11634837" y="6337395"/>
                  <a:pt x="11630725" y="6341552"/>
                </a:cubicBezTo>
                <a:cubicBezTo>
                  <a:pt x="11620447" y="6347786"/>
                  <a:pt x="11614280" y="6360254"/>
                  <a:pt x="11614280" y="6372722"/>
                </a:cubicBezTo>
                <a:cubicBezTo>
                  <a:pt x="11614280" y="6391425"/>
                  <a:pt x="11630725" y="6408049"/>
                  <a:pt x="11649226" y="6408049"/>
                </a:cubicBezTo>
                <a:cubicBezTo>
                  <a:pt x="11667727" y="6408049"/>
                  <a:pt x="11684172" y="6391425"/>
                  <a:pt x="11684172" y="6372722"/>
                </a:cubicBezTo>
                <a:cubicBezTo>
                  <a:pt x="11684172" y="6360254"/>
                  <a:pt x="11678005" y="6347786"/>
                  <a:pt x="11667727" y="6341552"/>
                </a:cubicBezTo>
                <a:cubicBezTo>
                  <a:pt x="11663616" y="6337395"/>
                  <a:pt x="11661560" y="6331162"/>
                  <a:pt x="11665671" y="6324927"/>
                </a:cubicBezTo>
                <a:cubicBezTo>
                  <a:pt x="11667727" y="6321811"/>
                  <a:pt x="11670297" y="6320252"/>
                  <a:pt x="11673123" y="6319732"/>
                </a:cubicBezTo>
                <a:close/>
                <a:moveTo>
                  <a:pt x="11822057" y="6304666"/>
                </a:moveTo>
                <a:cubicBezTo>
                  <a:pt x="11824124" y="6304666"/>
                  <a:pt x="11826190" y="6308818"/>
                  <a:pt x="11826190" y="6310895"/>
                </a:cubicBezTo>
                <a:cubicBezTo>
                  <a:pt x="11838588" y="6354493"/>
                  <a:pt x="11838588" y="6391863"/>
                  <a:pt x="11826190" y="6435462"/>
                </a:cubicBezTo>
                <a:cubicBezTo>
                  <a:pt x="11824124" y="6439614"/>
                  <a:pt x="11824124" y="6441690"/>
                  <a:pt x="11822057" y="6441690"/>
                </a:cubicBezTo>
                <a:cubicBezTo>
                  <a:pt x="11817924" y="6443766"/>
                  <a:pt x="11815858" y="6441690"/>
                  <a:pt x="11813791" y="6439614"/>
                </a:cubicBezTo>
                <a:cubicBezTo>
                  <a:pt x="11729066" y="6381482"/>
                  <a:pt x="11729066" y="6381482"/>
                  <a:pt x="11729066" y="6381482"/>
                </a:cubicBezTo>
                <a:cubicBezTo>
                  <a:pt x="11724933" y="6379407"/>
                  <a:pt x="11722867" y="6377330"/>
                  <a:pt x="11722867" y="6373178"/>
                </a:cubicBezTo>
                <a:cubicBezTo>
                  <a:pt x="11722867" y="6371102"/>
                  <a:pt x="11724933" y="6366950"/>
                  <a:pt x="11729066" y="6364874"/>
                </a:cubicBezTo>
                <a:cubicBezTo>
                  <a:pt x="11813791" y="6306743"/>
                  <a:pt x="11813791" y="6306743"/>
                  <a:pt x="11813791" y="6306743"/>
                </a:cubicBezTo>
                <a:cubicBezTo>
                  <a:pt x="11815858" y="6304666"/>
                  <a:pt x="11819991" y="6304666"/>
                  <a:pt x="11822057" y="6304666"/>
                </a:cubicBezTo>
                <a:close/>
                <a:moveTo>
                  <a:pt x="11476229" y="6304666"/>
                </a:moveTo>
                <a:cubicBezTo>
                  <a:pt x="11480320" y="6304666"/>
                  <a:pt x="11482366" y="6306743"/>
                  <a:pt x="11484412" y="6308818"/>
                </a:cubicBezTo>
                <a:cubicBezTo>
                  <a:pt x="11568280" y="6364874"/>
                  <a:pt x="11568280" y="6364874"/>
                  <a:pt x="11568280" y="6364874"/>
                </a:cubicBezTo>
                <a:cubicBezTo>
                  <a:pt x="11572371" y="6366950"/>
                  <a:pt x="11574417" y="6371102"/>
                  <a:pt x="11574417" y="6373178"/>
                </a:cubicBezTo>
                <a:cubicBezTo>
                  <a:pt x="11574417" y="6377330"/>
                  <a:pt x="11572371" y="6379407"/>
                  <a:pt x="11568280" y="6381482"/>
                </a:cubicBezTo>
                <a:lnTo>
                  <a:pt x="11484412" y="6439614"/>
                </a:lnTo>
                <a:cubicBezTo>
                  <a:pt x="11480320" y="6441690"/>
                  <a:pt x="11478275" y="6443766"/>
                  <a:pt x="11476229" y="6441690"/>
                </a:cubicBezTo>
                <a:cubicBezTo>
                  <a:pt x="11474184" y="6441690"/>
                  <a:pt x="11472138" y="6439614"/>
                  <a:pt x="11472138" y="6435462"/>
                </a:cubicBezTo>
                <a:cubicBezTo>
                  <a:pt x="11459865" y="6391863"/>
                  <a:pt x="11459865" y="6356569"/>
                  <a:pt x="11472138" y="6310895"/>
                </a:cubicBezTo>
                <a:cubicBezTo>
                  <a:pt x="11472138" y="6308818"/>
                  <a:pt x="11474184" y="6306743"/>
                  <a:pt x="11476229" y="6304666"/>
                </a:cubicBezTo>
                <a:close/>
                <a:moveTo>
                  <a:pt x="11088184" y="6294146"/>
                </a:moveTo>
                <a:cubicBezTo>
                  <a:pt x="11086131" y="6294146"/>
                  <a:pt x="11084078" y="6294146"/>
                  <a:pt x="11082024" y="6296224"/>
                </a:cubicBezTo>
                <a:cubicBezTo>
                  <a:pt x="11079972" y="6298301"/>
                  <a:pt x="11079972" y="6300378"/>
                  <a:pt x="11079972" y="6302454"/>
                </a:cubicBezTo>
                <a:cubicBezTo>
                  <a:pt x="11121033" y="6460305"/>
                  <a:pt x="11121033" y="6460305"/>
                  <a:pt x="11121033" y="6460305"/>
                </a:cubicBezTo>
                <a:cubicBezTo>
                  <a:pt x="11123086" y="6468613"/>
                  <a:pt x="11131299" y="6481074"/>
                  <a:pt x="11145670" y="6481074"/>
                </a:cubicBezTo>
                <a:cubicBezTo>
                  <a:pt x="11153882" y="6481074"/>
                  <a:pt x="11153882" y="6481074"/>
                  <a:pt x="11153882" y="6481074"/>
                </a:cubicBezTo>
                <a:cubicBezTo>
                  <a:pt x="11151829" y="6485228"/>
                  <a:pt x="11151829" y="6487306"/>
                  <a:pt x="11149776" y="6489382"/>
                </a:cubicBezTo>
                <a:cubicBezTo>
                  <a:pt x="11149776" y="6491459"/>
                  <a:pt x="11149776" y="6491459"/>
                  <a:pt x="11149776" y="6491459"/>
                </a:cubicBezTo>
                <a:cubicBezTo>
                  <a:pt x="11147723" y="6497691"/>
                  <a:pt x="11145670" y="6510152"/>
                  <a:pt x="11125139" y="6510152"/>
                </a:cubicBezTo>
                <a:cubicBezTo>
                  <a:pt x="11090237" y="6508075"/>
                  <a:pt x="11090237" y="6508075"/>
                  <a:pt x="11090237" y="6508075"/>
                </a:cubicBezTo>
                <a:cubicBezTo>
                  <a:pt x="11088184" y="6505998"/>
                  <a:pt x="11086131" y="6508075"/>
                  <a:pt x="11084078" y="6510152"/>
                </a:cubicBezTo>
                <a:cubicBezTo>
                  <a:pt x="11082024" y="6510152"/>
                  <a:pt x="11082024" y="6512229"/>
                  <a:pt x="11082024" y="6514306"/>
                </a:cubicBezTo>
                <a:cubicBezTo>
                  <a:pt x="11082024" y="6532999"/>
                  <a:pt x="11082024" y="6532999"/>
                  <a:pt x="11082024" y="6532999"/>
                </a:cubicBezTo>
                <a:cubicBezTo>
                  <a:pt x="11082024" y="6537153"/>
                  <a:pt x="11084078" y="6539230"/>
                  <a:pt x="11088184" y="6539230"/>
                </a:cubicBezTo>
                <a:cubicBezTo>
                  <a:pt x="11098449" y="6543383"/>
                  <a:pt x="11118980" y="6545460"/>
                  <a:pt x="11135404" y="6545460"/>
                </a:cubicBezTo>
                <a:cubicBezTo>
                  <a:pt x="11135404" y="6545460"/>
                  <a:pt x="11135404" y="6545460"/>
                  <a:pt x="11137458" y="6545460"/>
                </a:cubicBezTo>
                <a:cubicBezTo>
                  <a:pt x="11164148" y="6545460"/>
                  <a:pt x="11182625" y="6528845"/>
                  <a:pt x="11190838" y="6493536"/>
                </a:cubicBezTo>
                <a:cubicBezTo>
                  <a:pt x="11201103" y="6454073"/>
                  <a:pt x="11215474" y="6402149"/>
                  <a:pt x="11223687" y="6364764"/>
                </a:cubicBezTo>
                <a:cubicBezTo>
                  <a:pt x="11227793" y="6348148"/>
                  <a:pt x="11231899" y="6333609"/>
                  <a:pt x="11236005" y="6323224"/>
                </a:cubicBezTo>
                <a:cubicBezTo>
                  <a:pt x="11240111" y="6302454"/>
                  <a:pt x="11240111" y="6302454"/>
                  <a:pt x="11240111" y="6302454"/>
                </a:cubicBezTo>
                <a:cubicBezTo>
                  <a:pt x="11240111" y="6300378"/>
                  <a:pt x="11240111" y="6298301"/>
                  <a:pt x="11238058" y="6296224"/>
                </a:cubicBezTo>
                <a:cubicBezTo>
                  <a:pt x="11238058" y="6294146"/>
                  <a:pt x="11236005" y="6294146"/>
                  <a:pt x="11233952" y="6294146"/>
                </a:cubicBezTo>
                <a:cubicBezTo>
                  <a:pt x="11205209" y="6294146"/>
                  <a:pt x="11205209" y="6294146"/>
                  <a:pt x="11205209" y="6294146"/>
                </a:cubicBezTo>
                <a:cubicBezTo>
                  <a:pt x="11203156" y="6294146"/>
                  <a:pt x="11199050" y="6296224"/>
                  <a:pt x="11199050" y="6298301"/>
                </a:cubicBezTo>
                <a:cubicBezTo>
                  <a:pt x="11162094" y="6439535"/>
                  <a:pt x="11162094" y="6439535"/>
                  <a:pt x="11162094" y="6439535"/>
                </a:cubicBezTo>
                <a:cubicBezTo>
                  <a:pt x="11160041" y="6439535"/>
                  <a:pt x="11160041" y="6439535"/>
                  <a:pt x="11160041" y="6439535"/>
                </a:cubicBezTo>
                <a:cubicBezTo>
                  <a:pt x="11121033" y="6298301"/>
                  <a:pt x="11121033" y="6298301"/>
                  <a:pt x="11121033" y="6298301"/>
                </a:cubicBezTo>
                <a:cubicBezTo>
                  <a:pt x="11121033" y="6296224"/>
                  <a:pt x="11118980" y="6294146"/>
                  <a:pt x="11114874" y="6294146"/>
                </a:cubicBezTo>
                <a:cubicBezTo>
                  <a:pt x="11088184" y="6294146"/>
                  <a:pt x="11088184" y="6294146"/>
                  <a:pt x="11088184" y="6294146"/>
                </a:cubicBezTo>
                <a:close/>
                <a:moveTo>
                  <a:pt x="11048412" y="6291809"/>
                </a:moveTo>
                <a:cubicBezTo>
                  <a:pt x="11030001" y="6291809"/>
                  <a:pt x="11011591" y="6304294"/>
                  <a:pt x="10999317" y="6312618"/>
                </a:cubicBezTo>
                <a:cubicBezTo>
                  <a:pt x="10999317" y="6300133"/>
                  <a:pt x="10999317" y="6300133"/>
                  <a:pt x="10999317" y="6300133"/>
                </a:cubicBezTo>
                <a:cubicBezTo>
                  <a:pt x="10999317" y="6295970"/>
                  <a:pt x="10997272" y="6293890"/>
                  <a:pt x="10993181" y="6293890"/>
                </a:cubicBezTo>
                <a:cubicBezTo>
                  <a:pt x="10964542" y="6293890"/>
                  <a:pt x="10964542" y="6293890"/>
                  <a:pt x="10964542" y="6293890"/>
                </a:cubicBezTo>
                <a:cubicBezTo>
                  <a:pt x="10960451" y="6293890"/>
                  <a:pt x="10958406" y="6295970"/>
                  <a:pt x="10958406" y="6300133"/>
                </a:cubicBezTo>
                <a:cubicBezTo>
                  <a:pt x="10958406" y="6474928"/>
                  <a:pt x="10958406" y="6474928"/>
                  <a:pt x="10958406" y="6474928"/>
                </a:cubicBezTo>
                <a:cubicBezTo>
                  <a:pt x="10958406" y="6479090"/>
                  <a:pt x="10960451" y="6481171"/>
                  <a:pt x="10964542" y="6481171"/>
                </a:cubicBezTo>
                <a:cubicBezTo>
                  <a:pt x="10993181" y="6481171"/>
                  <a:pt x="10993181" y="6481171"/>
                  <a:pt x="10993181" y="6481171"/>
                </a:cubicBezTo>
                <a:cubicBezTo>
                  <a:pt x="10997272" y="6481171"/>
                  <a:pt x="10999317" y="6479090"/>
                  <a:pt x="10999317" y="6474928"/>
                </a:cubicBezTo>
                <a:cubicBezTo>
                  <a:pt x="10999317" y="6354236"/>
                  <a:pt x="10999317" y="6354236"/>
                  <a:pt x="10999317" y="6354236"/>
                </a:cubicBezTo>
                <a:cubicBezTo>
                  <a:pt x="11007500" y="6347993"/>
                  <a:pt x="11025910" y="6333427"/>
                  <a:pt x="11050457" y="6331346"/>
                </a:cubicBezTo>
                <a:cubicBezTo>
                  <a:pt x="11054548" y="6331346"/>
                  <a:pt x="11056594" y="6327184"/>
                  <a:pt x="11056594" y="6325103"/>
                </a:cubicBezTo>
                <a:cubicBezTo>
                  <a:pt x="11056594" y="6298052"/>
                  <a:pt x="11056594" y="6298052"/>
                  <a:pt x="11056594" y="6298052"/>
                </a:cubicBezTo>
                <a:cubicBezTo>
                  <a:pt x="11056594" y="6295970"/>
                  <a:pt x="11056594" y="6293890"/>
                  <a:pt x="11054548" y="6293890"/>
                </a:cubicBezTo>
                <a:cubicBezTo>
                  <a:pt x="11052503" y="6291809"/>
                  <a:pt x="11050457" y="6291809"/>
                  <a:pt x="11048412" y="6291809"/>
                </a:cubicBezTo>
                <a:close/>
                <a:moveTo>
                  <a:pt x="10847504" y="6288302"/>
                </a:moveTo>
                <a:cubicBezTo>
                  <a:pt x="10826811" y="6288302"/>
                  <a:pt x="10791633" y="6294540"/>
                  <a:pt x="10777148" y="6296620"/>
                </a:cubicBezTo>
                <a:cubicBezTo>
                  <a:pt x="10773009" y="6296620"/>
                  <a:pt x="10770940" y="6300778"/>
                  <a:pt x="10770940" y="6302858"/>
                </a:cubicBezTo>
                <a:cubicBezTo>
                  <a:pt x="10770940" y="6302858"/>
                  <a:pt x="10770940" y="6302858"/>
                  <a:pt x="10773009" y="6327811"/>
                </a:cubicBezTo>
                <a:cubicBezTo>
                  <a:pt x="10773009" y="6329890"/>
                  <a:pt x="10773009" y="6331970"/>
                  <a:pt x="10775079" y="6331970"/>
                </a:cubicBezTo>
                <a:cubicBezTo>
                  <a:pt x="10777148" y="6334049"/>
                  <a:pt x="10777148" y="6334049"/>
                  <a:pt x="10779217" y="6334049"/>
                </a:cubicBezTo>
                <a:cubicBezTo>
                  <a:pt x="10795771" y="6334049"/>
                  <a:pt x="10824741" y="6329890"/>
                  <a:pt x="10845434" y="6329890"/>
                </a:cubicBezTo>
                <a:cubicBezTo>
                  <a:pt x="10859918" y="6329890"/>
                  <a:pt x="10868196" y="6338208"/>
                  <a:pt x="10868196" y="6352764"/>
                </a:cubicBezTo>
                <a:cubicBezTo>
                  <a:pt x="10868196" y="6352764"/>
                  <a:pt x="10868196" y="6352764"/>
                  <a:pt x="10868196" y="6365240"/>
                </a:cubicBezTo>
                <a:cubicBezTo>
                  <a:pt x="10868196" y="6365240"/>
                  <a:pt x="10868196" y="6365240"/>
                  <a:pt x="10822672" y="6369399"/>
                </a:cubicBezTo>
                <a:cubicBezTo>
                  <a:pt x="10777148" y="6371479"/>
                  <a:pt x="10758524" y="6388114"/>
                  <a:pt x="10758524" y="6425543"/>
                </a:cubicBezTo>
                <a:cubicBezTo>
                  <a:pt x="10758524" y="6465052"/>
                  <a:pt x="10779217" y="6485846"/>
                  <a:pt x="10814395" y="6485846"/>
                </a:cubicBezTo>
                <a:cubicBezTo>
                  <a:pt x="10843365" y="6485846"/>
                  <a:pt x="10874404" y="6473370"/>
                  <a:pt x="10874404" y="6473370"/>
                </a:cubicBezTo>
                <a:cubicBezTo>
                  <a:pt x="10882681" y="6479608"/>
                  <a:pt x="10888889" y="6483767"/>
                  <a:pt x="10903374" y="6485846"/>
                </a:cubicBezTo>
                <a:cubicBezTo>
                  <a:pt x="10905443" y="6485846"/>
                  <a:pt x="10907512" y="6485846"/>
                  <a:pt x="10909582" y="6483767"/>
                </a:cubicBezTo>
                <a:cubicBezTo>
                  <a:pt x="10909582" y="6481687"/>
                  <a:pt x="10911651" y="6479608"/>
                  <a:pt x="10911651" y="6477529"/>
                </a:cubicBezTo>
                <a:cubicBezTo>
                  <a:pt x="10911651" y="6477529"/>
                  <a:pt x="10911651" y="6477529"/>
                  <a:pt x="10911651" y="6352764"/>
                </a:cubicBezTo>
                <a:cubicBezTo>
                  <a:pt x="10911651" y="6309096"/>
                  <a:pt x="10890958" y="6288302"/>
                  <a:pt x="10847504" y="6288302"/>
                </a:cubicBezTo>
                <a:close/>
                <a:moveTo>
                  <a:pt x="10518899" y="6288302"/>
                </a:moveTo>
                <a:cubicBezTo>
                  <a:pt x="10472419" y="6288302"/>
                  <a:pt x="10434738" y="6332523"/>
                  <a:pt x="10434738" y="6387074"/>
                </a:cubicBezTo>
                <a:cubicBezTo>
                  <a:pt x="10434738" y="6441625"/>
                  <a:pt x="10472419" y="6485846"/>
                  <a:pt x="10518899" y="6485846"/>
                </a:cubicBezTo>
                <a:cubicBezTo>
                  <a:pt x="10565380" y="6485846"/>
                  <a:pt x="10603060" y="6441625"/>
                  <a:pt x="10603060" y="6387074"/>
                </a:cubicBezTo>
                <a:cubicBezTo>
                  <a:pt x="10603060" y="6332523"/>
                  <a:pt x="10565380" y="6288302"/>
                  <a:pt x="10518899" y="6288302"/>
                </a:cubicBezTo>
                <a:close/>
                <a:moveTo>
                  <a:pt x="10302945" y="6262586"/>
                </a:moveTo>
                <a:cubicBezTo>
                  <a:pt x="10302945" y="6262586"/>
                  <a:pt x="10302945" y="6262586"/>
                  <a:pt x="10319310" y="6262586"/>
                </a:cubicBezTo>
                <a:cubicBezTo>
                  <a:pt x="10349994" y="6262586"/>
                  <a:pt x="10362267" y="6283503"/>
                  <a:pt x="10362267" y="6302328"/>
                </a:cubicBezTo>
                <a:cubicBezTo>
                  <a:pt x="10362267" y="6325338"/>
                  <a:pt x="10343857" y="6339979"/>
                  <a:pt x="10317264" y="6339979"/>
                </a:cubicBezTo>
                <a:cubicBezTo>
                  <a:pt x="10294763" y="6342071"/>
                  <a:pt x="10280444" y="6339979"/>
                  <a:pt x="10272261" y="6339979"/>
                </a:cubicBezTo>
                <a:cubicBezTo>
                  <a:pt x="10272261" y="6339979"/>
                  <a:pt x="10272261" y="6339979"/>
                  <a:pt x="10272261" y="6264678"/>
                </a:cubicBezTo>
                <a:cubicBezTo>
                  <a:pt x="10276353" y="6262586"/>
                  <a:pt x="10286581" y="6262586"/>
                  <a:pt x="10302945" y="6262586"/>
                </a:cubicBezTo>
                <a:close/>
                <a:moveTo>
                  <a:pt x="10679182" y="6250897"/>
                </a:moveTo>
                <a:cubicBezTo>
                  <a:pt x="10679182" y="6250897"/>
                  <a:pt x="10679182" y="6250897"/>
                  <a:pt x="10650472" y="6257141"/>
                </a:cubicBezTo>
                <a:cubicBezTo>
                  <a:pt x="10646371" y="6259223"/>
                  <a:pt x="10644320" y="6261305"/>
                  <a:pt x="10644320" y="6263385"/>
                </a:cubicBezTo>
                <a:cubicBezTo>
                  <a:pt x="10644320" y="6263385"/>
                  <a:pt x="10644320" y="6263385"/>
                  <a:pt x="10644320" y="6294607"/>
                </a:cubicBezTo>
                <a:cubicBezTo>
                  <a:pt x="10644320" y="6294607"/>
                  <a:pt x="10644320" y="6294607"/>
                  <a:pt x="10627914" y="6294607"/>
                </a:cubicBezTo>
                <a:cubicBezTo>
                  <a:pt x="10623813" y="6294607"/>
                  <a:pt x="10621762" y="6296689"/>
                  <a:pt x="10621762" y="6300852"/>
                </a:cubicBezTo>
                <a:cubicBezTo>
                  <a:pt x="10621762" y="6300852"/>
                  <a:pt x="10621762" y="6300852"/>
                  <a:pt x="10621762" y="6325830"/>
                </a:cubicBezTo>
                <a:cubicBezTo>
                  <a:pt x="10621762" y="6329993"/>
                  <a:pt x="10623813" y="6332074"/>
                  <a:pt x="10627914" y="6332074"/>
                </a:cubicBezTo>
                <a:cubicBezTo>
                  <a:pt x="10627914" y="6332074"/>
                  <a:pt x="10627914" y="6332074"/>
                  <a:pt x="10644320" y="6332074"/>
                </a:cubicBezTo>
                <a:cubicBezTo>
                  <a:pt x="10644320" y="6332074"/>
                  <a:pt x="10644320" y="6332074"/>
                  <a:pt x="10644320" y="6415333"/>
                </a:cubicBezTo>
                <a:cubicBezTo>
                  <a:pt x="10644320" y="6471532"/>
                  <a:pt x="10658675" y="6488184"/>
                  <a:pt x="10699689" y="6488184"/>
                </a:cubicBezTo>
                <a:cubicBezTo>
                  <a:pt x="10709943" y="6488184"/>
                  <a:pt x="10722247" y="6484021"/>
                  <a:pt x="10732500" y="6484021"/>
                </a:cubicBezTo>
                <a:cubicBezTo>
                  <a:pt x="10736602" y="6481940"/>
                  <a:pt x="10738652" y="6479858"/>
                  <a:pt x="10738652" y="6475695"/>
                </a:cubicBezTo>
                <a:cubicBezTo>
                  <a:pt x="10738652" y="6475695"/>
                  <a:pt x="10738652" y="6475695"/>
                  <a:pt x="10736602" y="6452799"/>
                </a:cubicBezTo>
                <a:cubicBezTo>
                  <a:pt x="10736602" y="6448636"/>
                  <a:pt x="10734551" y="6444473"/>
                  <a:pt x="10730449" y="6444473"/>
                </a:cubicBezTo>
                <a:cubicBezTo>
                  <a:pt x="10724297" y="6444473"/>
                  <a:pt x="10714044" y="6446555"/>
                  <a:pt x="10705841" y="6446555"/>
                </a:cubicBezTo>
                <a:cubicBezTo>
                  <a:pt x="10687385" y="6446555"/>
                  <a:pt x="10687385" y="6436148"/>
                  <a:pt x="10687385" y="6409088"/>
                </a:cubicBezTo>
                <a:cubicBezTo>
                  <a:pt x="10687385" y="6409088"/>
                  <a:pt x="10687385" y="6409088"/>
                  <a:pt x="10687385" y="6332074"/>
                </a:cubicBezTo>
                <a:cubicBezTo>
                  <a:pt x="10687385" y="6332074"/>
                  <a:pt x="10687385" y="6332074"/>
                  <a:pt x="10730449" y="6332074"/>
                </a:cubicBezTo>
                <a:cubicBezTo>
                  <a:pt x="10734551" y="6332074"/>
                  <a:pt x="10736602" y="6329993"/>
                  <a:pt x="10736602" y="6325830"/>
                </a:cubicBezTo>
                <a:cubicBezTo>
                  <a:pt x="10736602" y="6325830"/>
                  <a:pt x="10736602" y="6325830"/>
                  <a:pt x="10736602" y="6300852"/>
                </a:cubicBezTo>
                <a:cubicBezTo>
                  <a:pt x="10736602" y="6296689"/>
                  <a:pt x="10734551" y="6294607"/>
                  <a:pt x="10730449" y="6294607"/>
                </a:cubicBezTo>
                <a:cubicBezTo>
                  <a:pt x="10730449" y="6294607"/>
                  <a:pt x="10730449" y="6294607"/>
                  <a:pt x="10687385" y="6294607"/>
                </a:cubicBezTo>
                <a:cubicBezTo>
                  <a:pt x="10687385" y="6294607"/>
                  <a:pt x="10687385" y="6294607"/>
                  <a:pt x="10687385" y="6257141"/>
                </a:cubicBezTo>
                <a:cubicBezTo>
                  <a:pt x="10687385" y="6255060"/>
                  <a:pt x="10685334" y="6252978"/>
                  <a:pt x="10685334" y="6250897"/>
                </a:cubicBezTo>
                <a:cubicBezTo>
                  <a:pt x="10683283" y="6250897"/>
                  <a:pt x="10681232" y="6250897"/>
                  <a:pt x="10679182" y="6250897"/>
                </a:cubicBezTo>
                <a:close/>
                <a:moveTo>
                  <a:pt x="10313278" y="6221675"/>
                </a:moveTo>
                <a:cubicBezTo>
                  <a:pt x="10302968" y="6221675"/>
                  <a:pt x="10272038" y="6221675"/>
                  <a:pt x="10232861" y="6225827"/>
                </a:cubicBezTo>
                <a:cubicBezTo>
                  <a:pt x="10230798" y="6225827"/>
                  <a:pt x="10226674" y="6229979"/>
                  <a:pt x="10226674" y="6234131"/>
                </a:cubicBezTo>
                <a:cubicBezTo>
                  <a:pt x="10226674" y="6234131"/>
                  <a:pt x="10226674" y="6234131"/>
                  <a:pt x="10226674" y="6474943"/>
                </a:cubicBezTo>
                <a:cubicBezTo>
                  <a:pt x="10226674" y="6479095"/>
                  <a:pt x="10230798" y="6481171"/>
                  <a:pt x="10234922" y="6481171"/>
                </a:cubicBezTo>
                <a:cubicBezTo>
                  <a:pt x="10234922" y="6481171"/>
                  <a:pt x="10234922" y="6481171"/>
                  <a:pt x="10263790" y="6481171"/>
                </a:cubicBezTo>
                <a:cubicBezTo>
                  <a:pt x="10267914" y="6481171"/>
                  <a:pt x="10272038" y="6479095"/>
                  <a:pt x="10272038" y="6474943"/>
                </a:cubicBezTo>
                <a:cubicBezTo>
                  <a:pt x="10272038" y="6474943"/>
                  <a:pt x="10272038" y="6474943"/>
                  <a:pt x="10272038" y="6379449"/>
                </a:cubicBezTo>
                <a:cubicBezTo>
                  <a:pt x="10280286" y="6379449"/>
                  <a:pt x="10298844" y="6381524"/>
                  <a:pt x="10321526" y="6381524"/>
                </a:cubicBezTo>
                <a:cubicBezTo>
                  <a:pt x="10321526" y="6381524"/>
                  <a:pt x="10321526" y="6381524"/>
                  <a:pt x="10362766" y="6477018"/>
                </a:cubicBezTo>
                <a:cubicBezTo>
                  <a:pt x="10364828" y="6481171"/>
                  <a:pt x="10366890" y="6481171"/>
                  <a:pt x="10368952" y="6481171"/>
                </a:cubicBezTo>
                <a:cubicBezTo>
                  <a:pt x="10368952" y="6481171"/>
                  <a:pt x="10368952" y="6481171"/>
                  <a:pt x="10401944" y="6481171"/>
                </a:cubicBezTo>
                <a:cubicBezTo>
                  <a:pt x="10406068" y="6481171"/>
                  <a:pt x="10408130" y="6481171"/>
                  <a:pt x="10408130" y="6479095"/>
                </a:cubicBezTo>
                <a:cubicBezTo>
                  <a:pt x="10410192" y="6477018"/>
                  <a:pt x="10410192" y="6474943"/>
                  <a:pt x="10410192" y="6472867"/>
                </a:cubicBezTo>
                <a:lnTo>
                  <a:pt x="10362766" y="6369069"/>
                </a:lnTo>
                <a:cubicBezTo>
                  <a:pt x="10393696" y="6354537"/>
                  <a:pt x="10408130" y="6331701"/>
                  <a:pt x="10408130" y="6300561"/>
                </a:cubicBezTo>
                <a:cubicBezTo>
                  <a:pt x="10408130" y="6265270"/>
                  <a:pt x="10391634" y="6221675"/>
                  <a:pt x="10319464" y="6221675"/>
                </a:cubicBezTo>
                <a:cubicBezTo>
                  <a:pt x="10319464" y="6221675"/>
                  <a:pt x="10317402" y="6221675"/>
                  <a:pt x="10313278" y="6221675"/>
                </a:cubicBezTo>
                <a:close/>
                <a:moveTo>
                  <a:pt x="11675833" y="6188669"/>
                </a:moveTo>
                <a:cubicBezTo>
                  <a:pt x="11677894" y="6186608"/>
                  <a:pt x="11682015" y="6186608"/>
                  <a:pt x="11684076" y="6188669"/>
                </a:cubicBezTo>
                <a:cubicBezTo>
                  <a:pt x="11727344" y="6198970"/>
                  <a:pt x="11760312" y="6217514"/>
                  <a:pt x="11791218" y="6250482"/>
                </a:cubicBezTo>
                <a:cubicBezTo>
                  <a:pt x="11793278" y="6252542"/>
                  <a:pt x="11795339" y="6254602"/>
                  <a:pt x="11795339" y="6256663"/>
                </a:cubicBezTo>
                <a:cubicBezTo>
                  <a:pt x="11793278" y="6260783"/>
                  <a:pt x="11791218" y="6260783"/>
                  <a:pt x="11787097" y="6262844"/>
                </a:cubicBezTo>
                <a:cubicBezTo>
                  <a:pt x="11696438" y="6306113"/>
                  <a:pt x="11696438" y="6306113"/>
                  <a:pt x="11696438" y="6306113"/>
                </a:cubicBezTo>
                <a:cubicBezTo>
                  <a:pt x="11692317" y="6308173"/>
                  <a:pt x="11688196" y="6308173"/>
                  <a:pt x="11686136" y="6308173"/>
                </a:cubicBezTo>
                <a:cubicBezTo>
                  <a:pt x="11684076" y="6306113"/>
                  <a:pt x="11682015" y="6301992"/>
                  <a:pt x="11682015" y="6297871"/>
                </a:cubicBezTo>
                <a:cubicBezTo>
                  <a:pt x="11673773" y="6196910"/>
                  <a:pt x="11673773" y="6196910"/>
                  <a:pt x="11673773" y="6196910"/>
                </a:cubicBezTo>
                <a:cubicBezTo>
                  <a:pt x="11673773" y="6192789"/>
                  <a:pt x="11673773" y="6190729"/>
                  <a:pt x="11675833" y="6188669"/>
                </a:cubicBezTo>
                <a:close/>
                <a:moveTo>
                  <a:pt x="11618498" y="6187898"/>
                </a:moveTo>
                <a:cubicBezTo>
                  <a:pt x="11620043" y="6187641"/>
                  <a:pt x="11621589" y="6187641"/>
                  <a:pt x="11622619" y="6188673"/>
                </a:cubicBezTo>
                <a:cubicBezTo>
                  <a:pt x="11622619" y="6190738"/>
                  <a:pt x="11624679" y="6192803"/>
                  <a:pt x="11624679" y="6198998"/>
                </a:cubicBezTo>
                <a:cubicBezTo>
                  <a:pt x="11616438" y="6300186"/>
                  <a:pt x="11616438" y="6300186"/>
                  <a:pt x="11616438" y="6300186"/>
                </a:cubicBezTo>
                <a:cubicBezTo>
                  <a:pt x="11616438" y="6304316"/>
                  <a:pt x="11614377" y="6306381"/>
                  <a:pt x="11612316" y="6308446"/>
                </a:cubicBezTo>
                <a:cubicBezTo>
                  <a:pt x="11608196" y="6310511"/>
                  <a:pt x="11606135" y="6310511"/>
                  <a:pt x="11602015" y="6308446"/>
                </a:cubicBezTo>
                <a:cubicBezTo>
                  <a:pt x="11511355" y="6263015"/>
                  <a:pt x="11511355" y="6263015"/>
                  <a:pt x="11511355" y="6263015"/>
                </a:cubicBezTo>
                <a:cubicBezTo>
                  <a:pt x="11507235" y="6263015"/>
                  <a:pt x="11505174" y="6260950"/>
                  <a:pt x="11503114" y="6256820"/>
                </a:cubicBezTo>
                <a:cubicBezTo>
                  <a:pt x="11503114" y="6254754"/>
                  <a:pt x="11505174" y="6252690"/>
                  <a:pt x="11507235" y="6250624"/>
                </a:cubicBezTo>
                <a:cubicBezTo>
                  <a:pt x="11538141" y="6217584"/>
                  <a:pt x="11571108" y="6198998"/>
                  <a:pt x="11614377" y="6188673"/>
                </a:cubicBezTo>
                <a:cubicBezTo>
                  <a:pt x="11615407" y="6188673"/>
                  <a:pt x="11616952" y="6188157"/>
                  <a:pt x="11618498" y="6187898"/>
                </a:cubicBezTo>
                <a:close/>
                <a:moveTo>
                  <a:pt x="11649811" y="6152709"/>
                </a:moveTo>
                <a:cubicBezTo>
                  <a:pt x="11530058" y="6152709"/>
                  <a:pt x="11432980" y="6250835"/>
                  <a:pt x="11432980" y="6371879"/>
                </a:cubicBezTo>
                <a:cubicBezTo>
                  <a:pt x="11432980" y="6492922"/>
                  <a:pt x="11530058" y="6591048"/>
                  <a:pt x="11649811" y="6591048"/>
                </a:cubicBezTo>
                <a:cubicBezTo>
                  <a:pt x="11769564" y="6591048"/>
                  <a:pt x="11866643" y="6492922"/>
                  <a:pt x="11866643" y="6371879"/>
                </a:cubicBezTo>
                <a:cubicBezTo>
                  <a:pt x="11866643" y="6250835"/>
                  <a:pt x="11769564" y="6152709"/>
                  <a:pt x="11649811" y="6152709"/>
                </a:cubicBezTo>
                <a:close/>
                <a:moveTo>
                  <a:pt x="11649226" y="6121150"/>
                </a:moveTo>
                <a:cubicBezTo>
                  <a:pt x="11785441" y="6121150"/>
                  <a:pt x="11895865" y="6232882"/>
                  <a:pt x="11895865" y="6370711"/>
                </a:cubicBezTo>
                <a:cubicBezTo>
                  <a:pt x="11895865" y="6508539"/>
                  <a:pt x="11785441" y="6620272"/>
                  <a:pt x="11649226" y="6620272"/>
                </a:cubicBezTo>
                <a:cubicBezTo>
                  <a:pt x="11513012" y="6620272"/>
                  <a:pt x="11402588" y="6508539"/>
                  <a:pt x="11402588" y="6370711"/>
                </a:cubicBezTo>
                <a:cubicBezTo>
                  <a:pt x="11402588" y="6232882"/>
                  <a:pt x="11513012" y="6121150"/>
                  <a:pt x="11649226" y="6121150"/>
                </a:cubicBezTo>
                <a:close/>
                <a:moveTo>
                  <a:pt x="11636303" y="6042574"/>
                </a:moveTo>
                <a:cubicBezTo>
                  <a:pt x="11628077" y="6057123"/>
                  <a:pt x="11623964" y="6075829"/>
                  <a:pt x="11623964" y="6092457"/>
                </a:cubicBezTo>
                <a:cubicBezTo>
                  <a:pt x="11619850" y="6092457"/>
                  <a:pt x="11603398" y="6094535"/>
                  <a:pt x="11601342" y="6096614"/>
                </a:cubicBezTo>
                <a:cubicBezTo>
                  <a:pt x="11595172" y="6077908"/>
                  <a:pt x="11586946" y="6061280"/>
                  <a:pt x="11574607" y="6050888"/>
                </a:cubicBezTo>
                <a:cubicBezTo>
                  <a:pt x="11574607" y="6048809"/>
                  <a:pt x="11574607" y="6048809"/>
                  <a:pt x="11574607" y="6048809"/>
                </a:cubicBezTo>
                <a:cubicBezTo>
                  <a:pt x="11572550" y="6050888"/>
                  <a:pt x="11572550" y="6050888"/>
                  <a:pt x="11572550" y="6050888"/>
                </a:cubicBezTo>
                <a:cubicBezTo>
                  <a:pt x="11566381" y="6050888"/>
                  <a:pt x="11558155" y="6052966"/>
                  <a:pt x="11551985" y="6055045"/>
                </a:cubicBezTo>
                <a:cubicBezTo>
                  <a:pt x="11551985" y="6057123"/>
                  <a:pt x="11551985" y="6057123"/>
                  <a:pt x="11551985" y="6057123"/>
                </a:cubicBezTo>
                <a:cubicBezTo>
                  <a:pt x="11549928" y="6065437"/>
                  <a:pt x="11547872" y="6073751"/>
                  <a:pt x="11547872" y="6082065"/>
                </a:cubicBezTo>
                <a:cubicBezTo>
                  <a:pt x="11547872" y="6092457"/>
                  <a:pt x="11549928" y="6100771"/>
                  <a:pt x="11551985" y="6109085"/>
                </a:cubicBezTo>
                <a:cubicBezTo>
                  <a:pt x="11549928" y="6109085"/>
                  <a:pt x="11533476" y="6117398"/>
                  <a:pt x="11531420" y="6117398"/>
                </a:cubicBezTo>
                <a:cubicBezTo>
                  <a:pt x="11521137" y="6102849"/>
                  <a:pt x="11508798" y="6088300"/>
                  <a:pt x="11494402" y="6082065"/>
                </a:cubicBezTo>
                <a:cubicBezTo>
                  <a:pt x="11494402" y="6079986"/>
                  <a:pt x="11494402" y="6079986"/>
                  <a:pt x="11494402" y="6079986"/>
                </a:cubicBezTo>
                <a:cubicBezTo>
                  <a:pt x="11492346" y="6079986"/>
                  <a:pt x="11492346" y="6079986"/>
                  <a:pt x="11492346" y="6079986"/>
                </a:cubicBezTo>
                <a:cubicBezTo>
                  <a:pt x="11486176" y="6084143"/>
                  <a:pt x="11480006" y="6088300"/>
                  <a:pt x="11473837" y="6092457"/>
                </a:cubicBezTo>
                <a:cubicBezTo>
                  <a:pt x="11473837" y="6092457"/>
                  <a:pt x="11473837" y="6094535"/>
                  <a:pt x="11473837" y="6094535"/>
                </a:cubicBezTo>
                <a:cubicBezTo>
                  <a:pt x="11473837" y="6111163"/>
                  <a:pt x="11477950" y="6127791"/>
                  <a:pt x="11486176" y="6144418"/>
                </a:cubicBezTo>
                <a:cubicBezTo>
                  <a:pt x="11484120" y="6146497"/>
                  <a:pt x="11471780" y="6154811"/>
                  <a:pt x="11469724" y="6156889"/>
                </a:cubicBezTo>
                <a:cubicBezTo>
                  <a:pt x="11457385" y="6144418"/>
                  <a:pt x="11440932" y="6134026"/>
                  <a:pt x="11426536" y="6129869"/>
                </a:cubicBezTo>
                <a:cubicBezTo>
                  <a:pt x="11424480" y="6129869"/>
                  <a:pt x="11424480" y="6129869"/>
                  <a:pt x="11424480" y="6129869"/>
                </a:cubicBezTo>
                <a:cubicBezTo>
                  <a:pt x="11424480" y="6131947"/>
                  <a:pt x="11424480" y="6131947"/>
                  <a:pt x="11424480" y="6131947"/>
                </a:cubicBezTo>
                <a:cubicBezTo>
                  <a:pt x="11418310" y="6134026"/>
                  <a:pt x="11412140" y="6140261"/>
                  <a:pt x="11408027" y="6146497"/>
                </a:cubicBezTo>
                <a:cubicBezTo>
                  <a:pt x="11408027" y="6148575"/>
                  <a:pt x="11408027" y="6148575"/>
                  <a:pt x="11408027" y="6148575"/>
                </a:cubicBezTo>
                <a:cubicBezTo>
                  <a:pt x="11412140" y="6163124"/>
                  <a:pt x="11422423" y="6179752"/>
                  <a:pt x="11434763" y="6194301"/>
                </a:cubicBezTo>
                <a:cubicBezTo>
                  <a:pt x="11432706" y="6194301"/>
                  <a:pt x="11422423" y="6208850"/>
                  <a:pt x="11420366" y="6210929"/>
                </a:cubicBezTo>
                <a:cubicBezTo>
                  <a:pt x="11405971" y="6202615"/>
                  <a:pt x="11387462" y="6198458"/>
                  <a:pt x="11371010" y="6198458"/>
                </a:cubicBezTo>
                <a:cubicBezTo>
                  <a:pt x="11368953" y="6198458"/>
                  <a:pt x="11368953" y="6198458"/>
                  <a:pt x="11368953" y="6198458"/>
                </a:cubicBezTo>
                <a:cubicBezTo>
                  <a:pt x="11364840" y="6202615"/>
                  <a:pt x="11360727" y="6210929"/>
                  <a:pt x="11358671" y="6217164"/>
                </a:cubicBezTo>
                <a:cubicBezTo>
                  <a:pt x="11358671" y="6219243"/>
                  <a:pt x="11358671" y="6219243"/>
                  <a:pt x="11358671" y="6219243"/>
                </a:cubicBezTo>
                <a:cubicBezTo>
                  <a:pt x="11366897" y="6233791"/>
                  <a:pt x="11379236" y="6246262"/>
                  <a:pt x="11395688" y="6256655"/>
                </a:cubicBezTo>
                <a:cubicBezTo>
                  <a:pt x="11393632" y="6258733"/>
                  <a:pt x="11387462" y="6273282"/>
                  <a:pt x="11387462" y="6275361"/>
                </a:cubicBezTo>
                <a:cubicBezTo>
                  <a:pt x="11368953" y="6271204"/>
                  <a:pt x="11350444" y="6271204"/>
                  <a:pt x="11336049" y="6275361"/>
                </a:cubicBezTo>
                <a:cubicBezTo>
                  <a:pt x="11333992" y="6275361"/>
                  <a:pt x="11333992" y="6275361"/>
                  <a:pt x="11333992" y="6275361"/>
                </a:cubicBezTo>
                <a:cubicBezTo>
                  <a:pt x="11333992" y="6277439"/>
                  <a:pt x="11333992" y="6277439"/>
                  <a:pt x="11333992" y="6277439"/>
                </a:cubicBezTo>
                <a:cubicBezTo>
                  <a:pt x="11331936" y="6283675"/>
                  <a:pt x="11329879" y="6291988"/>
                  <a:pt x="11327823" y="6298223"/>
                </a:cubicBezTo>
                <a:cubicBezTo>
                  <a:pt x="11329879" y="6300302"/>
                  <a:pt x="11329879" y="6300302"/>
                  <a:pt x="11329879" y="6300302"/>
                </a:cubicBezTo>
                <a:cubicBezTo>
                  <a:pt x="11340162" y="6310694"/>
                  <a:pt x="11356614" y="6321087"/>
                  <a:pt x="11373066" y="6325243"/>
                </a:cubicBezTo>
                <a:cubicBezTo>
                  <a:pt x="11373066" y="6327322"/>
                  <a:pt x="11371010" y="6346028"/>
                  <a:pt x="11371010" y="6348107"/>
                </a:cubicBezTo>
                <a:cubicBezTo>
                  <a:pt x="11352501" y="6348107"/>
                  <a:pt x="11333992" y="6352263"/>
                  <a:pt x="11321653" y="6360578"/>
                </a:cubicBezTo>
                <a:cubicBezTo>
                  <a:pt x="11319596" y="6360578"/>
                  <a:pt x="11319596" y="6360578"/>
                  <a:pt x="11319596" y="6360578"/>
                </a:cubicBezTo>
                <a:cubicBezTo>
                  <a:pt x="11319596" y="6362655"/>
                  <a:pt x="11319596" y="6362655"/>
                  <a:pt x="11319596" y="6362655"/>
                </a:cubicBezTo>
                <a:cubicBezTo>
                  <a:pt x="11319596" y="6364734"/>
                  <a:pt x="11319596" y="6368891"/>
                  <a:pt x="11319596" y="6373048"/>
                </a:cubicBezTo>
                <a:cubicBezTo>
                  <a:pt x="11319596" y="6377205"/>
                  <a:pt x="11319596" y="6381362"/>
                  <a:pt x="11319596" y="6383440"/>
                </a:cubicBezTo>
                <a:cubicBezTo>
                  <a:pt x="11319596" y="6385519"/>
                  <a:pt x="11319596" y="6385519"/>
                  <a:pt x="11319596" y="6385519"/>
                </a:cubicBezTo>
                <a:cubicBezTo>
                  <a:pt x="11321653" y="6385519"/>
                  <a:pt x="11321653" y="6385519"/>
                  <a:pt x="11321653" y="6385519"/>
                </a:cubicBezTo>
                <a:cubicBezTo>
                  <a:pt x="11333992" y="6393833"/>
                  <a:pt x="11352501" y="6397990"/>
                  <a:pt x="11371010" y="6397990"/>
                </a:cubicBezTo>
                <a:cubicBezTo>
                  <a:pt x="11371010" y="6402146"/>
                  <a:pt x="11373066" y="6418774"/>
                  <a:pt x="11375123" y="6420852"/>
                </a:cubicBezTo>
                <a:cubicBezTo>
                  <a:pt x="11356614" y="6427087"/>
                  <a:pt x="11340162" y="6435401"/>
                  <a:pt x="11329879" y="6447872"/>
                </a:cubicBezTo>
                <a:cubicBezTo>
                  <a:pt x="11327823" y="6447872"/>
                  <a:pt x="11327823" y="6447872"/>
                  <a:pt x="11327823" y="6447872"/>
                </a:cubicBezTo>
                <a:cubicBezTo>
                  <a:pt x="11327823" y="6449951"/>
                  <a:pt x="11327823" y="6449951"/>
                  <a:pt x="11327823" y="6449951"/>
                </a:cubicBezTo>
                <a:cubicBezTo>
                  <a:pt x="11329879" y="6456186"/>
                  <a:pt x="11331936" y="6464500"/>
                  <a:pt x="11333992" y="6470736"/>
                </a:cubicBezTo>
                <a:cubicBezTo>
                  <a:pt x="11336049" y="6470736"/>
                  <a:pt x="11336049" y="6470736"/>
                  <a:pt x="11336049" y="6470736"/>
                </a:cubicBezTo>
                <a:cubicBezTo>
                  <a:pt x="11350444" y="6476971"/>
                  <a:pt x="11371010" y="6474892"/>
                  <a:pt x="11387462" y="6470736"/>
                </a:cubicBezTo>
                <a:cubicBezTo>
                  <a:pt x="11387462" y="6472813"/>
                  <a:pt x="11395688" y="6489442"/>
                  <a:pt x="11395688" y="6491519"/>
                </a:cubicBezTo>
                <a:cubicBezTo>
                  <a:pt x="11381292" y="6499833"/>
                  <a:pt x="11366897" y="6514383"/>
                  <a:pt x="11358671" y="6528932"/>
                </a:cubicBezTo>
                <a:cubicBezTo>
                  <a:pt x="11358671" y="6531010"/>
                  <a:pt x="11358671" y="6531010"/>
                  <a:pt x="11358671" y="6531010"/>
                </a:cubicBezTo>
                <a:cubicBezTo>
                  <a:pt x="11360727" y="6535168"/>
                  <a:pt x="11366897" y="6543481"/>
                  <a:pt x="11371010" y="6549716"/>
                </a:cubicBezTo>
                <a:cubicBezTo>
                  <a:pt x="11387462" y="6549716"/>
                  <a:pt x="11405971" y="6545560"/>
                  <a:pt x="11422423" y="6535168"/>
                </a:cubicBezTo>
                <a:cubicBezTo>
                  <a:pt x="11422423" y="6537245"/>
                  <a:pt x="11432706" y="6551795"/>
                  <a:pt x="11434763" y="6553874"/>
                </a:cubicBezTo>
                <a:cubicBezTo>
                  <a:pt x="11422423" y="6566344"/>
                  <a:pt x="11412140" y="6582971"/>
                  <a:pt x="11408027" y="6599600"/>
                </a:cubicBezTo>
                <a:cubicBezTo>
                  <a:pt x="11410084" y="6601677"/>
                  <a:pt x="11410084" y="6601677"/>
                  <a:pt x="11410084" y="6601677"/>
                </a:cubicBezTo>
                <a:cubicBezTo>
                  <a:pt x="11412140" y="6605835"/>
                  <a:pt x="11420366" y="6612070"/>
                  <a:pt x="11424480" y="6616227"/>
                </a:cubicBezTo>
                <a:cubicBezTo>
                  <a:pt x="11426536" y="6616227"/>
                  <a:pt x="11426536" y="6616227"/>
                  <a:pt x="11426536" y="6616227"/>
                </a:cubicBezTo>
                <a:cubicBezTo>
                  <a:pt x="11440932" y="6612070"/>
                  <a:pt x="11457385" y="6603756"/>
                  <a:pt x="11471780" y="6589207"/>
                </a:cubicBezTo>
                <a:cubicBezTo>
                  <a:pt x="11473837" y="6591286"/>
                  <a:pt x="11486176" y="6601677"/>
                  <a:pt x="11488233" y="6603756"/>
                </a:cubicBezTo>
                <a:cubicBezTo>
                  <a:pt x="11480006" y="6620383"/>
                  <a:pt x="11475894" y="6637012"/>
                  <a:pt x="11475894" y="6653639"/>
                </a:cubicBezTo>
                <a:cubicBezTo>
                  <a:pt x="11475894" y="6653639"/>
                  <a:pt x="11475894" y="6655718"/>
                  <a:pt x="11475894" y="6655718"/>
                </a:cubicBezTo>
                <a:cubicBezTo>
                  <a:pt x="11480006" y="6659874"/>
                  <a:pt x="11488233" y="6664032"/>
                  <a:pt x="11494402" y="6666109"/>
                </a:cubicBezTo>
                <a:cubicBezTo>
                  <a:pt x="11494402" y="6668188"/>
                  <a:pt x="11494402" y="6668188"/>
                  <a:pt x="11494402" y="6668188"/>
                </a:cubicBezTo>
                <a:cubicBezTo>
                  <a:pt x="11496459" y="6666109"/>
                  <a:pt x="11496459" y="6666109"/>
                  <a:pt x="11496459" y="6666109"/>
                </a:cubicBezTo>
                <a:cubicBezTo>
                  <a:pt x="11510854" y="6657796"/>
                  <a:pt x="11523194" y="6645325"/>
                  <a:pt x="11533476" y="6628698"/>
                </a:cubicBezTo>
                <a:cubicBezTo>
                  <a:pt x="11535533" y="6630776"/>
                  <a:pt x="11549928" y="6637012"/>
                  <a:pt x="11551985" y="6637012"/>
                </a:cubicBezTo>
                <a:cubicBezTo>
                  <a:pt x="11549928" y="6645325"/>
                  <a:pt x="11549928" y="6655718"/>
                  <a:pt x="11549928" y="6664032"/>
                </a:cubicBezTo>
                <a:cubicBezTo>
                  <a:pt x="11549928" y="6672345"/>
                  <a:pt x="11549928" y="6682738"/>
                  <a:pt x="11551985" y="6688973"/>
                </a:cubicBezTo>
                <a:cubicBezTo>
                  <a:pt x="11551985" y="6691051"/>
                  <a:pt x="11551985" y="6691051"/>
                  <a:pt x="11551985" y="6691051"/>
                </a:cubicBezTo>
                <a:cubicBezTo>
                  <a:pt x="11554042" y="6691051"/>
                  <a:pt x="11554042" y="6691051"/>
                  <a:pt x="11554042" y="6691051"/>
                </a:cubicBezTo>
                <a:cubicBezTo>
                  <a:pt x="11558155" y="6693130"/>
                  <a:pt x="11568437" y="6695208"/>
                  <a:pt x="11574607" y="6697286"/>
                </a:cubicBezTo>
                <a:cubicBezTo>
                  <a:pt x="11576663" y="6697286"/>
                  <a:pt x="11576663" y="6697286"/>
                  <a:pt x="11576663" y="6697286"/>
                </a:cubicBezTo>
                <a:cubicBezTo>
                  <a:pt x="11586946" y="6684816"/>
                  <a:pt x="11597229" y="6668188"/>
                  <a:pt x="11601342" y="6651561"/>
                </a:cubicBezTo>
                <a:cubicBezTo>
                  <a:pt x="11603398" y="6651561"/>
                  <a:pt x="11621907" y="6653639"/>
                  <a:pt x="11623964" y="6653639"/>
                </a:cubicBezTo>
                <a:cubicBezTo>
                  <a:pt x="11623964" y="6672345"/>
                  <a:pt x="11628077" y="6691051"/>
                  <a:pt x="11636303" y="6705600"/>
                </a:cubicBezTo>
                <a:cubicBezTo>
                  <a:pt x="11638359" y="6705600"/>
                  <a:pt x="11638359" y="6705600"/>
                  <a:pt x="11638359" y="6705600"/>
                </a:cubicBezTo>
                <a:cubicBezTo>
                  <a:pt x="11644529" y="6705600"/>
                  <a:pt x="11654812" y="6705600"/>
                  <a:pt x="11658925" y="6705600"/>
                </a:cubicBezTo>
                <a:cubicBezTo>
                  <a:pt x="11660982" y="6705600"/>
                  <a:pt x="11660982" y="6705600"/>
                  <a:pt x="11660982" y="6705600"/>
                </a:cubicBezTo>
                <a:cubicBezTo>
                  <a:pt x="11669208" y="6691051"/>
                  <a:pt x="11673321" y="6672345"/>
                  <a:pt x="11675378" y="6653639"/>
                </a:cubicBezTo>
                <a:cubicBezTo>
                  <a:pt x="11677434" y="6653639"/>
                  <a:pt x="11693886" y="6651561"/>
                  <a:pt x="11695943" y="6651561"/>
                </a:cubicBezTo>
                <a:cubicBezTo>
                  <a:pt x="11700056" y="6668188"/>
                  <a:pt x="11710338" y="6684816"/>
                  <a:pt x="11722678" y="6697286"/>
                </a:cubicBezTo>
                <a:cubicBezTo>
                  <a:pt x="11728847" y="6695208"/>
                  <a:pt x="11739130" y="6693130"/>
                  <a:pt x="11743243" y="6691051"/>
                </a:cubicBezTo>
                <a:cubicBezTo>
                  <a:pt x="11745300" y="6691051"/>
                  <a:pt x="11745300" y="6691051"/>
                  <a:pt x="11745300" y="6691051"/>
                </a:cubicBezTo>
                <a:cubicBezTo>
                  <a:pt x="11747356" y="6682738"/>
                  <a:pt x="11747356" y="6672345"/>
                  <a:pt x="11747356" y="6664032"/>
                </a:cubicBezTo>
                <a:cubicBezTo>
                  <a:pt x="11747356" y="6655718"/>
                  <a:pt x="11747356" y="6645325"/>
                  <a:pt x="11745300" y="6637012"/>
                </a:cubicBezTo>
                <a:cubicBezTo>
                  <a:pt x="11747356" y="6637012"/>
                  <a:pt x="11763808" y="6630776"/>
                  <a:pt x="11765865" y="6628698"/>
                </a:cubicBezTo>
                <a:cubicBezTo>
                  <a:pt x="11774091" y="6645325"/>
                  <a:pt x="11788487" y="6657796"/>
                  <a:pt x="11802882" y="6666109"/>
                </a:cubicBezTo>
                <a:cubicBezTo>
                  <a:pt x="11809052" y="6664032"/>
                  <a:pt x="11817278" y="6659874"/>
                  <a:pt x="11821391" y="6655718"/>
                </a:cubicBezTo>
                <a:cubicBezTo>
                  <a:pt x="11823448" y="6653639"/>
                  <a:pt x="11823448" y="6653639"/>
                  <a:pt x="11823448" y="6653639"/>
                </a:cubicBezTo>
                <a:cubicBezTo>
                  <a:pt x="11823448" y="6653639"/>
                  <a:pt x="11823448" y="6653639"/>
                  <a:pt x="11823448" y="6651561"/>
                </a:cubicBezTo>
                <a:cubicBezTo>
                  <a:pt x="11823448" y="6637012"/>
                  <a:pt x="11817278" y="6618306"/>
                  <a:pt x="11809052" y="6603756"/>
                </a:cubicBezTo>
                <a:cubicBezTo>
                  <a:pt x="11811108" y="6601677"/>
                  <a:pt x="11823448" y="6591286"/>
                  <a:pt x="11825504" y="6589207"/>
                </a:cubicBezTo>
                <a:cubicBezTo>
                  <a:pt x="11839900" y="6601677"/>
                  <a:pt x="11856352" y="6612070"/>
                  <a:pt x="11870748" y="6616227"/>
                </a:cubicBezTo>
                <a:cubicBezTo>
                  <a:pt x="11872805" y="6616227"/>
                  <a:pt x="11872805" y="6616227"/>
                  <a:pt x="11872805" y="6616227"/>
                </a:cubicBezTo>
                <a:cubicBezTo>
                  <a:pt x="11876918" y="6612070"/>
                  <a:pt x="11885144" y="6605835"/>
                  <a:pt x="11887201" y="6599600"/>
                </a:cubicBezTo>
                <a:cubicBezTo>
                  <a:pt x="11889257" y="6599600"/>
                  <a:pt x="11889257" y="6599600"/>
                  <a:pt x="11889257" y="6599600"/>
                </a:cubicBezTo>
                <a:cubicBezTo>
                  <a:pt x="11885144" y="6582971"/>
                  <a:pt x="11874861" y="6566344"/>
                  <a:pt x="11862522" y="6553874"/>
                </a:cubicBezTo>
                <a:cubicBezTo>
                  <a:pt x="11864579" y="6551795"/>
                  <a:pt x="11874861" y="6537245"/>
                  <a:pt x="11874861" y="6535168"/>
                </a:cubicBezTo>
                <a:cubicBezTo>
                  <a:pt x="11891314" y="6543481"/>
                  <a:pt x="11909822" y="6549716"/>
                  <a:pt x="11926275" y="6549716"/>
                </a:cubicBezTo>
                <a:cubicBezTo>
                  <a:pt x="11928331" y="6547638"/>
                  <a:pt x="11928331" y="6547638"/>
                  <a:pt x="11928331" y="6547638"/>
                </a:cubicBezTo>
                <a:cubicBezTo>
                  <a:pt x="11930388" y="6543481"/>
                  <a:pt x="11936557" y="6535168"/>
                  <a:pt x="11938614" y="6528932"/>
                </a:cubicBezTo>
                <a:cubicBezTo>
                  <a:pt x="11938614" y="6526854"/>
                  <a:pt x="11938614" y="6526854"/>
                  <a:pt x="11938614" y="6526854"/>
                </a:cubicBezTo>
                <a:cubicBezTo>
                  <a:pt x="11930388" y="6514383"/>
                  <a:pt x="11915992" y="6499833"/>
                  <a:pt x="11901596" y="6491519"/>
                </a:cubicBezTo>
                <a:cubicBezTo>
                  <a:pt x="11901596" y="6487363"/>
                  <a:pt x="11909822" y="6472813"/>
                  <a:pt x="11909822" y="6470736"/>
                </a:cubicBezTo>
                <a:cubicBezTo>
                  <a:pt x="11926275" y="6474892"/>
                  <a:pt x="11944784" y="6474892"/>
                  <a:pt x="11961236" y="6470736"/>
                </a:cubicBezTo>
                <a:cubicBezTo>
                  <a:pt x="11963292" y="6470736"/>
                  <a:pt x="11963292" y="6470736"/>
                  <a:pt x="11963292" y="6470736"/>
                </a:cubicBezTo>
                <a:cubicBezTo>
                  <a:pt x="11965349" y="6464500"/>
                  <a:pt x="11967405" y="6456186"/>
                  <a:pt x="11967405" y="6449951"/>
                </a:cubicBezTo>
                <a:cubicBezTo>
                  <a:pt x="11967405" y="6447872"/>
                  <a:pt x="11967405" y="6447872"/>
                  <a:pt x="11967405" y="6447872"/>
                </a:cubicBezTo>
                <a:cubicBezTo>
                  <a:pt x="11957123" y="6435401"/>
                  <a:pt x="11940670" y="6427087"/>
                  <a:pt x="11922162" y="6420852"/>
                </a:cubicBezTo>
                <a:cubicBezTo>
                  <a:pt x="11924218" y="6418774"/>
                  <a:pt x="11926275" y="6402146"/>
                  <a:pt x="11926275" y="6400068"/>
                </a:cubicBezTo>
                <a:cubicBezTo>
                  <a:pt x="11944784" y="6400068"/>
                  <a:pt x="11963292" y="6393833"/>
                  <a:pt x="11975632" y="6385519"/>
                </a:cubicBezTo>
                <a:cubicBezTo>
                  <a:pt x="11977688" y="6385519"/>
                  <a:pt x="11977688" y="6385519"/>
                  <a:pt x="11977688" y="6385519"/>
                </a:cubicBezTo>
                <a:cubicBezTo>
                  <a:pt x="11977688" y="6381362"/>
                  <a:pt x="11977688" y="6377205"/>
                  <a:pt x="11977688" y="6373048"/>
                </a:cubicBezTo>
                <a:cubicBezTo>
                  <a:pt x="11977688" y="6370969"/>
                  <a:pt x="11977688" y="6366813"/>
                  <a:pt x="11977688" y="6362655"/>
                </a:cubicBezTo>
                <a:cubicBezTo>
                  <a:pt x="11975632" y="6362655"/>
                  <a:pt x="11975632" y="6362655"/>
                  <a:pt x="11975632" y="6362655"/>
                </a:cubicBezTo>
                <a:cubicBezTo>
                  <a:pt x="11963292" y="6354342"/>
                  <a:pt x="11944784" y="6348107"/>
                  <a:pt x="11926275" y="6348107"/>
                </a:cubicBezTo>
                <a:cubicBezTo>
                  <a:pt x="11926275" y="6346028"/>
                  <a:pt x="11924218" y="6329401"/>
                  <a:pt x="11924218" y="6327322"/>
                </a:cubicBezTo>
                <a:cubicBezTo>
                  <a:pt x="11940670" y="6321087"/>
                  <a:pt x="11957123" y="6312773"/>
                  <a:pt x="11967405" y="6300302"/>
                </a:cubicBezTo>
                <a:cubicBezTo>
                  <a:pt x="11969462" y="6300302"/>
                  <a:pt x="11969462" y="6300302"/>
                  <a:pt x="11969462" y="6300302"/>
                </a:cubicBezTo>
                <a:cubicBezTo>
                  <a:pt x="11969462" y="6298223"/>
                  <a:pt x="11969462" y="6298223"/>
                  <a:pt x="11969462" y="6298223"/>
                </a:cubicBezTo>
                <a:cubicBezTo>
                  <a:pt x="11967405" y="6291988"/>
                  <a:pt x="11965349" y="6283675"/>
                  <a:pt x="11963292" y="6277439"/>
                </a:cubicBezTo>
                <a:cubicBezTo>
                  <a:pt x="11961236" y="6277439"/>
                  <a:pt x="11961236" y="6277439"/>
                  <a:pt x="11961236" y="6277439"/>
                </a:cubicBezTo>
                <a:cubicBezTo>
                  <a:pt x="11946840" y="6271204"/>
                  <a:pt x="11928331" y="6273282"/>
                  <a:pt x="11909822" y="6277439"/>
                </a:cubicBezTo>
                <a:cubicBezTo>
                  <a:pt x="11909822" y="6275361"/>
                  <a:pt x="11903653" y="6258733"/>
                  <a:pt x="11901596" y="6256655"/>
                </a:cubicBezTo>
                <a:cubicBezTo>
                  <a:pt x="11918049" y="6248341"/>
                  <a:pt x="11930388" y="6233791"/>
                  <a:pt x="11938614" y="6219243"/>
                </a:cubicBezTo>
                <a:cubicBezTo>
                  <a:pt x="11938614" y="6217164"/>
                  <a:pt x="11938614" y="6217164"/>
                  <a:pt x="11938614" y="6217164"/>
                </a:cubicBezTo>
                <a:cubicBezTo>
                  <a:pt x="11936557" y="6213007"/>
                  <a:pt x="11932444" y="6204693"/>
                  <a:pt x="11928331" y="6198458"/>
                </a:cubicBezTo>
                <a:cubicBezTo>
                  <a:pt x="11926275" y="6198458"/>
                  <a:pt x="11926275" y="6198458"/>
                  <a:pt x="11926275" y="6198458"/>
                </a:cubicBezTo>
                <a:cubicBezTo>
                  <a:pt x="11909822" y="6198458"/>
                  <a:pt x="11891314" y="6202615"/>
                  <a:pt x="11876918" y="6210929"/>
                </a:cubicBezTo>
                <a:cubicBezTo>
                  <a:pt x="11874861" y="6210929"/>
                  <a:pt x="11864579" y="6196379"/>
                  <a:pt x="11862522" y="6194301"/>
                </a:cubicBezTo>
                <a:cubicBezTo>
                  <a:pt x="11874861" y="6181830"/>
                  <a:pt x="11885144" y="6165203"/>
                  <a:pt x="11889257" y="6148575"/>
                </a:cubicBezTo>
                <a:cubicBezTo>
                  <a:pt x="11889257" y="6146497"/>
                  <a:pt x="11889257" y="6146497"/>
                  <a:pt x="11889257" y="6146497"/>
                </a:cubicBezTo>
                <a:cubicBezTo>
                  <a:pt x="11885144" y="6142340"/>
                  <a:pt x="11878975" y="6136104"/>
                  <a:pt x="11872805" y="6131947"/>
                </a:cubicBezTo>
                <a:cubicBezTo>
                  <a:pt x="11856352" y="6136104"/>
                  <a:pt x="11839900" y="6144418"/>
                  <a:pt x="11827561" y="6156889"/>
                </a:cubicBezTo>
                <a:cubicBezTo>
                  <a:pt x="11825504" y="6156889"/>
                  <a:pt x="11811108" y="6146497"/>
                  <a:pt x="11809052" y="6144418"/>
                </a:cubicBezTo>
                <a:cubicBezTo>
                  <a:pt x="11819334" y="6127791"/>
                  <a:pt x="11823448" y="6111163"/>
                  <a:pt x="11823448" y="6094535"/>
                </a:cubicBezTo>
                <a:cubicBezTo>
                  <a:pt x="11823448" y="6094535"/>
                  <a:pt x="11823448" y="6092457"/>
                  <a:pt x="11823448" y="6092457"/>
                </a:cubicBezTo>
                <a:cubicBezTo>
                  <a:pt x="11817278" y="6088300"/>
                  <a:pt x="11809052" y="6084143"/>
                  <a:pt x="11804939" y="6082065"/>
                </a:cubicBezTo>
                <a:cubicBezTo>
                  <a:pt x="11802882" y="6079986"/>
                  <a:pt x="11802882" y="6079986"/>
                  <a:pt x="11802882" y="6079986"/>
                </a:cubicBezTo>
                <a:cubicBezTo>
                  <a:pt x="11802882" y="6082065"/>
                  <a:pt x="11802882" y="6082065"/>
                  <a:pt x="11802882" y="6082065"/>
                </a:cubicBezTo>
                <a:cubicBezTo>
                  <a:pt x="11788487" y="6088300"/>
                  <a:pt x="11776147" y="6102849"/>
                  <a:pt x="11765865" y="6117398"/>
                </a:cubicBezTo>
                <a:cubicBezTo>
                  <a:pt x="11763808" y="6117398"/>
                  <a:pt x="11747356" y="6111163"/>
                  <a:pt x="11745300" y="6109085"/>
                </a:cubicBezTo>
                <a:cubicBezTo>
                  <a:pt x="11747356" y="6100771"/>
                  <a:pt x="11749412" y="6092457"/>
                  <a:pt x="11749412" y="6082065"/>
                </a:cubicBezTo>
                <a:cubicBezTo>
                  <a:pt x="11749412" y="6073751"/>
                  <a:pt x="11747356" y="6065437"/>
                  <a:pt x="11745300" y="6057123"/>
                </a:cubicBezTo>
                <a:cubicBezTo>
                  <a:pt x="11745300" y="6055045"/>
                  <a:pt x="11745300" y="6055045"/>
                  <a:pt x="11745300" y="6055045"/>
                </a:cubicBezTo>
                <a:cubicBezTo>
                  <a:pt x="11743243" y="6055045"/>
                  <a:pt x="11743243" y="6055045"/>
                  <a:pt x="11743243" y="6055045"/>
                </a:cubicBezTo>
                <a:cubicBezTo>
                  <a:pt x="11739130" y="6052966"/>
                  <a:pt x="11730904" y="6050888"/>
                  <a:pt x="11722678" y="6050888"/>
                </a:cubicBezTo>
                <a:cubicBezTo>
                  <a:pt x="11710338" y="6061280"/>
                  <a:pt x="11700056" y="6077908"/>
                  <a:pt x="11695943" y="6096614"/>
                </a:cubicBezTo>
                <a:cubicBezTo>
                  <a:pt x="11693886" y="6094535"/>
                  <a:pt x="11677434" y="6092457"/>
                  <a:pt x="11673321" y="6092457"/>
                </a:cubicBezTo>
                <a:cubicBezTo>
                  <a:pt x="11673321" y="6075829"/>
                  <a:pt x="11669208" y="6057123"/>
                  <a:pt x="11660982" y="6042574"/>
                </a:cubicBezTo>
                <a:cubicBezTo>
                  <a:pt x="11658925" y="6042574"/>
                  <a:pt x="11658925" y="6042574"/>
                  <a:pt x="11658925" y="6042574"/>
                </a:cubicBezTo>
                <a:cubicBezTo>
                  <a:pt x="11652756" y="6040495"/>
                  <a:pt x="11644529" y="6040495"/>
                  <a:pt x="11638359" y="6042574"/>
                </a:cubicBezTo>
                <a:cubicBezTo>
                  <a:pt x="11636303" y="6042574"/>
                  <a:pt x="11636303" y="6042574"/>
                  <a:pt x="11636303" y="6042574"/>
                </a:cubicBezTo>
                <a:close/>
                <a:moveTo>
                  <a:pt x="0" y="0"/>
                </a:moveTo>
                <a:lnTo>
                  <a:pt x="12192000" y="0"/>
                </a:lnTo>
                <a:lnTo>
                  <a:pt x="12192000" y="6858000"/>
                </a:lnTo>
                <a:lnTo>
                  <a:pt x="4539049" y="6858000"/>
                </a:lnTo>
                <a:lnTo>
                  <a:pt x="0" y="6858000"/>
                </a:lnTo>
                <a:lnTo>
                  <a:pt x="0" y="6273113"/>
                </a:lnTo>
                <a:close/>
              </a:path>
            </a:pathLst>
          </a:custGeom>
        </p:spPr>
        <p:txBody>
          <a:bodyPr wrap="square">
            <a:noAutofit/>
          </a:bodyPr>
          <a:lstStyle/>
          <a:p>
            <a:endParaRPr lang="en-US"/>
          </a:p>
        </p:txBody>
      </p:sp>
      <p:sp>
        <p:nvSpPr>
          <p:cNvPr id="8" name="Text Placeholder 7">
            <a:extLst>
              <a:ext uri="{FF2B5EF4-FFF2-40B4-BE49-F238E27FC236}">
                <a16:creationId xmlns:a16="http://schemas.microsoft.com/office/drawing/2014/main" id="{B5A16267-4880-4253-B86A-25B0E5E87384}"/>
              </a:ext>
            </a:extLst>
          </p:cNvPr>
          <p:cNvSpPr>
            <a:spLocks noGrp="1"/>
          </p:cNvSpPr>
          <p:nvPr>
            <p:ph type="body" sz="quarter" idx="17" hasCustomPrompt="1"/>
          </p:nvPr>
        </p:nvSpPr>
        <p:spPr>
          <a:xfrm>
            <a:off x="0" y="0"/>
            <a:ext cx="12192000" cy="6858000"/>
          </a:xfrm>
          <a:custGeom>
            <a:avLst/>
            <a:gdLst>
              <a:gd name="connsiteX0" fmla="*/ 11603402 w 12192000"/>
              <a:gd name="connsiteY0" fmla="*/ 6448102 h 6858000"/>
              <a:gd name="connsiteX1" fmla="*/ 11613605 w 12192000"/>
              <a:gd name="connsiteY1" fmla="*/ 6448102 h 6858000"/>
              <a:gd name="connsiteX2" fmla="*/ 11617686 w 12192000"/>
              <a:gd name="connsiteY2" fmla="*/ 6456440 h 6858000"/>
              <a:gd name="connsiteX3" fmla="*/ 11623808 w 12192000"/>
              <a:gd name="connsiteY3" fmla="*/ 6558584 h 6858000"/>
              <a:gd name="connsiteX4" fmla="*/ 11621767 w 12192000"/>
              <a:gd name="connsiteY4" fmla="*/ 6569006 h 6858000"/>
              <a:gd name="connsiteX5" fmla="*/ 11615645 w 12192000"/>
              <a:gd name="connsiteY5" fmla="*/ 6569006 h 6858000"/>
              <a:gd name="connsiteX6" fmla="*/ 11509533 w 12192000"/>
              <a:gd name="connsiteY6" fmla="*/ 6506470 h 6858000"/>
              <a:gd name="connsiteX7" fmla="*/ 11505451 w 12192000"/>
              <a:gd name="connsiteY7" fmla="*/ 6500217 h 6858000"/>
              <a:gd name="connsiteX8" fmla="*/ 11505451 w 12192000"/>
              <a:gd name="connsiteY8" fmla="*/ 6498131 h 6858000"/>
              <a:gd name="connsiteX9" fmla="*/ 11511573 w 12192000"/>
              <a:gd name="connsiteY9" fmla="*/ 6493962 h 6858000"/>
              <a:gd name="connsiteX10" fmla="*/ 11603402 w 12192000"/>
              <a:gd name="connsiteY10" fmla="*/ 6448102 h 6858000"/>
              <a:gd name="connsiteX11" fmla="*/ 11686136 w 12192000"/>
              <a:gd name="connsiteY11" fmla="*/ 6446018 h 6858000"/>
              <a:gd name="connsiteX12" fmla="*/ 11696438 w 12192000"/>
              <a:gd name="connsiteY12" fmla="*/ 6446018 h 6858000"/>
              <a:gd name="connsiteX13" fmla="*/ 11787097 w 12192000"/>
              <a:gd name="connsiteY13" fmla="*/ 6491784 h 6858000"/>
              <a:gd name="connsiteX14" fmla="*/ 11795339 w 12192000"/>
              <a:gd name="connsiteY14" fmla="*/ 6498025 h 6858000"/>
              <a:gd name="connsiteX15" fmla="*/ 11791218 w 12192000"/>
              <a:gd name="connsiteY15" fmla="*/ 6504265 h 6858000"/>
              <a:gd name="connsiteX16" fmla="*/ 11684076 w 12192000"/>
              <a:gd name="connsiteY16" fmla="*/ 6566673 h 6858000"/>
              <a:gd name="connsiteX17" fmla="*/ 11675833 w 12192000"/>
              <a:gd name="connsiteY17" fmla="*/ 6566673 h 6858000"/>
              <a:gd name="connsiteX18" fmla="*/ 11673773 w 12192000"/>
              <a:gd name="connsiteY18" fmla="*/ 6558352 h 6858000"/>
              <a:gd name="connsiteX19" fmla="*/ 11682015 w 12192000"/>
              <a:gd name="connsiteY19" fmla="*/ 6454339 h 6858000"/>
              <a:gd name="connsiteX20" fmla="*/ 11686136 w 12192000"/>
              <a:gd name="connsiteY20" fmla="*/ 6446018 h 6858000"/>
              <a:gd name="connsiteX21" fmla="*/ 10868401 w 12192000"/>
              <a:gd name="connsiteY21" fmla="*/ 6406275 h 6858000"/>
              <a:gd name="connsiteX22" fmla="*/ 10868401 w 12192000"/>
              <a:gd name="connsiteY22" fmla="*/ 6449478 h 6858000"/>
              <a:gd name="connsiteX23" fmla="*/ 10820512 w 12192000"/>
              <a:gd name="connsiteY23" fmla="*/ 6457707 h 6858000"/>
              <a:gd name="connsiteX24" fmla="*/ 10801773 w 12192000"/>
              <a:gd name="connsiteY24" fmla="*/ 6433020 h 6858000"/>
              <a:gd name="connsiteX25" fmla="*/ 10826759 w 12192000"/>
              <a:gd name="connsiteY25" fmla="*/ 6408333 h 6858000"/>
              <a:gd name="connsiteX26" fmla="*/ 10518900 w 12192000"/>
              <a:gd name="connsiteY26" fmla="*/ 6336141 h 6858000"/>
              <a:gd name="connsiteX27" fmla="*/ 10559811 w 12192000"/>
              <a:gd name="connsiteY27" fmla="*/ 6396340 h 6858000"/>
              <a:gd name="connsiteX28" fmla="*/ 10518900 w 12192000"/>
              <a:gd name="connsiteY28" fmla="*/ 6456538 h 6858000"/>
              <a:gd name="connsiteX29" fmla="*/ 10477988 w 12192000"/>
              <a:gd name="connsiteY29" fmla="*/ 6396340 h 6858000"/>
              <a:gd name="connsiteX30" fmla="*/ 10518900 w 12192000"/>
              <a:gd name="connsiteY30" fmla="*/ 6336141 h 6858000"/>
              <a:gd name="connsiteX31" fmla="*/ 11673123 w 12192000"/>
              <a:gd name="connsiteY31" fmla="*/ 6327829 h 6858000"/>
              <a:gd name="connsiteX32" fmla="*/ 11682116 w 12192000"/>
              <a:gd name="connsiteY32" fmla="*/ 6328868 h 6858000"/>
              <a:gd name="connsiteX33" fmla="*/ 11708840 w 12192000"/>
              <a:gd name="connsiteY33" fmla="*/ 6380819 h 6858000"/>
              <a:gd name="connsiteX34" fmla="*/ 11649226 w 12192000"/>
              <a:gd name="connsiteY34" fmla="*/ 6439004 h 6858000"/>
              <a:gd name="connsiteX35" fmla="*/ 11589612 w 12192000"/>
              <a:gd name="connsiteY35" fmla="*/ 6380819 h 6858000"/>
              <a:gd name="connsiteX36" fmla="*/ 11616336 w 12192000"/>
              <a:gd name="connsiteY36" fmla="*/ 6330947 h 6858000"/>
              <a:gd name="connsiteX37" fmla="*/ 11632781 w 12192000"/>
              <a:gd name="connsiteY37" fmla="*/ 6333024 h 6858000"/>
              <a:gd name="connsiteX38" fmla="*/ 11630725 w 12192000"/>
              <a:gd name="connsiteY38" fmla="*/ 6349649 h 6858000"/>
              <a:gd name="connsiteX39" fmla="*/ 11614280 w 12192000"/>
              <a:gd name="connsiteY39" fmla="*/ 6380819 h 6858000"/>
              <a:gd name="connsiteX40" fmla="*/ 11649226 w 12192000"/>
              <a:gd name="connsiteY40" fmla="*/ 6416146 h 6858000"/>
              <a:gd name="connsiteX41" fmla="*/ 11684172 w 12192000"/>
              <a:gd name="connsiteY41" fmla="*/ 6380819 h 6858000"/>
              <a:gd name="connsiteX42" fmla="*/ 11667727 w 12192000"/>
              <a:gd name="connsiteY42" fmla="*/ 6349649 h 6858000"/>
              <a:gd name="connsiteX43" fmla="*/ 11665671 w 12192000"/>
              <a:gd name="connsiteY43" fmla="*/ 6333024 h 6858000"/>
              <a:gd name="connsiteX44" fmla="*/ 11673123 w 12192000"/>
              <a:gd name="connsiteY44" fmla="*/ 6327829 h 6858000"/>
              <a:gd name="connsiteX45" fmla="*/ 11822057 w 12192000"/>
              <a:gd name="connsiteY45" fmla="*/ 6312763 h 6858000"/>
              <a:gd name="connsiteX46" fmla="*/ 11826190 w 12192000"/>
              <a:gd name="connsiteY46" fmla="*/ 6318992 h 6858000"/>
              <a:gd name="connsiteX47" fmla="*/ 11826190 w 12192000"/>
              <a:gd name="connsiteY47" fmla="*/ 6443559 h 6858000"/>
              <a:gd name="connsiteX48" fmla="*/ 11822057 w 12192000"/>
              <a:gd name="connsiteY48" fmla="*/ 6449787 h 6858000"/>
              <a:gd name="connsiteX49" fmla="*/ 11813791 w 12192000"/>
              <a:gd name="connsiteY49" fmla="*/ 6447711 h 6858000"/>
              <a:gd name="connsiteX50" fmla="*/ 11729066 w 12192000"/>
              <a:gd name="connsiteY50" fmla="*/ 6389579 h 6858000"/>
              <a:gd name="connsiteX51" fmla="*/ 11722867 w 12192000"/>
              <a:gd name="connsiteY51" fmla="*/ 6381275 h 6858000"/>
              <a:gd name="connsiteX52" fmla="*/ 11729066 w 12192000"/>
              <a:gd name="connsiteY52" fmla="*/ 6372971 h 6858000"/>
              <a:gd name="connsiteX53" fmla="*/ 11813791 w 12192000"/>
              <a:gd name="connsiteY53" fmla="*/ 6314840 h 6858000"/>
              <a:gd name="connsiteX54" fmla="*/ 11822057 w 12192000"/>
              <a:gd name="connsiteY54" fmla="*/ 6312763 h 6858000"/>
              <a:gd name="connsiteX55" fmla="*/ 11476229 w 12192000"/>
              <a:gd name="connsiteY55" fmla="*/ 6312763 h 6858000"/>
              <a:gd name="connsiteX56" fmla="*/ 11484412 w 12192000"/>
              <a:gd name="connsiteY56" fmla="*/ 6316915 h 6858000"/>
              <a:gd name="connsiteX57" fmla="*/ 11568280 w 12192000"/>
              <a:gd name="connsiteY57" fmla="*/ 6372971 h 6858000"/>
              <a:gd name="connsiteX58" fmla="*/ 11574417 w 12192000"/>
              <a:gd name="connsiteY58" fmla="*/ 6381275 h 6858000"/>
              <a:gd name="connsiteX59" fmla="*/ 11568280 w 12192000"/>
              <a:gd name="connsiteY59" fmla="*/ 6389579 h 6858000"/>
              <a:gd name="connsiteX60" fmla="*/ 11484412 w 12192000"/>
              <a:gd name="connsiteY60" fmla="*/ 6447711 h 6858000"/>
              <a:gd name="connsiteX61" fmla="*/ 11476229 w 12192000"/>
              <a:gd name="connsiteY61" fmla="*/ 6449787 h 6858000"/>
              <a:gd name="connsiteX62" fmla="*/ 11472138 w 12192000"/>
              <a:gd name="connsiteY62" fmla="*/ 6443559 h 6858000"/>
              <a:gd name="connsiteX63" fmla="*/ 11472138 w 12192000"/>
              <a:gd name="connsiteY63" fmla="*/ 6318992 h 6858000"/>
              <a:gd name="connsiteX64" fmla="*/ 11476229 w 12192000"/>
              <a:gd name="connsiteY64" fmla="*/ 6312763 h 6858000"/>
              <a:gd name="connsiteX65" fmla="*/ 11088184 w 12192000"/>
              <a:gd name="connsiteY65" fmla="*/ 6302243 h 6858000"/>
              <a:gd name="connsiteX66" fmla="*/ 11082024 w 12192000"/>
              <a:gd name="connsiteY66" fmla="*/ 6304321 h 6858000"/>
              <a:gd name="connsiteX67" fmla="*/ 11079972 w 12192000"/>
              <a:gd name="connsiteY67" fmla="*/ 6310551 h 6858000"/>
              <a:gd name="connsiteX68" fmla="*/ 11121033 w 12192000"/>
              <a:gd name="connsiteY68" fmla="*/ 6468402 h 6858000"/>
              <a:gd name="connsiteX69" fmla="*/ 11145670 w 12192000"/>
              <a:gd name="connsiteY69" fmla="*/ 6489171 h 6858000"/>
              <a:gd name="connsiteX70" fmla="*/ 11153882 w 12192000"/>
              <a:gd name="connsiteY70" fmla="*/ 6489171 h 6858000"/>
              <a:gd name="connsiteX71" fmla="*/ 11149776 w 12192000"/>
              <a:gd name="connsiteY71" fmla="*/ 6497479 h 6858000"/>
              <a:gd name="connsiteX72" fmla="*/ 11149776 w 12192000"/>
              <a:gd name="connsiteY72" fmla="*/ 6499556 h 6858000"/>
              <a:gd name="connsiteX73" fmla="*/ 11125139 w 12192000"/>
              <a:gd name="connsiteY73" fmla="*/ 6518249 h 6858000"/>
              <a:gd name="connsiteX74" fmla="*/ 11090237 w 12192000"/>
              <a:gd name="connsiteY74" fmla="*/ 6516172 h 6858000"/>
              <a:gd name="connsiteX75" fmla="*/ 11084078 w 12192000"/>
              <a:gd name="connsiteY75" fmla="*/ 6518249 h 6858000"/>
              <a:gd name="connsiteX76" fmla="*/ 11082024 w 12192000"/>
              <a:gd name="connsiteY76" fmla="*/ 6522403 h 6858000"/>
              <a:gd name="connsiteX77" fmla="*/ 11082024 w 12192000"/>
              <a:gd name="connsiteY77" fmla="*/ 6541096 h 6858000"/>
              <a:gd name="connsiteX78" fmla="*/ 11088184 w 12192000"/>
              <a:gd name="connsiteY78" fmla="*/ 6547327 h 6858000"/>
              <a:gd name="connsiteX79" fmla="*/ 11135404 w 12192000"/>
              <a:gd name="connsiteY79" fmla="*/ 6553557 h 6858000"/>
              <a:gd name="connsiteX80" fmla="*/ 11137458 w 12192000"/>
              <a:gd name="connsiteY80" fmla="*/ 6553557 h 6858000"/>
              <a:gd name="connsiteX81" fmla="*/ 11190838 w 12192000"/>
              <a:gd name="connsiteY81" fmla="*/ 6501633 h 6858000"/>
              <a:gd name="connsiteX82" fmla="*/ 11223687 w 12192000"/>
              <a:gd name="connsiteY82" fmla="*/ 6372861 h 6858000"/>
              <a:gd name="connsiteX83" fmla="*/ 11236005 w 12192000"/>
              <a:gd name="connsiteY83" fmla="*/ 6331321 h 6858000"/>
              <a:gd name="connsiteX84" fmla="*/ 11240111 w 12192000"/>
              <a:gd name="connsiteY84" fmla="*/ 6310551 h 6858000"/>
              <a:gd name="connsiteX85" fmla="*/ 11238058 w 12192000"/>
              <a:gd name="connsiteY85" fmla="*/ 6304321 h 6858000"/>
              <a:gd name="connsiteX86" fmla="*/ 11233952 w 12192000"/>
              <a:gd name="connsiteY86" fmla="*/ 6302243 h 6858000"/>
              <a:gd name="connsiteX87" fmla="*/ 11205209 w 12192000"/>
              <a:gd name="connsiteY87" fmla="*/ 6302243 h 6858000"/>
              <a:gd name="connsiteX88" fmla="*/ 11199050 w 12192000"/>
              <a:gd name="connsiteY88" fmla="*/ 6306398 h 6858000"/>
              <a:gd name="connsiteX89" fmla="*/ 11162094 w 12192000"/>
              <a:gd name="connsiteY89" fmla="*/ 6447632 h 6858000"/>
              <a:gd name="connsiteX90" fmla="*/ 11160041 w 12192000"/>
              <a:gd name="connsiteY90" fmla="*/ 6447632 h 6858000"/>
              <a:gd name="connsiteX91" fmla="*/ 11121033 w 12192000"/>
              <a:gd name="connsiteY91" fmla="*/ 6306398 h 6858000"/>
              <a:gd name="connsiteX92" fmla="*/ 11114874 w 12192000"/>
              <a:gd name="connsiteY92" fmla="*/ 6302243 h 6858000"/>
              <a:gd name="connsiteX93" fmla="*/ 11088184 w 12192000"/>
              <a:gd name="connsiteY93" fmla="*/ 6302243 h 6858000"/>
              <a:gd name="connsiteX94" fmla="*/ 11048412 w 12192000"/>
              <a:gd name="connsiteY94" fmla="*/ 6299906 h 6858000"/>
              <a:gd name="connsiteX95" fmla="*/ 10999317 w 12192000"/>
              <a:gd name="connsiteY95" fmla="*/ 6320715 h 6858000"/>
              <a:gd name="connsiteX96" fmla="*/ 10999317 w 12192000"/>
              <a:gd name="connsiteY96" fmla="*/ 6308230 h 6858000"/>
              <a:gd name="connsiteX97" fmla="*/ 10993181 w 12192000"/>
              <a:gd name="connsiteY97" fmla="*/ 6301987 h 6858000"/>
              <a:gd name="connsiteX98" fmla="*/ 10964542 w 12192000"/>
              <a:gd name="connsiteY98" fmla="*/ 6301987 h 6858000"/>
              <a:gd name="connsiteX99" fmla="*/ 10958406 w 12192000"/>
              <a:gd name="connsiteY99" fmla="*/ 6308230 h 6858000"/>
              <a:gd name="connsiteX100" fmla="*/ 10958406 w 12192000"/>
              <a:gd name="connsiteY100" fmla="*/ 6483025 h 6858000"/>
              <a:gd name="connsiteX101" fmla="*/ 10964542 w 12192000"/>
              <a:gd name="connsiteY101" fmla="*/ 6489268 h 6858000"/>
              <a:gd name="connsiteX102" fmla="*/ 10993181 w 12192000"/>
              <a:gd name="connsiteY102" fmla="*/ 6489268 h 6858000"/>
              <a:gd name="connsiteX103" fmla="*/ 10999317 w 12192000"/>
              <a:gd name="connsiteY103" fmla="*/ 6483025 h 6858000"/>
              <a:gd name="connsiteX104" fmla="*/ 10999317 w 12192000"/>
              <a:gd name="connsiteY104" fmla="*/ 6362333 h 6858000"/>
              <a:gd name="connsiteX105" fmla="*/ 11050457 w 12192000"/>
              <a:gd name="connsiteY105" fmla="*/ 6339443 h 6858000"/>
              <a:gd name="connsiteX106" fmla="*/ 11056594 w 12192000"/>
              <a:gd name="connsiteY106" fmla="*/ 6333200 h 6858000"/>
              <a:gd name="connsiteX107" fmla="*/ 11056594 w 12192000"/>
              <a:gd name="connsiteY107" fmla="*/ 6306149 h 6858000"/>
              <a:gd name="connsiteX108" fmla="*/ 11054548 w 12192000"/>
              <a:gd name="connsiteY108" fmla="*/ 6301987 h 6858000"/>
              <a:gd name="connsiteX109" fmla="*/ 11048412 w 12192000"/>
              <a:gd name="connsiteY109" fmla="*/ 6299906 h 6858000"/>
              <a:gd name="connsiteX110" fmla="*/ 10847504 w 12192000"/>
              <a:gd name="connsiteY110" fmla="*/ 6296399 h 6858000"/>
              <a:gd name="connsiteX111" fmla="*/ 10777148 w 12192000"/>
              <a:gd name="connsiteY111" fmla="*/ 6304717 h 6858000"/>
              <a:gd name="connsiteX112" fmla="*/ 10770940 w 12192000"/>
              <a:gd name="connsiteY112" fmla="*/ 6310955 h 6858000"/>
              <a:gd name="connsiteX113" fmla="*/ 10773009 w 12192000"/>
              <a:gd name="connsiteY113" fmla="*/ 6335908 h 6858000"/>
              <a:gd name="connsiteX114" fmla="*/ 10775079 w 12192000"/>
              <a:gd name="connsiteY114" fmla="*/ 6340067 h 6858000"/>
              <a:gd name="connsiteX115" fmla="*/ 10779217 w 12192000"/>
              <a:gd name="connsiteY115" fmla="*/ 6342146 h 6858000"/>
              <a:gd name="connsiteX116" fmla="*/ 10845434 w 12192000"/>
              <a:gd name="connsiteY116" fmla="*/ 6337987 h 6858000"/>
              <a:gd name="connsiteX117" fmla="*/ 10868196 w 12192000"/>
              <a:gd name="connsiteY117" fmla="*/ 6360861 h 6858000"/>
              <a:gd name="connsiteX118" fmla="*/ 10868196 w 12192000"/>
              <a:gd name="connsiteY118" fmla="*/ 6373337 h 6858000"/>
              <a:gd name="connsiteX119" fmla="*/ 10822672 w 12192000"/>
              <a:gd name="connsiteY119" fmla="*/ 6377496 h 6858000"/>
              <a:gd name="connsiteX120" fmla="*/ 10758524 w 12192000"/>
              <a:gd name="connsiteY120" fmla="*/ 6433640 h 6858000"/>
              <a:gd name="connsiteX121" fmla="*/ 10814395 w 12192000"/>
              <a:gd name="connsiteY121" fmla="*/ 6493943 h 6858000"/>
              <a:gd name="connsiteX122" fmla="*/ 10874404 w 12192000"/>
              <a:gd name="connsiteY122" fmla="*/ 6481467 h 6858000"/>
              <a:gd name="connsiteX123" fmla="*/ 10903374 w 12192000"/>
              <a:gd name="connsiteY123" fmla="*/ 6493943 h 6858000"/>
              <a:gd name="connsiteX124" fmla="*/ 10909582 w 12192000"/>
              <a:gd name="connsiteY124" fmla="*/ 6491864 h 6858000"/>
              <a:gd name="connsiteX125" fmla="*/ 10911651 w 12192000"/>
              <a:gd name="connsiteY125" fmla="*/ 6485626 h 6858000"/>
              <a:gd name="connsiteX126" fmla="*/ 10911651 w 12192000"/>
              <a:gd name="connsiteY126" fmla="*/ 6360861 h 6858000"/>
              <a:gd name="connsiteX127" fmla="*/ 10847504 w 12192000"/>
              <a:gd name="connsiteY127" fmla="*/ 6296399 h 6858000"/>
              <a:gd name="connsiteX128" fmla="*/ 10518899 w 12192000"/>
              <a:gd name="connsiteY128" fmla="*/ 6296399 h 6858000"/>
              <a:gd name="connsiteX129" fmla="*/ 10434738 w 12192000"/>
              <a:gd name="connsiteY129" fmla="*/ 6395171 h 6858000"/>
              <a:gd name="connsiteX130" fmla="*/ 10518899 w 12192000"/>
              <a:gd name="connsiteY130" fmla="*/ 6493943 h 6858000"/>
              <a:gd name="connsiteX131" fmla="*/ 10603060 w 12192000"/>
              <a:gd name="connsiteY131" fmla="*/ 6395171 h 6858000"/>
              <a:gd name="connsiteX132" fmla="*/ 10518899 w 12192000"/>
              <a:gd name="connsiteY132" fmla="*/ 6296399 h 6858000"/>
              <a:gd name="connsiteX133" fmla="*/ 10302945 w 12192000"/>
              <a:gd name="connsiteY133" fmla="*/ 6270683 h 6858000"/>
              <a:gd name="connsiteX134" fmla="*/ 10319310 w 12192000"/>
              <a:gd name="connsiteY134" fmla="*/ 6270683 h 6858000"/>
              <a:gd name="connsiteX135" fmla="*/ 10362267 w 12192000"/>
              <a:gd name="connsiteY135" fmla="*/ 6310425 h 6858000"/>
              <a:gd name="connsiteX136" fmla="*/ 10317264 w 12192000"/>
              <a:gd name="connsiteY136" fmla="*/ 6348076 h 6858000"/>
              <a:gd name="connsiteX137" fmla="*/ 10272261 w 12192000"/>
              <a:gd name="connsiteY137" fmla="*/ 6348076 h 6858000"/>
              <a:gd name="connsiteX138" fmla="*/ 10272261 w 12192000"/>
              <a:gd name="connsiteY138" fmla="*/ 6272775 h 6858000"/>
              <a:gd name="connsiteX139" fmla="*/ 10302945 w 12192000"/>
              <a:gd name="connsiteY139" fmla="*/ 6270683 h 6858000"/>
              <a:gd name="connsiteX140" fmla="*/ 10679182 w 12192000"/>
              <a:gd name="connsiteY140" fmla="*/ 6258994 h 6858000"/>
              <a:gd name="connsiteX141" fmla="*/ 10650472 w 12192000"/>
              <a:gd name="connsiteY141" fmla="*/ 6265238 h 6858000"/>
              <a:gd name="connsiteX142" fmla="*/ 10644320 w 12192000"/>
              <a:gd name="connsiteY142" fmla="*/ 6271482 h 6858000"/>
              <a:gd name="connsiteX143" fmla="*/ 10644320 w 12192000"/>
              <a:gd name="connsiteY143" fmla="*/ 6302704 h 6858000"/>
              <a:gd name="connsiteX144" fmla="*/ 10627914 w 12192000"/>
              <a:gd name="connsiteY144" fmla="*/ 6302704 h 6858000"/>
              <a:gd name="connsiteX145" fmla="*/ 10621762 w 12192000"/>
              <a:gd name="connsiteY145" fmla="*/ 6308949 h 6858000"/>
              <a:gd name="connsiteX146" fmla="*/ 10621762 w 12192000"/>
              <a:gd name="connsiteY146" fmla="*/ 6333927 h 6858000"/>
              <a:gd name="connsiteX147" fmla="*/ 10627914 w 12192000"/>
              <a:gd name="connsiteY147" fmla="*/ 6340171 h 6858000"/>
              <a:gd name="connsiteX148" fmla="*/ 10644320 w 12192000"/>
              <a:gd name="connsiteY148" fmla="*/ 6340171 h 6858000"/>
              <a:gd name="connsiteX149" fmla="*/ 10644320 w 12192000"/>
              <a:gd name="connsiteY149" fmla="*/ 6423430 h 6858000"/>
              <a:gd name="connsiteX150" fmla="*/ 10699689 w 12192000"/>
              <a:gd name="connsiteY150" fmla="*/ 6496281 h 6858000"/>
              <a:gd name="connsiteX151" fmla="*/ 10732500 w 12192000"/>
              <a:gd name="connsiteY151" fmla="*/ 6492118 h 6858000"/>
              <a:gd name="connsiteX152" fmla="*/ 10738652 w 12192000"/>
              <a:gd name="connsiteY152" fmla="*/ 6483792 h 6858000"/>
              <a:gd name="connsiteX153" fmla="*/ 10736602 w 12192000"/>
              <a:gd name="connsiteY153" fmla="*/ 6460896 h 6858000"/>
              <a:gd name="connsiteX154" fmla="*/ 10730449 w 12192000"/>
              <a:gd name="connsiteY154" fmla="*/ 6452570 h 6858000"/>
              <a:gd name="connsiteX155" fmla="*/ 10705841 w 12192000"/>
              <a:gd name="connsiteY155" fmla="*/ 6454652 h 6858000"/>
              <a:gd name="connsiteX156" fmla="*/ 10687385 w 12192000"/>
              <a:gd name="connsiteY156" fmla="*/ 6417185 h 6858000"/>
              <a:gd name="connsiteX157" fmla="*/ 10687385 w 12192000"/>
              <a:gd name="connsiteY157" fmla="*/ 6340171 h 6858000"/>
              <a:gd name="connsiteX158" fmla="*/ 10730449 w 12192000"/>
              <a:gd name="connsiteY158" fmla="*/ 6340171 h 6858000"/>
              <a:gd name="connsiteX159" fmla="*/ 10736602 w 12192000"/>
              <a:gd name="connsiteY159" fmla="*/ 6333927 h 6858000"/>
              <a:gd name="connsiteX160" fmla="*/ 10736602 w 12192000"/>
              <a:gd name="connsiteY160" fmla="*/ 6308949 h 6858000"/>
              <a:gd name="connsiteX161" fmla="*/ 10730449 w 12192000"/>
              <a:gd name="connsiteY161" fmla="*/ 6302704 h 6858000"/>
              <a:gd name="connsiteX162" fmla="*/ 10687385 w 12192000"/>
              <a:gd name="connsiteY162" fmla="*/ 6302704 h 6858000"/>
              <a:gd name="connsiteX163" fmla="*/ 10687385 w 12192000"/>
              <a:gd name="connsiteY163" fmla="*/ 6265238 h 6858000"/>
              <a:gd name="connsiteX164" fmla="*/ 10685334 w 12192000"/>
              <a:gd name="connsiteY164" fmla="*/ 6258994 h 6858000"/>
              <a:gd name="connsiteX165" fmla="*/ 10679182 w 12192000"/>
              <a:gd name="connsiteY165" fmla="*/ 6258994 h 6858000"/>
              <a:gd name="connsiteX166" fmla="*/ 10313278 w 12192000"/>
              <a:gd name="connsiteY166" fmla="*/ 6229772 h 6858000"/>
              <a:gd name="connsiteX167" fmla="*/ 10232861 w 12192000"/>
              <a:gd name="connsiteY167" fmla="*/ 6233924 h 6858000"/>
              <a:gd name="connsiteX168" fmla="*/ 10226674 w 12192000"/>
              <a:gd name="connsiteY168" fmla="*/ 6242228 h 6858000"/>
              <a:gd name="connsiteX169" fmla="*/ 10226674 w 12192000"/>
              <a:gd name="connsiteY169" fmla="*/ 6483040 h 6858000"/>
              <a:gd name="connsiteX170" fmla="*/ 10234922 w 12192000"/>
              <a:gd name="connsiteY170" fmla="*/ 6489268 h 6858000"/>
              <a:gd name="connsiteX171" fmla="*/ 10263790 w 12192000"/>
              <a:gd name="connsiteY171" fmla="*/ 6489268 h 6858000"/>
              <a:gd name="connsiteX172" fmla="*/ 10272038 w 12192000"/>
              <a:gd name="connsiteY172" fmla="*/ 6483040 h 6858000"/>
              <a:gd name="connsiteX173" fmla="*/ 10272038 w 12192000"/>
              <a:gd name="connsiteY173" fmla="*/ 6387546 h 6858000"/>
              <a:gd name="connsiteX174" fmla="*/ 10321526 w 12192000"/>
              <a:gd name="connsiteY174" fmla="*/ 6389621 h 6858000"/>
              <a:gd name="connsiteX175" fmla="*/ 10362766 w 12192000"/>
              <a:gd name="connsiteY175" fmla="*/ 6485115 h 6858000"/>
              <a:gd name="connsiteX176" fmla="*/ 10368952 w 12192000"/>
              <a:gd name="connsiteY176" fmla="*/ 6489268 h 6858000"/>
              <a:gd name="connsiteX177" fmla="*/ 10401944 w 12192000"/>
              <a:gd name="connsiteY177" fmla="*/ 6489268 h 6858000"/>
              <a:gd name="connsiteX178" fmla="*/ 10408130 w 12192000"/>
              <a:gd name="connsiteY178" fmla="*/ 6487192 h 6858000"/>
              <a:gd name="connsiteX179" fmla="*/ 10410192 w 12192000"/>
              <a:gd name="connsiteY179" fmla="*/ 6480964 h 6858000"/>
              <a:gd name="connsiteX180" fmla="*/ 10362766 w 12192000"/>
              <a:gd name="connsiteY180" fmla="*/ 6377166 h 6858000"/>
              <a:gd name="connsiteX181" fmla="*/ 10408130 w 12192000"/>
              <a:gd name="connsiteY181" fmla="*/ 6308658 h 6858000"/>
              <a:gd name="connsiteX182" fmla="*/ 10319464 w 12192000"/>
              <a:gd name="connsiteY182" fmla="*/ 6229772 h 6858000"/>
              <a:gd name="connsiteX183" fmla="*/ 10313278 w 12192000"/>
              <a:gd name="connsiteY183" fmla="*/ 6229772 h 6858000"/>
              <a:gd name="connsiteX184" fmla="*/ 11675833 w 12192000"/>
              <a:gd name="connsiteY184" fmla="*/ 6196766 h 6858000"/>
              <a:gd name="connsiteX185" fmla="*/ 11684076 w 12192000"/>
              <a:gd name="connsiteY185" fmla="*/ 6196766 h 6858000"/>
              <a:gd name="connsiteX186" fmla="*/ 11791218 w 12192000"/>
              <a:gd name="connsiteY186" fmla="*/ 6258579 h 6858000"/>
              <a:gd name="connsiteX187" fmla="*/ 11795339 w 12192000"/>
              <a:gd name="connsiteY187" fmla="*/ 6264760 h 6858000"/>
              <a:gd name="connsiteX188" fmla="*/ 11787097 w 12192000"/>
              <a:gd name="connsiteY188" fmla="*/ 6270941 h 6858000"/>
              <a:gd name="connsiteX189" fmla="*/ 11696438 w 12192000"/>
              <a:gd name="connsiteY189" fmla="*/ 6314210 h 6858000"/>
              <a:gd name="connsiteX190" fmla="*/ 11686136 w 12192000"/>
              <a:gd name="connsiteY190" fmla="*/ 6316270 h 6858000"/>
              <a:gd name="connsiteX191" fmla="*/ 11682015 w 12192000"/>
              <a:gd name="connsiteY191" fmla="*/ 6305968 h 6858000"/>
              <a:gd name="connsiteX192" fmla="*/ 11673773 w 12192000"/>
              <a:gd name="connsiteY192" fmla="*/ 6205007 h 6858000"/>
              <a:gd name="connsiteX193" fmla="*/ 11675833 w 12192000"/>
              <a:gd name="connsiteY193" fmla="*/ 6196766 h 6858000"/>
              <a:gd name="connsiteX194" fmla="*/ 11618498 w 12192000"/>
              <a:gd name="connsiteY194" fmla="*/ 6195995 h 6858000"/>
              <a:gd name="connsiteX195" fmla="*/ 11622619 w 12192000"/>
              <a:gd name="connsiteY195" fmla="*/ 6196770 h 6858000"/>
              <a:gd name="connsiteX196" fmla="*/ 11624679 w 12192000"/>
              <a:gd name="connsiteY196" fmla="*/ 6207095 h 6858000"/>
              <a:gd name="connsiteX197" fmla="*/ 11616438 w 12192000"/>
              <a:gd name="connsiteY197" fmla="*/ 6308283 h 6858000"/>
              <a:gd name="connsiteX198" fmla="*/ 11612316 w 12192000"/>
              <a:gd name="connsiteY198" fmla="*/ 6316543 h 6858000"/>
              <a:gd name="connsiteX199" fmla="*/ 11602015 w 12192000"/>
              <a:gd name="connsiteY199" fmla="*/ 6316543 h 6858000"/>
              <a:gd name="connsiteX200" fmla="*/ 11511355 w 12192000"/>
              <a:gd name="connsiteY200" fmla="*/ 6271112 h 6858000"/>
              <a:gd name="connsiteX201" fmla="*/ 11503114 w 12192000"/>
              <a:gd name="connsiteY201" fmla="*/ 6264917 h 6858000"/>
              <a:gd name="connsiteX202" fmla="*/ 11507235 w 12192000"/>
              <a:gd name="connsiteY202" fmla="*/ 6258721 h 6858000"/>
              <a:gd name="connsiteX203" fmla="*/ 11614377 w 12192000"/>
              <a:gd name="connsiteY203" fmla="*/ 6196770 h 6858000"/>
              <a:gd name="connsiteX204" fmla="*/ 11618498 w 12192000"/>
              <a:gd name="connsiteY204" fmla="*/ 6195995 h 6858000"/>
              <a:gd name="connsiteX205" fmla="*/ 11649811 w 12192000"/>
              <a:gd name="connsiteY205" fmla="*/ 6160806 h 6858000"/>
              <a:gd name="connsiteX206" fmla="*/ 11432980 w 12192000"/>
              <a:gd name="connsiteY206" fmla="*/ 6379976 h 6858000"/>
              <a:gd name="connsiteX207" fmla="*/ 11649811 w 12192000"/>
              <a:gd name="connsiteY207" fmla="*/ 6599145 h 6858000"/>
              <a:gd name="connsiteX208" fmla="*/ 11866643 w 12192000"/>
              <a:gd name="connsiteY208" fmla="*/ 6379976 h 6858000"/>
              <a:gd name="connsiteX209" fmla="*/ 11649811 w 12192000"/>
              <a:gd name="connsiteY209" fmla="*/ 6160806 h 6858000"/>
              <a:gd name="connsiteX210" fmla="*/ 11649226 w 12192000"/>
              <a:gd name="connsiteY210" fmla="*/ 6129247 h 6858000"/>
              <a:gd name="connsiteX211" fmla="*/ 11895865 w 12192000"/>
              <a:gd name="connsiteY211" fmla="*/ 6378808 h 6858000"/>
              <a:gd name="connsiteX212" fmla="*/ 11649226 w 12192000"/>
              <a:gd name="connsiteY212" fmla="*/ 6628369 h 6858000"/>
              <a:gd name="connsiteX213" fmla="*/ 11402588 w 12192000"/>
              <a:gd name="connsiteY213" fmla="*/ 6378808 h 6858000"/>
              <a:gd name="connsiteX214" fmla="*/ 11649226 w 12192000"/>
              <a:gd name="connsiteY214" fmla="*/ 6129247 h 6858000"/>
              <a:gd name="connsiteX215" fmla="*/ 11636303 w 12192000"/>
              <a:gd name="connsiteY215" fmla="*/ 6050671 h 6858000"/>
              <a:gd name="connsiteX216" fmla="*/ 11623964 w 12192000"/>
              <a:gd name="connsiteY216" fmla="*/ 6100554 h 6858000"/>
              <a:gd name="connsiteX217" fmla="*/ 11601342 w 12192000"/>
              <a:gd name="connsiteY217" fmla="*/ 6104711 h 6858000"/>
              <a:gd name="connsiteX218" fmla="*/ 11574607 w 12192000"/>
              <a:gd name="connsiteY218" fmla="*/ 6058985 h 6858000"/>
              <a:gd name="connsiteX219" fmla="*/ 11574607 w 12192000"/>
              <a:gd name="connsiteY219" fmla="*/ 6056906 h 6858000"/>
              <a:gd name="connsiteX220" fmla="*/ 11572550 w 12192000"/>
              <a:gd name="connsiteY220" fmla="*/ 6058985 h 6858000"/>
              <a:gd name="connsiteX221" fmla="*/ 11551985 w 12192000"/>
              <a:gd name="connsiteY221" fmla="*/ 6063142 h 6858000"/>
              <a:gd name="connsiteX222" fmla="*/ 11551985 w 12192000"/>
              <a:gd name="connsiteY222" fmla="*/ 6065220 h 6858000"/>
              <a:gd name="connsiteX223" fmla="*/ 11547872 w 12192000"/>
              <a:gd name="connsiteY223" fmla="*/ 6090162 h 6858000"/>
              <a:gd name="connsiteX224" fmla="*/ 11551985 w 12192000"/>
              <a:gd name="connsiteY224" fmla="*/ 6117182 h 6858000"/>
              <a:gd name="connsiteX225" fmla="*/ 11531420 w 12192000"/>
              <a:gd name="connsiteY225" fmla="*/ 6125495 h 6858000"/>
              <a:gd name="connsiteX226" fmla="*/ 11494402 w 12192000"/>
              <a:gd name="connsiteY226" fmla="*/ 6090162 h 6858000"/>
              <a:gd name="connsiteX227" fmla="*/ 11494402 w 12192000"/>
              <a:gd name="connsiteY227" fmla="*/ 6088083 h 6858000"/>
              <a:gd name="connsiteX228" fmla="*/ 11492346 w 12192000"/>
              <a:gd name="connsiteY228" fmla="*/ 6088083 h 6858000"/>
              <a:gd name="connsiteX229" fmla="*/ 11473837 w 12192000"/>
              <a:gd name="connsiteY229" fmla="*/ 6100554 h 6858000"/>
              <a:gd name="connsiteX230" fmla="*/ 11473837 w 12192000"/>
              <a:gd name="connsiteY230" fmla="*/ 6102632 h 6858000"/>
              <a:gd name="connsiteX231" fmla="*/ 11486176 w 12192000"/>
              <a:gd name="connsiteY231" fmla="*/ 6152515 h 6858000"/>
              <a:gd name="connsiteX232" fmla="*/ 11469724 w 12192000"/>
              <a:gd name="connsiteY232" fmla="*/ 6164986 h 6858000"/>
              <a:gd name="connsiteX233" fmla="*/ 11426536 w 12192000"/>
              <a:gd name="connsiteY233" fmla="*/ 6137966 h 6858000"/>
              <a:gd name="connsiteX234" fmla="*/ 11424480 w 12192000"/>
              <a:gd name="connsiteY234" fmla="*/ 6137966 h 6858000"/>
              <a:gd name="connsiteX235" fmla="*/ 11424480 w 12192000"/>
              <a:gd name="connsiteY235" fmla="*/ 6140044 h 6858000"/>
              <a:gd name="connsiteX236" fmla="*/ 11408027 w 12192000"/>
              <a:gd name="connsiteY236" fmla="*/ 6154594 h 6858000"/>
              <a:gd name="connsiteX237" fmla="*/ 11408027 w 12192000"/>
              <a:gd name="connsiteY237" fmla="*/ 6156672 h 6858000"/>
              <a:gd name="connsiteX238" fmla="*/ 11434763 w 12192000"/>
              <a:gd name="connsiteY238" fmla="*/ 6202398 h 6858000"/>
              <a:gd name="connsiteX239" fmla="*/ 11420366 w 12192000"/>
              <a:gd name="connsiteY239" fmla="*/ 6219026 h 6858000"/>
              <a:gd name="connsiteX240" fmla="*/ 11371010 w 12192000"/>
              <a:gd name="connsiteY240" fmla="*/ 6206555 h 6858000"/>
              <a:gd name="connsiteX241" fmla="*/ 11368953 w 12192000"/>
              <a:gd name="connsiteY241" fmla="*/ 6206555 h 6858000"/>
              <a:gd name="connsiteX242" fmla="*/ 11358671 w 12192000"/>
              <a:gd name="connsiteY242" fmla="*/ 6225261 h 6858000"/>
              <a:gd name="connsiteX243" fmla="*/ 11358671 w 12192000"/>
              <a:gd name="connsiteY243" fmla="*/ 6227340 h 6858000"/>
              <a:gd name="connsiteX244" fmla="*/ 11395688 w 12192000"/>
              <a:gd name="connsiteY244" fmla="*/ 6264752 h 6858000"/>
              <a:gd name="connsiteX245" fmla="*/ 11387462 w 12192000"/>
              <a:gd name="connsiteY245" fmla="*/ 6283458 h 6858000"/>
              <a:gd name="connsiteX246" fmla="*/ 11336049 w 12192000"/>
              <a:gd name="connsiteY246" fmla="*/ 6283458 h 6858000"/>
              <a:gd name="connsiteX247" fmla="*/ 11333992 w 12192000"/>
              <a:gd name="connsiteY247" fmla="*/ 6283458 h 6858000"/>
              <a:gd name="connsiteX248" fmla="*/ 11333992 w 12192000"/>
              <a:gd name="connsiteY248" fmla="*/ 6285536 h 6858000"/>
              <a:gd name="connsiteX249" fmla="*/ 11327823 w 12192000"/>
              <a:gd name="connsiteY249" fmla="*/ 6306320 h 6858000"/>
              <a:gd name="connsiteX250" fmla="*/ 11329879 w 12192000"/>
              <a:gd name="connsiteY250" fmla="*/ 6308399 h 6858000"/>
              <a:gd name="connsiteX251" fmla="*/ 11373066 w 12192000"/>
              <a:gd name="connsiteY251" fmla="*/ 6333340 h 6858000"/>
              <a:gd name="connsiteX252" fmla="*/ 11371010 w 12192000"/>
              <a:gd name="connsiteY252" fmla="*/ 6356204 h 6858000"/>
              <a:gd name="connsiteX253" fmla="*/ 11321653 w 12192000"/>
              <a:gd name="connsiteY253" fmla="*/ 6368675 h 6858000"/>
              <a:gd name="connsiteX254" fmla="*/ 11319596 w 12192000"/>
              <a:gd name="connsiteY254" fmla="*/ 6368675 h 6858000"/>
              <a:gd name="connsiteX255" fmla="*/ 11319596 w 12192000"/>
              <a:gd name="connsiteY255" fmla="*/ 6370752 h 6858000"/>
              <a:gd name="connsiteX256" fmla="*/ 11319596 w 12192000"/>
              <a:gd name="connsiteY256" fmla="*/ 6381145 h 6858000"/>
              <a:gd name="connsiteX257" fmla="*/ 11319596 w 12192000"/>
              <a:gd name="connsiteY257" fmla="*/ 6391537 h 6858000"/>
              <a:gd name="connsiteX258" fmla="*/ 11319596 w 12192000"/>
              <a:gd name="connsiteY258" fmla="*/ 6393616 h 6858000"/>
              <a:gd name="connsiteX259" fmla="*/ 11321653 w 12192000"/>
              <a:gd name="connsiteY259" fmla="*/ 6393616 h 6858000"/>
              <a:gd name="connsiteX260" fmla="*/ 11371010 w 12192000"/>
              <a:gd name="connsiteY260" fmla="*/ 6406087 h 6858000"/>
              <a:gd name="connsiteX261" fmla="*/ 11375123 w 12192000"/>
              <a:gd name="connsiteY261" fmla="*/ 6428949 h 6858000"/>
              <a:gd name="connsiteX262" fmla="*/ 11329879 w 12192000"/>
              <a:gd name="connsiteY262" fmla="*/ 6455969 h 6858000"/>
              <a:gd name="connsiteX263" fmla="*/ 11327823 w 12192000"/>
              <a:gd name="connsiteY263" fmla="*/ 6455969 h 6858000"/>
              <a:gd name="connsiteX264" fmla="*/ 11327823 w 12192000"/>
              <a:gd name="connsiteY264" fmla="*/ 6458048 h 6858000"/>
              <a:gd name="connsiteX265" fmla="*/ 11333992 w 12192000"/>
              <a:gd name="connsiteY265" fmla="*/ 6478833 h 6858000"/>
              <a:gd name="connsiteX266" fmla="*/ 11336049 w 12192000"/>
              <a:gd name="connsiteY266" fmla="*/ 6478833 h 6858000"/>
              <a:gd name="connsiteX267" fmla="*/ 11387462 w 12192000"/>
              <a:gd name="connsiteY267" fmla="*/ 6478833 h 6858000"/>
              <a:gd name="connsiteX268" fmla="*/ 11395688 w 12192000"/>
              <a:gd name="connsiteY268" fmla="*/ 6499616 h 6858000"/>
              <a:gd name="connsiteX269" fmla="*/ 11358671 w 12192000"/>
              <a:gd name="connsiteY269" fmla="*/ 6537029 h 6858000"/>
              <a:gd name="connsiteX270" fmla="*/ 11358671 w 12192000"/>
              <a:gd name="connsiteY270" fmla="*/ 6539107 h 6858000"/>
              <a:gd name="connsiteX271" fmla="*/ 11371010 w 12192000"/>
              <a:gd name="connsiteY271" fmla="*/ 6557813 h 6858000"/>
              <a:gd name="connsiteX272" fmla="*/ 11422423 w 12192000"/>
              <a:gd name="connsiteY272" fmla="*/ 6543265 h 6858000"/>
              <a:gd name="connsiteX273" fmla="*/ 11434763 w 12192000"/>
              <a:gd name="connsiteY273" fmla="*/ 6561971 h 6858000"/>
              <a:gd name="connsiteX274" fmla="*/ 11408027 w 12192000"/>
              <a:gd name="connsiteY274" fmla="*/ 6607697 h 6858000"/>
              <a:gd name="connsiteX275" fmla="*/ 11410084 w 12192000"/>
              <a:gd name="connsiteY275" fmla="*/ 6609774 h 6858000"/>
              <a:gd name="connsiteX276" fmla="*/ 11424480 w 12192000"/>
              <a:gd name="connsiteY276" fmla="*/ 6624324 h 6858000"/>
              <a:gd name="connsiteX277" fmla="*/ 11426536 w 12192000"/>
              <a:gd name="connsiteY277" fmla="*/ 6624324 h 6858000"/>
              <a:gd name="connsiteX278" fmla="*/ 11471780 w 12192000"/>
              <a:gd name="connsiteY278" fmla="*/ 6597304 h 6858000"/>
              <a:gd name="connsiteX279" fmla="*/ 11488233 w 12192000"/>
              <a:gd name="connsiteY279" fmla="*/ 6611853 h 6858000"/>
              <a:gd name="connsiteX280" fmla="*/ 11475894 w 12192000"/>
              <a:gd name="connsiteY280" fmla="*/ 6661736 h 6858000"/>
              <a:gd name="connsiteX281" fmla="*/ 11475894 w 12192000"/>
              <a:gd name="connsiteY281" fmla="*/ 6663815 h 6858000"/>
              <a:gd name="connsiteX282" fmla="*/ 11494402 w 12192000"/>
              <a:gd name="connsiteY282" fmla="*/ 6674206 h 6858000"/>
              <a:gd name="connsiteX283" fmla="*/ 11494402 w 12192000"/>
              <a:gd name="connsiteY283" fmla="*/ 6676285 h 6858000"/>
              <a:gd name="connsiteX284" fmla="*/ 11496459 w 12192000"/>
              <a:gd name="connsiteY284" fmla="*/ 6674206 h 6858000"/>
              <a:gd name="connsiteX285" fmla="*/ 11533476 w 12192000"/>
              <a:gd name="connsiteY285" fmla="*/ 6636795 h 6858000"/>
              <a:gd name="connsiteX286" fmla="*/ 11551985 w 12192000"/>
              <a:gd name="connsiteY286" fmla="*/ 6645109 h 6858000"/>
              <a:gd name="connsiteX287" fmla="*/ 11549928 w 12192000"/>
              <a:gd name="connsiteY287" fmla="*/ 6672129 h 6858000"/>
              <a:gd name="connsiteX288" fmla="*/ 11551985 w 12192000"/>
              <a:gd name="connsiteY288" fmla="*/ 6697070 h 6858000"/>
              <a:gd name="connsiteX289" fmla="*/ 11551985 w 12192000"/>
              <a:gd name="connsiteY289" fmla="*/ 6699148 h 6858000"/>
              <a:gd name="connsiteX290" fmla="*/ 11554042 w 12192000"/>
              <a:gd name="connsiteY290" fmla="*/ 6699148 h 6858000"/>
              <a:gd name="connsiteX291" fmla="*/ 11574607 w 12192000"/>
              <a:gd name="connsiteY291" fmla="*/ 6705383 h 6858000"/>
              <a:gd name="connsiteX292" fmla="*/ 11576663 w 12192000"/>
              <a:gd name="connsiteY292" fmla="*/ 6705383 h 6858000"/>
              <a:gd name="connsiteX293" fmla="*/ 11601342 w 12192000"/>
              <a:gd name="connsiteY293" fmla="*/ 6659658 h 6858000"/>
              <a:gd name="connsiteX294" fmla="*/ 11623964 w 12192000"/>
              <a:gd name="connsiteY294" fmla="*/ 6661736 h 6858000"/>
              <a:gd name="connsiteX295" fmla="*/ 11636303 w 12192000"/>
              <a:gd name="connsiteY295" fmla="*/ 6713697 h 6858000"/>
              <a:gd name="connsiteX296" fmla="*/ 11638359 w 12192000"/>
              <a:gd name="connsiteY296" fmla="*/ 6713697 h 6858000"/>
              <a:gd name="connsiteX297" fmla="*/ 11658925 w 12192000"/>
              <a:gd name="connsiteY297" fmla="*/ 6713697 h 6858000"/>
              <a:gd name="connsiteX298" fmla="*/ 11660982 w 12192000"/>
              <a:gd name="connsiteY298" fmla="*/ 6713697 h 6858000"/>
              <a:gd name="connsiteX299" fmla="*/ 11675378 w 12192000"/>
              <a:gd name="connsiteY299" fmla="*/ 6661736 h 6858000"/>
              <a:gd name="connsiteX300" fmla="*/ 11695943 w 12192000"/>
              <a:gd name="connsiteY300" fmla="*/ 6659658 h 6858000"/>
              <a:gd name="connsiteX301" fmla="*/ 11722678 w 12192000"/>
              <a:gd name="connsiteY301" fmla="*/ 6705383 h 6858000"/>
              <a:gd name="connsiteX302" fmla="*/ 11743243 w 12192000"/>
              <a:gd name="connsiteY302" fmla="*/ 6699148 h 6858000"/>
              <a:gd name="connsiteX303" fmla="*/ 11745300 w 12192000"/>
              <a:gd name="connsiteY303" fmla="*/ 6699148 h 6858000"/>
              <a:gd name="connsiteX304" fmla="*/ 11747356 w 12192000"/>
              <a:gd name="connsiteY304" fmla="*/ 6672129 h 6858000"/>
              <a:gd name="connsiteX305" fmla="*/ 11745300 w 12192000"/>
              <a:gd name="connsiteY305" fmla="*/ 6645109 h 6858000"/>
              <a:gd name="connsiteX306" fmla="*/ 11765865 w 12192000"/>
              <a:gd name="connsiteY306" fmla="*/ 6636795 h 6858000"/>
              <a:gd name="connsiteX307" fmla="*/ 11802882 w 12192000"/>
              <a:gd name="connsiteY307" fmla="*/ 6674206 h 6858000"/>
              <a:gd name="connsiteX308" fmla="*/ 11821391 w 12192000"/>
              <a:gd name="connsiteY308" fmla="*/ 6663815 h 6858000"/>
              <a:gd name="connsiteX309" fmla="*/ 11823448 w 12192000"/>
              <a:gd name="connsiteY309" fmla="*/ 6661736 h 6858000"/>
              <a:gd name="connsiteX310" fmla="*/ 11823448 w 12192000"/>
              <a:gd name="connsiteY310" fmla="*/ 6659658 h 6858000"/>
              <a:gd name="connsiteX311" fmla="*/ 11809052 w 12192000"/>
              <a:gd name="connsiteY311" fmla="*/ 6611853 h 6858000"/>
              <a:gd name="connsiteX312" fmla="*/ 11825504 w 12192000"/>
              <a:gd name="connsiteY312" fmla="*/ 6597304 h 6858000"/>
              <a:gd name="connsiteX313" fmla="*/ 11870748 w 12192000"/>
              <a:gd name="connsiteY313" fmla="*/ 6624324 h 6858000"/>
              <a:gd name="connsiteX314" fmla="*/ 11872805 w 12192000"/>
              <a:gd name="connsiteY314" fmla="*/ 6624324 h 6858000"/>
              <a:gd name="connsiteX315" fmla="*/ 11887201 w 12192000"/>
              <a:gd name="connsiteY315" fmla="*/ 6607697 h 6858000"/>
              <a:gd name="connsiteX316" fmla="*/ 11889257 w 12192000"/>
              <a:gd name="connsiteY316" fmla="*/ 6607697 h 6858000"/>
              <a:gd name="connsiteX317" fmla="*/ 11862522 w 12192000"/>
              <a:gd name="connsiteY317" fmla="*/ 6561971 h 6858000"/>
              <a:gd name="connsiteX318" fmla="*/ 11874861 w 12192000"/>
              <a:gd name="connsiteY318" fmla="*/ 6543265 h 6858000"/>
              <a:gd name="connsiteX319" fmla="*/ 11926275 w 12192000"/>
              <a:gd name="connsiteY319" fmla="*/ 6557813 h 6858000"/>
              <a:gd name="connsiteX320" fmla="*/ 11928331 w 12192000"/>
              <a:gd name="connsiteY320" fmla="*/ 6555735 h 6858000"/>
              <a:gd name="connsiteX321" fmla="*/ 11938614 w 12192000"/>
              <a:gd name="connsiteY321" fmla="*/ 6537029 h 6858000"/>
              <a:gd name="connsiteX322" fmla="*/ 11938614 w 12192000"/>
              <a:gd name="connsiteY322" fmla="*/ 6534951 h 6858000"/>
              <a:gd name="connsiteX323" fmla="*/ 11901596 w 12192000"/>
              <a:gd name="connsiteY323" fmla="*/ 6499616 h 6858000"/>
              <a:gd name="connsiteX324" fmla="*/ 11909822 w 12192000"/>
              <a:gd name="connsiteY324" fmla="*/ 6478833 h 6858000"/>
              <a:gd name="connsiteX325" fmla="*/ 11961236 w 12192000"/>
              <a:gd name="connsiteY325" fmla="*/ 6478833 h 6858000"/>
              <a:gd name="connsiteX326" fmla="*/ 11963292 w 12192000"/>
              <a:gd name="connsiteY326" fmla="*/ 6478833 h 6858000"/>
              <a:gd name="connsiteX327" fmla="*/ 11967405 w 12192000"/>
              <a:gd name="connsiteY327" fmla="*/ 6458048 h 6858000"/>
              <a:gd name="connsiteX328" fmla="*/ 11967405 w 12192000"/>
              <a:gd name="connsiteY328" fmla="*/ 6455969 h 6858000"/>
              <a:gd name="connsiteX329" fmla="*/ 11922162 w 12192000"/>
              <a:gd name="connsiteY329" fmla="*/ 6428949 h 6858000"/>
              <a:gd name="connsiteX330" fmla="*/ 11926275 w 12192000"/>
              <a:gd name="connsiteY330" fmla="*/ 6408165 h 6858000"/>
              <a:gd name="connsiteX331" fmla="*/ 11975632 w 12192000"/>
              <a:gd name="connsiteY331" fmla="*/ 6393616 h 6858000"/>
              <a:gd name="connsiteX332" fmla="*/ 11977688 w 12192000"/>
              <a:gd name="connsiteY332" fmla="*/ 6393616 h 6858000"/>
              <a:gd name="connsiteX333" fmla="*/ 11977688 w 12192000"/>
              <a:gd name="connsiteY333" fmla="*/ 6381145 h 6858000"/>
              <a:gd name="connsiteX334" fmla="*/ 11977688 w 12192000"/>
              <a:gd name="connsiteY334" fmla="*/ 6370752 h 6858000"/>
              <a:gd name="connsiteX335" fmla="*/ 11975632 w 12192000"/>
              <a:gd name="connsiteY335" fmla="*/ 6370752 h 6858000"/>
              <a:gd name="connsiteX336" fmla="*/ 11926275 w 12192000"/>
              <a:gd name="connsiteY336" fmla="*/ 6356204 h 6858000"/>
              <a:gd name="connsiteX337" fmla="*/ 11924218 w 12192000"/>
              <a:gd name="connsiteY337" fmla="*/ 6335419 h 6858000"/>
              <a:gd name="connsiteX338" fmla="*/ 11967405 w 12192000"/>
              <a:gd name="connsiteY338" fmla="*/ 6308399 h 6858000"/>
              <a:gd name="connsiteX339" fmla="*/ 11969462 w 12192000"/>
              <a:gd name="connsiteY339" fmla="*/ 6308399 h 6858000"/>
              <a:gd name="connsiteX340" fmla="*/ 11969462 w 12192000"/>
              <a:gd name="connsiteY340" fmla="*/ 6306320 h 6858000"/>
              <a:gd name="connsiteX341" fmla="*/ 11963292 w 12192000"/>
              <a:gd name="connsiteY341" fmla="*/ 6285536 h 6858000"/>
              <a:gd name="connsiteX342" fmla="*/ 11961236 w 12192000"/>
              <a:gd name="connsiteY342" fmla="*/ 6285536 h 6858000"/>
              <a:gd name="connsiteX343" fmla="*/ 11909822 w 12192000"/>
              <a:gd name="connsiteY343" fmla="*/ 6285536 h 6858000"/>
              <a:gd name="connsiteX344" fmla="*/ 11901596 w 12192000"/>
              <a:gd name="connsiteY344" fmla="*/ 6264752 h 6858000"/>
              <a:gd name="connsiteX345" fmla="*/ 11938614 w 12192000"/>
              <a:gd name="connsiteY345" fmla="*/ 6227340 h 6858000"/>
              <a:gd name="connsiteX346" fmla="*/ 11938614 w 12192000"/>
              <a:gd name="connsiteY346" fmla="*/ 6225261 h 6858000"/>
              <a:gd name="connsiteX347" fmla="*/ 11928331 w 12192000"/>
              <a:gd name="connsiteY347" fmla="*/ 6206555 h 6858000"/>
              <a:gd name="connsiteX348" fmla="*/ 11926275 w 12192000"/>
              <a:gd name="connsiteY348" fmla="*/ 6206555 h 6858000"/>
              <a:gd name="connsiteX349" fmla="*/ 11876918 w 12192000"/>
              <a:gd name="connsiteY349" fmla="*/ 6219026 h 6858000"/>
              <a:gd name="connsiteX350" fmla="*/ 11862522 w 12192000"/>
              <a:gd name="connsiteY350" fmla="*/ 6202398 h 6858000"/>
              <a:gd name="connsiteX351" fmla="*/ 11889257 w 12192000"/>
              <a:gd name="connsiteY351" fmla="*/ 6156672 h 6858000"/>
              <a:gd name="connsiteX352" fmla="*/ 11889257 w 12192000"/>
              <a:gd name="connsiteY352" fmla="*/ 6154594 h 6858000"/>
              <a:gd name="connsiteX353" fmla="*/ 11872805 w 12192000"/>
              <a:gd name="connsiteY353" fmla="*/ 6140044 h 6858000"/>
              <a:gd name="connsiteX354" fmla="*/ 11827561 w 12192000"/>
              <a:gd name="connsiteY354" fmla="*/ 6164986 h 6858000"/>
              <a:gd name="connsiteX355" fmla="*/ 11809052 w 12192000"/>
              <a:gd name="connsiteY355" fmla="*/ 6152515 h 6858000"/>
              <a:gd name="connsiteX356" fmla="*/ 11823448 w 12192000"/>
              <a:gd name="connsiteY356" fmla="*/ 6102632 h 6858000"/>
              <a:gd name="connsiteX357" fmla="*/ 11823448 w 12192000"/>
              <a:gd name="connsiteY357" fmla="*/ 6100554 h 6858000"/>
              <a:gd name="connsiteX358" fmla="*/ 11804939 w 12192000"/>
              <a:gd name="connsiteY358" fmla="*/ 6090162 h 6858000"/>
              <a:gd name="connsiteX359" fmla="*/ 11802882 w 12192000"/>
              <a:gd name="connsiteY359" fmla="*/ 6088083 h 6858000"/>
              <a:gd name="connsiteX360" fmla="*/ 11802882 w 12192000"/>
              <a:gd name="connsiteY360" fmla="*/ 6090162 h 6858000"/>
              <a:gd name="connsiteX361" fmla="*/ 11765865 w 12192000"/>
              <a:gd name="connsiteY361" fmla="*/ 6125495 h 6858000"/>
              <a:gd name="connsiteX362" fmla="*/ 11745300 w 12192000"/>
              <a:gd name="connsiteY362" fmla="*/ 6117182 h 6858000"/>
              <a:gd name="connsiteX363" fmla="*/ 11749412 w 12192000"/>
              <a:gd name="connsiteY363" fmla="*/ 6090162 h 6858000"/>
              <a:gd name="connsiteX364" fmla="*/ 11745300 w 12192000"/>
              <a:gd name="connsiteY364" fmla="*/ 6065220 h 6858000"/>
              <a:gd name="connsiteX365" fmla="*/ 11745300 w 12192000"/>
              <a:gd name="connsiteY365" fmla="*/ 6063142 h 6858000"/>
              <a:gd name="connsiteX366" fmla="*/ 11743243 w 12192000"/>
              <a:gd name="connsiteY366" fmla="*/ 6063142 h 6858000"/>
              <a:gd name="connsiteX367" fmla="*/ 11722678 w 12192000"/>
              <a:gd name="connsiteY367" fmla="*/ 6058985 h 6858000"/>
              <a:gd name="connsiteX368" fmla="*/ 11695943 w 12192000"/>
              <a:gd name="connsiteY368" fmla="*/ 6104711 h 6858000"/>
              <a:gd name="connsiteX369" fmla="*/ 11673321 w 12192000"/>
              <a:gd name="connsiteY369" fmla="*/ 6100554 h 6858000"/>
              <a:gd name="connsiteX370" fmla="*/ 11660982 w 12192000"/>
              <a:gd name="connsiteY370" fmla="*/ 6050671 h 6858000"/>
              <a:gd name="connsiteX371" fmla="*/ 11658925 w 12192000"/>
              <a:gd name="connsiteY371" fmla="*/ 6050671 h 6858000"/>
              <a:gd name="connsiteX372" fmla="*/ 11638359 w 12192000"/>
              <a:gd name="connsiteY372" fmla="*/ 6050671 h 6858000"/>
              <a:gd name="connsiteX373" fmla="*/ 11636303 w 12192000"/>
              <a:gd name="connsiteY373" fmla="*/ 6050671 h 6858000"/>
              <a:gd name="connsiteX374" fmla="*/ 0 w 12192000"/>
              <a:gd name="connsiteY374" fmla="*/ 0 h 6858000"/>
              <a:gd name="connsiteX375" fmla="*/ 12192000 w 12192000"/>
              <a:gd name="connsiteY375" fmla="*/ 0 h 6858000"/>
              <a:gd name="connsiteX376" fmla="*/ 12192000 w 12192000"/>
              <a:gd name="connsiteY376" fmla="*/ 6858000 h 6858000"/>
              <a:gd name="connsiteX377" fmla="*/ 4539049 w 12192000"/>
              <a:gd name="connsiteY377" fmla="*/ 6858000 h 6858000"/>
              <a:gd name="connsiteX378" fmla="*/ 0 w 12192000"/>
              <a:gd name="connsiteY378" fmla="*/ 6858000 h 6858000"/>
              <a:gd name="connsiteX379" fmla="*/ 0 w 12192000"/>
              <a:gd name="connsiteY379"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12192000" h="6858000">
                <a:moveTo>
                  <a:pt x="11603402" y="6448102"/>
                </a:moveTo>
                <a:cubicBezTo>
                  <a:pt x="11607483" y="6446018"/>
                  <a:pt x="11609524" y="6446018"/>
                  <a:pt x="11613605" y="6448102"/>
                </a:cubicBezTo>
                <a:cubicBezTo>
                  <a:pt x="11615645" y="6450187"/>
                  <a:pt x="11617686" y="6452271"/>
                  <a:pt x="11617686" y="6456440"/>
                </a:cubicBezTo>
                <a:cubicBezTo>
                  <a:pt x="11623808" y="6558584"/>
                  <a:pt x="11623808" y="6558584"/>
                  <a:pt x="11623808" y="6558584"/>
                </a:cubicBezTo>
                <a:cubicBezTo>
                  <a:pt x="11625848" y="6564837"/>
                  <a:pt x="11623808" y="6566922"/>
                  <a:pt x="11621767" y="6569006"/>
                </a:cubicBezTo>
                <a:cubicBezTo>
                  <a:pt x="11619727" y="6571091"/>
                  <a:pt x="11617686" y="6569006"/>
                  <a:pt x="11615645" y="6569006"/>
                </a:cubicBezTo>
                <a:cubicBezTo>
                  <a:pt x="11570752" y="6558584"/>
                  <a:pt x="11540142" y="6539822"/>
                  <a:pt x="11509533" y="6506470"/>
                </a:cubicBezTo>
                <a:cubicBezTo>
                  <a:pt x="11507492" y="6504386"/>
                  <a:pt x="11505451" y="6502301"/>
                  <a:pt x="11505451" y="6500217"/>
                </a:cubicBezTo>
                <a:cubicBezTo>
                  <a:pt x="11505451" y="6500217"/>
                  <a:pt x="11505451" y="6500217"/>
                  <a:pt x="11505451" y="6498131"/>
                </a:cubicBezTo>
                <a:cubicBezTo>
                  <a:pt x="11505451" y="6496047"/>
                  <a:pt x="11509533" y="6493962"/>
                  <a:pt x="11511573" y="6493962"/>
                </a:cubicBezTo>
                <a:cubicBezTo>
                  <a:pt x="11603402" y="6448102"/>
                  <a:pt x="11603402" y="6448102"/>
                  <a:pt x="11603402" y="6448102"/>
                </a:cubicBezTo>
                <a:close/>
                <a:moveTo>
                  <a:pt x="11686136" y="6446018"/>
                </a:moveTo>
                <a:cubicBezTo>
                  <a:pt x="11690256" y="6446018"/>
                  <a:pt x="11692317" y="6446018"/>
                  <a:pt x="11696438" y="6446018"/>
                </a:cubicBezTo>
                <a:cubicBezTo>
                  <a:pt x="11787097" y="6491784"/>
                  <a:pt x="11787097" y="6491784"/>
                  <a:pt x="11787097" y="6491784"/>
                </a:cubicBezTo>
                <a:cubicBezTo>
                  <a:pt x="11791218" y="6493864"/>
                  <a:pt x="11793278" y="6495944"/>
                  <a:pt x="11795339" y="6498025"/>
                </a:cubicBezTo>
                <a:cubicBezTo>
                  <a:pt x="11795339" y="6500105"/>
                  <a:pt x="11793278" y="6502185"/>
                  <a:pt x="11791218" y="6504265"/>
                </a:cubicBezTo>
                <a:cubicBezTo>
                  <a:pt x="11760312" y="6537549"/>
                  <a:pt x="11727344" y="6556272"/>
                  <a:pt x="11684076" y="6566673"/>
                </a:cubicBezTo>
                <a:cubicBezTo>
                  <a:pt x="11679954" y="6568753"/>
                  <a:pt x="11677894" y="6568753"/>
                  <a:pt x="11675833" y="6566673"/>
                </a:cubicBezTo>
                <a:cubicBezTo>
                  <a:pt x="11673773" y="6564593"/>
                  <a:pt x="11673773" y="6560432"/>
                  <a:pt x="11673773" y="6558352"/>
                </a:cubicBezTo>
                <a:cubicBezTo>
                  <a:pt x="11682015" y="6454339"/>
                  <a:pt x="11682015" y="6454339"/>
                  <a:pt x="11682015" y="6454339"/>
                </a:cubicBezTo>
                <a:cubicBezTo>
                  <a:pt x="11682015" y="6452259"/>
                  <a:pt x="11684076" y="6448098"/>
                  <a:pt x="11686136" y="6446018"/>
                </a:cubicBezTo>
                <a:close/>
                <a:moveTo>
                  <a:pt x="10868401" y="6406275"/>
                </a:moveTo>
                <a:cubicBezTo>
                  <a:pt x="10868401" y="6406275"/>
                  <a:pt x="10868401" y="6406275"/>
                  <a:pt x="10868401" y="6449478"/>
                </a:cubicBezTo>
                <a:cubicBezTo>
                  <a:pt x="10868401" y="6449478"/>
                  <a:pt x="10841333" y="6457707"/>
                  <a:pt x="10820512" y="6457707"/>
                </a:cubicBezTo>
                <a:cubicBezTo>
                  <a:pt x="10803855" y="6457707"/>
                  <a:pt x="10801773" y="6441249"/>
                  <a:pt x="10801773" y="6433020"/>
                </a:cubicBezTo>
                <a:cubicBezTo>
                  <a:pt x="10801773" y="6418619"/>
                  <a:pt x="10810102" y="6410390"/>
                  <a:pt x="10826759" y="6408333"/>
                </a:cubicBezTo>
                <a:close/>
                <a:moveTo>
                  <a:pt x="10518900" y="6336141"/>
                </a:moveTo>
                <a:cubicBezTo>
                  <a:pt x="10547537" y="6336141"/>
                  <a:pt x="10559811" y="6352748"/>
                  <a:pt x="10559811" y="6396340"/>
                </a:cubicBezTo>
                <a:cubicBezTo>
                  <a:pt x="10559811" y="6433704"/>
                  <a:pt x="10553675" y="6456538"/>
                  <a:pt x="10518900" y="6456538"/>
                </a:cubicBezTo>
                <a:cubicBezTo>
                  <a:pt x="10484125" y="6456538"/>
                  <a:pt x="10477988" y="6433704"/>
                  <a:pt x="10477988" y="6396340"/>
                </a:cubicBezTo>
                <a:cubicBezTo>
                  <a:pt x="10477988" y="6352748"/>
                  <a:pt x="10488216" y="6336141"/>
                  <a:pt x="10518900" y="6336141"/>
                </a:cubicBezTo>
                <a:close/>
                <a:moveTo>
                  <a:pt x="11673123" y="6327829"/>
                </a:moveTo>
                <a:cubicBezTo>
                  <a:pt x="11675950" y="6327310"/>
                  <a:pt x="11679033" y="6327829"/>
                  <a:pt x="11682116" y="6328868"/>
                </a:cubicBezTo>
                <a:cubicBezTo>
                  <a:pt x="11698562" y="6341337"/>
                  <a:pt x="11708840" y="6360039"/>
                  <a:pt x="11708840" y="6380819"/>
                </a:cubicBezTo>
                <a:cubicBezTo>
                  <a:pt x="11708840" y="6411990"/>
                  <a:pt x="11682116" y="6439004"/>
                  <a:pt x="11649226" y="6439004"/>
                </a:cubicBezTo>
                <a:cubicBezTo>
                  <a:pt x="11616336" y="6439004"/>
                  <a:pt x="11589612" y="6411990"/>
                  <a:pt x="11589612" y="6380819"/>
                </a:cubicBezTo>
                <a:cubicBezTo>
                  <a:pt x="11589612" y="6360039"/>
                  <a:pt x="11599890" y="6341337"/>
                  <a:pt x="11616336" y="6330947"/>
                </a:cubicBezTo>
                <a:cubicBezTo>
                  <a:pt x="11622503" y="6326790"/>
                  <a:pt x="11628669" y="6326790"/>
                  <a:pt x="11632781" y="6333024"/>
                </a:cubicBezTo>
                <a:cubicBezTo>
                  <a:pt x="11636892" y="6339259"/>
                  <a:pt x="11634837" y="6345492"/>
                  <a:pt x="11630725" y="6349649"/>
                </a:cubicBezTo>
                <a:cubicBezTo>
                  <a:pt x="11620447" y="6355883"/>
                  <a:pt x="11614280" y="6368351"/>
                  <a:pt x="11614280" y="6380819"/>
                </a:cubicBezTo>
                <a:cubicBezTo>
                  <a:pt x="11614280" y="6399522"/>
                  <a:pt x="11630725" y="6416146"/>
                  <a:pt x="11649226" y="6416146"/>
                </a:cubicBezTo>
                <a:cubicBezTo>
                  <a:pt x="11667727" y="6416146"/>
                  <a:pt x="11684172" y="6399522"/>
                  <a:pt x="11684172" y="6380819"/>
                </a:cubicBezTo>
                <a:cubicBezTo>
                  <a:pt x="11684172" y="6368351"/>
                  <a:pt x="11678005" y="6355883"/>
                  <a:pt x="11667727" y="6349649"/>
                </a:cubicBezTo>
                <a:cubicBezTo>
                  <a:pt x="11663616" y="6345492"/>
                  <a:pt x="11661560" y="6339259"/>
                  <a:pt x="11665671" y="6333024"/>
                </a:cubicBezTo>
                <a:cubicBezTo>
                  <a:pt x="11667727" y="6329908"/>
                  <a:pt x="11670297" y="6328349"/>
                  <a:pt x="11673123" y="6327829"/>
                </a:cubicBezTo>
                <a:close/>
                <a:moveTo>
                  <a:pt x="11822057" y="6312763"/>
                </a:moveTo>
                <a:cubicBezTo>
                  <a:pt x="11824124" y="6312763"/>
                  <a:pt x="11826190" y="6316915"/>
                  <a:pt x="11826190" y="6318992"/>
                </a:cubicBezTo>
                <a:cubicBezTo>
                  <a:pt x="11838588" y="6362590"/>
                  <a:pt x="11838588" y="6399960"/>
                  <a:pt x="11826190" y="6443559"/>
                </a:cubicBezTo>
                <a:cubicBezTo>
                  <a:pt x="11824124" y="6447711"/>
                  <a:pt x="11824124" y="6449787"/>
                  <a:pt x="11822057" y="6449787"/>
                </a:cubicBezTo>
                <a:cubicBezTo>
                  <a:pt x="11817924" y="6451863"/>
                  <a:pt x="11815858" y="6449787"/>
                  <a:pt x="11813791" y="6447711"/>
                </a:cubicBezTo>
                <a:cubicBezTo>
                  <a:pt x="11729066" y="6389579"/>
                  <a:pt x="11729066" y="6389579"/>
                  <a:pt x="11729066" y="6389579"/>
                </a:cubicBezTo>
                <a:cubicBezTo>
                  <a:pt x="11724933" y="6387504"/>
                  <a:pt x="11722867" y="6385427"/>
                  <a:pt x="11722867" y="6381275"/>
                </a:cubicBezTo>
                <a:cubicBezTo>
                  <a:pt x="11722867" y="6379199"/>
                  <a:pt x="11724933" y="6375047"/>
                  <a:pt x="11729066" y="6372971"/>
                </a:cubicBezTo>
                <a:cubicBezTo>
                  <a:pt x="11813791" y="6314840"/>
                  <a:pt x="11813791" y="6314840"/>
                  <a:pt x="11813791" y="6314840"/>
                </a:cubicBezTo>
                <a:cubicBezTo>
                  <a:pt x="11815858" y="6312763"/>
                  <a:pt x="11819991" y="6312763"/>
                  <a:pt x="11822057" y="6312763"/>
                </a:cubicBezTo>
                <a:close/>
                <a:moveTo>
                  <a:pt x="11476229" y="6312763"/>
                </a:moveTo>
                <a:cubicBezTo>
                  <a:pt x="11480320" y="6312763"/>
                  <a:pt x="11482366" y="6314840"/>
                  <a:pt x="11484412" y="6316915"/>
                </a:cubicBezTo>
                <a:cubicBezTo>
                  <a:pt x="11568280" y="6372971"/>
                  <a:pt x="11568280" y="6372971"/>
                  <a:pt x="11568280" y="6372971"/>
                </a:cubicBezTo>
                <a:cubicBezTo>
                  <a:pt x="11572371" y="6375047"/>
                  <a:pt x="11574417" y="6379199"/>
                  <a:pt x="11574417" y="6381275"/>
                </a:cubicBezTo>
                <a:cubicBezTo>
                  <a:pt x="11574417" y="6385427"/>
                  <a:pt x="11572371" y="6387504"/>
                  <a:pt x="11568280" y="6389579"/>
                </a:cubicBezTo>
                <a:lnTo>
                  <a:pt x="11484412" y="6447711"/>
                </a:lnTo>
                <a:cubicBezTo>
                  <a:pt x="11480320" y="6449787"/>
                  <a:pt x="11478275" y="6451863"/>
                  <a:pt x="11476229" y="6449787"/>
                </a:cubicBezTo>
                <a:cubicBezTo>
                  <a:pt x="11474184" y="6449787"/>
                  <a:pt x="11472138" y="6447711"/>
                  <a:pt x="11472138" y="6443559"/>
                </a:cubicBezTo>
                <a:cubicBezTo>
                  <a:pt x="11459865" y="6399960"/>
                  <a:pt x="11459865" y="6364666"/>
                  <a:pt x="11472138" y="6318992"/>
                </a:cubicBezTo>
                <a:cubicBezTo>
                  <a:pt x="11472138" y="6316915"/>
                  <a:pt x="11474184" y="6314840"/>
                  <a:pt x="11476229" y="6312763"/>
                </a:cubicBezTo>
                <a:close/>
                <a:moveTo>
                  <a:pt x="11088184" y="6302243"/>
                </a:moveTo>
                <a:cubicBezTo>
                  <a:pt x="11086131" y="6302243"/>
                  <a:pt x="11084078" y="6302243"/>
                  <a:pt x="11082024" y="6304321"/>
                </a:cubicBezTo>
                <a:cubicBezTo>
                  <a:pt x="11079972" y="6306398"/>
                  <a:pt x="11079972" y="6308475"/>
                  <a:pt x="11079972" y="6310551"/>
                </a:cubicBezTo>
                <a:cubicBezTo>
                  <a:pt x="11121033" y="6468402"/>
                  <a:pt x="11121033" y="6468402"/>
                  <a:pt x="11121033" y="6468402"/>
                </a:cubicBezTo>
                <a:cubicBezTo>
                  <a:pt x="11123086" y="6476710"/>
                  <a:pt x="11131299" y="6489171"/>
                  <a:pt x="11145670" y="6489171"/>
                </a:cubicBezTo>
                <a:cubicBezTo>
                  <a:pt x="11153882" y="6489171"/>
                  <a:pt x="11153882" y="6489171"/>
                  <a:pt x="11153882" y="6489171"/>
                </a:cubicBezTo>
                <a:cubicBezTo>
                  <a:pt x="11151829" y="6493325"/>
                  <a:pt x="11151829" y="6495403"/>
                  <a:pt x="11149776" y="6497479"/>
                </a:cubicBezTo>
                <a:cubicBezTo>
                  <a:pt x="11149776" y="6499556"/>
                  <a:pt x="11149776" y="6499556"/>
                  <a:pt x="11149776" y="6499556"/>
                </a:cubicBezTo>
                <a:cubicBezTo>
                  <a:pt x="11147723" y="6505788"/>
                  <a:pt x="11145670" y="6518249"/>
                  <a:pt x="11125139" y="6518249"/>
                </a:cubicBezTo>
                <a:cubicBezTo>
                  <a:pt x="11090237" y="6516172"/>
                  <a:pt x="11090237" y="6516172"/>
                  <a:pt x="11090237" y="6516172"/>
                </a:cubicBezTo>
                <a:cubicBezTo>
                  <a:pt x="11088184" y="6514095"/>
                  <a:pt x="11086131" y="6516172"/>
                  <a:pt x="11084078" y="6518249"/>
                </a:cubicBezTo>
                <a:cubicBezTo>
                  <a:pt x="11082024" y="6518249"/>
                  <a:pt x="11082024" y="6520326"/>
                  <a:pt x="11082024" y="6522403"/>
                </a:cubicBezTo>
                <a:cubicBezTo>
                  <a:pt x="11082024" y="6541096"/>
                  <a:pt x="11082024" y="6541096"/>
                  <a:pt x="11082024" y="6541096"/>
                </a:cubicBezTo>
                <a:cubicBezTo>
                  <a:pt x="11082024" y="6545250"/>
                  <a:pt x="11084078" y="6547327"/>
                  <a:pt x="11088184" y="6547327"/>
                </a:cubicBezTo>
                <a:cubicBezTo>
                  <a:pt x="11098449" y="6551480"/>
                  <a:pt x="11118980" y="6553557"/>
                  <a:pt x="11135404" y="6553557"/>
                </a:cubicBezTo>
                <a:cubicBezTo>
                  <a:pt x="11135404" y="6553557"/>
                  <a:pt x="11135404" y="6553557"/>
                  <a:pt x="11137458" y="6553557"/>
                </a:cubicBezTo>
                <a:cubicBezTo>
                  <a:pt x="11164148" y="6553557"/>
                  <a:pt x="11182625" y="6536942"/>
                  <a:pt x="11190838" y="6501633"/>
                </a:cubicBezTo>
                <a:cubicBezTo>
                  <a:pt x="11201103" y="6462170"/>
                  <a:pt x="11215474" y="6410246"/>
                  <a:pt x="11223687" y="6372861"/>
                </a:cubicBezTo>
                <a:cubicBezTo>
                  <a:pt x="11227793" y="6356245"/>
                  <a:pt x="11231899" y="6341706"/>
                  <a:pt x="11236005" y="6331321"/>
                </a:cubicBezTo>
                <a:cubicBezTo>
                  <a:pt x="11240111" y="6310551"/>
                  <a:pt x="11240111" y="6310551"/>
                  <a:pt x="11240111" y="6310551"/>
                </a:cubicBezTo>
                <a:cubicBezTo>
                  <a:pt x="11240111" y="6308475"/>
                  <a:pt x="11240111" y="6306398"/>
                  <a:pt x="11238058" y="6304321"/>
                </a:cubicBezTo>
                <a:cubicBezTo>
                  <a:pt x="11238058" y="6302243"/>
                  <a:pt x="11236005" y="6302243"/>
                  <a:pt x="11233952" y="6302243"/>
                </a:cubicBezTo>
                <a:cubicBezTo>
                  <a:pt x="11205209" y="6302243"/>
                  <a:pt x="11205209" y="6302243"/>
                  <a:pt x="11205209" y="6302243"/>
                </a:cubicBezTo>
                <a:cubicBezTo>
                  <a:pt x="11203156" y="6302243"/>
                  <a:pt x="11199050" y="6304321"/>
                  <a:pt x="11199050" y="6306398"/>
                </a:cubicBezTo>
                <a:cubicBezTo>
                  <a:pt x="11162094" y="6447632"/>
                  <a:pt x="11162094" y="6447632"/>
                  <a:pt x="11162094" y="6447632"/>
                </a:cubicBezTo>
                <a:cubicBezTo>
                  <a:pt x="11160041" y="6447632"/>
                  <a:pt x="11160041" y="6447632"/>
                  <a:pt x="11160041" y="6447632"/>
                </a:cubicBezTo>
                <a:cubicBezTo>
                  <a:pt x="11121033" y="6306398"/>
                  <a:pt x="11121033" y="6306398"/>
                  <a:pt x="11121033" y="6306398"/>
                </a:cubicBezTo>
                <a:cubicBezTo>
                  <a:pt x="11121033" y="6304321"/>
                  <a:pt x="11118980" y="6302243"/>
                  <a:pt x="11114874" y="6302243"/>
                </a:cubicBezTo>
                <a:cubicBezTo>
                  <a:pt x="11088184" y="6302243"/>
                  <a:pt x="11088184" y="6302243"/>
                  <a:pt x="11088184" y="6302243"/>
                </a:cubicBezTo>
                <a:close/>
                <a:moveTo>
                  <a:pt x="11048412" y="6299906"/>
                </a:moveTo>
                <a:cubicBezTo>
                  <a:pt x="11030001" y="6299906"/>
                  <a:pt x="11011591" y="6312391"/>
                  <a:pt x="10999317" y="6320715"/>
                </a:cubicBezTo>
                <a:cubicBezTo>
                  <a:pt x="10999317" y="6308230"/>
                  <a:pt x="10999317" y="6308230"/>
                  <a:pt x="10999317" y="6308230"/>
                </a:cubicBezTo>
                <a:cubicBezTo>
                  <a:pt x="10999317" y="6304067"/>
                  <a:pt x="10997272" y="6301987"/>
                  <a:pt x="10993181" y="6301987"/>
                </a:cubicBezTo>
                <a:cubicBezTo>
                  <a:pt x="10964542" y="6301987"/>
                  <a:pt x="10964542" y="6301987"/>
                  <a:pt x="10964542" y="6301987"/>
                </a:cubicBezTo>
                <a:cubicBezTo>
                  <a:pt x="10960451" y="6301987"/>
                  <a:pt x="10958406" y="6304067"/>
                  <a:pt x="10958406" y="6308230"/>
                </a:cubicBezTo>
                <a:cubicBezTo>
                  <a:pt x="10958406" y="6483025"/>
                  <a:pt x="10958406" y="6483025"/>
                  <a:pt x="10958406" y="6483025"/>
                </a:cubicBezTo>
                <a:cubicBezTo>
                  <a:pt x="10958406" y="6487187"/>
                  <a:pt x="10960451" y="6489268"/>
                  <a:pt x="10964542" y="6489268"/>
                </a:cubicBezTo>
                <a:cubicBezTo>
                  <a:pt x="10993181" y="6489268"/>
                  <a:pt x="10993181" y="6489268"/>
                  <a:pt x="10993181" y="6489268"/>
                </a:cubicBezTo>
                <a:cubicBezTo>
                  <a:pt x="10997272" y="6489268"/>
                  <a:pt x="10999317" y="6487187"/>
                  <a:pt x="10999317" y="6483025"/>
                </a:cubicBezTo>
                <a:cubicBezTo>
                  <a:pt x="10999317" y="6362333"/>
                  <a:pt x="10999317" y="6362333"/>
                  <a:pt x="10999317" y="6362333"/>
                </a:cubicBezTo>
                <a:cubicBezTo>
                  <a:pt x="11007500" y="6356090"/>
                  <a:pt x="11025910" y="6341524"/>
                  <a:pt x="11050457" y="6339443"/>
                </a:cubicBezTo>
                <a:cubicBezTo>
                  <a:pt x="11054548" y="6339443"/>
                  <a:pt x="11056594" y="6335281"/>
                  <a:pt x="11056594" y="6333200"/>
                </a:cubicBezTo>
                <a:cubicBezTo>
                  <a:pt x="11056594" y="6306149"/>
                  <a:pt x="11056594" y="6306149"/>
                  <a:pt x="11056594" y="6306149"/>
                </a:cubicBezTo>
                <a:cubicBezTo>
                  <a:pt x="11056594" y="6304067"/>
                  <a:pt x="11056594" y="6301987"/>
                  <a:pt x="11054548" y="6301987"/>
                </a:cubicBezTo>
                <a:cubicBezTo>
                  <a:pt x="11052503" y="6299906"/>
                  <a:pt x="11050457" y="6299906"/>
                  <a:pt x="11048412" y="6299906"/>
                </a:cubicBezTo>
                <a:close/>
                <a:moveTo>
                  <a:pt x="10847504" y="6296399"/>
                </a:moveTo>
                <a:cubicBezTo>
                  <a:pt x="10826811" y="6296399"/>
                  <a:pt x="10791633" y="6302637"/>
                  <a:pt x="10777148" y="6304717"/>
                </a:cubicBezTo>
                <a:cubicBezTo>
                  <a:pt x="10773009" y="6304717"/>
                  <a:pt x="10770940" y="6308875"/>
                  <a:pt x="10770940" y="6310955"/>
                </a:cubicBezTo>
                <a:cubicBezTo>
                  <a:pt x="10770940" y="6310955"/>
                  <a:pt x="10770940" y="6310955"/>
                  <a:pt x="10773009" y="6335908"/>
                </a:cubicBezTo>
                <a:cubicBezTo>
                  <a:pt x="10773009" y="6337987"/>
                  <a:pt x="10773009" y="6340067"/>
                  <a:pt x="10775079" y="6340067"/>
                </a:cubicBezTo>
                <a:cubicBezTo>
                  <a:pt x="10777148" y="6342146"/>
                  <a:pt x="10777148" y="6342146"/>
                  <a:pt x="10779217" y="6342146"/>
                </a:cubicBezTo>
                <a:cubicBezTo>
                  <a:pt x="10795771" y="6342146"/>
                  <a:pt x="10824741" y="6337987"/>
                  <a:pt x="10845434" y="6337987"/>
                </a:cubicBezTo>
                <a:cubicBezTo>
                  <a:pt x="10859918" y="6337987"/>
                  <a:pt x="10868196" y="6346305"/>
                  <a:pt x="10868196" y="6360861"/>
                </a:cubicBezTo>
                <a:cubicBezTo>
                  <a:pt x="10868196" y="6360861"/>
                  <a:pt x="10868196" y="6360861"/>
                  <a:pt x="10868196" y="6373337"/>
                </a:cubicBezTo>
                <a:cubicBezTo>
                  <a:pt x="10868196" y="6373337"/>
                  <a:pt x="10868196" y="6373337"/>
                  <a:pt x="10822672" y="6377496"/>
                </a:cubicBezTo>
                <a:cubicBezTo>
                  <a:pt x="10777148" y="6379576"/>
                  <a:pt x="10758524" y="6396211"/>
                  <a:pt x="10758524" y="6433640"/>
                </a:cubicBezTo>
                <a:cubicBezTo>
                  <a:pt x="10758524" y="6473149"/>
                  <a:pt x="10779217" y="6493943"/>
                  <a:pt x="10814395" y="6493943"/>
                </a:cubicBezTo>
                <a:cubicBezTo>
                  <a:pt x="10843365" y="6493943"/>
                  <a:pt x="10874404" y="6481467"/>
                  <a:pt x="10874404" y="6481467"/>
                </a:cubicBezTo>
                <a:cubicBezTo>
                  <a:pt x="10882681" y="6487705"/>
                  <a:pt x="10888889" y="6491864"/>
                  <a:pt x="10903374" y="6493943"/>
                </a:cubicBezTo>
                <a:cubicBezTo>
                  <a:pt x="10905443" y="6493943"/>
                  <a:pt x="10907512" y="6493943"/>
                  <a:pt x="10909582" y="6491864"/>
                </a:cubicBezTo>
                <a:cubicBezTo>
                  <a:pt x="10909582" y="6489784"/>
                  <a:pt x="10911651" y="6487705"/>
                  <a:pt x="10911651" y="6485626"/>
                </a:cubicBezTo>
                <a:cubicBezTo>
                  <a:pt x="10911651" y="6485626"/>
                  <a:pt x="10911651" y="6485626"/>
                  <a:pt x="10911651" y="6360861"/>
                </a:cubicBezTo>
                <a:cubicBezTo>
                  <a:pt x="10911651" y="6317193"/>
                  <a:pt x="10890958" y="6296399"/>
                  <a:pt x="10847504" y="6296399"/>
                </a:cubicBezTo>
                <a:close/>
                <a:moveTo>
                  <a:pt x="10518899" y="6296399"/>
                </a:moveTo>
                <a:cubicBezTo>
                  <a:pt x="10472419" y="6296399"/>
                  <a:pt x="10434738" y="6340620"/>
                  <a:pt x="10434738" y="6395171"/>
                </a:cubicBezTo>
                <a:cubicBezTo>
                  <a:pt x="10434738" y="6449722"/>
                  <a:pt x="10472419" y="6493943"/>
                  <a:pt x="10518899" y="6493943"/>
                </a:cubicBezTo>
                <a:cubicBezTo>
                  <a:pt x="10565380" y="6493943"/>
                  <a:pt x="10603060" y="6449722"/>
                  <a:pt x="10603060" y="6395171"/>
                </a:cubicBezTo>
                <a:cubicBezTo>
                  <a:pt x="10603060" y="6340620"/>
                  <a:pt x="10565380" y="6296399"/>
                  <a:pt x="10518899" y="6296399"/>
                </a:cubicBezTo>
                <a:close/>
                <a:moveTo>
                  <a:pt x="10302945" y="6270683"/>
                </a:moveTo>
                <a:cubicBezTo>
                  <a:pt x="10302945" y="6270683"/>
                  <a:pt x="10302945" y="6270683"/>
                  <a:pt x="10319310" y="6270683"/>
                </a:cubicBezTo>
                <a:cubicBezTo>
                  <a:pt x="10349994" y="6270683"/>
                  <a:pt x="10362267" y="6291600"/>
                  <a:pt x="10362267" y="6310425"/>
                </a:cubicBezTo>
                <a:cubicBezTo>
                  <a:pt x="10362267" y="6333435"/>
                  <a:pt x="10343857" y="6348076"/>
                  <a:pt x="10317264" y="6348076"/>
                </a:cubicBezTo>
                <a:cubicBezTo>
                  <a:pt x="10294763" y="6350168"/>
                  <a:pt x="10280444" y="6348076"/>
                  <a:pt x="10272261" y="6348076"/>
                </a:cubicBezTo>
                <a:cubicBezTo>
                  <a:pt x="10272261" y="6348076"/>
                  <a:pt x="10272261" y="6348076"/>
                  <a:pt x="10272261" y="6272775"/>
                </a:cubicBezTo>
                <a:cubicBezTo>
                  <a:pt x="10276353" y="6270683"/>
                  <a:pt x="10286581" y="6270683"/>
                  <a:pt x="10302945" y="6270683"/>
                </a:cubicBezTo>
                <a:close/>
                <a:moveTo>
                  <a:pt x="10679182" y="6258994"/>
                </a:moveTo>
                <a:cubicBezTo>
                  <a:pt x="10679182" y="6258994"/>
                  <a:pt x="10679182" y="6258994"/>
                  <a:pt x="10650472" y="6265238"/>
                </a:cubicBezTo>
                <a:cubicBezTo>
                  <a:pt x="10646371" y="6267320"/>
                  <a:pt x="10644320" y="6269402"/>
                  <a:pt x="10644320" y="6271482"/>
                </a:cubicBezTo>
                <a:cubicBezTo>
                  <a:pt x="10644320" y="6271482"/>
                  <a:pt x="10644320" y="6271482"/>
                  <a:pt x="10644320" y="6302704"/>
                </a:cubicBezTo>
                <a:cubicBezTo>
                  <a:pt x="10644320" y="6302704"/>
                  <a:pt x="10644320" y="6302704"/>
                  <a:pt x="10627914" y="6302704"/>
                </a:cubicBezTo>
                <a:cubicBezTo>
                  <a:pt x="10623813" y="6302704"/>
                  <a:pt x="10621762" y="6304786"/>
                  <a:pt x="10621762" y="6308949"/>
                </a:cubicBezTo>
                <a:cubicBezTo>
                  <a:pt x="10621762" y="6308949"/>
                  <a:pt x="10621762" y="6308949"/>
                  <a:pt x="10621762" y="6333927"/>
                </a:cubicBezTo>
                <a:cubicBezTo>
                  <a:pt x="10621762" y="6338090"/>
                  <a:pt x="10623813" y="6340171"/>
                  <a:pt x="10627914" y="6340171"/>
                </a:cubicBezTo>
                <a:cubicBezTo>
                  <a:pt x="10627914" y="6340171"/>
                  <a:pt x="10627914" y="6340171"/>
                  <a:pt x="10644320" y="6340171"/>
                </a:cubicBezTo>
                <a:cubicBezTo>
                  <a:pt x="10644320" y="6340171"/>
                  <a:pt x="10644320" y="6340171"/>
                  <a:pt x="10644320" y="6423430"/>
                </a:cubicBezTo>
                <a:cubicBezTo>
                  <a:pt x="10644320" y="6479629"/>
                  <a:pt x="10658675" y="6496281"/>
                  <a:pt x="10699689" y="6496281"/>
                </a:cubicBezTo>
                <a:cubicBezTo>
                  <a:pt x="10709943" y="6496281"/>
                  <a:pt x="10722247" y="6492118"/>
                  <a:pt x="10732500" y="6492118"/>
                </a:cubicBezTo>
                <a:cubicBezTo>
                  <a:pt x="10736602" y="6490037"/>
                  <a:pt x="10738652" y="6487955"/>
                  <a:pt x="10738652" y="6483792"/>
                </a:cubicBezTo>
                <a:cubicBezTo>
                  <a:pt x="10738652" y="6483792"/>
                  <a:pt x="10738652" y="6483792"/>
                  <a:pt x="10736602" y="6460896"/>
                </a:cubicBezTo>
                <a:cubicBezTo>
                  <a:pt x="10736602" y="6456733"/>
                  <a:pt x="10734551" y="6452570"/>
                  <a:pt x="10730449" y="6452570"/>
                </a:cubicBezTo>
                <a:cubicBezTo>
                  <a:pt x="10724297" y="6452570"/>
                  <a:pt x="10714044" y="6454652"/>
                  <a:pt x="10705841" y="6454652"/>
                </a:cubicBezTo>
                <a:cubicBezTo>
                  <a:pt x="10687385" y="6454652"/>
                  <a:pt x="10687385" y="6444245"/>
                  <a:pt x="10687385" y="6417185"/>
                </a:cubicBezTo>
                <a:cubicBezTo>
                  <a:pt x="10687385" y="6417185"/>
                  <a:pt x="10687385" y="6417185"/>
                  <a:pt x="10687385" y="6340171"/>
                </a:cubicBezTo>
                <a:cubicBezTo>
                  <a:pt x="10687385" y="6340171"/>
                  <a:pt x="10687385" y="6340171"/>
                  <a:pt x="10730449" y="6340171"/>
                </a:cubicBezTo>
                <a:cubicBezTo>
                  <a:pt x="10734551" y="6340171"/>
                  <a:pt x="10736602" y="6338090"/>
                  <a:pt x="10736602" y="6333927"/>
                </a:cubicBezTo>
                <a:cubicBezTo>
                  <a:pt x="10736602" y="6333927"/>
                  <a:pt x="10736602" y="6333927"/>
                  <a:pt x="10736602" y="6308949"/>
                </a:cubicBezTo>
                <a:cubicBezTo>
                  <a:pt x="10736602" y="6304786"/>
                  <a:pt x="10734551" y="6302704"/>
                  <a:pt x="10730449" y="6302704"/>
                </a:cubicBezTo>
                <a:cubicBezTo>
                  <a:pt x="10730449" y="6302704"/>
                  <a:pt x="10730449" y="6302704"/>
                  <a:pt x="10687385" y="6302704"/>
                </a:cubicBezTo>
                <a:cubicBezTo>
                  <a:pt x="10687385" y="6302704"/>
                  <a:pt x="10687385" y="6302704"/>
                  <a:pt x="10687385" y="6265238"/>
                </a:cubicBezTo>
                <a:cubicBezTo>
                  <a:pt x="10687385" y="6263157"/>
                  <a:pt x="10685334" y="6261075"/>
                  <a:pt x="10685334" y="6258994"/>
                </a:cubicBezTo>
                <a:cubicBezTo>
                  <a:pt x="10683283" y="6258994"/>
                  <a:pt x="10681232" y="6258994"/>
                  <a:pt x="10679182" y="6258994"/>
                </a:cubicBezTo>
                <a:close/>
                <a:moveTo>
                  <a:pt x="10313278" y="6229772"/>
                </a:moveTo>
                <a:cubicBezTo>
                  <a:pt x="10302968" y="6229772"/>
                  <a:pt x="10272038" y="6229772"/>
                  <a:pt x="10232861" y="6233924"/>
                </a:cubicBezTo>
                <a:cubicBezTo>
                  <a:pt x="10230798" y="6233924"/>
                  <a:pt x="10226674" y="6238076"/>
                  <a:pt x="10226674" y="6242228"/>
                </a:cubicBezTo>
                <a:cubicBezTo>
                  <a:pt x="10226674" y="6242228"/>
                  <a:pt x="10226674" y="6242228"/>
                  <a:pt x="10226674" y="6483040"/>
                </a:cubicBezTo>
                <a:cubicBezTo>
                  <a:pt x="10226674" y="6487192"/>
                  <a:pt x="10230798" y="6489268"/>
                  <a:pt x="10234922" y="6489268"/>
                </a:cubicBezTo>
                <a:cubicBezTo>
                  <a:pt x="10234922" y="6489268"/>
                  <a:pt x="10234922" y="6489268"/>
                  <a:pt x="10263790" y="6489268"/>
                </a:cubicBezTo>
                <a:cubicBezTo>
                  <a:pt x="10267914" y="6489268"/>
                  <a:pt x="10272038" y="6487192"/>
                  <a:pt x="10272038" y="6483040"/>
                </a:cubicBezTo>
                <a:cubicBezTo>
                  <a:pt x="10272038" y="6483040"/>
                  <a:pt x="10272038" y="6483040"/>
                  <a:pt x="10272038" y="6387546"/>
                </a:cubicBezTo>
                <a:cubicBezTo>
                  <a:pt x="10280286" y="6387546"/>
                  <a:pt x="10298844" y="6389621"/>
                  <a:pt x="10321526" y="6389621"/>
                </a:cubicBezTo>
                <a:cubicBezTo>
                  <a:pt x="10321526" y="6389621"/>
                  <a:pt x="10321526" y="6389621"/>
                  <a:pt x="10362766" y="6485115"/>
                </a:cubicBezTo>
                <a:cubicBezTo>
                  <a:pt x="10364828" y="6489268"/>
                  <a:pt x="10366890" y="6489268"/>
                  <a:pt x="10368952" y="6489268"/>
                </a:cubicBezTo>
                <a:cubicBezTo>
                  <a:pt x="10368952" y="6489268"/>
                  <a:pt x="10368952" y="6489268"/>
                  <a:pt x="10401944" y="6489268"/>
                </a:cubicBezTo>
                <a:cubicBezTo>
                  <a:pt x="10406068" y="6489268"/>
                  <a:pt x="10408130" y="6489268"/>
                  <a:pt x="10408130" y="6487192"/>
                </a:cubicBezTo>
                <a:cubicBezTo>
                  <a:pt x="10410192" y="6485115"/>
                  <a:pt x="10410192" y="6483040"/>
                  <a:pt x="10410192" y="6480964"/>
                </a:cubicBezTo>
                <a:lnTo>
                  <a:pt x="10362766" y="6377166"/>
                </a:lnTo>
                <a:cubicBezTo>
                  <a:pt x="10393696" y="6362634"/>
                  <a:pt x="10408130" y="6339798"/>
                  <a:pt x="10408130" y="6308658"/>
                </a:cubicBezTo>
                <a:cubicBezTo>
                  <a:pt x="10408130" y="6273367"/>
                  <a:pt x="10391634" y="6229772"/>
                  <a:pt x="10319464" y="6229772"/>
                </a:cubicBezTo>
                <a:cubicBezTo>
                  <a:pt x="10319464" y="6229772"/>
                  <a:pt x="10317402" y="6229772"/>
                  <a:pt x="10313278" y="6229772"/>
                </a:cubicBezTo>
                <a:close/>
                <a:moveTo>
                  <a:pt x="11675833" y="6196766"/>
                </a:moveTo>
                <a:cubicBezTo>
                  <a:pt x="11677894" y="6194705"/>
                  <a:pt x="11682015" y="6194705"/>
                  <a:pt x="11684076" y="6196766"/>
                </a:cubicBezTo>
                <a:cubicBezTo>
                  <a:pt x="11727344" y="6207067"/>
                  <a:pt x="11760312" y="6225611"/>
                  <a:pt x="11791218" y="6258579"/>
                </a:cubicBezTo>
                <a:cubicBezTo>
                  <a:pt x="11793278" y="6260639"/>
                  <a:pt x="11795339" y="6262699"/>
                  <a:pt x="11795339" y="6264760"/>
                </a:cubicBezTo>
                <a:cubicBezTo>
                  <a:pt x="11793278" y="6268880"/>
                  <a:pt x="11791218" y="6268880"/>
                  <a:pt x="11787097" y="6270941"/>
                </a:cubicBezTo>
                <a:cubicBezTo>
                  <a:pt x="11696438" y="6314210"/>
                  <a:pt x="11696438" y="6314210"/>
                  <a:pt x="11696438" y="6314210"/>
                </a:cubicBezTo>
                <a:cubicBezTo>
                  <a:pt x="11692317" y="6316270"/>
                  <a:pt x="11688196" y="6316270"/>
                  <a:pt x="11686136" y="6316270"/>
                </a:cubicBezTo>
                <a:cubicBezTo>
                  <a:pt x="11684076" y="6314210"/>
                  <a:pt x="11682015" y="6310089"/>
                  <a:pt x="11682015" y="6305968"/>
                </a:cubicBezTo>
                <a:cubicBezTo>
                  <a:pt x="11673773" y="6205007"/>
                  <a:pt x="11673773" y="6205007"/>
                  <a:pt x="11673773" y="6205007"/>
                </a:cubicBezTo>
                <a:cubicBezTo>
                  <a:pt x="11673773" y="6200886"/>
                  <a:pt x="11673773" y="6198826"/>
                  <a:pt x="11675833" y="6196766"/>
                </a:cubicBezTo>
                <a:close/>
                <a:moveTo>
                  <a:pt x="11618498" y="6195995"/>
                </a:moveTo>
                <a:cubicBezTo>
                  <a:pt x="11620043" y="6195738"/>
                  <a:pt x="11621589" y="6195738"/>
                  <a:pt x="11622619" y="6196770"/>
                </a:cubicBezTo>
                <a:cubicBezTo>
                  <a:pt x="11622619" y="6198835"/>
                  <a:pt x="11624679" y="6200900"/>
                  <a:pt x="11624679" y="6207095"/>
                </a:cubicBezTo>
                <a:cubicBezTo>
                  <a:pt x="11616438" y="6308283"/>
                  <a:pt x="11616438" y="6308283"/>
                  <a:pt x="11616438" y="6308283"/>
                </a:cubicBezTo>
                <a:cubicBezTo>
                  <a:pt x="11616438" y="6312413"/>
                  <a:pt x="11614377" y="6314478"/>
                  <a:pt x="11612316" y="6316543"/>
                </a:cubicBezTo>
                <a:cubicBezTo>
                  <a:pt x="11608196" y="6318608"/>
                  <a:pt x="11606135" y="6318608"/>
                  <a:pt x="11602015" y="6316543"/>
                </a:cubicBezTo>
                <a:cubicBezTo>
                  <a:pt x="11511355" y="6271112"/>
                  <a:pt x="11511355" y="6271112"/>
                  <a:pt x="11511355" y="6271112"/>
                </a:cubicBezTo>
                <a:cubicBezTo>
                  <a:pt x="11507235" y="6271112"/>
                  <a:pt x="11505174" y="6269047"/>
                  <a:pt x="11503114" y="6264917"/>
                </a:cubicBezTo>
                <a:cubicBezTo>
                  <a:pt x="11503114" y="6262851"/>
                  <a:pt x="11505174" y="6260787"/>
                  <a:pt x="11507235" y="6258721"/>
                </a:cubicBezTo>
                <a:cubicBezTo>
                  <a:pt x="11538141" y="6225681"/>
                  <a:pt x="11571108" y="6207095"/>
                  <a:pt x="11614377" y="6196770"/>
                </a:cubicBezTo>
                <a:cubicBezTo>
                  <a:pt x="11615407" y="6196770"/>
                  <a:pt x="11616952" y="6196254"/>
                  <a:pt x="11618498" y="6195995"/>
                </a:cubicBezTo>
                <a:close/>
                <a:moveTo>
                  <a:pt x="11649811" y="6160806"/>
                </a:moveTo>
                <a:cubicBezTo>
                  <a:pt x="11530058" y="6160806"/>
                  <a:pt x="11432980" y="6258932"/>
                  <a:pt x="11432980" y="6379976"/>
                </a:cubicBezTo>
                <a:cubicBezTo>
                  <a:pt x="11432980" y="6501019"/>
                  <a:pt x="11530058" y="6599145"/>
                  <a:pt x="11649811" y="6599145"/>
                </a:cubicBezTo>
                <a:cubicBezTo>
                  <a:pt x="11769564" y="6599145"/>
                  <a:pt x="11866643" y="6501019"/>
                  <a:pt x="11866643" y="6379976"/>
                </a:cubicBezTo>
                <a:cubicBezTo>
                  <a:pt x="11866643" y="6258932"/>
                  <a:pt x="11769564" y="6160806"/>
                  <a:pt x="11649811" y="6160806"/>
                </a:cubicBezTo>
                <a:close/>
                <a:moveTo>
                  <a:pt x="11649226" y="6129247"/>
                </a:moveTo>
                <a:cubicBezTo>
                  <a:pt x="11785441" y="6129247"/>
                  <a:pt x="11895865" y="6240979"/>
                  <a:pt x="11895865" y="6378808"/>
                </a:cubicBezTo>
                <a:cubicBezTo>
                  <a:pt x="11895865" y="6516636"/>
                  <a:pt x="11785441" y="6628369"/>
                  <a:pt x="11649226" y="6628369"/>
                </a:cubicBezTo>
                <a:cubicBezTo>
                  <a:pt x="11513012" y="6628369"/>
                  <a:pt x="11402588" y="6516636"/>
                  <a:pt x="11402588" y="6378808"/>
                </a:cubicBezTo>
                <a:cubicBezTo>
                  <a:pt x="11402588" y="6240979"/>
                  <a:pt x="11513012" y="6129247"/>
                  <a:pt x="11649226" y="6129247"/>
                </a:cubicBezTo>
                <a:close/>
                <a:moveTo>
                  <a:pt x="11636303" y="6050671"/>
                </a:moveTo>
                <a:cubicBezTo>
                  <a:pt x="11628077" y="6065220"/>
                  <a:pt x="11623964" y="6083926"/>
                  <a:pt x="11623964" y="6100554"/>
                </a:cubicBezTo>
                <a:cubicBezTo>
                  <a:pt x="11619850" y="6100554"/>
                  <a:pt x="11603398" y="6102632"/>
                  <a:pt x="11601342" y="6104711"/>
                </a:cubicBezTo>
                <a:cubicBezTo>
                  <a:pt x="11595172" y="6086005"/>
                  <a:pt x="11586946" y="6069377"/>
                  <a:pt x="11574607" y="6058985"/>
                </a:cubicBezTo>
                <a:cubicBezTo>
                  <a:pt x="11574607" y="6056906"/>
                  <a:pt x="11574607" y="6056906"/>
                  <a:pt x="11574607" y="6056906"/>
                </a:cubicBezTo>
                <a:cubicBezTo>
                  <a:pt x="11572550" y="6058985"/>
                  <a:pt x="11572550" y="6058985"/>
                  <a:pt x="11572550" y="6058985"/>
                </a:cubicBezTo>
                <a:cubicBezTo>
                  <a:pt x="11566381" y="6058985"/>
                  <a:pt x="11558155" y="6061063"/>
                  <a:pt x="11551985" y="6063142"/>
                </a:cubicBezTo>
                <a:cubicBezTo>
                  <a:pt x="11551985" y="6065220"/>
                  <a:pt x="11551985" y="6065220"/>
                  <a:pt x="11551985" y="6065220"/>
                </a:cubicBezTo>
                <a:cubicBezTo>
                  <a:pt x="11549928" y="6073534"/>
                  <a:pt x="11547872" y="6081848"/>
                  <a:pt x="11547872" y="6090162"/>
                </a:cubicBezTo>
                <a:cubicBezTo>
                  <a:pt x="11547872" y="6100554"/>
                  <a:pt x="11549928" y="6108868"/>
                  <a:pt x="11551985" y="6117182"/>
                </a:cubicBezTo>
                <a:cubicBezTo>
                  <a:pt x="11549928" y="6117182"/>
                  <a:pt x="11533476" y="6125495"/>
                  <a:pt x="11531420" y="6125495"/>
                </a:cubicBezTo>
                <a:cubicBezTo>
                  <a:pt x="11521137" y="6110946"/>
                  <a:pt x="11508798" y="6096397"/>
                  <a:pt x="11494402" y="6090162"/>
                </a:cubicBezTo>
                <a:cubicBezTo>
                  <a:pt x="11494402" y="6088083"/>
                  <a:pt x="11494402" y="6088083"/>
                  <a:pt x="11494402" y="6088083"/>
                </a:cubicBezTo>
                <a:cubicBezTo>
                  <a:pt x="11492346" y="6088083"/>
                  <a:pt x="11492346" y="6088083"/>
                  <a:pt x="11492346" y="6088083"/>
                </a:cubicBezTo>
                <a:cubicBezTo>
                  <a:pt x="11486176" y="6092240"/>
                  <a:pt x="11480006" y="6096397"/>
                  <a:pt x="11473837" y="6100554"/>
                </a:cubicBezTo>
                <a:cubicBezTo>
                  <a:pt x="11473837" y="6100554"/>
                  <a:pt x="11473837" y="6102632"/>
                  <a:pt x="11473837" y="6102632"/>
                </a:cubicBezTo>
                <a:cubicBezTo>
                  <a:pt x="11473837" y="6119260"/>
                  <a:pt x="11477950" y="6135888"/>
                  <a:pt x="11486176" y="6152515"/>
                </a:cubicBezTo>
                <a:cubicBezTo>
                  <a:pt x="11484120" y="6154594"/>
                  <a:pt x="11471780" y="6162908"/>
                  <a:pt x="11469724" y="6164986"/>
                </a:cubicBezTo>
                <a:cubicBezTo>
                  <a:pt x="11457385" y="6152515"/>
                  <a:pt x="11440932" y="6142123"/>
                  <a:pt x="11426536" y="6137966"/>
                </a:cubicBezTo>
                <a:cubicBezTo>
                  <a:pt x="11424480" y="6137966"/>
                  <a:pt x="11424480" y="6137966"/>
                  <a:pt x="11424480" y="6137966"/>
                </a:cubicBezTo>
                <a:cubicBezTo>
                  <a:pt x="11424480" y="6140044"/>
                  <a:pt x="11424480" y="6140044"/>
                  <a:pt x="11424480" y="6140044"/>
                </a:cubicBezTo>
                <a:cubicBezTo>
                  <a:pt x="11418310" y="6142123"/>
                  <a:pt x="11412140" y="6148358"/>
                  <a:pt x="11408027" y="6154594"/>
                </a:cubicBezTo>
                <a:cubicBezTo>
                  <a:pt x="11408027" y="6156672"/>
                  <a:pt x="11408027" y="6156672"/>
                  <a:pt x="11408027" y="6156672"/>
                </a:cubicBezTo>
                <a:cubicBezTo>
                  <a:pt x="11412140" y="6171221"/>
                  <a:pt x="11422423" y="6187849"/>
                  <a:pt x="11434763" y="6202398"/>
                </a:cubicBezTo>
                <a:cubicBezTo>
                  <a:pt x="11432706" y="6202398"/>
                  <a:pt x="11422423" y="6216947"/>
                  <a:pt x="11420366" y="6219026"/>
                </a:cubicBezTo>
                <a:cubicBezTo>
                  <a:pt x="11405971" y="6210712"/>
                  <a:pt x="11387462" y="6206555"/>
                  <a:pt x="11371010" y="6206555"/>
                </a:cubicBezTo>
                <a:cubicBezTo>
                  <a:pt x="11368953" y="6206555"/>
                  <a:pt x="11368953" y="6206555"/>
                  <a:pt x="11368953" y="6206555"/>
                </a:cubicBezTo>
                <a:cubicBezTo>
                  <a:pt x="11364840" y="6210712"/>
                  <a:pt x="11360727" y="6219026"/>
                  <a:pt x="11358671" y="6225261"/>
                </a:cubicBezTo>
                <a:cubicBezTo>
                  <a:pt x="11358671" y="6227340"/>
                  <a:pt x="11358671" y="6227340"/>
                  <a:pt x="11358671" y="6227340"/>
                </a:cubicBezTo>
                <a:cubicBezTo>
                  <a:pt x="11366897" y="6241888"/>
                  <a:pt x="11379236" y="6254359"/>
                  <a:pt x="11395688" y="6264752"/>
                </a:cubicBezTo>
                <a:cubicBezTo>
                  <a:pt x="11393632" y="6266830"/>
                  <a:pt x="11387462" y="6281379"/>
                  <a:pt x="11387462" y="6283458"/>
                </a:cubicBezTo>
                <a:cubicBezTo>
                  <a:pt x="11368953" y="6279301"/>
                  <a:pt x="11350444" y="6279301"/>
                  <a:pt x="11336049" y="6283458"/>
                </a:cubicBezTo>
                <a:cubicBezTo>
                  <a:pt x="11333992" y="6283458"/>
                  <a:pt x="11333992" y="6283458"/>
                  <a:pt x="11333992" y="6283458"/>
                </a:cubicBezTo>
                <a:cubicBezTo>
                  <a:pt x="11333992" y="6285536"/>
                  <a:pt x="11333992" y="6285536"/>
                  <a:pt x="11333992" y="6285536"/>
                </a:cubicBezTo>
                <a:cubicBezTo>
                  <a:pt x="11331936" y="6291772"/>
                  <a:pt x="11329879" y="6300085"/>
                  <a:pt x="11327823" y="6306320"/>
                </a:cubicBezTo>
                <a:cubicBezTo>
                  <a:pt x="11329879" y="6308399"/>
                  <a:pt x="11329879" y="6308399"/>
                  <a:pt x="11329879" y="6308399"/>
                </a:cubicBezTo>
                <a:cubicBezTo>
                  <a:pt x="11340162" y="6318791"/>
                  <a:pt x="11356614" y="6329184"/>
                  <a:pt x="11373066" y="6333340"/>
                </a:cubicBezTo>
                <a:cubicBezTo>
                  <a:pt x="11373066" y="6335419"/>
                  <a:pt x="11371010" y="6354125"/>
                  <a:pt x="11371010" y="6356204"/>
                </a:cubicBezTo>
                <a:cubicBezTo>
                  <a:pt x="11352501" y="6356204"/>
                  <a:pt x="11333992" y="6360360"/>
                  <a:pt x="11321653" y="6368675"/>
                </a:cubicBezTo>
                <a:cubicBezTo>
                  <a:pt x="11319596" y="6368675"/>
                  <a:pt x="11319596" y="6368675"/>
                  <a:pt x="11319596" y="6368675"/>
                </a:cubicBezTo>
                <a:cubicBezTo>
                  <a:pt x="11319596" y="6370752"/>
                  <a:pt x="11319596" y="6370752"/>
                  <a:pt x="11319596" y="6370752"/>
                </a:cubicBezTo>
                <a:cubicBezTo>
                  <a:pt x="11319596" y="6372831"/>
                  <a:pt x="11319596" y="6376988"/>
                  <a:pt x="11319596" y="6381145"/>
                </a:cubicBezTo>
                <a:cubicBezTo>
                  <a:pt x="11319596" y="6385302"/>
                  <a:pt x="11319596" y="6389459"/>
                  <a:pt x="11319596" y="6391537"/>
                </a:cubicBezTo>
                <a:cubicBezTo>
                  <a:pt x="11319596" y="6393616"/>
                  <a:pt x="11319596" y="6393616"/>
                  <a:pt x="11319596" y="6393616"/>
                </a:cubicBezTo>
                <a:cubicBezTo>
                  <a:pt x="11321653" y="6393616"/>
                  <a:pt x="11321653" y="6393616"/>
                  <a:pt x="11321653" y="6393616"/>
                </a:cubicBezTo>
                <a:cubicBezTo>
                  <a:pt x="11333992" y="6401930"/>
                  <a:pt x="11352501" y="6406087"/>
                  <a:pt x="11371010" y="6406087"/>
                </a:cubicBezTo>
                <a:cubicBezTo>
                  <a:pt x="11371010" y="6410243"/>
                  <a:pt x="11373066" y="6426871"/>
                  <a:pt x="11375123" y="6428949"/>
                </a:cubicBezTo>
                <a:cubicBezTo>
                  <a:pt x="11356614" y="6435184"/>
                  <a:pt x="11340162" y="6443498"/>
                  <a:pt x="11329879" y="6455969"/>
                </a:cubicBezTo>
                <a:cubicBezTo>
                  <a:pt x="11327823" y="6455969"/>
                  <a:pt x="11327823" y="6455969"/>
                  <a:pt x="11327823" y="6455969"/>
                </a:cubicBezTo>
                <a:cubicBezTo>
                  <a:pt x="11327823" y="6458048"/>
                  <a:pt x="11327823" y="6458048"/>
                  <a:pt x="11327823" y="6458048"/>
                </a:cubicBezTo>
                <a:cubicBezTo>
                  <a:pt x="11329879" y="6464283"/>
                  <a:pt x="11331936" y="6472597"/>
                  <a:pt x="11333992" y="6478833"/>
                </a:cubicBezTo>
                <a:cubicBezTo>
                  <a:pt x="11336049" y="6478833"/>
                  <a:pt x="11336049" y="6478833"/>
                  <a:pt x="11336049" y="6478833"/>
                </a:cubicBezTo>
                <a:cubicBezTo>
                  <a:pt x="11350444" y="6485068"/>
                  <a:pt x="11371010" y="6482989"/>
                  <a:pt x="11387462" y="6478833"/>
                </a:cubicBezTo>
                <a:cubicBezTo>
                  <a:pt x="11387462" y="6480910"/>
                  <a:pt x="11395688" y="6497539"/>
                  <a:pt x="11395688" y="6499616"/>
                </a:cubicBezTo>
                <a:cubicBezTo>
                  <a:pt x="11381292" y="6507930"/>
                  <a:pt x="11366897" y="6522480"/>
                  <a:pt x="11358671" y="6537029"/>
                </a:cubicBezTo>
                <a:cubicBezTo>
                  <a:pt x="11358671" y="6539107"/>
                  <a:pt x="11358671" y="6539107"/>
                  <a:pt x="11358671" y="6539107"/>
                </a:cubicBezTo>
                <a:cubicBezTo>
                  <a:pt x="11360727" y="6543265"/>
                  <a:pt x="11366897" y="6551578"/>
                  <a:pt x="11371010" y="6557813"/>
                </a:cubicBezTo>
                <a:cubicBezTo>
                  <a:pt x="11387462" y="6557813"/>
                  <a:pt x="11405971" y="6553657"/>
                  <a:pt x="11422423" y="6543265"/>
                </a:cubicBezTo>
                <a:cubicBezTo>
                  <a:pt x="11422423" y="6545342"/>
                  <a:pt x="11432706" y="6559892"/>
                  <a:pt x="11434763" y="6561971"/>
                </a:cubicBezTo>
                <a:cubicBezTo>
                  <a:pt x="11422423" y="6574441"/>
                  <a:pt x="11412140" y="6591068"/>
                  <a:pt x="11408027" y="6607697"/>
                </a:cubicBezTo>
                <a:cubicBezTo>
                  <a:pt x="11410084" y="6609774"/>
                  <a:pt x="11410084" y="6609774"/>
                  <a:pt x="11410084" y="6609774"/>
                </a:cubicBezTo>
                <a:cubicBezTo>
                  <a:pt x="11412140" y="6613932"/>
                  <a:pt x="11420366" y="6620167"/>
                  <a:pt x="11424480" y="6624324"/>
                </a:cubicBezTo>
                <a:cubicBezTo>
                  <a:pt x="11426536" y="6624324"/>
                  <a:pt x="11426536" y="6624324"/>
                  <a:pt x="11426536" y="6624324"/>
                </a:cubicBezTo>
                <a:cubicBezTo>
                  <a:pt x="11440932" y="6620167"/>
                  <a:pt x="11457385" y="6611853"/>
                  <a:pt x="11471780" y="6597304"/>
                </a:cubicBezTo>
                <a:cubicBezTo>
                  <a:pt x="11473837" y="6599383"/>
                  <a:pt x="11486176" y="6609774"/>
                  <a:pt x="11488233" y="6611853"/>
                </a:cubicBezTo>
                <a:cubicBezTo>
                  <a:pt x="11480006" y="6628480"/>
                  <a:pt x="11475894" y="6645109"/>
                  <a:pt x="11475894" y="6661736"/>
                </a:cubicBezTo>
                <a:cubicBezTo>
                  <a:pt x="11475894" y="6661736"/>
                  <a:pt x="11475894" y="6663815"/>
                  <a:pt x="11475894" y="6663815"/>
                </a:cubicBezTo>
                <a:cubicBezTo>
                  <a:pt x="11480006" y="6667971"/>
                  <a:pt x="11488233" y="6672129"/>
                  <a:pt x="11494402" y="6674206"/>
                </a:cubicBezTo>
                <a:cubicBezTo>
                  <a:pt x="11494402" y="6676285"/>
                  <a:pt x="11494402" y="6676285"/>
                  <a:pt x="11494402" y="6676285"/>
                </a:cubicBezTo>
                <a:cubicBezTo>
                  <a:pt x="11496459" y="6674206"/>
                  <a:pt x="11496459" y="6674206"/>
                  <a:pt x="11496459" y="6674206"/>
                </a:cubicBezTo>
                <a:cubicBezTo>
                  <a:pt x="11510854" y="6665893"/>
                  <a:pt x="11523194" y="6653422"/>
                  <a:pt x="11533476" y="6636795"/>
                </a:cubicBezTo>
                <a:cubicBezTo>
                  <a:pt x="11535533" y="6638873"/>
                  <a:pt x="11549928" y="6645109"/>
                  <a:pt x="11551985" y="6645109"/>
                </a:cubicBezTo>
                <a:cubicBezTo>
                  <a:pt x="11549928" y="6653422"/>
                  <a:pt x="11549928" y="6663815"/>
                  <a:pt x="11549928" y="6672129"/>
                </a:cubicBezTo>
                <a:cubicBezTo>
                  <a:pt x="11549928" y="6680442"/>
                  <a:pt x="11549928" y="6690835"/>
                  <a:pt x="11551985" y="6697070"/>
                </a:cubicBezTo>
                <a:cubicBezTo>
                  <a:pt x="11551985" y="6699148"/>
                  <a:pt x="11551985" y="6699148"/>
                  <a:pt x="11551985" y="6699148"/>
                </a:cubicBezTo>
                <a:cubicBezTo>
                  <a:pt x="11554042" y="6699148"/>
                  <a:pt x="11554042" y="6699148"/>
                  <a:pt x="11554042" y="6699148"/>
                </a:cubicBezTo>
                <a:cubicBezTo>
                  <a:pt x="11558155" y="6701227"/>
                  <a:pt x="11568437" y="6703305"/>
                  <a:pt x="11574607" y="6705383"/>
                </a:cubicBezTo>
                <a:cubicBezTo>
                  <a:pt x="11576663" y="6705383"/>
                  <a:pt x="11576663" y="6705383"/>
                  <a:pt x="11576663" y="6705383"/>
                </a:cubicBezTo>
                <a:cubicBezTo>
                  <a:pt x="11586946" y="6692913"/>
                  <a:pt x="11597229" y="6676285"/>
                  <a:pt x="11601342" y="6659658"/>
                </a:cubicBezTo>
                <a:cubicBezTo>
                  <a:pt x="11603398" y="6659658"/>
                  <a:pt x="11621907" y="6661736"/>
                  <a:pt x="11623964" y="6661736"/>
                </a:cubicBezTo>
                <a:cubicBezTo>
                  <a:pt x="11623964" y="6680442"/>
                  <a:pt x="11628077" y="6699148"/>
                  <a:pt x="11636303" y="6713697"/>
                </a:cubicBezTo>
                <a:cubicBezTo>
                  <a:pt x="11638359" y="6713697"/>
                  <a:pt x="11638359" y="6713697"/>
                  <a:pt x="11638359" y="6713697"/>
                </a:cubicBezTo>
                <a:cubicBezTo>
                  <a:pt x="11644529" y="6713697"/>
                  <a:pt x="11654812" y="6713697"/>
                  <a:pt x="11658925" y="6713697"/>
                </a:cubicBezTo>
                <a:cubicBezTo>
                  <a:pt x="11660982" y="6713697"/>
                  <a:pt x="11660982" y="6713697"/>
                  <a:pt x="11660982" y="6713697"/>
                </a:cubicBezTo>
                <a:cubicBezTo>
                  <a:pt x="11669208" y="6699148"/>
                  <a:pt x="11673321" y="6680442"/>
                  <a:pt x="11675378" y="6661736"/>
                </a:cubicBezTo>
                <a:cubicBezTo>
                  <a:pt x="11677434" y="6661736"/>
                  <a:pt x="11693886" y="6659658"/>
                  <a:pt x="11695943" y="6659658"/>
                </a:cubicBezTo>
                <a:cubicBezTo>
                  <a:pt x="11700056" y="6676285"/>
                  <a:pt x="11710338" y="6692913"/>
                  <a:pt x="11722678" y="6705383"/>
                </a:cubicBezTo>
                <a:cubicBezTo>
                  <a:pt x="11728847" y="6703305"/>
                  <a:pt x="11739130" y="6701227"/>
                  <a:pt x="11743243" y="6699148"/>
                </a:cubicBezTo>
                <a:cubicBezTo>
                  <a:pt x="11745300" y="6699148"/>
                  <a:pt x="11745300" y="6699148"/>
                  <a:pt x="11745300" y="6699148"/>
                </a:cubicBezTo>
                <a:cubicBezTo>
                  <a:pt x="11747356" y="6690835"/>
                  <a:pt x="11747356" y="6680442"/>
                  <a:pt x="11747356" y="6672129"/>
                </a:cubicBezTo>
                <a:cubicBezTo>
                  <a:pt x="11747356" y="6663815"/>
                  <a:pt x="11747356" y="6653422"/>
                  <a:pt x="11745300" y="6645109"/>
                </a:cubicBezTo>
                <a:cubicBezTo>
                  <a:pt x="11747356" y="6645109"/>
                  <a:pt x="11763808" y="6638873"/>
                  <a:pt x="11765865" y="6636795"/>
                </a:cubicBezTo>
                <a:cubicBezTo>
                  <a:pt x="11774091" y="6653422"/>
                  <a:pt x="11788487" y="6665893"/>
                  <a:pt x="11802882" y="6674206"/>
                </a:cubicBezTo>
                <a:cubicBezTo>
                  <a:pt x="11809052" y="6672129"/>
                  <a:pt x="11817278" y="6667971"/>
                  <a:pt x="11821391" y="6663815"/>
                </a:cubicBezTo>
                <a:cubicBezTo>
                  <a:pt x="11823448" y="6661736"/>
                  <a:pt x="11823448" y="6661736"/>
                  <a:pt x="11823448" y="6661736"/>
                </a:cubicBezTo>
                <a:cubicBezTo>
                  <a:pt x="11823448" y="6661736"/>
                  <a:pt x="11823448" y="6661736"/>
                  <a:pt x="11823448" y="6659658"/>
                </a:cubicBezTo>
                <a:cubicBezTo>
                  <a:pt x="11823448" y="6645109"/>
                  <a:pt x="11817278" y="6626403"/>
                  <a:pt x="11809052" y="6611853"/>
                </a:cubicBezTo>
                <a:cubicBezTo>
                  <a:pt x="11811108" y="6609774"/>
                  <a:pt x="11823448" y="6599383"/>
                  <a:pt x="11825504" y="6597304"/>
                </a:cubicBezTo>
                <a:cubicBezTo>
                  <a:pt x="11839900" y="6609774"/>
                  <a:pt x="11856352" y="6620167"/>
                  <a:pt x="11870748" y="6624324"/>
                </a:cubicBezTo>
                <a:cubicBezTo>
                  <a:pt x="11872805" y="6624324"/>
                  <a:pt x="11872805" y="6624324"/>
                  <a:pt x="11872805" y="6624324"/>
                </a:cubicBezTo>
                <a:cubicBezTo>
                  <a:pt x="11876918" y="6620167"/>
                  <a:pt x="11885144" y="6613932"/>
                  <a:pt x="11887201" y="6607697"/>
                </a:cubicBezTo>
                <a:cubicBezTo>
                  <a:pt x="11889257" y="6607697"/>
                  <a:pt x="11889257" y="6607697"/>
                  <a:pt x="11889257" y="6607697"/>
                </a:cubicBezTo>
                <a:cubicBezTo>
                  <a:pt x="11885144" y="6591068"/>
                  <a:pt x="11874861" y="6574441"/>
                  <a:pt x="11862522" y="6561971"/>
                </a:cubicBezTo>
                <a:cubicBezTo>
                  <a:pt x="11864579" y="6559892"/>
                  <a:pt x="11874861" y="6545342"/>
                  <a:pt x="11874861" y="6543265"/>
                </a:cubicBezTo>
                <a:cubicBezTo>
                  <a:pt x="11891314" y="6551578"/>
                  <a:pt x="11909822" y="6557813"/>
                  <a:pt x="11926275" y="6557813"/>
                </a:cubicBezTo>
                <a:cubicBezTo>
                  <a:pt x="11928331" y="6555735"/>
                  <a:pt x="11928331" y="6555735"/>
                  <a:pt x="11928331" y="6555735"/>
                </a:cubicBezTo>
                <a:cubicBezTo>
                  <a:pt x="11930388" y="6551578"/>
                  <a:pt x="11936557" y="6543265"/>
                  <a:pt x="11938614" y="6537029"/>
                </a:cubicBezTo>
                <a:cubicBezTo>
                  <a:pt x="11938614" y="6534951"/>
                  <a:pt x="11938614" y="6534951"/>
                  <a:pt x="11938614" y="6534951"/>
                </a:cubicBezTo>
                <a:cubicBezTo>
                  <a:pt x="11930388" y="6522480"/>
                  <a:pt x="11915992" y="6507930"/>
                  <a:pt x="11901596" y="6499616"/>
                </a:cubicBezTo>
                <a:cubicBezTo>
                  <a:pt x="11901596" y="6495460"/>
                  <a:pt x="11909822" y="6480910"/>
                  <a:pt x="11909822" y="6478833"/>
                </a:cubicBezTo>
                <a:cubicBezTo>
                  <a:pt x="11926275" y="6482989"/>
                  <a:pt x="11944784" y="6482989"/>
                  <a:pt x="11961236" y="6478833"/>
                </a:cubicBezTo>
                <a:cubicBezTo>
                  <a:pt x="11963292" y="6478833"/>
                  <a:pt x="11963292" y="6478833"/>
                  <a:pt x="11963292" y="6478833"/>
                </a:cubicBezTo>
                <a:cubicBezTo>
                  <a:pt x="11965349" y="6472597"/>
                  <a:pt x="11967405" y="6464283"/>
                  <a:pt x="11967405" y="6458048"/>
                </a:cubicBezTo>
                <a:cubicBezTo>
                  <a:pt x="11967405" y="6455969"/>
                  <a:pt x="11967405" y="6455969"/>
                  <a:pt x="11967405" y="6455969"/>
                </a:cubicBezTo>
                <a:cubicBezTo>
                  <a:pt x="11957123" y="6443498"/>
                  <a:pt x="11940670" y="6435184"/>
                  <a:pt x="11922162" y="6428949"/>
                </a:cubicBezTo>
                <a:cubicBezTo>
                  <a:pt x="11924218" y="6426871"/>
                  <a:pt x="11926275" y="6410243"/>
                  <a:pt x="11926275" y="6408165"/>
                </a:cubicBezTo>
                <a:cubicBezTo>
                  <a:pt x="11944784" y="6408165"/>
                  <a:pt x="11963292" y="6401930"/>
                  <a:pt x="11975632" y="6393616"/>
                </a:cubicBezTo>
                <a:cubicBezTo>
                  <a:pt x="11977688" y="6393616"/>
                  <a:pt x="11977688" y="6393616"/>
                  <a:pt x="11977688" y="6393616"/>
                </a:cubicBezTo>
                <a:cubicBezTo>
                  <a:pt x="11977688" y="6389459"/>
                  <a:pt x="11977688" y="6385302"/>
                  <a:pt x="11977688" y="6381145"/>
                </a:cubicBezTo>
                <a:cubicBezTo>
                  <a:pt x="11977688" y="6379066"/>
                  <a:pt x="11977688" y="6374910"/>
                  <a:pt x="11977688" y="6370752"/>
                </a:cubicBezTo>
                <a:cubicBezTo>
                  <a:pt x="11975632" y="6370752"/>
                  <a:pt x="11975632" y="6370752"/>
                  <a:pt x="11975632" y="6370752"/>
                </a:cubicBezTo>
                <a:cubicBezTo>
                  <a:pt x="11963292" y="6362439"/>
                  <a:pt x="11944784" y="6356204"/>
                  <a:pt x="11926275" y="6356204"/>
                </a:cubicBezTo>
                <a:cubicBezTo>
                  <a:pt x="11926275" y="6354125"/>
                  <a:pt x="11924218" y="6337498"/>
                  <a:pt x="11924218" y="6335419"/>
                </a:cubicBezTo>
                <a:cubicBezTo>
                  <a:pt x="11940670" y="6329184"/>
                  <a:pt x="11957123" y="6320870"/>
                  <a:pt x="11967405" y="6308399"/>
                </a:cubicBezTo>
                <a:cubicBezTo>
                  <a:pt x="11969462" y="6308399"/>
                  <a:pt x="11969462" y="6308399"/>
                  <a:pt x="11969462" y="6308399"/>
                </a:cubicBezTo>
                <a:cubicBezTo>
                  <a:pt x="11969462" y="6306320"/>
                  <a:pt x="11969462" y="6306320"/>
                  <a:pt x="11969462" y="6306320"/>
                </a:cubicBezTo>
                <a:cubicBezTo>
                  <a:pt x="11967405" y="6300085"/>
                  <a:pt x="11965349" y="6291772"/>
                  <a:pt x="11963292" y="6285536"/>
                </a:cubicBezTo>
                <a:cubicBezTo>
                  <a:pt x="11961236" y="6285536"/>
                  <a:pt x="11961236" y="6285536"/>
                  <a:pt x="11961236" y="6285536"/>
                </a:cubicBezTo>
                <a:cubicBezTo>
                  <a:pt x="11946840" y="6279301"/>
                  <a:pt x="11928331" y="6281379"/>
                  <a:pt x="11909822" y="6285536"/>
                </a:cubicBezTo>
                <a:cubicBezTo>
                  <a:pt x="11909822" y="6283458"/>
                  <a:pt x="11903653" y="6266830"/>
                  <a:pt x="11901596" y="6264752"/>
                </a:cubicBezTo>
                <a:cubicBezTo>
                  <a:pt x="11918049" y="6256438"/>
                  <a:pt x="11930388" y="6241888"/>
                  <a:pt x="11938614" y="6227340"/>
                </a:cubicBezTo>
                <a:cubicBezTo>
                  <a:pt x="11938614" y="6225261"/>
                  <a:pt x="11938614" y="6225261"/>
                  <a:pt x="11938614" y="6225261"/>
                </a:cubicBezTo>
                <a:cubicBezTo>
                  <a:pt x="11936557" y="6221104"/>
                  <a:pt x="11932444" y="6212790"/>
                  <a:pt x="11928331" y="6206555"/>
                </a:cubicBezTo>
                <a:cubicBezTo>
                  <a:pt x="11926275" y="6206555"/>
                  <a:pt x="11926275" y="6206555"/>
                  <a:pt x="11926275" y="6206555"/>
                </a:cubicBezTo>
                <a:cubicBezTo>
                  <a:pt x="11909822" y="6206555"/>
                  <a:pt x="11891314" y="6210712"/>
                  <a:pt x="11876918" y="6219026"/>
                </a:cubicBezTo>
                <a:cubicBezTo>
                  <a:pt x="11874861" y="6219026"/>
                  <a:pt x="11864579" y="6204476"/>
                  <a:pt x="11862522" y="6202398"/>
                </a:cubicBezTo>
                <a:cubicBezTo>
                  <a:pt x="11874861" y="6189927"/>
                  <a:pt x="11885144" y="6173300"/>
                  <a:pt x="11889257" y="6156672"/>
                </a:cubicBezTo>
                <a:cubicBezTo>
                  <a:pt x="11889257" y="6154594"/>
                  <a:pt x="11889257" y="6154594"/>
                  <a:pt x="11889257" y="6154594"/>
                </a:cubicBezTo>
                <a:cubicBezTo>
                  <a:pt x="11885144" y="6150437"/>
                  <a:pt x="11878975" y="6144201"/>
                  <a:pt x="11872805" y="6140044"/>
                </a:cubicBezTo>
                <a:cubicBezTo>
                  <a:pt x="11856352" y="6144201"/>
                  <a:pt x="11839900" y="6152515"/>
                  <a:pt x="11827561" y="6164986"/>
                </a:cubicBezTo>
                <a:cubicBezTo>
                  <a:pt x="11825504" y="6164986"/>
                  <a:pt x="11811108" y="6154594"/>
                  <a:pt x="11809052" y="6152515"/>
                </a:cubicBezTo>
                <a:cubicBezTo>
                  <a:pt x="11819334" y="6135888"/>
                  <a:pt x="11823448" y="6119260"/>
                  <a:pt x="11823448" y="6102632"/>
                </a:cubicBezTo>
                <a:cubicBezTo>
                  <a:pt x="11823448" y="6102632"/>
                  <a:pt x="11823448" y="6100554"/>
                  <a:pt x="11823448" y="6100554"/>
                </a:cubicBezTo>
                <a:cubicBezTo>
                  <a:pt x="11817278" y="6096397"/>
                  <a:pt x="11809052" y="6092240"/>
                  <a:pt x="11804939" y="6090162"/>
                </a:cubicBezTo>
                <a:cubicBezTo>
                  <a:pt x="11802882" y="6088083"/>
                  <a:pt x="11802882" y="6088083"/>
                  <a:pt x="11802882" y="6088083"/>
                </a:cubicBezTo>
                <a:cubicBezTo>
                  <a:pt x="11802882" y="6090162"/>
                  <a:pt x="11802882" y="6090162"/>
                  <a:pt x="11802882" y="6090162"/>
                </a:cubicBezTo>
                <a:cubicBezTo>
                  <a:pt x="11788487" y="6096397"/>
                  <a:pt x="11776147" y="6110946"/>
                  <a:pt x="11765865" y="6125495"/>
                </a:cubicBezTo>
                <a:cubicBezTo>
                  <a:pt x="11763808" y="6125495"/>
                  <a:pt x="11747356" y="6119260"/>
                  <a:pt x="11745300" y="6117182"/>
                </a:cubicBezTo>
                <a:cubicBezTo>
                  <a:pt x="11747356" y="6108868"/>
                  <a:pt x="11749412" y="6100554"/>
                  <a:pt x="11749412" y="6090162"/>
                </a:cubicBezTo>
                <a:cubicBezTo>
                  <a:pt x="11749412" y="6081848"/>
                  <a:pt x="11747356" y="6073534"/>
                  <a:pt x="11745300" y="6065220"/>
                </a:cubicBezTo>
                <a:cubicBezTo>
                  <a:pt x="11745300" y="6063142"/>
                  <a:pt x="11745300" y="6063142"/>
                  <a:pt x="11745300" y="6063142"/>
                </a:cubicBezTo>
                <a:cubicBezTo>
                  <a:pt x="11743243" y="6063142"/>
                  <a:pt x="11743243" y="6063142"/>
                  <a:pt x="11743243" y="6063142"/>
                </a:cubicBezTo>
                <a:cubicBezTo>
                  <a:pt x="11739130" y="6061063"/>
                  <a:pt x="11730904" y="6058985"/>
                  <a:pt x="11722678" y="6058985"/>
                </a:cubicBezTo>
                <a:cubicBezTo>
                  <a:pt x="11710338" y="6069377"/>
                  <a:pt x="11700056" y="6086005"/>
                  <a:pt x="11695943" y="6104711"/>
                </a:cubicBezTo>
                <a:cubicBezTo>
                  <a:pt x="11693886" y="6102632"/>
                  <a:pt x="11677434" y="6100554"/>
                  <a:pt x="11673321" y="6100554"/>
                </a:cubicBezTo>
                <a:cubicBezTo>
                  <a:pt x="11673321" y="6083926"/>
                  <a:pt x="11669208" y="6065220"/>
                  <a:pt x="11660982" y="6050671"/>
                </a:cubicBezTo>
                <a:cubicBezTo>
                  <a:pt x="11658925" y="6050671"/>
                  <a:pt x="11658925" y="6050671"/>
                  <a:pt x="11658925" y="6050671"/>
                </a:cubicBezTo>
                <a:cubicBezTo>
                  <a:pt x="11652756" y="6048592"/>
                  <a:pt x="11644529" y="6048592"/>
                  <a:pt x="11638359" y="6050671"/>
                </a:cubicBezTo>
                <a:cubicBezTo>
                  <a:pt x="11636303" y="6050671"/>
                  <a:pt x="11636303" y="6050671"/>
                  <a:pt x="11636303" y="6050671"/>
                </a:cubicBezTo>
                <a:close/>
                <a:moveTo>
                  <a:pt x="0" y="0"/>
                </a:moveTo>
                <a:lnTo>
                  <a:pt x="12192000" y="0"/>
                </a:lnTo>
                <a:lnTo>
                  <a:pt x="12192000" y="6858000"/>
                </a:lnTo>
                <a:lnTo>
                  <a:pt x="4539049" y="6858000"/>
                </a:lnTo>
                <a:lnTo>
                  <a:pt x="0" y="6858000"/>
                </a:lnTo>
                <a:lnTo>
                  <a:pt x="0" y="6273113"/>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alpha val="0"/>
                  </a:schemeClr>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a:t> </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p:nvPr>
        </p:nvSpPr>
        <p:spPr>
          <a:xfrm>
            <a:off x="296333" y="3345532"/>
            <a:ext cx="4986867" cy="1975764"/>
          </a:xfrm>
        </p:spPr>
        <p:txBody>
          <a:bodyPr>
            <a:normAutofit/>
          </a:bodyPr>
          <a:lstStyle>
            <a:lvl1pPr marL="0" indent="0" algn="l">
              <a:buNone/>
              <a:defRPr sz="33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6" name="Text Placeholder 11">
            <a:extLst>
              <a:ext uri="{FF2B5EF4-FFF2-40B4-BE49-F238E27FC236}">
                <a16:creationId xmlns:a16="http://schemas.microsoft.com/office/drawing/2014/main" id="{920966B7-D1BD-4B62-9DEB-FE17AF3EED72}"/>
              </a:ext>
            </a:extLst>
          </p:cNvPr>
          <p:cNvSpPr>
            <a:spLocks noGrp="1"/>
          </p:cNvSpPr>
          <p:nvPr>
            <p:ph type="body" sz="quarter" idx="14" hasCustomPrompt="1"/>
          </p:nvPr>
        </p:nvSpPr>
        <p:spPr>
          <a:xfrm>
            <a:off x="296332" y="2141538"/>
            <a:ext cx="5906347"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a:t>Title</a:t>
            </a:r>
          </a:p>
        </p:txBody>
      </p:sp>
      <p:sp>
        <p:nvSpPr>
          <p:cNvPr id="14" name="Slide Number Placeholder 5">
            <a:extLst>
              <a:ext uri="{FF2B5EF4-FFF2-40B4-BE49-F238E27FC236}">
                <a16:creationId xmlns:a16="http://schemas.microsoft.com/office/drawing/2014/main" id="{63EA0955-37FE-447B-A91D-F8B3D5534973}"/>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a:p>
        </p:txBody>
      </p:sp>
    </p:spTree>
    <p:extLst>
      <p:ext uri="{BB962C8B-B14F-4D97-AF65-F5344CB8AC3E}">
        <p14:creationId xmlns:p14="http://schemas.microsoft.com/office/powerpoint/2010/main" val="1080100553"/>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picTx">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Picture Placeholder 2"/>
          <p:cNvSpPr>
            <a:spLocks noGrp="1"/>
          </p:cNvSpPr>
          <p:nvPr>
            <p:ph type="pic" idx="1"/>
          </p:nvPr>
        </p:nvSpPr>
        <p:spPr>
          <a:xfrm>
            <a:off x="5183188" y="987427"/>
            <a:ext cx="617220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pPr defTabSz="685800">
              <a:defRPr/>
            </a:pPr>
            <a:fld id="{0FB534E8-6B0C-8A41-9869-A3F5CDF2CC98}" type="datetimeFigureOut">
              <a:rPr lang="en-US" smtClean="0">
                <a:solidFill>
                  <a:srgbClr val="01B4E7">
                    <a:tint val="75000"/>
                  </a:srgbClr>
                </a:solidFill>
                <a:latin typeface="Calibri" panose="020F0502020204030204"/>
              </a:rPr>
              <a:pPr defTabSz="685800">
                <a:defRPr/>
              </a:pPr>
              <a:t>4/30/2025</a:t>
            </a:fld>
            <a:endParaRPr lang="en-US">
              <a:solidFill>
                <a:srgbClr val="01B4E7">
                  <a:tint val="75000"/>
                </a:srgbClr>
              </a:solidFill>
              <a:latin typeface="Calibri" panose="020F0502020204030204"/>
            </a:endParaRPr>
          </a:p>
        </p:txBody>
      </p:sp>
      <p:sp>
        <p:nvSpPr>
          <p:cNvPr id="6" name="Footer Placeholder 5"/>
          <p:cNvSpPr>
            <a:spLocks noGrp="1"/>
          </p:cNvSpPr>
          <p:nvPr>
            <p:ph type="ftr" sz="quarter" idx="11"/>
          </p:nvPr>
        </p:nvSpPr>
        <p:spPr/>
        <p:txBody>
          <a:bodyPr/>
          <a:lstStyle/>
          <a:p>
            <a:pPr defTabSz="685800">
              <a:defRPr/>
            </a:pPr>
            <a:endParaRPr lang="en-US">
              <a:solidFill>
                <a:srgbClr val="01B4E7">
                  <a:tint val="75000"/>
                </a:srgbClr>
              </a:solidFill>
              <a:latin typeface="Calibri" panose="020F0502020204030204"/>
            </a:endParaRPr>
          </a:p>
        </p:txBody>
      </p:sp>
      <p:sp>
        <p:nvSpPr>
          <p:cNvPr id="7" name="Slide Number Placeholder 6"/>
          <p:cNvSpPr>
            <a:spLocks noGrp="1"/>
          </p:cNvSpPr>
          <p:nvPr>
            <p:ph type="sldNum" sz="quarter" idx="12"/>
          </p:nvPr>
        </p:nvSpPr>
        <p:spPr/>
        <p:txBody>
          <a:bodyPr/>
          <a:lstStyle/>
          <a:p>
            <a:pPr defTabSz="685800">
              <a:defRPr/>
            </a:pPr>
            <a:fld id="{CE041C85-46E5-8649-8CB5-559295B1D80A}" type="slidenum">
              <a:rPr lang="en-US" smtClean="0">
                <a:solidFill>
                  <a:srgbClr val="01B4E7">
                    <a:tint val="75000"/>
                  </a:srgbClr>
                </a:solidFill>
                <a:latin typeface="Calibri" panose="020F0502020204030204"/>
              </a:rPr>
              <a:pPr defTabSz="685800">
                <a:defRPr/>
              </a:pPr>
              <a:t>‹#›</a:t>
            </a:fld>
            <a:endParaRPr lang="en-US">
              <a:solidFill>
                <a:srgbClr val="01B4E7">
                  <a:tint val="75000"/>
                </a:srgbClr>
              </a:solidFill>
              <a:latin typeface="Calibri" panose="020F0502020204030204"/>
            </a:endParaRPr>
          </a:p>
        </p:txBody>
      </p:sp>
    </p:spTree>
    <p:extLst>
      <p:ext uri="{BB962C8B-B14F-4D97-AF65-F5344CB8AC3E}">
        <p14:creationId xmlns:p14="http://schemas.microsoft.com/office/powerpoint/2010/main" val="2397110106"/>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03163C-E1C9-43D0-2B5B-B77A44AD576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87CF481D-7EDD-18AD-D01A-3DB709395D27}"/>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F5D2B5B1-4AF9-DE38-86AE-C3993719CC7C}"/>
              </a:ext>
            </a:extLst>
          </p:cNvPr>
          <p:cNvSpPr>
            <a:spLocks noGrp="1"/>
          </p:cNvSpPr>
          <p:nvPr>
            <p:ph type="dt" sz="half" idx="10"/>
          </p:nvPr>
        </p:nvSpPr>
        <p:spPr/>
        <p:txBody>
          <a:bodyPr/>
          <a:lstStyle/>
          <a:p>
            <a:endParaRPr lang="en-US" dirty="0"/>
          </a:p>
        </p:txBody>
      </p:sp>
      <p:sp>
        <p:nvSpPr>
          <p:cNvPr id="5" name="Footer Placeholder 4">
            <a:extLst>
              <a:ext uri="{FF2B5EF4-FFF2-40B4-BE49-F238E27FC236}">
                <a16:creationId xmlns:a16="http://schemas.microsoft.com/office/drawing/2014/main" id="{FC67528E-9D0E-C0F6-CE74-970BF59F5ACE}"/>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5CC6B607-708E-88BC-64FF-94105C7A68CE}"/>
              </a:ext>
            </a:extLst>
          </p:cNvPr>
          <p:cNvSpPr>
            <a:spLocks noGrp="1"/>
          </p:cNvSpPr>
          <p:nvPr>
            <p:ph type="sldNum" sz="quarter" idx="12"/>
          </p:nvPr>
        </p:nvSpPr>
        <p:spPr/>
        <p:txBody>
          <a:bodyPr/>
          <a:lstStyle/>
          <a:p>
            <a:fld id="{97A94E25-127B-4C48-AF96-44BA7B823777}" type="slidenum">
              <a:rPr lang="en-US" smtClean="0"/>
              <a:t>‹#›</a:t>
            </a:fld>
            <a:endParaRPr lang="en-US" dirty="0"/>
          </a:p>
        </p:txBody>
      </p:sp>
    </p:spTree>
    <p:extLst>
      <p:ext uri="{BB962C8B-B14F-4D97-AF65-F5344CB8AC3E}">
        <p14:creationId xmlns:p14="http://schemas.microsoft.com/office/powerpoint/2010/main" val="758187415"/>
      </p:ext>
    </p:extLst>
  </p:cSld>
  <p:clrMapOvr>
    <a:masterClrMapping/>
  </p:clrMapOvr>
  <p:hf hdr="0" ftr="0" dt="0"/>
</p:sldLayout>
</file>

<file path=ppt/slideLayouts/slideLayout1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C4FC57-75F2-F0C9-8E00-2AD83B68658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6917BAA8-ED6C-A7D3-A2F5-24E49566ABEB}"/>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672FBCE-D533-0968-5F74-533F78978C49}"/>
              </a:ext>
            </a:extLst>
          </p:cNvPr>
          <p:cNvSpPr>
            <a:spLocks noGrp="1"/>
          </p:cNvSpPr>
          <p:nvPr>
            <p:ph type="dt" sz="half" idx="10"/>
          </p:nvPr>
        </p:nvSpPr>
        <p:spPr/>
        <p:txBody>
          <a:bodyPr/>
          <a:lstStyle/>
          <a:p>
            <a:fld id="{C764DE79-268F-4C1A-8933-263129D2AF90}" type="datetimeFigureOut">
              <a:rPr lang="en-US" smtClean="0"/>
              <a:t>4/30/2025</a:t>
            </a:fld>
            <a:endParaRPr lang="en-US" dirty="0"/>
          </a:p>
        </p:txBody>
      </p:sp>
      <p:sp>
        <p:nvSpPr>
          <p:cNvPr id="5" name="Footer Placeholder 4">
            <a:extLst>
              <a:ext uri="{FF2B5EF4-FFF2-40B4-BE49-F238E27FC236}">
                <a16:creationId xmlns:a16="http://schemas.microsoft.com/office/drawing/2014/main" id="{49D36A4C-3FD8-6EAF-22A9-ADC77FCD8A98}"/>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2207C1B1-DFC2-4EFE-CF25-EB1BDAC0F816}"/>
              </a:ext>
            </a:extLst>
          </p:cNvPr>
          <p:cNvSpPr>
            <a:spLocks noGrp="1"/>
          </p:cNvSpPr>
          <p:nvPr>
            <p:ph type="sldNum" sz="quarter" idx="12"/>
          </p:nvPr>
        </p:nvSpPr>
        <p:spPr/>
        <p:txBody>
          <a:bodyPr/>
          <a:lstStyle/>
          <a:p>
            <a:fld id="{97A94E25-127B-4C48-AF96-44BA7B823777}" type="slidenum">
              <a:rPr lang="en-US" smtClean="0"/>
              <a:pPr/>
              <a:t>‹#›</a:t>
            </a:fld>
            <a:endParaRPr lang="en-US" dirty="0"/>
          </a:p>
        </p:txBody>
      </p:sp>
      <p:sp>
        <p:nvSpPr>
          <p:cNvPr id="7" name="Rectangle 6">
            <a:extLst>
              <a:ext uri="{FF2B5EF4-FFF2-40B4-BE49-F238E27FC236}">
                <a16:creationId xmlns:a16="http://schemas.microsoft.com/office/drawing/2014/main" id="{F1C3B548-7D0B-8AD4-E982-1ED9517CC8CB}"/>
              </a:ext>
            </a:extLst>
          </p:cNvPr>
          <p:cNvSpPr/>
          <p:nvPr userDrawn="1"/>
        </p:nvSpPr>
        <p:spPr>
          <a:xfrm flipV="1">
            <a:off x="0" y="0"/>
            <a:ext cx="12192000"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extBox 7" hidden="1">
            <a:extLst>
              <a:ext uri="{FF2B5EF4-FFF2-40B4-BE49-F238E27FC236}">
                <a16:creationId xmlns:a16="http://schemas.microsoft.com/office/drawing/2014/main" id="{084F7ECD-095E-863E-637A-5DE4E538BB47}"/>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Tree>
    <p:extLst>
      <p:ext uri="{BB962C8B-B14F-4D97-AF65-F5344CB8AC3E}">
        <p14:creationId xmlns:p14="http://schemas.microsoft.com/office/powerpoint/2010/main" val="2199481813"/>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DE7397E-A533-B70E-3006-B90DBA519D84}"/>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95338753-3580-3797-EB25-40368CE224A4}"/>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D3EAE69F-5CDD-3D13-C537-3DA9D11B3480}"/>
              </a:ext>
            </a:extLst>
          </p:cNvPr>
          <p:cNvSpPr>
            <a:spLocks noGrp="1"/>
          </p:cNvSpPr>
          <p:nvPr>
            <p:ph type="dt" sz="half" idx="10"/>
          </p:nvPr>
        </p:nvSpPr>
        <p:spPr/>
        <p:txBody>
          <a:bodyPr/>
          <a:lstStyle/>
          <a:p>
            <a:endParaRPr lang="en-US" dirty="0"/>
          </a:p>
        </p:txBody>
      </p:sp>
      <p:sp>
        <p:nvSpPr>
          <p:cNvPr id="5" name="Footer Placeholder 4">
            <a:extLst>
              <a:ext uri="{FF2B5EF4-FFF2-40B4-BE49-F238E27FC236}">
                <a16:creationId xmlns:a16="http://schemas.microsoft.com/office/drawing/2014/main" id="{55A1FA6E-5A3C-D266-965B-B41FE09309E1}"/>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9FDA2303-1432-C26A-4C59-0C7132D4C07B}"/>
              </a:ext>
            </a:extLst>
          </p:cNvPr>
          <p:cNvSpPr>
            <a:spLocks noGrp="1"/>
          </p:cNvSpPr>
          <p:nvPr>
            <p:ph type="sldNum" sz="quarter" idx="12"/>
          </p:nvPr>
        </p:nvSpPr>
        <p:spPr/>
        <p:txBody>
          <a:bodyPr/>
          <a:lstStyle/>
          <a:p>
            <a:fld id="{97A94E25-127B-4C48-AF96-44BA7B823777}" type="slidenum">
              <a:rPr lang="en-US" smtClean="0"/>
              <a:t>‹#›</a:t>
            </a:fld>
            <a:endParaRPr lang="en-US" dirty="0"/>
          </a:p>
        </p:txBody>
      </p:sp>
    </p:spTree>
    <p:extLst>
      <p:ext uri="{BB962C8B-B14F-4D97-AF65-F5344CB8AC3E}">
        <p14:creationId xmlns:p14="http://schemas.microsoft.com/office/powerpoint/2010/main" val="3758250617"/>
      </p:ext>
    </p:extLst>
  </p:cSld>
  <p:clrMapOvr>
    <a:masterClrMapping/>
  </p:clrMapOvr>
  <p:hf hdr="0" ftr="0" dt="0"/>
</p:sldLayout>
</file>

<file path=ppt/slideLayouts/slideLayout1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C6D867-E5B7-CF5A-97D5-B4629DE639EC}"/>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FB5F3F0-BABA-E711-2D34-7B68D7B92E81}"/>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C9615A70-B4C8-4B1E-2F7A-F2FED75A3AEC}"/>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D3CA92D-34B4-CF51-0A40-7FF9FE763DA9}"/>
              </a:ext>
            </a:extLst>
          </p:cNvPr>
          <p:cNvSpPr>
            <a:spLocks noGrp="1"/>
          </p:cNvSpPr>
          <p:nvPr>
            <p:ph type="dt" sz="half" idx="10"/>
          </p:nvPr>
        </p:nvSpPr>
        <p:spPr/>
        <p:txBody>
          <a:bodyPr/>
          <a:lstStyle/>
          <a:p>
            <a:endParaRPr lang="en-US" dirty="0"/>
          </a:p>
        </p:txBody>
      </p:sp>
      <p:sp>
        <p:nvSpPr>
          <p:cNvPr id="6" name="Footer Placeholder 5">
            <a:extLst>
              <a:ext uri="{FF2B5EF4-FFF2-40B4-BE49-F238E27FC236}">
                <a16:creationId xmlns:a16="http://schemas.microsoft.com/office/drawing/2014/main" id="{A8C2ED59-D6D7-BCBA-39E5-AA0CD0D6ECBF}"/>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C2EE6A84-A808-75B9-A1D1-66D257DD646C}"/>
              </a:ext>
            </a:extLst>
          </p:cNvPr>
          <p:cNvSpPr>
            <a:spLocks noGrp="1"/>
          </p:cNvSpPr>
          <p:nvPr>
            <p:ph type="sldNum" sz="quarter" idx="12"/>
          </p:nvPr>
        </p:nvSpPr>
        <p:spPr/>
        <p:txBody>
          <a:bodyPr/>
          <a:lstStyle/>
          <a:p>
            <a:fld id="{97A94E25-127B-4C48-AF96-44BA7B823777}" type="slidenum">
              <a:rPr lang="en-US" smtClean="0"/>
              <a:t>‹#›</a:t>
            </a:fld>
            <a:endParaRPr lang="en-US" dirty="0"/>
          </a:p>
        </p:txBody>
      </p:sp>
    </p:spTree>
    <p:extLst>
      <p:ext uri="{BB962C8B-B14F-4D97-AF65-F5344CB8AC3E}">
        <p14:creationId xmlns:p14="http://schemas.microsoft.com/office/powerpoint/2010/main" val="3140029212"/>
      </p:ext>
    </p:extLst>
  </p:cSld>
  <p:clrMapOvr>
    <a:masterClrMapping/>
  </p:clrMapOvr>
  <p:hf hdr="0" ftr="0" dt="0"/>
</p:sldLayout>
</file>

<file path=ppt/slideLayouts/slideLayout1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27F6E7-E383-4914-C12D-A92ADA22E602}"/>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4D4D53D6-98BF-6C1D-E3A9-226DE0AC8410}"/>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6306611F-6D6B-A0D5-C4FD-9021BFE220B0}"/>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811DBFF0-EBDF-3EF4-8C77-7DAE52439F90}"/>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D35FD8F9-7ED9-1A1C-3B36-4174C2EEB517}"/>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34435975-B5E3-C172-A5CE-1A72FA77B2CE}"/>
              </a:ext>
            </a:extLst>
          </p:cNvPr>
          <p:cNvSpPr>
            <a:spLocks noGrp="1"/>
          </p:cNvSpPr>
          <p:nvPr>
            <p:ph type="dt" sz="half" idx="10"/>
          </p:nvPr>
        </p:nvSpPr>
        <p:spPr/>
        <p:txBody>
          <a:bodyPr/>
          <a:lstStyle/>
          <a:p>
            <a:endParaRPr lang="en-US" dirty="0"/>
          </a:p>
        </p:txBody>
      </p:sp>
      <p:sp>
        <p:nvSpPr>
          <p:cNvPr id="8" name="Footer Placeholder 7">
            <a:extLst>
              <a:ext uri="{FF2B5EF4-FFF2-40B4-BE49-F238E27FC236}">
                <a16:creationId xmlns:a16="http://schemas.microsoft.com/office/drawing/2014/main" id="{17E792D5-4A3F-481D-716B-829B876720F3}"/>
              </a:ext>
            </a:extLst>
          </p:cNvPr>
          <p:cNvSpPr>
            <a:spLocks noGrp="1"/>
          </p:cNvSpPr>
          <p:nvPr>
            <p:ph type="ftr" sz="quarter" idx="11"/>
          </p:nvPr>
        </p:nvSpPr>
        <p:spPr/>
        <p:txBody>
          <a:bodyPr/>
          <a:lstStyle/>
          <a:p>
            <a:endParaRPr lang="en-US" dirty="0"/>
          </a:p>
        </p:txBody>
      </p:sp>
      <p:sp>
        <p:nvSpPr>
          <p:cNvPr id="9" name="Slide Number Placeholder 8">
            <a:extLst>
              <a:ext uri="{FF2B5EF4-FFF2-40B4-BE49-F238E27FC236}">
                <a16:creationId xmlns:a16="http://schemas.microsoft.com/office/drawing/2014/main" id="{8B615B48-606F-9F96-49AC-A0563FDEA438}"/>
              </a:ext>
            </a:extLst>
          </p:cNvPr>
          <p:cNvSpPr>
            <a:spLocks noGrp="1"/>
          </p:cNvSpPr>
          <p:nvPr>
            <p:ph type="sldNum" sz="quarter" idx="12"/>
          </p:nvPr>
        </p:nvSpPr>
        <p:spPr/>
        <p:txBody>
          <a:bodyPr/>
          <a:lstStyle/>
          <a:p>
            <a:fld id="{97A94E25-127B-4C48-AF96-44BA7B823777}" type="slidenum">
              <a:rPr lang="en-US" smtClean="0"/>
              <a:t>‹#›</a:t>
            </a:fld>
            <a:endParaRPr lang="en-US" dirty="0"/>
          </a:p>
        </p:txBody>
      </p:sp>
    </p:spTree>
    <p:extLst>
      <p:ext uri="{BB962C8B-B14F-4D97-AF65-F5344CB8AC3E}">
        <p14:creationId xmlns:p14="http://schemas.microsoft.com/office/powerpoint/2010/main" val="1253737064"/>
      </p:ext>
    </p:extLst>
  </p:cSld>
  <p:clrMapOvr>
    <a:masterClrMapping/>
  </p:clrMapOvr>
  <p:hf hdr="0" ftr="0" dt="0"/>
</p:sldLayout>
</file>

<file path=ppt/slideLayouts/slideLayout1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3683E80-A95C-548C-3F87-7FED6F254A74}"/>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66996C0E-0D11-DBED-6CEF-2FC7F40C6BE3}"/>
              </a:ext>
            </a:extLst>
          </p:cNvPr>
          <p:cNvSpPr>
            <a:spLocks noGrp="1"/>
          </p:cNvSpPr>
          <p:nvPr>
            <p:ph type="dt" sz="half" idx="10"/>
          </p:nvPr>
        </p:nvSpPr>
        <p:spPr/>
        <p:txBody>
          <a:bodyPr/>
          <a:lstStyle/>
          <a:p>
            <a:endParaRPr lang="en-US" dirty="0"/>
          </a:p>
        </p:txBody>
      </p:sp>
      <p:sp>
        <p:nvSpPr>
          <p:cNvPr id="4" name="Footer Placeholder 3">
            <a:extLst>
              <a:ext uri="{FF2B5EF4-FFF2-40B4-BE49-F238E27FC236}">
                <a16:creationId xmlns:a16="http://schemas.microsoft.com/office/drawing/2014/main" id="{019460E3-748A-936B-77C2-2F41C1EDC038}"/>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345BEC70-0EFC-F2F4-1E76-415FE8AC3275}"/>
              </a:ext>
            </a:extLst>
          </p:cNvPr>
          <p:cNvSpPr>
            <a:spLocks noGrp="1"/>
          </p:cNvSpPr>
          <p:nvPr>
            <p:ph type="sldNum" sz="quarter" idx="12"/>
          </p:nvPr>
        </p:nvSpPr>
        <p:spPr/>
        <p:txBody>
          <a:bodyPr/>
          <a:lstStyle/>
          <a:p>
            <a:fld id="{97A94E25-127B-4C48-AF96-44BA7B823777}" type="slidenum">
              <a:rPr lang="en-US" smtClean="0"/>
              <a:t>‹#›</a:t>
            </a:fld>
            <a:endParaRPr lang="en-US" dirty="0"/>
          </a:p>
        </p:txBody>
      </p:sp>
    </p:spTree>
    <p:extLst>
      <p:ext uri="{BB962C8B-B14F-4D97-AF65-F5344CB8AC3E}">
        <p14:creationId xmlns:p14="http://schemas.microsoft.com/office/powerpoint/2010/main" val="805533681"/>
      </p:ext>
    </p:extLst>
  </p:cSld>
  <p:clrMapOvr>
    <a:masterClrMapping/>
  </p:clrMapOvr>
  <p:hf hdr="0" ftr="0" dt="0"/>
</p:sldLayout>
</file>

<file path=ppt/slideLayouts/slideLayout1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37F296F-FF05-C72D-D3F1-966F648DCC24}"/>
              </a:ext>
            </a:extLst>
          </p:cNvPr>
          <p:cNvSpPr>
            <a:spLocks noGrp="1"/>
          </p:cNvSpPr>
          <p:nvPr>
            <p:ph type="dt" sz="half" idx="10"/>
          </p:nvPr>
        </p:nvSpPr>
        <p:spPr/>
        <p:txBody>
          <a:bodyPr/>
          <a:lstStyle/>
          <a:p>
            <a:fld id="{C764DE79-268F-4C1A-8933-263129D2AF90}" type="datetimeFigureOut">
              <a:rPr lang="en-US" smtClean="0"/>
              <a:t>4/30/2025</a:t>
            </a:fld>
            <a:endParaRPr lang="en-US" dirty="0"/>
          </a:p>
        </p:txBody>
      </p:sp>
      <p:sp>
        <p:nvSpPr>
          <p:cNvPr id="3" name="Footer Placeholder 2">
            <a:extLst>
              <a:ext uri="{FF2B5EF4-FFF2-40B4-BE49-F238E27FC236}">
                <a16:creationId xmlns:a16="http://schemas.microsoft.com/office/drawing/2014/main" id="{DC3FDD94-CC0C-F89B-75D1-F91423FB6154}"/>
              </a:ext>
            </a:extLst>
          </p:cNvPr>
          <p:cNvSpPr>
            <a:spLocks noGrp="1"/>
          </p:cNvSpPr>
          <p:nvPr>
            <p:ph type="ftr" sz="quarter" idx="11"/>
          </p:nvPr>
        </p:nvSpPr>
        <p:spPr/>
        <p:txBody>
          <a:bodyPr/>
          <a:lstStyle/>
          <a:p>
            <a:endParaRPr lang="en-US" dirty="0"/>
          </a:p>
        </p:txBody>
      </p:sp>
      <p:sp>
        <p:nvSpPr>
          <p:cNvPr id="4" name="Slide Number Placeholder 3">
            <a:extLst>
              <a:ext uri="{FF2B5EF4-FFF2-40B4-BE49-F238E27FC236}">
                <a16:creationId xmlns:a16="http://schemas.microsoft.com/office/drawing/2014/main" id="{ED8A0C0C-6183-FCB4-363C-BD4C00364006}"/>
              </a:ext>
            </a:extLst>
          </p:cNvPr>
          <p:cNvSpPr>
            <a:spLocks noGrp="1"/>
          </p:cNvSpPr>
          <p:nvPr>
            <p:ph type="sldNum" sz="quarter" idx="12"/>
          </p:nvPr>
        </p:nvSpPr>
        <p:spPr/>
        <p:txBody>
          <a:bodyPr/>
          <a:lstStyle/>
          <a:p>
            <a:fld id="{97A94E25-127B-4C48-AF96-44BA7B823777}" type="slidenum">
              <a:rPr lang="en-US" smtClean="0"/>
              <a:pPr/>
              <a:t>‹#›</a:t>
            </a:fld>
            <a:endParaRPr lang="en-US" dirty="0"/>
          </a:p>
        </p:txBody>
      </p:sp>
      <p:sp>
        <p:nvSpPr>
          <p:cNvPr id="5" name="Rectangle 4">
            <a:extLst>
              <a:ext uri="{FF2B5EF4-FFF2-40B4-BE49-F238E27FC236}">
                <a16:creationId xmlns:a16="http://schemas.microsoft.com/office/drawing/2014/main" id="{5683E6EC-149A-D441-19FE-88E9B345107E}"/>
              </a:ext>
            </a:extLst>
          </p:cNvPr>
          <p:cNvSpPr/>
          <p:nvPr userDrawn="1"/>
        </p:nvSpPr>
        <p:spPr>
          <a:xfrm>
            <a:off x="0" y="0"/>
            <a:ext cx="12192000" cy="6858000"/>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extBox 5" hidden="1">
            <a:extLst>
              <a:ext uri="{FF2B5EF4-FFF2-40B4-BE49-F238E27FC236}">
                <a16:creationId xmlns:a16="http://schemas.microsoft.com/office/drawing/2014/main" id="{1B5F4A30-42C8-F02E-8988-B84DFB773F98}"/>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50000"/>
                  </a:schemeClr>
                </a:solidFill>
              </a:rPr>
              <a:t>© 2019 Rotary International. Internal Use Only. Not For Distribution. Private and Confidential.</a:t>
            </a:r>
          </a:p>
        </p:txBody>
      </p:sp>
    </p:spTree>
    <p:extLst>
      <p:ext uri="{BB962C8B-B14F-4D97-AF65-F5344CB8AC3E}">
        <p14:creationId xmlns:p14="http://schemas.microsoft.com/office/powerpoint/2010/main" val="3166272490"/>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179B89-311B-7EAC-3746-4075498FE6D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21DCEB58-69D7-E283-6D54-4F2A941728B9}"/>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F6057E36-BAE6-2A9C-F160-16CB705C7E4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DC2A429-9C4C-5F95-AEB2-AF07F6C17B31}"/>
              </a:ext>
            </a:extLst>
          </p:cNvPr>
          <p:cNvSpPr>
            <a:spLocks noGrp="1"/>
          </p:cNvSpPr>
          <p:nvPr>
            <p:ph type="dt" sz="half" idx="10"/>
          </p:nvPr>
        </p:nvSpPr>
        <p:spPr/>
        <p:txBody>
          <a:bodyPr/>
          <a:lstStyle/>
          <a:p>
            <a:endParaRPr lang="en-US" dirty="0"/>
          </a:p>
        </p:txBody>
      </p:sp>
      <p:sp>
        <p:nvSpPr>
          <p:cNvPr id="6" name="Footer Placeholder 5">
            <a:extLst>
              <a:ext uri="{FF2B5EF4-FFF2-40B4-BE49-F238E27FC236}">
                <a16:creationId xmlns:a16="http://schemas.microsoft.com/office/drawing/2014/main" id="{79D88C83-463E-093C-B132-C25298DF3525}"/>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25850B20-ED3A-B3C7-D760-4B8881E0A0E7}"/>
              </a:ext>
            </a:extLst>
          </p:cNvPr>
          <p:cNvSpPr>
            <a:spLocks noGrp="1"/>
          </p:cNvSpPr>
          <p:nvPr>
            <p:ph type="sldNum" sz="quarter" idx="12"/>
          </p:nvPr>
        </p:nvSpPr>
        <p:spPr/>
        <p:txBody>
          <a:bodyPr/>
          <a:lstStyle/>
          <a:p>
            <a:fld id="{97A94E25-127B-4C48-AF96-44BA7B823777}" type="slidenum">
              <a:rPr lang="en-US" smtClean="0"/>
              <a:t>‹#›</a:t>
            </a:fld>
            <a:endParaRPr lang="en-US" dirty="0"/>
          </a:p>
        </p:txBody>
      </p:sp>
    </p:spTree>
    <p:extLst>
      <p:ext uri="{BB962C8B-B14F-4D97-AF65-F5344CB8AC3E}">
        <p14:creationId xmlns:p14="http://schemas.microsoft.com/office/powerpoint/2010/main" val="2938684852"/>
      </p:ext>
    </p:extLst>
  </p:cSld>
  <p:clrMapOvr>
    <a:masterClrMapping/>
  </p:clrMapOvr>
  <p:hf hdr="0" ftr="0" dt="0"/>
</p:sldLayout>
</file>

<file path=ppt/slideLayouts/slideLayout1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3EF26C-9D6E-8EAE-178D-0DEB9AB27F3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15048942-311C-24F8-A276-3F6CB5124833}"/>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a:extLst>
              <a:ext uri="{FF2B5EF4-FFF2-40B4-BE49-F238E27FC236}">
                <a16:creationId xmlns:a16="http://schemas.microsoft.com/office/drawing/2014/main" id="{8D7C9B13-3F59-9E93-2416-CBDE5BBFE34E}"/>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B1719703-692E-DC08-3CFA-FA9A7F77F084}"/>
              </a:ext>
            </a:extLst>
          </p:cNvPr>
          <p:cNvSpPr>
            <a:spLocks noGrp="1"/>
          </p:cNvSpPr>
          <p:nvPr>
            <p:ph type="dt" sz="half" idx="10"/>
          </p:nvPr>
        </p:nvSpPr>
        <p:spPr/>
        <p:txBody>
          <a:bodyPr/>
          <a:lstStyle/>
          <a:p>
            <a:endParaRPr lang="en-US" dirty="0"/>
          </a:p>
        </p:txBody>
      </p:sp>
      <p:sp>
        <p:nvSpPr>
          <p:cNvPr id="6" name="Footer Placeholder 5">
            <a:extLst>
              <a:ext uri="{FF2B5EF4-FFF2-40B4-BE49-F238E27FC236}">
                <a16:creationId xmlns:a16="http://schemas.microsoft.com/office/drawing/2014/main" id="{93A6DBBF-C869-A208-41FB-B9067551E65D}"/>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1F2BF1A1-86DA-FC91-3D7B-2F41A7C65F2A}"/>
              </a:ext>
            </a:extLst>
          </p:cNvPr>
          <p:cNvSpPr>
            <a:spLocks noGrp="1"/>
          </p:cNvSpPr>
          <p:nvPr>
            <p:ph type="sldNum" sz="quarter" idx="12"/>
          </p:nvPr>
        </p:nvSpPr>
        <p:spPr/>
        <p:txBody>
          <a:bodyPr/>
          <a:lstStyle/>
          <a:p>
            <a:fld id="{97A94E25-127B-4C48-AF96-44BA7B823777}" type="slidenum">
              <a:rPr lang="en-US" smtClean="0"/>
              <a:t>‹#›</a:t>
            </a:fld>
            <a:endParaRPr lang="en-US" dirty="0"/>
          </a:p>
        </p:txBody>
      </p:sp>
    </p:spTree>
    <p:extLst>
      <p:ext uri="{BB962C8B-B14F-4D97-AF65-F5344CB8AC3E}">
        <p14:creationId xmlns:p14="http://schemas.microsoft.com/office/powerpoint/2010/main" val="1608954163"/>
      </p:ext>
    </p:extLst>
  </p:cSld>
  <p:clrMapOvr>
    <a:masterClrMapping/>
  </p:clrMapOvr>
  <p:hf hdr="0" ftr="0" dt="0"/>
</p:sldLayout>
</file>

<file path=ppt/slideLayouts/slideLayout1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EB100F-D754-DD33-080E-70B67DBF0A21}"/>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400C4F51-290D-D52F-0701-1AA63BAE2454}"/>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218D651-773A-2D81-C9EE-2BA0DABA58E6}"/>
              </a:ext>
            </a:extLst>
          </p:cNvPr>
          <p:cNvSpPr>
            <a:spLocks noGrp="1"/>
          </p:cNvSpPr>
          <p:nvPr>
            <p:ph type="dt" sz="half" idx="10"/>
          </p:nvPr>
        </p:nvSpPr>
        <p:spPr/>
        <p:txBody>
          <a:bodyPr/>
          <a:lstStyle/>
          <a:p>
            <a:endParaRPr lang="en-US" dirty="0"/>
          </a:p>
        </p:txBody>
      </p:sp>
      <p:sp>
        <p:nvSpPr>
          <p:cNvPr id="5" name="Footer Placeholder 4">
            <a:extLst>
              <a:ext uri="{FF2B5EF4-FFF2-40B4-BE49-F238E27FC236}">
                <a16:creationId xmlns:a16="http://schemas.microsoft.com/office/drawing/2014/main" id="{80B41751-1842-D1D7-8FBA-4A450EF47BCB}"/>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6175F9A4-1F58-2484-BE0E-6ED601CB78EB}"/>
              </a:ext>
            </a:extLst>
          </p:cNvPr>
          <p:cNvSpPr>
            <a:spLocks noGrp="1"/>
          </p:cNvSpPr>
          <p:nvPr>
            <p:ph type="sldNum" sz="quarter" idx="12"/>
          </p:nvPr>
        </p:nvSpPr>
        <p:spPr/>
        <p:txBody>
          <a:bodyPr/>
          <a:lstStyle/>
          <a:p>
            <a:fld id="{97A94E25-127B-4C48-AF96-44BA7B823777}" type="slidenum">
              <a:rPr lang="en-US" smtClean="0"/>
              <a:t>‹#›</a:t>
            </a:fld>
            <a:endParaRPr lang="en-US" dirty="0"/>
          </a:p>
        </p:txBody>
      </p:sp>
    </p:spTree>
    <p:extLst>
      <p:ext uri="{BB962C8B-B14F-4D97-AF65-F5344CB8AC3E}">
        <p14:creationId xmlns:p14="http://schemas.microsoft.com/office/powerpoint/2010/main" val="1876005073"/>
      </p:ext>
    </p:extLst>
  </p:cSld>
  <p:clrMapOvr>
    <a:masterClrMapping/>
  </p:clrMapOvr>
  <p:hf hdr="0" ftr="0" dt="0"/>
</p:sldLayout>
</file>

<file path=ppt/slideLayouts/slideLayout1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22162832-32CE-DCB9-F73E-FA2F177852CC}"/>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558D00DE-BFAE-A1C9-4937-D4D71FBED02A}"/>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D5ED935-8400-D6B6-3237-CCA8628819CD}"/>
              </a:ext>
            </a:extLst>
          </p:cNvPr>
          <p:cNvSpPr>
            <a:spLocks noGrp="1"/>
          </p:cNvSpPr>
          <p:nvPr>
            <p:ph type="dt" sz="half" idx="10"/>
          </p:nvPr>
        </p:nvSpPr>
        <p:spPr/>
        <p:txBody>
          <a:bodyPr/>
          <a:lstStyle/>
          <a:p>
            <a:endParaRPr lang="en-US" dirty="0"/>
          </a:p>
        </p:txBody>
      </p:sp>
      <p:sp>
        <p:nvSpPr>
          <p:cNvPr id="5" name="Footer Placeholder 4">
            <a:extLst>
              <a:ext uri="{FF2B5EF4-FFF2-40B4-BE49-F238E27FC236}">
                <a16:creationId xmlns:a16="http://schemas.microsoft.com/office/drawing/2014/main" id="{65AF8C26-5F55-B8A3-522F-C431B8264348}"/>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C79E4DFE-0EE8-6319-AAA1-8DEE75F2863D}"/>
              </a:ext>
            </a:extLst>
          </p:cNvPr>
          <p:cNvSpPr>
            <a:spLocks noGrp="1"/>
          </p:cNvSpPr>
          <p:nvPr>
            <p:ph type="sldNum" sz="quarter" idx="12"/>
          </p:nvPr>
        </p:nvSpPr>
        <p:spPr/>
        <p:txBody>
          <a:bodyPr/>
          <a:lstStyle/>
          <a:p>
            <a:fld id="{97A94E25-127B-4C48-AF96-44BA7B823777}" type="slidenum">
              <a:rPr lang="en-US" smtClean="0"/>
              <a:t>‹#›</a:t>
            </a:fld>
            <a:endParaRPr lang="en-US" dirty="0"/>
          </a:p>
        </p:txBody>
      </p:sp>
    </p:spTree>
    <p:extLst>
      <p:ext uri="{BB962C8B-B14F-4D97-AF65-F5344CB8AC3E}">
        <p14:creationId xmlns:p14="http://schemas.microsoft.com/office/powerpoint/2010/main" val="3494204595"/>
      </p:ext>
    </p:extLst>
  </p:cSld>
  <p:clrMapOvr>
    <a:masterClrMapping/>
  </p:clrMapOvr>
  <p:hf hdr="0" ftr="0" dt="0"/>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FB30992E-1E6B-4A2A-9EC3-2C82E6D8A942}"/>
              </a:ext>
            </a:extLst>
          </p:cNvPr>
          <p:cNvSpPr>
            <a:spLocks noGrp="1"/>
          </p:cNvSpPr>
          <p:nvPr>
            <p:ph type="pic" sz="quarter" idx="13"/>
          </p:nvPr>
        </p:nvSpPr>
        <p:spPr>
          <a:xfrm>
            <a:off x="0" y="0"/>
            <a:ext cx="12192000" cy="6858000"/>
          </a:xfrm>
          <a:custGeom>
            <a:avLst/>
            <a:gdLst>
              <a:gd name="connsiteX0" fmla="*/ 6948486 w 12192000"/>
              <a:gd name="connsiteY0" fmla="*/ 6345467 h 6858000"/>
              <a:gd name="connsiteX1" fmla="*/ 6954599 w 12192000"/>
              <a:gd name="connsiteY1" fmla="*/ 6345467 h 6858000"/>
              <a:gd name="connsiteX2" fmla="*/ 6959994 w 12192000"/>
              <a:gd name="connsiteY2" fmla="*/ 6346042 h 6858000"/>
              <a:gd name="connsiteX3" fmla="*/ 6962272 w 12192000"/>
              <a:gd name="connsiteY3" fmla="*/ 6347785 h 6858000"/>
              <a:gd name="connsiteX4" fmla="*/ 6963092 w 12192000"/>
              <a:gd name="connsiteY4" fmla="*/ 6350432 h 6858000"/>
              <a:gd name="connsiteX5" fmla="*/ 6961389 w 12192000"/>
              <a:gd name="connsiteY5" fmla="*/ 6354124 h 6858000"/>
              <a:gd name="connsiteX6" fmla="*/ 6955010 w 12192000"/>
              <a:gd name="connsiteY6" fmla="*/ 6355519 h 6858000"/>
              <a:gd name="connsiteX7" fmla="*/ 6948486 w 12192000"/>
              <a:gd name="connsiteY7" fmla="*/ 6355519 h 6858000"/>
              <a:gd name="connsiteX8" fmla="*/ 6943111 w 12192000"/>
              <a:gd name="connsiteY8" fmla="*/ 6340955 h 6858000"/>
              <a:gd name="connsiteX9" fmla="*/ 6943111 w 12192000"/>
              <a:gd name="connsiteY9" fmla="*/ 6374269 h 6858000"/>
              <a:gd name="connsiteX10" fmla="*/ 6948486 w 12192000"/>
              <a:gd name="connsiteY10" fmla="*/ 6374269 h 6858000"/>
              <a:gd name="connsiteX11" fmla="*/ 6948486 w 12192000"/>
              <a:gd name="connsiteY11" fmla="*/ 6360115 h 6858000"/>
              <a:gd name="connsiteX12" fmla="*/ 6951645 w 12192000"/>
              <a:gd name="connsiteY12" fmla="*/ 6360115 h 6858000"/>
              <a:gd name="connsiteX13" fmla="*/ 6955953 w 12192000"/>
              <a:gd name="connsiteY13" fmla="*/ 6361263 h 6858000"/>
              <a:gd name="connsiteX14" fmla="*/ 6961574 w 12192000"/>
              <a:gd name="connsiteY14" fmla="*/ 6369017 h 6858000"/>
              <a:gd name="connsiteX15" fmla="*/ 6964528 w 12192000"/>
              <a:gd name="connsiteY15" fmla="*/ 6374269 h 6858000"/>
              <a:gd name="connsiteX16" fmla="*/ 6971092 w 12192000"/>
              <a:gd name="connsiteY16" fmla="*/ 6374269 h 6858000"/>
              <a:gd name="connsiteX17" fmla="*/ 6967031 w 12192000"/>
              <a:gd name="connsiteY17" fmla="*/ 6367745 h 6858000"/>
              <a:gd name="connsiteX18" fmla="*/ 6962108 w 12192000"/>
              <a:gd name="connsiteY18" fmla="*/ 6361140 h 6858000"/>
              <a:gd name="connsiteX19" fmla="*/ 6959277 w 12192000"/>
              <a:gd name="connsiteY19" fmla="*/ 6359376 h 6858000"/>
              <a:gd name="connsiteX20" fmla="*/ 6966190 w 12192000"/>
              <a:gd name="connsiteY20" fmla="*/ 6356340 h 6858000"/>
              <a:gd name="connsiteX21" fmla="*/ 6968795 w 12192000"/>
              <a:gd name="connsiteY21" fmla="*/ 6349981 h 6858000"/>
              <a:gd name="connsiteX22" fmla="*/ 6967236 w 12192000"/>
              <a:gd name="connsiteY22" fmla="*/ 6345098 h 6858000"/>
              <a:gd name="connsiteX23" fmla="*/ 6963051 w 12192000"/>
              <a:gd name="connsiteY23" fmla="*/ 6341878 h 6858000"/>
              <a:gd name="connsiteX24" fmla="*/ 6954558 w 12192000"/>
              <a:gd name="connsiteY24" fmla="*/ 6340955 h 6858000"/>
              <a:gd name="connsiteX25" fmla="*/ 5903900 w 12192000"/>
              <a:gd name="connsiteY25" fmla="*/ 6338384 h 6858000"/>
              <a:gd name="connsiteX26" fmla="*/ 5907414 w 12192000"/>
              <a:gd name="connsiteY26" fmla="*/ 6338384 h 6858000"/>
              <a:gd name="connsiteX27" fmla="*/ 5907414 w 12192000"/>
              <a:gd name="connsiteY27" fmla="*/ 6341925 h 6858000"/>
              <a:gd name="connsiteX28" fmla="*/ 5879303 w 12192000"/>
              <a:gd name="connsiteY28" fmla="*/ 6377347 h 6858000"/>
              <a:gd name="connsiteX29" fmla="*/ 5861734 w 12192000"/>
              <a:gd name="connsiteY29" fmla="*/ 6359637 h 6858000"/>
              <a:gd name="connsiteX30" fmla="*/ 5903900 w 12192000"/>
              <a:gd name="connsiteY30" fmla="*/ 6338384 h 6858000"/>
              <a:gd name="connsiteX31" fmla="*/ 6956692 w 12192000"/>
              <a:gd name="connsiteY31" fmla="*/ 6331313 h 6858000"/>
              <a:gd name="connsiteX32" fmla="*/ 6969369 w 12192000"/>
              <a:gd name="connsiteY32" fmla="*/ 6334657 h 6858000"/>
              <a:gd name="connsiteX33" fmla="*/ 6979032 w 12192000"/>
              <a:gd name="connsiteY33" fmla="*/ 6344216 h 6858000"/>
              <a:gd name="connsiteX34" fmla="*/ 6982498 w 12192000"/>
              <a:gd name="connsiteY34" fmla="*/ 6357160 h 6858000"/>
              <a:gd name="connsiteX35" fmla="*/ 6979093 w 12192000"/>
              <a:gd name="connsiteY35" fmla="*/ 6369981 h 6858000"/>
              <a:gd name="connsiteX36" fmla="*/ 6969533 w 12192000"/>
              <a:gd name="connsiteY36" fmla="*/ 6379541 h 6858000"/>
              <a:gd name="connsiteX37" fmla="*/ 6956692 w 12192000"/>
              <a:gd name="connsiteY37" fmla="*/ 6382967 h 6858000"/>
              <a:gd name="connsiteX38" fmla="*/ 6943850 w 12192000"/>
              <a:gd name="connsiteY38" fmla="*/ 6379541 h 6858000"/>
              <a:gd name="connsiteX39" fmla="*/ 6934270 w 12192000"/>
              <a:gd name="connsiteY39" fmla="*/ 6369981 h 6858000"/>
              <a:gd name="connsiteX40" fmla="*/ 6930844 w 12192000"/>
              <a:gd name="connsiteY40" fmla="*/ 6357160 h 6858000"/>
              <a:gd name="connsiteX41" fmla="*/ 6934332 w 12192000"/>
              <a:gd name="connsiteY41" fmla="*/ 6344216 h 6858000"/>
              <a:gd name="connsiteX42" fmla="*/ 6943994 w 12192000"/>
              <a:gd name="connsiteY42" fmla="*/ 6334657 h 6858000"/>
              <a:gd name="connsiteX43" fmla="*/ 6956692 w 12192000"/>
              <a:gd name="connsiteY43" fmla="*/ 6331313 h 6858000"/>
              <a:gd name="connsiteX44" fmla="*/ 6956692 w 12192000"/>
              <a:gd name="connsiteY44" fmla="*/ 6326185 h 6858000"/>
              <a:gd name="connsiteX45" fmla="*/ 6941471 w 12192000"/>
              <a:gd name="connsiteY45" fmla="*/ 6330185 h 6858000"/>
              <a:gd name="connsiteX46" fmla="*/ 6929880 w 12192000"/>
              <a:gd name="connsiteY46" fmla="*/ 6341632 h 6858000"/>
              <a:gd name="connsiteX47" fmla="*/ 6925716 w 12192000"/>
              <a:gd name="connsiteY47" fmla="*/ 6357160 h 6858000"/>
              <a:gd name="connsiteX48" fmla="*/ 6929819 w 12192000"/>
              <a:gd name="connsiteY48" fmla="*/ 6372546 h 6858000"/>
              <a:gd name="connsiteX49" fmla="*/ 6941286 w 12192000"/>
              <a:gd name="connsiteY49" fmla="*/ 6384013 h 6858000"/>
              <a:gd name="connsiteX50" fmla="*/ 6956692 w 12192000"/>
              <a:gd name="connsiteY50" fmla="*/ 6388095 h 6858000"/>
              <a:gd name="connsiteX51" fmla="*/ 6972098 w 12192000"/>
              <a:gd name="connsiteY51" fmla="*/ 6384013 h 6858000"/>
              <a:gd name="connsiteX52" fmla="*/ 6983544 w 12192000"/>
              <a:gd name="connsiteY52" fmla="*/ 6372546 h 6858000"/>
              <a:gd name="connsiteX53" fmla="*/ 6987626 w 12192000"/>
              <a:gd name="connsiteY53" fmla="*/ 6357160 h 6858000"/>
              <a:gd name="connsiteX54" fmla="*/ 6983483 w 12192000"/>
              <a:gd name="connsiteY54" fmla="*/ 6341632 h 6858000"/>
              <a:gd name="connsiteX55" fmla="*/ 6971912 w 12192000"/>
              <a:gd name="connsiteY55" fmla="*/ 6330185 h 6858000"/>
              <a:gd name="connsiteX56" fmla="*/ 6956692 w 12192000"/>
              <a:gd name="connsiteY56" fmla="*/ 6326185 h 6858000"/>
              <a:gd name="connsiteX57" fmla="*/ 6093496 w 12192000"/>
              <a:gd name="connsiteY57" fmla="*/ 6296733 h 6858000"/>
              <a:gd name="connsiteX58" fmla="*/ 6125070 w 12192000"/>
              <a:gd name="connsiteY58" fmla="*/ 6337040 h 6858000"/>
              <a:gd name="connsiteX59" fmla="*/ 6093496 w 12192000"/>
              <a:gd name="connsiteY59" fmla="*/ 6377346 h 6858000"/>
              <a:gd name="connsiteX60" fmla="*/ 6061922 w 12192000"/>
              <a:gd name="connsiteY60" fmla="*/ 6337040 h 6858000"/>
              <a:gd name="connsiteX61" fmla="*/ 6093496 w 12192000"/>
              <a:gd name="connsiteY61" fmla="*/ 6296733 h 6858000"/>
              <a:gd name="connsiteX62" fmla="*/ 5783809 w 12192000"/>
              <a:gd name="connsiteY62" fmla="*/ 6296733 h 6858000"/>
              <a:gd name="connsiteX63" fmla="*/ 5812024 w 12192000"/>
              <a:gd name="connsiteY63" fmla="*/ 6337040 h 6858000"/>
              <a:gd name="connsiteX64" fmla="*/ 5783809 w 12192000"/>
              <a:gd name="connsiteY64" fmla="*/ 6377346 h 6858000"/>
              <a:gd name="connsiteX65" fmla="*/ 5755594 w 12192000"/>
              <a:gd name="connsiteY65" fmla="*/ 6337040 h 6858000"/>
              <a:gd name="connsiteX66" fmla="*/ 5783809 w 12192000"/>
              <a:gd name="connsiteY66" fmla="*/ 6296733 h 6858000"/>
              <a:gd name="connsiteX67" fmla="*/ 5471433 w 12192000"/>
              <a:gd name="connsiteY67" fmla="*/ 6296733 h 6858000"/>
              <a:gd name="connsiteX68" fmla="*/ 5503007 w 12192000"/>
              <a:gd name="connsiteY68" fmla="*/ 6337040 h 6858000"/>
              <a:gd name="connsiteX69" fmla="*/ 5471433 w 12192000"/>
              <a:gd name="connsiteY69" fmla="*/ 6377346 h 6858000"/>
              <a:gd name="connsiteX70" fmla="*/ 5439860 w 12192000"/>
              <a:gd name="connsiteY70" fmla="*/ 6337040 h 6858000"/>
              <a:gd name="connsiteX71" fmla="*/ 5471433 w 12192000"/>
              <a:gd name="connsiteY71" fmla="*/ 6296733 h 6858000"/>
              <a:gd name="connsiteX72" fmla="*/ 6016373 w 12192000"/>
              <a:gd name="connsiteY72" fmla="*/ 6291486 h 6858000"/>
              <a:gd name="connsiteX73" fmla="*/ 6016373 w 12192000"/>
              <a:gd name="connsiteY73" fmla="*/ 6387446 h 6858000"/>
              <a:gd name="connsiteX74" fmla="*/ 6028662 w 12192000"/>
              <a:gd name="connsiteY74" fmla="*/ 6387446 h 6858000"/>
              <a:gd name="connsiteX75" fmla="*/ 6028662 w 12192000"/>
              <a:gd name="connsiteY75" fmla="*/ 6291486 h 6858000"/>
              <a:gd name="connsiteX76" fmla="*/ 6160001 w 12192000"/>
              <a:gd name="connsiteY76" fmla="*/ 6290016 h 6858000"/>
              <a:gd name="connsiteX77" fmla="*/ 6160001 w 12192000"/>
              <a:gd name="connsiteY77" fmla="*/ 6314399 h 6858000"/>
              <a:gd name="connsiteX78" fmla="*/ 6160001 w 12192000"/>
              <a:gd name="connsiteY78" fmla="*/ 6384064 h 6858000"/>
              <a:gd name="connsiteX79" fmla="*/ 6173820 w 12192000"/>
              <a:gd name="connsiteY79" fmla="*/ 6384064 h 6858000"/>
              <a:gd name="connsiteX80" fmla="*/ 6173820 w 12192000"/>
              <a:gd name="connsiteY80" fmla="*/ 6331815 h 6858000"/>
              <a:gd name="connsiteX81" fmla="*/ 6201459 w 12192000"/>
              <a:gd name="connsiteY81" fmla="*/ 6296982 h 6858000"/>
              <a:gd name="connsiteX82" fmla="*/ 6222188 w 12192000"/>
              <a:gd name="connsiteY82" fmla="*/ 6328332 h 6858000"/>
              <a:gd name="connsiteX83" fmla="*/ 6222188 w 12192000"/>
              <a:gd name="connsiteY83" fmla="*/ 6384064 h 6858000"/>
              <a:gd name="connsiteX84" fmla="*/ 6232552 w 12192000"/>
              <a:gd name="connsiteY84" fmla="*/ 6384064 h 6858000"/>
              <a:gd name="connsiteX85" fmla="*/ 6232552 w 12192000"/>
              <a:gd name="connsiteY85" fmla="*/ 6324848 h 6858000"/>
              <a:gd name="connsiteX86" fmla="*/ 6201459 w 12192000"/>
              <a:gd name="connsiteY86" fmla="*/ 6290016 h 6858000"/>
              <a:gd name="connsiteX87" fmla="*/ 6170366 w 12192000"/>
              <a:gd name="connsiteY87" fmla="*/ 6307432 h 6858000"/>
              <a:gd name="connsiteX88" fmla="*/ 6170366 w 12192000"/>
              <a:gd name="connsiteY88" fmla="*/ 6290016 h 6858000"/>
              <a:gd name="connsiteX89" fmla="*/ 6160001 w 12192000"/>
              <a:gd name="connsiteY89" fmla="*/ 6290016 h 6858000"/>
              <a:gd name="connsiteX90" fmla="*/ 6090808 w 12192000"/>
              <a:gd name="connsiteY90" fmla="*/ 6290016 h 6858000"/>
              <a:gd name="connsiteX91" fmla="*/ 6047143 w 12192000"/>
              <a:gd name="connsiteY91" fmla="*/ 6339056 h 6858000"/>
              <a:gd name="connsiteX92" fmla="*/ 6090808 w 12192000"/>
              <a:gd name="connsiteY92" fmla="*/ 6388095 h 6858000"/>
              <a:gd name="connsiteX93" fmla="*/ 6134474 w 12192000"/>
              <a:gd name="connsiteY93" fmla="*/ 6339056 h 6858000"/>
              <a:gd name="connsiteX94" fmla="*/ 6090808 w 12192000"/>
              <a:gd name="connsiteY94" fmla="*/ 6290016 h 6858000"/>
              <a:gd name="connsiteX95" fmla="*/ 5885663 w 12192000"/>
              <a:gd name="connsiteY95" fmla="*/ 6290016 h 6858000"/>
              <a:gd name="connsiteX96" fmla="*/ 5857511 w 12192000"/>
              <a:gd name="connsiteY96" fmla="*/ 6293519 h 6858000"/>
              <a:gd name="connsiteX97" fmla="*/ 5857511 w 12192000"/>
              <a:gd name="connsiteY97" fmla="*/ 6307530 h 6858000"/>
              <a:gd name="connsiteX98" fmla="*/ 5885663 w 12192000"/>
              <a:gd name="connsiteY98" fmla="*/ 6297022 h 6858000"/>
              <a:gd name="connsiteX99" fmla="*/ 5906775 w 12192000"/>
              <a:gd name="connsiteY99" fmla="*/ 6321542 h 6858000"/>
              <a:gd name="connsiteX100" fmla="*/ 5906775 w 12192000"/>
              <a:gd name="connsiteY100" fmla="*/ 6328547 h 6858000"/>
              <a:gd name="connsiteX101" fmla="*/ 5846955 w 12192000"/>
              <a:gd name="connsiteY101" fmla="*/ 6360072 h 6858000"/>
              <a:gd name="connsiteX102" fmla="*/ 5878625 w 12192000"/>
              <a:gd name="connsiteY102" fmla="*/ 6388095 h 6858000"/>
              <a:gd name="connsiteX103" fmla="*/ 5906775 w 12192000"/>
              <a:gd name="connsiteY103" fmla="*/ 6370581 h 6858000"/>
              <a:gd name="connsiteX104" fmla="*/ 5910294 w 12192000"/>
              <a:gd name="connsiteY104" fmla="*/ 6370581 h 6858000"/>
              <a:gd name="connsiteX105" fmla="*/ 5910294 w 12192000"/>
              <a:gd name="connsiteY105" fmla="*/ 6384592 h 6858000"/>
              <a:gd name="connsiteX106" fmla="*/ 5920851 w 12192000"/>
              <a:gd name="connsiteY106" fmla="*/ 6384592 h 6858000"/>
              <a:gd name="connsiteX107" fmla="*/ 5920851 w 12192000"/>
              <a:gd name="connsiteY107" fmla="*/ 6367078 h 6858000"/>
              <a:gd name="connsiteX108" fmla="*/ 5920851 w 12192000"/>
              <a:gd name="connsiteY108" fmla="*/ 6325045 h 6858000"/>
              <a:gd name="connsiteX109" fmla="*/ 5885663 w 12192000"/>
              <a:gd name="connsiteY109" fmla="*/ 6290016 h 6858000"/>
              <a:gd name="connsiteX110" fmla="*/ 5644079 w 12192000"/>
              <a:gd name="connsiteY110" fmla="*/ 6290016 h 6858000"/>
              <a:gd name="connsiteX111" fmla="*/ 5644079 w 12192000"/>
              <a:gd name="connsiteY111" fmla="*/ 6314399 h 6858000"/>
              <a:gd name="connsiteX112" fmla="*/ 5644079 w 12192000"/>
              <a:gd name="connsiteY112" fmla="*/ 6384064 h 6858000"/>
              <a:gd name="connsiteX113" fmla="*/ 5658155 w 12192000"/>
              <a:gd name="connsiteY113" fmla="*/ 6384064 h 6858000"/>
              <a:gd name="connsiteX114" fmla="*/ 5658155 w 12192000"/>
              <a:gd name="connsiteY114" fmla="*/ 6331815 h 6858000"/>
              <a:gd name="connsiteX115" fmla="*/ 5686305 w 12192000"/>
              <a:gd name="connsiteY115" fmla="*/ 6296982 h 6858000"/>
              <a:gd name="connsiteX116" fmla="*/ 5707418 w 12192000"/>
              <a:gd name="connsiteY116" fmla="*/ 6328332 h 6858000"/>
              <a:gd name="connsiteX117" fmla="*/ 5707418 w 12192000"/>
              <a:gd name="connsiteY117" fmla="*/ 6384064 h 6858000"/>
              <a:gd name="connsiteX118" fmla="*/ 5717975 w 12192000"/>
              <a:gd name="connsiteY118" fmla="*/ 6384064 h 6858000"/>
              <a:gd name="connsiteX119" fmla="*/ 5717975 w 12192000"/>
              <a:gd name="connsiteY119" fmla="*/ 6324848 h 6858000"/>
              <a:gd name="connsiteX120" fmla="*/ 5686305 w 12192000"/>
              <a:gd name="connsiteY120" fmla="*/ 6290016 h 6858000"/>
              <a:gd name="connsiteX121" fmla="*/ 5654636 w 12192000"/>
              <a:gd name="connsiteY121" fmla="*/ 6307432 h 6858000"/>
              <a:gd name="connsiteX122" fmla="*/ 5654636 w 12192000"/>
              <a:gd name="connsiteY122" fmla="*/ 6290016 h 6858000"/>
              <a:gd name="connsiteX123" fmla="*/ 5644079 w 12192000"/>
              <a:gd name="connsiteY123" fmla="*/ 6290016 h 6858000"/>
              <a:gd name="connsiteX124" fmla="*/ 5541970 w 12192000"/>
              <a:gd name="connsiteY124" fmla="*/ 6290016 h 6858000"/>
              <a:gd name="connsiteX125" fmla="*/ 5541970 w 12192000"/>
              <a:gd name="connsiteY125" fmla="*/ 6353066 h 6858000"/>
              <a:gd name="connsiteX126" fmla="*/ 5573640 w 12192000"/>
              <a:gd name="connsiteY126" fmla="*/ 6388095 h 6858000"/>
              <a:gd name="connsiteX127" fmla="*/ 5605309 w 12192000"/>
              <a:gd name="connsiteY127" fmla="*/ 6370581 h 6858000"/>
              <a:gd name="connsiteX128" fmla="*/ 5605309 w 12192000"/>
              <a:gd name="connsiteY128" fmla="*/ 6384592 h 6858000"/>
              <a:gd name="connsiteX129" fmla="*/ 5615865 w 12192000"/>
              <a:gd name="connsiteY129" fmla="*/ 6384592 h 6858000"/>
              <a:gd name="connsiteX130" fmla="*/ 5615865 w 12192000"/>
              <a:gd name="connsiteY130" fmla="*/ 6363575 h 6858000"/>
              <a:gd name="connsiteX131" fmla="*/ 5615865 w 12192000"/>
              <a:gd name="connsiteY131" fmla="*/ 6290016 h 6858000"/>
              <a:gd name="connsiteX132" fmla="*/ 5601790 w 12192000"/>
              <a:gd name="connsiteY132" fmla="*/ 6290016 h 6858000"/>
              <a:gd name="connsiteX133" fmla="*/ 5601790 w 12192000"/>
              <a:gd name="connsiteY133" fmla="*/ 6342558 h 6858000"/>
              <a:gd name="connsiteX134" fmla="*/ 5573640 w 12192000"/>
              <a:gd name="connsiteY134" fmla="*/ 6377586 h 6858000"/>
              <a:gd name="connsiteX135" fmla="*/ 5552527 w 12192000"/>
              <a:gd name="connsiteY135" fmla="*/ 6349564 h 6858000"/>
              <a:gd name="connsiteX136" fmla="*/ 5552527 w 12192000"/>
              <a:gd name="connsiteY136" fmla="*/ 6290016 h 6858000"/>
              <a:gd name="connsiteX137" fmla="*/ 5541970 w 12192000"/>
              <a:gd name="connsiteY137" fmla="*/ 6290016 h 6858000"/>
              <a:gd name="connsiteX138" fmla="*/ 5473449 w 12192000"/>
              <a:gd name="connsiteY138" fmla="*/ 6290016 h 6858000"/>
              <a:gd name="connsiteX139" fmla="*/ 5429111 w 12192000"/>
              <a:gd name="connsiteY139" fmla="*/ 6339056 h 6858000"/>
              <a:gd name="connsiteX140" fmla="*/ 5473449 w 12192000"/>
              <a:gd name="connsiteY140" fmla="*/ 6388095 h 6858000"/>
              <a:gd name="connsiteX141" fmla="*/ 5517786 w 12192000"/>
              <a:gd name="connsiteY141" fmla="*/ 6339056 h 6858000"/>
              <a:gd name="connsiteX142" fmla="*/ 5473449 w 12192000"/>
              <a:gd name="connsiteY142" fmla="*/ 6290016 h 6858000"/>
              <a:gd name="connsiteX143" fmla="*/ 6657114 w 12192000"/>
              <a:gd name="connsiteY143" fmla="*/ 6275237 h 6858000"/>
              <a:gd name="connsiteX144" fmla="*/ 6661144 w 12192000"/>
              <a:gd name="connsiteY144" fmla="*/ 6285986 h 6858000"/>
              <a:gd name="connsiteX145" fmla="*/ 6665175 w 12192000"/>
              <a:gd name="connsiteY145" fmla="*/ 6292704 h 6858000"/>
              <a:gd name="connsiteX146" fmla="*/ 6650396 w 12192000"/>
              <a:gd name="connsiteY146" fmla="*/ 6292704 h 6858000"/>
              <a:gd name="connsiteX147" fmla="*/ 6654427 w 12192000"/>
              <a:gd name="connsiteY147" fmla="*/ 6285986 h 6858000"/>
              <a:gd name="connsiteX148" fmla="*/ 6661257 w 12192000"/>
              <a:gd name="connsiteY148" fmla="*/ 6264489 h 6858000"/>
              <a:gd name="connsiteX149" fmla="*/ 6650844 w 12192000"/>
              <a:gd name="connsiteY149" fmla="*/ 6268003 h 6858000"/>
              <a:gd name="connsiteX150" fmla="*/ 6647373 w 12192000"/>
              <a:gd name="connsiteY150" fmla="*/ 6285573 h 6858000"/>
              <a:gd name="connsiteX151" fmla="*/ 6636960 w 12192000"/>
              <a:gd name="connsiteY151" fmla="*/ 6306655 h 6858000"/>
              <a:gd name="connsiteX152" fmla="*/ 6647373 w 12192000"/>
              <a:gd name="connsiteY152" fmla="*/ 6310169 h 6858000"/>
              <a:gd name="connsiteX153" fmla="*/ 6647373 w 12192000"/>
              <a:gd name="connsiteY153" fmla="*/ 6299628 h 6858000"/>
              <a:gd name="connsiteX154" fmla="*/ 6668198 w 12192000"/>
              <a:gd name="connsiteY154" fmla="*/ 6299628 h 6858000"/>
              <a:gd name="connsiteX155" fmla="*/ 6668198 w 12192000"/>
              <a:gd name="connsiteY155" fmla="*/ 6306655 h 6858000"/>
              <a:gd name="connsiteX156" fmla="*/ 6678611 w 12192000"/>
              <a:gd name="connsiteY156" fmla="*/ 6306655 h 6858000"/>
              <a:gd name="connsiteX157" fmla="*/ 6668198 w 12192000"/>
              <a:gd name="connsiteY157" fmla="*/ 6285573 h 6858000"/>
              <a:gd name="connsiteX158" fmla="*/ 6661257 w 12192000"/>
              <a:gd name="connsiteY158" fmla="*/ 6268003 h 6858000"/>
              <a:gd name="connsiteX159" fmla="*/ 6661257 w 12192000"/>
              <a:gd name="connsiteY159" fmla="*/ 6264489 h 6858000"/>
              <a:gd name="connsiteX160" fmla="*/ 5966262 w 12192000"/>
              <a:gd name="connsiteY160" fmla="*/ 6264488 h 6858000"/>
              <a:gd name="connsiteX161" fmla="*/ 5955783 w 12192000"/>
              <a:gd name="connsiteY161" fmla="*/ 6268020 h 6858000"/>
              <a:gd name="connsiteX162" fmla="*/ 5955783 w 12192000"/>
              <a:gd name="connsiteY162" fmla="*/ 6289209 h 6858000"/>
              <a:gd name="connsiteX163" fmla="*/ 5938316 w 12192000"/>
              <a:gd name="connsiteY163" fmla="*/ 6289209 h 6858000"/>
              <a:gd name="connsiteX164" fmla="*/ 5938316 w 12192000"/>
              <a:gd name="connsiteY164" fmla="*/ 6299804 h 6858000"/>
              <a:gd name="connsiteX165" fmla="*/ 5955783 w 12192000"/>
              <a:gd name="connsiteY165" fmla="*/ 6299804 h 6858000"/>
              <a:gd name="connsiteX166" fmla="*/ 5955783 w 12192000"/>
              <a:gd name="connsiteY166" fmla="*/ 6356310 h 6858000"/>
              <a:gd name="connsiteX167" fmla="*/ 5976742 w 12192000"/>
              <a:gd name="connsiteY167" fmla="*/ 6388094 h 6858000"/>
              <a:gd name="connsiteX168" fmla="*/ 5990715 w 12192000"/>
              <a:gd name="connsiteY168" fmla="*/ 6384563 h 6858000"/>
              <a:gd name="connsiteX169" fmla="*/ 5990715 w 12192000"/>
              <a:gd name="connsiteY169" fmla="*/ 6373968 h 6858000"/>
              <a:gd name="connsiteX170" fmla="*/ 5980235 w 12192000"/>
              <a:gd name="connsiteY170" fmla="*/ 6377499 h 6858000"/>
              <a:gd name="connsiteX171" fmla="*/ 5966262 w 12192000"/>
              <a:gd name="connsiteY171" fmla="*/ 6363373 h 6858000"/>
              <a:gd name="connsiteX172" fmla="*/ 5966262 w 12192000"/>
              <a:gd name="connsiteY172" fmla="*/ 6299804 h 6858000"/>
              <a:gd name="connsiteX173" fmla="*/ 5987221 w 12192000"/>
              <a:gd name="connsiteY173" fmla="*/ 6299804 h 6858000"/>
              <a:gd name="connsiteX174" fmla="*/ 5987221 w 12192000"/>
              <a:gd name="connsiteY174" fmla="*/ 6289209 h 6858000"/>
              <a:gd name="connsiteX175" fmla="*/ 5966262 w 12192000"/>
              <a:gd name="connsiteY175" fmla="*/ 6289209 h 6858000"/>
              <a:gd name="connsiteX176" fmla="*/ 5966262 w 12192000"/>
              <a:gd name="connsiteY176" fmla="*/ 6264488 h 6858000"/>
              <a:gd name="connsiteX177" fmla="*/ 6601692 w 12192000"/>
              <a:gd name="connsiteY177" fmla="*/ 6261802 h 6858000"/>
              <a:gd name="connsiteX178" fmla="*/ 6591280 w 12192000"/>
              <a:gd name="connsiteY178" fmla="*/ 6303968 h 6858000"/>
              <a:gd name="connsiteX179" fmla="*/ 6601692 w 12192000"/>
              <a:gd name="connsiteY179" fmla="*/ 6303968 h 6858000"/>
              <a:gd name="connsiteX180" fmla="*/ 6605163 w 12192000"/>
              <a:gd name="connsiteY180" fmla="*/ 6279372 h 6858000"/>
              <a:gd name="connsiteX181" fmla="*/ 6619047 w 12192000"/>
              <a:gd name="connsiteY181" fmla="*/ 6307482 h 6858000"/>
              <a:gd name="connsiteX182" fmla="*/ 6625989 w 12192000"/>
              <a:gd name="connsiteY182" fmla="*/ 6307482 h 6858000"/>
              <a:gd name="connsiteX183" fmla="*/ 6632930 w 12192000"/>
              <a:gd name="connsiteY183" fmla="*/ 6265316 h 6858000"/>
              <a:gd name="connsiteX184" fmla="*/ 6625989 w 12192000"/>
              <a:gd name="connsiteY184" fmla="*/ 6265316 h 6858000"/>
              <a:gd name="connsiteX185" fmla="*/ 6622518 w 12192000"/>
              <a:gd name="connsiteY185" fmla="*/ 6293427 h 6858000"/>
              <a:gd name="connsiteX186" fmla="*/ 6608635 w 12192000"/>
              <a:gd name="connsiteY186" fmla="*/ 6261802 h 6858000"/>
              <a:gd name="connsiteX187" fmla="*/ 6601692 w 12192000"/>
              <a:gd name="connsiteY187" fmla="*/ 6261802 h 6858000"/>
              <a:gd name="connsiteX188" fmla="*/ 6710855 w 12192000"/>
              <a:gd name="connsiteY188" fmla="*/ 6257772 h 6858000"/>
              <a:gd name="connsiteX189" fmla="*/ 6675923 w 12192000"/>
              <a:gd name="connsiteY189" fmla="*/ 6264873 h 6858000"/>
              <a:gd name="connsiteX190" fmla="*/ 6675923 w 12192000"/>
              <a:gd name="connsiteY190" fmla="*/ 6271975 h 6858000"/>
              <a:gd name="connsiteX191" fmla="*/ 6689896 w 12192000"/>
              <a:gd name="connsiteY191" fmla="*/ 6271975 h 6858000"/>
              <a:gd name="connsiteX192" fmla="*/ 6696882 w 12192000"/>
              <a:gd name="connsiteY192" fmla="*/ 6307483 h 6858000"/>
              <a:gd name="connsiteX193" fmla="*/ 6703869 w 12192000"/>
              <a:gd name="connsiteY193" fmla="*/ 6303932 h 6858000"/>
              <a:gd name="connsiteX194" fmla="*/ 6696882 w 12192000"/>
              <a:gd name="connsiteY194" fmla="*/ 6268424 h 6858000"/>
              <a:gd name="connsiteX195" fmla="*/ 6710855 w 12192000"/>
              <a:gd name="connsiteY195" fmla="*/ 6264873 h 6858000"/>
              <a:gd name="connsiteX196" fmla="*/ 6566559 w 12192000"/>
              <a:gd name="connsiteY196" fmla="*/ 6257772 h 6858000"/>
              <a:gd name="connsiteX197" fmla="*/ 6577039 w 12192000"/>
              <a:gd name="connsiteY197" fmla="*/ 6261131 h 6858000"/>
              <a:gd name="connsiteX198" fmla="*/ 6580532 w 12192000"/>
              <a:gd name="connsiteY198" fmla="*/ 6264490 h 6858000"/>
              <a:gd name="connsiteX199" fmla="*/ 6580532 w 12192000"/>
              <a:gd name="connsiteY199" fmla="*/ 6267848 h 6858000"/>
              <a:gd name="connsiteX200" fmla="*/ 6573545 w 12192000"/>
              <a:gd name="connsiteY200" fmla="*/ 6271207 h 6858000"/>
              <a:gd name="connsiteX201" fmla="*/ 6563065 w 12192000"/>
              <a:gd name="connsiteY201" fmla="*/ 6267848 h 6858000"/>
              <a:gd name="connsiteX202" fmla="*/ 6566559 w 12192000"/>
              <a:gd name="connsiteY202" fmla="*/ 6264490 h 6858000"/>
              <a:gd name="connsiteX203" fmla="*/ 6566559 w 12192000"/>
              <a:gd name="connsiteY203" fmla="*/ 6257772 h 6858000"/>
              <a:gd name="connsiteX204" fmla="*/ 6016373 w 12192000"/>
              <a:gd name="connsiteY204" fmla="*/ 6255886 h 6858000"/>
              <a:gd name="connsiteX205" fmla="*/ 6016373 w 12192000"/>
              <a:gd name="connsiteY205" fmla="*/ 6269580 h 6858000"/>
              <a:gd name="connsiteX206" fmla="*/ 6028662 w 12192000"/>
              <a:gd name="connsiteY206" fmla="*/ 6269580 h 6858000"/>
              <a:gd name="connsiteX207" fmla="*/ 6028662 w 12192000"/>
              <a:gd name="connsiteY207" fmla="*/ 6255886 h 6858000"/>
              <a:gd name="connsiteX208" fmla="*/ 6717573 w 12192000"/>
              <a:gd name="connsiteY208" fmla="*/ 6253740 h 6858000"/>
              <a:gd name="connsiteX209" fmla="*/ 6731393 w 12192000"/>
              <a:gd name="connsiteY209" fmla="*/ 6296734 h 6858000"/>
              <a:gd name="connsiteX210" fmla="*/ 6741757 w 12192000"/>
              <a:gd name="connsiteY210" fmla="*/ 6293151 h 6858000"/>
              <a:gd name="connsiteX211" fmla="*/ 6727938 w 12192000"/>
              <a:gd name="connsiteY211" fmla="*/ 6253740 h 6858000"/>
              <a:gd name="connsiteX212" fmla="*/ 6717573 w 12192000"/>
              <a:gd name="connsiteY212" fmla="*/ 6253740 h 6858000"/>
              <a:gd name="connsiteX213" fmla="*/ 5348499 w 12192000"/>
              <a:gd name="connsiteY213" fmla="*/ 6253740 h 6858000"/>
              <a:gd name="connsiteX214" fmla="*/ 5348499 w 12192000"/>
              <a:gd name="connsiteY214" fmla="*/ 6384064 h 6858000"/>
              <a:gd name="connsiteX215" fmla="*/ 5363278 w 12192000"/>
              <a:gd name="connsiteY215" fmla="*/ 6384064 h 6858000"/>
              <a:gd name="connsiteX216" fmla="*/ 5363278 w 12192000"/>
              <a:gd name="connsiteY216" fmla="*/ 6324948 h 6858000"/>
              <a:gd name="connsiteX217" fmla="*/ 5408960 w 12192000"/>
              <a:gd name="connsiteY217" fmla="*/ 6324948 h 6858000"/>
              <a:gd name="connsiteX218" fmla="*/ 5408960 w 12192000"/>
              <a:gd name="connsiteY218" fmla="*/ 6314200 h 6858000"/>
              <a:gd name="connsiteX219" fmla="*/ 5363278 w 12192000"/>
              <a:gd name="connsiteY219" fmla="*/ 6314200 h 6858000"/>
              <a:gd name="connsiteX220" fmla="*/ 5363278 w 12192000"/>
              <a:gd name="connsiteY220" fmla="*/ 6264488 h 6858000"/>
              <a:gd name="connsiteX221" fmla="*/ 5411646 w 12192000"/>
              <a:gd name="connsiteY221" fmla="*/ 6264488 h 6858000"/>
              <a:gd name="connsiteX222" fmla="*/ 5411646 w 12192000"/>
              <a:gd name="connsiteY222" fmla="*/ 6253740 h 6858000"/>
              <a:gd name="connsiteX223" fmla="*/ 6562954 w 12192000"/>
              <a:gd name="connsiteY223" fmla="*/ 6247023 h 6858000"/>
              <a:gd name="connsiteX224" fmla="*/ 6556012 w 12192000"/>
              <a:gd name="connsiteY224" fmla="*/ 6264490 h 6858000"/>
              <a:gd name="connsiteX225" fmla="*/ 6556012 w 12192000"/>
              <a:gd name="connsiteY225" fmla="*/ 6267982 h 6858000"/>
              <a:gd name="connsiteX226" fmla="*/ 6545599 w 12192000"/>
              <a:gd name="connsiteY226" fmla="*/ 6285449 h 6858000"/>
              <a:gd name="connsiteX227" fmla="*/ 6556012 w 12192000"/>
              <a:gd name="connsiteY227" fmla="*/ 6288942 h 6858000"/>
              <a:gd name="connsiteX228" fmla="*/ 6559483 w 12192000"/>
              <a:gd name="connsiteY228" fmla="*/ 6274969 h 6858000"/>
              <a:gd name="connsiteX229" fmla="*/ 6569896 w 12192000"/>
              <a:gd name="connsiteY229" fmla="*/ 6278463 h 6858000"/>
              <a:gd name="connsiteX230" fmla="*/ 6569896 w 12192000"/>
              <a:gd name="connsiteY230" fmla="*/ 6295928 h 6858000"/>
              <a:gd name="connsiteX231" fmla="*/ 6580308 w 12192000"/>
              <a:gd name="connsiteY231" fmla="*/ 6299422 h 6858000"/>
              <a:gd name="connsiteX232" fmla="*/ 6576837 w 12192000"/>
              <a:gd name="connsiteY232" fmla="*/ 6278463 h 6858000"/>
              <a:gd name="connsiteX233" fmla="*/ 6587250 w 12192000"/>
              <a:gd name="connsiteY233" fmla="*/ 6267982 h 6858000"/>
              <a:gd name="connsiteX234" fmla="*/ 6587250 w 12192000"/>
              <a:gd name="connsiteY234" fmla="*/ 6264490 h 6858000"/>
              <a:gd name="connsiteX235" fmla="*/ 6580308 w 12192000"/>
              <a:gd name="connsiteY235" fmla="*/ 6254010 h 6858000"/>
              <a:gd name="connsiteX236" fmla="*/ 6562954 w 12192000"/>
              <a:gd name="connsiteY236" fmla="*/ 6247023 h 6858000"/>
              <a:gd name="connsiteX237" fmla="*/ 6768052 w 12192000"/>
              <a:gd name="connsiteY237" fmla="*/ 6244316 h 6858000"/>
              <a:gd name="connsiteX238" fmla="*/ 6776689 w 12192000"/>
              <a:gd name="connsiteY238" fmla="*/ 6250047 h 6858000"/>
              <a:gd name="connsiteX239" fmla="*/ 6776689 w 12192000"/>
              <a:gd name="connsiteY239" fmla="*/ 6257100 h 6858000"/>
              <a:gd name="connsiteX240" fmla="*/ 6773234 w 12192000"/>
              <a:gd name="connsiteY240" fmla="*/ 6267681 h 6858000"/>
              <a:gd name="connsiteX241" fmla="*/ 6769780 w 12192000"/>
              <a:gd name="connsiteY241" fmla="*/ 6271208 h 6858000"/>
              <a:gd name="connsiteX242" fmla="*/ 6755960 w 12192000"/>
              <a:gd name="connsiteY242" fmla="*/ 6267681 h 6858000"/>
              <a:gd name="connsiteX243" fmla="*/ 6752505 w 12192000"/>
              <a:gd name="connsiteY243" fmla="*/ 6264155 h 6858000"/>
              <a:gd name="connsiteX244" fmla="*/ 6752505 w 12192000"/>
              <a:gd name="connsiteY244" fmla="*/ 6257100 h 6858000"/>
              <a:gd name="connsiteX245" fmla="*/ 6759415 w 12192000"/>
              <a:gd name="connsiteY245" fmla="*/ 6246520 h 6858000"/>
              <a:gd name="connsiteX246" fmla="*/ 6768052 w 12192000"/>
              <a:gd name="connsiteY246" fmla="*/ 6244316 h 6858000"/>
              <a:gd name="connsiteX247" fmla="*/ 5812549 w 12192000"/>
              <a:gd name="connsiteY247" fmla="*/ 6242991 h 6858000"/>
              <a:gd name="connsiteX248" fmla="*/ 5812549 w 12192000"/>
              <a:gd name="connsiteY248" fmla="*/ 6306695 h 6858000"/>
              <a:gd name="connsiteX249" fmla="*/ 5784042 w 12192000"/>
              <a:gd name="connsiteY249" fmla="*/ 6288999 h 6858000"/>
              <a:gd name="connsiteX250" fmla="*/ 5744846 w 12192000"/>
              <a:gd name="connsiteY250" fmla="*/ 6338547 h 6858000"/>
              <a:gd name="connsiteX251" fmla="*/ 5784042 w 12192000"/>
              <a:gd name="connsiteY251" fmla="*/ 6388094 h 6858000"/>
              <a:gd name="connsiteX252" fmla="*/ 5812549 w 12192000"/>
              <a:gd name="connsiteY252" fmla="*/ 6370398 h 6858000"/>
              <a:gd name="connsiteX253" fmla="*/ 5812549 w 12192000"/>
              <a:gd name="connsiteY253" fmla="*/ 6384555 h 6858000"/>
              <a:gd name="connsiteX254" fmla="*/ 5826802 w 12192000"/>
              <a:gd name="connsiteY254" fmla="*/ 6384555 h 6858000"/>
              <a:gd name="connsiteX255" fmla="*/ 5826802 w 12192000"/>
              <a:gd name="connsiteY255" fmla="*/ 6242991 h 6858000"/>
              <a:gd name="connsiteX256" fmla="*/ 5812549 w 12192000"/>
              <a:gd name="connsiteY256" fmla="*/ 6242991 h 6858000"/>
              <a:gd name="connsiteX257" fmla="*/ 6769972 w 12192000"/>
              <a:gd name="connsiteY257" fmla="*/ 6237475 h 6858000"/>
              <a:gd name="connsiteX258" fmla="*/ 6752505 w 12192000"/>
              <a:gd name="connsiteY258" fmla="*/ 6240498 h 6858000"/>
              <a:gd name="connsiteX259" fmla="*/ 6741757 w 12192000"/>
              <a:gd name="connsiteY259" fmla="*/ 6257772 h 6858000"/>
              <a:gd name="connsiteX260" fmla="*/ 6745339 w 12192000"/>
              <a:gd name="connsiteY260" fmla="*/ 6268137 h 6858000"/>
              <a:gd name="connsiteX261" fmla="*/ 6774002 w 12192000"/>
              <a:gd name="connsiteY261" fmla="*/ 6275047 h 6858000"/>
              <a:gd name="connsiteX262" fmla="*/ 6784750 w 12192000"/>
              <a:gd name="connsiteY262" fmla="*/ 6268137 h 6858000"/>
              <a:gd name="connsiteX263" fmla="*/ 6784750 w 12192000"/>
              <a:gd name="connsiteY263" fmla="*/ 6257772 h 6858000"/>
              <a:gd name="connsiteX264" fmla="*/ 6784750 w 12192000"/>
              <a:gd name="connsiteY264" fmla="*/ 6247408 h 6858000"/>
              <a:gd name="connsiteX265" fmla="*/ 6769972 w 12192000"/>
              <a:gd name="connsiteY265" fmla="*/ 6237475 h 6858000"/>
              <a:gd name="connsiteX266" fmla="*/ 6527720 w 12192000"/>
              <a:gd name="connsiteY266" fmla="*/ 6229557 h 6858000"/>
              <a:gd name="connsiteX267" fmla="*/ 6506636 w 12192000"/>
              <a:gd name="connsiteY267" fmla="*/ 6264489 h 6858000"/>
              <a:gd name="connsiteX268" fmla="*/ 6531234 w 12192000"/>
              <a:gd name="connsiteY268" fmla="*/ 6281955 h 6858000"/>
              <a:gd name="connsiteX269" fmla="*/ 6534748 w 12192000"/>
              <a:gd name="connsiteY269" fmla="*/ 6274969 h 6858000"/>
              <a:gd name="connsiteX270" fmla="*/ 6517178 w 12192000"/>
              <a:gd name="connsiteY270" fmla="*/ 6264489 h 6858000"/>
              <a:gd name="connsiteX271" fmla="*/ 6524206 w 12192000"/>
              <a:gd name="connsiteY271" fmla="*/ 6254010 h 6858000"/>
              <a:gd name="connsiteX272" fmla="*/ 6534748 w 12192000"/>
              <a:gd name="connsiteY272" fmla="*/ 6260996 h 6858000"/>
              <a:gd name="connsiteX273" fmla="*/ 6538261 w 12192000"/>
              <a:gd name="connsiteY273" fmla="*/ 6254010 h 6858000"/>
              <a:gd name="connsiteX274" fmla="*/ 6527720 w 12192000"/>
              <a:gd name="connsiteY274" fmla="*/ 6247023 h 6858000"/>
              <a:gd name="connsiteX275" fmla="*/ 6531234 w 12192000"/>
              <a:gd name="connsiteY275" fmla="*/ 6240037 h 6858000"/>
              <a:gd name="connsiteX276" fmla="*/ 6548803 w 12192000"/>
              <a:gd name="connsiteY276" fmla="*/ 6250516 h 6858000"/>
              <a:gd name="connsiteX277" fmla="*/ 6552317 w 12192000"/>
              <a:gd name="connsiteY277" fmla="*/ 6243529 h 6858000"/>
              <a:gd name="connsiteX278" fmla="*/ 6527720 w 12192000"/>
              <a:gd name="connsiteY278" fmla="*/ 6229557 h 6858000"/>
              <a:gd name="connsiteX279" fmla="*/ 6805172 w 12192000"/>
              <a:gd name="connsiteY279" fmla="*/ 6201343 h 6858000"/>
              <a:gd name="connsiteX280" fmla="*/ 6798186 w 12192000"/>
              <a:gd name="connsiteY280" fmla="*/ 6208396 h 6858000"/>
              <a:gd name="connsiteX281" fmla="*/ 6815652 w 12192000"/>
              <a:gd name="connsiteY281" fmla="*/ 6226030 h 6858000"/>
              <a:gd name="connsiteX282" fmla="*/ 6787706 w 12192000"/>
              <a:gd name="connsiteY282" fmla="*/ 6218977 h 6858000"/>
              <a:gd name="connsiteX283" fmla="*/ 6780719 w 12192000"/>
              <a:gd name="connsiteY283" fmla="*/ 6222503 h 6858000"/>
              <a:gd name="connsiteX284" fmla="*/ 6805172 w 12192000"/>
              <a:gd name="connsiteY284" fmla="*/ 6257772 h 6858000"/>
              <a:gd name="connsiteX285" fmla="*/ 6812159 w 12192000"/>
              <a:gd name="connsiteY285" fmla="*/ 6250718 h 6858000"/>
              <a:gd name="connsiteX286" fmla="*/ 6798186 w 12192000"/>
              <a:gd name="connsiteY286" fmla="*/ 6229557 h 6858000"/>
              <a:gd name="connsiteX287" fmla="*/ 6826132 w 12192000"/>
              <a:gd name="connsiteY287" fmla="*/ 6240137 h 6858000"/>
              <a:gd name="connsiteX288" fmla="*/ 6833118 w 12192000"/>
              <a:gd name="connsiteY288" fmla="*/ 6233084 h 6858000"/>
              <a:gd name="connsiteX289" fmla="*/ 6805172 w 12192000"/>
              <a:gd name="connsiteY289" fmla="*/ 6201343 h 6858000"/>
              <a:gd name="connsiteX290" fmla="*/ 6496819 w 12192000"/>
              <a:gd name="connsiteY290" fmla="*/ 6201343 h 6858000"/>
              <a:gd name="connsiteX291" fmla="*/ 6489791 w 12192000"/>
              <a:gd name="connsiteY291" fmla="*/ 6204856 h 6858000"/>
              <a:gd name="connsiteX292" fmla="*/ 6500333 w 12192000"/>
              <a:gd name="connsiteY292" fmla="*/ 6215398 h 6858000"/>
              <a:gd name="connsiteX293" fmla="*/ 6475735 w 12192000"/>
              <a:gd name="connsiteY293" fmla="*/ 6239995 h 6858000"/>
              <a:gd name="connsiteX294" fmla="*/ 6482763 w 12192000"/>
              <a:gd name="connsiteY294" fmla="*/ 6247023 h 6858000"/>
              <a:gd name="connsiteX295" fmla="*/ 6507360 w 12192000"/>
              <a:gd name="connsiteY295" fmla="*/ 6222426 h 6858000"/>
              <a:gd name="connsiteX296" fmla="*/ 6517902 w 12192000"/>
              <a:gd name="connsiteY296" fmla="*/ 6229453 h 6858000"/>
              <a:gd name="connsiteX297" fmla="*/ 6521416 w 12192000"/>
              <a:gd name="connsiteY297" fmla="*/ 6222426 h 6858000"/>
              <a:gd name="connsiteX298" fmla="*/ 6496819 w 12192000"/>
              <a:gd name="connsiteY298" fmla="*/ 6201343 h 6858000"/>
              <a:gd name="connsiteX299" fmla="*/ 6826400 w 12192000"/>
              <a:gd name="connsiteY299" fmla="*/ 6190594 h 6858000"/>
              <a:gd name="connsiteX300" fmla="*/ 6843866 w 12192000"/>
              <a:gd name="connsiteY300" fmla="*/ 6197312 h 6858000"/>
              <a:gd name="connsiteX301" fmla="*/ 6843866 w 12192000"/>
              <a:gd name="connsiteY301" fmla="*/ 6201343 h 6858000"/>
              <a:gd name="connsiteX302" fmla="*/ 6837148 w 12192000"/>
              <a:gd name="connsiteY302" fmla="*/ 6208061 h 6858000"/>
              <a:gd name="connsiteX303" fmla="*/ 6833118 w 12192000"/>
              <a:gd name="connsiteY303" fmla="*/ 6201343 h 6858000"/>
              <a:gd name="connsiteX304" fmla="*/ 6822753 w 12192000"/>
              <a:gd name="connsiteY304" fmla="*/ 6183876 h 6858000"/>
              <a:gd name="connsiteX305" fmla="*/ 6815652 w 12192000"/>
              <a:gd name="connsiteY305" fmla="*/ 6190818 h 6858000"/>
              <a:gd name="connsiteX306" fmla="*/ 6822753 w 12192000"/>
              <a:gd name="connsiteY306" fmla="*/ 6201230 h 6858000"/>
              <a:gd name="connsiteX307" fmla="*/ 6840507 w 12192000"/>
              <a:gd name="connsiteY307" fmla="*/ 6225526 h 6858000"/>
              <a:gd name="connsiteX308" fmla="*/ 6844059 w 12192000"/>
              <a:gd name="connsiteY308" fmla="*/ 6222056 h 6858000"/>
              <a:gd name="connsiteX309" fmla="*/ 6840507 w 12192000"/>
              <a:gd name="connsiteY309" fmla="*/ 6215114 h 6858000"/>
              <a:gd name="connsiteX310" fmla="*/ 6851160 w 12192000"/>
              <a:gd name="connsiteY310" fmla="*/ 6201230 h 6858000"/>
              <a:gd name="connsiteX311" fmla="*/ 6858262 w 12192000"/>
              <a:gd name="connsiteY311" fmla="*/ 6201230 h 6858000"/>
              <a:gd name="connsiteX312" fmla="*/ 6861813 w 12192000"/>
              <a:gd name="connsiteY312" fmla="*/ 6201230 h 6858000"/>
              <a:gd name="connsiteX313" fmla="*/ 6865363 w 12192000"/>
              <a:gd name="connsiteY313" fmla="*/ 6194288 h 6858000"/>
              <a:gd name="connsiteX314" fmla="*/ 6822753 w 12192000"/>
              <a:gd name="connsiteY314" fmla="*/ 6183876 h 6858000"/>
              <a:gd name="connsiteX315" fmla="*/ 6468010 w 12192000"/>
              <a:gd name="connsiteY315" fmla="*/ 6169097 h 6858000"/>
              <a:gd name="connsiteX316" fmla="*/ 6432742 w 12192000"/>
              <a:gd name="connsiteY316" fmla="*/ 6194177 h 6858000"/>
              <a:gd name="connsiteX317" fmla="*/ 6439796 w 12192000"/>
              <a:gd name="connsiteY317" fmla="*/ 6201343 h 6858000"/>
              <a:gd name="connsiteX318" fmla="*/ 6460956 w 12192000"/>
              <a:gd name="connsiteY318" fmla="*/ 6187012 h 6858000"/>
              <a:gd name="connsiteX319" fmla="*/ 6450376 w 12192000"/>
              <a:gd name="connsiteY319" fmla="*/ 6215673 h 6858000"/>
              <a:gd name="connsiteX320" fmla="*/ 6457429 w 12192000"/>
              <a:gd name="connsiteY320" fmla="*/ 6222839 h 6858000"/>
              <a:gd name="connsiteX321" fmla="*/ 6489170 w 12192000"/>
              <a:gd name="connsiteY321" fmla="*/ 6194177 h 6858000"/>
              <a:gd name="connsiteX322" fmla="*/ 6485644 w 12192000"/>
              <a:gd name="connsiteY322" fmla="*/ 6187012 h 6858000"/>
              <a:gd name="connsiteX323" fmla="*/ 6464483 w 12192000"/>
              <a:gd name="connsiteY323" fmla="*/ 6204925 h 6858000"/>
              <a:gd name="connsiteX324" fmla="*/ 6475063 w 12192000"/>
              <a:gd name="connsiteY324" fmla="*/ 6176263 h 6858000"/>
              <a:gd name="connsiteX325" fmla="*/ 6468010 w 12192000"/>
              <a:gd name="connsiteY325" fmla="*/ 6169097 h 6858000"/>
              <a:gd name="connsiteX326" fmla="*/ 6837149 w 12192000"/>
              <a:gd name="connsiteY326" fmla="*/ 6158349 h 6858000"/>
              <a:gd name="connsiteX327" fmla="*/ 6833118 w 12192000"/>
              <a:gd name="connsiteY327" fmla="*/ 6166410 h 6858000"/>
              <a:gd name="connsiteX328" fmla="*/ 6872081 w 12192000"/>
              <a:gd name="connsiteY328" fmla="*/ 6186564 h 6858000"/>
              <a:gd name="connsiteX329" fmla="*/ 6885517 w 12192000"/>
              <a:gd name="connsiteY329" fmla="*/ 6162380 h 6858000"/>
              <a:gd name="connsiteX330" fmla="*/ 6878799 w 12192000"/>
              <a:gd name="connsiteY330" fmla="*/ 6158349 h 6858000"/>
              <a:gd name="connsiteX331" fmla="*/ 6868050 w 12192000"/>
              <a:gd name="connsiteY331" fmla="*/ 6177159 h 6858000"/>
              <a:gd name="connsiteX332" fmla="*/ 6461445 w 12192000"/>
              <a:gd name="connsiteY332" fmla="*/ 6155662 h 6858000"/>
              <a:gd name="connsiteX333" fmla="*/ 6426023 w 12192000"/>
              <a:gd name="connsiteY333" fmla="*/ 6176824 h 6858000"/>
              <a:gd name="connsiteX334" fmla="*/ 6429565 w 12192000"/>
              <a:gd name="connsiteY334" fmla="*/ 6183877 h 6858000"/>
              <a:gd name="connsiteX335" fmla="*/ 6464987 w 12192000"/>
              <a:gd name="connsiteY335" fmla="*/ 6162716 h 6858000"/>
              <a:gd name="connsiteX336" fmla="*/ 6461445 w 12192000"/>
              <a:gd name="connsiteY336" fmla="*/ 6155662 h 6858000"/>
              <a:gd name="connsiteX337" fmla="*/ 6452739 w 12192000"/>
              <a:gd name="connsiteY337" fmla="*/ 6122052 h 6858000"/>
              <a:gd name="connsiteX338" fmla="*/ 6458004 w 12192000"/>
              <a:gd name="connsiteY338" fmla="*/ 6127783 h 6858000"/>
              <a:gd name="connsiteX339" fmla="*/ 6651068 w 12192000"/>
              <a:gd name="connsiteY339" fmla="*/ 6258276 h 6858000"/>
              <a:gd name="connsiteX340" fmla="*/ 6844131 w 12192000"/>
              <a:gd name="connsiteY340" fmla="*/ 6127783 h 6858000"/>
              <a:gd name="connsiteX341" fmla="*/ 6849397 w 12192000"/>
              <a:gd name="connsiteY341" fmla="*/ 6122052 h 6858000"/>
              <a:gd name="connsiteX342" fmla="*/ 6854662 w 12192000"/>
              <a:gd name="connsiteY342" fmla="*/ 6124256 h 6858000"/>
              <a:gd name="connsiteX343" fmla="*/ 6893275 w 12192000"/>
              <a:gd name="connsiteY343" fmla="*/ 6134837 h 6858000"/>
              <a:gd name="connsiteX344" fmla="*/ 6900295 w 12192000"/>
              <a:gd name="connsiteY344" fmla="*/ 6145417 h 6858000"/>
              <a:gd name="connsiteX345" fmla="*/ 6651068 w 12192000"/>
              <a:gd name="connsiteY345" fmla="*/ 6318232 h 6858000"/>
              <a:gd name="connsiteX346" fmla="*/ 6401840 w 12192000"/>
              <a:gd name="connsiteY346" fmla="*/ 6148945 h 6858000"/>
              <a:gd name="connsiteX347" fmla="*/ 6408860 w 12192000"/>
              <a:gd name="connsiteY347" fmla="*/ 6134837 h 6858000"/>
              <a:gd name="connsiteX348" fmla="*/ 6447473 w 12192000"/>
              <a:gd name="connsiteY348" fmla="*/ 6124256 h 6858000"/>
              <a:gd name="connsiteX349" fmla="*/ 6452739 w 12192000"/>
              <a:gd name="connsiteY349" fmla="*/ 6122052 h 6858000"/>
              <a:gd name="connsiteX350" fmla="*/ 6605253 w 12192000"/>
              <a:gd name="connsiteY350" fmla="*/ 6116214 h 6858000"/>
              <a:gd name="connsiteX351" fmla="*/ 6615733 w 12192000"/>
              <a:gd name="connsiteY351" fmla="*/ 6116214 h 6858000"/>
              <a:gd name="connsiteX352" fmla="*/ 6619226 w 12192000"/>
              <a:gd name="connsiteY352" fmla="*/ 6123305 h 6858000"/>
              <a:gd name="connsiteX353" fmla="*/ 6626212 w 12192000"/>
              <a:gd name="connsiteY353" fmla="*/ 6226124 h 6858000"/>
              <a:gd name="connsiteX354" fmla="*/ 6622719 w 12192000"/>
              <a:gd name="connsiteY354" fmla="*/ 6236761 h 6858000"/>
              <a:gd name="connsiteX355" fmla="*/ 6615733 w 12192000"/>
              <a:gd name="connsiteY355" fmla="*/ 6236761 h 6858000"/>
              <a:gd name="connsiteX356" fmla="*/ 6507443 w 12192000"/>
              <a:gd name="connsiteY356" fmla="*/ 6172941 h 6858000"/>
              <a:gd name="connsiteX357" fmla="*/ 6503949 w 12192000"/>
              <a:gd name="connsiteY357" fmla="*/ 6169396 h 6858000"/>
              <a:gd name="connsiteX358" fmla="*/ 6503949 w 12192000"/>
              <a:gd name="connsiteY358" fmla="*/ 6165851 h 6858000"/>
              <a:gd name="connsiteX359" fmla="*/ 6510935 w 12192000"/>
              <a:gd name="connsiteY359" fmla="*/ 6162306 h 6858000"/>
              <a:gd name="connsiteX360" fmla="*/ 6605253 w 12192000"/>
              <a:gd name="connsiteY360" fmla="*/ 6116214 h 6858000"/>
              <a:gd name="connsiteX361" fmla="*/ 6689896 w 12192000"/>
              <a:gd name="connsiteY361" fmla="*/ 6112668 h 6858000"/>
              <a:gd name="connsiteX362" fmla="*/ 6700376 w 12192000"/>
              <a:gd name="connsiteY362" fmla="*/ 6112668 h 6858000"/>
              <a:gd name="connsiteX363" fmla="*/ 6791199 w 12192000"/>
              <a:gd name="connsiteY363" fmla="*/ 6158579 h 6858000"/>
              <a:gd name="connsiteX364" fmla="*/ 6798186 w 12192000"/>
              <a:gd name="connsiteY364" fmla="*/ 6165643 h 6858000"/>
              <a:gd name="connsiteX365" fmla="*/ 6794693 w 12192000"/>
              <a:gd name="connsiteY365" fmla="*/ 6172706 h 6858000"/>
              <a:gd name="connsiteX366" fmla="*/ 6686403 w 12192000"/>
              <a:gd name="connsiteY366" fmla="*/ 6236275 h 6858000"/>
              <a:gd name="connsiteX367" fmla="*/ 6679416 w 12192000"/>
              <a:gd name="connsiteY367" fmla="*/ 6236275 h 6858000"/>
              <a:gd name="connsiteX368" fmla="*/ 6675923 w 12192000"/>
              <a:gd name="connsiteY368" fmla="*/ 6225680 h 6858000"/>
              <a:gd name="connsiteX369" fmla="*/ 6686403 w 12192000"/>
              <a:gd name="connsiteY369" fmla="*/ 6123264 h 6858000"/>
              <a:gd name="connsiteX370" fmla="*/ 6689896 w 12192000"/>
              <a:gd name="connsiteY370" fmla="*/ 6112668 h 6858000"/>
              <a:gd name="connsiteX371" fmla="*/ 5812094 w 12192000"/>
              <a:gd name="connsiteY371" fmla="*/ 6073704 h 6858000"/>
              <a:gd name="connsiteX372" fmla="*/ 5853673 w 12192000"/>
              <a:gd name="connsiteY372" fmla="*/ 6073704 h 6858000"/>
              <a:gd name="connsiteX373" fmla="*/ 5853673 w 12192000"/>
              <a:gd name="connsiteY373" fmla="*/ 6116314 h 6858000"/>
              <a:gd name="connsiteX374" fmla="*/ 5805164 w 12192000"/>
              <a:gd name="connsiteY374" fmla="*/ 6123416 h 6858000"/>
              <a:gd name="connsiteX375" fmla="*/ 5787839 w 12192000"/>
              <a:gd name="connsiteY375" fmla="*/ 6098560 h 6858000"/>
              <a:gd name="connsiteX376" fmla="*/ 5812094 w 12192000"/>
              <a:gd name="connsiteY376" fmla="*/ 6073704 h 6858000"/>
              <a:gd name="connsiteX377" fmla="*/ 5496290 w 12192000"/>
              <a:gd name="connsiteY377" fmla="*/ 6003839 h 6858000"/>
              <a:gd name="connsiteX378" fmla="*/ 5537940 w 12192000"/>
              <a:gd name="connsiteY378" fmla="*/ 6060111 h 6858000"/>
              <a:gd name="connsiteX379" fmla="*/ 5496290 w 12192000"/>
              <a:gd name="connsiteY379" fmla="*/ 6123415 h 6858000"/>
              <a:gd name="connsiteX380" fmla="*/ 5454640 w 12192000"/>
              <a:gd name="connsiteY380" fmla="*/ 6060111 h 6858000"/>
              <a:gd name="connsiteX381" fmla="*/ 5496290 w 12192000"/>
              <a:gd name="connsiteY381" fmla="*/ 6003839 h 6858000"/>
              <a:gd name="connsiteX382" fmla="*/ 6640816 w 12192000"/>
              <a:gd name="connsiteY382" fmla="*/ 5999810 h 6858000"/>
              <a:gd name="connsiteX383" fmla="*/ 6661845 w 12192000"/>
              <a:gd name="connsiteY383" fmla="*/ 5999810 h 6858000"/>
              <a:gd name="connsiteX384" fmla="*/ 6661845 w 12192000"/>
              <a:gd name="connsiteY384" fmla="*/ 6010450 h 6858000"/>
              <a:gd name="connsiteX385" fmla="*/ 6693389 w 12192000"/>
              <a:gd name="connsiteY385" fmla="*/ 6049467 h 6858000"/>
              <a:gd name="connsiteX386" fmla="*/ 6651330 w 12192000"/>
              <a:gd name="connsiteY386" fmla="*/ 6088484 h 6858000"/>
              <a:gd name="connsiteX387" fmla="*/ 6612777 w 12192000"/>
              <a:gd name="connsiteY387" fmla="*/ 6049467 h 6858000"/>
              <a:gd name="connsiteX388" fmla="*/ 6640816 w 12192000"/>
              <a:gd name="connsiteY388" fmla="*/ 6010450 h 6858000"/>
              <a:gd name="connsiteX389" fmla="*/ 6640816 w 12192000"/>
              <a:gd name="connsiteY389" fmla="*/ 5999810 h 6858000"/>
              <a:gd name="connsiteX390" fmla="*/ 6651068 w 12192000"/>
              <a:gd name="connsiteY390" fmla="*/ 5989061 h 6858000"/>
              <a:gd name="connsiteX391" fmla="*/ 6591280 w 12192000"/>
              <a:gd name="connsiteY391" fmla="*/ 6049521 h 6858000"/>
              <a:gd name="connsiteX392" fmla="*/ 6651068 w 12192000"/>
              <a:gd name="connsiteY392" fmla="*/ 6109981 h 6858000"/>
              <a:gd name="connsiteX393" fmla="*/ 6710856 w 12192000"/>
              <a:gd name="connsiteY393" fmla="*/ 6049521 h 6858000"/>
              <a:gd name="connsiteX394" fmla="*/ 6651068 w 12192000"/>
              <a:gd name="connsiteY394" fmla="*/ 5989061 h 6858000"/>
              <a:gd name="connsiteX395" fmla="*/ 6651068 w 12192000"/>
              <a:gd name="connsiteY395" fmla="*/ 5982344 h 6858000"/>
              <a:gd name="connsiteX396" fmla="*/ 6717574 w 12192000"/>
              <a:gd name="connsiteY396" fmla="*/ 6049521 h 6858000"/>
              <a:gd name="connsiteX397" fmla="*/ 6651068 w 12192000"/>
              <a:gd name="connsiteY397" fmla="*/ 6116699 h 6858000"/>
              <a:gd name="connsiteX398" fmla="*/ 6584562 w 12192000"/>
              <a:gd name="connsiteY398" fmla="*/ 6049521 h 6858000"/>
              <a:gd name="connsiteX399" fmla="*/ 6651068 w 12192000"/>
              <a:gd name="connsiteY399" fmla="*/ 5982344 h 6858000"/>
              <a:gd name="connsiteX400" fmla="*/ 6826360 w 12192000"/>
              <a:gd name="connsiteY400" fmla="*/ 5979657 h 6858000"/>
              <a:gd name="connsiteX401" fmla="*/ 6829861 w 12192000"/>
              <a:gd name="connsiteY401" fmla="*/ 5986710 h 6858000"/>
              <a:gd name="connsiteX402" fmla="*/ 6829861 w 12192000"/>
              <a:gd name="connsiteY402" fmla="*/ 6110149 h 6858000"/>
              <a:gd name="connsiteX403" fmla="*/ 6826360 w 12192000"/>
              <a:gd name="connsiteY403" fmla="*/ 6117203 h 6858000"/>
              <a:gd name="connsiteX404" fmla="*/ 6819357 w 12192000"/>
              <a:gd name="connsiteY404" fmla="*/ 6117203 h 6858000"/>
              <a:gd name="connsiteX405" fmla="*/ 6731823 w 12192000"/>
              <a:gd name="connsiteY405" fmla="*/ 6057247 h 6858000"/>
              <a:gd name="connsiteX406" fmla="*/ 6728322 w 12192000"/>
              <a:gd name="connsiteY406" fmla="*/ 6050193 h 6858000"/>
              <a:gd name="connsiteX407" fmla="*/ 6731823 w 12192000"/>
              <a:gd name="connsiteY407" fmla="*/ 6039612 h 6858000"/>
              <a:gd name="connsiteX408" fmla="*/ 6815856 w 12192000"/>
              <a:gd name="connsiteY408" fmla="*/ 5983183 h 6858000"/>
              <a:gd name="connsiteX409" fmla="*/ 6826360 w 12192000"/>
              <a:gd name="connsiteY409" fmla="*/ 5979657 h 6858000"/>
              <a:gd name="connsiteX410" fmla="*/ 6475776 w 12192000"/>
              <a:gd name="connsiteY410" fmla="*/ 5979657 h 6858000"/>
              <a:gd name="connsiteX411" fmla="*/ 6482778 w 12192000"/>
              <a:gd name="connsiteY411" fmla="*/ 5983183 h 6858000"/>
              <a:gd name="connsiteX412" fmla="*/ 6570312 w 12192000"/>
              <a:gd name="connsiteY412" fmla="*/ 6039612 h 6858000"/>
              <a:gd name="connsiteX413" fmla="*/ 6573813 w 12192000"/>
              <a:gd name="connsiteY413" fmla="*/ 6050193 h 6858000"/>
              <a:gd name="connsiteX414" fmla="*/ 6570312 w 12192000"/>
              <a:gd name="connsiteY414" fmla="*/ 6057247 h 6858000"/>
              <a:gd name="connsiteX415" fmla="*/ 6482778 w 12192000"/>
              <a:gd name="connsiteY415" fmla="*/ 6117203 h 6858000"/>
              <a:gd name="connsiteX416" fmla="*/ 6475776 w 12192000"/>
              <a:gd name="connsiteY416" fmla="*/ 6117203 h 6858000"/>
              <a:gd name="connsiteX417" fmla="*/ 6468772 w 12192000"/>
              <a:gd name="connsiteY417" fmla="*/ 6113676 h 6858000"/>
              <a:gd name="connsiteX418" fmla="*/ 6468772 w 12192000"/>
              <a:gd name="connsiteY418" fmla="*/ 5986710 h 6858000"/>
              <a:gd name="connsiteX419" fmla="*/ 6475776 w 12192000"/>
              <a:gd name="connsiteY419" fmla="*/ 5979657 h 6858000"/>
              <a:gd name="connsiteX420" fmla="*/ 6072127 w 12192000"/>
              <a:gd name="connsiteY420" fmla="*/ 5968908 h 6858000"/>
              <a:gd name="connsiteX421" fmla="*/ 6072127 w 12192000"/>
              <a:gd name="connsiteY421" fmla="*/ 5975961 h 6858000"/>
              <a:gd name="connsiteX422" fmla="*/ 6113977 w 12192000"/>
              <a:gd name="connsiteY422" fmla="*/ 6138195 h 6858000"/>
              <a:gd name="connsiteX423" fmla="*/ 6134902 w 12192000"/>
              <a:gd name="connsiteY423" fmla="*/ 6159356 h 6858000"/>
              <a:gd name="connsiteX424" fmla="*/ 6145365 w 12192000"/>
              <a:gd name="connsiteY424" fmla="*/ 6159356 h 6858000"/>
              <a:gd name="connsiteX425" fmla="*/ 6141877 w 12192000"/>
              <a:gd name="connsiteY425" fmla="*/ 6166409 h 6858000"/>
              <a:gd name="connsiteX426" fmla="*/ 6113977 w 12192000"/>
              <a:gd name="connsiteY426" fmla="*/ 6187570 h 6858000"/>
              <a:gd name="connsiteX427" fmla="*/ 6079102 w 12192000"/>
              <a:gd name="connsiteY427" fmla="*/ 6184044 h 6858000"/>
              <a:gd name="connsiteX428" fmla="*/ 6075615 w 12192000"/>
              <a:gd name="connsiteY428" fmla="*/ 6187570 h 6858000"/>
              <a:gd name="connsiteX429" fmla="*/ 6072127 w 12192000"/>
              <a:gd name="connsiteY429" fmla="*/ 6191097 h 6858000"/>
              <a:gd name="connsiteX430" fmla="*/ 6072127 w 12192000"/>
              <a:gd name="connsiteY430" fmla="*/ 6212258 h 6858000"/>
              <a:gd name="connsiteX431" fmla="*/ 6079102 w 12192000"/>
              <a:gd name="connsiteY431" fmla="*/ 6219312 h 6858000"/>
              <a:gd name="connsiteX432" fmla="*/ 6124440 w 12192000"/>
              <a:gd name="connsiteY432" fmla="*/ 6222838 h 6858000"/>
              <a:gd name="connsiteX433" fmla="*/ 6127927 w 12192000"/>
              <a:gd name="connsiteY433" fmla="*/ 6222838 h 6858000"/>
              <a:gd name="connsiteX434" fmla="*/ 6183727 w 12192000"/>
              <a:gd name="connsiteY434" fmla="*/ 6169936 h 6858000"/>
              <a:gd name="connsiteX435" fmla="*/ 6215114 w 12192000"/>
              <a:gd name="connsiteY435" fmla="*/ 6039444 h 6858000"/>
              <a:gd name="connsiteX436" fmla="*/ 6229064 w 12192000"/>
              <a:gd name="connsiteY436" fmla="*/ 5997122 h 6858000"/>
              <a:gd name="connsiteX437" fmla="*/ 6232552 w 12192000"/>
              <a:gd name="connsiteY437" fmla="*/ 5975961 h 6858000"/>
              <a:gd name="connsiteX438" fmla="*/ 6232552 w 12192000"/>
              <a:gd name="connsiteY438" fmla="*/ 5968908 h 6858000"/>
              <a:gd name="connsiteX439" fmla="*/ 6225577 w 12192000"/>
              <a:gd name="connsiteY439" fmla="*/ 5968908 h 6858000"/>
              <a:gd name="connsiteX440" fmla="*/ 6197677 w 12192000"/>
              <a:gd name="connsiteY440" fmla="*/ 5968908 h 6858000"/>
              <a:gd name="connsiteX441" fmla="*/ 6190702 w 12192000"/>
              <a:gd name="connsiteY441" fmla="*/ 5972434 h 6858000"/>
              <a:gd name="connsiteX442" fmla="*/ 6152340 w 12192000"/>
              <a:gd name="connsiteY442" fmla="*/ 6117034 h 6858000"/>
              <a:gd name="connsiteX443" fmla="*/ 6148852 w 12192000"/>
              <a:gd name="connsiteY443" fmla="*/ 6117034 h 6858000"/>
              <a:gd name="connsiteX444" fmla="*/ 6113977 w 12192000"/>
              <a:gd name="connsiteY444" fmla="*/ 5972434 h 6858000"/>
              <a:gd name="connsiteX445" fmla="*/ 6107002 w 12192000"/>
              <a:gd name="connsiteY445" fmla="*/ 5968908 h 6858000"/>
              <a:gd name="connsiteX446" fmla="*/ 6079102 w 12192000"/>
              <a:gd name="connsiteY446" fmla="*/ 5968908 h 6858000"/>
              <a:gd name="connsiteX447" fmla="*/ 6072127 w 12192000"/>
              <a:gd name="connsiteY447" fmla="*/ 5968908 h 6858000"/>
              <a:gd name="connsiteX448" fmla="*/ 6040101 w 12192000"/>
              <a:gd name="connsiteY448" fmla="*/ 5964877 h 6858000"/>
              <a:gd name="connsiteX449" fmla="*/ 5987285 w 12192000"/>
              <a:gd name="connsiteY449" fmla="*/ 5985983 h 6858000"/>
              <a:gd name="connsiteX450" fmla="*/ 5987285 w 12192000"/>
              <a:gd name="connsiteY450" fmla="*/ 5975430 h 6858000"/>
              <a:gd name="connsiteX451" fmla="*/ 5980244 w 12192000"/>
              <a:gd name="connsiteY451" fmla="*/ 5968395 h 6858000"/>
              <a:gd name="connsiteX452" fmla="*/ 5952076 w 12192000"/>
              <a:gd name="connsiteY452" fmla="*/ 5968395 h 6858000"/>
              <a:gd name="connsiteX453" fmla="*/ 5945033 w 12192000"/>
              <a:gd name="connsiteY453" fmla="*/ 5975430 h 6858000"/>
              <a:gd name="connsiteX454" fmla="*/ 5945033 w 12192000"/>
              <a:gd name="connsiteY454" fmla="*/ 6151313 h 6858000"/>
              <a:gd name="connsiteX455" fmla="*/ 5952076 w 12192000"/>
              <a:gd name="connsiteY455" fmla="*/ 6158348 h 6858000"/>
              <a:gd name="connsiteX456" fmla="*/ 5980244 w 12192000"/>
              <a:gd name="connsiteY456" fmla="*/ 6158348 h 6858000"/>
              <a:gd name="connsiteX457" fmla="*/ 5987285 w 12192000"/>
              <a:gd name="connsiteY457" fmla="*/ 6151313 h 6858000"/>
              <a:gd name="connsiteX458" fmla="*/ 5987285 w 12192000"/>
              <a:gd name="connsiteY458" fmla="*/ 6028195 h 6858000"/>
              <a:gd name="connsiteX459" fmla="*/ 6040101 w 12192000"/>
              <a:gd name="connsiteY459" fmla="*/ 6007089 h 6858000"/>
              <a:gd name="connsiteX460" fmla="*/ 6047143 w 12192000"/>
              <a:gd name="connsiteY460" fmla="*/ 6000054 h 6858000"/>
              <a:gd name="connsiteX461" fmla="*/ 6047143 w 12192000"/>
              <a:gd name="connsiteY461" fmla="*/ 5971913 h 6858000"/>
              <a:gd name="connsiteX462" fmla="*/ 6043622 w 12192000"/>
              <a:gd name="connsiteY462" fmla="*/ 5968395 h 6858000"/>
              <a:gd name="connsiteX463" fmla="*/ 6040101 w 12192000"/>
              <a:gd name="connsiteY463" fmla="*/ 5964877 h 6858000"/>
              <a:gd name="connsiteX464" fmla="*/ 5833459 w 12192000"/>
              <a:gd name="connsiteY464" fmla="*/ 5960846 h 6858000"/>
              <a:gd name="connsiteX465" fmla="*/ 5763228 w 12192000"/>
              <a:gd name="connsiteY465" fmla="*/ 5967917 h 6858000"/>
              <a:gd name="connsiteX466" fmla="*/ 5756205 w 12192000"/>
              <a:gd name="connsiteY466" fmla="*/ 5974989 h 6858000"/>
              <a:gd name="connsiteX467" fmla="*/ 5756205 w 12192000"/>
              <a:gd name="connsiteY467" fmla="*/ 5999738 h 6858000"/>
              <a:gd name="connsiteX468" fmla="*/ 5759716 w 12192000"/>
              <a:gd name="connsiteY468" fmla="*/ 6006810 h 6858000"/>
              <a:gd name="connsiteX469" fmla="*/ 5763228 w 12192000"/>
              <a:gd name="connsiteY469" fmla="*/ 6006810 h 6858000"/>
              <a:gd name="connsiteX470" fmla="*/ 5829947 w 12192000"/>
              <a:gd name="connsiteY470" fmla="*/ 6003274 h 6858000"/>
              <a:gd name="connsiteX471" fmla="*/ 5854528 w 12192000"/>
              <a:gd name="connsiteY471" fmla="*/ 6028024 h 6858000"/>
              <a:gd name="connsiteX472" fmla="*/ 5854528 w 12192000"/>
              <a:gd name="connsiteY472" fmla="*/ 6038631 h 6858000"/>
              <a:gd name="connsiteX473" fmla="*/ 5805366 w 12192000"/>
              <a:gd name="connsiteY473" fmla="*/ 6042167 h 6858000"/>
              <a:gd name="connsiteX474" fmla="*/ 5742158 w 12192000"/>
              <a:gd name="connsiteY474" fmla="*/ 6102272 h 6858000"/>
              <a:gd name="connsiteX475" fmla="*/ 5798344 w 12192000"/>
              <a:gd name="connsiteY475" fmla="*/ 6162378 h 6858000"/>
              <a:gd name="connsiteX476" fmla="*/ 5861552 w 12192000"/>
              <a:gd name="connsiteY476" fmla="*/ 6148235 h 6858000"/>
              <a:gd name="connsiteX477" fmla="*/ 5889644 w 12192000"/>
              <a:gd name="connsiteY477" fmla="*/ 6162378 h 6858000"/>
              <a:gd name="connsiteX478" fmla="*/ 5896667 w 12192000"/>
              <a:gd name="connsiteY478" fmla="*/ 6158842 h 6858000"/>
              <a:gd name="connsiteX479" fmla="*/ 5896667 w 12192000"/>
              <a:gd name="connsiteY479" fmla="*/ 6155307 h 6858000"/>
              <a:gd name="connsiteX480" fmla="*/ 5896667 w 12192000"/>
              <a:gd name="connsiteY480" fmla="*/ 6028024 h 6858000"/>
              <a:gd name="connsiteX481" fmla="*/ 5833459 w 12192000"/>
              <a:gd name="connsiteY481" fmla="*/ 5960846 h 6858000"/>
              <a:gd name="connsiteX482" fmla="*/ 5497633 w 12192000"/>
              <a:gd name="connsiteY482" fmla="*/ 5960845 h 6858000"/>
              <a:gd name="connsiteX483" fmla="*/ 5411646 w 12192000"/>
              <a:gd name="connsiteY483" fmla="*/ 6061612 h 6858000"/>
              <a:gd name="connsiteX484" fmla="*/ 5497633 w 12192000"/>
              <a:gd name="connsiteY484" fmla="*/ 6162378 h 6858000"/>
              <a:gd name="connsiteX485" fmla="*/ 5583620 w 12192000"/>
              <a:gd name="connsiteY485" fmla="*/ 6061612 h 6858000"/>
              <a:gd name="connsiteX486" fmla="*/ 5497633 w 12192000"/>
              <a:gd name="connsiteY486" fmla="*/ 5960845 h 6858000"/>
              <a:gd name="connsiteX487" fmla="*/ 5243703 w 12192000"/>
              <a:gd name="connsiteY487" fmla="*/ 5936662 h 6858000"/>
              <a:gd name="connsiteX488" fmla="*/ 5275052 w 12192000"/>
              <a:gd name="connsiteY488" fmla="*/ 5936662 h 6858000"/>
              <a:gd name="connsiteX489" fmla="*/ 5292468 w 12192000"/>
              <a:gd name="connsiteY489" fmla="*/ 5936662 h 6858000"/>
              <a:gd name="connsiteX490" fmla="*/ 5337751 w 12192000"/>
              <a:gd name="connsiteY490" fmla="*/ 5975626 h 6858000"/>
              <a:gd name="connsiteX491" fmla="*/ 5288986 w 12192000"/>
              <a:gd name="connsiteY491" fmla="*/ 6014588 h 6858000"/>
              <a:gd name="connsiteX492" fmla="*/ 5243703 w 12192000"/>
              <a:gd name="connsiteY492" fmla="*/ 6014588 h 6858000"/>
              <a:gd name="connsiteX493" fmla="*/ 5243703 w 12192000"/>
              <a:gd name="connsiteY493" fmla="*/ 5936662 h 6858000"/>
              <a:gd name="connsiteX494" fmla="*/ 5660874 w 12192000"/>
              <a:gd name="connsiteY494" fmla="*/ 5923227 h 6858000"/>
              <a:gd name="connsiteX495" fmla="*/ 5629222 w 12192000"/>
              <a:gd name="connsiteY495" fmla="*/ 5930261 h 6858000"/>
              <a:gd name="connsiteX496" fmla="*/ 5625705 w 12192000"/>
              <a:gd name="connsiteY496" fmla="*/ 5937295 h 6858000"/>
              <a:gd name="connsiteX497" fmla="*/ 5625705 w 12192000"/>
              <a:gd name="connsiteY497" fmla="*/ 5968947 h 6858000"/>
              <a:gd name="connsiteX498" fmla="*/ 5608120 w 12192000"/>
              <a:gd name="connsiteY498" fmla="*/ 5968947 h 6858000"/>
              <a:gd name="connsiteX499" fmla="*/ 5601086 w 12192000"/>
              <a:gd name="connsiteY499" fmla="*/ 5975981 h 6858000"/>
              <a:gd name="connsiteX500" fmla="*/ 5601086 w 12192000"/>
              <a:gd name="connsiteY500" fmla="*/ 6000599 h 6858000"/>
              <a:gd name="connsiteX501" fmla="*/ 5608120 w 12192000"/>
              <a:gd name="connsiteY501" fmla="*/ 6007633 h 6858000"/>
              <a:gd name="connsiteX502" fmla="*/ 5625705 w 12192000"/>
              <a:gd name="connsiteY502" fmla="*/ 6007633 h 6858000"/>
              <a:gd name="connsiteX503" fmla="*/ 5625705 w 12192000"/>
              <a:gd name="connsiteY503" fmla="*/ 6092040 h 6858000"/>
              <a:gd name="connsiteX504" fmla="*/ 5681975 w 12192000"/>
              <a:gd name="connsiteY504" fmla="*/ 6162378 h 6858000"/>
              <a:gd name="connsiteX505" fmla="*/ 5713628 w 12192000"/>
              <a:gd name="connsiteY505" fmla="*/ 6158862 h 6858000"/>
              <a:gd name="connsiteX506" fmla="*/ 5720662 w 12192000"/>
              <a:gd name="connsiteY506" fmla="*/ 6151827 h 6858000"/>
              <a:gd name="connsiteX507" fmla="*/ 5720662 w 12192000"/>
              <a:gd name="connsiteY507" fmla="*/ 6127209 h 6858000"/>
              <a:gd name="connsiteX508" fmla="*/ 5713628 w 12192000"/>
              <a:gd name="connsiteY508" fmla="*/ 6120175 h 6858000"/>
              <a:gd name="connsiteX509" fmla="*/ 5689009 w 12192000"/>
              <a:gd name="connsiteY509" fmla="*/ 6120175 h 6858000"/>
              <a:gd name="connsiteX510" fmla="*/ 5667908 w 12192000"/>
              <a:gd name="connsiteY510" fmla="*/ 6085006 h 6858000"/>
              <a:gd name="connsiteX511" fmla="*/ 5667908 w 12192000"/>
              <a:gd name="connsiteY511" fmla="*/ 6007633 h 6858000"/>
              <a:gd name="connsiteX512" fmla="*/ 5713628 w 12192000"/>
              <a:gd name="connsiteY512" fmla="*/ 6007633 h 6858000"/>
              <a:gd name="connsiteX513" fmla="*/ 5720662 w 12192000"/>
              <a:gd name="connsiteY513" fmla="*/ 6000599 h 6858000"/>
              <a:gd name="connsiteX514" fmla="*/ 5720662 w 12192000"/>
              <a:gd name="connsiteY514" fmla="*/ 5975981 h 6858000"/>
              <a:gd name="connsiteX515" fmla="*/ 5713628 w 12192000"/>
              <a:gd name="connsiteY515" fmla="*/ 5968947 h 6858000"/>
              <a:gd name="connsiteX516" fmla="*/ 5667908 w 12192000"/>
              <a:gd name="connsiteY516" fmla="*/ 5968947 h 6858000"/>
              <a:gd name="connsiteX517" fmla="*/ 5667908 w 12192000"/>
              <a:gd name="connsiteY517" fmla="*/ 5930261 h 6858000"/>
              <a:gd name="connsiteX518" fmla="*/ 5664391 w 12192000"/>
              <a:gd name="connsiteY518" fmla="*/ 5923227 h 6858000"/>
              <a:gd name="connsiteX519" fmla="*/ 5660874 w 12192000"/>
              <a:gd name="connsiteY519" fmla="*/ 5923227 h 6858000"/>
              <a:gd name="connsiteX520" fmla="*/ 5285479 w 12192000"/>
              <a:gd name="connsiteY520" fmla="*/ 5895013 h 6858000"/>
              <a:gd name="connsiteX521" fmla="*/ 5205019 w 12192000"/>
              <a:gd name="connsiteY521" fmla="*/ 5898524 h 6858000"/>
              <a:gd name="connsiteX522" fmla="*/ 5198022 w 12192000"/>
              <a:gd name="connsiteY522" fmla="*/ 5905546 h 6858000"/>
              <a:gd name="connsiteX523" fmla="*/ 5198022 w 12192000"/>
              <a:gd name="connsiteY523" fmla="*/ 6151326 h 6858000"/>
              <a:gd name="connsiteX524" fmla="*/ 5205019 w 12192000"/>
              <a:gd name="connsiteY524" fmla="*/ 6158348 h 6858000"/>
              <a:gd name="connsiteX525" fmla="*/ 5236504 w 12192000"/>
              <a:gd name="connsiteY525" fmla="*/ 6158348 h 6858000"/>
              <a:gd name="connsiteX526" fmla="*/ 5243501 w 12192000"/>
              <a:gd name="connsiteY526" fmla="*/ 6151326 h 6858000"/>
              <a:gd name="connsiteX527" fmla="*/ 5243501 w 12192000"/>
              <a:gd name="connsiteY527" fmla="*/ 6053014 h 6858000"/>
              <a:gd name="connsiteX528" fmla="*/ 5292476 w 12192000"/>
              <a:gd name="connsiteY528" fmla="*/ 6056525 h 6858000"/>
              <a:gd name="connsiteX529" fmla="*/ 5337954 w 12192000"/>
              <a:gd name="connsiteY529" fmla="*/ 6154837 h 6858000"/>
              <a:gd name="connsiteX530" fmla="*/ 5344951 w 12192000"/>
              <a:gd name="connsiteY530" fmla="*/ 6158348 h 6858000"/>
              <a:gd name="connsiteX531" fmla="*/ 5376435 w 12192000"/>
              <a:gd name="connsiteY531" fmla="*/ 6158348 h 6858000"/>
              <a:gd name="connsiteX532" fmla="*/ 5383431 w 12192000"/>
              <a:gd name="connsiteY532" fmla="*/ 6154837 h 6858000"/>
              <a:gd name="connsiteX533" fmla="*/ 5383431 w 12192000"/>
              <a:gd name="connsiteY533" fmla="*/ 6147815 h 6858000"/>
              <a:gd name="connsiteX534" fmla="*/ 5337954 w 12192000"/>
              <a:gd name="connsiteY534" fmla="*/ 6042481 h 6858000"/>
              <a:gd name="connsiteX535" fmla="*/ 5383431 w 12192000"/>
              <a:gd name="connsiteY535" fmla="*/ 5975769 h 6858000"/>
              <a:gd name="connsiteX536" fmla="*/ 5292476 w 12192000"/>
              <a:gd name="connsiteY536" fmla="*/ 5895013 h 6858000"/>
              <a:gd name="connsiteX537" fmla="*/ 5285479 w 12192000"/>
              <a:gd name="connsiteY537" fmla="*/ 5895013 h 6858000"/>
              <a:gd name="connsiteX538" fmla="*/ 6840997 w 12192000"/>
              <a:gd name="connsiteY538" fmla="*/ 5864091 h 6858000"/>
              <a:gd name="connsiteX539" fmla="*/ 6847534 w 12192000"/>
              <a:gd name="connsiteY539" fmla="*/ 5869822 h 6858000"/>
              <a:gd name="connsiteX540" fmla="*/ 6910281 w 12192000"/>
              <a:gd name="connsiteY540" fmla="*/ 6109646 h 6858000"/>
              <a:gd name="connsiteX541" fmla="*/ 6899823 w 12192000"/>
              <a:gd name="connsiteY541" fmla="*/ 6113173 h 6858000"/>
              <a:gd name="connsiteX542" fmla="*/ 6861478 w 12192000"/>
              <a:gd name="connsiteY542" fmla="*/ 6102592 h 6858000"/>
              <a:gd name="connsiteX543" fmla="*/ 6854506 w 12192000"/>
              <a:gd name="connsiteY543" fmla="*/ 6092012 h 6858000"/>
              <a:gd name="connsiteX544" fmla="*/ 6809188 w 12192000"/>
              <a:gd name="connsiteY544" fmla="*/ 5912144 h 6858000"/>
              <a:gd name="connsiteX545" fmla="*/ 6809188 w 12192000"/>
              <a:gd name="connsiteY545" fmla="*/ 5898037 h 6858000"/>
              <a:gd name="connsiteX546" fmla="*/ 6837075 w 12192000"/>
              <a:gd name="connsiteY546" fmla="*/ 5866295 h 6858000"/>
              <a:gd name="connsiteX547" fmla="*/ 6840997 w 12192000"/>
              <a:gd name="connsiteY547" fmla="*/ 5864091 h 6858000"/>
              <a:gd name="connsiteX548" fmla="*/ 6460734 w 12192000"/>
              <a:gd name="connsiteY548" fmla="*/ 5864091 h 6858000"/>
              <a:gd name="connsiteX549" fmla="*/ 6464696 w 12192000"/>
              <a:gd name="connsiteY549" fmla="*/ 5866295 h 6858000"/>
              <a:gd name="connsiteX550" fmla="*/ 6496396 w 12192000"/>
              <a:gd name="connsiteY550" fmla="*/ 5898037 h 6858000"/>
              <a:gd name="connsiteX551" fmla="*/ 6492874 w 12192000"/>
              <a:gd name="connsiteY551" fmla="*/ 5912144 h 6858000"/>
              <a:gd name="connsiteX552" fmla="*/ 6447085 w 12192000"/>
              <a:gd name="connsiteY552" fmla="*/ 6092012 h 6858000"/>
              <a:gd name="connsiteX553" fmla="*/ 6440040 w 12192000"/>
              <a:gd name="connsiteY553" fmla="*/ 6102592 h 6858000"/>
              <a:gd name="connsiteX554" fmla="*/ 6401295 w 12192000"/>
              <a:gd name="connsiteY554" fmla="*/ 6113173 h 6858000"/>
              <a:gd name="connsiteX555" fmla="*/ 6390728 w 12192000"/>
              <a:gd name="connsiteY555" fmla="*/ 6109646 h 6858000"/>
              <a:gd name="connsiteX556" fmla="*/ 6454129 w 12192000"/>
              <a:gd name="connsiteY556" fmla="*/ 5869822 h 6858000"/>
              <a:gd name="connsiteX557" fmla="*/ 6460734 w 12192000"/>
              <a:gd name="connsiteY557" fmla="*/ 5864091 h 6858000"/>
              <a:gd name="connsiteX558" fmla="*/ 6679416 w 12192000"/>
              <a:gd name="connsiteY558" fmla="*/ 5858737 h 6858000"/>
              <a:gd name="connsiteX559" fmla="*/ 6686403 w 12192000"/>
              <a:gd name="connsiteY559" fmla="*/ 5858737 h 6858000"/>
              <a:gd name="connsiteX560" fmla="*/ 6794693 w 12192000"/>
              <a:gd name="connsiteY560" fmla="*/ 5922306 h 6858000"/>
              <a:gd name="connsiteX561" fmla="*/ 6798186 w 12192000"/>
              <a:gd name="connsiteY561" fmla="*/ 5929370 h 6858000"/>
              <a:gd name="connsiteX562" fmla="*/ 6791199 w 12192000"/>
              <a:gd name="connsiteY562" fmla="*/ 5936433 h 6858000"/>
              <a:gd name="connsiteX563" fmla="*/ 6700376 w 12192000"/>
              <a:gd name="connsiteY563" fmla="*/ 5982344 h 6858000"/>
              <a:gd name="connsiteX564" fmla="*/ 6689896 w 12192000"/>
              <a:gd name="connsiteY564" fmla="*/ 5982344 h 6858000"/>
              <a:gd name="connsiteX565" fmla="*/ 6682909 w 12192000"/>
              <a:gd name="connsiteY565" fmla="*/ 5971749 h 6858000"/>
              <a:gd name="connsiteX566" fmla="*/ 6675923 w 12192000"/>
              <a:gd name="connsiteY566" fmla="*/ 5869333 h 6858000"/>
              <a:gd name="connsiteX567" fmla="*/ 6679416 w 12192000"/>
              <a:gd name="connsiteY567" fmla="*/ 5858737 h 6858000"/>
              <a:gd name="connsiteX568" fmla="*/ 6615733 w 12192000"/>
              <a:gd name="connsiteY568" fmla="*/ 5858737 h 6858000"/>
              <a:gd name="connsiteX569" fmla="*/ 6622719 w 12192000"/>
              <a:gd name="connsiteY569" fmla="*/ 5858737 h 6858000"/>
              <a:gd name="connsiteX570" fmla="*/ 6626212 w 12192000"/>
              <a:gd name="connsiteY570" fmla="*/ 5869333 h 6858000"/>
              <a:gd name="connsiteX571" fmla="*/ 6615733 w 12192000"/>
              <a:gd name="connsiteY571" fmla="*/ 5975280 h 6858000"/>
              <a:gd name="connsiteX572" fmla="*/ 6612239 w 12192000"/>
              <a:gd name="connsiteY572" fmla="*/ 5982344 h 6858000"/>
              <a:gd name="connsiteX573" fmla="*/ 6601760 w 12192000"/>
              <a:gd name="connsiteY573" fmla="*/ 5982344 h 6858000"/>
              <a:gd name="connsiteX574" fmla="*/ 6510935 w 12192000"/>
              <a:gd name="connsiteY574" fmla="*/ 5936433 h 6858000"/>
              <a:gd name="connsiteX575" fmla="*/ 6503949 w 12192000"/>
              <a:gd name="connsiteY575" fmla="*/ 5929370 h 6858000"/>
              <a:gd name="connsiteX576" fmla="*/ 6507443 w 12192000"/>
              <a:gd name="connsiteY576" fmla="*/ 5922306 h 6858000"/>
              <a:gd name="connsiteX577" fmla="*/ 6615733 w 12192000"/>
              <a:gd name="connsiteY577" fmla="*/ 5858737 h 6858000"/>
              <a:gd name="connsiteX578" fmla="*/ 6534583 w 12192000"/>
              <a:gd name="connsiteY578" fmla="*/ 5823805 h 6858000"/>
              <a:gd name="connsiteX579" fmla="*/ 6541569 w 12192000"/>
              <a:gd name="connsiteY579" fmla="*/ 5831195 h 6858000"/>
              <a:gd name="connsiteX580" fmla="*/ 6538076 w 12192000"/>
              <a:gd name="connsiteY580" fmla="*/ 5834890 h 6858000"/>
              <a:gd name="connsiteX581" fmla="*/ 6531089 w 12192000"/>
              <a:gd name="connsiteY581" fmla="*/ 5838585 h 6858000"/>
              <a:gd name="connsiteX582" fmla="*/ 6527596 w 12192000"/>
              <a:gd name="connsiteY582" fmla="*/ 5831195 h 6858000"/>
              <a:gd name="connsiteX583" fmla="*/ 6524103 w 12192000"/>
              <a:gd name="connsiteY583" fmla="*/ 5831195 h 6858000"/>
              <a:gd name="connsiteX584" fmla="*/ 6534583 w 12192000"/>
              <a:gd name="connsiteY584" fmla="*/ 5823805 h 6858000"/>
              <a:gd name="connsiteX585" fmla="*/ 6531109 w 12192000"/>
              <a:gd name="connsiteY585" fmla="*/ 5816608 h 6858000"/>
              <a:gd name="connsiteX586" fmla="*/ 6513354 w 12192000"/>
              <a:gd name="connsiteY586" fmla="*/ 5827260 h 6858000"/>
              <a:gd name="connsiteX587" fmla="*/ 6516905 w 12192000"/>
              <a:gd name="connsiteY587" fmla="*/ 5830811 h 6858000"/>
              <a:gd name="connsiteX588" fmla="*/ 6534660 w 12192000"/>
              <a:gd name="connsiteY588" fmla="*/ 5862769 h 6858000"/>
              <a:gd name="connsiteX589" fmla="*/ 6541761 w 12192000"/>
              <a:gd name="connsiteY589" fmla="*/ 5859217 h 6858000"/>
              <a:gd name="connsiteX590" fmla="*/ 6534660 w 12192000"/>
              <a:gd name="connsiteY590" fmla="*/ 5845014 h 6858000"/>
              <a:gd name="connsiteX591" fmla="*/ 6541761 w 12192000"/>
              <a:gd name="connsiteY591" fmla="*/ 5841464 h 6858000"/>
              <a:gd name="connsiteX592" fmla="*/ 6555964 w 12192000"/>
              <a:gd name="connsiteY592" fmla="*/ 5852116 h 6858000"/>
              <a:gd name="connsiteX593" fmla="*/ 6563066 w 12192000"/>
              <a:gd name="connsiteY593" fmla="*/ 5848565 h 6858000"/>
              <a:gd name="connsiteX594" fmla="*/ 6548863 w 12192000"/>
              <a:gd name="connsiteY594" fmla="*/ 5834362 h 6858000"/>
              <a:gd name="connsiteX595" fmla="*/ 6548863 w 12192000"/>
              <a:gd name="connsiteY595" fmla="*/ 5830811 h 6858000"/>
              <a:gd name="connsiteX596" fmla="*/ 6531109 w 12192000"/>
              <a:gd name="connsiteY596" fmla="*/ 5816608 h 6858000"/>
              <a:gd name="connsiteX597" fmla="*/ 6752016 w 12192000"/>
              <a:gd name="connsiteY597" fmla="*/ 5810370 h 6858000"/>
              <a:gd name="connsiteX598" fmla="*/ 6755559 w 12192000"/>
              <a:gd name="connsiteY598" fmla="*/ 5834554 h 6858000"/>
              <a:gd name="connsiteX599" fmla="*/ 6748474 w 12192000"/>
              <a:gd name="connsiteY599" fmla="*/ 5851828 h 6858000"/>
              <a:gd name="connsiteX600" fmla="*/ 6755559 w 12192000"/>
              <a:gd name="connsiteY600" fmla="*/ 5858737 h 6858000"/>
              <a:gd name="connsiteX601" fmla="*/ 6762643 w 12192000"/>
              <a:gd name="connsiteY601" fmla="*/ 5841463 h 6858000"/>
              <a:gd name="connsiteX602" fmla="*/ 6787438 w 12192000"/>
              <a:gd name="connsiteY602" fmla="*/ 5827644 h 6858000"/>
              <a:gd name="connsiteX603" fmla="*/ 6780354 w 12192000"/>
              <a:gd name="connsiteY603" fmla="*/ 5824189 h 6858000"/>
              <a:gd name="connsiteX604" fmla="*/ 6762643 w 12192000"/>
              <a:gd name="connsiteY604" fmla="*/ 5831099 h 6858000"/>
              <a:gd name="connsiteX605" fmla="*/ 6759101 w 12192000"/>
              <a:gd name="connsiteY605" fmla="*/ 5813824 h 6858000"/>
              <a:gd name="connsiteX606" fmla="*/ 6752016 w 12192000"/>
              <a:gd name="connsiteY606" fmla="*/ 5810370 h 6858000"/>
              <a:gd name="connsiteX607" fmla="*/ 6717036 w 12192000"/>
              <a:gd name="connsiteY607" fmla="*/ 5806340 h 6858000"/>
              <a:gd name="connsiteX608" fmla="*/ 6727516 w 12192000"/>
              <a:gd name="connsiteY608" fmla="*/ 5809699 h 6858000"/>
              <a:gd name="connsiteX609" fmla="*/ 6731009 w 12192000"/>
              <a:gd name="connsiteY609" fmla="*/ 5813058 h 6858000"/>
              <a:gd name="connsiteX610" fmla="*/ 6724022 w 12192000"/>
              <a:gd name="connsiteY610" fmla="*/ 5819775 h 6858000"/>
              <a:gd name="connsiteX611" fmla="*/ 6713542 w 12192000"/>
              <a:gd name="connsiteY611" fmla="*/ 5816416 h 6858000"/>
              <a:gd name="connsiteX612" fmla="*/ 6713542 w 12192000"/>
              <a:gd name="connsiteY612" fmla="*/ 5813058 h 6858000"/>
              <a:gd name="connsiteX613" fmla="*/ 6717036 w 12192000"/>
              <a:gd name="connsiteY613" fmla="*/ 5806340 h 6858000"/>
              <a:gd name="connsiteX614" fmla="*/ 6583891 w 12192000"/>
              <a:gd name="connsiteY614" fmla="*/ 5805835 h 6858000"/>
              <a:gd name="connsiteX615" fmla="*/ 6597998 w 12192000"/>
              <a:gd name="connsiteY615" fmla="*/ 5816416 h 6858000"/>
              <a:gd name="connsiteX616" fmla="*/ 6583891 w 12192000"/>
              <a:gd name="connsiteY616" fmla="*/ 5830523 h 6858000"/>
              <a:gd name="connsiteX617" fmla="*/ 6569783 w 12192000"/>
              <a:gd name="connsiteY617" fmla="*/ 5819943 h 6858000"/>
              <a:gd name="connsiteX618" fmla="*/ 6569783 w 12192000"/>
              <a:gd name="connsiteY618" fmla="*/ 5816416 h 6858000"/>
              <a:gd name="connsiteX619" fmla="*/ 6583891 w 12192000"/>
              <a:gd name="connsiteY619" fmla="*/ 5805835 h 6858000"/>
              <a:gd name="connsiteX620" fmla="*/ 6671893 w 12192000"/>
              <a:gd name="connsiteY620" fmla="*/ 5799621 h 6858000"/>
              <a:gd name="connsiteX621" fmla="*/ 6675251 w 12192000"/>
              <a:gd name="connsiteY621" fmla="*/ 5810101 h 6858000"/>
              <a:gd name="connsiteX622" fmla="*/ 6678610 w 12192000"/>
              <a:gd name="connsiteY622" fmla="*/ 5817088 h 6858000"/>
              <a:gd name="connsiteX623" fmla="*/ 6665174 w 12192000"/>
              <a:gd name="connsiteY623" fmla="*/ 5817088 h 6858000"/>
              <a:gd name="connsiteX624" fmla="*/ 6668534 w 12192000"/>
              <a:gd name="connsiteY624" fmla="*/ 5810101 h 6858000"/>
              <a:gd name="connsiteX625" fmla="*/ 6671893 w 12192000"/>
              <a:gd name="connsiteY625" fmla="*/ 5799621 h 6858000"/>
              <a:gd name="connsiteX626" fmla="*/ 6580420 w 12192000"/>
              <a:gd name="connsiteY626" fmla="*/ 5799105 h 6858000"/>
              <a:gd name="connsiteX627" fmla="*/ 6563065 w 12192000"/>
              <a:gd name="connsiteY627" fmla="*/ 5816675 h 6858000"/>
              <a:gd name="connsiteX628" fmla="*/ 6563065 w 12192000"/>
              <a:gd name="connsiteY628" fmla="*/ 5820188 h 6858000"/>
              <a:gd name="connsiteX629" fmla="*/ 6583891 w 12192000"/>
              <a:gd name="connsiteY629" fmla="*/ 5837758 h 6858000"/>
              <a:gd name="connsiteX630" fmla="*/ 6604715 w 12192000"/>
              <a:gd name="connsiteY630" fmla="*/ 5816675 h 6858000"/>
              <a:gd name="connsiteX631" fmla="*/ 6580420 w 12192000"/>
              <a:gd name="connsiteY631" fmla="*/ 5799105 h 6858000"/>
              <a:gd name="connsiteX632" fmla="*/ 6710733 w 12192000"/>
              <a:gd name="connsiteY632" fmla="*/ 5795591 h 6858000"/>
              <a:gd name="connsiteX633" fmla="*/ 6707191 w 12192000"/>
              <a:gd name="connsiteY633" fmla="*/ 5813345 h 6858000"/>
              <a:gd name="connsiteX634" fmla="*/ 6700107 w 12192000"/>
              <a:gd name="connsiteY634" fmla="*/ 5834650 h 6858000"/>
              <a:gd name="connsiteX635" fmla="*/ 6710733 w 12192000"/>
              <a:gd name="connsiteY635" fmla="*/ 5838201 h 6858000"/>
              <a:gd name="connsiteX636" fmla="*/ 6714275 w 12192000"/>
              <a:gd name="connsiteY636" fmla="*/ 5823998 h 6858000"/>
              <a:gd name="connsiteX637" fmla="*/ 6721360 w 12192000"/>
              <a:gd name="connsiteY637" fmla="*/ 5823998 h 6858000"/>
              <a:gd name="connsiteX638" fmla="*/ 6724902 w 12192000"/>
              <a:gd name="connsiteY638" fmla="*/ 5841752 h 6858000"/>
              <a:gd name="connsiteX639" fmla="*/ 6731986 w 12192000"/>
              <a:gd name="connsiteY639" fmla="*/ 5845303 h 6858000"/>
              <a:gd name="connsiteX640" fmla="*/ 6728443 w 12192000"/>
              <a:gd name="connsiteY640" fmla="*/ 5827549 h 6858000"/>
              <a:gd name="connsiteX641" fmla="*/ 6739070 w 12192000"/>
              <a:gd name="connsiteY641" fmla="*/ 5813345 h 6858000"/>
              <a:gd name="connsiteX642" fmla="*/ 6731986 w 12192000"/>
              <a:gd name="connsiteY642" fmla="*/ 5802693 h 6858000"/>
              <a:gd name="connsiteX643" fmla="*/ 6710733 w 12192000"/>
              <a:gd name="connsiteY643" fmla="*/ 5795591 h 6858000"/>
              <a:gd name="connsiteX644" fmla="*/ 6668106 w 12192000"/>
              <a:gd name="connsiteY644" fmla="*/ 5788873 h 6858000"/>
              <a:gd name="connsiteX645" fmla="*/ 6661022 w 12192000"/>
              <a:gd name="connsiteY645" fmla="*/ 5809957 h 6858000"/>
              <a:gd name="connsiteX646" fmla="*/ 6650396 w 12192000"/>
              <a:gd name="connsiteY646" fmla="*/ 5831040 h 6858000"/>
              <a:gd name="connsiteX647" fmla="*/ 6657481 w 12192000"/>
              <a:gd name="connsiteY647" fmla="*/ 5831040 h 6858000"/>
              <a:gd name="connsiteX648" fmla="*/ 6661022 w 12192000"/>
              <a:gd name="connsiteY648" fmla="*/ 5824012 h 6858000"/>
              <a:gd name="connsiteX649" fmla="*/ 6678733 w 12192000"/>
              <a:gd name="connsiteY649" fmla="*/ 5824012 h 6858000"/>
              <a:gd name="connsiteX650" fmla="*/ 6682275 w 12192000"/>
              <a:gd name="connsiteY650" fmla="*/ 5831040 h 6858000"/>
              <a:gd name="connsiteX651" fmla="*/ 6689359 w 12192000"/>
              <a:gd name="connsiteY651" fmla="*/ 5834554 h 6858000"/>
              <a:gd name="connsiteX652" fmla="*/ 6682275 w 12192000"/>
              <a:gd name="connsiteY652" fmla="*/ 5809957 h 6858000"/>
              <a:gd name="connsiteX653" fmla="*/ 6678733 w 12192000"/>
              <a:gd name="connsiteY653" fmla="*/ 5788873 h 6858000"/>
              <a:gd name="connsiteX654" fmla="*/ 6668106 w 12192000"/>
              <a:gd name="connsiteY654" fmla="*/ 5788873 h 6858000"/>
              <a:gd name="connsiteX655" fmla="*/ 6647709 w 12192000"/>
              <a:gd name="connsiteY655" fmla="*/ 5788873 h 6858000"/>
              <a:gd name="connsiteX656" fmla="*/ 6608746 w 12192000"/>
              <a:gd name="connsiteY656" fmla="*/ 5792344 h 6858000"/>
              <a:gd name="connsiteX657" fmla="*/ 6608746 w 12192000"/>
              <a:gd name="connsiteY657" fmla="*/ 5799285 h 6858000"/>
              <a:gd name="connsiteX658" fmla="*/ 6622914 w 12192000"/>
              <a:gd name="connsiteY658" fmla="*/ 5795815 h 6858000"/>
              <a:gd name="connsiteX659" fmla="*/ 6626456 w 12192000"/>
              <a:gd name="connsiteY659" fmla="*/ 5830523 h 6858000"/>
              <a:gd name="connsiteX660" fmla="*/ 6637082 w 12192000"/>
              <a:gd name="connsiteY660" fmla="*/ 5830523 h 6858000"/>
              <a:gd name="connsiteX661" fmla="*/ 6633540 w 12192000"/>
              <a:gd name="connsiteY661" fmla="*/ 5795815 h 6858000"/>
              <a:gd name="connsiteX662" fmla="*/ 6647709 w 12192000"/>
              <a:gd name="connsiteY662" fmla="*/ 5795815 h 6858000"/>
              <a:gd name="connsiteX663" fmla="*/ 6647709 w 12192000"/>
              <a:gd name="connsiteY663" fmla="*/ 5788873 h 6858000"/>
              <a:gd name="connsiteX664" fmla="*/ 6198068 w 12192000"/>
              <a:gd name="connsiteY664" fmla="*/ 5788872 h 6858000"/>
              <a:gd name="connsiteX665" fmla="*/ 6223148 w 12192000"/>
              <a:gd name="connsiteY665" fmla="*/ 5823804 h 6858000"/>
              <a:gd name="connsiteX666" fmla="*/ 6169406 w 12192000"/>
              <a:gd name="connsiteY666" fmla="*/ 5823804 h 6858000"/>
              <a:gd name="connsiteX667" fmla="*/ 6198068 w 12192000"/>
              <a:gd name="connsiteY667" fmla="*/ 5788872 h 6858000"/>
              <a:gd name="connsiteX668" fmla="*/ 6650396 w 12192000"/>
              <a:gd name="connsiteY668" fmla="*/ 5782156 h 6858000"/>
              <a:gd name="connsiteX669" fmla="*/ 6815350 w 12192000"/>
              <a:gd name="connsiteY669" fmla="*/ 5838047 h 6858000"/>
              <a:gd name="connsiteX670" fmla="*/ 6818860 w 12192000"/>
              <a:gd name="connsiteY670" fmla="*/ 5852020 h 6858000"/>
              <a:gd name="connsiteX671" fmla="*/ 6790783 w 12192000"/>
              <a:gd name="connsiteY671" fmla="*/ 5883460 h 6858000"/>
              <a:gd name="connsiteX672" fmla="*/ 6776744 w 12192000"/>
              <a:gd name="connsiteY672" fmla="*/ 5883460 h 6858000"/>
              <a:gd name="connsiteX673" fmla="*/ 6650396 w 12192000"/>
              <a:gd name="connsiteY673" fmla="*/ 5838047 h 6858000"/>
              <a:gd name="connsiteX674" fmla="*/ 6524048 w 12192000"/>
              <a:gd name="connsiteY674" fmla="*/ 5883460 h 6858000"/>
              <a:gd name="connsiteX675" fmla="*/ 6510010 w 12192000"/>
              <a:gd name="connsiteY675" fmla="*/ 5883460 h 6858000"/>
              <a:gd name="connsiteX676" fmla="*/ 6481932 w 12192000"/>
              <a:gd name="connsiteY676" fmla="*/ 5852020 h 6858000"/>
              <a:gd name="connsiteX677" fmla="*/ 6485442 w 12192000"/>
              <a:gd name="connsiteY677" fmla="*/ 5838047 h 6858000"/>
              <a:gd name="connsiteX678" fmla="*/ 6650396 w 12192000"/>
              <a:gd name="connsiteY678" fmla="*/ 5782156 h 6858000"/>
              <a:gd name="connsiteX679" fmla="*/ 6198292 w 12192000"/>
              <a:gd name="connsiteY679" fmla="*/ 5782155 h 6858000"/>
              <a:gd name="connsiteX680" fmla="*/ 6160001 w 12192000"/>
              <a:gd name="connsiteY680" fmla="*/ 5831195 h 6858000"/>
              <a:gd name="connsiteX681" fmla="*/ 6201773 w 12192000"/>
              <a:gd name="connsiteY681" fmla="*/ 5880234 h 6858000"/>
              <a:gd name="connsiteX682" fmla="*/ 6229621 w 12192000"/>
              <a:gd name="connsiteY682" fmla="*/ 5873228 h 6858000"/>
              <a:gd name="connsiteX683" fmla="*/ 6229621 w 12192000"/>
              <a:gd name="connsiteY683" fmla="*/ 5862720 h 6858000"/>
              <a:gd name="connsiteX684" fmla="*/ 6201773 w 12192000"/>
              <a:gd name="connsiteY684" fmla="*/ 5869725 h 6858000"/>
              <a:gd name="connsiteX685" fmla="*/ 6170443 w 12192000"/>
              <a:gd name="connsiteY685" fmla="*/ 5834698 h 6858000"/>
              <a:gd name="connsiteX686" fmla="*/ 6236583 w 12192000"/>
              <a:gd name="connsiteY686" fmla="*/ 5834698 h 6858000"/>
              <a:gd name="connsiteX687" fmla="*/ 6236583 w 12192000"/>
              <a:gd name="connsiteY687" fmla="*/ 5827692 h 6858000"/>
              <a:gd name="connsiteX688" fmla="*/ 6198292 w 12192000"/>
              <a:gd name="connsiteY688" fmla="*/ 5782155 h 6858000"/>
              <a:gd name="connsiteX689" fmla="*/ 5949064 w 12192000"/>
              <a:gd name="connsiteY689" fmla="*/ 5745879 h 6858000"/>
              <a:gd name="connsiteX690" fmla="*/ 5949064 w 12192000"/>
              <a:gd name="connsiteY690" fmla="*/ 5756627 h 6858000"/>
              <a:gd name="connsiteX691" fmla="*/ 5988028 w 12192000"/>
              <a:gd name="connsiteY691" fmla="*/ 5756627 h 6858000"/>
              <a:gd name="connsiteX692" fmla="*/ 5988028 w 12192000"/>
              <a:gd name="connsiteY692" fmla="*/ 5876203 h 6858000"/>
              <a:gd name="connsiteX693" fmla="*/ 6001464 w 12192000"/>
              <a:gd name="connsiteY693" fmla="*/ 5876203 h 6858000"/>
              <a:gd name="connsiteX694" fmla="*/ 6001464 w 12192000"/>
              <a:gd name="connsiteY694" fmla="*/ 5756627 h 6858000"/>
              <a:gd name="connsiteX695" fmla="*/ 6040426 w 12192000"/>
              <a:gd name="connsiteY695" fmla="*/ 5756627 h 6858000"/>
              <a:gd name="connsiteX696" fmla="*/ 6040426 w 12192000"/>
              <a:gd name="connsiteY696" fmla="*/ 5745879 h 6858000"/>
              <a:gd name="connsiteX697" fmla="*/ 6061922 w 12192000"/>
              <a:gd name="connsiteY697" fmla="*/ 5735130 h 6858000"/>
              <a:gd name="connsiteX698" fmla="*/ 6061922 w 12192000"/>
              <a:gd name="connsiteY698" fmla="*/ 5876203 h 6858000"/>
              <a:gd name="connsiteX699" fmla="*/ 6072287 w 12192000"/>
              <a:gd name="connsiteY699" fmla="*/ 5876203 h 6858000"/>
              <a:gd name="connsiteX700" fmla="*/ 6072287 w 12192000"/>
              <a:gd name="connsiteY700" fmla="*/ 5826827 h 6858000"/>
              <a:gd name="connsiteX701" fmla="*/ 6099926 w 12192000"/>
              <a:gd name="connsiteY701" fmla="*/ 5788033 h 6858000"/>
              <a:gd name="connsiteX702" fmla="*/ 6120655 w 12192000"/>
              <a:gd name="connsiteY702" fmla="*/ 5819774 h 6858000"/>
              <a:gd name="connsiteX703" fmla="*/ 6120655 w 12192000"/>
              <a:gd name="connsiteY703" fmla="*/ 5876203 h 6858000"/>
              <a:gd name="connsiteX704" fmla="*/ 6134474 w 12192000"/>
              <a:gd name="connsiteY704" fmla="*/ 5876203 h 6858000"/>
              <a:gd name="connsiteX705" fmla="*/ 6134474 w 12192000"/>
              <a:gd name="connsiteY705" fmla="*/ 5819774 h 6858000"/>
              <a:gd name="connsiteX706" fmla="*/ 6103380 w 12192000"/>
              <a:gd name="connsiteY706" fmla="*/ 5780979 h 6858000"/>
              <a:gd name="connsiteX707" fmla="*/ 6072287 w 12192000"/>
              <a:gd name="connsiteY707" fmla="*/ 5798613 h 6858000"/>
              <a:gd name="connsiteX708" fmla="*/ 6072287 w 12192000"/>
              <a:gd name="connsiteY708" fmla="*/ 5735130 h 6858000"/>
              <a:gd name="connsiteX709" fmla="*/ 6061922 w 12192000"/>
              <a:gd name="connsiteY709" fmla="*/ 5735130 h 6858000"/>
              <a:gd name="connsiteX710" fmla="*/ 6640551 w 12192000"/>
              <a:gd name="connsiteY710" fmla="*/ 5710947 h 6858000"/>
              <a:gd name="connsiteX711" fmla="*/ 6626527 w 12192000"/>
              <a:gd name="connsiteY711" fmla="*/ 5763810 h 6858000"/>
              <a:gd name="connsiteX712" fmla="*/ 6601987 w 12192000"/>
              <a:gd name="connsiteY712" fmla="*/ 5767334 h 6858000"/>
              <a:gd name="connsiteX713" fmla="*/ 6577446 w 12192000"/>
              <a:gd name="connsiteY713" fmla="*/ 5721520 h 6858000"/>
              <a:gd name="connsiteX714" fmla="*/ 6573940 w 12192000"/>
              <a:gd name="connsiteY714" fmla="*/ 5721520 h 6858000"/>
              <a:gd name="connsiteX715" fmla="*/ 6552905 w 12192000"/>
              <a:gd name="connsiteY715" fmla="*/ 5725044 h 6858000"/>
              <a:gd name="connsiteX716" fmla="*/ 6552905 w 12192000"/>
              <a:gd name="connsiteY716" fmla="*/ 5728568 h 6858000"/>
              <a:gd name="connsiteX717" fmla="*/ 6549399 w 12192000"/>
              <a:gd name="connsiteY717" fmla="*/ 5753237 h 6858000"/>
              <a:gd name="connsiteX718" fmla="*/ 6552905 w 12192000"/>
              <a:gd name="connsiteY718" fmla="*/ 5781431 h 6858000"/>
              <a:gd name="connsiteX719" fmla="*/ 6531870 w 12192000"/>
              <a:gd name="connsiteY719" fmla="*/ 5788479 h 6858000"/>
              <a:gd name="connsiteX720" fmla="*/ 6493306 w 12192000"/>
              <a:gd name="connsiteY720" fmla="*/ 5753237 h 6858000"/>
              <a:gd name="connsiteX721" fmla="*/ 6472271 w 12192000"/>
              <a:gd name="connsiteY721" fmla="*/ 5763810 h 6858000"/>
              <a:gd name="connsiteX722" fmla="*/ 6486295 w 12192000"/>
              <a:gd name="connsiteY722" fmla="*/ 5816672 h 6858000"/>
              <a:gd name="connsiteX723" fmla="*/ 6468766 w 12192000"/>
              <a:gd name="connsiteY723" fmla="*/ 5827245 h 6858000"/>
              <a:gd name="connsiteX724" fmla="*/ 6423190 w 12192000"/>
              <a:gd name="connsiteY724" fmla="*/ 5802576 h 6858000"/>
              <a:gd name="connsiteX725" fmla="*/ 6405661 w 12192000"/>
              <a:gd name="connsiteY725" fmla="*/ 5816672 h 6858000"/>
              <a:gd name="connsiteX726" fmla="*/ 6405661 w 12192000"/>
              <a:gd name="connsiteY726" fmla="*/ 5820196 h 6858000"/>
              <a:gd name="connsiteX727" fmla="*/ 6433707 w 12192000"/>
              <a:gd name="connsiteY727" fmla="*/ 5866011 h 6858000"/>
              <a:gd name="connsiteX728" fmla="*/ 6419684 w 12192000"/>
              <a:gd name="connsiteY728" fmla="*/ 5883632 h 6858000"/>
              <a:gd name="connsiteX729" fmla="*/ 6367097 w 12192000"/>
              <a:gd name="connsiteY729" fmla="*/ 5869535 h 6858000"/>
              <a:gd name="connsiteX730" fmla="*/ 6356580 w 12192000"/>
              <a:gd name="connsiteY730" fmla="*/ 5890680 h 6858000"/>
              <a:gd name="connsiteX731" fmla="*/ 6391638 w 12192000"/>
              <a:gd name="connsiteY731" fmla="*/ 5929447 h 6858000"/>
              <a:gd name="connsiteX732" fmla="*/ 6384626 w 12192000"/>
              <a:gd name="connsiteY732" fmla="*/ 5950591 h 6858000"/>
              <a:gd name="connsiteX733" fmla="*/ 6332039 w 12192000"/>
              <a:gd name="connsiteY733" fmla="*/ 5950591 h 6858000"/>
              <a:gd name="connsiteX734" fmla="*/ 6325027 w 12192000"/>
              <a:gd name="connsiteY734" fmla="*/ 5971736 h 6858000"/>
              <a:gd name="connsiteX735" fmla="*/ 6370602 w 12192000"/>
              <a:gd name="connsiteY735" fmla="*/ 5999930 h 6858000"/>
              <a:gd name="connsiteX736" fmla="*/ 6367097 w 12192000"/>
              <a:gd name="connsiteY736" fmla="*/ 6021074 h 6858000"/>
              <a:gd name="connsiteX737" fmla="*/ 6318016 w 12192000"/>
              <a:gd name="connsiteY737" fmla="*/ 6035172 h 6858000"/>
              <a:gd name="connsiteX738" fmla="*/ 6314510 w 12192000"/>
              <a:gd name="connsiteY738" fmla="*/ 6035172 h 6858000"/>
              <a:gd name="connsiteX739" fmla="*/ 6314510 w 12192000"/>
              <a:gd name="connsiteY739" fmla="*/ 6049268 h 6858000"/>
              <a:gd name="connsiteX740" fmla="*/ 6314510 w 12192000"/>
              <a:gd name="connsiteY740" fmla="*/ 6059841 h 6858000"/>
              <a:gd name="connsiteX741" fmla="*/ 6318016 w 12192000"/>
              <a:gd name="connsiteY741" fmla="*/ 6059841 h 6858000"/>
              <a:gd name="connsiteX742" fmla="*/ 6367097 w 12192000"/>
              <a:gd name="connsiteY742" fmla="*/ 6073938 h 6858000"/>
              <a:gd name="connsiteX743" fmla="*/ 6370602 w 12192000"/>
              <a:gd name="connsiteY743" fmla="*/ 6095083 h 6858000"/>
              <a:gd name="connsiteX744" fmla="*/ 6325027 w 12192000"/>
              <a:gd name="connsiteY744" fmla="*/ 6123276 h 6858000"/>
              <a:gd name="connsiteX745" fmla="*/ 6325027 w 12192000"/>
              <a:gd name="connsiteY745" fmla="*/ 6126800 h 6858000"/>
              <a:gd name="connsiteX746" fmla="*/ 6332039 w 12192000"/>
              <a:gd name="connsiteY746" fmla="*/ 6147945 h 6858000"/>
              <a:gd name="connsiteX747" fmla="*/ 6384626 w 12192000"/>
              <a:gd name="connsiteY747" fmla="*/ 6147945 h 6858000"/>
              <a:gd name="connsiteX748" fmla="*/ 6395143 w 12192000"/>
              <a:gd name="connsiteY748" fmla="*/ 6169091 h 6858000"/>
              <a:gd name="connsiteX749" fmla="*/ 6356580 w 12192000"/>
              <a:gd name="connsiteY749" fmla="*/ 6204332 h 6858000"/>
              <a:gd name="connsiteX750" fmla="*/ 6356580 w 12192000"/>
              <a:gd name="connsiteY750" fmla="*/ 6207856 h 6858000"/>
              <a:gd name="connsiteX751" fmla="*/ 6367097 w 12192000"/>
              <a:gd name="connsiteY751" fmla="*/ 6225477 h 6858000"/>
              <a:gd name="connsiteX752" fmla="*/ 6419684 w 12192000"/>
              <a:gd name="connsiteY752" fmla="*/ 6211380 h 6858000"/>
              <a:gd name="connsiteX753" fmla="*/ 6433707 w 12192000"/>
              <a:gd name="connsiteY753" fmla="*/ 6232526 h 6858000"/>
              <a:gd name="connsiteX754" fmla="*/ 6405661 w 12192000"/>
              <a:gd name="connsiteY754" fmla="*/ 6278340 h 6858000"/>
              <a:gd name="connsiteX755" fmla="*/ 6423190 w 12192000"/>
              <a:gd name="connsiteY755" fmla="*/ 6292436 h 6858000"/>
              <a:gd name="connsiteX756" fmla="*/ 6468766 w 12192000"/>
              <a:gd name="connsiteY756" fmla="*/ 6267768 h 6858000"/>
              <a:gd name="connsiteX757" fmla="*/ 6486295 w 12192000"/>
              <a:gd name="connsiteY757" fmla="*/ 6281864 h 6858000"/>
              <a:gd name="connsiteX758" fmla="*/ 6475777 w 12192000"/>
              <a:gd name="connsiteY758" fmla="*/ 6331202 h 6858000"/>
              <a:gd name="connsiteX759" fmla="*/ 6475777 w 12192000"/>
              <a:gd name="connsiteY759" fmla="*/ 6334727 h 6858000"/>
              <a:gd name="connsiteX760" fmla="*/ 6493306 w 12192000"/>
              <a:gd name="connsiteY760" fmla="*/ 6345299 h 6858000"/>
              <a:gd name="connsiteX761" fmla="*/ 6496812 w 12192000"/>
              <a:gd name="connsiteY761" fmla="*/ 6345299 h 6858000"/>
              <a:gd name="connsiteX762" fmla="*/ 6531870 w 12192000"/>
              <a:gd name="connsiteY762" fmla="*/ 6306533 h 6858000"/>
              <a:gd name="connsiteX763" fmla="*/ 6552905 w 12192000"/>
              <a:gd name="connsiteY763" fmla="*/ 6317106 h 6858000"/>
              <a:gd name="connsiteX764" fmla="*/ 6549399 w 12192000"/>
              <a:gd name="connsiteY764" fmla="*/ 6341775 h 6858000"/>
              <a:gd name="connsiteX765" fmla="*/ 6552905 w 12192000"/>
              <a:gd name="connsiteY765" fmla="*/ 6369969 h 6858000"/>
              <a:gd name="connsiteX766" fmla="*/ 6573940 w 12192000"/>
              <a:gd name="connsiteY766" fmla="*/ 6377017 h 6858000"/>
              <a:gd name="connsiteX767" fmla="*/ 6577446 w 12192000"/>
              <a:gd name="connsiteY767" fmla="*/ 6377017 h 6858000"/>
              <a:gd name="connsiteX768" fmla="*/ 6601987 w 12192000"/>
              <a:gd name="connsiteY768" fmla="*/ 6331202 h 6858000"/>
              <a:gd name="connsiteX769" fmla="*/ 6626527 w 12192000"/>
              <a:gd name="connsiteY769" fmla="*/ 6331202 h 6858000"/>
              <a:gd name="connsiteX770" fmla="*/ 6640551 w 12192000"/>
              <a:gd name="connsiteY770" fmla="*/ 6384065 h 6858000"/>
              <a:gd name="connsiteX771" fmla="*/ 6661585 w 12192000"/>
              <a:gd name="connsiteY771" fmla="*/ 6384065 h 6858000"/>
              <a:gd name="connsiteX772" fmla="*/ 6665092 w 12192000"/>
              <a:gd name="connsiteY772" fmla="*/ 6384065 h 6858000"/>
              <a:gd name="connsiteX773" fmla="*/ 6679114 w 12192000"/>
              <a:gd name="connsiteY773" fmla="*/ 6331202 h 6858000"/>
              <a:gd name="connsiteX774" fmla="*/ 6700150 w 12192000"/>
              <a:gd name="connsiteY774" fmla="*/ 6331202 h 6858000"/>
              <a:gd name="connsiteX775" fmla="*/ 6724690 w 12192000"/>
              <a:gd name="connsiteY775" fmla="*/ 6377017 h 6858000"/>
              <a:gd name="connsiteX776" fmla="*/ 6728196 w 12192000"/>
              <a:gd name="connsiteY776" fmla="*/ 6377017 h 6858000"/>
              <a:gd name="connsiteX777" fmla="*/ 6749231 w 12192000"/>
              <a:gd name="connsiteY777" fmla="*/ 6369969 h 6858000"/>
              <a:gd name="connsiteX778" fmla="*/ 6752736 w 12192000"/>
              <a:gd name="connsiteY778" fmla="*/ 6341775 h 6858000"/>
              <a:gd name="connsiteX779" fmla="*/ 6749231 w 12192000"/>
              <a:gd name="connsiteY779" fmla="*/ 6317106 h 6858000"/>
              <a:gd name="connsiteX780" fmla="*/ 6770266 w 12192000"/>
              <a:gd name="connsiteY780" fmla="*/ 6306533 h 6858000"/>
              <a:gd name="connsiteX781" fmla="*/ 6808830 w 12192000"/>
              <a:gd name="connsiteY781" fmla="*/ 6345299 h 6858000"/>
              <a:gd name="connsiteX782" fmla="*/ 6826358 w 12192000"/>
              <a:gd name="connsiteY782" fmla="*/ 6334727 h 6858000"/>
              <a:gd name="connsiteX783" fmla="*/ 6829865 w 12192000"/>
              <a:gd name="connsiteY783" fmla="*/ 6334727 h 6858000"/>
              <a:gd name="connsiteX784" fmla="*/ 6829865 w 12192000"/>
              <a:gd name="connsiteY784" fmla="*/ 6331202 h 6858000"/>
              <a:gd name="connsiteX785" fmla="*/ 6815841 w 12192000"/>
              <a:gd name="connsiteY785" fmla="*/ 6281864 h 6858000"/>
              <a:gd name="connsiteX786" fmla="*/ 6833370 w 12192000"/>
              <a:gd name="connsiteY786" fmla="*/ 6267768 h 6858000"/>
              <a:gd name="connsiteX787" fmla="*/ 6878946 w 12192000"/>
              <a:gd name="connsiteY787" fmla="*/ 6292436 h 6858000"/>
              <a:gd name="connsiteX788" fmla="*/ 6896475 w 12192000"/>
              <a:gd name="connsiteY788" fmla="*/ 6278340 h 6858000"/>
              <a:gd name="connsiteX789" fmla="*/ 6896475 w 12192000"/>
              <a:gd name="connsiteY789" fmla="*/ 6274816 h 6858000"/>
              <a:gd name="connsiteX790" fmla="*/ 6868429 w 12192000"/>
              <a:gd name="connsiteY790" fmla="*/ 6229001 h 6858000"/>
              <a:gd name="connsiteX791" fmla="*/ 6882452 w 12192000"/>
              <a:gd name="connsiteY791" fmla="*/ 6211380 h 6858000"/>
              <a:gd name="connsiteX792" fmla="*/ 6935039 w 12192000"/>
              <a:gd name="connsiteY792" fmla="*/ 6225477 h 6858000"/>
              <a:gd name="connsiteX793" fmla="*/ 6945557 w 12192000"/>
              <a:gd name="connsiteY793" fmla="*/ 6207856 h 6858000"/>
              <a:gd name="connsiteX794" fmla="*/ 6945557 w 12192000"/>
              <a:gd name="connsiteY794" fmla="*/ 6204332 h 6858000"/>
              <a:gd name="connsiteX795" fmla="*/ 6910499 w 12192000"/>
              <a:gd name="connsiteY795" fmla="*/ 6165566 h 6858000"/>
              <a:gd name="connsiteX796" fmla="*/ 6917510 w 12192000"/>
              <a:gd name="connsiteY796" fmla="*/ 6147945 h 6858000"/>
              <a:gd name="connsiteX797" fmla="*/ 6970097 w 12192000"/>
              <a:gd name="connsiteY797" fmla="*/ 6147945 h 6858000"/>
              <a:gd name="connsiteX798" fmla="*/ 6970097 w 12192000"/>
              <a:gd name="connsiteY798" fmla="*/ 6144421 h 6858000"/>
              <a:gd name="connsiteX799" fmla="*/ 6977109 w 12192000"/>
              <a:gd name="connsiteY799" fmla="*/ 6123276 h 6858000"/>
              <a:gd name="connsiteX800" fmla="*/ 6931533 w 12192000"/>
              <a:gd name="connsiteY800" fmla="*/ 6095083 h 6858000"/>
              <a:gd name="connsiteX801" fmla="*/ 6935039 w 12192000"/>
              <a:gd name="connsiteY801" fmla="*/ 6073938 h 6858000"/>
              <a:gd name="connsiteX802" fmla="*/ 6984121 w 12192000"/>
              <a:gd name="connsiteY802" fmla="*/ 6059841 h 6858000"/>
              <a:gd name="connsiteX803" fmla="*/ 6987626 w 12192000"/>
              <a:gd name="connsiteY803" fmla="*/ 6049268 h 6858000"/>
              <a:gd name="connsiteX804" fmla="*/ 6984121 w 12192000"/>
              <a:gd name="connsiteY804" fmla="*/ 6038696 h 6858000"/>
              <a:gd name="connsiteX805" fmla="*/ 6984121 w 12192000"/>
              <a:gd name="connsiteY805" fmla="*/ 6035172 h 6858000"/>
              <a:gd name="connsiteX806" fmla="*/ 6935039 w 12192000"/>
              <a:gd name="connsiteY806" fmla="*/ 6021074 h 6858000"/>
              <a:gd name="connsiteX807" fmla="*/ 6931533 w 12192000"/>
              <a:gd name="connsiteY807" fmla="*/ 5999930 h 6858000"/>
              <a:gd name="connsiteX808" fmla="*/ 6977109 w 12192000"/>
              <a:gd name="connsiteY808" fmla="*/ 5975261 h 6858000"/>
              <a:gd name="connsiteX809" fmla="*/ 6977109 w 12192000"/>
              <a:gd name="connsiteY809" fmla="*/ 5971736 h 6858000"/>
              <a:gd name="connsiteX810" fmla="*/ 6970097 w 12192000"/>
              <a:gd name="connsiteY810" fmla="*/ 5950591 h 6858000"/>
              <a:gd name="connsiteX811" fmla="*/ 6917510 w 12192000"/>
              <a:gd name="connsiteY811" fmla="*/ 5950591 h 6858000"/>
              <a:gd name="connsiteX812" fmla="*/ 6910499 w 12192000"/>
              <a:gd name="connsiteY812" fmla="*/ 5929447 h 6858000"/>
              <a:gd name="connsiteX813" fmla="*/ 6945557 w 12192000"/>
              <a:gd name="connsiteY813" fmla="*/ 5890680 h 6858000"/>
              <a:gd name="connsiteX814" fmla="*/ 6935039 w 12192000"/>
              <a:gd name="connsiteY814" fmla="*/ 5873059 h 6858000"/>
              <a:gd name="connsiteX815" fmla="*/ 6935039 w 12192000"/>
              <a:gd name="connsiteY815" fmla="*/ 5869535 h 6858000"/>
              <a:gd name="connsiteX816" fmla="*/ 6882452 w 12192000"/>
              <a:gd name="connsiteY816" fmla="*/ 5883632 h 6858000"/>
              <a:gd name="connsiteX817" fmla="*/ 6868429 w 12192000"/>
              <a:gd name="connsiteY817" fmla="*/ 5866011 h 6858000"/>
              <a:gd name="connsiteX818" fmla="*/ 6896475 w 12192000"/>
              <a:gd name="connsiteY818" fmla="*/ 5820196 h 6858000"/>
              <a:gd name="connsiteX819" fmla="*/ 6878946 w 12192000"/>
              <a:gd name="connsiteY819" fmla="*/ 5802576 h 6858000"/>
              <a:gd name="connsiteX820" fmla="*/ 6833370 w 12192000"/>
              <a:gd name="connsiteY820" fmla="*/ 5830770 h 6858000"/>
              <a:gd name="connsiteX821" fmla="*/ 6815841 w 12192000"/>
              <a:gd name="connsiteY821" fmla="*/ 5816672 h 6858000"/>
              <a:gd name="connsiteX822" fmla="*/ 6829865 w 12192000"/>
              <a:gd name="connsiteY822" fmla="*/ 5763810 h 6858000"/>
              <a:gd name="connsiteX823" fmla="*/ 6808830 w 12192000"/>
              <a:gd name="connsiteY823" fmla="*/ 5753237 h 6858000"/>
              <a:gd name="connsiteX824" fmla="*/ 6770266 w 12192000"/>
              <a:gd name="connsiteY824" fmla="*/ 5788479 h 6858000"/>
              <a:gd name="connsiteX825" fmla="*/ 6749231 w 12192000"/>
              <a:gd name="connsiteY825" fmla="*/ 5781431 h 6858000"/>
              <a:gd name="connsiteX826" fmla="*/ 6752736 w 12192000"/>
              <a:gd name="connsiteY826" fmla="*/ 5753237 h 6858000"/>
              <a:gd name="connsiteX827" fmla="*/ 6749231 w 12192000"/>
              <a:gd name="connsiteY827" fmla="*/ 5728568 h 6858000"/>
              <a:gd name="connsiteX828" fmla="*/ 6749231 w 12192000"/>
              <a:gd name="connsiteY828" fmla="*/ 5725044 h 6858000"/>
              <a:gd name="connsiteX829" fmla="*/ 6728196 w 12192000"/>
              <a:gd name="connsiteY829" fmla="*/ 5721520 h 6858000"/>
              <a:gd name="connsiteX830" fmla="*/ 6724690 w 12192000"/>
              <a:gd name="connsiteY830" fmla="*/ 5721520 h 6858000"/>
              <a:gd name="connsiteX831" fmla="*/ 6700150 w 12192000"/>
              <a:gd name="connsiteY831" fmla="*/ 5767334 h 6858000"/>
              <a:gd name="connsiteX832" fmla="*/ 6675609 w 12192000"/>
              <a:gd name="connsiteY832" fmla="*/ 5763810 h 6858000"/>
              <a:gd name="connsiteX833" fmla="*/ 6661585 w 12192000"/>
              <a:gd name="connsiteY833" fmla="*/ 5710947 h 6858000"/>
              <a:gd name="connsiteX834" fmla="*/ 6640551 w 12192000"/>
              <a:gd name="connsiteY834" fmla="*/ 5710947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6948486" y="6345467"/>
                </a:moveTo>
                <a:lnTo>
                  <a:pt x="6954599" y="6345467"/>
                </a:lnTo>
                <a:cubicBezTo>
                  <a:pt x="6957225" y="6345467"/>
                  <a:pt x="6959024" y="6345659"/>
                  <a:pt x="6959994" y="6346042"/>
                </a:cubicBezTo>
                <a:cubicBezTo>
                  <a:pt x="6960965" y="6346425"/>
                  <a:pt x="6961724" y="6347006"/>
                  <a:pt x="6962272" y="6347785"/>
                </a:cubicBezTo>
                <a:cubicBezTo>
                  <a:pt x="6962819" y="6348565"/>
                  <a:pt x="6963092" y="6349448"/>
                  <a:pt x="6963092" y="6350432"/>
                </a:cubicBezTo>
                <a:cubicBezTo>
                  <a:pt x="6963092" y="6351964"/>
                  <a:pt x="6962524" y="6353194"/>
                  <a:pt x="6961389" y="6354124"/>
                </a:cubicBezTo>
                <a:cubicBezTo>
                  <a:pt x="6960254" y="6355055"/>
                  <a:pt x="6958127" y="6355519"/>
                  <a:pt x="6955010" y="6355519"/>
                </a:cubicBezTo>
                <a:lnTo>
                  <a:pt x="6948486" y="6355519"/>
                </a:lnTo>
                <a:close/>
                <a:moveTo>
                  <a:pt x="6943111" y="6340955"/>
                </a:moveTo>
                <a:lnTo>
                  <a:pt x="6943111" y="6374269"/>
                </a:lnTo>
                <a:lnTo>
                  <a:pt x="6948486" y="6374269"/>
                </a:lnTo>
                <a:lnTo>
                  <a:pt x="6948486" y="6360115"/>
                </a:lnTo>
                <a:lnTo>
                  <a:pt x="6951645" y="6360115"/>
                </a:lnTo>
                <a:cubicBezTo>
                  <a:pt x="6953533" y="6360115"/>
                  <a:pt x="6954969" y="6360497"/>
                  <a:pt x="6955953" y="6361263"/>
                </a:cubicBezTo>
                <a:cubicBezTo>
                  <a:pt x="6957375" y="6362302"/>
                  <a:pt x="6959249" y="6364887"/>
                  <a:pt x="6961574" y="6369017"/>
                </a:cubicBezTo>
                <a:lnTo>
                  <a:pt x="6964528" y="6374269"/>
                </a:lnTo>
                <a:lnTo>
                  <a:pt x="6971092" y="6374269"/>
                </a:lnTo>
                <a:lnTo>
                  <a:pt x="6967031" y="6367745"/>
                </a:lnTo>
                <a:cubicBezTo>
                  <a:pt x="6965088" y="6364654"/>
                  <a:pt x="6963447" y="6362453"/>
                  <a:pt x="6962108" y="6361140"/>
                </a:cubicBezTo>
                <a:cubicBezTo>
                  <a:pt x="6961396" y="6360457"/>
                  <a:pt x="6960452" y="6359868"/>
                  <a:pt x="6959277" y="6359376"/>
                </a:cubicBezTo>
                <a:cubicBezTo>
                  <a:pt x="6962148" y="6359157"/>
                  <a:pt x="6964453" y="6358145"/>
                  <a:pt x="6966190" y="6356340"/>
                </a:cubicBezTo>
                <a:cubicBezTo>
                  <a:pt x="6967926" y="6354535"/>
                  <a:pt x="6968795" y="6352415"/>
                  <a:pt x="6968795" y="6349981"/>
                </a:cubicBezTo>
                <a:cubicBezTo>
                  <a:pt x="6968795" y="6348258"/>
                  <a:pt x="6968275" y="6346630"/>
                  <a:pt x="6967236" y="6345098"/>
                </a:cubicBezTo>
                <a:cubicBezTo>
                  <a:pt x="6966196" y="6343566"/>
                  <a:pt x="6964802" y="6342493"/>
                  <a:pt x="6963051" y="6341878"/>
                </a:cubicBezTo>
                <a:cubicBezTo>
                  <a:pt x="6961300" y="6341262"/>
                  <a:pt x="6958469" y="6340955"/>
                  <a:pt x="6954558" y="6340955"/>
                </a:cubicBezTo>
                <a:close/>
                <a:moveTo>
                  <a:pt x="5903900" y="6338384"/>
                </a:moveTo>
                <a:cubicBezTo>
                  <a:pt x="5903900" y="6338384"/>
                  <a:pt x="5903900" y="6338384"/>
                  <a:pt x="5907414" y="6338384"/>
                </a:cubicBezTo>
                <a:lnTo>
                  <a:pt x="5907414" y="6341925"/>
                </a:lnTo>
                <a:cubicBezTo>
                  <a:pt x="5907414" y="6352552"/>
                  <a:pt x="5907414" y="6377347"/>
                  <a:pt x="5879303" y="6377347"/>
                </a:cubicBezTo>
                <a:cubicBezTo>
                  <a:pt x="5868761" y="6377347"/>
                  <a:pt x="5861734" y="6373805"/>
                  <a:pt x="5861734" y="6359637"/>
                </a:cubicBezTo>
                <a:cubicBezTo>
                  <a:pt x="5861734" y="6338384"/>
                  <a:pt x="5886331" y="6338384"/>
                  <a:pt x="5903900" y="6338384"/>
                </a:cubicBezTo>
                <a:close/>
                <a:moveTo>
                  <a:pt x="6956692" y="6331313"/>
                </a:moveTo>
                <a:cubicBezTo>
                  <a:pt x="6961013" y="6331313"/>
                  <a:pt x="6965239" y="6332428"/>
                  <a:pt x="6969369" y="6334657"/>
                </a:cubicBezTo>
                <a:cubicBezTo>
                  <a:pt x="6973499" y="6336886"/>
                  <a:pt x="6976720" y="6340073"/>
                  <a:pt x="6979032" y="6344216"/>
                </a:cubicBezTo>
                <a:cubicBezTo>
                  <a:pt x="6981342" y="6348360"/>
                  <a:pt x="6982498" y="6352675"/>
                  <a:pt x="6982498" y="6357160"/>
                </a:cubicBezTo>
                <a:cubicBezTo>
                  <a:pt x="6982498" y="6361619"/>
                  <a:pt x="6981363" y="6365893"/>
                  <a:pt x="6979093" y="6369981"/>
                </a:cubicBezTo>
                <a:cubicBezTo>
                  <a:pt x="6976823" y="6374071"/>
                  <a:pt x="6973636" y="6377257"/>
                  <a:pt x="6969533" y="6379541"/>
                </a:cubicBezTo>
                <a:cubicBezTo>
                  <a:pt x="6965430" y="6381825"/>
                  <a:pt x="6961151" y="6382967"/>
                  <a:pt x="6956692" y="6382967"/>
                </a:cubicBezTo>
                <a:cubicBezTo>
                  <a:pt x="6952234" y="6382967"/>
                  <a:pt x="6947953" y="6381825"/>
                  <a:pt x="6943850" y="6379541"/>
                </a:cubicBezTo>
                <a:cubicBezTo>
                  <a:pt x="6939748" y="6377257"/>
                  <a:pt x="6936554" y="6374071"/>
                  <a:pt x="6934270" y="6369981"/>
                </a:cubicBezTo>
                <a:cubicBezTo>
                  <a:pt x="6931986" y="6365893"/>
                  <a:pt x="6930844" y="6361619"/>
                  <a:pt x="6930844" y="6357160"/>
                </a:cubicBezTo>
                <a:cubicBezTo>
                  <a:pt x="6930844" y="6352675"/>
                  <a:pt x="6932006" y="6348360"/>
                  <a:pt x="6934332" y="6344216"/>
                </a:cubicBezTo>
                <a:cubicBezTo>
                  <a:pt x="6936657" y="6340073"/>
                  <a:pt x="6939877" y="6336886"/>
                  <a:pt x="6943994" y="6334657"/>
                </a:cubicBezTo>
                <a:cubicBezTo>
                  <a:pt x="6948110" y="6332428"/>
                  <a:pt x="6952343" y="6331313"/>
                  <a:pt x="6956692" y="6331313"/>
                </a:cubicBezTo>
                <a:close/>
                <a:moveTo>
                  <a:pt x="6956692" y="6326185"/>
                </a:moveTo>
                <a:cubicBezTo>
                  <a:pt x="6951495" y="6326185"/>
                  <a:pt x="6946421" y="6327518"/>
                  <a:pt x="6941471" y="6330185"/>
                </a:cubicBezTo>
                <a:cubicBezTo>
                  <a:pt x="6936520" y="6332851"/>
                  <a:pt x="6932656" y="6336667"/>
                  <a:pt x="6929880" y="6341632"/>
                </a:cubicBezTo>
                <a:cubicBezTo>
                  <a:pt x="6927104" y="6346595"/>
                  <a:pt x="6925716" y="6351772"/>
                  <a:pt x="6925716" y="6357160"/>
                </a:cubicBezTo>
                <a:cubicBezTo>
                  <a:pt x="6925716" y="6362494"/>
                  <a:pt x="6927083" y="6367623"/>
                  <a:pt x="6929819" y="6372546"/>
                </a:cubicBezTo>
                <a:cubicBezTo>
                  <a:pt x="6932554" y="6377469"/>
                  <a:pt x="6936376" y="6381292"/>
                  <a:pt x="6941286" y="6384013"/>
                </a:cubicBezTo>
                <a:cubicBezTo>
                  <a:pt x="6946196" y="6386734"/>
                  <a:pt x="6951331" y="6388095"/>
                  <a:pt x="6956692" y="6388095"/>
                </a:cubicBezTo>
                <a:cubicBezTo>
                  <a:pt x="6962053" y="6388095"/>
                  <a:pt x="6967187" y="6386734"/>
                  <a:pt x="6972098" y="6384013"/>
                </a:cubicBezTo>
                <a:cubicBezTo>
                  <a:pt x="6977007" y="6381292"/>
                  <a:pt x="6980823" y="6377469"/>
                  <a:pt x="6983544" y="6372546"/>
                </a:cubicBezTo>
                <a:cubicBezTo>
                  <a:pt x="6986265" y="6367623"/>
                  <a:pt x="6987626" y="6362494"/>
                  <a:pt x="6987626" y="6357160"/>
                </a:cubicBezTo>
                <a:cubicBezTo>
                  <a:pt x="6987626" y="6351772"/>
                  <a:pt x="6986245" y="6346595"/>
                  <a:pt x="6983483" y="6341632"/>
                </a:cubicBezTo>
                <a:cubicBezTo>
                  <a:pt x="6980720" y="6336667"/>
                  <a:pt x="6976863" y="6332851"/>
                  <a:pt x="6971912" y="6330185"/>
                </a:cubicBezTo>
                <a:cubicBezTo>
                  <a:pt x="6966962" y="6327518"/>
                  <a:pt x="6961889" y="6326185"/>
                  <a:pt x="6956692" y="6326185"/>
                </a:cubicBezTo>
                <a:close/>
                <a:moveTo>
                  <a:pt x="6093496" y="6296733"/>
                </a:moveTo>
                <a:cubicBezTo>
                  <a:pt x="6110934" y="6296733"/>
                  <a:pt x="6125070" y="6314779"/>
                  <a:pt x="6125070" y="6337040"/>
                </a:cubicBezTo>
                <a:cubicBezTo>
                  <a:pt x="6125070" y="6359301"/>
                  <a:pt x="6110934" y="6377346"/>
                  <a:pt x="6093496" y="6377346"/>
                </a:cubicBezTo>
                <a:cubicBezTo>
                  <a:pt x="6076059" y="6377346"/>
                  <a:pt x="6061922" y="6359301"/>
                  <a:pt x="6061922" y="6337040"/>
                </a:cubicBezTo>
                <a:cubicBezTo>
                  <a:pt x="6061922" y="6314779"/>
                  <a:pt x="6076059" y="6296733"/>
                  <a:pt x="6093496" y="6296733"/>
                </a:cubicBezTo>
                <a:close/>
                <a:moveTo>
                  <a:pt x="5783809" y="6296733"/>
                </a:moveTo>
                <a:cubicBezTo>
                  <a:pt x="5799391" y="6296733"/>
                  <a:pt x="5812024" y="6314779"/>
                  <a:pt x="5812024" y="6337040"/>
                </a:cubicBezTo>
                <a:cubicBezTo>
                  <a:pt x="5812024" y="6359301"/>
                  <a:pt x="5799391" y="6377346"/>
                  <a:pt x="5783809" y="6377346"/>
                </a:cubicBezTo>
                <a:cubicBezTo>
                  <a:pt x="5768226" y="6377346"/>
                  <a:pt x="5755594" y="6359301"/>
                  <a:pt x="5755594" y="6337040"/>
                </a:cubicBezTo>
                <a:cubicBezTo>
                  <a:pt x="5755594" y="6314779"/>
                  <a:pt x="5768226" y="6296733"/>
                  <a:pt x="5783809" y="6296733"/>
                </a:cubicBezTo>
                <a:close/>
                <a:moveTo>
                  <a:pt x="5471433" y="6296733"/>
                </a:moveTo>
                <a:cubicBezTo>
                  <a:pt x="5488871" y="6296733"/>
                  <a:pt x="5503007" y="6314779"/>
                  <a:pt x="5503007" y="6337040"/>
                </a:cubicBezTo>
                <a:cubicBezTo>
                  <a:pt x="5503007" y="6359301"/>
                  <a:pt x="5488871" y="6377346"/>
                  <a:pt x="5471433" y="6377346"/>
                </a:cubicBezTo>
                <a:cubicBezTo>
                  <a:pt x="5453996" y="6377346"/>
                  <a:pt x="5439860" y="6359301"/>
                  <a:pt x="5439860" y="6337040"/>
                </a:cubicBezTo>
                <a:cubicBezTo>
                  <a:pt x="5439860" y="6314779"/>
                  <a:pt x="5453996" y="6296733"/>
                  <a:pt x="5471433" y="6296733"/>
                </a:cubicBezTo>
                <a:close/>
                <a:moveTo>
                  <a:pt x="6016373" y="6291486"/>
                </a:moveTo>
                <a:lnTo>
                  <a:pt x="6016373" y="6387446"/>
                </a:lnTo>
                <a:lnTo>
                  <a:pt x="6028662" y="6387446"/>
                </a:lnTo>
                <a:lnTo>
                  <a:pt x="6028662" y="6291486"/>
                </a:lnTo>
                <a:close/>
                <a:moveTo>
                  <a:pt x="6160001" y="6290016"/>
                </a:moveTo>
                <a:cubicBezTo>
                  <a:pt x="6160001" y="6296982"/>
                  <a:pt x="6160001" y="6307432"/>
                  <a:pt x="6160001" y="6314399"/>
                </a:cubicBezTo>
                <a:lnTo>
                  <a:pt x="6160001" y="6384064"/>
                </a:lnTo>
                <a:cubicBezTo>
                  <a:pt x="6160001" y="6384064"/>
                  <a:pt x="6160001" y="6384064"/>
                  <a:pt x="6173820" y="6384064"/>
                </a:cubicBezTo>
                <a:cubicBezTo>
                  <a:pt x="6173820" y="6384064"/>
                  <a:pt x="6173820" y="6384064"/>
                  <a:pt x="6173820" y="6331815"/>
                </a:cubicBezTo>
                <a:cubicBezTo>
                  <a:pt x="6173820" y="6317882"/>
                  <a:pt x="6180730" y="6296982"/>
                  <a:pt x="6201459" y="6296982"/>
                </a:cubicBezTo>
                <a:cubicBezTo>
                  <a:pt x="6215278" y="6296982"/>
                  <a:pt x="6222188" y="6310915"/>
                  <a:pt x="6222188" y="6328332"/>
                </a:cubicBezTo>
                <a:cubicBezTo>
                  <a:pt x="6222188" y="6328332"/>
                  <a:pt x="6222188" y="6328332"/>
                  <a:pt x="6222188" y="6384064"/>
                </a:cubicBezTo>
                <a:cubicBezTo>
                  <a:pt x="6222188" y="6384064"/>
                  <a:pt x="6222188" y="6384064"/>
                  <a:pt x="6232552" y="6384064"/>
                </a:cubicBezTo>
                <a:cubicBezTo>
                  <a:pt x="6232552" y="6384064"/>
                  <a:pt x="6232552" y="6384064"/>
                  <a:pt x="6232552" y="6324848"/>
                </a:cubicBezTo>
                <a:cubicBezTo>
                  <a:pt x="6232552" y="6303949"/>
                  <a:pt x="6225643" y="6290016"/>
                  <a:pt x="6201459" y="6290016"/>
                </a:cubicBezTo>
                <a:cubicBezTo>
                  <a:pt x="6184184" y="6290016"/>
                  <a:pt x="6177275" y="6300465"/>
                  <a:pt x="6170366" y="6307432"/>
                </a:cubicBezTo>
                <a:cubicBezTo>
                  <a:pt x="6170366" y="6307432"/>
                  <a:pt x="6170366" y="6307432"/>
                  <a:pt x="6170366" y="6290016"/>
                </a:cubicBezTo>
                <a:cubicBezTo>
                  <a:pt x="6170366" y="6290016"/>
                  <a:pt x="6170366" y="6290016"/>
                  <a:pt x="6160001" y="6290016"/>
                </a:cubicBezTo>
                <a:close/>
                <a:moveTo>
                  <a:pt x="6090808" y="6290016"/>
                </a:moveTo>
                <a:cubicBezTo>
                  <a:pt x="6066692" y="6290016"/>
                  <a:pt x="6047143" y="6311971"/>
                  <a:pt x="6047143" y="6339056"/>
                </a:cubicBezTo>
                <a:cubicBezTo>
                  <a:pt x="6047143" y="6366140"/>
                  <a:pt x="6066692" y="6388095"/>
                  <a:pt x="6090808" y="6388095"/>
                </a:cubicBezTo>
                <a:cubicBezTo>
                  <a:pt x="6114924" y="6388095"/>
                  <a:pt x="6134474" y="6366140"/>
                  <a:pt x="6134474" y="6339056"/>
                </a:cubicBezTo>
                <a:cubicBezTo>
                  <a:pt x="6134474" y="6311971"/>
                  <a:pt x="6114924" y="6290016"/>
                  <a:pt x="6090808" y="6290016"/>
                </a:cubicBezTo>
                <a:close/>
                <a:moveTo>
                  <a:pt x="5885663" y="6290016"/>
                </a:moveTo>
                <a:cubicBezTo>
                  <a:pt x="5878625" y="6290016"/>
                  <a:pt x="5864549" y="6290016"/>
                  <a:pt x="5857511" y="6293519"/>
                </a:cubicBezTo>
                <a:cubicBezTo>
                  <a:pt x="5857511" y="6293519"/>
                  <a:pt x="5857511" y="6293519"/>
                  <a:pt x="5857511" y="6307530"/>
                </a:cubicBezTo>
                <a:cubicBezTo>
                  <a:pt x="5868068" y="6300525"/>
                  <a:pt x="5875106" y="6297022"/>
                  <a:pt x="5885663" y="6297022"/>
                </a:cubicBezTo>
                <a:cubicBezTo>
                  <a:pt x="5903256" y="6297022"/>
                  <a:pt x="5906775" y="6307530"/>
                  <a:pt x="5906775" y="6321542"/>
                </a:cubicBezTo>
                <a:cubicBezTo>
                  <a:pt x="5906775" y="6321542"/>
                  <a:pt x="5906775" y="6321542"/>
                  <a:pt x="5906775" y="6328547"/>
                </a:cubicBezTo>
                <a:cubicBezTo>
                  <a:pt x="5882144" y="6328547"/>
                  <a:pt x="5846955" y="6328547"/>
                  <a:pt x="5846955" y="6360072"/>
                </a:cubicBezTo>
                <a:cubicBezTo>
                  <a:pt x="5846955" y="6370581"/>
                  <a:pt x="5850474" y="6388095"/>
                  <a:pt x="5878625" y="6388095"/>
                </a:cubicBezTo>
                <a:cubicBezTo>
                  <a:pt x="5889181" y="6388095"/>
                  <a:pt x="5903256" y="6381089"/>
                  <a:pt x="5906775" y="6370581"/>
                </a:cubicBezTo>
                <a:cubicBezTo>
                  <a:pt x="5906775" y="6370581"/>
                  <a:pt x="5906775" y="6370581"/>
                  <a:pt x="5910294" y="6370581"/>
                </a:cubicBezTo>
                <a:lnTo>
                  <a:pt x="5910294" y="6384592"/>
                </a:lnTo>
                <a:cubicBezTo>
                  <a:pt x="5910294" y="6384592"/>
                  <a:pt x="5910294" y="6384592"/>
                  <a:pt x="5920851" y="6384592"/>
                </a:cubicBezTo>
                <a:cubicBezTo>
                  <a:pt x="5920851" y="6381089"/>
                  <a:pt x="5920851" y="6374084"/>
                  <a:pt x="5920851" y="6367078"/>
                </a:cubicBezTo>
                <a:cubicBezTo>
                  <a:pt x="5920851" y="6367078"/>
                  <a:pt x="5920851" y="6367078"/>
                  <a:pt x="5920851" y="6325045"/>
                </a:cubicBezTo>
                <a:cubicBezTo>
                  <a:pt x="5920851" y="6300525"/>
                  <a:pt x="5910294" y="6290016"/>
                  <a:pt x="5885663" y="6290016"/>
                </a:cubicBezTo>
                <a:close/>
                <a:moveTo>
                  <a:pt x="5644079" y="6290016"/>
                </a:moveTo>
                <a:cubicBezTo>
                  <a:pt x="5644079" y="6296982"/>
                  <a:pt x="5644079" y="6307432"/>
                  <a:pt x="5644079" y="6314399"/>
                </a:cubicBezTo>
                <a:lnTo>
                  <a:pt x="5644079" y="6384064"/>
                </a:lnTo>
                <a:cubicBezTo>
                  <a:pt x="5644079" y="6384064"/>
                  <a:pt x="5644079" y="6384064"/>
                  <a:pt x="5658155" y="6384064"/>
                </a:cubicBezTo>
                <a:cubicBezTo>
                  <a:pt x="5658155" y="6384064"/>
                  <a:pt x="5658155" y="6384064"/>
                  <a:pt x="5658155" y="6331815"/>
                </a:cubicBezTo>
                <a:cubicBezTo>
                  <a:pt x="5658155" y="6317882"/>
                  <a:pt x="5665192" y="6296982"/>
                  <a:pt x="5686305" y="6296982"/>
                </a:cubicBezTo>
                <a:cubicBezTo>
                  <a:pt x="5700381" y="6296982"/>
                  <a:pt x="5707418" y="6310915"/>
                  <a:pt x="5707418" y="6328332"/>
                </a:cubicBezTo>
                <a:cubicBezTo>
                  <a:pt x="5707418" y="6328332"/>
                  <a:pt x="5707418" y="6328332"/>
                  <a:pt x="5707418" y="6384064"/>
                </a:cubicBezTo>
                <a:cubicBezTo>
                  <a:pt x="5707418" y="6384064"/>
                  <a:pt x="5707418" y="6384064"/>
                  <a:pt x="5717975" y="6384064"/>
                </a:cubicBezTo>
                <a:cubicBezTo>
                  <a:pt x="5717975" y="6384064"/>
                  <a:pt x="5717975" y="6384064"/>
                  <a:pt x="5717975" y="6324848"/>
                </a:cubicBezTo>
                <a:cubicBezTo>
                  <a:pt x="5717975" y="6303949"/>
                  <a:pt x="5710937" y="6290016"/>
                  <a:pt x="5686305" y="6290016"/>
                </a:cubicBezTo>
                <a:cubicBezTo>
                  <a:pt x="5668711" y="6290016"/>
                  <a:pt x="5661674" y="6300465"/>
                  <a:pt x="5654636" y="6307432"/>
                </a:cubicBezTo>
                <a:cubicBezTo>
                  <a:pt x="5654636" y="6307432"/>
                  <a:pt x="5654636" y="6307432"/>
                  <a:pt x="5654636" y="6290016"/>
                </a:cubicBezTo>
                <a:cubicBezTo>
                  <a:pt x="5654636" y="6290016"/>
                  <a:pt x="5654636" y="6290016"/>
                  <a:pt x="5644079" y="6290016"/>
                </a:cubicBezTo>
                <a:close/>
                <a:moveTo>
                  <a:pt x="5541970" y="6290016"/>
                </a:moveTo>
                <a:cubicBezTo>
                  <a:pt x="5541970" y="6290016"/>
                  <a:pt x="5541970" y="6290016"/>
                  <a:pt x="5541970" y="6353066"/>
                </a:cubicBezTo>
                <a:cubicBezTo>
                  <a:pt x="5541970" y="6374084"/>
                  <a:pt x="5549007" y="6388095"/>
                  <a:pt x="5573640" y="6388095"/>
                </a:cubicBezTo>
                <a:cubicBezTo>
                  <a:pt x="5591234" y="6388095"/>
                  <a:pt x="5598271" y="6377586"/>
                  <a:pt x="5605309" y="6370581"/>
                </a:cubicBezTo>
                <a:cubicBezTo>
                  <a:pt x="5605309" y="6370581"/>
                  <a:pt x="5605309" y="6370581"/>
                  <a:pt x="5605309" y="6384592"/>
                </a:cubicBezTo>
                <a:cubicBezTo>
                  <a:pt x="5605309" y="6384592"/>
                  <a:pt x="5605309" y="6384592"/>
                  <a:pt x="5615865" y="6384592"/>
                </a:cubicBezTo>
                <a:cubicBezTo>
                  <a:pt x="5615865" y="6377586"/>
                  <a:pt x="5615865" y="6370581"/>
                  <a:pt x="5615865" y="6363575"/>
                </a:cubicBezTo>
                <a:lnTo>
                  <a:pt x="5615865" y="6290016"/>
                </a:lnTo>
                <a:cubicBezTo>
                  <a:pt x="5615865" y="6290016"/>
                  <a:pt x="5615865" y="6290016"/>
                  <a:pt x="5601790" y="6290016"/>
                </a:cubicBezTo>
                <a:cubicBezTo>
                  <a:pt x="5601790" y="6290016"/>
                  <a:pt x="5601790" y="6290016"/>
                  <a:pt x="5601790" y="6342558"/>
                </a:cubicBezTo>
                <a:cubicBezTo>
                  <a:pt x="5601790" y="6360072"/>
                  <a:pt x="5594752" y="6377586"/>
                  <a:pt x="5573640" y="6377586"/>
                </a:cubicBezTo>
                <a:cubicBezTo>
                  <a:pt x="5559564" y="6377586"/>
                  <a:pt x="5552527" y="6367078"/>
                  <a:pt x="5552527" y="6349564"/>
                </a:cubicBezTo>
                <a:cubicBezTo>
                  <a:pt x="5552527" y="6349564"/>
                  <a:pt x="5552527" y="6349564"/>
                  <a:pt x="5552527" y="6290016"/>
                </a:cubicBezTo>
                <a:cubicBezTo>
                  <a:pt x="5552527" y="6290016"/>
                  <a:pt x="5552527" y="6290016"/>
                  <a:pt x="5541970" y="6290016"/>
                </a:cubicBezTo>
                <a:close/>
                <a:moveTo>
                  <a:pt x="5473449" y="6290016"/>
                </a:moveTo>
                <a:cubicBezTo>
                  <a:pt x="5448962" y="6290016"/>
                  <a:pt x="5429111" y="6311971"/>
                  <a:pt x="5429111" y="6339056"/>
                </a:cubicBezTo>
                <a:cubicBezTo>
                  <a:pt x="5429111" y="6366140"/>
                  <a:pt x="5448962" y="6388095"/>
                  <a:pt x="5473449" y="6388095"/>
                </a:cubicBezTo>
                <a:cubicBezTo>
                  <a:pt x="5497935" y="6388095"/>
                  <a:pt x="5517786" y="6366140"/>
                  <a:pt x="5517786" y="6339056"/>
                </a:cubicBezTo>
                <a:cubicBezTo>
                  <a:pt x="5517786" y="6311971"/>
                  <a:pt x="5497935" y="6290016"/>
                  <a:pt x="5473449" y="6290016"/>
                </a:cubicBezTo>
                <a:close/>
                <a:moveTo>
                  <a:pt x="6657114" y="6275237"/>
                </a:moveTo>
                <a:lnTo>
                  <a:pt x="6661144" y="6285986"/>
                </a:lnTo>
                <a:lnTo>
                  <a:pt x="6665175" y="6292704"/>
                </a:lnTo>
                <a:lnTo>
                  <a:pt x="6650396" y="6292704"/>
                </a:lnTo>
                <a:lnTo>
                  <a:pt x="6654427" y="6285986"/>
                </a:lnTo>
                <a:close/>
                <a:moveTo>
                  <a:pt x="6661257" y="6264489"/>
                </a:moveTo>
                <a:cubicBezTo>
                  <a:pt x="6661257" y="6264489"/>
                  <a:pt x="6661257" y="6264489"/>
                  <a:pt x="6650844" y="6268003"/>
                </a:cubicBezTo>
                <a:cubicBezTo>
                  <a:pt x="6650844" y="6268003"/>
                  <a:pt x="6650844" y="6268003"/>
                  <a:pt x="6647373" y="6285573"/>
                </a:cubicBezTo>
                <a:cubicBezTo>
                  <a:pt x="6647373" y="6285573"/>
                  <a:pt x="6647373" y="6285573"/>
                  <a:pt x="6636960" y="6306655"/>
                </a:cubicBezTo>
                <a:cubicBezTo>
                  <a:pt x="6640431" y="6306655"/>
                  <a:pt x="6643902" y="6306655"/>
                  <a:pt x="6647373" y="6310169"/>
                </a:cubicBezTo>
                <a:cubicBezTo>
                  <a:pt x="6647373" y="6310169"/>
                  <a:pt x="6647373" y="6310169"/>
                  <a:pt x="6647373" y="6299628"/>
                </a:cubicBezTo>
                <a:cubicBezTo>
                  <a:pt x="6647373" y="6299628"/>
                  <a:pt x="6647373" y="6299628"/>
                  <a:pt x="6668198" y="6299628"/>
                </a:cubicBezTo>
                <a:cubicBezTo>
                  <a:pt x="6668198" y="6299628"/>
                  <a:pt x="6668198" y="6299628"/>
                  <a:pt x="6668198" y="6306655"/>
                </a:cubicBezTo>
                <a:cubicBezTo>
                  <a:pt x="6671669" y="6306655"/>
                  <a:pt x="6675140" y="6306655"/>
                  <a:pt x="6678611" y="6306655"/>
                </a:cubicBezTo>
                <a:cubicBezTo>
                  <a:pt x="6678611" y="6306655"/>
                  <a:pt x="6678611" y="6306655"/>
                  <a:pt x="6668198" y="6285573"/>
                </a:cubicBezTo>
                <a:lnTo>
                  <a:pt x="6661257" y="6268003"/>
                </a:lnTo>
                <a:cubicBezTo>
                  <a:pt x="6661257" y="6268003"/>
                  <a:pt x="6661257" y="6268003"/>
                  <a:pt x="6661257" y="6264489"/>
                </a:cubicBezTo>
                <a:close/>
                <a:moveTo>
                  <a:pt x="5966262" y="6264488"/>
                </a:moveTo>
                <a:cubicBezTo>
                  <a:pt x="5966262" y="6264488"/>
                  <a:pt x="5966262" y="6264488"/>
                  <a:pt x="5955783" y="6268020"/>
                </a:cubicBezTo>
                <a:cubicBezTo>
                  <a:pt x="5955783" y="6268020"/>
                  <a:pt x="5955783" y="6268020"/>
                  <a:pt x="5955783" y="6289209"/>
                </a:cubicBezTo>
                <a:cubicBezTo>
                  <a:pt x="5955783" y="6289209"/>
                  <a:pt x="5955783" y="6289209"/>
                  <a:pt x="5938316" y="6289209"/>
                </a:cubicBezTo>
                <a:cubicBezTo>
                  <a:pt x="5938316" y="6289209"/>
                  <a:pt x="5938316" y="6289209"/>
                  <a:pt x="5938316" y="6299804"/>
                </a:cubicBezTo>
                <a:cubicBezTo>
                  <a:pt x="5938316" y="6299804"/>
                  <a:pt x="5938316" y="6299804"/>
                  <a:pt x="5955783" y="6299804"/>
                </a:cubicBezTo>
                <a:cubicBezTo>
                  <a:pt x="5955783" y="6299804"/>
                  <a:pt x="5955783" y="6299804"/>
                  <a:pt x="5955783" y="6356310"/>
                </a:cubicBezTo>
                <a:cubicBezTo>
                  <a:pt x="5955783" y="6373968"/>
                  <a:pt x="5955783" y="6388094"/>
                  <a:pt x="5976742" y="6388094"/>
                </a:cubicBezTo>
                <a:cubicBezTo>
                  <a:pt x="5983728" y="6388094"/>
                  <a:pt x="5987221" y="6388094"/>
                  <a:pt x="5990715" y="6384563"/>
                </a:cubicBezTo>
                <a:cubicBezTo>
                  <a:pt x="5990715" y="6384563"/>
                  <a:pt x="5990715" y="6384563"/>
                  <a:pt x="5990715" y="6373968"/>
                </a:cubicBezTo>
                <a:cubicBezTo>
                  <a:pt x="5987221" y="6377499"/>
                  <a:pt x="5983728" y="6377499"/>
                  <a:pt x="5980235" y="6377499"/>
                </a:cubicBezTo>
                <a:cubicBezTo>
                  <a:pt x="5969755" y="6377499"/>
                  <a:pt x="5966262" y="6370437"/>
                  <a:pt x="5966262" y="6363373"/>
                </a:cubicBezTo>
                <a:cubicBezTo>
                  <a:pt x="5966262" y="6363373"/>
                  <a:pt x="5966262" y="6363373"/>
                  <a:pt x="5966262" y="6299804"/>
                </a:cubicBezTo>
                <a:cubicBezTo>
                  <a:pt x="5966262" y="6299804"/>
                  <a:pt x="5966262" y="6299804"/>
                  <a:pt x="5987221" y="6299804"/>
                </a:cubicBezTo>
                <a:lnTo>
                  <a:pt x="5987221" y="6289209"/>
                </a:lnTo>
                <a:cubicBezTo>
                  <a:pt x="5987221" y="6289209"/>
                  <a:pt x="5987221" y="6289209"/>
                  <a:pt x="5966262" y="6289209"/>
                </a:cubicBezTo>
                <a:cubicBezTo>
                  <a:pt x="5966262" y="6289209"/>
                  <a:pt x="5966262" y="6289209"/>
                  <a:pt x="5966262" y="6264488"/>
                </a:cubicBezTo>
                <a:close/>
                <a:moveTo>
                  <a:pt x="6601692" y="6261802"/>
                </a:moveTo>
                <a:cubicBezTo>
                  <a:pt x="6591280" y="6303968"/>
                  <a:pt x="6591280" y="6303968"/>
                  <a:pt x="6591280" y="6303968"/>
                </a:cubicBezTo>
                <a:cubicBezTo>
                  <a:pt x="6594751" y="6303968"/>
                  <a:pt x="6598221" y="6303968"/>
                  <a:pt x="6601692" y="6303968"/>
                </a:cubicBezTo>
                <a:cubicBezTo>
                  <a:pt x="6605163" y="6279372"/>
                  <a:pt x="6605163" y="6279372"/>
                  <a:pt x="6605163" y="6279372"/>
                </a:cubicBezTo>
                <a:cubicBezTo>
                  <a:pt x="6619047" y="6307482"/>
                  <a:pt x="6619047" y="6307482"/>
                  <a:pt x="6619047" y="6307482"/>
                </a:cubicBezTo>
                <a:cubicBezTo>
                  <a:pt x="6622518" y="6307482"/>
                  <a:pt x="6625989" y="6307482"/>
                  <a:pt x="6625989" y="6307482"/>
                </a:cubicBezTo>
                <a:cubicBezTo>
                  <a:pt x="6632930" y="6265316"/>
                  <a:pt x="6632930" y="6265316"/>
                  <a:pt x="6632930" y="6265316"/>
                </a:cubicBezTo>
                <a:cubicBezTo>
                  <a:pt x="6629459" y="6265316"/>
                  <a:pt x="6625989" y="6265316"/>
                  <a:pt x="6625989" y="6265316"/>
                </a:cubicBezTo>
                <a:cubicBezTo>
                  <a:pt x="6622518" y="6293427"/>
                  <a:pt x="6622518" y="6293427"/>
                  <a:pt x="6622518" y="6293427"/>
                </a:cubicBezTo>
                <a:cubicBezTo>
                  <a:pt x="6608635" y="6261802"/>
                  <a:pt x="6608635" y="6261802"/>
                  <a:pt x="6608635" y="6261802"/>
                </a:cubicBezTo>
                <a:cubicBezTo>
                  <a:pt x="6605163" y="6261802"/>
                  <a:pt x="6605163" y="6261802"/>
                  <a:pt x="6601692" y="6261802"/>
                </a:cubicBezTo>
                <a:close/>
                <a:moveTo>
                  <a:pt x="6710855" y="6257772"/>
                </a:moveTo>
                <a:cubicBezTo>
                  <a:pt x="6696882" y="6261323"/>
                  <a:pt x="6686403" y="6264873"/>
                  <a:pt x="6675923" y="6264873"/>
                </a:cubicBezTo>
                <a:cubicBezTo>
                  <a:pt x="6675923" y="6271975"/>
                  <a:pt x="6675923" y="6271975"/>
                  <a:pt x="6675923" y="6271975"/>
                </a:cubicBezTo>
                <a:cubicBezTo>
                  <a:pt x="6682909" y="6271975"/>
                  <a:pt x="6686403" y="6271975"/>
                  <a:pt x="6689896" y="6271975"/>
                </a:cubicBezTo>
                <a:cubicBezTo>
                  <a:pt x="6696882" y="6307483"/>
                  <a:pt x="6696882" y="6307483"/>
                  <a:pt x="6696882" y="6307483"/>
                </a:cubicBezTo>
                <a:cubicBezTo>
                  <a:pt x="6703869" y="6303932"/>
                  <a:pt x="6703869" y="6303932"/>
                  <a:pt x="6703869" y="6303932"/>
                </a:cubicBezTo>
                <a:cubicBezTo>
                  <a:pt x="6696882" y="6268424"/>
                  <a:pt x="6696882" y="6268424"/>
                  <a:pt x="6696882" y="6268424"/>
                </a:cubicBezTo>
                <a:cubicBezTo>
                  <a:pt x="6703869" y="6268424"/>
                  <a:pt x="6707362" y="6268424"/>
                  <a:pt x="6710855" y="6264873"/>
                </a:cubicBezTo>
                <a:close/>
                <a:moveTo>
                  <a:pt x="6566559" y="6257772"/>
                </a:moveTo>
                <a:cubicBezTo>
                  <a:pt x="6566559" y="6257772"/>
                  <a:pt x="6566559" y="6257772"/>
                  <a:pt x="6577039" y="6261131"/>
                </a:cubicBezTo>
                <a:cubicBezTo>
                  <a:pt x="6580532" y="6261131"/>
                  <a:pt x="6580532" y="6264490"/>
                  <a:pt x="6580532" y="6264490"/>
                </a:cubicBezTo>
                <a:cubicBezTo>
                  <a:pt x="6580532" y="6264490"/>
                  <a:pt x="6580532" y="6267848"/>
                  <a:pt x="6580532" y="6267848"/>
                </a:cubicBezTo>
                <a:cubicBezTo>
                  <a:pt x="6580532" y="6267848"/>
                  <a:pt x="6577039" y="6271207"/>
                  <a:pt x="6573545" y="6271207"/>
                </a:cubicBezTo>
                <a:cubicBezTo>
                  <a:pt x="6573545" y="6271207"/>
                  <a:pt x="6573545" y="6271207"/>
                  <a:pt x="6563065" y="6267848"/>
                </a:cubicBezTo>
                <a:cubicBezTo>
                  <a:pt x="6563065" y="6267848"/>
                  <a:pt x="6563065" y="6267848"/>
                  <a:pt x="6566559" y="6264490"/>
                </a:cubicBezTo>
                <a:cubicBezTo>
                  <a:pt x="6566559" y="6264490"/>
                  <a:pt x="6566559" y="6264490"/>
                  <a:pt x="6566559" y="6257772"/>
                </a:cubicBezTo>
                <a:close/>
                <a:moveTo>
                  <a:pt x="6016373" y="6255886"/>
                </a:moveTo>
                <a:lnTo>
                  <a:pt x="6016373" y="6269580"/>
                </a:lnTo>
                <a:lnTo>
                  <a:pt x="6028662" y="6269580"/>
                </a:lnTo>
                <a:lnTo>
                  <a:pt x="6028662" y="6255886"/>
                </a:lnTo>
                <a:close/>
                <a:moveTo>
                  <a:pt x="6717573" y="6253740"/>
                </a:moveTo>
                <a:cubicBezTo>
                  <a:pt x="6731393" y="6296734"/>
                  <a:pt x="6731393" y="6296734"/>
                  <a:pt x="6731393" y="6296734"/>
                </a:cubicBezTo>
                <a:cubicBezTo>
                  <a:pt x="6734848" y="6293151"/>
                  <a:pt x="6738302" y="6293151"/>
                  <a:pt x="6741757" y="6293151"/>
                </a:cubicBezTo>
                <a:cubicBezTo>
                  <a:pt x="6727938" y="6253740"/>
                  <a:pt x="6727938" y="6253740"/>
                  <a:pt x="6727938" y="6253740"/>
                </a:cubicBezTo>
                <a:cubicBezTo>
                  <a:pt x="6724483" y="6253740"/>
                  <a:pt x="6721028" y="6253740"/>
                  <a:pt x="6717573" y="6253740"/>
                </a:cubicBezTo>
                <a:close/>
                <a:moveTo>
                  <a:pt x="5348499" y="6253740"/>
                </a:moveTo>
                <a:lnTo>
                  <a:pt x="5348499" y="6384064"/>
                </a:lnTo>
                <a:lnTo>
                  <a:pt x="5363278" y="6384064"/>
                </a:lnTo>
                <a:lnTo>
                  <a:pt x="5363278" y="6324948"/>
                </a:lnTo>
                <a:lnTo>
                  <a:pt x="5408960" y="6324948"/>
                </a:lnTo>
                <a:lnTo>
                  <a:pt x="5408960" y="6314200"/>
                </a:lnTo>
                <a:lnTo>
                  <a:pt x="5363278" y="6314200"/>
                </a:lnTo>
                <a:lnTo>
                  <a:pt x="5363278" y="6264488"/>
                </a:lnTo>
                <a:lnTo>
                  <a:pt x="5411646" y="6264488"/>
                </a:lnTo>
                <a:lnTo>
                  <a:pt x="5411646" y="6253740"/>
                </a:lnTo>
                <a:close/>
                <a:moveTo>
                  <a:pt x="6562954" y="6247023"/>
                </a:moveTo>
                <a:cubicBezTo>
                  <a:pt x="6562954" y="6247023"/>
                  <a:pt x="6562954" y="6247023"/>
                  <a:pt x="6556012" y="6264490"/>
                </a:cubicBezTo>
                <a:cubicBezTo>
                  <a:pt x="6556012" y="6264490"/>
                  <a:pt x="6556012" y="6264490"/>
                  <a:pt x="6556012" y="6267982"/>
                </a:cubicBezTo>
                <a:cubicBezTo>
                  <a:pt x="6556012" y="6267982"/>
                  <a:pt x="6556012" y="6267982"/>
                  <a:pt x="6545599" y="6285449"/>
                </a:cubicBezTo>
                <a:cubicBezTo>
                  <a:pt x="6549070" y="6288942"/>
                  <a:pt x="6552541" y="6288942"/>
                  <a:pt x="6556012" y="6288942"/>
                </a:cubicBezTo>
                <a:cubicBezTo>
                  <a:pt x="6556012" y="6288942"/>
                  <a:pt x="6556012" y="6288942"/>
                  <a:pt x="6559483" y="6274969"/>
                </a:cubicBezTo>
                <a:cubicBezTo>
                  <a:pt x="6559483" y="6274969"/>
                  <a:pt x="6559483" y="6274969"/>
                  <a:pt x="6569896" y="6278463"/>
                </a:cubicBezTo>
                <a:cubicBezTo>
                  <a:pt x="6569896" y="6278463"/>
                  <a:pt x="6569896" y="6278463"/>
                  <a:pt x="6569896" y="6295928"/>
                </a:cubicBezTo>
                <a:cubicBezTo>
                  <a:pt x="6573367" y="6295928"/>
                  <a:pt x="6576837" y="6299422"/>
                  <a:pt x="6580308" y="6299422"/>
                </a:cubicBezTo>
                <a:cubicBezTo>
                  <a:pt x="6580308" y="6299422"/>
                  <a:pt x="6580308" y="6299422"/>
                  <a:pt x="6576837" y="6278463"/>
                </a:cubicBezTo>
                <a:cubicBezTo>
                  <a:pt x="6583779" y="6278463"/>
                  <a:pt x="6587250" y="6271476"/>
                  <a:pt x="6587250" y="6267982"/>
                </a:cubicBezTo>
                <a:cubicBezTo>
                  <a:pt x="6587250" y="6267982"/>
                  <a:pt x="6587250" y="6264490"/>
                  <a:pt x="6587250" y="6264490"/>
                </a:cubicBezTo>
                <a:cubicBezTo>
                  <a:pt x="6587250" y="6260996"/>
                  <a:pt x="6587250" y="6257503"/>
                  <a:pt x="6580308" y="6254010"/>
                </a:cubicBezTo>
                <a:cubicBezTo>
                  <a:pt x="6580308" y="6254010"/>
                  <a:pt x="6580308" y="6254010"/>
                  <a:pt x="6562954" y="6247023"/>
                </a:cubicBezTo>
                <a:close/>
                <a:moveTo>
                  <a:pt x="6768052" y="6244316"/>
                </a:moveTo>
                <a:cubicBezTo>
                  <a:pt x="6771507" y="6244757"/>
                  <a:pt x="6774962" y="6246520"/>
                  <a:pt x="6776689" y="6250047"/>
                </a:cubicBezTo>
                <a:cubicBezTo>
                  <a:pt x="6776689" y="6253574"/>
                  <a:pt x="6776689" y="6257100"/>
                  <a:pt x="6776689" y="6257100"/>
                </a:cubicBezTo>
                <a:cubicBezTo>
                  <a:pt x="6776689" y="6260627"/>
                  <a:pt x="6776689" y="6264155"/>
                  <a:pt x="6773234" y="6267681"/>
                </a:cubicBezTo>
                <a:cubicBezTo>
                  <a:pt x="6773234" y="6267681"/>
                  <a:pt x="6773234" y="6267681"/>
                  <a:pt x="6769780" y="6271208"/>
                </a:cubicBezTo>
                <a:cubicBezTo>
                  <a:pt x="6766325" y="6271208"/>
                  <a:pt x="6759415" y="6271208"/>
                  <a:pt x="6755960" y="6267681"/>
                </a:cubicBezTo>
                <a:cubicBezTo>
                  <a:pt x="6752505" y="6267681"/>
                  <a:pt x="6752505" y="6264155"/>
                  <a:pt x="6752505" y="6264155"/>
                </a:cubicBezTo>
                <a:cubicBezTo>
                  <a:pt x="6752505" y="6264155"/>
                  <a:pt x="6752505" y="6260627"/>
                  <a:pt x="6752505" y="6257100"/>
                </a:cubicBezTo>
                <a:cubicBezTo>
                  <a:pt x="6752505" y="6253574"/>
                  <a:pt x="6752505" y="6250047"/>
                  <a:pt x="6759415" y="6246520"/>
                </a:cubicBezTo>
                <a:cubicBezTo>
                  <a:pt x="6761143" y="6244757"/>
                  <a:pt x="6764598" y="6243875"/>
                  <a:pt x="6768052" y="6244316"/>
                </a:cubicBezTo>
                <a:close/>
                <a:moveTo>
                  <a:pt x="5812549" y="6242991"/>
                </a:moveTo>
                <a:cubicBezTo>
                  <a:pt x="5812549" y="6242991"/>
                  <a:pt x="5812549" y="6242991"/>
                  <a:pt x="5812549" y="6306695"/>
                </a:cubicBezTo>
                <a:cubicBezTo>
                  <a:pt x="5812549" y="6299617"/>
                  <a:pt x="5801859" y="6288999"/>
                  <a:pt x="5784042" y="6288999"/>
                </a:cubicBezTo>
                <a:cubicBezTo>
                  <a:pt x="5755536" y="6288999"/>
                  <a:pt x="5744846" y="6310234"/>
                  <a:pt x="5744846" y="6338547"/>
                </a:cubicBezTo>
                <a:cubicBezTo>
                  <a:pt x="5744846" y="6366860"/>
                  <a:pt x="5755536" y="6388094"/>
                  <a:pt x="5784042" y="6388094"/>
                </a:cubicBezTo>
                <a:cubicBezTo>
                  <a:pt x="5798295" y="6388094"/>
                  <a:pt x="5805422" y="6384555"/>
                  <a:pt x="5812549" y="6370398"/>
                </a:cubicBezTo>
                <a:cubicBezTo>
                  <a:pt x="5812549" y="6370398"/>
                  <a:pt x="5812549" y="6370398"/>
                  <a:pt x="5812549" y="6384555"/>
                </a:cubicBezTo>
                <a:cubicBezTo>
                  <a:pt x="5812549" y="6384555"/>
                  <a:pt x="5812549" y="6384555"/>
                  <a:pt x="5826802" y="6384555"/>
                </a:cubicBezTo>
                <a:lnTo>
                  <a:pt x="5826802" y="6242991"/>
                </a:lnTo>
                <a:cubicBezTo>
                  <a:pt x="5826802" y="6242991"/>
                  <a:pt x="5826802" y="6242991"/>
                  <a:pt x="5812549" y="6242991"/>
                </a:cubicBezTo>
                <a:close/>
                <a:moveTo>
                  <a:pt x="6769972" y="6237475"/>
                </a:moveTo>
                <a:cubicBezTo>
                  <a:pt x="6764149" y="6236180"/>
                  <a:pt x="6757880" y="6237043"/>
                  <a:pt x="6752505" y="6240498"/>
                </a:cubicBezTo>
                <a:cubicBezTo>
                  <a:pt x="6745339" y="6243953"/>
                  <a:pt x="6741757" y="6250863"/>
                  <a:pt x="6741757" y="6257772"/>
                </a:cubicBezTo>
                <a:cubicBezTo>
                  <a:pt x="6741757" y="6261227"/>
                  <a:pt x="6745339" y="6264682"/>
                  <a:pt x="6745339" y="6268137"/>
                </a:cubicBezTo>
                <a:cubicBezTo>
                  <a:pt x="6752505" y="6278502"/>
                  <a:pt x="6766836" y="6281956"/>
                  <a:pt x="6774002" y="6275047"/>
                </a:cubicBezTo>
                <a:cubicBezTo>
                  <a:pt x="6781168" y="6275047"/>
                  <a:pt x="6781168" y="6271592"/>
                  <a:pt x="6784750" y="6268137"/>
                </a:cubicBezTo>
                <a:cubicBezTo>
                  <a:pt x="6784750" y="6264682"/>
                  <a:pt x="6784750" y="6261227"/>
                  <a:pt x="6784750" y="6257772"/>
                </a:cubicBezTo>
                <a:cubicBezTo>
                  <a:pt x="6784750" y="6254318"/>
                  <a:pt x="6784750" y="6250863"/>
                  <a:pt x="6784750" y="6247408"/>
                </a:cubicBezTo>
                <a:cubicBezTo>
                  <a:pt x="6781168" y="6242225"/>
                  <a:pt x="6775794" y="6238771"/>
                  <a:pt x="6769972" y="6237475"/>
                </a:cubicBezTo>
                <a:close/>
                <a:moveTo>
                  <a:pt x="6527720" y="6229557"/>
                </a:moveTo>
                <a:cubicBezTo>
                  <a:pt x="6506636" y="6264489"/>
                  <a:pt x="6506636" y="6264489"/>
                  <a:pt x="6506636" y="6264489"/>
                </a:cubicBezTo>
                <a:cubicBezTo>
                  <a:pt x="6513664" y="6271475"/>
                  <a:pt x="6520692" y="6274969"/>
                  <a:pt x="6531234" y="6281955"/>
                </a:cubicBezTo>
                <a:cubicBezTo>
                  <a:pt x="6534748" y="6274969"/>
                  <a:pt x="6534748" y="6274969"/>
                  <a:pt x="6534748" y="6274969"/>
                </a:cubicBezTo>
                <a:cubicBezTo>
                  <a:pt x="6517178" y="6264489"/>
                  <a:pt x="6517178" y="6264489"/>
                  <a:pt x="6517178" y="6264489"/>
                </a:cubicBezTo>
                <a:cubicBezTo>
                  <a:pt x="6524206" y="6254010"/>
                  <a:pt x="6524206" y="6254010"/>
                  <a:pt x="6524206" y="6254010"/>
                </a:cubicBezTo>
                <a:cubicBezTo>
                  <a:pt x="6534748" y="6260996"/>
                  <a:pt x="6534748" y="6260996"/>
                  <a:pt x="6534748" y="6260996"/>
                </a:cubicBezTo>
                <a:cubicBezTo>
                  <a:pt x="6538261" y="6254010"/>
                  <a:pt x="6538261" y="6254010"/>
                  <a:pt x="6538261" y="6254010"/>
                </a:cubicBezTo>
                <a:cubicBezTo>
                  <a:pt x="6534748" y="6254010"/>
                  <a:pt x="6531234" y="6250516"/>
                  <a:pt x="6527720" y="6247023"/>
                </a:cubicBezTo>
                <a:lnTo>
                  <a:pt x="6531234" y="6240037"/>
                </a:lnTo>
                <a:cubicBezTo>
                  <a:pt x="6538261" y="6243529"/>
                  <a:pt x="6541775" y="6247023"/>
                  <a:pt x="6548803" y="6250516"/>
                </a:cubicBezTo>
                <a:cubicBezTo>
                  <a:pt x="6552317" y="6243529"/>
                  <a:pt x="6552317" y="6243529"/>
                  <a:pt x="6552317" y="6243529"/>
                </a:cubicBezTo>
                <a:cubicBezTo>
                  <a:pt x="6545289" y="6240037"/>
                  <a:pt x="6534748" y="6233050"/>
                  <a:pt x="6527720" y="6229557"/>
                </a:cubicBezTo>
                <a:close/>
                <a:moveTo>
                  <a:pt x="6805172" y="6201343"/>
                </a:moveTo>
                <a:cubicBezTo>
                  <a:pt x="6801679" y="6204869"/>
                  <a:pt x="6801679" y="6204869"/>
                  <a:pt x="6798186" y="6208396"/>
                </a:cubicBezTo>
                <a:cubicBezTo>
                  <a:pt x="6815652" y="6226030"/>
                  <a:pt x="6815652" y="6226030"/>
                  <a:pt x="6815652" y="6226030"/>
                </a:cubicBezTo>
                <a:cubicBezTo>
                  <a:pt x="6787706" y="6218977"/>
                  <a:pt x="6787706" y="6218977"/>
                  <a:pt x="6787706" y="6218977"/>
                </a:cubicBezTo>
                <a:cubicBezTo>
                  <a:pt x="6784213" y="6218977"/>
                  <a:pt x="6784213" y="6222503"/>
                  <a:pt x="6780719" y="6222503"/>
                </a:cubicBezTo>
                <a:cubicBezTo>
                  <a:pt x="6805172" y="6257772"/>
                  <a:pt x="6805172" y="6257772"/>
                  <a:pt x="6805172" y="6257772"/>
                </a:cubicBezTo>
                <a:cubicBezTo>
                  <a:pt x="6808665" y="6254245"/>
                  <a:pt x="6808665" y="6254245"/>
                  <a:pt x="6812159" y="6250718"/>
                </a:cubicBezTo>
                <a:cubicBezTo>
                  <a:pt x="6798186" y="6229557"/>
                  <a:pt x="6798186" y="6229557"/>
                  <a:pt x="6798186" y="6229557"/>
                </a:cubicBezTo>
                <a:cubicBezTo>
                  <a:pt x="6826132" y="6240137"/>
                  <a:pt x="6826132" y="6240137"/>
                  <a:pt x="6826132" y="6240137"/>
                </a:cubicBezTo>
                <a:cubicBezTo>
                  <a:pt x="6829625" y="6236611"/>
                  <a:pt x="6829625" y="6236611"/>
                  <a:pt x="6833118" y="6233084"/>
                </a:cubicBezTo>
                <a:cubicBezTo>
                  <a:pt x="6805172" y="6201343"/>
                  <a:pt x="6805172" y="6201343"/>
                  <a:pt x="6805172" y="6201343"/>
                </a:cubicBezTo>
                <a:close/>
                <a:moveTo>
                  <a:pt x="6496819" y="6201343"/>
                </a:moveTo>
                <a:cubicBezTo>
                  <a:pt x="6496819" y="6201343"/>
                  <a:pt x="6496819" y="6201343"/>
                  <a:pt x="6489791" y="6204856"/>
                </a:cubicBezTo>
                <a:cubicBezTo>
                  <a:pt x="6493305" y="6208370"/>
                  <a:pt x="6496819" y="6211884"/>
                  <a:pt x="6500333" y="6215398"/>
                </a:cubicBezTo>
                <a:cubicBezTo>
                  <a:pt x="6500333" y="6215398"/>
                  <a:pt x="6500333" y="6215398"/>
                  <a:pt x="6475735" y="6239995"/>
                </a:cubicBezTo>
                <a:cubicBezTo>
                  <a:pt x="6475735" y="6239995"/>
                  <a:pt x="6475735" y="6239995"/>
                  <a:pt x="6482763" y="6247023"/>
                </a:cubicBezTo>
                <a:cubicBezTo>
                  <a:pt x="6482763" y="6247023"/>
                  <a:pt x="6482763" y="6247023"/>
                  <a:pt x="6507360" y="6222426"/>
                </a:cubicBezTo>
                <a:cubicBezTo>
                  <a:pt x="6510874" y="6222426"/>
                  <a:pt x="6514388" y="6225939"/>
                  <a:pt x="6517902" y="6229453"/>
                </a:cubicBezTo>
                <a:cubicBezTo>
                  <a:pt x="6517902" y="6229453"/>
                  <a:pt x="6517902" y="6229453"/>
                  <a:pt x="6521416" y="6222426"/>
                </a:cubicBezTo>
                <a:cubicBezTo>
                  <a:pt x="6510874" y="6215398"/>
                  <a:pt x="6503847" y="6208370"/>
                  <a:pt x="6496819" y="6201343"/>
                </a:cubicBezTo>
                <a:close/>
                <a:moveTo>
                  <a:pt x="6826400" y="6190594"/>
                </a:moveTo>
                <a:lnTo>
                  <a:pt x="6843866" y="6197312"/>
                </a:lnTo>
                <a:lnTo>
                  <a:pt x="6843866" y="6201343"/>
                </a:lnTo>
                <a:lnTo>
                  <a:pt x="6837148" y="6208061"/>
                </a:lnTo>
                <a:lnTo>
                  <a:pt x="6833118" y="6201343"/>
                </a:lnTo>
                <a:close/>
                <a:moveTo>
                  <a:pt x="6822753" y="6183876"/>
                </a:moveTo>
                <a:lnTo>
                  <a:pt x="6815652" y="6190818"/>
                </a:lnTo>
                <a:cubicBezTo>
                  <a:pt x="6815652" y="6190818"/>
                  <a:pt x="6815652" y="6190818"/>
                  <a:pt x="6822753" y="6201230"/>
                </a:cubicBezTo>
                <a:cubicBezTo>
                  <a:pt x="6822753" y="6201230"/>
                  <a:pt x="6822753" y="6201230"/>
                  <a:pt x="6840507" y="6225526"/>
                </a:cubicBezTo>
                <a:cubicBezTo>
                  <a:pt x="6840507" y="6225526"/>
                  <a:pt x="6844059" y="6222056"/>
                  <a:pt x="6844059" y="6222056"/>
                </a:cubicBezTo>
                <a:cubicBezTo>
                  <a:pt x="6844059" y="6222056"/>
                  <a:pt x="6844059" y="6222056"/>
                  <a:pt x="6840507" y="6215114"/>
                </a:cubicBezTo>
                <a:cubicBezTo>
                  <a:pt x="6840507" y="6215114"/>
                  <a:pt x="6840507" y="6215114"/>
                  <a:pt x="6851160" y="6201230"/>
                </a:cubicBezTo>
                <a:cubicBezTo>
                  <a:pt x="6851160" y="6201230"/>
                  <a:pt x="6851160" y="6201230"/>
                  <a:pt x="6858262" y="6201230"/>
                </a:cubicBezTo>
                <a:cubicBezTo>
                  <a:pt x="6861813" y="6201230"/>
                  <a:pt x="6861813" y="6201230"/>
                  <a:pt x="6861813" y="6201230"/>
                </a:cubicBezTo>
                <a:cubicBezTo>
                  <a:pt x="6861813" y="6197759"/>
                  <a:pt x="6865363" y="6197759"/>
                  <a:pt x="6865363" y="6194288"/>
                </a:cubicBezTo>
                <a:cubicBezTo>
                  <a:pt x="6865363" y="6194288"/>
                  <a:pt x="6865363" y="6194288"/>
                  <a:pt x="6822753" y="6183876"/>
                </a:cubicBezTo>
                <a:close/>
                <a:moveTo>
                  <a:pt x="6468010" y="6169097"/>
                </a:moveTo>
                <a:cubicBezTo>
                  <a:pt x="6432742" y="6194177"/>
                  <a:pt x="6432742" y="6194177"/>
                  <a:pt x="6432742" y="6194177"/>
                </a:cubicBezTo>
                <a:cubicBezTo>
                  <a:pt x="6436268" y="6197760"/>
                  <a:pt x="6436268" y="6197760"/>
                  <a:pt x="6439796" y="6201343"/>
                </a:cubicBezTo>
                <a:cubicBezTo>
                  <a:pt x="6460956" y="6187012"/>
                  <a:pt x="6460956" y="6187012"/>
                  <a:pt x="6460956" y="6187012"/>
                </a:cubicBezTo>
                <a:cubicBezTo>
                  <a:pt x="6450376" y="6215673"/>
                  <a:pt x="6450376" y="6215673"/>
                  <a:pt x="6450376" y="6215673"/>
                </a:cubicBezTo>
                <a:cubicBezTo>
                  <a:pt x="6453902" y="6219257"/>
                  <a:pt x="6453902" y="6219257"/>
                  <a:pt x="6457429" y="6222839"/>
                </a:cubicBezTo>
                <a:cubicBezTo>
                  <a:pt x="6489170" y="6194177"/>
                  <a:pt x="6489170" y="6194177"/>
                  <a:pt x="6489170" y="6194177"/>
                </a:cubicBezTo>
                <a:cubicBezTo>
                  <a:pt x="6489170" y="6190594"/>
                  <a:pt x="6485644" y="6190594"/>
                  <a:pt x="6485644" y="6187012"/>
                </a:cubicBezTo>
                <a:cubicBezTo>
                  <a:pt x="6464483" y="6204925"/>
                  <a:pt x="6464483" y="6204925"/>
                  <a:pt x="6464483" y="6204925"/>
                </a:cubicBezTo>
                <a:cubicBezTo>
                  <a:pt x="6475063" y="6176263"/>
                  <a:pt x="6475063" y="6176263"/>
                  <a:pt x="6475063" y="6176263"/>
                </a:cubicBezTo>
                <a:cubicBezTo>
                  <a:pt x="6471536" y="6172680"/>
                  <a:pt x="6471536" y="6172680"/>
                  <a:pt x="6468010" y="6169097"/>
                </a:cubicBezTo>
                <a:close/>
                <a:moveTo>
                  <a:pt x="6837149" y="6158349"/>
                </a:moveTo>
                <a:lnTo>
                  <a:pt x="6833118" y="6166410"/>
                </a:lnTo>
                <a:lnTo>
                  <a:pt x="6872081" y="6186564"/>
                </a:lnTo>
                <a:lnTo>
                  <a:pt x="6885517" y="6162380"/>
                </a:lnTo>
                <a:lnTo>
                  <a:pt x="6878799" y="6158349"/>
                </a:lnTo>
                <a:lnTo>
                  <a:pt x="6868050" y="6177159"/>
                </a:lnTo>
                <a:close/>
                <a:moveTo>
                  <a:pt x="6461445" y="6155662"/>
                </a:moveTo>
                <a:cubicBezTo>
                  <a:pt x="6426023" y="6176824"/>
                  <a:pt x="6426023" y="6176824"/>
                  <a:pt x="6426023" y="6176824"/>
                </a:cubicBezTo>
                <a:cubicBezTo>
                  <a:pt x="6426023" y="6176824"/>
                  <a:pt x="6426023" y="6180350"/>
                  <a:pt x="6429565" y="6183877"/>
                </a:cubicBezTo>
                <a:cubicBezTo>
                  <a:pt x="6464987" y="6162716"/>
                  <a:pt x="6464987" y="6162716"/>
                  <a:pt x="6464987" y="6162716"/>
                </a:cubicBezTo>
                <a:cubicBezTo>
                  <a:pt x="6464987" y="6159189"/>
                  <a:pt x="6461445" y="6159189"/>
                  <a:pt x="6461445" y="6155662"/>
                </a:cubicBezTo>
                <a:close/>
                <a:moveTo>
                  <a:pt x="6452739" y="6122052"/>
                </a:moveTo>
                <a:cubicBezTo>
                  <a:pt x="6454494" y="6122493"/>
                  <a:pt x="6456248" y="6124256"/>
                  <a:pt x="6458004" y="6127783"/>
                </a:cubicBezTo>
                <a:cubicBezTo>
                  <a:pt x="6489596" y="6205374"/>
                  <a:pt x="6563311" y="6258276"/>
                  <a:pt x="6651068" y="6258276"/>
                </a:cubicBezTo>
                <a:cubicBezTo>
                  <a:pt x="6738824" y="6258276"/>
                  <a:pt x="6812539" y="6205374"/>
                  <a:pt x="6844131" y="6127783"/>
                </a:cubicBezTo>
                <a:cubicBezTo>
                  <a:pt x="6845887" y="6124256"/>
                  <a:pt x="6847642" y="6122493"/>
                  <a:pt x="6849397" y="6122052"/>
                </a:cubicBezTo>
                <a:cubicBezTo>
                  <a:pt x="6851152" y="6121612"/>
                  <a:pt x="6852907" y="6122493"/>
                  <a:pt x="6854662" y="6124256"/>
                </a:cubicBezTo>
                <a:cubicBezTo>
                  <a:pt x="6854662" y="6124256"/>
                  <a:pt x="6854662" y="6124256"/>
                  <a:pt x="6893275" y="6134837"/>
                </a:cubicBezTo>
                <a:cubicBezTo>
                  <a:pt x="6896786" y="6138364"/>
                  <a:pt x="6900295" y="6141890"/>
                  <a:pt x="6900295" y="6145417"/>
                </a:cubicBezTo>
                <a:cubicBezTo>
                  <a:pt x="6861682" y="6247695"/>
                  <a:pt x="6763396" y="6318232"/>
                  <a:pt x="6651068" y="6318232"/>
                </a:cubicBezTo>
                <a:cubicBezTo>
                  <a:pt x="6538740" y="6318232"/>
                  <a:pt x="6440452" y="6247695"/>
                  <a:pt x="6401840" y="6148945"/>
                </a:cubicBezTo>
                <a:cubicBezTo>
                  <a:pt x="6401840" y="6141890"/>
                  <a:pt x="6401840" y="6138364"/>
                  <a:pt x="6408860" y="6134837"/>
                </a:cubicBezTo>
                <a:cubicBezTo>
                  <a:pt x="6408860" y="6134837"/>
                  <a:pt x="6408860" y="6134837"/>
                  <a:pt x="6447473" y="6124256"/>
                </a:cubicBezTo>
                <a:cubicBezTo>
                  <a:pt x="6449228" y="6122493"/>
                  <a:pt x="6450983" y="6121612"/>
                  <a:pt x="6452739" y="6122052"/>
                </a:cubicBezTo>
                <a:close/>
                <a:moveTo>
                  <a:pt x="6605253" y="6116214"/>
                </a:moveTo>
                <a:cubicBezTo>
                  <a:pt x="6608746" y="6112668"/>
                  <a:pt x="6612239" y="6112668"/>
                  <a:pt x="6615733" y="6116214"/>
                </a:cubicBezTo>
                <a:cubicBezTo>
                  <a:pt x="6615733" y="6116214"/>
                  <a:pt x="6619226" y="6119760"/>
                  <a:pt x="6619226" y="6123305"/>
                </a:cubicBezTo>
                <a:cubicBezTo>
                  <a:pt x="6619226" y="6123305"/>
                  <a:pt x="6626212" y="6226124"/>
                  <a:pt x="6626212" y="6226124"/>
                </a:cubicBezTo>
                <a:cubicBezTo>
                  <a:pt x="6626212" y="6233215"/>
                  <a:pt x="6626212" y="6236761"/>
                  <a:pt x="6622719" y="6236761"/>
                </a:cubicBezTo>
                <a:cubicBezTo>
                  <a:pt x="6622719" y="6240306"/>
                  <a:pt x="6619226" y="6240306"/>
                  <a:pt x="6615733" y="6236761"/>
                </a:cubicBezTo>
                <a:cubicBezTo>
                  <a:pt x="6570321" y="6226124"/>
                  <a:pt x="6538881" y="6208397"/>
                  <a:pt x="6507443" y="6172941"/>
                </a:cubicBezTo>
                <a:cubicBezTo>
                  <a:pt x="6503949" y="6172941"/>
                  <a:pt x="6503949" y="6169396"/>
                  <a:pt x="6503949" y="6169396"/>
                </a:cubicBezTo>
                <a:cubicBezTo>
                  <a:pt x="6503949" y="6165851"/>
                  <a:pt x="6503949" y="6165851"/>
                  <a:pt x="6503949" y="6165851"/>
                </a:cubicBezTo>
                <a:cubicBezTo>
                  <a:pt x="6503949" y="6162306"/>
                  <a:pt x="6507443" y="6162306"/>
                  <a:pt x="6510935" y="6162306"/>
                </a:cubicBezTo>
                <a:cubicBezTo>
                  <a:pt x="6510935" y="6162306"/>
                  <a:pt x="6510935" y="6162306"/>
                  <a:pt x="6605253" y="6116214"/>
                </a:cubicBezTo>
                <a:close/>
                <a:moveTo>
                  <a:pt x="6689896" y="6112668"/>
                </a:moveTo>
                <a:cubicBezTo>
                  <a:pt x="6693389" y="6112668"/>
                  <a:pt x="6696882" y="6112668"/>
                  <a:pt x="6700376" y="6112668"/>
                </a:cubicBezTo>
                <a:cubicBezTo>
                  <a:pt x="6700376" y="6112668"/>
                  <a:pt x="6700376" y="6112668"/>
                  <a:pt x="6791199" y="6158579"/>
                </a:cubicBezTo>
                <a:cubicBezTo>
                  <a:pt x="6794693" y="6162111"/>
                  <a:pt x="6798186" y="6162111"/>
                  <a:pt x="6798186" y="6165643"/>
                </a:cubicBezTo>
                <a:cubicBezTo>
                  <a:pt x="6798186" y="6169174"/>
                  <a:pt x="6798186" y="6169174"/>
                  <a:pt x="6794693" y="6172706"/>
                </a:cubicBezTo>
                <a:cubicBezTo>
                  <a:pt x="6763254" y="6208022"/>
                  <a:pt x="6731814" y="6225680"/>
                  <a:pt x="6686403" y="6236275"/>
                </a:cubicBezTo>
                <a:cubicBezTo>
                  <a:pt x="6682909" y="6236275"/>
                  <a:pt x="6679416" y="6236275"/>
                  <a:pt x="6679416" y="6236275"/>
                </a:cubicBezTo>
                <a:cubicBezTo>
                  <a:pt x="6675923" y="6232743"/>
                  <a:pt x="6675923" y="6229211"/>
                  <a:pt x="6675923" y="6225680"/>
                </a:cubicBezTo>
                <a:cubicBezTo>
                  <a:pt x="6675923" y="6225680"/>
                  <a:pt x="6675923" y="6225680"/>
                  <a:pt x="6686403" y="6123264"/>
                </a:cubicBezTo>
                <a:cubicBezTo>
                  <a:pt x="6686403" y="6119732"/>
                  <a:pt x="6686403" y="6116200"/>
                  <a:pt x="6689896" y="6112668"/>
                </a:cubicBezTo>
                <a:close/>
                <a:moveTo>
                  <a:pt x="5812094" y="6073704"/>
                </a:moveTo>
                <a:lnTo>
                  <a:pt x="5853673" y="6073704"/>
                </a:lnTo>
                <a:cubicBezTo>
                  <a:pt x="5853673" y="6073704"/>
                  <a:pt x="5853673" y="6073704"/>
                  <a:pt x="5853673" y="6116314"/>
                </a:cubicBezTo>
                <a:cubicBezTo>
                  <a:pt x="5853673" y="6116314"/>
                  <a:pt x="5825954" y="6123416"/>
                  <a:pt x="5805164" y="6123416"/>
                </a:cubicBezTo>
                <a:cubicBezTo>
                  <a:pt x="5787839" y="6123416"/>
                  <a:pt x="5787839" y="6109213"/>
                  <a:pt x="5787839" y="6098560"/>
                </a:cubicBezTo>
                <a:cubicBezTo>
                  <a:pt x="5787839" y="6084357"/>
                  <a:pt x="5794769" y="6077255"/>
                  <a:pt x="5812094" y="6073704"/>
                </a:cubicBezTo>
                <a:close/>
                <a:moveTo>
                  <a:pt x="5496290" y="6003839"/>
                </a:moveTo>
                <a:cubicBezTo>
                  <a:pt x="5527527" y="6003839"/>
                  <a:pt x="5537940" y="6017907"/>
                  <a:pt x="5537940" y="6060111"/>
                </a:cubicBezTo>
                <a:cubicBezTo>
                  <a:pt x="5537940" y="6098796"/>
                  <a:pt x="5530998" y="6123415"/>
                  <a:pt x="5496290" y="6123415"/>
                </a:cubicBezTo>
                <a:cubicBezTo>
                  <a:pt x="5461581" y="6123415"/>
                  <a:pt x="5454640" y="6102314"/>
                  <a:pt x="5454640" y="6060111"/>
                </a:cubicBezTo>
                <a:cubicBezTo>
                  <a:pt x="5454640" y="6017907"/>
                  <a:pt x="5465052" y="6003839"/>
                  <a:pt x="5496290" y="6003839"/>
                </a:cubicBezTo>
                <a:close/>
                <a:moveTo>
                  <a:pt x="6640816" y="5999810"/>
                </a:moveTo>
                <a:cubicBezTo>
                  <a:pt x="6640816" y="5999810"/>
                  <a:pt x="6640816" y="5999810"/>
                  <a:pt x="6661845" y="5999810"/>
                </a:cubicBezTo>
                <a:cubicBezTo>
                  <a:pt x="6661845" y="5999810"/>
                  <a:pt x="6661845" y="6006903"/>
                  <a:pt x="6661845" y="6010450"/>
                </a:cubicBezTo>
                <a:cubicBezTo>
                  <a:pt x="6679370" y="6013997"/>
                  <a:pt x="6693389" y="6031732"/>
                  <a:pt x="6693389" y="6049467"/>
                </a:cubicBezTo>
                <a:cubicBezTo>
                  <a:pt x="6693389" y="6070749"/>
                  <a:pt x="6672360" y="6088484"/>
                  <a:pt x="6651330" y="6088484"/>
                </a:cubicBezTo>
                <a:cubicBezTo>
                  <a:pt x="6630302" y="6088484"/>
                  <a:pt x="6612777" y="6070749"/>
                  <a:pt x="6612777" y="6049467"/>
                </a:cubicBezTo>
                <a:cubicBezTo>
                  <a:pt x="6612777" y="6031732"/>
                  <a:pt x="6623291" y="6013997"/>
                  <a:pt x="6640816" y="6010450"/>
                </a:cubicBezTo>
                <a:cubicBezTo>
                  <a:pt x="6640816" y="6010450"/>
                  <a:pt x="6640816" y="5999810"/>
                  <a:pt x="6640816" y="5999810"/>
                </a:cubicBezTo>
                <a:close/>
                <a:moveTo>
                  <a:pt x="6651068" y="5989061"/>
                </a:moveTo>
                <a:cubicBezTo>
                  <a:pt x="6618048" y="5989061"/>
                  <a:pt x="6591280" y="6016130"/>
                  <a:pt x="6591280" y="6049521"/>
                </a:cubicBezTo>
                <a:cubicBezTo>
                  <a:pt x="6591280" y="6082912"/>
                  <a:pt x="6618048" y="6109981"/>
                  <a:pt x="6651068" y="6109981"/>
                </a:cubicBezTo>
                <a:cubicBezTo>
                  <a:pt x="6684088" y="6109981"/>
                  <a:pt x="6710856" y="6082912"/>
                  <a:pt x="6710856" y="6049521"/>
                </a:cubicBezTo>
                <a:cubicBezTo>
                  <a:pt x="6710856" y="6016130"/>
                  <a:pt x="6684088" y="5989061"/>
                  <a:pt x="6651068" y="5989061"/>
                </a:cubicBezTo>
                <a:close/>
                <a:moveTo>
                  <a:pt x="6651068" y="5982344"/>
                </a:moveTo>
                <a:cubicBezTo>
                  <a:pt x="6687799" y="5982344"/>
                  <a:pt x="6717574" y="6012420"/>
                  <a:pt x="6717574" y="6049521"/>
                </a:cubicBezTo>
                <a:cubicBezTo>
                  <a:pt x="6717574" y="6086623"/>
                  <a:pt x="6687799" y="6116699"/>
                  <a:pt x="6651068" y="6116699"/>
                </a:cubicBezTo>
                <a:cubicBezTo>
                  <a:pt x="6614337" y="6116699"/>
                  <a:pt x="6584562" y="6086623"/>
                  <a:pt x="6584562" y="6049521"/>
                </a:cubicBezTo>
                <a:cubicBezTo>
                  <a:pt x="6584562" y="6012420"/>
                  <a:pt x="6614337" y="5982344"/>
                  <a:pt x="6651068" y="5982344"/>
                </a:cubicBezTo>
                <a:close/>
                <a:moveTo>
                  <a:pt x="6826360" y="5979657"/>
                </a:moveTo>
                <a:cubicBezTo>
                  <a:pt x="6829861" y="5979657"/>
                  <a:pt x="6829861" y="5983183"/>
                  <a:pt x="6829861" y="5986710"/>
                </a:cubicBezTo>
                <a:cubicBezTo>
                  <a:pt x="6843866" y="6029032"/>
                  <a:pt x="6843866" y="6067827"/>
                  <a:pt x="6829861" y="6110149"/>
                </a:cubicBezTo>
                <a:cubicBezTo>
                  <a:pt x="6829861" y="6117203"/>
                  <a:pt x="6829861" y="6117203"/>
                  <a:pt x="6826360" y="6117203"/>
                </a:cubicBezTo>
                <a:cubicBezTo>
                  <a:pt x="6822858" y="6120730"/>
                  <a:pt x="6819357" y="6117203"/>
                  <a:pt x="6819357" y="6117203"/>
                </a:cubicBezTo>
                <a:lnTo>
                  <a:pt x="6731823" y="6057247"/>
                </a:lnTo>
                <a:cubicBezTo>
                  <a:pt x="6728322" y="6053720"/>
                  <a:pt x="6728322" y="6050193"/>
                  <a:pt x="6728322" y="6050193"/>
                </a:cubicBezTo>
                <a:cubicBezTo>
                  <a:pt x="6728322" y="6046667"/>
                  <a:pt x="6728322" y="6043140"/>
                  <a:pt x="6731823" y="6039612"/>
                </a:cubicBezTo>
                <a:cubicBezTo>
                  <a:pt x="6731823" y="6039612"/>
                  <a:pt x="6731823" y="6039612"/>
                  <a:pt x="6815856" y="5983183"/>
                </a:cubicBezTo>
                <a:cubicBezTo>
                  <a:pt x="6822858" y="5979657"/>
                  <a:pt x="6826360" y="5979657"/>
                  <a:pt x="6826360" y="5979657"/>
                </a:cubicBezTo>
                <a:close/>
                <a:moveTo>
                  <a:pt x="6475776" y="5979657"/>
                </a:moveTo>
                <a:cubicBezTo>
                  <a:pt x="6479277" y="5979657"/>
                  <a:pt x="6482778" y="5979657"/>
                  <a:pt x="6482778" y="5983183"/>
                </a:cubicBezTo>
                <a:lnTo>
                  <a:pt x="6570312" y="6039612"/>
                </a:lnTo>
                <a:cubicBezTo>
                  <a:pt x="6573813" y="6043140"/>
                  <a:pt x="6573813" y="6046667"/>
                  <a:pt x="6573813" y="6050193"/>
                </a:cubicBezTo>
                <a:cubicBezTo>
                  <a:pt x="6573813" y="6053720"/>
                  <a:pt x="6573813" y="6057247"/>
                  <a:pt x="6570312" y="6057247"/>
                </a:cubicBezTo>
                <a:cubicBezTo>
                  <a:pt x="6570312" y="6057247"/>
                  <a:pt x="6570312" y="6057247"/>
                  <a:pt x="6482778" y="6117203"/>
                </a:cubicBezTo>
                <a:cubicBezTo>
                  <a:pt x="6479277" y="6117203"/>
                  <a:pt x="6475776" y="6120730"/>
                  <a:pt x="6475776" y="6117203"/>
                </a:cubicBezTo>
                <a:cubicBezTo>
                  <a:pt x="6472274" y="6117203"/>
                  <a:pt x="6472274" y="6113676"/>
                  <a:pt x="6468772" y="6113676"/>
                </a:cubicBezTo>
                <a:cubicBezTo>
                  <a:pt x="6458269" y="6067827"/>
                  <a:pt x="6458269" y="6029032"/>
                  <a:pt x="6468772" y="5986710"/>
                </a:cubicBezTo>
                <a:cubicBezTo>
                  <a:pt x="6472274" y="5983183"/>
                  <a:pt x="6472274" y="5979657"/>
                  <a:pt x="6475776" y="5979657"/>
                </a:cubicBezTo>
                <a:close/>
                <a:moveTo>
                  <a:pt x="6072127" y="5968908"/>
                </a:moveTo>
                <a:cubicBezTo>
                  <a:pt x="6072127" y="5972434"/>
                  <a:pt x="6068640" y="5972434"/>
                  <a:pt x="6072127" y="5975961"/>
                </a:cubicBezTo>
                <a:cubicBezTo>
                  <a:pt x="6113977" y="6138195"/>
                  <a:pt x="6113977" y="6138195"/>
                  <a:pt x="6113977" y="6138195"/>
                </a:cubicBezTo>
                <a:cubicBezTo>
                  <a:pt x="6113977" y="6145249"/>
                  <a:pt x="6120952" y="6159356"/>
                  <a:pt x="6134902" y="6159356"/>
                </a:cubicBezTo>
                <a:cubicBezTo>
                  <a:pt x="6145365" y="6159356"/>
                  <a:pt x="6145365" y="6159356"/>
                  <a:pt x="6145365" y="6159356"/>
                </a:cubicBezTo>
                <a:cubicBezTo>
                  <a:pt x="6141877" y="6162883"/>
                  <a:pt x="6141877" y="6162883"/>
                  <a:pt x="6141877" y="6166409"/>
                </a:cubicBezTo>
                <a:cubicBezTo>
                  <a:pt x="6138390" y="6176989"/>
                  <a:pt x="6134902" y="6187570"/>
                  <a:pt x="6113977" y="6187570"/>
                </a:cubicBezTo>
                <a:cubicBezTo>
                  <a:pt x="6079102" y="6184044"/>
                  <a:pt x="6079102" y="6184044"/>
                  <a:pt x="6079102" y="6184044"/>
                </a:cubicBezTo>
                <a:cubicBezTo>
                  <a:pt x="6079102" y="6184044"/>
                  <a:pt x="6075615" y="6184044"/>
                  <a:pt x="6075615" y="6187570"/>
                </a:cubicBezTo>
                <a:cubicBezTo>
                  <a:pt x="6072127" y="6187570"/>
                  <a:pt x="6072127" y="6191097"/>
                  <a:pt x="6072127" y="6191097"/>
                </a:cubicBezTo>
                <a:cubicBezTo>
                  <a:pt x="6072127" y="6212258"/>
                  <a:pt x="6072127" y="6212258"/>
                  <a:pt x="6072127" y="6212258"/>
                </a:cubicBezTo>
                <a:cubicBezTo>
                  <a:pt x="6072127" y="6215785"/>
                  <a:pt x="6075615" y="6215785"/>
                  <a:pt x="6079102" y="6219312"/>
                </a:cubicBezTo>
                <a:cubicBezTo>
                  <a:pt x="6089566" y="6219312"/>
                  <a:pt x="6110490" y="6222838"/>
                  <a:pt x="6124440" y="6222838"/>
                </a:cubicBezTo>
                <a:cubicBezTo>
                  <a:pt x="6127927" y="6222838"/>
                  <a:pt x="6127927" y="6222838"/>
                  <a:pt x="6127927" y="6222838"/>
                </a:cubicBezTo>
                <a:cubicBezTo>
                  <a:pt x="6155827" y="6222838"/>
                  <a:pt x="6173264" y="6205204"/>
                  <a:pt x="6183727" y="6169936"/>
                </a:cubicBezTo>
                <a:cubicBezTo>
                  <a:pt x="6194190" y="6131141"/>
                  <a:pt x="6208140" y="6078239"/>
                  <a:pt x="6215114" y="6039444"/>
                </a:cubicBezTo>
                <a:cubicBezTo>
                  <a:pt x="6222090" y="6021810"/>
                  <a:pt x="6225577" y="6007702"/>
                  <a:pt x="6229064" y="5997122"/>
                </a:cubicBezTo>
                <a:cubicBezTo>
                  <a:pt x="6232552" y="5975961"/>
                  <a:pt x="6232552" y="5975961"/>
                  <a:pt x="6232552" y="5975961"/>
                </a:cubicBezTo>
                <a:cubicBezTo>
                  <a:pt x="6232552" y="5972434"/>
                  <a:pt x="6232552" y="5972434"/>
                  <a:pt x="6232552" y="5968908"/>
                </a:cubicBezTo>
                <a:cubicBezTo>
                  <a:pt x="6229064" y="5968908"/>
                  <a:pt x="6229064" y="5968908"/>
                  <a:pt x="6225577" y="5968908"/>
                </a:cubicBezTo>
                <a:cubicBezTo>
                  <a:pt x="6197677" y="5968908"/>
                  <a:pt x="6197677" y="5968908"/>
                  <a:pt x="6197677" y="5968908"/>
                </a:cubicBezTo>
                <a:cubicBezTo>
                  <a:pt x="6194190" y="5968908"/>
                  <a:pt x="6190702" y="5968908"/>
                  <a:pt x="6190702" y="5972434"/>
                </a:cubicBezTo>
                <a:cubicBezTo>
                  <a:pt x="6152340" y="6117034"/>
                  <a:pt x="6152340" y="6117034"/>
                  <a:pt x="6152340" y="6117034"/>
                </a:cubicBezTo>
                <a:cubicBezTo>
                  <a:pt x="6148852" y="6117034"/>
                  <a:pt x="6148852" y="6117034"/>
                  <a:pt x="6148852" y="6117034"/>
                </a:cubicBezTo>
                <a:cubicBezTo>
                  <a:pt x="6113977" y="5972434"/>
                  <a:pt x="6113977" y="5972434"/>
                  <a:pt x="6113977" y="5972434"/>
                </a:cubicBezTo>
                <a:cubicBezTo>
                  <a:pt x="6110490" y="5968908"/>
                  <a:pt x="6110490" y="5968908"/>
                  <a:pt x="6107002" y="5968908"/>
                </a:cubicBezTo>
                <a:cubicBezTo>
                  <a:pt x="6079102" y="5968908"/>
                  <a:pt x="6079102" y="5968908"/>
                  <a:pt x="6079102" y="5968908"/>
                </a:cubicBezTo>
                <a:cubicBezTo>
                  <a:pt x="6075615" y="5968908"/>
                  <a:pt x="6072127" y="5968908"/>
                  <a:pt x="6072127" y="5968908"/>
                </a:cubicBezTo>
                <a:close/>
                <a:moveTo>
                  <a:pt x="6040101" y="5964877"/>
                </a:moveTo>
                <a:cubicBezTo>
                  <a:pt x="6018975" y="5964877"/>
                  <a:pt x="6001370" y="5978948"/>
                  <a:pt x="5987285" y="5985983"/>
                </a:cubicBezTo>
                <a:cubicBezTo>
                  <a:pt x="5987285" y="5975430"/>
                  <a:pt x="5987285" y="5975430"/>
                  <a:pt x="5987285" y="5975430"/>
                </a:cubicBezTo>
                <a:cubicBezTo>
                  <a:pt x="5987285" y="5968395"/>
                  <a:pt x="5983765" y="5968395"/>
                  <a:pt x="5980244" y="5968395"/>
                </a:cubicBezTo>
                <a:cubicBezTo>
                  <a:pt x="5952076" y="5968395"/>
                  <a:pt x="5952076" y="5968395"/>
                  <a:pt x="5952076" y="5968395"/>
                </a:cubicBezTo>
                <a:cubicBezTo>
                  <a:pt x="5948554" y="5968395"/>
                  <a:pt x="5945033" y="5968395"/>
                  <a:pt x="5945033" y="5975430"/>
                </a:cubicBezTo>
                <a:cubicBezTo>
                  <a:pt x="5945033" y="6151313"/>
                  <a:pt x="5945033" y="6151313"/>
                  <a:pt x="5945033" y="6151313"/>
                </a:cubicBezTo>
                <a:cubicBezTo>
                  <a:pt x="5945033" y="6154831"/>
                  <a:pt x="5948554" y="6158348"/>
                  <a:pt x="5952076" y="6158348"/>
                </a:cubicBezTo>
                <a:cubicBezTo>
                  <a:pt x="5980244" y="6158348"/>
                  <a:pt x="5980244" y="6158348"/>
                  <a:pt x="5980244" y="6158348"/>
                </a:cubicBezTo>
                <a:cubicBezTo>
                  <a:pt x="5983765" y="6158348"/>
                  <a:pt x="5987285" y="6154831"/>
                  <a:pt x="5987285" y="6151313"/>
                </a:cubicBezTo>
                <a:cubicBezTo>
                  <a:pt x="5987285" y="6028195"/>
                  <a:pt x="5987285" y="6028195"/>
                  <a:pt x="5987285" y="6028195"/>
                </a:cubicBezTo>
                <a:cubicBezTo>
                  <a:pt x="5994328" y="6024677"/>
                  <a:pt x="6015454" y="6007089"/>
                  <a:pt x="6040101" y="6007089"/>
                </a:cubicBezTo>
                <a:cubicBezTo>
                  <a:pt x="6043622" y="6003571"/>
                  <a:pt x="6047143" y="6003571"/>
                  <a:pt x="6047143" y="6000054"/>
                </a:cubicBezTo>
                <a:cubicBezTo>
                  <a:pt x="6047143" y="5971913"/>
                  <a:pt x="6047143" y="5971913"/>
                  <a:pt x="6047143" y="5971913"/>
                </a:cubicBezTo>
                <a:cubicBezTo>
                  <a:pt x="6047143" y="5971913"/>
                  <a:pt x="6047143" y="5968395"/>
                  <a:pt x="6043622" y="5968395"/>
                </a:cubicBezTo>
                <a:cubicBezTo>
                  <a:pt x="6043622" y="5964877"/>
                  <a:pt x="6040101" y="5964877"/>
                  <a:pt x="6040101" y="5964877"/>
                </a:cubicBezTo>
                <a:close/>
                <a:moveTo>
                  <a:pt x="5833459" y="5960846"/>
                </a:moveTo>
                <a:cubicBezTo>
                  <a:pt x="5812389" y="5960846"/>
                  <a:pt x="5777274" y="5967917"/>
                  <a:pt x="5763228" y="5967917"/>
                </a:cubicBezTo>
                <a:cubicBezTo>
                  <a:pt x="5759716" y="5967917"/>
                  <a:pt x="5756205" y="5971453"/>
                  <a:pt x="5756205" y="5974989"/>
                </a:cubicBezTo>
                <a:cubicBezTo>
                  <a:pt x="5756205" y="5974989"/>
                  <a:pt x="5756205" y="5974989"/>
                  <a:pt x="5756205" y="5999738"/>
                </a:cubicBezTo>
                <a:cubicBezTo>
                  <a:pt x="5756205" y="6003274"/>
                  <a:pt x="5756205" y="6003274"/>
                  <a:pt x="5759716" y="6006810"/>
                </a:cubicBezTo>
                <a:cubicBezTo>
                  <a:pt x="5759716" y="6006810"/>
                  <a:pt x="5763228" y="6006810"/>
                  <a:pt x="5763228" y="6006810"/>
                </a:cubicBezTo>
                <a:cubicBezTo>
                  <a:pt x="5780786" y="6006810"/>
                  <a:pt x="5808878" y="6003274"/>
                  <a:pt x="5829947" y="6003274"/>
                </a:cubicBezTo>
                <a:cubicBezTo>
                  <a:pt x="5843994" y="6003274"/>
                  <a:pt x="5854528" y="6013881"/>
                  <a:pt x="5854528" y="6028024"/>
                </a:cubicBezTo>
                <a:cubicBezTo>
                  <a:pt x="5854528" y="6028024"/>
                  <a:pt x="5854528" y="6028024"/>
                  <a:pt x="5854528" y="6038631"/>
                </a:cubicBezTo>
                <a:cubicBezTo>
                  <a:pt x="5854528" y="6038631"/>
                  <a:pt x="5854528" y="6038631"/>
                  <a:pt x="5805366" y="6042167"/>
                </a:cubicBezTo>
                <a:cubicBezTo>
                  <a:pt x="5763228" y="6045702"/>
                  <a:pt x="5742158" y="6063380"/>
                  <a:pt x="5742158" y="6102272"/>
                </a:cubicBezTo>
                <a:cubicBezTo>
                  <a:pt x="5742158" y="6141164"/>
                  <a:pt x="5763228" y="6162378"/>
                  <a:pt x="5798344" y="6162378"/>
                </a:cubicBezTo>
                <a:cubicBezTo>
                  <a:pt x="5826436" y="6162378"/>
                  <a:pt x="5861552" y="6148235"/>
                  <a:pt x="5861552" y="6148235"/>
                </a:cubicBezTo>
                <a:cubicBezTo>
                  <a:pt x="5868574" y="6155307"/>
                  <a:pt x="5875597" y="6158842"/>
                  <a:pt x="5889644" y="6162378"/>
                </a:cubicBezTo>
                <a:cubicBezTo>
                  <a:pt x="5893155" y="6162378"/>
                  <a:pt x="5893155" y="6162378"/>
                  <a:pt x="5896667" y="6158842"/>
                </a:cubicBezTo>
                <a:cubicBezTo>
                  <a:pt x="5896667" y="6158842"/>
                  <a:pt x="5896667" y="6155307"/>
                  <a:pt x="5896667" y="6155307"/>
                </a:cubicBezTo>
                <a:cubicBezTo>
                  <a:pt x="5896667" y="6155307"/>
                  <a:pt x="5896667" y="6155307"/>
                  <a:pt x="5896667" y="6028024"/>
                </a:cubicBezTo>
                <a:cubicBezTo>
                  <a:pt x="5896667" y="5982060"/>
                  <a:pt x="5875597" y="5960846"/>
                  <a:pt x="5833459" y="5960846"/>
                </a:cubicBezTo>
                <a:close/>
                <a:moveTo>
                  <a:pt x="5497633" y="5960845"/>
                </a:moveTo>
                <a:cubicBezTo>
                  <a:pt x="5450145" y="5960845"/>
                  <a:pt x="5411646" y="6005960"/>
                  <a:pt x="5411646" y="6061612"/>
                </a:cubicBezTo>
                <a:cubicBezTo>
                  <a:pt x="5411646" y="6117264"/>
                  <a:pt x="5450145" y="6162378"/>
                  <a:pt x="5497633" y="6162378"/>
                </a:cubicBezTo>
                <a:cubicBezTo>
                  <a:pt x="5545122" y="6162378"/>
                  <a:pt x="5583620" y="6117264"/>
                  <a:pt x="5583620" y="6061612"/>
                </a:cubicBezTo>
                <a:cubicBezTo>
                  <a:pt x="5583620" y="6005960"/>
                  <a:pt x="5545122" y="5960845"/>
                  <a:pt x="5497633" y="5960845"/>
                </a:cubicBezTo>
                <a:close/>
                <a:moveTo>
                  <a:pt x="5243703" y="5936662"/>
                </a:moveTo>
                <a:cubicBezTo>
                  <a:pt x="5250670" y="5936662"/>
                  <a:pt x="5257636" y="5936662"/>
                  <a:pt x="5275052" y="5936662"/>
                </a:cubicBezTo>
                <a:cubicBezTo>
                  <a:pt x="5275052" y="5936662"/>
                  <a:pt x="5275052" y="5936662"/>
                  <a:pt x="5292468" y="5936662"/>
                </a:cubicBezTo>
                <a:cubicBezTo>
                  <a:pt x="5323818" y="5936662"/>
                  <a:pt x="5337751" y="5957915"/>
                  <a:pt x="5337751" y="5975626"/>
                </a:cubicBezTo>
                <a:cubicBezTo>
                  <a:pt x="5337751" y="6000420"/>
                  <a:pt x="5320334" y="6014588"/>
                  <a:pt x="5288986" y="6014588"/>
                </a:cubicBezTo>
                <a:cubicBezTo>
                  <a:pt x="5268085" y="6014588"/>
                  <a:pt x="5250670" y="6014588"/>
                  <a:pt x="5243703" y="6014588"/>
                </a:cubicBezTo>
                <a:cubicBezTo>
                  <a:pt x="5243703" y="6014588"/>
                  <a:pt x="5243703" y="6014588"/>
                  <a:pt x="5243703" y="5936662"/>
                </a:cubicBezTo>
                <a:close/>
                <a:moveTo>
                  <a:pt x="5660874" y="5923227"/>
                </a:moveTo>
                <a:cubicBezTo>
                  <a:pt x="5660874" y="5923227"/>
                  <a:pt x="5660874" y="5923227"/>
                  <a:pt x="5629222" y="5930261"/>
                </a:cubicBezTo>
                <a:cubicBezTo>
                  <a:pt x="5625705" y="5930261"/>
                  <a:pt x="5625705" y="5933778"/>
                  <a:pt x="5625705" y="5937295"/>
                </a:cubicBezTo>
                <a:cubicBezTo>
                  <a:pt x="5625705" y="5937295"/>
                  <a:pt x="5625705" y="5937295"/>
                  <a:pt x="5625705" y="5968947"/>
                </a:cubicBezTo>
                <a:cubicBezTo>
                  <a:pt x="5625705" y="5968947"/>
                  <a:pt x="5625705" y="5968947"/>
                  <a:pt x="5608120" y="5968947"/>
                </a:cubicBezTo>
                <a:cubicBezTo>
                  <a:pt x="5604603" y="5968947"/>
                  <a:pt x="5601086" y="5968947"/>
                  <a:pt x="5601086" y="5975981"/>
                </a:cubicBezTo>
                <a:cubicBezTo>
                  <a:pt x="5601086" y="5975981"/>
                  <a:pt x="5601086" y="5975981"/>
                  <a:pt x="5601086" y="6000599"/>
                </a:cubicBezTo>
                <a:cubicBezTo>
                  <a:pt x="5601086" y="6004117"/>
                  <a:pt x="5604603" y="6007633"/>
                  <a:pt x="5608120" y="6007633"/>
                </a:cubicBezTo>
                <a:cubicBezTo>
                  <a:pt x="5608120" y="6007633"/>
                  <a:pt x="5608120" y="6007633"/>
                  <a:pt x="5625705" y="6007633"/>
                </a:cubicBezTo>
                <a:cubicBezTo>
                  <a:pt x="5625705" y="6007633"/>
                  <a:pt x="5625705" y="6007633"/>
                  <a:pt x="5625705" y="6092040"/>
                </a:cubicBezTo>
                <a:cubicBezTo>
                  <a:pt x="5625705" y="6144793"/>
                  <a:pt x="5639772" y="6162378"/>
                  <a:pt x="5681975" y="6162378"/>
                </a:cubicBezTo>
                <a:cubicBezTo>
                  <a:pt x="5692527" y="6162378"/>
                  <a:pt x="5703077" y="6158862"/>
                  <a:pt x="5713628" y="6158862"/>
                </a:cubicBezTo>
                <a:cubicBezTo>
                  <a:pt x="5717145" y="6158862"/>
                  <a:pt x="5720662" y="6155345"/>
                  <a:pt x="5720662" y="6151827"/>
                </a:cubicBezTo>
                <a:cubicBezTo>
                  <a:pt x="5720662" y="6151827"/>
                  <a:pt x="5720662" y="6151827"/>
                  <a:pt x="5720662" y="6127209"/>
                </a:cubicBezTo>
                <a:cubicBezTo>
                  <a:pt x="5720662" y="6123692"/>
                  <a:pt x="5717145" y="6120175"/>
                  <a:pt x="5713628" y="6120175"/>
                </a:cubicBezTo>
                <a:cubicBezTo>
                  <a:pt x="5706595" y="6120175"/>
                  <a:pt x="5696043" y="6120175"/>
                  <a:pt x="5689009" y="6120175"/>
                </a:cubicBezTo>
                <a:cubicBezTo>
                  <a:pt x="5667908" y="6120175"/>
                  <a:pt x="5667908" y="6113141"/>
                  <a:pt x="5667908" y="6085006"/>
                </a:cubicBezTo>
                <a:cubicBezTo>
                  <a:pt x="5667908" y="6085006"/>
                  <a:pt x="5667908" y="6085006"/>
                  <a:pt x="5667908" y="6007633"/>
                </a:cubicBezTo>
                <a:cubicBezTo>
                  <a:pt x="5667908" y="6007633"/>
                  <a:pt x="5667908" y="6007633"/>
                  <a:pt x="5713628" y="6007633"/>
                </a:cubicBezTo>
                <a:cubicBezTo>
                  <a:pt x="5717145" y="6007633"/>
                  <a:pt x="5720662" y="6004117"/>
                  <a:pt x="5720662" y="6000599"/>
                </a:cubicBezTo>
                <a:cubicBezTo>
                  <a:pt x="5720662" y="6000599"/>
                  <a:pt x="5720662" y="6000599"/>
                  <a:pt x="5720662" y="5975981"/>
                </a:cubicBezTo>
                <a:cubicBezTo>
                  <a:pt x="5720662" y="5968947"/>
                  <a:pt x="5717145" y="5968947"/>
                  <a:pt x="5713628" y="5968947"/>
                </a:cubicBezTo>
                <a:cubicBezTo>
                  <a:pt x="5713628" y="5968947"/>
                  <a:pt x="5713628" y="5968947"/>
                  <a:pt x="5667908" y="5968947"/>
                </a:cubicBezTo>
                <a:cubicBezTo>
                  <a:pt x="5667908" y="5968947"/>
                  <a:pt x="5667908" y="5968947"/>
                  <a:pt x="5667908" y="5930261"/>
                </a:cubicBezTo>
                <a:cubicBezTo>
                  <a:pt x="5667908" y="5926744"/>
                  <a:pt x="5667908" y="5926744"/>
                  <a:pt x="5664391" y="5923227"/>
                </a:cubicBezTo>
                <a:cubicBezTo>
                  <a:pt x="5664391" y="5923227"/>
                  <a:pt x="5660874" y="5923227"/>
                  <a:pt x="5660874" y="5923227"/>
                </a:cubicBezTo>
                <a:close/>
                <a:moveTo>
                  <a:pt x="5285479" y="5895013"/>
                </a:moveTo>
                <a:cubicBezTo>
                  <a:pt x="5274985" y="5895013"/>
                  <a:pt x="5243501" y="5895013"/>
                  <a:pt x="5205019" y="5898524"/>
                </a:cubicBezTo>
                <a:cubicBezTo>
                  <a:pt x="5201521" y="5898524"/>
                  <a:pt x="5198022" y="5902035"/>
                  <a:pt x="5198022" y="5905546"/>
                </a:cubicBezTo>
                <a:cubicBezTo>
                  <a:pt x="5198022" y="5905546"/>
                  <a:pt x="5198022" y="5905546"/>
                  <a:pt x="5198022" y="6151326"/>
                </a:cubicBezTo>
                <a:cubicBezTo>
                  <a:pt x="5198022" y="6154837"/>
                  <a:pt x="5201521" y="6158348"/>
                  <a:pt x="5205019" y="6158348"/>
                </a:cubicBezTo>
                <a:cubicBezTo>
                  <a:pt x="5205019" y="6158348"/>
                  <a:pt x="5205019" y="6158348"/>
                  <a:pt x="5236504" y="6158348"/>
                </a:cubicBezTo>
                <a:cubicBezTo>
                  <a:pt x="5240002" y="6158348"/>
                  <a:pt x="5243501" y="6154837"/>
                  <a:pt x="5243501" y="6151326"/>
                </a:cubicBezTo>
                <a:cubicBezTo>
                  <a:pt x="5243501" y="6151326"/>
                  <a:pt x="5243501" y="6151326"/>
                  <a:pt x="5243501" y="6053014"/>
                </a:cubicBezTo>
                <a:cubicBezTo>
                  <a:pt x="5253995" y="6056525"/>
                  <a:pt x="5271486" y="6056525"/>
                  <a:pt x="5292476" y="6056525"/>
                </a:cubicBezTo>
                <a:cubicBezTo>
                  <a:pt x="5292476" y="6056525"/>
                  <a:pt x="5292476" y="6056525"/>
                  <a:pt x="5337954" y="6154837"/>
                </a:cubicBezTo>
                <a:cubicBezTo>
                  <a:pt x="5337954" y="6154837"/>
                  <a:pt x="5341452" y="6158348"/>
                  <a:pt x="5344951" y="6158348"/>
                </a:cubicBezTo>
                <a:cubicBezTo>
                  <a:pt x="5344951" y="6158348"/>
                  <a:pt x="5344951" y="6158348"/>
                  <a:pt x="5376435" y="6158348"/>
                </a:cubicBezTo>
                <a:cubicBezTo>
                  <a:pt x="5379934" y="6158348"/>
                  <a:pt x="5383431" y="6154837"/>
                  <a:pt x="5383431" y="6154837"/>
                </a:cubicBezTo>
                <a:cubicBezTo>
                  <a:pt x="5383431" y="6151326"/>
                  <a:pt x="5383431" y="6151326"/>
                  <a:pt x="5383431" y="6147815"/>
                </a:cubicBezTo>
                <a:lnTo>
                  <a:pt x="5337954" y="6042481"/>
                </a:lnTo>
                <a:cubicBezTo>
                  <a:pt x="5369438" y="6028436"/>
                  <a:pt x="5383431" y="6007369"/>
                  <a:pt x="5383431" y="5975769"/>
                </a:cubicBezTo>
                <a:cubicBezTo>
                  <a:pt x="5383431" y="5937146"/>
                  <a:pt x="5365940" y="5895013"/>
                  <a:pt x="5292476" y="5895013"/>
                </a:cubicBezTo>
                <a:cubicBezTo>
                  <a:pt x="5292476" y="5895013"/>
                  <a:pt x="5288978" y="5895013"/>
                  <a:pt x="5285479" y="5895013"/>
                </a:cubicBezTo>
                <a:close/>
                <a:moveTo>
                  <a:pt x="6840997" y="5864091"/>
                </a:moveTo>
                <a:cubicBezTo>
                  <a:pt x="6843176" y="5864532"/>
                  <a:pt x="6845791" y="5866295"/>
                  <a:pt x="6847534" y="5869822"/>
                </a:cubicBezTo>
                <a:cubicBezTo>
                  <a:pt x="6903309" y="5926252"/>
                  <a:pt x="6931196" y="6017949"/>
                  <a:pt x="6910281" y="6109646"/>
                </a:cubicBezTo>
                <a:cubicBezTo>
                  <a:pt x="6910281" y="6113173"/>
                  <a:pt x="6906795" y="6116699"/>
                  <a:pt x="6899823" y="6113173"/>
                </a:cubicBezTo>
                <a:cubicBezTo>
                  <a:pt x="6899823" y="6113173"/>
                  <a:pt x="6899823" y="6113173"/>
                  <a:pt x="6861478" y="6102592"/>
                </a:cubicBezTo>
                <a:cubicBezTo>
                  <a:pt x="6857992" y="6102592"/>
                  <a:pt x="6854506" y="6099065"/>
                  <a:pt x="6854506" y="6092012"/>
                </a:cubicBezTo>
                <a:cubicBezTo>
                  <a:pt x="6868450" y="6017949"/>
                  <a:pt x="6851020" y="5957992"/>
                  <a:pt x="6809188" y="5912144"/>
                </a:cubicBezTo>
                <a:cubicBezTo>
                  <a:pt x="6802216" y="5908618"/>
                  <a:pt x="6802216" y="5901563"/>
                  <a:pt x="6809188" y="5898037"/>
                </a:cubicBezTo>
                <a:cubicBezTo>
                  <a:pt x="6809188" y="5898037"/>
                  <a:pt x="6809188" y="5898037"/>
                  <a:pt x="6837075" y="5866295"/>
                </a:cubicBezTo>
                <a:cubicBezTo>
                  <a:pt x="6837075" y="5864532"/>
                  <a:pt x="6838819" y="5863650"/>
                  <a:pt x="6840997" y="5864091"/>
                </a:cubicBezTo>
                <a:close/>
                <a:moveTo>
                  <a:pt x="6460734" y="5864091"/>
                </a:moveTo>
                <a:cubicBezTo>
                  <a:pt x="6462935" y="5863650"/>
                  <a:pt x="6464696" y="5864532"/>
                  <a:pt x="6464696" y="5866295"/>
                </a:cubicBezTo>
                <a:cubicBezTo>
                  <a:pt x="6464696" y="5866295"/>
                  <a:pt x="6464696" y="5866295"/>
                  <a:pt x="6496396" y="5898037"/>
                </a:cubicBezTo>
                <a:cubicBezTo>
                  <a:pt x="6499919" y="5901563"/>
                  <a:pt x="6499919" y="5908618"/>
                  <a:pt x="6492874" y="5912144"/>
                </a:cubicBezTo>
                <a:cubicBezTo>
                  <a:pt x="6450607" y="5957992"/>
                  <a:pt x="6432995" y="6017949"/>
                  <a:pt x="6447085" y="6092012"/>
                </a:cubicBezTo>
                <a:cubicBezTo>
                  <a:pt x="6447085" y="6099065"/>
                  <a:pt x="6443563" y="6102592"/>
                  <a:pt x="6440040" y="6102592"/>
                </a:cubicBezTo>
                <a:cubicBezTo>
                  <a:pt x="6440040" y="6102592"/>
                  <a:pt x="6440040" y="6102592"/>
                  <a:pt x="6401295" y="6113173"/>
                </a:cubicBezTo>
                <a:cubicBezTo>
                  <a:pt x="6394251" y="6116699"/>
                  <a:pt x="6390728" y="6113173"/>
                  <a:pt x="6390728" y="6109646"/>
                </a:cubicBezTo>
                <a:cubicBezTo>
                  <a:pt x="6369595" y="6017949"/>
                  <a:pt x="6397773" y="5926252"/>
                  <a:pt x="6454129" y="5869822"/>
                </a:cubicBezTo>
                <a:cubicBezTo>
                  <a:pt x="6455890" y="5866295"/>
                  <a:pt x="6458533" y="5864532"/>
                  <a:pt x="6460734" y="5864091"/>
                </a:cubicBezTo>
                <a:close/>
                <a:moveTo>
                  <a:pt x="6679416" y="5858737"/>
                </a:moveTo>
                <a:cubicBezTo>
                  <a:pt x="6682909" y="5858737"/>
                  <a:pt x="6682909" y="5858737"/>
                  <a:pt x="6686403" y="5858737"/>
                </a:cubicBezTo>
                <a:cubicBezTo>
                  <a:pt x="6731814" y="5869333"/>
                  <a:pt x="6763254" y="5886990"/>
                  <a:pt x="6794693" y="5922306"/>
                </a:cubicBezTo>
                <a:cubicBezTo>
                  <a:pt x="6798186" y="5925838"/>
                  <a:pt x="6798186" y="5925838"/>
                  <a:pt x="6798186" y="5929370"/>
                </a:cubicBezTo>
                <a:cubicBezTo>
                  <a:pt x="6798186" y="5932901"/>
                  <a:pt x="6794693" y="5932901"/>
                  <a:pt x="6791199" y="5936433"/>
                </a:cubicBezTo>
                <a:cubicBezTo>
                  <a:pt x="6791199" y="5936433"/>
                  <a:pt x="6791199" y="5936433"/>
                  <a:pt x="6700376" y="5982344"/>
                </a:cubicBezTo>
                <a:cubicBezTo>
                  <a:pt x="6696882" y="5982344"/>
                  <a:pt x="6693389" y="5982344"/>
                  <a:pt x="6689896" y="5982344"/>
                </a:cubicBezTo>
                <a:cubicBezTo>
                  <a:pt x="6686403" y="5978812"/>
                  <a:pt x="6686403" y="5975280"/>
                  <a:pt x="6682909" y="5971749"/>
                </a:cubicBezTo>
                <a:cubicBezTo>
                  <a:pt x="6682909" y="5971749"/>
                  <a:pt x="6682909" y="5971749"/>
                  <a:pt x="6675923" y="5869333"/>
                </a:cubicBezTo>
                <a:cubicBezTo>
                  <a:pt x="6675923" y="5865801"/>
                  <a:pt x="6675923" y="5862269"/>
                  <a:pt x="6679416" y="5858737"/>
                </a:cubicBezTo>
                <a:close/>
                <a:moveTo>
                  <a:pt x="6615733" y="5858737"/>
                </a:moveTo>
                <a:cubicBezTo>
                  <a:pt x="6619226" y="5858737"/>
                  <a:pt x="6619226" y="5858737"/>
                  <a:pt x="6622719" y="5858737"/>
                </a:cubicBezTo>
                <a:cubicBezTo>
                  <a:pt x="6622719" y="5862269"/>
                  <a:pt x="6626212" y="5865801"/>
                  <a:pt x="6626212" y="5869333"/>
                </a:cubicBezTo>
                <a:cubicBezTo>
                  <a:pt x="6626212" y="5869333"/>
                  <a:pt x="6626212" y="5869333"/>
                  <a:pt x="6615733" y="5975280"/>
                </a:cubicBezTo>
                <a:cubicBezTo>
                  <a:pt x="6615733" y="5978812"/>
                  <a:pt x="6615733" y="5982344"/>
                  <a:pt x="6612239" y="5982344"/>
                </a:cubicBezTo>
                <a:cubicBezTo>
                  <a:pt x="6608746" y="5982344"/>
                  <a:pt x="6605253" y="5982344"/>
                  <a:pt x="6601760" y="5982344"/>
                </a:cubicBezTo>
                <a:cubicBezTo>
                  <a:pt x="6601760" y="5982344"/>
                  <a:pt x="6601760" y="5982344"/>
                  <a:pt x="6510935" y="5936433"/>
                </a:cubicBezTo>
                <a:cubicBezTo>
                  <a:pt x="6507443" y="5936433"/>
                  <a:pt x="6503949" y="5932901"/>
                  <a:pt x="6503949" y="5929370"/>
                </a:cubicBezTo>
                <a:cubicBezTo>
                  <a:pt x="6503949" y="5929370"/>
                  <a:pt x="6503949" y="5925838"/>
                  <a:pt x="6507443" y="5922306"/>
                </a:cubicBezTo>
                <a:cubicBezTo>
                  <a:pt x="6538881" y="5890522"/>
                  <a:pt x="6570321" y="5869333"/>
                  <a:pt x="6615733" y="5858737"/>
                </a:cubicBezTo>
                <a:close/>
                <a:moveTo>
                  <a:pt x="6534583" y="5823805"/>
                </a:moveTo>
                <a:cubicBezTo>
                  <a:pt x="6538076" y="5823805"/>
                  <a:pt x="6541569" y="5827500"/>
                  <a:pt x="6541569" y="5831195"/>
                </a:cubicBezTo>
                <a:cubicBezTo>
                  <a:pt x="6541569" y="5834890"/>
                  <a:pt x="6541569" y="5834890"/>
                  <a:pt x="6538076" y="5834890"/>
                </a:cubicBezTo>
                <a:cubicBezTo>
                  <a:pt x="6538076" y="5834890"/>
                  <a:pt x="6538076" y="5834890"/>
                  <a:pt x="6531089" y="5838585"/>
                </a:cubicBezTo>
                <a:cubicBezTo>
                  <a:pt x="6531089" y="5838585"/>
                  <a:pt x="6531089" y="5838585"/>
                  <a:pt x="6527596" y="5831195"/>
                </a:cubicBezTo>
                <a:cubicBezTo>
                  <a:pt x="6527596" y="5831195"/>
                  <a:pt x="6527596" y="5831195"/>
                  <a:pt x="6524103" y="5831195"/>
                </a:cubicBezTo>
                <a:cubicBezTo>
                  <a:pt x="6527596" y="5827500"/>
                  <a:pt x="6531089" y="5827500"/>
                  <a:pt x="6534583" y="5823805"/>
                </a:cubicBezTo>
                <a:close/>
                <a:moveTo>
                  <a:pt x="6531109" y="5816608"/>
                </a:moveTo>
                <a:cubicBezTo>
                  <a:pt x="6527557" y="5820158"/>
                  <a:pt x="6520456" y="5823710"/>
                  <a:pt x="6513354" y="5827260"/>
                </a:cubicBezTo>
                <a:cubicBezTo>
                  <a:pt x="6513354" y="5827260"/>
                  <a:pt x="6513354" y="5827260"/>
                  <a:pt x="6516905" y="5830811"/>
                </a:cubicBezTo>
                <a:lnTo>
                  <a:pt x="6534660" y="5862769"/>
                </a:lnTo>
                <a:cubicBezTo>
                  <a:pt x="6538210" y="5862769"/>
                  <a:pt x="6538210" y="5859217"/>
                  <a:pt x="6541761" y="5859217"/>
                </a:cubicBezTo>
                <a:cubicBezTo>
                  <a:pt x="6541761" y="5859217"/>
                  <a:pt x="6541761" y="5859217"/>
                  <a:pt x="6534660" y="5845014"/>
                </a:cubicBezTo>
                <a:cubicBezTo>
                  <a:pt x="6534660" y="5845014"/>
                  <a:pt x="6534660" y="5845014"/>
                  <a:pt x="6541761" y="5841464"/>
                </a:cubicBezTo>
                <a:cubicBezTo>
                  <a:pt x="6541761" y="5841464"/>
                  <a:pt x="6541761" y="5841464"/>
                  <a:pt x="6555964" y="5852116"/>
                </a:cubicBezTo>
                <a:cubicBezTo>
                  <a:pt x="6559516" y="5848565"/>
                  <a:pt x="6559516" y="5848565"/>
                  <a:pt x="6563066" y="5848565"/>
                </a:cubicBezTo>
                <a:cubicBezTo>
                  <a:pt x="6563066" y="5848565"/>
                  <a:pt x="6563066" y="5848565"/>
                  <a:pt x="6548863" y="5834362"/>
                </a:cubicBezTo>
                <a:cubicBezTo>
                  <a:pt x="6548863" y="5834362"/>
                  <a:pt x="6548863" y="5834362"/>
                  <a:pt x="6548863" y="5830811"/>
                </a:cubicBezTo>
                <a:cubicBezTo>
                  <a:pt x="6552413" y="5823710"/>
                  <a:pt x="6541761" y="5813057"/>
                  <a:pt x="6531109" y="5816608"/>
                </a:cubicBezTo>
                <a:close/>
                <a:moveTo>
                  <a:pt x="6752016" y="5810370"/>
                </a:moveTo>
                <a:cubicBezTo>
                  <a:pt x="6755559" y="5834554"/>
                  <a:pt x="6755559" y="5834554"/>
                  <a:pt x="6755559" y="5834554"/>
                </a:cubicBezTo>
                <a:cubicBezTo>
                  <a:pt x="6748474" y="5851828"/>
                  <a:pt x="6748474" y="5851828"/>
                  <a:pt x="6748474" y="5851828"/>
                </a:cubicBezTo>
                <a:lnTo>
                  <a:pt x="6755559" y="5858737"/>
                </a:lnTo>
                <a:cubicBezTo>
                  <a:pt x="6762643" y="5841463"/>
                  <a:pt x="6762643" y="5841463"/>
                  <a:pt x="6762643" y="5841463"/>
                </a:cubicBezTo>
                <a:cubicBezTo>
                  <a:pt x="6787438" y="5827644"/>
                  <a:pt x="6787438" y="5827644"/>
                  <a:pt x="6787438" y="5827644"/>
                </a:cubicBezTo>
                <a:cubicBezTo>
                  <a:pt x="6787438" y="5827644"/>
                  <a:pt x="6783896" y="5824189"/>
                  <a:pt x="6780354" y="5824189"/>
                </a:cubicBezTo>
                <a:cubicBezTo>
                  <a:pt x="6762643" y="5831099"/>
                  <a:pt x="6762643" y="5831099"/>
                  <a:pt x="6762643" y="5831099"/>
                </a:cubicBezTo>
                <a:cubicBezTo>
                  <a:pt x="6759101" y="5813824"/>
                  <a:pt x="6759101" y="5813824"/>
                  <a:pt x="6759101" y="5813824"/>
                </a:cubicBezTo>
                <a:cubicBezTo>
                  <a:pt x="6755559" y="5810370"/>
                  <a:pt x="6755559" y="5810370"/>
                  <a:pt x="6752016" y="5810370"/>
                </a:cubicBezTo>
                <a:close/>
                <a:moveTo>
                  <a:pt x="6717036" y="5806340"/>
                </a:moveTo>
                <a:cubicBezTo>
                  <a:pt x="6720529" y="5806340"/>
                  <a:pt x="6724022" y="5806340"/>
                  <a:pt x="6727516" y="5809699"/>
                </a:cubicBezTo>
                <a:cubicBezTo>
                  <a:pt x="6727516" y="5809699"/>
                  <a:pt x="6731009" y="5809699"/>
                  <a:pt x="6731009" y="5813058"/>
                </a:cubicBezTo>
                <a:cubicBezTo>
                  <a:pt x="6731009" y="5816416"/>
                  <a:pt x="6727516" y="5819775"/>
                  <a:pt x="6724022" y="5819775"/>
                </a:cubicBezTo>
                <a:cubicBezTo>
                  <a:pt x="6724022" y="5819775"/>
                  <a:pt x="6724022" y="5819775"/>
                  <a:pt x="6713542" y="5816416"/>
                </a:cubicBezTo>
                <a:lnTo>
                  <a:pt x="6713542" y="5813058"/>
                </a:lnTo>
                <a:cubicBezTo>
                  <a:pt x="6713542" y="5813058"/>
                  <a:pt x="6713542" y="5813058"/>
                  <a:pt x="6717036" y="5806340"/>
                </a:cubicBezTo>
                <a:close/>
                <a:moveTo>
                  <a:pt x="6583891" y="5805835"/>
                </a:moveTo>
                <a:cubicBezTo>
                  <a:pt x="6590945" y="5802308"/>
                  <a:pt x="6597998" y="5809363"/>
                  <a:pt x="6597998" y="5816416"/>
                </a:cubicBezTo>
                <a:cubicBezTo>
                  <a:pt x="6597998" y="5823470"/>
                  <a:pt x="6590945" y="5830523"/>
                  <a:pt x="6583891" y="5830523"/>
                </a:cubicBezTo>
                <a:cubicBezTo>
                  <a:pt x="6576837" y="5830523"/>
                  <a:pt x="6569783" y="5826997"/>
                  <a:pt x="6569783" y="5819943"/>
                </a:cubicBezTo>
                <a:cubicBezTo>
                  <a:pt x="6569783" y="5819943"/>
                  <a:pt x="6569783" y="5819943"/>
                  <a:pt x="6569783" y="5816416"/>
                </a:cubicBezTo>
                <a:cubicBezTo>
                  <a:pt x="6569783" y="5809363"/>
                  <a:pt x="6576837" y="5805835"/>
                  <a:pt x="6583891" y="5805835"/>
                </a:cubicBezTo>
                <a:close/>
                <a:moveTo>
                  <a:pt x="6671893" y="5799621"/>
                </a:moveTo>
                <a:cubicBezTo>
                  <a:pt x="6671893" y="5799621"/>
                  <a:pt x="6671893" y="5799621"/>
                  <a:pt x="6675251" y="5810101"/>
                </a:cubicBezTo>
                <a:cubicBezTo>
                  <a:pt x="6675251" y="5810101"/>
                  <a:pt x="6675251" y="5810101"/>
                  <a:pt x="6678610" y="5817088"/>
                </a:cubicBezTo>
                <a:cubicBezTo>
                  <a:pt x="6675251" y="5817088"/>
                  <a:pt x="6668534" y="5817088"/>
                  <a:pt x="6665174" y="5817088"/>
                </a:cubicBezTo>
                <a:lnTo>
                  <a:pt x="6668534" y="5810101"/>
                </a:lnTo>
                <a:cubicBezTo>
                  <a:pt x="6668534" y="5810101"/>
                  <a:pt x="6668534" y="5810101"/>
                  <a:pt x="6671893" y="5799621"/>
                </a:cubicBezTo>
                <a:close/>
                <a:moveTo>
                  <a:pt x="6580420" y="5799105"/>
                </a:moveTo>
                <a:cubicBezTo>
                  <a:pt x="6570007" y="5799105"/>
                  <a:pt x="6563065" y="5806133"/>
                  <a:pt x="6563065" y="5816675"/>
                </a:cubicBezTo>
                <a:cubicBezTo>
                  <a:pt x="6563065" y="5820188"/>
                  <a:pt x="6563065" y="5820188"/>
                  <a:pt x="6563065" y="5820188"/>
                </a:cubicBezTo>
                <a:cubicBezTo>
                  <a:pt x="6563065" y="5830730"/>
                  <a:pt x="6573477" y="5841272"/>
                  <a:pt x="6583891" y="5837758"/>
                </a:cubicBezTo>
                <a:cubicBezTo>
                  <a:pt x="6597774" y="5837758"/>
                  <a:pt x="6604715" y="5830730"/>
                  <a:pt x="6604715" y="5816675"/>
                </a:cubicBezTo>
                <a:cubicBezTo>
                  <a:pt x="6604715" y="5806133"/>
                  <a:pt x="6594303" y="5795591"/>
                  <a:pt x="6580420" y="5799105"/>
                </a:cubicBezTo>
                <a:close/>
                <a:moveTo>
                  <a:pt x="6710733" y="5795591"/>
                </a:moveTo>
                <a:cubicBezTo>
                  <a:pt x="6710733" y="5795591"/>
                  <a:pt x="6710733" y="5795591"/>
                  <a:pt x="6707191" y="5813345"/>
                </a:cubicBezTo>
                <a:cubicBezTo>
                  <a:pt x="6707191" y="5813345"/>
                  <a:pt x="6707191" y="5813345"/>
                  <a:pt x="6700107" y="5834650"/>
                </a:cubicBezTo>
                <a:cubicBezTo>
                  <a:pt x="6703649" y="5838201"/>
                  <a:pt x="6707191" y="5838201"/>
                  <a:pt x="6710733" y="5838201"/>
                </a:cubicBezTo>
                <a:lnTo>
                  <a:pt x="6714275" y="5823998"/>
                </a:lnTo>
                <a:cubicBezTo>
                  <a:pt x="6714275" y="5823998"/>
                  <a:pt x="6714275" y="5823998"/>
                  <a:pt x="6721360" y="5823998"/>
                </a:cubicBezTo>
                <a:cubicBezTo>
                  <a:pt x="6721360" y="5823998"/>
                  <a:pt x="6721360" y="5823998"/>
                  <a:pt x="6724902" y="5841752"/>
                </a:cubicBezTo>
                <a:cubicBezTo>
                  <a:pt x="6728443" y="5845303"/>
                  <a:pt x="6728443" y="5845303"/>
                  <a:pt x="6731986" y="5845303"/>
                </a:cubicBezTo>
                <a:cubicBezTo>
                  <a:pt x="6731986" y="5845303"/>
                  <a:pt x="6731986" y="5845303"/>
                  <a:pt x="6728443" y="5827549"/>
                </a:cubicBezTo>
                <a:cubicBezTo>
                  <a:pt x="6735528" y="5823998"/>
                  <a:pt x="6739070" y="5816896"/>
                  <a:pt x="6739070" y="5813345"/>
                </a:cubicBezTo>
                <a:cubicBezTo>
                  <a:pt x="6739070" y="5806244"/>
                  <a:pt x="6735528" y="5802693"/>
                  <a:pt x="6731986" y="5802693"/>
                </a:cubicBezTo>
                <a:cubicBezTo>
                  <a:pt x="6724902" y="5799142"/>
                  <a:pt x="6717817" y="5795591"/>
                  <a:pt x="6710733" y="5795591"/>
                </a:cubicBezTo>
                <a:close/>
                <a:moveTo>
                  <a:pt x="6668106" y="5788873"/>
                </a:moveTo>
                <a:cubicBezTo>
                  <a:pt x="6668106" y="5788873"/>
                  <a:pt x="6668106" y="5788873"/>
                  <a:pt x="6661022" y="5809957"/>
                </a:cubicBezTo>
                <a:cubicBezTo>
                  <a:pt x="6661022" y="5809957"/>
                  <a:pt x="6661022" y="5809957"/>
                  <a:pt x="6650396" y="5831040"/>
                </a:cubicBezTo>
                <a:cubicBezTo>
                  <a:pt x="6653938" y="5831040"/>
                  <a:pt x="6653938" y="5831040"/>
                  <a:pt x="6657481" y="5831040"/>
                </a:cubicBezTo>
                <a:lnTo>
                  <a:pt x="6661022" y="5824012"/>
                </a:lnTo>
                <a:cubicBezTo>
                  <a:pt x="6668106" y="5824012"/>
                  <a:pt x="6671649" y="5824012"/>
                  <a:pt x="6678733" y="5824012"/>
                </a:cubicBezTo>
                <a:cubicBezTo>
                  <a:pt x="6678733" y="5824012"/>
                  <a:pt x="6678733" y="5824012"/>
                  <a:pt x="6682275" y="5831040"/>
                </a:cubicBezTo>
                <a:cubicBezTo>
                  <a:pt x="6685817" y="5831040"/>
                  <a:pt x="6685817" y="5834554"/>
                  <a:pt x="6689359" y="5834554"/>
                </a:cubicBezTo>
                <a:cubicBezTo>
                  <a:pt x="6689359" y="5834554"/>
                  <a:pt x="6689359" y="5834554"/>
                  <a:pt x="6682275" y="5809957"/>
                </a:cubicBezTo>
                <a:cubicBezTo>
                  <a:pt x="6682275" y="5809957"/>
                  <a:pt x="6682275" y="5809957"/>
                  <a:pt x="6678733" y="5788873"/>
                </a:cubicBezTo>
                <a:cubicBezTo>
                  <a:pt x="6678733" y="5788873"/>
                  <a:pt x="6678733" y="5788873"/>
                  <a:pt x="6668106" y="5788873"/>
                </a:cubicBezTo>
                <a:close/>
                <a:moveTo>
                  <a:pt x="6647709" y="5788873"/>
                </a:moveTo>
                <a:cubicBezTo>
                  <a:pt x="6629999" y="5788873"/>
                  <a:pt x="6622914" y="5788873"/>
                  <a:pt x="6608746" y="5792344"/>
                </a:cubicBezTo>
                <a:cubicBezTo>
                  <a:pt x="6608746" y="5799285"/>
                  <a:pt x="6608746" y="5799285"/>
                  <a:pt x="6608746" y="5799285"/>
                </a:cubicBezTo>
                <a:lnTo>
                  <a:pt x="6622914" y="5795815"/>
                </a:lnTo>
                <a:cubicBezTo>
                  <a:pt x="6626456" y="5830523"/>
                  <a:pt x="6626456" y="5830523"/>
                  <a:pt x="6626456" y="5830523"/>
                </a:cubicBezTo>
                <a:cubicBezTo>
                  <a:pt x="6637082" y="5830523"/>
                  <a:pt x="6637082" y="5830523"/>
                  <a:pt x="6637082" y="5830523"/>
                </a:cubicBezTo>
                <a:cubicBezTo>
                  <a:pt x="6633540" y="5795815"/>
                  <a:pt x="6633540" y="5795815"/>
                  <a:pt x="6633540" y="5795815"/>
                </a:cubicBezTo>
                <a:cubicBezTo>
                  <a:pt x="6647709" y="5795815"/>
                  <a:pt x="6647709" y="5795815"/>
                  <a:pt x="6647709" y="5795815"/>
                </a:cubicBezTo>
                <a:cubicBezTo>
                  <a:pt x="6647709" y="5788873"/>
                  <a:pt x="6647709" y="5788873"/>
                  <a:pt x="6647709" y="5788873"/>
                </a:cubicBezTo>
                <a:close/>
                <a:moveTo>
                  <a:pt x="6198068" y="5788872"/>
                </a:moveTo>
                <a:cubicBezTo>
                  <a:pt x="6215982" y="5788872"/>
                  <a:pt x="6223148" y="5806339"/>
                  <a:pt x="6223148" y="5823804"/>
                </a:cubicBezTo>
                <a:lnTo>
                  <a:pt x="6169406" y="5823804"/>
                </a:lnTo>
                <a:cubicBezTo>
                  <a:pt x="6169406" y="5806339"/>
                  <a:pt x="6180154" y="5788872"/>
                  <a:pt x="6198068" y="5788872"/>
                </a:cubicBezTo>
                <a:close/>
                <a:moveTo>
                  <a:pt x="6650396" y="5782156"/>
                </a:moveTo>
                <a:cubicBezTo>
                  <a:pt x="6713570" y="5782156"/>
                  <a:pt x="6769725" y="5803115"/>
                  <a:pt x="6815350" y="5838047"/>
                </a:cubicBezTo>
                <a:cubicBezTo>
                  <a:pt x="6822370" y="5845034"/>
                  <a:pt x="6822370" y="5848527"/>
                  <a:pt x="6818860" y="5852020"/>
                </a:cubicBezTo>
                <a:cubicBezTo>
                  <a:pt x="6818860" y="5852020"/>
                  <a:pt x="6818860" y="5852020"/>
                  <a:pt x="6790783" y="5883460"/>
                </a:cubicBezTo>
                <a:cubicBezTo>
                  <a:pt x="6787273" y="5886952"/>
                  <a:pt x="6783764" y="5886952"/>
                  <a:pt x="6776744" y="5883460"/>
                </a:cubicBezTo>
                <a:cubicBezTo>
                  <a:pt x="6741648" y="5855514"/>
                  <a:pt x="6696021" y="5838047"/>
                  <a:pt x="6650396" y="5838047"/>
                </a:cubicBezTo>
                <a:cubicBezTo>
                  <a:pt x="6601261" y="5838047"/>
                  <a:pt x="6559145" y="5855514"/>
                  <a:pt x="6524048" y="5883460"/>
                </a:cubicBezTo>
                <a:cubicBezTo>
                  <a:pt x="6517028" y="5886952"/>
                  <a:pt x="6513519" y="5886952"/>
                  <a:pt x="6510010" y="5883460"/>
                </a:cubicBezTo>
                <a:cubicBezTo>
                  <a:pt x="6510010" y="5883460"/>
                  <a:pt x="6510010" y="5883460"/>
                  <a:pt x="6481932" y="5852020"/>
                </a:cubicBezTo>
                <a:cubicBezTo>
                  <a:pt x="6478422" y="5848527"/>
                  <a:pt x="6478422" y="5845034"/>
                  <a:pt x="6485442" y="5838047"/>
                </a:cubicBezTo>
                <a:cubicBezTo>
                  <a:pt x="6531067" y="5803115"/>
                  <a:pt x="6587222" y="5782156"/>
                  <a:pt x="6650396" y="5782156"/>
                </a:cubicBezTo>
                <a:close/>
                <a:moveTo>
                  <a:pt x="6198292" y="5782155"/>
                </a:moveTo>
                <a:cubicBezTo>
                  <a:pt x="6173924" y="5782155"/>
                  <a:pt x="6160001" y="5799669"/>
                  <a:pt x="6160001" y="5831195"/>
                </a:cubicBezTo>
                <a:cubicBezTo>
                  <a:pt x="6160001" y="5859217"/>
                  <a:pt x="6170443" y="5880234"/>
                  <a:pt x="6201773" y="5880234"/>
                </a:cubicBezTo>
                <a:cubicBezTo>
                  <a:pt x="6208735" y="5880234"/>
                  <a:pt x="6222659" y="5876731"/>
                  <a:pt x="6229621" y="5873228"/>
                </a:cubicBezTo>
                <a:lnTo>
                  <a:pt x="6229621" y="5862720"/>
                </a:lnTo>
                <a:cubicBezTo>
                  <a:pt x="6222659" y="5866223"/>
                  <a:pt x="6212216" y="5869725"/>
                  <a:pt x="6201773" y="5869725"/>
                </a:cubicBezTo>
                <a:cubicBezTo>
                  <a:pt x="6180887" y="5869725"/>
                  <a:pt x="6170443" y="5852211"/>
                  <a:pt x="6170443" y="5834698"/>
                </a:cubicBezTo>
                <a:cubicBezTo>
                  <a:pt x="6170443" y="5834698"/>
                  <a:pt x="6170443" y="5834698"/>
                  <a:pt x="6236583" y="5834698"/>
                </a:cubicBezTo>
                <a:cubicBezTo>
                  <a:pt x="6236583" y="5834698"/>
                  <a:pt x="6236583" y="5834698"/>
                  <a:pt x="6236583" y="5827692"/>
                </a:cubicBezTo>
                <a:cubicBezTo>
                  <a:pt x="6236583" y="5803172"/>
                  <a:pt x="6226140" y="5782155"/>
                  <a:pt x="6198292" y="5782155"/>
                </a:cubicBezTo>
                <a:close/>
                <a:moveTo>
                  <a:pt x="5949064" y="5745879"/>
                </a:moveTo>
                <a:lnTo>
                  <a:pt x="5949064" y="5756627"/>
                </a:lnTo>
                <a:lnTo>
                  <a:pt x="5988028" y="5756627"/>
                </a:lnTo>
                <a:lnTo>
                  <a:pt x="5988028" y="5876203"/>
                </a:lnTo>
                <a:lnTo>
                  <a:pt x="6001464" y="5876203"/>
                </a:lnTo>
                <a:lnTo>
                  <a:pt x="6001464" y="5756627"/>
                </a:lnTo>
                <a:lnTo>
                  <a:pt x="6040426" y="5756627"/>
                </a:lnTo>
                <a:lnTo>
                  <a:pt x="6040426" y="5745879"/>
                </a:lnTo>
                <a:close/>
                <a:moveTo>
                  <a:pt x="6061922" y="5735130"/>
                </a:moveTo>
                <a:lnTo>
                  <a:pt x="6061922" y="5876203"/>
                </a:lnTo>
                <a:cubicBezTo>
                  <a:pt x="6061922" y="5876203"/>
                  <a:pt x="6061922" y="5876203"/>
                  <a:pt x="6072287" y="5876203"/>
                </a:cubicBezTo>
                <a:cubicBezTo>
                  <a:pt x="6072287" y="5876203"/>
                  <a:pt x="6072287" y="5876203"/>
                  <a:pt x="6072287" y="5826827"/>
                </a:cubicBezTo>
                <a:cubicBezTo>
                  <a:pt x="6072287" y="5809193"/>
                  <a:pt x="6079197" y="5788033"/>
                  <a:pt x="6099926" y="5788033"/>
                </a:cubicBezTo>
                <a:cubicBezTo>
                  <a:pt x="6120655" y="5788033"/>
                  <a:pt x="6120655" y="5802140"/>
                  <a:pt x="6120655" y="5819774"/>
                </a:cubicBezTo>
                <a:cubicBezTo>
                  <a:pt x="6120655" y="5819774"/>
                  <a:pt x="6120655" y="5819774"/>
                  <a:pt x="6120655" y="5876203"/>
                </a:cubicBezTo>
                <a:cubicBezTo>
                  <a:pt x="6120655" y="5876203"/>
                  <a:pt x="6120655" y="5876203"/>
                  <a:pt x="6134474" y="5876203"/>
                </a:cubicBezTo>
                <a:cubicBezTo>
                  <a:pt x="6134474" y="5876203"/>
                  <a:pt x="6134474" y="5876203"/>
                  <a:pt x="6134474" y="5819774"/>
                </a:cubicBezTo>
                <a:cubicBezTo>
                  <a:pt x="6134474" y="5795086"/>
                  <a:pt x="6127564" y="5780979"/>
                  <a:pt x="6103380" y="5780979"/>
                </a:cubicBezTo>
                <a:cubicBezTo>
                  <a:pt x="6089561" y="5780979"/>
                  <a:pt x="6079197" y="5788033"/>
                  <a:pt x="6072287" y="5798613"/>
                </a:cubicBezTo>
                <a:cubicBezTo>
                  <a:pt x="6072287" y="5798613"/>
                  <a:pt x="6072287" y="5798613"/>
                  <a:pt x="6072287" y="5735130"/>
                </a:cubicBezTo>
                <a:cubicBezTo>
                  <a:pt x="6072287" y="5735130"/>
                  <a:pt x="6072287" y="5735130"/>
                  <a:pt x="6061922" y="5735130"/>
                </a:cubicBezTo>
                <a:close/>
                <a:moveTo>
                  <a:pt x="6640551" y="5710947"/>
                </a:moveTo>
                <a:cubicBezTo>
                  <a:pt x="6630033" y="5728568"/>
                  <a:pt x="6626527" y="5746189"/>
                  <a:pt x="6626527" y="5763810"/>
                </a:cubicBezTo>
                <a:cubicBezTo>
                  <a:pt x="6623021" y="5763810"/>
                  <a:pt x="6605492" y="5767334"/>
                  <a:pt x="6601987" y="5767334"/>
                </a:cubicBezTo>
                <a:cubicBezTo>
                  <a:pt x="6598480" y="5749713"/>
                  <a:pt x="6587963" y="5732092"/>
                  <a:pt x="6577446" y="5721520"/>
                </a:cubicBezTo>
                <a:cubicBezTo>
                  <a:pt x="6577446" y="5721520"/>
                  <a:pt x="6577446" y="5721520"/>
                  <a:pt x="6573940" y="5721520"/>
                </a:cubicBezTo>
                <a:cubicBezTo>
                  <a:pt x="6566929" y="5721520"/>
                  <a:pt x="6559917" y="5725044"/>
                  <a:pt x="6552905" y="5725044"/>
                </a:cubicBezTo>
                <a:cubicBezTo>
                  <a:pt x="6552905" y="5725044"/>
                  <a:pt x="6552905" y="5725044"/>
                  <a:pt x="6552905" y="5728568"/>
                </a:cubicBezTo>
                <a:cubicBezTo>
                  <a:pt x="6549399" y="5735617"/>
                  <a:pt x="6549399" y="5742665"/>
                  <a:pt x="6549399" y="5753237"/>
                </a:cubicBezTo>
                <a:cubicBezTo>
                  <a:pt x="6549399" y="5763810"/>
                  <a:pt x="6549399" y="5770858"/>
                  <a:pt x="6552905" y="5781431"/>
                </a:cubicBezTo>
                <a:cubicBezTo>
                  <a:pt x="6549399" y="5781431"/>
                  <a:pt x="6531870" y="5788479"/>
                  <a:pt x="6531870" y="5788479"/>
                </a:cubicBezTo>
                <a:cubicBezTo>
                  <a:pt x="6521353" y="5774382"/>
                  <a:pt x="6507329" y="5760286"/>
                  <a:pt x="6493306" y="5753237"/>
                </a:cubicBezTo>
                <a:cubicBezTo>
                  <a:pt x="6486295" y="5753237"/>
                  <a:pt x="6479283" y="5760286"/>
                  <a:pt x="6472271" y="5763810"/>
                </a:cubicBezTo>
                <a:cubicBezTo>
                  <a:pt x="6472271" y="5781431"/>
                  <a:pt x="6475777" y="5799052"/>
                  <a:pt x="6486295" y="5816672"/>
                </a:cubicBezTo>
                <a:cubicBezTo>
                  <a:pt x="6482789" y="5816672"/>
                  <a:pt x="6472271" y="5827245"/>
                  <a:pt x="6468766" y="5827245"/>
                </a:cubicBezTo>
                <a:cubicBezTo>
                  <a:pt x="6458248" y="5816672"/>
                  <a:pt x="6440719" y="5806100"/>
                  <a:pt x="6423190" y="5802576"/>
                </a:cubicBezTo>
                <a:cubicBezTo>
                  <a:pt x="6416178" y="5806100"/>
                  <a:pt x="6409167" y="5813148"/>
                  <a:pt x="6405661" y="5816672"/>
                </a:cubicBezTo>
                <a:cubicBezTo>
                  <a:pt x="6405661" y="5816672"/>
                  <a:pt x="6405661" y="5816672"/>
                  <a:pt x="6405661" y="5820196"/>
                </a:cubicBezTo>
                <a:cubicBezTo>
                  <a:pt x="6409167" y="5834294"/>
                  <a:pt x="6419684" y="5851914"/>
                  <a:pt x="6433707" y="5866011"/>
                </a:cubicBezTo>
                <a:cubicBezTo>
                  <a:pt x="6430202" y="5866011"/>
                  <a:pt x="6419684" y="5883632"/>
                  <a:pt x="6419684" y="5883632"/>
                </a:cubicBezTo>
                <a:cubicBezTo>
                  <a:pt x="6402155" y="5876583"/>
                  <a:pt x="6384626" y="5869535"/>
                  <a:pt x="6367097" y="5869535"/>
                </a:cubicBezTo>
                <a:cubicBezTo>
                  <a:pt x="6363592" y="5876583"/>
                  <a:pt x="6356580" y="5883632"/>
                  <a:pt x="6356580" y="5890680"/>
                </a:cubicBezTo>
                <a:cubicBezTo>
                  <a:pt x="6363592" y="5904777"/>
                  <a:pt x="6377614" y="5918873"/>
                  <a:pt x="6391638" y="5929447"/>
                </a:cubicBezTo>
                <a:cubicBezTo>
                  <a:pt x="6391638" y="5932971"/>
                  <a:pt x="6384626" y="5947067"/>
                  <a:pt x="6384626" y="5950591"/>
                </a:cubicBezTo>
                <a:cubicBezTo>
                  <a:pt x="6367097" y="5943543"/>
                  <a:pt x="6346062" y="5943543"/>
                  <a:pt x="6332039" y="5950591"/>
                </a:cubicBezTo>
                <a:cubicBezTo>
                  <a:pt x="6328533" y="5957640"/>
                  <a:pt x="6325027" y="5964688"/>
                  <a:pt x="6325027" y="5971736"/>
                </a:cubicBezTo>
                <a:cubicBezTo>
                  <a:pt x="6335544" y="5985833"/>
                  <a:pt x="6353073" y="5992881"/>
                  <a:pt x="6370602" y="5999930"/>
                </a:cubicBezTo>
                <a:cubicBezTo>
                  <a:pt x="6370602" y="6003454"/>
                  <a:pt x="6367097" y="6017550"/>
                  <a:pt x="6367097" y="6021074"/>
                </a:cubicBezTo>
                <a:cubicBezTo>
                  <a:pt x="6349568" y="6021074"/>
                  <a:pt x="6332039" y="6028123"/>
                  <a:pt x="6318016" y="6035172"/>
                </a:cubicBezTo>
                <a:cubicBezTo>
                  <a:pt x="6318016" y="6035172"/>
                  <a:pt x="6318016" y="6035172"/>
                  <a:pt x="6314510" y="6035172"/>
                </a:cubicBezTo>
                <a:cubicBezTo>
                  <a:pt x="6314510" y="6038696"/>
                  <a:pt x="6314510" y="6042220"/>
                  <a:pt x="6314510" y="6049268"/>
                </a:cubicBezTo>
                <a:cubicBezTo>
                  <a:pt x="6314510" y="6052792"/>
                  <a:pt x="6314510" y="6056316"/>
                  <a:pt x="6314510" y="6059841"/>
                </a:cubicBezTo>
                <a:cubicBezTo>
                  <a:pt x="6314510" y="6059841"/>
                  <a:pt x="6314510" y="6059841"/>
                  <a:pt x="6318016" y="6059841"/>
                </a:cubicBezTo>
                <a:cubicBezTo>
                  <a:pt x="6332039" y="6070414"/>
                  <a:pt x="6349568" y="6073938"/>
                  <a:pt x="6367097" y="6073938"/>
                </a:cubicBezTo>
                <a:cubicBezTo>
                  <a:pt x="6367097" y="6077462"/>
                  <a:pt x="6370602" y="6095083"/>
                  <a:pt x="6370602" y="6095083"/>
                </a:cubicBezTo>
                <a:cubicBezTo>
                  <a:pt x="6353073" y="6102131"/>
                  <a:pt x="6335544" y="6112703"/>
                  <a:pt x="6325027" y="6123276"/>
                </a:cubicBezTo>
                <a:cubicBezTo>
                  <a:pt x="6325027" y="6123276"/>
                  <a:pt x="6325027" y="6123276"/>
                  <a:pt x="6325027" y="6126800"/>
                </a:cubicBezTo>
                <a:cubicBezTo>
                  <a:pt x="6325027" y="6130325"/>
                  <a:pt x="6328533" y="6140897"/>
                  <a:pt x="6332039" y="6147945"/>
                </a:cubicBezTo>
                <a:cubicBezTo>
                  <a:pt x="6349568" y="6151469"/>
                  <a:pt x="6367097" y="6151469"/>
                  <a:pt x="6384626" y="6147945"/>
                </a:cubicBezTo>
                <a:cubicBezTo>
                  <a:pt x="6384626" y="6147945"/>
                  <a:pt x="6391638" y="6165566"/>
                  <a:pt x="6395143" y="6169091"/>
                </a:cubicBezTo>
                <a:cubicBezTo>
                  <a:pt x="6377614" y="6176139"/>
                  <a:pt x="6363592" y="6190235"/>
                  <a:pt x="6356580" y="6204332"/>
                </a:cubicBezTo>
                <a:cubicBezTo>
                  <a:pt x="6356580" y="6204332"/>
                  <a:pt x="6356580" y="6204332"/>
                  <a:pt x="6356580" y="6207856"/>
                </a:cubicBezTo>
                <a:cubicBezTo>
                  <a:pt x="6360085" y="6211380"/>
                  <a:pt x="6363592" y="6221953"/>
                  <a:pt x="6367097" y="6225477"/>
                </a:cubicBezTo>
                <a:cubicBezTo>
                  <a:pt x="6384626" y="6225477"/>
                  <a:pt x="6402155" y="6221953"/>
                  <a:pt x="6419684" y="6211380"/>
                </a:cubicBezTo>
                <a:cubicBezTo>
                  <a:pt x="6419684" y="6214905"/>
                  <a:pt x="6430202" y="6229001"/>
                  <a:pt x="6433707" y="6232526"/>
                </a:cubicBezTo>
                <a:cubicBezTo>
                  <a:pt x="6419684" y="6243098"/>
                  <a:pt x="6412673" y="6260718"/>
                  <a:pt x="6405661" y="6278340"/>
                </a:cubicBezTo>
                <a:cubicBezTo>
                  <a:pt x="6412673" y="6281864"/>
                  <a:pt x="6416178" y="6288912"/>
                  <a:pt x="6423190" y="6292436"/>
                </a:cubicBezTo>
                <a:cubicBezTo>
                  <a:pt x="6440719" y="6288912"/>
                  <a:pt x="6458248" y="6281864"/>
                  <a:pt x="6468766" y="6267768"/>
                </a:cubicBezTo>
                <a:cubicBezTo>
                  <a:pt x="6472271" y="6267768"/>
                  <a:pt x="6486295" y="6281864"/>
                  <a:pt x="6486295" y="6281864"/>
                </a:cubicBezTo>
                <a:cubicBezTo>
                  <a:pt x="6479283" y="6295960"/>
                  <a:pt x="6475777" y="6317106"/>
                  <a:pt x="6475777" y="6331202"/>
                </a:cubicBezTo>
                <a:cubicBezTo>
                  <a:pt x="6475777" y="6331202"/>
                  <a:pt x="6475777" y="6334727"/>
                  <a:pt x="6475777" y="6334727"/>
                </a:cubicBezTo>
                <a:cubicBezTo>
                  <a:pt x="6479283" y="6338251"/>
                  <a:pt x="6486295" y="6341775"/>
                  <a:pt x="6493306" y="6345299"/>
                </a:cubicBezTo>
                <a:cubicBezTo>
                  <a:pt x="6493306" y="6345299"/>
                  <a:pt x="6493306" y="6345299"/>
                  <a:pt x="6496812" y="6345299"/>
                </a:cubicBezTo>
                <a:cubicBezTo>
                  <a:pt x="6510836" y="6338251"/>
                  <a:pt x="6524858" y="6324154"/>
                  <a:pt x="6531870" y="6306533"/>
                </a:cubicBezTo>
                <a:cubicBezTo>
                  <a:pt x="6535376" y="6310057"/>
                  <a:pt x="6549399" y="6313582"/>
                  <a:pt x="6552905" y="6317106"/>
                </a:cubicBezTo>
                <a:cubicBezTo>
                  <a:pt x="6549399" y="6324154"/>
                  <a:pt x="6549399" y="6334727"/>
                  <a:pt x="6549399" y="6341775"/>
                </a:cubicBezTo>
                <a:cubicBezTo>
                  <a:pt x="6549399" y="6352347"/>
                  <a:pt x="6549399" y="6359396"/>
                  <a:pt x="6552905" y="6369969"/>
                </a:cubicBezTo>
                <a:cubicBezTo>
                  <a:pt x="6559917" y="6373493"/>
                  <a:pt x="6566929" y="6373493"/>
                  <a:pt x="6573940" y="6377017"/>
                </a:cubicBezTo>
                <a:cubicBezTo>
                  <a:pt x="6573940" y="6377017"/>
                  <a:pt x="6573940" y="6377017"/>
                  <a:pt x="6577446" y="6377017"/>
                </a:cubicBezTo>
                <a:cubicBezTo>
                  <a:pt x="6587963" y="6362920"/>
                  <a:pt x="6598480" y="6345299"/>
                  <a:pt x="6601987" y="6331202"/>
                </a:cubicBezTo>
                <a:cubicBezTo>
                  <a:pt x="6605492" y="6331202"/>
                  <a:pt x="6623021" y="6331202"/>
                  <a:pt x="6626527" y="6331202"/>
                </a:cubicBezTo>
                <a:cubicBezTo>
                  <a:pt x="6626527" y="6352347"/>
                  <a:pt x="6630033" y="6369969"/>
                  <a:pt x="6640551" y="6384065"/>
                </a:cubicBezTo>
                <a:cubicBezTo>
                  <a:pt x="6647562" y="6384065"/>
                  <a:pt x="6658080" y="6384065"/>
                  <a:pt x="6661585" y="6384065"/>
                </a:cubicBezTo>
                <a:cubicBezTo>
                  <a:pt x="6661585" y="6384065"/>
                  <a:pt x="6661585" y="6384065"/>
                  <a:pt x="6665092" y="6384065"/>
                </a:cubicBezTo>
                <a:cubicBezTo>
                  <a:pt x="6672103" y="6369969"/>
                  <a:pt x="6679114" y="6352347"/>
                  <a:pt x="6679114" y="6331202"/>
                </a:cubicBezTo>
                <a:cubicBezTo>
                  <a:pt x="6679114" y="6331202"/>
                  <a:pt x="6696643" y="6331202"/>
                  <a:pt x="6700150" y="6331202"/>
                </a:cubicBezTo>
                <a:cubicBezTo>
                  <a:pt x="6703655" y="6345299"/>
                  <a:pt x="6714173" y="6362920"/>
                  <a:pt x="6724690" y="6377017"/>
                </a:cubicBezTo>
                <a:cubicBezTo>
                  <a:pt x="6724690" y="6377017"/>
                  <a:pt x="6724690" y="6377017"/>
                  <a:pt x="6728196" y="6377017"/>
                </a:cubicBezTo>
                <a:cubicBezTo>
                  <a:pt x="6735207" y="6373493"/>
                  <a:pt x="6742219" y="6373493"/>
                  <a:pt x="6749231" y="6369969"/>
                </a:cubicBezTo>
                <a:cubicBezTo>
                  <a:pt x="6752736" y="6359396"/>
                  <a:pt x="6752736" y="6352347"/>
                  <a:pt x="6752736" y="6341775"/>
                </a:cubicBezTo>
                <a:cubicBezTo>
                  <a:pt x="6752736" y="6334727"/>
                  <a:pt x="6752736" y="6324154"/>
                  <a:pt x="6749231" y="6317106"/>
                </a:cubicBezTo>
                <a:cubicBezTo>
                  <a:pt x="6752736" y="6313582"/>
                  <a:pt x="6766760" y="6306533"/>
                  <a:pt x="6770266" y="6306533"/>
                </a:cubicBezTo>
                <a:cubicBezTo>
                  <a:pt x="6780783" y="6324154"/>
                  <a:pt x="6791301" y="6334727"/>
                  <a:pt x="6808830" y="6345299"/>
                </a:cubicBezTo>
                <a:cubicBezTo>
                  <a:pt x="6815841" y="6341775"/>
                  <a:pt x="6822853" y="6338251"/>
                  <a:pt x="6826358" y="6334727"/>
                </a:cubicBezTo>
                <a:cubicBezTo>
                  <a:pt x="6826358" y="6334727"/>
                  <a:pt x="6826358" y="6334727"/>
                  <a:pt x="6829865" y="6334727"/>
                </a:cubicBezTo>
                <a:cubicBezTo>
                  <a:pt x="6829865" y="6334727"/>
                  <a:pt x="6829865" y="6331202"/>
                  <a:pt x="6829865" y="6331202"/>
                </a:cubicBezTo>
                <a:cubicBezTo>
                  <a:pt x="6829865" y="6313582"/>
                  <a:pt x="6822853" y="6295960"/>
                  <a:pt x="6815841" y="6281864"/>
                </a:cubicBezTo>
                <a:cubicBezTo>
                  <a:pt x="6815841" y="6278340"/>
                  <a:pt x="6829865" y="6267768"/>
                  <a:pt x="6833370" y="6267768"/>
                </a:cubicBezTo>
                <a:cubicBezTo>
                  <a:pt x="6843888" y="6278340"/>
                  <a:pt x="6861417" y="6288912"/>
                  <a:pt x="6878946" y="6292436"/>
                </a:cubicBezTo>
                <a:cubicBezTo>
                  <a:pt x="6885958" y="6288912"/>
                  <a:pt x="6892970" y="6281864"/>
                  <a:pt x="6896475" y="6278340"/>
                </a:cubicBezTo>
                <a:cubicBezTo>
                  <a:pt x="6896475" y="6278340"/>
                  <a:pt x="6896475" y="6278340"/>
                  <a:pt x="6896475" y="6274816"/>
                </a:cubicBezTo>
                <a:cubicBezTo>
                  <a:pt x="6892970" y="6260718"/>
                  <a:pt x="6882452" y="6243098"/>
                  <a:pt x="6868429" y="6229001"/>
                </a:cubicBezTo>
                <a:cubicBezTo>
                  <a:pt x="6871934" y="6229001"/>
                  <a:pt x="6882452" y="6214905"/>
                  <a:pt x="6882452" y="6211380"/>
                </a:cubicBezTo>
                <a:cubicBezTo>
                  <a:pt x="6899981" y="6221953"/>
                  <a:pt x="6917510" y="6225477"/>
                  <a:pt x="6935039" y="6225477"/>
                </a:cubicBezTo>
                <a:cubicBezTo>
                  <a:pt x="6938545" y="6218429"/>
                  <a:pt x="6942051" y="6211380"/>
                  <a:pt x="6945557" y="6207856"/>
                </a:cubicBezTo>
                <a:cubicBezTo>
                  <a:pt x="6945557" y="6207856"/>
                  <a:pt x="6945557" y="6207856"/>
                  <a:pt x="6945557" y="6204332"/>
                </a:cubicBezTo>
                <a:cubicBezTo>
                  <a:pt x="6938545" y="6190235"/>
                  <a:pt x="6924521" y="6176139"/>
                  <a:pt x="6910499" y="6165566"/>
                </a:cubicBezTo>
                <a:cubicBezTo>
                  <a:pt x="6910499" y="6165566"/>
                  <a:pt x="6917510" y="6147945"/>
                  <a:pt x="6917510" y="6147945"/>
                </a:cubicBezTo>
                <a:cubicBezTo>
                  <a:pt x="6935039" y="6151469"/>
                  <a:pt x="6952568" y="6151469"/>
                  <a:pt x="6970097" y="6147945"/>
                </a:cubicBezTo>
                <a:cubicBezTo>
                  <a:pt x="6970097" y="6147945"/>
                  <a:pt x="6970097" y="6147945"/>
                  <a:pt x="6970097" y="6144421"/>
                </a:cubicBezTo>
                <a:cubicBezTo>
                  <a:pt x="6973603" y="6140897"/>
                  <a:pt x="6977109" y="6130325"/>
                  <a:pt x="6977109" y="6123276"/>
                </a:cubicBezTo>
                <a:cubicBezTo>
                  <a:pt x="6963086" y="6109179"/>
                  <a:pt x="6949062" y="6102131"/>
                  <a:pt x="6931533" y="6095083"/>
                </a:cubicBezTo>
                <a:cubicBezTo>
                  <a:pt x="6931533" y="6095083"/>
                  <a:pt x="6931533" y="6077462"/>
                  <a:pt x="6935039" y="6073938"/>
                </a:cubicBezTo>
                <a:cubicBezTo>
                  <a:pt x="6952568" y="6073938"/>
                  <a:pt x="6970097" y="6070414"/>
                  <a:pt x="6984121" y="6059841"/>
                </a:cubicBezTo>
                <a:cubicBezTo>
                  <a:pt x="6987626" y="6056316"/>
                  <a:pt x="6987626" y="6052792"/>
                  <a:pt x="6987626" y="6049268"/>
                </a:cubicBezTo>
                <a:cubicBezTo>
                  <a:pt x="6987626" y="6045744"/>
                  <a:pt x="6987626" y="6042220"/>
                  <a:pt x="6984121" y="6038696"/>
                </a:cubicBezTo>
                <a:cubicBezTo>
                  <a:pt x="6984121" y="6038696"/>
                  <a:pt x="6984121" y="6038696"/>
                  <a:pt x="6984121" y="6035172"/>
                </a:cubicBezTo>
                <a:cubicBezTo>
                  <a:pt x="6970097" y="6028123"/>
                  <a:pt x="6952568" y="6021074"/>
                  <a:pt x="6935039" y="6021074"/>
                </a:cubicBezTo>
                <a:cubicBezTo>
                  <a:pt x="6935039" y="6021074"/>
                  <a:pt x="6931533" y="6003454"/>
                  <a:pt x="6931533" y="5999930"/>
                </a:cubicBezTo>
                <a:cubicBezTo>
                  <a:pt x="6949062" y="5996406"/>
                  <a:pt x="6966592" y="5985833"/>
                  <a:pt x="6977109" y="5975261"/>
                </a:cubicBezTo>
                <a:cubicBezTo>
                  <a:pt x="6977109" y="5975261"/>
                  <a:pt x="6977109" y="5975261"/>
                  <a:pt x="6977109" y="5971736"/>
                </a:cubicBezTo>
                <a:cubicBezTo>
                  <a:pt x="6977109" y="5964688"/>
                  <a:pt x="6973603" y="5957640"/>
                  <a:pt x="6970097" y="5950591"/>
                </a:cubicBezTo>
                <a:cubicBezTo>
                  <a:pt x="6952568" y="5947067"/>
                  <a:pt x="6935039" y="5947067"/>
                  <a:pt x="6917510" y="5950591"/>
                </a:cubicBezTo>
                <a:cubicBezTo>
                  <a:pt x="6917510" y="5947067"/>
                  <a:pt x="6910499" y="5932971"/>
                  <a:pt x="6910499" y="5929447"/>
                </a:cubicBezTo>
                <a:cubicBezTo>
                  <a:pt x="6924521" y="5918873"/>
                  <a:pt x="6938545" y="5908301"/>
                  <a:pt x="6945557" y="5890680"/>
                </a:cubicBezTo>
                <a:cubicBezTo>
                  <a:pt x="6945557" y="5883632"/>
                  <a:pt x="6938545" y="5876583"/>
                  <a:pt x="6935039" y="5873059"/>
                </a:cubicBezTo>
                <a:cubicBezTo>
                  <a:pt x="6935039" y="5873059"/>
                  <a:pt x="6935039" y="5873059"/>
                  <a:pt x="6935039" y="5869535"/>
                </a:cubicBezTo>
                <a:cubicBezTo>
                  <a:pt x="6917510" y="5869535"/>
                  <a:pt x="6899981" y="5876583"/>
                  <a:pt x="6882452" y="5883632"/>
                </a:cubicBezTo>
                <a:cubicBezTo>
                  <a:pt x="6882452" y="5883632"/>
                  <a:pt x="6871934" y="5869535"/>
                  <a:pt x="6868429" y="5866011"/>
                </a:cubicBezTo>
                <a:cubicBezTo>
                  <a:pt x="6882452" y="5851914"/>
                  <a:pt x="6892970" y="5837818"/>
                  <a:pt x="6896475" y="5820196"/>
                </a:cubicBezTo>
                <a:cubicBezTo>
                  <a:pt x="6892970" y="5813148"/>
                  <a:pt x="6885958" y="5806100"/>
                  <a:pt x="6878946" y="5802576"/>
                </a:cubicBezTo>
                <a:cubicBezTo>
                  <a:pt x="6861417" y="5806100"/>
                  <a:pt x="6847394" y="5816672"/>
                  <a:pt x="6833370" y="5830770"/>
                </a:cubicBezTo>
                <a:cubicBezTo>
                  <a:pt x="6829865" y="5827245"/>
                  <a:pt x="6815841" y="5816672"/>
                  <a:pt x="6815841" y="5816672"/>
                </a:cubicBezTo>
                <a:cubicBezTo>
                  <a:pt x="6822853" y="5799052"/>
                  <a:pt x="6829865" y="5781431"/>
                  <a:pt x="6829865" y="5763810"/>
                </a:cubicBezTo>
                <a:cubicBezTo>
                  <a:pt x="6822853" y="5760286"/>
                  <a:pt x="6815841" y="5753237"/>
                  <a:pt x="6808830" y="5753237"/>
                </a:cubicBezTo>
                <a:cubicBezTo>
                  <a:pt x="6794806" y="5760286"/>
                  <a:pt x="6780783" y="5774382"/>
                  <a:pt x="6770266" y="5788479"/>
                </a:cubicBezTo>
                <a:cubicBezTo>
                  <a:pt x="6766760" y="5788479"/>
                  <a:pt x="6752736" y="5781431"/>
                  <a:pt x="6749231" y="5781431"/>
                </a:cubicBezTo>
                <a:cubicBezTo>
                  <a:pt x="6752736" y="5770858"/>
                  <a:pt x="6752736" y="5763810"/>
                  <a:pt x="6752736" y="5753237"/>
                </a:cubicBezTo>
                <a:cubicBezTo>
                  <a:pt x="6752736" y="5742665"/>
                  <a:pt x="6752736" y="5735617"/>
                  <a:pt x="6749231" y="5728568"/>
                </a:cubicBezTo>
                <a:cubicBezTo>
                  <a:pt x="6749231" y="5728568"/>
                  <a:pt x="6749231" y="5728568"/>
                  <a:pt x="6749231" y="5725044"/>
                </a:cubicBezTo>
                <a:cubicBezTo>
                  <a:pt x="6742219" y="5725044"/>
                  <a:pt x="6735207" y="5721520"/>
                  <a:pt x="6728196" y="5721520"/>
                </a:cubicBezTo>
                <a:cubicBezTo>
                  <a:pt x="6728196" y="5721520"/>
                  <a:pt x="6728196" y="5721520"/>
                  <a:pt x="6724690" y="5721520"/>
                </a:cubicBezTo>
                <a:cubicBezTo>
                  <a:pt x="6714173" y="5732092"/>
                  <a:pt x="6703655" y="5749713"/>
                  <a:pt x="6700150" y="5767334"/>
                </a:cubicBezTo>
                <a:cubicBezTo>
                  <a:pt x="6696643" y="5767334"/>
                  <a:pt x="6679114" y="5763810"/>
                  <a:pt x="6675609" y="5763810"/>
                </a:cubicBezTo>
                <a:cubicBezTo>
                  <a:pt x="6675609" y="5746189"/>
                  <a:pt x="6672103" y="5728568"/>
                  <a:pt x="6661585" y="5710947"/>
                </a:cubicBezTo>
                <a:cubicBezTo>
                  <a:pt x="6654574" y="5710947"/>
                  <a:pt x="6647562" y="5710947"/>
                  <a:pt x="6640551" y="5710947"/>
                </a:cubicBezTo>
                <a:close/>
                <a:moveTo>
                  <a:pt x="0" y="0"/>
                </a:moveTo>
                <a:lnTo>
                  <a:pt x="12192000" y="0"/>
                </a:lnTo>
                <a:lnTo>
                  <a:pt x="12192000" y="6858000"/>
                </a:lnTo>
                <a:lnTo>
                  <a:pt x="0" y="6858000"/>
                </a:lnTo>
                <a:close/>
              </a:path>
            </a:pathLst>
          </a:custGeom>
        </p:spPr>
        <p:txBody>
          <a:bodyPr wrap="square">
            <a:noAutofit/>
          </a:bodyPr>
          <a:lstStyle/>
          <a:p>
            <a:endParaRPr lang="en-US" dirty="0"/>
          </a:p>
        </p:txBody>
      </p:sp>
      <p:sp>
        <p:nvSpPr>
          <p:cNvPr id="8" name="Text Placeholder 7">
            <a:extLst>
              <a:ext uri="{FF2B5EF4-FFF2-40B4-BE49-F238E27FC236}">
                <a16:creationId xmlns:a16="http://schemas.microsoft.com/office/drawing/2014/main" id="{4761F3CC-A4B3-4267-B0DB-F55218BAE8C8}"/>
              </a:ext>
            </a:extLst>
          </p:cNvPr>
          <p:cNvSpPr>
            <a:spLocks noGrp="1"/>
          </p:cNvSpPr>
          <p:nvPr>
            <p:ph type="body" sz="quarter" idx="14" hasCustomPrompt="1"/>
          </p:nvPr>
        </p:nvSpPr>
        <p:spPr>
          <a:xfrm>
            <a:off x="0" y="0"/>
            <a:ext cx="12192000" cy="6858000"/>
          </a:xfrm>
          <a:custGeom>
            <a:avLst/>
            <a:gdLst>
              <a:gd name="connsiteX0" fmla="*/ 6948486 w 12192000"/>
              <a:gd name="connsiteY0" fmla="*/ 6345467 h 6858000"/>
              <a:gd name="connsiteX1" fmla="*/ 6954599 w 12192000"/>
              <a:gd name="connsiteY1" fmla="*/ 6345467 h 6858000"/>
              <a:gd name="connsiteX2" fmla="*/ 6959994 w 12192000"/>
              <a:gd name="connsiteY2" fmla="*/ 6346042 h 6858000"/>
              <a:gd name="connsiteX3" fmla="*/ 6962272 w 12192000"/>
              <a:gd name="connsiteY3" fmla="*/ 6347785 h 6858000"/>
              <a:gd name="connsiteX4" fmla="*/ 6963092 w 12192000"/>
              <a:gd name="connsiteY4" fmla="*/ 6350432 h 6858000"/>
              <a:gd name="connsiteX5" fmla="*/ 6961389 w 12192000"/>
              <a:gd name="connsiteY5" fmla="*/ 6354124 h 6858000"/>
              <a:gd name="connsiteX6" fmla="*/ 6955010 w 12192000"/>
              <a:gd name="connsiteY6" fmla="*/ 6355519 h 6858000"/>
              <a:gd name="connsiteX7" fmla="*/ 6948486 w 12192000"/>
              <a:gd name="connsiteY7" fmla="*/ 6355519 h 6858000"/>
              <a:gd name="connsiteX8" fmla="*/ 6943111 w 12192000"/>
              <a:gd name="connsiteY8" fmla="*/ 6340955 h 6858000"/>
              <a:gd name="connsiteX9" fmla="*/ 6943111 w 12192000"/>
              <a:gd name="connsiteY9" fmla="*/ 6374269 h 6858000"/>
              <a:gd name="connsiteX10" fmla="*/ 6948486 w 12192000"/>
              <a:gd name="connsiteY10" fmla="*/ 6374269 h 6858000"/>
              <a:gd name="connsiteX11" fmla="*/ 6948486 w 12192000"/>
              <a:gd name="connsiteY11" fmla="*/ 6360115 h 6858000"/>
              <a:gd name="connsiteX12" fmla="*/ 6951645 w 12192000"/>
              <a:gd name="connsiteY12" fmla="*/ 6360115 h 6858000"/>
              <a:gd name="connsiteX13" fmla="*/ 6955953 w 12192000"/>
              <a:gd name="connsiteY13" fmla="*/ 6361263 h 6858000"/>
              <a:gd name="connsiteX14" fmla="*/ 6961574 w 12192000"/>
              <a:gd name="connsiteY14" fmla="*/ 6369017 h 6858000"/>
              <a:gd name="connsiteX15" fmla="*/ 6964528 w 12192000"/>
              <a:gd name="connsiteY15" fmla="*/ 6374269 h 6858000"/>
              <a:gd name="connsiteX16" fmla="*/ 6971092 w 12192000"/>
              <a:gd name="connsiteY16" fmla="*/ 6374269 h 6858000"/>
              <a:gd name="connsiteX17" fmla="*/ 6967031 w 12192000"/>
              <a:gd name="connsiteY17" fmla="*/ 6367745 h 6858000"/>
              <a:gd name="connsiteX18" fmla="*/ 6962108 w 12192000"/>
              <a:gd name="connsiteY18" fmla="*/ 6361140 h 6858000"/>
              <a:gd name="connsiteX19" fmla="*/ 6959277 w 12192000"/>
              <a:gd name="connsiteY19" fmla="*/ 6359376 h 6858000"/>
              <a:gd name="connsiteX20" fmla="*/ 6966190 w 12192000"/>
              <a:gd name="connsiteY20" fmla="*/ 6356340 h 6858000"/>
              <a:gd name="connsiteX21" fmla="*/ 6968795 w 12192000"/>
              <a:gd name="connsiteY21" fmla="*/ 6349981 h 6858000"/>
              <a:gd name="connsiteX22" fmla="*/ 6967236 w 12192000"/>
              <a:gd name="connsiteY22" fmla="*/ 6345098 h 6858000"/>
              <a:gd name="connsiteX23" fmla="*/ 6963051 w 12192000"/>
              <a:gd name="connsiteY23" fmla="*/ 6341878 h 6858000"/>
              <a:gd name="connsiteX24" fmla="*/ 6954558 w 12192000"/>
              <a:gd name="connsiteY24" fmla="*/ 6340955 h 6858000"/>
              <a:gd name="connsiteX25" fmla="*/ 5903900 w 12192000"/>
              <a:gd name="connsiteY25" fmla="*/ 6338384 h 6858000"/>
              <a:gd name="connsiteX26" fmla="*/ 5907414 w 12192000"/>
              <a:gd name="connsiteY26" fmla="*/ 6338384 h 6858000"/>
              <a:gd name="connsiteX27" fmla="*/ 5907414 w 12192000"/>
              <a:gd name="connsiteY27" fmla="*/ 6341925 h 6858000"/>
              <a:gd name="connsiteX28" fmla="*/ 5879303 w 12192000"/>
              <a:gd name="connsiteY28" fmla="*/ 6377347 h 6858000"/>
              <a:gd name="connsiteX29" fmla="*/ 5861734 w 12192000"/>
              <a:gd name="connsiteY29" fmla="*/ 6359637 h 6858000"/>
              <a:gd name="connsiteX30" fmla="*/ 5903900 w 12192000"/>
              <a:gd name="connsiteY30" fmla="*/ 6338384 h 6858000"/>
              <a:gd name="connsiteX31" fmla="*/ 6956692 w 12192000"/>
              <a:gd name="connsiteY31" fmla="*/ 6331313 h 6858000"/>
              <a:gd name="connsiteX32" fmla="*/ 6969369 w 12192000"/>
              <a:gd name="connsiteY32" fmla="*/ 6334657 h 6858000"/>
              <a:gd name="connsiteX33" fmla="*/ 6979032 w 12192000"/>
              <a:gd name="connsiteY33" fmla="*/ 6344216 h 6858000"/>
              <a:gd name="connsiteX34" fmla="*/ 6982498 w 12192000"/>
              <a:gd name="connsiteY34" fmla="*/ 6357160 h 6858000"/>
              <a:gd name="connsiteX35" fmla="*/ 6979093 w 12192000"/>
              <a:gd name="connsiteY35" fmla="*/ 6369981 h 6858000"/>
              <a:gd name="connsiteX36" fmla="*/ 6969533 w 12192000"/>
              <a:gd name="connsiteY36" fmla="*/ 6379541 h 6858000"/>
              <a:gd name="connsiteX37" fmla="*/ 6956692 w 12192000"/>
              <a:gd name="connsiteY37" fmla="*/ 6382967 h 6858000"/>
              <a:gd name="connsiteX38" fmla="*/ 6943850 w 12192000"/>
              <a:gd name="connsiteY38" fmla="*/ 6379541 h 6858000"/>
              <a:gd name="connsiteX39" fmla="*/ 6934270 w 12192000"/>
              <a:gd name="connsiteY39" fmla="*/ 6369981 h 6858000"/>
              <a:gd name="connsiteX40" fmla="*/ 6930844 w 12192000"/>
              <a:gd name="connsiteY40" fmla="*/ 6357160 h 6858000"/>
              <a:gd name="connsiteX41" fmla="*/ 6934332 w 12192000"/>
              <a:gd name="connsiteY41" fmla="*/ 6344216 h 6858000"/>
              <a:gd name="connsiteX42" fmla="*/ 6943994 w 12192000"/>
              <a:gd name="connsiteY42" fmla="*/ 6334657 h 6858000"/>
              <a:gd name="connsiteX43" fmla="*/ 6956692 w 12192000"/>
              <a:gd name="connsiteY43" fmla="*/ 6331313 h 6858000"/>
              <a:gd name="connsiteX44" fmla="*/ 6956692 w 12192000"/>
              <a:gd name="connsiteY44" fmla="*/ 6326185 h 6858000"/>
              <a:gd name="connsiteX45" fmla="*/ 6941471 w 12192000"/>
              <a:gd name="connsiteY45" fmla="*/ 6330185 h 6858000"/>
              <a:gd name="connsiteX46" fmla="*/ 6929880 w 12192000"/>
              <a:gd name="connsiteY46" fmla="*/ 6341632 h 6858000"/>
              <a:gd name="connsiteX47" fmla="*/ 6925716 w 12192000"/>
              <a:gd name="connsiteY47" fmla="*/ 6357160 h 6858000"/>
              <a:gd name="connsiteX48" fmla="*/ 6929819 w 12192000"/>
              <a:gd name="connsiteY48" fmla="*/ 6372546 h 6858000"/>
              <a:gd name="connsiteX49" fmla="*/ 6941286 w 12192000"/>
              <a:gd name="connsiteY49" fmla="*/ 6384013 h 6858000"/>
              <a:gd name="connsiteX50" fmla="*/ 6956692 w 12192000"/>
              <a:gd name="connsiteY50" fmla="*/ 6388095 h 6858000"/>
              <a:gd name="connsiteX51" fmla="*/ 6972098 w 12192000"/>
              <a:gd name="connsiteY51" fmla="*/ 6384013 h 6858000"/>
              <a:gd name="connsiteX52" fmla="*/ 6983544 w 12192000"/>
              <a:gd name="connsiteY52" fmla="*/ 6372546 h 6858000"/>
              <a:gd name="connsiteX53" fmla="*/ 6987626 w 12192000"/>
              <a:gd name="connsiteY53" fmla="*/ 6357160 h 6858000"/>
              <a:gd name="connsiteX54" fmla="*/ 6983483 w 12192000"/>
              <a:gd name="connsiteY54" fmla="*/ 6341632 h 6858000"/>
              <a:gd name="connsiteX55" fmla="*/ 6971912 w 12192000"/>
              <a:gd name="connsiteY55" fmla="*/ 6330185 h 6858000"/>
              <a:gd name="connsiteX56" fmla="*/ 6956692 w 12192000"/>
              <a:gd name="connsiteY56" fmla="*/ 6326185 h 6858000"/>
              <a:gd name="connsiteX57" fmla="*/ 6093496 w 12192000"/>
              <a:gd name="connsiteY57" fmla="*/ 6296733 h 6858000"/>
              <a:gd name="connsiteX58" fmla="*/ 6125070 w 12192000"/>
              <a:gd name="connsiteY58" fmla="*/ 6337040 h 6858000"/>
              <a:gd name="connsiteX59" fmla="*/ 6093496 w 12192000"/>
              <a:gd name="connsiteY59" fmla="*/ 6377346 h 6858000"/>
              <a:gd name="connsiteX60" fmla="*/ 6061922 w 12192000"/>
              <a:gd name="connsiteY60" fmla="*/ 6337040 h 6858000"/>
              <a:gd name="connsiteX61" fmla="*/ 6093496 w 12192000"/>
              <a:gd name="connsiteY61" fmla="*/ 6296733 h 6858000"/>
              <a:gd name="connsiteX62" fmla="*/ 5783809 w 12192000"/>
              <a:gd name="connsiteY62" fmla="*/ 6296733 h 6858000"/>
              <a:gd name="connsiteX63" fmla="*/ 5812024 w 12192000"/>
              <a:gd name="connsiteY63" fmla="*/ 6337040 h 6858000"/>
              <a:gd name="connsiteX64" fmla="*/ 5783809 w 12192000"/>
              <a:gd name="connsiteY64" fmla="*/ 6377346 h 6858000"/>
              <a:gd name="connsiteX65" fmla="*/ 5755594 w 12192000"/>
              <a:gd name="connsiteY65" fmla="*/ 6337040 h 6858000"/>
              <a:gd name="connsiteX66" fmla="*/ 5783809 w 12192000"/>
              <a:gd name="connsiteY66" fmla="*/ 6296733 h 6858000"/>
              <a:gd name="connsiteX67" fmla="*/ 5471433 w 12192000"/>
              <a:gd name="connsiteY67" fmla="*/ 6296733 h 6858000"/>
              <a:gd name="connsiteX68" fmla="*/ 5503007 w 12192000"/>
              <a:gd name="connsiteY68" fmla="*/ 6337040 h 6858000"/>
              <a:gd name="connsiteX69" fmla="*/ 5471433 w 12192000"/>
              <a:gd name="connsiteY69" fmla="*/ 6377346 h 6858000"/>
              <a:gd name="connsiteX70" fmla="*/ 5439860 w 12192000"/>
              <a:gd name="connsiteY70" fmla="*/ 6337040 h 6858000"/>
              <a:gd name="connsiteX71" fmla="*/ 5471433 w 12192000"/>
              <a:gd name="connsiteY71" fmla="*/ 6296733 h 6858000"/>
              <a:gd name="connsiteX72" fmla="*/ 6016373 w 12192000"/>
              <a:gd name="connsiteY72" fmla="*/ 6291486 h 6858000"/>
              <a:gd name="connsiteX73" fmla="*/ 6016373 w 12192000"/>
              <a:gd name="connsiteY73" fmla="*/ 6387446 h 6858000"/>
              <a:gd name="connsiteX74" fmla="*/ 6028662 w 12192000"/>
              <a:gd name="connsiteY74" fmla="*/ 6387446 h 6858000"/>
              <a:gd name="connsiteX75" fmla="*/ 6028662 w 12192000"/>
              <a:gd name="connsiteY75" fmla="*/ 6291486 h 6858000"/>
              <a:gd name="connsiteX76" fmla="*/ 6160001 w 12192000"/>
              <a:gd name="connsiteY76" fmla="*/ 6290016 h 6858000"/>
              <a:gd name="connsiteX77" fmla="*/ 6160001 w 12192000"/>
              <a:gd name="connsiteY77" fmla="*/ 6314399 h 6858000"/>
              <a:gd name="connsiteX78" fmla="*/ 6160001 w 12192000"/>
              <a:gd name="connsiteY78" fmla="*/ 6384064 h 6858000"/>
              <a:gd name="connsiteX79" fmla="*/ 6173820 w 12192000"/>
              <a:gd name="connsiteY79" fmla="*/ 6384064 h 6858000"/>
              <a:gd name="connsiteX80" fmla="*/ 6173820 w 12192000"/>
              <a:gd name="connsiteY80" fmla="*/ 6331815 h 6858000"/>
              <a:gd name="connsiteX81" fmla="*/ 6201459 w 12192000"/>
              <a:gd name="connsiteY81" fmla="*/ 6296982 h 6858000"/>
              <a:gd name="connsiteX82" fmla="*/ 6222188 w 12192000"/>
              <a:gd name="connsiteY82" fmla="*/ 6328332 h 6858000"/>
              <a:gd name="connsiteX83" fmla="*/ 6222188 w 12192000"/>
              <a:gd name="connsiteY83" fmla="*/ 6384064 h 6858000"/>
              <a:gd name="connsiteX84" fmla="*/ 6232552 w 12192000"/>
              <a:gd name="connsiteY84" fmla="*/ 6384064 h 6858000"/>
              <a:gd name="connsiteX85" fmla="*/ 6232552 w 12192000"/>
              <a:gd name="connsiteY85" fmla="*/ 6324848 h 6858000"/>
              <a:gd name="connsiteX86" fmla="*/ 6201459 w 12192000"/>
              <a:gd name="connsiteY86" fmla="*/ 6290016 h 6858000"/>
              <a:gd name="connsiteX87" fmla="*/ 6170366 w 12192000"/>
              <a:gd name="connsiteY87" fmla="*/ 6307432 h 6858000"/>
              <a:gd name="connsiteX88" fmla="*/ 6170366 w 12192000"/>
              <a:gd name="connsiteY88" fmla="*/ 6290016 h 6858000"/>
              <a:gd name="connsiteX89" fmla="*/ 6160001 w 12192000"/>
              <a:gd name="connsiteY89" fmla="*/ 6290016 h 6858000"/>
              <a:gd name="connsiteX90" fmla="*/ 6090808 w 12192000"/>
              <a:gd name="connsiteY90" fmla="*/ 6290016 h 6858000"/>
              <a:gd name="connsiteX91" fmla="*/ 6047143 w 12192000"/>
              <a:gd name="connsiteY91" fmla="*/ 6339056 h 6858000"/>
              <a:gd name="connsiteX92" fmla="*/ 6090808 w 12192000"/>
              <a:gd name="connsiteY92" fmla="*/ 6388095 h 6858000"/>
              <a:gd name="connsiteX93" fmla="*/ 6134474 w 12192000"/>
              <a:gd name="connsiteY93" fmla="*/ 6339056 h 6858000"/>
              <a:gd name="connsiteX94" fmla="*/ 6090808 w 12192000"/>
              <a:gd name="connsiteY94" fmla="*/ 6290016 h 6858000"/>
              <a:gd name="connsiteX95" fmla="*/ 5885663 w 12192000"/>
              <a:gd name="connsiteY95" fmla="*/ 6290016 h 6858000"/>
              <a:gd name="connsiteX96" fmla="*/ 5857511 w 12192000"/>
              <a:gd name="connsiteY96" fmla="*/ 6293519 h 6858000"/>
              <a:gd name="connsiteX97" fmla="*/ 5857511 w 12192000"/>
              <a:gd name="connsiteY97" fmla="*/ 6307530 h 6858000"/>
              <a:gd name="connsiteX98" fmla="*/ 5885663 w 12192000"/>
              <a:gd name="connsiteY98" fmla="*/ 6297022 h 6858000"/>
              <a:gd name="connsiteX99" fmla="*/ 5906775 w 12192000"/>
              <a:gd name="connsiteY99" fmla="*/ 6321542 h 6858000"/>
              <a:gd name="connsiteX100" fmla="*/ 5906775 w 12192000"/>
              <a:gd name="connsiteY100" fmla="*/ 6328547 h 6858000"/>
              <a:gd name="connsiteX101" fmla="*/ 5846955 w 12192000"/>
              <a:gd name="connsiteY101" fmla="*/ 6360072 h 6858000"/>
              <a:gd name="connsiteX102" fmla="*/ 5878625 w 12192000"/>
              <a:gd name="connsiteY102" fmla="*/ 6388095 h 6858000"/>
              <a:gd name="connsiteX103" fmla="*/ 5906775 w 12192000"/>
              <a:gd name="connsiteY103" fmla="*/ 6370581 h 6858000"/>
              <a:gd name="connsiteX104" fmla="*/ 5910294 w 12192000"/>
              <a:gd name="connsiteY104" fmla="*/ 6370581 h 6858000"/>
              <a:gd name="connsiteX105" fmla="*/ 5910294 w 12192000"/>
              <a:gd name="connsiteY105" fmla="*/ 6384592 h 6858000"/>
              <a:gd name="connsiteX106" fmla="*/ 5920851 w 12192000"/>
              <a:gd name="connsiteY106" fmla="*/ 6384592 h 6858000"/>
              <a:gd name="connsiteX107" fmla="*/ 5920851 w 12192000"/>
              <a:gd name="connsiteY107" fmla="*/ 6367078 h 6858000"/>
              <a:gd name="connsiteX108" fmla="*/ 5920851 w 12192000"/>
              <a:gd name="connsiteY108" fmla="*/ 6325045 h 6858000"/>
              <a:gd name="connsiteX109" fmla="*/ 5885663 w 12192000"/>
              <a:gd name="connsiteY109" fmla="*/ 6290016 h 6858000"/>
              <a:gd name="connsiteX110" fmla="*/ 5644079 w 12192000"/>
              <a:gd name="connsiteY110" fmla="*/ 6290016 h 6858000"/>
              <a:gd name="connsiteX111" fmla="*/ 5644079 w 12192000"/>
              <a:gd name="connsiteY111" fmla="*/ 6314399 h 6858000"/>
              <a:gd name="connsiteX112" fmla="*/ 5644079 w 12192000"/>
              <a:gd name="connsiteY112" fmla="*/ 6384064 h 6858000"/>
              <a:gd name="connsiteX113" fmla="*/ 5658155 w 12192000"/>
              <a:gd name="connsiteY113" fmla="*/ 6384064 h 6858000"/>
              <a:gd name="connsiteX114" fmla="*/ 5658155 w 12192000"/>
              <a:gd name="connsiteY114" fmla="*/ 6331815 h 6858000"/>
              <a:gd name="connsiteX115" fmla="*/ 5686305 w 12192000"/>
              <a:gd name="connsiteY115" fmla="*/ 6296982 h 6858000"/>
              <a:gd name="connsiteX116" fmla="*/ 5707418 w 12192000"/>
              <a:gd name="connsiteY116" fmla="*/ 6328332 h 6858000"/>
              <a:gd name="connsiteX117" fmla="*/ 5707418 w 12192000"/>
              <a:gd name="connsiteY117" fmla="*/ 6384064 h 6858000"/>
              <a:gd name="connsiteX118" fmla="*/ 5717975 w 12192000"/>
              <a:gd name="connsiteY118" fmla="*/ 6384064 h 6858000"/>
              <a:gd name="connsiteX119" fmla="*/ 5717975 w 12192000"/>
              <a:gd name="connsiteY119" fmla="*/ 6324848 h 6858000"/>
              <a:gd name="connsiteX120" fmla="*/ 5686305 w 12192000"/>
              <a:gd name="connsiteY120" fmla="*/ 6290016 h 6858000"/>
              <a:gd name="connsiteX121" fmla="*/ 5654636 w 12192000"/>
              <a:gd name="connsiteY121" fmla="*/ 6307432 h 6858000"/>
              <a:gd name="connsiteX122" fmla="*/ 5654636 w 12192000"/>
              <a:gd name="connsiteY122" fmla="*/ 6290016 h 6858000"/>
              <a:gd name="connsiteX123" fmla="*/ 5644079 w 12192000"/>
              <a:gd name="connsiteY123" fmla="*/ 6290016 h 6858000"/>
              <a:gd name="connsiteX124" fmla="*/ 5541970 w 12192000"/>
              <a:gd name="connsiteY124" fmla="*/ 6290016 h 6858000"/>
              <a:gd name="connsiteX125" fmla="*/ 5541970 w 12192000"/>
              <a:gd name="connsiteY125" fmla="*/ 6353066 h 6858000"/>
              <a:gd name="connsiteX126" fmla="*/ 5573640 w 12192000"/>
              <a:gd name="connsiteY126" fmla="*/ 6388095 h 6858000"/>
              <a:gd name="connsiteX127" fmla="*/ 5605309 w 12192000"/>
              <a:gd name="connsiteY127" fmla="*/ 6370581 h 6858000"/>
              <a:gd name="connsiteX128" fmla="*/ 5605309 w 12192000"/>
              <a:gd name="connsiteY128" fmla="*/ 6384592 h 6858000"/>
              <a:gd name="connsiteX129" fmla="*/ 5615865 w 12192000"/>
              <a:gd name="connsiteY129" fmla="*/ 6384592 h 6858000"/>
              <a:gd name="connsiteX130" fmla="*/ 5615865 w 12192000"/>
              <a:gd name="connsiteY130" fmla="*/ 6363575 h 6858000"/>
              <a:gd name="connsiteX131" fmla="*/ 5615865 w 12192000"/>
              <a:gd name="connsiteY131" fmla="*/ 6290016 h 6858000"/>
              <a:gd name="connsiteX132" fmla="*/ 5601790 w 12192000"/>
              <a:gd name="connsiteY132" fmla="*/ 6290016 h 6858000"/>
              <a:gd name="connsiteX133" fmla="*/ 5601790 w 12192000"/>
              <a:gd name="connsiteY133" fmla="*/ 6342558 h 6858000"/>
              <a:gd name="connsiteX134" fmla="*/ 5573640 w 12192000"/>
              <a:gd name="connsiteY134" fmla="*/ 6377586 h 6858000"/>
              <a:gd name="connsiteX135" fmla="*/ 5552527 w 12192000"/>
              <a:gd name="connsiteY135" fmla="*/ 6349564 h 6858000"/>
              <a:gd name="connsiteX136" fmla="*/ 5552527 w 12192000"/>
              <a:gd name="connsiteY136" fmla="*/ 6290016 h 6858000"/>
              <a:gd name="connsiteX137" fmla="*/ 5541970 w 12192000"/>
              <a:gd name="connsiteY137" fmla="*/ 6290016 h 6858000"/>
              <a:gd name="connsiteX138" fmla="*/ 5473449 w 12192000"/>
              <a:gd name="connsiteY138" fmla="*/ 6290016 h 6858000"/>
              <a:gd name="connsiteX139" fmla="*/ 5429111 w 12192000"/>
              <a:gd name="connsiteY139" fmla="*/ 6339056 h 6858000"/>
              <a:gd name="connsiteX140" fmla="*/ 5473449 w 12192000"/>
              <a:gd name="connsiteY140" fmla="*/ 6388095 h 6858000"/>
              <a:gd name="connsiteX141" fmla="*/ 5517786 w 12192000"/>
              <a:gd name="connsiteY141" fmla="*/ 6339056 h 6858000"/>
              <a:gd name="connsiteX142" fmla="*/ 5473449 w 12192000"/>
              <a:gd name="connsiteY142" fmla="*/ 6290016 h 6858000"/>
              <a:gd name="connsiteX143" fmla="*/ 6657114 w 12192000"/>
              <a:gd name="connsiteY143" fmla="*/ 6275237 h 6858000"/>
              <a:gd name="connsiteX144" fmla="*/ 6661144 w 12192000"/>
              <a:gd name="connsiteY144" fmla="*/ 6285986 h 6858000"/>
              <a:gd name="connsiteX145" fmla="*/ 6665175 w 12192000"/>
              <a:gd name="connsiteY145" fmla="*/ 6292704 h 6858000"/>
              <a:gd name="connsiteX146" fmla="*/ 6650396 w 12192000"/>
              <a:gd name="connsiteY146" fmla="*/ 6292704 h 6858000"/>
              <a:gd name="connsiteX147" fmla="*/ 6654427 w 12192000"/>
              <a:gd name="connsiteY147" fmla="*/ 6285986 h 6858000"/>
              <a:gd name="connsiteX148" fmla="*/ 6661257 w 12192000"/>
              <a:gd name="connsiteY148" fmla="*/ 6264489 h 6858000"/>
              <a:gd name="connsiteX149" fmla="*/ 6650844 w 12192000"/>
              <a:gd name="connsiteY149" fmla="*/ 6268003 h 6858000"/>
              <a:gd name="connsiteX150" fmla="*/ 6647373 w 12192000"/>
              <a:gd name="connsiteY150" fmla="*/ 6285573 h 6858000"/>
              <a:gd name="connsiteX151" fmla="*/ 6636960 w 12192000"/>
              <a:gd name="connsiteY151" fmla="*/ 6306655 h 6858000"/>
              <a:gd name="connsiteX152" fmla="*/ 6647373 w 12192000"/>
              <a:gd name="connsiteY152" fmla="*/ 6310169 h 6858000"/>
              <a:gd name="connsiteX153" fmla="*/ 6647373 w 12192000"/>
              <a:gd name="connsiteY153" fmla="*/ 6299628 h 6858000"/>
              <a:gd name="connsiteX154" fmla="*/ 6668198 w 12192000"/>
              <a:gd name="connsiteY154" fmla="*/ 6299628 h 6858000"/>
              <a:gd name="connsiteX155" fmla="*/ 6668198 w 12192000"/>
              <a:gd name="connsiteY155" fmla="*/ 6306655 h 6858000"/>
              <a:gd name="connsiteX156" fmla="*/ 6678611 w 12192000"/>
              <a:gd name="connsiteY156" fmla="*/ 6306655 h 6858000"/>
              <a:gd name="connsiteX157" fmla="*/ 6668198 w 12192000"/>
              <a:gd name="connsiteY157" fmla="*/ 6285573 h 6858000"/>
              <a:gd name="connsiteX158" fmla="*/ 6661257 w 12192000"/>
              <a:gd name="connsiteY158" fmla="*/ 6268003 h 6858000"/>
              <a:gd name="connsiteX159" fmla="*/ 6661257 w 12192000"/>
              <a:gd name="connsiteY159" fmla="*/ 6264489 h 6858000"/>
              <a:gd name="connsiteX160" fmla="*/ 5966262 w 12192000"/>
              <a:gd name="connsiteY160" fmla="*/ 6264488 h 6858000"/>
              <a:gd name="connsiteX161" fmla="*/ 5955783 w 12192000"/>
              <a:gd name="connsiteY161" fmla="*/ 6268020 h 6858000"/>
              <a:gd name="connsiteX162" fmla="*/ 5955783 w 12192000"/>
              <a:gd name="connsiteY162" fmla="*/ 6289209 h 6858000"/>
              <a:gd name="connsiteX163" fmla="*/ 5938316 w 12192000"/>
              <a:gd name="connsiteY163" fmla="*/ 6289209 h 6858000"/>
              <a:gd name="connsiteX164" fmla="*/ 5938316 w 12192000"/>
              <a:gd name="connsiteY164" fmla="*/ 6299804 h 6858000"/>
              <a:gd name="connsiteX165" fmla="*/ 5955783 w 12192000"/>
              <a:gd name="connsiteY165" fmla="*/ 6299804 h 6858000"/>
              <a:gd name="connsiteX166" fmla="*/ 5955783 w 12192000"/>
              <a:gd name="connsiteY166" fmla="*/ 6356310 h 6858000"/>
              <a:gd name="connsiteX167" fmla="*/ 5976742 w 12192000"/>
              <a:gd name="connsiteY167" fmla="*/ 6388094 h 6858000"/>
              <a:gd name="connsiteX168" fmla="*/ 5990715 w 12192000"/>
              <a:gd name="connsiteY168" fmla="*/ 6384563 h 6858000"/>
              <a:gd name="connsiteX169" fmla="*/ 5990715 w 12192000"/>
              <a:gd name="connsiteY169" fmla="*/ 6373968 h 6858000"/>
              <a:gd name="connsiteX170" fmla="*/ 5980235 w 12192000"/>
              <a:gd name="connsiteY170" fmla="*/ 6377499 h 6858000"/>
              <a:gd name="connsiteX171" fmla="*/ 5966262 w 12192000"/>
              <a:gd name="connsiteY171" fmla="*/ 6363373 h 6858000"/>
              <a:gd name="connsiteX172" fmla="*/ 5966262 w 12192000"/>
              <a:gd name="connsiteY172" fmla="*/ 6299804 h 6858000"/>
              <a:gd name="connsiteX173" fmla="*/ 5987221 w 12192000"/>
              <a:gd name="connsiteY173" fmla="*/ 6299804 h 6858000"/>
              <a:gd name="connsiteX174" fmla="*/ 5987221 w 12192000"/>
              <a:gd name="connsiteY174" fmla="*/ 6289209 h 6858000"/>
              <a:gd name="connsiteX175" fmla="*/ 5966262 w 12192000"/>
              <a:gd name="connsiteY175" fmla="*/ 6289209 h 6858000"/>
              <a:gd name="connsiteX176" fmla="*/ 5966262 w 12192000"/>
              <a:gd name="connsiteY176" fmla="*/ 6264488 h 6858000"/>
              <a:gd name="connsiteX177" fmla="*/ 6601692 w 12192000"/>
              <a:gd name="connsiteY177" fmla="*/ 6261802 h 6858000"/>
              <a:gd name="connsiteX178" fmla="*/ 6591280 w 12192000"/>
              <a:gd name="connsiteY178" fmla="*/ 6303968 h 6858000"/>
              <a:gd name="connsiteX179" fmla="*/ 6601692 w 12192000"/>
              <a:gd name="connsiteY179" fmla="*/ 6303968 h 6858000"/>
              <a:gd name="connsiteX180" fmla="*/ 6605163 w 12192000"/>
              <a:gd name="connsiteY180" fmla="*/ 6279372 h 6858000"/>
              <a:gd name="connsiteX181" fmla="*/ 6619047 w 12192000"/>
              <a:gd name="connsiteY181" fmla="*/ 6307482 h 6858000"/>
              <a:gd name="connsiteX182" fmla="*/ 6625989 w 12192000"/>
              <a:gd name="connsiteY182" fmla="*/ 6307482 h 6858000"/>
              <a:gd name="connsiteX183" fmla="*/ 6632930 w 12192000"/>
              <a:gd name="connsiteY183" fmla="*/ 6265316 h 6858000"/>
              <a:gd name="connsiteX184" fmla="*/ 6625989 w 12192000"/>
              <a:gd name="connsiteY184" fmla="*/ 6265316 h 6858000"/>
              <a:gd name="connsiteX185" fmla="*/ 6622518 w 12192000"/>
              <a:gd name="connsiteY185" fmla="*/ 6293427 h 6858000"/>
              <a:gd name="connsiteX186" fmla="*/ 6608635 w 12192000"/>
              <a:gd name="connsiteY186" fmla="*/ 6261802 h 6858000"/>
              <a:gd name="connsiteX187" fmla="*/ 6601692 w 12192000"/>
              <a:gd name="connsiteY187" fmla="*/ 6261802 h 6858000"/>
              <a:gd name="connsiteX188" fmla="*/ 6710855 w 12192000"/>
              <a:gd name="connsiteY188" fmla="*/ 6257772 h 6858000"/>
              <a:gd name="connsiteX189" fmla="*/ 6675923 w 12192000"/>
              <a:gd name="connsiteY189" fmla="*/ 6264873 h 6858000"/>
              <a:gd name="connsiteX190" fmla="*/ 6675923 w 12192000"/>
              <a:gd name="connsiteY190" fmla="*/ 6271975 h 6858000"/>
              <a:gd name="connsiteX191" fmla="*/ 6689896 w 12192000"/>
              <a:gd name="connsiteY191" fmla="*/ 6271975 h 6858000"/>
              <a:gd name="connsiteX192" fmla="*/ 6696882 w 12192000"/>
              <a:gd name="connsiteY192" fmla="*/ 6307483 h 6858000"/>
              <a:gd name="connsiteX193" fmla="*/ 6703869 w 12192000"/>
              <a:gd name="connsiteY193" fmla="*/ 6303932 h 6858000"/>
              <a:gd name="connsiteX194" fmla="*/ 6696882 w 12192000"/>
              <a:gd name="connsiteY194" fmla="*/ 6268424 h 6858000"/>
              <a:gd name="connsiteX195" fmla="*/ 6710855 w 12192000"/>
              <a:gd name="connsiteY195" fmla="*/ 6264873 h 6858000"/>
              <a:gd name="connsiteX196" fmla="*/ 6566559 w 12192000"/>
              <a:gd name="connsiteY196" fmla="*/ 6257772 h 6858000"/>
              <a:gd name="connsiteX197" fmla="*/ 6577039 w 12192000"/>
              <a:gd name="connsiteY197" fmla="*/ 6261131 h 6858000"/>
              <a:gd name="connsiteX198" fmla="*/ 6580532 w 12192000"/>
              <a:gd name="connsiteY198" fmla="*/ 6264490 h 6858000"/>
              <a:gd name="connsiteX199" fmla="*/ 6580532 w 12192000"/>
              <a:gd name="connsiteY199" fmla="*/ 6267848 h 6858000"/>
              <a:gd name="connsiteX200" fmla="*/ 6573545 w 12192000"/>
              <a:gd name="connsiteY200" fmla="*/ 6271207 h 6858000"/>
              <a:gd name="connsiteX201" fmla="*/ 6563065 w 12192000"/>
              <a:gd name="connsiteY201" fmla="*/ 6267848 h 6858000"/>
              <a:gd name="connsiteX202" fmla="*/ 6566559 w 12192000"/>
              <a:gd name="connsiteY202" fmla="*/ 6264490 h 6858000"/>
              <a:gd name="connsiteX203" fmla="*/ 6566559 w 12192000"/>
              <a:gd name="connsiteY203" fmla="*/ 6257772 h 6858000"/>
              <a:gd name="connsiteX204" fmla="*/ 6016373 w 12192000"/>
              <a:gd name="connsiteY204" fmla="*/ 6255886 h 6858000"/>
              <a:gd name="connsiteX205" fmla="*/ 6016373 w 12192000"/>
              <a:gd name="connsiteY205" fmla="*/ 6269580 h 6858000"/>
              <a:gd name="connsiteX206" fmla="*/ 6028662 w 12192000"/>
              <a:gd name="connsiteY206" fmla="*/ 6269580 h 6858000"/>
              <a:gd name="connsiteX207" fmla="*/ 6028662 w 12192000"/>
              <a:gd name="connsiteY207" fmla="*/ 6255886 h 6858000"/>
              <a:gd name="connsiteX208" fmla="*/ 6717573 w 12192000"/>
              <a:gd name="connsiteY208" fmla="*/ 6253740 h 6858000"/>
              <a:gd name="connsiteX209" fmla="*/ 6731393 w 12192000"/>
              <a:gd name="connsiteY209" fmla="*/ 6296734 h 6858000"/>
              <a:gd name="connsiteX210" fmla="*/ 6741757 w 12192000"/>
              <a:gd name="connsiteY210" fmla="*/ 6293151 h 6858000"/>
              <a:gd name="connsiteX211" fmla="*/ 6727938 w 12192000"/>
              <a:gd name="connsiteY211" fmla="*/ 6253740 h 6858000"/>
              <a:gd name="connsiteX212" fmla="*/ 6717573 w 12192000"/>
              <a:gd name="connsiteY212" fmla="*/ 6253740 h 6858000"/>
              <a:gd name="connsiteX213" fmla="*/ 5348499 w 12192000"/>
              <a:gd name="connsiteY213" fmla="*/ 6253740 h 6858000"/>
              <a:gd name="connsiteX214" fmla="*/ 5348499 w 12192000"/>
              <a:gd name="connsiteY214" fmla="*/ 6384064 h 6858000"/>
              <a:gd name="connsiteX215" fmla="*/ 5363278 w 12192000"/>
              <a:gd name="connsiteY215" fmla="*/ 6384064 h 6858000"/>
              <a:gd name="connsiteX216" fmla="*/ 5363278 w 12192000"/>
              <a:gd name="connsiteY216" fmla="*/ 6324948 h 6858000"/>
              <a:gd name="connsiteX217" fmla="*/ 5408960 w 12192000"/>
              <a:gd name="connsiteY217" fmla="*/ 6324948 h 6858000"/>
              <a:gd name="connsiteX218" fmla="*/ 5408960 w 12192000"/>
              <a:gd name="connsiteY218" fmla="*/ 6314200 h 6858000"/>
              <a:gd name="connsiteX219" fmla="*/ 5363278 w 12192000"/>
              <a:gd name="connsiteY219" fmla="*/ 6314200 h 6858000"/>
              <a:gd name="connsiteX220" fmla="*/ 5363278 w 12192000"/>
              <a:gd name="connsiteY220" fmla="*/ 6264488 h 6858000"/>
              <a:gd name="connsiteX221" fmla="*/ 5411646 w 12192000"/>
              <a:gd name="connsiteY221" fmla="*/ 6264488 h 6858000"/>
              <a:gd name="connsiteX222" fmla="*/ 5411646 w 12192000"/>
              <a:gd name="connsiteY222" fmla="*/ 6253740 h 6858000"/>
              <a:gd name="connsiteX223" fmla="*/ 6562954 w 12192000"/>
              <a:gd name="connsiteY223" fmla="*/ 6247023 h 6858000"/>
              <a:gd name="connsiteX224" fmla="*/ 6556012 w 12192000"/>
              <a:gd name="connsiteY224" fmla="*/ 6264490 h 6858000"/>
              <a:gd name="connsiteX225" fmla="*/ 6556012 w 12192000"/>
              <a:gd name="connsiteY225" fmla="*/ 6267982 h 6858000"/>
              <a:gd name="connsiteX226" fmla="*/ 6545599 w 12192000"/>
              <a:gd name="connsiteY226" fmla="*/ 6285449 h 6858000"/>
              <a:gd name="connsiteX227" fmla="*/ 6556012 w 12192000"/>
              <a:gd name="connsiteY227" fmla="*/ 6288942 h 6858000"/>
              <a:gd name="connsiteX228" fmla="*/ 6559483 w 12192000"/>
              <a:gd name="connsiteY228" fmla="*/ 6274969 h 6858000"/>
              <a:gd name="connsiteX229" fmla="*/ 6569896 w 12192000"/>
              <a:gd name="connsiteY229" fmla="*/ 6278463 h 6858000"/>
              <a:gd name="connsiteX230" fmla="*/ 6569896 w 12192000"/>
              <a:gd name="connsiteY230" fmla="*/ 6295928 h 6858000"/>
              <a:gd name="connsiteX231" fmla="*/ 6580308 w 12192000"/>
              <a:gd name="connsiteY231" fmla="*/ 6299422 h 6858000"/>
              <a:gd name="connsiteX232" fmla="*/ 6576837 w 12192000"/>
              <a:gd name="connsiteY232" fmla="*/ 6278463 h 6858000"/>
              <a:gd name="connsiteX233" fmla="*/ 6587250 w 12192000"/>
              <a:gd name="connsiteY233" fmla="*/ 6267982 h 6858000"/>
              <a:gd name="connsiteX234" fmla="*/ 6587250 w 12192000"/>
              <a:gd name="connsiteY234" fmla="*/ 6264490 h 6858000"/>
              <a:gd name="connsiteX235" fmla="*/ 6580308 w 12192000"/>
              <a:gd name="connsiteY235" fmla="*/ 6254010 h 6858000"/>
              <a:gd name="connsiteX236" fmla="*/ 6562954 w 12192000"/>
              <a:gd name="connsiteY236" fmla="*/ 6247023 h 6858000"/>
              <a:gd name="connsiteX237" fmla="*/ 6768052 w 12192000"/>
              <a:gd name="connsiteY237" fmla="*/ 6244316 h 6858000"/>
              <a:gd name="connsiteX238" fmla="*/ 6776689 w 12192000"/>
              <a:gd name="connsiteY238" fmla="*/ 6250047 h 6858000"/>
              <a:gd name="connsiteX239" fmla="*/ 6776689 w 12192000"/>
              <a:gd name="connsiteY239" fmla="*/ 6257100 h 6858000"/>
              <a:gd name="connsiteX240" fmla="*/ 6773234 w 12192000"/>
              <a:gd name="connsiteY240" fmla="*/ 6267681 h 6858000"/>
              <a:gd name="connsiteX241" fmla="*/ 6769780 w 12192000"/>
              <a:gd name="connsiteY241" fmla="*/ 6271208 h 6858000"/>
              <a:gd name="connsiteX242" fmla="*/ 6755960 w 12192000"/>
              <a:gd name="connsiteY242" fmla="*/ 6267681 h 6858000"/>
              <a:gd name="connsiteX243" fmla="*/ 6752505 w 12192000"/>
              <a:gd name="connsiteY243" fmla="*/ 6264155 h 6858000"/>
              <a:gd name="connsiteX244" fmla="*/ 6752505 w 12192000"/>
              <a:gd name="connsiteY244" fmla="*/ 6257100 h 6858000"/>
              <a:gd name="connsiteX245" fmla="*/ 6759415 w 12192000"/>
              <a:gd name="connsiteY245" fmla="*/ 6246520 h 6858000"/>
              <a:gd name="connsiteX246" fmla="*/ 6768052 w 12192000"/>
              <a:gd name="connsiteY246" fmla="*/ 6244316 h 6858000"/>
              <a:gd name="connsiteX247" fmla="*/ 5812549 w 12192000"/>
              <a:gd name="connsiteY247" fmla="*/ 6242991 h 6858000"/>
              <a:gd name="connsiteX248" fmla="*/ 5812549 w 12192000"/>
              <a:gd name="connsiteY248" fmla="*/ 6306695 h 6858000"/>
              <a:gd name="connsiteX249" fmla="*/ 5784042 w 12192000"/>
              <a:gd name="connsiteY249" fmla="*/ 6288999 h 6858000"/>
              <a:gd name="connsiteX250" fmla="*/ 5744846 w 12192000"/>
              <a:gd name="connsiteY250" fmla="*/ 6338547 h 6858000"/>
              <a:gd name="connsiteX251" fmla="*/ 5784042 w 12192000"/>
              <a:gd name="connsiteY251" fmla="*/ 6388094 h 6858000"/>
              <a:gd name="connsiteX252" fmla="*/ 5812549 w 12192000"/>
              <a:gd name="connsiteY252" fmla="*/ 6370398 h 6858000"/>
              <a:gd name="connsiteX253" fmla="*/ 5812549 w 12192000"/>
              <a:gd name="connsiteY253" fmla="*/ 6384555 h 6858000"/>
              <a:gd name="connsiteX254" fmla="*/ 5826802 w 12192000"/>
              <a:gd name="connsiteY254" fmla="*/ 6384555 h 6858000"/>
              <a:gd name="connsiteX255" fmla="*/ 5826802 w 12192000"/>
              <a:gd name="connsiteY255" fmla="*/ 6242991 h 6858000"/>
              <a:gd name="connsiteX256" fmla="*/ 5812549 w 12192000"/>
              <a:gd name="connsiteY256" fmla="*/ 6242991 h 6858000"/>
              <a:gd name="connsiteX257" fmla="*/ 6769972 w 12192000"/>
              <a:gd name="connsiteY257" fmla="*/ 6237475 h 6858000"/>
              <a:gd name="connsiteX258" fmla="*/ 6752505 w 12192000"/>
              <a:gd name="connsiteY258" fmla="*/ 6240498 h 6858000"/>
              <a:gd name="connsiteX259" fmla="*/ 6741757 w 12192000"/>
              <a:gd name="connsiteY259" fmla="*/ 6257772 h 6858000"/>
              <a:gd name="connsiteX260" fmla="*/ 6745339 w 12192000"/>
              <a:gd name="connsiteY260" fmla="*/ 6268137 h 6858000"/>
              <a:gd name="connsiteX261" fmla="*/ 6774002 w 12192000"/>
              <a:gd name="connsiteY261" fmla="*/ 6275047 h 6858000"/>
              <a:gd name="connsiteX262" fmla="*/ 6784750 w 12192000"/>
              <a:gd name="connsiteY262" fmla="*/ 6268137 h 6858000"/>
              <a:gd name="connsiteX263" fmla="*/ 6784750 w 12192000"/>
              <a:gd name="connsiteY263" fmla="*/ 6257772 h 6858000"/>
              <a:gd name="connsiteX264" fmla="*/ 6784750 w 12192000"/>
              <a:gd name="connsiteY264" fmla="*/ 6247408 h 6858000"/>
              <a:gd name="connsiteX265" fmla="*/ 6769972 w 12192000"/>
              <a:gd name="connsiteY265" fmla="*/ 6237475 h 6858000"/>
              <a:gd name="connsiteX266" fmla="*/ 6527720 w 12192000"/>
              <a:gd name="connsiteY266" fmla="*/ 6229557 h 6858000"/>
              <a:gd name="connsiteX267" fmla="*/ 6506636 w 12192000"/>
              <a:gd name="connsiteY267" fmla="*/ 6264489 h 6858000"/>
              <a:gd name="connsiteX268" fmla="*/ 6531234 w 12192000"/>
              <a:gd name="connsiteY268" fmla="*/ 6281955 h 6858000"/>
              <a:gd name="connsiteX269" fmla="*/ 6534748 w 12192000"/>
              <a:gd name="connsiteY269" fmla="*/ 6274969 h 6858000"/>
              <a:gd name="connsiteX270" fmla="*/ 6517178 w 12192000"/>
              <a:gd name="connsiteY270" fmla="*/ 6264489 h 6858000"/>
              <a:gd name="connsiteX271" fmla="*/ 6524206 w 12192000"/>
              <a:gd name="connsiteY271" fmla="*/ 6254010 h 6858000"/>
              <a:gd name="connsiteX272" fmla="*/ 6534748 w 12192000"/>
              <a:gd name="connsiteY272" fmla="*/ 6260996 h 6858000"/>
              <a:gd name="connsiteX273" fmla="*/ 6538261 w 12192000"/>
              <a:gd name="connsiteY273" fmla="*/ 6254010 h 6858000"/>
              <a:gd name="connsiteX274" fmla="*/ 6527720 w 12192000"/>
              <a:gd name="connsiteY274" fmla="*/ 6247023 h 6858000"/>
              <a:gd name="connsiteX275" fmla="*/ 6531234 w 12192000"/>
              <a:gd name="connsiteY275" fmla="*/ 6240037 h 6858000"/>
              <a:gd name="connsiteX276" fmla="*/ 6548803 w 12192000"/>
              <a:gd name="connsiteY276" fmla="*/ 6250516 h 6858000"/>
              <a:gd name="connsiteX277" fmla="*/ 6552317 w 12192000"/>
              <a:gd name="connsiteY277" fmla="*/ 6243529 h 6858000"/>
              <a:gd name="connsiteX278" fmla="*/ 6527720 w 12192000"/>
              <a:gd name="connsiteY278" fmla="*/ 6229557 h 6858000"/>
              <a:gd name="connsiteX279" fmla="*/ 6805172 w 12192000"/>
              <a:gd name="connsiteY279" fmla="*/ 6201343 h 6858000"/>
              <a:gd name="connsiteX280" fmla="*/ 6798186 w 12192000"/>
              <a:gd name="connsiteY280" fmla="*/ 6208396 h 6858000"/>
              <a:gd name="connsiteX281" fmla="*/ 6815652 w 12192000"/>
              <a:gd name="connsiteY281" fmla="*/ 6226030 h 6858000"/>
              <a:gd name="connsiteX282" fmla="*/ 6787706 w 12192000"/>
              <a:gd name="connsiteY282" fmla="*/ 6218977 h 6858000"/>
              <a:gd name="connsiteX283" fmla="*/ 6780719 w 12192000"/>
              <a:gd name="connsiteY283" fmla="*/ 6222503 h 6858000"/>
              <a:gd name="connsiteX284" fmla="*/ 6805172 w 12192000"/>
              <a:gd name="connsiteY284" fmla="*/ 6257772 h 6858000"/>
              <a:gd name="connsiteX285" fmla="*/ 6812159 w 12192000"/>
              <a:gd name="connsiteY285" fmla="*/ 6250718 h 6858000"/>
              <a:gd name="connsiteX286" fmla="*/ 6798186 w 12192000"/>
              <a:gd name="connsiteY286" fmla="*/ 6229557 h 6858000"/>
              <a:gd name="connsiteX287" fmla="*/ 6826132 w 12192000"/>
              <a:gd name="connsiteY287" fmla="*/ 6240137 h 6858000"/>
              <a:gd name="connsiteX288" fmla="*/ 6833118 w 12192000"/>
              <a:gd name="connsiteY288" fmla="*/ 6233084 h 6858000"/>
              <a:gd name="connsiteX289" fmla="*/ 6805172 w 12192000"/>
              <a:gd name="connsiteY289" fmla="*/ 6201343 h 6858000"/>
              <a:gd name="connsiteX290" fmla="*/ 6496819 w 12192000"/>
              <a:gd name="connsiteY290" fmla="*/ 6201343 h 6858000"/>
              <a:gd name="connsiteX291" fmla="*/ 6489791 w 12192000"/>
              <a:gd name="connsiteY291" fmla="*/ 6204856 h 6858000"/>
              <a:gd name="connsiteX292" fmla="*/ 6500333 w 12192000"/>
              <a:gd name="connsiteY292" fmla="*/ 6215398 h 6858000"/>
              <a:gd name="connsiteX293" fmla="*/ 6475735 w 12192000"/>
              <a:gd name="connsiteY293" fmla="*/ 6239995 h 6858000"/>
              <a:gd name="connsiteX294" fmla="*/ 6482763 w 12192000"/>
              <a:gd name="connsiteY294" fmla="*/ 6247023 h 6858000"/>
              <a:gd name="connsiteX295" fmla="*/ 6507360 w 12192000"/>
              <a:gd name="connsiteY295" fmla="*/ 6222426 h 6858000"/>
              <a:gd name="connsiteX296" fmla="*/ 6517902 w 12192000"/>
              <a:gd name="connsiteY296" fmla="*/ 6229453 h 6858000"/>
              <a:gd name="connsiteX297" fmla="*/ 6521416 w 12192000"/>
              <a:gd name="connsiteY297" fmla="*/ 6222426 h 6858000"/>
              <a:gd name="connsiteX298" fmla="*/ 6496819 w 12192000"/>
              <a:gd name="connsiteY298" fmla="*/ 6201343 h 6858000"/>
              <a:gd name="connsiteX299" fmla="*/ 6826400 w 12192000"/>
              <a:gd name="connsiteY299" fmla="*/ 6190594 h 6858000"/>
              <a:gd name="connsiteX300" fmla="*/ 6843866 w 12192000"/>
              <a:gd name="connsiteY300" fmla="*/ 6197312 h 6858000"/>
              <a:gd name="connsiteX301" fmla="*/ 6843866 w 12192000"/>
              <a:gd name="connsiteY301" fmla="*/ 6201343 h 6858000"/>
              <a:gd name="connsiteX302" fmla="*/ 6837148 w 12192000"/>
              <a:gd name="connsiteY302" fmla="*/ 6208061 h 6858000"/>
              <a:gd name="connsiteX303" fmla="*/ 6833118 w 12192000"/>
              <a:gd name="connsiteY303" fmla="*/ 6201343 h 6858000"/>
              <a:gd name="connsiteX304" fmla="*/ 6822753 w 12192000"/>
              <a:gd name="connsiteY304" fmla="*/ 6183876 h 6858000"/>
              <a:gd name="connsiteX305" fmla="*/ 6815652 w 12192000"/>
              <a:gd name="connsiteY305" fmla="*/ 6190818 h 6858000"/>
              <a:gd name="connsiteX306" fmla="*/ 6822753 w 12192000"/>
              <a:gd name="connsiteY306" fmla="*/ 6201230 h 6858000"/>
              <a:gd name="connsiteX307" fmla="*/ 6840507 w 12192000"/>
              <a:gd name="connsiteY307" fmla="*/ 6225526 h 6858000"/>
              <a:gd name="connsiteX308" fmla="*/ 6844059 w 12192000"/>
              <a:gd name="connsiteY308" fmla="*/ 6222056 h 6858000"/>
              <a:gd name="connsiteX309" fmla="*/ 6840507 w 12192000"/>
              <a:gd name="connsiteY309" fmla="*/ 6215114 h 6858000"/>
              <a:gd name="connsiteX310" fmla="*/ 6851160 w 12192000"/>
              <a:gd name="connsiteY310" fmla="*/ 6201230 h 6858000"/>
              <a:gd name="connsiteX311" fmla="*/ 6858262 w 12192000"/>
              <a:gd name="connsiteY311" fmla="*/ 6201230 h 6858000"/>
              <a:gd name="connsiteX312" fmla="*/ 6861813 w 12192000"/>
              <a:gd name="connsiteY312" fmla="*/ 6201230 h 6858000"/>
              <a:gd name="connsiteX313" fmla="*/ 6865363 w 12192000"/>
              <a:gd name="connsiteY313" fmla="*/ 6194288 h 6858000"/>
              <a:gd name="connsiteX314" fmla="*/ 6822753 w 12192000"/>
              <a:gd name="connsiteY314" fmla="*/ 6183876 h 6858000"/>
              <a:gd name="connsiteX315" fmla="*/ 6468010 w 12192000"/>
              <a:gd name="connsiteY315" fmla="*/ 6169097 h 6858000"/>
              <a:gd name="connsiteX316" fmla="*/ 6432742 w 12192000"/>
              <a:gd name="connsiteY316" fmla="*/ 6194177 h 6858000"/>
              <a:gd name="connsiteX317" fmla="*/ 6439796 w 12192000"/>
              <a:gd name="connsiteY317" fmla="*/ 6201343 h 6858000"/>
              <a:gd name="connsiteX318" fmla="*/ 6460956 w 12192000"/>
              <a:gd name="connsiteY318" fmla="*/ 6187012 h 6858000"/>
              <a:gd name="connsiteX319" fmla="*/ 6450376 w 12192000"/>
              <a:gd name="connsiteY319" fmla="*/ 6215673 h 6858000"/>
              <a:gd name="connsiteX320" fmla="*/ 6457429 w 12192000"/>
              <a:gd name="connsiteY320" fmla="*/ 6222839 h 6858000"/>
              <a:gd name="connsiteX321" fmla="*/ 6489170 w 12192000"/>
              <a:gd name="connsiteY321" fmla="*/ 6194177 h 6858000"/>
              <a:gd name="connsiteX322" fmla="*/ 6485644 w 12192000"/>
              <a:gd name="connsiteY322" fmla="*/ 6187012 h 6858000"/>
              <a:gd name="connsiteX323" fmla="*/ 6464483 w 12192000"/>
              <a:gd name="connsiteY323" fmla="*/ 6204925 h 6858000"/>
              <a:gd name="connsiteX324" fmla="*/ 6475063 w 12192000"/>
              <a:gd name="connsiteY324" fmla="*/ 6176263 h 6858000"/>
              <a:gd name="connsiteX325" fmla="*/ 6468010 w 12192000"/>
              <a:gd name="connsiteY325" fmla="*/ 6169097 h 6858000"/>
              <a:gd name="connsiteX326" fmla="*/ 6837149 w 12192000"/>
              <a:gd name="connsiteY326" fmla="*/ 6158349 h 6858000"/>
              <a:gd name="connsiteX327" fmla="*/ 6833118 w 12192000"/>
              <a:gd name="connsiteY327" fmla="*/ 6166410 h 6858000"/>
              <a:gd name="connsiteX328" fmla="*/ 6872081 w 12192000"/>
              <a:gd name="connsiteY328" fmla="*/ 6186564 h 6858000"/>
              <a:gd name="connsiteX329" fmla="*/ 6885517 w 12192000"/>
              <a:gd name="connsiteY329" fmla="*/ 6162380 h 6858000"/>
              <a:gd name="connsiteX330" fmla="*/ 6878799 w 12192000"/>
              <a:gd name="connsiteY330" fmla="*/ 6158349 h 6858000"/>
              <a:gd name="connsiteX331" fmla="*/ 6868050 w 12192000"/>
              <a:gd name="connsiteY331" fmla="*/ 6177159 h 6858000"/>
              <a:gd name="connsiteX332" fmla="*/ 6461445 w 12192000"/>
              <a:gd name="connsiteY332" fmla="*/ 6155662 h 6858000"/>
              <a:gd name="connsiteX333" fmla="*/ 6426023 w 12192000"/>
              <a:gd name="connsiteY333" fmla="*/ 6176824 h 6858000"/>
              <a:gd name="connsiteX334" fmla="*/ 6429565 w 12192000"/>
              <a:gd name="connsiteY334" fmla="*/ 6183877 h 6858000"/>
              <a:gd name="connsiteX335" fmla="*/ 6464987 w 12192000"/>
              <a:gd name="connsiteY335" fmla="*/ 6162716 h 6858000"/>
              <a:gd name="connsiteX336" fmla="*/ 6461445 w 12192000"/>
              <a:gd name="connsiteY336" fmla="*/ 6155662 h 6858000"/>
              <a:gd name="connsiteX337" fmla="*/ 6452739 w 12192000"/>
              <a:gd name="connsiteY337" fmla="*/ 6122052 h 6858000"/>
              <a:gd name="connsiteX338" fmla="*/ 6458004 w 12192000"/>
              <a:gd name="connsiteY338" fmla="*/ 6127783 h 6858000"/>
              <a:gd name="connsiteX339" fmla="*/ 6651068 w 12192000"/>
              <a:gd name="connsiteY339" fmla="*/ 6258276 h 6858000"/>
              <a:gd name="connsiteX340" fmla="*/ 6844131 w 12192000"/>
              <a:gd name="connsiteY340" fmla="*/ 6127783 h 6858000"/>
              <a:gd name="connsiteX341" fmla="*/ 6849397 w 12192000"/>
              <a:gd name="connsiteY341" fmla="*/ 6122052 h 6858000"/>
              <a:gd name="connsiteX342" fmla="*/ 6854662 w 12192000"/>
              <a:gd name="connsiteY342" fmla="*/ 6124256 h 6858000"/>
              <a:gd name="connsiteX343" fmla="*/ 6893275 w 12192000"/>
              <a:gd name="connsiteY343" fmla="*/ 6134837 h 6858000"/>
              <a:gd name="connsiteX344" fmla="*/ 6900295 w 12192000"/>
              <a:gd name="connsiteY344" fmla="*/ 6145417 h 6858000"/>
              <a:gd name="connsiteX345" fmla="*/ 6651068 w 12192000"/>
              <a:gd name="connsiteY345" fmla="*/ 6318232 h 6858000"/>
              <a:gd name="connsiteX346" fmla="*/ 6401840 w 12192000"/>
              <a:gd name="connsiteY346" fmla="*/ 6148945 h 6858000"/>
              <a:gd name="connsiteX347" fmla="*/ 6408860 w 12192000"/>
              <a:gd name="connsiteY347" fmla="*/ 6134837 h 6858000"/>
              <a:gd name="connsiteX348" fmla="*/ 6447473 w 12192000"/>
              <a:gd name="connsiteY348" fmla="*/ 6124256 h 6858000"/>
              <a:gd name="connsiteX349" fmla="*/ 6452739 w 12192000"/>
              <a:gd name="connsiteY349" fmla="*/ 6122052 h 6858000"/>
              <a:gd name="connsiteX350" fmla="*/ 6605253 w 12192000"/>
              <a:gd name="connsiteY350" fmla="*/ 6116214 h 6858000"/>
              <a:gd name="connsiteX351" fmla="*/ 6615733 w 12192000"/>
              <a:gd name="connsiteY351" fmla="*/ 6116214 h 6858000"/>
              <a:gd name="connsiteX352" fmla="*/ 6619226 w 12192000"/>
              <a:gd name="connsiteY352" fmla="*/ 6123305 h 6858000"/>
              <a:gd name="connsiteX353" fmla="*/ 6626212 w 12192000"/>
              <a:gd name="connsiteY353" fmla="*/ 6226124 h 6858000"/>
              <a:gd name="connsiteX354" fmla="*/ 6622719 w 12192000"/>
              <a:gd name="connsiteY354" fmla="*/ 6236761 h 6858000"/>
              <a:gd name="connsiteX355" fmla="*/ 6615733 w 12192000"/>
              <a:gd name="connsiteY355" fmla="*/ 6236761 h 6858000"/>
              <a:gd name="connsiteX356" fmla="*/ 6507443 w 12192000"/>
              <a:gd name="connsiteY356" fmla="*/ 6172941 h 6858000"/>
              <a:gd name="connsiteX357" fmla="*/ 6503949 w 12192000"/>
              <a:gd name="connsiteY357" fmla="*/ 6169396 h 6858000"/>
              <a:gd name="connsiteX358" fmla="*/ 6503949 w 12192000"/>
              <a:gd name="connsiteY358" fmla="*/ 6165851 h 6858000"/>
              <a:gd name="connsiteX359" fmla="*/ 6510935 w 12192000"/>
              <a:gd name="connsiteY359" fmla="*/ 6162306 h 6858000"/>
              <a:gd name="connsiteX360" fmla="*/ 6605253 w 12192000"/>
              <a:gd name="connsiteY360" fmla="*/ 6116214 h 6858000"/>
              <a:gd name="connsiteX361" fmla="*/ 6689896 w 12192000"/>
              <a:gd name="connsiteY361" fmla="*/ 6112668 h 6858000"/>
              <a:gd name="connsiteX362" fmla="*/ 6700376 w 12192000"/>
              <a:gd name="connsiteY362" fmla="*/ 6112668 h 6858000"/>
              <a:gd name="connsiteX363" fmla="*/ 6791199 w 12192000"/>
              <a:gd name="connsiteY363" fmla="*/ 6158579 h 6858000"/>
              <a:gd name="connsiteX364" fmla="*/ 6798186 w 12192000"/>
              <a:gd name="connsiteY364" fmla="*/ 6165643 h 6858000"/>
              <a:gd name="connsiteX365" fmla="*/ 6794693 w 12192000"/>
              <a:gd name="connsiteY365" fmla="*/ 6172706 h 6858000"/>
              <a:gd name="connsiteX366" fmla="*/ 6686403 w 12192000"/>
              <a:gd name="connsiteY366" fmla="*/ 6236275 h 6858000"/>
              <a:gd name="connsiteX367" fmla="*/ 6679416 w 12192000"/>
              <a:gd name="connsiteY367" fmla="*/ 6236275 h 6858000"/>
              <a:gd name="connsiteX368" fmla="*/ 6675923 w 12192000"/>
              <a:gd name="connsiteY368" fmla="*/ 6225680 h 6858000"/>
              <a:gd name="connsiteX369" fmla="*/ 6686403 w 12192000"/>
              <a:gd name="connsiteY369" fmla="*/ 6123264 h 6858000"/>
              <a:gd name="connsiteX370" fmla="*/ 6689896 w 12192000"/>
              <a:gd name="connsiteY370" fmla="*/ 6112668 h 6858000"/>
              <a:gd name="connsiteX371" fmla="*/ 5812094 w 12192000"/>
              <a:gd name="connsiteY371" fmla="*/ 6073704 h 6858000"/>
              <a:gd name="connsiteX372" fmla="*/ 5853673 w 12192000"/>
              <a:gd name="connsiteY372" fmla="*/ 6073704 h 6858000"/>
              <a:gd name="connsiteX373" fmla="*/ 5853673 w 12192000"/>
              <a:gd name="connsiteY373" fmla="*/ 6116314 h 6858000"/>
              <a:gd name="connsiteX374" fmla="*/ 5805164 w 12192000"/>
              <a:gd name="connsiteY374" fmla="*/ 6123416 h 6858000"/>
              <a:gd name="connsiteX375" fmla="*/ 5787839 w 12192000"/>
              <a:gd name="connsiteY375" fmla="*/ 6098560 h 6858000"/>
              <a:gd name="connsiteX376" fmla="*/ 5812094 w 12192000"/>
              <a:gd name="connsiteY376" fmla="*/ 6073704 h 6858000"/>
              <a:gd name="connsiteX377" fmla="*/ 5496290 w 12192000"/>
              <a:gd name="connsiteY377" fmla="*/ 6003839 h 6858000"/>
              <a:gd name="connsiteX378" fmla="*/ 5537940 w 12192000"/>
              <a:gd name="connsiteY378" fmla="*/ 6060111 h 6858000"/>
              <a:gd name="connsiteX379" fmla="*/ 5496290 w 12192000"/>
              <a:gd name="connsiteY379" fmla="*/ 6123415 h 6858000"/>
              <a:gd name="connsiteX380" fmla="*/ 5454640 w 12192000"/>
              <a:gd name="connsiteY380" fmla="*/ 6060111 h 6858000"/>
              <a:gd name="connsiteX381" fmla="*/ 5496290 w 12192000"/>
              <a:gd name="connsiteY381" fmla="*/ 6003839 h 6858000"/>
              <a:gd name="connsiteX382" fmla="*/ 6640816 w 12192000"/>
              <a:gd name="connsiteY382" fmla="*/ 5999810 h 6858000"/>
              <a:gd name="connsiteX383" fmla="*/ 6661845 w 12192000"/>
              <a:gd name="connsiteY383" fmla="*/ 5999810 h 6858000"/>
              <a:gd name="connsiteX384" fmla="*/ 6661845 w 12192000"/>
              <a:gd name="connsiteY384" fmla="*/ 6010450 h 6858000"/>
              <a:gd name="connsiteX385" fmla="*/ 6693389 w 12192000"/>
              <a:gd name="connsiteY385" fmla="*/ 6049467 h 6858000"/>
              <a:gd name="connsiteX386" fmla="*/ 6651330 w 12192000"/>
              <a:gd name="connsiteY386" fmla="*/ 6088484 h 6858000"/>
              <a:gd name="connsiteX387" fmla="*/ 6612777 w 12192000"/>
              <a:gd name="connsiteY387" fmla="*/ 6049467 h 6858000"/>
              <a:gd name="connsiteX388" fmla="*/ 6640816 w 12192000"/>
              <a:gd name="connsiteY388" fmla="*/ 6010450 h 6858000"/>
              <a:gd name="connsiteX389" fmla="*/ 6640816 w 12192000"/>
              <a:gd name="connsiteY389" fmla="*/ 5999810 h 6858000"/>
              <a:gd name="connsiteX390" fmla="*/ 6651068 w 12192000"/>
              <a:gd name="connsiteY390" fmla="*/ 5989061 h 6858000"/>
              <a:gd name="connsiteX391" fmla="*/ 6591280 w 12192000"/>
              <a:gd name="connsiteY391" fmla="*/ 6049521 h 6858000"/>
              <a:gd name="connsiteX392" fmla="*/ 6651068 w 12192000"/>
              <a:gd name="connsiteY392" fmla="*/ 6109981 h 6858000"/>
              <a:gd name="connsiteX393" fmla="*/ 6710856 w 12192000"/>
              <a:gd name="connsiteY393" fmla="*/ 6049521 h 6858000"/>
              <a:gd name="connsiteX394" fmla="*/ 6651068 w 12192000"/>
              <a:gd name="connsiteY394" fmla="*/ 5989061 h 6858000"/>
              <a:gd name="connsiteX395" fmla="*/ 6651068 w 12192000"/>
              <a:gd name="connsiteY395" fmla="*/ 5982344 h 6858000"/>
              <a:gd name="connsiteX396" fmla="*/ 6717574 w 12192000"/>
              <a:gd name="connsiteY396" fmla="*/ 6049521 h 6858000"/>
              <a:gd name="connsiteX397" fmla="*/ 6651068 w 12192000"/>
              <a:gd name="connsiteY397" fmla="*/ 6116699 h 6858000"/>
              <a:gd name="connsiteX398" fmla="*/ 6584562 w 12192000"/>
              <a:gd name="connsiteY398" fmla="*/ 6049521 h 6858000"/>
              <a:gd name="connsiteX399" fmla="*/ 6651068 w 12192000"/>
              <a:gd name="connsiteY399" fmla="*/ 5982344 h 6858000"/>
              <a:gd name="connsiteX400" fmla="*/ 6826360 w 12192000"/>
              <a:gd name="connsiteY400" fmla="*/ 5979657 h 6858000"/>
              <a:gd name="connsiteX401" fmla="*/ 6829861 w 12192000"/>
              <a:gd name="connsiteY401" fmla="*/ 5986710 h 6858000"/>
              <a:gd name="connsiteX402" fmla="*/ 6829861 w 12192000"/>
              <a:gd name="connsiteY402" fmla="*/ 6110149 h 6858000"/>
              <a:gd name="connsiteX403" fmla="*/ 6826360 w 12192000"/>
              <a:gd name="connsiteY403" fmla="*/ 6117203 h 6858000"/>
              <a:gd name="connsiteX404" fmla="*/ 6819357 w 12192000"/>
              <a:gd name="connsiteY404" fmla="*/ 6117203 h 6858000"/>
              <a:gd name="connsiteX405" fmla="*/ 6731823 w 12192000"/>
              <a:gd name="connsiteY405" fmla="*/ 6057247 h 6858000"/>
              <a:gd name="connsiteX406" fmla="*/ 6728322 w 12192000"/>
              <a:gd name="connsiteY406" fmla="*/ 6050193 h 6858000"/>
              <a:gd name="connsiteX407" fmla="*/ 6731823 w 12192000"/>
              <a:gd name="connsiteY407" fmla="*/ 6039612 h 6858000"/>
              <a:gd name="connsiteX408" fmla="*/ 6815856 w 12192000"/>
              <a:gd name="connsiteY408" fmla="*/ 5983183 h 6858000"/>
              <a:gd name="connsiteX409" fmla="*/ 6826360 w 12192000"/>
              <a:gd name="connsiteY409" fmla="*/ 5979657 h 6858000"/>
              <a:gd name="connsiteX410" fmla="*/ 6475776 w 12192000"/>
              <a:gd name="connsiteY410" fmla="*/ 5979657 h 6858000"/>
              <a:gd name="connsiteX411" fmla="*/ 6482778 w 12192000"/>
              <a:gd name="connsiteY411" fmla="*/ 5983183 h 6858000"/>
              <a:gd name="connsiteX412" fmla="*/ 6570312 w 12192000"/>
              <a:gd name="connsiteY412" fmla="*/ 6039612 h 6858000"/>
              <a:gd name="connsiteX413" fmla="*/ 6573813 w 12192000"/>
              <a:gd name="connsiteY413" fmla="*/ 6050193 h 6858000"/>
              <a:gd name="connsiteX414" fmla="*/ 6570312 w 12192000"/>
              <a:gd name="connsiteY414" fmla="*/ 6057247 h 6858000"/>
              <a:gd name="connsiteX415" fmla="*/ 6482778 w 12192000"/>
              <a:gd name="connsiteY415" fmla="*/ 6117203 h 6858000"/>
              <a:gd name="connsiteX416" fmla="*/ 6475776 w 12192000"/>
              <a:gd name="connsiteY416" fmla="*/ 6117203 h 6858000"/>
              <a:gd name="connsiteX417" fmla="*/ 6468772 w 12192000"/>
              <a:gd name="connsiteY417" fmla="*/ 6113676 h 6858000"/>
              <a:gd name="connsiteX418" fmla="*/ 6468772 w 12192000"/>
              <a:gd name="connsiteY418" fmla="*/ 5986710 h 6858000"/>
              <a:gd name="connsiteX419" fmla="*/ 6475776 w 12192000"/>
              <a:gd name="connsiteY419" fmla="*/ 5979657 h 6858000"/>
              <a:gd name="connsiteX420" fmla="*/ 6072127 w 12192000"/>
              <a:gd name="connsiteY420" fmla="*/ 5968908 h 6858000"/>
              <a:gd name="connsiteX421" fmla="*/ 6072127 w 12192000"/>
              <a:gd name="connsiteY421" fmla="*/ 5975961 h 6858000"/>
              <a:gd name="connsiteX422" fmla="*/ 6113977 w 12192000"/>
              <a:gd name="connsiteY422" fmla="*/ 6138195 h 6858000"/>
              <a:gd name="connsiteX423" fmla="*/ 6134902 w 12192000"/>
              <a:gd name="connsiteY423" fmla="*/ 6159356 h 6858000"/>
              <a:gd name="connsiteX424" fmla="*/ 6145365 w 12192000"/>
              <a:gd name="connsiteY424" fmla="*/ 6159356 h 6858000"/>
              <a:gd name="connsiteX425" fmla="*/ 6141877 w 12192000"/>
              <a:gd name="connsiteY425" fmla="*/ 6166409 h 6858000"/>
              <a:gd name="connsiteX426" fmla="*/ 6113977 w 12192000"/>
              <a:gd name="connsiteY426" fmla="*/ 6187570 h 6858000"/>
              <a:gd name="connsiteX427" fmla="*/ 6079102 w 12192000"/>
              <a:gd name="connsiteY427" fmla="*/ 6184044 h 6858000"/>
              <a:gd name="connsiteX428" fmla="*/ 6075615 w 12192000"/>
              <a:gd name="connsiteY428" fmla="*/ 6187570 h 6858000"/>
              <a:gd name="connsiteX429" fmla="*/ 6072127 w 12192000"/>
              <a:gd name="connsiteY429" fmla="*/ 6191097 h 6858000"/>
              <a:gd name="connsiteX430" fmla="*/ 6072127 w 12192000"/>
              <a:gd name="connsiteY430" fmla="*/ 6212258 h 6858000"/>
              <a:gd name="connsiteX431" fmla="*/ 6079102 w 12192000"/>
              <a:gd name="connsiteY431" fmla="*/ 6219312 h 6858000"/>
              <a:gd name="connsiteX432" fmla="*/ 6124440 w 12192000"/>
              <a:gd name="connsiteY432" fmla="*/ 6222838 h 6858000"/>
              <a:gd name="connsiteX433" fmla="*/ 6127927 w 12192000"/>
              <a:gd name="connsiteY433" fmla="*/ 6222838 h 6858000"/>
              <a:gd name="connsiteX434" fmla="*/ 6183727 w 12192000"/>
              <a:gd name="connsiteY434" fmla="*/ 6169936 h 6858000"/>
              <a:gd name="connsiteX435" fmla="*/ 6215114 w 12192000"/>
              <a:gd name="connsiteY435" fmla="*/ 6039444 h 6858000"/>
              <a:gd name="connsiteX436" fmla="*/ 6229064 w 12192000"/>
              <a:gd name="connsiteY436" fmla="*/ 5997122 h 6858000"/>
              <a:gd name="connsiteX437" fmla="*/ 6232552 w 12192000"/>
              <a:gd name="connsiteY437" fmla="*/ 5975961 h 6858000"/>
              <a:gd name="connsiteX438" fmla="*/ 6232552 w 12192000"/>
              <a:gd name="connsiteY438" fmla="*/ 5968908 h 6858000"/>
              <a:gd name="connsiteX439" fmla="*/ 6225577 w 12192000"/>
              <a:gd name="connsiteY439" fmla="*/ 5968908 h 6858000"/>
              <a:gd name="connsiteX440" fmla="*/ 6197677 w 12192000"/>
              <a:gd name="connsiteY440" fmla="*/ 5968908 h 6858000"/>
              <a:gd name="connsiteX441" fmla="*/ 6190702 w 12192000"/>
              <a:gd name="connsiteY441" fmla="*/ 5972434 h 6858000"/>
              <a:gd name="connsiteX442" fmla="*/ 6152340 w 12192000"/>
              <a:gd name="connsiteY442" fmla="*/ 6117034 h 6858000"/>
              <a:gd name="connsiteX443" fmla="*/ 6148852 w 12192000"/>
              <a:gd name="connsiteY443" fmla="*/ 6117034 h 6858000"/>
              <a:gd name="connsiteX444" fmla="*/ 6113977 w 12192000"/>
              <a:gd name="connsiteY444" fmla="*/ 5972434 h 6858000"/>
              <a:gd name="connsiteX445" fmla="*/ 6107002 w 12192000"/>
              <a:gd name="connsiteY445" fmla="*/ 5968908 h 6858000"/>
              <a:gd name="connsiteX446" fmla="*/ 6079102 w 12192000"/>
              <a:gd name="connsiteY446" fmla="*/ 5968908 h 6858000"/>
              <a:gd name="connsiteX447" fmla="*/ 6072127 w 12192000"/>
              <a:gd name="connsiteY447" fmla="*/ 5968908 h 6858000"/>
              <a:gd name="connsiteX448" fmla="*/ 6040101 w 12192000"/>
              <a:gd name="connsiteY448" fmla="*/ 5964877 h 6858000"/>
              <a:gd name="connsiteX449" fmla="*/ 5987285 w 12192000"/>
              <a:gd name="connsiteY449" fmla="*/ 5985983 h 6858000"/>
              <a:gd name="connsiteX450" fmla="*/ 5987285 w 12192000"/>
              <a:gd name="connsiteY450" fmla="*/ 5975430 h 6858000"/>
              <a:gd name="connsiteX451" fmla="*/ 5980244 w 12192000"/>
              <a:gd name="connsiteY451" fmla="*/ 5968395 h 6858000"/>
              <a:gd name="connsiteX452" fmla="*/ 5952076 w 12192000"/>
              <a:gd name="connsiteY452" fmla="*/ 5968395 h 6858000"/>
              <a:gd name="connsiteX453" fmla="*/ 5945033 w 12192000"/>
              <a:gd name="connsiteY453" fmla="*/ 5975430 h 6858000"/>
              <a:gd name="connsiteX454" fmla="*/ 5945033 w 12192000"/>
              <a:gd name="connsiteY454" fmla="*/ 6151313 h 6858000"/>
              <a:gd name="connsiteX455" fmla="*/ 5952076 w 12192000"/>
              <a:gd name="connsiteY455" fmla="*/ 6158348 h 6858000"/>
              <a:gd name="connsiteX456" fmla="*/ 5980244 w 12192000"/>
              <a:gd name="connsiteY456" fmla="*/ 6158348 h 6858000"/>
              <a:gd name="connsiteX457" fmla="*/ 5987285 w 12192000"/>
              <a:gd name="connsiteY457" fmla="*/ 6151313 h 6858000"/>
              <a:gd name="connsiteX458" fmla="*/ 5987285 w 12192000"/>
              <a:gd name="connsiteY458" fmla="*/ 6028195 h 6858000"/>
              <a:gd name="connsiteX459" fmla="*/ 6040101 w 12192000"/>
              <a:gd name="connsiteY459" fmla="*/ 6007089 h 6858000"/>
              <a:gd name="connsiteX460" fmla="*/ 6047143 w 12192000"/>
              <a:gd name="connsiteY460" fmla="*/ 6000054 h 6858000"/>
              <a:gd name="connsiteX461" fmla="*/ 6047143 w 12192000"/>
              <a:gd name="connsiteY461" fmla="*/ 5971913 h 6858000"/>
              <a:gd name="connsiteX462" fmla="*/ 6043622 w 12192000"/>
              <a:gd name="connsiteY462" fmla="*/ 5968395 h 6858000"/>
              <a:gd name="connsiteX463" fmla="*/ 6040101 w 12192000"/>
              <a:gd name="connsiteY463" fmla="*/ 5964877 h 6858000"/>
              <a:gd name="connsiteX464" fmla="*/ 5833459 w 12192000"/>
              <a:gd name="connsiteY464" fmla="*/ 5960846 h 6858000"/>
              <a:gd name="connsiteX465" fmla="*/ 5763228 w 12192000"/>
              <a:gd name="connsiteY465" fmla="*/ 5967917 h 6858000"/>
              <a:gd name="connsiteX466" fmla="*/ 5756205 w 12192000"/>
              <a:gd name="connsiteY466" fmla="*/ 5974989 h 6858000"/>
              <a:gd name="connsiteX467" fmla="*/ 5756205 w 12192000"/>
              <a:gd name="connsiteY467" fmla="*/ 5999738 h 6858000"/>
              <a:gd name="connsiteX468" fmla="*/ 5759716 w 12192000"/>
              <a:gd name="connsiteY468" fmla="*/ 6006810 h 6858000"/>
              <a:gd name="connsiteX469" fmla="*/ 5763228 w 12192000"/>
              <a:gd name="connsiteY469" fmla="*/ 6006810 h 6858000"/>
              <a:gd name="connsiteX470" fmla="*/ 5829947 w 12192000"/>
              <a:gd name="connsiteY470" fmla="*/ 6003274 h 6858000"/>
              <a:gd name="connsiteX471" fmla="*/ 5854528 w 12192000"/>
              <a:gd name="connsiteY471" fmla="*/ 6028024 h 6858000"/>
              <a:gd name="connsiteX472" fmla="*/ 5854528 w 12192000"/>
              <a:gd name="connsiteY472" fmla="*/ 6038631 h 6858000"/>
              <a:gd name="connsiteX473" fmla="*/ 5805366 w 12192000"/>
              <a:gd name="connsiteY473" fmla="*/ 6042167 h 6858000"/>
              <a:gd name="connsiteX474" fmla="*/ 5742158 w 12192000"/>
              <a:gd name="connsiteY474" fmla="*/ 6102272 h 6858000"/>
              <a:gd name="connsiteX475" fmla="*/ 5798344 w 12192000"/>
              <a:gd name="connsiteY475" fmla="*/ 6162378 h 6858000"/>
              <a:gd name="connsiteX476" fmla="*/ 5861552 w 12192000"/>
              <a:gd name="connsiteY476" fmla="*/ 6148235 h 6858000"/>
              <a:gd name="connsiteX477" fmla="*/ 5889644 w 12192000"/>
              <a:gd name="connsiteY477" fmla="*/ 6162378 h 6858000"/>
              <a:gd name="connsiteX478" fmla="*/ 5896667 w 12192000"/>
              <a:gd name="connsiteY478" fmla="*/ 6158842 h 6858000"/>
              <a:gd name="connsiteX479" fmla="*/ 5896667 w 12192000"/>
              <a:gd name="connsiteY479" fmla="*/ 6155307 h 6858000"/>
              <a:gd name="connsiteX480" fmla="*/ 5896667 w 12192000"/>
              <a:gd name="connsiteY480" fmla="*/ 6028024 h 6858000"/>
              <a:gd name="connsiteX481" fmla="*/ 5833459 w 12192000"/>
              <a:gd name="connsiteY481" fmla="*/ 5960846 h 6858000"/>
              <a:gd name="connsiteX482" fmla="*/ 5497633 w 12192000"/>
              <a:gd name="connsiteY482" fmla="*/ 5960845 h 6858000"/>
              <a:gd name="connsiteX483" fmla="*/ 5411646 w 12192000"/>
              <a:gd name="connsiteY483" fmla="*/ 6061612 h 6858000"/>
              <a:gd name="connsiteX484" fmla="*/ 5497633 w 12192000"/>
              <a:gd name="connsiteY484" fmla="*/ 6162378 h 6858000"/>
              <a:gd name="connsiteX485" fmla="*/ 5583620 w 12192000"/>
              <a:gd name="connsiteY485" fmla="*/ 6061612 h 6858000"/>
              <a:gd name="connsiteX486" fmla="*/ 5497633 w 12192000"/>
              <a:gd name="connsiteY486" fmla="*/ 5960845 h 6858000"/>
              <a:gd name="connsiteX487" fmla="*/ 5243703 w 12192000"/>
              <a:gd name="connsiteY487" fmla="*/ 5936662 h 6858000"/>
              <a:gd name="connsiteX488" fmla="*/ 5275052 w 12192000"/>
              <a:gd name="connsiteY488" fmla="*/ 5936662 h 6858000"/>
              <a:gd name="connsiteX489" fmla="*/ 5292468 w 12192000"/>
              <a:gd name="connsiteY489" fmla="*/ 5936662 h 6858000"/>
              <a:gd name="connsiteX490" fmla="*/ 5337751 w 12192000"/>
              <a:gd name="connsiteY490" fmla="*/ 5975626 h 6858000"/>
              <a:gd name="connsiteX491" fmla="*/ 5288986 w 12192000"/>
              <a:gd name="connsiteY491" fmla="*/ 6014588 h 6858000"/>
              <a:gd name="connsiteX492" fmla="*/ 5243703 w 12192000"/>
              <a:gd name="connsiteY492" fmla="*/ 6014588 h 6858000"/>
              <a:gd name="connsiteX493" fmla="*/ 5243703 w 12192000"/>
              <a:gd name="connsiteY493" fmla="*/ 5936662 h 6858000"/>
              <a:gd name="connsiteX494" fmla="*/ 5660874 w 12192000"/>
              <a:gd name="connsiteY494" fmla="*/ 5923227 h 6858000"/>
              <a:gd name="connsiteX495" fmla="*/ 5629222 w 12192000"/>
              <a:gd name="connsiteY495" fmla="*/ 5930261 h 6858000"/>
              <a:gd name="connsiteX496" fmla="*/ 5625705 w 12192000"/>
              <a:gd name="connsiteY496" fmla="*/ 5937295 h 6858000"/>
              <a:gd name="connsiteX497" fmla="*/ 5625705 w 12192000"/>
              <a:gd name="connsiteY497" fmla="*/ 5968947 h 6858000"/>
              <a:gd name="connsiteX498" fmla="*/ 5608120 w 12192000"/>
              <a:gd name="connsiteY498" fmla="*/ 5968947 h 6858000"/>
              <a:gd name="connsiteX499" fmla="*/ 5601086 w 12192000"/>
              <a:gd name="connsiteY499" fmla="*/ 5975981 h 6858000"/>
              <a:gd name="connsiteX500" fmla="*/ 5601086 w 12192000"/>
              <a:gd name="connsiteY500" fmla="*/ 6000599 h 6858000"/>
              <a:gd name="connsiteX501" fmla="*/ 5608120 w 12192000"/>
              <a:gd name="connsiteY501" fmla="*/ 6007633 h 6858000"/>
              <a:gd name="connsiteX502" fmla="*/ 5625705 w 12192000"/>
              <a:gd name="connsiteY502" fmla="*/ 6007633 h 6858000"/>
              <a:gd name="connsiteX503" fmla="*/ 5625705 w 12192000"/>
              <a:gd name="connsiteY503" fmla="*/ 6092040 h 6858000"/>
              <a:gd name="connsiteX504" fmla="*/ 5681975 w 12192000"/>
              <a:gd name="connsiteY504" fmla="*/ 6162378 h 6858000"/>
              <a:gd name="connsiteX505" fmla="*/ 5713628 w 12192000"/>
              <a:gd name="connsiteY505" fmla="*/ 6158862 h 6858000"/>
              <a:gd name="connsiteX506" fmla="*/ 5720662 w 12192000"/>
              <a:gd name="connsiteY506" fmla="*/ 6151827 h 6858000"/>
              <a:gd name="connsiteX507" fmla="*/ 5720662 w 12192000"/>
              <a:gd name="connsiteY507" fmla="*/ 6127209 h 6858000"/>
              <a:gd name="connsiteX508" fmla="*/ 5713628 w 12192000"/>
              <a:gd name="connsiteY508" fmla="*/ 6120175 h 6858000"/>
              <a:gd name="connsiteX509" fmla="*/ 5689009 w 12192000"/>
              <a:gd name="connsiteY509" fmla="*/ 6120175 h 6858000"/>
              <a:gd name="connsiteX510" fmla="*/ 5667908 w 12192000"/>
              <a:gd name="connsiteY510" fmla="*/ 6085006 h 6858000"/>
              <a:gd name="connsiteX511" fmla="*/ 5667908 w 12192000"/>
              <a:gd name="connsiteY511" fmla="*/ 6007633 h 6858000"/>
              <a:gd name="connsiteX512" fmla="*/ 5713628 w 12192000"/>
              <a:gd name="connsiteY512" fmla="*/ 6007633 h 6858000"/>
              <a:gd name="connsiteX513" fmla="*/ 5720662 w 12192000"/>
              <a:gd name="connsiteY513" fmla="*/ 6000599 h 6858000"/>
              <a:gd name="connsiteX514" fmla="*/ 5720662 w 12192000"/>
              <a:gd name="connsiteY514" fmla="*/ 5975981 h 6858000"/>
              <a:gd name="connsiteX515" fmla="*/ 5713628 w 12192000"/>
              <a:gd name="connsiteY515" fmla="*/ 5968947 h 6858000"/>
              <a:gd name="connsiteX516" fmla="*/ 5667908 w 12192000"/>
              <a:gd name="connsiteY516" fmla="*/ 5968947 h 6858000"/>
              <a:gd name="connsiteX517" fmla="*/ 5667908 w 12192000"/>
              <a:gd name="connsiteY517" fmla="*/ 5930261 h 6858000"/>
              <a:gd name="connsiteX518" fmla="*/ 5664391 w 12192000"/>
              <a:gd name="connsiteY518" fmla="*/ 5923227 h 6858000"/>
              <a:gd name="connsiteX519" fmla="*/ 5660874 w 12192000"/>
              <a:gd name="connsiteY519" fmla="*/ 5923227 h 6858000"/>
              <a:gd name="connsiteX520" fmla="*/ 5285479 w 12192000"/>
              <a:gd name="connsiteY520" fmla="*/ 5895013 h 6858000"/>
              <a:gd name="connsiteX521" fmla="*/ 5205019 w 12192000"/>
              <a:gd name="connsiteY521" fmla="*/ 5898524 h 6858000"/>
              <a:gd name="connsiteX522" fmla="*/ 5198022 w 12192000"/>
              <a:gd name="connsiteY522" fmla="*/ 5905546 h 6858000"/>
              <a:gd name="connsiteX523" fmla="*/ 5198022 w 12192000"/>
              <a:gd name="connsiteY523" fmla="*/ 6151326 h 6858000"/>
              <a:gd name="connsiteX524" fmla="*/ 5205019 w 12192000"/>
              <a:gd name="connsiteY524" fmla="*/ 6158348 h 6858000"/>
              <a:gd name="connsiteX525" fmla="*/ 5236504 w 12192000"/>
              <a:gd name="connsiteY525" fmla="*/ 6158348 h 6858000"/>
              <a:gd name="connsiteX526" fmla="*/ 5243501 w 12192000"/>
              <a:gd name="connsiteY526" fmla="*/ 6151326 h 6858000"/>
              <a:gd name="connsiteX527" fmla="*/ 5243501 w 12192000"/>
              <a:gd name="connsiteY527" fmla="*/ 6053014 h 6858000"/>
              <a:gd name="connsiteX528" fmla="*/ 5292476 w 12192000"/>
              <a:gd name="connsiteY528" fmla="*/ 6056525 h 6858000"/>
              <a:gd name="connsiteX529" fmla="*/ 5337954 w 12192000"/>
              <a:gd name="connsiteY529" fmla="*/ 6154837 h 6858000"/>
              <a:gd name="connsiteX530" fmla="*/ 5344951 w 12192000"/>
              <a:gd name="connsiteY530" fmla="*/ 6158348 h 6858000"/>
              <a:gd name="connsiteX531" fmla="*/ 5376435 w 12192000"/>
              <a:gd name="connsiteY531" fmla="*/ 6158348 h 6858000"/>
              <a:gd name="connsiteX532" fmla="*/ 5383431 w 12192000"/>
              <a:gd name="connsiteY532" fmla="*/ 6154837 h 6858000"/>
              <a:gd name="connsiteX533" fmla="*/ 5383431 w 12192000"/>
              <a:gd name="connsiteY533" fmla="*/ 6147815 h 6858000"/>
              <a:gd name="connsiteX534" fmla="*/ 5337954 w 12192000"/>
              <a:gd name="connsiteY534" fmla="*/ 6042481 h 6858000"/>
              <a:gd name="connsiteX535" fmla="*/ 5383431 w 12192000"/>
              <a:gd name="connsiteY535" fmla="*/ 5975769 h 6858000"/>
              <a:gd name="connsiteX536" fmla="*/ 5292476 w 12192000"/>
              <a:gd name="connsiteY536" fmla="*/ 5895013 h 6858000"/>
              <a:gd name="connsiteX537" fmla="*/ 5285479 w 12192000"/>
              <a:gd name="connsiteY537" fmla="*/ 5895013 h 6858000"/>
              <a:gd name="connsiteX538" fmla="*/ 6840997 w 12192000"/>
              <a:gd name="connsiteY538" fmla="*/ 5864091 h 6858000"/>
              <a:gd name="connsiteX539" fmla="*/ 6847534 w 12192000"/>
              <a:gd name="connsiteY539" fmla="*/ 5869822 h 6858000"/>
              <a:gd name="connsiteX540" fmla="*/ 6910281 w 12192000"/>
              <a:gd name="connsiteY540" fmla="*/ 6109646 h 6858000"/>
              <a:gd name="connsiteX541" fmla="*/ 6899823 w 12192000"/>
              <a:gd name="connsiteY541" fmla="*/ 6113173 h 6858000"/>
              <a:gd name="connsiteX542" fmla="*/ 6861478 w 12192000"/>
              <a:gd name="connsiteY542" fmla="*/ 6102592 h 6858000"/>
              <a:gd name="connsiteX543" fmla="*/ 6854506 w 12192000"/>
              <a:gd name="connsiteY543" fmla="*/ 6092012 h 6858000"/>
              <a:gd name="connsiteX544" fmla="*/ 6809188 w 12192000"/>
              <a:gd name="connsiteY544" fmla="*/ 5912144 h 6858000"/>
              <a:gd name="connsiteX545" fmla="*/ 6809188 w 12192000"/>
              <a:gd name="connsiteY545" fmla="*/ 5898037 h 6858000"/>
              <a:gd name="connsiteX546" fmla="*/ 6837075 w 12192000"/>
              <a:gd name="connsiteY546" fmla="*/ 5866295 h 6858000"/>
              <a:gd name="connsiteX547" fmla="*/ 6840997 w 12192000"/>
              <a:gd name="connsiteY547" fmla="*/ 5864091 h 6858000"/>
              <a:gd name="connsiteX548" fmla="*/ 6460734 w 12192000"/>
              <a:gd name="connsiteY548" fmla="*/ 5864091 h 6858000"/>
              <a:gd name="connsiteX549" fmla="*/ 6464696 w 12192000"/>
              <a:gd name="connsiteY549" fmla="*/ 5866295 h 6858000"/>
              <a:gd name="connsiteX550" fmla="*/ 6496396 w 12192000"/>
              <a:gd name="connsiteY550" fmla="*/ 5898037 h 6858000"/>
              <a:gd name="connsiteX551" fmla="*/ 6492874 w 12192000"/>
              <a:gd name="connsiteY551" fmla="*/ 5912144 h 6858000"/>
              <a:gd name="connsiteX552" fmla="*/ 6447085 w 12192000"/>
              <a:gd name="connsiteY552" fmla="*/ 6092012 h 6858000"/>
              <a:gd name="connsiteX553" fmla="*/ 6440040 w 12192000"/>
              <a:gd name="connsiteY553" fmla="*/ 6102592 h 6858000"/>
              <a:gd name="connsiteX554" fmla="*/ 6401295 w 12192000"/>
              <a:gd name="connsiteY554" fmla="*/ 6113173 h 6858000"/>
              <a:gd name="connsiteX555" fmla="*/ 6390728 w 12192000"/>
              <a:gd name="connsiteY555" fmla="*/ 6109646 h 6858000"/>
              <a:gd name="connsiteX556" fmla="*/ 6454129 w 12192000"/>
              <a:gd name="connsiteY556" fmla="*/ 5869822 h 6858000"/>
              <a:gd name="connsiteX557" fmla="*/ 6460734 w 12192000"/>
              <a:gd name="connsiteY557" fmla="*/ 5864091 h 6858000"/>
              <a:gd name="connsiteX558" fmla="*/ 6679416 w 12192000"/>
              <a:gd name="connsiteY558" fmla="*/ 5858737 h 6858000"/>
              <a:gd name="connsiteX559" fmla="*/ 6686403 w 12192000"/>
              <a:gd name="connsiteY559" fmla="*/ 5858737 h 6858000"/>
              <a:gd name="connsiteX560" fmla="*/ 6794693 w 12192000"/>
              <a:gd name="connsiteY560" fmla="*/ 5922306 h 6858000"/>
              <a:gd name="connsiteX561" fmla="*/ 6798186 w 12192000"/>
              <a:gd name="connsiteY561" fmla="*/ 5929370 h 6858000"/>
              <a:gd name="connsiteX562" fmla="*/ 6791199 w 12192000"/>
              <a:gd name="connsiteY562" fmla="*/ 5936433 h 6858000"/>
              <a:gd name="connsiteX563" fmla="*/ 6700376 w 12192000"/>
              <a:gd name="connsiteY563" fmla="*/ 5982344 h 6858000"/>
              <a:gd name="connsiteX564" fmla="*/ 6689896 w 12192000"/>
              <a:gd name="connsiteY564" fmla="*/ 5982344 h 6858000"/>
              <a:gd name="connsiteX565" fmla="*/ 6682909 w 12192000"/>
              <a:gd name="connsiteY565" fmla="*/ 5971749 h 6858000"/>
              <a:gd name="connsiteX566" fmla="*/ 6675923 w 12192000"/>
              <a:gd name="connsiteY566" fmla="*/ 5869333 h 6858000"/>
              <a:gd name="connsiteX567" fmla="*/ 6679416 w 12192000"/>
              <a:gd name="connsiteY567" fmla="*/ 5858737 h 6858000"/>
              <a:gd name="connsiteX568" fmla="*/ 6615733 w 12192000"/>
              <a:gd name="connsiteY568" fmla="*/ 5858737 h 6858000"/>
              <a:gd name="connsiteX569" fmla="*/ 6622719 w 12192000"/>
              <a:gd name="connsiteY569" fmla="*/ 5858737 h 6858000"/>
              <a:gd name="connsiteX570" fmla="*/ 6626212 w 12192000"/>
              <a:gd name="connsiteY570" fmla="*/ 5869333 h 6858000"/>
              <a:gd name="connsiteX571" fmla="*/ 6615733 w 12192000"/>
              <a:gd name="connsiteY571" fmla="*/ 5975280 h 6858000"/>
              <a:gd name="connsiteX572" fmla="*/ 6612239 w 12192000"/>
              <a:gd name="connsiteY572" fmla="*/ 5982344 h 6858000"/>
              <a:gd name="connsiteX573" fmla="*/ 6601760 w 12192000"/>
              <a:gd name="connsiteY573" fmla="*/ 5982344 h 6858000"/>
              <a:gd name="connsiteX574" fmla="*/ 6510935 w 12192000"/>
              <a:gd name="connsiteY574" fmla="*/ 5936433 h 6858000"/>
              <a:gd name="connsiteX575" fmla="*/ 6503949 w 12192000"/>
              <a:gd name="connsiteY575" fmla="*/ 5929370 h 6858000"/>
              <a:gd name="connsiteX576" fmla="*/ 6507443 w 12192000"/>
              <a:gd name="connsiteY576" fmla="*/ 5922306 h 6858000"/>
              <a:gd name="connsiteX577" fmla="*/ 6615733 w 12192000"/>
              <a:gd name="connsiteY577" fmla="*/ 5858737 h 6858000"/>
              <a:gd name="connsiteX578" fmla="*/ 6534583 w 12192000"/>
              <a:gd name="connsiteY578" fmla="*/ 5823805 h 6858000"/>
              <a:gd name="connsiteX579" fmla="*/ 6541569 w 12192000"/>
              <a:gd name="connsiteY579" fmla="*/ 5831195 h 6858000"/>
              <a:gd name="connsiteX580" fmla="*/ 6538076 w 12192000"/>
              <a:gd name="connsiteY580" fmla="*/ 5834890 h 6858000"/>
              <a:gd name="connsiteX581" fmla="*/ 6531089 w 12192000"/>
              <a:gd name="connsiteY581" fmla="*/ 5838585 h 6858000"/>
              <a:gd name="connsiteX582" fmla="*/ 6527596 w 12192000"/>
              <a:gd name="connsiteY582" fmla="*/ 5831195 h 6858000"/>
              <a:gd name="connsiteX583" fmla="*/ 6524103 w 12192000"/>
              <a:gd name="connsiteY583" fmla="*/ 5831195 h 6858000"/>
              <a:gd name="connsiteX584" fmla="*/ 6534583 w 12192000"/>
              <a:gd name="connsiteY584" fmla="*/ 5823805 h 6858000"/>
              <a:gd name="connsiteX585" fmla="*/ 6531109 w 12192000"/>
              <a:gd name="connsiteY585" fmla="*/ 5816608 h 6858000"/>
              <a:gd name="connsiteX586" fmla="*/ 6513354 w 12192000"/>
              <a:gd name="connsiteY586" fmla="*/ 5827260 h 6858000"/>
              <a:gd name="connsiteX587" fmla="*/ 6516905 w 12192000"/>
              <a:gd name="connsiteY587" fmla="*/ 5830811 h 6858000"/>
              <a:gd name="connsiteX588" fmla="*/ 6534660 w 12192000"/>
              <a:gd name="connsiteY588" fmla="*/ 5862769 h 6858000"/>
              <a:gd name="connsiteX589" fmla="*/ 6541761 w 12192000"/>
              <a:gd name="connsiteY589" fmla="*/ 5859217 h 6858000"/>
              <a:gd name="connsiteX590" fmla="*/ 6534660 w 12192000"/>
              <a:gd name="connsiteY590" fmla="*/ 5845014 h 6858000"/>
              <a:gd name="connsiteX591" fmla="*/ 6541761 w 12192000"/>
              <a:gd name="connsiteY591" fmla="*/ 5841464 h 6858000"/>
              <a:gd name="connsiteX592" fmla="*/ 6555964 w 12192000"/>
              <a:gd name="connsiteY592" fmla="*/ 5852116 h 6858000"/>
              <a:gd name="connsiteX593" fmla="*/ 6563066 w 12192000"/>
              <a:gd name="connsiteY593" fmla="*/ 5848565 h 6858000"/>
              <a:gd name="connsiteX594" fmla="*/ 6548863 w 12192000"/>
              <a:gd name="connsiteY594" fmla="*/ 5834362 h 6858000"/>
              <a:gd name="connsiteX595" fmla="*/ 6548863 w 12192000"/>
              <a:gd name="connsiteY595" fmla="*/ 5830811 h 6858000"/>
              <a:gd name="connsiteX596" fmla="*/ 6531109 w 12192000"/>
              <a:gd name="connsiteY596" fmla="*/ 5816608 h 6858000"/>
              <a:gd name="connsiteX597" fmla="*/ 6752016 w 12192000"/>
              <a:gd name="connsiteY597" fmla="*/ 5810370 h 6858000"/>
              <a:gd name="connsiteX598" fmla="*/ 6755559 w 12192000"/>
              <a:gd name="connsiteY598" fmla="*/ 5834554 h 6858000"/>
              <a:gd name="connsiteX599" fmla="*/ 6748474 w 12192000"/>
              <a:gd name="connsiteY599" fmla="*/ 5851828 h 6858000"/>
              <a:gd name="connsiteX600" fmla="*/ 6755559 w 12192000"/>
              <a:gd name="connsiteY600" fmla="*/ 5858737 h 6858000"/>
              <a:gd name="connsiteX601" fmla="*/ 6762643 w 12192000"/>
              <a:gd name="connsiteY601" fmla="*/ 5841463 h 6858000"/>
              <a:gd name="connsiteX602" fmla="*/ 6787438 w 12192000"/>
              <a:gd name="connsiteY602" fmla="*/ 5827644 h 6858000"/>
              <a:gd name="connsiteX603" fmla="*/ 6780354 w 12192000"/>
              <a:gd name="connsiteY603" fmla="*/ 5824189 h 6858000"/>
              <a:gd name="connsiteX604" fmla="*/ 6762643 w 12192000"/>
              <a:gd name="connsiteY604" fmla="*/ 5831099 h 6858000"/>
              <a:gd name="connsiteX605" fmla="*/ 6759101 w 12192000"/>
              <a:gd name="connsiteY605" fmla="*/ 5813824 h 6858000"/>
              <a:gd name="connsiteX606" fmla="*/ 6752016 w 12192000"/>
              <a:gd name="connsiteY606" fmla="*/ 5810370 h 6858000"/>
              <a:gd name="connsiteX607" fmla="*/ 6717036 w 12192000"/>
              <a:gd name="connsiteY607" fmla="*/ 5806340 h 6858000"/>
              <a:gd name="connsiteX608" fmla="*/ 6727516 w 12192000"/>
              <a:gd name="connsiteY608" fmla="*/ 5809699 h 6858000"/>
              <a:gd name="connsiteX609" fmla="*/ 6731009 w 12192000"/>
              <a:gd name="connsiteY609" fmla="*/ 5813058 h 6858000"/>
              <a:gd name="connsiteX610" fmla="*/ 6724022 w 12192000"/>
              <a:gd name="connsiteY610" fmla="*/ 5819775 h 6858000"/>
              <a:gd name="connsiteX611" fmla="*/ 6713542 w 12192000"/>
              <a:gd name="connsiteY611" fmla="*/ 5816416 h 6858000"/>
              <a:gd name="connsiteX612" fmla="*/ 6713542 w 12192000"/>
              <a:gd name="connsiteY612" fmla="*/ 5813058 h 6858000"/>
              <a:gd name="connsiteX613" fmla="*/ 6717036 w 12192000"/>
              <a:gd name="connsiteY613" fmla="*/ 5806340 h 6858000"/>
              <a:gd name="connsiteX614" fmla="*/ 6583891 w 12192000"/>
              <a:gd name="connsiteY614" fmla="*/ 5805835 h 6858000"/>
              <a:gd name="connsiteX615" fmla="*/ 6597998 w 12192000"/>
              <a:gd name="connsiteY615" fmla="*/ 5816416 h 6858000"/>
              <a:gd name="connsiteX616" fmla="*/ 6583891 w 12192000"/>
              <a:gd name="connsiteY616" fmla="*/ 5830523 h 6858000"/>
              <a:gd name="connsiteX617" fmla="*/ 6569783 w 12192000"/>
              <a:gd name="connsiteY617" fmla="*/ 5819943 h 6858000"/>
              <a:gd name="connsiteX618" fmla="*/ 6569783 w 12192000"/>
              <a:gd name="connsiteY618" fmla="*/ 5816416 h 6858000"/>
              <a:gd name="connsiteX619" fmla="*/ 6583891 w 12192000"/>
              <a:gd name="connsiteY619" fmla="*/ 5805835 h 6858000"/>
              <a:gd name="connsiteX620" fmla="*/ 6671893 w 12192000"/>
              <a:gd name="connsiteY620" fmla="*/ 5799621 h 6858000"/>
              <a:gd name="connsiteX621" fmla="*/ 6675251 w 12192000"/>
              <a:gd name="connsiteY621" fmla="*/ 5810101 h 6858000"/>
              <a:gd name="connsiteX622" fmla="*/ 6678610 w 12192000"/>
              <a:gd name="connsiteY622" fmla="*/ 5817088 h 6858000"/>
              <a:gd name="connsiteX623" fmla="*/ 6665174 w 12192000"/>
              <a:gd name="connsiteY623" fmla="*/ 5817088 h 6858000"/>
              <a:gd name="connsiteX624" fmla="*/ 6668534 w 12192000"/>
              <a:gd name="connsiteY624" fmla="*/ 5810101 h 6858000"/>
              <a:gd name="connsiteX625" fmla="*/ 6671893 w 12192000"/>
              <a:gd name="connsiteY625" fmla="*/ 5799621 h 6858000"/>
              <a:gd name="connsiteX626" fmla="*/ 6580420 w 12192000"/>
              <a:gd name="connsiteY626" fmla="*/ 5799105 h 6858000"/>
              <a:gd name="connsiteX627" fmla="*/ 6563065 w 12192000"/>
              <a:gd name="connsiteY627" fmla="*/ 5816675 h 6858000"/>
              <a:gd name="connsiteX628" fmla="*/ 6563065 w 12192000"/>
              <a:gd name="connsiteY628" fmla="*/ 5820188 h 6858000"/>
              <a:gd name="connsiteX629" fmla="*/ 6583891 w 12192000"/>
              <a:gd name="connsiteY629" fmla="*/ 5837758 h 6858000"/>
              <a:gd name="connsiteX630" fmla="*/ 6604715 w 12192000"/>
              <a:gd name="connsiteY630" fmla="*/ 5816675 h 6858000"/>
              <a:gd name="connsiteX631" fmla="*/ 6580420 w 12192000"/>
              <a:gd name="connsiteY631" fmla="*/ 5799105 h 6858000"/>
              <a:gd name="connsiteX632" fmla="*/ 6710733 w 12192000"/>
              <a:gd name="connsiteY632" fmla="*/ 5795591 h 6858000"/>
              <a:gd name="connsiteX633" fmla="*/ 6707191 w 12192000"/>
              <a:gd name="connsiteY633" fmla="*/ 5813345 h 6858000"/>
              <a:gd name="connsiteX634" fmla="*/ 6700107 w 12192000"/>
              <a:gd name="connsiteY634" fmla="*/ 5834650 h 6858000"/>
              <a:gd name="connsiteX635" fmla="*/ 6710733 w 12192000"/>
              <a:gd name="connsiteY635" fmla="*/ 5838201 h 6858000"/>
              <a:gd name="connsiteX636" fmla="*/ 6714275 w 12192000"/>
              <a:gd name="connsiteY636" fmla="*/ 5823998 h 6858000"/>
              <a:gd name="connsiteX637" fmla="*/ 6721360 w 12192000"/>
              <a:gd name="connsiteY637" fmla="*/ 5823998 h 6858000"/>
              <a:gd name="connsiteX638" fmla="*/ 6724902 w 12192000"/>
              <a:gd name="connsiteY638" fmla="*/ 5841752 h 6858000"/>
              <a:gd name="connsiteX639" fmla="*/ 6731986 w 12192000"/>
              <a:gd name="connsiteY639" fmla="*/ 5845303 h 6858000"/>
              <a:gd name="connsiteX640" fmla="*/ 6728443 w 12192000"/>
              <a:gd name="connsiteY640" fmla="*/ 5827549 h 6858000"/>
              <a:gd name="connsiteX641" fmla="*/ 6739070 w 12192000"/>
              <a:gd name="connsiteY641" fmla="*/ 5813345 h 6858000"/>
              <a:gd name="connsiteX642" fmla="*/ 6731986 w 12192000"/>
              <a:gd name="connsiteY642" fmla="*/ 5802693 h 6858000"/>
              <a:gd name="connsiteX643" fmla="*/ 6710733 w 12192000"/>
              <a:gd name="connsiteY643" fmla="*/ 5795591 h 6858000"/>
              <a:gd name="connsiteX644" fmla="*/ 6668106 w 12192000"/>
              <a:gd name="connsiteY644" fmla="*/ 5788873 h 6858000"/>
              <a:gd name="connsiteX645" fmla="*/ 6661022 w 12192000"/>
              <a:gd name="connsiteY645" fmla="*/ 5809957 h 6858000"/>
              <a:gd name="connsiteX646" fmla="*/ 6650396 w 12192000"/>
              <a:gd name="connsiteY646" fmla="*/ 5831040 h 6858000"/>
              <a:gd name="connsiteX647" fmla="*/ 6657481 w 12192000"/>
              <a:gd name="connsiteY647" fmla="*/ 5831040 h 6858000"/>
              <a:gd name="connsiteX648" fmla="*/ 6661022 w 12192000"/>
              <a:gd name="connsiteY648" fmla="*/ 5824012 h 6858000"/>
              <a:gd name="connsiteX649" fmla="*/ 6678733 w 12192000"/>
              <a:gd name="connsiteY649" fmla="*/ 5824012 h 6858000"/>
              <a:gd name="connsiteX650" fmla="*/ 6682275 w 12192000"/>
              <a:gd name="connsiteY650" fmla="*/ 5831040 h 6858000"/>
              <a:gd name="connsiteX651" fmla="*/ 6689359 w 12192000"/>
              <a:gd name="connsiteY651" fmla="*/ 5834554 h 6858000"/>
              <a:gd name="connsiteX652" fmla="*/ 6682275 w 12192000"/>
              <a:gd name="connsiteY652" fmla="*/ 5809957 h 6858000"/>
              <a:gd name="connsiteX653" fmla="*/ 6678733 w 12192000"/>
              <a:gd name="connsiteY653" fmla="*/ 5788873 h 6858000"/>
              <a:gd name="connsiteX654" fmla="*/ 6668106 w 12192000"/>
              <a:gd name="connsiteY654" fmla="*/ 5788873 h 6858000"/>
              <a:gd name="connsiteX655" fmla="*/ 6647709 w 12192000"/>
              <a:gd name="connsiteY655" fmla="*/ 5788873 h 6858000"/>
              <a:gd name="connsiteX656" fmla="*/ 6608746 w 12192000"/>
              <a:gd name="connsiteY656" fmla="*/ 5792344 h 6858000"/>
              <a:gd name="connsiteX657" fmla="*/ 6608746 w 12192000"/>
              <a:gd name="connsiteY657" fmla="*/ 5799285 h 6858000"/>
              <a:gd name="connsiteX658" fmla="*/ 6622914 w 12192000"/>
              <a:gd name="connsiteY658" fmla="*/ 5795815 h 6858000"/>
              <a:gd name="connsiteX659" fmla="*/ 6626456 w 12192000"/>
              <a:gd name="connsiteY659" fmla="*/ 5830523 h 6858000"/>
              <a:gd name="connsiteX660" fmla="*/ 6637082 w 12192000"/>
              <a:gd name="connsiteY660" fmla="*/ 5830523 h 6858000"/>
              <a:gd name="connsiteX661" fmla="*/ 6633540 w 12192000"/>
              <a:gd name="connsiteY661" fmla="*/ 5795815 h 6858000"/>
              <a:gd name="connsiteX662" fmla="*/ 6647709 w 12192000"/>
              <a:gd name="connsiteY662" fmla="*/ 5795815 h 6858000"/>
              <a:gd name="connsiteX663" fmla="*/ 6647709 w 12192000"/>
              <a:gd name="connsiteY663" fmla="*/ 5788873 h 6858000"/>
              <a:gd name="connsiteX664" fmla="*/ 6198068 w 12192000"/>
              <a:gd name="connsiteY664" fmla="*/ 5788872 h 6858000"/>
              <a:gd name="connsiteX665" fmla="*/ 6223148 w 12192000"/>
              <a:gd name="connsiteY665" fmla="*/ 5823804 h 6858000"/>
              <a:gd name="connsiteX666" fmla="*/ 6169406 w 12192000"/>
              <a:gd name="connsiteY666" fmla="*/ 5823804 h 6858000"/>
              <a:gd name="connsiteX667" fmla="*/ 6198068 w 12192000"/>
              <a:gd name="connsiteY667" fmla="*/ 5788872 h 6858000"/>
              <a:gd name="connsiteX668" fmla="*/ 6650396 w 12192000"/>
              <a:gd name="connsiteY668" fmla="*/ 5782156 h 6858000"/>
              <a:gd name="connsiteX669" fmla="*/ 6815350 w 12192000"/>
              <a:gd name="connsiteY669" fmla="*/ 5838047 h 6858000"/>
              <a:gd name="connsiteX670" fmla="*/ 6818860 w 12192000"/>
              <a:gd name="connsiteY670" fmla="*/ 5852020 h 6858000"/>
              <a:gd name="connsiteX671" fmla="*/ 6790783 w 12192000"/>
              <a:gd name="connsiteY671" fmla="*/ 5883460 h 6858000"/>
              <a:gd name="connsiteX672" fmla="*/ 6776744 w 12192000"/>
              <a:gd name="connsiteY672" fmla="*/ 5883460 h 6858000"/>
              <a:gd name="connsiteX673" fmla="*/ 6650396 w 12192000"/>
              <a:gd name="connsiteY673" fmla="*/ 5838047 h 6858000"/>
              <a:gd name="connsiteX674" fmla="*/ 6524048 w 12192000"/>
              <a:gd name="connsiteY674" fmla="*/ 5883460 h 6858000"/>
              <a:gd name="connsiteX675" fmla="*/ 6510010 w 12192000"/>
              <a:gd name="connsiteY675" fmla="*/ 5883460 h 6858000"/>
              <a:gd name="connsiteX676" fmla="*/ 6481932 w 12192000"/>
              <a:gd name="connsiteY676" fmla="*/ 5852020 h 6858000"/>
              <a:gd name="connsiteX677" fmla="*/ 6485442 w 12192000"/>
              <a:gd name="connsiteY677" fmla="*/ 5838047 h 6858000"/>
              <a:gd name="connsiteX678" fmla="*/ 6650396 w 12192000"/>
              <a:gd name="connsiteY678" fmla="*/ 5782156 h 6858000"/>
              <a:gd name="connsiteX679" fmla="*/ 6198292 w 12192000"/>
              <a:gd name="connsiteY679" fmla="*/ 5782155 h 6858000"/>
              <a:gd name="connsiteX680" fmla="*/ 6160001 w 12192000"/>
              <a:gd name="connsiteY680" fmla="*/ 5831195 h 6858000"/>
              <a:gd name="connsiteX681" fmla="*/ 6201773 w 12192000"/>
              <a:gd name="connsiteY681" fmla="*/ 5880234 h 6858000"/>
              <a:gd name="connsiteX682" fmla="*/ 6229621 w 12192000"/>
              <a:gd name="connsiteY682" fmla="*/ 5873228 h 6858000"/>
              <a:gd name="connsiteX683" fmla="*/ 6229621 w 12192000"/>
              <a:gd name="connsiteY683" fmla="*/ 5862720 h 6858000"/>
              <a:gd name="connsiteX684" fmla="*/ 6201773 w 12192000"/>
              <a:gd name="connsiteY684" fmla="*/ 5869725 h 6858000"/>
              <a:gd name="connsiteX685" fmla="*/ 6170443 w 12192000"/>
              <a:gd name="connsiteY685" fmla="*/ 5834698 h 6858000"/>
              <a:gd name="connsiteX686" fmla="*/ 6236583 w 12192000"/>
              <a:gd name="connsiteY686" fmla="*/ 5834698 h 6858000"/>
              <a:gd name="connsiteX687" fmla="*/ 6236583 w 12192000"/>
              <a:gd name="connsiteY687" fmla="*/ 5827692 h 6858000"/>
              <a:gd name="connsiteX688" fmla="*/ 6198292 w 12192000"/>
              <a:gd name="connsiteY688" fmla="*/ 5782155 h 6858000"/>
              <a:gd name="connsiteX689" fmla="*/ 5949064 w 12192000"/>
              <a:gd name="connsiteY689" fmla="*/ 5745879 h 6858000"/>
              <a:gd name="connsiteX690" fmla="*/ 5949064 w 12192000"/>
              <a:gd name="connsiteY690" fmla="*/ 5756627 h 6858000"/>
              <a:gd name="connsiteX691" fmla="*/ 5988028 w 12192000"/>
              <a:gd name="connsiteY691" fmla="*/ 5756627 h 6858000"/>
              <a:gd name="connsiteX692" fmla="*/ 5988028 w 12192000"/>
              <a:gd name="connsiteY692" fmla="*/ 5876203 h 6858000"/>
              <a:gd name="connsiteX693" fmla="*/ 6001464 w 12192000"/>
              <a:gd name="connsiteY693" fmla="*/ 5876203 h 6858000"/>
              <a:gd name="connsiteX694" fmla="*/ 6001464 w 12192000"/>
              <a:gd name="connsiteY694" fmla="*/ 5756627 h 6858000"/>
              <a:gd name="connsiteX695" fmla="*/ 6040426 w 12192000"/>
              <a:gd name="connsiteY695" fmla="*/ 5756627 h 6858000"/>
              <a:gd name="connsiteX696" fmla="*/ 6040426 w 12192000"/>
              <a:gd name="connsiteY696" fmla="*/ 5745879 h 6858000"/>
              <a:gd name="connsiteX697" fmla="*/ 6061922 w 12192000"/>
              <a:gd name="connsiteY697" fmla="*/ 5735130 h 6858000"/>
              <a:gd name="connsiteX698" fmla="*/ 6061922 w 12192000"/>
              <a:gd name="connsiteY698" fmla="*/ 5876203 h 6858000"/>
              <a:gd name="connsiteX699" fmla="*/ 6072287 w 12192000"/>
              <a:gd name="connsiteY699" fmla="*/ 5876203 h 6858000"/>
              <a:gd name="connsiteX700" fmla="*/ 6072287 w 12192000"/>
              <a:gd name="connsiteY700" fmla="*/ 5826827 h 6858000"/>
              <a:gd name="connsiteX701" fmla="*/ 6099926 w 12192000"/>
              <a:gd name="connsiteY701" fmla="*/ 5788033 h 6858000"/>
              <a:gd name="connsiteX702" fmla="*/ 6120655 w 12192000"/>
              <a:gd name="connsiteY702" fmla="*/ 5819774 h 6858000"/>
              <a:gd name="connsiteX703" fmla="*/ 6120655 w 12192000"/>
              <a:gd name="connsiteY703" fmla="*/ 5876203 h 6858000"/>
              <a:gd name="connsiteX704" fmla="*/ 6134474 w 12192000"/>
              <a:gd name="connsiteY704" fmla="*/ 5876203 h 6858000"/>
              <a:gd name="connsiteX705" fmla="*/ 6134474 w 12192000"/>
              <a:gd name="connsiteY705" fmla="*/ 5819774 h 6858000"/>
              <a:gd name="connsiteX706" fmla="*/ 6103380 w 12192000"/>
              <a:gd name="connsiteY706" fmla="*/ 5780979 h 6858000"/>
              <a:gd name="connsiteX707" fmla="*/ 6072287 w 12192000"/>
              <a:gd name="connsiteY707" fmla="*/ 5798613 h 6858000"/>
              <a:gd name="connsiteX708" fmla="*/ 6072287 w 12192000"/>
              <a:gd name="connsiteY708" fmla="*/ 5735130 h 6858000"/>
              <a:gd name="connsiteX709" fmla="*/ 6061922 w 12192000"/>
              <a:gd name="connsiteY709" fmla="*/ 5735130 h 6858000"/>
              <a:gd name="connsiteX710" fmla="*/ 6640551 w 12192000"/>
              <a:gd name="connsiteY710" fmla="*/ 5710947 h 6858000"/>
              <a:gd name="connsiteX711" fmla="*/ 6626527 w 12192000"/>
              <a:gd name="connsiteY711" fmla="*/ 5763810 h 6858000"/>
              <a:gd name="connsiteX712" fmla="*/ 6601987 w 12192000"/>
              <a:gd name="connsiteY712" fmla="*/ 5767334 h 6858000"/>
              <a:gd name="connsiteX713" fmla="*/ 6577446 w 12192000"/>
              <a:gd name="connsiteY713" fmla="*/ 5721520 h 6858000"/>
              <a:gd name="connsiteX714" fmla="*/ 6573940 w 12192000"/>
              <a:gd name="connsiteY714" fmla="*/ 5721520 h 6858000"/>
              <a:gd name="connsiteX715" fmla="*/ 6552905 w 12192000"/>
              <a:gd name="connsiteY715" fmla="*/ 5725044 h 6858000"/>
              <a:gd name="connsiteX716" fmla="*/ 6552905 w 12192000"/>
              <a:gd name="connsiteY716" fmla="*/ 5728568 h 6858000"/>
              <a:gd name="connsiteX717" fmla="*/ 6549399 w 12192000"/>
              <a:gd name="connsiteY717" fmla="*/ 5753237 h 6858000"/>
              <a:gd name="connsiteX718" fmla="*/ 6552905 w 12192000"/>
              <a:gd name="connsiteY718" fmla="*/ 5781431 h 6858000"/>
              <a:gd name="connsiteX719" fmla="*/ 6531870 w 12192000"/>
              <a:gd name="connsiteY719" fmla="*/ 5788479 h 6858000"/>
              <a:gd name="connsiteX720" fmla="*/ 6493306 w 12192000"/>
              <a:gd name="connsiteY720" fmla="*/ 5753237 h 6858000"/>
              <a:gd name="connsiteX721" fmla="*/ 6472271 w 12192000"/>
              <a:gd name="connsiteY721" fmla="*/ 5763810 h 6858000"/>
              <a:gd name="connsiteX722" fmla="*/ 6486295 w 12192000"/>
              <a:gd name="connsiteY722" fmla="*/ 5816672 h 6858000"/>
              <a:gd name="connsiteX723" fmla="*/ 6468766 w 12192000"/>
              <a:gd name="connsiteY723" fmla="*/ 5827245 h 6858000"/>
              <a:gd name="connsiteX724" fmla="*/ 6423190 w 12192000"/>
              <a:gd name="connsiteY724" fmla="*/ 5802576 h 6858000"/>
              <a:gd name="connsiteX725" fmla="*/ 6405661 w 12192000"/>
              <a:gd name="connsiteY725" fmla="*/ 5816672 h 6858000"/>
              <a:gd name="connsiteX726" fmla="*/ 6405661 w 12192000"/>
              <a:gd name="connsiteY726" fmla="*/ 5820196 h 6858000"/>
              <a:gd name="connsiteX727" fmla="*/ 6433707 w 12192000"/>
              <a:gd name="connsiteY727" fmla="*/ 5866011 h 6858000"/>
              <a:gd name="connsiteX728" fmla="*/ 6419684 w 12192000"/>
              <a:gd name="connsiteY728" fmla="*/ 5883632 h 6858000"/>
              <a:gd name="connsiteX729" fmla="*/ 6367097 w 12192000"/>
              <a:gd name="connsiteY729" fmla="*/ 5869535 h 6858000"/>
              <a:gd name="connsiteX730" fmla="*/ 6356580 w 12192000"/>
              <a:gd name="connsiteY730" fmla="*/ 5890680 h 6858000"/>
              <a:gd name="connsiteX731" fmla="*/ 6391638 w 12192000"/>
              <a:gd name="connsiteY731" fmla="*/ 5929447 h 6858000"/>
              <a:gd name="connsiteX732" fmla="*/ 6384626 w 12192000"/>
              <a:gd name="connsiteY732" fmla="*/ 5950591 h 6858000"/>
              <a:gd name="connsiteX733" fmla="*/ 6332039 w 12192000"/>
              <a:gd name="connsiteY733" fmla="*/ 5950591 h 6858000"/>
              <a:gd name="connsiteX734" fmla="*/ 6325027 w 12192000"/>
              <a:gd name="connsiteY734" fmla="*/ 5971736 h 6858000"/>
              <a:gd name="connsiteX735" fmla="*/ 6370602 w 12192000"/>
              <a:gd name="connsiteY735" fmla="*/ 5999930 h 6858000"/>
              <a:gd name="connsiteX736" fmla="*/ 6367097 w 12192000"/>
              <a:gd name="connsiteY736" fmla="*/ 6021074 h 6858000"/>
              <a:gd name="connsiteX737" fmla="*/ 6318016 w 12192000"/>
              <a:gd name="connsiteY737" fmla="*/ 6035172 h 6858000"/>
              <a:gd name="connsiteX738" fmla="*/ 6314510 w 12192000"/>
              <a:gd name="connsiteY738" fmla="*/ 6035172 h 6858000"/>
              <a:gd name="connsiteX739" fmla="*/ 6314510 w 12192000"/>
              <a:gd name="connsiteY739" fmla="*/ 6049268 h 6858000"/>
              <a:gd name="connsiteX740" fmla="*/ 6314510 w 12192000"/>
              <a:gd name="connsiteY740" fmla="*/ 6059841 h 6858000"/>
              <a:gd name="connsiteX741" fmla="*/ 6318016 w 12192000"/>
              <a:gd name="connsiteY741" fmla="*/ 6059841 h 6858000"/>
              <a:gd name="connsiteX742" fmla="*/ 6367097 w 12192000"/>
              <a:gd name="connsiteY742" fmla="*/ 6073938 h 6858000"/>
              <a:gd name="connsiteX743" fmla="*/ 6370602 w 12192000"/>
              <a:gd name="connsiteY743" fmla="*/ 6095083 h 6858000"/>
              <a:gd name="connsiteX744" fmla="*/ 6325027 w 12192000"/>
              <a:gd name="connsiteY744" fmla="*/ 6123276 h 6858000"/>
              <a:gd name="connsiteX745" fmla="*/ 6325027 w 12192000"/>
              <a:gd name="connsiteY745" fmla="*/ 6126800 h 6858000"/>
              <a:gd name="connsiteX746" fmla="*/ 6332039 w 12192000"/>
              <a:gd name="connsiteY746" fmla="*/ 6147945 h 6858000"/>
              <a:gd name="connsiteX747" fmla="*/ 6384626 w 12192000"/>
              <a:gd name="connsiteY747" fmla="*/ 6147945 h 6858000"/>
              <a:gd name="connsiteX748" fmla="*/ 6395143 w 12192000"/>
              <a:gd name="connsiteY748" fmla="*/ 6169091 h 6858000"/>
              <a:gd name="connsiteX749" fmla="*/ 6356580 w 12192000"/>
              <a:gd name="connsiteY749" fmla="*/ 6204332 h 6858000"/>
              <a:gd name="connsiteX750" fmla="*/ 6356580 w 12192000"/>
              <a:gd name="connsiteY750" fmla="*/ 6207856 h 6858000"/>
              <a:gd name="connsiteX751" fmla="*/ 6367097 w 12192000"/>
              <a:gd name="connsiteY751" fmla="*/ 6225477 h 6858000"/>
              <a:gd name="connsiteX752" fmla="*/ 6419684 w 12192000"/>
              <a:gd name="connsiteY752" fmla="*/ 6211380 h 6858000"/>
              <a:gd name="connsiteX753" fmla="*/ 6433707 w 12192000"/>
              <a:gd name="connsiteY753" fmla="*/ 6232526 h 6858000"/>
              <a:gd name="connsiteX754" fmla="*/ 6405661 w 12192000"/>
              <a:gd name="connsiteY754" fmla="*/ 6278340 h 6858000"/>
              <a:gd name="connsiteX755" fmla="*/ 6423190 w 12192000"/>
              <a:gd name="connsiteY755" fmla="*/ 6292436 h 6858000"/>
              <a:gd name="connsiteX756" fmla="*/ 6468766 w 12192000"/>
              <a:gd name="connsiteY756" fmla="*/ 6267768 h 6858000"/>
              <a:gd name="connsiteX757" fmla="*/ 6486295 w 12192000"/>
              <a:gd name="connsiteY757" fmla="*/ 6281864 h 6858000"/>
              <a:gd name="connsiteX758" fmla="*/ 6475777 w 12192000"/>
              <a:gd name="connsiteY758" fmla="*/ 6331202 h 6858000"/>
              <a:gd name="connsiteX759" fmla="*/ 6475777 w 12192000"/>
              <a:gd name="connsiteY759" fmla="*/ 6334727 h 6858000"/>
              <a:gd name="connsiteX760" fmla="*/ 6493306 w 12192000"/>
              <a:gd name="connsiteY760" fmla="*/ 6345299 h 6858000"/>
              <a:gd name="connsiteX761" fmla="*/ 6496812 w 12192000"/>
              <a:gd name="connsiteY761" fmla="*/ 6345299 h 6858000"/>
              <a:gd name="connsiteX762" fmla="*/ 6531870 w 12192000"/>
              <a:gd name="connsiteY762" fmla="*/ 6306533 h 6858000"/>
              <a:gd name="connsiteX763" fmla="*/ 6552905 w 12192000"/>
              <a:gd name="connsiteY763" fmla="*/ 6317106 h 6858000"/>
              <a:gd name="connsiteX764" fmla="*/ 6549399 w 12192000"/>
              <a:gd name="connsiteY764" fmla="*/ 6341775 h 6858000"/>
              <a:gd name="connsiteX765" fmla="*/ 6552905 w 12192000"/>
              <a:gd name="connsiteY765" fmla="*/ 6369969 h 6858000"/>
              <a:gd name="connsiteX766" fmla="*/ 6573940 w 12192000"/>
              <a:gd name="connsiteY766" fmla="*/ 6377017 h 6858000"/>
              <a:gd name="connsiteX767" fmla="*/ 6577446 w 12192000"/>
              <a:gd name="connsiteY767" fmla="*/ 6377017 h 6858000"/>
              <a:gd name="connsiteX768" fmla="*/ 6601987 w 12192000"/>
              <a:gd name="connsiteY768" fmla="*/ 6331202 h 6858000"/>
              <a:gd name="connsiteX769" fmla="*/ 6626527 w 12192000"/>
              <a:gd name="connsiteY769" fmla="*/ 6331202 h 6858000"/>
              <a:gd name="connsiteX770" fmla="*/ 6640551 w 12192000"/>
              <a:gd name="connsiteY770" fmla="*/ 6384065 h 6858000"/>
              <a:gd name="connsiteX771" fmla="*/ 6661585 w 12192000"/>
              <a:gd name="connsiteY771" fmla="*/ 6384065 h 6858000"/>
              <a:gd name="connsiteX772" fmla="*/ 6665092 w 12192000"/>
              <a:gd name="connsiteY772" fmla="*/ 6384065 h 6858000"/>
              <a:gd name="connsiteX773" fmla="*/ 6679114 w 12192000"/>
              <a:gd name="connsiteY773" fmla="*/ 6331202 h 6858000"/>
              <a:gd name="connsiteX774" fmla="*/ 6700150 w 12192000"/>
              <a:gd name="connsiteY774" fmla="*/ 6331202 h 6858000"/>
              <a:gd name="connsiteX775" fmla="*/ 6724690 w 12192000"/>
              <a:gd name="connsiteY775" fmla="*/ 6377017 h 6858000"/>
              <a:gd name="connsiteX776" fmla="*/ 6728196 w 12192000"/>
              <a:gd name="connsiteY776" fmla="*/ 6377017 h 6858000"/>
              <a:gd name="connsiteX777" fmla="*/ 6749231 w 12192000"/>
              <a:gd name="connsiteY777" fmla="*/ 6369969 h 6858000"/>
              <a:gd name="connsiteX778" fmla="*/ 6752736 w 12192000"/>
              <a:gd name="connsiteY778" fmla="*/ 6341775 h 6858000"/>
              <a:gd name="connsiteX779" fmla="*/ 6749231 w 12192000"/>
              <a:gd name="connsiteY779" fmla="*/ 6317106 h 6858000"/>
              <a:gd name="connsiteX780" fmla="*/ 6770266 w 12192000"/>
              <a:gd name="connsiteY780" fmla="*/ 6306533 h 6858000"/>
              <a:gd name="connsiteX781" fmla="*/ 6808830 w 12192000"/>
              <a:gd name="connsiteY781" fmla="*/ 6345299 h 6858000"/>
              <a:gd name="connsiteX782" fmla="*/ 6826358 w 12192000"/>
              <a:gd name="connsiteY782" fmla="*/ 6334727 h 6858000"/>
              <a:gd name="connsiteX783" fmla="*/ 6829865 w 12192000"/>
              <a:gd name="connsiteY783" fmla="*/ 6334727 h 6858000"/>
              <a:gd name="connsiteX784" fmla="*/ 6829865 w 12192000"/>
              <a:gd name="connsiteY784" fmla="*/ 6331202 h 6858000"/>
              <a:gd name="connsiteX785" fmla="*/ 6815841 w 12192000"/>
              <a:gd name="connsiteY785" fmla="*/ 6281864 h 6858000"/>
              <a:gd name="connsiteX786" fmla="*/ 6833370 w 12192000"/>
              <a:gd name="connsiteY786" fmla="*/ 6267768 h 6858000"/>
              <a:gd name="connsiteX787" fmla="*/ 6878946 w 12192000"/>
              <a:gd name="connsiteY787" fmla="*/ 6292436 h 6858000"/>
              <a:gd name="connsiteX788" fmla="*/ 6896475 w 12192000"/>
              <a:gd name="connsiteY788" fmla="*/ 6278340 h 6858000"/>
              <a:gd name="connsiteX789" fmla="*/ 6896475 w 12192000"/>
              <a:gd name="connsiteY789" fmla="*/ 6274816 h 6858000"/>
              <a:gd name="connsiteX790" fmla="*/ 6868429 w 12192000"/>
              <a:gd name="connsiteY790" fmla="*/ 6229001 h 6858000"/>
              <a:gd name="connsiteX791" fmla="*/ 6882452 w 12192000"/>
              <a:gd name="connsiteY791" fmla="*/ 6211380 h 6858000"/>
              <a:gd name="connsiteX792" fmla="*/ 6935039 w 12192000"/>
              <a:gd name="connsiteY792" fmla="*/ 6225477 h 6858000"/>
              <a:gd name="connsiteX793" fmla="*/ 6945557 w 12192000"/>
              <a:gd name="connsiteY793" fmla="*/ 6207856 h 6858000"/>
              <a:gd name="connsiteX794" fmla="*/ 6945557 w 12192000"/>
              <a:gd name="connsiteY794" fmla="*/ 6204332 h 6858000"/>
              <a:gd name="connsiteX795" fmla="*/ 6910499 w 12192000"/>
              <a:gd name="connsiteY795" fmla="*/ 6165566 h 6858000"/>
              <a:gd name="connsiteX796" fmla="*/ 6917510 w 12192000"/>
              <a:gd name="connsiteY796" fmla="*/ 6147945 h 6858000"/>
              <a:gd name="connsiteX797" fmla="*/ 6970097 w 12192000"/>
              <a:gd name="connsiteY797" fmla="*/ 6147945 h 6858000"/>
              <a:gd name="connsiteX798" fmla="*/ 6970097 w 12192000"/>
              <a:gd name="connsiteY798" fmla="*/ 6144421 h 6858000"/>
              <a:gd name="connsiteX799" fmla="*/ 6977109 w 12192000"/>
              <a:gd name="connsiteY799" fmla="*/ 6123276 h 6858000"/>
              <a:gd name="connsiteX800" fmla="*/ 6931533 w 12192000"/>
              <a:gd name="connsiteY800" fmla="*/ 6095083 h 6858000"/>
              <a:gd name="connsiteX801" fmla="*/ 6935039 w 12192000"/>
              <a:gd name="connsiteY801" fmla="*/ 6073938 h 6858000"/>
              <a:gd name="connsiteX802" fmla="*/ 6984121 w 12192000"/>
              <a:gd name="connsiteY802" fmla="*/ 6059841 h 6858000"/>
              <a:gd name="connsiteX803" fmla="*/ 6987626 w 12192000"/>
              <a:gd name="connsiteY803" fmla="*/ 6049268 h 6858000"/>
              <a:gd name="connsiteX804" fmla="*/ 6984121 w 12192000"/>
              <a:gd name="connsiteY804" fmla="*/ 6038696 h 6858000"/>
              <a:gd name="connsiteX805" fmla="*/ 6984121 w 12192000"/>
              <a:gd name="connsiteY805" fmla="*/ 6035172 h 6858000"/>
              <a:gd name="connsiteX806" fmla="*/ 6935039 w 12192000"/>
              <a:gd name="connsiteY806" fmla="*/ 6021074 h 6858000"/>
              <a:gd name="connsiteX807" fmla="*/ 6931533 w 12192000"/>
              <a:gd name="connsiteY807" fmla="*/ 5999930 h 6858000"/>
              <a:gd name="connsiteX808" fmla="*/ 6977109 w 12192000"/>
              <a:gd name="connsiteY808" fmla="*/ 5975261 h 6858000"/>
              <a:gd name="connsiteX809" fmla="*/ 6977109 w 12192000"/>
              <a:gd name="connsiteY809" fmla="*/ 5971736 h 6858000"/>
              <a:gd name="connsiteX810" fmla="*/ 6970097 w 12192000"/>
              <a:gd name="connsiteY810" fmla="*/ 5950591 h 6858000"/>
              <a:gd name="connsiteX811" fmla="*/ 6917510 w 12192000"/>
              <a:gd name="connsiteY811" fmla="*/ 5950591 h 6858000"/>
              <a:gd name="connsiteX812" fmla="*/ 6910499 w 12192000"/>
              <a:gd name="connsiteY812" fmla="*/ 5929447 h 6858000"/>
              <a:gd name="connsiteX813" fmla="*/ 6945557 w 12192000"/>
              <a:gd name="connsiteY813" fmla="*/ 5890680 h 6858000"/>
              <a:gd name="connsiteX814" fmla="*/ 6935039 w 12192000"/>
              <a:gd name="connsiteY814" fmla="*/ 5873059 h 6858000"/>
              <a:gd name="connsiteX815" fmla="*/ 6935039 w 12192000"/>
              <a:gd name="connsiteY815" fmla="*/ 5869535 h 6858000"/>
              <a:gd name="connsiteX816" fmla="*/ 6882452 w 12192000"/>
              <a:gd name="connsiteY816" fmla="*/ 5883632 h 6858000"/>
              <a:gd name="connsiteX817" fmla="*/ 6868429 w 12192000"/>
              <a:gd name="connsiteY817" fmla="*/ 5866011 h 6858000"/>
              <a:gd name="connsiteX818" fmla="*/ 6896475 w 12192000"/>
              <a:gd name="connsiteY818" fmla="*/ 5820196 h 6858000"/>
              <a:gd name="connsiteX819" fmla="*/ 6878946 w 12192000"/>
              <a:gd name="connsiteY819" fmla="*/ 5802576 h 6858000"/>
              <a:gd name="connsiteX820" fmla="*/ 6833370 w 12192000"/>
              <a:gd name="connsiteY820" fmla="*/ 5830770 h 6858000"/>
              <a:gd name="connsiteX821" fmla="*/ 6815841 w 12192000"/>
              <a:gd name="connsiteY821" fmla="*/ 5816672 h 6858000"/>
              <a:gd name="connsiteX822" fmla="*/ 6829865 w 12192000"/>
              <a:gd name="connsiteY822" fmla="*/ 5763810 h 6858000"/>
              <a:gd name="connsiteX823" fmla="*/ 6808830 w 12192000"/>
              <a:gd name="connsiteY823" fmla="*/ 5753237 h 6858000"/>
              <a:gd name="connsiteX824" fmla="*/ 6770266 w 12192000"/>
              <a:gd name="connsiteY824" fmla="*/ 5788479 h 6858000"/>
              <a:gd name="connsiteX825" fmla="*/ 6749231 w 12192000"/>
              <a:gd name="connsiteY825" fmla="*/ 5781431 h 6858000"/>
              <a:gd name="connsiteX826" fmla="*/ 6752736 w 12192000"/>
              <a:gd name="connsiteY826" fmla="*/ 5753237 h 6858000"/>
              <a:gd name="connsiteX827" fmla="*/ 6749231 w 12192000"/>
              <a:gd name="connsiteY827" fmla="*/ 5728568 h 6858000"/>
              <a:gd name="connsiteX828" fmla="*/ 6749231 w 12192000"/>
              <a:gd name="connsiteY828" fmla="*/ 5725044 h 6858000"/>
              <a:gd name="connsiteX829" fmla="*/ 6728196 w 12192000"/>
              <a:gd name="connsiteY829" fmla="*/ 5721520 h 6858000"/>
              <a:gd name="connsiteX830" fmla="*/ 6724690 w 12192000"/>
              <a:gd name="connsiteY830" fmla="*/ 5721520 h 6858000"/>
              <a:gd name="connsiteX831" fmla="*/ 6700150 w 12192000"/>
              <a:gd name="connsiteY831" fmla="*/ 5767334 h 6858000"/>
              <a:gd name="connsiteX832" fmla="*/ 6675609 w 12192000"/>
              <a:gd name="connsiteY832" fmla="*/ 5763810 h 6858000"/>
              <a:gd name="connsiteX833" fmla="*/ 6661585 w 12192000"/>
              <a:gd name="connsiteY833" fmla="*/ 5710947 h 6858000"/>
              <a:gd name="connsiteX834" fmla="*/ 6640551 w 12192000"/>
              <a:gd name="connsiteY834" fmla="*/ 5710947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6948486" y="6345467"/>
                </a:moveTo>
                <a:lnTo>
                  <a:pt x="6954599" y="6345467"/>
                </a:lnTo>
                <a:cubicBezTo>
                  <a:pt x="6957225" y="6345467"/>
                  <a:pt x="6959024" y="6345659"/>
                  <a:pt x="6959994" y="6346042"/>
                </a:cubicBezTo>
                <a:cubicBezTo>
                  <a:pt x="6960965" y="6346425"/>
                  <a:pt x="6961724" y="6347006"/>
                  <a:pt x="6962272" y="6347785"/>
                </a:cubicBezTo>
                <a:cubicBezTo>
                  <a:pt x="6962819" y="6348565"/>
                  <a:pt x="6963092" y="6349448"/>
                  <a:pt x="6963092" y="6350432"/>
                </a:cubicBezTo>
                <a:cubicBezTo>
                  <a:pt x="6963092" y="6351964"/>
                  <a:pt x="6962524" y="6353194"/>
                  <a:pt x="6961389" y="6354124"/>
                </a:cubicBezTo>
                <a:cubicBezTo>
                  <a:pt x="6960254" y="6355055"/>
                  <a:pt x="6958127" y="6355519"/>
                  <a:pt x="6955010" y="6355519"/>
                </a:cubicBezTo>
                <a:lnTo>
                  <a:pt x="6948486" y="6355519"/>
                </a:lnTo>
                <a:close/>
                <a:moveTo>
                  <a:pt x="6943111" y="6340955"/>
                </a:moveTo>
                <a:lnTo>
                  <a:pt x="6943111" y="6374269"/>
                </a:lnTo>
                <a:lnTo>
                  <a:pt x="6948486" y="6374269"/>
                </a:lnTo>
                <a:lnTo>
                  <a:pt x="6948486" y="6360115"/>
                </a:lnTo>
                <a:lnTo>
                  <a:pt x="6951645" y="6360115"/>
                </a:lnTo>
                <a:cubicBezTo>
                  <a:pt x="6953533" y="6360115"/>
                  <a:pt x="6954969" y="6360497"/>
                  <a:pt x="6955953" y="6361263"/>
                </a:cubicBezTo>
                <a:cubicBezTo>
                  <a:pt x="6957375" y="6362302"/>
                  <a:pt x="6959249" y="6364887"/>
                  <a:pt x="6961574" y="6369017"/>
                </a:cubicBezTo>
                <a:lnTo>
                  <a:pt x="6964528" y="6374269"/>
                </a:lnTo>
                <a:lnTo>
                  <a:pt x="6971092" y="6374269"/>
                </a:lnTo>
                <a:lnTo>
                  <a:pt x="6967031" y="6367745"/>
                </a:lnTo>
                <a:cubicBezTo>
                  <a:pt x="6965088" y="6364654"/>
                  <a:pt x="6963447" y="6362453"/>
                  <a:pt x="6962108" y="6361140"/>
                </a:cubicBezTo>
                <a:cubicBezTo>
                  <a:pt x="6961396" y="6360457"/>
                  <a:pt x="6960452" y="6359868"/>
                  <a:pt x="6959277" y="6359376"/>
                </a:cubicBezTo>
                <a:cubicBezTo>
                  <a:pt x="6962148" y="6359157"/>
                  <a:pt x="6964453" y="6358145"/>
                  <a:pt x="6966190" y="6356340"/>
                </a:cubicBezTo>
                <a:cubicBezTo>
                  <a:pt x="6967926" y="6354535"/>
                  <a:pt x="6968795" y="6352415"/>
                  <a:pt x="6968795" y="6349981"/>
                </a:cubicBezTo>
                <a:cubicBezTo>
                  <a:pt x="6968795" y="6348258"/>
                  <a:pt x="6968275" y="6346630"/>
                  <a:pt x="6967236" y="6345098"/>
                </a:cubicBezTo>
                <a:cubicBezTo>
                  <a:pt x="6966196" y="6343566"/>
                  <a:pt x="6964802" y="6342493"/>
                  <a:pt x="6963051" y="6341878"/>
                </a:cubicBezTo>
                <a:cubicBezTo>
                  <a:pt x="6961300" y="6341262"/>
                  <a:pt x="6958469" y="6340955"/>
                  <a:pt x="6954558" y="6340955"/>
                </a:cubicBezTo>
                <a:close/>
                <a:moveTo>
                  <a:pt x="5903900" y="6338384"/>
                </a:moveTo>
                <a:cubicBezTo>
                  <a:pt x="5903900" y="6338384"/>
                  <a:pt x="5903900" y="6338384"/>
                  <a:pt x="5907414" y="6338384"/>
                </a:cubicBezTo>
                <a:lnTo>
                  <a:pt x="5907414" y="6341925"/>
                </a:lnTo>
                <a:cubicBezTo>
                  <a:pt x="5907414" y="6352552"/>
                  <a:pt x="5907414" y="6377347"/>
                  <a:pt x="5879303" y="6377347"/>
                </a:cubicBezTo>
                <a:cubicBezTo>
                  <a:pt x="5868761" y="6377347"/>
                  <a:pt x="5861734" y="6373805"/>
                  <a:pt x="5861734" y="6359637"/>
                </a:cubicBezTo>
                <a:cubicBezTo>
                  <a:pt x="5861734" y="6338384"/>
                  <a:pt x="5886331" y="6338384"/>
                  <a:pt x="5903900" y="6338384"/>
                </a:cubicBezTo>
                <a:close/>
                <a:moveTo>
                  <a:pt x="6956692" y="6331313"/>
                </a:moveTo>
                <a:cubicBezTo>
                  <a:pt x="6961013" y="6331313"/>
                  <a:pt x="6965239" y="6332428"/>
                  <a:pt x="6969369" y="6334657"/>
                </a:cubicBezTo>
                <a:cubicBezTo>
                  <a:pt x="6973499" y="6336886"/>
                  <a:pt x="6976720" y="6340073"/>
                  <a:pt x="6979032" y="6344216"/>
                </a:cubicBezTo>
                <a:cubicBezTo>
                  <a:pt x="6981342" y="6348360"/>
                  <a:pt x="6982498" y="6352675"/>
                  <a:pt x="6982498" y="6357160"/>
                </a:cubicBezTo>
                <a:cubicBezTo>
                  <a:pt x="6982498" y="6361619"/>
                  <a:pt x="6981363" y="6365893"/>
                  <a:pt x="6979093" y="6369981"/>
                </a:cubicBezTo>
                <a:cubicBezTo>
                  <a:pt x="6976823" y="6374071"/>
                  <a:pt x="6973636" y="6377257"/>
                  <a:pt x="6969533" y="6379541"/>
                </a:cubicBezTo>
                <a:cubicBezTo>
                  <a:pt x="6965430" y="6381825"/>
                  <a:pt x="6961151" y="6382967"/>
                  <a:pt x="6956692" y="6382967"/>
                </a:cubicBezTo>
                <a:cubicBezTo>
                  <a:pt x="6952234" y="6382967"/>
                  <a:pt x="6947953" y="6381825"/>
                  <a:pt x="6943850" y="6379541"/>
                </a:cubicBezTo>
                <a:cubicBezTo>
                  <a:pt x="6939748" y="6377257"/>
                  <a:pt x="6936554" y="6374071"/>
                  <a:pt x="6934270" y="6369981"/>
                </a:cubicBezTo>
                <a:cubicBezTo>
                  <a:pt x="6931986" y="6365893"/>
                  <a:pt x="6930844" y="6361619"/>
                  <a:pt x="6930844" y="6357160"/>
                </a:cubicBezTo>
                <a:cubicBezTo>
                  <a:pt x="6930844" y="6352675"/>
                  <a:pt x="6932006" y="6348360"/>
                  <a:pt x="6934332" y="6344216"/>
                </a:cubicBezTo>
                <a:cubicBezTo>
                  <a:pt x="6936657" y="6340073"/>
                  <a:pt x="6939877" y="6336886"/>
                  <a:pt x="6943994" y="6334657"/>
                </a:cubicBezTo>
                <a:cubicBezTo>
                  <a:pt x="6948110" y="6332428"/>
                  <a:pt x="6952343" y="6331313"/>
                  <a:pt x="6956692" y="6331313"/>
                </a:cubicBezTo>
                <a:close/>
                <a:moveTo>
                  <a:pt x="6956692" y="6326185"/>
                </a:moveTo>
                <a:cubicBezTo>
                  <a:pt x="6951495" y="6326185"/>
                  <a:pt x="6946421" y="6327518"/>
                  <a:pt x="6941471" y="6330185"/>
                </a:cubicBezTo>
                <a:cubicBezTo>
                  <a:pt x="6936520" y="6332851"/>
                  <a:pt x="6932656" y="6336667"/>
                  <a:pt x="6929880" y="6341632"/>
                </a:cubicBezTo>
                <a:cubicBezTo>
                  <a:pt x="6927104" y="6346595"/>
                  <a:pt x="6925716" y="6351772"/>
                  <a:pt x="6925716" y="6357160"/>
                </a:cubicBezTo>
                <a:cubicBezTo>
                  <a:pt x="6925716" y="6362494"/>
                  <a:pt x="6927083" y="6367623"/>
                  <a:pt x="6929819" y="6372546"/>
                </a:cubicBezTo>
                <a:cubicBezTo>
                  <a:pt x="6932554" y="6377469"/>
                  <a:pt x="6936376" y="6381292"/>
                  <a:pt x="6941286" y="6384013"/>
                </a:cubicBezTo>
                <a:cubicBezTo>
                  <a:pt x="6946196" y="6386734"/>
                  <a:pt x="6951331" y="6388095"/>
                  <a:pt x="6956692" y="6388095"/>
                </a:cubicBezTo>
                <a:cubicBezTo>
                  <a:pt x="6962053" y="6388095"/>
                  <a:pt x="6967187" y="6386734"/>
                  <a:pt x="6972098" y="6384013"/>
                </a:cubicBezTo>
                <a:cubicBezTo>
                  <a:pt x="6977007" y="6381292"/>
                  <a:pt x="6980823" y="6377469"/>
                  <a:pt x="6983544" y="6372546"/>
                </a:cubicBezTo>
                <a:cubicBezTo>
                  <a:pt x="6986265" y="6367623"/>
                  <a:pt x="6987626" y="6362494"/>
                  <a:pt x="6987626" y="6357160"/>
                </a:cubicBezTo>
                <a:cubicBezTo>
                  <a:pt x="6987626" y="6351772"/>
                  <a:pt x="6986245" y="6346595"/>
                  <a:pt x="6983483" y="6341632"/>
                </a:cubicBezTo>
                <a:cubicBezTo>
                  <a:pt x="6980720" y="6336667"/>
                  <a:pt x="6976863" y="6332851"/>
                  <a:pt x="6971912" y="6330185"/>
                </a:cubicBezTo>
                <a:cubicBezTo>
                  <a:pt x="6966962" y="6327518"/>
                  <a:pt x="6961889" y="6326185"/>
                  <a:pt x="6956692" y="6326185"/>
                </a:cubicBezTo>
                <a:close/>
                <a:moveTo>
                  <a:pt x="6093496" y="6296733"/>
                </a:moveTo>
                <a:cubicBezTo>
                  <a:pt x="6110934" y="6296733"/>
                  <a:pt x="6125070" y="6314779"/>
                  <a:pt x="6125070" y="6337040"/>
                </a:cubicBezTo>
                <a:cubicBezTo>
                  <a:pt x="6125070" y="6359301"/>
                  <a:pt x="6110934" y="6377346"/>
                  <a:pt x="6093496" y="6377346"/>
                </a:cubicBezTo>
                <a:cubicBezTo>
                  <a:pt x="6076059" y="6377346"/>
                  <a:pt x="6061922" y="6359301"/>
                  <a:pt x="6061922" y="6337040"/>
                </a:cubicBezTo>
                <a:cubicBezTo>
                  <a:pt x="6061922" y="6314779"/>
                  <a:pt x="6076059" y="6296733"/>
                  <a:pt x="6093496" y="6296733"/>
                </a:cubicBezTo>
                <a:close/>
                <a:moveTo>
                  <a:pt x="5783809" y="6296733"/>
                </a:moveTo>
                <a:cubicBezTo>
                  <a:pt x="5799391" y="6296733"/>
                  <a:pt x="5812024" y="6314779"/>
                  <a:pt x="5812024" y="6337040"/>
                </a:cubicBezTo>
                <a:cubicBezTo>
                  <a:pt x="5812024" y="6359301"/>
                  <a:pt x="5799391" y="6377346"/>
                  <a:pt x="5783809" y="6377346"/>
                </a:cubicBezTo>
                <a:cubicBezTo>
                  <a:pt x="5768226" y="6377346"/>
                  <a:pt x="5755594" y="6359301"/>
                  <a:pt x="5755594" y="6337040"/>
                </a:cubicBezTo>
                <a:cubicBezTo>
                  <a:pt x="5755594" y="6314779"/>
                  <a:pt x="5768226" y="6296733"/>
                  <a:pt x="5783809" y="6296733"/>
                </a:cubicBezTo>
                <a:close/>
                <a:moveTo>
                  <a:pt x="5471433" y="6296733"/>
                </a:moveTo>
                <a:cubicBezTo>
                  <a:pt x="5488871" y="6296733"/>
                  <a:pt x="5503007" y="6314779"/>
                  <a:pt x="5503007" y="6337040"/>
                </a:cubicBezTo>
                <a:cubicBezTo>
                  <a:pt x="5503007" y="6359301"/>
                  <a:pt x="5488871" y="6377346"/>
                  <a:pt x="5471433" y="6377346"/>
                </a:cubicBezTo>
                <a:cubicBezTo>
                  <a:pt x="5453996" y="6377346"/>
                  <a:pt x="5439860" y="6359301"/>
                  <a:pt x="5439860" y="6337040"/>
                </a:cubicBezTo>
                <a:cubicBezTo>
                  <a:pt x="5439860" y="6314779"/>
                  <a:pt x="5453996" y="6296733"/>
                  <a:pt x="5471433" y="6296733"/>
                </a:cubicBezTo>
                <a:close/>
                <a:moveTo>
                  <a:pt x="6016373" y="6291486"/>
                </a:moveTo>
                <a:lnTo>
                  <a:pt x="6016373" y="6387446"/>
                </a:lnTo>
                <a:lnTo>
                  <a:pt x="6028662" y="6387446"/>
                </a:lnTo>
                <a:lnTo>
                  <a:pt x="6028662" y="6291486"/>
                </a:lnTo>
                <a:close/>
                <a:moveTo>
                  <a:pt x="6160001" y="6290016"/>
                </a:moveTo>
                <a:cubicBezTo>
                  <a:pt x="6160001" y="6296982"/>
                  <a:pt x="6160001" y="6307432"/>
                  <a:pt x="6160001" y="6314399"/>
                </a:cubicBezTo>
                <a:lnTo>
                  <a:pt x="6160001" y="6384064"/>
                </a:lnTo>
                <a:cubicBezTo>
                  <a:pt x="6160001" y="6384064"/>
                  <a:pt x="6160001" y="6384064"/>
                  <a:pt x="6173820" y="6384064"/>
                </a:cubicBezTo>
                <a:cubicBezTo>
                  <a:pt x="6173820" y="6384064"/>
                  <a:pt x="6173820" y="6384064"/>
                  <a:pt x="6173820" y="6331815"/>
                </a:cubicBezTo>
                <a:cubicBezTo>
                  <a:pt x="6173820" y="6317882"/>
                  <a:pt x="6180730" y="6296982"/>
                  <a:pt x="6201459" y="6296982"/>
                </a:cubicBezTo>
                <a:cubicBezTo>
                  <a:pt x="6215278" y="6296982"/>
                  <a:pt x="6222188" y="6310915"/>
                  <a:pt x="6222188" y="6328332"/>
                </a:cubicBezTo>
                <a:cubicBezTo>
                  <a:pt x="6222188" y="6328332"/>
                  <a:pt x="6222188" y="6328332"/>
                  <a:pt x="6222188" y="6384064"/>
                </a:cubicBezTo>
                <a:cubicBezTo>
                  <a:pt x="6222188" y="6384064"/>
                  <a:pt x="6222188" y="6384064"/>
                  <a:pt x="6232552" y="6384064"/>
                </a:cubicBezTo>
                <a:cubicBezTo>
                  <a:pt x="6232552" y="6384064"/>
                  <a:pt x="6232552" y="6384064"/>
                  <a:pt x="6232552" y="6324848"/>
                </a:cubicBezTo>
                <a:cubicBezTo>
                  <a:pt x="6232552" y="6303949"/>
                  <a:pt x="6225643" y="6290016"/>
                  <a:pt x="6201459" y="6290016"/>
                </a:cubicBezTo>
                <a:cubicBezTo>
                  <a:pt x="6184184" y="6290016"/>
                  <a:pt x="6177275" y="6300465"/>
                  <a:pt x="6170366" y="6307432"/>
                </a:cubicBezTo>
                <a:cubicBezTo>
                  <a:pt x="6170366" y="6307432"/>
                  <a:pt x="6170366" y="6307432"/>
                  <a:pt x="6170366" y="6290016"/>
                </a:cubicBezTo>
                <a:cubicBezTo>
                  <a:pt x="6170366" y="6290016"/>
                  <a:pt x="6170366" y="6290016"/>
                  <a:pt x="6160001" y="6290016"/>
                </a:cubicBezTo>
                <a:close/>
                <a:moveTo>
                  <a:pt x="6090808" y="6290016"/>
                </a:moveTo>
                <a:cubicBezTo>
                  <a:pt x="6066692" y="6290016"/>
                  <a:pt x="6047143" y="6311971"/>
                  <a:pt x="6047143" y="6339056"/>
                </a:cubicBezTo>
                <a:cubicBezTo>
                  <a:pt x="6047143" y="6366140"/>
                  <a:pt x="6066692" y="6388095"/>
                  <a:pt x="6090808" y="6388095"/>
                </a:cubicBezTo>
                <a:cubicBezTo>
                  <a:pt x="6114924" y="6388095"/>
                  <a:pt x="6134474" y="6366140"/>
                  <a:pt x="6134474" y="6339056"/>
                </a:cubicBezTo>
                <a:cubicBezTo>
                  <a:pt x="6134474" y="6311971"/>
                  <a:pt x="6114924" y="6290016"/>
                  <a:pt x="6090808" y="6290016"/>
                </a:cubicBezTo>
                <a:close/>
                <a:moveTo>
                  <a:pt x="5885663" y="6290016"/>
                </a:moveTo>
                <a:cubicBezTo>
                  <a:pt x="5878625" y="6290016"/>
                  <a:pt x="5864549" y="6290016"/>
                  <a:pt x="5857511" y="6293519"/>
                </a:cubicBezTo>
                <a:cubicBezTo>
                  <a:pt x="5857511" y="6293519"/>
                  <a:pt x="5857511" y="6293519"/>
                  <a:pt x="5857511" y="6307530"/>
                </a:cubicBezTo>
                <a:cubicBezTo>
                  <a:pt x="5868068" y="6300525"/>
                  <a:pt x="5875106" y="6297022"/>
                  <a:pt x="5885663" y="6297022"/>
                </a:cubicBezTo>
                <a:cubicBezTo>
                  <a:pt x="5903256" y="6297022"/>
                  <a:pt x="5906775" y="6307530"/>
                  <a:pt x="5906775" y="6321542"/>
                </a:cubicBezTo>
                <a:cubicBezTo>
                  <a:pt x="5906775" y="6321542"/>
                  <a:pt x="5906775" y="6321542"/>
                  <a:pt x="5906775" y="6328547"/>
                </a:cubicBezTo>
                <a:cubicBezTo>
                  <a:pt x="5882144" y="6328547"/>
                  <a:pt x="5846955" y="6328547"/>
                  <a:pt x="5846955" y="6360072"/>
                </a:cubicBezTo>
                <a:cubicBezTo>
                  <a:pt x="5846955" y="6370581"/>
                  <a:pt x="5850474" y="6388095"/>
                  <a:pt x="5878625" y="6388095"/>
                </a:cubicBezTo>
                <a:cubicBezTo>
                  <a:pt x="5889181" y="6388095"/>
                  <a:pt x="5903256" y="6381089"/>
                  <a:pt x="5906775" y="6370581"/>
                </a:cubicBezTo>
                <a:cubicBezTo>
                  <a:pt x="5906775" y="6370581"/>
                  <a:pt x="5906775" y="6370581"/>
                  <a:pt x="5910294" y="6370581"/>
                </a:cubicBezTo>
                <a:lnTo>
                  <a:pt x="5910294" y="6384592"/>
                </a:lnTo>
                <a:cubicBezTo>
                  <a:pt x="5910294" y="6384592"/>
                  <a:pt x="5910294" y="6384592"/>
                  <a:pt x="5920851" y="6384592"/>
                </a:cubicBezTo>
                <a:cubicBezTo>
                  <a:pt x="5920851" y="6381089"/>
                  <a:pt x="5920851" y="6374084"/>
                  <a:pt x="5920851" y="6367078"/>
                </a:cubicBezTo>
                <a:cubicBezTo>
                  <a:pt x="5920851" y="6367078"/>
                  <a:pt x="5920851" y="6367078"/>
                  <a:pt x="5920851" y="6325045"/>
                </a:cubicBezTo>
                <a:cubicBezTo>
                  <a:pt x="5920851" y="6300525"/>
                  <a:pt x="5910294" y="6290016"/>
                  <a:pt x="5885663" y="6290016"/>
                </a:cubicBezTo>
                <a:close/>
                <a:moveTo>
                  <a:pt x="5644079" y="6290016"/>
                </a:moveTo>
                <a:cubicBezTo>
                  <a:pt x="5644079" y="6296982"/>
                  <a:pt x="5644079" y="6307432"/>
                  <a:pt x="5644079" y="6314399"/>
                </a:cubicBezTo>
                <a:lnTo>
                  <a:pt x="5644079" y="6384064"/>
                </a:lnTo>
                <a:cubicBezTo>
                  <a:pt x="5644079" y="6384064"/>
                  <a:pt x="5644079" y="6384064"/>
                  <a:pt x="5658155" y="6384064"/>
                </a:cubicBezTo>
                <a:cubicBezTo>
                  <a:pt x="5658155" y="6384064"/>
                  <a:pt x="5658155" y="6384064"/>
                  <a:pt x="5658155" y="6331815"/>
                </a:cubicBezTo>
                <a:cubicBezTo>
                  <a:pt x="5658155" y="6317882"/>
                  <a:pt x="5665192" y="6296982"/>
                  <a:pt x="5686305" y="6296982"/>
                </a:cubicBezTo>
                <a:cubicBezTo>
                  <a:pt x="5700381" y="6296982"/>
                  <a:pt x="5707418" y="6310915"/>
                  <a:pt x="5707418" y="6328332"/>
                </a:cubicBezTo>
                <a:cubicBezTo>
                  <a:pt x="5707418" y="6328332"/>
                  <a:pt x="5707418" y="6328332"/>
                  <a:pt x="5707418" y="6384064"/>
                </a:cubicBezTo>
                <a:cubicBezTo>
                  <a:pt x="5707418" y="6384064"/>
                  <a:pt x="5707418" y="6384064"/>
                  <a:pt x="5717975" y="6384064"/>
                </a:cubicBezTo>
                <a:cubicBezTo>
                  <a:pt x="5717975" y="6384064"/>
                  <a:pt x="5717975" y="6384064"/>
                  <a:pt x="5717975" y="6324848"/>
                </a:cubicBezTo>
                <a:cubicBezTo>
                  <a:pt x="5717975" y="6303949"/>
                  <a:pt x="5710937" y="6290016"/>
                  <a:pt x="5686305" y="6290016"/>
                </a:cubicBezTo>
                <a:cubicBezTo>
                  <a:pt x="5668711" y="6290016"/>
                  <a:pt x="5661674" y="6300465"/>
                  <a:pt x="5654636" y="6307432"/>
                </a:cubicBezTo>
                <a:cubicBezTo>
                  <a:pt x="5654636" y="6307432"/>
                  <a:pt x="5654636" y="6307432"/>
                  <a:pt x="5654636" y="6290016"/>
                </a:cubicBezTo>
                <a:cubicBezTo>
                  <a:pt x="5654636" y="6290016"/>
                  <a:pt x="5654636" y="6290016"/>
                  <a:pt x="5644079" y="6290016"/>
                </a:cubicBezTo>
                <a:close/>
                <a:moveTo>
                  <a:pt x="5541970" y="6290016"/>
                </a:moveTo>
                <a:cubicBezTo>
                  <a:pt x="5541970" y="6290016"/>
                  <a:pt x="5541970" y="6290016"/>
                  <a:pt x="5541970" y="6353066"/>
                </a:cubicBezTo>
                <a:cubicBezTo>
                  <a:pt x="5541970" y="6374084"/>
                  <a:pt x="5549007" y="6388095"/>
                  <a:pt x="5573640" y="6388095"/>
                </a:cubicBezTo>
                <a:cubicBezTo>
                  <a:pt x="5591234" y="6388095"/>
                  <a:pt x="5598271" y="6377586"/>
                  <a:pt x="5605309" y="6370581"/>
                </a:cubicBezTo>
                <a:cubicBezTo>
                  <a:pt x="5605309" y="6370581"/>
                  <a:pt x="5605309" y="6370581"/>
                  <a:pt x="5605309" y="6384592"/>
                </a:cubicBezTo>
                <a:cubicBezTo>
                  <a:pt x="5605309" y="6384592"/>
                  <a:pt x="5605309" y="6384592"/>
                  <a:pt x="5615865" y="6384592"/>
                </a:cubicBezTo>
                <a:cubicBezTo>
                  <a:pt x="5615865" y="6377586"/>
                  <a:pt x="5615865" y="6370581"/>
                  <a:pt x="5615865" y="6363575"/>
                </a:cubicBezTo>
                <a:lnTo>
                  <a:pt x="5615865" y="6290016"/>
                </a:lnTo>
                <a:cubicBezTo>
                  <a:pt x="5615865" y="6290016"/>
                  <a:pt x="5615865" y="6290016"/>
                  <a:pt x="5601790" y="6290016"/>
                </a:cubicBezTo>
                <a:cubicBezTo>
                  <a:pt x="5601790" y="6290016"/>
                  <a:pt x="5601790" y="6290016"/>
                  <a:pt x="5601790" y="6342558"/>
                </a:cubicBezTo>
                <a:cubicBezTo>
                  <a:pt x="5601790" y="6360072"/>
                  <a:pt x="5594752" y="6377586"/>
                  <a:pt x="5573640" y="6377586"/>
                </a:cubicBezTo>
                <a:cubicBezTo>
                  <a:pt x="5559564" y="6377586"/>
                  <a:pt x="5552527" y="6367078"/>
                  <a:pt x="5552527" y="6349564"/>
                </a:cubicBezTo>
                <a:cubicBezTo>
                  <a:pt x="5552527" y="6349564"/>
                  <a:pt x="5552527" y="6349564"/>
                  <a:pt x="5552527" y="6290016"/>
                </a:cubicBezTo>
                <a:cubicBezTo>
                  <a:pt x="5552527" y="6290016"/>
                  <a:pt x="5552527" y="6290016"/>
                  <a:pt x="5541970" y="6290016"/>
                </a:cubicBezTo>
                <a:close/>
                <a:moveTo>
                  <a:pt x="5473449" y="6290016"/>
                </a:moveTo>
                <a:cubicBezTo>
                  <a:pt x="5448962" y="6290016"/>
                  <a:pt x="5429111" y="6311971"/>
                  <a:pt x="5429111" y="6339056"/>
                </a:cubicBezTo>
                <a:cubicBezTo>
                  <a:pt x="5429111" y="6366140"/>
                  <a:pt x="5448962" y="6388095"/>
                  <a:pt x="5473449" y="6388095"/>
                </a:cubicBezTo>
                <a:cubicBezTo>
                  <a:pt x="5497935" y="6388095"/>
                  <a:pt x="5517786" y="6366140"/>
                  <a:pt x="5517786" y="6339056"/>
                </a:cubicBezTo>
                <a:cubicBezTo>
                  <a:pt x="5517786" y="6311971"/>
                  <a:pt x="5497935" y="6290016"/>
                  <a:pt x="5473449" y="6290016"/>
                </a:cubicBezTo>
                <a:close/>
                <a:moveTo>
                  <a:pt x="6657114" y="6275237"/>
                </a:moveTo>
                <a:lnTo>
                  <a:pt x="6661144" y="6285986"/>
                </a:lnTo>
                <a:lnTo>
                  <a:pt x="6665175" y="6292704"/>
                </a:lnTo>
                <a:lnTo>
                  <a:pt x="6650396" y="6292704"/>
                </a:lnTo>
                <a:lnTo>
                  <a:pt x="6654427" y="6285986"/>
                </a:lnTo>
                <a:close/>
                <a:moveTo>
                  <a:pt x="6661257" y="6264489"/>
                </a:moveTo>
                <a:cubicBezTo>
                  <a:pt x="6661257" y="6264489"/>
                  <a:pt x="6661257" y="6264489"/>
                  <a:pt x="6650844" y="6268003"/>
                </a:cubicBezTo>
                <a:cubicBezTo>
                  <a:pt x="6650844" y="6268003"/>
                  <a:pt x="6650844" y="6268003"/>
                  <a:pt x="6647373" y="6285573"/>
                </a:cubicBezTo>
                <a:cubicBezTo>
                  <a:pt x="6647373" y="6285573"/>
                  <a:pt x="6647373" y="6285573"/>
                  <a:pt x="6636960" y="6306655"/>
                </a:cubicBezTo>
                <a:cubicBezTo>
                  <a:pt x="6640431" y="6306655"/>
                  <a:pt x="6643902" y="6306655"/>
                  <a:pt x="6647373" y="6310169"/>
                </a:cubicBezTo>
                <a:cubicBezTo>
                  <a:pt x="6647373" y="6310169"/>
                  <a:pt x="6647373" y="6310169"/>
                  <a:pt x="6647373" y="6299628"/>
                </a:cubicBezTo>
                <a:cubicBezTo>
                  <a:pt x="6647373" y="6299628"/>
                  <a:pt x="6647373" y="6299628"/>
                  <a:pt x="6668198" y="6299628"/>
                </a:cubicBezTo>
                <a:cubicBezTo>
                  <a:pt x="6668198" y="6299628"/>
                  <a:pt x="6668198" y="6299628"/>
                  <a:pt x="6668198" y="6306655"/>
                </a:cubicBezTo>
                <a:cubicBezTo>
                  <a:pt x="6671669" y="6306655"/>
                  <a:pt x="6675140" y="6306655"/>
                  <a:pt x="6678611" y="6306655"/>
                </a:cubicBezTo>
                <a:cubicBezTo>
                  <a:pt x="6678611" y="6306655"/>
                  <a:pt x="6678611" y="6306655"/>
                  <a:pt x="6668198" y="6285573"/>
                </a:cubicBezTo>
                <a:lnTo>
                  <a:pt x="6661257" y="6268003"/>
                </a:lnTo>
                <a:cubicBezTo>
                  <a:pt x="6661257" y="6268003"/>
                  <a:pt x="6661257" y="6268003"/>
                  <a:pt x="6661257" y="6264489"/>
                </a:cubicBezTo>
                <a:close/>
                <a:moveTo>
                  <a:pt x="5966262" y="6264488"/>
                </a:moveTo>
                <a:cubicBezTo>
                  <a:pt x="5966262" y="6264488"/>
                  <a:pt x="5966262" y="6264488"/>
                  <a:pt x="5955783" y="6268020"/>
                </a:cubicBezTo>
                <a:cubicBezTo>
                  <a:pt x="5955783" y="6268020"/>
                  <a:pt x="5955783" y="6268020"/>
                  <a:pt x="5955783" y="6289209"/>
                </a:cubicBezTo>
                <a:cubicBezTo>
                  <a:pt x="5955783" y="6289209"/>
                  <a:pt x="5955783" y="6289209"/>
                  <a:pt x="5938316" y="6289209"/>
                </a:cubicBezTo>
                <a:cubicBezTo>
                  <a:pt x="5938316" y="6289209"/>
                  <a:pt x="5938316" y="6289209"/>
                  <a:pt x="5938316" y="6299804"/>
                </a:cubicBezTo>
                <a:cubicBezTo>
                  <a:pt x="5938316" y="6299804"/>
                  <a:pt x="5938316" y="6299804"/>
                  <a:pt x="5955783" y="6299804"/>
                </a:cubicBezTo>
                <a:cubicBezTo>
                  <a:pt x="5955783" y="6299804"/>
                  <a:pt x="5955783" y="6299804"/>
                  <a:pt x="5955783" y="6356310"/>
                </a:cubicBezTo>
                <a:cubicBezTo>
                  <a:pt x="5955783" y="6373968"/>
                  <a:pt x="5955783" y="6388094"/>
                  <a:pt x="5976742" y="6388094"/>
                </a:cubicBezTo>
                <a:cubicBezTo>
                  <a:pt x="5983728" y="6388094"/>
                  <a:pt x="5987221" y="6388094"/>
                  <a:pt x="5990715" y="6384563"/>
                </a:cubicBezTo>
                <a:cubicBezTo>
                  <a:pt x="5990715" y="6384563"/>
                  <a:pt x="5990715" y="6384563"/>
                  <a:pt x="5990715" y="6373968"/>
                </a:cubicBezTo>
                <a:cubicBezTo>
                  <a:pt x="5987221" y="6377499"/>
                  <a:pt x="5983728" y="6377499"/>
                  <a:pt x="5980235" y="6377499"/>
                </a:cubicBezTo>
                <a:cubicBezTo>
                  <a:pt x="5969755" y="6377499"/>
                  <a:pt x="5966262" y="6370437"/>
                  <a:pt x="5966262" y="6363373"/>
                </a:cubicBezTo>
                <a:cubicBezTo>
                  <a:pt x="5966262" y="6363373"/>
                  <a:pt x="5966262" y="6363373"/>
                  <a:pt x="5966262" y="6299804"/>
                </a:cubicBezTo>
                <a:cubicBezTo>
                  <a:pt x="5966262" y="6299804"/>
                  <a:pt x="5966262" y="6299804"/>
                  <a:pt x="5987221" y="6299804"/>
                </a:cubicBezTo>
                <a:lnTo>
                  <a:pt x="5987221" y="6289209"/>
                </a:lnTo>
                <a:cubicBezTo>
                  <a:pt x="5987221" y="6289209"/>
                  <a:pt x="5987221" y="6289209"/>
                  <a:pt x="5966262" y="6289209"/>
                </a:cubicBezTo>
                <a:cubicBezTo>
                  <a:pt x="5966262" y="6289209"/>
                  <a:pt x="5966262" y="6289209"/>
                  <a:pt x="5966262" y="6264488"/>
                </a:cubicBezTo>
                <a:close/>
                <a:moveTo>
                  <a:pt x="6601692" y="6261802"/>
                </a:moveTo>
                <a:cubicBezTo>
                  <a:pt x="6591280" y="6303968"/>
                  <a:pt x="6591280" y="6303968"/>
                  <a:pt x="6591280" y="6303968"/>
                </a:cubicBezTo>
                <a:cubicBezTo>
                  <a:pt x="6594751" y="6303968"/>
                  <a:pt x="6598221" y="6303968"/>
                  <a:pt x="6601692" y="6303968"/>
                </a:cubicBezTo>
                <a:cubicBezTo>
                  <a:pt x="6605163" y="6279372"/>
                  <a:pt x="6605163" y="6279372"/>
                  <a:pt x="6605163" y="6279372"/>
                </a:cubicBezTo>
                <a:cubicBezTo>
                  <a:pt x="6619047" y="6307482"/>
                  <a:pt x="6619047" y="6307482"/>
                  <a:pt x="6619047" y="6307482"/>
                </a:cubicBezTo>
                <a:cubicBezTo>
                  <a:pt x="6622518" y="6307482"/>
                  <a:pt x="6625989" y="6307482"/>
                  <a:pt x="6625989" y="6307482"/>
                </a:cubicBezTo>
                <a:cubicBezTo>
                  <a:pt x="6632930" y="6265316"/>
                  <a:pt x="6632930" y="6265316"/>
                  <a:pt x="6632930" y="6265316"/>
                </a:cubicBezTo>
                <a:cubicBezTo>
                  <a:pt x="6629459" y="6265316"/>
                  <a:pt x="6625989" y="6265316"/>
                  <a:pt x="6625989" y="6265316"/>
                </a:cubicBezTo>
                <a:cubicBezTo>
                  <a:pt x="6622518" y="6293427"/>
                  <a:pt x="6622518" y="6293427"/>
                  <a:pt x="6622518" y="6293427"/>
                </a:cubicBezTo>
                <a:cubicBezTo>
                  <a:pt x="6608635" y="6261802"/>
                  <a:pt x="6608635" y="6261802"/>
                  <a:pt x="6608635" y="6261802"/>
                </a:cubicBezTo>
                <a:cubicBezTo>
                  <a:pt x="6605163" y="6261802"/>
                  <a:pt x="6605163" y="6261802"/>
                  <a:pt x="6601692" y="6261802"/>
                </a:cubicBezTo>
                <a:close/>
                <a:moveTo>
                  <a:pt x="6710855" y="6257772"/>
                </a:moveTo>
                <a:cubicBezTo>
                  <a:pt x="6696882" y="6261323"/>
                  <a:pt x="6686403" y="6264873"/>
                  <a:pt x="6675923" y="6264873"/>
                </a:cubicBezTo>
                <a:cubicBezTo>
                  <a:pt x="6675923" y="6271975"/>
                  <a:pt x="6675923" y="6271975"/>
                  <a:pt x="6675923" y="6271975"/>
                </a:cubicBezTo>
                <a:cubicBezTo>
                  <a:pt x="6682909" y="6271975"/>
                  <a:pt x="6686403" y="6271975"/>
                  <a:pt x="6689896" y="6271975"/>
                </a:cubicBezTo>
                <a:cubicBezTo>
                  <a:pt x="6696882" y="6307483"/>
                  <a:pt x="6696882" y="6307483"/>
                  <a:pt x="6696882" y="6307483"/>
                </a:cubicBezTo>
                <a:cubicBezTo>
                  <a:pt x="6703869" y="6303932"/>
                  <a:pt x="6703869" y="6303932"/>
                  <a:pt x="6703869" y="6303932"/>
                </a:cubicBezTo>
                <a:cubicBezTo>
                  <a:pt x="6696882" y="6268424"/>
                  <a:pt x="6696882" y="6268424"/>
                  <a:pt x="6696882" y="6268424"/>
                </a:cubicBezTo>
                <a:cubicBezTo>
                  <a:pt x="6703869" y="6268424"/>
                  <a:pt x="6707362" y="6268424"/>
                  <a:pt x="6710855" y="6264873"/>
                </a:cubicBezTo>
                <a:close/>
                <a:moveTo>
                  <a:pt x="6566559" y="6257772"/>
                </a:moveTo>
                <a:cubicBezTo>
                  <a:pt x="6566559" y="6257772"/>
                  <a:pt x="6566559" y="6257772"/>
                  <a:pt x="6577039" y="6261131"/>
                </a:cubicBezTo>
                <a:cubicBezTo>
                  <a:pt x="6580532" y="6261131"/>
                  <a:pt x="6580532" y="6264490"/>
                  <a:pt x="6580532" y="6264490"/>
                </a:cubicBezTo>
                <a:cubicBezTo>
                  <a:pt x="6580532" y="6264490"/>
                  <a:pt x="6580532" y="6267848"/>
                  <a:pt x="6580532" y="6267848"/>
                </a:cubicBezTo>
                <a:cubicBezTo>
                  <a:pt x="6580532" y="6267848"/>
                  <a:pt x="6577039" y="6271207"/>
                  <a:pt x="6573545" y="6271207"/>
                </a:cubicBezTo>
                <a:cubicBezTo>
                  <a:pt x="6573545" y="6271207"/>
                  <a:pt x="6573545" y="6271207"/>
                  <a:pt x="6563065" y="6267848"/>
                </a:cubicBezTo>
                <a:cubicBezTo>
                  <a:pt x="6563065" y="6267848"/>
                  <a:pt x="6563065" y="6267848"/>
                  <a:pt x="6566559" y="6264490"/>
                </a:cubicBezTo>
                <a:cubicBezTo>
                  <a:pt x="6566559" y="6264490"/>
                  <a:pt x="6566559" y="6264490"/>
                  <a:pt x="6566559" y="6257772"/>
                </a:cubicBezTo>
                <a:close/>
                <a:moveTo>
                  <a:pt x="6016373" y="6255886"/>
                </a:moveTo>
                <a:lnTo>
                  <a:pt x="6016373" y="6269580"/>
                </a:lnTo>
                <a:lnTo>
                  <a:pt x="6028662" y="6269580"/>
                </a:lnTo>
                <a:lnTo>
                  <a:pt x="6028662" y="6255886"/>
                </a:lnTo>
                <a:close/>
                <a:moveTo>
                  <a:pt x="6717573" y="6253740"/>
                </a:moveTo>
                <a:cubicBezTo>
                  <a:pt x="6731393" y="6296734"/>
                  <a:pt x="6731393" y="6296734"/>
                  <a:pt x="6731393" y="6296734"/>
                </a:cubicBezTo>
                <a:cubicBezTo>
                  <a:pt x="6734848" y="6293151"/>
                  <a:pt x="6738302" y="6293151"/>
                  <a:pt x="6741757" y="6293151"/>
                </a:cubicBezTo>
                <a:cubicBezTo>
                  <a:pt x="6727938" y="6253740"/>
                  <a:pt x="6727938" y="6253740"/>
                  <a:pt x="6727938" y="6253740"/>
                </a:cubicBezTo>
                <a:cubicBezTo>
                  <a:pt x="6724483" y="6253740"/>
                  <a:pt x="6721028" y="6253740"/>
                  <a:pt x="6717573" y="6253740"/>
                </a:cubicBezTo>
                <a:close/>
                <a:moveTo>
                  <a:pt x="5348499" y="6253740"/>
                </a:moveTo>
                <a:lnTo>
                  <a:pt x="5348499" y="6384064"/>
                </a:lnTo>
                <a:lnTo>
                  <a:pt x="5363278" y="6384064"/>
                </a:lnTo>
                <a:lnTo>
                  <a:pt x="5363278" y="6324948"/>
                </a:lnTo>
                <a:lnTo>
                  <a:pt x="5408960" y="6324948"/>
                </a:lnTo>
                <a:lnTo>
                  <a:pt x="5408960" y="6314200"/>
                </a:lnTo>
                <a:lnTo>
                  <a:pt x="5363278" y="6314200"/>
                </a:lnTo>
                <a:lnTo>
                  <a:pt x="5363278" y="6264488"/>
                </a:lnTo>
                <a:lnTo>
                  <a:pt x="5411646" y="6264488"/>
                </a:lnTo>
                <a:lnTo>
                  <a:pt x="5411646" y="6253740"/>
                </a:lnTo>
                <a:close/>
                <a:moveTo>
                  <a:pt x="6562954" y="6247023"/>
                </a:moveTo>
                <a:cubicBezTo>
                  <a:pt x="6562954" y="6247023"/>
                  <a:pt x="6562954" y="6247023"/>
                  <a:pt x="6556012" y="6264490"/>
                </a:cubicBezTo>
                <a:cubicBezTo>
                  <a:pt x="6556012" y="6264490"/>
                  <a:pt x="6556012" y="6264490"/>
                  <a:pt x="6556012" y="6267982"/>
                </a:cubicBezTo>
                <a:cubicBezTo>
                  <a:pt x="6556012" y="6267982"/>
                  <a:pt x="6556012" y="6267982"/>
                  <a:pt x="6545599" y="6285449"/>
                </a:cubicBezTo>
                <a:cubicBezTo>
                  <a:pt x="6549070" y="6288942"/>
                  <a:pt x="6552541" y="6288942"/>
                  <a:pt x="6556012" y="6288942"/>
                </a:cubicBezTo>
                <a:cubicBezTo>
                  <a:pt x="6556012" y="6288942"/>
                  <a:pt x="6556012" y="6288942"/>
                  <a:pt x="6559483" y="6274969"/>
                </a:cubicBezTo>
                <a:cubicBezTo>
                  <a:pt x="6559483" y="6274969"/>
                  <a:pt x="6559483" y="6274969"/>
                  <a:pt x="6569896" y="6278463"/>
                </a:cubicBezTo>
                <a:cubicBezTo>
                  <a:pt x="6569896" y="6278463"/>
                  <a:pt x="6569896" y="6278463"/>
                  <a:pt x="6569896" y="6295928"/>
                </a:cubicBezTo>
                <a:cubicBezTo>
                  <a:pt x="6573367" y="6295928"/>
                  <a:pt x="6576837" y="6299422"/>
                  <a:pt x="6580308" y="6299422"/>
                </a:cubicBezTo>
                <a:cubicBezTo>
                  <a:pt x="6580308" y="6299422"/>
                  <a:pt x="6580308" y="6299422"/>
                  <a:pt x="6576837" y="6278463"/>
                </a:cubicBezTo>
                <a:cubicBezTo>
                  <a:pt x="6583779" y="6278463"/>
                  <a:pt x="6587250" y="6271476"/>
                  <a:pt x="6587250" y="6267982"/>
                </a:cubicBezTo>
                <a:cubicBezTo>
                  <a:pt x="6587250" y="6267982"/>
                  <a:pt x="6587250" y="6264490"/>
                  <a:pt x="6587250" y="6264490"/>
                </a:cubicBezTo>
                <a:cubicBezTo>
                  <a:pt x="6587250" y="6260996"/>
                  <a:pt x="6587250" y="6257503"/>
                  <a:pt x="6580308" y="6254010"/>
                </a:cubicBezTo>
                <a:cubicBezTo>
                  <a:pt x="6580308" y="6254010"/>
                  <a:pt x="6580308" y="6254010"/>
                  <a:pt x="6562954" y="6247023"/>
                </a:cubicBezTo>
                <a:close/>
                <a:moveTo>
                  <a:pt x="6768052" y="6244316"/>
                </a:moveTo>
                <a:cubicBezTo>
                  <a:pt x="6771507" y="6244757"/>
                  <a:pt x="6774962" y="6246520"/>
                  <a:pt x="6776689" y="6250047"/>
                </a:cubicBezTo>
                <a:cubicBezTo>
                  <a:pt x="6776689" y="6253574"/>
                  <a:pt x="6776689" y="6257100"/>
                  <a:pt x="6776689" y="6257100"/>
                </a:cubicBezTo>
                <a:cubicBezTo>
                  <a:pt x="6776689" y="6260627"/>
                  <a:pt x="6776689" y="6264155"/>
                  <a:pt x="6773234" y="6267681"/>
                </a:cubicBezTo>
                <a:cubicBezTo>
                  <a:pt x="6773234" y="6267681"/>
                  <a:pt x="6773234" y="6267681"/>
                  <a:pt x="6769780" y="6271208"/>
                </a:cubicBezTo>
                <a:cubicBezTo>
                  <a:pt x="6766325" y="6271208"/>
                  <a:pt x="6759415" y="6271208"/>
                  <a:pt x="6755960" y="6267681"/>
                </a:cubicBezTo>
                <a:cubicBezTo>
                  <a:pt x="6752505" y="6267681"/>
                  <a:pt x="6752505" y="6264155"/>
                  <a:pt x="6752505" y="6264155"/>
                </a:cubicBezTo>
                <a:cubicBezTo>
                  <a:pt x="6752505" y="6264155"/>
                  <a:pt x="6752505" y="6260627"/>
                  <a:pt x="6752505" y="6257100"/>
                </a:cubicBezTo>
                <a:cubicBezTo>
                  <a:pt x="6752505" y="6253574"/>
                  <a:pt x="6752505" y="6250047"/>
                  <a:pt x="6759415" y="6246520"/>
                </a:cubicBezTo>
                <a:cubicBezTo>
                  <a:pt x="6761143" y="6244757"/>
                  <a:pt x="6764598" y="6243875"/>
                  <a:pt x="6768052" y="6244316"/>
                </a:cubicBezTo>
                <a:close/>
                <a:moveTo>
                  <a:pt x="5812549" y="6242991"/>
                </a:moveTo>
                <a:cubicBezTo>
                  <a:pt x="5812549" y="6242991"/>
                  <a:pt x="5812549" y="6242991"/>
                  <a:pt x="5812549" y="6306695"/>
                </a:cubicBezTo>
                <a:cubicBezTo>
                  <a:pt x="5812549" y="6299617"/>
                  <a:pt x="5801859" y="6288999"/>
                  <a:pt x="5784042" y="6288999"/>
                </a:cubicBezTo>
                <a:cubicBezTo>
                  <a:pt x="5755536" y="6288999"/>
                  <a:pt x="5744846" y="6310234"/>
                  <a:pt x="5744846" y="6338547"/>
                </a:cubicBezTo>
                <a:cubicBezTo>
                  <a:pt x="5744846" y="6366860"/>
                  <a:pt x="5755536" y="6388094"/>
                  <a:pt x="5784042" y="6388094"/>
                </a:cubicBezTo>
                <a:cubicBezTo>
                  <a:pt x="5798295" y="6388094"/>
                  <a:pt x="5805422" y="6384555"/>
                  <a:pt x="5812549" y="6370398"/>
                </a:cubicBezTo>
                <a:cubicBezTo>
                  <a:pt x="5812549" y="6370398"/>
                  <a:pt x="5812549" y="6370398"/>
                  <a:pt x="5812549" y="6384555"/>
                </a:cubicBezTo>
                <a:cubicBezTo>
                  <a:pt x="5812549" y="6384555"/>
                  <a:pt x="5812549" y="6384555"/>
                  <a:pt x="5826802" y="6384555"/>
                </a:cubicBezTo>
                <a:lnTo>
                  <a:pt x="5826802" y="6242991"/>
                </a:lnTo>
                <a:cubicBezTo>
                  <a:pt x="5826802" y="6242991"/>
                  <a:pt x="5826802" y="6242991"/>
                  <a:pt x="5812549" y="6242991"/>
                </a:cubicBezTo>
                <a:close/>
                <a:moveTo>
                  <a:pt x="6769972" y="6237475"/>
                </a:moveTo>
                <a:cubicBezTo>
                  <a:pt x="6764149" y="6236180"/>
                  <a:pt x="6757880" y="6237043"/>
                  <a:pt x="6752505" y="6240498"/>
                </a:cubicBezTo>
                <a:cubicBezTo>
                  <a:pt x="6745339" y="6243953"/>
                  <a:pt x="6741757" y="6250863"/>
                  <a:pt x="6741757" y="6257772"/>
                </a:cubicBezTo>
                <a:cubicBezTo>
                  <a:pt x="6741757" y="6261227"/>
                  <a:pt x="6745339" y="6264682"/>
                  <a:pt x="6745339" y="6268137"/>
                </a:cubicBezTo>
                <a:cubicBezTo>
                  <a:pt x="6752505" y="6278502"/>
                  <a:pt x="6766836" y="6281956"/>
                  <a:pt x="6774002" y="6275047"/>
                </a:cubicBezTo>
                <a:cubicBezTo>
                  <a:pt x="6781168" y="6275047"/>
                  <a:pt x="6781168" y="6271592"/>
                  <a:pt x="6784750" y="6268137"/>
                </a:cubicBezTo>
                <a:cubicBezTo>
                  <a:pt x="6784750" y="6264682"/>
                  <a:pt x="6784750" y="6261227"/>
                  <a:pt x="6784750" y="6257772"/>
                </a:cubicBezTo>
                <a:cubicBezTo>
                  <a:pt x="6784750" y="6254318"/>
                  <a:pt x="6784750" y="6250863"/>
                  <a:pt x="6784750" y="6247408"/>
                </a:cubicBezTo>
                <a:cubicBezTo>
                  <a:pt x="6781168" y="6242225"/>
                  <a:pt x="6775794" y="6238771"/>
                  <a:pt x="6769972" y="6237475"/>
                </a:cubicBezTo>
                <a:close/>
                <a:moveTo>
                  <a:pt x="6527720" y="6229557"/>
                </a:moveTo>
                <a:cubicBezTo>
                  <a:pt x="6506636" y="6264489"/>
                  <a:pt x="6506636" y="6264489"/>
                  <a:pt x="6506636" y="6264489"/>
                </a:cubicBezTo>
                <a:cubicBezTo>
                  <a:pt x="6513664" y="6271475"/>
                  <a:pt x="6520692" y="6274969"/>
                  <a:pt x="6531234" y="6281955"/>
                </a:cubicBezTo>
                <a:cubicBezTo>
                  <a:pt x="6534748" y="6274969"/>
                  <a:pt x="6534748" y="6274969"/>
                  <a:pt x="6534748" y="6274969"/>
                </a:cubicBezTo>
                <a:cubicBezTo>
                  <a:pt x="6517178" y="6264489"/>
                  <a:pt x="6517178" y="6264489"/>
                  <a:pt x="6517178" y="6264489"/>
                </a:cubicBezTo>
                <a:cubicBezTo>
                  <a:pt x="6524206" y="6254010"/>
                  <a:pt x="6524206" y="6254010"/>
                  <a:pt x="6524206" y="6254010"/>
                </a:cubicBezTo>
                <a:cubicBezTo>
                  <a:pt x="6534748" y="6260996"/>
                  <a:pt x="6534748" y="6260996"/>
                  <a:pt x="6534748" y="6260996"/>
                </a:cubicBezTo>
                <a:cubicBezTo>
                  <a:pt x="6538261" y="6254010"/>
                  <a:pt x="6538261" y="6254010"/>
                  <a:pt x="6538261" y="6254010"/>
                </a:cubicBezTo>
                <a:cubicBezTo>
                  <a:pt x="6534748" y="6254010"/>
                  <a:pt x="6531234" y="6250516"/>
                  <a:pt x="6527720" y="6247023"/>
                </a:cubicBezTo>
                <a:lnTo>
                  <a:pt x="6531234" y="6240037"/>
                </a:lnTo>
                <a:cubicBezTo>
                  <a:pt x="6538261" y="6243529"/>
                  <a:pt x="6541775" y="6247023"/>
                  <a:pt x="6548803" y="6250516"/>
                </a:cubicBezTo>
                <a:cubicBezTo>
                  <a:pt x="6552317" y="6243529"/>
                  <a:pt x="6552317" y="6243529"/>
                  <a:pt x="6552317" y="6243529"/>
                </a:cubicBezTo>
                <a:cubicBezTo>
                  <a:pt x="6545289" y="6240037"/>
                  <a:pt x="6534748" y="6233050"/>
                  <a:pt x="6527720" y="6229557"/>
                </a:cubicBezTo>
                <a:close/>
                <a:moveTo>
                  <a:pt x="6805172" y="6201343"/>
                </a:moveTo>
                <a:cubicBezTo>
                  <a:pt x="6801679" y="6204869"/>
                  <a:pt x="6801679" y="6204869"/>
                  <a:pt x="6798186" y="6208396"/>
                </a:cubicBezTo>
                <a:cubicBezTo>
                  <a:pt x="6815652" y="6226030"/>
                  <a:pt x="6815652" y="6226030"/>
                  <a:pt x="6815652" y="6226030"/>
                </a:cubicBezTo>
                <a:cubicBezTo>
                  <a:pt x="6787706" y="6218977"/>
                  <a:pt x="6787706" y="6218977"/>
                  <a:pt x="6787706" y="6218977"/>
                </a:cubicBezTo>
                <a:cubicBezTo>
                  <a:pt x="6784213" y="6218977"/>
                  <a:pt x="6784213" y="6222503"/>
                  <a:pt x="6780719" y="6222503"/>
                </a:cubicBezTo>
                <a:cubicBezTo>
                  <a:pt x="6805172" y="6257772"/>
                  <a:pt x="6805172" y="6257772"/>
                  <a:pt x="6805172" y="6257772"/>
                </a:cubicBezTo>
                <a:cubicBezTo>
                  <a:pt x="6808665" y="6254245"/>
                  <a:pt x="6808665" y="6254245"/>
                  <a:pt x="6812159" y="6250718"/>
                </a:cubicBezTo>
                <a:cubicBezTo>
                  <a:pt x="6798186" y="6229557"/>
                  <a:pt x="6798186" y="6229557"/>
                  <a:pt x="6798186" y="6229557"/>
                </a:cubicBezTo>
                <a:cubicBezTo>
                  <a:pt x="6826132" y="6240137"/>
                  <a:pt x="6826132" y="6240137"/>
                  <a:pt x="6826132" y="6240137"/>
                </a:cubicBezTo>
                <a:cubicBezTo>
                  <a:pt x="6829625" y="6236611"/>
                  <a:pt x="6829625" y="6236611"/>
                  <a:pt x="6833118" y="6233084"/>
                </a:cubicBezTo>
                <a:cubicBezTo>
                  <a:pt x="6805172" y="6201343"/>
                  <a:pt x="6805172" y="6201343"/>
                  <a:pt x="6805172" y="6201343"/>
                </a:cubicBezTo>
                <a:close/>
                <a:moveTo>
                  <a:pt x="6496819" y="6201343"/>
                </a:moveTo>
                <a:cubicBezTo>
                  <a:pt x="6496819" y="6201343"/>
                  <a:pt x="6496819" y="6201343"/>
                  <a:pt x="6489791" y="6204856"/>
                </a:cubicBezTo>
                <a:cubicBezTo>
                  <a:pt x="6493305" y="6208370"/>
                  <a:pt x="6496819" y="6211884"/>
                  <a:pt x="6500333" y="6215398"/>
                </a:cubicBezTo>
                <a:cubicBezTo>
                  <a:pt x="6500333" y="6215398"/>
                  <a:pt x="6500333" y="6215398"/>
                  <a:pt x="6475735" y="6239995"/>
                </a:cubicBezTo>
                <a:cubicBezTo>
                  <a:pt x="6475735" y="6239995"/>
                  <a:pt x="6475735" y="6239995"/>
                  <a:pt x="6482763" y="6247023"/>
                </a:cubicBezTo>
                <a:cubicBezTo>
                  <a:pt x="6482763" y="6247023"/>
                  <a:pt x="6482763" y="6247023"/>
                  <a:pt x="6507360" y="6222426"/>
                </a:cubicBezTo>
                <a:cubicBezTo>
                  <a:pt x="6510874" y="6222426"/>
                  <a:pt x="6514388" y="6225939"/>
                  <a:pt x="6517902" y="6229453"/>
                </a:cubicBezTo>
                <a:cubicBezTo>
                  <a:pt x="6517902" y="6229453"/>
                  <a:pt x="6517902" y="6229453"/>
                  <a:pt x="6521416" y="6222426"/>
                </a:cubicBezTo>
                <a:cubicBezTo>
                  <a:pt x="6510874" y="6215398"/>
                  <a:pt x="6503847" y="6208370"/>
                  <a:pt x="6496819" y="6201343"/>
                </a:cubicBezTo>
                <a:close/>
                <a:moveTo>
                  <a:pt x="6826400" y="6190594"/>
                </a:moveTo>
                <a:lnTo>
                  <a:pt x="6843866" y="6197312"/>
                </a:lnTo>
                <a:lnTo>
                  <a:pt x="6843866" y="6201343"/>
                </a:lnTo>
                <a:lnTo>
                  <a:pt x="6837148" y="6208061"/>
                </a:lnTo>
                <a:lnTo>
                  <a:pt x="6833118" y="6201343"/>
                </a:lnTo>
                <a:close/>
                <a:moveTo>
                  <a:pt x="6822753" y="6183876"/>
                </a:moveTo>
                <a:lnTo>
                  <a:pt x="6815652" y="6190818"/>
                </a:lnTo>
                <a:cubicBezTo>
                  <a:pt x="6815652" y="6190818"/>
                  <a:pt x="6815652" y="6190818"/>
                  <a:pt x="6822753" y="6201230"/>
                </a:cubicBezTo>
                <a:cubicBezTo>
                  <a:pt x="6822753" y="6201230"/>
                  <a:pt x="6822753" y="6201230"/>
                  <a:pt x="6840507" y="6225526"/>
                </a:cubicBezTo>
                <a:cubicBezTo>
                  <a:pt x="6840507" y="6225526"/>
                  <a:pt x="6844059" y="6222056"/>
                  <a:pt x="6844059" y="6222056"/>
                </a:cubicBezTo>
                <a:cubicBezTo>
                  <a:pt x="6844059" y="6222056"/>
                  <a:pt x="6844059" y="6222056"/>
                  <a:pt x="6840507" y="6215114"/>
                </a:cubicBezTo>
                <a:cubicBezTo>
                  <a:pt x="6840507" y="6215114"/>
                  <a:pt x="6840507" y="6215114"/>
                  <a:pt x="6851160" y="6201230"/>
                </a:cubicBezTo>
                <a:cubicBezTo>
                  <a:pt x="6851160" y="6201230"/>
                  <a:pt x="6851160" y="6201230"/>
                  <a:pt x="6858262" y="6201230"/>
                </a:cubicBezTo>
                <a:cubicBezTo>
                  <a:pt x="6861813" y="6201230"/>
                  <a:pt x="6861813" y="6201230"/>
                  <a:pt x="6861813" y="6201230"/>
                </a:cubicBezTo>
                <a:cubicBezTo>
                  <a:pt x="6861813" y="6197759"/>
                  <a:pt x="6865363" y="6197759"/>
                  <a:pt x="6865363" y="6194288"/>
                </a:cubicBezTo>
                <a:cubicBezTo>
                  <a:pt x="6865363" y="6194288"/>
                  <a:pt x="6865363" y="6194288"/>
                  <a:pt x="6822753" y="6183876"/>
                </a:cubicBezTo>
                <a:close/>
                <a:moveTo>
                  <a:pt x="6468010" y="6169097"/>
                </a:moveTo>
                <a:cubicBezTo>
                  <a:pt x="6432742" y="6194177"/>
                  <a:pt x="6432742" y="6194177"/>
                  <a:pt x="6432742" y="6194177"/>
                </a:cubicBezTo>
                <a:cubicBezTo>
                  <a:pt x="6436268" y="6197760"/>
                  <a:pt x="6436268" y="6197760"/>
                  <a:pt x="6439796" y="6201343"/>
                </a:cubicBezTo>
                <a:cubicBezTo>
                  <a:pt x="6460956" y="6187012"/>
                  <a:pt x="6460956" y="6187012"/>
                  <a:pt x="6460956" y="6187012"/>
                </a:cubicBezTo>
                <a:cubicBezTo>
                  <a:pt x="6450376" y="6215673"/>
                  <a:pt x="6450376" y="6215673"/>
                  <a:pt x="6450376" y="6215673"/>
                </a:cubicBezTo>
                <a:cubicBezTo>
                  <a:pt x="6453902" y="6219257"/>
                  <a:pt x="6453902" y="6219257"/>
                  <a:pt x="6457429" y="6222839"/>
                </a:cubicBezTo>
                <a:cubicBezTo>
                  <a:pt x="6489170" y="6194177"/>
                  <a:pt x="6489170" y="6194177"/>
                  <a:pt x="6489170" y="6194177"/>
                </a:cubicBezTo>
                <a:cubicBezTo>
                  <a:pt x="6489170" y="6190594"/>
                  <a:pt x="6485644" y="6190594"/>
                  <a:pt x="6485644" y="6187012"/>
                </a:cubicBezTo>
                <a:cubicBezTo>
                  <a:pt x="6464483" y="6204925"/>
                  <a:pt x="6464483" y="6204925"/>
                  <a:pt x="6464483" y="6204925"/>
                </a:cubicBezTo>
                <a:cubicBezTo>
                  <a:pt x="6475063" y="6176263"/>
                  <a:pt x="6475063" y="6176263"/>
                  <a:pt x="6475063" y="6176263"/>
                </a:cubicBezTo>
                <a:cubicBezTo>
                  <a:pt x="6471536" y="6172680"/>
                  <a:pt x="6471536" y="6172680"/>
                  <a:pt x="6468010" y="6169097"/>
                </a:cubicBezTo>
                <a:close/>
                <a:moveTo>
                  <a:pt x="6837149" y="6158349"/>
                </a:moveTo>
                <a:lnTo>
                  <a:pt x="6833118" y="6166410"/>
                </a:lnTo>
                <a:lnTo>
                  <a:pt x="6872081" y="6186564"/>
                </a:lnTo>
                <a:lnTo>
                  <a:pt x="6885517" y="6162380"/>
                </a:lnTo>
                <a:lnTo>
                  <a:pt x="6878799" y="6158349"/>
                </a:lnTo>
                <a:lnTo>
                  <a:pt x="6868050" y="6177159"/>
                </a:lnTo>
                <a:close/>
                <a:moveTo>
                  <a:pt x="6461445" y="6155662"/>
                </a:moveTo>
                <a:cubicBezTo>
                  <a:pt x="6426023" y="6176824"/>
                  <a:pt x="6426023" y="6176824"/>
                  <a:pt x="6426023" y="6176824"/>
                </a:cubicBezTo>
                <a:cubicBezTo>
                  <a:pt x="6426023" y="6176824"/>
                  <a:pt x="6426023" y="6180350"/>
                  <a:pt x="6429565" y="6183877"/>
                </a:cubicBezTo>
                <a:cubicBezTo>
                  <a:pt x="6464987" y="6162716"/>
                  <a:pt x="6464987" y="6162716"/>
                  <a:pt x="6464987" y="6162716"/>
                </a:cubicBezTo>
                <a:cubicBezTo>
                  <a:pt x="6464987" y="6159189"/>
                  <a:pt x="6461445" y="6159189"/>
                  <a:pt x="6461445" y="6155662"/>
                </a:cubicBezTo>
                <a:close/>
                <a:moveTo>
                  <a:pt x="6452739" y="6122052"/>
                </a:moveTo>
                <a:cubicBezTo>
                  <a:pt x="6454494" y="6122493"/>
                  <a:pt x="6456248" y="6124256"/>
                  <a:pt x="6458004" y="6127783"/>
                </a:cubicBezTo>
                <a:cubicBezTo>
                  <a:pt x="6489596" y="6205374"/>
                  <a:pt x="6563311" y="6258276"/>
                  <a:pt x="6651068" y="6258276"/>
                </a:cubicBezTo>
                <a:cubicBezTo>
                  <a:pt x="6738824" y="6258276"/>
                  <a:pt x="6812539" y="6205374"/>
                  <a:pt x="6844131" y="6127783"/>
                </a:cubicBezTo>
                <a:cubicBezTo>
                  <a:pt x="6845887" y="6124256"/>
                  <a:pt x="6847642" y="6122493"/>
                  <a:pt x="6849397" y="6122052"/>
                </a:cubicBezTo>
                <a:cubicBezTo>
                  <a:pt x="6851152" y="6121612"/>
                  <a:pt x="6852907" y="6122493"/>
                  <a:pt x="6854662" y="6124256"/>
                </a:cubicBezTo>
                <a:cubicBezTo>
                  <a:pt x="6854662" y="6124256"/>
                  <a:pt x="6854662" y="6124256"/>
                  <a:pt x="6893275" y="6134837"/>
                </a:cubicBezTo>
                <a:cubicBezTo>
                  <a:pt x="6896786" y="6138364"/>
                  <a:pt x="6900295" y="6141890"/>
                  <a:pt x="6900295" y="6145417"/>
                </a:cubicBezTo>
                <a:cubicBezTo>
                  <a:pt x="6861682" y="6247695"/>
                  <a:pt x="6763396" y="6318232"/>
                  <a:pt x="6651068" y="6318232"/>
                </a:cubicBezTo>
                <a:cubicBezTo>
                  <a:pt x="6538740" y="6318232"/>
                  <a:pt x="6440452" y="6247695"/>
                  <a:pt x="6401840" y="6148945"/>
                </a:cubicBezTo>
                <a:cubicBezTo>
                  <a:pt x="6401840" y="6141890"/>
                  <a:pt x="6401840" y="6138364"/>
                  <a:pt x="6408860" y="6134837"/>
                </a:cubicBezTo>
                <a:cubicBezTo>
                  <a:pt x="6408860" y="6134837"/>
                  <a:pt x="6408860" y="6134837"/>
                  <a:pt x="6447473" y="6124256"/>
                </a:cubicBezTo>
                <a:cubicBezTo>
                  <a:pt x="6449228" y="6122493"/>
                  <a:pt x="6450983" y="6121612"/>
                  <a:pt x="6452739" y="6122052"/>
                </a:cubicBezTo>
                <a:close/>
                <a:moveTo>
                  <a:pt x="6605253" y="6116214"/>
                </a:moveTo>
                <a:cubicBezTo>
                  <a:pt x="6608746" y="6112668"/>
                  <a:pt x="6612239" y="6112668"/>
                  <a:pt x="6615733" y="6116214"/>
                </a:cubicBezTo>
                <a:cubicBezTo>
                  <a:pt x="6615733" y="6116214"/>
                  <a:pt x="6619226" y="6119760"/>
                  <a:pt x="6619226" y="6123305"/>
                </a:cubicBezTo>
                <a:cubicBezTo>
                  <a:pt x="6619226" y="6123305"/>
                  <a:pt x="6626212" y="6226124"/>
                  <a:pt x="6626212" y="6226124"/>
                </a:cubicBezTo>
                <a:cubicBezTo>
                  <a:pt x="6626212" y="6233215"/>
                  <a:pt x="6626212" y="6236761"/>
                  <a:pt x="6622719" y="6236761"/>
                </a:cubicBezTo>
                <a:cubicBezTo>
                  <a:pt x="6622719" y="6240306"/>
                  <a:pt x="6619226" y="6240306"/>
                  <a:pt x="6615733" y="6236761"/>
                </a:cubicBezTo>
                <a:cubicBezTo>
                  <a:pt x="6570321" y="6226124"/>
                  <a:pt x="6538881" y="6208397"/>
                  <a:pt x="6507443" y="6172941"/>
                </a:cubicBezTo>
                <a:cubicBezTo>
                  <a:pt x="6503949" y="6172941"/>
                  <a:pt x="6503949" y="6169396"/>
                  <a:pt x="6503949" y="6169396"/>
                </a:cubicBezTo>
                <a:cubicBezTo>
                  <a:pt x="6503949" y="6165851"/>
                  <a:pt x="6503949" y="6165851"/>
                  <a:pt x="6503949" y="6165851"/>
                </a:cubicBezTo>
                <a:cubicBezTo>
                  <a:pt x="6503949" y="6162306"/>
                  <a:pt x="6507443" y="6162306"/>
                  <a:pt x="6510935" y="6162306"/>
                </a:cubicBezTo>
                <a:cubicBezTo>
                  <a:pt x="6510935" y="6162306"/>
                  <a:pt x="6510935" y="6162306"/>
                  <a:pt x="6605253" y="6116214"/>
                </a:cubicBezTo>
                <a:close/>
                <a:moveTo>
                  <a:pt x="6689896" y="6112668"/>
                </a:moveTo>
                <a:cubicBezTo>
                  <a:pt x="6693389" y="6112668"/>
                  <a:pt x="6696882" y="6112668"/>
                  <a:pt x="6700376" y="6112668"/>
                </a:cubicBezTo>
                <a:cubicBezTo>
                  <a:pt x="6700376" y="6112668"/>
                  <a:pt x="6700376" y="6112668"/>
                  <a:pt x="6791199" y="6158579"/>
                </a:cubicBezTo>
                <a:cubicBezTo>
                  <a:pt x="6794693" y="6162111"/>
                  <a:pt x="6798186" y="6162111"/>
                  <a:pt x="6798186" y="6165643"/>
                </a:cubicBezTo>
                <a:cubicBezTo>
                  <a:pt x="6798186" y="6169174"/>
                  <a:pt x="6798186" y="6169174"/>
                  <a:pt x="6794693" y="6172706"/>
                </a:cubicBezTo>
                <a:cubicBezTo>
                  <a:pt x="6763254" y="6208022"/>
                  <a:pt x="6731814" y="6225680"/>
                  <a:pt x="6686403" y="6236275"/>
                </a:cubicBezTo>
                <a:cubicBezTo>
                  <a:pt x="6682909" y="6236275"/>
                  <a:pt x="6679416" y="6236275"/>
                  <a:pt x="6679416" y="6236275"/>
                </a:cubicBezTo>
                <a:cubicBezTo>
                  <a:pt x="6675923" y="6232743"/>
                  <a:pt x="6675923" y="6229211"/>
                  <a:pt x="6675923" y="6225680"/>
                </a:cubicBezTo>
                <a:cubicBezTo>
                  <a:pt x="6675923" y="6225680"/>
                  <a:pt x="6675923" y="6225680"/>
                  <a:pt x="6686403" y="6123264"/>
                </a:cubicBezTo>
                <a:cubicBezTo>
                  <a:pt x="6686403" y="6119732"/>
                  <a:pt x="6686403" y="6116200"/>
                  <a:pt x="6689896" y="6112668"/>
                </a:cubicBezTo>
                <a:close/>
                <a:moveTo>
                  <a:pt x="5812094" y="6073704"/>
                </a:moveTo>
                <a:lnTo>
                  <a:pt x="5853673" y="6073704"/>
                </a:lnTo>
                <a:cubicBezTo>
                  <a:pt x="5853673" y="6073704"/>
                  <a:pt x="5853673" y="6073704"/>
                  <a:pt x="5853673" y="6116314"/>
                </a:cubicBezTo>
                <a:cubicBezTo>
                  <a:pt x="5853673" y="6116314"/>
                  <a:pt x="5825954" y="6123416"/>
                  <a:pt x="5805164" y="6123416"/>
                </a:cubicBezTo>
                <a:cubicBezTo>
                  <a:pt x="5787839" y="6123416"/>
                  <a:pt x="5787839" y="6109213"/>
                  <a:pt x="5787839" y="6098560"/>
                </a:cubicBezTo>
                <a:cubicBezTo>
                  <a:pt x="5787839" y="6084357"/>
                  <a:pt x="5794769" y="6077255"/>
                  <a:pt x="5812094" y="6073704"/>
                </a:cubicBezTo>
                <a:close/>
                <a:moveTo>
                  <a:pt x="5496290" y="6003839"/>
                </a:moveTo>
                <a:cubicBezTo>
                  <a:pt x="5527527" y="6003839"/>
                  <a:pt x="5537940" y="6017907"/>
                  <a:pt x="5537940" y="6060111"/>
                </a:cubicBezTo>
                <a:cubicBezTo>
                  <a:pt x="5537940" y="6098796"/>
                  <a:pt x="5530998" y="6123415"/>
                  <a:pt x="5496290" y="6123415"/>
                </a:cubicBezTo>
                <a:cubicBezTo>
                  <a:pt x="5461581" y="6123415"/>
                  <a:pt x="5454640" y="6102314"/>
                  <a:pt x="5454640" y="6060111"/>
                </a:cubicBezTo>
                <a:cubicBezTo>
                  <a:pt x="5454640" y="6017907"/>
                  <a:pt x="5465052" y="6003839"/>
                  <a:pt x="5496290" y="6003839"/>
                </a:cubicBezTo>
                <a:close/>
                <a:moveTo>
                  <a:pt x="6640816" y="5999810"/>
                </a:moveTo>
                <a:cubicBezTo>
                  <a:pt x="6640816" y="5999810"/>
                  <a:pt x="6640816" y="5999810"/>
                  <a:pt x="6661845" y="5999810"/>
                </a:cubicBezTo>
                <a:cubicBezTo>
                  <a:pt x="6661845" y="5999810"/>
                  <a:pt x="6661845" y="6006903"/>
                  <a:pt x="6661845" y="6010450"/>
                </a:cubicBezTo>
                <a:cubicBezTo>
                  <a:pt x="6679370" y="6013997"/>
                  <a:pt x="6693389" y="6031732"/>
                  <a:pt x="6693389" y="6049467"/>
                </a:cubicBezTo>
                <a:cubicBezTo>
                  <a:pt x="6693389" y="6070749"/>
                  <a:pt x="6672360" y="6088484"/>
                  <a:pt x="6651330" y="6088484"/>
                </a:cubicBezTo>
                <a:cubicBezTo>
                  <a:pt x="6630302" y="6088484"/>
                  <a:pt x="6612777" y="6070749"/>
                  <a:pt x="6612777" y="6049467"/>
                </a:cubicBezTo>
                <a:cubicBezTo>
                  <a:pt x="6612777" y="6031732"/>
                  <a:pt x="6623291" y="6013997"/>
                  <a:pt x="6640816" y="6010450"/>
                </a:cubicBezTo>
                <a:cubicBezTo>
                  <a:pt x="6640816" y="6010450"/>
                  <a:pt x="6640816" y="5999810"/>
                  <a:pt x="6640816" y="5999810"/>
                </a:cubicBezTo>
                <a:close/>
                <a:moveTo>
                  <a:pt x="6651068" y="5989061"/>
                </a:moveTo>
                <a:cubicBezTo>
                  <a:pt x="6618048" y="5989061"/>
                  <a:pt x="6591280" y="6016130"/>
                  <a:pt x="6591280" y="6049521"/>
                </a:cubicBezTo>
                <a:cubicBezTo>
                  <a:pt x="6591280" y="6082912"/>
                  <a:pt x="6618048" y="6109981"/>
                  <a:pt x="6651068" y="6109981"/>
                </a:cubicBezTo>
                <a:cubicBezTo>
                  <a:pt x="6684088" y="6109981"/>
                  <a:pt x="6710856" y="6082912"/>
                  <a:pt x="6710856" y="6049521"/>
                </a:cubicBezTo>
                <a:cubicBezTo>
                  <a:pt x="6710856" y="6016130"/>
                  <a:pt x="6684088" y="5989061"/>
                  <a:pt x="6651068" y="5989061"/>
                </a:cubicBezTo>
                <a:close/>
                <a:moveTo>
                  <a:pt x="6651068" y="5982344"/>
                </a:moveTo>
                <a:cubicBezTo>
                  <a:pt x="6687799" y="5982344"/>
                  <a:pt x="6717574" y="6012420"/>
                  <a:pt x="6717574" y="6049521"/>
                </a:cubicBezTo>
                <a:cubicBezTo>
                  <a:pt x="6717574" y="6086623"/>
                  <a:pt x="6687799" y="6116699"/>
                  <a:pt x="6651068" y="6116699"/>
                </a:cubicBezTo>
                <a:cubicBezTo>
                  <a:pt x="6614337" y="6116699"/>
                  <a:pt x="6584562" y="6086623"/>
                  <a:pt x="6584562" y="6049521"/>
                </a:cubicBezTo>
                <a:cubicBezTo>
                  <a:pt x="6584562" y="6012420"/>
                  <a:pt x="6614337" y="5982344"/>
                  <a:pt x="6651068" y="5982344"/>
                </a:cubicBezTo>
                <a:close/>
                <a:moveTo>
                  <a:pt x="6826360" y="5979657"/>
                </a:moveTo>
                <a:cubicBezTo>
                  <a:pt x="6829861" y="5979657"/>
                  <a:pt x="6829861" y="5983183"/>
                  <a:pt x="6829861" y="5986710"/>
                </a:cubicBezTo>
                <a:cubicBezTo>
                  <a:pt x="6843866" y="6029032"/>
                  <a:pt x="6843866" y="6067827"/>
                  <a:pt x="6829861" y="6110149"/>
                </a:cubicBezTo>
                <a:cubicBezTo>
                  <a:pt x="6829861" y="6117203"/>
                  <a:pt x="6829861" y="6117203"/>
                  <a:pt x="6826360" y="6117203"/>
                </a:cubicBezTo>
                <a:cubicBezTo>
                  <a:pt x="6822858" y="6120730"/>
                  <a:pt x="6819357" y="6117203"/>
                  <a:pt x="6819357" y="6117203"/>
                </a:cubicBezTo>
                <a:lnTo>
                  <a:pt x="6731823" y="6057247"/>
                </a:lnTo>
                <a:cubicBezTo>
                  <a:pt x="6728322" y="6053720"/>
                  <a:pt x="6728322" y="6050193"/>
                  <a:pt x="6728322" y="6050193"/>
                </a:cubicBezTo>
                <a:cubicBezTo>
                  <a:pt x="6728322" y="6046667"/>
                  <a:pt x="6728322" y="6043140"/>
                  <a:pt x="6731823" y="6039612"/>
                </a:cubicBezTo>
                <a:cubicBezTo>
                  <a:pt x="6731823" y="6039612"/>
                  <a:pt x="6731823" y="6039612"/>
                  <a:pt x="6815856" y="5983183"/>
                </a:cubicBezTo>
                <a:cubicBezTo>
                  <a:pt x="6822858" y="5979657"/>
                  <a:pt x="6826360" y="5979657"/>
                  <a:pt x="6826360" y="5979657"/>
                </a:cubicBezTo>
                <a:close/>
                <a:moveTo>
                  <a:pt x="6475776" y="5979657"/>
                </a:moveTo>
                <a:cubicBezTo>
                  <a:pt x="6479277" y="5979657"/>
                  <a:pt x="6482778" y="5979657"/>
                  <a:pt x="6482778" y="5983183"/>
                </a:cubicBezTo>
                <a:lnTo>
                  <a:pt x="6570312" y="6039612"/>
                </a:lnTo>
                <a:cubicBezTo>
                  <a:pt x="6573813" y="6043140"/>
                  <a:pt x="6573813" y="6046667"/>
                  <a:pt x="6573813" y="6050193"/>
                </a:cubicBezTo>
                <a:cubicBezTo>
                  <a:pt x="6573813" y="6053720"/>
                  <a:pt x="6573813" y="6057247"/>
                  <a:pt x="6570312" y="6057247"/>
                </a:cubicBezTo>
                <a:cubicBezTo>
                  <a:pt x="6570312" y="6057247"/>
                  <a:pt x="6570312" y="6057247"/>
                  <a:pt x="6482778" y="6117203"/>
                </a:cubicBezTo>
                <a:cubicBezTo>
                  <a:pt x="6479277" y="6117203"/>
                  <a:pt x="6475776" y="6120730"/>
                  <a:pt x="6475776" y="6117203"/>
                </a:cubicBezTo>
                <a:cubicBezTo>
                  <a:pt x="6472274" y="6117203"/>
                  <a:pt x="6472274" y="6113676"/>
                  <a:pt x="6468772" y="6113676"/>
                </a:cubicBezTo>
                <a:cubicBezTo>
                  <a:pt x="6458269" y="6067827"/>
                  <a:pt x="6458269" y="6029032"/>
                  <a:pt x="6468772" y="5986710"/>
                </a:cubicBezTo>
                <a:cubicBezTo>
                  <a:pt x="6472274" y="5983183"/>
                  <a:pt x="6472274" y="5979657"/>
                  <a:pt x="6475776" y="5979657"/>
                </a:cubicBezTo>
                <a:close/>
                <a:moveTo>
                  <a:pt x="6072127" y="5968908"/>
                </a:moveTo>
                <a:cubicBezTo>
                  <a:pt x="6072127" y="5972434"/>
                  <a:pt x="6068640" y="5972434"/>
                  <a:pt x="6072127" y="5975961"/>
                </a:cubicBezTo>
                <a:cubicBezTo>
                  <a:pt x="6113977" y="6138195"/>
                  <a:pt x="6113977" y="6138195"/>
                  <a:pt x="6113977" y="6138195"/>
                </a:cubicBezTo>
                <a:cubicBezTo>
                  <a:pt x="6113977" y="6145249"/>
                  <a:pt x="6120952" y="6159356"/>
                  <a:pt x="6134902" y="6159356"/>
                </a:cubicBezTo>
                <a:cubicBezTo>
                  <a:pt x="6145365" y="6159356"/>
                  <a:pt x="6145365" y="6159356"/>
                  <a:pt x="6145365" y="6159356"/>
                </a:cubicBezTo>
                <a:cubicBezTo>
                  <a:pt x="6141877" y="6162883"/>
                  <a:pt x="6141877" y="6162883"/>
                  <a:pt x="6141877" y="6166409"/>
                </a:cubicBezTo>
                <a:cubicBezTo>
                  <a:pt x="6138390" y="6176989"/>
                  <a:pt x="6134902" y="6187570"/>
                  <a:pt x="6113977" y="6187570"/>
                </a:cubicBezTo>
                <a:cubicBezTo>
                  <a:pt x="6079102" y="6184044"/>
                  <a:pt x="6079102" y="6184044"/>
                  <a:pt x="6079102" y="6184044"/>
                </a:cubicBezTo>
                <a:cubicBezTo>
                  <a:pt x="6079102" y="6184044"/>
                  <a:pt x="6075615" y="6184044"/>
                  <a:pt x="6075615" y="6187570"/>
                </a:cubicBezTo>
                <a:cubicBezTo>
                  <a:pt x="6072127" y="6187570"/>
                  <a:pt x="6072127" y="6191097"/>
                  <a:pt x="6072127" y="6191097"/>
                </a:cubicBezTo>
                <a:cubicBezTo>
                  <a:pt x="6072127" y="6212258"/>
                  <a:pt x="6072127" y="6212258"/>
                  <a:pt x="6072127" y="6212258"/>
                </a:cubicBezTo>
                <a:cubicBezTo>
                  <a:pt x="6072127" y="6215785"/>
                  <a:pt x="6075615" y="6215785"/>
                  <a:pt x="6079102" y="6219312"/>
                </a:cubicBezTo>
                <a:cubicBezTo>
                  <a:pt x="6089566" y="6219312"/>
                  <a:pt x="6110490" y="6222838"/>
                  <a:pt x="6124440" y="6222838"/>
                </a:cubicBezTo>
                <a:cubicBezTo>
                  <a:pt x="6127927" y="6222838"/>
                  <a:pt x="6127927" y="6222838"/>
                  <a:pt x="6127927" y="6222838"/>
                </a:cubicBezTo>
                <a:cubicBezTo>
                  <a:pt x="6155827" y="6222838"/>
                  <a:pt x="6173264" y="6205204"/>
                  <a:pt x="6183727" y="6169936"/>
                </a:cubicBezTo>
                <a:cubicBezTo>
                  <a:pt x="6194190" y="6131141"/>
                  <a:pt x="6208140" y="6078239"/>
                  <a:pt x="6215114" y="6039444"/>
                </a:cubicBezTo>
                <a:cubicBezTo>
                  <a:pt x="6222090" y="6021810"/>
                  <a:pt x="6225577" y="6007702"/>
                  <a:pt x="6229064" y="5997122"/>
                </a:cubicBezTo>
                <a:cubicBezTo>
                  <a:pt x="6232552" y="5975961"/>
                  <a:pt x="6232552" y="5975961"/>
                  <a:pt x="6232552" y="5975961"/>
                </a:cubicBezTo>
                <a:cubicBezTo>
                  <a:pt x="6232552" y="5972434"/>
                  <a:pt x="6232552" y="5972434"/>
                  <a:pt x="6232552" y="5968908"/>
                </a:cubicBezTo>
                <a:cubicBezTo>
                  <a:pt x="6229064" y="5968908"/>
                  <a:pt x="6229064" y="5968908"/>
                  <a:pt x="6225577" y="5968908"/>
                </a:cubicBezTo>
                <a:cubicBezTo>
                  <a:pt x="6197677" y="5968908"/>
                  <a:pt x="6197677" y="5968908"/>
                  <a:pt x="6197677" y="5968908"/>
                </a:cubicBezTo>
                <a:cubicBezTo>
                  <a:pt x="6194190" y="5968908"/>
                  <a:pt x="6190702" y="5968908"/>
                  <a:pt x="6190702" y="5972434"/>
                </a:cubicBezTo>
                <a:cubicBezTo>
                  <a:pt x="6152340" y="6117034"/>
                  <a:pt x="6152340" y="6117034"/>
                  <a:pt x="6152340" y="6117034"/>
                </a:cubicBezTo>
                <a:cubicBezTo>
                  <a:pt x="6148852" y="6117034"/>
                  <a:pt x="6148852" y="6117034"/>
                  <a:pt x="6148852" y="6117034"/>
                </a:cubicBezTo>
                <a:cubicBezTo>
                  <a:pt x="6113977" y="5972434"/>
                  <a:pt x="6113977" y="5972434"/>
                  <a:pt x="6113977" y="5972434"/>
                </a:cubicBezTo>
                <a:cubicBezTo>
                  <a:pt x="6110490" y="5968908"/>
                  <a:pt x="6110490" y="5968908"/>
                  <a:pt x="6107002" y="5968908"/>
                </a:cubicBezTo>
                <a:cubicBezTo>
                  <a:pt x="6079102" y="5968908"/>
                  <a:pt x="6079102" y="5968908"/>
                  <a:pt x="6079102" y="5968908"/>
                </a:cubicBezTo>
                <a:cubicBezTo>
                  <a:pt x="6075615" y="5968908"/>
                  <a:pt x="6072127" y="5968908"/>
                  <a:pt x="6072127" y="5968908"/>
                </a:cubicBezTo>
                <a:close/>
                <a:moveTo>
                  <a:pt x="6040101" y="5964877"/>
                </a:moveTo>
                <a:cubicBezTo>
                  <a:pt x="6018975" y="5964877"/>
                  <a:pt x="6001370" y="5978948"/>
                  <a:pt x="5987285" y="5985983"/>
                </a:cubicBezTo>
                <a:cubicBezTo>
                  <a:pt x="5987285" y="5975430"/>
                  <a:pt x="5987285" y="5975430"/>
                  <a:pt x="5987285" y="5975430"/>
                </a:cubicBezTo>
                <a:cubicBezTo>
                  <a:pt x="5987285" y="5968395"/>
                  <a:pt x="5983765" y="5968395"/>
                  <a:pt x="5980244" y="5968395"/>
                </a:cubicBezTo>
                <a:cubicBezTo>
                  <a:pt x="5952076" y="5968395"/>
                  <a:pt x="5952076" y="5968395"/>
                  <a:pt x="5952076" y="5968395"/>
                </a:cubicBezTo>
                <a:cubicBezTo>
                  <a:pt x="5948554" y="5968395"/>
                  <a:pt x="5945033" y="5968395"/>
                  <a:pt x="5945033" y="5975430"/>
                </a:cubicBezTo>
                <a:cubicBezTo>
                  <a:pt x="5945033" y="6151313"/>
                  <a:pt x="5945033" y="6151313"/>
                  <a:pt x="5945033" y="6151313"/>
                </a:cubicBezTo>
                <a:cubicBezTo>
                  <a:pt x="5945033" y="6154831"/>
                  <a:pt x="5948554" y="6158348"/>
                  <a:pt x="5952076" y="6158348"/>
                </a:cubicBezTo>
                <a:cubicBezTo>
                  <a:pt x="5980244" y="6158348"/>
                  <a:pt x="5980244" y="6158348"/>
                  <a:pt x="5980244" y="6158348"/>
                </a:cubicBezTo>
                <a:cubicBezTo>
                  <a:pt x="5983765" y="6158348"/>
                  <a:pt x="5987285" y="6154831"/>
                  <a:pt x="5987285" y="6151313"/>
                </a:cubicBezTo>
                <a:cubicBezTo>
                  <a:pt x="5987285" y="6028195"/>
                  <a:pt x="5987285" y="6028195"/>
                  <a:pt x="5987285" y="6028195"/>
                </a:cubicBezTo>
                <a:cubicBezTo>
                  <a:pt x="5994328" y="6024677"/>
                  <a:pt x="6015454" y="6007089"/>
                  <a:pt x="6040101" y="6007089"/>
                </a:cubicBezTo>
                <a:cubicBezTo>
                  <a:pt x="6043622" y="6003571"/>
                  <a:pt x="6047143" y="6003571"/>
                  <a:pt x="6047143" y="6000054"/>
                </a:cubicBezTo>
                <a:cubicBezTo>
                  <a:pt x="6047143" y="5971913"/>
                  <a:pt x="6047143" y="5971913"/>
                  <a:pt x="6047143" y="5971913"/>
                </a:cubicBezTo>
                <a:cubicBezTo>
                  <a:pt x="6047143" y="5971913"/>
                  <a:pt x="6047143" y="5968395"/>
                  <a:pt x="6043622" y="5968395"/>
                </a:cubicBezTo>
                <a:cubicBezTo>
                  <a:pt x="6043622" y="5964877"/>
                  <a:pt x="6040101" y="5964877"/>
                  <a:pt x="6040101" y="5964877"/>
                </a:cubicBezTo>
                <a:close/>
                <a:moveTo>
                  <a:pt x="5833459" y="5960846"/>
                </a:moveTo>
                <a:cubicBezTo>
                  <a:pt x="5812389" y="5960846"/>
                  <a:pt x="5777274" y="5967917"/>
                  <a:pt x="5763228" y="5967917"/>
                </a:cubicBezTo>
                <a:cubicBezTo>
                  <a:pt x="5759716" y="5967917"/>
                  <a:pt x="5756205" y="5971453"/>
                  <a:pt x="5756205" y="5974989"/>
                </a:cubicBezTo>
                <a:cubicBezTo>
                  <a:pt x="5756205" y="5974989"/>
                  <a:pt x="5756205" y="5974989"/>
                  <a:pt x="5756205" y="5999738"/>
                </a:cubicBezTo>
                <a:cubicBezTo>
                  <a:pt x="5756205" y="6003274"/>
                  <a:pt x="5756205" y="6003274"/>
                  <a:pt x="5759716" y="6006810"/>
                </a:cubicBezTo>
                <a:cubicBezTo>
                  <a:pt x="5759716" y="6006810"/>
                  <a:pt x="5763228" y="6006810"/>
                  <a:pt x="5763228" y="6006810"/>
                </a:cubicBezTo>
                <a:cubicBezTo>
                  <a:pt x="5780786" y="6006810"/>
                  <a:pt x="5808878" y="6003274"/>
                  <a:pt x="5829947" y="6003274"/>
                </a:cubicBezTo>
                <a:cubicBezTo>
                  <a:pt x="5843994" y="6003274"/>
                  <a:pt x="5854528" y="6013881"/>
                  <a:pt x="5854528" y="6028024"/>
                </a:cubicBezTo>
                <a:cubicBezTo>
                  <a:pt x="5854528" y="6028024"/>
                  <a:pt x="5854528" y="6028024"/>
                  <a:pt x="5854528" y="6038631"/>
                </a:cubicBezTo>
                <a:cubicBezTo>
                  <a:pt x="5854528" y="6038631"/>
                  <a:pt x="5854528" y="6038631"/>
                  <a:pt x="5805366" y="6042167"/>
                </a:cubicBezTo>
                <a:cubicBezTo>
                  <a:pt x="5763228" y="6045702"/>
                  <a:pt x="5742158" y="6063380"/>
                  <a:pt x="5742158" y="6102272"/>
                </a:cubicBezTo>
                <a:cubicBezTo>
                  <a:pt x="5742158" y="6141164"/>
                  <a:pt x="5763228" y="6162378"/>
                  <a:pt x="5798344" y="6162378"/>
                </a:cubicBezTo>
                <a:cubicBezTo>
                  <a:pt x="5826436" y="6162378"/>
                  <a:pt x="5861552" y="6148235"/>
                  <a:pt x="5861552" y="6148235"/>
                </a:cubicBezTo>
                <a:cubicBezTo>
                  <a:pt x="5868574" y="6155307"/>
                  <a:pt x="5875597" y="6158842"/>
                  <a:pt x="5889644" y="6162378"/>
                </a:cubicBezTo>
                <a:cubicBezTo>
                  <a:pt x="5893155" y="6162378"/>
                  <a:pt x="5893155" y="6162378"/>
                  <a:pt x="5896667" y="6158842"/>
                </a:cubicBezTo>
                <a:cubicBezTo>
                  <a:pt x="5896667" y="6158842"/>
                  <a:pt x="5896667" y="6155307"/>
                  <a:pt x="5896667" y="6155307"/>
                </a:cubicBezTo>
                <a:cubicBezTo>
                  <a:pt x="5896667" y="6155307"/>
                  <a:pt x="5896667" y="6155307"/>
                  <a:pt x="5896667" y="6028024"/>
                </a:cubicBezTo>
                <a:cubicBezTo>
                  <a:pt x="5896667" y="5982060"/>
                  <a:pt x="5875597" y="5960846"/>
                  <a:pt x="5833459" y="5960846"/>
                </a:cubicBezTo>
                <a:close/>
                <a:moveTo>
                  <a:pt x="5497633" y="5960845"/>
                </a:moveTo>
                <a:cubicBezTo>
                  <a:pt x="5450145" y="5960845"/>
                  <a:pt x="5411646" y="6005960"/>
                  <a:pt x="5411646" y="6061612"/>
                </a:cubicBezTo>
                <a:cubicBezTo>
                  <a:pt x="5411646" y="6117264"/>
                  <a:pt x="5450145" y="6162378"/>
                  <a:pt x="5497633" y="6162378"/>
                </a:cubicBezTo>
                <a:cubicBezTo>
                  <a:pt x="5545122" y="6162378"/>
                  <a:pt x="5583620" y="6117264"/>
                  <a:pt x="5583620" y="6061612"/>
                </a:cubicBezTo>
                <a:cubicBezTo>
                  <a:pt x="5583620" y="6005960"/>
                  <a:pt x="5545122" y="5960845"/>
                  <a:pt x="5497633" y="5960845"/>
                </a:cubicBezTo>
                <a:close/>
                <a:moveTo>
                  <a:pt x="5243703" y="5936662"/>
                </a:moveTo>
                <a:cubicBezTo>
                  <a:pt x="5250670" y="5936662"/>
                  <a:pt x="5257636" y="5936662"/>
                  <a:pt x="5275052" y="5936662"/>
                </a:cubicBezTo>
                <a:cubicBezTo>
                  <a:pt x="5275052" y="5936662"/>
                  <a:pt x="5275052" y="5936662"/>
                  <a:pt x="5292468" y="5936662"/>
                </a:cubicBezTo>
                <a:cubicBezTo>
                  <a:pt x="5323818" y="5936662"/>
                  <a:pt x="5337751" y="5957915"/>
                  <a:pt x="5337751" y="5975626"/>
                </a:cubicBezTo>
                <a:cubicBezTo>
                  <a:pt x="5337751" y="6000420"/>
                  <a:pt x="5320334" y="6014588"/>
                  <a:pt x="5288986" y="6014588"/>
                </a:cubicBezTo>
                <a:cubicBezTo>
                  <a:pt x="5268085" y="6014588"/>
                  <a:pt x="5250670" y="6014588"/>
                  <a:pt x="5243703" y="6014588"/>
                </a:cubicBezTo>
                <a:cubicBezTo>
                  <a:pt x="5243703" y="6014588"/>
                  <a:pt x="5243703" y="6014588"/>
                  <a:pt x="5243703" y="5936662"/>
                </a:cubicBezTo>
                <a:close/>
                <a:moveTo>
                  <a:pt x="5660874" y="5923227"/>
                </a:moveTo>
                <a:cubicBezTo>
                  <a:pt x="5660874" y="5923227"/>
                  <a:pt x="5660874" y="5923227"/>
                  <a:pt x="5629222" y="5930261"/>
                </a:cubicBezTo>
                <a:cubicBezTo>
                  <a:pt x="5625705" y="5930261"/>
                  <a:pt x="5625705" y="5933778"/>
                  <a:pt x="5625705" y="5937295"/>
                </a:cubicBezTo>
                <a:cubicBezTo>
                  <a:pt x="5625705" y="5937295"/>
                  <a:pt x="5625705" y="5937295"/>
                  <a:pt x="5625705" y="5968947"/>
                </a:cubicBezTo>
                <a:cubicBezTo>
                  <a:pt x="5625705" y="5968947"/>
                  <a:pt x="5625705" y="5968947"/>
                  <a:pt x="5608120" y="5968947"/>
                </a:cubicBezTo>
                <a:cubicBezTo>
                  <a:pt x="5604603" y="5968947"/>
                  <a:pt x="5601086" y="5968947"/>
                  <a:pt x="5601086" y="5975981"/>
                </a:cubicBezTo>
                <a:cubicBezTo>
                  <a:pt x="5601086" y="5975981"/>
                  <a:pt x="5601086" y="5975981"/>
                  <a:pt x="5601086" y="6000599"/>
                </a:cubicBezTo>
                <a:cubicBezTo>
                  <a:pt x="5601086" y="6004117"/>
                  <a:pt x="5604603" y="6007633"/>
                  <a:pt x="5608120" y="6007633"/>
                </a:cubicBezTo>
                <a:cubicBezTo>
                  <a:pt x="5608120" y="6007633"/>
                  <a:pt x="5608120" y="6007633"/>
                  <a:pt x="5625705" y="6007633"/>
                </a:cubicBezTo>
                <a:cubicBezTo>
                  <a:pt x="5625705" y="6007633"/>
                  <a:pt x="5625705" y="6007633"/>
                  <a:pt x="5625705" y="6092040"/>
                </a:cubicBezTo>
                <a:cubicBezTo>
                  <a:pt x="5625705" y="6144793"/>
                  <a:pt x="5639772" y="6162378"/>
                  <a:pt x="5681975" y="6162378"/>
                </a:cubicBezTo>
                <a:cubicBezTo>
                  <a:pt x="5692527" y="6162378"/>
                  <a:pt x="5703077" y="6158862"/>
                  <a:pt x="5713628" y="6158862"/>
                </a:cubicBezTo>
                <a:cubicBezTo>
                  <a:pt x="5717145" y="6158862"/>
                  <a:pt x="5720662" y="6155345"/>
                  <a:pt x="5720662" y="6151827"/>
                </a:cubicBezTo>
                <a:cubicBezTo>
                  <a:pt x="5720662" y="6151827"/>
                  <a:pt x="5720662" y="6151827"/>
                  <a:pt x="5720662" y="6127209"/>
                </a:cubicBezTo>
                <a:cubicBezTo>
                  <a:pt x="5720662" y="6123692"/>
                  <a:pt x="5717145" y="6120175"/>
                  <a:pt x="5713628" y="6120175"/>
                </a:cubicBezTo>
                <a:cubicBezTo>
                  <a:pt x="5706595" y="6120175"/>
                  <a:pt x="5696043" y="6120175"/>
                  <a:pt x="5689009" y="6120175"/>
                </a:cubicBezTo>
                <a:cubicBezTo>
                  <a:pt x="5667908" y="6120175"/>
                  <a:pt x="5667908" y="6113141"/>
                  <a:pt x="5667908" y="6085006"/>
                </a:cubicBezTo>
                <a:cubicBezTo>
                  <a:pt x="5667908" y="6085006"/>
                  <a:pt x="5667908" y="6085006"/>
                  <a:pt x="5667908" y="6007633"/>
                </a:cubicBezTo>
                <a:cubicBezTo>
                  <a:pt x="5667908" y="6007633"/>
                  <a:pt x="5667908" y="6007633"/>
                  <a:pt x="5713628" y="6007633"/>
                </a:cubicBezTo>
                <a:cubicBezTo>
                  <a:pt x="5717145" y="6007633"/>
                  <a:pt x="5720662" y="6004117"/>
                  <a:pt x="5720662" y="6000599"/>
                </a:cubicBezTo>
                <a:cubicBezTo>
                  <a:pt x="5720662" y="6000599"/>
                  <a:pt x="5720662" y="6000599"/>
                  <a:pt x="5720662" y="5975981"/>
                </a:cubicBezTo>
                <a:cubicBezTo>
                  <a:pt x="5720662" y="5968947"/>
                  <a:pt x="5717145" y="5968947"/>
                  <a:pt x="5713628" y="5968947"/>
                </a:cubicBezTo>
                <a:cubicBezTo>
                  <a:pt x="5713628" y="5968947"/>
                  <a:pt x="5713628" y="5968947"/>
                  <a:pt x="5667908" y="5968947"/>
                </a:cubicBezTo>
                <a:cubicBezTo>
                  <a:pt x="5667908" y="5968947"/>
                  <a:pt x="5667908" y="5968947"/>
                  <a:pt x="5667908" y="5930261"/>
                </a:cubicBezTo>
                <a:cubicBezTo>
                  <a:pt x="5667908" y="5926744"/>
                  <a:pt x="5667908" y="5926744"/>
                  <a:pt x="5664391" y="5923227"/>
                </a:cubicBezTo>
                <a:cubicBezTo>
                  <a:pt x="5664391" y="5923227"/>
                  <a:pt x="5660874" y="5923227"/>
                  <a:pt x="5660874" y="5923227"/>
                </a:cubicBezTo>
                <a:close/>
                <a:moveTo>
                  <a:pt x="5285479" y="5895013"/>
                </a:moveTo>
                <a:cubicBezTo>
                  <a:pt x="5274985" y="5895013"/>
                  <a:pt x="5243501" y="5895013"/>
                  <a:pt x="5205019" y="5898524"/>
                </a:cubicBezTo>
                <a:cubicBezTo>
                  <a:pt x="5201521" y="5898524"/>
                  <a:pt x="5198022" y="5902035"/>
                  <a:pt x="5198022" y="5905546"/>
                </a:cubicBezTo>
                <a:cubicBezTo>
                  <a:pt x="5198022" y="5905546"/>
                  <a:pt x="5198022" y="5905546"/>
                  <a:pt x="5198022" y="6151326"/>
                </a:cubicBezTo>
                <a:cubicBezTo>
                  <a:pt x="5198022" y="6154837"/>
                  <a:pt x="5201521" y="6158348"/>
                  <a:pt x="5205019" y="6158348"/>
                </a:cubicBezTo>
                <a:cubicBezTo>
                  <a:pt x="5205019" y="6158348"/>
                  <a:pt x="5205019" y="6158348"/>
                  <a:pt x="5236504" y="6158348"/>
                </a:cubicBezTo>
                <a:cubicBezTo>
                  <a:pt x="5240002" y="6158348"/>
                  <a:pt x="5243501" y="6154837"/>
                  <a:pt x="5243501" y="6151326"/>
                </a:cubicBezTo>
                <a:cubicBezTo>
                  <a:pt x="5243501" y="6151326"/>
                  <a:pt x="5243501" y="6151326"/>
                  <a:pt x="5243501" y="6053014"/>
                </a:cubicBezTo>
                <a:cubicBezTo>
                  <a:pt x="5253995" y="6056525"/>
                  <a:pt x="5271486" y="6056525"/>
                  <a:pt x="5292476" y="6056525"/>
                </a:cubicBezTo>
                <a:cubicBezTo>
                  <a:pt x="5292476" y="6056525"/>
                  <a:pt x="5292476" y="6056525"/>
                  <a:pt x="5337954" y="6154837"/>
                </a:cubicBezTo>
                <a:cubicBezTo>
                  <a:pt x="5337954" y="6154837"/>
                  <a:pt x="5341452" y="6158348"/>
                  <a:pt x="5344951" y="6158348"/>
                </a:cubicBezTo>
                <a:cubicBezTo>
                  <a:pt x="5344951" y="6158348"/>
                  <a:pt x="5344951" y="6158348"/>
                  <a:pt x="5376435" y="6158348"/>
                </a:cubicBezTo>
                <a:cubicBezTo>
                  <a:pt x="5379934" y="6158348"/>
                  <a:pt x="5383431" y="6154837"/>
                  <a:pt x="5383431" y="6154837"/>
                </a:cubicBezTo>
                <a:cubicBezTo>
                  <a:pt x="5383431" y="6151326"/>
                  <a:pt x="5383431" y="6151326"/>
                  <a:pt x="5383431" y="6147815"/>
                </a:cubicBezTo>
                <a:lnTo>
                  <a:pt x="5337954" y="6042481"/>
                </a:lnTo>
                <a:cubicBezTo>
                  <a:pt x="5369438" y="6028436"/>
                  <a:pt x="5383431" y="6007369"/>
                  <a:pt x="5383431" y="5975769"/>
                </a:cubicBezTo>
                <a:cubicBezTo>
                  <a:pt x="5383431" y="5937146"/>
                  <a:pt x="5365940" y="5895013"/>
                  <a:pt x="5292476" y="5895013"/>
                </a:cubicBezTo>
                <a:cubicBezTo>
                  <a:pt x="5292476" y="5895013"/>
                  <a:pt x="5288978" y="5895013"/>
                  <a:pt x="5285479" y="5895013"/>
                </a:cubicBezTo>
                <a:close/>
                <a:moveTo>
                  <a:pt x="6840997" y="5864091"/>
                </a:moveTo>
                <a:cubicBezTo>
                  <a:pt x="6843176" y="5864532"/>
                  <a:pt x="6845791" y="5866295"/>
                  <a:pt x="6847534" y="5869822"/>
                </a:cubicBezTo>
                <a:cubicBezTo>
                  <a:pt x="6903309" y="5926252"/>
                  <a:pt x="6931196" y="6017949"/>
                  <a:pt x="6910281" y="6109646"/>
                </a:cubicBezTo>
                <a:cubicBezTo>
                  <a:pt x="6910281" y="6113173"/>
                  <a:pt x="6906795" y="6116699"/>
                  <a:pt x="6899823" y="6113173"/>
                </a:cubicBezTo>
                <a:cubicBezTo>
                  <a:pt x="6899823" y="6113173"/>
                  <a:pt x="6899823" y="6113173"/>
                  <a:pt x="6861478" y="6102592"/>
                </a:cubicBezTo>
                <a:cubicBezTo>
                  <a:pt x="6857992" y="6102592"/>
                  <a:pt x="6854506" y="6099065"/>
                  <a:pt x="6854506" y="6092012"/>
                </a:cubicBezTo>
                <a:cubicBezTo>
                  <a:pt x="6868450" y="6017949"/>
                  <a:pt x="6851020" y="5957992"/>
                  <a:pt x="6809188" y="5912144"/>
                </a:cubicBezTo>
                <a:cubicBezTo>
                  <a:pt x="6802216" y="5908618"/>
                  <a:pt x="6802216" y="5901563"/>
                  <a:pt x="6809188" y="5898037"/>
                </a:cubicBezTo>
                <a:cubicBezTo>
                  <a:pt x="6809188" y="5898037"/>
                  <a:pt x="6809188" y="5898037"/>
                  <a:pt x="6837075" y="5866295"/>
                </a:cubicBezTo>
                <a:cubicBezTo>
                  <a:pt x="6837075" y="5864532"/>
                  <a:pt x="6838819" y="5863650"/>
                  <a:pt x="6840997" y="5864091"/>
                </a:cubicBezTo>
                <a:close/>
                <a:moveTo>
                  <a:pt x="6460734" y="5864091"/>
                </a:moveTo>
                <a:cubicBezTo>
                  <a:pt x="6462935" y="5863650"/>
                  <a:pt x="6464696" y="5864532"/>
                  <a:pt x="6464696" y="5866295"/>
                </a:cubicBezTo>
                <a:cubicBezTo>
                  <a:pt x="6464696" y="5866295"/>
                  <a:pt x="6464696" y="5866295"/>
                  <a:pt x="6496396" y="5898037"/>
                </a:cubicBezTo>
                <a:cubicBezTo>
                  <a:pt x="6499919" y="5901563"/>
                  <a:pt x="6499919" y="5908618"/>
                  <a:pt x="6492874" y="5912144"/>
                </a:cubicBezTo>
                <a:cubicBezTo>
                  <a:pt x="6450607" y="5957992"/>
                  <a:pt x="6432995" y="6017949"/>
                  <a:pt x="6447085" y="6092012"/>
                </a:cubicBezTo>
                <a:cubicBezTo>
                  <a:pt x="6447085" y="6099065"/>
                  <a:pt x="6443563" y="6102592"/>
                  <a:pt x="6440040" y="6102592"/>
                </a:cubicBezTo>
                <a:cubicBezTo>
                  <a:pt x="6440040" y="6102592"/>
                  <a:pt x="6440040" y="6102592"/>
                  <a:pt x="6401295" y="6113173"/>
                </a:cubicBezTo>
                <a:cubicBezTo>
                  <a:pt x="6394251" y="6116699"/>
                  <a:pt x="6390728" y="6113173"/>
                  <a:pt x="6390728" y="6109646"/>
                </a:cubicBezTo>
                <a:cubicBezTo>
                  <a:pt x="6369595" y="6017949"/>
                  <a:pt x="6397773" y="5926252"/>
                  <a:pt x="6454129" y="5869822"/>
                </a:cubicBezTo>
                <a:cubicBezTo>
                  <a:pt x="6455890" y="5866295"/>
                  <a:pt x="6458533" y="5864532"/>
                  <a:pt x="6460734" y="5864091"/>
                </a:cubicBezTo>
                <a:close/>
                <a:moveTo>
                  <a:pt x="6679416" y="5858737"/>
                </a:moveTo>
                <a:cubicBezTo>
                  <a:pt x="6682909" y="5858737"/>
                  <a:pt x="6682909" y="5858737"/>
                  <a:pt x="6686403" y="5858737"/>
                </a:cubicBezTo>
                <a:cubicBezTo>
                  <a:pt x="6731814" y="5869333"/>
                  <a:pt x="6763254" y="5886990"/>
                  <a:pt x="6794693" y="5922306"/>
                </a:cubicBezTo>
                <a:cubicBezTo>
                  <a:pt x="6798186" y="5925838"/>
                  <a:pt x="6798186" y="5925838"/>
                  <a:pt x="6798186" y="5929370"/>
                </a:cubicBezTo>
                <a:cubicBezTo>
                  <a:pt x="6798186" y="5932901"/>
                  <a:pt x="6794693" y="5932901"/>
                  <a:pt x="6791199" y="5936433"/>
                </a:cubicBezTo>
                <a:cubicBezTo>
                  <a:pt x="6791199" y="5936433"/>
                  <a:pt x="6791199" y="5936433"/>
                  <a:pt x="6700376" y="5982344"/>
                </a:cubicBezTo>
                <a:cubicBezTo>
                  <a:pt x="6696882" y="5982344"/>
                  <a:pt x="6693389" y="5982344"/>
                  <a:pt x="6689896" y="5982344"/>
                </a:cubicBezTo>
                <a:cubicBezTo>
                  <a:pt x="6686403" y="5978812"/>
                  <a:pt x="6686403" y="5975280"/>
                  <a:pt x="6682909" y="5971749"/>
                </a:cubicBezTo>
                <a:cubicBezTo>
                  <a:pt x="6682909" y="5971749"/>
                  <a:pt x="6682909" y="5971749"/>
                  <a:pt x="6675923" y="5869333"/>
                </a:cubicBezTo>
                <a:cubicBezTo>
                  <a:pt x="6675923" y="5865801"/>
                  <a:pt x="6675923" y="5862269"/>
                  <a:pt x="6679416" y="5858737"/>
                </a:cubicBezTo>
                <a:close/>
                <a:moveTo>
                  <a:pt x="6615733" y="5858737"/>
                </a:moveTo>
                <a:cubicBezTo>
                  <a:pt x="6619226" y="5858737"/>
                  <a:pt x="6619226" y="5858737"/>
                  <a:pt x="6622719" y="5858737"/>
                </a:cubicBezTo>
                <a:cubicBezTo>
                  <a:pt x="6622719" y="5862269"/>
                  <a:pt x="6626212" y="5865801"/>
                  <a:pt x="6626212" y="5869333"/>
                </a:cubicBezTo>
                <a:cubicBezTo>
                  <a:pt x="6626212" y="5869333"/>
                  <a:pt x="6626212" y="5869333"/>
                  <a:pt x="6615733" y="5975280"/>
                </a:cubicBezTo>
                <a:cubicBezTo>
                  <a:pt x="6615733" y="5978812"/>
                  <a:pt x="6615733" y="5982344"/>
                  <a:pt x="6612239" y="5982344"/>
                </a:cubicBezTo>
                <a:cubicBezTo>
                  <a:pt x="6608746" y="5982344"/>
                  <a:pt x="6605253" y="5982344"/>
                  <a:pt x="6601760" y="5982344"/>
                </a:cubicBezTo>
                <a:cubicBezTo>
                  <a:pt x="6601760" y="5982344"/>
                  <a:pt x="6601760" y="5982344"/>
                  <a:pt x="6510935" y="5936433"/>
                </a:cubicBezTo>
                <a:cubicBezTo>
                  <a:pt x="6507443" y="5936433"/>
                  <a:pt x="6503949" y="5932901"/>
                  <a:pt x="6503949" y="5929370"/>
                </a:cubicBezTo>
                <a:cubicBezTo>
                  <a:pt x="6503949" y="5929370"/>
                  <a:pt x="6503949" y="5925838"/>
                  <a:pt x="6507443" y="5922306"/>
                </a:cubicBezTo>
                <a:cubicBezTo>
                  <a:pt x="6538881" y="5890522"/>
                  <a:pt x="6570321" y="5869333"/>
                  <a:pt x="6615733" y="5858737"/>
                </a:cubicBezTo>
                <a:close/>
                <a:moveTo>
                  <a:pt x="6534583" y="5823805"/>
                </a:moveTo>
                <a:cubicBezTo>
                  <a:pt x="6538076" y="5823805"/>
                  <a:pt x="6541569" y="5827500"/>
                  <a:pt x="6541569" y="5831195"/>
                </a:cubicBezTo>
                <a:cubicBezTo>
                  <a:pt x="6541569" y="5834890"/>
                  <a:pt x="6541569" y="5834890"/>
                  <a:pt x="6538076" y="5834890"/>
                </a:cubicBezTo>
                <a:cubicBezTo>
                  <a:pt x="6538076" y="5834890"/>
                  <a:pt x="6538076" y="5834890"/>
                  <a:pt x="6531089" y="5838585"/>
                </a:cubicBezTo>
                <a:cubicBezTo>
                  <a:pt x="6531089" y="5838585"/>
                  <a:pt x="6531089" y="5838585"/>
                  <a:pt x="6527596" y="5831195"/>
                </a:cubicBezTo>
                <a:cubicBezTo>
                  <a:pt x="6527596" y="5831195"/>
                  <a:pt x="6527596" y="5831195"/>
                  <a:pt x="6524103" y="5831195"/>
                </a:cubicBezTo>
                <a:cubicBezTo>
                  <a:pt x="6527596" y="5827500"/>
                  <a:pt x="6531089" y="5827500"/>
                  <a:pt x="6534583" y="5823805"/>
                </a:cubicBezTo>
                <a:close/>
                <a:moveTo>
                  <a:pt x="6531109" y="5816608"/>
                </a:moveTo>
                <a:cubicBezTo>
                  <a:pt x="6527557" y="5820158"/>
                  <a:pt x="6520456" y="5823710"/>
                  <a:pt x="6513354" y="5827260"/>
                </a:cubicBezTo>
                <a:cubicBezTo>
                  <a:pt x="6513354" y="5827260"/>
                  <a:pt x="6513354" y="5827260"/>
                  <a:pt x="6516905" y="5830811"/>
                </a:cubicBezTo>
                <a:lnTo>
                  <a:pt x="6534660" y="5862769"/>
                </a:lnTo>
                <a:cubicBezTo>
                  <a:pt x="6538210" y="5862769"/>
                  <a:pt x="6538210" y="5859217"/>
                  <a:pt x="6541761" y="5859217"/>
                </a:cubicBezTo>
                <a:cubicBezTo>
                  <a:pt x="6541761" y="5859217"/>
                  <a:pt x="6541761" y="5859217"/>
                  <a:pt x="6534660" y="5845014"/>
                </a:cubicBezTo>
                <a:cubicBezTo>
                  <a:pt x="6534660" y="5845014"/>
                  <a:pt x="6534660" y="5845014"/>
                  <a:pt x="6541761" y="5841464"/>
                </a:cubicBezTo>
                <a:cubicBezTo>
                  <a:pt x="6541761" y="5841464"/>
                  <a:pt x="6541761" y="5841464"/>
                  <a:pt x="6555964" y="5852116"/>
                </a:cubicBezTo>
                <a:cubicBezTo>
                  <a:pt x="6559516" y="5848565"/>
                  <a:pt x="6559516" y="5848565"/>
                  <a:pt x="6563066" y="5848565"/>
                </a:cubicBezTo>
                <a:cubicBezTo>
                  <a:pt x="6563066" y="5848565"/>
                  <a:pt x="6563066" y="5848565"/>
                  <a:pt x="6548863" y="5834362"/>
                </a:cubicBezTo>
                <a:cubicBezTo>
                  <a:pt x="6548863" y="5834362"/>
                  <a:pt x="6548863" y="5834362"/>
                  <a:pt x="6548863" y="5830811"/>
                </a:cubicBezTo>
                <a:cubicBezTo>
                  <a:pt x="6552413" y="5823710"/>
                  <a:pt x="6541761" y="5813057"/>
                  <a:pt x="6531109" y="5816608"/>
                </a:cubicBezTo>
                <a:close/>
                <a:moveTo>
                  <a:pt x="6752016" y="5810370"/>
                </a:moveTo>
                <a:cubicBezTo>
                  <a:pt x="6755559" y="5834554"/>
                  <a:pt x="6755559" y="5834554"/>
                  <a:pt x="6755559" y="5834554"/>
                </a:cubicBezTo>
                <a:cubicBezTo>
                  <a:pt x="6748474" y="5851828"/>
                  <a:pt x="6748474" y="5851828"/>
                  <a:pt x="6748474" y="5851828"/>
                </a:cubicBezTo>
                <a:lnTo>
                  <a:pt x="6755559" y="5858737"/>
                </a:lnTo>
                <a:cubicBezTo>
                  <a:pt x="6762643" y="5841463"/>
                  <a:pt x="6762643" y="5841463"/>
                  <a:pt x="6762643" y="5841463"/>
                </a:cubicBezTo>
                <a:cubicBezTo>
                  <a:pt x="6787438" y="5827644"/>
                  <a:pt x="6787438" y="5827644"/>
                  <a:pt x="6787438" y="5827644"/>
                </a:cubicBezTo>
                <a:cubicBezTo>
                  <a:pt x="6787438" y="5827644"/>
                  <a:pt x="6783896" y="5824189"/>
                  <a:pt x="6780354" y="5824189"/>
                </a:cubicBezTo>
                <a:cubicBezTo>
                  <a:pt x="6762643" y="5831099"/>
                  <a:pt x="6762643" y="5831099"/>
                  <a:pt x="6762643" y="5831099"/>
                </a:cubicBezTo>
                <a:cubicBezTo>
                  <a:pt x="6759101" y="5813824"/>
                  <a:pt x="6759101" y="5813824"/>
                  <a:pt x="6759101" y="5813824"/>
                </a:cubicBezTo>
                <a:cubicBezTo>
                  <a:pt x="6755559" y="5810370"/>
                  <a:pt x="6755559" y="5810370"/>
                  <a:pt x="6752016" y="5810370"/>
                </a:cubicBezTo>
                <a:close/>
                <a:moveTo>
                  <a:pt x="6717036" y="5806340"/>
                </a:moveTo>
                <a:cubicBezTo>
                  <a:pt x="6720529" y="5806340"/>
                  <a:pt x="6724022" y="5806340"/>
                  <a:pt x="6727516" y="5809699"/>
                </a:cubicBezTo>
                <a:cubicBezTo>
                  <a:pt x="6727516" y="5809699"/>
                  <a:pt x="6731009" y="5809699"/>
                  <a:pt x="6731009" y="5813058"/>
                </a:cubicBezTo>
                <a:cubicBezTo>
                  <a:pt x="6731009" y="5816416"/>
                  <a:pt x="6727516" y="5819775"/>
                  <a:pt x="6724022" y="5819775"/>
                </a:cubicBezTo>
                <a:cubicBezTo>
                  <a:pt x="6724022" y="5819775"/>
                  <a:pt x="6724022" y="5819775"/>
                  <a:pt x="6713542" y="5816416"/>
                </a:cubicBezTo>
                <a:lnTo>
                  <a:pt x="6713542" y="5813058"/>
                </a:lnTo>
                <a:cubicBezTo>
                  <a:pt x="6713542" y="5813058"/>
                  <a:pt x="6713542" y="5813058"/>
                  <a:pt x="6717036" y="5806340"/>
                </a:cubicBezTo>
                <a:close/>
                <a:moveTo>
                  <a:pt x="6583891" y="5805835"/>
                </a:moveTo>
                <a:cubicBezTo>
                  <a:pt x="6590945" y="5802308"/>
                  <a:pt x="6597998" y="5809363"/>
                  <a:pt x="6597998" y="5816416"/>
                </a:cubicBezTo>
                <a:cubicBezTo>
                  <a:pt x="6597998" y="5823470"/>
                  <a:pt x="6590945" y="5830523"/>
                  <a:pt x="6583891" y="5830523"/>
                </a:cubicBezTo>
                <a:cubicBezTo>
                  <a:pt x="6576837" y="5830523"/>
                  <a:pt x="6569783" y="5826997"/>
                  <a:pt x="6569783" y="5819943"/>
                </a:cubicBezTo>
                <a:cubicBezTo>
                  <a:pt x="6569783" y="5819943"/>
                  <a:pt x="6569783" y="5819943"/>
                  <a:pt x="6569783" y="5816416"/>
                </a:cubicBezTo>
                <a:cubicBezTo>
                  <a:pt x="6569783" y="5809363"/>
                  <a:pt x="6576837" y="5805835"/>
                  <a:pt x="6583891" y="5805835"/>
                </a:cubicBezTo>
                <a:close/>
                <a:moveTo>
                  <a:pt x="6671893" y="5799621"/>
                </a:moveTo>
                <a:cubicBezTo>
                  <a:pt x="6671893" y="5799621"/>
                  <a:pt x="6671893" y="5799621"/>
                  <a:pt x="6675251" y="5810101"/>
                </a:cubicBezTo>
                <a:cubicBezTo>
                  <a:pt x="6675251" y="5810101"/>
                  <a:pt x="6675251" y="5810101"/>
                  <a:pt x="6678610" y="5817088"/>
                </a:cubicBezTo>
                <a:cubicBezTo>
                  <a:pt x="6675251" y="5817088"/>
                  <a:pt x="6668534" y="5817088"/>
                  <a:pt x="6665174" y="5817088"/>
                </a:cubicBezTo>
                <a:lnTo>
                  <a:pt x="6668534" y="5810101"/>
                </a:lnTo>
                <a:cubicBezTo>
                  <a:pt x="6668534" y="5810101"/>
                  <a:pt x="6668534" y="5810101"/>
                  <a:pt x="6671893" y="5799621"/>
                </a:cubicBezTo>
                <a:close/>
                <a:moveTo>
                  <a:pt x="6580420" y="5799105"/>
                </a:moveTo>
                <a:cubicBezTo>
                  <a:pt x="6570007" y="5799105"/>
                  <a:pt x="6563065" y="5806133"/>
                  <a:pt x="6563065" y="5816675"/>
                </a:cubicBezTo>
                <a:cubicBezTo>
                  <a:pt x="6563065" y="5820188"/>
                  <a:pt x="6563065" y="5820188"/>
                  <a:pt x="6563065" y="5820188"/>
                </a:cubicBezTo>
                <a:cubicBezTo>
                  <a:pt x="6563065" y="5830730"/>
                  <a:pt x="6573477" y="5841272"/>
                  <a:pt x="6583891" y="5837758"/>
                </a:cubicBezTo>
                <a:cubicBezTo>
                  <a:pt x="6597774" y="5837758"/>
                  <a:pt x="6604715" y="5830730"/>
                  <a:pt x="6604715" y="5816675"/>
                </a:cubicBezTo>
                <a:cubicBezTo>
                  <a:pt x="6604715" y="5806133"/>
                  <a:pt x="6594303" y="5795591"/>
                  <a:pt x="6580420" y="5799105"/>
                </a:cubicBezTo>
                <a:close/>
                <a:moveTo>
                  <a:pt x="6710733" y="5795591"/>
                </a:moveTo>
                <a:cubicBezTo>
                  <a:pt x="6710733" y="5795591"/>
                  <a:pt x="6710733" y="5795591"/>
                  <a:pt x="6707191" y="5813345"/>
                </a:cubicBezTo>
                <a:cubicBezTo>
                  <a:pt x="6707191" y="5813345"/>
                  <a:pt x="6707191" y="5813345"/>
                  <a:pt x="6700107" y="5834650"/>
                </a:cubicBezTo>
                <a:cubicBezTo>
                  <a:pt x="6703649" y="5838201"/>
                  <a:pt x="6707191" y="5838201"/>
                  <a:pt x="6710733" y="5838201"/>
                </a:cubicBezTo>
                <a:lnTo>
                  <a:pt x="6714275" y="5823998"/>
                </a:lnTo>
                <a:cubicBezTo>
                  <a:pt x="6714275" y="5823998"/>
                  <a:pt x="6714275" y="5823998"/>
                  <a:pt x="6721360" y="5823998"/>
                </a:cubicBezTo>
                <a:cubicBezTo>
                  <a:pt x="6721360" y="5823998"/>
                  <a:pt x="6721360" y="5823998"/>
                  <a:pt x="6724902" y="5841752"/>
                </a:cubicBezTo>
                <a:cubicBezTo>
                  <a:pt x="6728443" y="5845303"/>
                  <a:pt x="6728443" y="5845303"/>
                  <a:pt x="6731986" y="5845303"/>
                </a:cubicBezTo>
                <a:cubicBezTo>
                  <a:pt x="6731986" y="5845303"/>
                  <a:pt x="6731986" y="5845303"/>
                  <a:pt x="6728443" y="5827549"/>
                </a:cubicBezTo>
                <a:cubicBezTo>
                  <a:pt x="6735528" y="5823998"/>
                  <a:pt x="6739070" y="5816896"/>
                  <a:pt x="6739070" y="5813345"/>
                </a:cubicBezTo>
                <a:cubicBezTo>
                  <a:pt x="6739070" y="5806244"/>
                  <a:pt x="6735528" y="5802693"/>
                  <a:pt x="6731986" y="5802693"/>
                </a:cubicBezTo>
                <a:cubicBezTo>
                  <a:pt x="6724902" y="5799142"/>
                  <a:pt x="6717817" y="5795591"/>
                  <a:pt x="6710733" y="5795591"/>
                </a:cubicBezTo>
                <a:close/>
                <a:moveTo>
                  <a:pt x="6668106" y="5788873"/>
                </a:moveTo>
                <a:cubicBezTo>
                  <a:pt x="6668106" y="5788873"/>
                  <a:pt x="6668106" y="5788873"/>
                  <a:pt x="6661022" y="5809957"/>
                </a:cubicBezTo>
                <a:cubicBezTo>
                  <a:pt x="6661022" y="5809957"/>
                  <a:pt x="6661022" y="5809957"/>
                  <a:pt x="6650396" y="5831040"/>
                </a:cubicBezTo>
                <a:cubicBezTo>
                  <a:pt x="6653938" y="5831040"/>
                  <a:pt x="6653938" y="5831040"/>
                  <a:pt x="6657481" y="5831040"/>
                </a:cubicBezTo>
                <a:lnTo>
                  <a:pt x="6661022" y="5824012"/>
                </a:lnTo>
                <a:cubicBezTo>
                  <a:pt x="6668106" y="5824012"/>
                  <a:pt x="6671649" y="5824012"/>
                  <a:pt x="6678733" y="5824012"/>
                </a:cubicBezTo>
                <a:cubicBezTo>
                  <a:pt x="6678733" y="5824012"/>
                  <a:pt x="6678733" y="5824012"/>
                  <a:pt x="6682275" y="5831040"/>
                </a:cubicBezTo>
                <a:cubicBezTo>
                  <a:pt x="6685817" y="5831040"/>
                  <a:pt x="6685817" y="5834554"/>
                  <a:pt x="6689359" y="5834554"/>
                </a:cubicBezTo>
                <a:cubicBezTo>
                  <a:pt x="6689359" y="5834554"/>
                  <a:pt x="6689359" y="5834554"/>
                  <a:pt x="6682275" y="5809957"/>
                </a:cubicBezTo>
                <a:cubicBezTo>
                  <a:pt x="6682275" y="5809957"/>
                  <a:pt x="6682275" y="5809957"/>
                  <a:pt x="6678733" y="5788873"/>
                </a:cubicBezTo>
                <a:cubicBezTo>
                  <a:pt x="6678733" y="5788873"/>
                  <a:pt x="6678733" y="5788873"/>
                  <a:pt x="6668106" y="5788873"/>
                </a:cubicBezTo>
                <a:close/>
                <a:moveTo>
                  <a:pt x="6647709" y="5788873"/>
                </a:moveTo>
                <a:cubicBezTo>
                  <a:pt x="6629999" y="5788873"/>
                  <a:pt x="6622914" y="5788873"/>
                  <a:pt x="6608746" y="5792344"/>
                </a:cubicBezTo>
                <a:cubicBezTo>
                  <a:pt x="6608746" y="5799285"/>
                  <a:pt x="6608746" y="5799285"/>
                  <a:pt x="6608746" y="5799285"/>
                </a:cubicBezTo>
                <a:lnTo>
                  <a:pt x="6622914" y="5795815"/>
                </a:lnTo>
                <a:cubicBezTo>
                  <a:pt x="6626456" y="5830523"/>
                  <a:pt x="6626456" y="5830523"/>
                  <a:pt x="6626456" y="5830523"/>
                </a:cubicBezTo>
                <a:cubicBezTo>
                  <a:pt x="6637082" y="5830523"/>
                  <a:pt x="6637082" y="5830523"/>
                  <a:pt x="6637082" y="5830523"/>
                </a:cubicBezTo>
                <a:cubicBezTo>
                  <a:pt x="6633540" y="5795815"/>
                  <a:pt x="6633540" y="5795815"/>
                  <a:pt x="6633540" y="5795815"/>
                </a:cubicBezTo>
                <a:cubicBezTo>
                  <a:pt x="6647709" y="5795815"/>
                  <a:pt x="6647709" y="5795815"/>
                  <a:pt x="6647709" y="5795815"/>
                </a:cubicBezTo>
                <a:cubicBezTo>
                  <a:pt x="6647709" y="5788873"/>
                  <a:pt x="6647709" y="5788873"/>
                  <a:pt x="6647709" y="5788873"/>
                </a:cubicBezTo>
                <a:close/>
                <a:moveTo>
                  <a:pt x="6198068" y="5788872"/>
                </a:moveTo>
                <a:cubicBezTo>
                  <a:pt x="6215982" y="5788872"/>
                  <a:pt x="6223148" y="5806339"/>
                  <a:pt x="6223148" y="5823804"/>
                </a:cubicBezTo>
                <a:lnTo>
                  <a:pt x="6169406" y="5823804"/>
                </a:lnTo>
                <a:cubicBezTo>
                  <a:pt x="6169406" y="5806339"/>
                  <a:pt x="6180154" y="5788872"/>
                  <a:pt x="6198068" y="5788872"/>
                </a:cubicBezTo>
                <a:close/>
                <a:moveTo>
                  <a:pt x="6650396" y="5782156"/>
                </a:moveTo>
                <a:cubicBezTo>
                  <a:pt x="6713570" y="5782156"/>
                  <a:pt x="6769725" y="5803115"/>
                  <a:pt x="6815350" y="5838047"/>
                </a:cubicBezTo>
                <a:cubicBezTo>
                  <a:pt x="6822370" y="5845034"/>
                  <a:pt x="6822370" y="5848527"/>
                  <a:pt x="6818860" y="5852020"/>
                </a:cubicBezTo>
                <a:cubicBezTo>
                  <a:pt x="6818860" y="5852020"/>
                  <a:pt x="6818860" y="5852020"/>
                  <a:pt x="6790783" y="5883460"/>
                </a:cubicBezTo>
                <a:cubicBezTo>
                  <a:pt x="6787273" y="5886952"/>
                  <a:pt x="6783764" y="5886952"/>
                  <a:pt x="6776744" y="5883460"/>
                </a:cubicBezTo>
                <a:cubicBezTo>
                  <a:pt x="6741648" y="5855514"/>
                  <a:pt x="6696021" y="5838047"/>
                  <a:pt x="6650396" y="5838047"/>
                </a:cubicBezTo>
                <a:cubicBezTo>
                  <a:pt x="6601261" y="5838047"/>
                  <a:pt x="6559145" y="5855514"/>
                  <a:pt x="6524048" y="5883460"/>
                </a:cubicBezTo>
                <a:cubicBezTo>
                  <a:pt x="6517028" y="5886952"/>
                  <a:pt x="6513519" y="5886952"/>
                  <a:pt x="6510010" y="5883460"/>
                </a:cubicBezTo>
                <a:cubicBezTo>
                  <a:pt x="6510010" y="5883460"/>
                  <a:pt x="6510010" y="5883460"/>
                  <a:pt x="6481932" y="5852020"/>
                </a:cubicBezTo>
                <a:cubicBezTo>
                  <a:pt x="6478422" y="5848527"/>
                  <a:pt x="6478422" y="5845034"/>
                  <a:pt x="6485442" y="5838047"/>
                </a:cubicBezTo>
                <a:cubicBezTo>
                  <a:pt x="6531067" y="5803115"/>
                  <a:pt x="6587222" y="5782156"/>
                  <a:pt x="6650396" y="5782156"/>
                </a:cubicBezTo>
                <a:close/>
                <a:moveTo>
                  <a:pt x="6198292" y="5782155"/>
                </a:moveTo>
                <a:cubicBezTo>
                  <a:pt x="6173924" y="5782155"/>
                  <a:pt x="6160001" y="5799669"/>
                  <a:pt x="6160001" y="5831195"/>
                </a:cubicBezTo>
                <a:cubicBezTo>
                  <a:pt x="6160001" y="5859217"/>
                  <a:pt x="6170443" y="5880234"/>
                  <a:pt x="6201773" y="5880234"/>
                </a:cubicBezTo>
                <a:cubicBezTo>
                  <a:pt x="6208735" y="5880234"/>
                  <a:pt x="6222659" y="5876731"/>
                  <a:pt x="6229621" y="5873228"/>
                </a:cubicBezTo>
                <a:lnTo>
                  <a:pt x="6229621" y="5862720"/>
                </a:lnTo>
                <a:cubicBezTo>
                  <a:pt x="6222659" y="5866223"/>
                  <a:pt x="6212216" y="5869725"/>
                  <a:pt x="6201773" y="5869725"/>
                </a:cubicBezTo>
                <a:cubicBezTo>
                  <a:pt x="6180887" y="5869725"/>
                  <a:pt x="6170443" y="5852211"/>
                  <a:pt x="6170443" y="5834698"/>
                </a:cubicBezTo>
                <a:cubicBezTo>
                  <a:pt x="6170443" y="5834698"/>
                  <a:pt x="6170443" y="5834698"/>
                  <a:pt x="6236583" y="5834698"/>
                </a:cubicBezTo>
                <a:cubicBezTo>
                  <a:pt x="6236583" y="5834698"/>
                  <a:pt x="6236583" y="5834698"/>
                  <a:pt x="6236583" y="5827692"/>
                </a:cubicBezTo>
                <a:cubicBezTo>
                  <a:pt x="6236583" y="5803172"/>
                  <a:pt x="6226140" y="5782155"/>
                  <a:pt x="6198292" y="5782155"/>
                </a:cubicBezTo>
                <a:close/>
                <a:moveTo>
                  <a:pt x="5949064" y="5745879"/>
                </a:moveTo>
                <a:lnTo>
                  <a:pt x="5949064" y="5756627"/>
                </a:lnTo>
                <a:lnTo>
                  <a:pt x="5988028" y="5756627"/>
                </a:lnTo>
                <a:lnTo>
                  <a:pt x="5988028" y="5876203"/>
                </a:lnTo>
                <a:lnTo>
                  <a:pt x="6001464" y="5876203"/>
                </a:lnTo>
                <a:lnTo>
                  <a:pt x="6001464" y="5756627"/>
                </a:lnTo>
                <a:lnTo>
                  <a:pt x="6040426" y="5756627"/>
                </a:lnTo>
                <a:lnTo>
                  <a:pt x="6040426" y="5745879"/>
                </a:lnTo>
                <a:close/>
                <a:moveTo>
                  <a:pt x="6061922" y="5735130"/>
                </a:moveTo>
                <a:lnTo>
                  <a:pt x="6061922" y="5876203"/>
                </a:lnTo>
                <a:cubicBezTo>
                  <a:pt x="6061922" y="5876203"/>
                  <a:pt x="6061922" y="5876203"/>
                  <a:pt x="6072287" y="5876203"/>
                </a:cubicBezTo>
                <a:cubicBezTo>
                  <a:pt x="6072287" y="5876203"/>
                  <a:pt x="6072287" y="5876203"/>
                  <a:pt x="6072287" y="5826827"/>
                </a:cubicBezTo>
                <a:cubicBezTo>
                  <a:pt x="6072287" y="5809193"/>
                  <a:pt x="6079197" y="5788033"/>
                  <a:pt x="6099926" y="5788033"/>
                </a:cubicBezTo>
                <a:cubicBezTo>
                  <a:pt x="6120655" y="5788033"/>
                  <a:pt x="6120655" y="5802140"/>
                  <a:pt x="6120655" y="5819774"/>
                </a:cubicBezTo>
                <a:cubicBezTo>
                  <a:pt x="6120655" y="5819774"/>
                  <a:pt x="6120655" y="5819774"/>
                  <a:pt x="6120655" y="5876203"/>
                </a:cubicBezTo>
                <a:cubicBezTo>
                  <a:pt x="6120655" y="5876203"/>
                  <a:pt x="6120655" y="5876203"/>
                  <a:pt x="6134474" y="5876203"/>
                </a:cubicBezTo>
                <a:cubicBezTo>
                  <a:pt x="6134474" y="5876203"/>
                  <a:pt x="6134474" y="5876203"/>
                  <a:pt x="6134474" y="5819774"/>
                </a:cubicBezTo>
                <a:cubicBezTo>
                  <a:pt x="6134474" y="5795086"/>
                  <a:pt x="6127564" y="5780979"/>
                  <a:pt x="6103380" y="5780979"/>
                </a:cubicBezTo>
                <a:cubicBezTo>
                  <a:pt x="6089561" y="5780979"/>
                  <a:pt x="6079197" y="5788033"/>
                  <a:pt x="6072287" y="5798613"/>
                </a:cubicBezTo>
                <a:cubicBezTo>
                  <a:pt x="6072287" y="5798613"/>
                  <a:pt x="6072287" y="5798613"/>
                  <a:pt x="6072287" y="5735130"/>
                </a:cubicBezTo>
                <a:cubicBezTo>
                  <a:pt x="6072287" y="5735130"/>
                  <a:pt x="6072287" y="5735130"/>
                  <a:pt x="6061922" y="5735130"/>
                </a:cubicBezTo>
                <a:close/>
                <a:moveTo>
                  <a:pt x="6640551" y="5710947"/>
                </a:moveTo>
                <a:cubicBezTo>
                  <a:pt x="6630033" y="5728568"/>
                  <a:pt x="6626527" y="5746189"/>
                  <a:pt x="6626527" y="5763810"/>
                </a:cubicBezTo>
                <a:cubicBezTo>
                  <a:pt x="6623021" y="5763810"/>
                  <a:pt x="6605492" y="5767334"/>
                  <a:pt x="6601987" y="5767334"/>
                </a:cubicBezTo>
                <a:cubicBezTo>
                  <a:pt x="6598480" y="5749713"/>
                  <a:pt x="6587963" y="5732092"/>
                  <a:pt x="6577446" y="5721520"/>
                </a:cubicBezTo>
                <a:cubicBezTo>
                  <a:pt x="6577446" y="5721520"/>
                  <a:pt x="6577446" y="5721520"/>
                  <a:pt x="6573940" y="5721520"/>
                </a:cubicBezTo>
                <a:cubicBezTo>
                  <a:pt x="6566929" y="5721520"/>
                  <a:pt x="6559917" y="5725044"/>
                  <a:pt x="6552905" y="5725044"/>
                </a:cubicBezTo>
                <a:cubicBezTo>
                  <a:pt x="6552905" y="5725044"/>
                  <a:pt x="6552905" y="5725044"/>
                  <a:pt x="6552905" y="5728568"/>
                </a:cubicBezTo>
                <a:cubicBezTo>
                  <a:pt x="6549399" y="5735617"/>
                  <a:pt x="6549399" y="5742665"/>
                  <a:pt x="6549399" y="5753237"/>
                </a:cubicBezTo>
                <a:cubicBezTo>
                  <a:pt x="6549399" y="5763810"/>
                  <a:pt x="6549399" y="5770858"/>
                  <a:pt x="6552905" y="5781431"/>
                </a:cubicBezTo>
                <a:cubicBezTo>
                  <a:pt x="6549399" y="5781431"/>
                  <a:pt x="6531870" y="5788479"/>
                  <a:pt x="6531870" y="5788479"/>
                </a:cubicBezTo>
                <a:cubicBezTo>
                  <a:pt x="6521353" y="5774382"/>
                  <a:pt x="6507329" y="5760286"/>
                  <a:pt x="6493306" y="5753237"/>
                </a:cubicBezTo>
                <a:cubicBezTo>
                  <a:pt x="6486295" y="5753237"/>
                  <a:pt x="6479283" y="5760286"/>
                  <a:pt x="6472271" y="5763810"/>
                </a:cubicBezTo>
                <a:cubicBezTo>
                  <a:pt x="6472271" y="5781431"/>
                  <a:pt x="6475777" y="5799052"/>
                  <a:pt x="6486295" y="5816672"/>
                </a:cubicBezTo>
                <a:cubicBezTo>
                  <a:pt x="6482789" y="5816672"/>
                  <a:pt x="6472271" y="5827245"/>
                  <a:pt x="6468766" y="5827245"/>
                </a:cubicBezTo>
                <a:cubicBezTo>
                  <a:pt x="6458248" y="5816672"/>
                  <a:pt x="6440719" y="5806100"/>
                  <a:pt x="6423190" y="5802576"/>
                </a:cubicBezTo>
                <a:cubicBezTo>
                  <a:pt x="6416178" y="5806100"/>
                  <a:pt x="6409167" y="5813148"/>
                  <a:pt x="6405661" y="5816672"/>
                </a:cubicBezTo>
                <a:cubicBezTo>
                  <a:pt x="6405661" y="5816672"/>
                  <a:pt x="6405661" y="5816672"/>
                  <a:pt x="6405661" y="5820196"/>
                </a:cubicBezTo>
                <a:cubicBezTo>
                  <a:pt x="6409167" y="5834294"/>
                  <a:pt x="6419684" y="5851914"/>
                  <a:pt x="6433707" y="5866011"/>
                </a:cubicBezTo>
                <a:cubicBezTo>
                  <a:pt x="6430202" y="5866011"/>
                  <a:pt x="6419684" y="5883632"/>
                  <a:pt x="6419684" y="5883632"/>
                </a:cubicBezTo>
                <a:cubicBezTo>
                  <a:pt x="6402155" y="5876583"/>
                  <a:pt x="6384626" y="5869535"/>
                  <a:pt x="6367097" y="5869535"/>
                </a:cubicBezTo>
                <a:cubicBezTo>
                  <a:pt x="6363592" y="5876583"/>
                  <a:pt x="6356580" y="5883632"/>
                  <a:pt x="6356580" y="5890680"/>
                </a:cubicBezTo>
                <a:cubicBezTo>
                  <a:pt x="6363592" y="5904777"/>
                  <a:pt x="6377614" y="5918873"/>
                  <a:pt x="6391638" y="5929447"/>
                </a:cubicBezTo>
                <a:cubicBezTo>
                  <a:pt x="6391638" y="5932971"/>
                  <a:pt x="6384626" y="5947067"/>
                  <a:pt x="6384626" y="5950591"/>
                </a:cubicBezTo>
                <a:cubicBezTo>
                  <a:pt x="6367097" y="5943543"/>
                  <a:pt x="6346062" y="5943543"/>
                  <a:pt x="6332039" y="5950591"/>
                </a:cubicBezTo>
                <a:cubicBezTo>
                  <a:pt x="6328533" y="5957640"/>
                  <a:pt x="6325027" y="5964688"/>
                  <a:pt x="6325027" y="5971736"/>
                </a:cubicBezTo>
                <a:cubicBezTo>
                  <a:pt x="6335544" y="5985833"/>
                  <a:pt x="6353073" y="5992881"/>
                  <a:pt x="6370602" y="5999930"/>
                </a:cubicBezTo>
                <a:cubicBezTo>
                  <a:pt x="6370602" y="6003454"/>
                  <a:pt x="6367097" y="6017550"/>
                  <a:pt x="6367097" y="6021074"/>
                </a:cubicBezTo>
                <a:cubicBezTo>
                  <a:pt x="6349568" y="6021074"/>
                  <a:pt x="6332039" y="6028123"/>
                  <a:pt x="6318016" y="6035172"/>
                </a:cubicBezTo>
                <a:cubicBezTo>
                  <a:pt x="6318016" y="6035172"/>
                  <a:pt x="6318016" y="6035172"/>
                  <a:pt x="6314510" y="6035172"/>
                </a:cubicBezTo>
                <a:cubicBezTo>
                  <a:pt x="6314510" y="6038696"/>
                  <a:pt x="6314510" y="6042220"/>
                  <a:pt x="6314510" y="6049268"/>
                </a:cubicBezTo>
                <a:cubicBezTo>
                  <a:pt x="6314510" y="6052792"/>
                  <a:pt x="6314510" y="6056316"/>
                  <a:pt x="6314510" y="6059841"/>
                </a:cubicBezTo>
                <a:cubicBezTo>
                  <a:pt x="6314510" y="6059841"/>
                  <a:pt x="6314510" y="6059841"/>
                  <a:pt x="6318016" y="6059841"/>
                </a:cubicBezTo>
                <a:cubicBezTo>
                  <a:pt x="6332039" y="6070414"/>
                  <a:pt x="6349568" y="6073938"/>
                  <a:pt x="6367097" y="6073938"/>
                </a:cubicBezTo>
                <a:cubicBezTo>
                  <a:pt x="6367097" y="6077462"/>
                  <a:pt x="6370602" y="6095083"/>
                  <a:pt x="6370602" y="6095083"/>
                </a:cubicBezTo>
                <a:cubicBezTo>
                  <a:pt x="6353073" y="6102131"/>
                  <a:pt x="6335544" y="6112703"/>
                  <a:pt x="6325027" y="6123276"/>
                </a:cubicBezTo>
                <a:cubicBezTo>
                  <a:pt x="6325027" y="6123276"/>
                  <a:pt x="6325027" y="6123276"/>
                  <a:pt x="6325027" y="6126800"/>
                </a:cubicBezTo>
                <a:cubicBezTo>
                  <a:pt x="6325027" y="6130325"/>
                  <a:pt x="6328533" y="6140897"/>
                  <a:pt x="6332039" y="6147945"/>
                </a:cubicBezTo>
                <a:cubicBezTo>
                  <a:pt x="6349568" y="6151469"/>
                  <a:pt x="6367097" y="6151469"/>
                  <a:pt x="6384626" y="6147945"/>
                </a:cubicBezTo>
                <a:cubicBezTo>
                  <a:pt x="6384626" y="6147945"/>
                  <a:pt x="6391638" y="6165566"/>
                  <a:pt x="6395143" y="6169091"/>
                </a:cubicBezTo>
                <a:cubicBezTo>
                  <a:pt x="6377614" y="6176139"/>
                  <a:pt x="6363592" y="6190235"/>
                  <a:pt x="6356580" y="6204332"/>
                </a:cubicBezTo>
                <a:cubicBezTo>
                  <a:pt x="6356580" y="6204332"/>
                  <a:pt x="6356580" y="6204332"/>
                  <a:pt x="6356580" y="6207856"/>
                </a:cubicBezTo>
                <a:cubicBezTo>
                  <a:pt x="6360085" y="6211380"/>
                  <a:pt x="6363592" y="6221953"/>
                  <a:pt x="6367097" y="6225477"/>
                </a:cubicBezTo>
                <a:cubicBezTo>
                  <a:pt x="6384626" y="6225477"/>
                  <a:pt x="6402155" y="6221953"/>
                  <a:pt x="6419684" y="6211380"/>
                </a:cubicBezTo>
                <a:cubicBezTo>
                  <a:pt x="6419684" y="6214905"/>
                  <a:pt x="6430202" y="6229001"/>
                  <a:pt x="6433707" y="6232526"/>
                </a:cubicBezTo>
                <a:cubicBezTo>
                  <a:pt x="6419684" y="6243098"/>
                  <a:pt x="6412673" y="6260718"/>
                  <a:pt x="6405661" y="6278340"/>
                </a:cubicBezTo>
                <a:cubicBezTo>
                  <a:pt x="6412673" y="6281864"/>
                  <a:pt x="6416178" y="6288912"/>
                  <a:pt x="6423190" y="6292436"/>
                </a:cubicBezTo>
                <a:cubicBezTo>
                  <a:pt x="6440719" y="6288912"/>
                  <a:pt x="6458248" y="6281864"/>
                  <a:pt x="6468766" y="6267768"/>
                </a:cubicBezTo>
                <a:cubicBezTo>
                  <a:pt x="6472271" y="6267768"/>
                  <a:pt x="6486295" y="6281864"/>
                  <a:pt x="6486295" y="6281864"/>
                </a:cubicBezTo>
                <a:cubicBezTo>
                  <a:pt x="6479283" y="6295960"/>
                  <a:pt x="6475777" y="6317106"/>
                  <a:pt x="6475777" y="6331202"/>
                </a:cubicBezTo>
                <a:cubicBezTo>
                  <a:pt x="6475777" y="6331202"/>
                  <a:pt x="6475777" y="6334727"/>
                  <a:pt x="6475777" y="6334727"/>
                </a:cubicBezTo>
                <a:cubicBezTo>
                  <a:pt x="6479283" y="6338251"/>
                  <a:pt x="6486295" y="6341775"/>
                  <a:pt x="6493306" y="6345299"/>
                </a:cubicBezTo>
                <a:cubicBezTo>
                  <a:pt x="6493306" y="6345299"/>
                  <a:pt x="6493306" y="6345299"/>
                  <a:pt x="6496812" y="6345299"/>
                </a:cubicBezTo>
                <a:cubicBezTo>
                  <a:pt x="6510836" y="6338251"/>
                  <a:pt x="6524858" y="6324154"/>
                  <a:pt x="6531870" y="6306533"/>
                </a:cubicBezTo>
                <a:cubicBezTo>
                  <a:pt x="6535376" y="6310057"/>
                  <a:pt x="6549399" y="6313582"/>
                  <a:pt x="6552905" y="6317106"/>
                </a:cubicBezTo>
                <a:cubicBezTo>
                  <a:pt x="6549399" y="6324154"/>
                  <a:pt x="6549399" y="6334727"/>
                  <a:pt x="6549399" y="6341775"/>
                </a:cubicBezTo>
                <a:cubicBezTo>
                  <a:pt x="6549399" y="6352347"/>
                  <a:pt x="6549399" y="6359396"/>
                  <a:pt x="6552905" y="6369969"/>
                </a:cubicBezTo>
                <a:cubicBezTo>
                  <a:pt x="6559917" y="6373493"/>
                  <a:pt x="6566929" y="6373493"/>
                  <a:pt x="6573940" y="6377017"/>
                </a:cubicBezTo>
                <a:cubicBezTo>
                  <a:pt x="6573940" y="6377017"/>
                  <a:pt x="6573940" y="6377017"/>
                  <a:pt x="6577446" y="6377017"/>
                </a:cubicBezTo>
                <a:cubicBezTo>
                  <a:pt x="6587963" y="6362920"/>
                  <a:pt x="6598480" y="6345299"/>
                  <a:pt x="6601987" y="6331202"/>
                </a:cubicBezTo>
                <a:cubicBezTo>
                  <a:pt x="6605492" y="6331202"/>
                  <a:pt x="6623021" y="6331202"/>
                  <a:pt x="6626527" y="6331202"/>
                </a:cubicBezTo>
                <a:cubicBezTo>
                  <a:pt x="6626527" y="6352347"/>
                  <a:pt x="6630033" y="6369969"/>
                  <a:pt x="6640551" y="6384065"/>
                </a:cubicBezTo>
                <a:cubicBezTo>
                  <a:pt x="6647562" y="6384065"/>
                  <a:pt x="6658080" y="6384065"/>
                  <a:pt x="6661585" y="6384065"/>
                </a:cubicBezTo>
                <a:cubicBezTo>
                  <a:pt x="6661585" y="6384065"/>
                  <a:pt x="6661585" y="6384065"/>
                  <a:pt x="6665092" y="6384065"/>
                </a:cubicBezTo>
                <a:cubicBezTo>
                  <a:pt x="6672103" y="6369969"/>
                  <a:pt x="6679114" y="6352347"/>
                  <a:pt x="6679114" y="6331202"/>
                </a:cubicBezTo>
                <a:cubicBezTo>
                  <a:pt x="6679114" y="6331202"/>
                  <a:pt x="6696643" y="6331202"/>
                  <a:pt x="6700150" y="6331202"/>
                </a:cubicBezTo>
                <a:cubicBezTo>
                  <a:pt x="6703655" y="6345299"/>
                  <a:pt x="6714173" y="6362920"/>
                  <a:pt x="6724690" y="6377017"/>
                </a:cubicBezTo>
                <a:cubicBezTo>
                  <a:pt x="6724690" y="6377017"/>
                  <a:pt x="6724690" y="6377017"/>
                  <a:pt x="6728196" y="6377017"/>
                </a:cubicBezTo>
                <a:cubicBezTo>
                  <a:pt x="6735207" y="6373493"/>
                  <a:pt x="6742219" y="6373493"/>
                  <a:pt x="6749231" y="6369969"/>
                </a:cubicBezTo>
                <a:cubicBezTo>
                  <a:pt x="6752736" y="6359396"/>
                  <a:pt x="6752736" y="6352347"/>
                  <a:pt x="6752736" y="6341775"/>
                </a:cubicBezTo>
                <a:cubicBezTo>
                  <a:pt x="6752736" y="6334727"/>
                  <a:pt x="6752736" y="6324154"/>
                  <a:pt x="6749231" y="6317106"/>
                </a:cubicBezTo>
                <a:cubicBezTo>
                  <a:pt x="6752736" y="6313582"/>
                  <a:pt x="6766760" y="6306533"/>
                  <a:pt x="6770266" y="6306533"/>
                </a:cubicBezTo>
                <a:cubicBezTo>
                  <a:pt x="6780783" y="6324154"/>
                  <a:pt x="6791301" y="6334727"/>
                  <a:pt x="6808830" y="6345299"/>
                </a:cubicBezTo>
                <a:cubicBezTo>
                  <a:pt x="6815841" y="6341775"/>
                  <a:pt x="6822853" y="6338251"/>
                  <a:pt x="6826358" y="6334727"/>
                </a:cubicBezTo>
                <a:cubicBezTo>
                  <a:pt x="6826358" y="6334727"/>
                  <a:pt x="6826358" y="6334727"/>
                  <a:pt x="6829865" y="6334727"/>
                </a:cubicBezTo>
                <a:cubicBezTo>
                  <a:pt x="6829865" y="6334727"/>
                  <a:pt x="6829865" y="6331202"/>
                  <a:pt x="6829865" y="6331202"/>
                </a:cubicBezTo>
                <a:cubicBezTo>
                  <a:pt x="6829865" y="6313582"/>
                  <a:pt x="6822853" y="6295960"/>
                  <a:pt x="6815841" y="6281864"/>
                </a:cubicBezTo>
                <a:cubicBezTo>
                  <a:pt x="6815841" y="6278340"/>
                  <a:pt x="6829865" y="6267768"/>
                  <a:pt x="6833370" y="6267768"/>
                </a:cubicBezTo>
                <a:cubicBezTo>
                  <a:pt x="6843888" y="6278340"/>
                  <a:pt x="6861417" y="6288912"/>
                  <a:pt x="6878946" y="6292436"/>
                </a:cubicBezTo>
                <a:cubicBezTo>
                  <a:pt x="6885958" y="6288912"/>
                  <a:pt x="6892970" y="6281864"/>
                  <a:pt x="6896475" y="6278340"/>
                </a:cubicBezTo>
                <a:cubicBezTo>
                  <a:pt x="6896475" y="6278340"/>
                  <a:pt x="6896475" y="6278340"/>
                  <a:pt x="6896475" y="6274816"/>
                </a:cubicBezTo>
                <a:cubicBezTo>
                  <a:pt x="6892970" y="6260718"/>
                  <a:pt x="6882452" y="6243098"/>
                  <a:pt x="6868429" y="6229001"/>
                </a:cubicBezTo>
                <a:cubicBezTo>
                  <a:pt x="6871934" y="6229001"/>
                  <a:pt x="6882452" y="6214905"/>
                  <a:pt x="6882452" y="6211380"/>
                </a:cubicBezTo>
                <a:cubicBezTo>
                  <a:pt x="6899981" y="6221953"/>
                  <a:pt x="6917510" y="6225477"/>
                  <a:pt x="6935039" y="6225477"/>
                </a:cubicBezTo>
                <a:cubicBezTo>
                  <a:pt x="6938545" y="6218429"/>
                  <a:pt x="6942051" y="6211380"/>
                  <a:pt x="6945557" y="6207856"/>
                </a:cubicBezTo>
                <a:cubicBezTo>
                  <a:pt x="6945557" y="6207856"/>
                  <a:pt x="6945557" y="6207856"/>
                  <a:pt x="6945557" y="6204332"/>
                </a:cubicBezTo>
                <a:cubicBezTo>
                  <a:pt x="6938545" y="6190235"/>
                  <a:pt x="6924521" y="6176139"/>
                  <a:pt x="6910499" y="6165566"/>
                </a:cubicBezTo>
                <a:cubicBezTo>
                  <a:pt x="6910499" y="6165566"/>
                  <a:pt x="6917510" y="6147945"/>
                  <a:pt x="6917510" y="6147945"/>
                </a:cubicBezTo>
                <a:cubicBezTo>
                  <a:pt x="6935039" y="6151469"/>
                  <a:pt x="6952568" y="6151469"/>
                  <a:pt x="6970097" y="6147945"/>
                </a:cubicBezTo>
                <a:cubicBezTo>
                  <a:pt x="6970097" y="6147945"/>
                  <a:pt x="6970097" y="6147945"/>
                  <a:pt x="6970097" y="6144421"/>
                </a:cubicBezTo>
                <a:cubicBezTo>
                  <a:pt x="6973603" y="6140897"/>
                  <a:pt x="6977109" y="6130325"/>
                  <a:pt x="6977109" y="6123276"/>
                </a:cubicBezTo>
                <a:cubicBezTo>
                  <a:pt x="6963086" y="6109179"/>
                  <a:pt x="6949062" y="6102131"/>
                  <a:pt x="6931533" y="6095083"/>
                </a:cubicBezTo>
                <a:cubicBezTo>
                  <a:pt x="6931533" y="6095083"/>
                  <a:pt x="6931533" y="6077462"/>
                  <a:pt x="6935039" y="6073938"/>
                </a:cubicBezTo>
                <a:cubicBezTo>
                  <a:pt x="6952568" y="6073938"/>
                  <a:pt x="6970097" y="6070414"/>
                  <a:pt x="6984121" y="6059841"/>
                </a:cubicBezTo>
                <a:cubicBezTo>
                  <a:pt x="6987626" y="6056316"/>
                  <a:pt x="6987626" y="6052792"/>
                  <a:pt x="6987626" y="6049268"/>
                </a:cubicBezTo>
                <a:cubicBezTo>
                  <a:pt x="6987626" y="6045744"/>
                  <a:pt x="6987626" y="6042220"/>
                  <a:pt x="6984121" y="6038696"/>
                </a:cubicBezTo>
                <a:cubicBezTo>
                  <a:pt x="6984121" y="6038696"/>
                  <a:pt x="6984121" y="6038696"/>
                  <a:pt x="6984121" y="6035172"/>
                </a:cubicBezTo>
                <a:cubicBezTo>
                  <a:pt x="6970097" y="6028123"/>
                  <a:pt x="6952568" y="6021074"/>
                  <a:pt x="6935039" y="6021074"/>
                </a:cubicBezTo>
                <a:cubicBezTo>
                  <a:pt x="6935039" y="6021074"/>
                  <a:pt x="6931533" y="6003454"/>
                  <a:pt x="6931533" y="5999930"/>
                </a:cubicBezTo>
                <a:cubicBezTo>
                  <a:pt x="6949062" y="5996406"/>
                  <a:pt x="6966592" y="5985833"/>
                  <a:pt x="6977109" y="5975261"/>
                </a:cubicBezTo>
                <a:cubicBezTo>
                  <a:pt x="6977109" y="5975261"/>
                  <a:pt x="6977109" y="5975261"/>
                  <a:pt x="6977109" y="5971736"/>
                </a:cubicBezTo>
                <a:cubicBezTo>
                  <a:pt x="6977109" y="5964688"/>
                  <a:pt x="6973603" y="5957640"/>
                  <a:pt x="6970097" y="5950591"/>
                </a:cubicBezTo>
                <a:cubicBezTo>
                  <a:pt x="6952568" y="5947067"/>
                  <a:pt x="6935039" y="5947067"/>
                  <a:pt x="6917510" y="5950591"/>
                </a:cubicBezTo>
                <a:cubicBezTo>
                  <a:pt x="6917510" y="5947067"/>
                  <a:pt x="6910499" y="5932971"/>
                  <a:pt x="6910499" y="5929447"/>
                </a:cubicBezTo>
                <a:cubicBezTo>
                  <a:pt x="6924521" y="5918873"/>
                  <a:pt x="6938545" y="5908301"/>
                  <a:pt x="6945557" y="5890680"/>
                </a:cubicBezTo>
                <a:cubicBezTo>
                  <a:pt x="6945557" y="5883632"/>
                  <a:pt x="6938545" y="5876583"/>
                  <a:pt x="6935039" y="5873059"/>
                </a:cubicBezTo>
                <a:cubicBezTo>
                  <a:pt x="6935039" y="5873059"/>
                  <a:pt x="6935039" y="5873059"/>
                  <a:pt x="6935039" y="5869535"/>
                </a:cubicBezTo>
                <a:cubicBezTo>
                  <a:pt x="6917510" y="5869535"/>
                  <a:pt x="6899981" y="5876583"/>
                  <a:pt x="6882452" y="5883632"/>
                </a:cubicBezTo>
                <a:cubicBezTo>
                  <a:pt x="6882452" y="5883632"/>
                  <a:pt x="6871934" y="5869535"/>
                  <a:pt x="6868429" y="5866011"/>
                </a:cubicBezTo>
                <a:cubicBezTo>
                  <a:pt x="6882452" y="5851914"/>
                  <a:pt x="6892970" y="5837818"/>
                  <a:pt x="6896475" y="5820196"/>
                </a:cubicBezTo>
                <a:cubicBezTo>
                  <a:pt x="6892970" y="5813148"/>
                  <a:pt x="6885958" y="5806100"/>
                  <a:pt x="6878946" y="5802576"/>
                </a:cubicBezTo>
                <a:cubicBezTo>
                  <a:pt x="6861417" y="5806100"/>
                  <a:pt x="6847394" y="5816672"/>
                  <a:pt x="6833370" y="5830770"/>
                </a:cubicBezTo>
                <a:cubicBezTo>
                  <a:pt x="6829865" y="5827245"/>
                  <a:pt x="6815841" y="5816672"/>
                  <a:pt x="6815841" y="5816672"/>
                </a:cubicBezTo>
                <a:cubicBezTo>
                  <a:pt x="6822853" y="5799052"/>
                  <a:pt x="6829865" y="5781431"/>
                  <a:pt x="6829865" y="5763810"/>
                </a:cubicBezTo>
                <a:cubicBezTo>
                  <a:pt x="6822853" y="5760286"/>
                  <a:pt x="6815841" y="5753237"/>
                  <a:pt x="6808830" y="5753237"/>
                </a:cubicBezTo>
                <a:cubicBezTo>
                  <a:pt x="6794806" y="5760286"/>
                  <a:pt x="6780783" y="5774382"/>
                  <a:pt x="6770266" y="5788479"/>
                </a:cubicBezTo>
                <a:cubicBezTo>
                  <a:pt x="6766760" y="5788479"/>
                  <a:pt x="6752736" y="5781431"/>
                  <a:pt x="6749231" y="5781431"/>
                </a:cubicBezTo>
                <a:cubicBezTo>
                  <a:pt x="6752736" y="5770858"/>
                  <a:pt x="6752736" y="5763810"/>
                  <a:pt x="6752736" y="5753237"/>
                </a:cubicBezTo>
                <a:cubicBezTo>
                  <a:pt x="6752736" y="5742665"/>
                  <a:pt x="6752736" y="5735617"/>
                  <a:pt x="6749231" y="5728568"/>
                </a:cubicBezTo>
                <a:cubicBezTo>
                  <a:pt x="6749231" y="5728568"/>
                  <a:pt x="6749231" y="5728568"/>
                  <a:pt x="6749231" y="5725044"/>
                </a:cubicBezTo>
                <a:cubicBezTo>
                  <a:pt x="6742219" y="5725044"/>
                  <a:pt x="6735207" y="5721520"/>
                  <a:pt x="6728196" y="5721520"/>
                </a:cubicBezTo>
                <a:cubicBezTo>
                  <a:pt x="6728196" y="5721520"/>
                  <a:pt x="6728196" y="5721520"/>
                  <a:pt x="6724690" y="5721520"/>
                </a:cubicBezTo>
                <a:cubicBezTo>
                  <a:pt x="6714173" y="5732092"/>
                  <a:pt x="6703655" y="5749713"/>
                  <a:pt x="6700150" y="5767334"/>
                </a:cubicBezTo>
                <a:cubicBezTo>
                  <a:pt x="6696643" y="5767334"/>
                  <a:pt x="6679114" y="5763810"/>
                  <a:pt x="6675609" y="5763810"/>
                </a:cubicBezTo>
                <a:cubicBezTo>
                  <a:pt x="6675609" y="5746189"/>
                  <a:pt x="6672103" y="5728568"/>
                  <a:pt x="6661585" y="5710947"/>
                </a:cubicBezTo>
                <a:cubicBezTo>
                  <a:pt x="6654574" y="5710947"/>
                  <a:pt x="6647562" y="5710947"/>
                  <a:pt x="6640551" y="5710947"/>
                </a:cubicBezTo>
                <a:close/>
                <a:moveTo>
                  <a:pt x="0" y="0"/>
                </a:moveTo>
                <a:lnTo>
                  <a:pt x="12192000" y="0"/>
                </a:lnTo>
                <a:lnTo>
                  <a:pt x="12192000" y="6858000"/>
                </a:lnTo>
                <a:lnTo>
                  <a:pt x="0" y="6858000"/>
                </a:lnTo>
                <a:close/>
              </a:path>
            </a:pathLst>
          </a:custGeom>
          <a:solidFill>
            <a:srgbClr val="48595D">
              <a:alpha val="70000"/>
            </a:srgbClr>
          </a:solidFill>
        </p:spPr>
        <p:txBody>
          <a:bodyPr wrap="square" tIns="3474720">
            <a:noAutofit/>
          </a:bodyPr>
          <a:lstStyle>
            <a:lvl1pPr marL="0" indent="0" algn="ctr">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829733" y="4174066"/>
            <a:ext cx="10532534" cy="465667"/>
          </a:xfrm>
        </p:spPr>
        <p:txBody>
          <a:bodyPr/>
          <a:lstStyle>
            <a:lvl1pPr marL="0" indent="0" algn="ctr">
              <a:buNone/>
              <a:defRPr sz="2400">
                <a:solidFill>
                  <a:srgbClr val="01B0E3"/>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2" name="Slide Number Placeholder 5">
            <a:extLst>
              <a:ext uri="{FF2B5EF4-FFF2-40B4-BE49-F238E27FC236}">
                <a16:creationId xmlns:a16="http://schemas.microsoft.com/office/drawing/2014/main" id="{5130B4A2-183C-4739-A12D-8649A5A9BAC2}"/>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2667606091"/>
      </p:ext>
    </p:extLst>
  </p:cSld>
  <p:clrMapOvr>
    <a:masterClrMapping/>
  </p:clrMapOvr>
  <p:extLst>
    <p:ext uri="{DCECCB84-F9BA-43D5-87BE-67443E8EF086}">
      <p15:sldGuideLst xmlns:p15="http://schemas.microsoft.com/office/powerpoint/2012/main">
        <p15:guide id="1" orient="horz" pos="2496">
          <p15:clr>
            <a:srgbClr val="FBAE40"/>
          </p15:clr>
        </p15:guide>
      </p15:sldGuideLst>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26" name="Picture Placeholder 25">
            <a:extLst>
              <a:ext uri="{FF2B5EF4-FFF2-40B4-BE49-F238E27FC236}">
                <a16:creationId xmlns:a16="http://schemas.microsoft.com/office/drawing/2014/main" id="{3B5555C6-768D-4D30-811A-F66CBE74CEF0}"/>
              </a:ext>
            </a:extLst>
          </p:cNvPr>
          <p:cNvSpPr>
            <a:spLocks noGrp="1"/>
          </p:cNvSpPr>
          <p:nvPr>
            <p:ph type="pic" sz="quarter" idx="13"/>
          </p:nvPr>
        </p:nvSpPr>
        <p:spPr>
          <a:xfrm>
            <a:off x="0" y="0"/>
            <a:ext cx="12192000" cy="5043713"/>
          </a:xfrm>
          <a:prstGeom prst="rect">
            <a:avLst/>
          </a:prstGeom>
        </p:spPr>
        <p:txBody>
          <a:bodyPr wrap="square">
            <a:noAutofit/>
          </a:bodyPr>
          <a:lstStyle/>
          <a:p>
            <a:endParaRPr lang="en-US" dirty="0"/>
          </a:p>
        </p:txBody>
      </p:sp>
      <p:sp>
        <p:nvSpPr>
          <p:cNvPr id="24" name="Rectangle 23">
            <a:extLst>
              <a:ext uri="{FF2B5EF4-FFF2-40B4-BE49-F238E27FC236}">
                <a16:creationId xmlns:a16="http://schemas.microsoft.com/office/drawing/2014/main" id="{109702C4-ABB0-4FA9-AC7F-FD0C1056D0BB}"/>
              </a:ext>
            </a:extLst>
          </p:cNvPr>
          <p:cNvSpPr/>
          <p:nvPr userDrawn="1"/>
        </p:nvSpPr>
        <p:spPr>
          <a:xfrm>
            <a:off x="0" y="0"/>
            <a:ext cx="12192000" cy="5043713"/>
          </a:xfrm>
          <a:prstGeom prst="rect">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274320" rtlCol="0" anchor="b"/>
          <a:lstStyle/>
          <a:p>
            <a:pPr algn="l"/>
            <a:r>
              <a:rPr lang="en-US" dirty="0">
                <a:solidFill>
                  <a:schemeClr val="lt1">
                    <a:alpha val="0"/>
                  </a:schemeClr>
                </a:solidFill>
              </a:rPr>
              <a:t>z</a:t>
            </a:r>
          </a:p>
        </p:txBody>
      </p:sp>
      <p:sp>
        <p:nvSpPr>
          <p:cNvPr id="27" name="Rectangle 26">
            <a:extLst>
              <a:ext uri="{FF2B5EF4-FFF2-40B4-BE49-F238E27FC236}">
                <a16:creationId xmlns:a16="http://schemas.microsoft.com/office/drawing/2014/main" id="{6D468973-885C-4EB1-BD5B-E7545B32CF5C}"/>
              </a:ext>
            </a:extLst>
          </p:cNvPr>
          <p:cNvSpPr/>
          <p:nvPr userDrawn="1"/>
        </p:nvSpPr>
        <p:spPr>
          <a:xfrm>
            <a:off x="0" y="5043714"/>
            <a:ext cx="12192000" cy="1814286"/>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297713"/>
            <a:ext cx="9733038" cy="635000"/>
          </a:xfrm>
        </p:spPr>
        <p:txBody>
          <a:bodyPr>
            <a:normAutofit/>
          </a:bodyPr>
          <a:lstStyle>
            <a:lvl1pPr marL="0" indent="0" algn="l">
              <a:buNone/>
              <a:defRPr sz="4400" b="1" cap="all" baseline="0">
                <a:solidFill>
                  <a:srgbClr val="01B0E3"/>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6042779"/>
            <a:ext cx="9733038" cy="465667"/>
          </a:xfrm>
        </p:spPr>
        <p:txBody>
          <a:bodyPr/>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8" name="TextBox 7" hidden="1">
            <a:extLst>
              <a:ext uri="{FF2B5EF4-FFF2-40B4-BE49-F238E27FC236}">
                <a16:creationId xmlns:a16="http://schemas.microsoft.com/office/drawing/2014/main" id="{14C5DF7C-5C7E-463F-BC2C-54928278EB71}"/>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11" name="Slide Number Placeholder 5">
            <a:extLst>
              <a:ext uri="{FF2B5EF4-FFF2-40B4-BE49-F238E27FC236}">
                <a16:creationId xmlns:a16="http://schemas.microsoft.com/office/drawing/2014/main" id="{71700CBF-B968-4177-A57B-11088BD7A2FC}"/>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
        <p:nvSpPr>
          <p:cNvPr id="10" name="Freeform: Shape 9">
            <a:extLst>
              <a:ext uri="{FF2B5EF4-FFF2-40B4-BE49-F238E27FC236}">
                <a16:creationId xmlns:a16="http://schemas.microsoft.com/office/drawing/2014/main" id="{DC8C9AA1-7FD7-448C-922E-18DCDB044640}"/>
              </a:ext>
            </a:extLst>
          </p:cNvPr>
          <p:cNvSpPr/>
          <p:nvPr userDrawn="1"/>
        </p:nvSpPr>
        <p:spPr>
          <a:xfrm>
            <a:off x="10196211" y="6043056"/>
            <a:ext cx="1789604" cy="677148"/>
          </a:xfrm>
          <a:custGeom>
            <a:avLst/>
            <a:gdLst>
              <a:gd name="connsiteX0" fmla="*/ 2068305 w 2114552"/>
              <a:gd name="connsiteY0" fmla="*/ 749732 h 800100"/>
              <a:gd name="connsiteX1" fmla="*/ 2068305 w 2114552"/>
              <a:gd name="connsiteY1" fmla="*/ 761609 h 800100"/>
              <a:gd name="connsiteX2" fmla="*/ 2076013 w 2114552"/>
              <a:gd name="connsiteY2" fmla="*/ 761609 h 800100"/>
              <a:gd name="connsiteX3" fmla="*/ 2083551 w 2114552"/>
              <a:gd name="connsiteY3" fmla="*/ 759961 h 800100"/>
              <a:gd name="connsiteX4" fmla="*/ 2085563 w 2114552"/>
              <a:gd name="connsiteY4" fmla="*/ 755598 h 800100"/>
              <a:gd name="connsiteX5" fmla="*/ 2084594 w 2114552"/>
              <a:gd name="connsiteY5" fmla="*/ 752471 h 800100"/>
              <a:gd name="connsiteX6" fmla="*/ 2081903 w 2114552"/>
              <a:gd name="connsiteY6" fmla="*/ 750411 h 800100"/>
              <a:gd name="connsiteX7" fmla="*/ 2075528 w 2114552"/>
              <a:gd name="connsiteY7" fmla="*/ 749732 h 800100"/>
              <a:gd name="connsiteX8" fmla="*/ 2061954 w 2114552"/>
              <a:gd name="connsiteY8" fmla="*/ 744400 h 800100"/>
              <a:gd name="connsiteX9" fmla="*/ 2075480 w 2114552"/>
              <a:gd name="connsiteY9" fmla="*/ 744400 h 800100"/>
              <a:gd name="connsiteX10" fmla="*/ 2085514 w 2114552"/>
              <a:gd name="connsiteY10" fmla="*/ 745491 h 800100"/>
              <a:gd name="connsiteX11" fmla="*/ 2090459 w 2114552"/>
              <a:gd name="connsiteY11" fmla="*/ 749296 h 800100"/>
              <a:gd name="connsiteX12" fmla="*/ 2092301 w 2114552"/>
              <a:gd name="connsiteY12" fmla="*/ 755065 h 800100"/>
              <a:gd name="connsiteX13" fmla="*/ 2089223 w 2114552"/>
              <a:gd name="connsiteY13" fmla="*/ 762579 h 800100"/>
              <a:gd name="connsiteX14" fmla="*/ 2081055 w 2114552"/>
              <a:gd name="connsiteY14" fmla="*/ 766166 h 800100"/>
              <a:gd name="connsiteX15" fmla="*/ 2084400 w 2114552"/>
              <a:gd name="connsiteY15" fmla="*/ 768251 h 800100"/>
              <a:gd name="connsiteX16" fmla="*/ 2090217 w 2114552"/>
              <a:gd name="connsiteY16" fmla="*/ 776055 h 800100"/>
              <a:gd name="connsiteX17" fmla="*/ 2095016 w 2114552"/>
              <a:gd name="connsiteY17" fmla="*/ 783763 h 800100"/>
              <a:gd name="connsiteX18" fmla="*/ 2087260 w 2114552"/>
              <a:gd name="connsiteY18" fmla="*/ 783763 h 800100"/>
              <a:gd name="connsiteX19" fmla="*/ 2083769 w 2114552"/>
              <a:gd name="connsiteY19" fmla="*/ 777558 h 800100"/>
              <a:gd name="connsiteX20" fmla="*/ 2077128 w 2114552"/>
              <a:gd name="connsiteY20" fmla="*/ 768396 h 800100"/>
              <a:gd name="connsiteX21" fmla="*/ 2072038 w 2114552"/>
              <a:gd name="connsiteY21" fmla="*/ 767039 h 800100"/>
              <a:gd name="connsiteX22" fmla="*/ 2068305 w 2114552"/>
              <a:gd name="connsiteY22" fmla="*/ 767039 h 800100"/>
              <a:gd name="connsiteX23" fmla="*/ 2068305 w 2114552"/>
              <a:gd name="connsiteY23" fmla="*/ 783763 h 800100"/>
              <a:gd name="connsiteX24" fmla="*/ 2061954 w 2114552"/>
              <a:gd name="connsiteY24" fmla="*/ 783763 h 800100"/>
              <a:gd name="connsiteX25" fmla="*/ 834048 w 2114552"/>
              <a:gd name="connsiteY25" fmla="*/ 741362 h 800100"/>
              <a:gd name="connsiteX26" fmla="*/ 784225 w 2114552"/>
              <a:gd name="connsiteY26" fmla="*/ 766474 h 800100"/>
              <a:gd name="connsiteX27" fmla="*/ 804985 w 2114552"/>
              <a:gd name="connsiteY27" fmla="*/ 787400 h 800100"/>
              <a:gd name="connsiteX28" fmla="*/ 838200 w 2114552"/>
              <a:gd name="connsiteY28" fmla="*/ 745547 h 800100"/>
              <a:gd name="connsiteX29" fmla="*/ 838200 w 2114552"/>
              <a:gd name="connsiteY29" fmla="*/ 741362 h 800100"/>
              <a:gd name="connsiteX30" fmla="*/ 834048 w 2114552"/>
              <a:gd name="connsiteY30" fmla="*/ 741362 h 800100"/>
              <a:gd name="connsiteX31" fmla="*/ 2078001 w 2114552"/>
              <a:gd name="connsiteY31" fmla="*/ 733008 h 800100"/>
              <a:gd name="connsiteX32" fmla="*/ 2062997 w 2114552"/>
              <a:gd name="connsiteY32" fmla="*/ 736959 h 800100"/>
              <a:gd name="connsiteX33" fmla="*/ 2051581 w 2114552"/>
              <a:gd name="connsiteY33" fmla="*/ 748254 h 800100"/>
              <a:gd name="connsiteX34" fmla="*/ 2047460 w 2114552"/>
              <a:gd name="connsiteY34" fmla="*/ 763548 h 800100"/>
              <a:gd name="connsiteX35" fmla="*/ 2051508 w 2114552"/>
              <a:gd name="connsiteY35" fmla="*/ 778697 h 800100"/>
              <a:gd name="connsiteX36" fmla="*/ 2062827 w 2114552"/>
              <a:gd name="connsiteY36" fmla="*/ 789993 h 800100"/>
              <a:gd name="connsiteX37" fmla="*/ 2078001 w 2114552"/>
              <a:gd name="connsiteY37" fmla="*/ 794041 h 800100"/>
              <a:gd name="connsiteX38" fmla="*/ 2093174 w 2114552"/>
              <a:gd name="connsiteY38" fmla="*/ 789993 h 800100"/>
              <a:gd name="connsiteX39" fmla="*/ 2104469 w 2114552"/>
              <a:gd name="connsiteY39" fmla="*/ 778697 h 800100"/>
              <a:gd name="connsiteX40" fmla="*/ 2108493 w 2114552"/>
              <a:gd name="connsiteY40" fmla="*/ 763548 h 800100"/>
              <a:gd name="connsiteX41" fmla="*/ 2104397 w 2114552"/>
              <a:gd name="connsiteY41" fmla="*/ 748254 h 800100"/>
              <a:gd name="connsiteX42" fmla="*/ 2092980 w 2114552"/>
              <a:gd name="connsiteY42" fmla="*/ 736959 h 800100"/>
              <a:gd name="connsiteX43" fmla="*/ 2078001 w 2114552"/>
              <a:gd name="connsiteY43" fmla="*/ 733008 h 800100"/>
              <a:gd name="connsiteX44" fmla="*/ 2078001 w 2114552"/>
              <a:gd name="connsiteY44" fmla="*/ 726948 h 800100"/>
              <a:gd name="connsiteX45" fmla="*/ 2095985 w 2114552"/>
              <a:gd name="connsiteY45" fmla="*/ 731675 h 800100"/>
              <a:gd name="connsiteX46" fmla="*/ 2109656 w 2114552"/>
              <a:gd name="connsiteY46" fmla="*/ 745200 h 800100"/>
              <a:gd name="connsiteX47" fmla="*/ 2114552 w 2114552"/>
              <a:gd name="connsiteY47" fmla="*/ 763548 h 800100"/>
              <a:gd name="connsiteX48" fmla="*/ 2109729 w 2114552"/>
              <a:gd name="connsiteY48" fmla="*/ 781727 h 800100"/>
              <a:gd name="connsiteX49" fmla="*/ 2096204 w 2114552"/>
              <a:gd name="connsiteY49" fmla="*/ 795277 h 800100"/>
              <a:gd name="connsiteX50" fmla="*/ 2078001 w 2114552"/>
              <a:gd name="connsiteY50" fmla="*/ 800100 h 800100"/>
              <a:gd name="connsiteX51" fmla="*/ 2059797 w 2114552"/>
              <a:gd name="connsiteY51" fmla="*/ 795277 h 800100"/>
              <a:gd name="connsiteX52" fmla="*/ 2046248 w 2114552"/>
              <a:gd name="connsiteY52" fmla="*/ 781727 h 800100"/>
              <a:gd name="connsiteX53" fmla="*/ 2041400 w 2114552"/>
              <a:gd name="connsiteY53" fmla="*/ 763548 h 800100"/>
              <a:gd name="connsiteX54" fmla="*/ 2046321 w 2114552"/>
              <a:gd name="connsiteY54" fmla="*/ 745200 h 800100"/>
              <a:gd name="connsiteX55" fmla="*/ 2060016 w 2114552"/>
              <a:gd name="connsiteY55" fmla="*/ 731675 h 800100"/>
              <a:gd name="connsiteX56" fmla="*/ 2078001 w 2114552"/>
              <a:gd name="connsiteY56" fmla="*/ 726948 h 800100"/>
              <a:gd name="connsiteX57" fmla="*/ 1058070 w 2114552"/>
              <a:gd name="connsiteY57" fmla="*/ 692149 h 800100"/>
              <a:gd name="connsiteX58" fmla="*/ 1020763 w 2114552"/>
              <a:gd name="connsiteY58" fmla="*/ 739774 h 800100"/>
              <a:gd name="connsiteX59" fmla="*/ 1058070 w 2114552"/>
              <a:gd name="connsiteY59" fmla="*/ 787399 h 800100"/>
              <a:gd name="connsiteX60" fmla="*/ 1095377 w 2114552"/>
              <a:gd name="connsiteY60" fmla="*/ 739774 h 800100"/>
              <a:gd name="connsiteX61" fmla="*/ 1058070 w 2114552"/>
              <a:gd name="connsiteY61" fmla="*/ 692149 h 800100"/>
              <a:gd name="connsiteX62" fmla="*/ 692151 w 2114552"/>
              <a:gd name="connsiteY62" fmla="*/ 692149 h 800100"/>
              <a:gd name="connsiteX63" fmla="*/ 658813 w 2114552"/>
              <a:gd name="connsiteY63" fmla="*/ 739774 h 800100"/>
              <a:gd name="connsiteX64" fmla="*/ 692151 w 2114552"/>
              <a:gd name="connsiteY64" fmla="*/ 787399 h 800100"/>
              <a:gd name="connsiteX65" fmla="*/ 725489 w 2114552"/>
              <a:gd name="connsiteY65" fmla="*/ 739774 h 800100"/>
              <a:gd name="connsiteX66" fmla="*/ 692151 w 2114552"/>
              <a:gd name="connsiteY66" fmla="*/ 692149 h 800100"/>
              <a:gd name="connsiteX67" fmla="*/ 323056 w 2114552"/>
              <a:gd name="connsiteY67" fmla="*/ 692149 h 800100"/>
              <a:gd name="connsiteX68" fmla="*/ 285749 w 2114552"/>
              <a:gd name="connsiteY68" fmla="*/ 739774 h 800100"/>
              <a:gd name="connsiteX69" fmla="*/ 323056 w 2114552"/>
              <a:gd name="connsiteY69" fmla="*/ 787399 h 800100"/>
              <a:gd name="connsiteX70" fmla="*/ 360363 w 2114552"/>
              <a:gd name="connsiteY70" fmla="*/ 739774 h 800100"/>
              <a:gd name="connsiteX71" fmla="*/ 323056 w 2114552"/>
              <a:gd name="connsiteY71" fmla="*/ 692149 h 800100"/>
              <a:gd name="connsiteX72" fmla="*/ 966943 w 2114552"/>
              <a:gd name="connsiteY72" fmla="*/ 685949 h 800100"/>
              <a:gd name="connsiteX73" fmla="*/ 981464 w 2114552"/>
              <a:gd name="connsiteY73" fmla="*/ 685949 h 800100"/>
              <a:gd name="connsiteX74" fmla="*/ 981464 w 2114552"/>
              <a:gd name="connsiteY74" fmla="*/ 799333 h 800100"/>
              <a:gd name="connsiteX75" fmla="*/ 966943 w 2114552"/>
              <a:gd name="connsiteY75" fmla="*/ 799333 h 800100"/>
              <a:gd name="connsiteX76" fmla="*/ 1136650 w 2114552"/>
              <a:gd name="connsiteY76" fmla="*/ 684212 h 800100"/>
              <a:gd name="connsiteX77" fmla="*/ 1148897 w 2114552"/>
              <a:gd name="connsiteY77" fmla="*/ 684212 h 800100"/>
              <a:gd name="connsiteX78" fmla="*/ 1148897 w 2114552"/>
              <a:gd name="connsiteY78" fmla="*/ 704791 h 800100"/>
              <a:gd name="connsiteX79" fmla="*/ 1185636 w 2114552"/>
              <a:gd name="connsiteY79" fmla="*/ 684212 h 800100"/>
              <a:gd name="connsiteX80" fmla="*/ 1222375 w 2114552"/>
              <a:gd name="connsiteY80" fmla="*/ 725369 h 800100"/>
              <a:gd name="connsiteX81" fmla="*/ 1222375 w 2114552"/>
              <a:gd name="connsiteY81" fmla="*/ 795337 h 800100"/>
              <a:gd name="connsiteX82" fmla="*/ 1210129 w 2114552"/>
              <a:gd name="connsiteY82" fmla="*/ 795337 h 800100"/>
              <a:gd name="connsiteX83" fmla="*/ 1210129 w 2114552"/>
              <a:gd name="connsiteY83" fmla="*/ 729485 h 800100"/>
              <a:gd name="connsiteX84" fmla="*/ 1185636 w 2114552"/>
              <a:gd name="connsiteY84" fmla="*/ 692443 h 800100"/>
              <a:gd name="connsiteX85" fmla="*/ 1152979 w 2114552"/>
              <a:gd name="connsiteY85" fmla="*/ 733601 h 800100"/>
              <a:gd name="connsiteX86" fmla="*/ 1152979 w 2114552"/>
              <a:gd name="connsiteY86" fmla="*/ 795337 h 800100"/>
              <a:gd name="connsiteX87" fmla="*/ 1136650 w 2114552"/>
              <a:gd name="connsiteY87" fmla="*/ 795337 h 800100"/>
              <a:gd name="connsiteX88" fmla="*/ 1136650 w 2114552"/>
              <a:gd name="connsiteY88" fmla="*/ 713022 h 800100"/>
              <a:gd name="connsiteX89" fmla="*/ 1136650 w 2114552"/>
              <a:gd name="connsiteY89" fmla="*/ 684212 h 800100"/>
              <a:gd name="connsiteX90" fmla="*/ 1054894 w 2114552"/>
              <a:gd name="connsiteY90" fmla="*/ 684212 h 800100"/>
              <a:gd name="connsiteX91" fmla="*/ 1106488 w 2114552"/>
              <a:gd name="connsiteY91" fmla="*/ 742156 h 800100"/>
              <a:gd name="connsiteX92" fmla="*/ 1054894 w 2114552"/>
              <a:gd name="connsiteY92" fmla="*/ 800100 h 800100"/>
              <a:gd name="connsiteX93" fmla="*/ 1003300 w 2114552"/>
              <a:gd name="connsiteY93" fmla="*/ 742156 h 800100"/>
              <a:gd name="connsiteX94" fmla="*/ 1054894 w 2114552"/>
              <a:gd name="connsiteY94" fmla="*/ 684212 h 800100"/>
              <a:gd name="connsiteX95" fmla="*/ 812499 w 2114552"/>
              <a:gd name="connsiteY95" fmla="*/ 684212 h 800100"/>
              <a:gd name="connsiteX96" fmla="*/ 854076 w 2114552"/>
              <a:gd name="connsiteY96" fmla="*/ 725601 h 800100"/>
              <a:gd name="connsiteX97" fmla="*/ 854076 w 2114552"/>
              <a:gd name="connsiteY97" fmla="*/ 775267 h 800100"/>
              <a:gd name="connsiteX98" fmla="*/ 854076 w 2114552"/>
              <a:gd name="connsiteY98" fmla="*/ 795961 h 800100"/>
              <a:gd name="connsiteX99" fmla="*/ 841603 w 2114552"/>
              <a:gd name="connsiteY99" fmla="*/ 795961 h 800100"/>
              <a:gd name="connsiteX100" fmla="*/ 841603 w 2114552"/>
              <a:gd name="connsiteY100" fmla="*/ 779406 h 800100"/>
              <a:gd name="connsiteX101" fmla="*/ 837445 w 2114552"/>
              <a:gd name="connsiteY101" fmla="*/ 779406 h 800100"/>
              <a:gd name="connsiteX102" fmla="*/ 804183 w 2114552"/>
              <a:gd name="connsiteY102" fmla="*/ 800100 h 800100"/>
              <a:gd name="connsiteX103" fmla="*/ 766763 w 2114552"/>
              <a:gd name="connsiteY103" fmla="*/ 766989 h 800100"/>
              <a:gd name="connsiteX104" fmla="*/ 837445 w 2114552"/>
              <a:gd name="connsiteY104" fmla="*/ 729739 h 800100"/>
              <a:gd name="connsiteX105" fmla="*/ 837445 w 2114552"/>
              <a:gd name="connsiteY105" fmla="*/ 721462 h 800100"/>
              <a:gd name="connsiteX106" fmla="*/ 812499 w 2114552"/>
              <a:gd name="connsiteY106" fmla="*/ 692490 h 800100"/>
              <a:gd name="connsiteX107" fmla="*/ 779236 w 2114552"/>
              <a:gd name="connsiteY107" fmla="*/ 704906 h 800100"/>
              <a:gd name="connsiteX108" fmla="*/ 779236 w 2114552"/>
              <a:gd name="connsiteY108" fmla="*/ 688351 h 800100"/>
              <a:gd name="connsiteX109" fmla="*/ 812499 w 2114552"/>
              <a:gd name="connsiteY109" fmla="*/ 684212 h 800100"/>
              <a:gd name="connsiteX110" fmla="*/ 527050 w 2114552"/>
              <a:gd name="connsiteY110" fmla="*/ 684212 h 800100"/>
              <a:gd name="connsiteX111" fmla="*/ 539523 w 2114552"/>
              <a:gd name="connsiteY111" fmla="*/ 684212 h 800100"/>
              <a:gd name="connsiteX112" fmla="*/ 539523 w 2114552"/>
              <a:gd name="connsiteY112" fmla="*/ 704791 h 800100"/>
              <a:gd name="connsiteX113" fmla="*/ 576943 w 2114552"/>
              <a:gd name="connsiteY113" fmla="*/ 684212 h 800100"/>
              <a:gd name="connsiteX114" fmla="*/ 614363 w 2114552"/>
              <a:gd name="connsiteY114" fmla="*/ 725369 h 800100"/>
              <a:gd name="connsiteX115" fmla="*/ 614363 w 2114552"/>
              <a:gd name="connsiteY115" fmla="*/ 795337 h 800100"/>
              <a:gd name="connsiteX116" fmla="*/ 601890 w 2114552"/>
              <a:gd name="connsiteY116" fmla="*/ 795337 h 800100"/>
              <a:gd name="connsiteX117" fmla="*/ 601890 w 2114552"/>
              <a:gd name="connsiteY117" fmla="*/ 729485 h 800100"/>
              <a:gd name="connsiteX118" fmla="*/ 576943 w 2114552"/>
              <a:gd name="connsiteY118" fmla="*/ 692443 h 800100"/>
              <a:gd name="connsiteX119" fmla="*/ 543681 w 2114552"/>
              <a:gd name="connsiteY119" fmla="*/ 733601 h 800100"/>
              <a:gd name="connsiteX120" fmla="*/ 543681 w 2114552"/>
              <a:gd name="connsiteY120" fmla="*/ 795337 h 800100"/>
              <a:gd name="connsiteX121" fmla="*/ 527050 w 2114552"/>
              <a:gd name="connsiteY121" fmla="*/ 795337 h 800100"/>
              <a:gd name="connsiteX122" fmla="*/ 527050 w 2114552"/>
              <a:gd name="connsiteY122" fmla="*/ 713022 h 800100"/>
              <a:gd name="connsiteX123" fmla="*/ 527050 w 2114552"/>
              <a:gd name="connsiteY123" fmla="*/ 684212 h 800100"/>
              <a:gd name="connsiteX124" fmla="*/ 406400 w 2114552"/>
              <a:gd name="connsiteY124" fmla="*/ 684212 h 800100"/>
              <a:gd name="connsiteX125" fmla="*/ 418873 w 2114552"/>
              <a:gd name="connsiteY125" fmla="*/ 684212 h 800100"/>
              <a:gd name="connsiteX126" fmla="*/ 418873 w 2114552"/>
              <a:gd name="connsiteY126" fmla="*/ 754573 h 800100"/>
              <a:gd name="connsiteX127" fmla="*/ 443820 w 2114552"/>
              <a:gd name="connsiteY127" fmla="*/ 787683 h 800100"/>
              <a:gd name="connsiteX128" fmla="*/ 477082 w 2114552"/>
              <a:gd name="connsiteY128" fmla="*/ 746295 h 800100"/>
              <a:gd name="connsiteX129" fmla="*/ 477082 w 2114552"/>
              <a:gd name="connsiteY129" fmla="*/ 684212 h 800100"/>
              <a:gd name="connsiteX130" fmla="*/ 493713 w 2114552"/>
              <a:gd name="connsiteY130" fmla="*/ 684212 h 800100"/>
              <a:gd name="connsiteX131" fmla="*/ 493713 w 2114552"/>
              <a:gd name="connsiteY131" fmla="*/ 771128 h 800100"/>
              <a:gd name="connsiteX132" fmla="*/ 493713 w 2114552"/>
              <a:gd name="connsiteY132" fmla="*/ 795961 h 800100"/>
              <a:gd name="connsiteX133" fmla="*/ 481240 w 2114552"/>
              <a:gd name="connsiteY133" fmla="*/ 795961 h 800100"/>
              <a:gd name="connsiteX134" fmla="*/ 481240 w 2114552"/>
              <a:gd name="connsiteY134" fmla="*/ 779406 h 800100"/>
              <a:gd name="connsiteX135" fmla="*/ 443820 w 2114552"/>
              <a:gd name="connsiteY135" fmla="*/ 800100 h 800100"/>
              <a:gd name="connsiteX136" fmla="*/ 406400 w 2114552"/>
              <a:gd name="connsiteY136" fmla="*/ 758711 h 800100"/>
              <a:gd name="connsiteX137" fmla="*/ 406400 w 2114552"/>
              <a:gd name="connsiteY137" fmla="*/ 684212 h 800100"/>
              <a:gd name="connsiteX138" fmla="*/ 325437 w 2114552"/>
              <a:gd name="connsiteY138" fmla="*/ 684212 h 800100"/>
              <a:gd name="connsiteX139" fmla="*/ 377825 w 2114552"/>
              <a:gd name="connsiteY139" fmla="*/ 742156 h 800100"/>
              <a:gd name="connsiteX140" fmla="*/ 325437 w 2114552"/>
              <a:gd name="connsiteY140" fmla="*/ 800100 h 800100"/>
              <a:gd name="connsiteX141" fmla="*/ 273049 w 2114552"/>
              <a:gd name="connsiteY141" fmla="*/ 742156 h 800100"/>
              <a:gd name="connsiteX142" fmla="*/ 325437 w 2114552"/>
              <a:gd name="connsiteY142" fmla="*/ 684212 h 800100"/>
              <a:gd name="connsiteX143" fmla="*/ 1724027 w 2114552"/>
              <a:gd name="connsiteY143" fmla="*/ 666750 h 800100"/>
              <a:gd name="connsiteX144" fmla="*/ 1720852 w 2114552"/>
              <a:gd name="connsiteY144" fmla="*/ 679450 h 800100"/>
              <a:gd name="connsiteX145" fmla="*/ 1716089 w 2114552"/>
              <a:gd name="connsiteY145" fmla="*/ 687388 h 800100"/>
              <a:gd name="connsiteX146" fmla="*/ 1733552 w 2114552"/>
              <a:gd name="connsiteY146" fmla="*/ 687388 h 800100"/>
              <a:gd name="connsiteX147" fmla="*/ 1728789 w 2114552"/>
              <a:gd name="connsiteY147" fmla="*/ 679450 h 800100"/>
              <a:gd name="connsiteX148" fmla="*/ 1728922 w 2114552"/>
              <a:gd name="connsiteY148" fmla="*/ 654050 h 800100"/>
              <a:gd name="connsiteX149" fmla="*/ 1728922 w 2114552"/>
              <a:gd name="connsiteY149" fmla="*/ 658202 h 800100"/>
              <a:gd name="connsiteX150" fmla="*/ 1737124 w 2114552"/>
              <a:gd name="connsiteY150" fmla="*/ 678962 h 800100"/>
              <a:gd name="connsiteX151" fmla="*/ 1749427 w 2114552"/>
              <a:gd name="connsiteY151" fmla="*/ 703873 h 800100"/>
              <a:gd name="connsiteX152" fmla="*/ 1737124 w 2114552"/>
              <a:gd name="connsiteY152" fmla="*/ 703873 h 800100"/>
              <a:gd name="connsiteX153" fmla="*/ 1737124 w 2114552"/>
              <a:gd name="connsiteY153" fmla="*/ 695569 h 800100"/>
              <a:gd name="connsiteX154" fmla="*/ 1712517 w 2114552"/>
              <a:gd name="connsiteY154" fmla="*/ 695569 h 800100"/>
              <a:gd name="connsiteX155" fmla="*/ 1712517 w 2114552"/>
              <a:gd name="connsiteY155" fmla="*/ 708025 h 800100"/>
              <a:gd name="connsiteX156" fmla="*/ 1700214 w 2114552"/>
              <a:gd name="connsiteY156" fmla="*/ 703873 h 800100"/>
              <a:gd name="connsiteX157" fmla="*/ 1712517 w 2114552"/>
              <a:gd name="connsiteY157" fmla="*/ 678962 h 800100"/>
              <a:gd name="connsiteX158" fmla="*/ 1716618 w 2114552"/>
              <a:gd name="connsiteY158" fmla="*/ 658202 h 800100"/>
              <a:gd name="connsiteX159" fmla="*/ 1728922 w 2114552"/>
              <a:gd name="connsiteY159" fmla="*/ 654050 h 800100"/>
              <a:gd name="connsiteX160" fmla="*/ 907733 w 2114552"/>
              <a:gd name="connsiteY160" fmla="*/ 654049 h 800100"/>
              <a:gd name="connsiteX161" fmla="*/ 907733 w 2114552"/>
              <a:gd name="connsiteY161" fmla="*/ 683259 h 800100"/>
              <a:gd name="connsiteX162" fmla="*/ 932498 w 2114552"/>
              <a:gd name="connsiteY162" fmla="*/ 683259 h 800100"/>
              <a:gd name="connsiteX163" fmla="*/ 932498 w 2114552"/>
              <a:gd name="connsiteY163" fmla="*/ 695778 h 800100"/>
              <a:gd name="connsiteX164" fmla="*/ 907733 w 2114552"/>
              <a:gd name="connsiteY164" fmla="*/ 695778 h 800100"/>
              <a:gd name="connsiteX165" fmla="*/ 907733 w 2114552"/>
              <a:gd name="connsiteY165" fmla="*/ 770889 h 800100"/>
              <a:gd name="connsiteX166" fmla="*/ 924243 w 2114552"/>
              <a:gd name="connsiteY166" fmla="*/ 787580 h 800100"/>
              <a:gd name="connsiteX167" fmla="*/ 936626 w 2114552"/>
              <a:gd name="connsiteY167" fmla="*/ 783408 h 800100"/>
              <a:gd name="connsiteX168" fmla="*/ 936626 w 2114552"/>
              <a:gd name="connsiteY168" fmla="*/ 795926 h 800100"/>
              <a:gd name="connsiteX169" fmla="*/ 920116 w 2114552"/>
              <a:gd name="connsiteY169" fmla="*/ 800099 h 800100"/>
              <a:gd name="connsiteX170" fmla="*/ 895351 w 2114552"/>
              <a:gd name="connsiteY170" fmla="*/ 762543 h 800100"/>
              <a:gd name="connsiteX171" fmla="*/ 895351 w 2114552"/>
              <a:gd name="connsiteY171" fmla="*/ 695778 h 800100"/>
              <a:gd name="connsiteX172" fmla="*/ 874713 w 2114552"/>
              <a:gd name="connsiteY172" fmla="*/ 695778 h 800100"/>
              <a:gd name="connsiteX173" fmla="*/ 874713 w 2114552"/>
              <a:gd name="connsiteY173" fmla="*/ 683259 h 800100"/>
              <a:gd name="connsiteX174" fmla="*/ 895351 w 2114552"/>
              <a:gd name="connsiteY174" fmla="*/ 683259 h 800100"/>
              <a:gd name="connsiteX175" fmla="*/ 895351 w 2114552"/>
              <a:gd name="connsiteY175" fmla="*/ 658222 h 800100"/>
              <a:gd name="connsiteX176" fmla="*/ 907733 w 2114552"/>
              <a:gd name="connsiteY176" fmla="*/ 654049 h 800100"/>
              <a:gd name="connsiteX177" fmla="*/ 1658542 w 2114552"/>
              <a:gd name="connsiteY177" fmla="*/ 650875 h 800100"/>
              <a:gd name="connsiteX178" fmla="*/ 1666745 w 2114552"/>
              <a:gd name="connsiteY178" fmla="*/ 650875 h 800100"/>
              <a:gd name="connsiteX179" fmla="*/ 1683149 w 2114552"/>
              <a:gd name="connsiteY179" fmla="*/ 688242 h 800100"/>
              <a:gd name="connsiteX180" fmla="*/ 1687250 w 2114552"/>
              <a:gd name="connsiteY180" fmla="*/ 655027 h 800100"/>
              <a:gd name="connsiteX181" fmla="*/ 1695452 w 2114552"/>
              <a:gd name="connsiteY181" fmla="*/ 655027 h 800100"/>
              <a:gd name="connsiteX182" fmla="*/ 1687250 w 2114552"/>
              <a:gd name="connsiteY182" fmla="*/ 704850 h 800100"/>
              <a:gd name="connsiteX183" fmla="*/ 1679048 w 2114552"/>
              <a:gd name="connsiteY183" fmla="*/ 704850 h 800100"/>
              <a:gd name="connsiteX184" fmla="*/ 1662643 w 2114552"/>
              <a:gd name="connsiteY184" fmla="*/ 671635 h 800100"/>
              <a:gd name="connsiteX185" fmla="*/ 1658542 w 2114552"/>
              <a:gd name="connsiteY185" fmla="*/ 700698 h 800100"/>
              <a:gd name="connsiteX186" fmla="*/ 1646239 w 2114552"/>
              <a:gd name="connsiteY186" fmla="*/ 700698 h 800100"/>
              <a:gd name="connsiteX187" fmla="*/ 1658542 w 2114552"/>
              <a:gd name="connsiteY187" fmla="*/ 650875 h 800100"/>
              <a:gd name="connsiteX188" fmla="*/ 1787526 w 2114552"/>
              <a:gd name="connsiteY188" fmla="*/ 646113 h 800100"/>
              <a:gd name="connsiteX189" fmla="*/ 1787526 w 2114552"/>
              <a:gd name="connsiteY189" fmla="*/ 654504 h 800100"/>
              <a:gd name="connsiteX190" fmla="*/ 1771016 w 2114552"/>
              <a:gd name="connsiteY190" fmla="*/ 658700 h 800100"/>
              <a:gd name="connsiteX191" fmla="*/ 1779271 w 2114552"/>
              <a:gd name="connsiteY191" fmla="*/ 700655 h 800100"/>
              <a:gd name="connsiteX192" fmla="*/ 1771016 w 2114552"/>
              <a:gd name="connsiteY192" fmla="*/ 704851 h 800100"/>
              <a:gd name="connsiteX193" fmla="*/ 1762761 w 2114552"/>
              <a:gd name="connsiteY193" fmla="*/ 662895 h 800100"/>
              <a:gd name="connsiteX194" fmla="*/ 1746251 w 2114552"/>
              <a:gd name="connsiteY194" fmla="*/ 662895 h 800100"/>
              <a:gd name="connsiteX195" fmla="*/ 1746251 w 2114552"/>
              <a:gd name="connsiteY195" fmla="*/ 654504 h 800100"/>
              <a:gd name="connsiteX196" fmla="*/ 1787526 w 2114552"/>
              <a:gd name="connsiteY196" fmla="*/ 646113 h 800100"/>
              <a:gd name="connsiteX197" fmla="*/ 1617029 w 2114552"/>
              <a:gd name="connsiteY197" fmla="*/ 646113 h 800100"/>
              <a:gd name="connsiteX198" fmla="*/ 1617029 w 2114552"/>
              <a:gd name="connsiteY198" fmla="*/ 654051 h 800100"/>
              <a:gd name="connsiteX199" fmla="*/ 1612901 w 2114552"/>
              <a:gd name="connsiteY199" fmla="*/ 658019 h 800100"/>
              <a:gd name="connsiteX200" fmla="*/ 1625284 w 2114552"/>
              <a:gd name="connsiteY200" fmla="*/ 661988 h 800100"/>
              <a:gd name="connsiteX201" fmla="*/ 1633539 w 2114552"/>
              <a:gd name="connsiteY201" fmla="*/ 658019 h 800100"/>
              <a:gd name="connsiteX202" fmla="*/ 1633539 w 2114552"/>
              <a:gd name="connsiteY202" fmla="*/ 654051 h 800100"/>
              <a:gd name="connsiteX203" fmla="*/ 1629412 w 2114552"/>
              <a:gd name="connsiteY203" fmla="*/ 650082 h 800100"/>
              <a:gd name="connsiteX204" fmla="*/ 1617029 w 2114552"/>
              <a:gd name="connsiteY204" fmla="*/ 646113 h 800100"/>
              <a:gd name="connsiteX205" fmla="*/ 966943 w 2114552"/>
              <a:gd name="connsiteY205" fmla="*/ 643885 h 800100"/>
              <a:gd name="connsiteX206" fmla="*/ 981464 w 2114552"/>
              <a:gd name="connsiteY206" fmla="*/ 643885 h 800100"/>
              <a:gd name="connsiteX207" fmla="*/ 981464 w 2114552"/>
              <a:gd name="connsiteY207" fmla="*/ 660066 h 800100"/>
              <a:gd name="connsiteX208" fmla="*/ 966943 w 2114552"/>
              <a:gd name="connsiteY208" fmla="*/ 660066 h 800100"/>
              <a:gd name="connsiteX209" fmla="*/ 1795464 w 2114552"/>
              <a:gd name="connsiteY209" fmla="*/ 641350 h 800100"/>
              <a:gd name="connsiteX210" fmla="*/ 1807711 w 2114552"/>
              <a:gd name="connsiteY210" fmla="*/ 641350 h 800100"/>
              <a:gd name="connsiteX211" fmla="*/ 1824039 w 2114552"/>
              <a:gd name="connsiteY211" fmla="*/ 687917 h 800100"/>
              <a:gd name="connsiteX212" fmla="*/ 1811793 w 2114552"/>
              <a:gd name="connsiteY212" fmla="*/ 692150 h 800100"/>
              <a:gd name="connsiteX213" fmla="*/ 1795464 w 2114552"/>
              <a:gd name="connsiteY213" fmla="*/ 641350 h 800100"/>
              <a:gd name="connsiteX214" fmla="*/ 177800 w 2114552"/>
              <a:gd name="connsiteY214" fmla="*/ 641349 h 800100"/>
              <a:gd name="connsiteX215" fmla="*/ 252413 w 2114552"/>
              <a:gd name="connsiteY215" fmla="*/ 641349 h 800100"/>
              <a:gd name="connsiteX216" fmla="*/ 252413 w 2114552"/>
              <a:gd name="connsiteY216" fmla="*/ 654049 h 800100"/>
              <a:gd name="connsiteX217" fmla="*/ 195262 w 2114552"/>
              <a:gd name="connsiteY217" fmla="*/ 654049 h 800100"/>
              <a:gd name="connsiteX218" fmla="*/ 195262 w 2114552"/>
              <a:gd name="connsiteY218" fmla="*/ 712787 h 800100"/>
              <a:gd name="connsiteX219" fmla="*/ 249238 w 2114552"/>
              <a:gd name="connsiteY219" fmla="*/ 712787 h 800100"/>
              <a:gd name="connsiteX220" fmla="*/ 249238 w 2114552"/>
              <a:gd name="connsiteY220" fmla="*/ 725487 h 800100"/>
              <a:gd name="connsiteX221" fmla="*/ 195262 w 2114552"/>
              <a:gd name="connsiteY221" fmla="*/ 725487 h 800100"/>
              <a:gd name="connsiteX222" fmla="*/ 195262 w 2114552"/>
              <a:gd name="connsiteY222" fmla="*/ 795337 h 800100"/>
              <a:gd name="connsiteX223" fmla="*/ 177800 w 2114552"/>
              <a:gd name="connsiteY223" fmla="*/ 795337 h 800100"/>
              <a:gd name="connsiteX224" fmla="*/ 1612770 w 2114552"/>
              <a:gd name="connsiteY224" fmla="*/ 633413 h 800100"/>
              <a:gd name="connsiteX225" fmla="*/ 1633275 w 2114552"/>
              <a:gd name="connsiteY225" fmla="*/ 641668 h 800100"/>
              <a:gd name="connsiteX226" fmla="*/ 1641477 w 2114552"/>
              <a:gd name="connsiteY226" fmla="*/ 654051 h 800100"/>
              <a:gd name="connsiteX227" fmla="*/ 1641477 w 2114552"/>
              <a:gd name="connsiteY227" fmla="*/ 658178 h 800100"/>
              <a:gd name="connsiteX228" fmla="*/ 1629174 w 2114552"/>
              <a:gd name="connsiteY228" fmla="*/ 670561 h 800100"/>
              <a:gd name="connsiteX229" fmla="*/ 1633275 w 2114552"/>
              <a:gd name="connsiteY229" fmla="*/ 695326 h 800100"/>
              <a:gd name="connsiteX230" fmla="*/ 1620972 w 2114552"/>
              <a:gd name="connsiteY230" fmla="*/ 691198 h 800100"/>
              <a:gd name="connsiteX231" fmla="*/ 1620972 w 2114552"/>
              <a:gd name="connsiteY231" fmla="*/ 670561 h 800100"/>
              <a:gd name="connsiteX232" fmla="*/ 1608668 w 2114552"/>
              <a:gd name="connsiteY232" fmla="*/ 666433 h 800100"/>
              <a:gd name="connsiteX233" fmla="*/ 1604567 w 2114552"/>
              <a:gd name="connsiteY233" fmla="*/ 682943 h 800100"/>
              <a:gd name="connsiteX234" fmla="*/ 1592264 w 2114552"/>
              <a:gd name="connsiteY234" fmla="*/ 678816 h 800100"/>
              <a:gd name="connsiteX235" fmla="*/ 1604567 w 2114552"/>
              <a:gd name="connsiteY235" fmla="*/ 658178 h 800100"/>
              <a:gd name="connsiteX236" fmla="*/ 1604567 w 2114552"/>
              <a:gd name="connsiteY236" fmla="*/ 654051 h 800100"/>
              <a:gd name="connsiteX237" fmla="*/ 1612770 w 2114552"/>
              <a:gd name="connsiteY237" fmla="*/ 633413 h 800100"/>
              <a:gd name="connsiteX238" fmla="*/ 1855109 w 2114552"/>
              <a:gd name="connsiteY238" fmla="*/ 630214 h 800100"/>
              <a:gd name="connsiteX239" fmla="*/ 1844903 w 2114552"/>
              <a:gd name="connsiteY239" fmla="*/ 632818 h 800100"/>
              <a:gd name="connsiteX240" fmla="*/ 1836739 w 2114552"/>
              <a:gd name="connsiteY240" fmla="*/ 645320 h 800100"/>
              <a:gd name="connsiteX241" fmla="*/ 1836739 w 2114552"/>
              <a:gd name="connsiteY241" fmla="*/ 653655 h 800100"/>
              <a:gd name="connsiteX242" fmla="*/ 1840821 w 2114552"/>
              <a:gd name="connsiteY242" fmla="*/ 657822 h 800100"/>
              <a:gd name="connsiteX243" fmla="*/ 1857150 w 2114552"/>
              <a:gd name="connsiteY243" fmla="*/ 661989 h 800100"/>
              <a:gd name="connsiteX244" fmla="*/ 1861232 w 2114552"/>
              <a:gd name="connsiteY244" fmla="*/ 657822 h 800100"/>
              <a:gd name="connsiteX245" fmla="*/ 1865314 w 2114552"/>
              <a:gd name="connsiteY245" fmla="*/ 645320 h 800100"/>
              <a:gd name="connsiteX246" fmla="*/ 1865314 w 2114552"/>
              <a:gd name="connsiteY246" fmla="*/ 636986 h 800100"/>
              <a:gd name="connsiteX247" fmla="*/ 1855109 w 2114552"/>
              <a:gd name="connsiteY247" fmla="*/ 630214 h 800100"/>
              <a:gd name="connsiteX248" fmla="*/ 726110 w 2114552"/>
              <a:gd name="connsiteY248" fmla="*/ 628649 h 800100"/>
              <a:gd name="connsiteX249" fmla="*/ 742951 w 2114552"/>
              <a:gd name="connsiteY249" fmla="*/ 628649 h 800100"/>
              <a:gd name="connsiteX250" fmla="*/ 742951 w 2114552"/>
              <a:gd name="connsiteY250" fmla="*/ 795917 h 800100"/>
              <a:gd name="connsiteX251" fmla="*/ 726110 w 2114552"/>
              <a:gd name="connsiteY251" fmla="*/ 795917 h 800100"/>
              <a:gd name="connsiteX252" fmla="*/ 726110 w 2114552"/>
              <a:gd name="connsiteY252" fmla="*/ 779190 h 800100"/>
              <a:gd name="connsiteX253" fmla="*/ 692427 w 2114552"/>
              <a:gd name="connsiteY253" fmla="*/ 800099 h 800100"/>
              <a:gd name="connsiteX254" fmla="*/ 646113 w 2114552"/>
              <a:gd name="connsiteY254" fmla="*/ 741555 h 800100"/>
              <a:gd name="connsiteX255" fmla="*/ 692427 w 2114552"/>
              <a:gd name="connsiteY255" fmla="*/ 683011 h 800100"/>
              <a:gd name="connsiteX256" fmla="*/ 726110 w 2114552"/>
              <a:gd name="connsiteY256" fmla="*/ 703920 h 800100"/>
              <a:gd name="connsiteX257" fmla="*/ 726110 w 2114552"/>
              <a:gd name="connsiteY257" fmla="*/ 628649 h 800100"/>
              <a:gd name="connsiteX258" fmla="*/ 1857377 w 2114552"/>
              <a:gd name="connsiteY258" fmla="*/ 622131 h 800100"/>
              <a:gd name="connsiteX259" fmla="*/ 1874839 w 2114552"/>
              <a:gd name="connsiteY259" fmla="*/ 633868 h 800100"/>
              <a:gd name="connsiteX260" fmla="*/ 1874839 w 2114552"/>
              <a:gd name="connsiteY260" fmla="*/ 646114 h 800100"/>
              <a:gd name="connsiteX261" fmla="*/ 1874839 w 2114552"/>
              <a:gd name="connsiteY261" fmla="*/ 658360 h 800100"/>
              <a:gd name="connsiteX262" fmla="*/ 1862139 w 2114552"/>
              <a:gd name="connsiteY262" fmla="*/ 666525 h 800100"/>
              <a:gd name="connsiteX263" fmla="*/ 1828272 w 2114552"/>
              <a:gd name="connsiteY263" fmla="*/ 658360 h 800100"/>
              <a:gd name="connsiteX264" fmla="*/ 1824039 w 2114552"/>
              <a:gd name="connsiteY264" fmla="*/ 646114 h 800100"/>
              <a:gd name="connsiteX265" fmla="*/ 1836739 w 2114552"/>
              <a:gd name="connsiteY265" fmla="*/ 625703 h 800100"/>
              <a:gd name="connsiteX266" fmla="*/ 1857377 w 2114552"/>
              <a:gd name="connsiteY266" fmla="*/ 622131 h 800100"/>
              <a:gd name="connsiteX267" fmla="*/ 1571138 w 2114552"/>
              <a:gd name="connsiteY267" fmla="*/ 612775 h 800100"/>
              <a:gd name="connsiteX268" fmla="*/ 1600201 w 2114552"/>
              <a:gd name="connsiteY268" fmla="*/ 629285 h 800100"/>
              <a:gd name="connsiteX269" fmla="*/ 1596049 w 2114552"/>
              <a:gd name="connsiteY269" fmla="*/ 637540 h 800100"/>
              <a:gd name="connsiteX270" fmla="*/ 1575290 w 2114552"/>
              <a:gd name="connsiteY270" fmla="*/ 625158 h 800100"/>
              <a:gd name="connsiteX271" fmla="*/ 1571138 w 2114552"/>
              <a:gd name="connsiteY271" fmla="*/ 633413 h 800100"/>
              <a:gd name="connsiteX272" fmla="*/ 1583593 w 2114552"/>
              <a:gd name="connsiteY272" fmla="*/ 641668 h 800100"/>
              <a:gd name="connsiteX273" fmla="*/ 1579442 w 2114552"/>
              <a:gd name="connsiteY273" fmla="*/ 649923 h 800100"/>
              <a:gd name="connsiteX274" fmla="*/ 1566986 w 2114552"/>
              <a:gd name="connsiteY274" fmla="*/ 641668 h 800100"/>
              <a:gd name="connsiteX275" fmla="*/ 1558682 w 2114552"/>
              <a:gd name="connsiteY275" fmla="*/ 654050 h 800100"/>
              <a:gd name="connsiteX276" fmla="*/ 1579442 w 2114552"/>
              <a:gd name="connsiteY276" fmla="*/ 666433 h 800100"/>
              <a:gd name="connsiteX277" fmla="*/ 1575290 w 2114552"/>
              <a:gd name="connsiteY277" fmla="*/ 674688 h 800100"/>
              <a:gd name="connsiteX278" fmla="*/ 1546226 w 2114552"/>
              <a:gd name="connsiteY278" fmla="*/ 654050 h 800100"/>
              <a:gd name="connsiteX279" fmla="*/ 1571138 w 2114552"/>
              <a:gd name="connsiteY279" fmla="*/ 612775 h 800100"/>
              <a:gd name="connsiteX280" fmla="*/ 1898969 w 2114552"/>
              <a:gd name="connsiteY280" fmla="*/ 579438 h 800100"/>
              <a:gd name="connsiteX281" fmla="*/ 1931989 w 2114552"/>
              <a:gd name="connsiteY281" fmla="*/ 616943 h 800100"/>
              <a:gd name="connsiteX282" fmla="*/ 1923734 w 2114552"/>
              <a:gd name="connsiteY282" fmla="*/ 625277 h 800100"/>
              <a:gd name="connsiteX283" fmla="*/ 1890714 w 2114552"/>
              <a:gd name="connsiteY283" fmla="*/ 612776 h 800100"/>
              <a:gd name="connsiteX284" fmla="*/ 1907224 w 2114552"/>
              <a:gd name="connsiteY284" fmla="*/ 637779 h 800100"/>
              <a:gd name="connsiteX285" fmla="*/ 1898969 w 2114552"/>
              <a:gd name="connsiteY285" fmla="*/ 646113 h 800100"/>
              <a:gd name="connsiteX286" fmla="*/ 1870076 w 2114552"/>
              <a:gd name="connsiteY286" fmla="*/ 604441 h 800100"/>
              <a:gd name="connsiteX287" fmla="*/ 1878331 w 2114552"/>
              <a:gd name="connsiteY287" fmla="*/ 600274 h 800100"/>
              <a:gd name="connsiteX288" fmla="*/ 1911351 w 2114552"/>
              <a:gd name="connsiteY288" fmla="*/ 608608 h 800100"/>
              <a:gd name="connsiteX289" fmla="*/ 1890714 w 2114552"/>
              <a:gd name="connsiteY289" fmla="*/ 587772 h 800100"/>
              <a:gd name="connsiteX290" fmla="*/ 1898969 w 2114552"/>
              <a:gd name="connsiteY290" fmla="*/ 579438 h 800100"/>
              <a:gd name="connsiteX291" fmla="*/ 1534626 w 2114552"/>
              <a:gd name="connsiteY291" fmla="*/ 579438 h 800100"/>
              <a:gd name="connsiteX292" fmla="*/ 1563689 w 2114552"/>
              <a:gd name="connsiteY292" fmla="*/ 604350 h 800100"/>
              <a:gd name="connsiteX293" fmla="*/ 1559537 w 2114552"/>
              <a:gd name="connsiteY293" fmla="*/ 612653 h 800100"/>
              <a:gd name="connsiteX294" fmla="*/ 1547081 w 2114552"/>
              <a:gd name="connsiteY294" fmla="*/ 604350 h 800100"/>
              <a:gd name="connsiteX295" fmla="*/ 1518018 w 2114552"/>
              <a:gd name="connsiteY295" fmla="*/ 633413 h 800100"/>
              <a:gd name="connsiteX296" fmla="*/ 1509714 w 2114552"/>
              <a:gd name="connsiteY296" fmla="*/ 625109 h 800100"/>
              <a:gd name="connsiteX297" fmla="*/ 1538778 w 2114552"/>
              <a:gd name="connsiteY297" fmla="*/ 596046 h 800100"/>
              <a:gd name="connsiteX298" fmla="*/ 1526322 w 2114552"/>
              <a:gd name="connsiteY298" fmla="*/ 583590 h 800100"/>
              <a:gd name="connsiteX299" fmla="*/ 1534626 w 2114552"/>
              <a:gd name="connsiteY299" fmla="*/ 579438 h 800100"/>
              <a:gd name="connsiteX300" fmla="*/ 1924051 w 2114552"/>
              <a:gd name="connsiteY300" fmla="*/ 566738 h 800100"/>
              <a:gd name="connsiteX301" fmla="*/ 1931989 w 2114552"/>
              <a:gd name="connsiteY301" fmla="*/ 579438 h 800100"/>
              <a:gd name="connsiteX302" fmla="*/ 1936751 w 2114552"/>
              <a:gd name="connsiteY302" fmla="*/ 587376 h 800100"/>
              <a:gd name="connsiteX303" fmla="*/ 1944689 w 2114552"/>
              <a:gd name="connsiteY303" fmla="*/ 579438 h 800100"/>
              <a:gd name="connsiteX304" fmla="*/ 1944689 w 2114552"/>
              <a:gd name="connsiteY304" fmla="*/ 574676 h 800100"/>
              <a:gd name="connsiteX305" fmla="*/ 1919742 w 2114552"/>
              <a:gd name="connsiteY305" fmla="*/ 558800 h 800100"/>
              <a:gd name="connsiteX306" fmla="*/ 1970089 w 2114552"/>
              <a:gd name="connsiteY306" fmla="*/ 571103 h 800100"/>
              <a:gd name="connsiteX307" fmla="*/ 1965894 w 2114552"/>
              <a:gd name="connsiteY307" fmla="*/ 579305 h 800100"/>
              <a:gd name="connsiteX308" fmla="*/ 1961698 w 2114552"/>
              <a:gd name="connsiteY308" fmla="*/ 579305 h 800100"/>
              <a:gd name="connsiteX309" fmla="*/ 1953307 w 2114552"/>
              <a:gd name="connsiteY309" fmla="*/ 579305 h 800100"/>
              <a:gd name="connsiteX310" fmla="*/ 1940720 w 2114552"/>
              <a:gd name="connsiteY310" fmla="*/ 595710 h 800100"/>
              <a:gd name="connsiteX311" fmla="*/ 1944916 w 2114552"/>
              <a:gd name="connsiteY311" fmla="*/ 603912 h 800100"/>
              <a:gd name="connsiteX312" fmla="*/ 1940720 w 2114552"/>
              <a:gd name="connsiteY312" fmla="*/ 608013 h 800100"/>
              <a:gd name="connsiteX313" fmla="*/ 1919742 w 2114552"/>
              <a:gd name="connsiteY313" fmla="*/ 579305 h 800100"/>
              <a:gd name="connsiteX314" fmla="*/ 1911351 w 2114552"/>
              <a:gd name="connsiteY314" fmla="*/ 567002 h 800100"/>
              <a:gd name="connsiteX315" fmla="*/ 1500586 w 2114552"/>
              <a:gd name="connsiteY315" fmla="*/ 541338 h 800100"/>
              <a:gd name="connsiteX316" fmla="*/ 1508920 w 2114552"/>
              <a:gd name="connsiteY316" fmla="*/ 549805 h 800100"/>
              <a:gd name="connsiteX317" fmla="*/ 1496419 w 2114552"/>
              <a:gd name="connsiteY317" fmla="*/ 583671 h 800100"/>
              <a:gd name="connsiteX318" fmla="*/ 1521422 w 2114552"/>
              <a:gd name="connsiteY318" fmla="*/ 562505 h 800100"/>
              <a:gd name="connsiteX319" fmla="*/ 1525589 w 2114552"/>
              <a:gd name="connsiteY319" fmla="*/ 570971 h 800100"/>
              <a:gd name="connsiteX320" fmla="*/ 1488084 w 2114552"/>
              <a:gd name="connsiteY320" fmla="*/ 604838 h 800100"/>
              <a:gd name="connsiteX321" fmla="*/ 1479750 w 2114552"/>
              <a:gd name="connsiteY321" fmla="*/ 596371 h 800100"/>
              <a:gd name="connsiteX322" fmla="*/ 1492252 w 2114552"/>
              <a:gd name="connsiteY322" fmla="*/ 562505 h 800100"/>
              <a:gd name="connsiteX323" fmla="*/ 1467249 w 2114552"/>
              <a:gd name="connsiteY323" fmla="*/ 579438 h 800100"/>
              <a:gd name="connsiteX324" fmla="*/ 1458914 w 2114552"/>
              <a:gd name="connsiteY324" fmla="*/ 570971 h 800100"/>
              <a:gd name="connsiteX325" fmla="*/ 1500586 w 2114552"/>
              <a:gd name="connsiteY325" fmla="*/ 541338 h 800100"/>
              <a:gd name="connsiteX326" fmla="*/ 1936752 w 2114552"/>
              <a:gd name="connsiteY326" fmla="*/ 528638 h 800100"/>
              <a:gd name="connsiteX327" fmla="*/ 1973264 w 2114552"/>
              <a:gd name="connsiteY327" fmla="*/ 550863 h 800100"/>
              <a:gd name="connsiteX328" fmla="*/ 1985965 w 2114552"/>
              <a:gd name="connsiteY328" fmla="*/ 528638 h 800100"/>
              <a:gd name="connsiteX329" fmla="*/ 1993902 w 2114552"/>
              <a:gd name="connsiteY329" fmla="*/ 533401 h 800100"/>
              <a:gd name="connsiteX330" fmla="*/ 1978027 w 2114552"/>
              <a:gd name="connsiteY330" fmla="*/ 561976 h 800100"/>
              <a:gd name="connsiteX331" fmla="*/ 1931989 w 2114552"/>
              <a:gd name="connsiteY331" fmla="*/ 538163 h 800100"/>
              <a:gd name="connsiteX332" fmla="*/ 1492829 w 2114552"/>
              <a:gd name="connsiteY332" fmla="*/ 525463 h 800100"/>
              <a:gd name="connsiteX333" fmla="*/ 1497014 w 2114552"/>
              <a:gd name="connsiteY333" fmla="*/ 533798 h 800100"/>
              <a:gd name="connsiteX334" fmla="*/ 1455161 w 2114552"/>
              <a:gd name="connsiteY334" fmla="*/ 558801 h 800100"/>
              <a:gd name="connsiteX335" fmla="*/ 1450976 w 2114552"/>
              <a:gd name="connsiteY335" fmla="*/ 550467 h 800100"/>
              <a:gd name="connsiteX336" fmla="*/ 1492829 w 2114552"/>
              <a:gd name="connsiteY336" fmla="*/ 525463 h 800100"/>
              <a:gd name="connsiteX337" fmla="*/ 1482542 w 2114552"/>
              <a:gd name="connsiteY337" fmla="*/ 485751 h 800100"/>
              <a:gd name="connsiteX338" fmla="*/ 1476320 w 2114552"/>
              <a:gd name="connsiteY338" fmla="*/ 488355 h 800100"/>
              <a:gd name="connsiteX339" fmla="*/ 1430696 w 2114552"/>
              <a:gd name="connsiteY339" fmla="*/ 500857 h 800100"/>
              <a:gd name="connsiteX340" fmla="*/ 1422401 w 2114552"/>
              <a:gd name="connsiteY340" fmla="*/ 517526 h 800100"/>
              <a:gd name="connsiteX341" fmla="*/ 1716883 w 2114552"/>
              <a:gd name="connsiteY341" fmla="*/ 717551 h 800100"/>
              <a:gd name="connsiteX342" fmla="*/ 2011364 w 2114552"/>
              <a:gd name="connsiteY342" fmla="*/ 513358 h 800100"/>
              <a:gd name="connsiteX343" fmla="*/ 2003069 w 2114552"/>
              <a:gd name="connsiteY343" fmla="*/ 500857 h 800100"/>
              <a:gd name="connsiteX344" fmla="*/ 1957445 w 2114552"/>
              <a:gd name="connsiteY344" fmla="*/ 488355 h 800100"/>
              <a:gd name="connsiteX345" fmla="*/ 1951224 w 2114552"/>
              <a:gd name="connsiteY345" fmla="*/ 485751 h 800100"/>
              <a:gd name="connsiteX346" fmla="*/ 1945002 w 2114552"/>
              <a:gd name="connsiteY346" fmla="*/ 492522 h 800100"/>
              <a:gd name="connsiteX347" fmla="*/ 1716883 w 2114552"/>
              <a:gd name="connsiteY347" fmla="*/ 646709 h 800100"/>
              <a:gd name="connsiteX348" fmla="*/ 1488763 w 2114552"/>
              <a:gd name="connsiteY348" fmla="*/ 492522 h 800100"/>
              <a:gd name="connsiteX349" fmla="*/ 1482542 w 2114552"/>
              <a:gd name="connsiteY349" fmla="*/ 485751 h 800100"/>
              <a:gd name="connsiteX350" fmla="*/ 1662749 w 2114552"/>
              <a:gd name="connsiteY350" fmla="*/ 478852 h 800100"/>
              <a:gd name="connsiteX351" fmla="*/ 1551306 w 2114552"/>
              <a:gd name="connsiteY351" fmla="*/ 533313 h 800100"/>
              <a:gd name="connsiteX352" fmla="*/ 1543051 w 2114552"/>
              <a:gd name="connsiteY352" fmla="*/ 537502 h 800100"/>
              <a:gd name="connsiteX353" fmla="*/ 1543051 w 2114552"/>
              <a:gd name="connsiteY353" fmla="*/ 541691 h 800100"/>
              <a:gd name="connsiteX354" fmla="*/ 1547179 w 2114552"/>
              <a:gd name="connsiteY354" fmla="*/ 545880 h 800100"/>
              <a:gd name="connsiteX355" fmla="*/ 1675132 w 2114552"/>
              <a:gd name="connsiteY355" fmla="*/ 621287 h 800100"/>
              <a:gd name="connsiteX356" fmla="*/ 1683387 w 2114552"/>
              <a:gd name="connsiteY356" fmla="*/ 621287 h 800100"/>
              <a:gd name="connsiteX357" fmla="*/ 1687514 w 2114552"/>
              <a:gd name="connsiteY357" fmla="*/ 608719 h 800100"/>
              <a:gd name="connsiteX358" fmla="*/ 1679259 w 2114552"/>
              <a:gd name="connsiteY358" fmla="*/ 487231 h 800100"/>
              <a:gd name="connsiteX359" fmla="*/ 1675132 w 2114552"/>
              <a:gd name="connsiteY359" fmla="*/ 478852 h 800100"/>
              <a:gd name="connsiteX360" fmla="*/ 1662749 w 2114552"/>
              <a:gd name="connsiteY360" fmla="*/ 478852 h 800100"/>
              <a:gd name="connsiteX361" fmla="*/ 1762761 w 2114552"/>
              <a:gd name="connsiteY361" fmla="*/ 474663 h 800100"/>
              <a:gd name="connsiteX362" fmla="*/ 1758634 w 2114552"/>
              <a:gd name="connsiteY362" fmla="*/ 487182 h 800100"/>
              <a:gd name="connsiteX363" fmla="*/ 1746251 w 2114552"/>
              <a:gd name="connsiteY363" fmla="*/ 608194 h 800100"/>
              <a:gd name="connsiteX364" fmla="*/ 1750379 w 2114552"/>
              <a:gd name="connsiteY364" fmla="*/ 620713 h 800100"/>
              <a:gd name="connsiteX365" fmla="*/ 1758634 w 2114552"/>
              <a:gd name="connsiteY365" fmla="*/ 620713 h 800100"/>
              <a:gd name="connsiteX366" fmla="*/ 1886587 w 2114552"/>
              <a:gd name="connsiteY366" fmla="*/ 545602 h 800100"/>
              <a:gd name="connsiteX367" fmla="*/ 1890714 w 2114552"/>
              <a:gd name="connsiteY367" fmla="*/ 537256 h 800100"/>
              <a:gd name="connsiteX368" fmla="*/ 1882459 w 2114552"/>
              <a:gd name="connsiteY368" fmla="*/ 528910 h 800100"/>
              <a:gd name="connsiteX369" fmla="*/ 1775144 w 2114552"/>
              <a:gd name="connsiteY369" fmla="*/ 474663 h 800100"/>
              <a:gd name="connsiteX370" fmla="*/ 1762761 w 2114552"/>
              <a:gd name="connsiteY370" fmla="*/ 474663 h 800100"/>
              <a:gd name="connsiteX371" fmla="*/ 725572 w 2114552"/>
              <a:gd name="connsiteY371" fmla="*/ 428624 h 800100"/>
              <a:gd name="connsiteX372" fmla="*/ 696913 w 2114552"/>
              <a:gd name="connsiteY372" fmla="*/ 457993 h 800100"/>
              <a:gd name="connsiteX373" fmla="*/ 717384 w 2114552"/>
              <a:gd name="connsiteY373" fmla="*/ 487362 h 800100"/>
              <a:gd name="connsiteX374" fmla="*/ 774701 w 2114552"/>
              <a:gd name="connsiteY374" fmla="*/ 478971 h 800100"/>
              <a:gd name="connsiteX375" fmla="*/ 774701 w 2114552"/>
              <a:gd name="connsiteY375" fmla="*/ 428624 h 800100"/>
              <a:gd name="connsiteX376" fmla="*/ 352426 w 2114552"/>
              <a:gd name="connsiteY376" fmla="*/ 346073 h 800100"/>
              <a:gd name="connsiteX377" fmla="*/ 303213 w 2114552"/>
              <a:gd name="connsiteY377" fmla="*/ 412562 h 800100"/>
              <a:gd name="connsiteX378" fmla="*/ 352426 w 2114552"/>
              <a:gd name="connsiteY378" fmla="*/ 487361 h 800100"/>
              <a:gd name="connsiteX379" fmla="*/ 401638 w 2114552"/>
              <a:gd name="connsiteY379" fmla="*/ 412562 h 800100"/>
              <a:gd name="connsiteX380" fmla="*/ 352426 w 2114552"/>
              <a:gd name="connsiteY380" fmla="*/ 346073 h 800100"/>
              <a:gd name="connsiteX381" fmla="*/ 1704770 w 2114552"/>
              <a:gd name="connsiteY381" fmla="*/ 341312 h 800100"/>
              <a:gd name="connsiteX382" fmla="*/ 1704770 w 2114552"/>
              <a:gd name="connsiteY382" fmla="*/ 353885 h 800100"/>
              <a:gd name="connsiteX383" fmla="*/ 1671639 w 2114552"/>
              <a:gd name="connsiteY383" fmla="*/ 399986 h 800100"/>
              <a:gd name="connsiteX384" fmla="*/ 1717193 w 2114552"/>
              <a:gd name="connsiteY384" fmla="*/ 446087 h 800100"/>
              <a:gd name="connsiteX385" fmla="*/ 1766889 w 2114552"/>
              <a:gd name="connsiteY385" fmla="*/ 399986 h 800100"/>
              <a:gd name="connsiteX386" fmla="*/ 1729617 w 2114552"/>
              <a:gd name="connsiteY386" fmla="*/ 353885 h 800100"/>
              <a:gd name="connsiteX387" fmla="*/ 1729617 w 2114552"/>
              <a:gd name="connsiteY387" fmla="*/ 341312 h 800100"/>
              <a:gd name="connsiteX388" fmla="*/ 1704770 w 2114552"/>
              <a:gd name="connsiteY388" fmla="*/ 341312 h 800100"/>
              <a:gd name="connsiteX389" fmla="*/ 1716883 w 2114552"/>
              <a:gd name="connsiteY389" fmla="*/ 328612 h 800100"/>
              <a:gd name="connsiteX390" fmla="*/ 1787527 w 2114552"/>
              <a:gd name="connsiteY390" fmla="*/ 400050 h 800100"/>
              <a:gd name="connsiteX391" fmla="*/ 1716883 w 2114552"/>
              <a:gd name="connsiteY391" fmla="*/ 471488 h 800100"/>
              <a:gd name="connsiteX392" fmla="*/ 1646239 w 2114552"/>
              <a:gd name="connsiteY392" fmla="*/ 400050 h 800100"/>
              <a:gd name="connsiteX393" fmla="*/ 1716883 w 2114552"/>
              <a:gd name="connsiteY393" fmla="*/ 328612 h 800100"/>
              <a:gd name="connsiteX394" fmla="*/ 1716883 w 2114552"/>
              <a:gd name="connsiteY394" fmla="*/ 320675 h 800100"/>
              <a:gd name="connsiteX395" fmla="*/ 1638301 w 2114552"/>
              <a:gd name="connsiteY395" fmla="*/ 400050 h 800100"/>
              <a:gd name="connsiteX396" fmla="*/ 1716883 w 2114552"/>
              <a:gd name="connsiteY396" fmla="*/ 479425 h 800100"/>
              <a:gd name="connsiteX397" fmla="*/ 1795465 w 2114552"/>
              <a:gd name="connsiteY397" fmla="*/ 400050 h 800100"/>
              <a:gd name="connsiteX398" fmla="*/ 1716883 w 2114552"/>
              <a:gd name="connsiteY398" fmla="*/ 320675 h 800100"/>
              <a:gd name="connsiteX399" fmla="*/ 1924004 w 2114552"/>
              <a:gd name="connsiteY399" fmla="*/ 317500 h 800100"/>
              <a:gd name="connsiteX400" fmla="*/ 1911592 w 2114552"/>
              <a:gd name="connsiteY400" fmla="*/ 321667 h 800100"/>
              <a:gd name="connsiteX401" fmla="*/ 1812301 w 2114552"/>
              <a:gd name="connsiteY401" fmla="*/ 388342 h 800100"/>
              <a:gd name="connsiteX402" fmla="*/ 1808164 w 2114552"/>
              <a:gd name="connsiteY402" fmla="*/ 400844 h 800100"/>
              <a:gd name="connsiteX403" fmla="*/ 1812301 w 2114552"/>
              <a:gd name="connsiteY403" fmla="*/ 409178 h 800100"/>
              <a:gd name="connsiteX404" fmla="*/ 1915729 w 2114552"/>
              <a:gd name="connsiteY404" fmla="*/ 480021 h 800100"/>
              <a:gd name="connsiteX405" fmla="*/ 1924004 w 2114552"/>
              <a:gd name="connsiteY405" fmla="*/ 480021 h 800100"/>
              <a:gd name="connsiteX406" fmla="*/ 1928141 w 2114552"/>
              <a:gd name="connsiteY406" fmla="*/ 471686 h 800100"/>
              <a:gd name="connsiteX407" fmla="*/ 1928141 w 2114552"/>
              <a:gd name="connsiteY407" fmla="*/ 325834 h 800100"/>
              <a:gd name="connsiteX408" fmla="*/ 1924004 w 2114552"/>
              <a:gd name="connsiteY408" fmla="*/ 317500 h 800100"/>
              <a:gd name="connsiteX409" fmla="*/ 1509762 w 2114552"/>
              <a:gd name="connsiteY409" fmla="*/ 317500 h 800100"/>
              <a:gd name="connsiteX410" fmla="*/ 1501487 w 2114552"/>
              <a:gd name="connsiteY410" fmla="*/ 325834 h 800100"/>
              <a:gd name="connsiteX411" fmla="*/ 1501487 w 2114552"/>
              <a:gd name="connsiteY411" fmla="*/ 475854 h 800100"/>
              <a:gd name="connsiteX412" fmla="*/ 1509762 w 2114552"/>
              <a:gd name="connsiteY412" fmla="*/ 480021 h 800100"/>
              <a:gd name="connsiteX413" fmla="*/ 1518036 w 2114552"/>
              <a:gd name="connsiteY413" fmla="*/ 480021 h 800100"/>
              <a:gd name="connsiteX414" fmla="*/ 1621464 w 2114552"/>
              <a:gd name="connsiteY414" fmla="*/ 409178 h 800100"/>
              <a:gd name="connsiteX415" fmla="*/ 1625601 w 2114552"/>
              <a:gd name="connsiteY415" fmla="*/ 400844 h 800100"/>
              <a:gd name="connsiteX416" fmla="*/ 1621464 w 2114552"/>
              <a:gd name="connsiteY416" fmla="*/ 388342 h 800100"/>
              <a:gd name="connsiteX417" fmla="*/ 1518036 w 2114552"/>
              <a:gd name="connsiteY417" fmla="*/ 321667 h 800100"/>
              <a:gd name="connsiteX418" fmla="*/ 1509762 w 2114552"/>
              <a:gd name="connsiteY418" fmla="*/ 317500 h 800100"/>
              <a:gd name="connsiteX419" fmla="*/ 1032821 w 2114552"/>
              <a:gd name="connsiteY419" fmla="*/ 304799 h 800100"/>
              <a:gd name="connsiteX420" fmla="*/ 1041062 w 2114552"/>
              <a:gd name="connsiteY420" fmla="*/ 304799 h 800100"/>
              <a:gd name="connsiteX421" fmla="*/ 1074028 w 2114552"/>
              <a:gd name="connsiteY421" fmla="*/ 304799 h 800100"/>
              <a:gd name="connsiteX422" fmla="*/ 1082270 w 2114552"/>
              <a:gd name="connsiteY422" fmla="*/ 308966 h 800100"/>
              <a:gd name="connsiteX423" fmla="*/ 1123477 w 2114552"/>
              <a:gd name="connsiteY423" fmla="*/ 479821 h 800100"/>
              <a:gd name="connsiteX424" fmla="*/ 1127598 w 2114552"/>
              <a:gd name="connsiteY424" fmla="*/ 479821 h 800100"/>
              <a:gd name="connsiteX425" fmla="*/ 1172926 w 2114552"/>
              <a:gd name="connsiteY425" fmla="*/ 308966 h 800100"/>
              <a:gd name="connsiteX426" fmla="*/ 1181168 w 2114552"/>
              <a:gd name="connsiteY426" fmla="*/ 304799 h 800100"/>
              <a:gd name="connsiteX427" fmla="*/ 1214134 w 2114552"/>
              <a:gd name="connsiteY427" fmla="*/ 304799 h 800100"/>
              <a:gd name="connsiteX428" fmla="*/ 1222375 w 2114552"/>
              <a:gd name="connsiteY428" fmla="*/ 304799 h 800100"/>
              <a:gd name="connsiteX429" fmla="*/ 1222375 w 2114552"/>
              <a:gd name="connsiteY429" fmla="*/ 313133 h 800100"/>
              <a:gd name="connsiteX430" fmla="*/ 1218254 w 2114552"/>
              <a:gd name="connsiteY430" fmla="*/ 338137 h 800100"/>
              <a:gd name="connsiteX431" fmla="*/ 1201771 w 2114552"/>
              <a:gd name="connsiteY431" fmla="*/ 388143 h 800100"/>
              <a:gd name="connsiteX432" fmla="*/ 1164685 w 2114552"/>
              <a:gd name="connsiteY432" fmla="*/ 542329 h 800100"/>
              <a:gd name="connsiteX433" fmla="*/ 1098753 w 2114552"/>
              <a:gd name="connsiteY433" fmla="*/ 604837 h 800100"/>
              <a:gd name="connsiteX434" fmla="*/ 1094632 w 2114552"/>
              <a:gd name="connsiteY434" fmla="*/ 604837 h 800100"/>
              <a:gd name="connsiteX435" fmla="*/ 1041062 w 2114552"/>
              <a:gd name="connsiteY435" fmla="*/ 600670 h 800100"/>
              <a:gd name="connsiteX436" fmla="*/ 1032821 w 2114552"/>
              <a:gd name="connsiteY436" fmla="*/ 592335 h 800100"/>
              <a:gd name="connsiteX437" fmla="*/ 1032821 w 2114552"/>
              <a:gd name="connsiteY437" fmla="*/ 567332 h 800100"/>
              <a:gd name="connsiteX438" fmla="*/ 1036942 w 2114552"/>
              <a:gd name="connsiteY438" fmla="*/ 563165 h 800100"/>
              <a:gd name="connsiteX439" fmla="*/ 1041062 w 2114552"/>
              <a:gd name="connsiteY439" fmla="*/ 558998 h 800100"/>
              <a:gd name="connsiteX440" fmla="*/ 1082270 w 2114552"/>
              <a:gd name="connsiteY440" fmla="*/ 563165 h 800100"/>
              <a:gd name="connsiteX441" fmla="*/ 1115236 w 2114552"/>
              <a:gd name="connsiteY441" fmla="*/ 538162 h 800100"/>
              <a:gd name="connsiteX442" fmla="*/ 1119357 w 2114552"/>
              <a:gd name="connsiteY442" fmla="*/ 529828 h 800100"/>
              <a:gd name="connsiteX443" fmla="*/ 1106994 w 2114552"/>
              <a:gd name="connsiteY443" fmla="*/ 529828 h 800100"/>
              <a:gd name="connsiteX444" fmla="*/ 1082270 w 2114552"/>
              <a:gd name="connsiteY444" fmla="*/ 504824 h 800100"/>
              <a:gd name="connsiteX445" fmla="*/ 1032821 w 2114552"/>
              <a:gd name="connsiteY445" fmla="*/ 313133 h 800100"/>
              <a:gd name="connsiteX446" fmla="*/ 1032821 w 2114552"/>
              <a:gd name="connsiteY446" fmla="*/ 304799 h 800100"/>
              <a:gd name="connsiteX447" fmla="*/ 994979 w 2114552"/>
              <a:gd name="connsiteY447" fmla="*/ 300037 h 800100"/>
              <a:gd name="connsiteX448" fmla="*/ 999140 w 2114552"/>
              <a:gd name="connsiteY448" fmla="*/ 304193 h 800100"/>
              <a:gd name="connsiteX449" fmla="*/ 1003300 w 2114552"/>
              <a:gd name="connsiteY449" fmla="*/ 308350 h 800100"/>
              <a:gd name="connsiteX450" fmla="*/ 1003300 w 2114552"/>
              <a:gd name="connsiteY450" fmla="*/ 341601 h 800100"/>
              <a:gd name="connsiteX451" fmla="*/ 994979 w 2114552"/>
              <a:gd name="connsiteY451" fmla="*/ 349913 h 800100"/>
              <a:gd name="connsiteX452" fmla="*/ 932574 w 2114552"/>
              <a:gd name="connsiteY452" fmla="*/ 374852 h 800100"/>
              <a:gd name="connsiteX453" fmla="*/ 932574 w 2114552"/>
              <a:gd name="connsiteY453" fmla="*/ 520324 h 800100"/>
              <a:gd name="connsiteX454" fmla="*/ 924254 w 2114552"/>
              <a:gd name="connsiteY454" fmla="*/ 528637 h 800100"/>
              <a:gd name="connsiteX455" fmla="*/ 890971 w 2114552"/>
              <a:gd name="connsiteY455" fmla="*/ 528637 h 800100"/>
              <a:gd name="connsiteX456" fmla="*/ 882650 w 2114552"/>
              <a:gd name="connsiteY456" fmla="*/ 520324 h 800100"/>
              <a:gd name="connsiteX457" fmla="*/ 882650 w 2114552"/>
              <a:gd name="connsiteY457" fmla="*/ 312506 h 800100"/>
              <a:gd name="connsiteX458" fmla="*/ 890971 w 2114552"/>
              <a:gd name="connsiteY458" fmla="*/ 304193 h 800100"/>
              <a:gd name="connsiteX459" fmla="*/ 924254 w 2114552"/>
              <a:gd name="connsiteY459" fmla="*/ 304193 h 800100"/>
              <a:gd name="connsiteX460" fmla="*/ 932574 w 2114552"/>
              <a:gd name="connsiteY460" fmla="*/ 312506 h 800100"/>
              <a:gd name="connsiteX461" fmla="*/ 932574 w 2114552"/>
              <a:gd name="connsiteY461" fmla="*/ 324975 h 800100"/>
              <a:gd name="connsiteX462" fmla="*/ 994979 w 2114552"/>
              <a:gd name="connsiteY462" fmla="*/ 300037 h 800100"/>
              <a:gd name="connsiteX463" fmla="*/ 750816 w 2114552"/>
              <a:gd name="connsiteY463" fmla="*/ 295274 h 800100"/>
              <a:gd name="connsiteX464" fmla="*/ 825501 w 2114552"/>
              <a:gd name="connsiteY464" fmla="*/ 374649 h 800100"/>
              <a:gd name="connsiteX465" fmla="*/ 825501 w 2114552"/>
              <a:gd name="connsiteY465" fmla="*/ 525044 h 800100"/>
              <a:gd name="connsiteX466" fmla="*/ 825501 w 2114552"/>
              <a:gd name="connsiteY466" fmla="*/ 529221 h 800100"/>
              <a:gd name="connsiteX467" fmla="*/ 817203 w 2114552"/>
              <a:gd name="connsiteY467" fmla="*/ 533399 h 800100"/>
              <a:gd name="connsiteX468" fmla="*/ 784010 w 2114552"/>
              <a:gd name="connsiteY468" fmla="*/ 516688 h 800100"/>
              <a:gd name="connsiteX469" fmla="*/ 709325 w 2114552"/>
              <a:gd name="connsiteY469" fmla="*/ 533399 h 800100"/>
              <a:gd name="connsiteX470" fmla="*/ 642938 w 2114552"/>
              <a:gd name="connsiteY470" fmla="*/ 462379 h 800100"/>
              <a:gd name="connsiteX471" fmla="*/ 717623 w 2114552"/>
              <a:gd name="connsiteY471" fmla="*/ 391360 h 800100"/>
              <a:gd name="connsiteX472" fmla="*/ 775711 w 2114552"/>
              <a:gd name="connsiteY472" fmla="*/ 387182 h 800100"/>
              <a:gd name="connsiteX473" fmla="*/ 775711 w 2114552"/>
              <a:gd name="connsiteY473" fmla="*/ 374649 h 800100"/>
              <a:gd name="connsiteX474" fmla="*/ 746667 w 2114552"/>
              <a:gd name="connsiteY474" fmla="*/ 345406 h 800100"/>
              <a:gd name="connsiteX475" fmla="*/ 667833 w 2114552"/>
              <a:gd name="connsiteY475" fmla="*/ 349583 h 800100"/>
              <a:gd name="connsiteX476" fmla="*/ 663684 w 2114552"/>
              <a:gd name="connsiteY476" fmla="*/ 349583 h 800100"/>
              <a:gd name="connsiteX477" fmla="*/ 659535 w 2114552"/>
              <a:gd name="connsiteY477" fmla="*/ 341228 h 800100"/>
              <a:gd name="connsiteX478" fmla="*/ 659535 w 2114552"/>
              <a:gd name="connsiteY478" fmla="*/ 311985 h 800100"/>
              <a:gd name="connsiteX479" fmla="*/ 667833 w 2114552"/>
              <a:gd name="connsiteY479" fmla="*/ 303629 h 800100"/>
              <a:gd name="connsiteX480" fmla="*/ 750816 w 2114552"/>
              <a:gd name="connsiteY480" fmla="*/ 295274 h 800100"/>
              <a:gd name="connsiteX481" fmla="*/ 354013 w 2114552"/>
              <a:gd name="connsiteY481" fmla="*/ 295273 h 800100"/>
              <a:gd name="connsiteX482" fmla="*/ 455613 w 2114552"/>
              <a:gd name="connsiteY482" fmla="*/ 414336 h 800100"/>
              <a:gd name="connsiteX483" fmla="*/ 354013 w 2114552"/>
              <a:gd name="connsiteY483" fmla="*/ 533399 h 800100"/>
              <a:gd name="connsiteX484" fmla="*/ 252413 w 2114552"/>
              <a:gd name="connsiteY484" fmla="*/ 414336 h 800100"/>
              <a:gd name="connsiteX485" fmla="*/ 354013 w 2114552"/>
              <a:gd name="connsiteY485" fmla="*/ 295273 h 800100"/>
              <a:gd name="connsiteX486" fmla="*/ 53975 w 2114552"/>
              <a:gd name="connsiteY486" fmla="*/ 266699 h 800100"/>
              <a:gd name="connsiteX487" fmla="*/ 53975 w 2114552"/>
              <a:gd name="connsiteY487" fmla="*/ 358774 h 800100"/>
              <a:gd name="connsiteX488" fmla="*/ 107480 w 2114552"/>
              <a:gd name="connsiteY488" fmla="*/ 358774 h 800100"/>
              <a:gd name="connsiteX489" fmla="*/ 165100 w 2114552"/>
              <a:gd name="connsiteY489" fmla="*/ 312737 h 800100"/>
              <a:gd name="connsiteX490" fmla="*/ 111595 w 2114552"/>
              <a:gd name="connsiteY490" fmla="*/ 266699 h 800100"/>
              <a:gd name="connsiteX491" fmla="*/ 91017 w 2114552"/>
              <a:gd name="connsiteY491" fmla="*/ 266699 h 800100"/>
              <a:gd name="connsiteX492" fmla="*/ 53975 w 2114552"/>
              <a:gd name="connsiteY492" fmla="*/ 266699 h 800100"/>
              <a:gd name="connsiteX493" fmla="*/ 546894 w 2114552"/>
              <a:gd name="connsiteY493" fmla="*/ 250824 h 800100"/>
              <a:gd name="connsiteX494" fmla="*/ 551050 w 2114552"/>
              <a:gd name="connsiteY494" fmla="*/ 250824 h 800100"/>
              <a:gd name="connsiteX495" fmla="*/ 555205 w 2114552"/>
              <a:gd name="connsiteY495" fmla="*/ 259135 h 800100"/>
              <a:gd name="connsiteX496" fmla="*/ 555205 w 2114552"/>
              <a:gd name="connsiteY496" fmla="*/ 304846 h 800100"/>
              <a:gd name="connsiteX497" fmla="*/ 609227 w 2114552"/>
              <a:gd name="connsiteY497" fmla="*/ 304846 h 800100"/>
              <a:gd name="connsiteX498" fmla="*/ 617538 w 2114552"/>
              <a:gd name="connsiteY498" fmla="*/ 313157 h 800100"/>
              <a:gd name="connsiteX499" fmla="*/ 617538 w 2114552"/>
              <a:gd name="connsiteY499" fmla="*/ 342245 h 800100"/>
              <a:gd name="connsiteX500" fmla="*/ 609227 w 2114552"/>
              <a:gd name="connsiteY500" fmla="*/ 350556 h 800100"/>
              <a:gd name="connsiteX501" fmla="*/ 555205 w 2114552"/>
              <a:gd name="connsiteY501" fmla="*/ 350556 h 800100"/>
              <a:gd name="connsiteX502" fmla="*/ 555205 w 2114552"/>
              <a:gd name="connsiteY502" fmla="*/ 441978 h 800100"/>
              <a:gd name="connsiteX503" fmla="*/ 580138 w 2114552"/>
              <a:gd name="connsiteY503" fmla="*/ 483533 h 800100"/>
              <a:gd name="connsiteX504" fmla="*/ 609227 w 2114552"/>
              <a:gd name="connsiteY504" fmla="*/ 483533 h 800100"/>
              <a:gd name="connsiteX505" fmla="*/ 617538 w 2114552"/>
              <a:gd name="connsiteY505" fmla="*/ 491844 h 800100"/>
              <a:gd name="connsiteX506" fmla="*/ 617538 w 2114552"/>
              <a:gd name="connsiteY506" fmla="*/ 520932 h 800100"/>
              <a:gd name="connsiteX507" fmla="*/ 609227 w 2114552"/>
              <a:gd name="connsiteY507" fmla="*/ 529244 h 800100"/>
              <a:gd name="connsiteX508" fmla="*/ 571827 w 2114552"/>
              <a:gd name="connsiteY508" fmla="*/ 533399 h 800100"/>
              <a:gd name="connsiteX509" fmla="*/ 505339 w 2114552"/>
              <a:gd name="connsiteY509" fmla="*/ 450289 h 800100"/>
              <a:gd name="connsiteX510" fmla="*/ 505339 w 2114552"/>
              <a:gd name="connsiteY510" fmla="*/ 350556 h 800100"/>
              <a:gd name="connsiteX511" fmla="*/ 484561 w 2114552"/>
              <a:gd name="connsiteY511" fmla="*/ 350556 h 800100"/>
              <a:gd name="connsiteX512" fmla="*/ 476250 w 2114552"/>
              <a:gd name="connsiteY512" fmla="*/ 342245 h 800100"/>
              <a:gd name="connsiteX513" fmla="*/ 476250 w 2114552"/>
              <a:gd name="connsiteY513" fmla="*/ 313157 h 800100"/>
              <a:gd name="connsiteX514" fmla="*/ 484561 w 2114552"/>
              <a:gd name="connsiteY514" fmla="*/ 304846 h 800100"/>
              <a:gd name="connsiteX515" fmla="*/ 505339 w 2114552"/>
              <a:gd name="connsiteY515" fmla="*/ 304846 h 800100"/>
              <a:gd name="connsiteX516" fmla="*/ 505339 w 2114552"/>
              <a:gd name="connsiteY516" fmla="*/ 267446 h 800100"/>
              <a:gd name="connsiteX517" fmla="*/ 509494 w 2114552"/>
              <a:gd name="connsiteY517" fmla="*/ 259135 h 800100"/>
              <a:gd name="connsiteX518" fmla="*/ 546894 w 2114552"/>
              <a:gd name="connsiteY518" fmla="*/ 250824 h 800100"/>
              <a:gd name="connsiteX519" fmla="*/ 103337 w 2114552"/>
              <a:gd name="connsiteY519" fmla="*/ 217487 h 800100"/>
              <a:gd name="connsiteX520" fmla="*/ 111604 w 2114552"/>
              <a:gd name="connsiteY520" fmla="*/ 217487 h 800100"/>
              <a:gd name="connsiteX521" fmla="*/ 219075 w 2114552"/>
              <a:gd name="connsiteY521" fmla="*/ 312906 h 800100"/>
              <a:gd name="connsiteX522" fmla="*/ 165340 w 2114552"/>
              <a:gd name="connsiteY522" fmla="*/ 391731 h 800100"/>
              <a:gd name="connsiteX523" fmla="*/ 219075 w 2114552"/>
              <a:gd name="connsiteY523" fmla="*/ 516191 h 800100"/>
              <a:gd name="connsiteX524" fmla="*/ 219075 w 2114552"/>
              <a:gd name="connsiteY524" fmla="*/ 524488 h 800100"/>
              <a:gd name="connsiteX525" fmla="*/ 210808 w 2114552"/>
              <a:gd name="connsiteY525" fmla="*/ 528637 h 800100"/>
              <a:gd name="connsiteX526" fmla="*/ 173607 w 2114552"/>
              <a:gd name="connsiteY526" fmla="*/ 528637 h 800100"/>
              <a:gd name="connsiteX527" fmla="*/ 165340 w 2114552"/>
              <a:gd name="connsiteY527" fmla="*/ 524488 h 800100"/>
              <a:gd name="connsiteX528" fmla="*/ 111604 w 2114552"/>
              <a:gd name="connsiteY528" fmla="*/ 408326 h 800100"/>
              <a:gd name="connsiteX529" fmla="*/ 53736 w 2114552"/>
              <a:gd name="connsiteY529" fmla="*/ 404177 h 800100"/>
              <a:gd name="connsiteX530" fmla="*/ 53736 w 2114552"/>
              <a:gd name="connsiteY530" fmla="*/ 520340 h 800100"/>
              <a:gd name="connsiteX531" fmla="*/ 45469 w 2114552"/>
              <a:gd name="connsiteY531" fmla="*/ 528637 h 800100"/>
              <a:gd name="connsiteX532" fmla="*/ 8267 w 2114552"/>
              <a:gd name="connsiteY532" fmla="*/ 528637 h 800100"/>
              <a:gd name="connsiteX533" fmla="*/ 0 w 2114552"/>
              <a:gd name="connsiteY533" fmla="*/ 520340 h 800100"/>
              <a:gd name="connsiteX534" fmla="*/ 0 w 2114552"/>
              <a:gd name="connsiteY534" fmla="*/ 229933 h 800100"/>
              <a:gd name="connsiteX535" fmla="*/ 8267 w 2114552"/>
              <a:gd name="connsiteY535" fmla="*/ 221636 h 800100"/>
              <a:gd name="connsiteX536" fmla="*/ 103337 w 2114552"/>
              <a:gd name="connsiteY536" fmla="*/ 217487 h 800100"/>
              <a:gd name="connsiteX537" fmla="*/ 1941299 w 2114552"/>
              <a:gd name="connsiteY537" fmla="*/ 180951 h 800100"/>
              <a:gd name="connsiteX538" fmla="*/ 1936665 w 2114552"/>
              <a:gd name="connsiteY538" fmla="*/ 183555 h 800100"/>
              <a:gd name="connsiteX539" fmla="*/ 1903714 w 2114552"/>
              <a:gd name="connsiteY539" fmla="*/ 221060 h 800100"/>
              <a:gd name="connsiteX540" fmla="*/ 1903714 w 2114552"/>
              <a:gd name="connsiteY540" fmla="*/ 237729 h 800100"/>
              <a:gd name="connsiteX541" fmla="*/ 1957260 w 2114552"/>
              <a:gd name="connsiteY541" fmla="*/ 450256 h 800100"/>
              <a:gd name="connsiteX542" fmla="*/ 1965498 w 2114552"/>
              <a:gd name="connsiteY542" fmla="*/ 462757 h 800100"/>
              <a:gd name="connsiteX543" fmla="*/ 2010806 w 2114552"/>
              <a:gd name="connsiteY543" fmla="*/ 475259 h 800100"/>
              <a:gd name="connsiteX544" fmla="*/ 2023163 w 2114552"/>
              <a:gd name="connsiteY544" fmla="*/ 471092 h 800100"/>
              <a:gd name="connsiteX545" fmla="*/ 1949022 w 2114552"/>
              <a:gd name="connsiteY545" fmla="*/ 187722 h 800100"/>
              <a:gd name="connsiteX546" fmla="*/ 1941299 w 2114552"/>
              <a:gd name="connsiteY546" fmla="*/ 180951 h 800100"/>
              <a:gd name="connsiteX547" fmla="*/ 1491989 w 2114552"/>
              <a:gd name="connsiteY547" fmla="*/ 180951 h 800100"/>
              <a:gd name="connsiteX548" fmla="*/ 1484185 w 2114552"/>
              <a:gd name="connsiteY548" fmla="*/ 187722 h 800100"/>
              <a:gd name="connsiteX549" fmla="*/ 1409272 w 2114552"/>
              <a:gd name="connsiteY549" fmla="*/ 471092 h 800100"/>
              <a:gd name="connsiteX550" fmla="*/ 1421758 w 2114552"/>
              <a:gd name="connsiteY550" fmla="*/ 475259 h 800100"/>
              <a:gd name="connsiteX551" fmla="*/ 1467538 w 2114552"/>
              <a:gd name="connsiteY551" fmla="*/ 462757 h 800100"/>
              <a:gd name="connsiteX552" fmla="*/ 1475862 w 2114552"/>
              <a:gd name="connsiteY552" fmla="*/ 450256 h 800100"/>
              <a:gd name="connsiteX553" fmla="*/ 1529965 w 2114552"/>
              <a:gd name="connsiteY553" fmla="*/ 237729 h 800100"/>
              <a:gd name="connsiteX554" fmla="*/ 1534127 w 2114552"/>
              <a:gd name="connsiteY554" fmla="*/ 221060 h 800100"/>
              <a:gd name="connsiteX555" fmla="*/ 1496671 w 2114552"/>
              <a:gd name="connsiteY555" fmla="*/ 183555 h 800100"/>
              <a:gd name="connsiteX556" fmla="*/ 1491989 w 2114552"/>
              <a:gd name="connsiteY556" fmla="*/ 180951 h 800100"/>
              <a:gd name="connsiteX557" fmla="*/ 1750379 w 2114552"/>
              <a:gd name="connsiteY557" fmla="*/ 174625 h 800100"/>
              <a:gd name="connsiteX558" fmla="*/ 1746251 w 2114552"/>
              <a:gd name="connsiteY558" fmla="*/ 187144 h 800100"/>
              <a:gd name="connsiteX559" fmla="*/ 1754506 w 2114552"/>
              <a:gd name="connsiteY559" fmla="*/ 308156 h 800100"/>
              <a:gd name="connsiteX560" fmla="*/ 1762761 w 2114552"/>
              <a:gd name="connsiteY560" fmla="*/ 320675 h 800100"/>
              <a:gd name="connsiteX561" fmla="*/ 1775144 w 2114552"/>
              <a:gd name="connsiteY561" fmla="*/ 320675 h 800100"/>
              <a:gd name="connsiteX562" fmla="*/ 1882459 w 2114552"/>
              <a:gd name="connsiteY562" fmla="*/ 266428 h 800100"/>
              <a:gd name="connsiteX563" fmla="*/ 1890714 w 2114552"/>
              <a:gd name="connsiteY563" fmla="*/ 258082 h 800100"/>
              <a:gd name="connsiteX564" fmla="*/ 1886587 w 2114552"/>
              <a:gd name="connsiteY564" fmla="*/ 249736 h 800100"/>
              <a:gd name="connsiteX565" fmla="*/ 1758634 w 2114552"/>
              <a:gd name="connsiteY565" fmla="*/ 174625 h 800100"/>
              <a:gd name="connsiteX566" fmla="*/ 1750379 w 2114552"/>
              <a:gd name="connsiteY566" fmla="*/ 174625 h 800100"/>
              <a:gd name="connsiteX567" fmla="*/ 1675132 w 2114552"/>
              <a:gd name="connsiteY567" fmla="*/ 174625 h 800100"/>
              <a:gd name="connsiteX568" fmla="*/ 1547179 w 2114552"/>
              <a:gd name="connsiteY568" fmla="*/ 249736 h 800100"/>
              <a:gd name="connsiteX569" fmla="*/ 1543051 w 2114552"/>
              <a:gd name="connsiteY569" fmla="*/ 258082 h 800100"/>
              <a:gd name="connsiteX570" fmla="*/ 1551306 w 2114552"/>
              <a:gd name="connsiteY570" fmla="*/ 266428 h 800100"/>
              <a:gd name="connsiteX571" fmla="*/ 1658622 w 2114552"/>
              <a:gd name="connsiteY571" fmla="*/ 320675 h 800100"/>
              <a:gd name="connsiteX572" fmla="*/ 1671004 w 2114552"/>
              <a:gd name="connsiteY572" fmla="*/ 320675 h 800100"/>
              <a:gd name="connsiteX573" fmla="*/ 1675132 w 2114552"/>
              <a:gd name="connsiteY573" fmla="*/ 312329 h 800100"/>
              <a:gd name="connsiteX574" fmla="*/ 1687514 w 2114552"/>
              <a:gd name="connsiteY574" fmla="*/ 187144 h 800100"/>
              <a:gd name="connsiteX575" fmla="*/ 1683387 w 2114552"/>
              <a:gd name="connsiteY575" fmla="*/ 174625 h 800100"/>
              <a:gd name="connsiteX576" fmla="*/ 1675132 w 2114552"/>
              <a:gd name="connsiteY576" fmla="*/ 174625 h 800100"/>
              <a:gd name="connsiteX577" fmla="*/ 1579247 w 2114552"/>
              <a:gd name="connsiteY577" fmla="*/ 133350 h 800100"/>
              <a:gd name="connsiteX578" fmla="*/ 1566864 w 2114552"/>
              <a:gd name="connsiteY578" fmla="*/ 142082 h 800100"/>
              <a:gd name="connsiteX579" fmla="*/ 1570992 w 2114552"/>
              <a:gd name="connsiteY579" fmla="*/ 142082 h 800100"/>
              <a:gd name="connsiteX580" fmla="*/ 1575119 w 2114552"/>
              <a:gd name="connsiteY580" fmla="*/ 150813 h 800100"/>
              <a:gd name="connsiteX581" fmla="*/ 1583375 w 2114552"/>
              <a:gd name="connsiteY581" fmla="*/ 146447 h 800100"/>
              <a:gd name="connsiteX582" fmla="*/ 1587502 w 2114552"/>
              <a:gd name="connsiteY582" fmla="*/ 142082 h 800100"/>
              <a:gd name="connsiteX583" fmla="*/ 1579247 w 2114552"/>
              <a:gd name="connsiteY583" fmla="*/ 133350 h 800100"/>
              <a:gd name="connsiteX584" fmla="*/ 1575142 w 2114552"/>
              <a:gd name="connsiteY584" fmla="*/ 124846 h 800100"/>
              <a:gd name="connsiteX585" fmla="*/ 1596120 w 2114552"/>
              <a:gd name="connsiteY585" fmla="*/ 141628 h 800100"/>
              <a:gd name="connsiteX586" fmla="*/ 1596120 w 2114552"/>
              <a:gd name="connsiteY586" fmla="*/ 145823 h 800100"/>
              <a:gd name="connsiteX587" fmla="*/ 1612902 w 2114552"/>
              <a:gd name="connsiteY587" fmla="*/ 162606 h 800100"/>
              <a:gd name="connsiteX588" fmla="*/ 1604511 w 2114552"/>
              <a:gd name="connsiteY588" fmla="*/ 166801 h 800100"/>
              <a:gd name="connsiteX589" fmla="*/ 1587729 w 2114552"/>
              <a:gd name="connsiteY589" fmla="*/ 154215 h 800100"/>
              <a:gd name="connsiteX590" fmla="*/ 1579338 w 2114552"/>
              <a:gd name="connsiteY590" fmla="*/ 158410 h 800100"/>
              <a:gd name="connsiteX591" fmla="*/ 1587729 w 2114552"/>
              <a:gd name="connsiteY591" fmla="*/ 175192 h 800100"/>
              <a:gd name="connsiteX592" fmla="*/ 1579338 w 2114552"/>
              <a:gd name="connsiteY592" fmla="*/ 179388 h 800100"/>
              <a:gd name="connsiteX593" fmla="*/ 1558360 w 2114552"/>
              <a:gd name="connsiteY593" fmla="*/ 141628 h 800100"/>
              <a:gd name="connsiteX594" fmla="*/ 1554164 w 2114552"/>
              <a:gd name="connsiteY594" fmla="*/ 137432 h 800100"/>
              <a:gd name="connsiteX595" fmla="*/ 1575142 w 2114552"/>
              <a:gd name="connsiteY595" fmla="*/ 124846 h 800100"/>
              <a:gd name="connsiteX596" fmla="*/ 1836161 w 2114552"/>
              <a:gd name="connsiteY596" fmla="*/ 117475 h 800100"/>
              <a:gd name="connsiteX597" fmla="*/ 1844532 w 2114552"/>
              <a:gd name="connsiteY597" fmla="*/ 121557 h 800100"/>
              <a:gd name="connsiteX598" fmla="*/ 1848717 w 2114552"/>
              <a:gd name="connsiteY598" fmla="*/ 141968 h 800100"/>
              <a:gd name="connsiteX599" fmla="*/ 1869644 w 2114552"/>
              <a:gd name="connsiteY599" fmla="*/ 133804 h 800100"/>
              <a:gd name="connsiteX600" fmla="*/ 1878014 w 2114552"/>
              <a:gd name="connsiteY600" fmla="*/ 137886 h 800100"/>
              <a:gd name="connsiteX601" fmla="*/ 1848717 w 2114552"/>
              <a:gd name="connsiteY601" fmla="*/ 154214 h 800100"/>
              <a:gd name="connsiteX602" fmla="*/ 1840347 w 2114552"/>
              <a:gd name="connsiteY602" fmla="*/ 174625 h 800100"/>
              <a:gd name="connsiteX603" fmla="*/ 1831976 w 2114552"/>
              <a:gd name="connsiteY603" fmla="*/ 166461 h 800100"/>
              <a:gd name="connsiteX604" fmla="*/ 1840347 w 2114552"/>
              <a:gd name="connsiteY604" fmla="*/ 146050 h 800100"/>
              <a:gd name="connsiteX605" fmla="*/ 1836161 w 2114552"/>
              <a:gd name="connsiteY605" fmla="*/ 117475 h 800100"/>
              <a:gd name="connsiteX606" fmla="*/ 1794829 w 2114552"/>
              <a:gd name="connsiteY606" fmla="*/ 112713 h 800100"/>
              <a:gd name="connsiteX607" fmla="*/ 1790701 w 2114552"/>
              <a:gd name="connsiteY607" fmla="*/ 120651 h 800100"/>
              <a:gd name="connsiteX608" fmla="*/ 1790701 w 2114552"/>
              <a:gd name="connsiteY608" fmla="*/ 124619 h 800100"/>
              <a:gd name="connsiteX609" fmla="*/ 1803084 w 2114552"/>
              <a:gd name="connsiteY609" fmla="*/ 128588 h 800100"/>
              <a:gd name="connsiteX610" fmla="*/ 1811339 w 2114552"/>
              <a:gd name="connsiteY610" fmla="*/ 120651 h 800100"/>
              <a:gd name="connsiteX611" fmla="*/ 1807212 w 2114552"/>
              <a:gd name="connsiteY611" fmla="*/ 116682 h 800100"/>
              <a:gd name="connsiteX612" fmla="*/ 1794829 w 2114552"/>
              <a:gd name="connsiteY612" fmla="*/ 112713 h 800100"/>
              <a:gd name="connsiteX613" fmla="*/ 1637508 w 2114552"/>
              <a:gd name="connsiteY613" fmla="*/ 112117 h 800100"/>
              <a:gd name="connsiteX614" fmla="*/ 1620839 w 2114552"/>
              <a:gd name="connsiteY614" fmla="*/ 124619 h 800100"/>
              <a:gd name="connsiteX615" fmla="*/ 1620839 w 2114552"/>
              <a:gd name="connsiteY615" fmla="*/ 128786 h 800100"/>
              <a:gd name="connsiteX616" fmla="*/ 1637508 w 2114552"/>
              <a:gd name="connsiteY616" fmla="*/ 141288 h 800100"/>
              <a:gd name="connsiteX617" fmla="*/ 1654177 w 2114552"/>
              <a:gd name="connsiteY617" fmla="*/ 124619 h 800100"/>
              <a:gd name="connsiteX618" fmla="*/ 1637508 w 2114552"/>
              <a:gd name="connsiteY618" fmla="*/ 112117 h 800100"/>
              <a:gd name="connsiteX619" fmla="*/ 1741489 w 2114552"/>
              <a:gd name="connsiteY619" fmla="*/ 104775 h 800100"/>
              <a:gd name="connsiteX620" fmla="*/ 1737520 w 2114552"/>
              <a:gd name="connsiteY620" fmla="*/ 117158 h 800100"/>
              <a:gd name="connsiteX621" fmla="*/ 1733551 w 2114552"/>
              <a:gd name="connsiteY621" fmla="*/ 125413 h 800100"/>
              <a:gd name="connsiteX622" fmla="*/ 1749426 w 2114552"/>
              <a:gd name="connsiteY622" fmla="*/ 125413 h 800100"/>
              <a:gd name="connsiteX623" fmla="*/ 1745457 w 2114552"/>
              <a:gd name="connsiteY623" fmla="*/ 117158 h 800100"/>
              <a:gd name="connsiteX624" fmla="*/ 1741489 w 2114552"/>
              <a:gd name="connsiteY624" fmla="*/ 104775 h 800100"/>
              <a:gd name="connsiteX625" fmla="*/ 1633407 w 2114552"/>
              <a:gd name="connsiteY625" fmla="*/ 104165 h 800100"/>
              <a:gd name="connsiteX626" fmla="*/ 1662114 w 2114552"/>
              <a:gd name="connsiteY626" fmla="*/ 124925 h 800100"/>
              <a:gd name="connsiteX627" fmla="*/ 1637508 w 2114552"/>
              <a:gd name="connsiteY627" fmla="*/ 149836 h 800100"/>
              <a:gd name="connsiteX628" fmla="*/ 1612901 w 2114552"/>
              <a:gd name="connsiteY628" fmla="*/ 129076 h 800100"/>
              <a:gd name="connsiteX629" fmla="*/ 1612901 w 2114552"/>
              <a:gd name="connsiteY629" fmla="*/ 124925 h 800100"/>
              <a:gd name="connsiteX630" fmla="*/ 1633407 w 2114552"/>
              <a:gd name="connsiteY630" fmla="*/ 104165 h 800100"/>
              <a:gd name="connsiteX631" fmla="*/ 1787382 w 2114552"/>
              <a:gd name="connsiteY631" fmla="*/ 100013 h 800100"/>
              <a:gd name="connsiteX632" fmla="*/ 1812494 w 2114552"/>
              <a:gd name="connsiteY632" fmla="*/ 108404 h 800100"/>
              <a:gd name="connsiteX633" fmla="*/ 1820864 w 2114552"/>
              <a:gd name="connsiteY633" fmla="*/ 120991 h 800100"/>
              <a:gd name="connsiteX634" fmla="*/ 1808308 w 2114552"/>
              <a:gd name="connsiteY634" fmla="*/ 137773 h 800100"/>
              <a:gd name="connsiteX635" fmla="*/ 1812494 w 2114552"/>
              <a:gd name="connsiteY635" fmla="*/ 158751 h 800100"/>
              <a:gd name="connsiteX636" fmla="*/ 1804123 w 2114552"/>
              <a:gd name="connsiteY636" fmla="*/ 154555 h 800100"/>
              <a:gd name="connsiteX637" fmla="*/ 1799938 w 2114552"/>
              <a:gd name="connsiteY637" fmla="*/ 133578 h 800100"/>
              <a:gd name="connsiteX638" fmla="*/ 1791567 w 2114552"/>
              <a:gd name="connsiteY638" fmla="*/ 133578 h 800100"/>
              <a:gd name="connsiteX639" fmla="*/ 1787382 w 2114552"/>
              <a:gd name="connsiteY639" fmla="*/ 150360 h 800100"/>
              <a:gd name="connsiteX640" fmla="*/ 1774826 w 2114552"/>
              <a:gd name="connsiteY640" fmla="*/ 146164 h 800100"/>
              <a:gd name="connsiteX641" fmla="*/ 1783197 w 2114552"/>
              <a:gd name="connsiteY641" fmla="*/ 120991 h 800100"/>
              <a:gd name="connsiteX642" fmla="*/ 1787382 w 2114552"/>
              <a:gd name="connsiteY642" fmla="*/ 100013 h 800100"/>
              <a:gd name="connsiteX643" fmla="*/ 1737015 w 2114552"/>
              <a:gd name="connsiteY643" fmla="*/ 92075 h 800100"/>
              <a:gd name="connsiteX644" fmla="*/ 1749571 w 2114552"/>
              <a:gd name="connsiteY644" fmla="*/ 92075 h 800100"/>
              <a:gd name="connsiteX645" fmla="*/ 1753757 w 2114552"/>
              <a:gd name="connsiteY645" fmla="*/ 116987 h 800100"/>
              <a:gd name="connsiteX646" fmla="*/ 1762127 w 2114552"/>
              <a:gd name="connsiteY646" fmla="*/ 146050 h 800100"/>
              <a:gd name="connsiteX647" fmla="*/ 1753757 w 2114552"/>
              <a:gd name="connsiteY647" fmla="*/ 141898 h 800100"/>
              <a:gd name="connsiteX648" fmla="*/ 1749571 w 2114552"/>
              <a:gd name="connsiteY648" fmla="*/ 133594 h 800100"/>
              <a:gd name="connsiteX649" fmla="*/ 1728645 w 2114552"/>
              <a:gd name="connsiteY649" fmla="*/ 133594 h 800100"/>
              <a:gd name="connsiteX650" fmla="*/ 1724460 w 2114552"/>
              <a:gd name="connsiteY650" fmla="*/ 141898 h 800100"/>
              <a:gd name="connsiteX651" fmla="*/ 1716089 w 2114552"/>
              <a:gd name="connsiteY651" fmla="*/ 141898 h 800100"/>
              <a:gd name="connsiteX652" fmla="*/ 1728645 w 2114552"/>
              <a:gd name="connsiteY652" fmla="*/ 116987 h 800100"/>
              <a:gd name="connsiteX653" fmla="*/ 1737015 w 2114552"/>
              <a:gd name="connsiteY653" fmla="*/ 92075 h 800100"/>
              <a:gd name="connsiteX654" fmla="*/ 1712914 w 2114552"/>
              <a:gd name="connsiteY654" fmla="*/ 92075 h 800100"/>
              <a:gd name="connsiteX655" fmla="*/ 1712914 w 2114552"/>
              <a:gd name="connsiteY655" fmla="*/ 100277 h 800100"/>
              <a:gd name="connsiteX656" fmla="*/ 1696173 w 2114552"/>
              <a:gd name="connsiteY656" fmla="*/ 100277 h 800100"/>
              <a:gd name="connsiteX657" fmla="*/ 1700358 w 2114552"/>
              <a:gd name="connsiteY657" fmla="*/ 141288 h 800100"/>
              <a:gd name="connsiteX658" fmla="*/ 1687802 w 2114552"/>
              <a:gd name="connsiteY658" fmla="*/ 141288 h 800100"/>
              <a:gd name="connsiteX659" fmla="*/ 1683617 w 2114552"/>
              <a:gd name="connsiteY659" fmla="*/ 100277 h 800100"/>
              <a:gd name="connsiteX660" fmla="*/ 1666876 w 2114552"/>
              <a:gd name="connsiteY660" fmla="*/ 104378 h 800100"/>
              <a:gd name="connsiteX661" fmla="*/ 1666876 w 2114552"/>
              <a:gd name="connsiteY661" fmla="*/ 96176 h 800100"/>
              <a:gd name="connsiteX662" fmla="*/ 1712914 w 2114552"/>
              <a:gd name="connsiteY662" fmla="*/ 92075 h 800100"/>
              <a:gd name="connsiteX663" fmla="*/ 1181630 w 2114552"/>
              <a:gd name="connsiteY663" fmla="*/ 92074 h 800100"/>
              <a:gd name="connsiteX664" fmla="*/ 1147763 w 2114552"/>
              <a:gd name="connsiteY664" fmla="*/ 133349 h 800100"/>
              <a:gd name="connsiteX665" fmla="*/ 1211263 w 2114552"/>
              <a:gd name="connsiteY665" fmla="*/ 133349 h 800100"/>
              <a:gd name="connsiteX666" fmla="*/ 1181630 w 2114552"/>
              <a:gd name="connsiteY666" fmla="*/ 92074 h 800100"/>
              <a:gd name="connsiteX667" fmla="*/ 1716089 w 2114552"/>
              <a:gd name="connsiteY667" fmla="*/ 84138 h 800100"/>
              <a:gd name="connsiteX668" fmla="*/ 1521183 w 2114552"/>
              <a:gd name="connsiteY668" fmla="*/ 150178 h 800100"/>
              <a:gd name="connsiteX669" fmla="*/ 1517036 w 2114552"/>
              <a:gd name="connsiteY669" fmla="*/ 166688 h 800100"/>
              <a:gd name="connsiteX670" fmla="*/ 1550212 w 2114552"/>
              <a:gd name="connsiteY670" fmla="*/ 203836 h 800100"/>
              <a:gd name="connsiteX671" fmla="*/ 1566799 w 2114552"/>
              <a:gd name="connsiteY671" fmla="*/ 203836 h 800100"/>
              <a:gd name="connsiteX672" fmla="*/ 1716089 w 2114552"/>
              <a:gd name="connsiteY672" fmla="*/ 150178 h 800100"/>
              <a:gd name="connsiteX673" fmla="*/ 1865379 w 2114552"/>
              <a:gd name="connsiteY673" fmla="*/ 203836 h 800100"/>
              <a:gd name="connsiteX674" fmla="*/ 1881967 w 2114552"/>
              <a:gd name="connsiteY674" fmla="*/ 203836 h 800100"/>
              <a:gd name="connsiteX675" fmla="*/ 1915142 w 2114552"/>
              <a:gd name="connsiteY675" fmla="*/ 166688 h 800100"/>
              <a:gd name="connsiteX676" fmla="*/ 1910995 w 2114552"/>
              <a:gd name="connsiteY676" fmla="*/ 150178 h 800100"/>
              <a:gd name="connsiteX677" fmla="*/ 1716089 w 2114552"/>
              <a:gd name="connsiteY677" fmla="*/ 84138 h 800100"/>
              <a:gd name="connsiteX678" fmla="*/ 1181894 w 2114552"/>
              <a:gd name="connsiteY678" fmla="*/ 84137 h 800100"/>
              <a:gd name="connsiteX679" fmla="*/ 1227138 w 2114552"/>
              <a:gd name="connsiteY679" fmla="*/ 137942 h 800100"/>
              <a:gd name="connsiteX680" fmla="*/ 1227138 w 2114552"/>
              <a:gd name="connsiteY680" fmla="*/ 146220 h 800100"/>
              <a:gd name="connsiteX681" fmla="*/ 1148989 w 2114552"/>
              <a:gd name="connsiteY681" fmla="*/ 146220 h 800100"/>
              <a:gd name="connsiteX682" fmla="*/ 1186007 w 2114552"/>
              <a:gd name="connsiteY682" fmla="*/ 187608 h 800100"/>
              <a:gd name="connsiteX683" fmla="*/ 1218912 w 2114552"/>
              <a:gd name="connsiteY683" fmla="*/ 179331 h 800100"/>
              <a:gd name="connsiteX684" fmla="*/ 1218912 w 2114552"/>
              <a:gd name="connsiteY684" fmla="*/ 191747 h 800100"/>
              <a:gd name="connsiteX685" fmla="*/ 1186007 w 2114552"/>
              <a:gd name="connsiteY685" fmla="*/ 200025 h 800100"/>
              <a:gd name="connsiteX686" fmla="*/ 1136650 w 2114552"/>
              <a:gd name="connsiteY686" fmla="*/ 142081 h 800100"/>
              <a:gd name="connsiteX687" fmla="*/ 1181894 w 2114552"/>
              <a:gd name="connsiteY687" fmla="*/ 84137 h 800100"/>
              <a:gd name="connsiteX688" fmla="*/ 887413 w 2114552"/>
              <a:gd name="connsiteY688" fmla="*/ 41274 h 800100"/>
              <a:gd name="connsiteX689" fmla="*/ 995363 w 2114552"/>
              <a:gd name="connsiteY689" fmla="*/ 41274 h 800100"/>
              <a:gd name="connsiteX690" fmla="*/ 995363 w 2114552"/>
              <a:gd name="connsiteY690" fmla="*/ 53974 h 800100"/>
              <a:gd name="connsiteX691" fmla="*/ 949326 w 2114552"/>
              <a:gd name="connsiteY691" fmla="*/ 53974 h 800100"/>
              <a:gd name="connsiteX692" fmla="*/ 949326 w 2114552"/>
              <a:gd name="connsiteY692" fmla="*/ 195262 h 800100"/>
              <a:gd name="connsiteX693" fmla="*/ 933451 w 2114552"/>
              <a:gd name="connsiteY693" fmla="*/ 195262 h 800100"/>
              <a:gd name="connsiteX694" fmla="*/ 933451 w 2114552"/>
              <a:gd name="connsiteY694" fmla="*/ 53974 h 800100"/>
              <a:gd name="connsiteX695" fmla="*/ 887413 w 2114552"/>
              <a:gd name="connsiteY695" fmla="*/ 53974 h 800100"/>
              <a:gd name="connsiteX696" fmla="*/ 1020763 w 2114552"/>
              <a:gd name="connsiteY696" fmla="*/ 28574 h 800100"/>
              <a:gd name="connsiteX697" fmla="*/ 1033010 w 2114552"/>
              <a:gd name="connsiteY697" fmla="*/ 28574 h 800100"/>
              <a:gd name="connsiteX698" fmla="*/ 1033010 w 2114552"/>
              <a:gd name="connsiteY698" fmla="*/ 103584 h 800100"/>
              <a:gd name="connsiteX699" fmla="*/ 1069749 w 2114552"/>
              <a:gd name="connsiteY699" fmla="*/ 82748 h 800100"/>
              <a:gd name="connsiteX700" fmla="*/ 1106488 w 2114552"/>
              <a:gd name="connsiteY700" fmla="*/ 128587 h 800100"/>
              <a:gd name="connsiteX701" fmla="*/ 1106488 w 2114552"/>
              <a:gd name="connsiteY701" fmla="*/ 195262 h 800100"/>
              <a:gd name="connsiteX702" fmla="*/ 1090160 w 2114552"/>
              <a:gd name="connsiteY702" fmla="*/ 195262 h 800100"/>
              <a:gd name="connsiteX703" fmla="*/ 1090160 w 2114552"/>
              <a:gd name="connsiteY703" fmla="*/ 128587 h 800100"/>
              <a:gd name="connsiteX704" fmla="*/ 1065667 w 2114552"/>
              <a:gd name="connsiteY704" fmla="*/ 91082 h 800100"/>
              <a:gd name="connsiteX705" fmla="*/ 1033010 w 2114552"/>
              <a:gd name="connsiteY705" fmla="*/ 136921 h 800100"/>
              <a:gd name="connsiteX706" fmla="*/ 1033010 w 2114552"/>
              <a:gd name="connsiteY706" fmla="*/ 195262 h 800100"/>
              <a:gd name="connsiteX707" fmla="*/ 1020763 w 2114552"/>
              <a:gd name="connsiteY707" fmla="*/ 195262 h 800100"/>
              <a:gd name="connsiteX708" fmla="*/ 1704456 w 2114552"/>
              <a:gd name="connsiteY708" fmla="*/ 0 h 800100"/>
              <a:gd name="connsiteX709" fmla="*/ 1729310 w 2114552"/>
              <a:gd name="connsiteY709" fmla="*/ 0 h 800100"/>
              <a:gd name="connsiteX710" fmla="*/ 1745880 w 2114552"/>
              <a:gd name="connsiteY710" fmla="*/ 62461 h 800100"/>
              <a:gd name="connsiteX711" fmla="*/ 1774877 w 2114552"/>
              <a:gd name="connsiteY711" fmla="*/ 66625 h 800100"/>
              <a:gd name="connsiteX712" fmla="*/ 1803873 w 2114552"/>
              <a:gd name="connsiteY712" fmla="*/ 12492 h 800100"/>
              <a:gd name="connsiteX713" fmla="*/ 1808016 w 2114552"/>
              <a:gd name="connsiteY713" fmla="*/ 12492 h 800100"/>
              <a:gd name="connsiteX714" fmla="*/ 1832870 w 2114552"/>
              <a:gd name="connsiteY714" fmla="*/ 16656 h 800100"/>
              <a:gd name="connsiteX715" fmla="*/ 1832870 w 2114552"/>
              <a:gd name="connsiteY715" fmla="*/ 20820 h 800100"/>
              <a:gd name="connsiteX716" fmla="*/ 1837012 w 2114552"/>
              <a:gd name="connsiteY716" fmla="*/ 49969 h 800100"/>
              <a:gd name="connsiteX717" fmla="*/ 1832870 w 2114552"/>
              <a:gd name="connsiteY717" fmla="*/ 83282 h 800100"/>
              <a:gd name="connsiteX718" fmla="*/ 1857724 w 2114552"/>
              <a:gd name="connsiteY718" fmla="*/ 91610 h 800100"/>
              <a:gd name="connsiteX719" fmla="*/ 1903291 w 2114552"/>
              <a:gd name="connsiteY719" fmla="*/ 49969 h 800100"/>
              <a:gd name="connsiteX720" fmla="*/ 1928145 w 2114552"/>
              <a:gd name="connsiteY720" fmla="*/ 62461 h 800100"/>
              <a:gd name="connsiteX721" fmla="*/ 1911575 w 2114552"/>
              <a:gd name="connsiteY721" fmla="*/ 124922 h 800100"/>
              <a:gd name="connsiteX722" fmla="*/ 1932287 w 2114552"/>
              <a:gd name="connsiteY722" fmla="*/ 141579 h 800100"/>
              <a:gd name="connsiteX723" fmla="*/ 1986138 w 2114552"/>
              <a:gd name="connsiteY723" fmla="*/ 108266 h 800100"/>
              <a:gd name="connsiteX724" fmla="*/ 2006850 w 2114552"/>
              <a:gd name="connsiteY724" fmla="*/ 129086 h 800100"/>
              <a:gd name="connsiteX725" fmla="*/ 1973711 w 2114552"/>
              <a:gd name="connsiteY725" fmla="*/ 183219 h 800100"/>
              <a:gd name="connsiteX726" fmla="*/ 1990281 w 2114552"/>
              <a:gd name="connsiteY726" fmla="*/ 204040 h 800100"/>
              <a:gd name="connsiteX727" fmla="*/ 2052416 w 2114552"/>
              <a:gd name="connsiteY727" fmla="*/ 187383 h 800100"/>
              <a:gd name="connsiteX728" fmla="*/ 2052416 w 2114552"/>
              <a:gd name="connsiteY728" fmla="*/ 191547 h 800100"/>
              <a:gd name="connsiteX729" fmla="*/ 2064844 w 2114552"/>
              <a:gd name="connsiteY729" fmla="*/ 212368 h 800100"/>
              <a:gd name="connsiteX730" fmla="*/ 2023420 w 2114552"/>
              <a:gd name="connsiteY730" fmla="*/ 258173 h 800100"/>
              <a:gd name="connsiteX731" fmla="*/ 2031705 w 2114552"/>
              <a:gd name="connsiteY731" fmla="*/ 283157 h 800100"/>
              <a:gd name="connsiteX732" fmla="*/ 2093840 w 2114552"/>
              <a:gd name="connsiteY732" fmla="*/ 283157 h 800100"/>
              <a:gd name="connsiteX733" fmla="*/ 2102125 w 2114552"/>
              <a:gd name="connsiteY733" fmla="*/ 308141 h 800100"/>
              <a:gd name="connsiteX734" fmla="*/ 2102125 w 2114552"/>
              <a:gd name="connsiteY734" fmla="*/ 312306 h 800100"/>
              <a:gd name="connsiteX735" fmla="*/ 2048274 w 2114552"/>
              <a:gd name="connsiteY735" fmla="*/ 341454 h 800100"/>
              <a:gd name="connsiteX736" fmla="*/ 2052416 w 2114552"/>
              <a:gd name="connsiteY736" fmla="*/ 366438 h 800100"/>
              <a:gd name="connsiteX737" fmla="*/ 2110410 w 2114552"/>
              <a:gd name="connsiteY737" fmla="*/ 383095 h 800100"/>
              <a:gd name="connsiteX738" fmla="*/ 2110410 w 2114552"/>
              <a:gd name="connsiteY738" fmla="*/ 387259 h 800100"/>
              <a:gd name="connsiteX739" fmla="*/ 2114552 w 2114552"/>
              <a:gd name="connsiteY739" fmla="*/ 399751 h 800100"/>
              <a:gd name="connsiteX740" fmla="*/ 2110410 w 2114552"/>
              <a:gd name="connsiteY740" fmla="*/ 412243 h 800100"/>
              <a:gd name="connsiteX741" fmla="*/ 2052416 w 2114552"/>
              <a:gd name="connsiteY741" fmla="*/ 428900 h 800100"/>
              <a:gd name="connsiteX742" fmla="*/ 2048274 w 2114552"/>
              <a:gd name="connsiteY742" fmla="*/ 453884 h 800100"/>
              <a:gd name="connsiteX743" fmla="*/ 2102125 w 2114552"/>
              <a:gd name="connsiteY743" fmla="*/ 487197 h 800100"/>
              <a:gd name="connsiteX744" fmla="*/ 2093840 w 2114552"/>
              <a:gd name="connsiteY744" fmla="*/ 512181 h 800100"/>
              <a:gd name="connsiteX745" fmla="*/ 2093840 w 2114552"/>
              <a:gd name="connsiteY745" fmla="*/ 516345 h 800100"/>
              <a:gd name="connsiteX746" fmla="*/ 2031705 w 2114552"/>
              <a:gd name="connsiteY746" fmla="*/ 516345 h 800100"/>
              <a:gd name="connsiteX747" fmla="*/ 2023420 w 2114552"/>
              <a:gd name="connsiteY747" fmla="*/ 537165 h 800100"/>
              <a:gd name="connsiteX748" fmla="*/ 2064844 w 2114552"/>
              <a:gd name="connsiteY748" fmla="*/ 582970 h 800100"/>
              <a:gd name="connsiteX749" fmla="*/ 2064844 w 2114552"/>
              <a:gd name="connsiteY749" fmla="*/ 587134 h 800100"/>
              <a:gd name="connsiteX750" fmla="*/ 2052416 w 2114552"/>
              <a:gd name="connsiteY750" fmla="*/ 607955 h 800100"/>
              <a:gd name="connsiteX751" fmla="*/ 1990281 w 2114552"/>
              <a:gd name="connsiteY751" fmla="*/ 591298 h 800100"/>
              <a:gd name="connsiteX752" fmla="*/ 1973711 w 2114552"/>
              <a:gd name="connsiteY752" fmla="*/ 612119 h 800100"/>
              <a:gd name="connsiteX753" fmla="*/ 2006850 w 2114552"/>
              <a:gd name="connsiteY753" fmla="*/ 666252 h 800100"/>
              <a:gd name="connsiteX754" fmla="*/ 2006850 w 2114552"/>
              <a:gd name="connsiteY754" fmla="*/ 670416 h 800100"/>
              <a:gd name="connsiteX755" fmla="*/ 1986138 w 2114552"/>
              <a:gd name="connsiteY755" fmla="*/ 687072 h 800100"/>
              <a:gd name="connsiteX756" fmla="*/ 1932287 w 2114552"/>
              <a:gd name="connsiteY756" fmla="*/ 657924 h 800100"/>
              <a:gd name="connsiteX757" fmla="*/ 1911575 w 2114552"/>
              <a:gd name="connsiteY757" fmla="*/ 674580 h 800100"/>
              <a:gd name="connsiteX758" fmla="*/ 1928145 w 2114552"/>
              <a:gd name="connsiteY758" fmla="*/ 732877 h 800100"/>
              <a:gd name="connsiteX759" fmla="*/ 1928145 w 2114552"/>
              <a:gd name="connsiteY759" fmla="*/ 737041 h 800100"/>
              <a:gd name="connsiteX760" fmla="*/ 1924002 w 2114552"/>
              <a:gd name="connsiteY760" fmla="*/ 737041 h 800100"/>
              <a:gd name="connsiteX761" fmla="*/ 1903291 w 2114552"/>
              <a:gd name="connsiteY761" fmla="*/ 749533 h 800100"/>
              <a:gd name="connsiteX762" fmla="*/ 1857724 w 2114552"/>
              <a:gd name="connsiteY762" fmla="*/ 703728 h 800100"/>
              <a:gd name="connsiteX763" fmla="*/ 1832870 w 2114552"/>
              <a:gd name="connsiteY763" fmla="*/ 716221 h 800100"/>
              <a:gd name="connsiteX764" fmla="*/ 1837012 w 2114552"/>
              <a:gd name="connsiteY764" fmla="*/ 745369 h 800100"/>
              <a:gd name="connsiteX765" fmla="*/ 1832870 w 2114552"/>
              <a:gd name="connsiteY765" fmla="*/ 778682 h 800100"/>
              <a:gd name="connsiteX766" fmla="*/ 1808016 w 2114552"/>
              <a:gd name="connsiteY766" fmla="*/ 787010 h 800100"/>
              <a:gd name="connsiteX767" fmla="*/ 1803873 w 2114552"/>
              <a:gd name="connsiteY767" fmla="*/ 787010 h 800100"/>
              <a:gd name="connsiteX768" fmla="*/ 1774877 w 2114552"/>
              <a:gd name="connsiteY768" fmla="*/ 732877 h 800100"/>
              <a:gd name="connsiteX769" fmla="*/ 1750022 w 2114552"/>
              <a:gd name="connsiteY769" fmla="*/ 732877 h 800100"/>
              <a:gd name="connsiteX770" fmla="*/ 1733453 w 2114552"/>
              <a:gd name="connsiteY770" fmla="*/ 795338 h 800100"/>
              <a:gd name="connsiteX771" fmla="*/ 1729310 w 2114552"/>
              <a:gd name="connsiteY771" fmla="*/ 795338 h 800100"/>
              <a:gd name="connsiteX772" fmla="*/ 1704456 w 2114552"/>
              <a:gd name="connsiteY772" fmla="*/ 795338 h 800100"/>
              <a:gd name="connsiteX773" fmla="*/ 1687886 w 2114552"/>
              <a:gd name="connsiteY773" fmla="*/ 732877 h 800100"/>
              <a:gd name="connsiteX774" fmla="*/ 1658890 w 2114552"/>
              <a:gd name="connsiteY774" fmla="*/ 732877 h 800100"/>
              <a:gd name="connsiteX775" fmla="*/ 1629893 w 2114552"/>
              <a:gd name="connsiteY775" fmla="*/ 787010 h 800100"/>
              <a:gd name="connsiteX776" fmla="*/ 1625751 w 2114552"/>
              <a:gd name="connsiteY776" fmla="*/ 787010 h 800100"/>
              <a:gd name="connsiteX777" fmla="*/ 1600896 w 2114552"/>
              <a:gd name="connsiteY777" fmla="*/ 778682 h 800100"/>
              <a:gd name="connsiteX778" fmla="*/ 1596754 w 2114552"/>
              <a:gd name="connsiteY778" fmla="*/ 745369 h 800100"/>
              <a:gd name="connsiteX779" fmla="*/ 1600896 w 2114552"/>
              <a:gd name="connsiteY779" fmla="*/ 716221 h 800100"/>
              <a:gd name="connsiteX780" fmla="*/ 1576042 w 2114552"/>
              <a:gd name="connsiteY780" fmla="*/ 703728 h 800100"/>
              <a:gd name="connsiteX781" fmla="*/ 1534618 w 2114552"/>
              <a:gd name="connsiteY781" fmla="*/ 749533 h 800100"/>
              <a:gd name="connsiteX782" fmla="*/ 1530476 w 2114552"/>
              <a:gd name="connsiteY782" fmla="*/ 749533 h 800100"/>
              <a:gd name="connsiteX783" fmla="*/ 1509764 w 2114552"/>
              <a:gd name="connsiteY783" fmla="*/ 737041 h 800100"/>
              <a:gd name="connsiteX784" fmla="*/ 1509764 w 2114552"/>
              <a:gd name="connsiteY784" fmla="*/ 732877 h 800100"/>
              <a:gd name="connsiteX785" fmla="*/ 1522191 w 2114552"/>
              <a:gd name="connsiteY785" fmla="*/ 674580 h 800100"/>
              <a:gd name="connsiteX786" fmla="*/ 1501479 w 2114552"/>
              <a:gd name="connsiteY786" fmla="*/ 657924 h 800100"/>
              <a:gd name="connsiteX787" fmla="*/ 1447628 w 2114552"/>
              <a:gd name="connsiteY787" fmla="*/ 687072 h 800100"/>
              <a:gd name="connsiteX788" fmla="*/ 1426916 w 2114552"/>
              <a:gd name="connsiteY788" fmla="*/ 670416 h 800100"/>
              <a:gd name="connsiteX789" fmla="*/ 1460055 w 2114552"/>
              <a:gd name="connsiteY789" fmla="*/ 616283 h 800100"/>
              <a:gd name="connsiteX790" fmla="*/ 1443486 w 2114552"/>
              <a:gd name="connsiteY790" fmla="*/ 591298 h 800100"/>
              <a:gd name="connsiteX791" fmla="*/ 1381350 w 2114552"/>
              <a:gd name="connsiteY791" fmla="*/ 607955 h 800100"/>
              <a:gd name="connsiteX792" fmla="*/ 1368923 w 2114552"/>
              <a:gd name="connsiteY792" fmla="*/ 587134 h 800100"/>
              <a:gd name="connsiteX793" fmla="*/ 1368923 w 2114552"/>
              <a:gd name="connsiteY793" fmla="*/ 582970 h 800100"/>
              <a:gd name="connsiteX794" fmla="*/ 1414489 w 2114552"/>
              <a:gd name="connsiteY794" fmla="*/ 541330 h 800100"/>
              <a:gd name="connsiteX795" fmla="*/ 1402062 w 2114552"/>
              <a:gd name="connsiteY795" fmla="*/ 516345 h 800100"/>
              <a:gd name="connsiteX796" fmla="*/ 1339926 w 2114552"/>
              <a:gd name="connsiteY796" fmla="*/ 516345 h 800100"/>
              <a:gd name="connsiteX797" fmla="*/ 1331641 w 2114552"/>
              <a:gd name="connsiteY797" fmla="*/ 491361 h 800100"/>
              <a:gd name="connsiteX798" fmla="*/ 1331641 w 2114552"/>
              <a:gd name="connsiteY798" fmla="*/ 487197 h 800100"/>
              <a:gd name="connsiteX799" fmla="*/ 1385492 w 2114552"/>
              <a:gd name="connsiteY799" fmla="*/ 453884 h 800100"/>
              <a:gd name="connsiteX800" fmla="*/ 1381350 w 2114552"/>
              <a:gd name="connsiteY800" fmla="*/ 428900 h 800100"/>
              <a:gd name="connsiteX801" fmla="*/ 1323357 w 2114552"/>
              <a:gd name="connsiteY801" fmla="*/ 412243 h 800100"/>
              <a:gd name="connsiteX802" fmla="*/ 1319214 w 2114552"/>
              <a:gd name="connsiteY802" fmla="*/ 412243 h 800100"/>
              <a:gd name="connsiteX803" fmla="*/ 1319214 w 2114552"/>
              <a:gd name="connsiteY803" fmla="*/ 399751 h 800100"/>
              <a:gd name="connsiteX804" fmla="*/ 1319214 w 2114552"/>
              <a:gd name="connsiteY804" fmla="*/ 383095 h 800100"/>
              <a:gd name="connsiteX805" fmla="*/ 1323357 w 2114552"/>
              <a:gd name="connsiteY805" fmla="*/ 383095 h 800100"/>
              <a:gd name="connsiteX806" fmla="*/ 1381350 w 2114552"/>
              <a:gd name="connsiteY806" fmla="*/ 366438 h 800100"/>
              <a:gd name="connsiteX807" fmla="*/ 1385492 w 2114552"/>
              <a:gd name="connsiteY807" fmla="*/ 341454 h 800100"/>
              <a:gd name="connsiteX808" fmla="*/ 1331641 w 2114552"/>
              <a:gd name="connsiteY808" fmla="*/ 308141 h 800100"/>
              <a:gd name="connsiteX809" fmla="*/ 1339926 w 2114552"/>
              <a:gd name="connsiteY809" fmla="*/ 283157 h 800100"/>
              <a:gd name="connsiteX810" fmla="*/ 1402062 w 2114552"/>
              <a:gd name="connsiteY810" fmla="*/ 283157 h 800100"/>
              <a:gd name="connsiteX811" fmla="*/ 1410347 w 2114552"/>
              <a:gd name="connsiteY811" fmla="*/ 258173 h 800100"/>
              <a:gd name="connsiteX812" fmla="*/ 1368923 w 2114552"/>
              <a:gd name="connsiteY812" fmla="*/ 212368 h 800100"/>
              <a:gd name="connsiteX813" fmla="*/ 1381350 w 2114552"/>
              <a:gd name="connsiteY813" fmla="*/ 187383 h 800100"/>
              <a:gd name="connsiteX814" fmla="*/ 1443486 w 2114552"/>
              <a:gd name="connsiteY814" fmla="*/ 204040 h 800100"/>
              <a:gd name="connsiteX815" fmla="*/ 1460055 w 2114552"/>
              <a:gd name="connsiteY815" fmla="*/ 183219 h 800100"/>
              <a:gd name="connsiteX816" fmla="*/ 1426916 w 2114552"/>
              <a:gd name="connsiteY816" fmla="*/ 129086 h 800100"/>
              <a:gd name="connsiteX817" fmla="*/ 1426916 w 2114552"/>
              <a:gd name="connsiteY817" fmla="*/ 124922 h 800100"/>
              <a:gd name="connsiteX818" fmla="*/ 1447628 w 2114552"/>
              <a:gd name="connsiteY818" fmla="*/ 108266 h 800100"/>
              <a:gd name="connsiteX819" fmla="*/ 1501479 w 2114552"/>
              <a:gd name="connsiteY819" fmla="*/ 137414 h 800100"/>
              <a:gd name="connsiteX820" fmla="*/ 1522191 w 2114552"/>
              <a:gd name="connsiteY820" fmla="*/ 124922 h 800100"/>
              <a:gd name="connsiteX821" fmla="*/ 1505621 w 2114552"/>
              <a:gd name="connsiteY821" fmla="*/ 62461 h 800100"/>
              <a:gd name="connsiteX822" fmla="*/ 1530476 w 2114552"/>
              <a:gd name="connsiteY822" fmla="*/ 49969 h 800100"/>
              <a:gd name="connsiteX823" fmla="*/ 1576042 w 2114552"/>
              <a:gd name="connsiteY823" fmla="*/ 91610 h 800100"/>
              <a:gd name="connsiteX824" fmla="*/ 1600896 w 2114552"/>
              <a:gd name="connsiteY824" fmla="*/ 83282 h 800100"/>
              <a:gd name="connsiteX825" fmla="*/ 1596754 w 2114552"/>
              <a:gd name="connsiteY825" fmla="*/ 49969 h 800100"/>
              <a:gd name="connsiteX826" fmla="*/ 1600896 w 2114552"/>
              <a:gd name="connsiteY826" fmla="*/ 20820 h 800100"/>
              <a:gd name="connsiteX827" fmla="*/ 1600896 w 2114552"/>
              <a:gd name="connsiteY827" fmla="*/ 16656 h 800100"/>
              <a:gd name="connsiteX828" fmla="*/ 1625751 w 2114552"/>
              <a:gd name="connsiteY828" fmla="*/ 12492 h 800100"/>
              <a:gd name="connsiteX829" fmla="*/ 1629893 w 2114552"/>
              <a:gd name="connsiteY829" fmla="*/ 12492 h 800100"/>
              <a:gd name="connsiteX830" fmla="*/ 1658890 w 2114552"/>
              <a:gd name="connsiteY830" fmla="*/ 66625 h 800100"/>
              <a:gd name="connsiteX831" fmla="*/ 1687886 w 2114552"/>
              <a:gd name="connsiteY831" fmla="*/ 62461 h 800100"/>
              <a:gd name="connsiteX832" fmla="*/ 1704456 w 2114552"/>
              <a:gd name="connsiteY832" fmla="*/ 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Lst>
            <a:rect l="l" t="t" r="r" b="b"/>
            <a:pathLst>
              <a:path w="2114552" h="800100">
                <a:moveTo>
                  <a:pt x="2068305" y="749732"/>
                </a:moveTo>
                <a:lnTo>
                  <a:pt x="2068305" y="761609"/>
                </a:lnTo>
                <a:lnTo>
                  <a:pt x="2076013" y="761609"/>
                </a:lnTo>
                <a:cubicBezTo>
                  <a:pt x="2079697" y="761609"/>
                  <a:pt x="2082210" y="761060"/>
                  <a:pt x="2083551" y="759961"/>
                </a:cubicBezTo>
                <a:cubicBezTo>
                  <a:pt x="2084892" y="758862"/>
                  <a:pt x="2085563" y="757408"/>
                  <a:pt x="2085563" y="755598"/>
                </a:cubicBezTo>
                <a:cubicBezTo>
                  <a:pt x="2085563" y="754435"/>
                  <a:pt x="2085240" y="753392"/>
                  <a:pt x="2084594" y="752471"/>
                </a:cubicBezTo>
                <a:cubicBezTo>
                  <a:pt x="2083947" y="751550"/>
                  <a:pt x="2083050" y="750863"/>
                  <a:pt x="2081903" y="750411"/>
                </a:cubicBezTo>
                <a:cubicBezTo>
                  <a:pt x="2080756" y="749959"/>
                  <a:pt x="2078631" y="749732"/>
                  <a:pt x="2075528" y="749732"/>
                </a:cubicBezTo>
                <a:close/>
                <a:moveTo>
                  <a:pt x="2061954" y="744400"/>
                </a:moveTo>
                <a:lnTo>
                  <a:pt x="2075480" y="744400"/>
                </a:lnTo>
                <a:cubicBezTo>
                  <a:pt x="2080101" y="744400"/>
                  <a:pt x="2083446" y="744763"/>
                  <a:pt x="2085514" y="745491"/>
                </a:cubicBezTo>
                <a:cubicBezTo>
                  <a:pt x="2087583" y="746218"/>
                  <a:pt x="2089231" y="747486"/>
                  <a:pt x="2090459" y="749296"/>
                </a:cubicBezTo>
                <a:cubicBezTo>
                  <a:pt x="2091687" y="751106"/>
                  <a:pt x="2092301" y="753029"/>
                  <a:pt x="2092301" y="755065"/>
                </a:cubicBezTo>
                <a:cubicBezTo>
                  <a:pt x="2092301" y="757941"/>
                  <a:pt x="2091275" y="760446"/>
                  <a:pt x="2089223" y="762579"/>
                </a:cubicBezTo>
                <a:cubicBezTo>
                  <a:pt x="2087171" y="764712"/>
                  <a:pt x="2084448" y="765907"/>
                  <a:pt x="2081055" y="766166"/>
                </a:cubicBezTo>
                <a:cubicBezTo>
                  <a:pt x="2082444" y="766748"/>
                  <a:pt x="2083559" y="767443"/>
                  <a:pt x="2084400" y="768251"/>
                </a:cubicBezTo>
                <a:cubicBezTo>
                  <a:pt x="2085983" y="769802"/>
                  <a:pt x="2087922" y="772403"/>
                  <a:pt x="2090217" y="776055"/>
                </a:cubicBezTo>
                <a:lnTo>
                  <a:pt x="2095016" y="783763"/>
                </a:lnTo>
                <a:lnTo>
                  <a:pt x="2087260" y="783763"/>
                </a:lnTo>
                <a:lnTo>
                  <a:pt x="2083769" y="777558"/>
                </a:lnTo>
                <a:cubicBezTo>
                  <a:pt x="2081022" y="772678"/>
                  <a:pt x="2078808" y="769624"/>
                  <a:pt x="2077128" y="768396"/>
                </a:cubicBezTo>
                <a:cubicBezTo>
                  <a:pt x="2075965" y="767491"/>
                  <a:pt x="2074268" y="767039"/>
                  <a:pt x="2072038" y="767039"/>
                </a:cubicBezTo>
                <a:lnTo>
                  <a:pt x="2068305" y="767039"/>
                </a:lnTo>
                <a:lnTo>
                  <a:pt x="2068305" y="783763"/>
                </a:lnTo>
                <a:lnTo>
                  <a:pt x="2061954" y="783763"/>
                </a:lnTo>
                <a:close/>
                <a:moveTo>
                  <a:pt x="834048" y="741362"/>
                </a:moveTo>
                <a:cubicBezTo>
                  <a:pt x="813289" y="741362"/>
                  <a:pt x="784225" y="741362"/>
                  <a:pt x="784225" y="766474"/>
                </a:cubicBezTo>
                <a:cubicBezTo>
                  <a:pt x="784225" y="783215"/>
                  <a:pt x="792529" y="787400"/>
                  <a:pt x="804985" y="787400"/>
                </a:cubicBezTo>
                <a:cubicBezTo>
                  <a:pt x="838200" y="787400"/>
                  <a:pt x="838200" y="758103"/>
                  <a:pt x="838200" y="745547"/>
                </a:cubicBezTo>
                <a:lnTo>
                  <a:pt x="838200" y="741362"/>
                </a:lnTo>
                <a:cubicBezTo>
                  <a:pt x="834048" y="741362"/>
                  <a:pt x="834048" y="741362"/>
                  <a:pt x="834048" y="741362"/>
                </a:cubicBezTo>
                <a:close/>
                <a:moveTo>
                  <a:pt x="2078001" y="733008"/>
                </a:moveTo>
                <a:cubicBezTo>
                  <a:pt x="2072862" y="733008"/>
                  <a:pt x="2067861" y="734325"/>
                  <a:pt x="2062997" y="736959"/>
                </a:cubicBezTo>
                <a:cubicBezTo>
                  <a:pt x="2058133" y="739592"/>
                  <a:pt x="2054328" y="743358"/>
                  <a:pt x="2051581" y="748254"/>
                </a:cubicBezTo>
                <a:cubicBezTo>
                  <a:pt x="2048833" y="753150"/>
                  <a:pt x="2047460" y="758248"/>
                  <a:pt x="2047460" y="763548"/>
                </a:cubicBezTo>
                <a:cubicBezTo>
                  <a:pt x="2047460" y="768816"/>
                  <a:pt x="2048809" y="773866"/>
                  <a:pt x="2051508" y="778697"/>
                </a:cubicBezTo>
                <a:cubicBezTo>
                  <a:pt x="2054206" y="783529"/>
                  <a:pt x="2057980" y="787294"/>
                  <a:pt x="2062827" y="789993"/>
                </a:cubicBezTo>
                <a:cubicBezTo>
                  <a:pt x="2067675" y="792691"/>
                  <a:pt x="2072733" y="794041"/>
                  <a:pt x="2078001" y="794041"/>
                </a:cubicBezTo>
                <a:cubicBezTo>
                  <a:pt x="2083269" y="794041"/>
                  <a:pt x="2088326" y="792691"/>
                  <a:pt x="2093174" y="789993"/>
                </a:cubicBezTo>
                <a:cubicBezTo>
                  <a:pt x="2098022" y="787294"/>
                  <a:pt x="2101787" y="783529"/>
                  <a:pt x="2104469" y="778697"/>
                </a:cubicBezTo>
                <a:cubicBezTo>
                  <a:pt x="2107152" y="773866"/>
                  <a:pt x="2108493" y="768816"/>
                  <a:pt x="2108493" y="763548"/>
                </a:cubicBezTo>
                <a:cubicBezTo>
                  <a:pt x="2108493" y="758248"/>
                  <a:pt x="2107127" y="753150"/>
                  <a:pt x="2104397" y="748254"/>
                </a:cubicBezTo>
                <a:cubicBezTo>
                  <a:pt x="2101666" y="743358"/>
                  <a:pt x="2097860" y="739592"/>
                  <a:pt x="2092980" y="736959"/>
                </a:cubicBezTo>
                <a:cubicBezTo>
                  <a:pt x="2088100" y="734325"/>
                  <a:pt x="2083107" y="733008"/>
                  <a:pt x="2078001" y="733008"/>
                </a:cubicBezTo>
                <a:close/>
                <a:moveTo>
                  <a:pt x="2078001" y="726948"/>
                </a:moveTo>
                <a:cubicBezTo>
                  <a:pt x="2084141" y="726948"/>
                  <a:pt x="2090136" y="728524"/>
                  <a:pt x="2095985" y="731675"/>
                </a:cubicBezTo>
                <a:cubicBezTo>
                  <a:pt x="2101835" y="734825"/>
                  <a:pt x="2106392" y="739334"/>
                  <a:pt x="2109656" y="745200"/>
                </a:cubicBezTo>
                <a:cubicBezTo>
                  <a:pt x="2112920" y="751065"/>
                  <a:pt x="2114552" y="757181"/>
                  <a:pt x="2114552" y="763548"/>
                </a:cubicBezTo>
                <a:cubicBezTo>
                  <a:pt x="2114552" y="769850"/>
                  <a:pt x="2112944" y="775910"/>
                  <a:pt x="2109729" y="781727"/>
                </a:cubicBezTo>
                <a:cubicBezTo>
                  <a:pt x="2106513" y="787544"/>
                  <a:pt x="2102005" y="792061"/>
                  <a:pt x="2096204" y="795277"/>
                </a:cubicBezTo>
                <a:cubicBezTo>
                  <a:pt x="2090402" y="798492"/>
                  <a:pt x="2084335" y="800100"/>
                  <a:pt x="2078001" y="800100"/>
                </a:cubicBezTo>
                <a:cubicBezTo>
                  <a:pt x="2071666" y="800100"/>
                  <a:pt x="2065599" y="798492"/>
                  <a:pt x="2059797" y="795277"/>
                </a:cubicBezTo>
                <a:cubicBezTo>
                  <a:pt x="2053996" y="792061"/>
                  <a:pt x="2049480" y="787544"/>
                  <a:pt x="2046248" y="781727"/>
                </a:cubicBezTo>
                <a:cubicBezTo>
                  <a:pt x="2043016" y="775910"/>
                  <a:pt x="2041400" y="769850"/>
                  <a:pt x="2041400" y="763548"/>
                </a:cubicBezTo>
                <a:cubicBezTo>
                  <a:pt x="2041400" y="757181"/>
                  <a:pt x="2043041" y="751065"/>
                  <a:pt x="2046321" y="745200"/>
                </a:cubicBezTo>
                <a:cubicBezTo>
                  <a:pt x="2049601" y="739334"/>
                  <a:pt x="2054166" y="734825"/>
                  <a:pt x="2060016" y="731675"/>
                </a:cubicBezTo>
                <a:cubicBezTo>
                  <a:pt x="2065865" y="728524"/>
                  <a:pt x="2071860" y="726948"/>
                  <a:pt x="2078001" y="726948"/>
                </a:cubicBezTo>
                <a:close/>
                <a:moveTo>
                  <a:pt x="1058070" y="692149"/>
                </a:moveTo>
                <a:cubicBezTo>
                  <a:pt x="1037466" y="692149"/>
                  <a:pt x="1020763" y="713471"/>
                  <a:pt x="1020763" y="739774"/>
                </a:cubicBezTo>
                <a:cubicBezTo>
                  <a:pt x="1020763" y="766077"/>
                  <a:pt x="1037466" y="787399"/>
                  <a:pt x="1058070" y="787399"/>
                </a:cubicBezTo>
                <a:cubicBezTo>
                  <a:pt x="1078674" y="787399"/>
                  <a:pt x="1095377" y="766077"/>
                  <a:pt x="1095377" y="739774"/>
                </a:cubicBezTo>
                <a:cubicBezTo>
                  <a:pt x="1095377" y="713471"/>
                  <a:pt x="1078674" y="692149"/>
                  <a:pt x="1058070" y="692149"/>
                </a:cubicBezTo>
                <a:close/>
                <a:moveTo>
                  <a:pt x="692151" y="692149"/>
                </a:moveTo>
                <a:cubicBezTo>
                  <a:pt x="673739" y="692149"/>
                  <a:pt x="658813" y="713471"/>
                  <a:pt x="658813" y="739774"/>
                </a:cubicBezTo>
                <a:cubicBezTo>
                  <a:pt x="658813" y="766077"/>
                  <a:pt x="673739" y="787399"/>
                  <a:pt x="692151" y="787399"/>
                </a:cubicBezTo>
                <a:cubicBezTo>
                  <a:pt x="710563" y="787399"/>
                  <a:pt x="725489" y="766077"/>
                  <a:pt x="725489" y="739774"/>
                </a:cubicBezTo>
                <a:cubicBezTo>
                  <a:pt x="725489" y="713471"/>
                  <a:pt x="710563" y="692149"/>
                  <a:pt x="692151" y="692149"/>
                </a:cubicBezTo>
                <a:close/>
                <a:moveTo>
                  <a:pt x="323056" y="692149"/>
                </a:moveTo>
                <a:cubicBezTo>
                  <a:pt x="302452" y="692149"/>
                  <a:pt x="285749" y="713471"/>
                  <a:pt x="285749" y="739774"/>
                </a:cubicBezTo>
                <a:cubicBezTo>
                  <a:pt x="285749" y="766077"/>
                  <a:pt x="302452" y="787399"/>
                  <a:pt x="323056" y="787399"/>
                </a:cubicBezTo>
                <a:cubicBezTo>
                  <a:pt x="343660" y="787399"/>
                  <a:pt x="360363" y="766077"/>
                  <a:pt x="360363" y="739774"/>
                </a:cubicBezTo>
                <a:cubicBezTo>
                  <a:pt x="360363" y="713471"/>
                  <a:pt x="343660" y="692149"/>
                  <a:pt x="323056" y="692149"/>
                </a:cubicBezTo>
                <a:close/>
                <a:moveTo>
                  <a:pt x="966943" y="685949"/>
                </a:moveTo>
                <a:lnTo>
                  <a:pt x="981464" y="685949"/>
                </a:lnTo>
                <a:lnTo>
                  <a:pt x="981464" y="799333"/>
                </a:lnTo>
                <a:lnTo>
                  <a:pt x="966943" y="799333"/>
                </a:lnTo>
                <a:close/>
                <a:moveTo>
                  <a:pt x="1136650" y="684212"/>
                </a:moveTo>
                <a:cubicBezTo>
                  <a:pt x="1148897" y="684212"/>
                  <a:pt x="1148897" y="684212"/>
                  <a:pt x="1148897" y="684212"/>
                </a:cubicBezTo>
                <a:cubicBezTo>
                  <a:pt x="1148897" y="704791"/>
                  <a:pt x="1148897" y="704791"/>
                  <a:pt x="1148897" y="704791"/>
                </a:cubicBezTo>
                <a:cubicBezTo>
                  <a:pt x="1157061" y="696559"/>
                  <a:pt x="1165225" y="684212"/>
                  <a:pt x="1185636" y="684212"/>
                </a:cubicBezTo>
                <a:cubicBezTo>
                  <a:pt x="1214211" y="684212"/>
                  <a:pt x="1222375" y="700675"/>
                  <a:pt x="1222375" y="725369"/>
                </a:cubicBezTo>
                <a:cubicBezTo>
                  <a:pt x="1222375" y="795337"/>
                  <a:pt x="1222375" y="795337"/>
                  <a:pt x="1222375" y="795337"/>
                </a:cubicBezTo>
                <a:cubicBezTo>
                  <a:pt x="1210129" y="795337"/>
                  <a:pt x="1210129" y="795337"/>
                  <a:pt x="1210129" y="795337"/>
                </a:cubicBezTo>
                <a:cubicBezTo>
                  <a:pt x="1210129" y="729485"/>
                  <a:pt x="1210129" y="729485"/>
                  <a:pt x="1210129" y="729485"/>
                </a:cubicBezTo>
                <a:cubicBezTo>
                  <a:pt x="1210129" y="708906"/>
                  <a:pt x="1201964" y="692443"/>
                  <a:pt x="1185636" y="692443"/>
                </a:cubicBezTo>
                <a:cubicBezTo>
                  <a:pt x="1161143" y="692443"/>
                  <a:pt x="1152979" y="717138"/>
                  <a:pt x="1152979" y="733601"/>
                </a:cubicBezTo>
                <a:cubicBezTo>
                  <a:pt x="1152979" y="795337"/>
                  <a:pt x="1152979" y="795337"/>
                  <a:pt x="1152979" y="795337"/>
                </a:cubicBezTo>
                <a:cubicBezTo>
                  <a:pt x="1136650" y="795337"/>
                  <a:pt x="1136650" y="795337"/>
                  <a:pt x="1136650" y="795337"/>
                </a:cubicBezTo>
                <a:lnTo>
                  <a:pt x="1136650" y="713022"/>
                </a:lnTo>
                <a:cubicBezTo>
                  <a:pt x="1136650" y="704791"/>
                  <a:pt x="1136650" y="692443"/>
                  <a:pt x="1136650" y="684212"/>
                </a:cubicBezTo>
                <a:close/>
                <a:moveTo>
                  <a:pt x="1054894" y="684212"/>
                </a:moveTo>
                <a:cubicBezTo>
                  <a:pt x="1083389" y="684212"/>
                  <a:pt x="1106488" y="710154"/>
                  <a:pt x="1106488" y="742156"/>
                </a:cubicBezTo>
                <a:cubicBezTo>
                  <a:pt x="1106488" y="774158"/>
                  <a:pt x="1083389" y="800100"/>
                  <a:pt x="1054894" y="800100"/>
                </a:cubicBezTo>
                <a:cubicBezTo>
                  <a:pt x="1026399" y="800100"/>
                  <a:pt x="1003300" y="774158"/>
                  <a:pt x="1003300" y="742156"/>
                </a:cubicBezTo>
                <a:cubicBezTo>
                  <a:pt x="1003300" y="710154"/>
                  <a:pt x="1026399" y="684212"/>
                  <a:pt x="1054894" y="684212"/>
                </a:cubicBezTo>
                <a:close/>
                <a:moveTo>
                  <a:pt x="812499" y="684212"/>
                </a:moveTo>
                <a:cubicBezTo>
                  <a:pt x="841603" y="684212"/>
                  <a:pt x="854076" y="696629"/>
                  <a:pt x="854076" y="725601"/>
                </a:cubicBezTo>
                <a:cubicBezTo>
                  <a:pt x="854076" y="775267"/>
                  <a:pt x="854076" y="775267"/>
                  <a:pt x="854076" y="775267"/>
                </a:cubicBezTo>
                <a:cubicBezTo>
                  <a:pt x="854076" y="783545"/>
                  <a:pt x="854076" y="791822"/>
                  <a:pt x="854076" y="795961"/>
                </a:cubicBezTo>
                <a:cubicBezTo>
                  <a:pt x="841603" y="795961"/>
                  <a:pt x="841603" y="795961"/>
                  <a:pt x="841603" y="795961"/>
                </a:cubicBezTo>
                <a:lnTo>
                  <a:pt x="841603" y="779406"/>
                </a:lnTo>
                <a:cubicBezTo>
                  <a:pt x="837445" y="779406"/>
                  <a:pt x="837445" y="779406"/>
                  <a:pt x="837445" y="779406"/>
                </a:cubicBezTo>
                <a:cubicBezTo>
                  <a:pt x="833287" y="791822"/>
                  <a:pt x="816656" y="800100"/>
                  <a:pt x="804183" y="800100"/>
                </a:cubicBezTo>
                <a:cubicBezTo>
                  <a:pt x="770921" y="800100"/>
                  <a:pt x="766763" y="779406"/>
                  <a:pt x="766763" y="766989"/>
                </a:cubicBezTo>
                <a:cubicBezTo>
                  <a:pt x="766763" y="729739"/>
                  <a:pt x="808341" y="729739"/>
                  <a:pt x="837445" y="729739"/>
                </a:cubicBezTo>
                <a:cubicBezTo>
                  <a:pt x="837445" y="721462"/>
                  <a:pt x="837445" y="721462"/>
                  <a:pt x="837445" y="721462"/>
                </a:cubicBezTo>
                <a:cubicBezTo>
                  <a:pt x="837445" y="704906"/>
                  <a:pt x="833287" y="692490"/>
                  <a:pt x="812499" y="692490"/>
                </a:cubicBezTo>
                <a:cubicBezTo>
                  <a:pt x="800025" y="692490"/>
                  <a:pt x="791710" y="696629"/>
                  <a:pt x="779236" y="704906"/>
                </a:cubicBezTo>
                <a:cubicBezTo>
                  <a:pt x="779236" y="688351"/>
                  <a:pt x="779236" y="688351"/>
                  <a:pt x="779236" y="688351"/>
                </a:cubicBezTo>
                <a:cubicBezTo>
                  <a:pt x="787552" y="684212"/>
                  <a:pt x="804183" y="684212"/>
                  <a:pt x="812499" y="684212"/>
                </a:cubicBezTo>
                <a:close/>
                <a:moveTo>
                  <a:pt x="527050" y="684212"/>
                </a:moveTo>
                <a:cubicBezTo>
                  <a:pt x="539523" y="684212"/>
                  <a:pt x="539523" y="684212"/>
                  <a:pt x="539523" y="684212"/>
                </a:cubicBezTo>
                <a:cubicBezTo>
                  <a:pt x="539523" y="704791"/>
                  <a:pt x="539523" y="704791"/>
                  <a:pt x="539523" y="704791"/>
                </a:cubicBezTo>
                <a:cubicBezTo>
                  <a:pt x="547839" y="696559"/>
                  <a:pt x="556154" y="684212"/>
                  <a:pt x="576943" y="684212"/>
                </a:cubicBezTo>
                <a:cubicBezTo>
                  <a:pt x="606047" y="684212"/>
                  <a:pt x="614363" y="700675"/>
                  <a:pt x="614363" y="725369"/>
                </a:cubicBezTo>
                <a:cubicBezTo>
                  <a:pt x="614363" y="795337"/>
                  <a:pt x="614363" y="795337"/>
                  <a:pt x="614363" y="795337"/>
                </a:cubicBezTo>
                <a:cubicBezTo>
                  <a:pt x="601890" y="795337"/>
                  <a:pt x="601890" y="795337"/>
                  <a:pt x="601890" y="795337"/>
                </a:cubicBezTo>
                <a:cubicBezTo>
                  <a:pt x="601890" y="729485"/>
                  <a:pt x="601890" y="729485"/>
                  <a:pt x="601890" y="729485"/>
                </a:cubicBezTo>
                <a:cubicBezTo>
                  <a:pt x="601890" y="708906"/>
                  <a:pt x="593574" y="692443"/>
                  <a:pt x="576943" y="692443"/>
                </a:cubicBezTo>
                <a:cubicBezTo>
                  <a:pt x="551996" y="692443"/>
                  <a:pt x="543681" y="717138"/>
                  <a:pt x="543681" y="733601"/>
                </a:cubicBezTo>
                <a:cubicBezTo>
                  <a:pt x="543681" y="795337"/>
                  <a:pt x="543681" y="795337"/>
                  <a:pt x="543681" y="795337"/>
                </a:cubicBezTo>
                <a:cubicBezTo>
                  <a:pt x="527050" y="795337"/>
                  <a:pt x="527050" y="795337"/>
                  <a:pt x="527050" y="795337"/>
                </a:cubicBezTo>
                <a:lnTo>
                  <a:pt x="527050" y="713022"/>
                </a:lnTo>
                <a:cubicBezTo>
                  <a:pt x="527050" y="704791"/>
                  <a:pt x="527050" y="692443"/>
                  <a:pt x="527050" y="684212"/>
                </a:cubicBezTo>
                <a:close/>
                <a:moveTo>
                  <a:pt x="406400" y="684212"/>
                </a:moveTo>
                <a:cubicBezTo>
                  <a:pt x="418873" y="684212"/>
                  <a:pt x="418873" y="684212"/>
                  <a:pt x="418873" y="684212"/>
                </a:cubicBezTo>
                <a:cubicBezTo>
                  <a:pt x="418873" y="754573"/>
                  <a:pt x="418873" y="754573"/>
                  <a:pt x="418873" y="754573"/>
                </a:cubicBezTo>
                <a:cubicBezTo>
                  <a:pt x="418873" y="775267"/>
                  <a:pt x="427189" y="787683"/>
                  <a:pt x="443820" y="787683"/>
                </a:cubicBezTo>
                <a:cubicBezTo>
                  <a:pt x="468766" y="787683"/>
                  <a:pt x="477082" y="766989"/>
                  <a:pt x="477082" y="746295"/>
                </a:cubicBezTo>
                <a:cubicBezTo>
                  <a:pt x="477082" y="684212"/>
                  <a:pt x="477082" y="684212"/>
                  <a:pt x="477082" y="684212"/>
                </a:cubicBezTo>
                <a:cubicBezTo>
                  <a:pt x="493713" y="684212"/>
                  <a:pt x="493713" y="684212"/>
                  <a:pt x="493713" y="684212"/>
                </a:cubicBezTo>
                <a:lnTo>
                  <a:pt x="493713" y="771128"/>
                </a:lnTo>
                <a:cubicBezTo>
                  <a:pt x="493713" y="779406"/>
                  <a:pt x="493713" y="787683"/>
                  <a:pt x="493713" y="795961"/>
                </a:cubicBezTo>
                <a:cubicBezTo>
                  <a:pt x="481240" y="795961"/>
                  <a:pt x="481240" y="795961"/>
                  <a:pt x="481240" y="795961"/>
                </a:cubicBezTo>
                <a:cubicBezTo>
                  <a:pt x="481240" y="779406"/>
                  <a:pt x="481240" y="779406"/>
                  <a:pt x="481240" y="779406"/>
                </a:cubicBezTo>
                <a:cubicBezTo>
                  <a:pt x="472924" y="787683"/>
                  <a:pt x="464609" y="800100"/>
                  <a:pt x="443820" y="800100"/>
                </a:cubicBezTo>
                <a:cubicBezTo>
                  <a:pt x="414715" y="800100"/>
                  <a:pt x="406400" y="783545"/>
                  <a:pt x="406400" y="758711"/>
                </a:cubicBezTo>
                <a:cubicBezTo>
                  <a:pt x="406400" y="684212"/>
                  <a:pt x="406400" y="684212"/>
                  <a:pt x="406400" y="684212"/>
                </a:cubicBezTo>
                <a:close/>
                <a:moveTo>
                  <a:pt x="325437" y="684212"/>
                </a:moveTo>
                <a:cubicBezTo>
                  <a:pt x="354370" y="684212"/>
                  <a:pt x="377825" y="710154"/>
                  <a:pt x="377825" y="742156"/>
                </a:cubicBezTo>
                <a:cubicBezTo>
                  <a:pt x="377825" y="774158"/>
                  <a:pt x="354370" y="800100"/>
                  <a:pt x="325437" y="800100"/>
                </a:cubicBezTo>
                <a:cubicBezTo>
                  <a:pt x="296504" y="800100"/>
                  <a:pt x="273049" y="774158"/>
                  <a:pt x="273049" y="742156"/>
                </a:cubicBezTo>
                <a:cubicBezTo>
                  <a:pt x="273049" y="710154"/>
                  <a:pt x="296504" y="684212"/>
                  <a:pt x="325437" y="684212"/>
                </a:cubicBezTo>
                <a:close/>
                <a:moveTo>
                  <a:pt x="1724027" y="666750"/>
                </a:moveTo>
                <a:lnTo>
                  <a:pt x="1720852" y="679450"/>
                </a:lnTo>
                <a:lnTo>
                  <a:pt x="1716089" y="687388"/>
                </a:lnTo>
                <a:lnTo>
                  <a:pt x="1733552" y="687388"/>
                </a:lnTo>
                <a:lnTo>
                  <a:pt x="1728789" y="679450"/>
                </a:lnTo>
                <a:close/>
                <a:moveTo>
                  <a:pt x="1728922" y="654050"/>
                </a:moveTo>
                <a:cubicBezTo>
                  <a:pt x="1728922" y="658202"/>
                  <a:pt x="1728922" y="658202"/>
                  <a:pt x="1728922" y="658202"/>
                </a:cubicBezTo>
                <a:lnTo>
                  <a:pt x="1737124" y="678962"/>
                </a:lnTo>
                <a:cubicBezTo>
                  <a:pt x="1749427" y="703873"/>
                  <a:pt x="1749427" y="703873"/>
                  <a:pt x="1749427" y="703873"/>
                </a:cubicBezTo>
                <a:cubicBezTo>
                  <a:pt x="1745326" y="703873"/>
                  <a:pt x="1741225" y="703873"/>
                  <a:pt x="1737124" y="703873"/>
                </a:cubicBezTo>
                <a:cubicBezTo>
                  <a:pt x="1737124" y="695569"/>
                  <a:pt x="1737124" y="695569"/>
                  <a:pt x="1737124" y="695569"/>
                </a:cubicBezTo>
                <a:cubicBezTo>
                  <a:pt x="1712517" y="695569"/>
                  <a:pt x="1712517" y="695569"/>
                  <a:pt x="1712517" y="695569"/>
                </a:cubicBezTo>
                <a:cubicBezTo>
                  <a:pt x="1712517" y="708025"/>
                  <a:pt x="1712517" y="708025"/>
                  <a:pt x="1712517" y="708025"/>
                </a:cubicBezTo>
                <a:cubicBezTo>
                  <a:pt x="1708416" y="703873"/>
                  <a:pt x="1704315" y="703873"/>
                  <a:pt x="1700214" y="703873"/>
                </a:cubicBezTo>
                <a:cubicBezTo>
                  <a:pt x="1712517" y="678962"/>
                  <a:pt x="1712517" y="678962"/>
                  <a:pt x="1712517" y="678962"/>
                </a:cubicBezTo>
                <a:cubicBezTo>
                  <a:pt x="1716618" y="658202"/>
                  <a:pt x="1716618" y="658202"/>
                  <a:pt x="1716618" y="658202"/>
                </a:cubicBezTo>
                <a:cubicBezTo>
                  <a:pt x="1728922" y="654050"/>
                  <a:pt x="1728922" y="654050"/>
                  <a:pt x="1728922" y="654050"/>
                </a:cubicBezTo>
                <a:close/>
                <a:moveTo>
                  <a:pt x="907733" y="654049"/>
                </a:moveTo>
                <a:cubicBezTo>
                  <a:pt x="907733" y="683259"/>
                  <a:pt x="907733" y="683259"/>
                  <a:pt x="907733" y="683259"/>
                </a:cubicBezTo>
                <a:cubicBezTo>
                  <a:pt x="932498" y="683259"/>
                  <a:pt x="932498" y="683259"/>
                  <a:pt x="932498" y="683259"/>
                </a:cubicBezTo>
                <a:lnTo>
                  <a:pt x="932498" y="695778"/>
                </a:lnTo>
                <a:cubicBezTo>
                  <a:pt x="907733" y="695778"/>
                  <a:pt x="907733" y="695778"/>
                  <a:pt x="907733" y="695778"/>
                </a:cubicBezTo>
                <a:cubicBezTo>
                  <a:pt x="907733" y="770889"/>
                  <a:pt x="907733" y="770889"/>
                  <a:pt x="907733" y="770889"/>
                </a:cubicBezTo>
                <a:cubicBezTo>
                  <a:pt x="907733" y="779235"/>
                  <a:pt x="911861" y="787580"/>
                  <a:pt x="924243" y="787580"/>
                </a:cubicBezTo>
                <a:cubicBezTo>
                  <a:pt x="928371" y="787580"/>
                  <a:pt x="932498" y="787580"/>
                  <a:pt x="936626" y="783408"/>
                </a:cubicBezTo>
                <a:cubicBezTo>
                  <a:pt x="936626" y="795926"/>
                  <a:pt x="936626" y="795926"/>
                  <a:pt x="936626" y="795926"/>
                </a:cubicBezTo>
                <a:cubicBezTo>
                  <a:pt x="932498" y="800099"/>
                  <a:pt x="928371" y="800099"/>
                  <a:pt x="920116" y="800099"/>
                </a:cubicBezTo>
                <a:cubicBezTo>
                  <a:pt x="895351" y="800099"/>
                  <a:pt x="895351" y="783408"/>
                  <a:pt x="895351" y="762543"/>
                </a:cubicBezTo>
                <a:cubicBezTo>
                  <a:pt x="895351" y="695778"/>
                  <a:pt x="895351" y="695778"/>
                  <a:pt x="895351" y="695778"/>
                </a:cubicBezTo>
                <a:cubicBezTo>
                  <a:pt x="874713" y="695778"/>
                  <a:pt x="874713" y="695778"/>
                  <a:pt x="874713" y="695778"/>
                </a:cubicBezTo>
                <a:cubicBezTo>
                  <a:pt x="874713" y="683259"/>
                  <a:pt x="874713" y="683259"/>
                  <a:pt x="874713" y="683259"/>
                </a:cubicBezTo>
                <a:cubicBezTo>
                  <a:pt x="895351" y="683259"/>
                  <a:pt x="895351" y="683259"/>
                  <a:pt x="895351" y="683259"/>
                </a:cubicBezTo>
                <a:cubicBezTo>
                  <a:pt x="895351" y="658222"/>
                  <a:pt x="895351" y="658222"/>
                  <a:pt x="895351" y="658222"/>
                </a:cubicBezTo>
                <a:cubicBezTo>
                  <a:pt x="907733" y="654049"/>
                  <a:pt x="907733" y="654049"/>
                  <a:pt x="907733" y="654049"/>
                </a:cubicBezTo>
                <a:close/>
                <a:moveTo>
                  <a:pt x="1658542" y="650875"/>
                </a:moveTo>
                <a:cubicBezTo>
                  <a:pt x="1662643" y="650875"/>
                  <a:pt x="1662643" y="650875"/>
                  <a:pt x="1666745" y="650875"/>
                </a:cubicBezTo>
                <a:cubicBezTo>
                  <a:pt x="1666745" y="650875"/>
                  <a:pt x="1666745" y="650875"/>
                  <a:pt x="1683149" y="688242"/>
                </a:cubicBezTo>
                <a:cubicBezTo>
                  <a:pt x="1683149" y="688242"/>
                  <a:pt x="1683149" y="688242"/>
                  <a:pt x="1687250" y="655027"/>
                </a:cubicBezTo>
                <a:cubicBezTo>
                  <a:pt x="1687250" y="655027"/>
                  <a:pt x="1691351" y="655027"/>
                  <a:pt x="1695452" y="655027"/>
                </a:cubicBezTo>
                <a:cubicBezTo>
                  <a:pt x="1695452" y="655027"/>
                  <a:pt x="1695452" y="655027"/>
                  <a:pt x="1687250" y="704850"/>
                </a:cubicBezTo>
                <a:cubicBezTo>
                  <a:pt x="1687250" y="704850"/>
                  <a:pt x="1683149" y="704850"/>
                  <a:pt x="1679048" y="704850"/>
                </a:cubicBezTo>
                <a:cubicBezTo>
                  <a:pt x="1679048" y="704850"/>
                  <a:pt x="1679048" y="704850"/>
                  <a:pt x="1662643" y="671635"/>
                </a:cubicBezTo>
                <a:cubicBezTo>
                  <a:pt x="1662643" y="671635"/>
                  <a:pt x="1662643" y="671635"/>
                  <a:pt x="1658542" y="700698"/>
                </a:cubicBezTo>
                <a:cubicBezTo>
                  <a:pt x="1654441" y="700698"/>
                  <a:pt x="1650340" y="700698"/>
                  <a:pt x="1646239" y="700698"/>
                </a:cubicBezTo>
                <a:cubicBezTo>
                  <a:pt x="1646239" y="700698"/>
                  <a:pt x="1646239" y="700698"/>
                  <a:pt x="1658542" y="650875"/>
                </a:cubicBezTo>
                <a:close/>
                <a:moveTo>
                  <a:pt x="1787526" y="646113"/>
                </a:moveTo>
                <a:lnTo>
                  <a:pt x="1787526" y="654504"/>
                </a:lnTo>
                <a:cubicBezTo>
                  <a:pt x="1783399" y="658700"/>
                  <a:pt x="1779271" y="658700"/>
                  <a:pt x="1771016" y="658700"/>
                </a:cubicBezTo>
                <a:cubicBezTo>
                  <a:pt x="1771016" y="658700"/>
                  <a:pt x="1771016" y="658700"/>
                  <a:pt x="1779271" y="700655"/>
                </a:cubicBezTo>
                <a:cubicBezTo>
                  <a:pt x="1779271" y="700655"/>
                  <a:pt x="1779271" y="700655"/>
                  <a:pt x="1771016" y="704851"/>
                </a:cubicBezTo>
                <a:cubicBezTo>
                  <a:pt x="1771016" y="704851"/>
                  <a:pt x="1771016" y="704851"/>
                  <a:pt x="1762761" y="662895"/>
                </a:cubicBezTo>
                <a:cubicBezTo>
                  <a:pt x="1758634" y="662895"/>
                  <a:pt x="1754506" y="662895"/>
                  <a:pt x="1746251" y="662895"/>
                </a:cubicBezTo>
                <a:cubicBezTo>
                  <a:pt x="1746251" y="662895"/>
                  <a:pt x="1746251" y="662895"/>
                  <a:pt x="1746251" y="654504"/>
                </a:cubicBezTo>
                <a:cubicBezTo>
                  <a:pt x="1758634" y="654504"/>
                  <a:pt x="1771016" y="650309"/>
                  <a:pt x="1787526" y="646113"/>
                </a:cubicBezTo>
                <a:close/>
                <a:moveTo>
                  <a:pt x="1617029" y="646113"/>
                </a:moveTo>
                <a:cubicBezTo>
                  <a:pt x="1617029" y="654051"/>
                  <a:pt x="1617029" y="654051"/>
                  <a:pt x="1617029" y="654051"/>
                </a:cubicBezTo>
                <a:cubicBezTo>
                  <a:pt x="1612901" y="658019"/>
                  <a:pt x="1612901" y="658019"/>
                  <a:pt x="1612901" y="658019"/>
                </a:cubicBezTo>
                <a:cubicBezTo>
                  <a:pt x="1625284" y="661988"/>
                  <a:pt x="1625284" y="661988"/>
                  <a:pt x="1625284" y="661988"/>
                </a:cubicBezTo>
                <a:cubicBezTo>
                  <a:pt x="1629412" y="661988"/>
                  <a:pt x="1633539" y="658019"/>
                  <a:pt x="1633539" y="658019"/>
                </a:cubicBezTo>
                <a:cubicBezTo>
                  <a:pt x="1633539" y="658019"/>
                  <a:pt x="1633539" y="654051"/>
                  <a:pt x="1633539" y="654051"/>
                </a:cubicBezTo>
                <a:cubicBezTo>
                  <a:pt x="1633539" y="654051"/>
                  <a:pt x="1633539" y="650082"/>
                  <a:pt x="1629412" y="650082"/>
                </a:cubicBezTo>
                <a:cubicBezTo>
                  <a:pt x="1617029" y="646113"/>
                  <a:pt x="1617029" y="646113"/>
                  <a:pt x="1617029" y="646113"/>
                </a:cubicBezTo>
                <a:close/>
                <a:moveTo>
                  <a:pt x="966943" y="643885"/>
                </a:moveTo>
                <a:lnTo>
                  <a:pt x="981464" y="643885"/>
                </a:lnTo>
                <a:lnTo>
                  <a:pt x="981464" y="660066"/>
                </a:lnTo>
                <a:lnTo>
                  <a:pt x="966943" y="660066"/>
                </a:lnTo>
                <a:close/>
                <a:moveTo>
                  <a:pt x="1795464" y="641350"/>
                </a:moveTo>
                <a:cubicBezTo>
                  <a:pt x="1799546" y="641350"/>
                  <a:pt x="1803628" y="641350"/>
                  <a:pt x="1807711" y="641350"/>
                </a:cubicBezTo>
                <a:cubicBezTo>
                  <a:pt x="1807711" y="641350"/>
                  <a:pt x="1807711" y="641350"/>
                  <a:pt x="1824039" y="687917"/>
                </a:cubicBezTo>
                <a:cubicBezTo>
                  <a:pt x="1819957" y="687917"/>
                  <a:pt x="1815875" y="687917"/>
                  <a:pt x="1811793" y="692150"/>
                </a:cubicBezTo>
                <a:cubicBezTo>
                  <a:pt x="1811793" y="692150"/>
                  <a:pt x="1811793" y="692150"/>
                  <a:pt x="1795464" y="641350"/>
                </a:cubicBezTo>
                <a:close/>
                <a:moveTo>
                  <a:pt x="177800" y="641349"/>
                </a:moveTo>
                <a:lnTo>
                  <a:pt x="252413" y="641349"/>
                </a:lnTo>
                <a:lnTo>
                  <a:pt x="252413" y="654049"/>
                </a:lnTo>
                <a:lnTo>
                  <a:pt x="195262" y="654049"/>
                </a:lnTo>
                <a:lnTo>
                  <a:pt x="195262" y="712787"/>
                </a:lnTo>
                <a:lnTo>
                  <a:pt x="249238" y="712787"/>
                </a:lnTo>
                <a:lnTo>
                  <a:pt x="249238" y="725487"/>
                </a:lnTo>
                <a:lnTo>
                  <a:pt x="195262" y="725487"/>
                </a:lnTo>
                <a:lnTo>
                  <a:pt x="195262" y="795337"/>
                </a:lnTo>
                <a:lnTo>
                  <a:pt x="177800" y="795337"/>
                </a:lnTo>
                <a:close/>
                <a:moveTo>
                  <a:pt x="1612770" y="633413"/>
                </a:moveTo>
                <a:cubicBezTo>
                  <a:pt x="1633275" y="641668"/>
                  <a:pt x="1633275" y="641668"/>
                  <a:pt x="1633275" y="641668"/>
                </a:cubicBezTo>
                <a:cubicBezTo>
                  <a:pt x="1641477" y="645796"/>
                  <a:pt x="1641477" y="649923"/>
                  <a:pt x="1641477" y="654051"/>
                </a:cubicBezTo>
                <a:cubicBezTo>
                  <a:pt x="1641477" y="654051"/>
                  <a:pt x="1641477" y="658178"/>
                  <a:pt x="1641477" y="658178"/>
                </a:cubicBezTo>
                <a:cubicBezTo>
                  <a:pt x="1641477" y="662306"/>
                  <a:pt x="1637376" y="670561"/>
                  <a:pt x="1629174" y="670561"/>
                </a:cubicBezTo>
                <a:cubicBezTo>
                  <a:pt x="1633275" y="695326"/>
                  <a:pt x="1633275" y="695326"/>
                  <a:pt x="1633275" y="695326"/>
                </a:cubicBezTo>
                <a:cubicBezTo>
                  <a:pt x="1629174" y="695326"/>
                  <a:pt x="1625073" y="691198"/>
                  <a:pt x="1620972" y="691198"/>
                </a:cubicBezTo>
                <a:cubicBezTo>
                  <a:pt x="1620972" y="670561"/>
                  <a:pt x="1620972" y="670561"/>
                  <a:pt x="1620972" y="670561"/>
                </a:cubicBezTo>
                <a:cubicBezTo>
                  <a:pt x="1608668" y="666433"/>
                  <a:pt x="1608668" y="666433"/>
                  <a:pt x="1608668" y="666433"/>
                </a:cubicBezTo>
                <a:cubicBezTo>
                  <a:pt x="1604567" y="682943"/>
                  <a:pt x="1604567" y="682943"/>
                  <a:pt x="1604567" y="682943"/>
                </a:cubicBezTo>
                <a:cubicBezTo>
                  <a:pt x="1600466" y="682943"/>
                  <a:pt x="1596365" y="682943"/>
                  <a:pt x="1592264" y="678816"/>
                </a:cubicBezTo>
                <a:cubicBezTo>
                  <a:pt x="1604567" y="658178"/>
                  <a:pt x="1604567" y="658178"/>
                  <a:pt x="1604567" y="658178"/>
                </a:cubicBezTo>
                <a:cubicBezTo>
                  <a:pt x="1604567" y="654051"/>
                  <a:pt x="1604567" y="654051"/>
                  <a:pt x="1604567" y="654051"/>
                </a:cubicBezTo>
                <a:cubicBezTo>
                  <a:pt x="1612770" y="633413"/>
                  <a:pt x="1612770" y="633413"/>
                  <a:pt x="1612770" y="633413"/>
                </a:cubicBezTo>
                <a:close/>
                <a:moveTo>
                  <a:pt x="1855109" y="630214"/>
                </a:moveTo>
                <a:cubicBezTo>
                  <a:pt x="1851027" y="629693"/>
                  <a:pt x="1846945" y="630735"/>
                  <a:pt x="1844903" y="632818"/>
                </a:cubicBezTo>
                <a:cubicBezTo>
                  <a:pt x="1836739" y="636986"/>
                  <a:pt x="1836739" y="641153"/>
                  <a:pt x="1836739" y="645320"/>
                </a:cubicBezTo>
                <a:cubicBezTo>
                  <a:pt x="1836739" y="649487"/>
                  <a:pt x="1836739" y="653655"/>
                  <a:pt x="1836739" y="653655"/>
                </a:cubicBezTo>
                <a:cubicBezTo>
                  <a:pt x="1836739" y="653655"/>
                  <a:pt x="1836739" y="657822"/>
                  <a:pt x="1840821" y="657822"/>
                </a:cubicBezTo>
                <a:cubicBezTo>
                  <a:pt x="1844903" y="661989"/>
                  <a:pt x="1853068" y="661989"/>
                  <a:pt x="1857150" y="661989"/>
                </a:cubicBezTo>
                <a:cubicBezTo>
                  <a:pt x="1861232" y="657822"/>
                  <a:pt x="1861232" y="657822"/>
                  <a:pt x="1861232" y="657822"/>
                </a:cubicBezTo>
                <a:cubicBezTo>
                  <a:pt x="1865314" y="653655"/>
                  <a:pt x="1865314" y="649487"/>
                  <a:pt x="1865314" y="645320"/>
                </a:cubicBezTo>
                <a:cubicBezTo>
                  <a:pt x="1865314" y="645320"/>
                  <a:pt x="1865314" y="641153"/>
                  <a:pt x="1865314" y="636986"/>
                </a:cubicBezTo>
                <a:cubicBezTo>
                  <a:pt x="1863273" y="632818"/>
                  <a:pt x="1859191" y="630735"/>
                  <a:pt x="1855109" y="630214"/>
                </a:cubicBezTo>
                <a:close/>
                <a:moveTo>
                  <a:pt x="726110" y="628649"/>
                </a:moveTo>
                <a:cubicBezTo>
                  <a:pt x="742951" y="628649"/>
                  <a:pt x="742951" y="628649"/>
                  <a:pt x="742951" y="628649"/>
                </a:cubicBezTo>
                <a:lnTo>
                  <a:pt x="742951" y="795917"/>
                </a:lnTo>
                <a:cubicBezTo>
                  <a:pt x="726110" y="795917"/>
                  <a:pt x="726110" y="795917"/>
                  <a:pt x="726110" y="795917"/>
                </a:cubicBezTo>
                <a:cubicBezTo>
                  <a:pt x="726110" y="779190"/>
                  <a:pt x="726110" y="779190"/>
                  <a:pt x="726110" y="779190"/>
                </a:cubicBezTo>
                <a:cubicBezTo>
                  <a:pt x="717689" y="795917"/>
                  <a:pt x="709268" y="800099"/>
                  <a:pt x="692427" y="800099"/>
                </a:cubicBezTo>
                <a:cubicBezTo>
                  <a:pt x="658744" y="800099"/>
                  <a:pt x="646113" y="775009"/>
                  <a:pt x="646113" y="741555"/>
                </a:cubicBezTo>
                <a:cubicBezTo>
                  <a:pt x="646113" y="708101"/>
                  <a:pt x="658744" y="683011"/>
                  <a:pt x="692427" y="683011"/>
                </a:cubicBezTo>
                <a:cubicBezTo>
                  <a:pt x="713479" y="683011"/>
                  <a:pt x="726110" y="695556"/>
                  <a:pt x="726110" y="703920"/>
                </a:cubicBezTo>
                <a:cubicBezTo>
                  <a:pt x="726110" y="628649"/>
                  <a:pt x="726110" y="628649"/>
                  <a:pt x="726110" y="628649"/>
                </a:cubicBezTo>
                <a:close/>
                <a:moveTo>
                  <a:pt x="1857377" y="622131"/>
                </a:moveTo>
                <a:cubicBezTo>
                  <a:pt x="1864256" y="623662"/>
                  <a:pt x="1870606" y="627744"/>
                  <a:pt x="1874839" y="633868"/>
                </a:cubicBezTo>
                <a:cubicBezTo>
                  <a:pt x="1874839" y="637950"/>
                  <a:pt x="1874839" y="642032"/>
                  <a:pt x="1874839" y="646114"/>
                </a:cubicBezTo>
                <a:cubicBezTo>
                  <a:pt x="1874839" y="650196"/>
                  <a:pt x="1874839" y="654278"/>
                  <a:pt x="1874839" y="658360"/>
                </a:cubicBezTo>
                <a:cubicBezTo>
                  <a:pt x="1870606" y="662443"/>
                  <a:pt x="1870606" y="666525"/>
                  <a:pt x="1862139" y="666525"/>
                </a:cubicBezTo>
                <a:cubicBezTo>
                  <a:pt x="1853672" y="674689"/>
                  <a:pt x="1836739" y="670607"/>
                  <a:pt x="1828272" y="658360"/>
                </a:cubicBezTo>
                <a:cubicBezTo>
                  <a:pt x="1828272" y="654278"/>
                  <a:pt x="1824039" y="650196"/>
                  <a:pt x="1824039" y="646114"/>
                </a:cubicBezTo>
                <a:cubicBezTo>
                  <a:pt x="1824039" y="637950"/>
                  <a:pt x="1828272" y="629785"/>
                  <a:pt x="1836739" y="625703"/>
                </a:cubicBezTo>
                <a:cubicBezTo>
                  <a:pt x="1843089" y="621621"/>
                  <a:pt x="1850497" y="620601"/>
                  <a:pt x="1857377" y="622131"/>
                </a:cubicBezTo>
                <a:close/>
                <a:moveTo>
                  <a:pt x="1571138" y="612775"/>
                </a:moveTo>
                <a:cubicBezTo>
                  <a:pt x="1579442" y="616903"/>
                  <a:pt x="1591897" y="625158"/>
                  <a:pt x="1600201" y="629285"/>
                </a:cubicBezTo>
                <a:cubicBezTo>
                  <a:pt x="1600201" y="629285"/>
                  <a:pt x="1600201" y="629285"/>
                  <a:pt x="1596049" y="637540"/>
                </a:cubicBezTo>
                <a:cubicBezTo>
                  <a:pt x="1587745" y="633413"/>
                  <a:pt x="1583593" y="629285"/>
                  <a:pt x="1575290" y="625158"/>
                </a:cubicBezTo>
                <a:lnTo>
                  <a:pt x="1571138" y="633413"/>
                </a:lnTo>
                <a:cubicBezTo>
                  <a:pt x="1575290" y="637540"/>
                  <a:pt x="1579442" y="641668"/>
                  <a:pt x="1583593" y="641668"/>
                </a:cubicBezTo>
                <a:cubicBezTo>
                  <a:pt x="1583593" y="641668"/>
                  <a:pt x="1583593" y="641668"/>
                  <a:pt x="1579442" y="649923"/>
                </a:cubicBezTo>
                <a:cubicBezTo>
                  <a:pt x="1579442" y="649923"/>
                  <a:pt x="1579442" y="649923"/>
                  <a:pt x="1566986" y="641668"/>
                </a:cubicBezTo>
                <a:cubicBezTo>
                  <a:pt x="1566986" y="641668"/>
                  <a:pt x="1566986" y="641668"/>
                  <a:pt x="1558682" y="654050"/>
                </a:cubicBezTo>
                <a:cubicBezTo>
                  <a:pt x="1558682" y="654050"/>
                  <a:pt x="1558682" y="654050"/>
                  <a:pt x="1579442" y="666433"/>
                </a:cubicBezTo>
                <a:cubicBezTo>
                  <a:pt x="1579442" y="666433"/>
                  <a:pt x="1579442" y="666433"/>
                  <a:pt x="1575290" y="674688"/>
                </a:cubicBezTo>
                <a:cubicBezTo>
                  <a:pt x="1562834" y="666433"/>
                  <a:pt x="1554530" y="662305"/>
                  <a:pt x="1546226" y="654050"/>
                </a:cubicBezTo>
                <a:cubicBezTo>
                  <a:pt x="1546226" y="654050"/>
                  <a:pt x="1546226" y="654050"/>
                  <a:pt x="1571138" y="612775"/>
                </a:cubicBezTo>
                <a:close/>
                <a:moveTo>
                  <a:pt x="1898969" y="579438"/>
                </a:moveTo>
                <a:cubicBezTo>
                  <a:pt x="1898969" y="579438"/>
                  <a:pt x="1898969" y="579438"/>
                  <a:pt x="1931989" y="616943"/>
                </a:cubicBezTo>
                <a:cubicBezTo>
                  <a:pt x="1927862" y="621110"/>
                  <a:pt x="1927862" y="621110"/>
                  <a:pt x="1923734" y="625277"/>
                </a:cubicBezTo>
                <a:cubicBezTo>
                  <a:pt x="1923734" y="625277"/>
                  <a:pt x="1923734" y="625277"/>
                  <a:pt x="1890714" y="612776"/>
                </a:cubicBezTo>
                <a:cubicBezTo>
                  <a:pt x="1890714" y="612776"/>
                  <a:pt x="1890714" y="612776"/>
                  <a:pt x="1907224" y="637779"/>
                </a:cubicBezTo>
                <a:cubicBezTo>
                  <a:pt x="1903096" y="641946"/>
                  <a:pt x="1903096" y="641946"/>
                  <a:pt x="1898969" y="646113"/>
                </a:cubicBezTo>
                <a:cubicBezTo>
                  <a:pt x="1898969" y="646113"/>
                  <a:pt x="1898969" y="646113"/>
                  <a:pt x="1870076" y="604441"/>
                </a:cubicBezTo>
                <a:cubicBezTo>
                  <a:pt x="1874204" y="604441"/>
                  <a:pt x="1874204" y="600274"/>
                  <a:pt x="1878331" y="600274"/>
                </a:cubicBezTo>
                <a:cubicBezTo>
                  <a:pt x="1878331" y="600274"/>
                  <a:pt x="1878331" y="600274"/>
                  <a:pt x="1911351" y="608608"/>
                </a:cubicBezTo>
                <a:cubicBezTo>
                  <a:pt x="1911351" y="608608"/>
                  <a:pt x="1911351" y="608608"/>
                  <a:pt x="1890714" y="587772"/>
                </a:cubicBezTo>
                <a:cubicBezTo>
                  <a:pt x="1894841" y="583605"/>
                  <a:pt x="1894841" y="583605"/>
                  <a:pt x="1898969" y="579438"/>
                </a:cubicBezTo>
                <a:close/>
                <a:moveTo>
                  <a:pt x="1534626" y="579438"/>
                </a:moveTo>
                <a:cubicBezTo>
                  <a:pt x="1542930" y="587742"/>
                  <a:pt x="1551233" y="596046"/>
                  <a:pt x="1563689" y="604350"/>
                </a:cubicBezTo>
                <a:cubicBezTo>
                  <a:pt x="1559537" y="612653"/>
                  <a:pt x="1559537" y="612653"/>
                  <a:pt x="1559537" y="612653"/>
                </a:cubicBezTo>
                <a:cubicBezTo>
                  <a:pt x="1555385" y="608501"/>
                  <a:pt x="1551233" y="604350"/>
                  <a:pt x="1547081" y="604350"/>
                </a:cubicBezTo>
                <a:cubicBezTo>
                  <a:pt x="1518018" y="633413"/>
                  <a:pt x="1518018" y="633413"/>
                  <a:pt x="1518018" y="633413"/>
                </a:cubicBezTo>
                <a:cubicBezTo>
                  <a:pt x="1509714" y="625109"/>
                  <a:pt x="1509714" y="625109"/>
                  <a:pt x="1509714" y="625109"/>
                </a:cubicBezTo>
                <a:cubicBezTo>
                  <a:pt x="1538778" y="596046"/>
                  <a:pt x="1538778" y="596046"/>
                  <a:pt x="1538778" y="596046"/>
                </a:cubicBezTo>
                <a:cubicBezTo>
                  <a:pt x="1534626" y="591894"/>
                  <a:pt x="1530474" y="587742"/>
                  <a:pt x="1526322" y="583590"/>
                </a:cubicBezTo>
                <a:cubicBezTo>
                  <a:pt x="1534626" y="579438"/>
                  <a:pt x="1534626" y="579438"/>
                  <a:pt x="1534626" y="579438"/>
                </a:cubicBezTo>
                <a:close/>
                <a:moveTo>
                  <a:pt x="1924051" y="566738"/>
                </a:moveTo>
                <a:lnTo>
                  <a:pt x="1931989" y="579438"/>
                </a:lnTo>
                <a:lnTo>
                  <a:pt x="1936751" y="587376"/>
                </a:lnTo>
                <a:lnTo>
                  <a:pt x="1944689" y="579438"/>
                </a:lnTo>
                <a:lnTo>
                  <a:pt x="1944689" y="574676"/>
                </a:lnTo>
                <a:close/>
                <a:moveTo>
                  <a:pt x="1919742" y="558800"/>
                </a:moveTo>
                <a:cubicBezTo>
                  <a:pt x="1970089" y="571103"/>
                  <a:pt x="1970089" y="571103"/>
                  <a:pt x="1970089" y="571103"/>
                </a:cubicBezTo>
                <a:cubicBezTo>
                  <a:pt x="1970089" y="575204"/>
                  <a:pt x="1965894" y="575204"/>
                  <a:pt x="1965894" y="579305"/>
                </a:cubicBezTo>
                <a:cubicBezTo>
                  <a:pt x="1965894" y="579305"/>
                  <a:pt x="1965894" y="579305"/>
                  <a:pt x="1961698" y="579305"/>
                </a:cubicBezTo>
                <a:cubicBezTo>
                  <a:pt x="1953307" y="579305"/>
                  <a:pt x="1953307" y="579305"/>
                  <a:pt x="1953307" y="579305"/>
                </a:cubicBezTo>
                <a:cubicBezTo>
                  <a:pt x="1940720" y="595710"/>
                  <a:pt x="1940720" y="595710"/>
                  <a:pt x="1940720" y="595710"/>
                </a:cubicBezTo>
                <a:cubicBezTo>
                  <a:pt x="1944916" y="603912"/>
                  <a:pt x="1944916" y="603912"/>
                  <a:pt x="1944916" y="603912"/>
                </a:cubicBezTo>
                <a:cubicBezTo>
                  <a:pt x="1944916" y="603912"/>
                  <a:pt x="1940720" y="608013"/>
                  <a:pt x="1940720" y="608013"/>
                </a:cubicBezTo>
                <a:cubicBezTo>
                  <a:pt x="1919742" y="579305"/>
                  <a:pt x="1919742" y="579305"/>
                  <a:pt x="1919742" y="579305"/>
                </a:cubicBezTo>
                <a:cubicBezTo>
                  <a:pt x="1911351" y="567002"/>
                  <a:pt x="1911351" y="567002"/>
                  <a:pt x="1911351" y="567002"/>
                </a:cubicBezTo>
                <a:close/>
                <a:moveTo>
                  <a:pt x="1500586" y="541338"/>
                </a:moveTo>
                <a:cubicBezTo>
                  <a:pt x="1504753" y="545571"/>
                  <a:pt x="1504753" y="545571"/>
                  <a:pt x="1508920" y="549805"/>
                </a:cubicBezTo>
                <a:cubicBezTo>
                  <a:pt x="1508920" y="549805"/>
                  <a:pt x="1508920" y="549805"/>
                  <a:pt x="1496419" y="583671"/>
                </a:cubicBezTo>
                <a:cubicBezTo>
                  <a:pt x="1496419" y="583671"/>
                  <a:pt x="1496419" y="583671"/>
                  <a:pt x="1521422" y="562505"/>
                </a:cubicBezTo>
                <a:cubicBezTo>
                  <a:pt x="1521422" y="566738"/>
                  <a:pt x="1525589" y="566738"/>
                  <a:pt x="1525589" y="570971"/>
                </a:cubicBezTo>
                <a:cubicBezTo>
                  <a:pt x="1525589" y="570971"/>
                  <a:pt x="1525589" y="570971"/>
                  <a:pt x="1488084" y="604838"/>
                </a:cubicBezTo>
                <a:cubicBezTo>
                  <a:pt x="1483917" y="600605"/>
                  <a:pt x="1483917" y="600605"/>
                  <a:pt x="1479750" y="596371"/>
                </a:cubicBezTo>
                <a:cubicBezTo>
                  <a:pt x="1479750" y="596371"/>
                  <a:pt x="1479750" y="596371"/>
                  <a:pt x="1492252" y="562505"/>
                </a:cubicBezTo>
                <a:cubicBezTo>
                  <a:pt x="1492252" y="562505"/>
                  <a:pt x="1492252" y="562505"/>
                  <a:pt x="1467249" y="579438"/>
                </a:cubicBezTo>
                <a:cubicBezTo>
                  <a:pt x="1463081" y="575205"/>
                  <a:pt x="1463081" y="575205"/>
                  <a:pt x="1458914" y="570971"/>
                </a:cubicBezTo>
                <a:cubicBezTo>
                  <a:pt x="1458914" y="570971"/>
                  <a:pt x="1458914" y="570971"/>
                  <a:pt x="1500586" y="541338"/>
                </a:cubicBezTo>
                <a:close/>
                <a:moveTo>
                  <a:pt x="1936752" y="528638"/>
                </a:moveTo>
                <a:lnTo>
                  <a:pt x="1973264" y="550863"/>
                </a:lnTo>
                <a:lnTo>
                  <a:pt x="1985965" y="528638"/>
                </a:lnTo>
                <a:lnTo>
                  <a:pt x="1993902" y="533401"/>
                </a:lnTo>
                <a:lnTo>
                  <a:pt x="1978027" y="561976"/>
                </a:lnTo>
                <a:lnTo>
                  <a:pt x="1931989" y="538163"/>
                </a:lnTo>
                <a:close/>
                <a:moveTo>
                  <a:pt x="1492829" y="525463"/>
                </a:moveTo>
                <a:cubicBezTo>
                  <a:pt x="1492829" y="529630"/>
                  <a:pt x="1497014" y="529630"/>
                  <a:pt x="1497014" y="533798"/>
                </a:cubicBezTo>
                <a:cubicBezTo>
                  <a:pt x="1497014" y="533798"/>
                  <a:pt x="1497014" y="533798"/>
                  <a:pt x="1455161" y="558801"/>
                </a:cubicBezTo>
                <a:cubicBezTo>
                  <a:pt x="1450976" y="554634"/>
                  <a:pt x="1450976" y="550467"/>
                  <a:pt x="1450976" y="550467"/>
                </a:cubicBezTo>
                <a:cubicBezTo>
                  <a:pt x="1450976" y="550467"/>
                  <a:pt x="1450976" y="550467"/>
                  <a:pt x="1492829" y="525463"/>
                </a:cubicBezTo>
                <a:close/>
                <a:moveTo>
                  <a:pt x="1482542" y="485751"/>
                </a:moveTo>
                <a:cubicBezTo>
                  <a:pt x="1480468" y="485230"/>
                  <a:pt x="1478394" y="486272"/>
                  <a:pt x="1476320" y="488355"/>
                </a:cubicBezTo>
                <a:cubicBezTo>
                  <a:pt x="1430696" y="500857"/>
                  <a:pt x="1430696" y="500857"/>
                  <a:pt x="1430696" y="500857"/>
                </a:cubicBezTo>
                <a:cubicBezTo>
                  <a:pt x="1422401" y="505024"/>
                  <a:pt x="1422401" y="509191"/>
                  <a:pt x="1422401" y="517526"/>
                </a:cubicBezTo>
                <a:cubicBezTo>
                  <a:pt x="1468025" y="634207"/>
                  <a:pt x="1584159" y="717551"/>
                  <a:pt x="1716883" y="717551"/>
                </a:cubicBezTo>
                <a:cubicBezTo>
                  <a:pt x="1849607" y="717551"/>
                  <a:pt x="1965740" y="634207"/>
                  <a:pt x="2011364" y="513358"/>
                </a:cubicBezTo>
                <a:cubicBezTo>
                  <a:pt x="2011364" y="509191"/>
                  <a:pt x="2007217" y="505024"/>
                  <a:pt x="2003069" y="500857"/>
                </a:cubicBezTo>
                <a:cubicBezTo>
                  <a:pt x="1957445" y="488355"/>
                  <a:pt x="1957445" y="488355"/>
                  <a:pt x="1957445" y="488355"/>
                </a:cubicBezTo>
                <a:cubicBezTo>
                  <a:pt x="1955371" y="486272"/>
                  <a:pt x="1953297" y="485230"/>
                  <a:pt x="1951224" y="485751"/>
                </a:cubicBezTo>
                <a:cubicBezTo>
                  <a:pt x="1949150" y="486272"/>
                  <a:pt x="1947076" y="488355"/>
                  <a:pt x="1945002" y="492522"/>
                </a:cubicBezTo>
                <a:cubicBezTo>
                  <a:pt x="1907673" y="584201"/>
                  <a:pt x="1820573" y="646709"/>
                  <a:pt x="1716883" y="646709"/>
                </a:cubicBezTo>
                <a:cubicBezTo>
                  <a:pt x="1613192" y="646709"/>
                  <a:pt x="1526092" y="584201"/>
                  <a:pt x="1488763" y="492522"/>
                </a:cubicBezTo>
                <a:cubicBezTo>
                  <a:pt x="1486689" y="488355"/>
                  <a:pt x="1484616" y="486272"/>
                  <a:pt x="1482542" y="485751"/>
                </a:cubicBezTo>
                <a:close/>
                <a:moveTo>
                  <a:pt x="1662749" y="478852"/>
                </a:moveTo>
                <a:cubicBezTo>
                  <a:pt x="1551306" y="533313"/>
                  <a:pt x="1551306" y="533313"/>
                  <a:pt x="1551306" y="533313"/>
                </a:cubicBezTo>
                <a:cubicBezTo>
                  <a:pt x="1547179" y="533313"/>
                  <a:pt x="1543051" y="533313"/>
                  <a:pt x="1543051" y="537502"/>
                </a:cubicBezTo>
                <a:cubicBezTo>
                  <a:pt x="1543051" y="537502"/>
                  <a:pt x="1543051" y="537502"/>
                  <a:pt x="1543051" y="541691"/>
                </a:cubicBezTo>
                <a:cubicBezTo>
                  <a:pt x="1543051" y="541691"/>
                  <a:pt x="1543051" y="545880"/>
                  <a:pt x="1547179" y="545880"/>
                </a:cubicBezTo>
                <a:cubicBezTo>
                  <a:pt x="1584326" y="587773"/>
                  <a:pt x="1621474" y="608719"/>
                  <a:pt x="1675132" y="621287"/>
                </a:cubicBezTo>
                <a:cubicBezTo>
                  <a:pt x="1679259" y="625476"/>
                  <a:pt x="1683387" y="625476"/>
                  <a:pt x="1683387" y="621287"/>
                </a:cubicBezTo>
                <a:cubicBezTo>
                  <a:pt x="1687514" y="621287"/>
                  <a:pt x="1687514" y="617098"/>
                  <a:pt x="1687514" y="608719"/>
                </a:cubicBezTo>
                <a:cubicBezTo>
                  <a:pt x="1687514" y="608719"/>
                  <a:pt x="1679259" y="487231"/>
                  <a:pt x="1679259" y="487231"/>
                </a:cubicBezTo>
                <a:cubicBezTo>
                  <a:pt x="1679259" y="483042"/>
                  <a:pt x="1675132" y="478852"/>
                  <a:pt x="1675132" y="478852"/>
                </a:cubicBezTo>
                <a:cubicBezTo>
                  <a:pt x="1671004" y="474663"/>
                  <a:pt x="1666877" y="474663"/>
                  <a:pt x="1662749" y="478852"/>
                </a:cubicBezTo>
                <a:close/>
                <a:moveTo>
                  <a:pt x="1762761" y="474663"/>
                </a:moveTo>
                <a:cubicBezTo>
                  <a:pt x="1758634" y="478836"/>
                  <a:pt x="1758634" y="483009"/>
                  <a:pt x="1758634" y="487182"/>
                </a:cubicBezTo>
                <a:cubicBezTo>
                  <a:pt x="1746251" y="608194"/>
                  <a:pt x="1746251" y="608194"/>
                  <a:pt x="1746251" y="608194"/>
                </a:cubicBezTo>
                <a:cubicBezTo>
                  <a:pt x="1746251" y="612367"/>
                  <a:pt x="1746251" y="616540"/>
                  <a:pt x="1750379" y="620713"/>
                </a:cubicBezTo>
                <a:cubicBezTo>
                  <a:pt x="1750379" y="620713"/>
                  <a:pt x="1754506" y="620713"/>
                  <a:pt x="1758634" y="620713"/>
                </a:cubicBezTo>
                <a:cubicBezTo>
                  <a:pt x="1812291" y="608194"/>
                  <a:pt x="1849439" y="587330"/>
                  <a:pt x="1886587" y="545602"/>
                </a:cubicBezTo>
                <a:cubicBezTo>
                  <a:pt x="1890714" y="541429"/>
                  <a:pt x="1890714" y="541429"/>
                  <a:pt x="1890714" y="537256"/>
                </a:cubicBezTo>
                <a:cubicBezTo>
                  <a:pt x="1890714" y="533083"/>
                  <a:pt x="1886587" y="533083"/>
                  <a:pt x="1882459" y="528910"/>
                </a:cubicBezTo>
                <a:cubicBezTo>
                  <a:pt x="1775144" y="474663"/>
                  <a:pt x="1775144" y="474663"/>
                  <a:pt x="1775144" y="474663"/>
                </a:cubicBezTo>
                <a:cubicBezTo>
                  <a:pt x="1771016" y="474663"/>
                  <a:pt x="1766889" y="474663"/>
                  <a:pt x="1762761" y="474663"/>
                </a:cubicBezTo>
                <a:close/>
                <a:moveTo>
                  <a:pt x="725572" y="428624"/>
                </a:moveTo>
                <a:cubicBezTo>
                  <a:pt x="705101" y="432820"/>
                  <a:pt x="696913" y="441211"/>
                  <a:pt x="696913" y="457993"/>
                </a:cubicBezTo>
                <a:cubicBezTo>
                  <a:pt x="696913" y="470580"/>
                  <a:pt x="696913" y="487362"/>
                  <a:pt x="717384" y="487362"/>
                </a:cubicBezTo>
                <a:cubicBezTo>
                  <a:pt x="741948" y="487362"/>
                  <a:pt x="774701" y="478971"/>
                  <a:pt x="774701" y="478971"/>
                </a:cubicBezTo>
                <a:cubicBezTo>
                  <a:pt x="774701" y="428624"/>
                  <a:pt x="774701" y="428624"/>
                  <a:pt x="774701" y="428624"/>
                </a:cubicBezTo>
                <a:close/>
                <a:moveTo>
                  <a:pt x="352426" y="346073"/>
                </a:moveTo>
                <a:cubicBezTo>
                  <a:pt x="315516" y="346073"/>
                  <a:pt x="303213" y="362695"/>
                  <a:pt x="303213" y="412562"/>
                </a:cubicBezTo>
                <a:cubicBezTo>
                  <a:pt x="303213" y="462428"/>
                  <a:pt x="311415" y="487361"/>
                  <a:pt x="352426" y="487361"/>
                </a:cubicBezTo>
                <a:cubicBezTo>
                  <a:pt x="393436" y="487361"/>
                  <a:pt x="401638" y="458272"/>
                  <a:pt x="401638" y="412562"/>
                </a:cubicBezTo>
                <a:cubicBezTo>
                  <a:pt x="401638" y="362695"/>
                  <a:pt x="389335" y="346073"/>
                  <a:pt x="352426" y="346073"/>
                </a:cubicBezTo>
                <a:close/>
                <a:moveTo>
                  <a:pt x="1704770" y="341312"/>
                </a:moveTo>
                <a:cubicBezTo>
                  <a:pt x="1704770" y="341312"/>
                  <a:pt x="1704770" y="353885"/>
                  <a:pt x="1704770" y="353885"/>
                </a:cubicBezTo>
                <a:cubicBezTo>
                  <a:pt x="1684063" y="358076"/>
                  <a:pt x="1671639" y="379031"/>
                  <a:pt x="1671639" y="399986"/>
                </a:cubicBezTo>
                <a:cubicBezTo>
                  <a:pt x="1671639" y="425132"/>
                  <a:pt x="1692346" y="446087"/>
                  <a:pt x="1717193" y="446087"/>
                </a:cubicBezTo>
                <a:cubicBezTo>
                  <a:pt x="1742041" y="446087"/>
                  <a:pt x="1766889" y="425132"/>
                  <a:pt x="1766889" y="399986"/>
                </a:cubicBezTo>
                <a:cubicBezTo>
                  <a:pt x="1766889" y="379031"/>
                  <a:pt x="1750324" y="358076"/>
                  <a:pt x="1729617" y="353885"/>
                </a:cubicBezTo>
                <a:cubicBezTo>
                  <a:pt x="1729617" y="349694"/>
                  <a:pt x="1729617" y="341312"/>
                  <a:pt x="1729617" y="341312"/>
                </a:cubicBezTo>
                <a:cubicBezTo>
                  <a:pt x="1704770" y="341312"/>
                  <a:pt x="1704770" y="341312"/>
                  <a:pt x="1704770" y="341312"/>
                </a:cubicBezTo>
                <a:close/>
                <a:moveTo>
                  <a:pt x="1716883" y="328612"/>
                </a:moveTo>
                <a:cubicBezTo>
                  <a:pt x="1755899" y="328612"/>
                  <a:pt x="1787527" y="360596"/>
                  <a:pt x="1787527" y="400050"/>
                </a:cubicBezTo>
                <a:cubicBezTo>
                  <a:pt x="1787527" y="439504"/>
                  <a:pt x="1755899" y="471488"/>
                  <a:pt x="1716883" y="471488"/>
                </a:cubicBezTo>
                <a:cubicBezTo>
                  <a:pt x="1677867" y="471488"/>
                  <a:pt x="1646239" y="439504"/>
                  <a:pt x="1646239" y="400050"/>
                </a:cubicBezTo>
                <a:cubicBezTo>
                  <a:pt x="1646239" y="360596"/>
                  <a:pt x="1677867" y="328612"/>
                  <a:pt x="1716883" y="328612"/>
                </a:cubicBezTo>
                <a:close/>
                <a:moveTo>
                  <a:pt x="1716883" y="320675"/>
                </a:moveTo>
                <a:cubicBezTo>
                  <a:pt x="1673483" y="320675"/>
                  <a:pt x="1638301" y="356212"/>
                  <a:pt x="1638301" y="400050"/>
                </a:cubicBezTo>
                <a:cubicBezTo>
                  <a:pt x="1638301" y="443888"/>
                  <a:pt x="1673483" y="479425"/>
                  <a:pt x="1716883" y="479425"/>
                </a:cubicBezTo>
                <a:cubicBezTo>
                  <a:pt x="1760283" y="479425"/>
                  <a:pt x="1795465" y="443888"/>
                  <a:pt x="1795465" y="400050"/>
                </a:cubicBezTo>
                <a:cubicBezTo>
                  <a:pt x="1795465" y="356212"/>
                  <a:pt x="1760283" y="320675"/>
                  <a:pt x="1716883" y="320675"/>
                </a:cubicBezTo>
                <a:close/>
                <a:moveTo>
                  <a:pt x="1924004" y="317500"/>
                </a:moveTo>
                <a:cubicBezTo>
                  <a:pt x="1924004" y="317500"/>
                  <a:pt x="1919866" y="317500"/>
                  <a:pt x="1911592" y="321667"/>
                </a:cubicBezTo>
                <a:cubicBezTo>
                  <a:pt x="1812301" y="388342"/>
                  <a:pt x="1812301" y="388342"/>
                  <a:pt x="1812301" y="388342"/>
                </a:cubicBezTo>
                <a:cubicBezTo>
                  <a:pt x="1808164" y="392510"/>
                  <a:pt x="1808164" y="396677"/>
                  <a:pt x="1808164" y="400844"/>
                </a:cubicBezTo>
                <a:cubicBezTo>
                  <a:pt x="1808164" y="400844"/>
                  <a:pt x="1808164" y="405011"/>
                  <a:pt x="1812301" y="409178"/>
                </a:cubicBezTo>
                <a:lnTo>
                  <a:pt x="1915729" y="480021"/>
                </a:lnTo>
                <a:cubicBezTo>
                  <a:pt x="1915729" y="480021"/>
                  <a:pt x="1919866" y="484188"/>
                  <a:pt x="1924004" y="480021"/>
                </a:cubicBezTo>
                <a:cubicBezTo>
                  <a:pt x="1928141" y="480021"/>
                  <a:pt x="1928141" y="480021"/>
                  <a:pt x="1928141" y="471686"/>
                </a:cubicBezTo>
                <a:cubicBezTo>
                  <a:pt x="1944689" y="421680"/>
                  <a:pt x="1944689" y="375841"/>
                  <a:pt x="1928141" y="325834"/>
                </a:cubicBezTo>
                <a:cubicBezTo>
                  <a:pt x="1928141" y="321667"/>
                  <a:pt x="1928141" y="317500"/>
                  <a:pt x="1924004" y="317500"/>
                </a:cubicBezTo>
                <a:close/>
                <a:moveTo>
                  <a:pt x="1509762" y="317500"/>
                </a:moveTo>
                <a:cubicBezTo>
                  <a:pt x="1505625" y="317500"/>
                  <a:pt x="1505625" y="321667"/>
                  <a:pt x="1501487" y="325834"/>
                </a:cubicBezTo>
                <a:cubicBezTo>
                  <a:pt x="1489076" y="375841"/>
                  <a:pt x="1489076" y="421680"/>
                  <a:pt x="1501487" y="475854"/>
                </a:cubicBezTo>
                <a:cubicBezTo>
                  <a:pt x="1505625" y="475854"/>
                  <a:pt x="1505625" y="480021"/>
                  <a:pt x="1509762" y="480021"/>
                </a:cubicBezTo>
                <a:cubicBezTo>
                  <a:pt x="1509762" y="484188"/>
                  <a:pt x="1513899" y="480021"/>
                  <a:pt x="1518036" y="480021"/>
                </a:cubicBezTo>
                <a:cubicBezTo>
                  <a:pt x="1621464" y="409178"/>
                  <a:pt x="1621464" y="409178"/>
                  <a:pt x="1621464" y="409178"/>
                </a:cubicBezTo>
                <a:cubicBezTo>
                  <a:pt x="1625601" y="409178"/>
                  <a:pt x="1625601" y="405011"/>
                  <a:pt x="1625601" y="400844"/>
                </a:cubicBezTo>
                <a:cubicBezTo>
                  <a:pt x="1625601" y="396677"/>
                  <a:pt x="1625601" y="392510"/>
                  <a:pt x="1621464" y="388342"/>
                </a:cubicBezTo>
                <a:lnTo>
                  <a:pt x="1518036" y="321667"/>
                </a:lnTo>
                <a:cubicBezTo>
                  <a:pt x="1518036" y="317500"/>
                  <a:pt x="1513899" y="317500"/>
                  <a:pt x="1509762" y="317500"/>
                </a:cubicBezTo>
                <a:close/>
                <a:moveTo>
                  <a:pt x="1032821" y="304799"/>
                </a:moveTo>
                <a:cubicBezTo>
                  <a:pt x="1032821" y="304799"/>
                  <a:pt x="1036942" y="304799"/>
                  <a:pt x="1041062" y="304799"/>
                </a:cubicBezTo>
                <a:cubicBezTo>
                  <a:pt x="1041062" y="304799"/>
                  <a:pt x="1041062" y="304799"/>
                  <a:pt x="1074028" y="304799"/>
                </a:cubicBezTo>
                <a:cubicBezTo>
                  <a:pt x="1078149" y="304799"/>
                  <a:pt x="1078149" y="304799"/>
                  <a:pt x="1082270" y="308966"/>
                </a:cubicBezTo>
                <a:cubicBezTo>
                  <a:pt x="1082270" y="308966"/>
                  <a:pt x="1082270" y="308966"/>
                  <a:pt x="1123477" y="479821"/>
                </a:cubicBezTo>
                <a:cubicBezTo>
                  <a:pt x="1123477" y="479821"/>
                  <a:pt x="1123477" y="479821"/>
                  <a:pt x="1127598" y="479821"/>
                </a:cubicBezTo>
                <a:cubicBezTo>
                  <a:pt x="1127598" y="479821"/>
                  <a:pt x="1127598" y="479821"/>
                  <a:pt x="1172926" y="308966"/>
                </a:cubicBezTo>
                <a:cubicBezTo>
                  <a:pt x="1172926" y="304799"/>
                  <a:pt x="1177047" y="304799"/>
                  <a:pt x="1181168" y="304799"/>
                </a:cubicBezTo>
                <a:cubicBezTo>
                  <a:pt x="1181168" y="304799"/>
                  <a:pt x="1181168" y="304799"/>
                  <a:pt x="1214134" y="304799"/>
                </a:cubicBezTo>
                <a:cubicBezTo>
                  <a:pt x="1218254" y="304799"/>
                  <a:pt x="1218254" y="304799"/>
                  <a:pt x="1222375" y="304799"/>
                </a:cubicBezTo>
                <a:cubicBezTo>
                  <a:pt x="1222375" y="308966"/>
                  <a:pt x="1222375" y="308966"/>
                  <a:pt x="1222375" y="313133"/>
                </a:cubicBezTo>
                <a:cubicBezTo>
                  <a:pt x="1222375" y="313133"/>
                  <a:pt x="1222375" y="313133"/>
                  <a:pt x="1218254" y="338137"/>
                </a:cubicBezTo>
                <a:cubicBezTo>
                  <a:pt x="1214134" y="350638"/>
                  <a:pt x="1210013" y="367307"/>
                  <a:pt x="1201771" y="388143"/>
                </a:cubicBezTo>
                <a:cubicBezTo>
                  <a:pt x="1193530" y="433982"/>
                  <a:pt x="1177047" y="496490"/>
                  <a:pt x="1164685" y="542329"/>
                </a:cubicBezTo>
                <a:cubicBezTo>
                  <a:pt x="1152322" y="584001"/>
                  <a:pt x="1131719" y="604837"/>
                  <a:pt x="1098753" y="604837"/>
                </a:cubicBezTo>
                <a:cubicBezTo>
                  <a:pt x="1098753" y="604837"/>
                  <a:pt x="1098753" y="604837"/>
                  <a:pt x="1094632" y="604837"/>
                </a:cubicBezTo>
                <a:cubicBezTo>
                  <a:pt x="1078149" y="604837"/>
                  <a:pt x="1053425" y="600670"/>
                  <a:pt x="1041062" y="600670"/>
                </a:cubicBezTo>
                <a:cubicBezTo>
                  <a:pt x="1036942" y="596503"/>
                  <a:pt x="1032821" y="596503"/>
                  <a:pt x="1032821" y="592335"/>
                </a:cubicBezTo>
                <a:cubicBezTo>
                  <a:pt x="1032821" y="592335"/>
                  <a:pt x="1032821" y="592335"/>
                  <a:pt x="1032821" y="567332"/>
                </a:cubicBezTo>
                <a:cubicBezTo>
                  <a:pt x="1032821" y="567332"/>
                  <a:pt x="1032821" y="563165"/>
                  <a:pt x="1036942" y="563165"/>
                </a:cubicBezTo>
                <a:cubicBezTo>
                  <a:pt x="1036942" y="558998"/>
                  <a:pt x="1041062" y="558998"/>
                  <a:pt x="1041062" y="558998"/>
                </a:cubicBezTo>
                <a:cubicBezTo>
                  <a:pt x="1041062" y="558998"/>
                  <a:pt x="1041062" y="558998"/>
                  <a:pt x="1082270" y="563165"/>
                </a:cubicBezTo>
                <a:cubicBezTo>
                  <a:pt x="1106994" y="563165"/>
                  <a:pt x="1111115" y="550663"/>
                  <a:pt x="1115236" y="538162"/>
                </a:cubicBezTo>
                <a:cubicBezTo>
                  <a:pt x="1115236" y="533995"/>
                  <a:pt x="1115236" y="533995"/>
                  <a:pt x="1119357" y="529828"/>
                </a:cubicBezTo>
                <a:cubicBezTo>
                  <a:pt x="1119357" y="529828"/>
                  <a:pt x="1119357" y="529828"/>
                  <a:pt x="1106994" y="529828"/>
                </a:cubicBezTo>
                <a:cubicBezTo>
                  <a:pt x="1090511" y="529828"/>
                  <a:pt x="1082270" y="513159"/>
                  <a:pt x="1082270" y="504824"/>
                </a:cubicBezTo>
                <a:cubicBezTo>
                  <a:pt x="1082270" y="504824"/>
                  <a:pt x="1082270" y="504824"/>
                  <a:pt x="1032821" y="313133"/>
                </a:cubicBezTo>
                <a:cubicBezTo>
                  <a:pt x="1028700" y="308966"/>
                  <a:pt x="1032821" y="308966"/>
                  <a:pt x="1032821" y="304799"/>
                </a:cubicBezTo>
                <a:close/>
                <a:moveTo>
                  <a:pt x="994979" y="300037"/>
                </a:moveTo>
                <a:cubicBezTo>
                  <a:pt x="994979" y="300037"/>
                  <a:pt x="999140" y="300037"/>
                  <a:pt x="999140" y="304193"/>
                </a:cubicBezTo>
                <a:cubicBezTo>
                  <a:pt x="1003300" y="304193"/>
                  <a:pt x="1003300" y="308350"/>
                  <a:pt x="1003300" y="308350"/>
                </a:cubicBezTo>
                <a:cubicBezTo>
                  <a:pt x="1003300" y="308350"/>
                  <a:pt x="1003300" y="308350"/>
                  <a:pt x="1003300" y="341601"/>
                </a:cubicBezTo>
                <a:cubicBezTo>
                  <a:pt x="1003300" y="345757"/>
                  <a:pt x="999140" y="345757"/>
                  <a:pt x="994979" y="349913"/>
                </a:cubicBezTo>
                <a:cubicBezTo>
                  <a:pt x="965857" y="349913"/>
                  <a:pt x="940895" y="370695"/>
                  <a:pt x="932574" y="374852"/>
                </a:cubicBezTo>
                <a:cubicBezTo>
                  <a:pt x="932574" y="374852"/>
                  <a:pt x="932574" y="374852"/>
                  <a:pt x="932574" y="520324"/>
                </a:cubicBezTo>
                <a:cubicBezTo>
                  <a:pt x="932574" y="524481"/>
                  <a:pt x="928414" y="528637"/>
                  <a:pt x="924254" y="528637"/>
                </a:cubicBezTo>
                <a:cubicBezTo>
                  <a:pt x="924254" y="528637"/>
                  <a:pt x="924254" y="528637"/>
                  <a:pt x="890971" y="528637"/>
                </a:cubicBezTo>
                <a:cubicBezTo>
                  <a:pt x="886810" y="528637"/>
                  <a:pt x="882650" y="524481"/>
                  <a:pt x="882650" y="520324"/>
                </a:cubicBezTo>
                <a:cubicBezTo>
                  <a:pt x="882650" y="520324"/>
                  <a:pt x="882650" y="520324"/>
                  <a:pt x="882650" y="312506"/>
                </a:cubicBezTo>
                <a:cubicBezTo>
                  <a:pt x="882650" y="304193"/>
                  <a:pt x="886810" y="304193"/>
                  <a:pt x="890971" y="304193"/>
                </a:cubicBezTo>
                <a:cubicBezTo>
                  <a:pt x="890971" y="304193"/>
                  <a:pt x="890971" y="304193"/>
                  <a:pt x="924254" y="304193"/>
                </a:cubicBezTo>
                <a:cubicBezTo>
                  <a:pt x="928414" y="304193"/>
                  <a:pt x="932574" y="304193"/>
                  <a:pt x="932574" y="312506"/>
                </a:cubicBezTo>
                <a:cubicBezTo>
                  <a:pt x="932574" y="312506"/>
                  <a:pt x="932574" y="312506"/>
                  <a:pt x="932574" y="324975"/>
                </a:cubicBezTo>
                <a:cubicBezTo>
                  <a:pt x="949216" y="316662"/>
                  <a:pt x="970017" y="300037"/>
                  <a:pt x="994979" y="300037"/>
                </a:cubicBezTo>
                <a:close/>
                <a:moveTo>
                  <a:pt x="750816" y="295274"/>
                </a:moveTo>
                <a:cubicBezTo>
                  <a:pt x="800606" y="295274"/>
                  <a:pt x="825501" y="320340"/>
                  <a:pt x="825501" y="374649"/>
                </a:cubicBezTo>
                <a:cubicBezTo>
                  <a:pt x="825501" y="525044"/>
                  <a:pt x="825501" y="525044"/>
                  <a:pt x="825501" y="525044"/>
                </a:cubicBezTo>
                <a:cubicBezTo>
                  <a:pt x="825501" y="525044"/>
                  <a:pt x="825501" y="529221"/>
                  <a:pt x="825501" y="529221"/>
                </a:cubicBezTo>
                <a:cubicBezTo>
                  <a:pt x="821352" y="533399"/>
                  <a:pt x="821352" y="533399"/>
                  <a:pt x="817203" y="533399"/>
                </a:cubicBezTo>
                <a:cubicBezTo>
                  <a:pt x="800606" y="529221"/>
                  <a:pt x="792308" y="525044"/>
                  <a:pt x="784010" y="516688"/>
                </a:cubicBezTo>
                <a:cubicBezTo>
                  <a:pt x="784010" y="516688"/>
                  <a:pt x="742518" y="533399"/>
                  <a:pt x="709325" y="533399"/>
                </a:cubicBezTo>
                <a:cubicBezTo>
                  <a:pt x="667833" y="533399"/>
                  <a:pt x="642938" y="508333"/>
                  <a:pt x="642938" y="462379"/>
                </a:cubicBezTo>
                <a:cubicBezTo>
                  <a:pt x="642938" y="416425"/>
                  <a:pt x="667833" y="395537"/>
                  <a:pt x="717623" y="391360"/>
                </a:cubicBezTo>
                <a:cubicBezTo>
                  <a:pt x="775711" y="387182"/>
                  <a:pt x="775711" y="387182"/>
                  <a:pt x="775711" y="387182"/>
                </a:cubicBezTo>
                <a:cubicBezTo>
                  <a:pt x="775711" y="374649"/>
                  <a:pt x="775711" y="374649"/>
                  <a:pt x="775711" y="374649"/>
                </a:cubicBezTo>
                <a:cubicBezTo>
                  <a:pt x="775711" y="357939"/>
                  <a:pt x="763264" y="345406"/>
                  <a:pt x="746667" y="345406"/>
                </a:cubicBezTo>
                <a:cubicBezTo>
                  <a:pt x="721772" y="345406"/>
                  <a:pt x="688579" y="349583"/>
                  <a:pt x="667833" y="349583"/>
                </a:cubicBezTo>
                <a:cubicBezTo>
                  <a:pt x="667833" y="349583"/>
                  <a:pt x="663684" y="349583"/>
                  <a:pt x="663684" y="349583"/>
                </a:cubicBezTo>
                <a:cubicBezTo>
                  <a:pt x="659535" y="345406"/>
                  <a:pt x="659535" y="345406"/>
                  <a:pt x="659535" y="341228"/>
                </a:cubicBezTo>
                <a:cubicBezTo>
                  <a:pt x="659535" y="311985"/>
                  <a:pt x="659535" y="311985"/>
                  <a:pt x="659535" y="311985"/>
                </a:cubicBezTo>
                <a:cubicBezTo>
                  <a:pt x="659535" y="307807"/>
                  <a:pt x="663684" y="303629"/>
                  <a:pt x="667833" y="303629"/>
                </a:cubicBezTo>
                <a:cubicBezTo>
                  <a:pt x="684430" y="303629"/>
                  <a:pt x="725921" y="295274"/>
                  <a:pt x="750816" y="295274"/>
                </a:cubicBezTo>
                <a:close/>
                <a:moveTo>
                  <a:pt x="354013" y="295273"/>
                </a:moveTo>
                <a:cubicBezTo>
                  <a:pt x="410125" y="295273"/>
                  <a:pt x="455613" y="348579"/>
                  <a:pt x="455613" y="414336"/>
                </a:cubicBezTo>
                <a:cubicBezTo>
                  <a:pt x="455613" y="480093"/>
                  <a:pt x="410125" y="533399"/>
                  <a:pt x="354013" y="533399"/>
                </a:cubicBezTo>
                <a:cubicBezTo>
                  <a:pt x="297901" y="533399"/>
                  <a:pt x="252413" y="480093"/>
                  <a:pt x="252413" y="414336"/>
                </a:cubicBezTo>
                <a:cubicBezTo>
                  <a:pt x="252413" y="348579"/>
                  <a:pt x="297901" y="295273"/>
                  <a:pt x="354013" y="295273"/>
                </a:cubicBezTo>
                <a:close/>
                <a:moveTo>
                  <a:pt x="53975" y="266699"/>
                </a:moveTo>
                <a:cubicBezTo>
                  <a:pt x="53975" y="358774"/>
                  <a:pt x="53975" y="358774"/>
                  <a:pt x="53975" y="358774"/>
                </a:cubicBezTo>
                <a:cubicBezTo>
                  <a:pt x="62207" y="358774"/>
                  <a:pt x="82785" y="358774"/>
                  <a:pt x="107480" y="358774"/>
                </a:cubicBezTo>
                <a:cubicBezTo>
                  <a:pt x="144521" y="358774"/>
                  <a:pt x="165100" y="342033"/>
                  <a:pt x="165100" y="312737"/>
                </a:cubicBezTo>
                <a:cubicBezTo>
                  <a:pt x="165100" y="291810"/>
                  <a:pt x="148637" y="266699"/>
                  <a:pt x="111595" y="266699"/>
                </a:cubicBezTo>
                <a:cubicBezTo>
                  <a:pt x="91017" y="266699"/>
                  <a:pt x="91017" y="266699"/>
                  <a:pt x="91017" y="266699"/>
                </a:cubicBezTo>
                <a:cubicBezTo>
                  <a:pt x="70438" y="266699"/>
                  <a:pt x="62207" y="266699"/>
                  <a:pt x="53975" y="266699"/>
                </a:cubicBezTo>
                <a:close/>
                <a:moveTo>
                  <a:pt x="546894" y="250824"/>
                </a:moveTo>
                <a:cubicBezTo>
                  <a:pt x="546894" y="250824"/>
                  <a:pt x="551050" y="250824"/>
                  <a:pt x="551050" y="250824"/>
                </a:cubicBezTo>
                <a:cubicBezTo>
                  <a:pt x="555205" y="254980"/>
                  <a:pt x="555205" y="254980"/>
                  <a:pt x="555205" y="259135"/>
                </a:cubicBezTo>
                <a:cubicBezTo>
                  <a:pt x="555205" y="304846"/>
                  <a:pt x="555205" y="304846"/>
                  <a:pt x="555205" y="304846"/>
                </a:cubicBezTo>
                <a:cubicBezTo>
                  <a:pt x="609227" y="304846"/>
                  <a:pt x="609227" y="304846"/>
                  <a:pt x="609227" y="304846"/>
                </a:cubicBezTo>
                <a:cubicBezTo>
                  <a:pt x="613383" y="304846"/>
                  <a:pt x="617538" y="304846"/>
                  <a:pt x="617538" y="313157"/>
                </a:cubicBezTo>
                <a:cubicBezTo>
                  <a:pt x="617538" y="342245"/>
                  <a:pt x="617538" y="342245"/>
                  <a:pt x="617538" y="342245"/>
                </a:cubicBezTo>
                <a:cubicBezTo>
                  <a:pt x="617538" y="346401"/>
                  <a:pt x="613383" y="350556"/>
                  <a:pt x="609227" y="350556"/>
                </a:cubicBezTo>
                <a:cubicBezTo>
                  <a:pt x="555205" y="350556"/>
                  <a:pt x="555205" y="350556"/>
                  <a:pt x="555205" y="350556"/>
                </a:cubicBezTo>
                <a:cubicBezTo>
                  <a:pt x="555205" y="441978"/>
                  <a:pt x="555205" y="441978"/>
                  <a:pt x="555205" y="441978"/>
                </a:cubicBezTo>
                <a:cubicBezTo>
                  <a:pt x="555205" y="475222"/>
                  <a:pt x="555205" y="483533"/>
                  <a:pt x="580138" y="483533"/>
                </a:cubicBezTo>
                <a:cubicBezTo>
                  <a:pt x="588449" y="483533"/>
                  <a:pt x="600916" y="483533"/>
                  <a:pt x="609227" y="483533"/>
                </a:cubicBezTo>
                <a:cubicBezTo>
                  <a:pt x="613383" y="483533"/>
                  <a:pt x="617538" y="487688"/>
                  <a:pt x="617538" y="491844"/>
                </a:cubicBezTo>
                <a:cubicBezTo>
                  <a:pt x="617538" y="520932"/>
                  <a:pt x="617538" y="520932"/>
                  <a:pt x="617538" y="520932"/>
                </a:cubicBezTo>
                <a:cubicBezTo>
                  <a:pt x="617538" y="525088"/>
                  <a:pt x="613383" y="529244"/>
                  <a:pt x="609227" y="529244"/>
                </a:cubicBezTo>
                <a:cubicBezTo>
                  <a:pt x="596760" y="529244"/>
                  <a:pt x="584294" y="533399"/>
                  <a:pt x="571827" y="533399"/>
                </a:cubicBezTo>
                <a:cubicBezTo>
                  <a:pt x="521961" y="533399"/>
                  <a:pt x="505339" y="512621"/>
                  <a:pt x="505339" y="450289"/>
                </a:cubicBezTo>
                <a:cubicBezTo>
                  <a:pt x="505339" y="350556"/>
                  <a:pt x="505339" y="350556"/>
                  <a:pt x="505339" y="350556"/>
                </a:cubicBezTo>
                <a:cubicBezTo>
                  <a:pt x="484561" y="350556"/>
                  <a:pt x="484561" y="350556"/>
                  <a:pt x="484561" y="350556"/>
                </a:cubicBezTo>
                <a:cubicBezTo>
                  <a:pt x="480406" y="350556"/>
                  <a:pt x="476250" y="346401"/>
                  <a:pt x="476250" y="342245"/>
                </a:cubicBezTo>
                <a:cubicBezTo>
                  <a:pt x="476250" y="313157"/>
                  <a:pt x="476250" y="313157"/>
                  <a:pt x="476250" y="313157"/>
                </a:cubicBezTo>
                <a:cubicBezTo>
                  <a:pt x="476250" y="304846"/>
                  <a:pt x="480406" y="304846"/>
                  <a:pt x="484561" y="304846"/>
                </a:cubicBezTo>
                <a:cubicBezTo>
                  <a:pt x="505339" y="304846"/>
                  <a:pt x="505339" y="304846"/>
                  <a:pt x="505339" y="304846"/>
                </a:cubicBezTo>
                <a:cubicBezTo>
                  <a:pt x="505339" y="267446"/>
                  <a:pt x="505339" y="267446"/>
                  <a:pt x="505339" y="267446"/>
                </a:cubicBezTo>
                <a:cubicBezTo>
                  <a:pt x="505339" y="263291"/>
                  <a:pt x="505339" y="259135"/>
                  <a:pt x="509494" y="259135"/>
                </a:cubicBezTo>
                <a:cubicBezTo>
                  <a:pt x="546894" y="250824"/>
                  <a:pt x="546894" y="250824"/>
                  <a:pt x="546894" y="250824"/>
                </a:cubicBezTo>
                <a:close/>
                <a:moveTo>
                  <a:pt x="103337" y="217487"/>
                </a:moveTo>
                <a:cubicBezTo>
                  <a:pt x="107471" y="217487"/>
                  <a:pt x="111604" y="217487"/>
                  <a:pt x="111604" y="217487"/>
                </a:cubicBezTo>
                <a:cubicBezTo>
                  <a:pt x="198408" y="217487"/>
                  <a:pt x="219075" y="267271"/>
                  <a:pt x="219075" y="312906"/>
                </a:cubicBezTo>
                <a:cubicBezTo>
                  <a:pt x="219075" y="350244"/>
                  <a:pt x="202541" y="375136"/>
                  <a:pt x="165340" y="391731"/>
                </a:cubicBezTo>
                <a:lnTo>
                  <a:pt x="219075" y="516191"/>
                </a:lnTo>
                <a:cubicBezTo>
                  <a:pt x="219075" y="520340"/>
                  <a:pt x="219075" y="520340"/>
                  <a:pt x="219075" y="524488"/>
                </a:cubicBezTo>
                <a:cubicBezTo>
                  <a:pt x="219075" y="524488"/>
                  <a:pt x="214942" y="528637"/>
                  <a:pt x="210808" y="528637"/>
                </a:cubicBezTo>
                <a:cubicBezTo>
                  <a:pt x="173607" y="528637"/>
                  <a:pt x="173607" y="528637"/>
                  <a:pt x="173607" y="528637"/>
                </a:cubicBezTo>
                <a:cubicBezTo>
                  <a:pt x="169473" y="528637"/>
                  <a:pt x="165340" y="524488"/>
                  <a:pt x="165340" y="524488"/>
                </a:cubicBezTo>
                <a:cubicBezTo>
                  <a:pt x="111604" y="408326"/>
                  <a:pt x="111604" y="408326"/>
                  <a:pt x="111604" y="408326"/>
                </a:cubicBezTo>
                <a:cubicBezTo>
                  <a:pt x="86803" y="408326"/>
                  <a:pt x="66136" y="408326"/>
                  <a:pt x="53736" y="404177"/>
                </a:cubicBezTo>
                <a:cubicBezTo>
                  <a:pt x="53736" y="520340"/>
                  <a:pt x="53736" y="520340"/>
                  <a:pt x="53736" y="520340"/>
                </a:cubicBezTo>
                <a:cubicBezTo>
                  <a:pt x="53736" y="524488"/>
                  <a:pt x="49602" y="528637"/>
                  <a:pt x="45469" y="528637"/>
                </a:cubicBezTo>
                <a:cubicBezTo>
                  <a:pt x="8267" y="528637"/>
                  <a:pt x="8267" y="528637"/>
                  <a:pt x="8267" y="528637"/>
                </a:cubicBezTo>
                <a:cubicBezTo>
                  <a:pt x="4134" y="528637"/>
                  <a:pt x="0" y="524488"/>
                  <a:pt x="0" y="520340"/>
                </a:cubicBezTo>
                <a:cubicBezTo>
                  <a:pt x="0" y="229933"/>
                  <a:pt x="0" y="229933"/>
                  <a:pt x="0" y="229933"/>
                </a:cubicBezTo>
                <a:cubicBezTo>
                  <a:pt x="0" y="225784"/>
                  <a:pt x="4134" y="221636"/>
                  <a:pt x="8267" y="221636"/>
                </a:cubicBezTo>
                <a:cubicBezTo>
                  <a:pt x="53736" y="217487"/>
                  <a:pt x="90937" y="217487"/>
                  <a:pt x="103337" y="217487"/>
                </a:cubicBezTo>
                <a:close/>
                <a:moveTo>
                  <a:pt x="1941299" y="180951"/>
                </a:moveTo>
                <a:cubicBezTo>
                  <a:pt x="1938725" y="180430"/>
                  <a:pt x="1936665" y="181472"/>
                  <a:pt x="1936665" y="183555"/>
                </a:cubicBezTo>
                <a:cubicBezTo>
                  <a:pt x="1903714" y="221060"/>
                  <a:pt x="1903714" y="221060"/>
                  <a:pt x="1903714" y="221060"/>
                </a:cubicBezTo>
                <a:cubicBezTo>
                  <a:pt x="1895476" y="225227"/>
                  <a:pt x="1895476" y="233562"/>
                  <a:pt x="1903714" y="237729"/>
                </a:cubicBezTo>
                <a:cubicBezTo>
                  <a:pt x="1953141" y="291902"/>
                  <a:pt x="1973736" y="362745"/>
                  <a:pt x="1957260" y="450256"/>
                </a:cubicBezTo>
                <a:cubicBezTo>
                  <a:pt x="1957260" y="458590"/>
                  <a:pt x="1961379" y="462757"/>
                  <a:pt x="1965498" y="462757"/>
                </a:cubicBezTo>
                <a:cubicBezTo>
                  <a:pt x="2010806" y="475259"/>
                  <a:pt x="2010806" y="475259"/>
                  <a:pt x="2010806" y="475259"/>
                </a:cubicBezTo>
                <a:cubicBezTo>
                  <a:pt x="2019044" y="479426"/>
                  <a:pt x="2023163" y="475259"/>
                  <a:pt x="2023163" y="471092"/>
                </a:cubicBezTo>
                <a:cubicBezTo>
                  <a:pt x="2047876" y="362745"/>
                  <a:pt x="2014925" y="254398"/>
                  <a:pt x="1949022" y="187722"/>
                </a:cubicBezTo>
                <a:cubicBezTo>
                  <a:pt x="1946963" y="183555"/>
                  <a:pt x="1943873" y="181472"/>
                  <a:pt x="1941299" y="180951"/>
                </a:cubicBezTo>
                <a:close/>
                <a:moveTo>
                  <a:pt x="1491989" y="180951"/>
                </a:moveTo>
                <a:cubicBezTo>
                  <a:pt x="1489388" y="181472"/>
                  <a:pt x="1486266" y="183555"/>
                  <a:pt x="1484185" y="187722"/>
                </a:cubicBezTo>
                <a:cubicBezTo>
                  <a:pt x="1417596" y="254398"/>
                  <a:pt x="1384301" y="362745"/>
                  <a:pt x="1409272" y="471092"/>
                </a:cubicBezTo>
                <a:cubicBezTo>
                  <a:pt x="1409272" y="475259"/>
                  <a:pt x="1413434" y="479426"/>
                  <a:pt x="1421758" y="475259"/>
                </a:cubicBezTo>
                <a:cubicBezTo>
                  <a:pt x="1467538" y="462757"/>
                  <a:pt x="1467538" y="462757"/>
                  <a:pt x="1467538" y="462757"/>
                </a:cubicBezTo>
                <a:cubicBezTo>
                  <a:pt x="1471700" y="462757"/>
                  <a:pt x="1475862" y="458590"/>
                  <a:pt x="1475862" y="450256"/>
                </a:cubicBezTo>
                <a:cubicBezTo>
                  <a:pt x="1459214" y="362745"/>
                  <a:pt x="1480023" y="291902"/>
                  <a:pt x="1529965" y="237729"/>
                </a:cubicBezTo>
                <a:cubicBezTo>
                  <a:pt x="1538289" y="233562"/>
                  <a:pt x="1538289" y="225227"/>
                  <a:pt x="1534127" y="221060"/>
                </a:cubicBezTo>
                <a:cubicBezTo>
                  <a:pt x="1496671" y="183555"/>
                  <a:pt x="1496671" y="183555"/>
                  <a:pt x="1496671" y="183555"/>
                </a:cubicBezTo>
                <a:cubicBezTo>
                  <a:pt x="1496671" y="181472"/>
                  <a:pt x="1494590" y="180430"/>
                  <a:pt x="1491989" y="180951"/>
                </a:cubicBezTo>
                <a:close/>
                <a:moveTo>
                  <a:pt x="1750379" y="174625"/>
                </a:moveTo>
                <a:cubicBezTo>
                  <a:pt x="1746251" y="178798"/>
                  <a:pt x="1746251" y="182971"/>
                  <a:pt x="1746251" y="187144"/>
                </a:cubicBezTo>
                <a:cubicBezTo>
                  <a:pt x="1754506" y="308156"/>
                  <a:pt x="1754506" y="308156"/>
                  <a:pt x="1754506" y="308156"/>
                </a:cubicBezTo>
                <a:cubicBezTo>
                  <a:pt x="1758634" y="312329"/>
                  <a:pt x="1758634" y="316502"/>
                  <a:pt x="1762761" y="320675"/>
                </a:cubicBezTo>
                <a:cubicBezTo>
                  <a:pt x="1766889" y="320675"/>
                  <a:pt x="1771016" y="320675"/>
                  <a:pt x="1775144" y="320675"/>
                </a:cubicBezTo>
                <a:cubicBezTo>
                  <a:pt x="1882459" y="266428"/>
                  <a:pt x="1882459" y="266428"/>
                  <a:pt x="1882459" y="266428"/>
                </a:cubicBezTo>
                <a:cubicBezTo>
                  <a:pt x="1886587" y="262255"/>
                  <a:pt x="1890714" y="262255"/>
                  <a:pt x="1890714" y="258082"/>
                </a:cubicBezTo>
                <a:cubicBezTo>
                  <a:pt x="1890714" y="253909"/>
                  <a:pt x="1890714" y="253909"/>
                  <a:pt x="1886587" y="249736"/>
                </a:cubicBezTo>
                <a:cubicBezTo>
                  <a:pt x="1849439" y="208008"/>
                  <a:pt x="1812291" y="187144"/>
                  <a:pt x="1758634" y="174625"/>
                </a:cubicBezTo>
                <a:cubicBezTo>
                  <a:pt x="1754506" y="174625"/>
                  <a:pt x="1754506" y="174625"/>
                  <a:pt x="1750379" y="174625"/>
                </a:cubicBezTo>
                <a:close/>
                <a:moveTo>
                  <a:pt x="1675132" y="174625"/>
                </a:moveTo>
                <a:cubicBezTo>
                  <a:pt x="1621474" y="187144"/>
                  <a:pt x="1584326" y="212181"/>
                  <a:pt x="1547179" y="249736"/>
                </a:cubicBezTo>
                <a:cubicBezTo>
                  <a:pt x="1543051" y="253909"/>
                  <a:pt x="1543051" y="258082"/>
                  <a:pt x="1543051" y="258082"/>
                </a:cubicBezTo>
                <a:cubicBezTo>
                  <a:pt x="1543051" y="262255"/>
                  <a:pt x="1547179" y="266428"/>
                  <a:pt x="1551306" y="266428"/>
                </a:cubicBezTo>
                <a:cubicBezTo>
                  <a:pt x="1658622" y="320675"/>
                  <a:pt x="1658622" y="320675"/>
                  <a:pt x="1658622" y="320675"/>
                </a:cubicBezTo>
                <a:cubicBezTo>
                  <a:pt x="1662749" y="320675"/>
                  <a:pt x="1666877" y="320675"/>
                  <a:pt x="1671004" y="320675"/>
                </a:cubicBezTo>
                <a:cubicBezTo>
                  <a:pt x="1675132" y="320675"/>
                  <a:pt x="1675132" y="316502"/>
                  <a:pt x="1675132" y="312329"/>
                </a:cubicBezTo>
                <a:cubicBezTo>
                  <a:pt x="1687514" y="187144"/>
                  <a:pt x="1687514" y="187144"/>
                  <a:pt x="1687514" y="187144"/>
                </a:cubicBezTo>
                <a:cubicBezTo>
                  <a:pt x="1687514" y="182971"/>
                  <a:pt x="1683387" y="178798"/>
                  <a:pt x="1683387" y="174625"/>
                </a:cubicBezTo>
                <a:cubicBezTo>
                  <a:pt x="1679259" y="174625"/>
                  <a:pt x="1679259" y="174625"/>
                  <a:pt x="1675132" y="174625"/>
                </a:cubicBezTo>
                <a:close/>
                <a:moveTo>
                  <a:pt x="1579247" y="133350"/>
                </a:moveTo>
                <a:cubicBezTo>
                  <a:pt x="1575119" y="137716"/>
                  <a:pt x="1570992" y="137716"/>
                  <a:pt x="1566864" y="142082"/>
                </a:cubicBezTo>
                <a:cubicBezTo>
                  <a:pt x="1570992" y="142082"/>
                  <a:pt x="1570992" y="142082"/>
                  <a:pt x="1570992" y="142082"/>
                </a:cubicBezTo>
                <a:cubicBezTo>
                  <a:pt x="1575119" y="150813"/>
                  <a:pt x="1575119" y="150813"/>
                  <a:pt x="1575119" y="150813"/>
                </a:cubicBezTo>
                <a:cubicBezTo>
                  <a:pt x="1583375" y="146447"/>
                  <a:pt x="1583375" y="146447"/>
                  <a:pt x="1583375" y="146447"/>
                </a:cubicBezTo>
                <a:cubicBezTo>
                  <a:pt x="1587502" y="146447"/>
                  <a:pt x="1587502" y="146447"/>
                  <a:pt x="1587502" y="142082"/>
                </a:cubicBezTo>
                <a:cubicBezTo>
                  <a:pt x="1587502" y="137716"/>
                  <a:pt x="1583375" y="133350"/>
                  <a:pt x="1579247" y="133350"/>
                </a:cubicBezTo>
                <a:close/>
                <a:moveTo>
                  <a:pt x="1575142" y="124846"/>
                </a:moveTo>
                <a:cubicBezTo>
                  <a:pt x="1587729" y="120650"/>
                  <a:pt x="1600315" y="133237"/>
                  <a:pt x="1596120" y="141628"/>
                </a:cubicBezTo>
                <a:cubicBezTo>
                  <a:pt x="1596120" y="145823"/>
                  <a:pt x="1596120" y="145823"/>
                  <a:pt x="1596120" y="145823"/>
                </a:cubicBezTo>
                <a:cubicBezTo>
                  <a:pt x="1612902" y="162606"/>
                  <a:pt x="1612902" y="162606"/>
                  <a:pt x="1612902" y="162606"/>
                </a:cubicBezTo>
                <a:cubicBezTo>
                  <a:pt x="1608707" y="162606"/>
                  <a:pt x="1608707" y="162606"/>
                  <a:pt x="1604511" y="166801"/>
                </a:cubicBezTo>
                <a:cubicBezTo>
                  <a:pt x="1587729" y="154215"/>
                  <a:pt x="1587729" y="154215"/>
                  <a:pt x="1587729" y="154215"/>
                </a:cubicBezTo>
                <a:cubicBezTo>
                  <a:pt x="1579338" y="158410"/>
                  <a:pt x="1579338" y="158410"/>
                  <a:pt x="1579338" y="158410"/>
                </a:cubicBezTo>
                <a:cubicBezTo>
                  <a:pt x="1587729" y="175192"/>
                  <a:pt x="1587729" y="175192"/>
                  <a:pt x="1587729" y="175192"/>
                </a:cubicBezTo>
                <a:cubicBezTo>
                  <a:pt x="1583533" y="175192"/>
                  <a:pt x="1583533" y="179388"/>
                  <a:pt x="1579338" y="179388"/>
                </a:cubicBezTo>
                <a:lnTo>
                  <a:pt x="1558360" y="141628"/>
                </a:lnTo>
                <a:cubicBezTo>
                  <a:pt x="1554164" y="137432"/>
                  <a:pt x="1554164" y="137432"/>
                  <a:pt x="1554164" y="137432"/>
                </a:cubicBezTo>
                <a:cubicBezTo>
                  <a:pt x="1562555" y="133237"/>
                  <a:pt x="1570946" y="129041"/>
                  <a:pt x="1575142" y="124846"/>
                </a:cubicBezTo>
                <a:close/>
                <a:moveTo>
                  <a:pt x="1836161" y="117475"/>
                </a:moveTo>
                <a:cubicBezTo>
                  <a:pt x="1840347" y="117475"/>
                  <a:pt x="1840347" y="117475"/>
                  <a:pt x="1844532" y="121557"/>
                </a:cubicBezTo>
                <a:cubicBezTo>
                  <a:pt x="1844532" y="121557"/>
                  <a:pt x="1844532" y="121557"/>
                  <a:pt x="1848717" y="141968"/>
                </a:cubicBezTo>
                <a:cubicBezTo>
                  <a:pt x="1848717" y="141968"/>
                  <a:pt x="1848717" y="141968"/>
                  <a:pt x="1869644" y="133804"/>
                </a:cubicBezTo>
                <a:cubicBezTo>
                  <a:pt x="1873829" y="133804"/>
                  <a:pt x="1878014" y="137886"/>
                  <a:pt x="1878014" y="137886"/>
                </a:cubicBezTo>
                <a:cubicBezTo>
                  <a:pt x="1878014" y="137886"/>
                  <a:pt x="1878014" y="137886"/>
                  <a:pt x="1848717" y="154214"/>
                </a:cubicBezTo>
                <a:cubicBezTo>
                  <a:pt x="1848717" y="154214"/>
                  <a:pt x="1848717" y="154214"/>
                  <a:pt x="1840347" y="174625"/>
                </a:cubicBezTo>
                <a:lnTo>
                  <a:pt x="1831976" y="166461"/>
                </a:lnTo>
                <a:cubicBezTo>
                  <a:pt x="1831976" y="166461"/>
                  <a:pt x="1831976" y="166461"/>
                  <a:pt x="1840347" y="146050"/>
                </a:cubicBezTo>
                <a:cubicBezTo>
                  <a:pt x="1840347" y="146050"/>
                  <a:pt x="1840347" y="146050"/>
                  <a:pt x="1836161" y="117475"/>
                </a:cubicBezTo>
                <a:close/>
                <a:moveTo>
                  <a:pt x="1794829" y="112713"/>
                </a:moveTo>
                <a:cubicBezTo>
                  <a:pt x="1790701" y="120651"/>
                  <a:pt x="1790701" y="120651"/>
                  <a:pt x="1790701" y="120651"/>
                </a:cubicBezTo>
                <a:lnTo>
                  <a:pt x="1790701" y="124619"/>
                </a:lnTo>
                <a:cubicBezTo>
                  <a:pt x="1803084" y="128588"/>
                  <a:pt x="1803084" y="128588"/>
                  <a:pt x="1803084" y="128588"/>
                </a:cubicBezTo>
                <a:cubicBezTo>
                  <a:pt x="1807212" y="128588"/>
                  <a:pt x="1811339" y="124619"/>
                  <a:pt x="1811339" y="120651"/>
                </a:cubicBezTo>
                <a:cubicBezTo>
                  <a:pt x="1811339" y="116682"/>
                  <a:pt x="1807212" y="116682"/>
                  <a:pt x="1807212" y="116682"/>
                </a:cubicBezTo>
                <a:cubicBezTo>
                  <a:pt x="1803084" y="112713"/>
                  <a:pt x="1798956" y="112713"/>
                  <a:pt x="1794829" y="112713"/>
                </a:cubicBezTo>
                <a:close/>
                <a:moveTo>
                  <a:pt x="1637508" y="112117"/>
                </a:moveTo>
                <a:cubicBezTo>
                  <a:pt x="1629174" y="112117"/>
                  <a:pt x="1620839" y="116285"/>
                  <a:pt x="1620839" y="124619"/>
                </a:cubicBezTo>
                <a:cubicBezTo>
                  <a:pt x="1620839" y="128786"/>
                  <a:pt x="1620839" y="128786"/>
                  <a:pt x="1620839" y="128786"/>
                </a:cubicBezTo>
                <a:cubicBezTo>
                  <a:pt x="1620839" y="137121"/>
                  <a:pt x="1629174" y="141288"/>
                  <a:pt x="1637508" y="141288"/>
                </a:cubicBezTo>
                <a:cubicBezTo>
                  <a:pt x="1645843" y="141288"/>
                  <a:pt x="1654177" y="132954"/>
                  <a:pt x="1654177" y="124619"/>
                </a:cubicBezTo>
                <a:cubicBezTo>
                  <a:pt x="1654177" y="116285"/>
                  <a:pt x="1645843" y="107950"/>
                  <a:pt x="1637508" y="112117"/>
                </a:cubicBezTo>
                <a:close/>
                <a:moveTo>
                  <a:pt x="1741489" y="104775"/>
                </a:moveTo>
                <a:cubicBezTo>
                  <a:pt x="1737520" y="117158"/>
                  <a:pt x="1737520" y="117158"/>
                  <a:pt x="1737520" y="117158"/>
                </a:cubicBezTo>
                <a:lnTo>
                  <a:pt x="1733551" y="125413"/>
                </a:lnTo>
                <a:cubicBezTo>
                  <a:pt x="1737520" y="125413"/>
                  <a:pt x="1745457" y="125413"/>
                  <a:pt x="1749426" y="125413"/>
                </a:cubicBezTo>
                <a:cubicBezTo>
                  <a:pt x="1745457" y="117158"/>
                  <a:pt x="1745457" y="117158"/>
                  <a:pt x="1745457" y="117158"/>
                </a:cubicBezTo>
                <a:cubicBezTo>
                  <a:pt x="1741489" y="104775"/>
                  <a:pt x="1741489" y="104775"/>
                  <a:pt x="1741489" y="104775"/>
                </a:cubicBezTo>
                <a:close/>
                <a:moveTo>
                  <a:pt x="1633407" y="104165"/>
                </a:moveTo>
                <a:cubicBezTo>
                  <a:pt x="1649811" y="100013"/>
                  <a:pt x="1662114" y="112469"/>
                  <a:pt x="1662114" y="124925"/>
                </a:cubicBezTo>
                <a:cubicBezTo>
                  <a:pt x="1662114" y="141532"/>
                  <a:pt x="1653912" y="149836"/>
                  <a:pt x="1637508" y="149836"/>
                </a:cubicBezTo>
                <a:cubicBezTo>
                  <a:pt x="1625204" y="153988"/>
                  <a:pt x="1612901" y="141532"/>
                  <a:pt x="1612901" y="129076"/>
                </a:cubicBezTo>
                <a:cubicBezTo>
                  <a:pt x="1612901" y="129076"/>
                  <a:pt x="1612901" y="129076"/>
                  <a:pt x="1612901" y="124925"/>
                </a:cubicBezTo>
                <a:cubicBezTo>
                  <a:pt x="1612901" y="112469"/>
                  <a:pt x="1621103" y="104165"/>
                  <a:pt x="1633407" y="104165"/>
                </a:cubicBezTo>
                <a:close/>
                <a:moveTo>
                  <a:pt x="1787382" y="100013"/>
                </a:moveTo>
                <a:cubicBezTo>
                  <a:pt x="1795752" y="100013"/>
                  <a:pt x="1804123" y="104209"/>
                  <a:pt x="1812494" y="108404"/>
                </a:cubicBezTo>
                <a:cubicBezTo>
                  <a:pt x="1816679" y="108404"/>
                  <a:pt x="1820864" y="112600"/>
                  <a:pt x="1820864" y="120991"/>
                </a:cubicBezTo>
                <a:cubicBezTo>
                  <a:pt x="1820864" y="125186"/>
                  <a:pt x="1816679" y="133578"/>
                  <a:pt x="1808308" y="137773"/>
                </a:cubicBezTo>
                <a:cubicBezTo>
                  <a:pt x="1812494" y="158751"/>
                  <a:pt x="1812494" y="158751"/>
                  <a:pt x="1812494" y="158751"/>
                </a:cubicBezTo>
                <a:cubicBezTo>
                  <a:pt x="1808308" y="158751"/>
                  <a:pt x="1808308" y="158751"/>
                  <a:pt x="1804123" y="154555"/>
                </a:cubicBezTo>
                <a:cubicBezTo>
                  <a:pt x="1799938" y="133578"/>
                  <a:pt x="1799938" y="133578"/>
                  <a:pt x="1799938" y="133578"/>
                </a:cubicBezTo>
                <a:cubicBezTo>
                  <a:pt x="1791567" y="133578"/>
                  <a:pt x="1791567" y="133578"/>
                  <a:pt x="1791567" y="133578"/>
                </a:cubicBezTo>
                <a:lnTo>
                  <a:pt x="1787382" y="150360"/>
                </a:lnTo>
                <a:cubicBezTo>
                  <a:pt x="1783197" y="150360"/>
                  <a:pt x="1779011" y="150360"/>
                  <a:pt x="1774826" y="146164"/>
                </a:cubicBezTo>
                <a:cubicBezTo>
                  <a:pt x="1783197" y="120991"/>
                  <a:pt x="1783197" y="120991"/>
                  <a:pt x="1783197" y="120991"/>
                </a:cubicBezTo>
                <a:cubicBezTo>
                  <a:pt x="1787382" y="100013"/>
                  <a:pt x="1787382" y="100013"/>
                  <a:pt x="1787382" y="100013"/>
                </a:cubicBezTo>
                <a:close/>
                <a:moveTo>
                  <a:pt x="1737015" y="92075"/>
                </a:moveTo>
                <a:cubicBezTo>
                  <a:pt x="1749571" y="92075"/>
                  <a:pt x="1749571" y="92075"/>
                  <a:pt x="1749571" y="92075"/>
                </a:cubicBezTo>
                <a:cubicBezTo>
                  <a:pt x="1753757" y="116987"/>
                  <a:pt x="1753757" y="116987"/>
                  <a:pt x="1753757" y="116987"/>
                </a:cubicBezTo>
                <a:cubicBezTo>
                  <a:pt x="1762127" y="146050"/>
                  <a:pt x="1762127" y="146050"/>
                  <a:pt x="1762127" y="146050"/>
                </a:cubicBezTo>
                <a:cubicBezTo>
                  <a:pt x="1757942" y="146050"/>
                  <a:pt x="1757942" y="141898"/>
                  <a:pt x="1753757" y="141898"/>
                </a:cubicBezTo>
                <a:cubicBezTo>
                  <a:pt x="1749571" y="133594"/>
                  <a:pt x="1749571" y="133594"/>
                  <a:pt x="1749571" y="133594"/>
                </a:cubicBezTo>
                <a:cubicBezTo>
                  <a:pt x="1741201" y="133594"/>
                  <a:pt x="1737015" y="133594"/>
                  <a:pt x="1728645" y="133594"/>
                </a:cubicBezTo>
                <a:lnTo>
                  <a:pt x="1724460" y="141898"/>
                </a:lnTo>
                <a:cubicBezTo>
                  <a:pt x="1720274" y="141898"/>
                  <a:pt x="1720274" y="141898"/>
                  <a:pt x="1716089" y="141898"/>
                </a:cubicBezTo>
                <a:cubicBezTo>
                  <a:pt x="1728645" y="116987"/>
                  <a:pt x="1728645" y="116987"/>
                  <a:pt x="1728645" y="116987"/>
                </a:cubicBezTo>
                <a:cubicBezTo>
                  <a:pt x="1737015" y="92075"/>
                  <a:pt x="1737015" y="92075"/>
                  <a:pt x="1737015" y="92075"/>
                </a:cubicBezTo>
                <a:close/>
                <a:moveTo>
                  <a:pt x="1712914" y="92075"/>
                </a:moveTo>
                <a:cubicBezTo>
                  <a:pt x="1712914" y="92075"/>
                  <a:pt x="1712914" y="92075"/>
                  <a:pt x="1712914" y="100277"/>
                </a:cubicBezTo>
                <a:cubicBezTo>
                  <a:pt x="1712914" y="100277"/>
                  <a:pt x="1712914" y="100277"/>
                  <a:pt x="1696173" y="100277"/>
                </a:cubicBezTo>
                <a:cubicBezTo>
                  <a:pt x="1696173" y="100277"/>
                  <a:pt x="1696173" y="100277"/>
                  <a:pt x="1700358" y="141288"/>
                </a:cubicBezTo>
                <a:cubicBezTo>
                  <a:pt x="1700358" y="141288"/>
                  <a:pt x="1700358" y="141288"/>
                  <a:pt x="1687802" y="141288"/>
                </a:cubicBezTo>
                <a:cubicBezTo>
                  <a:pt x="1687802" y="141288"/>
                  <a:pt x="1687802" y="141288"/>
                  <a:pt x="1683617" y="100277"/>
                </a:cubicBezTo>
                <a:lnTo>
                  <a:pt x="1666876" y="104378"/>
                </a:lnTo>
                <a:cubicBezTo>
                  <a:pt x="1666876" y="104378"/>
                  <a:pt x="1666876" y="104378"/>
                  <a:pt x="1666876" y="96176"/>
                </a:cubicBezTo>
                <a:cubicBezTo>
                  <a:pt x="1683617" y="92075"/>
                  <a:pt x="1691988" y="92075"/>
                  <a:pt x="1712914" y="92075"/>
                </a:cubicBezTo>
                <a:close/>
                <a:moveTo>
                  <a:pt x="1181630" y="92074"/>
                </a:moveTo>
                <a:cubicBezTo>
                  <a:pt x="1160463" y="92074"/>
                  <a:pt x="1147763" y="112712"/>
                  <a:pt x="1147763" y="133349"/>
                </a:cubicBezTo>
                <a:lnTo>
                  <a:pt x="1211263" y="133349"/>
                </a:lnTo>
                <a:cubicBezTo>
                  <a:pt x="1211263" y="112712"/>
                  <a:pt x="1202796" y="92074"/>
                  <a:pt x="1181630" y="92074"/>
                </a:cubicBezTo>
                <a:close/>
                <a:moveTo>
                  <a:pt x="1716089" y="84138"/>
                </a:moveTo>
                <a:cubicBezTo>
                  <a:pt x="1641444" y="84138"/>
                  <a:pt x="1575093" y="108903"/>
                  <a:pt x="1521183" y="150178"/>
                </a:cubicBezTo>
                <a:cubicBezTo>
                  <a:pt x="1512889" y="158433"/>
                  <a:pt x="1512889" y="162561"/>
                  <a:pt x="1517036" y="166688"/>
                </a:cubicBezTo>
                <a:cubicBezTo>
                  <a:pt x="1550212" y="203836"/>
                  <a:pt x="1550212" y="203836"/>
                  <a:pt x="1550212" y="203836"/>
                </a:cubicBezTo>
                <a:cubicBezTo>
                  <a:pt x="1554359" y="207963"/>
                  <a:pt x="1558505" y="207963"/>
                  <a:pt x="1566799" y="203836"/>
                </a:cubicBezTo>
                <a:cubicBezTo>
                  <a:pt x="1608269" y="170816"/>
                  <a:pt x="1658032" y="150178"/>
                  <a:pt x="1716089" y="150178"/>
                </a:cubicBezTo>
                <a:cubicBezTo>
                  <a:pt x="1769999" y="150178"/>
                  <a:pt x="1823910" y="170816"/>
                  <a:pt x="1865379" y="203836"/>
                </a:cubicBezTo>
                <a:cubicBezTo>
                  <a:pt x="1873673" y="207963"/>
                  <a:pt x="1877820" y="207963"/>
                  <a:pt x="1881967" y="203836"/>
                </a:cubicBezTo>
                <a:cubicBezTo>
                  <a:pt x="1915142" y="166688"/>
                  <a:pt x="1915142" y="166688"/>
                  <a:pt x="1915142" y="166688"/>
                </a:cubicBezTo>
                <a:cubicBezTo>
                  <a:pt x="1919289" y="162561"/>
                  <a:pt x="1919289" y="158433"/>
                  <a:pt x="1910995" y="150178"/>
                </a:cubicBezTo>
                <a:cubicBezTo>
                  <a:pt x="1857085" y="108903"/>
                  <a:pt x="1790734" y="84138"/>
                  <a:pt x="1716089" y="84138"/>
                </a:cubicBezTo>
                <a:close/>
                <a:moveTo>
                  <a:pt x="1181894" y="84137"/>
                </a:moveTo>
                <a:cubicBezTo>
                  <a:pt x="1214799" y="84137"/>
                  <a:pt x="1227138" y="108970"/>
                  <a:pt x="1227138" y="137942"/>
                </a:cubicBezTo>
                <a:cubicBezTo>
                  <a:pt x="1227138" y="146220"/>
                  <a:pt x="1227138" y="146220"/>
                  <a:pt x="1227138" y="146220"/>
                </a:cubicBezTo>
                <a:cubicBezTo>
                  <a:pt x="1148989" y="146220"/>
                  <a:pt x="1148989" y="146220"/>
                  <a:pt x="1148989" y="146220"/>
                </a:cubicBezTo>
                <a:cubicBezTo>
                  <a:pt x="1148989" y="166914"/>
                  <a:pt x="1161329" y="187608"/>
                  <a:pt x="1186007" y="187608"/>
                </a:cubicBezTo>
                <a:cubicBezTo>
                  <a:pt x="1198346" y="187608"/>
                  <a:pt x="1210686" y="183470"/>
                  <a:pt x="1218912" y="179331"/>
                </a:cubicBezTo>
                <a:lnTo>
                  <a:pt x="1218912" y="191747"/>
                </a:lnTo>
                <a:cubicBezTo>
                  <a:pt x="1210686" y="195886"/>
                  <a:pt x="1194233" y="200025"/>
                  <a:pt x="1186007" y="200025"/>
                </a:cubicBezTo>
                <a:cubicBezTo>
                  <a:pt x="1148989" y="200025"/>
                  <a:pt x="1136650" y="175192"/>
                  <a:pt x="1136650" y="142081"/>
                </a:cubicBezTo>
                <a:cubicBezTo>
                  <a:pt x="1136650" y="104831"/>
                  <a:pt x="1153102" y="84137"/>
                  <a:pt x="1181894" y="84137"/>
                </a:cubicBezTo>
                <a:close/>
                <a:moveTo>
                  <a:pt x="887413" y="41274"/>
                </a:moveTo>
                <a:lnTo>
                  <a:pt x="995363" y="41274"/>
                </a:lnTo>
                <a:lnTo>
                  <a:pt x="995363" y="53974"/>
                </a:lnTo>
                <a:lnTo>
                  <a:pt x="949326" y="53974"/>
                </a:lnTo>
                <a:lnTo>
                  <a:pt x="949326" y="195262"/>
                </a:lnTo>
                <a:lnTo>
                  <a:pt x="933451" y="195262"/>
                </a:lnTo>
                <a:lnTo>
                  <a:pt x="933451" y="53974"/>
                </a:lnTo>
                <a:lnTo>
                  <a:pt x="887413" y="53974"/>
                </a:lnTo>
                <a:close/>
                <a:moveTo>
                  <a:pt x="1020763" y="28574"/>
                </a:moveTo>
                <a:cubicBezTo>
                  <a:pt x="1033010" y="28574"/>
                  <a:pt x="1033010" y="28574"/>
                  <a:pt x="1033010" y="28574"/>
                </a:cubicBezTo>
                <a:cubicBezTo>
                  <a:pt x="1033010" y="103584"/>
                  <a:pt x="1033010" y="103584"/>
                  <a:pt x="1033010" y="103584"/>
                </a:cubicBezTo>
                <a:cubicBezTo>
                  <a:pt x="1041174" y="91082"/>
                  <a:pt x="1053420" y="82748"/>
                  <a:pt x="1069749" y="82748"/>
                </a:cubicBezTo>
                <a:cubicBezTo>
                  <a:pt x="1098324" y="82748"/>
                  <a:pt x="1106488" y="99416"/>
                  <a:pt x="1106488" y="128587"/>
                </a:cubicBezTo>
                <a:cubicBezTo>
                  <a:pt x="1106488" y="195262"/>
                  <a:pt x="1106488" y="195262"/>
                  <a:pt x="1106488" y="195262"/>
                </a:cubicBezTo>
                <a:cubicBezTo>
                  <a:pt x="1090160" y="195262"/>
                  <a:pt x="1090160" y="195262"/>
                  <a:pt x="1090160" y="195262"/>
                </a:cubicBezTo>
                <a:cubicBezTo>
                  <a:pt x="1090160" y="128587"/>
                  <a:pt x="1090160" y="128587"/>
                  <a:pt x="1090160" y="128587"/>
                </a:cubicBezTo>
                <a:cubicBezTo>
                  <a:pt x="1090160" y="107751"/>
                  <a:pt x="1090160" y="91082"/>
                  <a:pt x="1065667" y="91082"/>
                </a:cubicBezTo>
                <a:cubicBezTo>
                  <a:pt x="1041174" y="91082"/>
                  <a:pt x="1033010" y="116085"/>
                  <a:pt x="1033010" y="136921"/>
                </a:cubicBezTo>
                <a:cubicBezTo>
                  <a:pt x="1033010" y="195262"/>
                  <a:pt x="1033010" y="195262"/>
                  <a:pt x="1033010" y="195262"/>
                </a:cubicBezTo>
                <a:cubicBezTo>
                  <a:pt x="1020763" y="195262"/>
                  <a:pt x="1020763" y="195262"/>
                  <a:pt x="1020763" y="195262"/>
                </a:cubicBezTo>
                <a:close/>
                <a:moveTo>
                  <a:pt x="1704456" y="0"/>
                </a:moveTo>
                <a:cubicBezTo>
                  <a:pt x="1712741" y="0"/>
                  <a:pt x="1721026" y="0"/>
                  <a:pt x="1729310" y="0"/>
                </a:cubicBezTo>
                <a:cubicBezTo>
                  <a:pt x="1741737" y="20820"/>
                  <a:pt x="1745880" y="41641"/>
                  <a:pt x="1745880" y="62461"/>
                </a:cubicBezTo>
                <a:cubicBezTo>
                  <a:pt x="1750022" y="62461"/>
                  <a:pt x="1770734" y="66625"/>
                  <a:pt x="1774877" y="66625"/>
                </a:cubicBezTo>
                <a:cubicBezTo>
                  <a:pt x="1779019" y="45805"/>
                  <a:pt x="1791446" y="24984"/>
                  <a:pt x="1803873" y="12492"/>
                </a:cubicBezTo>
                <a:cubicBezTo>
                  <a:pt x="1808016" y="12492"/>
                  <a:pt x="1808016" y="12492"/>
                  <a:pt x="1808016" y="12492"/>
                </a:cubicBezTo>
                <a:cubicBezTo>
                  <a:pt x="1816300" y="12492"/>
                  <a:pt x="1824585" y="16656"/>
                  <a:pt x="1832870" y="16656"/>
                </a:cubicBezTo>
                <a:cubicBezTo>
                  <a:pt x="1832870" y="20820"/>
                  <a:pt x="1832870" y="20820"/>
                  <a:pt x="1832870" y="20820"/>
                </a:cubicBezTo>
                <a:cubicBezTo>
                  <a:pt x="1837012" y="29149"/>
                  <a:pt x="1837012" y="37477"/>
                  <a:pt x="1837012" y="49969"/>
                </a:cubicBezTo>
                <a:cubicBezTo>
                  <a:pt x="1837012" y="62461"/>
                  <a:pt x="1837012" y="70789"/>
                  <a:pt x="1832870" y="83282"/>
                </a:cubicBezTo>
                <a:cubicBezTo>
                  <a:pt x="1837012" y="83282"/>
                  <a:pt x="1853582" y="91610"/>
                  <a:pt x="1857724" y="91610"/>
                </a:cubicBezTo>
                <a:cubicBezTo>
                  <a:pt x="1870151" y="74953"/>
                  <a:pt x="1886721" y="58297"/>
                  <a:pt x="1903291" y="49969"/>
                </a:cubicBezTo>
                <a:cubicBezTo>
                  <a:pt x="1911575" y="49969"/>
                  <a:pt x="1919860" y="58297"/>
                  <a:pt x="1928145" y="62461"/>
                </a:cubicBezTo>
                <a:cubicBezTo>
                  <a:pt x="1928145" y="83282"/>
                  <a:pt x="1919860" y="104102"/>
                  <a:pt x="1911575" y="124922"/>
                </a:cubicBezTo>
                <a:cubicBezTo>
                  <a:pt x="1911575" y="124922"/>
                  <a:pt x="1928145" y="137414"/>
                  <a:pt x="1932287" y="141579"/>
                </a:cubicBezTo>
                <a:cubicBezTo>
                  <a:pt x="1948857" y="124922"/>
                  <a:pt x="1965426" y="112430"/>
                  <a:pt x="1986138" y="108266"/>
                </a:cubicBezTo>
                <a:cubicBezTo>
                  <a:pt x="1994423" y="112430"/>
                  <a:pt x="2002708" y="120758"/>
                  <a:pt x="2006850" y="129086"/>
                </a:cubicBezTo>
                <a:cubicBezTo>
                  <a:pt x="2002708" y="149907"/>
                  <a:pt x="1990281" y="166563"/>
                  <a:pt x="1973711" y="183219"/>
                </a:cubicBezTo>
                <a:cubicBezTo>
                  <a:pt x="1977853" y="187383"/>
                  <a:pt x="1990281" y="204040"/>
                  <a:pt x="1990281" y="204040"/>
                </a:cubicBezTo>
                <a:cubicBezTo>
                  <a:pt x="2010993" y="195711"/>
                  <a:pt x="2031705" y="187383"/>
                  <a:pt x="2052416" y="187383"/>
                </a:cubicBezTo>
                <a:cubicBezTo>
                  <a:pt x="2052416" y="191547"/>
                  <a:pt x="2052416" y="191547"/>
                  <a:pt x="2052416" y="191547"/>
                </a:cubicBezTo>
                <a:cubicBezTo>
                  <a:pt x="2056559" y="195711"/>
                  <a:pt x="2064844" y="204040"/>
                  <a:pt x="2064844" y="212368"/>
                </a:cubicBezTo>
                <a:cubicBezTo>
                  <a:pt x="2056559" y="233188"/>
                  <a:pt x="2039989" y="245680"/>
                  <a:pt x="2023420" y="258173"/>
                </a:cubicBezTo>
                <a:cubicBezTo>
                  <a:pt x="2023420" y="262337"/>
                  <a:pt x="2031705" y="278993"/>
                  <a:pt x="2031705" y="283157"/>
                </a:cubicBezTo>
                <a:cubicBezTo>
                  <a:pt x="2052416" y="278993"/>
                  <a:pt x="2073128" y="278993"/>
                  <a:pt x="2093840" y="283157"/>
                </a:cubicBezTo>
                <a:cubicBezTo>
                  <a:pt x="2097983" y="291485"/>
                  <a:pt x="2102125" y="299813"/>
                  <a:pt x="2102125" y="308141"/>
                </a:cubicBezTo>
                <a:cubicBezTo>
                  <a:pt x="2102125" y="312306"/>
                  <a:pt x="2102125" y="312306"/>
                  <a:pt x="2102125" y="312306"/>
                </a:cubicBezTo>
                <a:cubicBezTo>
                  <a:pt x="2089698" y="324798"/>
                  <a:pt x="2068986" y="337290"/>
                  <a:pt x="2048274" y="341454"/>
                </a:cubicBezTo>
                <a:cubicBezTo>
                  <a:pt x="2048274" y="345618"/>
                  <a:pt x="2052416" y="366438"/>
                  <a:pt x="2052416" y="366438"/>
                </a:cubicBezTo>
                <a:cubicBezTo>
                  <a:pt x="2073128" y="366438"/>
                  <a:pt x="2093840" y="374767"/>
                  <a:pt x="2110410" y="383095"/>
                </a:cubicBezTo>
                <a:cubicBezTo>
                  <a:pt x="2110410" y="387259"/>
                  <a:pt x="2110410" y="387259"/>
                  <a:pt x="2110410" y="387259"/>
                </a:cubicBezTo>
                <a:cubicBezTo>
                  <a:pt x="2114552" y="391423"/>
                  <a:pt x="2114552" y="395587"/>
                  <a:pt x="2114552" y="399751"/>
                </a:cubicBezTo>
                <a:cubicBezTo>
                  <a:pt x="2114552" y="403915"/>
                  <a:pt x="2114552" y="408079"/>
                  <a:pt x="2110410" y="412243"/>
                </a:cubicBezTo>
                <a:cubicBezTo>
                  <a:pt x="2093840" y="424736"/>
                  <a:pt x="2073128" y="428900"/>
                  <a:pt x="2052416" y="428900"/>
                </a:cubicBezTo>
                <a:cubicBezTo>
                  <a:pt x="2048274" y="433064"/>
                  <a:pt x="2048274" y="453884"/>
                  <a:pt x="2048274" y="453884"/>
                </a:cubicBezTo>
                <a:cubicBezTo>
                  <a:pt x="2068986" y="462212"/>
                  <a:pt x="2085556" y="470540"/>
                  <a:pt x="2102125" y="487197"/>
                </a:cubicBezTo>
                <a:cubicBezTo>
                  <a:pt x="2102125" y="495525"/>
                  <a:pt x="2097983" y="508017"/>
                  <a:pt x="2093840" y="512181"/>
                </a:cubicBezTo>
                <a:cubicBezTo>
                  <a:pt x="2093840" y="516345"/>
                  <a:pt x="2093840" y="516345"/>
                  <a:pt x="2093840" y="516345"/>
                </a:cubicBezTo>
                <a:cubicBezTo>
                  <a:pt x="2073128" y="520509"/>
                  <a:pt x="2052416" y="520509"/>
                  <a:pt x="2031705" y="516345"/>
                </a:cubicBezTo>
                <a:cubicBezTo>
                  <a:pt x="2031705" y="516345"/>
                  <a:pt x="2023420" y="537165"/>
                  <a:pt x="2023420" y="537165"/>
                </a:cubicBezTo>
                <a:cubicBezTo>
                  <a:pt x="2039989" y="549658"/>
                  <a:pt x="2056559" y="566314"/>
                  <a:pt x="2064844" y="582970"/>
                </a:cubicBezTo>
                <a:cubicBezTo>
                  <a:pt x="2064844" y="587134"/>
                  <a:pt x="2064844" y="587134"/>
                  <a:pt x="2064844" y="587134"/>
                </a:cubicBezTo>
                <a:cubicBezTo>
                  <a:pt x="2060701" y="591298"/>
                  <a:pt x="2056559" y="599627"/>
                  <a:pt x="2052416" y="607955"/>
                </a:cubicBezTo>
                <a:cubicBezTo>
                  <a:pt x="2031705" y="607955"/>
                  <a:pt x="2010993" y="603791"/>
                  <a:pt x="1990281" y="591298"/>
                </a:cubicBezTo>
                <a:cubicBezTo>
                  <a:pt x="1990281" y="595463"/>
                  <a:pt x="1977853" y="612119"/>
                  <a:pt x="1973711" y="612119"/>
                </a:cubicBezTo>
                <a:cubicBezTo>
                  <a:pt x="1990281" y="628775"/>
                  <a:pt x="2002708" y="649595"/>
                  <a:pt x="2006850" y="666252"/>
                </a:cubicBezTo>
                <a:cubicBezTo>
                  <a:pt x="2006850" y="670416"/>
                  <a:pt x="2006850" y="670416"/>
                  <a:pt x="2006850" y="670416"/>
                </a:cubicBezTo>
                <a:cubicBezTo>
                  <a:pt x="2002708" y="674580"/>
                  <a:pt x="1994423" y="682908"/>
                  <a:pt x="1986138" y="687072"/>
                </a:cubicBezTo>
                <a:cubicBezTo>
                  <a:pt x="1965426" y="682908"/>
                  <a:pt x="1944714" y="670416"/>
                  <a:pt x="1932287" y="657924"/>
                </a:cubicBezTo>
                <a:cubicBezTo>
                  <a:pt x="1928145" y="657924"/>
                  <a:pt x="1911575" y="670416"/>
                  <a:pt x="1911575" y="674580"/>
                </a:cubicBezTo>
                <a:cubicBezTo>
                  <a:pt x="1919860" y="691236"/>
                  <a:pt x="1928145" y="712057"/>
                  <a:pt x="1928145" y="732877"/>
                </a:cubicBezTo>
                <a:cubicBezTo>
                  <a:pt x="1928145" y="732877"/>
                  <a:pt x="1928145" y="737041"/>
                  <a:pt x="1928145" y="737041"/>
                </a:cubicBezTo>
                <a:cubicBezTo>
                  <a:pt x="1924002" y="737041"/>
                  <a:pt x="1924002" y="737041"/>
                  <a:pt x="1924002" y="737041"/>
                </a:cubicBezTo>
                <a:cubicBezTo>
                  <a:pt x="1919860" y="741205"/>
                  <a:pt x="1911575" y="745369"/>
                  <a:pt x="1903291" y="749533"/>
                </a:cubicBezTo>
                <a:cubicBezTo>
                  <a:pt x="1882579" y="737041"/>
                  <a:pt x="1870151" y="724549"/>
                  <a:pt x="1857724" y="703728"/>
                </a:cubicBezTo>
                <a:cubicBezTo>
                  <a:pt x="1853582" y="703728"/>
                  <a:pt x="1837012" y="712057"/>
                  <a:pt x="1832870" y="716221"/>
                </a:cubicBezTo>
                <a:cubicBezTo>
                  <a:pt x="1837012" y="724549"/>
                  <a:pt x="1837012" y="737041"/>
                  <a:pt x="1837012" y="745369"/>
                </a:cubicBezTo>
                <a:cubicBezTo>
                  <a:pt x="1837012" y="757861"/>
                  <a:pt x="1837012" y="766190"/>
                  <a:pt x="1832870" y="778682"/>
                </a:cubicBezTo>
                <a:cubicBezTo>
                  <a:pt x="1824585" y="782846"/>
                  <a:pt x="1816300" y="782846"/>
                  <a:pt x="1808016" y="787010"/>
                </a:cubicBezTo>
                <a:cubicBezTo>
                  <a:pt x="1803873" y="787010"/>
                  <a:pt x="1803873" y="787010"/>
                  <a:pt x="1803873" y="787010"/>
                </a:cubicBezTo>
                <a:cubicBezTo>
                  <a:pt x="1791446" y="770354"/>
                  <a:pt x="1779019" y="749533"/>
                  <a:pt x="1774877" y="732877"/>
                </a:cubicBezTo>
                <a:cubicBezTo>
                  <a:pt x="1770734" y="732877"/>
                  <a:pt x="1750022" y="732877"/>
                  <a:pt x="1750022" y="732877"/>
                </a:cubicBezTo>
                <a:cubicBezTo>
                  <a:pt x="1750022" y="757861"/>
                  <a:pt x="1741737" y="778682"/>
                  <a:pt x="1733453" y="795338"/>
                </a:cubicBezTo>
                <a:cubicBezTo>
                  <a:pt x="1729310" y="795338"/>
                  <a:pt x="1729310" y="795338"/>
                  <a:pt x="1729310" y="795338"/>
                </a:cubicBezTo>
                <a:cubicBezTo>
                  <a:pt x="1725168" y="795338"/>
                  <a:pt x="1712741" y="795338"/>
                  <a:pt x="1704456" y="795338"/>
                </a:cubicBezTo>
                <a:cubicBezTo>
                  <a:pt x="1692029" y="778682"/>
                  <a:pt x="1687886" y="757861"/>
                  <a:pt x="1687886" y="732877"/>
                </a:cubicBezTo>
                <a:cubicBezTo>
                  <a:pt x="1683744" y="732877"/>
                  <a:pt x="1663032" y="732877"/>
                  <a:pt x="1658890" y="732877"/>
                </a:cubicBezTo>
                <a:cubicBezTo>
                  <a:pt x="1654747" y="749533"/>
                  <a:pt x="1642320" y="770354"/>
                  <a:pt x="1629893" y="787010"/>
                </a:cubicBezTo>
                <a:cubicBezTo>
                  <a:pt x="1625751" y="787010"/>
                  <a:pt x="1625751" y="787010"/>
                  <a:pt x="1625751" y="787010"/>
                </a:cubicBezTo>
                <a:cubicBezTo>
                  <a:pt x="1617466" y="782846"/>
                  <a:pt x="1609181" y="782846"/>
                  <a:pt x="1600896" y="778682"/>
                </a:cubicBezTo>
                <a:cubicBezTo>
                  <a:pt x="1596754" y="766190"/>
                  <a:pt x="1596754" y="757861"/>
                  <a:pt x="1596754" y="745369"/>
                </a:cubicBezTo>
                <a:cubicBezTo>
                  <a:pt x="1596754" y="737041"/>
                  <a:pt x="1596754" y="724549"/>
                  <a:pt x="1600896" y="716221"/>
                </a:cubicBezTo>
                <a:cubicBezTo>
                  <a:pt x="1596754" y="712057"/>
                  <a:pt x="1580184" y="707892"/>
                  <a:pt x="1576042" y="703728"/>
                </a:cubicBezTo>
                <a:cubicBezTo>
                  <a:pt x="1567757" y="724549"/>
                  <a:pt x="1551188" y="741205"/>
                  <a:pt x="1534618" y="749533"/>
                </a:cubicBezTo>
                <a:cubicBezTo>
                  <a:pt x="1530476" y="749533"/>
                  <a:pt x="1530476" y="749533"/>
                  <a:pt x="1530476" y="749533"/>
                </a:cubicBezTo>
                <a:cubicBezTo>
                  <a:pt x="1522191" y="745369"/>
                  <a:pt x="1513906" y="741205"/>
                  <a:pt x="1509764" y="737041"/>
                </a:cubicBezTo>
                <a:cubicBezTo>
                  <a:pt x="1509764" y="737041"/>
                  <a:pt x="1509764" y="732877"/>
                  <a:pt x="1509764" y="732877"/>
                </a:cubicBezTo>
                <a:cubicBezTo>
                  <a:pt x="1509764" y="716221"/>
                  <a:pt x="1513906" y="691236"/>
                  <a:pt x="1522191" y="674580"/>
                </a:cubicBezTo>
                <a:cubicBezTo>
                  <a:pt x="1522191" y="674580"/>
                  <a:pt x="1505621" y="657924"/>
                  <a:pt x="1501479" y="657924"/>
                </a:cubicBezTo>
                <a:cubicBezTo>
                  <a:pt x="1489052" y="674580"/>
                  <a:pt x="1468340" y="682908"/>
                  <a:pt x="1447628" y="687072"/>
                </a:cubicBezTo>
                <a:cubicBezTo>
                  <a:pt x="1439343" y="682908"/>
                  <a:pt x="1435201" y="674580"/>
                  <a:pt x="1426916" y="670416"/>
                </a:cubicBezTo>
                <a:cubicBezTo>
                  <a:pt x="1435201" y="649595"/>
                  <a:pt x="1443486" y="628775"/>
                  <a:pt x="1460055" y="616283"/>
                </a:cubicBezTo>
                <a:cubicBezTo>
                  <a:pt x="1455913" y="612119"/>
                  <a:pt x="1443486" y="595463"/>
                  <a:pt x="1443486" y="591298"/>
                </a:cubicBezTo>
                <a:cubicBezTo>
                  <a:pt x="1422774" y="603791"/>
                  <a:pt x="1402062" y="607955"/>
                  <a:pt x="1381350" y="607955"/>
                </a:cubicBezTo>
                <a:cubicBezTo>
                  <a:pt x="1377208" y="603791"/>
                  <a:pt x="1373065" y="591298"/>
                  <a:pt x="1368923" y="587134"/>
                </a:cubicBezTo>
                <a:cubicBezTo>
                  <a:pt x="1368923" y="582970"/>
                  <a:pt x="1368923" y="582970"/>
                  <a:pt x="1368923" y="582970"/>
                </a:cubicBezTo>
                <a:cubicBezTo>
                  <a:pt x="1377208" y="566314"/>
                  <a:pt x="1393777" y="549658"/>
                  <a:pt x="1414489" y="541330"/>
                </a:cubicBezTo>
                <a:cubicBezTo>
                  <a:pt x="1410347" y="537165"/>
                  <a:pt x="1402062" y="516345"/>
                  <a:pt x="1402062" y="516345"/>
                </a:cubicBezTo>
                <a:cubicBezTo>
                  <a:pt x="1381350" y="520509"/>
                  <a:pt x="1360638" y="520509"/>
                  <a:pt x="1339926" y="516345"/>
                </a:cubicBezTo>
                <a:cubicBezTo>
                  <a:pt x="1335784" y="508017"/>
                  <a:pt x="1331641" y="495525"/>
                  <a:pt x="1331641" y="491361"/>
                </a:cubicBezTo>
                <a:cubicBezTo>
                  <a:pt x="1331641" y="487197"/>
                  <a:pt x="1331641" y="487197"/>
                  <a:pt x="1331641" y="487197"/>
                </a:cubicBezTo>
                <a:cubicBezTo>
                  <a:pt x="1344068" y="474704"/>
                  <a:pt x="1364780" y="462212"/>
                  <a:pt x="1385492" y="453884"/>
                </a:cubicBezTo>
                <a:cubicBezTo>
                  <a:pt x="1385492" y="453884"/>
                  <a:pt x="1381350" y="433064"/>
                  <a:pt x="1381350" y="428900"/>
                </a:cubicBezTo>
                <a:cubicBezTo>
                  <a:pt x="1360638" y="428900"/>
                  <a:pt x="1339926" y="424736"/>
                  <a:pt x="1323357" y="412243"/>
                </a:cubicBezTo>
                <a:cubicBezTo>
                  <a:pt x="1319214" y="412243"/>
                  <a:pt x="1319214" y="412243"/>
                  <a:pt x="1319214" y="412243"/>
                </a:cubicBezTo>
                <a:cubicBezTo>
                  <a:pt x="1319214" y="408079"/>
                  <a:pt x="1319214" y="403915"/>
                  <a:pt x="1319214" y="399751"/>
                </a:cubicBezTo>
                <a:cubicBezTo>
                  <a:pt x="1319214" y="391423"/>
                  <a:pt x="1319214" y="387259"/>
                  <a:pt x="1319214" y="383095"/>
                </a:cubicBezTo>
                <a:cubicBezTo>
                  <a:pt x="1323357" y="383095"/>
                  <a:pt x="1323357" y="383095"/>
                  <a:pt x="1323357" y="383095"/>
                </a:cubicBezTo>
                <a:cubicBezTo>
                  <a:pt x="1339926" y="374767"/>
                  <a:pt x="1360638" y="366438"/>
                  <a:pt x="1381350" y="366438"/>
                </a:cubicBezTo>
                <a:cubicBezTo>
                  <a:pt x="1381350" y="362274"/>
                  <a:pt x="1385492" y="345618"/>
                  <a:pt x="1385492" y="341454"/>
                </a:cubicBezTo>
                <a:cubicBezTo>
                  <a:pt x="1364780" y="333126"/>
                  <a:pt x="1344068" y="324798"/>
                  <a:pt x="1331641" y="308141"/>
                </a:cubicBezTo>
                <a:cubicBezTo>
                  <a:pt x="1331641" y="299813"/>
                  <a:pt x="1335784" y="291485"/>
                  <a:pt x="1339926" y="283157"/>
                </a:cubicBezTo>
                <a:cubicBezTo>
                  <a:pt x="1356496" y="274829"/>
                  <a:pt x="1381350" y="274829"/>
                  <a:pt x="1402062" y="283157"/>
                </a:cubicBezTo>
                <a:cubicBezTo>
                  <a:pt x="1402062" y="278993"/>
                  <a:pt x="1410347" y="262337"/>
                  <a:pt x="1410347" y="258173"/>
                </a:cubicBezTo>
                <a:cubicBezTo>
                  <a:pt x="1393777" y="245680"/>
                  <a:pt x="1377208" y="229024"/>
                  <a:pt x="1368923" y="212368"/>
                </a:cubicBezTo>
                <a:cubicBezTo>
                  <a:pt x="1368923" y="204040"/>
                  <a:pt x="1377208" y="195711"/>
                  <a:pt x="1381350" y="187383"/>
                </a:cubicBezTo>
                <a:cubicBezTo>
                  <a:pt x="1402062" y="187383"/>
                  <a:pt x="1422774" y="195711"/>
                  <a:pt x="1443486" y="204040"/>
                </a:cubicBezTo>
                <a:cubicBezTo>
                  <a:pt x="1443486" y="204040"/>
                  <a:pt x="1455913" y="183219"/>
                  <a:pt x="1460055" y="183219"/>
                </a:cubicBezTo>
                <a:cubicBezTo>
                  <a:pt x="1443486" y="166563"/>
                  <a:pt x="1431059" y="145743"/>
                  <a:pt x="1426916" y="129086"/>
                </a:cubicBezTo>
                <a:cubicBezTo>
                  <a:pt x="1426916" y="124922"/>
                  <a:pt x="1426916" y="124922"/>
                  <a:pt x="1426916" y="124922"/>
                </a:cubicBezTo>
                <a:cubicBezTo>
                  <a:pt x="1431059" y="120758"/>
                  <a:pt x="1439343" y="112430"/>
                  <a:pt x="1447628" y="108266"/>
                </a:cubicBezTo>
                <a:cubicBezTo>
                  <a:pt x="1468340" y="112430"/>
                  <a:pt x="1489052" y="124922"/>
                  <a:pt x="1501479" y="137414"/>
                </a:cubicBezTo>
                <a:cubicBezTo>
                  <a:pt x="1505621" y="137414"/>
                  <a:pt x="1518049" y="124922"/>
                  <a:pt x="1522191" y="124922"/>
                </a:cubicBezTo>
                <a:cubicBezTo>
                  <a:pt x="1509764" y="104102"/>
                  <a:pt x="1505621" y="83282"/>
                  <a:pt x="1505621" y="62461"/>
                </a:cubicBezTo>
                <a:cubicBezTo>
                  <a:pt x="1513906" y="58297"/>
                  <a:pt x="1522191" y="49969"/>
                  <a:pt x="1530476" y="49969"/>
                </a:cubicBezTo>
                <a:cubicBezTo>
                  <a:pt x="1547045" y="58297"/>
                  <a:pt x="1563615" y="74953"/>
                  <a:pt x="1576042" y="91610"/>
                </a:cubicBezTo>
                <a:cubicBezTo>
                  <a:pt x="1576042" y="91610"/>
                  <a:pt x="1596754" y="83282"/>
                  <a:pt x="1600896" y="83282"/>
                </a:cubicBezTo>
                <a:cubicBezTo>
                  <a:pt x="1596754" y="70789"/>
                  <a:pt x="1596754" y="62461"/>
                  <a:pt x="1596754" y="49969"/>
                </a:cubicBezTo>
                <a:cubicBezTo>
                  <a:pt x="1596754" y="37477"/>
                  <a:pt x="1596754" y="29149"/>
                  <a:pt x="1600896" y="20820"/>
                </a:cubicBezTo>
                <a:cubicBezTo>
                  <a:pt x="1600896" y="16656"/>
                  <a:pt x="1600896" y="16656"/>
                  <a:pt x="1600896" y="16656"/>
                </a:cubicBezTo>
                <a:cubicBezTo>
                  <a:pt x="1609181" y="16656"/>
                  <a:pt x="1617466" y="12492"/>
                  <a:pt x="1625751" y="12492"/>
                </a:cubicBezTo>
                <a:cubicBezTo>
                  <a:pt x="1629893" y="12492"/>
                  <a:pt x="1629893" y="12492"/>
                  <a:pt x="1629893" y="12492"/>
                </a:cubicBezTo>
                <a:cubicBezTo>
                  <a:pt x="1642320" y="24984"/>
                  <a:pt x="1654747" y="45805"/>
                  <a:pt x="1658890" y="66625"/>
                </a:cubicBezTo>
                <a:cubicBezTo>
                  <a:pt x="1663032" y="66625"/>
                  <a:pt x="1683744" y="62461"/>
                  <a:pt x="1687886" y="62461"/>
                </a:cubicBezTo>
                <a:cubicBezTo>
                  <a:pt x="1687886" y="41641"/>
                  <a:pt x="1692029" y="20820"/>
                  <a:pt x="1704456"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solidFill>
                <a:schemeClr val="tx1"/>
              </a:solidFill>
            </a:endParaRPr>
          </a:p>
        </p:txBody>
      </p:sp>
    </p:spTree>
    <p:extLst>
      <p:ext uri="{BB962C8B-B14F-4D97-AF65-F5344CB8AC3E}">
        <p14:creationId xmlns:p14="http://schemas.microsoft.com/office/powerpoint/2010/main" val="2306919926"/>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userDrawn="1">
  <p:cSld name="7_Title and Content">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1AD4D34A-C4B4-4E86-86B7-06FF73876E2C}"/>
              </a:ext>
            </a:extLst>
          </p:cNvPr>
          <p:cNvSpPr>
            <a:spLocks noGrp="1"/>
          </p:cNvSpPr>
          <p:nvPr>
            <p:ph type="pic" sz="quarter" idx="17" hasCustomPrompt="1"/>
          </p:nvPr>
        </p:nvSpPr>
        <p:spPr>
          <a:xfrm>
            <a:off x="0" y="0"/>
            <a:ext cx="12192000" cy="6858000"/>
          </a:xfrm>
          <a:custGeom>
            <a:avLst/>
            <a:gdLst>
              <a:gd name="connsiteX0" fmla="*/ 11946675 w 12192000"/>
              <a:gd name="connsiteY0" fmla="*/ 6677576 h 6858000"/>
              <a:gd name="connsiteX1" fmla="*/ 11952788 w 12192000"/>
              <a:gd name="connsiteY1" fmla="*/ 6677576 h 6858000"/>
              <a:gd name="connsiteX2" fmla="*/ 11958183 w 12192000"/>
              <a:gd name="connsiteY2" fmla="*/ 6678151 h 6858000"/>
              <a:gd name="connsiteX3" fmla="*/ 11960461 w 12192000"/>
              <a:gd name="connsiteY3" fmla="*/ 6679894 h 6858000"/>
              <a:gd name="connsiteX4" fmla="*/ 11961281 w 12192000"/>
              <a:gd name="connsiteY4" fmla="*/ 6682541 h 6858000"/>
              <a:gd name="connsiteX5" fmla="*/ 11959578 w 12192000"/>
              <a:gd name="connsiteY5" fmla="*/ 6686233 h 6858000"/>
              <a:gd name="connsiteX6" fmla="*/ 11953198 w 12192000"/>
              <a:gd name="connsiteY6" fmla="*/ 6687628 h 6858000"/>
              <a:gd name="connsiteX7" fmla="*/ 11946675 w 12192000"/>
              <a:gd name="connsiteY7" fmla="*/ 6687628 h 6858000"/>
              <a:gd name="connsiteX8" fmla="*/ 11941300 w 12192000"/>
              <a:gd name="connsiteY8" fmla="*/ 6673064 h 6858000"/>
              <a:gd name="connsiteX9" fmla="*/ 11941300 w 12192000"/>
              <a:gd name="connsiteY9" fmla="*/ 6706378 h 6858000"/>
              <a:gd name="connsiteX10" fmla="*/ 11946675 w 12192000"/>
              <a:gd name="connsiteY10" fmla="*/ 6706378 h 6858000"/>
              <a:gd name="connsiteX11" fmla="*/ 11946675 w 12192000"/>
              <a:gd name="connsiteY11" fmla="*/ 6692224 h 6858000"/>
              <a:gd name="connsiteX12" fmla="*/ 11949834 w 12192000"/>
              <a:gd name="connsiteY12" fmla="*/ 6692224 h 6858000"/>
              <a:gd name="connsiteX13" fmla="*/ 11954142 w 12192000"/>
              <a:gd name="connsiteY13" fmla="*/ 6693372 h 6858000"/>
              <a:gd name="connsiteX14" fmla="*/ 11959762 w 12192000"/>
              <a:gd name="connsiteY14" fmla="*/ 6701126 h 6858000"/>
              <a:gd name="connsiteX15" fmla="*/ 11962717 w 12192000"/>
              <a:gd name="connsiteY15" fmla="*/ 6706378 h 6858000"/>
              <a:gd name="connsiteX16" fmla="*/ 11969281 w 12192000"/>
              <a:gd name="connsiteY16" fmla="*/ 6706378 h 6858000"/>
              <a:gd name="connsiteX17" fmla="*/ 11965220 w 12192000"/>
              <a:gd name="connsiteY17" fmla="*/ 6699854 h 6858000"/>
              <a:gd name="connsiteX18" fmla="*/ 11960296 w 12192000"/>
              <a:gd name="connsiteY18" fmla="*/ 6693249 h 6858000"/>
              <a:gd name="connsiteX19" fmla="*/ 11957466 w 12192000"/>
              <a:gd name="connsiteY19" fmla="*/ 6691485 h 6858000"/>
              <a:gd name="connsiteX20" fmla="*/ 11964378 w 12192000"/>
              <a:gd name="connsiteY20" fmla="*/ 6688449 h 6858000"/>
              <a:gd name="connsiteX21" fmla="*/ 11966983 w 12192000"/>
              <a:gd name="connsiteY21" fmla="*/ 6682090 h 6858000"/>
              <a:gd name="connsiteX22" fmla="*/ 11965424 w 12192000"/>
              <a:gd name="connsiteY22" fmla="*/ 6677207 h 6858000"/>
              <a:gd name="connsiteX23" fmla="*/ 11961239 w 12192000"/>
              <a:gd name="connsiteY23" fmla="*/ 6673987 h 6858000"/>
              <a:gd name="connsiteX24" fmla="*/ 11952747 w 12192000"/>
              <a:gd name="connsiteY24" fmla="*/ 6673064 h 6858000"/>
              <a:gd name="connsiteX25" fmla="*/ 10902089 w 12192000"/>
              <a:gd name="connsiteY25" fmla="*/ 6670493 h 6858000"/>
              <a:gd name="connsiteX26" fmla="*/ 10905603 w 12192000"/>
              <a:gd name="connsiteY26" fmla="*/ 6670493 h 6858000"/>
              <a:gd name="connsiteX27" fmla="*/ 10905603 w 12192000"/>
              <a:gd name="connsiteY27" fmla="*/ 6674034 h 6858000"/>
              <a:gd name="connsiteX28" fmla="*/ 10877492 w 12192000"/>
              <a:gd name="connsiteY28" fmla="*/ 6709456 h 6858000"/>
              <a:gd name="connsiteX29" fmla="*/ 10859922 w 12192000"/>
              <a:gd name="connsiteY29" fmla="*/ 6691746 h 6858000"/>
              <a:gd name="connsiteX30" fmla="*/ 10902089 w 12192000"/>
              <a:gd name="connsiteY30" fmla="*/ 6670493 h 6858000"/>
              <a:gd name="connsiteX31" fmla="*/ 11954881 w 12192000"/>
              <a:gd name="connsiteY31" fmla="*/ 6663422 h 6858000"/>
              <a:gd name="connsiteX32" fmla="*/ 11967558 w 12192000"/>
              <a:gd name="connsiteY32" fmla="*/ 6666766 h 6858000"/>
              <a:gd name="connsiteX33" fmla="*/ 11977220 w 12192000"/>
              <a:gd name="connsiteY33" fmla="*/ 6676325 h 6858000"/>
              <a:gd name="connsiteX34" fmla="*/ 11980687 w 12192000"/>
              <a:gd name="connsiteY34" fmla="*/ 6689269 h 6858000"/>
              <a:gd name="connsiteX35" fmla="*/ 11977282 w 12192000"/>
              <a:gd name="connsiteY35" fmla="*/ 6702090 h 6858000"/>
              <a:gd name="connsiteX36" fmla="*/ 11967722 w 12192000"/>
              <a:gd name="connsiteY36" fmla="*/ 6711650 h 6858000"/>
              <a:gd name="connsiteX37" fmla="*/ 11954881 w 12192000"/>
              <a:gd name="connsiteY37" fmla="*/ 6715076 h 6858000"/>
              <a:gd name="connsiteX38" fmla="*/ 11942039 w 12192000"/>
              <a:gd name="connsiteY38" fmla="*/ 6711650 h 6858000"/>
              <a:gd name="connsiteX39" fmla="*/ 11932459 w 12192000"/>
              <a:gd name="connsiteY39" fmla="*/ 6702090 h 6858000"/>
              <a:gd name="connsiteX40" fmla="*/ 11929033 w 12192000"/>
              <a:gd name="connsiteY40" fmla="*/ 6689269 h 6858000"/>
              <a:gd name="connsiteX41" fmla="*/ 11932521 w 12192000"/>
              <a:gd name="connsiteY41" fmla="*/ 6676325 h 6858000"/>
              <a:gd name="connsiteX42" fmla="*/ 11942183 w 12192000"/>
              <a:gd name="connsiteY42" fmla="*/ 6666766 h 6858000"/>
              <a:gd name="connsiteX43" fmla="*/ 11954881 w 12192000"/>
              <a:gd name="connsiteY43" fmla="*/ 6663422 h 6858000"/>
              <a:gd name="connsiteX44" fmla="*/ 11954881 w 12192000"/>
              <a:gd name="connsiteY44" fmla="*/ 6658294 h 6858000"/>
              <a:gd name="connsiteX45" fmla="*/ 11939660 w 12192000"/>
              <a:gd name="connsiteY45" fmla="*/ 6662294 h 6858000"/>
              <a:gd name="connsiteX46" fmla="*/ 11928069 w 12192000"/>
              <a:gd name="connsiteY46" fmla="*/ 6673741 h 6858000"/>
              <a:gd name="connsiteX47" fmla="*/ 11923904 w 12192000"/>
              <a:gd name="connsiteY47" fmla="*/ 6689269 h 6858000"/>
              <a:gd name="connsiteX48" fmla="*/ 11928007 w 12192000"/>
              <a:gd name="connsiteY48" fmla="*/ 6704655 h 6858000"/>
              <a:gd name="connsiteX49" fmla="*/ 11939474 w 12192000"/>
              <a:gd name="connsiteY49" fmla="*/ 6716122 h 6858000"/>
              <a:gd name="connsiteX50" fmla="*/ 11954881 w 12192000"/>
              <a:gd name="connsiteY50" fmla="*/ 6720204 h 6858000"/>
              <a:gd name="connsiteX51" fmla="*/ 11970287 w 12192000"/>
              <a:gd name="connsiteY51" fmla="*/ 6716122 h 6858000"/>
              <a:gd name="connsiteX52" fmla="*/ 11981733 w 12192000"/>
              <a:gd name="connsiteY52" fmla="*/ 6704655 h 6858000"/>
              <a:gd name="connsiteX53" fmla="*/ 11985815 w 12192000"/>
              <a:gd name="connsiteY53" fmla="*/ 6689269 h 6858000"/>
              <a:gd name="connsiteX54" fmla="*/ 11981671 w 12192000"/>
              <a:gd name="connsiteY54" fmla="*/ 6673741 h 6858000"/>
              <a:gd name="connsiteX55" fmla="*/ 11970101 w 12192000"/>
              <a:gd name="connsiteY55" fmla="*/ 6662294 h 6858000"/>
              <a:gd name="connsiteX56" fmla="*/ 11954881 w 12192000"/>
              <a:gd name="connsiteY56" fmla="*/ 6658294 h 6858000"/>
              <a:gd name="connsiteX57" fmla="*/ 11091685 w 12192000"/>
              <a:gd name="connsiteY57" fmla="*/ 6628842 h 6858000"/>
              <a:gd name="connsiteX58" fmla="*/ 11123259 w 12192000"/>
              <a:gd name="connsiteY58" fmla="*/ 6669149 h 6858000"/>
              <a:gd name="connsiteX59" fmla="*/ 11091685 w 12192000"/>
              <a:gd name="connsiteY59" fmla="*/ 6709455 h 6858000"/>
              <a:gd name="connsiteX60" fmla="*/ 11060111 w 12192000"/>
              <a:gd name="connsiteY60" fmla="*/ 6669149 h 6858000"/>
              <a:gd name="connsiteX61" fmla="*/ 11091685 w 12192000"/>
              <a:gd name="connsiteY61" fmla="*/ 6628842 h 6858000"/>
              <a:gd name="connsiteX62" fmla="*/ 10781998 w 12192000"/>
              <a:gd name="connsiteY62" fmla="*/ 6628842 h 6858000"/>
              <a:gd name="connsiteX63" fmla="*/ 10810212 w 12192000"/>
              <a:gd name="connsiteY63" fmla="*/ 6669149 h 6858000"/>
              <a:gd name="connsiteX64" fmla="*/ 10781998 w 12192000"/>
              <a:gd name="connsiteY64" fmla="*/ 6709455 h 6858000"/>
              <a:gd name="connsiteX65" fmla="*/ 10753783 w 12192000"/>
              <a:gd name="connsiteY65" fmla="*/ 6669149 h 6858000"/>
              <a:gd name="connsiteX66" fmla="*/ 10781998 w 12192000"/>
              <a:gd name="connsiteY66" fmla="*/ 6628842 h 6858000"/>
              <a:gd name="connsiteX67" fmla="*/ 10469622 w 12192000"/>
              <a:gd name="connsiteY67" fmla="*/ 6628842 h 6858000"/>
              <a:gd name="connsiteX68" fmla="*/ 10501196 w 12192000"/>
              <a:gd name="connsiteY68" fmla="*/ 6669149 h 6858000"/>
              <a:gd name="connsiteX69" fmla="*/ 10469622 w 12192000"/>
              <a:gd name="connsiteY69" fmla="*/ 6709455 h 6858000"/>
              <a:gd name="connsiteX70" fmla="*/ 10438048 w 12192000"/>
              <a:gd name="connsiteY70" fmla="*/ 6669149 h 6858000"/>
              <a:gd name="connsiteX71" fmla="*/ 10469622 w 12192000"/>
              <a:gd name="connsiteY71" fmla="*/ 6628842 h 6858000"/>
              <a:gd name="connsiteX72" fmla="*/ 11014562 w 12192000"/>
              <a:gd name="connsiteY72" fmla="*/ 6623595 h 6858000"/>
              <a:gd name="connsiteX73" fmla="*/ 11014562 w 12192000"/>
              <a:gd name="connsiteY73" fmla="*/ 6719555 h 6858000"/>
              <a:gd name="connsiteX74" fmla="*/ 11026851 w 12192000"/>
              <a:gd name="connsiteY74" fmla="*/ 6719555 h 6858000"/>
              <a:gd name="connsiteX75" fmla="*/ 11026851 w 12192000"/>
              <a:gd name="connsiteY75" fmla="*/ 6623595 h 6858000"/>
              <a:gd name="connsiteX76" fmla="*/ 11158189 w 12192000"/>
              <a:gd name="connsiteY76" fmla="*/ 6622125 h 6858000"/>
              <a:gd name="connsiteX77" fmla="*/ 11158189 w 12192000"/>
              <a:gd name="connsiteY77" fmla="*/ 6646508 h 6858000"/>
              <a:gd name="connsiteX78" fmla="*/ 11158189 w 12192000"/>
              <a:gd name="connsiteY78" fmla="*/ 6716173 h 6858000"/>
              <a:gd name="connsiteX79" fmla="*/ 11172009 w 12192000"/>
              <a:gd name="connsiteY79" fmla="*/ 6716173 h 6858000"/>
              <a:gd name="connsiteX80" fmla="*/ 11172009 w 12192000"/>
              <a:gd name="connsiteY80" fmla="*/ 6663924 h 6858000"/>
              <a:gd name="connsiteX81" fmla="*/ 11199648 w 12192000"/>
              <a:gd name="connsiteY81" fmla="*/ 6629091 h 6858000"/>
              <a:gd name="connsiteX82" fmla="*/ 11220377 w 12192000"/>
              <a:gd name="connsiteY82" fmla="*/ 6660441 h 6858000"/>
              <a:gd name="connsiteX83" fmla="*/ 11220377 w 12192000"/>
              <a:gd name="connsiteY83" fmla="*/ 6716173 h 6858000"/>
              <a:gd name="connsiteX84" fmla="*/ 11230741 w 12192000"/>
              <a:gd name="connsiteY84" fmla="*/ 6716173 h 6858000"/>
              <a:gd name="connsiteX85" fmla="*/ 11230741 w 12192000"/>
              <a:gd name="connsiteY85" fmla="*/ 6656957 h 6858000"/>
              <a:gd name="connsiteX86" fmla="*/ 11199648 w 12192000"/>
              <a:gd name="connsiteY86" fmla="*/ 6622125 h 6858000"/>
              <a:gd name="connsiteX87" fmla="*/ 11168554 w 12192000"/>
              <a:gd name="connsiteY87" fmla="*/ 6639541 h 6858000"/>
              <a:gd name="connsiteX88" fmla="*/ 11168554 w 12192000"/>
              <a:gd name="connsiteY88" fmla="*/ 6622125 h 6858000"/>
              <a:gd name="connsiteX89" fmla="*/ 11158189 w 12192000"/>
              <a:gd name="connsiteY89" fmla="*/ 6622125 h 6858000"/>
              <a:gd name="connsiteX90" fmla="*/ 11088997 w 12192000"/>
              <a:gd name="connsiteY90" fmla="*/ 6622125 h 6858000"/>
              <a:gd name="connsiteX91" fmla="*/ 11045332 w 12192000"/>
              <a:gd name="connsiteY91" fmla="*/ 6671165 h 6858000"/>
              <a:gd name="connsiteX92" fmla="*/ 11088997 w 12192000"/>
              <a:gd name="connsiteY92" fmla="*/ 6720204 h 6858000"/>
              <a:gd name="connsiteX93" fmla="*/ 11132662 w 12192000"/>
              <a:gd name="connsiteY93" fmla="*/ 6671165 h 6858000"/>
              <a:gd name="connsiteX94" fmla="*/ 11088997 w 12192000"/>
              <a:gd name="connsiteY94" fmla="*/ 6622125 h 6858000"/>
              <a:gd name="connsiteX95" fmla="*/ 10883851 w 12192000"/>
              <a:gd name="connsiteY95" fmla="*/ 6622125 h 6858000"/>
              <a:gd name="connsiteX96" fmla="*/ 10855700 w 12192000"/>
              <a:gd name="connsiteY96" fmla="*/ 6625628 h 6858000"/>
              <a:gd name="connsiteX97" fmla="*/ 10855700 w 12192000"/>
              <a:gd name="connsiteY97" fmla="*/ 6639639 h 6858000"/>
              <a:gd name="connsiteX98" fmla="*/ 10883851 w 12192000"/>
              <a:gd name="connsiteY98" fmla="*/ 6629131 h 6858000"/>
              <a:gd name="connsiteX99" fmla="*/ 10904964 w 12192000"/>
              <a:gd name="connsiteY99" fmla="*/ 6653651 h 6858000"/>
              <a:gd name="connsiteX100" fmla="*/ 10904964 w 12192000"/>
              <a:gd name="connsiteY100" fmla="*/ 6660656 h 6858000"/>
              <a:gd name="connsiteX101" fmla="*/ 10845144 w 12192000"/>
              <a:gd name="connsiteY101" fmla="*/ 6692181 h 6858000"/>
              <a:gd name="connsiteX102" fmla="*/ 10876813 w 12192000"/>
              <a:gd name="connsiteY102" fmla="*/ 6720204 h 6858000"/>
              <a:gd name="connsiteX103" fmla="*/ 10904964 w 12192000"/>
              <a:gd name="connsiteY103" fmla="*/ 6702690 h 6858000"/>
              <a:gd name="connsiteX104" fmla="*/ 10908483 w 12192000"/>
              <a:gd name="connsiteY104" fmla="*/ 6702690 h 6858000"/>
              <a:gd name="connsiteX105" fmla="*/ 10908483 w 12192000"/>
              <a:gd name="connsiteY105" fmla="*/ 6716701 h 6858000"/>
              <a:gd name="connsiteX106" fmla="*/ 10919039 w 12192000"/>
              <a:gd name="connsiteY106" fmla="*/ 6716701 h 6858000"/>
              <a:gd name="connsiteX107" fmla="*/ 10919039 w 12192000"/>
              <a:gd name="connsiteY107" fmla="*/ 6699187 h 6858000"/>
              <a:gd name="connsiteX108" fmla="*/ 10919039 w 12192000"/>
              <a:gd name="connsiteY108" fmla="*/ 6657154 h 6858000"/>
              <a:gd name="connsiteX109" fmla="*/ 10883851 w 12192000"/>
              <a:gd name="connsiteY109" fmla="*/ 6622125 h 6858000"/>
              <a:gd name="connsiteX110" fmla="*/ 10642268 w 12192000"/>
              <a:gd name="connsiteY110" fmla="*/ 6622125 h 6858000"/>
              <a:gd name="connsiteX111" fmla="*/ 10642268 w 12192000"/>
              <a:gd name="connsiteY111" fmla="*/ 6646508 h 6858000"/>
              <a:gd name="connsiteX112" fmla="*/ 10642268 w 12192000"/>
              <a:gd name="connsiteY112" fmla="*/ 6716173 h 6858000"/>
              <a:gd name="connsiteX113" fmla="*/ 10656343 w 12192000"/>
              <a:gd name="connsiteY113" fmla="*/ 6716173 h 6858000"/>
              <a:gd name="connsiteX114" fmla="*/ 10656343 w 12192000"/>
              <a:gd name="connsiteY114" fmla="*/ 6663924 h 6858000"/>
              <a:gd name="connsiteX115" fmla="*/ 10684494 w 12192000"/>
              <a:gd name="connsiteY115" fmla="*/ 6629091 h 6858000"/>
              <a:gd name="connsiteX116" fmla="*/ 10705607 w 12192000"/>
              <a:gd name="connsiteY116" fmla="*/ 6660441 h 6858000"/>
              <a:gd name="connsiteX117" fmla="*/ 10705607 w 12192000"/>
              <a:gd name="connsiteY117" fmla="*/ 6716173 h 6858000"/>
              <a:gd name="connsiteX118" fmla="*/ 10716163 w 12192000"/>
              <a:gd name="connsiteY118" fmla="*/ 6716173 h 6858000"/>
              <a:gd name="connsiteX119" fmla="*/ 10716163 w 12192000"/>
              <a:gd name="connsiteY119" fmla="*/ 6656957 h 6858000"/>
              <a:gd name="connsiteX120" fmla="*/ 10684494 w 12192000"/>
              <a:gd name="connsiteY120" fmla="*/ 6622125 h 6858000"/>
              <a:gd name="connsiteX121" fmla="*/ 10652824 w 12192000"/>
              <a:gd name="connsiteY121" fmla="*/ 6639541 h 6858000"/>
              <a:gd name="connsiteX122" fmla="*/ 10652824 w 12192000"/>
              <a:gd name="connsiteY122" fmla="*/ 6622125 h 6858000"/>
              <a:gd name="connsiteX123" fmla="*/ 10642268 w 12192000"/>
              <a:gd name="connsiteY123" fmla="*/ 6622125 h 6858000"/>
              <a:gd name="connsiteX124" fmla="*/ 10540159 w 12192000"/>
              <a:gd name="connsiteY124" fmla="*/ 6622125 h 6858000"/>
              <a:gd name="connsiteX125" fmla="*/ 10540159 w 12192000"/>
              <a:gd name="connsiteY125" fmla="*/ 6685175 h 6858000"/>
              <a:gd name="connsiteX126" fmla="*/ 10571828 w 12192000"/>
              <a:gd name="connsiteY126" fmla="*/ 6720204 h 6858000"/>
              <a:gd name="connsiteX127" fmla="*/ 10603498 w 12192000"/>
              <a:gd name="connsiteY127" fmla="*/ 6702690 h 6858000"/>
              <a:gd name="connsiteX128" fmla="*/ 10603498 w 12192000"/>
              <a:gd name="connsiteY128" fmla="*/ 6716701 h 6858000"/>
              <a:gd name="connsiteX129" fmla="*/ 10614054 w 12192000"/>
              <a:gd name="connsiteY129" fmla="*/ 6716701 h 6858000"/>
              <a:gd name="connsiteX130" fmla="*/ 10614054 w 12192000"/>
              <a:gd name="connsiteY130" fmla="*/ 6695684 h 6858000"/>
              <a:gd name="connsiteX131" fmla="*/ 10614054 w 12192000"/>
              <a:gd name="connsiteY131" fmla="*/ 6622125 h 6858000"/>
              <a:gd name="connsiteX132" fmla="*/ 10599979 w 12192000"/>
              <a:gd name="connsiteY132" fmla="*/ 6622125 h 6858000"/>
              <a:gd name="connsiteX133" fmla="*/ 10599979 w 12192000"/>
              <a:gd name="connsiteY133" fmla="*/ 6674667 h 6858000"/>
              <a:gd name="connsiteX134" fmla="*/ 10571828 w 12192000"/>
              <a:gd name="connsiteY134" fmla="*/ 6709695 h 6858000"/>
              <a:gd name="connsiteX135" fmla="*/ 10550715 w 12192000"/>
              <a:gd name="connsiteY135" fmla="*/ 6681673 h 6858000"/>
              <a:gd name="connsiteX136" fmla="*/ 10550715 w 12192000"/>
              <a:gd name="connsiteY136" fmla="*/ 6622125 h 6858000"/>
              <a:gd name="connsiteX137" fmla="*/ 10540159 w 12192000"/>
              <a:gd name="connsiteY137" fmla="*/ 6622125 h 6858000"/>
              <a:gd name="connsiteX138" fmla="*/ 10471637 w 12192000"/>
              <a:gd name="connsiteY138" fmla="*/ 6622125 h 6858000"/>
              <a:gd name="connsiteX139" fmla="*/ 10427300 w 12192000"/>
              <a:gd name="connsiteY139" fmla="*/ 6671165 h 6858000"/>
              <a:gd name="connsiteX140" fmla="*/ 10471637 w 12192000"/>
              <a:gd name="connsiteY140" fmla="*/ 6720204 h 6858000"/>
              <a:gd name="connsiteX141" fmla="*/ 10515975 w 12192000"/>
              <a:gd name="connsiteY141" fmla="*/ 6671165 h 6858000"/>
              <a:gd name="connsiteX142" fmla="*/ 10471637 w 12192000"/>
              <a:gd name="connsiteY142" fmla="*/ 6622125 h 6858000"/>
              <a:gd name="connsiteX143" fmla="*/ 11655303 w 12192000"/>
              <a:gd name="connsiteY143" fmla="*/ 6607346 h 6858000"/>
              <a:gd name="connsiteX144" fmla="*/ 11659333 w 12192000"/>
              <a:gd name="connsiteY144" fmla="*/ 6618095 h 6858000"/>
              <a:gd name="connsiteX145" fmla="*/ 11663364 w 12192000"/>
              <a:gd name="connsiteY145" fmla="*/ 6624813 h 6858000"/>
              <a:gd name="connsiteX146" fmla="*/ 11648585 w 12192000"/>
              <a:gd name="connsiteY146" fmla="*/ 6624813 h 6858000"/>
              <a:gd name="connsiteX147" fmla="*/ 11652616 w 12192000"/>
              <a:gd name="connsiteY147" fmla="*/ 6618095 h 6858000"/>
              <a:gd name="connsiteX148" fmla="*/ 11659446 w 12192000"/>
              <a:gd name="connsiteY148" fmla="*/ 6596598 h 6858000"/>
              <a:gd name="connsiteX149" fmla="*/ 11649032 w 12192000"/>
              <a:gd name="connsiteY149" fmla="*/ 6600112 h 6858000"/>
              <a:gd name="connsiteX150" fmla="*/ 11645562 w 12192000"/>
              <a:gd name="connsiteY150" fmla="*/ 6617682 h 6858000"/>
              <a:gd name="connsiteX151" fmla="*/ 11635149 w 12192000"/>
              <a:gd name="connsiteY151" fmla="*/ 6638764 h 6858000"/>
              <a:gd name="connsiteX152" fmla="*/ 11645562 w 12192000"/>
              <a:gd name="connsiteY152" fmla="*/ 6642278 h 6858000"/>
              <a:gd name="connsiteX153" fmla="*/ 11645562 w 12192000"/>
              <a:gd name="connsiteY153" fmla="*/ 6631737 h 6858000"/>
              <a:gd name="connsiteX154" fmla="*/ 11666387 w 12192000"/>
              <a:gd name="connsiteY154" fmla="*/ 6631737 h 6858000"/>
              <a:gd name="connsiteX155" fmla="*/ 11666387 w 12192000"/>
              <a:gd name="connsiteY155" fmla="*/ 6638764 h 6858000"/>
              <a:gd name="connsiteX156" fmla="*/ 11676800 w 12192000"/>
              <a:gd name="connsiteY156" fmla="*/ 6638764 h 6858000"/>
              <a:gd name="connsiteX157" fmla="*/ 11666387 w 12192000"/>
              <a:gd name="connsiteY157" fmla="*/ 6617682 h 6858000"/>
              <a:gd name="connsiteX158" fmla="*/ 11659446 w 12192000"/>
              <a:gd name="connsiteY158" fmla="*/ 6600112 h 6858000"/>
              <a:gd name="connsiteX159" fmla="*/ 11659446 w 12192000"/>
              <a:gd name="connsiteY159" fmla="*/ 6596598 h 6858000"/>
              <a:gd name="connsiteX160" fmla="*/ 10964451 w 12192000"/>
              <a:gd name="connsiteY160" fmla="*/ 6596597 h 6858000"/>
              <a:gd name="connsiteX161" fmla="*/ 10953971 w 12192000"/>
              <a:gd name="connsiteY161" fmla="*/ 6600129 h 6858000"/>
              <a:gd name="connsiteX162" fmla="*/ 10953971 w 12192000"/>
              <a:gd name="connsiteY162" fmla="*/ 6621318 h 6858000"/>
              <a:gd name="connsiteX163" fmla="*/ 10936505 w 12192000"/>
              <a:gd name="connsiteY163" fmla="*/ 6621318 h 6858000"/>
              <a:gd name="connsiteX164" fmla="*/ 10936505 w 12192000"/>
              <a:gd name="connsiteY164" fmla="*/ 6631913 h 6858000"/>
              <a:gd name="connsiteX165" fmla="*/ 10953971 w 12192000"/>
              <a:gd name="connsiteY165" fmla="*/ 6631913 h 6858000"/>
              <a:gd name="connsiteX166" fmla="*/ 10953971 w 12192000"/>
              <a:gd name="connsiteY166" fmla="*/ 6688419 h 6858000"/>
              <a:gd name="connsiteX167" fmla="*/ 10974931 w 12192000"/>
              <a:gd name="connsiteY167" fmla="*/ 6720203 h 6858000"/>
              <a:gd name="connsiteX168" fmla="*/ 10988904 w 12192000"/>
              <a:gd name="connsiteY168" fmla="*/ 6716672 h 6858000"/>
              <a:gd name="connsiteX169" fmla="*/ 10988904 w 12192000"/>
              <a:gd name="connsiteY169" fmla="*/ 6706077 h 6858000"/>
              <a:gd name="connsiteX170" fmla="*/ 10978424 w 12192000"/>
              <a:gd name="connsiteY170" fmla="*/ 6709608 h 6858000"/>
              <a:gd name="connsiteX171" fmla="*/ 10964451 w 12192000"/>
              <a:gd name="connsiteY171" fmla="*/ 6695482 h 6858000"/>
              <a:gd name="connsiteX172" fmla="*/ 10964451 w 12192000"/>
              <a:gd name="connsiteY172" fmla="*/ 6631913 h 6858000"/>
              <a:gd name="connsiteX173" fmla="*/ 10985410 w 12192000"/>
              <a:gd name="connsiteY173" fmla="*/ 6631913 h 6858000"/>
              <a:gd name="connsiteX174" fmla="*/ 10985410 w 12192000"/>
              <a:gd name="connsiteY174" fmla="*/ 6621318 h 6858000"/>
              <a:gd name="connsiteX175" fmla="*/ 10964451 w 12192000"/>
              <a:gd name="connsiteY175" fmla="*/ 6621318 h 6858000"/>
              <a:gd name="connsiteX176" fmla="*/ 10964451 w 12192000"/>
              <a:gd name="connsiteY176" fmla="*/ 6596597 h 6858000"/>
              <a:gd name="connsiteX177" fmla="*/ 11599881 w 12192000"/>
              <a:gd name="connsiteY177" fmla="*/ 6593911 h 6858000"/>
              <a:gd name="connsiteX178" fmla="*/ 11589469 w 12192000"/>
              <a:gd name="connsiteY178" fmla="*/ 6636077 h 6858000"/>
              <a:gd name="connsiteX179" fmla="*/ 11599881 w 12192000"/>
              <a:gd name="connsiteY179" fmla="*/ 6636077 h 6858000"/>
              <a:gd name="connsiteX180" fmla="*/ 11603352 w 12192000"/>
              <a:gd name="connsiteY180" fmla="*/ 6611481 h 6858000"/>
              <a:gd name="connsiteX181" fmla="*/ 11617236 w 12192000"/>
              <a:gd name="connsiteY181" fmla="*/ 6639591 h 6858000"/>
              <a:gd name="connsiteX182" fmla="*/ 11624178 w 12192000"/>
              <a:gd name="connsiteY182" fmla="*/ 6639591 h 6858000"/>
              <a:gd name="connsiteX183" fmla="*/ 11631119 w 12192000"/>
              <a:gd name="connsiteY183" fmla="*/ 6597425 h 6858000"/>
              <a:gd name="connsiteX184" fmla="*/ 11624178 w 12192000"/>
              <a:gd name="connsiteY184" fmla="*/ 6597425 h 6858000"/>
              <a:gd name="connsiteX185" fmla="*/ 11620707 w 12192000"/>
              <a:gd name="connsiteY185" fmla="*/ 6625536 h 6858000"/>
              <a:gd name="connsiteX186" fmla="*/ 11606824 w 12192000"/>
              <a:gd name="connsiteY186" fmla="*/ 6593911 h 6858000"/>
              <a:gd name="connsiteX187" fmla="*/ 11599881 w 12192000"/>
              <a:gd name="connsiteY187" fmla="*/ 6593911 h 6858000"/>
              <a:gd name="connsiteX188" fmla="*/ 11709044 w 12192000"/>
              <a:gd name="connsiteY188" fmla="*/ 6589881 h 6858000"/>
              <a:gd name="connsiteX189" fmla="*/ 11674112 w 12192000"/>
              <a:gd name="connsiteY189" fmla="*/ 6596982 h 6858000"/>
              <a:gd name="connsiteX190" fmla="*/ 11674112 w 12192000"/>
              <a:gd name="connsiteY190" fmla="*/ 6604084 h 6858000"/>
              <a:gd name="connsiteX191" fmla="*/ 11688084 w 12192000"/>
              <a:gd name="connsiteY191" fmla="*/ 6604084 h 6858000"/>
              <a:gd name="connsiteX192" fmla="*/ 11695071 w 12192000"/>
              <a:gd name="connsiteY192" fmla="*/ 6639592 h 6858000"/>
              <a:gd name="connsiteX193" fmla="*/ 11702057 w 12192000"/>
              <a:gd name="connsiteY193" fmla="*/ 6636041 h 6858000"/>
              <a:gd name="connsiteX194" fmla="*/ 11695071 w 12192000"/>
              <a:gd name="connsiteY194" fmla="*/ 6600533 h 6858000"/>
              <a:gd name="connsiteX195" fmla="*/ 11709044 w 12192000"/>
              <a:gd name="connsiteY195" fmla="*/ 6596982 h 6858000"/>
              <a:gd name="connsiteX196" fmla="*/ 11564748 w 12192000"/>
              <a:gd name="connsiteY196" fmla="*/ 6589881 h 6858000"/>
              <a:gd name="connsiteX197" fmla="*/ 11575228 w 12192000"/>
              <a:gd name="connsiteY197" fmla="*/ 6593240 h 6858000"/>
              <a:gd name="connsiteX198" fmla="*/ 11578720 w 12192000"/>
              <a:gd name="connsiteY198" fmla="*/ 6596599 h 6858000"/>
              <a:gd name="connsiteX199" fmla="*/ 11578720 w 12192000"/>
              <a:gd name="connsiteY199" fmla="*/ 6599957 h 6858000"/>
              <a:gd name="connsiteX200" fmla="*/ 11571734 w 12192000"/>
              <a:gd name="connsiteY200" fmla="*/ 6603316 h 6858000"/>
              <a:gd name="connsiteX201" fmla="*/ 11561254 w 12192000"/>
              <a:gd name="connsiteY201" fmla="*/ 6599957 h 6858000"/>
              <a:gd name="connsiteX202" fmla="*/ 11564748 w 12192000"/>
              <a:gd name="connsiteY202" fmla="*/ 6596599 h 6858000"/>
              <a:gd name="connsiteX203" fmla="*/ 11564748 w 12192000"/>
              <a:gd name="connsiteY203" fmla="*/ 6589881 h 6858000"/>
              <a:gd name="connsiteX204" fmla="*/ 11014562 w 12192000"/>
              <a:gd name="connsiteY204" fmla="*/ 6587995 h 6858000"/>
              <a:gd name="connsiteX205" fmla="*/ 11014562 w 12192000"/>
              <a:gd name="connsiteY205" fmla="*/ 6601689 h 6858000"/>
              <a:gd name="connsiteX206" fmla="*/ 11026851 w 12192000"/>
              <a:gd name="connsiteY206" fmla="*/ 6601689 h 6858000"/>
              <a:gd name="connsiteX207" fmla="*/ 11026851 w 12192000"/>
              <a:gd name="connsiteY207" fmla="*/ 6587995 h 6858000"/>
              <a:gd name="connsiteX208" fmla="*/ 11715762 w 12192000"/>
              <a:gd name="connsiteY208" fmla="*/ 6585849 h 6858000"/>
              <a:gd name="connsiteX209" fmla="*/ 11729582 w 12192000"/>
              <a:gd name="connsiteY209" fmla="*/ 6628843 h 6858000"/>
              <a:gd name="connsiteX210" fmla="*/ 11739946 w 12192000"/>
              <a:gd name="connsiteY210" fmla="*/ 6625260 h 6858000"/>
              <a:gd name="connsiteX211" fmla="*/ 11726127 w 12192000"/>
              <a:gd name="connsiteY211" fmla="*/ 6585849 h 6858000"/>
              <a:gd name="connsiteX212" fmla="*/ 11715762 w 12192000"/>
              <a:gd name="connsiteY212" fmla="*/ 6585849 h 6858000"/>
              <a:gd name="connsiteX213" fmla="*/ 10346688 w 12192000"/>
              <a:gd name="connsiteY213" fmla="*/ 6585849 h 6858000"/>
              <a:gd name="connsiteX214" fmla="*/ 10346688 w 12192000"/>
              <a:gd name="connsiteY214" fmla="*/ 6716173 h 6858000"/>
              <a:gd name="connsiteX215" fmla="*/ 10361467 w 12192000"/>
              <a:gd name="connsiteY215" fmla="*/ 6716173 h 6858000"/>
              <a:gd name="connsiteX216" fmla="*/ 10361467 w 12192000"/>
              <a:gd name="connsiteY216" fmla="*/ 6657057 h 6858000"/>
              <a:gd name="connsiteX217" fmla="*/ 10407148 w 12192000"/>
              <a:gd name="connsiteY217" fmla="*/ 6657057 h 6858000"/>
              <a:gd name="connsiteX218" fmla="*/ 10407148 w 12192000"/>
              <a:gd name="connsiteY218" fmla="*/ 6646309 h 6858000"/>
              <a:gd name="connsiteX219" fmla="*/ 10361467 w 12192000"/>
              <a:gd name="connsiteY219" fmla="*/ 6646309 h 6858000"/>
              <a:gd name="connsiteX220" fmla="*/ 10361467 w 12192000"/>
              <a:gd name="connsiteY220" fmla="*/ 6596597 h 6858000"/>
              <a:gd name="connsiteX221" fmla="*/ 10409835 w 12192000"/>
              <a:gd name="connsiteY221" fmla="*/ 6596597 h 6858000"/>
              <a:gd name="connsiteX222" fmla="*/ 10409835 w 12192000"/>
              <a:gd name="connsiteY222" fmla="*/ 6585849 h 6858000"/>
              <a:gd name="connsiteX223" fmla="*/ 11561143 w 12192000"/>
              <a:gd name="connsiteY223" fmla="*/ 6579132 h 6858000"/>
              <a:gd name="connsiteX224" fmla="*/ 11554200 w 12192000"/>
              <a:gd name="connsiteY224" fmla="*/ 6596599 h 6858000"/>
              <a:gd name="connsiteX225" fmla="*/ 11554200 w 12192000"/>
              <a:gd name="connsiteY225" fmla="*/ 6600091 h 6858000"/>
              <a:gd name="connsiteX226" fmla="*/ 11543788 w 12192000"/>
              <a:gd name="connsiteY226" fmla="*/ 6617558 h 6858000"/>
              <a:gd name="connsiteX227" fmla="*/ 11554200 w 12192000"/>
              <a:gd name="connsiteY227" fmla="*/ 6621051 h 6858000"/>
              <a:gd name="connsiteX228" fmla="*/ 11557671 w 12192000"/>
              <a:gd name="connsiteY228" fmla="*/ 6607078 h 6858000"/>
              <a:gd name="connsiteX229" fmla="*/ 11568084 w 12192000"/>
              <a:gd name="connsiteY229" fmla="*/ 6610572 h 6858000"/>
              <a:gd name="connsiteX230" fmla="*/ 11568084 w 12192000"/>
              <a:gd name="connsiteY230" fmla="*/ 6628037 h 6858000"/>
              <a:gd name="connsiteX231" fmla="*/ 11578497 w 12192000"/>
              <a:gd name="connsiteY231" fmla="*/ 6631531 h 6858000"/>
              <a:gd name="connsiteX232" fmla="*/ 11575026 w 12192000"/>
              <a:gd name="connsiteY232" fmla="*/ 6610572 h 6858000"/>
              <a:gd name="connsiteX233" fmla="*/ 11585438 w 12192000"/>
              <a:gd name="connsiteY233" fmla="*/ 6600091 h 6858000"/>
              <a:gd name="connsiteX234" fmla="*/ 11585438 w 12192000"/>
              <a:gd name="connsiteY234" fmla="*/ 6596599 h 6858000"/>
              <a:gd name="connsiteX235" fmla="*/ 11578497 w 12192000"/>
              <a:gd name="connsiteY235" fmla="*/ 6586119 h 6858000"/>
              <a:gd name="connsiteX236" fmla="*/ 11561143 w 12192000"/>
              <a:gd name="connsiteY236" fmla="*/ 6579132 h 6858000"/>
              <a:gd name="connsiteX237" fmla="*/ 11766241 w 12192000"/>
              <a:gd name="connsiteY237" fmla="*/ 6576425 h 6858000"/>
              <a:gd name="connsiteX238" fmla="*/ 11774878 w 12192000"/>
              <a:gd name="connsiteY238" fmla="*/ 6582156 h 6858000"/>
              <a:gd name="connsiteX239" fmla="*/ 11774878 w 12192000"/>
              <a:gd name="connsiteY239" fmla="*/ 6589209 h 6858000"/>
              <a:gd name="connsiteX240" fmla="*/ 11771423 w 12192000"/>
              <a:gd name="connsiteY240" fmla="*/ 6599790 h 6858000"/>
              <a:gd name="connsiteX241" fmla="*/ 11767968 w 12192000"/>
              <a:gd name="connsiteY241" fmla="*/ 6603317 h 6858000"/>
              <a:gd name="connsiteX242" fmla="*/ 11754149 w 12192000"/>
              <a:gd name="connsiteY242" fmla="*/ 6599790 h 6858000"/>
              <a:gd name="connsiteX243" fmla="*/ 11750694 w 12192000"/>
              <a:gd name="connsiteY243" fmla="*/ 6596264 h 6858000"/>
              <a:gd name="connsiteX244" fmla="*/ 11750694 w 12192000"/>
              <a:gd name="connsiteY244" fmla="*/ 6589209 h 6858000"/>
              <a:gd name="connsiteX245" fmla="*/ 11757604 w 12192000"/>
              <a:gd name="connsiteY245" fmla="*/ 6578629 h 6858000"/>
              <a:gd name="connsiteX246" fmla="*/ 11766241 w 12192000"/>
              <a:gd name="connsiteY246" fmla="*/ 6576425 h 6858000"/>
              <a:gd name="connsiteX247" fmla="*/ 10810738 w 12192000"/>
              <a:gd name="connsiteY247" fmla="*/ 6575100 h 6858000"/>
              <a:gd name="connsiteX248" fmla="*/ 10810738 w 12192000"/>
              <a:gd name="connsiteY248" fmla="*/ 6638804 h 6858000"/>
              <a:gd name="connsiteX249" fmla="*/ 10782231 w 12192000"/>
              <a:gd name="connsiteY249" fmla="*/ 6621108 h 6858000"/>
              <a:gd name="connsiteX250" fmla="*/ 10743034 w 12192000"/>
              <a:gd name="connsiteY250" fmla="*/ 6670656 h 6858000"/>
              <a:gd name="connsiteX251" fmla="*/ 10782231 w 12192000"/>
              <a:gd name="connsiteY251" fmla="*/ 6720203 h 6858000"/>
              <a:gd name="connsiteX252" fmla="*/ 10810738 w 12192000"/>
              <a:gd name="connsiteY252" fmla="*/ 6702507 h 6858000"/>
              <a:gd name="connsiteX253" fmla="*/ 10810738 w 12192000"/>
              <a:gd name="connsiteY253" fmla="*/ 6716664 h 6858000"/>
              <a:gd name="connsiteX254" fmla="*/ 10824991 w 12192000"/>
              <a:gd name="connsiteY254" fmla="*/ 6716664 h 6858000"/>
              <a:gd name="connsiteX255" fmla="*/ 10824991 w 12192000"/>
              <a:gd name="connsiteY255" fmla="*/ 6575100 h 6858000"/>
              <a:gd name="connsiteX256" fmla="*/ 10810738 w 12192000"/>
              <a:gd name="connsiteY256" fmla="*/ 6575100 h 6858000"/>
              <a:gd name="connsiteX257" fmla="*/ 11768161 w 12192000"/>
              <a:gd name="connsiteY257" fmla="*/ 6569584 h 6858000"/>
              <a:gd name="connsiteX258" fmla="*/ 11750694 w 12192000"/>
              <a:gd name="connsiteY258" fmla="*/ 6572607 h 6858000"/>
              <a:gd name="connsiteX259" fmla="*/ 11739946 w 12192000"/>
              <a:gd name="connsiteY259" fmla="*/ 6589881 h 6858000"/>
              <a:gd name="connsiteX260" fmla="*/ 11743528 w 12192000"/>
              <a:gd name="connsiteY260" fmla="*/ 6600246 h 6858000"/>
              <a:gd name="connsiteX261" fmla="*/ 11772191 w 12192000"/>
              <a:gd name="connsiteY261" fmla="*/ 6607156 h 6858000"/>
              <a:gd name="connsiteX262" fmla="*/ 11782939 w 12192000"/>
              <a:gd name="connsiteY262" fmla="*/ 6600246 h 6858000"/>
              <a:gd name="connsiteX263" fmla="*/ 11782939 w 12192000"/>
              <a:gd name="connsiteY263" fmla="*/ 6589881 h 6858000"/>
              <a:gd name="connsiteX264" fmla="*/ 11782939 w 12192000"/>
              <a:gd name="connsiteY264" fmla="*/ 6579517 h 6858000"/>
              <a:gd name="connsiteX265" fmla="*/ 11768161 w 12192000"/>
              <a:gd name="connsiteY265" fmla="*/ 6569584 h 6858000"/>
              <a:gd name="connsiteX266" fmla="*/ 11525909 w 12192000"/>
              <a:gd name="connsiteY266" fmla="*/ 6561666 h 6858000"/>
              <a:gd name="connsiteX267" fmla="*/ 11504825 w 12192000"/>
              <a:gd name="connsiteY267" fmla="*/ 6596598 h 6858000"/>
              <a:gd name="connsiteX268" fmla="*/ 11529423 w 12192000"/>
              <a:gd name="connsiteY268" fmla="*/ 6614064 h 6858000"/>
              <a:gd name="connsiteX269" fmla="*/ 11532937 w 12192000"/>
              <a:gd name="connsiteY269" fmla="*/ 6607078 h 6858000"/>
              <a:gd name="connsiteX270" fmla="*/ 11515367 w 12192000"/>
              <a:gd name="connsiteY270" fmla="*/ 6596598 h 6858000"/>
              <a:gd name="connsiteX271" fmla="*/ 11522395 w 12192000"/>
              <a:gd name="connsiteY271" fmla="*/ 6586119 h 6858000"/>
              <a:gd name="connsiteX272" fmla="*/ 11532937 w 12192000"/>
              <a:gd name="connsiteY272" fmla="*/ 6593105 h 6858000"/>
              <a:gd name="connsiteX273" fmla="*/ 11536450 w 12192000"/>
              <a:gd name="connsiteY273" fmla="*/ 6586119 h 6858000"/>
              <a:gd name="connsiteX274" fmla="*/ 11525909 w 12192000"/>
              <a:gd name="connsiteY274" fmla="*/ 6579132 h 6858000"/>
              <a:gd name="connsiteX275" fmla="*/ 11529423 w 12192000"/>
              <a:gd name="connsiteY275" fmla="*/ 6572146 h 6858000"/>
              <a:gd name="connsiteX276" fmla="*/ 11546992 w 12192000"/>
              <a:gd name="connsiteY276" fmla="*/ 6582625 h 6858000"/>
              <a:gd name="connsiteX277" fmla="*/ 11550506 w 12192000"/>
              <a:gd name="connsiteY277" fmla="*/ 6575638 h 6858000"/>
              <a:gd name="connsiteX278" fmla="*/ 11525909 w 12192000"/>
              <a:gd name="connsiteY278" fmla="*/ 6561666 h 6858000"/>
              <a:gd name="connsiteX279" fmla="*/ 11803361 w 12192000"/>
              <a:gd name="connsiteY279" fmla="*/ 6533452 h 6858000"/>
              <a:gd name="connsiteX280" fmla="*/ 11796375 w 12192000"/>
              <a:gd name="connsiteY280" fmla="*/ 6540505 h 6858000"/>
              <a:gd name="connsiteX281" fmla="*/ 11813840 w 12192000"/>
              <a:gd name="connsiteY281" fmla="*/ 6558139 h 6858000"/>
              <a:gd name="connsiteX282" fmla="*/ 11785895 w 12192000"/>
              <a:gd name="connsiteY282" fmla="*/ 6551086 h 6858000"/>
              <a:gd name="connsiteX283" fmla="*/ 11778908 w 12192000"/>
              <a:gd name="connsiteY283" fmla="*/ 6554612 h 6858000"/>
              <a:gd name="connsiteX284" fmla="*/ 11803361 w 12192000"/>
              <a:gd name="connsiteY284" fmla="*/ 6589881 h 6858000"/>
              <a:gd name="connsiteX285" fmla="*/ 11810348 w 12192000"/>
              <a:gd name="connsiteY285" fmla="*/ 6582827 h 6858000"/>
              <a:gd name="connsiteX286" fmla="*/ 11796375 w 12192000"/>
              <a:gd name="connsiteY286" fmla="*/ 6561666 h 6858000"/>
              <a:gd name="connsiteX287" fmla="*/ 11824320 w 12192000"/>
              <a:gd name="connsiteY287" fmla="*/ 6572246 h 6858000"/>
              <a:gd name="connsiteX288" fmla="*/ 11831307 w 12192000"/>
              <a:gd name="connsiteY288" fmla="*/ 6565193 h 6858000"/>
              <a:gd name="connsiteX289" fmla="*/ 11803361 w 12192000"/>
              <a:gd name="connsiteY289" fmla="*/ 6533452 h 6858000"/>
              <a:gd name="connsiteX290" fmla="*/ 11495008 w 12192000"/>
              <a:gd name="connsiteY290" fmla="*/ 6533452 h 6858000"/>
              <a:gd name="connsiteX291" fmla="*/ 11487980 w 12192000"/>
              <a:gd name="connsiteY291" fmla="*/ 6536965 h 6858000"/>
              <a:gd name="connsiteX292" fmla="*/ 11498522 w 12192000"/>
              <a:gd name="connsiteY292" fmla="*/ 6547507 h 6858000"/>
              <a:gd name="connsiteX293" fmla="*/ 11473924 w 12192000"/>
              <a:gd name="connsiteY293" fmla="*/ 6572104 h 6858000"/>
              <a:gd name="connsiteX294" fmla="*/ 11480952 w 12192000"/>
              <a:gd name="connsiteY294" fmla="*/ 6579132 h 6858000"/>
              <a:gd name="connsiteX295" fmla="*/ 11505548 w 12192000"/>
              <a:gd name="connsiteY295" fmla="*/ 6554535 h 6858000"/>
              <a:gd name="connsiteX296" fmla="*/ 11516090 w 12192000"/>
              <a:gd name="connsiteY296" fmla="*/ 6561562 h 6858000"/>
              <a:gd name="connsiteX297" fmla="*/ 11519604 w 12192000"/>
              <a:gd name="connsiteY297" fmla="*/ 6554535 h 6858000"/>
              <a:gd name="connsiteX298" fmla="*/ 11495008 w 12192000"/>
              <a:gd name="connsiteY298" fmla="*/ 6533452 h 6858000"/>
              <a:gd name="connsiteX299" fmla="*/ 11824589 w 12192000"/>
              <a:gd name="connsiteY299" fmla="*/ 6522703 h 6858000"/>
              <a:gd name="connsiteX300" fmla="*/ 11842055 w 12192000"/>
              <a:gd name="connsiteY300" fmla="*/ 6529421 h 6858000"/>
              <a:gd name="connsiteX301" fmla="*/ 11842055 w 12192000"/>
              <a:gd name="connsiteY301" fmla="*/ 6533452 h 6858000"/>
              <a:gd name="connsiteX302" fmla="*/ 11835337 w 12192000"/>
              <a:gd name="connsiteY302" fmla="*/ 6540170 h 6858000"/>
              <a:gd name="connsiteX303" fmla="*/ 11831307 w 12192000"/>
              <a:gd name="connsiteY303" fmla="*/ 6533452 h 6858000"/>
              <a:gd name="connsiteX304" fmla="*/ 11820942 w 12192000"/>
              <a:gd name="connsiteY304" fmla="*/ 6515985 h 6858000"/>
              <a:gd name="connsiteX305" fmla="*/ 11813840 w 12192000"/>
              <a:gd name="connsiteY305" fmla="*/ 6522927 h 6858000"/>
              <a:gd name="connsiteX306" fmla="*/ 11820942 w 12192000"/>
              <a:gd name="connsiteY306" fmla="*/ 6533339 h 6858000"/>
              <a:gd name="connsiteX307" fmla="*/ 11838696 w 12192000"/>
              <a:gd name="connsiteY307" fmla="*/ 6557635 h 6858000"/>
              <a:gd name="connsiteX308" fmla="*/ 11842247 w 12192000"/>
              <a:gd name="connsiteY308" fmla="*/ 6554165 h 6858000"/>
              <a:gd name="connsiteX309" fmla="*/ 11838696 w 12192000"/>
              <a:gd name="connsiteY309" fmla="*/ 6547223 h 6858000"/>
              <a:gd name="connsiteX310" fmla="*/ 11849349 w 12192000"/>
              <a:gd name="connsiteY310" fmla="*/ 6533339 h 6858000"/>
              <a:gd name="connsiteX311" fmla="*/ 11856450 w 12192000"/>
              <a:gd name="connsiteY311" fmla="*/ 6533339 h 6858000"/>
              <a:gd name="connsiteX312" fmla="*/ 11860002 w 12192000"/>
              <a:gd name="connsiteY312" fmla="*/ 6533339 h 6858000"/>
              <a:gd name="connsiteX313" fmla="*/ 11863552 w 12192000"/>
              <a:gd name="connsiteY313" fmla="*/ 6526397 h 6858000"/>
              <a:gd name="connsiteX314" fmla="*/ 11820942 w 12192000"/>
              <a:gd name="connsiteY314" fmla="*/ 6515985 h 6858000"/>
              <a:gd name="connsiteX315" fmla="*/ 11466198 w 12192000"/>
              <a:gd name="connsiteY315" fmla="*/ 6501206 h 6858000"/>
              <a:gd name="connsiteX316" fmla="*/ 11430930 w 12192000"/>
              <a:gd name="connsiteY316" fmla="*/ 6526286 h 6858000"/>
              <a:gd name="connsiteX317" fmla="*/ 11437984 w 12192000"/>
              <a:gd name="connsiteY317" fmla="*/ 6533452 h 6858000"/>
              <a:gd name="connsiteX318" fmla="*/ 11459145 w 12192000"/>
              <a:gd name="connsiteY318" fmla="*/ 6519121 h 6858000"/>
              <a:gd name="connsiteX319" fmla="*/ 11448564 w 12192000"/>
              <a:gd name="connsiteY319" fmla="*/ 6547782 h 6858000"/>
              <a:gd name="connsiteX320" fmla="*/ 11455618 w 12192000"/>
              <a:gd name="connsiteY320" fmla="*/ 6554948 h 6858000"/>
              <a:gd name="connsiteX321" fmla="*/ 11487359 w 12192000"/>
              <a:gd name="connsiteY321" fmla="*/ 6526286 h 6858000"/>
              <a:gd name="connsiteX322" fmla="*/ 11483833 w 12192000"/>
              <a:gd name="connsiteY322" fmla="*/ 6519121 h 6858000"/>
              <a:gd name="connsiteX323" fmla="*/ 11462672 w 12192000"/>
              <a:gd name="connsiteY323" fmla="*/ 6537034 h 6858000"/>
              <a:gd name="connsiteX324" fmla="*/ 11473252 w 12192000"/>
              <a:gd name="connsiteY324" fmla="*/ 6508372 h 6858000"/>
              <a:gd name="connsiteX325" fmla="*/ 11466198 w 12192000"/>
              <a:gd name="connsiteY325" fmla="*/ 6501206 h 6858000"/>
              <a:gd name="connsiteX326" fmla="*/ 11835338 w 12192000"/>
              <a:gd name="connsiteY326" fmla="*/ 6490458 h 6858000"/>
              <a:gd name="connsiteX327" fmla="*/ 11831307 w 12192000"/>
              <a:gd name="connsiteY327" fmla="*/ 6498519 h 6858000"/>
              <a:gd name="connsiteX328" fmla="*/ 11870270 w 12192000"/>
              <a:gd name="connsiteY328" fmla="*/ 6518673 h 6858000"/>
              <a:gd name="connsiteX329" fmla="*/ 11883706 w 12192000"/>
              <a:gd name="connsiteY329" fmla="*/ 6494489 h 6858000"/>
              <a:gd name="connsiteX330" fmla="*/ 11876988 w 12192000"/>
              <a:gd name="connsiteY330" fmla="*/ 6490458 h 6858000"/>
              <a:gd name="connsiteX331" fmla="*/ 11866239 w 12192000"/>
              <a:gd name="connsiteY331" fmla="*/ 6509268 h 6858000"/>
              <a:gd name="connsiteX332" fmla="*/ 11459634 w 12192000"/>
              <a:gd name="connsiteY332" fmla="*/ 6487771 h 6858000"/>
              <a:gd name="connsiteX333" fmla="*/ 11424212 w 12192000"/>
              <a:gd name="connsiteY333" fmla="*/ 6508933 h 6858000"/>
              <a:gd name="connsiteX334" fmla="*/ 11427754 w 12192000"/>
              <a:gd name="connsiteY334" fmla="*/ 6515986 h 6858000"/>
              <a:gd name="connsiteX335" fmla="*/ 11463176 w 12192000"/>
              <a:gd name="connsiteY335" fmla="*/ 6494825 h 6858000"/>
              <a:gd name="connsiteX336" fmla="*/ 11459634 w 12192000"/>
              <a:gd name="connsiteY336" fmla="*/ 6487771 h 6858000"/>
              <a:gd name="connsiteX337" fmla="*/ 11450927 w 12192000"/>
              <a:gd name="connsiteY337" fmla="*/ 6454161 h 6858000"/>
              <a:gd name="connsiteX338" fmla="*/ 11456192 w 12192000"/>
              <a:gd name="connsiteY338" fmla="*/ 6459892 h 6858000"/>
              <a:gd name="connsiteX339" fmla="*/ 11649257 w 12192000"/>
              <a:gd name="connsiteY339" fmla="*/ 6590385 h 6858000"/>
              <a:gd name="connsiteX340" fmla="*/ 11842320 w 12192000"/>
              <a:gd name="connsiteY340" fmla="*/ 6459892 h 6858000"/>
              <a:gd name="connsiteX341" fmla="*/ 11847586 w 12192000"/>
              <a:gd name="connsiteY341" fmla="*/ 6454161 h 6858000"/>
              <a:gd name="connsiteX342" fmla="*/ 11852851 w 12192000"/>
              <a:gd name="connsiteY342" fmla="*/ 6456365 h 6858000"/>
              <a:gd name="connsiteX343" fmla="*/ 11891464 w 12192000"/>
              <a:gd name="connsiteY343" fmla="*/ 6466946 h 6858000"/>
              <a:gd name="connsiteX344" fmla="*/ 11898484 w 12192000"/>
              <a:gd name="connsiteY344" fmla="*/ 6477526 h 6858000"/>
              <a:gd name="connsiteX345" fmla="*/ 11649257 w 12192000"/>
              <a:gd name="connsiteY345" fmla="*/ 6650341 h 6858000"/>
              <a:gd name="connsiteX346" fmla="*/ 11400028 w 12192000"/>
              <a:gd name="connsiteY346" fmla="*/ 6481054 h 6858000"/>
              <a:gd name="connsiteX347" fmla="*/ 11407049 w 12192000"/>
              <a:gd name="connsiteY347" fmla="*/ 6466946 h 6858000"/>
              <a:gd name="connsiteX348" fmla="*/ 11445662 w 12192000"/>
              <a:gd name="connsiteY348" fmla="*/ 6456365 h 6858000"/>
              <a:gd name="connsiteX349" fmla="*/ 11450927 w 12192000"/>
              <a:gd name="connsiteY349" fmla="*/ 6454161 h 6858000"/>
              <a:gd name="connsiteX350" fmla="*/ 11603442 w 12192000"/>
              <a:gd name="connsiteY350" fmla="*/ 6448323 h 6858000"/>
              <a:gd name="connsiteX351" fmla="*/ 11613922 w 12192000"/>
              <a:gd name="connsiteY351" fmla="*/ 6448323 h 6858000"/>
              <a:gd name="connsiteX352" fmla="*/ 11617414 w 12192000"/>
              <a:gd name="connsiteY352" fmla="*/ 6455414 h 6858000"/>
              <a:gd name="connsiteX353" fmla="*/ 11624401 w 12192000"/>
              <a:gd name="connsiteY353" fmla="*/ 6558233 h 6858000"/>
              <a:gd name="connsiteX354" fmla="*/ 11620908 w 12192000"/>
              <a:gd name="connsiteY354" fmla="*/ 6568870 h 6858000"/>
              <a:gd name="connsiteX355" fmla="*/ 11613922 w 12192000"/>
              <a:gd name="connsiteY355" fmla="*/ 6568870 h 6858000"/>
              <a:gd name="connsiteX356" fmla="*/ 11505632 w 12192000"/>
              <a:gd name="connsiteY356" fmla="*/ 6505050 h 6858000"/>
              <a:gd name="connsiteX357" fmla="*/ 11502138 w 12192000"/>
              <a:gd name="connsiteY357" fmla="*/ 6501505 h 6858000"/>
              <a:gd name="connsiteX358" fmla="*/ 11502138 w 12192000"/>
              <a:gd name="connsiteY358" fmla="*/ 6497960 h 6858000"/>
              <a:gd name="connsiteX359" fmla="*/ 11509124 w 12192000"/>
              <a:gd name="connsiteY359" fmla="*/ 6494415 h 6858000"/>
              <a:gd name="connsiteX360" fmla="*/ 11603442 w 12192000"/>
              <a:gd name="connsiteY360" fmla="*/ 6448323 h 6858000"/>
              <a:gd name="connsiteX361" fmla="*/ 11688084 w 12192000"/>
              <a:gd name="connsiteY361" fmla="*/ 6444777 h 6858000"/>
              <a:gd name="connsiteX362" fmla="*/ 11698565 w 12192000"/>
              <a:gd name="connsiteY362" fmla="*/ 6444777 h 6858000"/>
              <a:gd name="connsiteX363" fmla="*/ 11789388 w 12192000"/>
              <a:gd name="connsiteY363" fmla="*/ 6490688 h 6858000"/>
              <a:gd name="connsiteX364" fmla="*/ 11796375 w 12192000"/>
              <a:gd name="connsiteY364" fmla="*/ 6497752 h 6858000"/>
              <a:gd name="connsiteX365" fmla="*/ 11792882 w 12192000"/>
              <a:gd name="connsiteY365" fmla="*/ 6504815 h 6858000"/>
              <a:gd name="connsiteX366" fmla="*/ 11684592 w 12192000"/>
              <a:gd name="connsiteY366" fmla="*/ 6568384 h 6858000"/>
              <a:gd name="connsiteX367" fmla="*/ 11677605 w 12192000"/>
              <a:gd name="connsiteY367" fmla="*/ 6568384 h 6858000"/>
              <a:gd name="connsiteX368" fmla="*/ 11674112 w 12192000"/>
              <a:gd name="connsiteY368" fmla="*/ 6557789 h 6858000"/>
              <a:gd name="connsiteX369" fmla="*/ 11684592 w 12192000"/>
              <a:gd name="connsiteY369" fmla="*/ 6455373 h 6858000"/>
              <a:gd name="connsiteX370" fmla="*/ 11688084 w 12192000"/>
              <a:gd name="connsiteY370" fmla="*/ 6444777 h 6858000"/>
              <a:gd name="connsiteX371" fmla="*/ 10810283 w 12192000"/>
              <a:gd name="connsiteY371" fmla="*/ 6405813 h 6858000"/>
              <a:gd name="connsiteX372" fmla="*/ 10851862 w 12192000"/>
              <a:gd name="connsiteY372" fmla="*/ 6405813 h 6858000"/>
              <a:gd name="connsiteX373" fmla="*/ 10851862 w 12192000"/>
              <a:gd name="connsiteY373" fmla="*/ 6448423 h 6858000"/>
              <a:gd name="connsiteX374" fmla="*/ 10803353 w 12192000"/>
              <a:gd name="connsiteY374" fmla="*/ 6455525 h 6858000"/>
              <a:gd name="connsiteX375" fmla="*/ 10786028 w 12192000"/>
              <a:gd name="connsiteY375" fmla="*/ 6430669 h 6858000"/>
              <a:gd name="connsiteX376" fmla="*/ 10810283 w 12192000"/>
              <a:gd name="connsiteY376" fmla="*/ 6405813 h 6858000"/>
              <a:gd name="connsiteX377" fmla="*/ 10494479 w 12192000"/>
              <a:gd name="connsiteY377" fmla="*/ 6335948 h 6858000"/>
              <a:gd name="connsiteX378" fmla="*/ 10536128 w 12192000"/>
              <a:gd name="connsiteY378" fmla="*/ 6392220 h 6858000"/>
              <a:gd name="connsiteX379" fmla="*/ 10494479 w 12192000"/>
              <a:gd name="connsiteY379" fmla="*/ 6455524 h 6858000"/>
              <a:gd name="connsiteX380" fmla="*/ 10452829 w 12192000"/>
              <a:gd name="connsiteY380" fmla="*/ 6392220 h 6858000"/>
              <a:gd name="connsiteX381" fmla="*/ 10494479 w 12192000"/>
              <a:gd name="connsiteY381" fmla="*/ 6335948 h 6858000"/>
              <a:gd name="connsiteX382" fmla="*/ 11639005 w 12192000"/>
              <a:gd name="connsiteY382" fmla="*/ 6331919 h 6858000"/>
              <a:gd name="connsiteX383" fmla="*/ 11660034 w 12192000"/>
              <a:gd name="connsiteY383" fmla="*/ 6331919 h 6858000"/>
              <a:gd name="connsiteX384" fmla="*/ 11660034 w 12192000"/>
              <a:gd name="connsiteY384" fmla="*/ 6342559 h 6858000"/>
              <a:gd name="connsiteX385" fmla="*/ 11691578 w 12192000"/>
              <a:gd name="connsiteY385" fmla="*/ 6381576 h 6858000"/>
              <a:gd name="connsiteX386" fmla="*/ 11649519 w 12192000"/>
              <a:gd name="connsiteY386" fmla="*/ 6420593 h 6858000"/>
              <a:gd name="connsiteX387" fmla="*/ 11610966 w 12192000"/>
              <a:gd name="connsiteY387" fmla="*/ 6381576 h 6858000"/>
              <a:gd name="connsiteX388" fmla="*/ 11639005 w 12192000"/>
              <a:gd name="connsiteY388" fmla="*/ 6342559 h 6858000"/>
              <a:gd name="connsiteX389" fmla="*/ 11639005 w 12192000"/>
              <a:gd name="connsiteY389" fmla="*/ 6331919 h 6858000"/>
              <a:gd name="connsiteX390" fmla="*/ 11649257 w 12192000"/>
              <a:gd name="connsiteY390" fmla="*/ 6321170 h 6858000"/>
              <a:gd name="connsiteX391" fmla="*/ 11589469 w 12192000"/>
              <a:gd name="connsiteY391" fmla="*/ 6381630 h 6858000"/>
              <a:gd name="connsiteX392" fmla="*/ 11649257 w 12192000"/>
              <a:gd name="connsiteY392" fmla="*/ 6442090 h 6858000"/>
              <a:gd name="connsiteX393" fmla="*/ 11709045 w 12192000"/>
              <a:gd name="connsiteY393" fmla="*/ 6381630 h 6858000"/>
              <a:gd name="connsiteX394" fmla="*/ 11649257 w 12192000"/>
              <a:gd name="connsiteY394" fmla="*/ 6321170 h 6858000"/>
              <a:gd name="connsiteX395" fmla="*/ 11649257 w 12192000"/>
              <a:gd name="connsiteY395" fmla="*/ 6314453 h 6858000"/>
              <a:gd name="connsiteX396" fmla="*/ 11715763 w 12192000"/>
              <a:gd name="connsiteY396" fmla="*/ 6381630 h 6858000"/>
              <a:gd name="connsiteX397" fmla="*/ 11649257 w 12192000"/>
              <a:gd name="connsiteY397" fmla="*/ 6448808 h 6858000"/>
              <a:gd name="connsiteX398" fmla="*/ 11582751 w 12192000"/>
              <a:gd name="connsiteY398" fmla="*/ 6381630 h 6858000"/>
              <a:gd name="connsiteX399" fmla="*/ 11649257 w 12192000"/>
              <a:gd name="connsiteY399" fmla="*/ 6314453 h 6858000"/>
              <a:gd name="connsiteX400" fmla="*/ 11824549 w 12192000"/>
              <a:gd name="connsiteY400" fmla="*/ 6311766 h 6858000"/>
              <a:gd name="connsiteX401" fmla="*/ 11828050 w 12192000"/>
              <a:gd name="connsiteY401" fmla="*/ 6318819 h 6858000"/>
              <a:gd name="connsiteX402" fmla="*/ 11828050 w 12192000"/>
              <a:gd name="connsiteY402" fmla="*/ 6442258 h 6858000"/>
              <a:gd name="connsiteX403" fmla="*/ 11824549 w 12192000"/>
              <a:gd name="connsiteY403" fmla="*/ 6449312 h 6858000"/>
              <a:gd name="connsiteX404" fmla="*/ 11817546 w 12192000"/>
              <a:gd name="connsiteY404" fmla="*/ 6449312 h 6858000"/>
              <a:gd name="connsiteX405" fmla="*/ 11730012 w 12192000"/>
              <a:gd name="connsiteY405" fmla="*/ 6389356 h 6858000"/>
              <a:gd name="connsiteX406" fmla="*/ 11726510 w 12192000"/>
              <a:gd name="connsiteY406" fmla="*/ 6382302 h 6858000"/>
              <a:gd name="connsiteX407" fmla="*/ 11730012 w 12192000"/>
              <a:gd name="connsiteY407" fmla="*/ 6371721 h 6858000"/>
              <a:gd name="connsiteX408" fmla="*/ 11814044 w 12192000"/>
              <a:gd name="connsiteY408" fmla="*/ 6315292 h 6858000"/>
              <a:gd name="connsiteX409" fmla="*/ 11824549 w 12192000"/>
              <a:gd name="connsiteY409" fmla="*/ 6311766 h 6858000"/>
              <a:gd name="connsiteX410" fmla="*/ 11473964 w 12192000"/>
              <a:gd name="connsiteY410" fmla="*/ 6311766 h 6858000"/>
              <a:gd name="connsiteX411" fmla="*/ 11480967 w 12192000"/>
              <a:gd name="connsiteY411" fmla="*/ 6315292 h 6858000"/>
              <a:gd name="connsiteX412" fmla="*/ 11568501 w 12192000"/>
              <a:gd name="connsiteY412" fmla="*/ 6371721 h 6858000"/>
              <a:gd name="connsiteX413" fmla="*/ 11572002 w 12192000"/>
              <a:gd name="connsiteY413" fmla="*/ 6382302 h 6858000"/>
              <a:gd name="connsiteX414" fmla="*/ 11568501 w 12192000"/>
              <a:gd name="connsiteY414" fmla="*/ 6389356 h 6858000"/>
              <a:gd name="connsiteX415" fmla="*/ 11480967 w 12192000"/>
              <a:gd name="connsiteY415" fmla="*/ 6449312 h 6858000"/>
              <a:gd name="connsiteX416" fmla="*/ 11473964 w 12192000"/>
              <a:gd name="connsiteY416" fmla="*/ 6449312 h 6858000"/>
              <a:gd name="connsiteX417" fmla="*/ 11466961 w 12192000"/>
              <a:gd name="connsiteY417" fmla="*/ 6445785 h 6858000"/>
              <a:gd name="connsiteX418" fmla="*/ 11466961 w 12192000"/>
              <a:gd name="connsiteY418" fmla="*/ 6318819 h 6858000"/>
              <a:gd name="connsiteX419" fmla="*/ 11473964 w 12192000"/>
              <a:gd name="connsiteY419" fmla="*/ 6311766 h 6858000"/>
              <a:gd name="connsiteX420" fmla="*/ 11070316 w 12192000"/>
              <a:gd name="connsiteY420" fmla="*/ 6301017 h 6858000"/>
              <a:gd name="connsiteX421" fmla="*/ 11070316 w 12192000"/>
              <a:gd name="connsiteY421" fmla="*/ 6308070 h 6858000"/>
              <a:gd name="connsiteX422" fmla="*/ 11112166 w 12192000"/>
              <a:gd name="connsiteY422" fmla="*/ 6470304 h 6858000"/>
              <a:gd name="connsiteX423" fmla="*/ 11133091 w 12192000"/>
              <a:gd name="connsiteY423" fmla="*/ 6491465 h 6858000"/>
              <a:gd name="connsiteX424" fmla="*/ 11143554 w 12192000"/>
              <a:gd name="connsiteY424" fmla="*/ 6491465 h 6858000"/>
              <a:gd name="connsiteX425" fmla="*/ 11140066 w 12192000"/>
              <a:gd name="connsiteY425" fmla="*/ 6498518 h 6858000"/>
              <a:gd name="connsiteX426" fmla="*/ 11112166 w 12192000"/>
              <a:gd name="connsiteY426" fmla="*/ 6519679 h 6858000"/>
              <a:gd name="connsiteX427" fmla="*/ 11077291 w 12192000"/>
              <a:gd name="connsiteY427" fmla="*/ 6516153 h 6858000"/>
              <a:gd name="connsiteX428" fmla="*/ 11073804 w 12192000"/>
              <a:gd name="connsiteY428" fmla="*/ 6519679 h 6858000"/>
              <a:gd name="connsiteX429" fmla="*/ 11070316 w 12192000"/>
              <a:gd name="connsiteY429" fmla="*/ 6523206 h 6858000"/>
              <a:gd name="connsiteX430" fmla="*/ 11070316 w 12192000"/>
              <a:gd name="connsiteY430" fmla="*/ 6544367 h 6858000"/>
              <a:gd name="connsiteX431" fmla="*/ 11077291 w 12192000"/>
              <a:gd name="connsiteY431" fmla="*/ 6551421 h 6858000"/>
              <a:gd name="connsiteX432" fmla="*/ 11122628 w 12192000"/>
              <a:gd name="connsiteY432" fmla="*/ 6554947 h 6858000"/>
              <a:gd name="connsiteX433" fmla="*/ 11126116 w 12192000"/>
              <a:gd name="connsiteY433" fmla="*/ 6554947 h 6858000"/>
              <a:gd name="connsiteX434" fmla="*/ 11181916 w 12192000"/>
              <a:gd name="connsiteY434" fmla="*/ 6502045 h 6858000"/>
              <a:gd name="connsiteX435" fmla="*/ 11213303 w 12192000"/>
              <a:gd name="connsiteY435" fmla="*/ 6371553 h 6858000"/>
              <a:gd name="connsiteX436" fmla="*/ 11227253 w 12192000"/>
              <a:gd name="connsiteY436" fmla="*/ 6329231 h 6858000"/>
              <a:gd name="connsiteX437" fmla="*/ 11230741 w 12192000"/>
              <a:gd name="connsiteY437" fmla="*/ 6308070 h 6858000"/>
              <a:gd name="connsiteX438" fmla="*/ 11230741 w 12192000"/>
              <a:gd name="connsiteY438" fmla="*/ 6301017 h 6858000"/>
              <a:gd name="connsiteX439" fmla="*/ 11223766 w 12192000"/>
              <a:gd name="connsiteY439" fmla="*/ 6301017 h 6858000"/>
              <a:gd name="connsiteX440" fmla="*/ 11195866 w 12192000"/>
              <a:gd name="connsiteY440" fmla="*/ 6301017 h 6858000"/>
              <a:gd name="connsiteX441" fmla="*/ 11188891 w 12192000"/>
              <a:gd name="connsiteY441" fmla="*/ 6304543 h 6858000"/>
              <a:gd name="connsiteX442" fmla="*/ 11150528 w 12192000"/>
              <a:gd name="connsiteY442" fmla="*/ 6449143 h 6858000"/>
              <a:gd name="connsiteX443" fmla="*/ 11147041 w 12192000"/>
              <a:gd name="connsiteY443" fmla="*/ 6449143 h 6858000"/>
              <a:gd name="connsiteX444" fmla="*/ 11112166 w 12192000"/>
              <a:gd name="connsiteY444" fmla="*/ 6304543 h 6858000"/>
              <a:gd name="connsiteX445" fmla="*/ 11105191 w 12192000"/>
              <a:gd name="connsiteY445" fmla="*/ 6301017 h 6858000"/>
              <a:gd name="connsiteX446" fmla="*/ 11077291 w 12192000"/>
              <a:gd name="connsiteY446" fmla="*/ 6301017 h 6858000"/>
              <a:gd name="connsiteX447" fmla="*/ 11070316 w 12192000"/>
              <a:gd name="connsiteY447" fmla="*/ 6301017 h 6858000"/>
              <a:gd name="connsiteX448" fmla="*/ 11038289 w 12192000"/>
              <a:gd name="connsiteY448" fmla="*/ 6296986 h 6858000"/>
              <a:gd name="connsiteX449" fmla="*/ 10985474 w 12192000"/>
              <a:gd name="connsiteY449" fmla="*/ 6318092 h 6858000"/>
              <a:gd name="connsiteX450" fmla="*/ 10985474 w 12192000"/>
              <a:gd name="connsiteY450" fmla="*/ 6307539 h 6858000"/>
              <a:gd name="connsiteX451" fmla="*/ 10978433 w 12192000"/>
              <a:gd name="connsiteY451" fmla="*/ 6300504 h 6858000"/>
              <a:gd name="connsiteX452" fmla="*/ 10950264 w 12192000"/>
              <a:gd name="connsiteY452" fmla="*/ 6300504 h 6858000"/>
              <a:gd name="connsiteX453" fmla="*/ 10943222 w 12192000"/>
              <a:gd name="connsiteY453" fmla="*/ 6307539 h 6858000"/>
              <a:gd name="connsiteX454" fmla="*/ 10943222 w 12192000"/>
              <a:gd name="connsiteY454" fmla="*/ 6483422 h 6858000"/>
              <a:gd name="connsiteX455" fmla="*/ 10950264 w 12192000"/>
              <a:gd name="connsiteY455" fmla="*/ 6490457 h 6858000"/>
              <a:gd name="connsiteX456" fmla="*/ 10978433 w 12192000"/>
              <a:gd name="connsiteY456" fmla="*/ 6490457 h 6858000"/>
              <a:gd name="connsiteX457" fmla="*/ 10985474 w 12192000"/>
              <a:gd name="connsiteY457" fmla="*/ 6483422 h 6858000"/>
              <a:gd name="connsiteX458" fmla="*/ 10985474 w 12192000"/>
              <a:gd name="connsiteY458" fmla="*/ 6360304 h 6858000"/>
              <a:gd name="connsiteX459" fmla="*/ 11038289 w 12192000"/>
              <a:gd name="connsiteY459" fmla="*/ 6339198 h 6858000"/>
              <a:gd name="connsiteX460" fmla="*/ 11045332 w 12192000"/>
              <a:gd name="connsiteY460" fmla="*/ 6332163 h 6858000"/>
              <a:gd name="connsiteX461" fmla="*/ 11045332 w 12192000"/>
              <a:gd name="connsiteY461" fmla="*/ 6304022 h 6858000"/>
              <a:gd name="connsiteX462" fmla="*/ 11041811 w 12192000"/>
              <a:gd name="connsiteY462" fmla="*/ 6300504 h 6858000"/>
              <a:gd name="connsiteX463" fmla="*/ 11038289 w 12192000"/>
              <a:gd name="connsiteY463" fmla="*/ 6296986 h 6858000"/>
              <a:gd name="connsiteX464" fmla="*/ 10831647 w 12192000"/>
              <a:gd name="connsiteY464" fmla="*/ 6292955 h 6858000"/>
              <a:gd name="connsiteX465" fmla="*/ 10761417 w 12192000"/>
              <a:gd name="connsiteY465" fmla="*/ 6300026 h 6858000"/>
              <a:gd name="connsiteX466" fmla="*/ 10754394 w 12192000"/>
              <a:gd name="connsiteY466" fmla="*/ 6307098 h 6858000"/>
              <a:gd name="connsiteX467" fmla="*/ 10754394 w 12192000"/>
              <a:gd name="connsiteY467" fmla="*/ 6331847 h 6858000"/>
              <a:gd name="connsiteX468" fmla="*/ 10757905 w 12192000"/>
              <a:gd name="connsiteY468" fmla="*/ 6338919 h 6858000"/>
              <a:gd name="connsiteX469" fmla="*/ 10761417 w 12192000"/>
              <a:gd name="connsiteY469" fmla="*/ 6338919 h 6858000"/>
              <a:gd name="connsiteX470" fmla="*/ 10828136 w 12192000"/>
              <a:gd name="connsiteY470" fmla="*/ 6335383 h 6858000"/>
              <a:gd name="connsiteX471" fmla="*/ 10852717 w 12192000"/>
              <a:gd name="connsiteY471" fmla="*/ 6360133 h 6858000"/>
              <a:gd name="connsiteX472" fmla="*/ 10852717 w 12192000"/>
              <a:gd name="connsiteY472" fmla="*/ 6370740 h 6858000"/>
              <a:gd name="connsiteX473" fmla="*/ 10803555 w 12192000"/>
              <a:gd name="connsiteY473" fmla="*/ 6374276 h 6858000"/>
              <a:gd name="connsiteX474" fmla="*/ 10740347 w 12192000"/>
              <a:gd name="connsiteY474" fmla="*/ 6434381 h 6858000"/>
              <a:gd name="connsiteX475" fmla="*/ 10796532 w 12192000"/>
              <a:gd name="connsiteY475" fmla="*/ 6494487 h 6858000"/>
              <a:gd name="connsiteX476" fmla="*/ 10859740 w 12192000"/>
              <a:gd name="connsiteY476" fmla="*/ 6480344 h 6858000"/>
              <a:gd name="connsiteX477" fmla="*/ 10887833 w 12192000"/>
              <a:gd name="connsiteY477" fmla="*/ 6494487 h 6858000"/>
              <a:gd name="connsiteX478" fmla="*/ 10894855 w 12192000"/>
              <a:gd name="connsiteY478" fmla="*/ 6490951 h 6858000"/>
              <a:gd name="connsiteX479" fmla="*/ 10894855 w 12192000"/>
              <a:gd name="connsiteY479" fmla="*/ 6487416 h 6858000"/>
              <a:gd name="connsiteX480" fmla="*/ 10894855 w 12192000"/>
              <a:gd name="connsiteY480" fmla="*/ 6360133 h 6858000"/>
              <a:gd name="connsiteX481" fmla="*/ 10831647 w 12192000"/>
              <a:gd name="connsiteY481" fmla="*/ 6292955 h 6858000"/>
              <a:gd name="connsiteX482" fmla="*/ 10495822 w 12192000"/>
              <a:gd name="connsiteY482" fmla="*/ 6292954 h 6858000"/>
              <a:gd name="connsiteX483" fmla="*/ 10409835 w 12192000"/>
              <a:gd name="connsiteY483" fmla="*/ 6393721 h 6858000"/>
              <a:gd name="connsiteX484" fmla="*/ 10495822 w 12192000"/>
              <a:gd name="connsiteY484" fmla="*/ 6494487 h 6858000"/>
              <a:gd name="connsiteX485" fmla="*/ 10581809 w 12192000"/>
              <a:gd name="connsiteY485" fmla="*/ 6393721 h 6858000"/>
              <a:gd name="connsiteX486" fmla="*/ 10495822 w 12192000"/>
              <a:gd name="connsiteY486" fmla="*/ 6292954 h 6858000"/>
              <a:gd name="connsiteX487" fmla="*/ 10241892 w 12192000"/>
              <a:gd name="connsiteY487" fmla="*/ 6268771 h 6858000"/>
              <a:gd name="connsiteX488" fmla="*/ 10273241 w 12192000"/>
              <a:gd name="connsiteY488" fmla="*/ 6268771 h 6858000"/>
              <a:gd name="connsiteX489" fmla="*/ 10290657 w 12192000"/>
              <a:gd name="connsiteY489" fmla="*/ 6268771 h 6858000"/>
              <a:gd name="connsiteX490" fmla="*/ 10335940 w 12192000"/>
              <a:gd name="connsiteY490" fmla="*/ 6307735 h 6858000"/>
              <a:gd name="connsiteX491" fmla="*/ 10287174 w 12192000"/>
              <a:gd name="connsiteY491" fmla="*/ 6346697 h 6858000"/>
              <a:gd name="connsiteX492" fmla="*/ 10241892 w 12192000"/>
              <a:gd name="connsiteY492" fmla="*/ 6346697 h 6858000"/>
              <a:gd name="connsiteX493" fmla="*/ 10241892 w 12192000"/>
              <a:gd name="connsiteY493" fmla="*/ 6268771 h 6858000"/>
              <a:gd name="connsiteX494" fmla="*/ 10659063 w 12192000"/>
              <a:gd name="connsiteY494" fmla="*/ 6255336 h 6858000"/>
              <a:gd name="connsiteX495" fmla="*/ 10627410 w 12192000"/>
              <a:gd name="connsiteY495" fmla="*/ 6262370 h 6858000"/>
              <a:gd name="connsiteX496" fmla="*/ 10623893 w 12192000"/>
              <a:gd name="connsiteY496" fmla="*/ 6269404 h 6858000"/>
              <a:gd name="connsiteX497" fmla="*/ 10623893 w 12192000"/>
              <a:gd name="connsiteY497" fmla="*/ 6301056 h 6858000"/>
              <a:gd name="connsiteX498" fmla="*/ 10606308 w 12192000"/>
              <a:gd name="connsiteY498" fmla="*/ 6301056 h 6858000"/>
              <a:gd name="connsiteX499" fmla="*/ 10599275 w 12192000"/>
              <a:gd name="connsiteY499" fmla="*/ 6308090 h 6858000"/>
              <a:gd name="connsiteX500" fmla="*/ 10599275 w 12192000"/>
              <a:gd name="connsiteY500" fmla="*/ 6332708 h 6858000"/>
              <a:gd name="connsiteX501" fmla="*/ 10606308 w 12192000"/>
              <a:gd name="connsiteY501" fmla="*/ 6339742 h 6858000"/>
              <a:gd name="connsiteX502" fmla="*/ 10623893 w 12192000"/>
              <a:gd name="connsiteY502" fmla="*/ 6339742 h 6858000"/>
              <a:gd name="connsiteX503" fmla="*/ 10623893 w 12192000"/>
              <a:gd name="connsiteY503" fmla="*/ 6424149 h 6858000"/>
              <a:gd name="connsiteX504" fmla="*/ 10680164 w 12192000"/>
              <a:gd name="connsiteY504" fmla="*/ 6494487 h 6858000"/>
              <a:gd name="connsiteX505" fmla="*/ 10711817 w 12192000"/>
              <a:gd name="connsiteY505" fmla="*/ 6490971 h 6858000"/>
              <a:gd name="connsiteX506" fmla="*/ 10718851 w 12192000"/>
              <a:gd name="connsiteY506" fmla="*/ 6483936 h 6858000"/>
              <a:gd name="connsiteX507" fmla="*/ 10718851 w 12192000"/>
              <a:gd name="connsiteY507" fmla="*/ 6459318 h 6858000"/>
              <a:gd name="connsiteX508" fmla="*/ 10711817 w 12192000"/>
              <a:gd name="connsiteY508" fmla="*/ 6452284 h 6858000"/>
              <a:gd name="connsiteX509" fmla="*/ 10687198 w 12192000"/>
              <a:gd name="connsiteY509" fmla="*/ 6452284 h 6858000"/>
              <a:gd name="connsiteX510" fmla="*/ 10666096 w 12192000"/>
              <a:gd name="connsiteY510" fmla="*/ 6417115 h 6858000"/>
              <a:gd name="connsiteX511" fmla="*/ 10666096 w 12192000"/>
              <a:gd name="connsiteY511" fmla="*/ 6339742 h 6858000"/>
              <a:gd name="connsiteX512" fmla="*/ 10711817 w 12192000"/>
              <a:gd name="connsiteY512" fmla="*/ 6339742 h 6858000"/>
              <a:gd name="connsiteX513" fmla="*/ 10718851 w 12192000"/>
              <a:gd name="connsiteY513" fmla="*/ 6332708 h 6858000"/>
              <a:gd name="connsiteX514" fmla="*/ 10718851 w 12192000"/>
              <a:gd name="connsiteY514" fmla="*/ 6308090 h 6858000"/>
              <a:gd name="connsiteX515" fmla="*/ 10711817 w 12192000"/>
              <a:gd name="connsiteY515" fmla="*/ 6301056 h 6858000"/>
              <a:gd name="connsiteX516" fmla="*/ 10666096 w 12192000"/>
              <a:gd name="connsiteY516" fmla="*/ 6301056 h 6858000"/>
              <a:gd name="connsiteX517" fmla="*/ 10666096 w 12192000"/>
              <a:gd name="connsiteY517" fmla="*/ 6262370 h 6858000"/>
              <a:gd name="connsiteX518" fmla="*/ 10662580 w 12192000"/>
              <a:gd name="connsiteY518" fmla="*/ 6255336 h 6858000"/>
              <a:gd name="connsiteX519" fmla="*/ 10659063 w 12192000"/>
              <a:gd name="connsiteY519" fmla="*/ 6255336 h 6858000"/>
              <a:gd name="connsiteX520" fmla="*/ 10283668 w 12192000"/>
              <a:gd name="connsiteY520" fmla="*/ 6227122 h 6858000"/>
              <a:gd name="connsiteX521" fmla="*/ 10203208 w 12192000"/>
              <a:gd name="connsiteY521" fmla="*/ 6230633 h 6858000"/>
              <a:gd name="connsiteX522" fmla="*/ 10196211 w 12192000"/>
              <a:gd name="connsiteY522" fmla="*/ 6237655 h 6858000"/>
              <a:gd name="connsiteX523" fmla="*/ 10196211 w 12192000"/>
              <a:gd name="connsiteY523" fmla="*/ 6483435 h 6858000"/>
              <a:gd name="connsiteX524" fmla="*/ 10203208 w 12192000"/>
              <a:gd name="connsiteY524" fmla="*/ 6490457 h 6858000"/>
              <a:gd name="connsiteX525" fmla="*/ 10234693 w 12192000"/>
              <a:gd name="connsiteY525" fmla="*/ 6490457 h 6858000"/>
              <a:gd name="connsiteX526" fmla="*/ 10241689 w 12192000"/>
              <a:gd name="connsiteY526" fmla="*/ 6483435 h 6858000"/>
              <a:gd name="connsiteX527" fmla="*/ 10241689 w 12192000"/>
              <a:gd name="connsiteY527" fmla="*/ 6385123 h 6858000"/>
              <a:gd name="connsiteX528" fmla="*/ 10290665 w 12192000"/>
              <a:gd name="connsiteY528" fmla="*/ 6388634 h 6858000"/>
              <a:gd name="connsiteX529" fmla="*/ 10336143 w 12192000"/>
              <a:gd name="connsiteY529" fmla="*/ 6486946 h 6858000"/>
              <a:gd name="connsiteX530" fmla="*/ 10343139 w 12192000"/>
              <a:gd name="connsiteY530" fmla="*/ 6490457 h 6858000"/>
              <a:gd name="connsiteX531" fmla="*/ 10374624 w 12192000"/>
              <a:gd name="connsiteY531" fmla="*/ 6490457 h 6858000"/>
              <a:gd name="connsiteX532" fmla="*/ 10381620 w 12192000"/>
              <a:gd name="connsiteY532" fmla="*/ 6486946 h 6858000"/>
              <a:gd name="connsiteX533" fmla="*/ 10381620 w 12192000"/>
              <a:gd name="connsiteY533" fmla="*/ 6479924 h 6858000"/>
              <a:gd name="connsiteX534" fmla="*/ 10336143 w 12192000"/>
              <a:gd name="connsiteY534" fmla="*/ 6374590 h 6858000"/>
              <a:gd name="connsiteX535" fmla="*/ 10381620 w 12192000"/>
              <a:gd name="connsiteY535" fmla="*/ 6307878 h 6858000"/>
              <a:gd name="connsiteX536" fmla="*/ 10290665 w 12192000"/>
              <a:gd name="connsiteY536" fmla="*/ 6227122 h 6858000"/>
              <a:gd name="connsiteX537" fmla="*/ 10283668 w 12192000"/>
              <a:gd name="connsiteY537" fmla="*/ 6227122 h 6858000"/>
              <a:gd name="connsiteX538" fmla="*/ 11839186 w 12192000"/>
              <a:gd name="connsiteY538" fmla="*/ 6196200 h 6858000"/>
              <a:gd name="connsiteX539" fmla="*/ 11845722 w 12192000"/>
              <a:gd name="connsiteY539" fmla="*/ 6201931 h 6858000"/>
              <a:gd name="connsiteX540" fmla="*/ 11908470 w 12192000"/>
              <a:gd name="connsiteY540" fmla="*/ 6441755 h 6858000"/>
              <a:gd name="connsiteX541" fmla="*/ 11898012 w 12192000"/>
              <a:gd name="connsiteY541" fmla="*/ 6445282 h 6858000"/>
              <a:gd name="connsiteX542" fmla="*/ 11859666 w 12192000"/>
              <a:gd name="connsiteY542" fmla="*/ 6434701 h 6858000"/>
              <a:gd name="connsiteX543" fmla="*/ 11852694 w 12192000"/>
              <a:gd name="connsiteY543" fmla="*/ 6424121 h 6858000"/>
              <a:gd name="connsiteX544" fmla="*/ 11807377 w 12192000"/>
              <a:gd name="connsiteY544" fmla="*/ 6244253 h 6858000"/>
              <a:gd name="connsiteX545" fmla="*/ 11807377 w 12192000"/>
              <a:gd name="connsiteY545" fmla="*/ 6230146 h 6858000"/>
              <a:gd name="connsiteX546" fmla="*/ 11835264 w 12192000"/>
              <a:gd name="connsiteY546" fmla="*/ 6198404 h 6858000"/>
              <a:gd name="connsiteX547" fmla="*/ 11839186 w 12192000"/>
              <a:gd name="connsiteY547" fmla="*/ 6196200 h 6858000"/>
              <a:gd name="connsiteX548" fmla="*/ 11458923 w 12192000"/>
              <a:gd name="connsiteY548" fmla="*/ 6196200 h 6858000"/>
              <a:gd name="connsiteX549" fmla="*/ 11462885 w 12192000"/>
              <a:gd name="connsiteY549" fmla="*/ 6198404 h 6858000"/>
              <a:gd name="connsiteX550" fmla="*/ 11494585 w 12192000"/>
              <a:gd name="connsiteY550" fmla="*/ 6230146 h 6858000"/>
              <a:gd name="connsiteX551" fmla="*/ 11491063 w 12192000"/>
              <a:gd name="connsiteY551" fmla="*/ 6244253 h 6858000"/>
              <a:gd name="connsiteX552" fmla="*/ 11445274 w 12192000"/>
              <a:gd name="connsiteY552" fmla="*/ 6424121 h 6858000"/>
              <a:gd name="connsiteX553" fmla="*/ 11438229 w 12192000"/>
              <a:gd name="connsiteY553" fmla="*/ 6434701 h 6858000"/>
              <a:gd name="connsiteX554" fmla="*/ 11399484 w 12192000"/>
              <a:gd name="connsiteY554" fmla="*/ 6445282 h 6858000"/>
              <a:gd name="connsiteX555" fmla="*/ 11388917 w 12192000"/>
              <a:gd name="connsiteY555" fmla="*/ 6441755 h 6858000"/>
              <a:gd name="connsiteX556" fmla="*/ 11452318 w 12192000"/>
              <a:gd name="connsiteY556" fmla="*/ 6201931 h 6858000"/>
              <a:gd name="connsiteX557" fmla="*/ 11458923 w 12192000"/>
              <a:gd name="connsiteY557" fmla="*/ 6196200 h 6858000"/>
              <a:gd name="connsiteX558" fmla="*/ 11677605 w 12192000"/>
              <a:gd name="connsiteY558" fmla="*/ 6190846 h 6858000"/>
              <a:gd name="connsiteX559" fmla="*/ 11684592 w 12192000"/>
              <a:gd name="connsiteY559" fmla="*/ 6190846 h 6858000"/>
              <a:gd name="connsiteX560" fmla="*/ 11792882 w 12192000"/>
              <a:gd name="connsiteY560" fmla="*/ 6254415 h 6858000"/>
              <a:gd name="connsiteX561" fmla="*/ 11796375 w 12192000"/>
              <a:gd name="connsiteY561" fmla="*/ 6261479 h 6858000"/>
              <a:gd name="connsiteX562" fmla="*/ 11789388 w 12192000"/>
              <a:gd name="connsiteY562" fmla="*/ 6268542 h 6858000"/>
              <a:gd name="connsiteX563" fmla="*/ 11698565 w 12192000"/>
              <a:gd name="connsiteY563" fmla="*/ 6314453 h 6858000"/>
              <a:gd name="connsiteX564" fmla="*/ 11688084 w 12192000"/>
              <a:gd name="connsiteY564" fmla="*/ 6314453 h 6858000"/>
              <a:gd name="connsiteX565" fmla="*/ 11681098 w 12192000"/>
              <a:gd name="connsiteY565" fmla="*/ 6303858 h 6858000"/>
              <a:gd name="connsiteX566" fmla="*/ 11674112 w 12192000"/>
              <a:gd name="connsiteY566" fmla="*/ 6201442 h 6858000"/>
              <a:gd name="connsiteX567" fmla="*/ 11677605 w 12192000"/>
              <a:gd name="connsiteY567" fmla="*/ 6190846 h 6858000"/>
              <a:gd name="connsiteX568" fmla="*/ 11613922 w 12192000"/>
              <a:gd name="connsiteY568" fmla="*/ 6190846 h 6858000"/>
              <a:gd name="connsiteX569" fmla="*/ 11620908 w 12192000"/>
              <a:gd name="connsiteY569" fmla="*/ 6190846 h 6858000"/>
              <a:gd name="connsiteX570" fmla="*/ 11624401 w 12192000"/>
              <a:gd name="connsiteY570" fmla="*/ 6201442 h 6858000"/>
              <a:gd name="connsiteX571" fmla="*/ 11613922 w 12192000"/>
              <a:gd name="connsiteY571" fmla="*/ 6307389 h 6858000"/>
              <a:gd name="connsiteX572" fmla="*/ 11610428 w 12192000"/>
              <a:gd name="connsiteY572" fmla="*/ 6314453 h 6858000"/>
              <a:gd name="connsiteX573" fmla="*/ 11599949 w 12192000"/>
              <a:gd name="connsiteY573" fmla="*/ 6314453 h 6858000"/>
              <a:gd name="connsiteX574" fmla="*/ 11509124 w 12192000"/>
              <a:gd name="connsiteY574" fmla="*/ 6268542 h 6858000"/>
              <a:gd name="connsiteX575" fmla="*/ 11502138 w 12192000"/>
              <a:gd name="connsiteY575" fmla="*/ 6261479 h 6858000"/>
              <a:gd name="connsiteX576" fmla="*/ 11505632 w 12192000"/>
              <a:gd name="connsiteY576" fmla="*/ 6254415 h 6858000"/>
              <a:gd name="connsiteX577" fmla="*/ 11613922 w 12192000"/>
              <a:gd name="connsiteY577" fmla="*/ 6190846 h 6858000"/>
              <a:gd name="connsiteX578" fmla="*/ 11532772 w 12192000"/>
              <a:gd name="connsiteY578" fmla="*/ 6155914 h 6858000"/>
              <a:gd name="connsiteX579" fmla="*/ 11539758 w 12192000"/>
              <a:gd name="connsiteY579" fmla="*/ 6163304 h 6858000"/>
              <a:gd name="connsiteX580" fmla="*/ 11536265 w 12192000"/>
              <a:gd name="connsiteY580" fmla="*/ 6166999 h 6858000"/>
              <a:gd name="connsiteX581" fmla="*/ 11529278 w 12192000"/>
              <a:gd name="connsiteY581" fmla="*/ 6170694 h 6858000"/>
              <a:gd name="connsiteX582" fmla="*/ 11525785 w 12192000"/>
              <a:gd name="connsiteY582" fmla="*/ 6163304 h 6858000"/>
              <a:gd name="connsiteX583" fmla="*/ 11522292 w 12192000"/>
              <a:gd name="connsiteY583" fmla="*/ 6163304 h 6858000"/>
              <a:gd name="connsiteX584" fmla="*/ 11532772 w 12192000"/>
              <a:gd name="connsiteY584" fmla="*/ 6155914 h 6858000"/>
              <a:gd name="connsiteX585" fmla="*/ 11529297 w 12192000"/>
              <a:gd name="connsiteY585" fmla="*/ 6148717 h 6858000"/>
              <a:gd name="connsiteX586" fmla="*/ 11511543 w 12192000"/>
              <a:gd name="connsiteY586" fmla="*/ 6159369 h 6858000"/>
              <a:gd name="connsiteX587" fmla="*/ 11515094 w 12192000"/>
              <a:gd name="connsiteY587" fmla="*/ 6162920 h 6858000"/>
              <a:gd name="connsiteX588" fmla="*/ 11532848 w 12192000"/>
              <a:gd name="connsiteY588" fmla="*/ 6194878 h 6858000"/>
              <a:gd name="connsiteX589" fmla="*/ 11539950 w 12192000"/>
              <a:gd name="connsiteY589" fmla="*/ 6191326 h 6858000"/>
              <a:gd name="connsiteX590" fmla="*/ 11532848 w 12192000"/>
              <a:gd name="connsiteY590" fmla="*/ 6177123 h 6858000"/>
              <a:gd name="connsiteX591" fmla="*/ 11539950 w 12192000"/>
              <a:gd name="connsiteY591" fmla="*/ 6173573 h 6858000"/>
              <a:gd name="connsiteX592" fmla="*/ 11554153 w 12192000"/>
              <a:gd name="connsiteY592" fmla="*/ 6184225 h 6858000"/>
              <a:gd name="connsiteX593" fmla="*/ 11561255 w 12192000"/>
              <a:gd name="connsiteY593" fmla="*/ 6180674 h 6858000"/>
              <a:gd name="connsiteX594" fmla="*/ 11547052 w 12192000"/>
              <a:gd name="connsiteY594" fmla="*/ 6166471 h 6858000"/>
              <a:gd name="connsiteX595" fmla="*/ 11547052 w 12192000"/>
              <a:gd name="connsiteY595" fmla="*/ 6162920 h 6858000"/>
              <a:gd name="connsiteX596" fmla="*/ 11529297 w 12192000"/>
              <a:gd name="connsiteY596" fmla="*/ 6148717 h 6858000"/>
              <a:gd name="connsiteX597" fmla="*/ 11750205 w 12192000"/>
              <a:gd name="connsiteY597" fmla="*/ 6142479 h 6858000"/>
              <a:gd name="connsiteX598" fmla="*/ 11753748 w 12192000"/>
              <a:gd name="connsiteY598" fmla="*/ 6166663 h 6858000"/>
              <a:gd name="connsiteX599" fmla="*/ 11746663 w 12192000"/>
              <a:gd name="connsiteY599" fmla="*/ 6183937 h 6858000"/>
              <a:gd name="connsiteX600" fmla="*/ 11753748 w 12192000"/>
              <a:gd name="connsiteY600" fmla="*/ 6190846 h 6858000"/>
              <a:gd name="connsiteX601" fmla="*/ 11760832 w 12192000"/>
              <a:gd name="connsiteY601" fmla="*/ 6173572 h 6858000"/>
              <a:gd name="connsiteX602" fmla="*/ 11785626 w 12192000"/>
              <a:gd name="connsiteY602" fmla="*/ 6159753 h 6858000"/>
              <a:gd name="connsiteX603" fmla="*/ 11778543 w 12192000"/>
              <a:gd name="connsiteY603" fmla="*/ 6156298 h 6858000"/>
              <a:gd name="connsiteX604" fmla="*/ 11760832 w 12192000"/>
              <a:gd name="connsiteY604" fmla="*/ 6163208 h 6858000"/>
              <a:gd name="connsiteX605" fmla="*/ 11757290 w 12192000"/>
              <a:gd name="connsiteY605" fmla="*/ 6145933 h 6858000"/>
              <a:gd name="connsiteX606" fmla="*/ 11750205 w 12192000"/>
              <a:gd name="connsiteY606" fmla="*/ 6142479 h 6858000"/>
              <a:gd name="connsiteX607" fmla="*/ 11715224 w 12192000"/>
              <a:gd name="connsiteY607" fmla="*/ 6138449 h 6858000"/>
              <a:gd name="connsiteX608" fmla="*/ 11725705 w 12192000"/>
              <a:gd name="connsiteY608" fmla="*/ 6141808 h 6858000"/>
              <a:gd name="connsiteX609" fmla="*/ 11729197 w 12192000"/>
              <a:gd name="connsiteY609" fmla="*/ 6145167 h 6858000"/>
              <a:gd name="connsiteX610" fmla="*/ 11722211 w 12192000"/>
              <a:gd name="connsiteY610" fmla="*/ 6151884 h 6858000"/>
              <a:gd name="connsiteX611" fmla="*/ 11711731 w 12192000"/>
              <a:gd name="connsiteY611" fmla="*/ 6148525 h 6858000"/>
              <a:gd name="connsiteX612" fmla="*/ 11711731 w 12192000"/>
              <a:gd name="connsiteY612" fmla="*/ 6145167 h 6858000"/>
              <a:gd name="connsiteX613" fmla="*/ 11715224 w 12192000"/>
              <a:gd name="connsiteY613" fmla="*/ 6138449 h 6858000"/>
              <a:gd name="connsiteX614" fmla="*/ 11582079 w 12192000"/>
              <a:gd name="connsiteY614" fmla="*/ 6137944 h 6858000"/>
              <a:gd name="connsiteX615" fmla="*/ 11596187 w 12192000"/>
              <a:gd name="connsiteY615" fmla="*/ 6148525 h 6858000"/>
              <a:gd name="connsiteX616" fmla="*/ 11582079 w 12192000"/>
              <a:gd name="connsiteY616" fmla="*/ 6162632 h 6858000"/>
              <a:gd name="connsiteX617" fmla="*/ 11567972 w 12192000"/>
              <a:gd name="connsiteY617" fmla="*/ 6152052 h 6858000"/>
              <a:gd name="connsiteX618" fmla="*/ 11567972 w 12192000"/>
              <a:gd name="connsiteY618" fmla="*/ 6148525 h 6858000"/>
              <a:gd name="connsiteX619" fmla="*/ 11582079 w 12192000"/>
              <a:gd name="connsiteY619" fmla="*/ 6137944 h 6858000"/>
              <a:gd name="connsiteX620" fmla="*/ 11670081 w 12192000"/>
              <a:gd name="connsiteY620" fmla="*/ 6131730 h 6858000"/>
              <a:gd name="connsiteX621" fmla="*/ 11673440 w 12192000"/>
              <a:gd name="connsiteY621" fmla="*/ 6142210 h 6858000"/>
              <a:gd name="connsiteX622" fmla="*/ 11676799 w 12192000"/>
              <a:gd name="connsiteY622" fmla="*/ 6149197 h 6858000"/>
              <a:gd name="connsiteX623" fmla="*/ 11663363 w 12192000"/>
              <a:gd name="connsiteY623" fmla="*/ 6149197 h 6858000"/>
              <a:gd name="connsiteX624" fmla="*/ 11666722 w 12192000"/>
              <a:gd name="connsiteY624" fmla="*/ 6142210 h 6858000"/>
              <a:gd name="connsiteX625" fmla="*/ 11670081 w 12192000"/>
              <a:gd name="connsiteY625" fmla="*/ 6131730 h 6858000"/>
              <a:gd name="connsiteX626" fmla="*/ 11578609 w 12192000"/>
              <a:gd name="connsiteY626" fmla="*/ 6131214 h 6858000"/>
              <a:gd name="connsiteX627" fmla="*/ 11561254 w 12192000"/>
              <a:gd name="connsiteY627" fmla="*/ 6148784 h 6858000"/>
              <a:gd name="connsiteX628" fmla="*/ 11561254 w 12192000"/>
              <a:gd name="connsiteY628" fmla="*/ 6152297 h 6858000"/>
              <a:gd name="connsiteX629" fmla="*/ 11582079 w 12192000"/>
              <a:gd name="connsiteY629" fmla="*/ 6169867 h 6858000"/>
              <a:gd name="connsiteX630" fmla="*/ 11602904 w 12192000"/>
              <a:gd name="connsiteY630" fmla="*/ 6148784 h 6858000"/>
              <a:gd name="connsiteX631" fmla="*/ 11578609 w 12192000"/>
              <a:gd name="connsiteY631" fmla="*/ 6131214 h 6858000"/>
              <a:gd name="connsiteX632" fmla="*/ 11708922 w 12192000"/>
              <a:gd name="connsiteY632" fmla="*/ 6127700 h 6858000"/>
              <a:gd name="connsiteX633" fmla="*/ 11705380 w 12192000"/>
              <a:gd name="connsiteY633" fmla="*/ 6145454 h 6858000"/>
              <a:gd name="connsiteX634" fmla="*/ 11698296 w 12192000"/>
              <a:gd name="connsiteY634" fmla="*/ 6166759 h 6858000"/>
              <a:gd name="connsiteX635" fmla="*/ 11708922 w 12192000"/>
              <a:gd name="connsiteY635" fmla="*/ 6170310 h 6858000"/>
              <a:gd name="connsiteX636" fmla="*/ 11712464 w 12192000"/>
              <a:gd name="connsiteY636" fmla="*/ 6156107 h 6858000"/>
              <a:gd name="connsiteX637" fmla="*/ 11719548 w 12192000"/>
              <a:gd name="connsiteY637" fmla="*/ 6156107 h 6858000"/>
              <a:gd name="connsiteX638" fmla="*/ 11723090 w 12192000"/>
              <a:gd name="connsiteY638" fmla="*/ 6173861 h 6858000"/>
              <a:gd name="connsiteX639" fmla="*/ 11730175 w 12192000"/>
              <a:gd name="connsiteY639" fmla="*/ 6177412 h 6858000"/>
              <a:gd name="connsiteX640" fmla="*/ 11726632 w 12192000"/>
              <a:gd name="connsiteY640" fmla="*/ 6159658 h 6858000"/>
              <a:gd name="connsiteX641" fmla="*/ 11737259 w 12192000"/>
              <a:gd name="connsiteY641" fmla="*/ 6145454 h 6858000"/>
              <a:gd name="connsiteX642" fmla="*/ 11730175 w 12192000"/>
              <a:gd name="connsiteY642" fmla="*/ 6134802 h 6858000"/>
              <a:gd name="connsiteX643" fmla="*/ 11708922 w 12192000"/>
              <a:gd name="connsiteY643" fmla="*/ 6127700 h 6858000"/>
              <a:gd name="connsiteX644" fmla="*/ 11666295 w 12192000"/>
              <a:gd name="connsiteY644" fmla="*/ 6120982 h 6858000"/>
              <a:gd name="connsiteX645" fmla="*/ 11659211 w 12192000"/>
              <a:gd name="connsiteY645" fmla="*/ 6142066 h 6858000"/>
              <a:gd name="connsiteX646" fmla="*/ 11648585 w 12192000"/>
              <a:gd name="connsiteY646" fmla="*/ 6163149 h 6858000"/>
              <a:gd name="connsiteX647" fmla="*/ 11655669 w 12192000"/>
              <a:gd name="connsiteY647" fmla="*/ 6163149 h 6858000"/>
              <a:gd name="connsiteX648" fmla="*/ 11659211 w 12192000"/>
              <a:gd name="connsiteY648" fmla="*/ 6156121 h 6858000"/>
              <a:gd name="connsiteX649" fmla="*/ 11676922 w 12192000"/>
              <a:gd name="connsiteY649" fmla="*/ 6156121 h 6858000"/>
              <a:gd name="connsiteX650" fmla="*/ 11680464 w 12192000"/>
              <a:gd name="connsiteY650" fmla="*/ 6163149 h 6858000"/>
              <a:gd name="connsiteX651" fmla="*/ 11687548 w 12192000"/>
              <a:gd name="connsiteY651" fmla="*/ 6166663 h 6858000"/>
              <a:gd name="connsiteX652" fmla="*/ 11680464 w 12192000"/>
              <a:gd name="connsiteY652" fmla="*/ 6142066 h 6858000"/>
              <a:gd name="connsiteX653" fmla="*/ 11676922 w 12192000"/>
              <a:gd name="connsiteY653" fmla="*/ 6120982 h 6858000"/>
              <a:gd name="connsiteX654" fmla="*/ 11666295 w 12192000"/>
              <a:gd name="connsiteY654" fmla="*/ 6120982 h 6858000"/>
              <a:gd name="connsiteX655" fmla="*/ 11645898 w 12192000"/>
              <a:gd name="connsiteY655" fmla="*/ 6120982 h 6858000"/>
              <a:gd name="connsiteX656" fmla="*/ 11606934 w 12192000"/>
              <a:gd name="connsiteY656" fmla="*/ 6124453 h 6858000"/>
              <a:gd name="connsiteX657" fmla="*/ 11606934 w 12192000"/>
              <a:gd name="connsiteY657" fmla="*/ 6131394 h 6858000"/>
              <a:gd name="connsiteX658" fmla="*/ 11621103 w 12192000"/>
              <a:gd name="connsiteY658" fmla="*/ 6127924 h 6858000"/>
              <a:gd name="connsiteX659" fmla="*/ 11624645 w 12192000"/>
              <a:gd name="connsiteY659" fmla="*/ 6162632 h 6858000"/>
              <a:gd name="connsiteX660" fmla="*/ 11635271 w 12192000"/>
              <a:gd name="connsiteY660" fmla="*/ 6162632 h 6858000"/>
              <a:gd name="connsiteX661" fmla="*/ 11631729 w 12192000"/>
              <a:gd name="connsiteY661" fmla="*/ 6127924 h 6858000"/>
              <a:gd name="connsiteX662" fmla="*/ 11645898 w 12192000"/>
              <a:gd name="connsiteY662" fmla="*/ 6127924 h 6858000"/>
              <a:gd name="connsiteX663" fmla="*/ 11645898 w 12192000"/>
              <a:gd name="connsiteY663" fmla="*/ 6120982 h 6858000"/>
              <a:gd name="connsiteX664" fmla="*/ 11196257 w 12192000"/>
              <a:gd name="connsiteY664" fmla="*/ 6120981 h 6858000"/>
              <a:gd name="connsiteX665" fmla="*/ 11221336 w 12192000"/>
              <a:gd name="connsiteY665" fmla="*/ 6155913 h 6858000"/>
              <a:gd name="connsiteX666" fmla="*/ 11167595 w 12192000"/>
              <a:gd name="connsiteY666" fmla="*/ 6155913 h 6858000"/>
              <a:gd name="connsiteX667" fmla="*/ 11196257 w 12192000"/>
              <a:gd name="connsiteY667" fmla="*/ 6120981 h 6858000"/>
              <a:gd name="connsiteX668" fmla="*/ 11648585 w 12192000"/>
              <a:gd name="connsiteY668" fmla="*/ 6114265 h 6858000"/>
              <a:gd name="connsiteX669" fmla="*/ 11813539 w 12192000"/>
              <a:gd name="connsiteY669" fmla="*/ 6170156 h 6858000"/>
              <a:gd name="connsiteX670" fmla="*/ 11817049 w 12192000"/>
              <a:gd name="connsiteY670" fmla="*/ 6184129 h 6858000"/>
              <a:gd name="connsiteX671" fmla="*/ 11788972 w 12192000"/>
              <a:gd name="connsiteY671" fmla="*/ 6215569 h 6858000"/>
              <a:gd name="connsiteX672" fmla="*/ 11774933 w 12192000"/>
              <a:gd name="connsiteY672" fmla="*/ 6215569 h 6858000"/>
              <a:gd name="connsiteX673" fmla="*/ 11648585 w 12192000"/>
              <a:gd name="connsiteY673" fmla="*/ 6170156 h 6858000"/>
              <a:gd name="connsiteX674" fmla="*/ 11522236 w 12192000"/>
              <a:gd name="connsiteY674" fmla="*/ 6215569 h 6858000"/>
              <a:gd name="connsiteX675" fmla="*/ 11508198 w 12192000"/>
              <a:gd name="connsiteY675" fmla="*/ 6215569 h 6858000"/>
              <a:gd name="connsiteX676" fmla="*/ 11480121 w 12192000"/>
              <a:gd name="connsiteY676" fmla="*/ 6184129 h 6858000"/>
              <a:gd name="connsiteX677" fmla="*/ 11483630 w 12192000"/>
              <a:gd name="connsiteY677" fmla="*/ 6170156 h 6858000"/>
              <a:gd name="connsiteX678" fmla="*/ 11648585 w 12192000"/>
              <a:gd name="connsiteY678" fmla="*/ 6114265 h 6858000"/>
              <a:gd name="connsiteX679" fmla="*/ 11196481 w 12192000"/>
              <a:gd name="connsiteY679" fmla="*/ 6114264 h 6858000"/>
              <a:gd name="connsiteX680" fmla="*/ 11158189 w 12192000"/>
              <a:gd name="connsiteY680" fmla="*/ 6163304 h 6858000"/>
              <a:gd name="connsiteX681" fmla="*/ 11199962 w 12192000"/>
              <a:gd name="connsiteY681" fmla="*/ 6212343 h 6858000"/>
              <a:gd name="connsiteX682" fmla="*/ 11227810 w 12192000"/>
              <a:gd name="connsiteY682" fmla="*/ 6205337 h 6858000"/>
              <a:gd name="connsiteX683" fmla="*/ 11227810 w 12192000"/>
              <a:gd name="connsiteY683" fmla="*/ 6194829 h 6858000"/>
              <a:gd name="connsiteX684" fmla="*/ 11199962 w 12192000"/>
              <a:gd name="connsiteY684" fmla="*/ 6201834 h 6858000"/>
              <a:gd name="connsiteX685" fmla="*/ 11168632 w 12192000"/>
              <a:gd name="connsiteY685" fmla="*/ 6166807 h 6858000"/>
              <a:gd name="connsiteX686" fmla="*/ 11234772 w 12192000"/>
              <a:gd name="connsiteY686" fmla="*/ 6166807 h 6858000"/>
              <a:gd name="connsiteX687" fmla="*/ 11234772 w 12192000"/>
              <a:gd name="connsiteY687" fmla="*/ 6159801 h 6858000"/>
              <a:gd name="connsiteX688" fmla="*/ 11196481 w 12192000"/>
              <a:gd name="connsiteY688" fmla="*/ 6114264 h 6858000"/>
              <a:gd name="connsiteX689" fmla="*/ 10947253 w 12192000"/>
              <a:gd name="connsiteY689" fmla="*/ 6077988 h 6858000"/>
              <a:gd name="connsiteX690" fmla="*/ 10947253 w 12192000"/>
              <a:gd name="connsiteY690" fmla="*/ 6088736 h 6858000"/>
              <a:gd name="connsiteX691" fmla="*/ 10986216 w 12192000"/>
              <a:gd name="connsiteY691" fmla="*/ 6088736 h 6858000"/>
              <a:gd name="connsiteX692" fmla="*/ 10986216 w 12192000"/>
              <a:gd name="connsiteY692" fmla="*/ 6208312 h 6858000"/>
              <a:gd name="connsiteX693" fmla="*/ 10999652 w 12192000"/>
              <a:gd name="connsiteY693" fmla="*/ 6208312 h 6858000"/>
              <a:gd name="connsiteX694" fmla="*/ 10999652 w 12192000"/>
              <a:gd name="connsiteY694" fmla="*/ 6088736 h 6858000"/>
              <a:gd name="connsiteX695" fmla="*/ 11038614 w 12192000"/>
              <a:gd name="connsiteY695" fmla="*/ 6088736 h 6858000"/>
              <a:gd name="connsiteX696" fmla="*/ 11038614 w 12192000"/>
              <a:gd name="connsiteY696" fmla="*/ 6077988 h 6858000"/>
              <a:gd name="connsiteX697" fmla="*/ 11060111 w 12192000"/>
              <a:gd name="connsiteY697" fmla="*/ 6067239 h 6858000"/>
              <a:gd name="connsiteX698" fmla="*/ 11060111 w 12192000"/>
              <a:gd name="connsiteY698" fmla="*/ 6208312 h 6858000"/>
              <a:gd name="connsiteX699" fmla="*/ 11070476 w 12192000"/>
              <a:gd name="connsiteY699" fmla="*/ 6208312 h 6858000"/>
              <a:gd name="connsiteX700" fmla="*/ 11070476 w 12192000"/>
              <a:gd name="connsiteY700" fmla="*/ 6158936 h 6858000"/>
              <a:gd name="connsiteX701" fmla="*/ 11098115 w 12192000"/>
              <a:gd name="connsiteY701" fmla="*/ 6120142 h 6858000"/>
              <a:gd name="connsiteX702" fmla="*/ 11118844 w 12192000"/>
              <a:gd name="connsiteY702" fmla="*/ 6151883 h 6858000"/>
              <a:gd name="connsiteX703" fmla="*/ 11118844 w 12192000"/>
              <a:gd name="connsiteY703" fmla="*/ 6208312 h 6858000"/>
              <a:gd name="connsiteX704" fmla="*/ 11132662 w 12192000"/>
              <a:gd name="connsiteY704" fmla="*/ 6208312 h 6858000"/>
              <a:gd name="connsiteX705" fmla="*/ 11132662 w 12192000"/>
              <a:gd name="connsiteY705" fmla="*/ 6151883 h 6858000"/>
              <a:gd name="connsiteX706" fmla="*/ 11101569 w 12192000"/>
              <a:gd name="connsiteY706" fmla="*/ 6113088 h 6858000"/>
              <a:gd name="connsiteX707" fmla="*/ 11070476 w 12192000"/>
              <a:gd name="connsiteY707" fmla="*/ 6130722 h 6858000"/>
              <a:gd name="connsiteX708" fmla="*/ 11070476 w 12192000"/>
              <a:gd name="connsiteY708" fmla="*/ 6067239 h 6858000"/>
              <a:gd name="connsiteX709" fmla="*/ 11060111 w 12192000"/>
              <a:gd name="connsiteY709" fmla="*/ 6067239 h 6858000"/>
              <a:gd name="connsiteX710" fmla="*/ 11638739 w 12192000"/>
              <a:gd name="connsiteY710" fmla="*/ 6043056 h 6858000"/>
              <a:gd name="connsiteX711" fmla="*/ 11624716 w 12192000"/>
              <a:gd name="connsiteY711" fmla="*/ 6095919 h 6858000"/>
              <a:gd name="connsiteX712" fmla="*/ 11600176 w 12192000"/>
              <a:gd name="connsiteY712" fmla="*/ 6099443 h 6858000"/>
              <a:gd name="connsiteX713" fmla="*/ 11575635 w 12192000"/>
              <a:gd name="connsiteY713" fmla="*/ 6053629 h 6858000"/>
              <a:gd name="connsiteX714" fmla="*/ 11572129 w 12192000"/>
              <a:gd name="connsiteY714" fmla="*/ 6053629 h 6858000"/>
              <a:gd name="connsiteX715" fmla="*/ 11551094 w 12192000"/>
              <a:gd name="connsiteY715" fmla="*/ 6057153 h 6858000"/>
              <a:gd name="connsiteX716" fmla="*/ 11551094 w 12192000"/>
              <a:gd name="connsiteY716" fmla="*/ 6060677 h 6858000"/>
              <a:gd name="connsiteX717" fmla="*/ 11547588 w 12192000"/>
              <a:gd name="connsiteY717" fmla="*/ 6085346 h 6858000"/>
              <a:gd name="connsiteX718" fmla="*/ 11551094 w 12192000"/>
              <a:gd name="connsiteY718" fmla="*/ 6113540 h 6858000"/>
              <a:gd name="connsiteX719" fmla="*/ 11530059 w 12192000"/>
              <a:gd name="connsiteY719" fmla="*/ 6120588 h 6858000"/>
              <a:gd name="connsiteX720" fmla="*/ 11491495 w 12192000"/>
              <a:gd name="connsiteY720" fmla="*/ 6085346 h 6858000"/>
              <a:gd name="connsiteX721" fmla="*/ 11470460 w 12192000"/>
              <a:gd name="connsiteY721" fmla="*/ 6095919 h 6858000"/>
              <a:gd name="connsiteX722" fmla="*/ 11484484 w 12192000"/>
              <a:gd name="connsiteY722" fmla="*/ 6148781 h 6858000"/>
              <a:gd name="connsiteX723" fmla="*/ 11466954 w 12192000"/>
              <a:gd name="connsiteY723" fmla="*/ 6159354 h 6858000"/>
              <a:gd name="connsiteX724" fmla="*/ 11421379 w 12192000"/>
              <a:gd name="connsiteY724" fmla="*/ 6134685 h 6858000"/>
              <a:gd name="connsiteX725" fmla="*/ 11403850 w 12192000"/>
              <a:gd name="connsiteY725" fmla="*/ 6148781 h 6858000"/>
              <a:gd name="connsiteX726" fmla="*/ 11403850 w 12192000"/>
              <a:gd name="connsiteY726" fmla="*/ 6152305 h 6858000"/>
              <a:gd name="connsiteX727" fmla="*/ 11431896 w 12192000"/>
              <a:gd name="connsiteY727" fmla="*/ 6198120 h 6858000"/>
              <a:gd name="connsiteX728" fmla="*/ 11417873 w 12192000"/>
              <a:gd name="connsiteY728" fmla="*/ 6215741 h 6858000"/>
              <a:gd name="connsiteX729" fmla="*/ 11365286 w 12192000"/>
              <a:gd name="connsiteY729" fmla="*/ 6201644 h 6858000"/>
              <a:gd name="connsiteX730" fmla="*/ 11354768 w 12192000"/>
              <a:gd name="connsiteY730" fmla="*/ 6222789 h 6858000"/>
              <a:gd name="connsiteX731" fmla="*/ 11389827 w 12192000"/>
              <a:gd name="connsiteY731" fmla="*/ 6261556 h 6858000"/>
              <a:gd name="connsiteX732" fmla="*/ 11382815 w 12192000"/>
              <a:gd name="connsiteY732" fmla="*/ 6282700 h 6858000"/>
              <a:gd name="connsiteX733" fmla="*/ 11330228 w 12192000"/>
              <a:gd name="connsiteY733" fmla="*/ 6282700 h 6858000"/>
              <a:gd name="connsiteX734" fmla="*/ 11323216 w 12192000"/>
              <a:gd name="connsiteY734" fmla="*/ 6303845 h 6858000"/>
              <a:gd name="connsiteX735" fmla="*/ 11368791 w 12192000"/>
              <a:gd name="connsiteY735" fmla="*/ 6332039 h 6858000"/>
              <a:gd name="connsiteX736" fmla="*/ 11365286 w 12192000"/>
              <a:gd name="connsiteY736" fmla="*/ 6353183 h 6858000"/>
              <a:gd name="connsiteX737" fmla="*/ 11316205 w 12192000"/>
              <a:gd name="connsiteY737" fmla="*/ 6367281 h 6858000"/>
              <a:gd name="connsiteX738" fmla="*/ 11312698 w 12192000"/>
              <a:gd name="connsiteY738" fmla="*/ 6367281 h 6858000"/>
              <a:gd name="connsiteX739" fmla="*/ 11312698 w 12192000"/>
              <a:gd name="connsiteY739" fmla="*/ 6381377 h 6858000"/>
              <a:gd name="connsiteX740" fmla="*/ 11312698 w 12192000"/>
              <a:gd name="connsiteY740" fmla="*/ 6391950 h 6858000"/>
              <a:gd name="connsiteX741" fmla="*/ 11316205 w 12192000"/>
              <a:gd name="connsiteY741" fmla="*/ 6391950 h 6858000"/>
              <a:gd name="connsiteX742" fmla="*/ 11365286 w 12192000"/>
              <a:gd name="connsiteY742" fmla="*/ 6406047 h 6858000"/>
              <a:gd name="connsiteX743" fmla="*/ 11368791 w 12192000"/>
              <a:gd name="connsiteY743" fmla="*/ 6427192 h 6858000"/>
              <a:gd name="connsiteX744" fmla="*/ 11323216 w 12192000"/>
              <a:gd name="connsiteY744" fmla="*/ 6455385 h 6858000"/>
              <a:gd name="connsiteX745" fmla="*/ 11323216 w 12192000"/>
              <a:gd name="connsiteY745" fmla="*/ 6458909 h 6858000"/>
              <a:gd name="connsiteX746" fmla="*/ 11330228 w 12192000"/>
              <a:gd name="connsiteY746" fmla="*/ 6480054 h 6858000"/>
              <a:gd name="connsiteX747" fmla="*/ 11382815 w 12192000"/>
              <a:gd name="connsiteY747" fmla="*/ 6480054 h 6858000"/>
              <a:gd name="connsiteX748" fmla="*/ 11393332 w 12192000"/>
              <a:gd name="connsiteY748" fmla="*/ 6501200 h 6858000"/>
              <a:gd name="connsiteX749" fmla="*/ 11354768 w 12192000"/>
              <a:gd name="connsiteY749" fmla="*/ 6536441 h 6858000"/>
              <a:gd name="connsiteX750" fmla="*/ 11354768 w 12192000"/>
              <a:gd name="connsiteY750" fmla="*/ 6539965 h 6858000"/>
              <a:gd name="connsiteX751" fmla="*/ 11365286 w 12192000"/>
              <a:gd name="connsiteY751" fmla="*/ 6557586 h 6858000"/>
              <a:gd name="connsiteX752" fmla="*/ 11417873 w 12192000"/>
              <a:gd name="connsiteY752" fmla="*/ 6543489 h 6858000"/>
              <a:gd name="connsiteX753" fmla="*/ 11431896 w 12192000"/>
              <a:gd name="connsiteY753" fmla="*/ 6564635 h 6858000"/>
              <a:gd name="connsiteX754" fmla="*/ 11403850 w 12192000"/>
              <a:gd name="connsiteY754" fmla="*/ 6610449 h 6858000"/>
              <a:gd name="connsiteX755" fmla="*/ 11421379 w 12192000"/>
              <a:gd name="connsiteY755" fmla="*/ 6624545 h 6858000"/>
              <a:gd name="connsiteX756" fmla="*/ 11466954 w 12192000"/>
              <a:gd name="connsiteY756" fmla="*/ 6599877 h 6858000"/>
              <a:gd name="connsiteX757" fmla="*/ 11484484 w 12192000"/>
              <a:gd name="connsiteY757" fmla="*/ 6613973 h 6858000"/>
              <a:gd name="connsiteX758" fmla="*/ 11473966 w 12192000"/>
              <a:gd name="connsiteY758" fmla="*/ 6663311 h 6858000"/>
              <a:gd name="connsiteX759" fmla="*/ 11473966 w 12192000"/>
              <a:gd name="connsiteY759" fmla="*/ 6666836 h 6858000"/>
              <a:gd name="connsiteX760" fmla="*/ 11491495 w 12192000"/>
              <a:gd name="connsiteY760" fmla="*/ 6677408 h 6858000"/>
              <a:gd name="connsiteX761" fmla="*/ 11495001 w 12192000"/>
              <a:gd name="connsiteY761" fmla="*/ 6677408 h 6858000"/>
              <a:gd name="connsiteX762" fmla="*/ 11530059 w 12192000"/>
              <a:gd name="connsiteY762" fmla="*/ 6638642 h 6858000"/>
              <a:gd name="connsiteX763" fmla="*/ 11551094 w 12192000"/>
              <a:gd name="connsiteY763" fmla="*/ 6649215 h 6858000"/>
              <a:gd name="connsiteX764" fmla="*/ 11547588 w 12192000"/>
              <a:gd name="connsiteY764" fmla="*/ 6673884 h 6858000"/>
              <a:gd name="connsiteX765" fmla="*/ 11551094 w 12192000"/>
              <a:gd name="connsiteY765" fmla="*/ 6702078 h 6858000"/>
              <a:gd name="connsiteX766" fmla="*/ 11572129 w 12192000"/>
              <a:gd name="connsiteY766" fmla="*/ 6709126 h 6858000"/>
              <a:gd name="connsiteX767" fmla="*/ 11575635 w 12192000"/>
              <a:gd name="connsiteY767" fmla="*/ 6709126 h 6858000"/>
              <a:gd name="connsiteX768" fmla="*/ 11600176 w 12192000"/>
              <a:gd name="connsiteY768" fmla="*/ 6663311 h 6858000"/>
              <a:gd name="connsiteX769" fmla="*/ 11624716 w 12192000"/>
              <a:gd name="connsiteY769" fmla="*/ 6663311 h 6858000"/>
              <a:gd name="connsiteX770" fmla="*/ 11638739 w 12192000"/>
              <a:gd name="connsiteY770" fmla="*/ 6716174 h 6858000"/>
              <a:gd name="connsiteX771" fmla="*/ 11659774 w 12192000"/>
              <a:gd name="connsiteY771" fmla="*/ 6716174 h 6858000"/>
              <a:gd name="connsiteX772" fmla="*/ 11663280 w 12192000"/>
              <a:gd name="connsiteY772" fmla="*/ 6716174 h 6858000"/>
              <a:gd name="connsiteX773" fmla="*/ 11677303 w 12192000"/>
              <a:gd name="connsiteY773" fmla="*/ 6663311 h 6858000"/>
              <a:gd name="connsiteX774" fmla="*/ 11698339 w 12192000"/>
              <a:gd name="connsiteY774" fmla="*/ 6663311 h 6858000"/>
              <a:gd name="connsiteX775" fmla="*/ 11722879 w 12192000"/>
              <a:gd name="connsiteY775" fmla="*/ 6709126 h 6858000"/>
              <a:gd name="connsiteX776" fmla="*/ 11726385 w 12192000"/>
              <a:gd name="connsiteY776" fmla="*/ 6709126 h 6858000"/>
              <a:gd name="connsiteX777" fmla="*/ 11747420 w 12192000"/>
              <a:gd name="connsiteY777" fmla="*/ 6702078 h 6858000"/>
              <a:gd name="connsiteX778" fmla="*/ 11750925 w 12192000"/>
              <a:gd name="connsiteY778" fmla="*/ 6673884 h 6858000"/>
              <a:gd name="connsiteX779" fmla="*/ 11747420 w 12192000"/>
              <a:gd name="connsiteY779" fmla="*/ 6649215 h 6858000"/>
              <a:gd name="connsiteX780" fmla="*/ 11768454 w 12192000"/>
              <a:gd name="connsiteY780" fmla="*/ 6638642 h 6858000"/>
              <a:gd name="connsiteX781" fmla="*/ 11807019 w 12192000"/>
              <a:gd name="connsiteY781" fmla="*/ 6677408 h 6858000"/>
              <a:gd name="connsiteX782" fmla="*/ 11824547 w 12192000"/>
              <a:gd name="connsiteY782" fmla="*/ 6666836 h 6858000"/>
              <a:gd name="connsiteX783" fmla="*/ 11828054 w 12192000"/>
              <a:gd name="connsiteY783" fmla="*/ 6666836 h 6858000"/>
              <a:gd name="connsiteX784" fmla="*/ 11828054 w 12192000"/>
              <a:gd name="connsiteY784" fmla="*/ 6663311 h 6858000"/>
              <a:gd name="connsiteX785" fmla="*/ 11814030 w 12192000"/>
              <a:gd name="connsiteY785" fmla="*/ 6613973 h 6858000"/>
              <a:gd name="connsiteX786" fmla="*/ 11831559 w 12192000"/>
              <a:gd name="connsiteY786" fmla="*/ 6599877 h 6858000"/>
              <a:gd name="connsiteX787" fmla="*/ 11877135 w 12192000"/>
              <a:gd name="connsiteY787" fmla="*/ 6624545 h 6858000"/>
              <a:gd name="connsiteX788" fmla="*/ 11894664 w 12192000"/>
              <a:gd name="connsiteY788" fmla="*/ 6610449 h 6858000"/>
              <a:gd name="connsiteX789" fmla="*/ 11894664 w 12192000"/>
              <a:gd name="connsiteY789" fmla="*/ 6606925 h 6858000"/>
              <a:gd name="connsiteX790" fmla="*/ 11866617 w 12192000"/>
              <a:gd name="connsiteY790" fmla="*/ 6561110 h 6858000"/>
              <a:gd name="connsiteX791" fmla="*/ 11880641 w 12192000"/>
              <a:gd name="connsiteY791" fmla="*/ 6543489 h 6858000"/>
              <a:gd name="connsiteX792" fmla="*/ 11933228 w 12192000"/>
              <a:gd name="connsiteY792" fmla="*/ 6557586 h 6858000"/>
              <a:gd name="connsiteX793" fmla="*/ 11943746 w 12192000"/>
              <a:gd name="connsiteY793" fmla="*/ 6539965 h 6858000"/>
              <a:gd name="connsiteX794" fmla="*/ 11943746 w 12192000"/>
              <a:gd name="connsiteY794" fmla="*/ 6536441 h 6858000"/>
              <a:gd name="connsiteX795" fmla="*/ 11908688 w 12192000"/>
              <a:gd name="connsiteY795" fmla="*/ 6497675 h 6858000"/>
              <a:gd name="connsiteX796" fmla="*/ 11915699 w 12192000"/>
              <a:gd name="connsiteY796" fmla="*/ 6480054 h 6858000"/>
              <a:gd name="connsiteX797" fmla="*/ 11968286 w 12192000"/>
              <a:gd name="connsiteY797" fmla="*/ 6480054 h 6858000"/>
              <a:gd name="connsiteX798" fmla="*/ 11968286 w 12192000"/>
              <a:gd name="connsiteY798" fmla="*/ 6476530 h 6858000"/>
              <a:gd name="connsiteX799" fmla="*/ 11975298 w 12192000"/>
              <a:gd name="connsiteY799" fmla="*/ 6455385 h 6858000"/>
              <a:gd name="connsiteX800" fmla="*/ 11929722 w 12192000"/>
              <a:gd name="connsiteY800" fmla="*/ 6427192 h 6858000"/>
              <a:gd name="connsiteX801" fmla="*/ 11933228 w 12192000"/>
              <a:gd name="connsiteY801" fmla="*/ 6406047 h 6858000"/>
              <a:gd name="connsiteX802" fmla="*/ 11982310 w 12192000"/>
              <a:gd name="connsiteY802" fmla="*/ 6391950 h 6858000"/>
              <a:gd name="connsiteX803" fmla="*/ 11985815 w 12192000"/>
              <a:gd name="connsiteY803" fmla="*/ 6381377 h 6858000"/>
              <a:gd name="connsiteX804" fmla="*/ 11982310 w 12192000"/>
              <a:gd name="connsiteY804" fmla="*/ 6370805 h 6858000"/>
              <a:gd name="connsiteX805" fmla="*/ 11982310 w 12192000"/>
              <a:gd name="connsiteY805" fmla="*/ 6367281 h 6858000"/>
              <a:gd name="connsiteX806" fmla="*/ 11933228 w 12192000"/>
              <a:gd name="connsiteY806" fmla="*/ 6353183 h 6858000"/>
              <a:gd name="connsiteX807" fmla="*/ 11929722 w 12192000"/>
              <a:gd name="connsiteY807" fmla="*/ 6332039 h 6858000"/>
              <a:gd name="connsiteX808" fmla="*/ 11975298 w 12192000"/>
              <a:gd name="connsiteY808" fmla="*/ 6307370 h 6858000"/>
              <a:gd name="connsiteX809" fmla="*/ 11975298 w 12192000"/>
              <a:gd name="connsiteY809" fmla="*/ 6303845 h 6858000"/>
              <a:gd name="connsiteX810" fmla="*/ 11968286 w 12192000"/>
              <a:gd name="connsiteY810" fmla="*/ 6282700 h 6858000"/>
              <a:gd name="connsiteX811" fmla="*/ 11915699 w 12192000"/>
              <a:gd name="connsiteY811" fmla="*/ 6282700 h 6858000"/>
              <a:gd name="connsiteX812" fmla="*/ 11908688 w 12192000"/>
              <a:gd name="connsiteY812" fmla="*/ 6261556 h 6858000"/>
              <a:gd name="connsiteX813" fmla="*/ 11943746 w 12192000"/>
              <a:gd name="connsiteY813" fmla="*/ 6222789 h 6858000"/>
              <a:gd name="connsiteX814" fmla="*/ 11933228 w 12192000"/>
              <a:gd name="connsiteY814" fmla="*/ 6205168 h 6858000"/>
              <a:gd name="connsiteX815" fmla="*/ 11933228 w 12192000"/>
              <a:gd name="connsiteY815" fmla="*/ 6201644 h 6858000"/>
              <a:gd name="connsiteX816" fmla="*/ 11880641 w 12192000"/>
              <a:gd name="connsiteY816" fmla="*/ 6215741 h 6858000"/>
              <a:gd name="connsiteX817" fmla="*/ 11866617 w 12192000"/>
              <a:gd name="connsiteY817" fmla="*/ 6198120 h 6858000"/>
              <a:gd name="connsiteX818" fmla="*/ 11894664 w 12192000"/>
              <a:gd name="connsiteY818" fmla="*/ 6152305 h 6858000"/>
              <a:gd name="connsiteX819" fmla="*/ 11877135 w 12192000"/>
              <a:gd name="connsiteY819" fmla="*/ 6134685 h 6858000"/>
              <a:gd name="connsiteX820" fmla="*/ 11831559 w 12192000"/>
              <a:gd name="connsiteY820" fmla="*/ 6162879 h 6858000"/>
              <a:gd name="connsiteX821" fmla="*/ 11814030 w 12192000"/>
              <a:gd name="connsiteY821" fmla="*/ 6148781 h 6858000"/>
              <a:gd name="connsiteX822" fmla="*/ 11828054 w 12192000"/>
              <a:gd name="connsiteY822" fmla="*/ 6095919 h 6858000"/>
              <a:gd name="connsiteX823" fmla="*/ 11807019 w 12192000"/>
              <a:gd name="connsiteY823" fmla="*/ 6085346 h 6858000"/>
              <a:gd name="connsiteX824" fmla="*/ 11768454 w 12192000"/>
              <a:gd name="connsiteY824" fmla="*/ 6120588 h 6858000"/>
              <a:gd name="connsiteX825" fmla="*/ 11747420 w 12192000"/>
              <a:gd name="connsiteY825" fmla="*/ 6113540 h 6858000"/>
              <a:gd name="connsiteX826" fmla="*/ 11750925 w 12192000"/>
              <a:gd name="connsiteY826" fmla="*/ 6085346 h 6858000"/>
              <a:gd name="connsiteX827" fmla="*/ 11747420 w 12192000"/>
              <a:gd name="connsiteY827" fmla="*/ 6060677 h 6858000"/>
              <a:gd name="connsiteX828" fmla="*/ 11747420 w 12192000"/>
              <a:gd name="connsiteY828" fmla="*/ 6057153 h 6858000"/>
              <a:gd name="connsiteX829" fmla="*/ 11726385 w 12192000"/>
              <a:gd name="connsiteY829" fmla="*/ 6053629 h 6858000"/>
              <a:gd name="connsiteX830" fmla="*/ 11722879 w 12192000"/>
              <a:gd name="connsiteY830" fmla="*/ 6053629 h 6858000"/>
              <a:gd name="connsiteX831" fmla="*/ 11698339 w 12192000"/>
              <a:gd name="connsiteY831" fmla="*/ 6099443 h 6858000"/>
              <a:gd name="connsiteX832" fmla="*/ 11673798 w 12192000"/>
              <a:gd name="connsiteY832" fmla="*/ 6095919 h 6858000"/>
              <a:gd name="connsiteX833" fmla="*/ 11659774 w 12192000"/>
              <a:gd name="connsiteY833" fmla="*/ 6043056 h 6858000"/>
              <a:gd name="connsiteX834" fmla="*/ 11638739 w 12192000"/>
              <a:gd name="connsiteY834" fmla="*/ 6043056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11946675" y="6677576"/>
                </a:moveTo>
                <a:lnTo>
                  <a:pt x="11952788" y="6677576"/>
                </a:lnTo>
                <a:cubicBezTo>
                  <a:pt x="11955414" y="6677576"/>
                  <a:pt x="11957212" y="6677768"/>
                  <a:pt x="11958183" y="6678151"/>
                </a:cubicBezTo>
                <a:cubicBezTo>
                  <a:pt x="11959154" y="6678534"/>
                  <a:pt x="11959913" y="6679115"/>
                  <a:pt x="11960461" y="6679894"/>
                </a:cubicBezTo>
                <a:cubicBezTo>
                  <a:pt x="11961008" y="6680674"/>
                  <a:pt x="11961281" y="6681557"/>
                  <a:pt x="11961281" y="6682541"/>
                </a:cubicBezTo>
                <a:cubicBezTo>
                  <a:pt x="11961281" y="6684073"/>
                  <a:pt x="11960713" y="6685303"/>
                  <a:pt x="11959578" y="6686233"/>
                </a:cubicBezTo>
                <a:cubicBezTo>
                  <a:pt x="11958443" y="6687164"/>
                  <a:pt x="11956316" y="6687628"/>
                  <a:pt x="11953198" y="6687628"/>
                </a:cubicBezTo>
                <a:lnTo>
                  <a:pt x="11946675" y="6687628"/>
                </a:lnTo>
                <a:close/>
                <a:moveTo>
                  <a:pt x="11941300" y="6673064"/>
                </a:moveTo>
                <a:lnTo>
                  <a:pt x="11941300" y="6706378"/>
                </a:lnTo>
                <a:lnTo>
                  <a:pt x="11946675" y="6706378"/>
                </a:lnTo>
                <a:lnTo>
                  <a:pt x="11946675" y="6692224"/>
                </a:lnTo>
                <a:lnTo>
                  <a:pt x="11949834" y="6692224"/>
                </a:lnTo>
                <a:cubicBezTo>
                  <a:pt x="11951722" y="6692224"/>
                  <a:pt x="11953158" y="6692606"/>
                  <a:pt x="11954142" y="6693372"/>
                </a:cubicBezTo>
                <a:cubicBezTo>
                  <a:pt x="11955564" y="6694411"/>
                  <a:pt x="11957438" y="6696996"/>
                  <a:pt x="11959762" y="6701126"/>
                </a:cubicBezTo>
                <a:lnTo>
                  <a:pt x="11962717" y="6706378"/>
                </a:lnTo>
                <a:lnTo>
                  <a:pt x="11969281" y="6706378"/>
                </a:lnTo>
                <a:lnTo>
                  <a:pt x="11965220" y="6699854"/>
                </a:lnTo>
                <a:cubicBezTo>
                  <a:pt x="11963277" y="6696763"/>
                  <a:pt x="11961636" y="6694562"/>
                  <a:pt x="11960296" y="6693249"/>
                </a:cubicBezTo>
                <a:cubicBezTo>
                  <a:pt x="11959585" y="6692566"/>
                  <a:pt x="11958641" y="6691977"/>
                  <a:pt x="11957466" y="6691485"/>
                </a:cubicBezTo>
                <a:cubicBezTo>
                  <a:pt x="11960337" y="6691266"/>
                  <a:pt x="11962642" y="6690254"/>
                  <a:pt x="11964378" y="6688449"/>
                </a:cubicBezTo>
                <a:cubicBezTo>
                  <a:pt x="11966115" y="6686644"/>
                  <a:pt x="11966983" y="6684524"/>
                  <a:pt x="11966983" y="6682090"/>
                </a:cubicBezTo>
                <a:cubicBezTo>
                  <a:pt x="11966983" y="6680367"/>
                  <a:pt x="11966464" y="6678739"/>
                  <a:pt x="11965424" y="6677207"/>
                </a:cubicBezTo>
                <a:cubicBezTo>
                  <a:pt x="11964385" y="6675675"/>
                  <a:pt x="11962990" y="6674602"/>
                  <a:pt x="11961239" y="6673987"/>
                </a:cubicBezTo>
                <a:cubicBezTo>
                  <a:pt x="11959489" y="6673371"/>
                  <a:pt x="11956658" y="6673064"/>
                  <a:pt x="11952747" y="6673064"/>
                </a:cubicBezTo>
                <a:close/>
                <a:moveTo>
                  <a:pt x="10902089" y="6670493"/>
                </a:moveTo>
                <a:cubicBezTo>
                  <a:pt x="10902089" y="6670493"/>
                  <a:pt x="10902089" y="6670493"/>
                  <a:pt x="10905603" y="6670493"/>
                </a:cubicBezTo>
                <a:lnTo>
                  <a:pt x="10905603" y="6674034"/>
                </a:lnTo>
                <a:cubicBezTo>
                  <a:pt x="10905603" y="6684661"/>
                  <a:pt x="10905603" y="6709456"/>
                  <a:pt x="10877492" y="6709456"/>
                </a:cubicBezTo>
                <a:cubicBezTo>
                  <a:pt x="10866950" y="6709456"/>
                  <a:pt x="10859922" y="6705914"/>
                  <a:pt x="10859922" y="6691746"/>
                </a:cubicBezTo>
                <a:cubicBezTo>
                  <a:pt x="10859922" y="6670493"/>
                  <a:pt x="10884520" y="6670493"/>
                  <a:pt x="10902089" y="6670493"/>
                </a:cubicBezTo>
                <a:close/>
                <a:moveTo>
                  <a:pt x="11954881" y="6663422"/>
                </a:moveTo>
                <a:cubicBezTo>
                  <a:pt x="11959202" y="6663422"/>
                  <a:pt x="11963428" y="6664537"/>
                  <a:pt x="11967558" y="6666766"/>
                </a:cubicBezTo>
                <a:cubicBezTo>
                  <a:pt x="11971688" y="6668995"/>
                  <a:pt x="11974909" y="6672182"/>
                  <a:pt x="11977220" y="6676325"/>
                </a:cubicBezTo>
                <a:cubicBezTo>
                  <a:pt x="11979531" y="6680469"/>
                  <a:pt x="11980687" y="6684784"/>
                  <a:pt x="11980687" y="6689269"/>
                </a:cubicBezTo>
                <a:cubicBezTo>
                  <a:pt x="11980687" y="6693728"/>
                  <a:pt x="11979552" y="6698002"/>
                  <a:pt x="11977282" y="6702090"/>
                </a:cubicBezTo>
                <a:cubicBezTo>
                  <a:pt x="11975012" y="6706180"/>
                  <a:pt x="11971825" y="6709366"/>
                  <a:pt x="11967722" y="6711650"/>
                </a:cubicBezTo>
                <a:cubicBezTo>
                  <a:pt x="11963619" y="6713934"/>
                  <a:pt x="11959339" y="6715076"/>
                  <a:pt x="11954881" y="6715076"/>
                </a:cubicBezTo>
                <a:cubicBezTo>
                  <a:pt x="11950422" y="6715076"/>
                  <a:pt x="11946142" y="6713934"/>
                  <a:pt x="11942039" y="6711650"/>
                </a:cubicBezTo>
                <a:cubicBezTo>
                  <a:pt x="11937936" y="6709366"/>
                  <a:pt x="11934742" y="6706180"/>
                  <a:pt x="11932459" y="6702090"/>
                </a:cubicBezTo>
                <a:cubicBezTo>
                  <a:pt x="11930175" y="6698002"/>
                  <a:pt x="11929033" y="6693728"/>
                  <a:pt x="11929033" y="6689269"/>
                </a:cubicBezTo>
                <a:cubicBezTo>
                  <a:pt x="11929033" y="6684784"/>
                  <a:pt x="11930195" y="6680469"/>
                  <a:pt x="11932521" y="6676325"/>
                </a:cubicBezTo>
                <a:cubicBezTo>
                  <a:pt x="11934846" y="6672182"/>
                  <a:pt x="11938066" y="6668995"/>
                  <a:pt x="11942183" y="6666766"/>
                </a:cubicBezTo>
                <a:cubicBezTo>
                  <a:pt x="11946299" y="6664537"/>
                  <a:pt x="11950532" y="6663422"/>
                  <a:pt x="11954881" y="6663422"/>
                </a:cubicBezTo>
                <a:close/>
                <a:moveTo>
                  <a:pt x="11954881" y="6658294"/>
                </a:moveTo>
                <a:cubicBezTo>
                  <a:pt x="11949684" y="6658294"/>
                  <a:pt x="11944610" y="6659627"/>
                  <a:pt x="11939660" y="6662294"/>
                </a:cubicBezTo>
                <a:cubicBezTo>
                  <a:pt x="11934709" y="6664960"/>
                  <a:pt x="11930845" y="6668776"/>
                  <a:pt x="11928069" y="6673741"/>
                </a:cubicBezTo>
                <a:cubicBezTo>
                  <a:pt x="11925293" y="6678704"/>
                  <a:pt x="11923904" y="6683881"/>
                  <a:pt x="11923904" y="6689269"/>
                </a:cubicBezTo>
                <a:cubicBezTo>
                  <a:pt x="11923904" y="6694603"/>
                  <a:pt x="11925272" y="6699732"/>
                  <a:pt x="11928007" y="6704655"/>
                </a:cubicBezTo>
                <a:cubicBezTo>
                  <a:pt x="11930743" y="6709578"/>
                  <a:pt x="11934565" y="6713401"/>
                  <a:pt x="11939474" y="6716122"/>
                </a:cubicBezTo>
                <a:cubicBezTo>
                  <a:pt x="11944385" y="6718843"/>
                  <a:pt x="11949519" y="6720204"/>
                  <a:pt x="11954881" y="6720204"/>
                </a:cubicBezTo>
                <a:cubicBezTo>
                  <a:pt x="11960242" y="6720204"/>
                  <a:pt x="11965376" y="6718843"/>
                  <a:pt x="11970287" y="6716122"/>
                </a:cubicBezTo>
                <a:cubicBezTo>
                  <a:pt x="11975196" y="6713401"/>
                  <a:pt x="11979011" y="6709578"/>
                  <a:pt x="11981733" y="6704655"/>
                </a:cubicBezTo>
                <a:cubicBezTo>
                  <a:pt x="11984454" y="6699732"/>
                  <a:pt x="11985815" y="6694603"/>
                  <a:pt x="11985815" y="6689269"/>
                </a:cubicBezTo>
                <a:cubicBezTo>
                  <a:pt x="11985815" y="6683881"/>
                  <a:pt x="11984434" y="6678704"/>
                  <a:pt x="11981671" y="6673741"/>
                </a:cubicBezTo>
                <a:cubicBezTo>
                  <a:pt x="11978909" y="6668776"/>
                  <a:pt x="11975052" y="6664960"/>
                  <a:pt x="11970101" y="6662294"/>
                </a:cubicBezTo>
                <a:cubicBezTo>
                  <a:pt x="11965151" y="6659627"/>
                  <a:pt x="11960077" y="6658294"/>
                  <a:pt x="11954881" y="6658294"/>
                </a:cubicBezTo>
                <a:close/>
                <a:moveTo>
                  <a:pt x="11091685" y="6628842"/>
                </a:moveTo>
                <a:cubicBezTo>
                  <a:pt x="11109123" y="6628842"/>
                  <a:pt x="11123259" y="6646888"/>
                  <a:pt x="11123259" y="6669149"/>
                </a:cubicBezTo>
                <a:cubicBezTo>
                  <a:pt x="11123259" y="6691410"/>
                  <a:pt x="11109123" y="6709455"/>
                  <a:pt x="11091685" y="6709455"/>
                </a:cubicBezTo>
                <a:cubicBezTo>
                  <a:pt x="11074247" y="6709455"/>
                  <a:pt x="11060111" y="6691410"/>
                  <a:pt x="11060111" y="6669149"/>
                </a:cubicBezTo>
                <a:cubicBezTo>
                  <a:pt x="11060111" y="6646888"/>
                  <a:pt x="11074247" y="6628842"/>
                  <a:pt x="11091685" y="6628842"/>
                </a:cubicBezTo>
                <a:close/>
                <a:moveTo>
                  <a:pt x="10781998" y="6628842"/>
                </a:moveTo>
                <a:cubicBezTo>
                  <a:pt x="10797580" y="6628842"/>
                  <a:pt x="10810212" y="6646888"/>
                  <a:pt x="10810212" y="6669149"/>
                </a:cubicBezTo>
                <a:cubicBezTo>
                  <a:pt x="10810212" y="6691410"/>
                  <a:pt x="10797580" y="6709455"/>
                  <a:pt x="10781998" y="6709455"/>
                </a:cubicBezTo>
                <a:cubicBezTo>
                  <a:pt x="10766415" y="6709455"/>
                  <a:pt x="10753783" y="6691410"/>
                  <a:pt x="10753783" y="6669149"/>
                </a:cubicBezTo>
                <a:cubicBezTo>
                  <a:pt x="10753783" y="6646888"/>
                  <a:pt x="10766415" y="6628842"/>
                  <a:pt x="10781998" y="6628842"/>
                </a:cubicBezTo>
                <a:close/>
                <a:moveTo>
                  <a:pt x="10469622" y="6628842"/>
                </a:moveTo>
                <a:cubicBezTo>
                  <a:pt x="10487060" y="6628842"/>
                  <a:pt x="10501196" y="6646888"/>
                  <a:pt x="10501196" y="6669149"/>
                </a:cubicBezTo>
                <a:cubicBezTo>
                  <a:pt x="10501196" y="6691410"/>
                  <a:pt x="10487060" y="6709455"/>
                  <a:pt x="10469622" y="6709455"/>
                </a:cubicBezTo>
                <a:cubicBezTo>
                  <a:pt x="10452185" y="6709455"/>
                  <a:pt x="10438048" y="6691410"/>
                  <a:pt x="10438048" y="6669149"/>
                </a:cubicBezTo>
                <a:cubicBezTo>
                  <a:pt x="10438048" y="6646888"/>
                  <a:pt x="10452185" y="6628842"/>
                  <a:pt x="10469622" y="6628842"/>
                </a:cubicBezTo>
                <a:close/>
                <a:moveTo>
                  <a:pt x="11014562" y="6623595"/>
                </a:moveTo>
                <a:lnTo>
                  <a:pt x="11014562" y="6719555"/>
                </a:lnTo>
                <a:lnTo>
                  <a:pt x="11026851" y="6719555"/>
                </a:lnTo>
                <a:lnTo>
                  <a:pt x="11026851" y="6623595"/>
                </a:lnTo>
                <a:close/>
                <a:moveTo>
                  <a:pt x="11158189" y="6622125"/>
                </a:moveTo>
                <a:cubicBezTo>
                  <a:pt x="11158189" y="6629091"/>
                  <a:pt x="11158189" y="6639541"/>
                  <a:pt x="11158189" y="6646508"/>
                </a:cubicBezTo>
                <a:lnTo>
                  <a:pt x="11158189" y="6716173"/>
                </a:lnTo>
                <a:cubicBezTo>
                  <a:pt x="11158189" y="6716173"/>
                  <a:pt x="11158189" y="6716173"/>
                  <a:pt x="11172009" y="6716173"/>
                </a:cubicBezTo>
                <a:cubicBezTo>
                  <a:pt x="11172009" y="6716173"/>
                  <a:pt x="11172009" y="6716173"/>
                  <a:pt x="11172009" y="6663924"/>
                </a:cubicBezTo>
                <a:cubicBezTo>
                  <a:pt x="11172009" y="6649991"/>
                  <a:pt x="11178918" y="6629091"/>
                  <a:pt x="11199648" y="6629091"/>
                </a:cubicBezTo>
                <a:cubicBezTo>
                  <a:pt x="11213466" y="6629091"/>
                  <a:pt x="11220377" y="6643024"/>
                  <a:pt x="11220377" y="6660441"/>
                </a:cubicBezTo>
                <a:cubicBezTo>
                  <a:pt x="11220377" y="6660441"/>
                  <a:pt x="11220377" y="6660441"/>
                  <a:pt x="11220377" y="6716173"/>
                </a:cubicBezTo>
                <a:cubicBezTo>
                  <a:pt x="11220377" y="6716173"/>
                  <a:pt x="11220377" y="6716173"/>
                  <a:pt x="11230741" y="6716173"/>
                </a:cubicBezTo>
                <a:cubicBezTo>
                  <a:pt x="11230741" y="6716173"/>
                  <a:pt x="11230741" y="6716173"/>
                  <a:pt x="11230741" y="6656957"/>
                </a:cubicBezTo>
                <a:cubicBezTo>
                  <a:pt x="11230741" y="6636058"/>
                  <a:pt x="11223831" y="6622125"/>
                  <a:pt x="11199648" y="6622125"/>
                </a:cubicBezTo>
                <a:cubicBezTo>
                  <a:pt x="11182373" y="6622125"/>
                  <a:pt x="11175464" y="6632574"/>
                  <a:pt x="11168554" y="6639541"/>
                </a:cubicBezTo>
                <a:cubicBezTo>
                  <a:pt x="11168554" y="6639541"/>
                  <a:pt x="11168554" y="6639541"/>
                  <a:pt x="11168554" y="6622125"/>
                </a:cubicBezTo>
                <a:cubicBezTo>
                  <a:pt x="11168554" y="6622125"/>
                  <a:pt x="11168554" y="6622125"/>
                  <a:pt x="11158189" y="6622125"/>
                </a:cubicBezTo>
                <a:close/>
                <a:moveTo>
                  <a:pt x="11088997" y="6622125"/>
                </a:moveTo>
                <a:cubicBezTo>
                  <a:pt x="11064881" y="6622125"/>
                  <a:pt x="11045332" y="6644080"/>
                  <a:pt x="11045332" y="6671165"/>
                </a:cubicBezTo>
                <a:cubicBezTo>
                  <a:pt x="11045332" y="6698249"/>
                  <a:pt x="11064881" y="6720204"/>
                  <a:pt x="11088997" y="6720204"/>
                </a:cubicBezTo>
                <a:cubicBezTo>
                  <a:pt x="11113113" y="6720204"/>
                  <a:pt x="11132662" y="6698249"/>
                  <a:pt x="11132662" y="6671165"/>
                </a:cubicBezTo>
                <a:cubicBezTo>
                  <a:pt x="11132662" y="6644080"/>
                  <a:pt x="11113113" y="6622125"/>
                  <a:pt x="11088997" y="6622125"/>
                </a:cubicBezTo>
                <a:close/>
                <a:moveTo>
                  <a:pt x="10883851" y="6622125"/>
                </a:moveTo>
                <a:cubicBezTo>
                  <a:pt x="10876813" y="6622125"/>
                  <a:pt x="10862738" y="6622125"/>
                  <a:pt x="10855700" y="6625628"/>
                </a:cubicBezTo>
                <a:cubicBezTo>
                  <a:pt x="10855700" y="6625628"/>
                  <a:pt x="10855700" y="6625628"/>
                  <a:pt x="10855700" y="6639639"/>
                </a:cubicBezTo>
                <a:cubicBezTo>
                  <a:pt x="10866257" y="6632634"/>
                  <a:pt x="10873294" y="6629131"/>
                  <a:pt x="10883851" y="6629131"/>
                </a:cubicBezTo>
                <a:cubicBezTo>
                  <a:pt x="10901445" y="6629131"/>
                  <a:pt x="10904964" y="6639639"/>
                  <a:pt x="10904964" y="6653651"/>
                </a:cubicBezTo>
                <a:cubicBezTo>
                  <a:pt x="10904964" y="6653651"/>
                  <a:pt x="10904964" y="6653651"/>
                  <a:pt x="10904964" y="6660656"/>
                </a:cubicBezTo>
                <a:cubicBezTo>
                  <a:pt x="10880332" y="6660656"/>
                  <a:pt x="10845144" y="6660656"/>
                  <a:pt x="10845144" y="6692181"/>
                </a:cubicBezTo>
                <a:cubicBezTo>
                  <a:pt x="10845144" y="6702690"/>
                  <a:pt x="10848663" y="6720204"/>
                  <a:pt x="10876813" y="6720204"/>
                </a:cubicBezTo>
                <a:cubicBezTo>
                  <a:pt x="10887370" y="6720204"/>
                  <a:pt x="10901445" y="6713198"/>
                  <a:pt x="10904964" y="6702690"/>
                </a:cubicBezTo>
                <a:cubicBezTo>
                  <a:pt x="10904964" y="6702690"/>
                  <a:pt x="10904964" y="6702690"/>
                  <a:pt x="10908483" y="6702690"/>
                </a:cubicBezTo>
                <a:lnTo>
                  <a:pt x="10908483" y="6716701"/>
                </a:lnTo>
                <a:cubicBezTo>
                  <a:pt x="10908483" y="6716701"/>
                  <a:pt x="10908483" y="6716701"/>
                  <a:pt x="10919039" y="6716701"/>
                </a:cubicBezTo>
                <a:cubicBezTo>
                  <a:pt x="10919039" y="6713198"/>
                  <a:pt x="10919039" y="6706193"/>
                  <a:pt x="10919039" y="6699187"/>
                </a:cubicBezTo>
                <a:cubicBezTo>
                  <a:pt x="10919039" y="6699187"/>
                  <a:pt x="10919039" y="6699187"/>
                  <a:pt x="10919039" y="6657154"/>
                </a:cubicBezTo>
                <a:cubicBezTo>
                  <a:pt x="10919039" y="6632634"/>
                  <a:pt x="10908483" y="6622125"/>
                  <a:pt x="10883851" y="6622125"/>
                </a:cubicBezTo>
                <a:close/>
                <a:moveTo>
                  <a:pt x="10642268" y="6622125"/>
                </a:moveTo>
                <a:cubicBezTo>
                  <a:pt x="10642268" y="6629091"/>
                  <a:pt x="10642268" y="6639541"/>
                  <a:pt x="10642268" y="6646508"/>
                </a:cubicBezTo>
                <a:lnTo>
                  <a:pt x="10642268" y="6716173"/>
                </a:lnTo>
                <a:cubicBezTo>
                  <a:pt x="10642268" y="6716173"/>
                  <a:pt x="10642268" y="6716173"/>
                  <a:pt x="10656343" y="6716173"/>
                </a:cubicBezTo>
                <a:cubicBezTo>
                  <a:pt x="10656343" y="6716173"/>
                  <a:pt x="10656343" y="6716173"/>
                  <a:pt x="10656343" y="6663924"/>
                </a:cubicBezTo>
                <a:cubicBezTo>
                  <a:pt x="10656343" y="6649991"/>
                  <a:pt x="10663381" y="6629091"/>
                  <a:pt x="10684494" y="6629091"/>
                </a:cubicBezTo>
                <a:cubicBezTo>
                  <a:pt x="10698569" y="6629091"/>
                  <a:pt x="10705607" y="6643024"/>
                  <a:pt x="10705607" y="6660441"/>
                </a:cubicBezTo>
                <a:cubicBezTo>
                  <a:pt x="10705607" y="6660441"/>
                  <a:pt x="10705607" y="6660441"/>
                  <a:pt x="10705607" y="6716173"/>
                </a:cubicBezTo>
                <a:cubicBezTo>
                  <a:pt x="10705607" y="6716173"/>
                  <a:pt x="10705607" y="6716173"/>
                  <a:pt x="10716163" y="6716173"/>
                </a:cubicBezTo>
                <a:cubicBezTo>
                  <a:pt x="10716163" y="6716173"/>
                  <a:pt x="10716163" y="6716173"/>
                  <a:pt x="10716163" y="6656957"/>
                </a:cubicBezTo>
                <a:cubicBezTo>
                  <a:pt x="10716163" y="6636058"/>
                  <a:pt x="10709125" y="6622125"/>
                  <a:pt x="10684494" y="6622125"/>
                </a:cubicBezTo>
                <a:cubicBezTo>
                  <a:pt x="10666900" y="6622125"/>
                  <a:pt x="10659862" y="6632574"/>
                  <a:pt x="10652824" y="6639541"/>
                </a:cubicBezTo>
                <a:cubicBezTo>
                  <a:pt x="10652824" y="6639541"/>
                  <a:pt x="10652824" y="6639541"/>
                  <a:pt x="10652824" y="6622125"/>
                </a:cubicBezTo>
                <a:cubicBezTo>
                  <a:pt x="10652824" y="6622125"/>
                  <a:pt x="10652824" y="6622125"/>
                  <a:pt x="10642268" y="6622125"/>
                </a:cubicBezTo>
                <a:close/>
                <a:moveTo>
                  <a:pt x="10540159" y="6622125"/>
                </a:moveTo>
                <a:cubicBezTo>
                  <a:pt x="10540159" y="6622125"/>
                  <a:pt x="10540159" y="6622125"/>
                  <a:pt x="10540159" y="6685175"/>
                </a:cubicBezTo>
                <a:cubicBezTo>
                  <a:pt x="10540159" y="6706193"/>
                  <a:pt x="10547196" y="6720204"/>
                  <a:pt x="10571828" y="6720204"/>
                </a:cubicBezTo>
                <a:cubicBezTo>
                  <a:pt x="10589422" y="6720204"/>
                  <a:pt x="10596460" y="6709695"/>
                  <a:pt x="10603498" y="6702690"/>
                </a:cubicBezTo>
                <a:cubicBezTo>
                  <a:pt x="10603498" y="6702690"/>
                  <a:pt x="10603498" y="6702690"/>
                  <a:pt x="10603498" y="6716701"/>
                </a:cubicBezTo>
                <a:cubicBezTo>
                  <a:pt x="10603498" y="6716701"/>
                  <a:pt x="10603498" y="6716701"/>
                  <a:pt x="10614054" y="6716701"/>
                </a:cubicBezTo>
                <a:cubicBezTo>
                  <a:pt x="10614054" y="6709695"/>
                  <a:pt x="10614054" y="6702690"/>
                  <a:pt x="10614054" y="6695684"/>
                </a:cubicBezTo>
                <a:lnTo>
                  <a:pt x="10614054" y="6622125"/>
                </a:lnTo>
                <a:cubicBezTo>
                  <a:pt x="10614054" y="6622125"/>
                  <a:pt x="10614054" y="6622125"/>
                  <a:pt x="10599979" y="6622125"/>
                </a:cubicBezTo>
                <a:cubicBezTo>
                  <a:pt x="10599979" y="6622125"/>
                  <a:pt x="10599979" y="6622125"/>
                  <a:pt x="10599979" y="6674667"/>
                </a:cubicBezTo>
                <a:cubicBezTo>
                  <a:pt x="10599979" y="6692181"/>
                  <a:pt x="10592941" y="6709695"/>
                  <a:pt x="10571828" y="6709695"/>
                </a:cubicBezTo>
                <a:cubicBezTo>
                  <a:pt x="10557753" y="6709695"/>
                  <a:pt x="10550715" y="6699187"/>
                  <a:pt x="10550715" y="6681673"/>
                </a:cubicBezTo>
                <a:cubicBezTo>
                  <a:pt x="10550715" y="6681673"/>
                  <a:pt x="10550715" y="6681673"/>
                  <a:pt x="10550715" y="6622125"/>
                </a:cubicBezTo>
                <a:cubicBezTo>
                  <a:pt x="10550715" y="6622125"/>
                  <a:pt x="10550715" y="6622125"/>
                  <a:pt x="10540159" y="6622125"/>
                </a:cubicBezTo>
                <a:close/>
                <a:moveTo>
                  <a:pt x="10471637" y="6622125"/>
                </a:moveTo>
                <a:cubicBezTo>
                  <a:pt x="10447151" y="6622125"/>
                  <a:pt x="10427300" y="6644080"/>
                  <a:pt x="10427300" y="6671165"/>
                </a:cubicBezTo>
                <a:cubicBezTo>
                  <a:pt x="10427300" y="6698249"/>
                  <a:pt x="10447151" y="6720204"/>
                  <a:pt x="10471637" y="6720204"/>
                </a:cubicBezTo>
                <a:cubicBezTo>
                  <a:pt x="10496124" y="6720204"/>
                  <a:pt x="10515975" y="6698249"/>
                  <a:pt x="10515975" y="6671165"/>
                </a:cubicBezTo>
                <a:cubicBezTo>
                  <a:pt x="10515975" y="6644080"/>
                  <a:pt x="10496124" y="6622125"/>
                  <a:pt x="10471637" y="6622125"/>
                </a:cubicBezTo>
                <a:close/>
                <a:moveTo>
                  <a:pt x="11655303" y="6607346"/>
                </a:moveTo>
                <a:lnTo>
                  <a:pt x="11659333" y="6618095"/>
                </a:lnTo>
                <a:lnTo>
                  <a:pt x="11663364" y="6624813"/>
                </a:lnTo>
                <a:lnTo>
                  <a:pt x="11648585" y="6624813"/>
                </a:lnTo>
                <a:lnTo>
                  <a:pt x="11652616" y="6618095"/>
                </a:lnTo>
                <a:close/>
                <a:moveTo>
                  <a:pt x="11659446" y="6596598"/>
                </a:moveTo>
                <a:cubicBezTo>
                  <a:pt x="11659446" y="6596598"/>
                  <a:pt x="11659446" y="6596598"/>
                  <a:pt x="11649032" y="6600112"/>
                </a:cubicBezTo>
                <a:cubicBezTo>
                  <a:pt x="11649032" y="6600112"/>
                  <a:pt x="11649032" y="6600112"/>
                  <a:pt x="11645562" y="6617682"/>
                </a:cubicBezTo>
                <a:cubicBezTo>
                  <a:pt x="11645562" y="6617682"/>
                  <a:pt x="11645562" y="6617682"/>
                  <a:pt x="11635149" y="6638764"/>
                </a:cubicBezTo>
                <a:cubicBezTo>
                  <a:pt x="11638620" y="6638764"/>
                  <a:pt x="11642091" y="6638764"/>
                  <a:pt x="11645562" y="6642278"/>
                </a:cubicBezTo>
                <a:cubicBezTo>
                  <a:pt x="11645562" y="6642278"/>
                  <a:pt x="11645562" y="6642278"/>
                  <a:pt x="11645562" y="6631737"/>
                </a:cubicBezTo>
                <a:cubicBezTo>
                  <a:pt x="11645562" y="6631737"/>
                  <a:pt x="11645562" y="6631737"/>
                  <a:pt x="11666387" y="6631737"/>
                </a:cubicBezTo>
                <a:cubicBezTo>
                  <a:pt x="11666387" y="6631737"/>
                  <a:pt x="11666387" y="6631737"/>
                  <a:pt x="11666387" y="6638764"/>
                </a:cubicBezTo>
                <a:cubicBezTo>
                  <a:pt x="11669858" y="6638764"/>
                  <a:pt x="11673329" y="6638764"/>
                  <a:pt x="11676800" y="6638764"/>
                </a:cubicBezTo>
                <a:cubicBezTo>
                  <a:pt x="11676800" y="6638764"/>
                  <a:pt x="11676800" y="6638764"/>
                  <a:pt x="11666387" y="6617682"/>
                </a:cubicBezTo>
                <a:lnTo>
                  <a:pt x="11659446" y="6600112"/>
                </a:lnTo>
                <a:cubicBezTo>
                  <a:pt x="11659446" y="6600112"/>
                  <a:pt x="11659446" y="6600112"/>
                  <a:pt x="11659446" y="6596598"/>
                </a:cubicBezTo>
                <a:close/>
                <a:moveTo>
                  <a:pt x="10964451" y="6596597"/>
                </a:moveTo>
                <a:cubicBezTo>
                  <a:pt x="10964451" y="6596597"/>
                  <a:pt x="10964451" y="6596597"/>
                  <a:pt x="10953971" y="6600129"/>
                </a:cubicBezTo>
                <a:cubicBezTo>
                  <a:pt x="10953971" y="6600129"/>
                  <a:pt x="10953971" y="6600129"/>
                  <a:pt x="10953971" y="6621318"/>
                </a:cubicBezTo>
                <a:cubicBezTo>
                  <a:pt x="10953971" y="6621318"/>
                  <a:pt x="10953971" y="6621318"/>
                  <a:pt x="10936505" y="6621318"/>
                </a:cubicBezTo>
                <a:cubicBezTo>
                  <a:pt x="10936505" y="6621318"/>
                  <a:pt x="10936505" y="6621318"/>
                  <a:pt x="10936505" y="6631913"/>
                </a:cubicBezTo>
                <a:cubicBezTo>
                  <a:pt x="10936505" y="6631913"/>
                  <a:pt x="10936505" y="6631913"/>
                  <a:pt x="10953971" y="6631913"/>
                </a:cubicBezTo>
                <a:cubicBezTo>
                  <a:pt x="10953971" y="6631913"/>
                  <a:pt x="10953971" y="6631913"/>
                  <a:pt x="10953971" y="6688419"/>
                </a:cubicBezTo>
                <a:cubicBezTo>
                  <a:pt x="10953971" y="6706077"/>
                  <a:pt x="10953971" y="6720203"/>
                  <a:pt x="10974931" y="6720203"/>
                </a:cubicBezTo>
                <a:cubicBezTo>
                  <a:pt x="10981917" y="6720203"/>
                  <a:pt x="10985410" y="6720203"/>
                  <a:pt x="10988904" y="6716672"/>
                </a:cubicBezTo>
                <a:cubicBezTo>
                  <a:pt x="10988904" y="6716672"/>
                  <a:pt x="10988904" y="6716672"/>
                  <a:pt x="10988904" y="6706077"/>
                </a:cubicBezTo>
                <a:cubicBezTo>
                  <a:pt x="10985410" y="6709608"/>
                  <a:pt x="10981917" y="6709608"/>
                  <a:pt x="10978424" y="6709608"/>
                </a:cubicBezTo>
                <a:cubicBezTo>
                  <a:pt x="10967944" y="6709608"/>
                  <a:pt x="10964451" y="6702546"/>
                  <a:pt x="10964451" y="6695482"/>
                </a:cubicBezTo>
                <a:cubicBezTo>
                  <a:pt x="10964451" y="6695482"/>
                  <a:pt x="10964451" y="6695482"/>
                  <a:pt x="10964451" y="6631913"/>
                </a:cubicBezTo>
                <a:cubicBezTo>
                  <a:pt x="10964451" y="6631913"/>
                  <a:pt x="10964451" y="6631913"/>
                  <a:pt x="10985410" y="6631913"/>
                </a:cubicBezTo>
                <a:lnTo>
                  <a:pt x="10985410" y="6621318"/>
                </a:lnTo>
                <a:cubicBezTo>
                  <a:pt x="10985410" y="6621318"/>
                  <a:pt x="10985410" y="6621318"/>
                  <a:pt x="10964451" y="6621318"/>
                </a:cubicBezTo>
                <a:cubicBezTo>
                  <a:pt x="10964451" y="6621318"/>
                  <a:pt x="10964451" y="6621318"/>
                  <a:pt x="10964451" y="6596597"/>
                </a:cubicBezTo>
                <a:close/>
                <a:moveTo>
                  <a:pt x="11599881" y="6593911"/>
                </a:moveTo>
                <a:cubicBezTo>
                  <a:pt x="11589469" y="6636077"/>
                  <a:pt x="11589469" y="6636077"/>
                  <a:pt x="11589469" y="6636077"/>
                </a:cubicBezTo>
                <a:cubicBezTo>
                  <a:pt x="11592940" y="6636077"/>
                  <a:pt x="11596410" y="6636077"/>
                  <a:pt x="11599881" y="6636077"/>
                </a:cubicBezTo>
                <a:cubicBezTo>
                  <a:pt x="11603352" y="6611481"/>
                  <a:pt x="11603352" y="6611481"/>
                  <a:pt x="11603352" y="6611481"/>
                </a:cubicBezTo>
                <a:cubicBezTo>
                  <a:pt x="11617236" y="6639591"/>
                  <a:pt x="11617236" y="6639591"/>
                  <a:pt x="11617236" y="6639591"/>
                </a:cubicBezTo>
                <a:cubicBezTo>
                  <a:pt x="11620707" y="6639591"/>
                  <a:pt x="11624178" y="6639591"/>
                  <a:pt x="11624178" y="6639591"/>
                </a:cubicBezTo>
                <a:cubicBezTo>
                  <a:pt x="11631119" y="6597425"/>
                  <a:pt x="11631119" y="6597425"/>
                  <a:pt x="11631119" y="6597425"/>
                </a:cubicBezTo>
                <a:cubicBezTo>
                  <a:pt x="11627648" y="6597425"/>
                  <a:pt x="11624178" y="6597425"/>
                  <a:pt x="11624178" y="6597425"/>
                </a:cubicBezTo>
                <a:cubicBezTo>
                  <a:pt x="11620707" y="6625536"/>
                  <a:pt x="11620707" y="6625536"/>
                  <a:pt x="11620707" y="6625536"/>
                </a:cubicBezTo>
                <a:cubicBezTo>
                  <a:pt x="11606824" y="6593911"/>
                  <a:pt x="11606824" y="6593911"/>
                  <a:pt x="11606824" y="6593911"/>
                </a:cubicBezTo>
                <a:cubicBezTo>
                  <a:pt x="11603352" y="6593911"/>
                  <a:pt x="11603352" y="6593911"/>
                  <a:pt x="11599881" y="6593911"/>
                </a:cubicBezTo>
                <a:close/>
                <a:moveTo>
                  <a:pt x="11709044" y="6589881"/>
                </a:moveTo>
                <a:cubicBezTo>
                  <a:pt x="11695071" y="6593432"/>
                  <a:pt x="11684592" y="6596982"/>
                  <a:pt x="11674112" y="6596982"/>
                </a:cubicBezTo>
                <a:cubicBezTo>
                  <a:pt x="11674112" y="6604084"/>
                  <a:pt x="11674112" y="6604084"/>
                  <a:pt x="11674112" y="6604084"/>
                </a:cubicBezTo>
                <a:cubicBezTo>
                  <a:pt x="11681098" y="6604084"/>
                  <a:pt x="11684592" y="6604084"/>
                  <a:pt x="11688084" y="6604084"/>
                </a:cubicBezTo>
                <a:cubicBezTo>
                  <a:pt x="11695071" y="6639592"/>
                  <a:pt x="11695071" y="6639592"/>
                  <a:pt x="11695071" y="6639592"/>
                </a:cubicBezTo>
                <a:cubicBezTo>
                  <a:pt x="11702057" y="6636041"/>
                  <a:pt x="11702057" y="6636041"/>
                  <a:pt x="11702057" y="6636041"/>
                </a:cubicBezTo>
                <a:cubicBezTo>
                  <a:pt x="11695071" y="6600533"/>
                  <a:pt x="11695071" y="6600533"/>
                  <a:pt x="11695071" y="6600533"/>
                </a:cubicBezTo>
                <a:cubicBezTo>
                  <a:pt x="11702057" y="6600533"/>
                  <a:pt x="11705551" y="6600533"/>
                  <a:pt x="11709044" y="6596982"/>
                </a:cubicBezTo>
                <a:close/>
                <a:moveTo>
                  <a:pt x="11564748" y="6589881"/>
                </a:moveTo>
                <a:cubicBezTo>
                  <a:pt x="11564748" y="6589881"/>
                  <a:pt x="11564748" y="6589881"/>
                  <a:pt x="11575228" y="6593240"/>
                </a:cubicBezTo>
                <a:cubicBezTo>
                  <a:pt x="11578720" y="6593240"/>
                  <a:pt x="11578720" y="6596599"/>
                  <a:pt x="11578720" y="6596599"/>
                </a:cubicBezTo>
                <a:cubicBezTo>
                  <a:pt x="11578720" y="6596599"/>
                  <a:pt x="11578720" y="6599957"/>
                  <a:pt x="11578720" y="6599957"/>
                </a:cubicBezTo>
                <a:cubicBezTo>
                  <a:pt x="11578720" y="6599957"/>
                  <a:pt x="11575228" y="6603316"/>
                  <a:pt x="11571734" y="6603316"/>
                </a:cubicBezTo>
                <a:cubicBezTo>
                  <a:pt x="11571734" y="6603316"/>
                  <a:pt x="11571734" y="6603316"/>
                  <a:pt x="11561254" y="6599957"/>
                </a:cubicBezTo>
                <a:cubicBezTo>
                  <a:pt x="11561254" y="6599957"/>
                  <a:pt x="11561254" y="6599957"/>
                  <a:pt x="11564748" y="6596599"/>
                </a:cubicBezTo>
                <a:cubicBezTo>
                  <a:pt x="11564748" y="6596599"/>
                  <a:pt x="11564748" y="6596599"/>
                  <a:pt x="11564748" y="6589881"/>
                </a:cubicBezTo>
                <a:close/>
                <a:moveTo>
                  <a:pt x="11014562" y="6587995"/>
                </a:moveTo>
                <a:lnTo>
                  <a:pt x="11014562" y="6601689"/>
                </a:lnTo>
                <a:lnTo>
                  <a:pt x="11026851" y="6601689"/>
                </a:lnTo>
                <a:lnTo>
                  <a:pt x="11026851" y="6587995"/>
                </a:lnTo>
                <a:close/>
                <a:moveTo>
                  <a:pt x="11715762" y="6585849"/>
                </a:moveTo>
                <a:cubicBezTo>
                  <a:pt x="11729582" y="6628843"/>
                  <a:pt x="11729582" y="6628843"/>
                  <a:pt x="11729582" y="6628843"/>
                </a:cubicBezTo>
                <a:cubicBezTo>
                  <a:pt x="11733036" y="6625260"/>
                  <a:pt x="11736491" y="6625260"/>
                  <a:pt x="11739946" y="6625260"/>
                </a:cubicBezTo>
                <a:cubicBezTo>
                  <a:pt x="11726127" y="6585849"/>
                  <a:pt x="11726127" y="6585849"/>
                  <a:pt x="11726127" y="6585849"/>
                </a:cubicBezTo>
                <a:cubicBezTo>
                  <a:pt x="11722671" y="6585849"/>
                  <a:pt x="11719217" y="6585849"/>
                  <a:pt x="11715762" y="6585849"/>
                </a:cubicBezTo>
                <a:close/>
                <a:moveTo>
                  <a:pt x="10346688" y="6585849"/>
                </a:moveTo>
                <a:lnTo>
                  <a:pt x="10346688" y="6716173"/>
                </a:lnTo>
                <a:lnTo>
                  <a:pt x="10361467" y="6716173"/>
                </a:lnTo>
                <a:lnTo>
                  <a:pt x="10361467" y="6657057"/>
                </a:lnTo>
                <a:lnTo>
                  <a:pt x="10407148" y="6657057"/>
                </a:lnTo>
                <a:lnTo>
                  <a:pt x="10407148" y="6646309"/>
                </a:lnTo>
                <a:lnTo>
                  <a:pt x="10361467" y="6646309"/>
                </a:lnTo>
                <a:lnTo>
                  <a:pt x="10361467" y="6596597"/>
                </a:lnTo>
                <a:lnTo>
                  <a:pt x="10409835" y="6596597"/>
                </a:lnTo>
                <a:lnTo>
                  <a:pt x="10409835" y="6585849"/>
                </a:lnTo>
                <a:close/>
                <a:moveTo>
                  <a:pt x="11561143" y="6579132"/>
                </a:moveTo>
                <a:cubicBezTo>
                  <a:pt x="11561143" y="6579132"/>
                  <a:pt x="11561143" y="6579132"/>
                  <a:pt x="11554200" y="6596599"/>
                </a:cubicBezTo>
                <a:cubicBezTo>
                  <a:pt x="11554200" y="6596599"/>
                  <a:pt x="11554200" y="6596599"/>
                  <a:pt x="11554200" y="6600091"/>
                </a:cubicBezTo>
                <a:cubicBezTo>
                  <a:pt x="11554200" y="6600091"/>
                  <a:pt x="11554200" y="6600091"/>
                  <a:pt x="11543788" y="6617558"/>
                </a:cubicBezTo>
                <a:cubicBezTo>
                  <a:pt x="11547259" y="6621051"/>
                  <a:pt x="11550730" y="6621051"/>
                  <a:pt x="11554200" y="6621051"/>
                </a:cubicBezTo>
                <a:cubicBezTo>
                  <a:pt x="11554200" y="6621051"/>
                  <a:pt x="11554200" y="6621051"/>
                  <a:pt x="11557671" y="6607078"/>
                </a:cubicBezTo>
                <a:cubicBezTo>
                  <a:pt x="11557671" y="6607078"/>
                  <a:pt x="11557671" y="6607078"/>
                  <a:pt x="11568084" y="6610572"/>
                </a:cubicBezTo>
                <a:cubicBezTo>
                  <a:pt x="11568084" y="6610572"/>
                  <a:pt x="11568084" y="6610572"/>
                  <a:pt x="11568084" y="6628037"/>
                </a:cubicBezTo>
                <a:cubicBezTo>
                  <a:pt x="11571555" y="6628037"/>
                  <a:pt x="11575026" y="6631531"/>
                  <a:pt x="11578497" y="6631531"/>
                </a:cubicBezTo>
                <a:cubicBezTo>
                  <a:pt x="11578497" y="6631531"/>
                  <a:pt x="11578497" y="6631531"/>
                  <a:pt x="11575026" y="6610572"/>
                </a:cubicBezTo>
                <a:cubicBezTo>
                  <a:pt x="11581968" y="6610572"/>
                  <a:pt x="11585438" y="6603585"/>
                  <a:pt x="11585438" y="6600091"/>
                </a:cubicBezTo>
                <a:cubicBezTo>
                  <a:pt x="11585438" y="6600091"/>
                  <a:pt x="11585438" y="6596599"/>
                  <a:pt x="11585438" y="6596599"/>
                </a:cubicBezTo>
                <a:cubicBezTo>
                  <a:pt x="11585438" y="6593105"/>
                  <a:pt x="11585438" y="6589612"/>
                  <a:pt x="11578497" y="6586119"/>
                </a:cubicBezTo>
                <a:cubicBezTo>
                  <a:pt x="11578497" y="6586119"/>
                  <a:pt x="11578497" y="6586119"/>
                  <a:pt x="11561143" y="6579132"/>
                </a:cubicBezTo>
                <a:close/>
                <a:moveTo>
                  <a:pt x="11766241" y="6576425"/>
                </a:moveTo>
                <a:cubicBezTo>
                  <a:pt x="11769696" y="6576866"/>
                  <a:pt x="11773151" y="6578629"/>
                  <a:pt x="11774878" y="6582156"/>
                </a:cubicBezTo>
                <a:cubicBezTo>
                  <a:pt x="11774878" y="6585683"/>
                  <a:pt x="11774878" y="6589209"/>
                  <a:pt x="11774878" y="6589209"/>
                </a:cubicBezTo>
                <a:cubicBezTo>
                  <a:pt x="11774878" y="6592736"/>
                  <a:pt x="11774878" y="6596264"/>
                  <a:pt x="11771423" y="6599790"/>
                </a:cubicBezTo>
                <a:cubicBezTo>
                  <a:pt x="11771423" y="6599790"/>
                  <a:pt x="11771423" y="6599790"/>
                  <a:pt x="11767968" y="6603317"/>
                </a:cubicBezTo>
                <a:cubicBezTo>
                  <a:pt x="11764514" y="6603317"/>
                  <a:pt x="11757604" y="6603317"/>
                  <a:pt x="11754149" y="6599790"/>
                </a:cubicBezTo>
                <a:cubicBezTo>
                  <a:pt x="11750694" y="6599790"/>
                  <a:pt x="11750694" y="6596264"/>
                  <a:pt x="11750694" y="6596264"/>
                </a:cubicBezTo>
                <a:cubicBezTo>
                  <a:pt x="11750694" y="6596264"/>
                  <a:pt x="11750694" y="6592736"/>
                  <a:pt x="11750694" y="6589209"/>
                </a:cubicBezTo>
                <a:cubicBezTo>
                  <a:pt x="11750694" y="6585683"/>
                  <a:pt x="11750694" y="6582156"/>
                  <a:pt x="11757604" y="6578629"/>
                </a:cubicBezTo>
                <a:cubicBezTo>
                  <a:pt x="11759332" y="6576866"/>
                  <a:pt x="11762786" y="6575984"/>
                  <a:pt x="11766241" y="6576425"/>
                </a:cubicBezTo>
                <a:close/>
                <a:moveTo>
                  <a:pt x="10810738" y="6575100"/>
                </a:moveTo>
                <a:cubicBezTo>
                  <a:pt x="10810738" y="6575100"/>
                  <a:pt x="10810738" y="6575100"/>
                  <a:pt x="10810738" y="6638804"/>
                </a:cubicBezTo>
                <a:cubicBezTo>
                  <a:pt x="10810738" y="6631726"/>
                  <a:pt x="10800048" y="6621108"/>
                  <a:pt x="10782231" y="6621108"/>
                </a:cubicBezTo>
                <a:cubicBezTo>
                  <a:pt x="10753724" y="6621108"/>
                  <a:pt x="10743034" y="6642343"/>
                  <a:pt x="10743034" y="6670656"/>
                </a:cubicBezTo>
                <a:cubicBezTo>
                  <a:pt x="10743034" y="6698969"/>
                  <a:pt x="10753724" y="6720203"/>
                  <a:pt x="10782231" y="6720203"/>
                </a:cubicBezTo>
                <a:cubicBezTo>
                  <a:pt x="10796484" y="6720203"/>
                  <a:pt x="10803611" y="6716664"/>
                  <a:pt x="10810738" y="6702507"/>
                </a:cubicBezTo>
                <a:cubicBezTo>
                  <a:pt x="10810738" y="6702507"/>
                  <a:pt x="10810738" y="6702507"/>
                  <a:pt x="10810738" y="6716664"/>
                </a:cubicBezTo>
                <a:cubicBezTo>
                  <a:pt x="10810738" y="6716664"/>
                  <a:pt x="10810738" y="6716664"/>
                  <a:pt x="10824991" y="6716664"/>
                </a:cubicBezTo>
                <a:lnTo>
                  <a:pt x="10824991" y="6575100"/>
                </a:lnTo>
                <a:cubicBezTo>
                  <a:pt x="10824991" y="6575100"/>
                  <a:pt x="10824991" y="6575100"/>
                  <a:pt x="10810738" y="6575100"/>
                </a:cubicBezTo>
                <a:close/>
                <a:moveTo>
                  <a:pt x="11768161" y="6569584"/>
                </a:moveTo>
                <a:cubicBezTo>
                  <a:pt x="11762338" y="6568289"/>
                  <a:pt x="11756068" y="6569152"/>
                  <a:pt x="11750694" y="6572607"/>
                </a:cubicBezTo>
                <a:cubicBezTo>
                  <a:pt x="11743528" y="6576062"/>
                  <a:pt x="11739946" y="6582972"/>
                  <a:pt x="11739946" y="6589881"/>
                </a:cubicBezTo>
                <a:cubicBezTo>
                  <a:pt x="11739946" y="6593336"/>
                  <a:pt x="11743528" y="6596791"/>
                  <a:pt x="11743528" y="6600246"/>
                </a:cubicBezTo>
                <a:cubicBezTo>
                  <a:pt x="11750694" y="6610611"/>
                  <a:pt x="11765025" y="6614065"/>
                  <a:pt x="11772191" y="6607156"/>
                </a:cubicBezTo>
                <a:cubicBezTo>
                  <a:pt x="11779357" y="6607156"/>
                  <a:pt x="11779357" y="6603701"/>
                  <a:pt x="11782939" y="6600246"/>
                </a:cubicBezTo>
                <a:cubicBezTo>
                  <a:pt x="11782939" y="6596791"/>
                  <a:pt x="11782939" y="6593336"/>
                  <a:pt x="11782939" y="6589881"/>
                </a:cubicBezTo>
                <a:cubicBezTo>
                  <a:pt x="11782939" y="6586427"/>
                  <a:pt x="11782939" y="6582972"/>
                  <a:pt x="11782939" y="6579517"/>
                </a:cubicBezTo>
                <a:cubicBezTo>
                  <a:pt x="11779357" y="6574334"/>
                  <a:pt x="11773982" y="6570880"/>
                  <a:pt x="11768161" y="6569584"/>
                </a:cubicBezTo>
                <a:close/>
                <a:moveTo>
                  <a:pt x="11525909" y="6561666"/>
                </a:moveTo>
                <a:cubicBezTo>
                  <a:pt x="11504825" y="6596598"/>
                  <a:pt x="11504825" y="6596598"/>
                  <a:pt x="11504825" y="6596598"/>
                </a:cubicBezTo>
                <a:cubicBezTo>
                  <a:pt x="11511853" y="6603584"/>
                  <a:pt x="11518881" y="6607078"/>
                  <a:pt x="11529423" y="6614064"/>
                </a:cubicBezTo>
                <a:cubicBezTo>
                  <a:pt x="11532937" y="6607078"/>
                  <a:pt x="11532937" y="6607078"/>
                  <a:pt x="11532937" y="6607078"/>
                </a:cubicBezTo>
                <a:cubicBezTo>
                  <a:pt x="11515367" y="6596598"/>
                  <a:pt x="11515367" y="6596598"/>
                  <a:pt x="11515367" y="6596598"/>
                </a:cubicBezTo>
                <a:cubicBezTo>
                  <a:pt x="11522395" y="6586119"/>
                  <a:pt x="11522395" y="6586119"/>
                  <a:pt x="11522395" y="6586119"/>
                </a:cubicBezTo>
                <a:cubicBezTo>
                  <a:pt x="11532937" y="6593105"/>
                  <a:pt x="11532937" y="6593105"/>
                  <a:pt x="11532937" y="6593105"/>
                </a:cubicBezTo>
                <a:cubicBezTo>
                  <a:pt x="11536450" y="6586119"/>
                  <a:pt x="11536450" y="6586119"/>
                  <a:pt x="11536450" y="6586119"/>
                </a:cubicBezTo>
                <a:cubicBezTo>
                  <a:pt x="11532937" y="6586119"/>
                  <a:pt x="11529423" y="6582625"/>
                  <a:pt x="11525909" y="6579132"/>
                </a:cubicBezTo>
                <a:lnTo>
                  <a:pt x="11529423" y="6572146"/>
                </a:lnTo>
                <a:cubicBezTo>
                  <a:pt x="11536450" y="6575638"/>
                  <a:pt x="11539964" y="6579132"/>
                  <a:pt x="11546992" y="6582625"/>
                </a:cubicBezTo>
                <a:cubicBezTo>
                  <a:pt x="11550506" y="6575638"/>
                  <a:pt x="11550506" y="6575638"/>
                  <a:pt x="11550506" y="6575638"/>
                </a:cubicBezTo>
                <a:cubicBezTo>
                  <a:pt x="11543478" y="6572146"/>
                  <a:pt x="11532937" y="6565159"/>
                  <a:pt x="11525909" y="6561666"/>
                </a:cubicBezTo>
                <a:close/>
                <a:moveTo>
                  <a:pt x="11803361" y="6533452"/>
                </a:moveTo>
                <a:cubicBezTo>
                  <a:pt x="11799868" y="6536978"/>
                  <a:pt x="11799868" y="6536978"/>
                  <a:pt x="11796375" y="6540505"/>
                </a:cubicBezTo>
                <a:cubicBezTo>
                  <a:pt x="11813840" y="6558139"/>
                  <a:pt x="11813840" y="6558139"/>
                  <a:pt x="11813840" y="6558139"/>
                </a:cubicBezTo>
                <a:cubicBezTo>
                  <a:pt x="11785895" y="6551086"/>
                  <a:pt x="11785895" y="6551086"/>
                  <a:pt x="11785895" y="6551086"/>
                </a:cubicBezTo>
                <a:cubicBezTo>
                  <a:pt x="11782402" y="6551086"/>
                  <a:pt x="11782402" y="6554612"/>
                  <a:pt x="11778908" y="6554612"/>
                </a:cubicBezTo>
                <a:cubicBezTo>
                  <a:pt x="11803361" y="6589881"/>
                  <a:pt x="11803361" y="6589881"/>
                  <a:pt x="11803361" y="6589881"/>
                </a:cubicBezTo>
                <a:cubicBezTo>
                  <a:pt x="11806854" y="6586354"/>
                  <a:pt x="11806854" y="6586354"/>
                  <a:pt x="11810348" y="6582827"/>
                </a:cubicBezTo>
                <a:cubicBezTo>
                  <a:pt x="11796375" y="6561666"/>
                  <a:pt x="11796375" y="6561666"/>
                  <a:pt x="11796375" y="6561666"/>
                </a:cubicBezTo>
                <a:cubicBezTo>
                  <a:pt x="11824320" y="6572246"/>
                  <a:pt x="11824320" y="6572246"/>
                  <a:pt x="11824320" y="6572246"/>
                </a:cubicBezTo>
                <a:cubicBezTo>
                  <a:pt x="11827814" y="6568720"/>
                  <a:pt x="11827814" y="6568720"/>
                  <a:pt x="11831307" y="6565193"/>
                </a:cubicBezTo>
                <a:cubicBezTo>
                  <a:pt x="11803361" y="6533452"/>
                  <a:pt x="11803361" y="6533452"/>
                  <a:pt x="11803361" y="6533452"/>
                </a:cubicBezTo>
                <a:close/>
                <a:moveTo>
                  <a:pt x="11495008" y="6533452"/>
                </a:moveTo>
                <a:cubicBezTo>
                  <a:pt x="11495008" y="6533452"/>
                  <a:pt x="11495008" y="6533452"/>
                  <a:pt x="11487980" y="6536965"/>
                </a:cubicBezTo>
                <a:cubicBezTo>
                  <a:pt x="11491494" y="6540479"/>
                  <a:pt x="11495008" y="6543993"/>
                  <a:pt x="11498522" y="6547507"/>
                </a:cubicBezTo>
                <a:cubicBezTo>
                  <a:pt x="11498522" y="6547507"/>
                  <a:pt x="11498522" y="6547507"/>
                  <a:pt x="11473924" y="6572104"/>
                </a:cubicBezTo>
                <a:cubicBezTo>
                  <a:pt x="11473924" y="6572104"/>
                  <a:pt x="11473924" y="6572104"/>
                  <a:pt x="11480952" y="6579132"/>
                </a:cubicBezTo>
                <a:cubicBezTo>
                  <a:pt x="11480952" y="6579132"/>
                  <a:pt x="11480952" y="6579132"/>
                  <a:pt x="11505548" y="6554535"/>
                </a:cubicBezTo>
                <a:cubicBezTo>
                  <a:pt x="11509062" y="6554535"/>
                  <a:pt x="11512576" y="6558048"/>
                  <a:pt x="11516090" y="6561562"/>
                </a:cubicBezTo>
                <a:cubicBezTo>
                  <a:pt x="11516090" y="6561562"/>
                  <a:pt x="11516090" y="6561562"/>
                  <a:pt x="11519604" y="6554535"/>
                </a:cubicBezTo>
                <a:cubicBezTo>
                  <a:pt x="11509062" y="6547507"/>
                  <a:pt x="11502036" y="6540479"/>
                  <a:pt x="11495008" y="6533452"/>
                </a:cubicBezTo>
                <a:close/>
                <a:moveTo>
                  <a:pt x="11824589" y="6522703"/>
                </a:moveTo>
                <a:lnTo>
                  <a:pt x="11842055" y="6529421"/>
                </a:lnTo>
                <a:lnTo>
                  <a:pt x="11842055" y="6533452"/>
                </a:lnTo>
                <a:lnTo>
                  <a:pt x="11835337" y="6540170"/>
                </a:lnTo>
                <a:lnTo>
                  <a:pt x="11831307" y="6533452"/>
                </a:lnTo>
                <a:close/>
                <a:moveTo>
                  <a:pt x="11820942" y="6515985"/>
                </a:moveTo>
                <a:lnTo>
                  <a:pt x="11813840" y="6522927"/>
                </a:lnTo>
                <a:cubicBezTo>
                  <a:pt x="11813840" y="6522927"/>
                  <a:pt x="11813840" y="6522927"/>
                  <a:pt x="11820942" y="6533339"/>
                </a:cubicBezTo>
                <a:cubicBezTo>
                  <a:pt x="11820942" y="6533339"/>
                  <a:pt x="11820942" y="6533339"/>
                  <a:pt x="11838696" y="6557635"/>
                </a:cubicBezTo>
                <a:cubicBezTo>
                  <a:pt x="11838696" y="6557635"/>
                  <a:pt x="11842247" y="6554165"/>
                  <a:pt x="11842247" y="6554165"/>
                </a:cubicBezTo>
                <a:cubicBezTo>
                  <a:pt x="11842247" y="6554165"/>
                  <a:pt x="11842247" y="6554165"/>
                  <a:pt x="11838696" y="6547223"/>
                </a:cubicBezTo>
                <a:cubicBezTo>
                  <a:pt x="11838696" y="6547223"/>
                  <a:pt x="11838696" y="6547223"/>
                  <a:pt x="11849349" y="6533339"/>
                </a:cubicBezTo>
                <a:cubicBezTo>
                  <a:pt x="11849349" y="6533339"/>
                  <a:pt x="11849349" y="6533339"/>
                  <a:pt x="11856450" y="6533339"/>
                </a:cubicBezTo>
                <a:cubicBezTo>
                  <a:pt x="11860002" y="6533339"/>
                  <a:pt x="11860002" y="6533339"/>
                  <a:pt x="11860002" y="6533339"/>
                </a:cubicBezTo>
                <a:cubicBezTo>
                  <a:pt x="11860002" y="6529868"/>
                  <a:pt x="11863552" y="6529868"/>
                  <a:pt x="11863552" y="6526397"/>
                </a:cubicBezTo>
                <a:cubicBezTo>
                  <a:pt x="11863552" y="6526397"/>
                  <a:pt x="11863552" y="6526397"/>
                  <a:pt x="11820942" y="6515985"/>
                </a:cubicBezTo>
                <a:close/>
                <a:moveTo>
                  <a:pt x="11466198" y="6501206"/>
                </a:moveTo>
                <a:cubicBezTo>
                  <a:pt x="11430930" y="6526286"/>
                  <a:pt x="11430930" y="6526286"/>
                  <a:pt x="11430930" y="6526286"/>
                </a:cubicBezTo>
                <a:cubicBezTo>
                  <a:pt x="11434457" y="6529869"/>
                  <a:pt x="11434457" y="6529869"/>
                  <a:pt x="11437984" y="6533452"/>
                </a:cubicBezTo>
                <a:cubicBezTo>
                  <a:pt x="11459145" y="6519121"/>
                  <a:pt x="11459145" y="6519121"/>
                  <a:pt x="11459145" y="6519121"/>
                </a:cubicBezTo>
                <a:cubicBezTo>
                  <a:pt x="11448564" y="6547782"/>
                  <a:pt x="11448564" y="6547782"/>
                  <a:pt x="11448564" y="6547782"/>
                </a:cubicBezTo>
                <a:cubicBezTo>
                  <a:pt x="11452091" y="6551366"/>
                  <a:pt x="11452091" y="6551366"/>
                  <a:pt x="11455618" y="6554948"/>
                </a:cubicBezTo>
                <a:cubicBezTo>
                  <a:pt x="11487359" y="6526286"/>
                  <a:pt x="11487359" y="6526286"/>
                  <a:pt x="11487359" y="6526286"/>
                </a:cubicBezTo>
                <a:cubicBezTo>
                  <a:pt x="11487359" y="6522703"/>
                  <a:pt x="11483833" y="6522703"/>
                  <a:pt x="11483833" y="6519121"/>
                </a:cubicBezTo>
                <a:cubicBezTo>
                  <a:pt x="11462672" y="6537034"/>
                  <a:pt x="11462672" y="6537034"/>
                  <a:pt x="11462672" y="6537034"/>
                </a:cubicBezTo>
                <a:cubicBezTo>
                  <a:pt x="11473252" y="6508372"/>
                  <a:pt x="11473252" y="6508372"/>
                  <a:pt x="11473252" y="6508372"/>
                </a:cubicBezTo>
                <a:cubicBezTo>
                  <a:pt x="11469725" y="6504789"/>
                  <a:pt x="11469725" y="6504789"/>
                  <a:pt x="11466198" y="6501206"/>
                </a:cubicBezTo>
                <a:close/>
                <a:moveTo>
                  <a:pt x="11835338" y="6490458"/>
                </a:moveTo>
                <a:lnTo>
                  <a:pt x="11831307" y="6498519"/>
                </a:lnTo>
                <a:lnTo>
                  <a:pt x="11870270" y="6518673"/>
                </a:lnTo>
                <a:lnTo>
                  <a:pt x="11883706" y="6494489"/>
                </a:lnTo>
                <a:lnTo>
                  <a:pt x="11876988" y="6490458"/>
                </a:lnTo>
                <a:lnTo>
                  <a:pt x="11866239" y="6509268"/>
                </a:lnTo>
                <a:close/>
                <a:moveTo>
                  <a:pt x="11459634" y="6487771"/>
                </a:moveTo>
                <a:cubicBezTo>
                  <a:pt x="11424212" y="6508933"/>
                  <a:pt x="11424212" y="6508933"/>
                  <a:pt x="11424212" y="6508933"/>
                </a:cubicBezTo>
                <a:cubicBezTo>
                  <a:pt x="11424212" y="6508933"/>
                  <a:pt x="11424212" y="6512459"/>
                  <a:pt x="11427754" y="6515986"/>
                </a:cubicBezTo>
                <a:cubicBezTo>
                  <a:pt x="11463176" y="6494825"/>
                  <a:pt x="11463176" y="6494825"/>
                  <a:pt x="11463176" y="6494825"/>
                </a:cubicBezTo>
                <a:cubicBezTo>
                  <a:pt x="11463176" y="6491298"/>
                  <a:pt x="11459634" y="6491298"/>
                  <a:pt x="11459634" y="6487771"/>
                </a:cubicBezTo>
                <a:close/>
                <a:moveTo>
                  <a:pt x="11450927" y="6454161"/>
                </a:moveTo>
                <a:cubicBezTo>
                  <a:pt x="11452683" y="6454602"/>
                  <a:pt x="11454437" y="6456365"/>
                  <a:pt x="11456192" y="6459892"/>
                </a:cubicBezTo>
                <a:cubicBezTo>
                  <a:pt x="11487785" y="6537483"/>
                  <a:pt x="11561500" y="6590385"/>
                  <a:pt x="11649257" y="6590385"/>
                </a:cubicBezTo>
                <a:cubicBezTo>
                  <a:pt x="11737012" y="6590385"/>
                  <a:pt x="11810728" y="6537483"/>
                  <a:pt x="11842320" y="6459892"/>
                </a:cubicBezTo>
                <a:cubicBezTo>
                  <a:pt x="11844075" y="6456365"/>
                  <a:pt x="11845831" y="6454602"/>
                  <a:pt x="11847586" y="6454161"/>
                </a:cubicBezTo>
                <a:cubicBezTo>
                  <a:pt x="11849340" y="6453721"/>
                  <a:pt x="11851096" y="6454602"/>
                  <a:pt x="11852851" y="6456365"/>
                </a:cubicBezTo>
                <a:cubicBezTo>
                  <a:pt x="11852851" y="6456365"/>
                  <a:pt x="11852851" y="6456365"/>
                  <a:pt x="11891464" y="6466946"/>
                </a:cubicBezTo>
                <a:cubicBezTo>
                  <a:pt x="11894974" y="6470473"/>
                  <a:pt x="11898484" y="6473999"/>
                  <a:pt x="11898484" y="6477526"/>
                </a:cubicBezTo>
                <a:cubicBezTo>
                  <a:pt x="11859871" y="6579804"/>
                  <a:pt x="11761585" y="6650341"/>
                  <a:pt x="11649257" y="6650341"/>
                </a:cubicBezTo>
                <a:cubicBezTo>
                  <a:pt x="11536929" y="6650341"/>
                  <a:pt x="11438641" y="6579804"/>
                  <a:pt x="11400028" y="6481054"/>
                </a:cubicBezTo>
                <a:cubicBezTo>
                  <a:pt x="11400028" y="6473999"/>
                  <a:pt x="11400028" y="6470473"/>
                  <a:pt x="11407049" y="6466946"/>
                </a:cubicBezTo>
                <a:cubicBezTo>
                  <a:pt x="11407049" y="6466946"/>
                  <a:pt x="11407049" y="6466946"/>
                  <a:pt x="11445662" y="6456365"/>
                </a:cubicBezTo>
                <a:cubicBezTo>
                  <a:pt x="11447417" y="6454602"/>
                  <a:pt x="11449172" y="6453721"/>
                  <a:pt x="11450927" y="6454161"/>
                </a:cubicBezTo>
                <a:close/>
                <a:moveTo>
                  <a:pt x="11603442" y="6448323"/>
                </a:moveTo>
                <a:cubicBezTo>
                  <a:pt x="11606935" y="6444777"/>
                  <a:pt x="11610428" y="6444777"/>
                  <a:pt x="11613922" y="6448323"/>
                </a:cubicBezTo>
                <a:cubicBezTo>
                  <a:pt x="11613922" y="6448323"/>
                  <a:pt x="11617414" y="6451869"/>
                  <a:pt x="11617414" y="6455414"/>
                </a:cubicBezTo>
                <a:cubicBezTo>
                  <a:pt x="11617414" y="6455414"/>
                  <a:pt x="11624401" y="6558233"/>
                  <a:pt x="11624401" y="6558233"/>
                </a:cubicBezTo>
                <a:cubicBezTo>
                  <a:pt x="11624401" y="6565324"/>
                  <a:pt x="11624401" y="6568870"/>
                  <a:pt x="11620908" y="6568870"/>
                </a:cubicBezTo>
                <a:cubicBezTo>
                  <a:pt x="11620908" y="6572415"/>
                  <a:pt x="11617414" y="6572415"/>
                  <a:pt x="11613922" y="6568870"/>
                </a:cubicBezTo>
                <a:cubicBezTo>
                  <a:pt x="11568509" y="6558233"/>
                  <a:pt x="11537070" y="6540506"/>
                  <a:pt x="11505632" y="6505050"/>
                </a:cubicBezTo>
                <a:cubicBezTo>
                  <a:pt x="11502138" y="6505050"/>
                  <a:pt x="11502138" y="6501505"/>
                  <a:pt x="11502138" y="6501505"/>
                </a:cubicBezTo>
                <a:cubicBezTo>
                  <a:pt x="11502138" y="6497960"/>
                  <a:pt x="11502138" y="6497960"/>
                  <a:pt x="11502138" y="6497960"/>
                </a:cubicBezTo>
                <a:cubicBezTo>
                  <a:pt x="11502138" y="6494415"/>
                  <a:pt x="11505632" y="6494415"/>
                  <a:pt x="11509124" y="6494415"/>
                </a:cubicBezTo>
                <a:cubicBezTo>
                  <a:pt x="11509124" y="6494415"/>
                  <a:pt x="11509124" y="6494415"/>
                  <a:pt x="11603442" y="6448323"/>
                </a:cubicBezTo>
                <a:close/>
                <a:moveTo>
                  <a:pt x="11688084" y="6444777"/>
                </a:moveTo>
                <a:cubicBezTo>
                  <a:pt x="11691578" y="6444777"/>
                  <a:pt x="11695071" y="6444777"/>
                  <a:pt x="11698565" y="6444777"/>
                </a:cubicBezTo>
                <a:cubicBezTo>
                  <a:pt x="11698565" y="6444777"/>
                  <a:pt x="11698565" y="6444777"/>
                  <a:pt x="11789388" y="6490688"/>
                </a:cubicBezTo>
                <a:cubicBezTo>
                  <a:pt x="11792882" y="6494220"/>
                  <a:pt x="11796375" y="6494220"/>
                  <a:pt x="11796375" y="6497752"/>
                </a:cubicBezTo>
                <a:cubicBezTo>
                  <a:pt x="11796375" y="6501283"/>
                  <a:pt x="11796375" y="6501283"/>
                  <a:pt x="11792882" y="6504815"/>
                </a:cubicBezTo>
                <a:cubicBezTo>
                  <a:pt x="11761442" y="6540131"/>
                  <a:pt x="11730003" y="6557789"/>
                  <a:pt x="11684592" y="6568384"/>
                </a:cubicBezTo>
                <a:cubicBezTo>
                  <a:pt x="11681098" y="6568384"/>
                  <a:pt x="11677605" y="6568384"/>
                  <a:pt x="11677605" y="6568384"/>
                </a:cubicBezTo>
                <a:cubicBezTo>
                  <a:pt x="11674112" y="6564852"/>
                  <a:pt x="11674112" y="6561320"/>
                  <a:pt x="11674112" y="6557789"/>
                </a:cubicBezTo>
                <a:cubicBezTo>
                  <a:pt x="11674112" y="6557789"/>
                  <a:pt x="11674112" y="6557789"/>
                  <a:pt x="11684592" y="6455373"/>
                </a:cubicBezTo>
                <a:cubicBezTo>
                  <a:pt x="11684592" y="6451841"/>
                  <a:pt x="11684592" y="6448309"/>
                  <a:pt x="11688084" y="6444777"/>
                </a:cubicBezTo>
                <a:close/>
                <a:moveTo>
                  <a:pt x="10810283" y="6405813"/>
                </a:moveTo>
                <a:lnTo>
                  <a:pt x="10851862" y="6405813"/>
                </a:lnTo>
                <a:cubicBezTo>
                  <a:pt x="10851862" y="6405813"/>
                  <a:pt x="10851862" y="6405813"/>
                  <a:pt x="10851862" y="6448423"/>
                </a:cubicBezTo>
                <a:cubicBezTo>
                  <a:pt x="10851862" y="6448423"/>
                  <a:pt x="10824142" y="6455525"/>
                  <a:pt x="10803353" y="6455525"/>
                </a:cubicBezTo>
                <a:cubicBezTo>
                  <a:pt x="10786028" y="6455525"/>
                  <a:pt x="10786028" y="6441322"/>
                  <a:pt x="10786028" y="6430669"/>
                </a:cubicBezTo>
                <a:cubicBezTo>
                  <a:pt x="10786028" y="6416466"/>
                  <a:pt x="10792958" y="6409364"/>
                  <a:pt x="10810283" y="6405813"/>
                </a:cubicBezTo>
                <a:close/>
                <a:moveTo>
                  <a:pt x="10494479" y="6335948"/>
                </a:moveTo>
                <a:cubicBezTo>
                  <a:pt x="10525716" y="6335948"/>
                  <a:pt x="10536128" y="6350016"/>
                  <a:pt x="10536128" y="6392220"/>
                </a:cubicBezTo>
                <a:cubicBezTo>
                  <a:pt x="10536128" y="6430905"/>
                  <a:pt x="10529187" y="6455524"/>
                  <a:pt x="10494479" y="6455524"/>
                </a:cubicBezTo>
                <a:cubicBezTo>
                  <a:pt x="10459770" y="6455524"/>
                  <a:pt x="10452829" y="6434423"/>
                  <a:pt x="10452829" y="6392220"/>
                </a:cubicBezTo>
                <a:cubicBezTo>
                  <a:pt x="10452829" y="6350016"/>
                  <a:pt x="10463241" y="6335948"/>
                  <a:pt x="10494479" y="6335948"/>
                </a:cubicBezTo>
                <a:close/>
                <a:moveTo>
                  <a:pt x="11639005" y="6331919"/>
                </a:moveTo>
                <a:cubicBezTo>
                  <a:pt x="11639005" y="6331919"/>
                  <a:pt x="11639005" y="6331919"/>
                  <a:pt x="11660034" y="6331919"/>
                </a:cubicBezTo>
                <a:cubicBezTo>
                  <a:pt x="11660034" y="6331919"/>
                  <a:pt x="11660034" y="6339012"/>
                  <a:pt x="11660034" y="6342559"/>
                </a:cubicBezTo>
                <a:cubicBezTo>
                  <a:pt x="11677559" y="6346106"/>
                  <a:pt x="11691578" y="6363841"/>
                  <a:pt x="11691578" y="6381576"/>
                </a:cubicBezTo>
                <a:cubicBezTo>
                  <a:pt x="11691578" y="6402858"/>
                  <a:pt x="11670549" y="6420593"/>
                  <a:pt x="11649519" y="6420593"/>
                </a:cubicBezTo>
                <a:cubicBezTo>
                  <a:pt x="11628490" y="6420593"/>
                  <a:pt x="11610966" y="6402858"/>
                  <a:pt x="11610966" y="6381576"/>
                </a:cubicBezTo>
                <a:cubicBezTo>
                  <a:pt x="11610966" y="6363841"/>
                  <a:pt x="11621480" y="6346106"/>
                  <a:pt x="11639005" y="6342559"/>
                </a:cubicBezTo>
                <a:cubicBezTo>
                  <a:pt x="11639005" y="6342559"/>
                  <a:pt x="11639005" y="6331919"/>
                  <a:pt x="11639005" y="6331919"/>
                </a:cubicBezTo>
                <a:close/>
                <a:moveTo>
                  <a:pt x="11649257" y="6321170"/>
                </a:moveTo>
                <a:cubicBezTo>
                  <a:pt x="11616236" y="6321170"/>
                  <a:pt x="11589469" y="6348239"/>
                  <a:pt x="11589469" y="6381630"/>
                </a:cubicBezTo>
                <a:cubicBezTo>
                  <a:pt x="11589469" y="6415021"/>
                  <a:pt x="11616236" y="6442090"/>
                  <a:pt x="11649257" y="6442090"/>
                </a:cubicBezTo>
                <a:cubicBezTo>
                  <a:pt x="11682277" y="6442090"/>
                  <a:pt x="11709045" y="6415021"/>
                  <a:pt x="11709045" y="6381630"/>
                </a:cubicBezTo>
                <a:cubicBezTo>
                  <a:pt x="11709045" y="6348239"/>
                  <a:pt x="11682277" y="6321170"/>
                  <a:pt x="11649257" y="6321170"/>
                </a:cubicBezTo>
                <a:close/>
                <a:moveTo>
                  <a:pt x="11649257" y="6314453"/>
                </a:moveTo>
                <a:cubicBezTo>
                  <a:pt x="11685987" y="6314453"/>
                  <a:pt x="11715763" y="6344529"/>
                  <a:pt x="11715763" y="6381630"/>
                </a:cubicBezTo>
                <a:cubicBezTo>
                  <a:pt x="11715763" y="6418732"/>
                  <a:pt x="11685987" y="6448808"/>
                  <a:pt x="11649257" y="6448808"/>
                </a:cubicBezTo>
                <a:cubicBezTo>
                  <a:pt x="11612526" y="6448808"/>
                  <a:pt x="11582751" y="6418732"/>
                  <a:pt x="11582751" y="6381630"/>
                </a:cubicBezTo>
                <a:cubicBezTo>
                  <a:pt x="11582751" y="6344529"/>
                  <a:pt x="11612526" y="6314453"/>
                  <a:pt x="11649257" y="6314453"/>
                </a:cubicBezTo>
                <a:close/>
                <a:moveTo>
                  <a:pt x="11824549" y="6311766"/>
                </a:moveTo>
                <a:cubicBezTo>
                  <a:pt x="11828050" y="6311766"/>
                  <a:pt x="11828050" y="6315292"/>
                  <a:pt x="11828050" y="6318819"/>
                </a:cubicBezTo>
                <a:cubicBezTo>
                  <a:pt x="11842055" y="6361141"/>
                  <a:pt x="11842055" y="6399936"/>
                  <a:pt x="11828050" y="6442258"/>
                </a:cubicBezTo>
                <a:cubicBezTo>
                  <a:pt x="11828050" y="6449312"/>
                  <a:pt x="11828050" y="6449312"/>
                  <a:pt x="11824549" y="6449312"/>
                </a:cubicBezTo>
                <a:cubicBezTo>
                  <a:pt x="11821047" y="6452839"/>
                  <a:pt x="11817546" y="6449312"/>
                  <a:pt x="11817546" y="6449312"/>
                </a:cubicBezTo>
                <a:lnTo>
                  <a:pt x="11730012" y="6389356"/>
                </a:lnTo>
                <a:cubicBezTo>
                  <a:pt x="11726510" y="6385829"/>
                  <a:pt x="11726510" y="6382302"/>
                  <a:pt x="11726510" y="6382302"/>
                </a:cubicBezTo>
                <a:cubicBezTo>
                  <a:pt x="11726510" y="6378776"/>
                  <a:pt x="11726510" y="6375249"/>
                  <a:pt x="11730012" y="6371721"/>
                </a:cubicBezTo>
                <a:cubicBezTo>
                  <a:pt x="11730012" y="6371721"/>
                  <a:pt x="11730012" y="6371721"/>
                  <a:pt x="11814044" y="6315292"/>
                </a:cubicBezTo>
                <a:cubicBezTo>
                  <a:pt x="11821047" y="6311766"/>
                  <a:pt x="11824549" y="6311766"/>
                  <a:pt x="11824549" y="6311766"/>
                </a:cubicBezTo>
                <a:close/>
                <a:moveTo>
                  <a:pt x="11473964" y="6311766"/>
                </a:moveTo>
                <a:cubicBezTo>
                  <a:pt x="11477466" y="6311766"/>
                  <a:pt x="11480967" y="6311766"/>
                  <a:pt x="11480967" y="6315292"/>
                </a:cubicBezTo>
                <a:lnTo>
                  <a:pt x="11568501" y="6371721"/>
                </a:lnTo>
                <a:cubicBezTo>
                  <a:pt x="11572002" y="6375249"/>
                  <a:pt x="11572002" y="6378776"/>
                  <a:pt x="11572002" y="6382302"/>
                </a:cubicBezTo>
                <a:cubicBezTo>
                  <a:pt x="11572002" y="6385829"/>
                  <a:pt x="11572002" y="6389356"/>
                  <a:pt x="11568501" y="6389356"/>
                </a:cubicBezTo>
                <a:cubicBezTo>
                  <a:pt x="11568501" y="6389356"/>
                  <a:pt x="11568501" y="6389356"/>
                  <a:pt x="11480967" y="6449312"/>
                </a:cubicBezTo>
                <a:cubicBezTo>
                  <a:pt x="11477466" y="6449312"/>
                  <a:pt x="11473964" y="6452839"/>
                  <a:pt x="11473964" y="6449312"/>
                </a:cubicBezTo>
                <a:cubicBezTo>
                  <a:pt x="11470463" y="6449312"/>
                  <a:pt x="11470463" y="6445785"/>
                  <a:pt x="11466961" y="6445785"/>
                </a:cubicBezTo>
                <a:cubicBezTo>
                  <a:pt x="11456457" y="6399936"/>
                  <a:pt x="11456457" y="6361141"/>
                  <a:pt x="11466961" y="6318819"/>
                </a:cubicBezTo>
                <a:cubicBezTo>
                  <a:pt x="11470463" y="6315292"/>
                  <a:pt x="11470463" y="6311766"/>
                  <a:pt x="11473964" y="6311766"/>
                </a:cubicBezTo>
                <a:close/>
                <a:moveTo>
                  <a:pt x="11070316" y="6301017"/>
                </a:moveTo>
                <a:cubicBezTo>
                  <a:pt x="11070316" y="6304543"/>
                  <a:pt x="11066828" y="6304543"/>
                  <a:pt x="11070316" y="6308070"/>
                </a:cubicBezTo>
                <a:cubicBezTo>
                  <a:pt x="11112166" y="6470304"/>
                  <a:pt x="11112166" y="6470304"/>
                  <a:pt x="11112166" y="6470304"/>
                </a:cubicBezTo>
                <a:cubicBezTo>
                  <a:pt x="11112166" y="6477358"/>
                  <a:pt x="11119141" y="6491465"/>
                  <a:pt x="11133091" y="6491465"/>
                </a:cubicBezTo>
                <a:cubicBezTo>
                  <a:pt x="11143554" y="6491465"/>
                  <a:pt x="11143554" y="6491465"/>
                  <a:pt x="11143554" y="6491465"/>
                </a:cubicBezTo>
                <a:cubicBezTo>
                  <a:pt x="11140066" y="6494992"/>
                  <a:pt x="11140066" y="6494992"/>
                  <a:pt x="11140066" y="6498518"/>
                </a:cubicBezTo>
                <a:cubicBezTo>
                  <a:pt x="11136578" y="6509098"/>
                  <a:pt x="11133091" y="6519679"/>
                  <a:pt x="11112166" y="6519679"/>
                </a:cubicBezTo>
                <a:cubicBezTo>
                  <a:pt x="11077291" y="6516153"/>
                  <a:pt x="11077291" y="6516153"/>
                  <a:pt x="11077291" y="6516153"/>
                </a:cubicBezTo>
                <a:cubicBezTo>
                  <a:pt x="11077291" y="6516153"/>
                  <a:pt x="11073804" y="6516153"/>
                  <a:pt x="11073804" y="6519679"/>
                </a:cubicBezTo>
                <a:cubicBezTo>
                  <a:pt x="11070316" y="6519679"/>
                  <a:pt x="11070316" y="6523206"/>
                  <a:pt x="11070316" y="6523206"/>
                </a:cubicBezTo>
                <a:cubicBezTo>
                  <a:pt x="11070316" y="6544367"/>
                  <a:pt x="11070316" y="6544367"/>
                  <a:pt x="11070316" y="6544367"/>
                </a:cubicBezTo>
                <a:cubicBezTo>
                  <a:pt x="11070316" y="6547894"/>
                  <a:pt x="11073804" y="6547894"/>
                  <a:pt x="11077291" y="6551421"/>
                </a:cubicBezTo>
                <a:cubicBezTo>
                  <a:pt x="11087754" y="6551421"/>
                  <a:pt x="11108678" y="6554947"/>
                  <a:pt x="11122628" y="6554947"/>
                </a:cubicBezTo>
                <a:cubicBezTo>
                  <a:pt x="11126116" y="6554947"/>
                  <a:pt x="11126116" y="6554947"/>
                  <a:pt x="11126116" y="6554947"/>
                </a:cubicBezTo>
                <a:cubicBezTo>
                  <a:pt x="11154016" y="6554947"/>
                  <a:pt x="11171453" y="6537313"/>
                  <a:pt x="11181916" y="6502045"/>
                </a:cubicBezTo>
                <a:cubicBezTo>
                  <a:pt x="11192378" y="6463250"/>
                  <a:pt x="11206329" y="6410348"/>
                  <a:pt x="11213303" y="6371553"/>
                </a:cubicBezTo>
                <a:cubicBezTo>
                  <a:pt x="11220279" y="6353919"/>
                  <a:pt x="11223766" y="6339811"/>
                  <a:pt x="11227253" y="6329231"/>
                </a:cubicBezTo>
                <a:cubicBezTo>
                  <a:pt x="11230741" y="6308070"/>
                  <a:pt x="11230741" y="6308070"/>
                  <a:pt x="11230741" y="6308070"/>
                </a:cubicBezTo>
                <a:cubicBezTo>
                  <a:pt x="11230741" y="6304543"/>
                  <a:pt x="11230741" y="6304543"/>
                  <a:pt x="11230741" y="6301017"/>
                </a:cubicBezTo>
                <a:cubicBezTo>
                  <a:pt x="11227253" y="6301017"/>
                  <a:pt x="11227253" y="6301017"/>
                  <a:pt x="11223766" y="6301017"/>
                </a:cubicBezTo>
                <a:cubicBezTo>
                  <a:pt x="11195866" y="6301017"/>
                  <a:pt x="11195866" y="6301017"/>
                  <a:pt x="11195866" y="6301017"/>
                </a:cubicBezTo>
                <a:cubicBezTo>
                  <a:pt x="11192378" y="6301017"/>
                  <a:pt x="11188891" y="6301017"/>
                  <a:pt x="11188891" y="6304543"/>
                </a:cubicBezTo>
                <a:cubicBezTo>
                  <a:pt x="11150528" y="6449143"/>
                  <a:pt x="11150528" y="6449143"/>
                  <a:pt x="11150528" y="6449143"/>
                </a:cubicBezTo>
                <a:cubicBezTo>
                  <a:pt x="11147041" y="6449143"/>
                  <a:pt x="11147041" y="6449143"/>
                  <a:pt x="11147041" y="6449143"/>
                </a:cubicBezTo>
                <a:cubicBezTo>
                  <a:pt x="11112166" y="6304543"/>
                  <a:pt x="11112166" y="6304543"/>
                  <a:pt x="11112166" y="6304543"/>
                </a:cubicBezTo>
                <a:cubicBezTo>
                  <a:pt x="11108678" y="6301017"/>
                  <a:pt x="11108678" y="6301017"/>
                  <a:pt x="11105191" y="6301017"/>
                </a:cubicBezTo>
                <a:cubicBezTo>
                  <a:pt x="11077291" y="6301017"/>
                  <a:pt x="11077291" y="6301017"/>
                  <a:pt x="11077291" y="6301017"/>
                </a:cubicBezTo>
                <a:cubicBezTo>
                  <a:pt x="11073804" y="6301017"/>
                  <a:pt x="11070316" y="6301017"/>
                  <a:pt x="11070316" y="6301017"/>
                </a:cubicBezTo>
                <a:close/>
                <a:moveTo>
                  <a:pt x="11038289" y="6296986"/>
                </a:moveTo>
                <a:cubicBezTo>
                  <a:pt x="11017163" y="6296986"/>
                  <a:pt x="10999559" y="6311057"/>
                  <a:pt x="10985474" y="6318092"/>
                </a:cubicBezTo>
                <a:cubicBezTo>
                  <a:pt x="10985474" y="6307539"/>
                  <a:pt x="10985474" y="6307539"/>
                  <a:pt x="10985474" y="6307539"/>
                </a:cubicBezTo>
                <a:cubicBezTo>
                  <a:pt x="10985474" y="6300504"/>
                  <a:pt x="10981954" y="6300504"/>
                  <a:pt x="10978433" y="6300504"/>
                </a:cubicBezTo>
                <a:cubicBezTo>
                  <a:pt x="10950264" y="6300504"/>
                  <a:pt x="10950264" y="6300504"/>
                  <a:pt x="10950264" y="6300504"/>
                </a:cubicBezTo>
                <a:cubicBezTo>
                  <a:pt x="10946743" y="6300504"/>
                  <a:pt x="10943222" y="6300504"/>
                  <a:pt x="10943222" y="6307539"/>
                </a:cubicBezTo>
                <a:cubicBezTo>
                  <a:pt x="10943222" y="6483422"/>
                  <a:pt x="10943222" y="6483422"/>
                  <a:pt x="10943222" y="6483422"/>
                </a:cubicBezTo>
                <a:cubicBezTo>
                  <a:pt x="10943222" y="6486940"/>
                  <a:pt x="10946743" y="6490457"/>
                  <a:pt x="10950264" y="6490457"/>
                </a:cubicBezTo>
                <a:cubicBezTo>
                  <a:pt x="10978433" y="6490457"/>
                  <a:pt x="10978433" y="6490457"/>
                  <a:pt x="10978433" y="6490457"/>
                </a:cubicBezTo>
                <a:cubicBezTo>
                  <a:pt x="10981954" y="6490457"/>
                  <a:pt x="10985474" y="6486940"/>
                  <a:pt x="10985474" y="6483422"/>
                </a:cubicBezTo>
                <a:cubicBezTo>
                  <a:pt x="10985474" y="6360304"/>
                  <a:pt x="10985474" y="6360304"/>
                  <a:pt x="10985474" y="6360304"/>
                </a:cubicBezTo>
                <a:cubicBezTo>
                  <a:pt x="10992517" y="6356786"/>
                  <a:pt x="11013643" y="6339198"/>
                  <a:pt x="11038289" y="6339198"/>
                </a:cubicBezTo>
                <a:cubicBezTo>
                  <a:pt x="11041811" y="6335680"/>
                  <a:pt x="11045332" y="6335680"/>
                  <a:pt x="11045332" y="6332163"/>
                </a:cubicBezTo>
                <a:cubicBezTo>
                  <a:pt x="11045332" y="6304022"/>
                  <a:pt x="11045332" y="6304022"/>
                  <a:pt x="11045332" y="6304022"/>
                </a:cubicBezTo>
                <a:cubicBezTo>
                  <a:pt x="11045332" y="6304022"/>
                  <a:pt x="11045332" y="6300504"/>
                  <a:pt x="11041811" y="6300504"/>
                </a:cubicBezTo>
                <a:cubicBezTo>
                  <a:pt x="11041811" y="6296986"/>
                  <a:pt x="11038289" y="6296986"/>
                  <a:pt x="11038289" y="6296986"/>
                </a:cubicBezTo>
                <a:close/>
                <a:moveTo>
                  <a:pt x="10831647" y="6292955"/>
                </a:moveTo>
                <a:cubicBezTo>
                  <a:pt x="10810578" y="6292955"/>
                  <a:pt x="10775463" y="6300026"/>
                  <a:pt x="10761417" y="6300026"/>
                </a:cubicBezTo>
                <a:cubicBezTo>
                  <a:pt x="10757905" y="6300026"/>
                  <a:pt x="10754394" y="6303562"/>
                  <a:pt x="10754394" y="6307098"/>
                </a:cubicBezTo>
                <a:cubicBezTo>
                  <a:pt x="10754394" y="6307098"/>
                  <a:pt x="10754394" y="6307098"/>
                  <a:pt x="10754394" y="6331847"/>
                </a:cubicBezTo>
                <a:cubicBezTo>
                  <a:pt x="10754394" y="6335383"/>
                  <a:pt x="10754394" y="6335383"/>
                  <a:pt x="10757905" y="6338919"/>
                </a:cubicBezTo>
                <a:cubicBezTo>
                  <a:pt x="10757905" y="6338919"/>
                  <a:pt x="10761417" y="6338919"/>
                  <a:pt x="10761417" y="6338919"/>
                </a:cubicBezTo>
                <a:cubicBezTo>
                  <a:pt x="10778974" y="6338919"/>
                  <a:pt x="10807067" y="6335383"/>
                  <a:pt x="10828136" y="6335383"/>
                </a:cubicBezTo>
                <a:cubicBezTo>
                  <a:pt x="10842182" y="6335383"/>
                  <a:pt x="10852717" y="6345990"/>
                  <a:pt x="10852717" y="6360133"/>
                </a:cubicBezTo>
                <a:cubicBezTo>
                  <a:pt x="10852717" y="6360133"/>
                  <a:pt x="10852717" y="6360133"/>
                  <a:pt x="10852717" y="6370740"/>
                </a:cubicBezTo>
                <a:cubicBezTo>
                  <a:pt x="10852717" y="6370740"/>
                  <a:pt x="10852717" y="6370740"/>
                  <a:pt x="10803555" y="6374276"/>
                </a:cubicBezTo>
                <a:cubicBezTo>
                  <a:pt x="10761417" y="6377811"/>
                  <a:pt x="10740347" y="6395489"/>
                  <a:pt x="10740347" y="6434381"/>
                </a:cubicBezTo>
                <a:cubicBezTo>
                  <a:pt x="10740347" y="6473273"/>
                  <a:pt x="10761417" y="6494487"/>
                  <a:pt x="10796532" y="6494487"/>
                </a:cubicBezTo>
                <a:cubicBezTo>
                  <a:pt x="10824625" y="6494487"/>
                  <a:pt x="10859740" y="6480344"/>
                  <a:pt x="10859740" y="6480344"/>
                </a:cubicBezTo>
                <a:cubicBezTo>
                  <a:pt x="10866763" y="6487416"/>
                  <a:pt x="10873786" y="6490951"/>
                  <a:pt x="10887833" y="6494487"/>
                </a:cubicBezTo>
                <a:cubicBezTo>
                  <a:pt x="10891344" y="6494487"/>
                  <a:pt x="10891344" y="6494487"/>
                  <a:pt x="10894855" y="6490951"/>
                </a:cubicBezTo>
                <a:cubicBezTo>
                  <a:pt x="10894855" y="6490951"/>
                  <a:pt x="10894855" y="6487416"/>
                  <a:pt x="10894855" y="6487416"/>
                </a:cubicBezTo>
                <a:cubicBezTo>
                  <a:pt x="10894855" y="6487416"/>
                  <a:pt x="10894855" y="6487416"/>
                  <a:pt x="10894855" y="6360133"/>
                </a:cubicBezTo>
                <a:cubicBezTo>
                  <a:pt x="10894855" y="6314169"/>
                  <a:pt x="10873786" y="6292955"/>
                  <a:pt x="10831647" y="6292955"/>
                </a:cubicBezTo>
                <a:close/>
                <a:moveTo>
                  <a:pt x="10495822" y="6292954"/>
                </a:moveTo>
                <a:cubicBezTo>
                  <a:pt x="10448333" y="6292954"/>
                  <a:pt x="10409835" y="6338069"/>
                  <a:pt x="10409835" y="6393721"/>
                </a:cubicBezTo>
                <a:cubicBezTo>
                  <a:pt x="10409835" y="6449373"/>
                  <a:pt x="10448333" y="6494487"/>
                  <a:pt x="10495822" y="6494487"/>
                </a:cubicBezTo>
                <a:cubicBezTo>
                  <a:pt x="10543311" y="6494487"/>
                  <a:pt x="10581809" y="6449373"/>
                  <a:pt x="10581809" y="6393721"/>
                </a:cubicBezTo>
                <a:cubicBezTo>
                  <a:pt x="10581809" y="6338069"/>
                  <a:pt x="10543311" y="6292954"/>
                  <a:pt x="10495822" y="6292954"/>
                </a:cubicBezTo>
                <a:close/>
                <a:moveTo>
                  <a:pt x="10241892" y="6268771"/>
                </a:moveTo>
                <a:cubicBezTo>
                  <a:pt x="10248859" y="6268771"/>
                  <a:pt x="10255825" y="6268771"/>
                  <a:pt x="10273241" y="6268771"/>
                </a:cubicBezTo>
                <a:cubicBezTo>
                  <a:pt x="10273241" y="6268771"/>
                  <a:pt x="10273241" y="6268771"/>
                  <a:pt x="10290657" y="6268771"/>
                </a:cubicBezTo>
                <a:cubicBezTo>
                  <a:pt x="10322007" y="6268771"/>
                  <a:pt x="10335940" y="6290024"/>
                  <a:pt x="10335940" y="6307735"/>
                </a:cubicBezTo>
                <a:cubicBezTo>
                  <a:pt x="10335940" y="6332529"/>
                  <a:pt x="10318523" y="6346697"/>
                  <a:pt x="10287174" y="6346697"/>
                </a:cubicBezTo>
                <a:cubicBezTo>
                  <a:pt x="10266274" y="6346697"/>
                  <a:pt x="10248859" y="6346697"/>
                  <a:pt x="10241892" y="6346697"/>
                </a:cubicBezTo>
                <a:cubicBezTo>
                  <a:pt x="10241892" y="6346697"/>
                  <a:pt x="10241892" y="6346697"/>
                  <a:pt x="10241892" y="6268771"/>
                </a:cubicBezTo>
                <a:close/>
                <a:moveTo>
                  <a:pt x="10659063" y="6255336"/>
                </a:moveTo>
                <a:cubicBezTo>
                  <a:pt x="10659063" y="6255336"/>
                  <a:pt x="10659063" y="6255336"/>
                  <a:pt x="10627410" y="6262370"/>
                </a:cubicBezTo>
                <a:cubicBezTo>
                  <a:pt x="10623893" y="6262370"/>
                  <a:pt x="10623893" y="6265887"/>
                  <a:pt x="10623893" y="6269404"/>
                </a:cubicBezTo>
                <a:cubicBezTo>
                  <a:pt x="10623893" y="6269404"/>
                  <a:pt x="10623893" y="6269404"/>
                  <a:pt x="10623893" y="6301056"/>
                </a:cubicBezTo>
                <a:cubicBezTo>
                  <a:pt x="10623893" y="6301056"/>
                  <a:pt x="10623893" y="6301056"/>
                  <a:pt x="10606308" y="6301056"/>
                </a:cubicBezTo>
                <a:cubicBezTo>
                  <a:pt x="10602792" y="6301056"/>
                  <a:pt x="10599275" y="6301056"/>
                  <a:pt x="10599275" y="6308090"/>
                </a:cubicBezTo>
                <a:cubicBezTo>
                  <a:pt x="10599275" y="6308090"/>
                  <a:pt x="10599275" y="6308090"/>
                  <a:pt x="10599275" y="6332708"/>
                </a:cubicBezTo>
                <a:cubicBezTo>
                  <a:pt x="10599275" y="6336226"/>
                  <a:pt x="10602792" y="6339742"/>
                  <a:pt x="10606308" y="6339742"/>
                </a:cubicBezTo>
                <a:cubicBezTo>
                  <a:pt x="10606308" y="6339742"/>
                  <a:pt x="10606308" y="6339742"/>
                  <a:pt x="10623893" y="6339742"/>
                </a:cubicBezTo>
                <a:cubicBezTo>
                  <a:pt x="10623893" y="6339742"/>
                  <a:pt x="10623893" y="6339742"/>
                  <a:pt x="10623893" y="6424149"/>
                </a:cubicBezTo>
                <a:cubicBezTo>
                  <a:pt x="10623893" y="6476902"/>
                  <a:pt x="10637961" y="6494487"/>
                  <a:pt x="10680164" y="6494487"/>
                </a:cubicBezTo>
                <a:cubicBezTo>
                  <a:pt x="10690715" y="6494487"/>
                  <a:pt x="10701266" y="6490971"/>
                  <a:pt x="10711817" y="6490971"/>
                </a:cubicBezTo>
                <a:cubicBezTo>
                  <a:pt x="10715334" y="6490971"/>
                  <a:pt x="10718851" y="6487454"/>
                  <a:pt x="10718851" y="6483936"/>
                </a:cubicBezTo>
                <a:cubicBezTo>
                  <a:pt x="10718851" y="6483936"/>
                  <a:pt x="10718851" y="6483936"/>
                  <a:pt x="10718851" y="6459318"/>
                </a:cubicBezTo>
                <a:cubicBezTo>
                  <a:pt x="10718851" y="6455801"/>
                  <a:pt x="10715334" y="6452284"/>
                  <a:pt x="10711817" y="6452284"/>
                </a:cubicBezTo>
                <a:cubicBezTo>
                  <a:pt x="10704783" y="6452284"/>
                  <a:pt x="10694232" y="6452284"/>
                  <a:pt x="10687198" y="6452284"/>
                </a:cubicBezTo>
                <a:cubicBezTo>
                  <a:pt x="10666096" y="6452284"/>
                  <a:pt x="10666096" y="6445250"/>
                  <a:pt x="10666096" y="6417115"/>
                </a:cubicBezTo>
                <a:cubicBezTo>
                  <a:pt x="10666096" y="6417115"/>
                  <a:pt x="10666096" y="6417115"/>
                  <a:pt x="10666096" y="6339742"/>
                </a:cubicBezTo>
                <a:cubicBezTo>
                  <a:pt x="10666096" y="6339742"/>
                  <a:pt x="10666096" y="6339742"/>
                  <a:pt x="10711817" y="6339742"/>
                </a:cubicBezTo>
                <a:cubicBezTo>
                  <a:pt x="10715334" y="6339742"/>
                  <a:pt x="10718851" y="6336226"/>
                  <a:pt x="10718851" y="6332708"/>
                </a:cubicBezTo>
                <a:cubicBezTo>
                  <a:pt x="10718851" y="6332708"/>
                  <a:pt x="10718851" y="6332708"/>
                  <a:pt x="10718851" y="6308090"/>
                </a:cubicBezTo>
                <a:cubicBezTo>
                  <a:pt x="10718851" y="6301056"/>
                  <a:pt x="10715334" y="6301056"/>
                  <a:pt x="10711817" y="6301056"/>
                </a:cubicBezTo>
                <a:cubicBezTo>
                  <a:pt x="10711817" y="6301056"/>
                  <a:pt x="10711817" y="6301056"/>
                  <a:pt x="10666096" y="6301056"/>
                </a:cubicBezTo>
                <a:cubicBezTo>
                  <a:pt x="10666096" y="6301056"/>
                  <a:pt x="10666096" y="6301056"/>
                  <a:pt x="10666096" y="6262370"/>
                </a:cubicBezTo>
                <a:cubicBezTo>
                  <a:pt x="10666096" y="6258853"/>
                  <a:pt x="10666096" y="6258853"/>
                  <a:pt x="10662580" y="6255336"/>
                </a:cubicBezTo>
                <a:cubicBezTo>
                  <a:pt x="10662580" y="6255336"/>
                  <a:pt x="10659063" y="6255336"/>
                  <a:pt x="10659063" y="6255336"/>
                </a:cubicBezTo>
                <a:close/>
                <a:moveTo>
                  <a:pt x="10283668" y="6227122"/>
                </a:moveTo>
                <a:cubicBezTo>
                  <a:pt x="10273174" y="6227122"/>
                  <a:pt x="10241689" y="6227122"/>
                  <a:pt x="10203208" y="6230633"/>
                </a:cubicBezTo>
                <a:cubicBezTo>
                  <a:pt x="10199710" y="6230633"/>
                  <a:pt x="10196211" y="6234144"/>
                  <a:pt x="10196211" y="6237655"/>
                </a:cubicBezTo>
                <a:cubicBezTo>
                  <a:pt x="10196211" y="6237655"/>
                  <a:pt x="10196211" y="6237655"/>
                  <a:pt x="10196211" y="6483435"/>
                </a:cubicBezTo>
                <a:cubicBezTo>
                  <a:pt x="10196211" y="6486946"/>
                  <a:pt x="10199710" y="6490457"/>
                  <a:pt x="10203208" y="6490457"/>
                </a:cubicBezTo>
                <a:cubicBezTo>
                  <a:pt x="10203208" y="6490457"/>
                  <a:pt x="10203208" y="6490457"/>
                  <a:pt x="10234693" y="6490457"/>
                </a:cubicBezTo>
                <a:cubicBezTo>
                  <a:pt x="10238191" y="6490457"/>
                  <a:pt x="10241689" y="6486946"/>
                  <a:pt x="10241689" y="6483435"/>
                </a:cubicBezTo>
                <a:cubicBezTo>
                  <a:pt x="10241689" y="6483435"/>
                  <a:pt x="10241689" y="6483435"/>
                  <a:pt x="10241689" y="6385123"/>
                </a:cubicBezTo>
                <a:cubicBezTo>
                  <a:pt x="10252184" y="6388634"/>
                  <a:pt x="10269675" y="6388634"/>
                  <a:pt x="10290665" y="6388634"/>
                </a:cubicBezTo>
                <a:cubicBezTo>
                  <a:pt x="10290665" y="6388634"/>
                  <a:pt x="10290665" y="6388634"/>
                  <a:pt x="10336143" y="6486946"/>
                </a:cubicBezTo>
                <a:cubicBezTo>
                  <a:pt x="10336143" y="6486946"/>
                  <a:pt x="10339641" y="6490457"/>
                  <a:pt x="10343139" y="6490457"/>
                </a:cubicBezTo>
                <a:cubicBezTo>
                  <a:pt x="10343139" y="6490457"/>
                  <a:pt x="10343139" y="6490457"/>
                  <a:pt x="10374624" y="6490457"/>
                </a:cubicBezTo>
                <a:cubicBezTo>
                  <a:pt x="10378122" y="6490457"/>
                  <a:pt x="10381620" y="6486946"/>
                  <a:pt x="10381620" y="6486946"/>
                </a:cubicBezTo>
                <a:cubicBezTo>
                  <a:pt x="10381620" y="6483435"/>
                  <a:pt x="10381620" y="6483435"/>
                  <a:pt x="10381620" y="6479924"/>
                </a:cubicBezTo>
                <a:lnTo>
                  <a:pt x="10336143" y="6374590"/>
                </a:lnTo>
                <a:cubicBezTo>
                  <a:pt x="10367627" y="6360545"/>
                  <a:pt x="10381620" y="6339478"/>
                  <a:pt x="10381620" y="6307878"/>
                </a:cubicBezTo>
                <a:cubicBezTo>
                  <a:pt x="10381620" y="6269255"/>
                  <a:pt x="10364129" y="6227122"/>
                  <a:pt x="10290665" y="6227122"/>
                </a:cubicBezTo>
                <a:cubicBezTo>
                  <a:pt x="10290665" y="6227122"/>
                  <a:pt x="10287167" y="6227122"/>
                  <a:pt x="10283668" y="6227122"/>
                </a:cubicBezTo>
                <a:close/>
                <a:moveTo>
                  <a:pt x="11839186" y="6196200"/>
                </a:moveTo>
                <a:cubicBezTo>
                  <a:pt x="11841365" y="6196641"/>
                  <a:pt x="11843980" y="6198404"/>
                  <a:pt x="11845722" y="6201931"/>
                </a:cubicBezTo>
                <a:cubicBezTo>
                  <a:pt x="11901498" y="6258361"/>
                  <a:pt x="11929385" y="6350058"/>
                  <a:pt x="11908470" y="6441755"/>
                </a:cubicBezTo>
                <a:cubicBezTo>
                  <a:pt x="11908470" y="6445282"/>
                  <a:pt x="11904984" y="6448808"/>
                  <a:pt x="11898012" y="6445282"/>
                </a:cubicBezTo>
                <a:cubicBezTo>
                  <a:pt x="11898012" y="6445282"/>
                  <a:pt x="11898012" y="6445282"/>
                  <a:pt x="11859666" y="6434701"/>
                </a:cubicBezTo>
                <a:cubicBezTo>
                  <a:pt x="11856180" y="6434701"/>
                  <a:pt x="11852694" y="6431174"/>
                  <a:pt x="11852694" y="6424121"/>
                </a:cubicBezTo>
                <a:cubicBezTo>
                  <a:pt x="11866638" y="6350058"/>
                  <a:pt x="11849208" y="6290101"/>
                  <a:pt x="11807377" y="6244253"/>
                </a:cubicBezTo>
                <a:cubicBezTo>
                  <a:pt x="11800405" y="6240727"/>
                  <a:pt x="11800405" y="6233672"/>
                  <a:pt x="11807377" y="6230146"/>
                </a:cubicBezTo>
                <a:cubicBezTo>
                  <a:pt x="11807377" y="6230146"/>
                  <a:pt x="11807377" y="6230146"/>
                  <a:pt x="11835264" y="6198404"/>
                </a:cubicBezTo>
                <a:cubicBezTo>
                  <a:pt x="11835264" y="6196641"/>
                  <a:pt x="11837008" y="6195759"/>
                  <a:pt x="11839186" y="6196200"/>
                </a:cubicBezTo>
                <a:close/>
                <a:moveTo>
                  <a:pt x="11458923" y="6196200"/>
                </a:moveTo>
                <a:cubicBezTo>
                  <a:pt x="11461124" y="6195759"/>
                  <a:pt x="11462885" y="6196641"/>
                  <a:pt x="11462885" y="6198404"/>
                </a:cubicBezTo>
                <a:cubicBezTo>
                  <a:pt x="11462885" y="6198404"/>
                  <a:pt x="11462885" y="6198404"/>
                  <a:pt x="11494585" y="6230146"/>
                </a:cubicBezTo>
                <a:cubicBezTo>
                  <a:pt x="11498108" y="6233672"/>
                  <a:pt x="11498108" y="6240727"/>
                  <a:pt x="11491063" y="6244253"/>
                </a:cubicBezTo>
                <a:cubicBezTo>
                  <a:pt x="11448796" y="6290101"/>
                  <a:pt x="11431184" y="6350058"/>
                  <a:pt x="11445274" y="6424121"/>
                </a:cubicBezTo>
                <a:cubicBezTo>
                  <a:pt x="11445274" y="6431174"/>
                  <a:pt x="11441752" y="6434701"/>
                  <a:pt x="11438229" y="6434701"/>
                </a:cubicBezTo>
                <a:cubicBezTo>
                  <a:pt x="11438229" y="6434701"/>
                  <a:pt x="11438229" y="6434701"/>
                  <a:pt x="11399484" y="6445282"/>
                </a:cubicBezTo>
                <a:cubicBezTo>
                  <a:pt x="11392439" y="6448808"/>
                  <a:pt x="11388917" y="6445282"/>
                  <a:pt x="11388917" y="6441755"/>
                </a:cubicBezTo>
                <a:cubicBezTo>
                  <a:pt x="11367783" y="6350058"/>
                  <a:pt x="11395962" y="6258361"/>
                  <a:pt x="11452318" y="6201931"/>
                </a:cubicBezTo>
                <a:cubicBezTo>
                  <a:pt x="11454079" y="6198404"/>
                  <a:pt x="11456721" y="6196641"/>
                  <a:pt x="11458923" y="6196200"/>
                </a:cubicBezTo>
                <a:close/>
                <a:moveTo>
                  <a:pt x="11677605" y="6190846"/>
                </a:moveTo>
                <a:cubicBezTo>
                  <a:pt x="11681098" y="6190846"/>
                  <a:pt x="11681098" y="6190846"/>
                  <a:pt x="11684592" y="6190846"/>
                </a:cubicBezTo>
                <a:cubicBezTo>
                  <a:pt x="11730003" y="6201442"/>
                  <a:pt x="11761442" y="6219099"/>
                  <a:pt x="11792882" y="6254415"/>
                </a:cubicBezTo>
                <a:cubicBezTo>
                  <a:pt x="11796375" y="6257947"/>
                  <a:pt x="11796375" y="6257947"/>
                  <a:pt x="11796375" y="6261479"/>
                </a:cubicBezTo>
                <a:cubicBezTo>
                  <a:pt x="11796375" y="6265010"/>
                  <a:pt x="11792882" y="6265010"/>
                  <a:pt x="11789388" y="6268542"/>
                </a:cubicBezTo>
                <a:cubicBezTo>
                  <a:pt x="11789388" y="6268542"/>
                  <a:pt x="11789388" y="6268542"/>
                  <a:pt x="11698565" y="6314453"/>
                </a:cubicBezTo>
                <a:cubicBezTo>
                  <a:pt x="11695071" y="6314453"/>
                  <a:pt x="11691578" y="6314453"/>
                  <a:pt x="11688084" y="6314453"/>
                </a:cubicBezTo>
                <a:cubicBezTo>
                  <a:pt x="11684592" y="6310921"/>
                  <a:pt x="11684592" y="6307389"/>
                  <a:pt x="11681098" y="6303858"/>
                </a:cubicBezTo>
                <a:cubicBezTo>
                  <a:pt x="11681098" y="6303858"/>
                  <a:pt x="11681098" y="6303858"/>
                  <a:pt x="11674112" y="6201442"/>
                </a:cubicBezTo>
                <a:cubicBezTo>
                  <a:pt x="11674112" y="6197910"/>
                  <a:pt x="11674112" y="6194378"/>
                  <a:pt x="11677605" y="6190846"/>
                </a:cubicBezTo>
                <a:close/>
                <a:moveTo>
                  <a:pt x="11613922" y="6190846"/>
                </a:moveTo>
                <a:cubicBezTo>
                  <a:pt x="11617414" y="6190846"/>
                  <a:pt x="11617414" y="6190846"/>
                  <a:pt x="11620908" y="6190846"/>
                </a:cubicBezTo>
                <a:cubicBezTo>
                  <a:pt x="11620908" y="6194378"/>
                  <a:pt x="11624401" y="6197910"/>
                  <a:pt x="11624401" y="6201442"/>
                </a:cubicBezTo>
                <a:cubicBezTo>
                  <a:pt x="11624401" y="6201442"/>
                  <a:pt x="11624401" y="6201442"/>
                  <a:pt x="11613922" y="6307389"/>
                </a:cubicBezTo>
                <a:cubicBezTo>
                  <a:pt x="11613922" y="6310921"/>
                  <a:pt x="11613922" y="6314453"/>
                  <a:pt x="11610428" y="6314453"/>
                </a:cubicBezTo>
                <a:cubicBezTo>
                  <a:pt x="11606935" y="6314453"/>
                  <a:pt x="11603442" y="6314453"/>
                  <a:pt x="11599949" y="6314453"/>
                </a:cubicBezTo>
                <a:cubicBezTo>
                  <a:pt x="11599949" y="6314453"/>
                  <a:pt x="11599949" y="6314453"/>
                  <a:pt x="11509124" y="6268542"/>
                </a:cubicBezTo>
                <a:cubicBezTo>
                  <a:pt x="11505632" y="6268542"/>
                  <a:pt x="11502138" y="6265010"/>
                  <a:pt x="11502138" y="6261479"/>
                </a:cubicBezTo>
                <a:cubicBezTo>
                  <a:pt x="11502138" y="6261479"/>
                  <a:pt x="11502138" y="6257947"/>
                  <a:pt x="11505632" y="6254415"/>
                </a:cubicBezTo>
                <a:cubicBezTo>
                  <a:pt x="11537070" y="6222631"/>
                  <a:pt x="11568509" y="6201442"/>
                  <a:pt x="11613922" y="6190846"/>
                </a:cubicBezTo>
                <a:close/>
                <a:moveTo>
                  <a:pt x="11532772" y="6155914"/>
                </a:moveTo>
                <a:cubicBezTo>
                  <a:pt x="11536265" y="6155914"/>
                  <a:pt x="11539758" y="6159609"/>
                  <a:pt x="11539758" y="6163304"/>
                </a:cubicBezTo>
                <a:cubicBezTo>
                  <a:pt x="11539758" y="6166999"/>
                  <a:pt x="11539758" y="6166999"/>
                  <a:pt x="11536265" y="6166999"/>
                </a:cubicBezTo>
                <a:cubicBezTo>
                  <a:pt x="11536265" y="6166999"/>
                  <a:pt x="11536265" y="6166999"/>
                  <a:pt x="11529278" y="6170694"/>
                </a:cubicBezTo>
                <a:cubicBezTo>
                  <a:pt x="11529278" y="6170694"/>
                  <a:pt x="11529278" y="6170694"/>
                  <a:pt x="11525785" y="6163304"/>
                </a:cubicBezTo>
                <a:cubicBezTo>
                  <a:pt x="11525785" y="6163304"/>
                  <a:pt x="11525785" y="6163304"/>
                  <a:pt x="11522292" y="6163304"/>
                </a:cubicBezTo>
                <a:cubicBezTo>
                  <a:pt x="11525785" y="6159609"/>
                  <a:pt x="11529278" y="6159609"/>
                  <a:pt x="11532772" y="6155914"/>
                </a:cubicBezTo>
                <a:close/>
                <a:moveTo>
                  <a:pt x="11529297" y="6148717"/>
                </a:moveTo>
                <a:cubicBezTo>
                  <a:pt x="11525746" y="6152267"/>
                  <a:pt x="11518645" y="6155819"/>
                  <a:pt x="11511543" y="6159369"/>
                </a:cubicBezTo>
                <a:cubicBezTo>
                  <a:pt x="11511543" y="6159369"/>
                  <a:pt x="11511543" y="6159369"/>
                  <a:pt x="11515094" y="6162920"/>
                </a:cubicBezTo>
                <a:lnTo>
                  <a:pt x="11532848" y="6194878"/>
                </a:lnTo>
                <a:cubicBezTo>
                  <a:pt x="11536399" y="6194878"/>
                  <a:pt x="11536399" y="6191326"/>
                  <a:pt x="11539950" y="6191326"/>
                </a:cubicBezTo>
                <a:cubicBezTo>
                  <a:pt x="11539950" y="6191326"/>
                  <a:pt x="11539950" y="6191326"/>
                  <a:pt x="11532848" y="6177123"/>
                </a:cubicBezTo>
                <a:cubicBezTo>
                  <a:pt x="11532848" y="6177123"/>
                  <a:pt x="11532848" y="6177123"/>
                  <a:pt x="11539950" y="6173573"/>
                </a:cubicBezTo>
                <a:cubicBezTo>
                  <a:pt x="11539950" y="6173573"/>
                  <a:pt x="11539950" y="6173573"/>
                  <a:pt x="11554153" y="6184225"/>
                </a:cubicBezTo>
                <a:cubicBezTo>
                  <a:pt x="11557704" y="6180674"/>
                  <a:pt x="11557704" y="6180674"/>
                  <a:pt x="11561255" y="6180674"/>
                </a:cubicBezTo>
                <a:cubicBezTo>
                  <a:pt x="11561255" y="6180674"/>
                  <a:pt x="11561255" y="6180674"/>
                  <a:pt x="11547052" y="6166471"/>
                </a:cubicBezTo>
                <a:cubicBezTo>
                  <a:pt x="11547052" y="6166471"/>
                  <a:pt x="11547052" y="6166471"/>
                  <a:pt x="11547052" y="6162920"/>
                </a:cubicBezTo>
                <a:cubicBezTo>
                  <a:pt x="11550602" y="6155819"/>
                  <a:pt x="11539950" y="6145166"/>
                  <a:pt x="11529297" y="6148717"/>
                </a:cubicBezTo>
                <a:close/>
                <a:moveTo>
                  <a:pt x="11750205" y="6142479"/>
                </a:moveTo>
                <a:cubicBezTo>
                  <a:pt x="11753748" y="6166663"/>
                  <a:pt x="11753748" y="6166663"/>
                  <a:pt x="11753748" y="6166663"/>
                </a:cubicBezTo>
                <a:cubicBezTo>
                  <a:pt x="11746663" y="6183937"/>
                  <a:pt x="11746663" y="6183937"/>
                  <a:pt x="11746663" y="6183937"/>
                </a:cubicBezTo>
                <a:lnTo>
                  <a:pt x="11753748" y="6190846"/>
                </a:lnTo>
                <a:cubicBezTo>
                  <a:pt x="11760832" y="6173572"/>
                  <a:pt x="11760832" y="6173572"/>
                  <a:pt x="11760832" y="6173572"/>
                </a:cubicBezTo>
                <a:cubicBezTo>
                  <a:pt x="11785626" y="6159753"/>
                  <a:pt x="11785626" y="6159753"/>
                  <a:pt x="11785626" y="6159753"/>
                </a:cubicBezTo>
                <a:cubicBezTo>
                  <a:pt x="11785626" y="6159753"/>
                  <a:pt x="11782084" y="6156298"/>
                  <a:pt x="11778543" y="6156298"/>
                </a:cubicBezTo>
                <a:cubicBezTo>
                  <a:pt x="11760832" y="6163208"/>
                  <a:pt x="11760832" y="6163208"/>
                  <a:pt x="11760832" y="6163208"/>
                </a:cubicBezTo>
                <a:cubicBezTo>
                  <a:pt x="11757290" y="6145933"/>
                  <a:pt x="11757290" y="6145933"/>
                  <a:pt x="11757290" y="6145933"/>
                </a:cubicBezTo>
                <a:cubicBezTo>
                  <a:pt x="11753748" y="6142479"/>
                  <a:pt x="11753748" y="6142479"/>
                  <a:pt x="11750205" y="6142479"/>
                </a:cubicBezTo>
                <a:close/>
                <a:moveTo>
                  <a:pt x="11715224" y="6138449"/>
                </a:moveTo>
                <a:cubicBezTo>
                  <a:pt x="11718717" y="6138449"/>
                  <a:pt x="11722211" y="6138449"/>
                  <a:pt x="11725705" y="6141808"/>
                </a:cubicBezTo>
                <a:cubicBezTo>
                  <a:pt x="11725705" y="6141808"/>
                  <a:pt x="11729197" y="6141808"/>
                  <a:pt x="11729197" y="6145167"/>
                </a:cubicBezTo>
                <a:cubicBezTo>
                  <a:pt x="11729197" y="6148525"/>
                  <a:pt x="11725705" y="6151884"/>
                  <a:pt x="11722211" y="6151884"/>
                </a:cubicBezTo>
                <a:cubicBezTo>
                  <a:pt x="11722211" y="6151884"/>
                  <a:pt x="11722211" y="6151884"/>
                  <a:pt x="11711731" y="6148525"/>
                </a:cubicBezTo>
                <a:lnTo>
                  <a:pt x="11711731" y="6145167"/>
                </a:lnTo>
                <a:cubicBezTo>
                  <a:pt x="11711731" y="6145167"/>
                  <a:pt x="11711731" y="6145167"/>
                  <a:pt x="11715224" y="6138449"/>
                </a:cubicBezTo>
                <a:close/>
                <a:moveTo>
                  <a:pt x="11582079" y="6137944"/>
                </a:moveTo>
                <a:cubicBezTo>
                  <a:pt x="11589134" y="6134417"/>
                  <a:pt x="11596187" y="6141472"/>
                  <a:pt x="11596187" y="6148525"/>
                </a:cubicBezTo>
                <a:cubicBezTo>
                  <a:pt x="11596187" y="6155579"/>
                  <a:pt x="11589134" y="6162632"/>
                  <a:pt x="11582079" y="6162632"/>
                </a:cubicBezTo>
                <a:cubicBezTo>
                  <a:pt x="11575026" y="6162632"/>
                  <a:pt x="11567972" y="6159106"/>
                  <a:pt x="11567972" y="6152052"/>
                </a:cubicBezTo>
                <a:cubicBezTo>
                  <a:pt x="11567972" y="6152052"/>
                  <a:pt x="11567972" y="6152052"/>
                  <a:pt x="11567972" y="6148525"/>
                </a:cubicBezTo>
                <a:cubicBezTo>
                  <a:pt x="11567972" y="6141472"/>
                  <a:pt x="11575026" y="6137944"/>
                  <a:pt x="11582079" y="6137944"/>
                </a:cubicBezTo>
                <a:close/>
                <a:moveTo>
                  <a:pt x="11670081" y="6131730"/>
                </a:moveTo>
                <a:cubicBezTo>
                  <a:pt x="11670081" y="6131730"/>
                  <a:pt x="11670081" y="6131730"/>
                  <a:pt x="11673440" y="6142210"/>
                </a:cubicBezTo>
                <a:cubicBezTo>
                  <a:pt x="11673440" y="6142210"/>
                  <a:pt x="11673440" y="6142210"/>
                  <a:pt x="11676799" y="6149197"/>
                </a:cubicBezTo>
                <a:cubicBezTo>
                  <a:pt x="11673440" y="6149197"/>
                  <a:pt x="11666722" y="6149197"/>
                  <a:pt x="11663363" y="6149197"/>
                </a:cubicBezTo>
                <a:lnTo>
                  <a:pt x="11666722" y="6142210"/>
                </a:lnTo>
                <a:cubicBezTo>
                  <a:pt x="11666722" y="6142210"/>
                  <a:pt x="11666722" y="6142210"/>
                  <a:pt x="11670081" y="6131730"/>
                </a:cubicBezTo>
                <a:close/>
                <a:moveTo>
                  <a:pt x="11578609" y="6131214"/>
                </a:moveTo>
                <a:cubicBezTo>
                  <a:pt x="11568195" y="6131214"/>
                  <a:pt x="11561254" y="6138242"/>
                  <a:pt x="11561254" y="6148784"/>
                </a:cubicBezTo>
                <a:cubicBezTo>
                  <a:pt x="11561254" y="6152297"/>
                  <a:pt x="11561254" y="6152297"/>
                  <a:pt x="11561254" y="6152297"/>
                </a:cubicBezTo>
                <a:cubicBezTo>
                  <a:pt x="11561254" y="6162839"/>
                  <a:pt x="11571666" y="6173381"/>
                  <a:pt x="11582079" y="6169867"/>
                </a:cubicBezTo>
                <a:cubicBezTo>
                  <a:pt x="11595963" y="6169867"/>
                  <a:pt x="11602904" y="6162839"/>
                  <a:pt x="11602904" y="6148784"/>
                </a:cubicBezTo>
                <a:cubicBezTo>
                  <a:pt x="11602904" y="6138242"/>
                  <a:pt x="11592492" y="6127700"/>
                  <a:pt x="11578609" y="6131214"/>
                </a:cubicBezTo>
                <a:close/>
                <a:moveTo>
                  <a:pt x="11708922" y="6127700"/>
                </a:moveTo>
                <a:cubicBezTo>
                  <a:pt x="11708922" y="6127700"/>
                  <a:pt x="11708922" y="6127700"/>
                  <a:pt x="11705380" y="6145454"/>
                </a:cubicBezTo>
                <a:cubicBezTo>
                  <a:pt x="11705380" y="6145454"/>
                  <a:pt x="11705380" y="6145454"/>
                  <a:pt x="11698296" y="6166759"/>
                </a:cubicBezTo>
                <a:cubicBezTo>
                  <a:pt x="11701837" y="6170310"/>
                  <a:pt x="11705380" y="6170310"/>
                  <a:pt x="11708922" y="6170310"/>
                </a:cubicBezTo>
                <a:lnTo>
                  <a:pt x="11712464" y="6156107"/>
                </a:lnTo>
                <a:cubicBezTo>
                  <a:pt x="11712464" y="6156107"/>
                  <a:pt x="11712464" y="6156107"/>
                  <a:pt x="11719548" y="6156107"/>
                </a:cubicBezTo>
                <a:cubicBezTo>
                  <a:pt x="11719548" y="6156107"/>
                  <a:pt x="11719548" y="6156107"/>
                  <a:pt x="11723090" y="6173861"/>
                </a:cubicBezTo>
                <a:cubicBezTo>
                  <a:pt x="11726632" y="6177412"/>
                  <a:pt x="11726632" y="6177412"/>
                  <a:pt x="11730175" y="6177412"/>
                </a:cubicBezTo>
                <a:cubicBezTo>
                  <a:pt x="11730175" y="6177412"/>
                  <a:pt x="11730175" y="6177412"/>
                  <a:pt x="11726632" y="6159658"/>
                </a:cubicBezTo>
                <a:cubicBezTo>
                  <a:pt x="11733717" y="6156107"/>
                  <a:pt x="11737259" y="6149005"/>
                  <a:pt x="11737259" y="6145454"/>
                </a:cubicBezTo>
                <a:cubicBezTo>
                  <a:pt x="11737259" y="6138353"/>
                  <a:pt x="11733717" y="6134802"/>
                  <a:pt x="11730175" y="6134802"/>
                </a:cubicBezTo>
                <a:cubicBezTo>
                  <a:pt x="11723090" y="6131251"/>
                  <a:pt x="11716006" y="6127700"/>
                  <a:pt x="11708922" y="6127700"/>
                </a:cubicBezTo>
                <a:close/>
                <a:moveTo>
                  <a:pt x="11666295" y="6120982"/>
                </a:moveTo>
                <a:cubicBezTo>
                  <a:pt x="11666295" y="6120982"/>
                  <a:pt x="11666295" y="6120982"/>
                  <a:pt x="11659211" y="6142066"/>
                </a:cubicBezTo>
                <a:cubicBezTo>
                  <a:pt x="11659211" y="6142066"/>
                  <a:pt x="11659211" y="6142066"/>
                  <a:pt x="11648585" y="6163149"/>
                </a:cubicBezTo>
                <a:cubicBezTo>
                  <a:pt x="11652127" y="6163149"/>
                  <a:pt x="11652127" y="6163149"/>
                  <a:pt x="11655669" y="6163149"/>
                </a:cubicBezTo>
                <a:lnTo>
                  <a:pt x="11659211" y="6156121"/>
                </a:lnTo>
                <a:cubicBezTo>
                  <a:pt x="11666295" y="6156121"/>
                  <a:pt x="11669838" y="6156121"/>
                  <a:pt x="11676922" y="6156121"/>
                </a:cubicBezTo>
                <a:cubicBezTo>
                  <a:pt x="11676922" y="6156121"/>
                  <a:pt x="11676922" y="6156121"/>
                  <a:pt x="11680464" y="6163149"/>
                </a:cubicBezTo>
                <a:cubicBezTo>
                  <a:pt x="11684006" y="6163149"/>
                  <a:pt x="11684006" y="6166663"/>
                  <a:pt x="11687548" y="6166663"/>
                </a:cubicBezTo>
                <a:cubicBezTo>
                  <a:pt x="11687548" y="6166663"/>
                  <a:pt x="11687548" y="6166663"/>
                  <a:pt x="11680464" y="6142066"/>
                </a:cubicBezTo>
                <a:cubicBezTo>
                  <a:pt x="11680464" y="6142066"/>
                  <a:pt x="11680464" y="6142066"/>
                  <a:pt x="11676922" y="6120982"/>
                </a:cubicBezTo>
                <a:cubicBezTo>
                  <a:pt x="11676922" y="6120982"/>
                  <a:pt x="11676922" y="6120982"/>
                  <a:pt x="11666295" y="6120982"/>
                </a:cubicBezTo>
                <a:close/>
                <a:moveTo>
                  <a:pt x="11645898" y="6120982"/>
                </a:moveTo>
                <a:cubicBezTo>
                  <a:pt x="11628187" y="6120982"/>
                  <a:pt x="11621103" y="6120982"/>
                  <a:pt x="11606934" y="6124453"/>
                </a:cubicBezTo>
                <a:cubicBezTo>
                  <a:pt x="11606934" y="6131394"/>
                  <a:pt x="11606934" y="6131394"/>
                  <a:pt x="11606934" y="6131394"/>
                </a:cubicBezTo>
                <a:lnTo>
                  <a:pt x="11621103" y="6127924"/>
                </a:lnTo>
                <a:cubicBezTo>
                  <a:pt x="11624645" y="6162632"/>
                  <a:pt x="11624645" y="6162632"/>
                  <a:pt x="11624645" y="6162632"/>
                </a:cubicBezTo>
                <a:cubicBezTo>
                  <a:pt x="11635271" y="6162632"/>
                  <a:pt x="11635271" y="6162632"/>
                  <a:pt x="11635271" y="6162632"/>
                </a:cubicBezTo>
                <a:cubicBezTo>
                  <a:pt x="11631729" y="6127924"/>
                  <a:pt x="11631729" y="6127924"/>
                  <a:pt x="11631729" y="6127924"/>
                </a:cubicBezTo>
                <a:cubicBezTo>
                  <a:pt x="11645898" y="6127924"/>
                  <a:pt x="11645898" y="6127924"/>
                  <a:pt x="11645898" y="6127924"/>
                </a:cubicBezTo>
                <a:cubicBezTo>
                  <a:pt x="11645898" y="6120982"/>
                  <a:pt x="11645898" y="6120982"/>
                  <a:pt x="11645898" y="6120982"/>
                </a:cubicBezTo>
                <a:close/>
                <a:moveTo>
                  <a:pt x="11196257" y="6120981"/>
                </a:moveTo>
                <a:cubicBezTo>
                  <a:pt x="11214171" y="6120981"/>
                  <a:pt x="11221336" y="6138448"/>
                  <a:pt x="11221336" y="6155913"/>
                </a:cubicBezTo>
                <a:lnTo>
                  <a:pt x="11167595" y="6155913"/>
                </a:lnTo>
                <a:cubicBezTo>
                  <a:pt x="11167595" y="6138448"/>
                  <a:pt x="11178343" y="6120981"/>
                  <a:pt x="11196257" y="6120981"/>
                </a:cubicBezTo>
                <a:close/>
                <a:moveTo>
                  <a:pt x="11648585" y="6114265"/>
                </a:moveTo>
                <a:cubicBezTo>
                  <a:pt x="11711759" y="6114265"/>
                  <a:pt x="11767914" y="6135224"/>
                  <a:pt x="11813539" y="6170156"/>
                </a:cubicBezTo>
                <a:cubicBezTo>
                  <a:pt x="11820558" y="6177143"/>
                  <a:pt x="11820558" y="6180636"/>
                  <a:pt x="11817049" y="6184129"/>
                </a:cubicBezTo>
                <a:cubicBezTo>
                  <a:pt x="11817049" y="6184129"/>
                  <a:pt x="11817049" y="6184129"/>
                  <a:pt x="11788972" y="6215569"/>
                </a:cubicBezTo>
                <a:cubicBezTo>
                  <a:pt x="11785462" y="6219061"/>
                  <a:pt x="11781952" y="6219061"/>
                  <a:pt x="11774933" y="6215569"/>
                </a:cubicBezTo>
                <a:cubicBezTo>
                  <a:pt x="11739837" y="6187623"/>
                  <a:pt x="11694210" y="6170156"/>
                  <a:pt x="11648585" y="6170156"/>
                </a:cubicBezTo>
                <a:cubicBezTo>
                  <a:pt x="11599450" y="6170156"/>
                  <a:pt x="11557334" y="6187623"/>
                  <a:pt x="11522236" y="6215569"/>
                </a:cubicBezTo>
                <a:cubicBezTo>
                  <a:pt x="11515217" y="6219061"/>
                  <a:pt x="11511708" y="6219061"/>
                  <a:pt x="11508198" y="6215569"/>
                </a:cubicBezTo>
                <a:cubicBezTo>
                  <a:pt x="11508198" y="6215569"/>
                  <a:pt x="11508198" y="6215569"/>
                  <a:pt x="11480121" y="6184129"/>
                </a:cubicBezTo>
                <a:cubicBezTo>
                  <a:pt x="11476611" y="6180636"/>
                  <a:pt x="11476611" y="6177143"/>
                  <a:pt x="11483630" y="6170156"/>
                </a:cubicBezTo>
                <a:cubicBezTo>
                  <a:pt x="11529256" y="6135224"/>
                  <a:pt x="11585411" y="6114265"/>
                  <a:pt x="11648585" y="6114265"/>
                </a:cubicBezTo>
                <a:close/>
                <a:moveTo>
                  <a:pt x="11196481" y="6114264"/>
                </a:moveTo>
                <a:cubicBezTo>
                  <a:pt x="11172113" y="6114264"/>
                  <a:pt x="11158189" y="6131778"/>
                  <a:pt x="11158189" y="6163304"/>
                </a:cubicBezTo>
                <a:cubicBezTo>
                  <a:pt x="11158189" y="6191326"/>
                  <a:pt x="11168632" y="6212343"/>
                  <a:pt x="11199962" y="6212343"/>
                </a:cubicBezTo>
                <a:cubicBezTo>
                  <a:pt x="11206924" y="6212343"/>
                  <a:pt x="11220848" y="6208840"/>
                  <a:pt x="11227810" y="6205337"/>
                </a:cubicBezTo>
                <a:lnTo>
                  <a:pt x="11227810" y="6194829"/>
                </a:lnTo>
                <a:cubicBezTo>
                  <a:pt x="11220848" y="6198332"/>
                  <a:pt x="11210404" y="6201834"/>
                  <a:pt x="11199962" y="6201834"/>
                </a:cubicBezTo>
                <a:cubicBezTo>
                  <a:pt x="11179076" y="6201834"/>
                  <a:pt x="11168632" y="6184320"/>
                  <a:pt x="11168632" y="6166807"/>
                </a:cubicBezTo>
                <a:cubicBezTo>
                  <a:pt x="11168632" y="6166807"/>
                  <a:pt x="11168632" y="6166807"/>
                  <a:pt x="11234772" y="6166807"/>
                </a:cubicBezTo>
                <a:cubicBezTo>
                  <a:pt x="11234772" y="6166807"/>
                  <a:pt x="11234772" y="6166807"/>
                  <a:pt x="11234772" y="6159801"/>
                </a:cubicBezTo>
                <a:cubicBezTo>
                  <a:pt x="11234772" y="6135281"/>
                  <a:pt x="11224329" y="6114264"/>
                  <a:pt x="11196481" y="6114264"/>
                </a:cubicBezTo>
                <a:close/>
                <a:moveTo>
                  <a:pt x="10947253" y="6077988"/>
                </a:moveTo>
                <a:lnTo>
                  <a:pt x="10947253" y="6088736"/>
                </a:lnTo>
                <a:lnTo>
                  <a:pt x="10986216" y="6088736"/>
                </a:lnTo>
                <a:lnTo>
                  <a:pt x="10986216" y="6208312"/>
                </a:lnTo>
                <a:lnTo>
                  <a:pt x="10999652" y="6208312"/>
                </a:lnTo>
                <a:lnTo>
                  <a:pt x="10999652" y="6088736"/>
                </a:lnTo>
                <a:lnTo>
                  <a:pt x="11038614" y="6088736"/>
                </a:lnTo>
                <a:lnTo>
                  <a:pt x="11038614" y="6077988"/>
                </a:lnTo>
                <a:close/>
                <a:moveTo>
                  <a:pt x="11060111" y="6067239"/>
                </a:moveTo>
                <a:lnTo>
                  <a:pt x="11060111" y="6208312"/>
                </a:lnTo>
                <a:cubicBezTo>
                  <a:pt x="11060111" y="6208312"/>
                  <a:pt x="11060111" y="6208312"/>
                  <a:pt x="11070476" y="6208312"/>
                </a:cubicBezTo>
                <a:cubicBezTo>
                  <a:pt x="11070476" y="6208312"/>
                  <a:pt x="11070476" y="6208312"/>
                  <a:pt x="11070476" y="6158936"/>
                </a:cubicBezTo>
                <a:cubicBezTo>
                  <a:pt x="11070476" y="6141302"/>
                  <a:pt x="11077385" y="6120142"/>
                  <a:pt x="11098115" y="6120142"/>
                </a:cubicBezTo>
                <a:cubicBezTo>
                  <a:pt x="11118844" y="6120142"/>
                  <a:pt x="11118844" y="6134249"/>
                  <a:pt x="11118844" y="6151883"/>
                </a:cubicBezTo>
                <a:cubicBezTo>
                  <a:pt x="11118844" y="6151883"/>
                  <a:pt x="11118844" y="6151883"/>
                  <a:pt x="11118844" y="6208312"/>
                </a:cubicBezTo>
                <a:cubicBezTo>
                  <a:pt x="11118844" y="6208312"/>
                  <a:pt x="11118844" y="6208312"/>
                  <a:pt x="11132662" y="6208312"/>
                </a:cubicBezTo>
                <a:cubicBezTo>
                  <a:pt x="11132662" y="6208312"/>
                  <a:pt x="11132662" y="6208312"/>
                  <a:pt x="11132662" y="6151883"/>
                </a:cubicBezTo>
                <a:cubicBezTo>
                  <a:pt x="11132662" y="6127195"/>
                  <a:pt x="11125753" y="6113088"/>
                  <a:pt x="11101569" y="6113088"/>
                </a:cubicBezTo>
                <a:cubicBezTo>
                  <a:pt x="11087750" y="6113088"/>
                  <a:pt x="11077385" y="6120142"/>
                  <a:pt x="11070476" y="6130722"/>
                </a:cubicBezTo>
                <a:cubicBezTo>
                  <a:pt x="11070476" y="6130722"/>
                  <a:pt x="11070476" y="6130722"/>
                  <a:pt x="11070476" y="6067239"/>
                </a:cubicBezTo>
                <a:cubicBezTo>
                  <a:pt x="11070476" y="6067239"/>
                  <a:pt x="11070476" y="6067239"/>
                  <a:pt x="11060111" y="6067239"/>
                </a:cubicBezTo>
                <a:close/>
                <a:moveTo>
                  <a:pt x="11638739" y="6043056"/>
                </a:moveTo>
                <a:cubicBezTo>
                  <a:pt x="11628222" y="6060677"/>
                  <a:pt x="11624716" y="6078298"/>
                  <a:pt x="11624716" y="6095919"/>
                </a:cubicBezTo>
                <a:cubicBezTo>
                  <a:pt x="11621210" y="6095919"/>
                  <a:pt x="11603681" y="6099443"/>
                  <a:pt x="11600176" y="6099443"/>
                </a:cubicBezTo>
                <a:cubicBezTo>
                  <a:pt x="11596669" y="6081822"/>
                  <a:pt x="11586152" y="6064201"/>
                  <a:pt x="11575635" y="6053629"/>
                </a:cubicBezTo>
                <a:cubicBezTo>
                  <a:pt x="11575635" y="6053629"/>
                  <a:pt x="11575635" y="6053629"/>
                  <a:pt x="11572129" y="6053629"/>
                </a:cubicBezTo>
                <a:cubicBezTo>
                  <a:pt x="11565117" y="6053629"/>
                  <a:pt x="11558106" y="6057153"/>
                  <a:pt x="11551094" y="6057153"/>
                </a:cubicBezTo>
                <a:cubicBezTo>
                  <a:pt x="11551094" y="6057153"/>
                  <a:pt x="11551094" y="6057153"/>
                  <a:pt x="11551094" y="6060677"/>
                </a:cubicBezTo>
                <a:cubicBezTo>
                  <a:pt x="11547588" y="6067726"/>
                  <a:pt x="11547588" y="6074774"/>
                  <a:pt x="11547588" y="6085346"/>
                </a:cubicBezTo>
                <a:cubicBezTo>
                  <a:pt x="11547588" y="6095919"/>
                  <a:pt x="11547588" y="6102967"/>
                  <a:pt x="11551094" y="6113540"/>
                </a:cubicBezTo>
                <a:cubicBezTo>
                  <a:pt x="11547588" y="6113540"/>
                  <a:pt x="11530059" y="6120588"/>
                  <a:pt x="11530059" y="6120588"/>
                </a:cubicBezTo>
                <a:cubicBezTo>
                  <a:pt x="11519542" y="6106491"/>
                  <a:pt x="11505518" y="6092395"/>
                  <a:pt x="11491495" y="6085346"/>
                </a:cubicBezTo>
                <a:cubicBezTo>
                  <a:pt x="11484484" y="6085346"/>
                  <a:pt x="11477472" y="6092395"/>
                  <a:pt x="11470460" y="6095919"/>
                </a:cubicBezTo>
                <a:cubicBezTo>
                  <a:pt x="11470460" y="6113540"/>
                  <a:pt x="11473966" y="6131161"/>
                  <a:pt x="11484484" y="6148781"/>
                </a:cubicBezTo>
                <a:cubicBezTo>
                  <a:pt x="11480978" y="6148781"/>
                  <a:pt x="11470460" y="6159354"/>
                  <a:pt x="11466954" y="6159354"/>
                </a:cubicBezTo>
                <a:cubicBezTo>
                  <a:pt x="11456437" y="6148781"/>
                  <a:pt x="11438908" y="6138209"/>
                  <a:pt x="11421379" y="6134685"/>
                </a:cubicBezTo>
                <a:cubicBezTo>
                  <a:pt x="11414367" y="6138209"/>
                  <a:pt x="11407356" y="6145257"/>
                  <a:pt x="11403850" y="6148781"/>
                </a:cubicBezTo>
                <a:cubicBezTo>
                  <a:pt x="11403850" y="6148781"/>
                  <a:pt x="11403850" y="6148781"/>
                  <a:pt x="11403850" y="6152305"/>
                </a:cubicBezTo>
                <a:cubicBezTo>
                  <a:pt x="11407356" y="6166403"/>
                  <a:pt x="11417873" y="6184023"/>
                  <a:pt x="11431896" y="6198120"/>
                </a:cubicBezTo>
                <a:cubicBezTo>
                  <a:pt x="11428390" y="6198120"/>
                  <a:pt x="11417873" y="6215741"/>
                  <a:pt x="11417873" y="6215741"/>
                </a:cubicBezTo>
                <a:cubicBezTo>
                  <a:pt x="11400344" y="6208692"/>
                  <a:pt x="11382815" y="6201644"/>
                  <a:pt x="11365286" y="6201644"/>
                </a:cubicBezTo>
                <a:cubicBezTo>
                  <a:pt x="11361780" y="6208692"/>
                  <a:pt x="11354768" y="6215741"/>
                  <a:pt x="11354768" y="6222789"/>
                </a:cubicBezTo>
                <a:cubicBezTo>
                  <a:pt x="11361780" y="6236886"/>
                  <a:pt x="11375803" y="6250982"/>
                  <a:pt x="11389827" y="6261556"/>
                </a:cubicBezTo>
                <a:cubicBezTo>
                  <a:pt x="11389827" y="6265080"/>
                  <a:pt x="11382815" y="6279176"/>
                  <a:pt x="11382815" y="6282700"/>
                </a:cubicBezTo>
                <a:cubicBezTo>
                  <a:pt x="11365286" y="6275652"/>
                  <a:pt x="11344251" y="6275652"/>
                  <a:pt x="11330228" y="6282700"/>
                </a:cubicBezTo>
                <a:cubicBezTo>
                  <a:pt x="11326722" y="6289749"/>
                  <a:pt x="11323216" y="6296797"/>
                  <a:pt x="11323216" y="6303845"/>
                </a:cubicBezTo>
                <a:cubicBezTo>
                  <a:pt x="11333733" y="6317942"/>
                  <a:pt x="11351262" y="6324990"/>
                  <a:pt x="11368791" y="6332039"/>
                </a:cubicBezTo>
                <a:cubicBezTo>
                  <a:pt x="11368791" y="6335563"/>
                  <a:pt x="11365286" y="6349659"/>
                  <a:pt x="11365286" y="6353183"/>
                </a:cubicBezTo>
                <a:cubicBezTo>
                  <a:pt x="11347757" y="6353183"/>
                  <a:pt x="11330228" y="6360232"/>
                  <a:pt x="11316205" y="6367281"/>
                </a:cubicBezTo>
                <a:cubicBezTo>
                  <a:pt x="11316205" y="6367281"/>
                  <a:pt x="11316205" y="6367281"/>
                  <a:pt x="11312698" y="6367281"/>
                </a:cubicBezTo>
                <a:cubicBezTo>
                  <a:pt x="11312698" y="6370805"/>
                  <a:pt x="11312698" y="6374329"/>
                  <a:pt x="11312698" y="6381377"/>
                </a:cubicBezTo>
                <a:cubicBezTo>
                  <a:pt x="11312698" y="6384901"/>
                  <a:pt x="11312698" y="6388425"/>
                  <a:pt x="11312698" y="6391950"/>
                </a:cubicBezTo>
                <a:cubicBezTo>
                  <a:pt x="11312698" y="6391950"/>
                  <a:pt x="11312698" y="6391950"/>
                  <a:pt x="11316205" y="6391950"/>
                </a:cubicBezTo>
                <a:cubicBezTo>
                  <a:pt x="11330228" y="6402523"/>
                  <a:pt x="11347757" y="6406047"/>
                  <a:pt x="11365286" y="6406047"/>
                </a:cubicBezTo>
                <a:cubicBezTo>
                  <a:pt x="11365286" y="6409571"/>
                  <a:pt x="11368791" y="6427192"/>
                  <a:pt x="11368791" y="6427192"/>
                </a:cubicBezTo>
                <a:cubicBezTo>
                  <a:pt x="11351262" y="6434240"/>
                  <a:pt x="11333733" y="6444812"/>
                  <a:pt x="11323216" y="6455385"/>
                </a:cubicBezTo>
                <a:cubicBezTo>
                  <a:pt x="11323216" y="6455385"/>
                  <a:pt x="11323216" y="6455385"/>
                  <a:pt x="11323216" y="6458909"/>
                </a:cubicBezTo>
                <a:cubicBezTo>
                  <a:pt x="11323216" y="6462434"/>
                  <a:pt x="11326722" y="6473006"/>
                  <a:pt x="11330228" y="6480054"/>
                </a:cubicBezTo>
                <a:cubicBezTo>
                  <a:pt x="11347757" y="6483578"/>
                  <a:pt x="11365286" y="6483578"/>
                  <a:pt x="11382815" y="6480054"/>
                </a:cubicBezTo>
                <a:cubicBezTo>
                  <a:pt x="11382815" y="6480054"/>
                  <a:pt x="11389827" y="6497675"/>
                  <a:pt x="11393332" y="6501200"/>
                </a:cubicBezTo>
                <a:cubicBezTo>
                  <a:pt x="11375803" y="6508248"/>
                  <a:pt x="11361780" y="6522344"/>
                  <a:pt x="11354768" y="6536441"/>
                </a:cubicBezTo>
                <a:cubicBezTo>
                  <a:pt x="11354768" y="6536441"/>
                  <a:pt x="11354768" y="6536441"/>
                  <a:pt x="11354768" y="6539965"/>
                </a:cubicBezTo>
                <a:cubicBezTo>
                  <a:pt x="11358274" y="6543489"/>
                  <a:pt x="11361780" y="6554062"/>
                  <a:pt x="11365286" y="6557586"/>
                </a:cubicBezTo>
                <a:cubicBezTo>
                  <a:pt x="11382815" y="6557586"/>
                  <a:pt x="11400344" y="6554062"/>
                  <a:pt x="11417873" y="6543489"/>
                </a:cubicBezTo>
                <a:cubicBezTo>
                  <a:pt x="11417873" y="6547014"/>
                  <a:pt x="11428390" y="6561110"/>
                  <a:pt x="11431896" y="6564635"/>
                </a:cubicBezTo>
                <a:cubicBezTo>
                  <a:pt x="11417873" y="6575207"/>
                  <a:pt x="11410861" y="6592827"/>
                  <a:pt x="11403850" y="6610449"/>
                </a:cubicBezTo>
                <a:cubicBezTo>
                  <a:pt x="11410861" y="6613973"/>
                  <a:pt x="11414367" y="6621021"/>
                  <a:pt x="11421379" y="6624545"/>
                </a:cubicBezTo>
                <a:cubicBezTo>
                  <a:pt x="11438908" y="6621021"/>
                  <a:pt x="11456437" y="6613973"/>
                  <a:pt x="11466954" y="6599877"/>
                </a:cubicBezTo>
                <a:cubicBezTo>
                  <a:pt x="11470460" y="6599877"/>
                  <a:pt x="11484484" y="6613973"/>
                  <a:pt x="11484484" y="6613973"/>
                </a:cubicBezTo>
                <a:cubicBezTo>
                  <a:pt x="11477472" y="6628069"/>
                  <a:pt x="11473966" y="6649215"/>
                  <a:pt x="11473966" y="6663311"/>
                </a:cubicBezTo>
                <a:cubicBezTo>
                  <a:pt x="11473966" y="6663311"/>
                  <a:pt x="11473966" y="6666836"/>
                  <a:pt x="11473966" y="6666836"/>
                </a:cubicBezTo>
                <a:cubicBezTo>
                  <a:pt x="11477472" y="6670360"/>
                  <a:pt x="11484484" y="6673884"/>
                  <a:pt x="11491495" y="6677408"/>
                </a:cubicBezTo>
                <a:cubicBezTo>
                  <a:pt x="11491495" y="6677408"/>
                  <a:pt x="11491495" y="6677408"/>
                  <a:pt x="11495001" y="6677408"/>
                </a:cubicBezTo>
                <a:cubicBezTo>
                  <a:pt x="11509024" y="6670360"/>
                  <a:pt x="11523047" y="6656263"/>
                  <a:pt x="11530059" y="6638642"/>
                </a:cubicBezTo>
                <a:cubicBezTo>
                  <a:pt x="11533564" y="6642166"/>
                  <a:pt x="11547588" y="6645691"/>
                  <a:pt x="11551094" y="6649215"/>
                </a:cubicBezTo>
                <a:cubicBezTo>
                  <a:pt x="11547588" y="6656263"/>
                  <a:pt x="11547588" y="6666836"/>
                  <a:pt x="11547588" y="6673884"/>
                </a:cubicBezTo>
                <a:cubicBezTo>
                  <a:pt x="11547588" y="6684456"/>
                  <a:pt x="11547588" y="6691505"/>
                  <a:pt x="11551094" y="6702078"/>
                </a:cubicBezTo>
                <a:cubicBezTo>
                  <a:pt x="11558106" y="6705602"/>
                  <a:pt x="11565117" y="6705602"/>
                  <a:pt x="11572129" y="6709126"/>
                </a:cubicBezTo>
                <a:cubicBezTo>
                  <a:pt x="11572129" y="6709126"/>
                  <a:pt x="11572129" y="6709126"/>
                  <a:pt x="11575635" y="6709126"/>
                </a:cubicBezTo>
                <a:cubicBezTo>
                  <a:pt x="11586152" y="6695029"/>
                  <a:pt x="11596669" y="6677408"/>
                  <a:pt x="11600176" y="6663311"/>
                </a:cubicBezTo>
                <a:cubicBezTo>
                  <a:pt x="11603681" y="6663311"/>
                  <a:pt x="11621210" y="6663311"/>
                  <a:pt x="11624716" y="6663311"/>
                </a:cubicBezTo>
                <a:cubicBezTo>
                  <a:pt x="11624716" y="6684456"/>
                  <a:pt x="11628222" y="6702078"/>
                  <a:pt x="11638739" y="6716174"/>
                </a:cubicBezTo>
                <a:cubicBezTo>
                  <a:pt x="11645751" y="6716174"/>
                  <a:pt x="11656268" y="6716174"/>
                  <a:pt x="11659774" y="6716174"/>
                </a:cubicBezTo>
                <a:cubicBezTo>
                  <a:pt x="11659774" y="6716174"/>
                  <a:pt x="11659774" y="6716174"/>
                  <a:pt x="11663280" y="6716174"/>
                </a:cubicBezTo>
                <a:cubicBezTo>
                  <a:pt x="11670291" y="6702078"/>
                  <a:pt x="11677303" y="6684456"/>
                  <a:pt x="11677303" y="6663311"/>
                </a:cubicBezTo>
                <a:cubicBezTo>
                  <a:pt x="11677303" y="6663311"/>
                  <a:pt x="11694832" y="6663311"/>
                  <a:pt x="11698339" y="6663311"/>
                </a:cubicBezTo>
                <a:cubicBezTo>
                  <a:pt x="11701844" y="6677408"/>
                  <a:pt x="11712361" y="6695029"/>
                  <a:pt x="11722879" y="6709126"/>
                </a:cubicBezTo>
                <a:cubicBezTo>
                  <a:pt x="11722879" y="6709126"/>
                  <a:pt x="11722879" y="6709126"/>
                  <a:pt x="11726385" y="6709126"/>
                </a:cubicBezTo>
                <a:cubicBezTo>
                  <a:pt x="11733396" y="6705602"/>
                  <a:pt x="11740408" y="6705602"/>
                  <a:pt x="11747420" y="6702078"/>
                </a:cubicBezTo>
                <a:cubicBezTo>
                  <a:pt x="11750925" y="6691505"/>
                  <a:pt x="11750925" y="6684456"/>
                  <a:pt x="11750925" y="6673884"/>
                </a:cubicBezTo>
                <a:cubicBezTo>
                  <a:pt x="11750925" y="6666836"/>
                  <a:pt x="11750925" y="6656263"/>
                  <a:pt x="11747420" y="6649215"/>
                </a:cubicBezTo>
                <a:cubicBezTo>
                  <a:pt x="11750925" y="6645691"/>
                  <a:pt x="11764949" y="6638642"/>
                  <a:pt x="11768454" y="6638642"/>
                </a:cubicBezTo>
                <a:cubicBezTo>
                  <a:pt x="11778972" y="6656263"/>
                  <a:pt x="11789490" y="6666836"/>
                  <a:pt x="11807019" y="6677408"/>
                </a:cubicBezTo>
                <a:cubicBezTo>
                  <a:pt x="11814030" y="6673884"/>
                  <a:pt x="11821042" y="6670360"/>
                  <a:pt x="11824547" y="6666836"/>
                </a:cubicBezTo>
                <a:cubicBezTo>
                  <a:pt x="11824547" y="6666836"/>
                  <a:pt x="11824547" y="6666836"/>
                  <a:pt x="11828054" y="6666836"/>
                </a:cubicBezTo>
                <a:cubicBezTo>
                  <a:pt x="11828054" y="6666836"/>
                  <a:pt x="11828054" y="6663311"/>
                  <a:pt x="11828054" y="6663311"/>
                </a:cubicBezTo>
                <a:cubicBezTo>
                  <a:pt x="11828054" y="6645691"/>
                  <a:pt x="11821042" y="6628069"/>
                  <a:pt x="11814030" y="6613973"/>
                </a:cubicBezTo>
                <a:cubicBezTo>
                  <a:pt x="11814030" y="6610449"/>
                  <a:pt x="11828054" y="6599877"/>
                  <a:pt x="11831559" y="6599877"/>
                </a:cubicBezTo>
                <a:cubicBezTo>
                  <a:pt x="11842076" y="6610449"/>
                  <a:pt x="11859606" y="6621021"/>
                  <a:pt x="11877135" y="6624545"/>
                </a:cubicBezTo>
                <a:cubicBezTo>
                  <a:pt x="11884146" y="6621021"/>
                  <a:pt x="11891158" y="6613973"/>
                  <a:pt x="11894664" y="6610449"/>
                </a:cubicBezTo>
                <a:cubicBezTo>
                  <a:pt x="11894664" y="6610449"/>
                  <a:pt x="11894664" y="6610449"/>
                  <a:pt x="11894664" y="6606925"/>
                </a:cubicBezTo>
                <a:cubicBezTo>
                  <a:pt x="11891158" y="6592827"/>
                  <a:pt x="11880641" y="6575207"/>
                  <a:pt x="11866617" y="6561110"/>
                </a:cubicBezTo>
                <a:cubicBezTo>
                  <a:pt x="11870123" y="6561110"/>
                  <a:pt x="11880641" y="6547014"/>
                  <a:pt x="11880641" y="6543489"/>
                </a:cubicBezTo>
                <a:cubicBezTo>
                  <a:pt x="11898170" y="6554062"/>
                  <a:pt x="11915699" y="6557586"/>
                  <a:pt x="11933228" y="6557586"/>
                </a:cubicBezTo>
                <a:cubicBezTo>
                  <a:pt x="11936734" y="6550538"/>
                  <a:pt x="11940239" y="6543489"/>
                  <a:pt x="11943746" y="6539965"/>
                </a:cubicBezTo>
                <a:cubicBezTo>
                  <a:pt x="11943746" y="6539965"/>
                  <a:pt x="11943746" y="6539965"/>
                  <a:pt x="11943746" y="6536441"/>
                </a:cubicBezTo>
                <a:cubicBezTo>
                  <a:pt x="11936734" y="6522344"/>
                  <a:pt x="11922710" y="6508248"/>
                  <a:pt x="11908688" y="6497675"/>
                </a:cubicBezTo>
                <a:cubicBezTo>
                  <a:pt x="11908688" y="6497675"/>
                  <a:pt x="11915699" y="6480054"/>
                  <a:pt x="11915699" y="6480054"/>
                </a:cubicBezTo>
                <a:cubicBezTo>
                  <a:pt x="11933228" y="6483578"/>
                  <a:pt x="11950757" y="6483578"/>
                  <a:pt x="11968286" y="6480054"/>
                </a:cubicBezTo>
                <a:cubicBezTo>
                  <a:pt x="11968286" y="6480054"/>
                  <a:pt x="11968286" y="6480054"/>
                  <a:pt x="11968286" y="6476530"/>
                </a:cubicBezTo>
                <a:cubicBezTo>
                  <a:pt x="11971792" y="6473006"/>
                  <a:pt x="11975298" y="6462434"/>
                  <a:pt x="11975298" y="6455385"/>
                </a:cubicBezTo>
                <a:cubicBezTo>
                  <a:pt x="11961275" y="6441288"/>
                  <a:pt x="11947251" y="6434240"/>
                  <a:pt x="11929722" y="6427192"/>
                </a:cubicBezTo>
                <a:cubicBezTo>
                  <a:pt x="11929722" y="6427192"/>
                  <a:pt x="11929722" y="6409571"/>
                  <a:pt x="11933228" y="6406047"/>
                </a:cubicBezTo>
                <a:cubicBezTo>
                  <a:pt x="11950757" y="6406047"/>
                  <a:pt x="11968286" y="6402523"/>
                  <a:pt x="11982310" y="6391950"/>
                </a:cubicBezTo>
                <a:cubicBezTo>
                  <a:pt x="11985815" y="6388425"/>
                  <a:pt x="11985815" y="6384901"/>
                  <a:pt x="11985815" y="6381377"/>
                </a:cubicBezTo>
                <a:cubicBezTo>
                  <a:pt x="11985815" y="6377853"/>
                  <a:pt x="11985815" y="6374329"/>
                  <a:pt x="11982310" y="6370805"/>
                </a:cubicBezTo>
                <a:cubicBezTo>
                  <a:pt x="11982310" y="6370805"/>
                  <a:pt x="11982310" y="6370805"/>
                  <a:pt x="11982310" y="6367281"/>
                </a:cubicBezTo>
                <a:cubicBezTo>
                  <a:pt x="11968286" y="6360232"/>
                  <a:pt x="11950757" y="6353183"/>
                  <a:pt x="11933228" y="6353183"/>
                </a:cubicBezTo>
                <a:cubicBezTo>
                  <a:pt x="11933228" y="6353183"/>
                  <a:pt x="11929722" y="6335563"/>
                  <a:pt x="11929722" y="6332039"/>
                </a:cubicBezTo>
                <a:cubicBezTo>
                  <a:pt x="11947251" y="6328515"/>
                  <a:pt x="11964780" y="6317942"/>
                  <a:pt x="11975298" y="6307370"/>
                </a:cubicBezTo>
                <a:cubicBezTo>
                  <a:pt x="11975298" y="6307370"/>
                  <a:pt x="11975298" y="6307370"/>
                  <a:pt x="11975298" y="6303845"/>
                </a:cubicBezTo>
                <a:cubicBezTo>
                  <a:pt x="11975298" y="6296797"/>
                  <a:pt x="11971792" y="6289749"/>
                  <a:pt x="11968286" y="6282700"/>
                </a:cubicBezTo>
                <a:cubicBezTo>
                  <a:pt x="11950757" y="6279176"/>
                  <a:pt x="11933228" y="6279176"/>
                  <a:pt x="11915699" y="6282700"/>
                </a:cubicBezTo>
                <a:cubicBezTo>
                  <a:pt x="11915699" y="6279176"/>
                  <a:pt x="11908688" y="6265080"/>
                  <a:pt x="11908688" y="6261556"/>
                </a:cubicBezTo>
                <a:cubicBezTo>
                  <a:pt x="11922710" y="6250982"/>
                  <a:pt x="11936734" y="6240410"/>
                  <a:pt x="11943746" y="6222789"/>
                </a:cubicBezTo>
                <a:cubicBezTo>
                  <a:pt x="11943746" y="6215741"/>
                  <a:pt x="11936734" y="6208692"/>
                  <a:pt x="11933228" y="6205168"/>
                </a:cubicBezTo>
                <a:cubicBezTo>
                  <a:pt x="11933228" y="6205168"/>
                  <a:pt x="11933228" y="6205168"/>
                  <a:pt x="11933228" y="6201644"/>
                </a:cubicBezTo>
                <a:cubicBezTo>
                  <a:pt x="11915699" y="6201644"/>
                  <a:pt x="11898170" y="6208692"/>
                  <a:pt x="11880641" y="6215741"/>
                </a:cubicBezTo>
                <a:cubicBezTo>
                  <a:pt x="11880641" y="6215741"/>
                  <a:pt x="11870123" y="6201644"/>
                  <a:pt x="11866617" y="6198120"/>
                </a:cubicBezTo>
                <a:cubicBezTo>
                  <a:pt x="11880641" y="6184023"/>
                  <a:pt x="11891158" y="6169927"/>
                  <a:pt x="11894664" y="6152305"/>
                </a:cubicBezTo>
                <a:cubicBezTo>
                  <a:pt x="11891158" y="6145257"/>
                  <a:pt x="11884146" y="6138209"/>
                  <a:pt x="11877135" y="6134685"/>
                </a:cubicBezTo>
                <a:cubicBezTo>
                  <a:pt x="11859606" y="6138209"/>
                  <a:pt x="11845583" y="6148781"/>
                  <a:pt x="11831559" y="6162879"/>
                </a:cubicBezTo>
                <a:cubicBezTo>
                  <a:pt x="11828054" y="6159354"/>
                  <a:pt x="11814030" y="6148781"/>
                  <a:pt x="11814030" y="6148781"/>
                </a:cubicBezTo>
                <a:cubicBezTo>
                  <a:pt x="11821042" y="6131161"/>
                  <a:pt x="11828054" y="6113540"/>
                  <a:pt x="11828054" y="6095919"/>
                </a:cubicBezTo>
                <a:cubicBezTo>
                  <a:pt x="11821042" y="6092395"/>
                  <a:pt x="11814030" y="6085346"/>
                  <a:pt x="11807019" y="6085346"/>
                </a:cubicBezTo>
                <a:cubicBezTo>
                  <a:pt x="11792995" y="6092395"/>
                  <a:pt x="11778972" y="6106491"/>
                  <a:pt x="11768454" y="6120588"/>
                </a:cubicBezTo>
                <a:cubicBezTo>
                  <a:pt x="11764949" y="6120588"/>
                  <a:pt x="11750925" y="6113540"/>
                  <a:pt x="11747420" y="6113540"/>
                </a:cubicBezTo>
                <a:cubicBezTo>
                  <a:pt x="11750925" y="6102967"/>
                  <a:pt x="11750925" y="6095919"/>
                  <a:pt x="11750925" y="6085346"/>
                </a:cubicBezTo>
                <a:cubicBezTo>
                  <a:pt x="11750925" y="6074774"/>
                  <a:pt x="11750925" y="6067726"/>
                  <a:pt x="11747420" y="6060677"/>
                </a:cubicBezTo>
                <a:cubicBezTo>
                  <a:pt x="11747420" y="6060677"/>
                  <a:pt x="11747420" y="6060677"/>
                  <a:pt x="11747420" y="6057153"/>
                </a:cubicBezTo>
                <a:cubicBezTo>
                  <a:pt x="11740408" y="6057153"/>
                  <a:pt x="11733396" y="6053629"/>
                  <a:pt x="11726385" y="6053629"/>
                </a:cubicBezTo>
                <a:cubicBezTo>
                  <a:pt x="11726385" y="6053629"/>
                  <a:pt x="11726385" y="6053629"/>
                  <a:pt x="11722879" y="6053629"/>
                </a:cubicBezTo>
                <a:cubicBezTo>
                  <a:pt x="11712361" y="6064201"/>
                  <a:pt x="11701844" y="6081822"/>
                  <a:pt x="11698339" y="6099443"/>
                </a:cubicBezTo>
                <a:cubicBezTo>
                  <a:pt x="11694832" y="6099443"/>
                  <a:pt x="11677303" y="6095919"/>
                  <a:pt x="11673798" y="6095919"/>
                </a:cubicBezTo>
                <a:cubicBezTo>
                  <a:pt x="11673798" y="6078298"/>
                  <a:pt x="11670291" y="6060677"/>
                  <a:pt x="11659774" y="6043056"/>
                </a:cubicBezTo>
                <a:cubicBezTo>
                  <a:pt x="11652763" y="6043056"/>
                  <a:pt x="11645751" y="6043056"/>
                  <a:pt x="11638739" y="6043056"/>
                </a:cubicBezTo>
                <a:close/>
                <a:moveTo>
                  <a:pt x="0" y="0"/>
                </a:moveTo>
                <a:lnTo>
                  <a:pt x="12192000" y="0"/>
                </a:lnTo>
                <a:lnTo>
                  <a:pt x="12192000" y="6858000"/>
                </a:lnTo>
                <a:lnTo>
                  <a:pt x="0" y="6858000"/>
                </a:lnTo>
                <a:close/>
              </a:path>
            </a:pathLst>
          </a:custGeom>
        </p:spPr>
        <p:txBody>
          <a:bodyPr wrap="square">
            <a:noAutofit/>
          </a:bodyPr>
          <a:lstStyle/>
          <a:p>
            <a:r>
              <a:rPr lang="en-US" dirty="0"/>
              <a:t> </a:t>
            </a:r>
          </a:p>
        </p:txBody>
      </p:sp>
      <p:sp>
        <p:nvSpPr>
          <p:cNvPr id="10" name="Text Placeholder 9">
            <a:extLst>
              <a:ext uri="{FF2B5EF4-FFF2-40B4-BE49-F238E27FC236}">
                <a16:creationId xmlns:a16="http://schemas.microsoft.com/office/drawing/2014/main" id="{C7190B4B-2C55-4D6B-AE33-C261461E66A0}"/>
              </a:ext>
            </a:extLst>
          </p:cNvPr>
          <p:cNvSpPr>
            <a:spLocks noGrp="1"/>
          </p:cNvSpPr>
          <p:nvPr>
            <p:ph type="body" sz="quarter" idx="18" hasCustomPrompt="1"/>
          </p:nvPr>
        </p:nvSpPr>
        <p:spPr>
          <a:xfrm>
            <a:off x="6096000" y="0"/>
            <a:ext cx="6096000" cy="6858000"/>
          </a:xfrm>
          <a:custGeom>
            <a:avLst/>
            <a:gdLst>
              <a:gd name="connsiteX0" fmla="*/ 5850675 w 6096000"/>
              <a:gd name="connsiteY0" fmla="*/ 6677576 h 6858000"/>
              <a:gd name="connsiteX1" fmla="*/ 5856788 w 6096000"/>
              <a:gd name="connsiteY1" fmla="*/ 6677576 h 6858000"/>
              <a:gd name="connsiteX2" fmla="*/ 5862183 w 6096000"/>
              <a:gd name="connsiteY2" fmla="*/ 6678151 h 6858000"/>
              <a:gd name="connsiteX3" fmla="*/ 5864461 w 6096000"/>
              <a:gd name="connsiteY3" fmla="*/ 6679894 h 6858000"/>
              <a:gd name="connsiteX4" fmla="*/ 5865281 w 6096000"/>
              <a:gd name="connsiteY4" fmla="*/ 6682541 h 6858000"/>
              <a:gd name="connsiteX5" fmla="*/ 5863578 w 6096000"/>
              <a:gd name="connsiteY5" fmla="*/ 6686233 h 6858000"/>
              <a:gd name="connsiteX6" fmla="*/ 5857198 w 6096000"/>
              <a:gd name="connsiteY6" fmla="*/ 6687628 h 6858000"/>
              <a:gd name="connsiteX7" fmla="*/ 5850675 w 6096000"/>
              <a:gd name="connsiteY7" fmla="*/ 6687628 h 6858000"/>
              <a:gd name="connsiteX8" fmla="*/ 5845300 w 6096000"/>
              <a:gd name="connsiteY8" fmla="*/ 6673064 h 6858000"/>
              <a:gd name="connsiteX9" fmla="*/ 5845300 w 6096000"/>
              <a:gd name="connsiteY9" fmla="*/ 6706378 h 6858000"/>
              <a:gd name="connsiteX10" fmla="*/ 5850675 w 6096000"/>
              <a:gd name="connsiteY10" fmla="*/ 6706378 h 6858000"/>
              <a:gd name="connsiteX11" fmla="*/ 5850675 w 6096000"/>
              <a:gd name="connsiteY11" fmla="*/ 6692224 h 6858000"/>
              <a:gd name="connsiteX12" fmla="*/ 5853834 w 6096000"/>
              <a:gd name="connsiteY12" fmla="*/ 6692224 h 6858000"/>
              <a:gd name="connsiteX13" fmla="*/ 5858142 w 6096000"/>
              <a:gd name="connsiteY13" fmla="*/ 6693372 h 6858000"/>
              <a:gd name="connsiteX14" fmla="*/ 5863762 w 6096000"/>
              <a:gd name="connsiteY14" fmla="*/ 6701126 h 6858000"/>
              <a:gd name="connsiteX15" fmla="*/ 5866717 w 6096000"/>
              <a:gd name="connsiteY15" fmla="*/ 6706378 h 6858000"/>
              <a:gd name="connsiteX16" fmla="*/ 5873281 w 6096000"/>
              <a:gd name="connsiteY16" fmla="*/ 6706378 h 6858000"/>
              <a:gd name="connsiteX17" fmla="*/ 5869220 w 6096000"/>
              <a:gd name="connsiteY17" fmla="*/ 6699854 h 6858000"/>
              <a:gd name="connsiteX18" fmla="*/ 5864296 w 6096000"/>
              <a:gd name="connsiteY18" fmla="*/ 6693249 h 6858000"/>
              <a:gd name="connsiteX19" fmla="*/ 5861466 w 6096000"/>
              <a:gd name="connsiteY19" fmla="*/ 6691485 h 6858000"/>
              <a:gd name="connsiteX20" fmla="*/ 5868378 w 6096000"/>
              <a:gd name="connsiteY20" fmla="*/ 6688449 h 6858000"/>
              <a:gd name="connsiteX21" fmla="*/ 5870983 w 6096000"/>
              <a:gd name="connsiteY21" fmla="*/ 6682090 h 6858000"/>
              <a:gd name="connsiteX22" fmla="*/ 5869424 w 6096000"/>
              <a:gd name="connsiteY22" fmla="*/ 6677207 h 6858000"/>
              <a:gd name="connsiteX23" fmla="*/ 5865239 w 6096000"/>
              <a:gd name="connsiteY23" fmla="*/ 6673987 h 6858000"/>
              <a:gd name="connsiteX24" fmla="*/ 5856747 w 6096000"/>
              <a:gd name="connsiteY24" fmla="*/ 6673064 h 6858000"/>
              <a:gd name="connsiteX25" fmla="*/ 4806089 w 6096000"/>
              <a:gd name="connsiteY25" fmla="*/ 6670493 h 6858000"/>
              <a:gd name="connsiteX26" fmla="*/ 4809603 w 6096000"/>
              <a:gd name="connsiteY26" fmla="*/ 6670493 h 6858000"/>
              <a:gd name="connsiteX27" fmla="*/ 4809603 w 6096000"/>
              <a:gd name="connsiteY27" fmla="*/ 6674034 h 6858000"/>
              <a:gd name="connsiteX28" fmla="*/ 4781492 w 6096000"/>
              <a:gd name="connsiteY28" fmla="*/ 6709456 h 6858000"/>
              <a:gd name="connsiteX29" fmla="*/ 4763922 w 6096000"/>
              <a:gd name="connsiteY29" fmla="*/ 6691746 h 6858000"/>
              <a:gd name="connsiteX30" fmla="*/ 4806089 w 6096000"/>
              <a:gd name="connsiteY30" fmla="*/ 6670493 h 6858000"/>
              <a:gd name="connsiteX31" fmla="*/ 5858881 w 6096000"/>
              <a:gd name="connsiteY31" fmla="*/ 6663422 h 6858000"/>
              <a:gd name="connsiteX32" fmla="*/ 5871558 w 6096000"/>
              <a:gd name="connsiteY32" fmla="*/ 6666766 h 6858000"/>
              <a:gd name="connsiteX33" fmla="*/ 5881220 w 6096000"/>
              <a:gd name="connsiteY33" fmla="*/ 6676325 h 6858000"/>
              <a:gd name="connsiteX34" fmla="*/ 5884687 w 6096000"/>
              <a:gd name="connsiteY34" fmla="*/ 6689269 h 6858000"/>
              <a:gd name="connsiteX35" fmla="*/ 5881282 w 6096000"/>
              <a:gd name="connsiteY35" fmla="*/ 6702090 h 6858000"/>
              <a:gd name="connsiteX36" fmla="*/ 5871722 w 6096000"/>
              <a:gd name="connsiteY36" fmla="*/ 6711650 h 6858000"/>
              <a:gd name="connsiteX37" fmla="*/ 5858881 w 6096000"/>
              <a:gd name="connsiteY37" fmla="*/ 6715076 h 6858000"/>
              <a:gd name="connsiteX38" fmla="*/ 5846039 w 6096000"/>
              <a:gd name="connsiteY38" fmla="*/ 6711650 h 6858000"/>
              <a:gd name="connsiteX39" fmla="*/ 5836459 w 6096000"/>
              <a:gd name="connsiteY39" fmla="*/ 6702090 h 6858000"/>
              <a:gd name="connsiteX40" fmla="*/ 5833033 w 6096000"/>
              <a:gd name="connsiteY40" fmla="*/ 6689269 h 6858000"/>
              <a:gd name="connsiteX41" fmla="*/ 5836521 w 6096000"/>
              <a:gd name="connsiteY41" fmla="*/ 6676325 h 6858000"/>
              <a:gd name="connsiteX42" fmla="*/ 5846183 w 6096000"/>
              <a:gd name="connsiteY42" fmla="*/ 6666766 h 6858000"/>
              <a:gd name="connsiteX43" fmla="*/ 5858881 w 6096000"/>
              <a:gd name="connsiteY43" fmla="*/ 6663422 h 6858000"/>
              <a:gd name="connsiteX44" fmla="*/ 5858881 w 6096000"/>
              <a:gd name="connsiteY44" fmla="*/ 6658294 h 6858000"/>
              <a:gd name="connsiteX45" fmla="*/ 5843660 w 6096000"/>
              <a:gd name="connsiteY45" fmla="*/ 6662294 h 6858000"/>
              <a:gd name="connsiteX46" fmla="*/ 5832069 w 6096000"/>
              <a:gd name="connsiteY46" fmla="*/ 6673741 h 6858000"/>
              <a:gd name="connsiteX47" fmla="*/ 5827904 w 6096000"/>
              <a:gd name="connsiteY47" fmla="*/ 6689269 h 6858000"/>
              <a:gd name="connsiteX48" fmla="*/ 5832007 w 6096000"/>
              <a:gd name="connsiteY48" fmla="*/ 6704655 h 6858000"/>
              <a:gd name="connsiteX49" fmla="*/ 5843474 w 6096000"/>
              <a:gd name="connsiteY49" fmla="*/ 6716122 h 6858000"/>
              <a:gd name="connsiteX50" fmla="*/ 5858881 w 6096000"/>
              <a:gd name="connsiteY50" fmla="*/ 6720204 h 6858000"/>
              <a:gd name="connsiteX51" fmla="*/ 5874287 w 6096000"/>
              <a:gd name="connsiteY51" fmla="*/ 6716122 h 6858000"/>
              <a:gd name="connsiteX52" fmla="*/ 5885733 w 6096000"/>
              <a:gd name="connsiteY52" fmla="*/ 6704655 h 6858000"/>
              <a:gd name="connsiteX53" fmla="*/ 5889815 w 6096000"/>
              <a:gd name="connsiteY53" fmla="*/ 6689269 h 6858000"/>
              <a:gd name="connsiteX54" fmla="*/ 5885671 w 6096000"/>
              <a:gd name="connsiteY54" fmla="*/ 6673741 h 6858000"/>
              <a:gd name="connsiteX55" fmla="*/ 5874101 w 6096000"/>
              <a:gd name="connsiteY55" fmla="*/ 6662294 h 6858000"/>
              <a:gd name="connsiteX56" fmla="*/ 5858881 w 6096000"/>
              <a:gd name="connsiteY56" fmla="*/ 6658294 h 6858000"/>
              <a:gd name="connsiteX57" fmla="*/ 4995685 w 6096000"/>
              <a:gd name="connsiteY57" fmla="*/ 6628842 h 6858000"/>
              <a:gd name="connsiteX58" fmla="*/ 5027259 w 6096000"/>
              <a:gd name="connsiteY58" fmla="*/ 6669149 h 6858000"/>
              <a:gd name="connsiteX59" fmla="*/ 4995685 w 6096000"/>
              <a:gd name="connsiteY59" fmla="*/ 6709455 h 6858000"/>
              <a:gd name="connsiteX60" fmla="*/ 4964111 w 6096000"/>
              <a:gd name="connsiteY60" fmla="*/ 6669149 h 6858000"/>
              <a:gd name="connsiteX61" fmla="*/ 4995685 w 6096000"/>
              <a:gd name="connsiteY61" fmla="*/ 6628842 h 6858000"/>
              <a:gd name="connsiteX62" fmla="*/ 4685998 w 6096000"/>
              <a:gd name="connsiteY62" fmla="*/ 6628842 h 6858000"/>
              <a:gd name="connsiteX63" fmla="*/ 4714212 w 6096000"/>
              <a:gd name="connsiteY63" fmla="*/ 6669149 h 6858000"/>
              <a:gd name="connsiteX64" fmla="*/ 4685998 w 6096000"/>
              <a:gd name="connsiteY64" fmla="*/ 6709455 h 6858000"/>
              <a:gd name="connsiteX65" fmla="*/ 4657783 w 6096000"/>
              <a:gd name="connsiteY65" fmla="*/ 6669149 h 6858000"/>
              <a:gd name="connsiteX66" fmla="*/ 4685998 w 6096000"/>
              <a:gd name="connsiteY66" fmla="*/ 6628842 h 6858000"/>
              <a:gd name="connsiteX67" fmla="*/ 4373622 w 6096000"/>
              <a:gd name="connsiteY67" fmla="*/ 6628842 h 6858000"/>
              <a:gd name="connsiteX68" fmla="*/ 4405196 w 6096000"/>
              <a:gd name="connsiteY68" fmla="*/ 6669149 h 6858000"/>
              <a:gd name="connsiteX69" fmla="*/ 4373622 w 6096000"/>
              <a:gd name="connsiteY69" fmla="*/ 6709455 h 6858000"/>
              <a:gd name="connsiteX70" fmla="*/ 4342048 w 6096000"/>
              <a:gd name="connsiteY70" fmla="*/ 6669149 h 6858000"/>
              <a:gd name="connsiteX71" fmla="*/ 4373622 w 6096000"/>
              <a:gd name="connsiteY71" fmla="*/ 6628842 h 6858000"/>
              <a:gd name="connsiteX72" fmla="*/ 4918562 w 6096000"/>
              <a:gd name="connsiteY72" fmla="*/ 6623595 h 6858000"/>
              <a:gd name="connsiteX73" fmla="*/ 4918562 w 6096000"/>
              <a:gd name="connsiteY73" fmla="*/ 6719555 h 6858000"/>
              <a:gd name="connsiteX74" fmla="*/ 4930851 w 6096000"/>
              <a:gd name="connsiteY74" fmla="*/ 6719555 h 6858000"/>
              <a:gd name="connsiteX75" fmla="*/ 4930851 w 6096000"/>
              <a:gd name="connsiteY75" fmla="*/ 6623595 h 6858000"/>
              <a:gd name="connsiteX76" fmla="*/ 5062189 w 6096000"/>
              <a:gd name="connsiteY76" fmla="*/ 6622125 h 6858000"/>
              <a:gd name="connsiteX77" fmla="*/ 5062189 w 6096000"/>
              <a:gd name="connsiteY77" fmla="*/ 6646508 h 6858000"/>
              <a:gd name="connsiteX78" fmla="*/ 5062189 w 6096000"/>
              <a:gd name="connsiteY78" fmla="*/ 6716173 h 6858000"/>
              <a:gd name="connsiteX79" fmla="*/ 5076009 w 6096000"/>
              <a:gd name="connsiteY79" fmla="*/ 6716173 h 6858000"/>
              <a:gd name="connsiteX80" fmla="*/ 5076009 w 6096000"/>
              <a:gd name="connsiteY80" fmla="*/ 6663924 h 6858000"/>
              <a:gd name="connsiteX81" fmla="*/ 5103648 w 6096000"/>
              <a:gd name="connsiteY81" fmla="*/ 6629091 h 6858000"/>
              <a:gd name="connsiteX82" fmla="*/ 5124377 w 6096000"/>
              <a:gd name="connsiteY82" fmla="*/ 6660441 h 6858000"/>
              <a:gd name="connsiteX83" fmla="*/ 5124377 w 6096000"/>
              <a:gd name="connsiteY83" fmla="*/ 6716173 h 6858000"/>
              <a:gd name="connsiteX84" fmla="*/ 5134741 w 6096000"/>
              <a:gd name="connsiteY84" fmla="*/ 6716173 h 6858000"/>
              <a:gd name="connsiteX85" fmla="*/ 5134741 w 6096000"/>
              <a:gd name="connsiteY85" fmla="*/ 6656957 h 6858000"/>
              <a:gd name="connsiteX86" fmla="*/ 5103648 w 6096000"/>
              <a:gd name="connsiteY86" fmla="*/ 6622125 h 6858000"/>
              <a:gd name="connsiteX87" fmla="*/ 5072554 w 6096000"/>
              <a:gd name="connsiteY87" fmla="*/ 6639541 h 6858000"/>
              <a:gd name="connsiteX88" fmla="*/ 5072554 w 6096000"/>
              <a:gd name="connsiteY88" fmla="*/ 6622125 h 6858000"/>
              <a:gd name="connsiteX89" fmla="*/ 5062189 w 6096000"/>
              <a:gd name="connsiteY89" fmla="*/ 6622125 h 6858000"/>
              <a:gd name="connsiteX90" fmla="*/ 4992997 w 6096000"/>
              <a:gd name="connsiteY90" fmla="*/ 6622125 h 6858000"/>
              <a:gd name="connsiteX91" fmla="*/ 4949332 w 6096000"/>
              <a:gd name="connsiteY91" fmla="*/ 6671165 h 6858000"/>
              <a:gd name="connsiteX92" fmla="*/ 4992997 w 6096000"/>
              <a:gd name="connsiteY92" fmla="*/ 6720204 h 6858000"/>
              <a:gd name="connsiteX93" fmla="*/ 5036662 w 6096000"/>
              <a:gd name="connsiteY93" fmla="*/ 6671165 h 6858000"/>
              <a:gd name="connsiteX94" fmla="*/ 4992997 w 6096000"/>
              <a:gd name="connsiteY94" fmla="*/ 6622125 h 6858000"/>
              <a:gd name="connsiteX95" fmla="*/ 4787851 w 6096000"/>
              <a:gd name="connsiteY95" fmla="*/ 6622125 h 6858000"/>
              <a:gd name="connsiteX96" fmla="*/ 4759700 w 6096000"/>
              <a:gd name="connsiteY96" fmla="*/ 6625628 h 6858000"/>
              <a:gd name="connsiteX97" fmla="*/ 4759700 w 6096000"/>
              <a:gd name="connsiteY97" fmla="*/ 6639639 h 6858000"/>
              <a:gd name="connsiteX98" fmla="*/ 4787851 w 6096000"/>
              <a:gd name="connsiteY98" fmla="*/ 6629131 h 6858000"/>
              <a:gd name="connsiteX99" fmla="*/ 4808964 w 6096000"/>
              <a:gd name="connsiteY99" fmla="*/ 6653651 h 6858000"/>
              <a:gd name="connsiteX100" fmla="*/ 4808964 w 6096000"/>
              <a:gd name="connsiteY100" fmla="*/ 6660656 h 6858000"/>
              <a:gd name="connsiteX101" fmla="*/ 4749144 w 6096000"/>
              <a:gd name="connsiteY101" fmla="*/ 6692181 h 6858000"/>
              <a:gd name="connsiteX102" fmla="*/ 4780813 w 6096000"/>
              <a:gd name="connsiteY102" fmla="*/ 6720204 h 6858000"/>
              <a:gd name="connsiteX103" fmla="*/ 4808964 w 6096000"/>
              <a:gd name="connsiteY103" fmla="*/ 6702690 h 6858000"/>
              <a:gd name="connsiteX104" fmla="*/ 4812483 w 6096000"/>
              <a:gd name="connsiteY104" fmla="*/ 6702690 h 6858000"/>
              <a:gd name="connsiteX105" fmla="*/ 4812483 w 6096000"/>
              <a:gd name="connsiteY105" fmla="*/ 6716701 h 6858000"/>
              <a:gd name="connsiteX106" fmla="*/ 4823039 w 6096000"/>
              <a:gd name="connsiteY106" fmla="*/ 6716701 h 6858000"/>
              <a:gd name="connsiteX107" fmla="*/ 4823039 w 6096000"/>
              <a:gd name="connsiteY107" fmla="*/ 6699187 h 6858000"/>
              <a:gd name="connsiteX108" fmla="*/ 4823039 w 6096000"/>
              <a:gd name="connsiteY108" fmla="*/ 6657154 h 6858000"/>
              <a:gd name="connsiteX109" fmla="*/ 4787851 w 6096000"/>
              <a:gd name="connsiteY109" fmla="*/ 6622125 h 6858000"/>
              <a:gd name="connsiteX110" fmla="*/ 4546268 w 6096000"/>
              <a:gd name="connsiteY110" fmla="*/ 6622125 h 6858000"/>
              <a:gd name="connsiteX111" fmla="*/ 4546268 w 6096000"/>
              <a:gd name="connsiteY111" fmla="*/ 6646508 h 6858000"/>
              <a:gd name="connsiteX112" fmla="*/ 4546268 w 6096000"/>
              <a:gd name="connsiteY112" fmla="*/ 6716173 h 6858000"/>
              <a:gd name="connsiteX113" fmla="*/ 4560343 w 6096000"/>
              <a:gd name="connsiteY113" fmla="*/ 6716173 h 6858000"/>
              <a:gd name="connsiteX114" fmla="*/ 4560343 w 6096000"/>
              <a:gd name="connsiteY114" fmla="*/ 6663924 h 6858000"/>
              <a:gd name="connsiteX115" fmla="*/ 4588494 w 6096000"/>
              <a:gd name="connsiteY115" fmla="*/ 6629091 h 6858000"/>
              <a:gd name="connsiteX116" fmla="*/ 4609607 w 6096000"/>
              <a:gd name="connsiteY116" fmla="*/ 6660441 h 6858000"/>
              <a:gd name="connsiteX117" fmla="*/ 4609607 w 6096000"/>
              <a:gd name="connsiteY117" fmla="*/ 6716173 h 6858000"/>
              <a:gd name="connsiteX118" fmla="*/ 4620163 w 6096000"/>
              <a:gd name="connsiteY118" fmla="*/ 6716173 h 6858000"/>
              <a:gd name="connsiteX119" fmla="*/ 4620163 w 6096000"/>
              <a:gd name="connsiteY119" fmla="*/ 6656957 h 6858000"/>
              <a:gd name="connsiteX120" fmla="*/ 4588494 w 6096000"/>
              <a:gd name="connsiteY120" fmla="*/ 6622125 h 6858000"/>
              <a:gd name="connsiteX121" fmla="*/ 4556824 w 6096000"/>
              <a:gd name="connsiteY121" fmla="*/ 6639541 h 6858000"/>
              <a:gd name="connsiteX122" fmla="*/ 4556824 w 6096000"/>
              <a:gd name="connsiteY122" fmla="*/ 6622125 h 6858000"/>
              <a:gd name="connsiteX123" fmla="*/ 4546268 w 6096000"/>
              <a:gd name="connsiteY123" fmla="*/ 6622125 h 6858000"/>
              <a:gd name="connsiteX124" fmla="*/ 4444159 w 6096000"/>
              <a:gd name="connsiteY124" fmla="*/ 6622125 h 6858000"/>
              <a:gd name="connsiteX125" fmla="*/ 4444159 w 6096000"/>
              <a:gd name="connsiteY125" fmla="*/ 6685175 h 6858000"/>
              <a:gd name="connsiteX126" fmla="*/ 4475828 w 6096000"/>
              <a:gd name="connsiteY126" fmla="*/ 6720204 h 6858000"/>
              <a:gd name="connsiteX127" fmla="*/ 4507498 w 6096000"/>
              <a:gd name="connsiteY127" fmla="*/ 6702690 h 6858000"/>
              <a:gd name="connsiteX128" fmla="*/ 4507498 w 6096000"/>
              <a:gd name="connsiteY128" fmla="*/ 6716701 h 6858000"/>
              <a:gd name="connsiteX129" fmla="*/ 4518054 w 6096000"/>
              <a:gd name="connsiteY129" fmla="*/ 6716701 h 6858000"/>
              <a:gd name="connsiteX130" fmla="*/ 4518054 w 6096000"/>
              <a:gd name="connsiteY130" fmla="*/ 6695684 h 6858000"/>
              <a:gd name="connsiteX131" fmla="*/ 4518054 w 6096000"/>
              <a:gd name="connsiteY131" fmla="*/ 6622125 h 6858000"/>
              <a:gd name="connsiteX132" fmla="*/ 4503979 w 6096000"/>
              <a:gd name="connsiteY132" fmla="*/ 6622125 h 6858000"/>
              <a:gd name="connsiteX133" fmla="*/ 4503979 w 6096000"/>
              <a:gd name="connsiteY133" fmla="*/ 6674667 h 6858000"/>
              <a:gd name="connsiteX134" fmla="*/ 4475828 w 6096000"/>
              <a:gd name="connsiteY134" fmla="*/ 6709695 h 6858000"/>
              <a:gd name="connsiteX135" fmla="*/ 4454715 w 6096000"/>
              <a:gd name="connsiteY135" fmla="*/ 6681673 h 6858000"/>
              <a:gd name="connsiteX136" fmla="*/ 4454715 w 6096000"/>
              <a:gd name="connsiteY136" fmla="*/ 6622125 h 6858000"/>
              <a:gd name="connsiteX137" fmla="*/ 4444159 w 6096000"/>
              <a:gd name="connsiteY137" fmla="*/ 6622125 h 6858000"/>
              <a:gd name="connsiteX138" fmla="*/ 4375637 w 6096000"/>
              <a:gd name="connsiteY138" fmla="*/ 6622125 h 6858000"/>
              <a:gd name="connsiteX139" fmla="*/ 4331300 w 6096000"/>
              <a:gd name="connsiteY139" fmla="*/ 6671165 h 6858000"/>
              <a:gd name="connsiteX140" fmla="*/ 4375637 w 6096000"/>
              <a:gd name="connsiteY140" fmla="*/ 6720204 h 6858000"/>
              <a:gd name="connsiteX141" fmla="*/ 4419975 w 6096000"/>
              <a:gd name="connsiteY141" fmla="*/ 6671165 h 6858000"/>
              <a:gd name="connsiteX142" fmla="*/ 4375637 w 6096000"/>
              <a:gd name="connsiteY142" fmla="*/ 6622125 h 6858000"/>
              <a:gd name="connsiteX143" fmla="*/ 5559303 w 6096000"/>
              <a:gd name="connsiteY143" fmla="*/ 6607346 h 6858000"/>
              <a:gd name="connsiteX144" fmla="*/ 5563333 w 6096000"/>
              <a:gd name="connsiteY144" fmla="*/ 6618095 h 6858000"/>
              <a:gd name="connsiteX145" fmla="*/ 5567364 w 6096000"/>
              <a:gd name="connsiteY145" fmla="*/ 6624813 h 6858000"/>
              <a:gd name="connsiteX146" fmla="*/ 5552585 w 6096000"/>
              <a:gd name="connsiteY146" fmla="*/ 6624813 h 6858000"/>
              <a:gd name="connsiteX147" fmla="*/ 5556616 w 6096000"/>
              <a:gd name="connsiteY147" fmla="*/ 6618095 h 6858000"/>
              <a:gd name="connsiteX148" fmla="*/ 5563446 w 6096000"/>
              <a:gd name="connsiteY148" fmla="*/ 6596598 h 6858000"/>
              <a:gd name="connsiteX149" fmla="*/ 5553032 w 6096000"/>
              <a:gd name="connsiteY149" fmla="*/ 6600112 h 6858000"/>
              <a:gd name="connsiteX150" fmla="*/ 5549562 w 6096000"/>
              <a:gd name="connsiteY150" fmla="*/ 6617682 h 6858000"/>
              <a:gd name="connsiteX151" fmla="*/ 5539149 w 6096000"/>
              <a:gd name="connsiteY151" fmla="*/ 6638764 h 6858000"/>
              <a:gd name="connsiteX152" fmla="*/ 5549562 w 6096000"/>
              <a:gd name="connsiteY152" fmla="*/ 6642278 h 6858000"/>
              <a:gd name="connsiteX153" fmla="*/ 5549562 w 6096000"/>
              <a:gd name="connsiteY153" fmla="*/ 6631737 h 6858000"/>
              <a:gd name="connsiteX154" fmla="*/ 5570387 w 6096000"/>
              <a:gd name="connsiteY154" fmla="*/ 6631737 h 6858000"/>
              <a:gd name="connsiteX155" fmla="*/ 5570387 w 6096000"/>
              <a:gd name="connsiteY155" fmla="*/ 6638764 h 6858000"/>
              <a:gd name="connsiteX156" fmla="*/ 5580800 w 6096000"/>
              <a:gd name="connsiteY156" fmla="*/ 6638764 h 6858000"/>
              <a:gd name="connsiteX157" fmla="*/ 5570387 w 6096000"/>
              <a:gd name="connsiteY157" fmla="*/ 6617682 h 6858000"/>
              <a:gd name="connsiteX158" fmla="*/ 5563446 w 6096000"/>
              <a:gd name="connsiteY158" fmla="*/ 6600112 h 6858000"/>
              <a:gd name="connsiteX159" fmla="*/ 5563446 w 6096000"/>
              <a:gd name="connsiteY159" fmla="*/ 6596598 h 6858000"/>
              <a:gd name="connsiteX160" fmla="*/ 4868451 w 6096000"/>
              <a:gd name="connsiteY160" fmla="*/ 6596597 h 6858000"/>
              <a:gd name="connsiteX161" fmla="*/ 4857971 w 6096000"/>
              <a:gd name="connsiteY161" fmla="*/ 6600129 h 6858000"/>
              <a:gd name="connsiteX162" fmla="*/ 4857971 w 6096000"/>
              <a:gd name="connsiteY162" fmla="*/ 6621318 h 6858000"/>
              <a:gd name="connsiteX163" fmla="*/ 4840505 w 6096000"/>
              <a:gd name="connsiteY163" fmla="*/ 6621318 h 6858000"/>
              <a:gd name="connsiteX164" fmla="*/ 4840505 w 6096000"/>
              <a:gd name="connsiteY164" fmla="*/ 6631913 h 6858000"/>
              <a:gd name="connsiteX165" fmla="*/ 4857971 w 6096000"/>
              <a:gd name="connsiteY165" fmla="*/ 6631913 h 6858000"/>
              <a:gd name="connsiteX166" fmla="*/ 4857971 w 6096000"/>
              <a:gd name="connsiteY166" fmla="*/ 6688419 h 6858000"/>
              <a:gd name="connsiteX167" fmla="*/ 4878931 w 6096000"/>
              <a:gd name="connsiteY167" fmla="*/ 6720203 h 6858000"/>
              <a:gd name="connsiteX168" fmla="*/ 4892904 w 6096000"/>
              <a:gd name="connsiteY168" fmla="*/ 6716672 h 6858000"/>
              <a:gd name="connsiteX169" fmla="*/ 4892904 w 6096000"/>
              <a:gd name="connsiteY169" fmla="*/ 6706077 h 6858000"/>
              <a:gd name="connsiteX170" fmla="*/ 4882424 w 6096000"/>
              <a:gd name="connsiteY170" fmla="*/ 6709608 h 6858000"/>
              <a:gd name="connsiteX171" fmla="*/ 4868451 w 6096000"/>
              <a:gd name="connsiteY171" fmla="*/ 6695482 h 6858000"/>
              <a:gd name="connsiteX172" fmla="*/ 4868451 w 6096000"/>
              <a:gd name="connsiteY172" fmla="*/ 6631913 h 6858000"/>
              <a:gd name="connsiteX173" fmla="*/ 4889410 w 6096000"/>
              <a:gd name="connsiteY173" fmla="*/ 6631913 h 6858000"/>
              <a:gd name="connsiteX174" fmla="*/ 4889410 w 6096000"/>
              <a:gd name="connsiteY174" fmla="*/ 6621318 h 6858000"/>
              <a:gd name="connsiteX175" fmla="*/ 4868451 w 6096000"/>
              <a:gd name="connsiteY175" fmla="*/ 6621318 h 6858000"/>
              <a:gd name="connsiteX176" fmla="*/ 4868451 w 6096000"/>
              <a:gd name="connsiteY176" fmla="*/ 6596597 h 6858000"/>
              <a:gd name="connsiteX177" fmla="*/ 5503881 w 6096000"/>
              <a:gd name="connsiteY177" fmla="*/ 6593911 h 6858000"/>
              <a:gd name="connsiteX178" fmla="*/ 5493469 w 6096000"/>
              <a:gd name="connsiteY178" fmla="*/ 6636077 h 6858000"/>
              <a:gd name="connsiteX179" fmla="*/ 5503881 w 6096000"/>
              <a:gd name="connsiteY179" fmla="*/ 6636077 h 6858000"/>
              <a:gd name="connsiteX180" fmla="*/ 5507352 w 6096000"/>
              <a:gd name="connsiteY180" fmla="*/ 6611481 h 6858000"/>
              <a:gd name="connsiteX181" fmla="*/ 5521236 w 6096000"/>
              <a:gd name="connsiteY181" fmla="*/ 6639591 h 6858000"/>
              <a:gd name="connsiteX182" fmla="*/ 5528178 w 6096000"/>
              <a:gd name="connsiteY182" fmla="*/ 6639591 h 6858000"/>
              <a:gd name="connsiteX183" fmla="*/ 5535119 w 6096000"/>
              <a:gd name="connsiteY183" fmla="*/ 6597425 h 6858000"/>
              <a:gd name="connsiteX184" fmla="*/ 5528178 w 6096000"/>
              <a:gd name="connsiteY184" fmla="*/ 6597425 h 6858000"/>
              <a:gd name="connsiteX185" fmla="*/ 5524707 w 6096000"/>
              <a:gd name="connsiteY185" fmla="*/ 6625536 h 6858000"/>
              <a:gd name="connsiteX186" fmla="*/ 5510824 w 6096000"/>
              <a:gd name="connsiteY186" fmla="*/ 6593911 h 6858000"/>
              <a:gd name="connsiteX187" fmla="*/ 5503881 w 6096000"/>
              <a:gd name="connsiteY187" fmla="*/ 6593911 h 6858000"/>
              <a:gd name="connsiteX188" fmla="*/ 5613044 w 6096000"/>
              <a:gd name="connsiteY188" fmla="*/ 6589881 h 6858000"/>
              <a:gd name="connsiteX189" fmla="*/ 5578112 w 6096000"/>
              <a:gd name="connsiteY189" fmla="*/ 6596982 h 6858000"/>
              <a:gd name="connsiteX190" fmla="*/ 5578112 w 6096000"/>
              <a:gd name="connsiteY190" fmla="*/ 6604084 h 6858000"/>
              <a:gd name="connsiteX191" fmla="*/ 5592084 w 6096000"/>
              <a:gd name="connsiteY191" fmla="*/ 6604084 h 6858000"/>
              <a:gd name="connsiteX192" fmla="*/ 5599071 w 6096000"/>
              <a:gd name="connsiteY192" fmla="*/ 6639592 h 6858000"/>
              <a:gd name="connsiteX193" fmla="*/ 5606057 w 6096000"/>
              <a:gd name="connsiteY193" fmla="*/ 6636041 h 6858000"/>
              <a:gd name="connsiteX194" fmla="*/ 5599071 w 6096000"/>
              <a:gd name="connsiteY194" fmla="*/ 6600533 h 6858000"/>
              <a:gd name="connsiteX195" fmla="*/ 5613044 w 6096000"/>
              <a:gd name="connsiteY195" fmla="*/ 6596982 h 6858000"/>
              <a:gd name="connsiteX196" fmla="*/ 5468748 w 6096000"/>
              <a:gd name="connsiteY196" fmla="*/ 6589881 h 6858000"/>
              <a:gd name="connsiteX197" fmla="*/ 5479228 w 6096000"/>
              <a:gd name="connsiteY197" fmla="*/ 6593240 h 6858000"/>
              <a:gd name="connsiteX198" fmla="*/ 5482720 w 6096000"/>
              <a:gd name="connsiteY198" fmla="*/ 6596599 h 6858000"/>
              <a:gd name="connsiteX199" fmla="*/ 5482720 w 6096000"/>
              <a:gd name="connsiteY199" fmla="*/ 6599957 h 6858000"/>
              <a:gd name="connsiteX200" fmla="*/ 5475734 w 6096000"/>
              <a:gd name="connsiteY200" fmla="*/ 6603316 h 6858000"/>
              <a:gd name="connsiteX201" fmla="*/ 5465254 w 6096000"/>
              <a:gd name="connsiteY201" fmla="*/ 6599957 h 6858000"/>
              <a:gd name="connsiteX202" fmla="*/ 5468748 w 6096000"/>
              <a:gd name="connsiteY202" fmla="*/ 6596599 h 6858000"/>
              <a:gd name="connsiteX203" fmla="*/ 5468748 w 6096000"/>
              <a:gd name="connsiteY203" fmla="*/ 6589881 h 6858000"/>
              <a:gd name="connsiteX204" fmla="*/ 4918562 w 6096000"/>
              <a:gd name="connsiteY204" fmla="*/ 6587995 h 6858000"/>
              <a:gd name="connsiteX205" fmla="*/ 4918562 w 6096000"/>
              <a:gd name="connsiteY205" fmla="*/ 6601689 h 6858000"/>
              <a:gd name="connsiteX206" fmla="*/ 4930851 w 6096000"/>
              <a:gd name="connsiteY206" fmla="*/ 6601689 h 6858000"/>
              <a:gd name="connsiteX207" fmla="*/ 4930851 w 6096000"/>
              <a:gd name="connsiteY207" fmla="*/ 6587995 h 6858000"/>
              <a:gd name="connsiteX208" fmla="*/ 5619762 w 6096000"/>
              <a:gd name="connsiteY208" fmla="*/ 6585849 h 6858000"/>
              <a:gd name="connsiteX209" fmla="*/ 5633582 w 6096000"/>
              <a:gd name="connsiteY209" fmla="*/ 6628843 h 6858000"/>
              <a:gd name="connsiteX210" fmla="*/ 5643946 w 6096000"/>
              <a:gd name="connsiteY210" fmla="*/ 6625260 h 6858000"/>
              <a:gd name="connsiteX211" fmla="*/ 5630127 w 6096000"/>
              <a:gd name="connsiteY211" fmla="*/ 6585849 h 6858000"/>
              <a:gd name="connsiteX212" fmla="*/ 5619762 w 6096000"/>
              <a:gd name="connsiteY212" fmla="*/ 6585849 h 6858000"/>
              <a:gd name="connsiteX213" fmla="*/ 4250688 w 6096000"/>
              <a:gd name="connsiteY213" fmla="*/ 6585849 h 6858000"/>
              <a:gd name="connsiteX214" fmla="*/ 4250688 w 6096000"/>
              <a:gd name="connsiteY214" fmla="*/ 6716173 h 6858000"/>
              <a:gd name="connsiteX215" fmla="*/ 4265467 w 6096000"/>
              <a:gd name="connsiteY215" fmla="*/ 6716173 h 6858000"/>
              <a:gd name="connsiteX216" fmla="*/ 4265467 w 6096000"/>
              <a:gd name="connsiteY216" fmla="*/ 6657057 h 6858000"/>
              <a:gd name="connsiteX217" fmla="*/ 4311148 w 6096000"/>
              <a:gd name="connsiteY217" fmla="*/ 6657057 h 6858000"/>
              <a:gd name="connsiteX218" fmla="*/ 4311148 w 6096000"/>
              <a:gd name="connsiteY218" fmla="*/ 6646309 h 6858000"/>
              <a:gd name="connsiteX219" fmla="*/ 4265467 w 6096000"/>
              <a:gd name="connsiteY219" fmla="*/ 6646309 h 6858000"/>
              <a:gd name="connsiteX220" fmla="*/ 4265467 w 6096000"/>
              <a:gd name="connsiteY220" fmla="*/ 6596597 h 6858000"/>
              <a:gd name="connsiteX221" fmla="*/ 4313835 w 6096000"/>
              <a:gd name="connsiteY221" fmla="*/ 6596597 h 6858000"/>
              <a:gd name="connsiteX222" fmla="*/ 4313835 w 6096000"/>
              <a:gd name="connsiteY222" fmla="*/ 6585849 h 6858000"/>
              <a:gd name="connsiteX223" fmla="*/ 5465143 w 6096000"/>
              <a:gd name="connsiteY223" fmla="*/ 6579132 h 6858000"/>
              <a:gd name="connsiteX224" fmla="*/ 5458200 w 6096000"/>
              <a:gd name="connsiteY224" fmla="*/ 6596599 h 6858000"/>
              <a:gd name="connsiteX225" fmla="*/ 5458200 w 6096000"/>
              <a:gd name="connsiteY225" fmla="*/ 6600091 h 6858000"/>
              <a:gd name="connsiteX226" fmla="*/ 5447788 w 6096000"/>
              <a:gd name="connsiteY226" fmla="*/ 6617558 h 6858000"/>
              <a:gd name="connsiteX227" fmla="*/ 5458200 w 6096000"/>
              <a:gd name="connsiteY227" fmla="*/ 6621051 h 6858000"/>
              <a:gd name="connsiteX228" fmla="*/ 5461671 w 6096000"/>
              <a:gd name="connsiteY228" fmla="*/ 6607078 h 6858000"/>
              <a:gd name="connsiteX229" fmla="*/ 5472084 w 6096000"/>
              <a:gd name="connsiteY229" fmla="*/ 6610572 h 6858000"/>
              <a:gd name="connsiteX230" fmla="*/ 5472084 w 6096000"/>
              <a:gd name="connsiteY230" fmla="*/ 6628037 h 6858000"/>
              <a:gd name="connsiteX231" fmla="*/ 5482497 w 6096000"/>
              <a:gd name="connsiteY231" fmla="*/ 6631531 h 6858000"/>
              <a:gd name="connsiteX232" fmla="*/ 5479026 w 6096000"/>
              <a:gd name="connsiteY232" fmla="*/ 6610572 h 6858000"/>
              <a:gd name="connsiteX233" fmla="*/ 5489438 w 6096000"/>
              <a:gd name="connsiteY233" fmla="*/ 6600091 h 6858000"/>
              <a:gd name="connsiteX234" fmla="*/ 5489438 w 6096000"/>
              <a:gd name="connsiteY234" fmla="*/ 6596599 h 6858000"/>
              <a:gd name="connsiteX235" fmla="*/ 5482497 w 6096000"/>
              <a:gd name="connsiteY235" fmla="*/ 6586119 h 6858000"/>
              <a:gd name="connsiteX236" fmla="*/ 5465143 w 6096000"/>
              <a:gd name="connsiteY236" fmla="*/ 6579132 h 6858000"/>
              <a:gd name="connsiteX237" fmla="*/ 5670241 w 6096000"/>
              <a:gd name="connsiteY237" fmla="*/ 6576425 h 6858000"/>
              <a:gd name="connsiteX238" fmla="*/ 5678878 w 6096000"/>
              <a:gd name="connsiteY238" fmla="*/ 6582156 h 6858000"/>
              <a:gd name="connsiteX239" fmla="*/ 5678878 w 6096000"/>
              <a:gd name="connsiteY239" fmla="*/ 6589209 h 6858000"/>
              <a:gd name="connsiteX240" fmla="*/ 5675423 w 6096000"/>
              <a:gd name="connsiteY240" fmla="*/ 6599790 h 6858000"/>
              <a:gd name="connsiteX241" fmla="*/ 5671968 w 6096000"/>
              <a:gd name="connsiteY241" fmla="*/ 6603317 h 6858000"/>
              <a:gd name="connsiteX242" fmla="*/ 5658149 w 6096000"/>
              <a:gd name="connsiteY242" fmla="*/ 6599790 h 6858000"/>
              <a:gd name="connsiteX243" fmla="*/ 5654694 w 6096000"/>
              <a:gd name="connsiteY243" fmla="*/ 6596264 h 6858000"/>
              <a:gd name="connsiteX244" fmla="*/ 5654694 w 6096000"/>
              <a:gd name="connsiteY244" fmla="*/ 6589209 h 6858000"/>
              <a:gd name="connsiteX245" fmla="*/ 5661604 w 6096000"/>
              <a:gd name="connsiteY245" fmla="*/ 6578629 h 6858000"/>
              <a:gd name="connsiteX246" fmla="*/ 5670241 w 6096000"/>
              <a:gd name="connsiteY246" fmla="*/ 6576425 h 6858000"/>
              <a:gd name="connsiteX247" fmla="*/ 4714738 w 6096000"/>
              <a:gd name="connsiteY247" fmla="*/ 6575100 h 6858000"/>
              <a:gd name="connsiteX248" fmla="*/ 4714738 w 6096000"/>
              <a:gd name="connsiteY248" fmla="*/ 6638804 h 6858000"/>
              <a:gd name="connsiteX249" fmla="*/ 4686231 w 6096000"/>
              <a:gd name="connsiteY249" fmla="*/ 6621108 h 6858000"/>
              <a:gd name="connsiteX250" fmla="*/ 4647034 w 6096000"/>
              <a:gd name="connsiteY250" fmla="*/ 6670656 h 6858000"/>
              <a:gd name="connsiteX251" fmla="*/ 4686231 w 6096000"/>
              <a:gd name="connsiteY251" fmla="*/ 6720203 h 6858000"/>
              <a:gd name="connsiteX252" fmla="*/ 4714738 w 6096000"/>
              <a:gd name="connsiteY252" fmla="*/ 6702507 h 6858000"/>
              <a:gd name="connsiteX253" fmla="*/ 4714738 w 6096000"/>
              <a:gd name="connsiteY253" fmla="*/ 6716664 h 6858000"/>
              <a:gd name="connsiteX254" fmla="*/ 4728991 w 6096000"/>
              <a:gd name="connsiteY254" fmla="*/ 6716664 h 6858000"/>
              <a:gd name="connsiteX255" fmla="*/ 4728991 w 6096000"/>
              <a:gd name="connsiteY255" fmla="*/ 6575100 h 6858000"/>
              <a:gd name="connsiteX256" fmla="*/ 4714738 w 6096000"/>
              <a:gd name="connsiteY256" fmla="*/ 6575100 h 6858000"/>
              <a:gd name="connsiteX257" fmla="*/ 5672161 w 6096000"/>
              <a:gd name="connsiteY257" fmla="*/ 6569584 h 6858000"/>
              <a:gd name="connsiteX258" fmla="*/ 5654694 w 6096000"/>
              <a:gd name="connsiteY258" fmla="*/ 6572607 h 6858000"/>
              <a:gd name="connsiteX259" fmla="*/ 5643946 w 6096000"/>
              <a:gd name="connsiteY259" fmla="*/ 6589881 h 6858000"/>
              <a:gd name="connsiteX260" fmla="*/ 5647528 w 6096000"/>
              <a:gd name="connsiteY260" fmla="*/ 6600246 h 6858000"/>
              <a:gd name="connsiteX261" fmla="*/ 5676191 w 6096000"/>
              <a:gd name="connsiteY261" fmla="*/ 6607156 h 6858000"/>
              <a:gd name="connsiteX262" fmla="*/ 5686939 w 6096000"/>
              <a:gd name="connsiteY262" fmla="*/ 6600246 h 6858000"/>
              <a:gd name="connsiteX263" fmla="*/ 5686939 w 6096000"/>
              <a:gd name="connsiteY263" fmla="*/ 6589881 h 6858000"/>
              <a:gd name="connsiteX264" fmla="*/ 5686939 w 6096000"/>
              <a:gd name="connsiteY264" fmla="*/ 6579517 h 6858000"/>
              <a:gd name="connsiteX265" fmla="*/ 5672161 w 6096000"/>
              <a:gd name="connsiteY265" fmla="*/ 6569584 h 6858000"/>
              <a:gd name="connsiteX266" fmla="*/ 5429909 w 6096000"/>
              <a:gd name="connsiteY266" fmla="*/ 6561666 h 6858000"/>
              <a:gd name="connsiteX267" fmla="*/ 5408825 w 6096000"/>
              <a:gd name="connsiteY267" fmla="*/ 6596598 h 6858000"/>
              <a:gd name="connsiteX268" fmla="*/ 5433423 w 6096000"/>
              <a:gd name="connsiteY268" fmla="*/ 6614064 h 6858000"/>
              <a:gd name="connsiteX269" fmla="*/ 5436937 w 6096000"/>
              <a:gd name="connsiteY269" fmla="*/ 6607078 h 6858000"/>
              <a:gd name="connsiteX270" fmla="*/ 5419367 w 6096000"/>
              <a:gd name="connsiteY270" fmla="*/ 6596598 h 6858000"/>
              <a:gd name="connsiteX271" fmla="*/ 5426395 w 6096000"/>
              <a:gd name="connsiteY271" fmla="*/ 6586119 h 6858000"/>
              <a:gd name="connsiteX272" fmla="*/ 5436937 w 6096000"/>
              <a:gd name="connsiteY272" fmla="*/ 6593105 h 6858000"/>
              <a:gd name="connsiteX273" fmla="*/ 5440450 w 6096000"/>
              <a:gd name="connsiteY273" fmla="*/ 6586119 h 6858000"/>
              <a:gd name="connsiteX274" fmla="*/ 5429909 w 6096000"/>
              <a:gd name="connsiteY274" fmla="*/ 6579132 h 6858000"/>
              <a:gd name="connsiteX275" fmla="*/ 5433423 w 6096000"/>
              <a:gd name="connsiteY275" fmla="*/ 6572146 h 6858000"/>
              <a:gd name="connsiteX276" fmla="*/ 5450992 w 6096000"/>
              <a:gd name="connsiteY276" fmla="*/ 6582625 h 6858000"/>
              <a:gd name="connsiteX277" fmla="*/ 5454506 w 6096000"/>
              <a:gd name="connsiteY277" fmla="*/ 6575638 h 6858000"/>
              <a:gd name="connsiteX278" fmla="*/ 5429909 w 6096000"/>
              <a:gd name="connsiteY278" fmla="*/ 6561666 h 6858000"/>
              <a:gd name="connsiteX279" fmla="*/ 5707361 w 6096000"/>
              <a:gd name="connsiteY279" fmla="*/ 6533452 h 6858000"/>
              <a:gd name="connsiteX280" fmla="*/ 5700375 w 6096000"/>
              <a:gd name="connsiteY280" fmla="*/ 6540505 h 6858000"/>
              <a:gd name="connsiteX281" fmla="*/ 5717840 w 6096000"/>
              <a:gd name="connsiteY281" fmla="*/ 6558139 h 6858000"/>
              <a:gd name="connsiteX282" fmla="*/ 5689895 w 6096000"/>
              <a:gd name="connsiteY282" fmla="*/ 6551086 h 6858000"/>
              <a:gd name="connsiteX283" fmla="*/ 5682908 w 6096000"/>
              <a:gd name="connsiteY283" fmla="*/ 6554612 h 6858000"/>
              <a:gd name="connsiteX284" fmla="*/ 5707361 w 6096000"/>
              <a:gd name="connsiteY284" fmla="*/ 6589881 h 6858000"/>
              <a:gd name="connsiteX285" fmla="*/ 5714348 w 6096000"/>
              <a:gd name="connsiteY285" fmla="*/ 6582827 h 6858000"/>
              <a:gd name="connsiteX286" fmla="*/ 5700375 w 6096000"/>
              <a:gd name="connsiteY286" fmla="*/ 6561666 h 6858000"/>
              <a:gd name="connsiteX287" fmla="*/ 5728320 w 6096000"/>
              <a:gd name="connsiteY287" fmla="*/ 6572246 h 6858000"/>
              <a:gd name="connsiteX288" fmla="*/ 5735307 w 6096000"/>
              <a:gd name="connsiteY288" fmla="*/ 6565193 h 6858000"/>
              <a:gd name="connsiteX289" fmla="*/ 5707361 w 6096000"/>
              <a:gd name="connsiteY289" fmla="*/ 6533452 h 6858000"/>
              <a:gd name="connsiteX290" fmla="*/ 5399008 w 6096000"/>
              <a:gd name="connsiteY290" fmla="*/ 6533452 h 6858000"/>
              <a:gd name="connsiteX291" fmla="*/ 5391980 w 6096000"/>
              <a:gd name="connsiteY291" fmla="*/ 6536965 h 6858000"/>
              <a:gd name="connsiteX292" fmla="*/ 5402522 w 6096000"/>
              <a:gd name="connsiteY292" fmla="*/ 6547507 h 6858000"/>
              <a:gd name="connsiteX293" fmla="*/ 5377924 w 6096000"/>
              <a:gd name="connsiteY293" fmla="*/ 6572104 h 6858000"/>
              <a:gd name="connsiteX294" fmla="*/ 5384952 w 6096000"/>
              <a:gd name="connsiteY294" fmla="*/ 6579132 h 6858000"/>
              <a:gd name="connsiteX295" fmla="*/ 5409548 w 6096000"/>
              <a:gd name="connsiteY295" fmla="*/ 6554535 h 6858000"/>
              <a:gd name="connsiteX296" fmla="*/ 5420090 w 6096000"/>
              <a:gd name="connsiteY296" fmla="*/ 6561562 h 6858000"/>
              <a:gd name="connsiteX297" fmla="*/ 5423604 w 6096000"/>
              <a:gd name="connsiteY297" fmla="*/ 6554535 h 6858000"/>
              <a:gd name="connsiteX298" fmla="*/ 5399008 w 6096000"/>
              <a:gd name="connsiteY298" fmla="*/ 6533452 h 6858000"/>
              <a:gd name="connsiteX299" fmla="*/ 5728589 w 6096000"/>
              <a:gd name="connsiteY299" fmla="*/ 6522703 h 6858000"/>
              <a:gd name="connsiteX300" fmla="*/ 5746055 w 6096000"/>
              <a:gd name="connsiteY300" fmla="*/ 6529421 h 6858000"/>
              <a:gd name="connsiteX301" fmla="*/ 5746055 w 6096000"/>
              <a:gd name="connsiteY301" fmla="*/ 6533452 h 6858000"/>
              <a:gd name="connsiteX302" fmla="*/ 5739337 w 6096000"/>
              <a:gd name="connsiteY302" fmla="*/ 6540170 h 6858000"/>
              <a:gd name="connsiteX303" fmla="*/ 5735307 w 6096000"/>
              <a:gd name="connsiteY303" fmla="*/ 6533452 h 6858000"/>
              <a:gd name="connsiteX304" fmla="*/ 5724942 w 6096000"/>
              <a:gd name="connsiteY304" fmla="*/ 6515985 h 6858000"/>
              <a:gd name="connsiteX305" fmla="*/ 5717840 w 6096000"/>
              <a:gd name="connsiteY305" fmla="*/ 6522927 h 6858000"/>
              <a:gd name="connsiteX306" fmla="*/ 5724942 w 6096000"/>
              <a:gd name="connsiteY306" fmla="*/ 6533339 h 6858000"/>
              <a:gd name="connsiteX307" fmla="*/ 5742696 w 6096000"/>
              <a:gd name="connsiteY307" fmla="*/ 6557635 h 6858000"/>
              <a:gd name="connsiteX308" fmla="*/ 5746247 w 6096000"/>
              <a:gd name="connsiteY308" fmla="*/ 6554165 h 6858000"/>
              <a:gd name="connsiteX309" fmla="*/ 5742696 w 6096000"/>
              <a:gd name="connsiteY309" fmla="*/ 6547223 h 6858000"/>
              <a:gd name="connsiteX310" fmla="*/ 5753349 w 6096000"/>
              <a:gd name="connsiteY310" fmla="*/ 6533339 h 6858000"/>
              <a:gd name="connsiteX311" fmla="*/ 5760450 w 6096000"/>
              <a:gd name="connsiteY311" fmla="*/ 6533339 h 6858000"/>
              <a:gd name="connsiteX312" fmla="*/ 5764002 w 6096000"/>
              <a:gd name="connsiteY312" fmla="*/ 6533339 h 6858000"/>
              <a:gd name="connsiteX313" fmla="*/ 5767552 w 6096000"/>
              <a:gd name="connsiteY313" fmla="*/ 6526397 h 6858000"/>
              <a:gd name="connsiteX314" fmla="*/ 5724942 w 6096000"/>
              <a:gd name="connsiteY314" fmla="*/ 6515985 h 6858000"/>
              <a:gd name="connsiteX315" fmla="*/ 5370198 w 6096000"/>
              <a:gd name="connsiteY315" fmla="*/ 6501206 h 6858000"/>
              <a:gd name="connsiteX316" fmla="*/ 5334930 w 6096000"/>
              <a:gd name="connsiteY316" fmla="*/ 6526286 h 6858000"/>
              <a:gd name="connsiteX317" fmla="*/ 5341984 w 6096000"/>
              <a:gd name="connsiteY317" fmla="*/ 6533452 h 6858000"/>
              <a:gd name="connsiteX318" fmla="*/ 5363145 w 6096000"/>
              <a:gd name="connsiteY318" fmla="*/ 6519121 h 6858000"/>
              <a:gd name="connsiteX319" fmla="*/ 5352564 w 6096000"/>
              <a:gd name="connsiteY319" fmla="*/ 6547782 h 6858000"/>
              <a:gd name="connsiteX320" fmla="*/ 5359618 w 6096000"/>
              <a:gd name="connsiteY320" fmla="*/ 6554948 h 6858000"/>
              <a:gd name="connsiteX321" fmla="*/ 5391359 w 6096000"/>
              <a:gd name="connsiteY321" fmla="*/ 6526286 h 6858000"/>
              <a:gd name="connsiteX322" fmla="*/ 5387833 w 6096000"/>
              <a:gd name="connsiteY322" fmla="*/ 6519121 h 6858000"/>
              <a:gd name="connsiteX323" fmla="*/ 5366672 w 6096000"/>
              <a:gd name="connsiteY323" fmla="*/ 6537034 h 6858000"/>
              <a:gd name="connsiteX324" fmla="*/ 5377252 w 6096000"/>
              <a:gd name="connsiteY324" fmla="*/ 6508372 h 6858000"/>
              <a:gd name="connsiteX325" fmla="*/ 5370198 w 6096000"/>
              <a:gd name="connsiteY325" fmla="*/ 6501206 h 6858000"/>
              <a:gd name="connsiteX326" fmla="*/ 5739338 w 6096000"/>
              <a:gd name="connsiteY326" fmla="*/ 6490458 h 6858000"/>
              <a:gd name="connsiteX327" fmla="*/ 5735307 w 6096000"/>
              <a:gd name="connsiteY327" fmla="*/ 6498519 h 6858000"/>
              <a:gd name="connsiteX328" fmla="*/ 5774270 w 6096000"/>
              <a:gd name="connsiteY328" fmla="*/ 6518673 h 6858000"/>
              <a:gd name="connsiteX329" fmla="*/ 5787706 w 6096000"/>
              <a:gd name="connsiteY329" fmla="*/ 6494489 h 6858000"/>
              <a:gd name="connsiteX330" fmla="*/ 5780988 w 6096000"/>
              <a:gd name="connsiteY330" fmla="*/ 6490458 h 6858000"/>
              <a:gd name="connsiteX331" fmla="*/ 5770239 w 6096000"/>
              <a:gd name="connsiteY331" fmla="*/ 6509268 h 6858000"/>
              <a:gd name="connsiteX332" fmla="*/ 5363634 w 6096000"/>
              <a:gd name="connsiteY332" fmla="*/ 6487771 h 6858000"/>
              <a:gd name="connsiteX333" fmla="*/ 5328212 w 6096000"/>
              <a:gd name="connsiteY333" fmla="*/ 6508933 h 6858000"/>
              <a:gd name="connsiteX334" fmla="*/ 5331754 w 6096000"/>
              <a:gd name="connsiteY334" fmla="*/ 6515986 h 6858000"/>
              <a:gd name="connsiteX335" fmla="*/ 5367176 w 6096000"/>
              <a:gd name="connsiteY335" fmla="*/ 6494825 h 6858000"/>
              <a:gd name="connsiteX336" fmla="*/ 5363634 w 6096000"/>
              <a:gd name="connsiteY336" fmla="*/ 6487771 h 6858000"/>
              <a:gd name="connsiteX337" fmla="*/ 5354927 w 6096000"/>
              <a:gd name="connsiteY337" fmla="*/ 6454161 h 6858000"/>
              <a:gd name="connsiteX338" fmla="*/ 5360192 w 6096000"/>
              <a:gd name="connsiteY338" fmla="*/ 6459892 h 6858000"/>
              <a:gd name="connsiteX339" fmla="*/ 5553257 w 6096000"/>
              <a:gd name="connsiteY339" fmla="*/ 6590385 h 6858000"/>
              <a:gd name="connsiteX340" fmla="*/ 5746320 w 6096000"/>
              <a:gd name="connsiteY340" fmla="*/ 6459892 h 6858000"/>
              <a:gd name="connsiteX341" fmla="*/ 5751586 w 6096000"/>
              <a:gd name="connsiteY341" fmla="*/ 6454161 h 6858000"/>
              <a:gd name="connsiteX342" fmla="*/ 5756851 w 6096000"/>
              <a:gd name="connsiteY342" fmla="*/ 6456365 h 6858000"/>
              <a:gd name="connsiteX343" fmla="*/ 5795464 w 6096000"/>
              <a:gd name="connsiteY343" fmla="*/ 6466946 h 6858000"/>
              <a:gd name="connsiteX344" fmla="*/ 5802484 w 6096000"/>
              <a:gd name="connsiteY344" fmla="*/ 6477526 h 6858000"/>
              <a:gd name="connsiteX345" fmla="*/ 5553257 w 6096000"/>
              <a:gd name="connsiteY345" fmla="*/ 6650341 h 6858000"/>
              <a:gd name="connsiteX346" fmla="*/ 5304028 w 6096000"/>
              <a:gd name="connsiteY346" fmla="*/ 6481054 h 6858000"/>
              <a:gd name="connsiteX347" fmla="*/ 5311049 w 6096000"/>
              <a:gd name="connsiteY347" fmla="*/ 6466946 h 6858000"/>
              <a:gd name="connsiteX348" fmla="*/ 5349662 w 6096000"/>
              <a:gd name="connsiteY348" fmla="*/ 6456365 h 6858000"/>
              <a:gd name="connsiteX349" fmla="*/ 5354927 w 6096000"/>
              <a:gd name="connsiteY349" fmla="*/ 6454161 h 6858000"/>
              <a:gd name="connsiteX350" fmla="*/ 5507442 w 6096000"/>
              <a:gd name="connsiteY350" fmla="*/ 6448323 h 6858000"/>
              <a:gd name="connsiteX351" fmla="*/ 5517922 w 6096000"/>
              <a:gd name="connsiteY351" fmla="*/ 6448323 h 6858000"/>
              <a:gd name="connsiteX352" fmla="*/ 5521414 w 6096000"/>
              <a:gd name="connsiteY352" fmla="*/ 6455414 h 6858000"/>
              <a:gd name="connsiteX353" fmla="*/ 5528401 w 6096000"/>
              <a:gd name="connsiteY353" fmla="*/ 6558233 h 6858000"/>
              <a:gd name="connsiteX354" fmla="*/ 5524908 w 6096000"/>
              <a:gd name="connsiteY354" fmla="*/ 6568870 h 6858000"/>
              <a:gd name="connsiteX355" fmla="*/ 5517922 w 6096000"/>
              <a:gd name="connsiteY355" fmla="*/ 6568870 h 6858000"/>
              <a:gd name="connsiteX356" fmla="*/ 5409632 w 6096000"/>
              <a:gd name="connsiteY356" fmla="*/ 6505050 h 6858000"/>
              <a:gd name="connsiteX357" fmla="*/ 5406138 w 6096000"/>
              <a:gd name="connsiteY357" fmla="*/ 6501505 h 6858000"/>
              <a:gd name="connsiteX358" fmla="*/ 5406138 w 6096000"/>
              <a:gd name="connsiteY358" fmla="*/ 6497960 h 6858000"/>
              <a:gd name="connsiteX359" fmla="*/ 5413124 w 6096000"/>
              <a:gd name="connsiteY359" fmla="*/ 6494415 h 6858000"/>
              <a:gd name="connsiteX360" fmla="*/ 5507442 w 6096000"/>
              <a:gd name="connsiteY360" fmla="*/ 6448323 h 6858000"/>
              <a:gd name="connsiteX361" fmla="*/ 5592084 w 6096000"/>
              <a:gd name="connsiteY361" fmla="*/ 6444777 h 6858000"/>
              <a:gd name="connsiteX362" fmla="*/ 5602565 w 6096000"/>
              <a:gd name="connsiteY362" fmla="*/ 6444777 h 6858000"/>
              <a:gd name="connsiteX363" fmla="*/ 5693388 w 6096000"/>
              <a:gd name="connsiteY363" fmla="*/ 6490688 h 6858000"/>
              <a:gd name="connsiteX364" fmla="*/ 5700375 w 6096000"/>
              <a:gd name="connsiteY364" fmla="*/ 6497752 h 6858000"/>
              <a:gd name="connsiteX365" fmla="*/ 5696882 w 6096000"/>
              <a:gd name="connsiteY365" fmla="*/ 6504815 h 6858000"/>
              <a:gd name="connsiteX366" fmla="*/ 5588592 w 6096000"/>
              <a:gd name="connsiteY366" fmla="*/ 6568384 h 6858000"/>
              <a:gd name="connsiteX367" fmla="*/ 5581605 w 6096000"/>
              <a:gd name="connsiteY367" fmla="*/ 6568384 h 6858000"/>
              <a:gd name="connsiteX368" fmla="*/ 5578112 w 6096000"/>
              <a:gd name="connsiteY368" fmla="*/ 6557789 h 6858000"/>
              <a:gd name="connsiteX369" fmla="*/ 5588592 w 6096000"/>
              <a:gd name="connsiteY369" fmla="*/ 6455373 h 6858000"/>
              <a:gd name="connsiteX370" fmla="*/ 5592084 w 6096000"/>
              <a:gd name="connsiteY370" fmla="*/ 6444777 h 6858000"/>
              <a:gd name="connsiteX371" fmla="*/ 4714283 w 6096000"/>
              <a:gd name="connsiteY371" fmla="*/ 6405813 h 6858000"/>
              <a:gd name="connsiteX372" fmla="*/ 4755862 w 6096000"/>
              <a:gd name="connsiteY372" fmla="*/ 6405813 h 6858000"/>
              <a:gd name="connsiteX373" fmla="*/ 4755862 w 6096000"/>
              <a:gd name="connsiteY373" fmla="*/ 6448423 h 6858000"/>
              <a:gd name="connsiteX374" fmla="*/ 4707353 w 6096000"/>
              <a:gd name="connsiteY374" fmla="*/ 6455525 h 6858000"/>
              <a:gd name="connsiteX375" fmla="*/ 4690028 w 6096000"/>
              <a:gd name="connsiteY375" fmla="*/ 6430669 h 6858000"/>
              <a:gd name="connsiteX376" fmla="*/ 4714283 w 6096000"/>
              <a:gd name="connsiteY376" fmla="*/ 6405813 h 6858000"/>
              <a:gd name="connsiteX377" fmla="*/ 4398479 w 6096000"/>
              <a:gd name="connsiteY377" fmla="*/ 6335948 h 6858000"/>
              <a:gd name="connsiteX378" fmla="*/ 4440128 w 6096000"/>
              <a:gd name="connsiteY378" fmla="*/ 6392220 h 6858000"/>
              <a:gd name="connsiteX379" fmla="*/ 4398479 w 6096000"/>
              <a:gd name="connsiteY379" fmla="*/ 6455524 h 6858000"/>
              <a:gd name="connsiteX380" fmla="*/ 4356829 w 6096000"/>
              <a:gd name="connsiteY380" fmla="*/ 6392220 h 6858000"/>
              <a:gd name="connsiteX381" fmla="*/ 4398479 w 6096000"/>
              <a:gd name="connsiteY381" fmla="*/ 6335948 h 6858000"/>
              <a:gd name="connsiteX382" fmla="*/ 5543005 w 6096000"/>
              <a:gd name="connsiteY382" fmla="*/ 6331919 h 6858000"/>
              <a:gd name="connsiteX383" fmla="*/ 5564034 w 6096000"/>
              <a:gd name="connsiteY383" fmla="*/ 6331919 h 6858000"/>
              <a:gd name="connsiteX384" fmla="*/ 5564034 w 6096000"/>
              <a:gd name="connsiteY384" fmla="*/ 6342559 h 6858000"/>
              <a:gd name="connsiteX385" fmla="*/ 5595578 w 6096000"/>
              <a:gd name="connsiteY385" fmla="*/ 6381576 h 6858000"/>
              <a:gd name="connsiteX386" fmla="*/ 5553519 w 6096000"/>
              <a:gd name="connsiteY386" fmla="*/ 6420593 h 6858000"/>
              <a:gd name="connsiteX387" fmla="*/ 5514966 w 6096000"/>
              <a:gd name="connsiteY387" fmla="*/ 6381576 h 6858000"/>
              <a:gd name="connsiteX388" fmla="*/ 5543005 w 6096000"/>
              <a:gd name="connsiteY388" fmla="*/ 6342559 h 6858000"/>
              <a:gd name="connsiteX389" fmla="*/ 5543005 w 6096000"/>
              <a:gd name="connsiteY389" fmla="*/ 6331919 h 6858000"/>
              <a:gd name="connsiteX390" fmla="*/ 5553257 w 6096000"/>
              <a:gd name="connsiteY390" fmla="*/ 6321170 h 6858000"/>
              <a:gd name="connsiteX391" fmla="*/ 5493469 w 6096000"/>
              <a:gd name="connsiteY391" fmla="*/ 6381630 h 6858000"/>
              <a:gd name="connsiteX392" fmla="*/ 5553257 w 6096000"/>
              <a:gd name="connsiteY392" fmla="*/ 6442090 h 6858000"/>
              <a:gd name="connsiteX393" fmla="*/ 5613045 w 6096000"/>
              <a:gd name="connsiteY393" fmla="*/ 6381630 h 6858000"/>
              <a:gd name="connsiteX394" fmla="*/ 5553257 w 6096000"/>
              <a:gd name="connsiteY394" fmla="*/ 6321170 h 6858000"/>
              <a:gd name="connsiteX395" fmla="*/ 5553257 w 6096000"/>
              <a:gd name="connsiteY395" fmla="*/ 6314453 h 6858000"/>
              <a:gd name="connsiteX396" fmla="*/ 5619763 w 6096000"/>
              <a:gd name="connsiteY396" fmla="*/ 6381630 h 6858000"/>
              <a:gd name="connsiteX397" fmla="*/ 5553257 w 6096000"/>
              <a:gd name="connsiteY397" fmla="*/ 6448808 h 6858000"/>
              <a:gd name="connsiteX398" fmla="*/ 5486751 w 6096000"/>
              <a:gd name="connsiteY398" fmla="*/ 6381630 h 6858000"/>
              <a:gd name="connsiteX399" fmla="*/ 5553257 w 6096000"/>
              <a:gd name="connsiteY399" fmla="*/ 6314453 h 6858000"/>
              <a:gd name="connsiteX400" fmla="*/ 5728549 w 6096000"/>
              <a:gd name="connsiteY400" fmla="*/ 6311766 h 6858000"/>
              <a:gd name="connsiteX401" fmla="*/ 5732050 w 6096000"/>
              <a:gd name="connsiteY401" fmla="*/ 6318819 h 6858000"/>
              <a:gd name="connsiteX402" fmla="*/ 5732050 w 6096000"/>
              <a:gd name="connsiteY402" fmla="*/ 6442258 h 6858000"/>
              <a:gd name="connsiteX403" fmla="*/ 5728549 w 6096000"/>
              <a:gd name="connsiteY403" fmla="*/ 6449312 h 6858000"/>
              <a:gd name="connsiteX404" fmla="*/ 5721546 w 6096000"/>
              <a:gd name="connsiteY404" fmla="*/ 6449312 h 6858000"/>
              <a:gd name="connsiteX405" fmla="*/ 5634012 w 6096000"/>
              <a:gd name="connsiteY405" fmla="*/ 6389356 h 6858000"/>
              <a:gd name="connsiteX406" fmla="*/ 5630510 w 6096000"/>
              <a:gd name="connsiteY406" fmla="*/ 6382302 h 6858000"/>
              <a:gd name="connsiteX407" fmla="*/ 5634012 w 6096000"/>
              <a:gd name="connsiteY407" fmla="*/ 6371721 h 6858000"/>
              <a:gd name="connsiteX408" fmla="*/ 5718044 w 6096000"/>
              <a:gd name="connsiteY408" fmla="*/ 6315292 h 6858000"/>
              <a:gd name="connsiteX409" fmla="*/ 5728549 w 6096000"/>
              <a:gd name="connsiteY409" fmla="*/ 6311766 h 6858000"/>
              <a:gd name="connsiteX410" fmla="*/ 5377964 w 6096000"/>
              <a:gd name="connsiteY410" fmla="*/ 6311766 h 6858000"/>
              <a:gd name="connsiteX411" fmla="*/ 5384967 w 6096000"/>
              <a:gd name="connsiteY411" fmla="*/ 6315292 h 6858000"/>
              <a:gd name="connsiteX412" fmla="*/ 5472501 w 6096000"/>
              <a:gd name="connsiteY412" fmla="*/ 6371721 h 6858000"/>
              <a:gd name="connsiteX413" fmla="*/ 5476002 w 6096000"/>
              <a:gd name="connsiteY413" fmla="*/ 6382302 h 6858000"/>
              <a:gd name="connsiteX414" fmla="*/ 5472501 w 6096000"/>
              <a:gd name="connsiteY414" fmla="*/ 6389356 h 6858000"/>
              <a:gd name="connsiteX415" fmla="*/ 5384967 w 6096000"/>
              <a:gd name="connsiteY415" fmla="*/ 6449312 h 6858000"/>
              <a:gd name="connsiteX416" fmla="*/ 5377964 w 6096000"/>
              <a:gd name="connsiteY416" fmla="*/ 6449312 h 6858000"/>
              <a:gd name="connsiteX417" fmla="*/ 5370961 w 6096000"/>
              <a:gd name="connsiteY417" fmla="*/ 6445785 h 6858000"/>
              <a:gd name="connsiteX418" fmla="*/ 5370961 w 6096000"/>
              <a:gd name="connsiteY418" fmla="*/ 6318819 h 6858000"/>
              <a:gd name="connsiteX419" fmla="*/ 5377964 w 6096000"/>
              <a:gd name="connsiteY419" fmla="*/ 6311766 h 6858000"/>
              <a:gd name="connsiteX420" fmla="*/ 4974316 w 6096000"/>
              <a:gd name="connsiteY420" fmla="*/ 6301017 h 6858000"/>
              <a:gd name="connsiteX421" fmla="*/ 4974316 w 6096000"/>
              <a:gd name="connsiteY421" fmla="*/ 6308070 h 6858000"/>
              <a:gd name="connsiteX422" fmla="*/ 5016166 w 6096000"/>
              <a:gd name="connsiteY422" fmla="*/ 6470304 h 6858000"/>
              <a:gd name="connsiteX423" fmla="*/ 5037091 w 6096000"/>
              <a:gd name="connsiteY423" fmla="*/ 6491465 h 6858000"/>
              <a:gd name="connsiteX424" fmla="*/ 5047554 w 6096000"/>
              <a:gd name="connsiteY424" fmla="*/ 6491465 h 6858000"/>
              <a:gd name="connsiteX425" fmla="*/ 5044066 w 6096000"/>
              <a:gd name="connsiteY425" fmla="*/ 6498518 h 6858000"/>
              <a:gd name="connsiteX426" fmla="*/ 5016166 w 6096000"/>
              <a:gd name="connsiteY426" fmla="*/ 6519679 h 6858000"/>
              <a:gd name="connsiteX427" fmla="*/ 4981291 w 6096000"/>
              <a:gd name="connsiteY427" fmla="*/ 6516153 h 6858000"/>
              <a:gd name="connsiteX428" fmla="*/ 4977804 w 6096000"/>
              <a:gd name="connsiteY428" fmla="*/ 6519679 h 6858000"/>
              <a:gd name="connsiteX429" fmla="*/ 4974316 w 6096000"/>
              <a:gd name="connsiteY429" fmla="*/ 6523206 h 6858000"/>
              <a:gd name="connsiteX430" fmla="*/ 4974316 w 6096000"/>
              <a:gd name="connsiteY430" fmla="*/ 6544367 h 6858000"/>
              <a:gd name="connsiteX431" fmla="*/ 4981291 w 6096000"/>
              <a:gd name="connsiteY431" fmla="*/ 6551421 h 6858000"/>
              <a:gd name="connsiteX432" fmla="*/ 5026628 w 6096000"/>
              <a:gd name="connsiteY432" fmla="*/ 6554947 h 6858000"/>
              <a:gd name="connsiteX433" fmla="*/ 5030116 w 6096000"/>
              <a:gd name="connsiteY433" fmla="*/ 6554947 h 6858000"/>
              <a:gd name="connsiteX434" fmla="*/ 5085916 w 6096000"/>
              <a:gd name="connsiteY434" fmla="*/ 6502045 h 6858000"/>
              <a:gd name="connsiteX435" fmla="*/ 5117303 w 6096000"/>
              <a:gd name="connsiteY435" fmla="*/ 6371553 h 6858000"/>
              <a:gd name="connsiteX436" fmla="*/ 5131253 w 6096000"/>
              <a:gd name="connsiteY436" fmla="*/ 6329231 h 6858000"/>
              <a:gd name="connsiteX437" fmla="*/ 5134741 w 6096000"/>
              <a:gd name="connsiteY437" fmla="*/ 6308070 h 6858000"/>
              <a:gd name="connsiteX438" fmla="*/ 5134741 w 6096000"/>
              <a:gd name="connsiteY438" fmla="*/ 6301017 h 6858000"/>
              <a:gd name="connsiteX439" fmla="*/ 5127766 w 6096000"/>
              <a:gd name="connsiteY439" fmla="*/ 6301017 h 6858000"/>
              <a:gd name="connsiteX440" fmla="*/ 5099866 w 6096000"/>
              <a:gd name="connsiteY440" fmla="*/ 6301017 h 6858000"/>
              <a:gd name="connsiteX441" fmla="*/ 5092891 w 6096000"/>
              <a:gd name="connsiteY441" fmla="*/ 6304543 h 6858000"/>
              <a:gd name="connsiteX442" fmla="*/ 5054528 w 6096000"/>
              <a:gd name="connsiteY442" fmla="*/ 6449143 h 6858000"/>
              <a:gd name="connsiteX443" fmla="*/ 5051041 w 6096000"/>
              <a:gd name="connsiteY443" fmla="*/ 6449143 h 6858000"/>
              <a:gd name="connsiteX444" fmla="*/ 5016166 w 6096000"/>
              <a:gd name="connsiteY444" fmla="*/ 6304543 h 6858000"/>
              <a:gd name="connsiteX445" fmla="*/ 5009191 w 6096000"/>
              <a:gd name="connsiteY445" fmla="*/ 6301017 h 6858000"/>
              <a:gd name="connsiteX446" fmla="*/ 4981291 w 6096000"/>
              <a:gd name="connsiteY446" fmla="*/ 6301017 h 6858000"/>
              <a:gd name="connsiteX447" fmla="*/ 4974316 w 6096000"/>
              <a:gd name="connsiteY447" fmla="*/ 6301017 h 6858000"/>
              <a:gd name="connsiteX448" fmla="*/ 4942289 w 6096000"/>
              <a:gd name="connsiteY448" fmla="*/ 6296986 h 6858000"/>
              <a:gd name="connsiteX449" fmla="*/ 4889474 w 6096000"/>
              <a:gd name="connsiteY449" fmla="*/ 6318092 h 6858000"/>
              <a:gd name="connsiteX450" fmla="*/ 4889474 w 6096000"/>
              <a:gd name="connsiteY450" fmla="*/ 6307539 h 6858000"/>
              <a:gd name="connsiteX451" fmla="*/ 4882433 w 6096000"/>
              <a:gd name="connsiteY451" fmla="*/ 6300504 h 6858000"/>
              <a:gd name="connsiteX452" fmla="*/ 4854264 w 6096000"/>
              <a:gd name="connsiteY452" fmla="*/ 6300504 h 6858000"/>
              <a:gd name="connsiteX453" fmla="*/ 4847222 w 6096000"/>
              <a:gd name="connsiteY453" fmla="*/ 6307539 h 6858000"/>
              <a:gd name="connsiteX454" fmla="*/ 4847222 w 6096000"/>
              <a:gd name="connsiteY454" fmla="*/ 6483422 h 6858000"/>
              <a:gd name="connsiteX455" fmla="*/ 4854264 w 6096000"/>
              <a:gd name="connsiteY455" fmla="*/ 6490457 h 6858000"/>
              <a:gd name="connsiteX456" fmla="*/ 4882433 w 6096000"/>
              <a:gd name="connsiteY456" fmla="*/ 6490457 h 6858000"/>
              <a:gd name="connsiteX457" fmla="*/ 4889474 w 6096000"/>
              <a:gd name="connsiteY457" fmla="*/ 6483422 h 6858000"/>
              <a:gd name="connsiteX458" fmla="*/ 4889474 w 6096000"/>
              <a:gd name="connsiteY458" fmla="*/ 6360304 h 6858000"/>
              <a:gd name="connsiteX459" fmla="*/ 4942289 w 6096000"/>
              <a:gd name="connsiteY459" fmla="*/ 6339198 h 6858000"/>
              <a:gd name="connsiteX460" fmla="*/ 4949332 w 6096000"/>
              <a:gd name="connsiteY460" fmla="*/ 6332163 h 6858000"/>
              <a:gd name="connsiteX461" fmla="*/ 4949332 w 6096000"/>
              <a:gd name="connsiteY461" fmla="*/ 6304022 h 6858000"/>
              <a:gd name="connsiteX462" fmla="*/ 4945811 w 6096000"/>
              <a:gd name="connsiteY462" fmla="*/ 6300504 h 6858000"/>
              <a:gd name="connsiteX463" fmla="*/ 4942289 w 6096000"/>
              <a:gd name="connsiteY463" fmla="*/ 6296986 h 6858000"/>
              <a:gd name="connsiteX464" fmla="*/ 4735647 w 6096000"/>
              <a:gd name="connsiteY464" fmla="*/ 6292955 h 6858000"/>
              <a:gd name="connsiteX465" fmla="*/ 4665417 w 6096000"/>
              <a:gd name="connsiteY465" fmla="*/ 6300026 h 6858000"/>
              <a:gd name="connsiteX466" fmla="*/ 4658394 w 6096000"/>
              <a:gd name="connsiteY466" fmla="*/ 6307098 h 6858000"/>
              <a:gd name="connsiteX467" fmla="*/ 4658394 w 6096000"/>
              <a:gd name="connsiteY467" fmla="*/ 6331847 h 6858000"/>
              <a:gd name="connsiteX468" fmla="*/ 4661905 w 6096000"/>
              <a:gd name="connsiteY468" fmla="*/ 6338919 h 6858000"/>
              <a:gd name="connsiteX469" fmla="*/ 4665417 w 6096000"/>
              <a:gd name="connsiteY469" fmla="*/ 6338919 h 6858000"/>
              <a:gd name="connsiteX470" fmla="*/ 4732136 w 6096000"/>
              <a:gd name="connsiteY470" fmla="*/ 6335383 h 6858000"/>
              <a:gd name="connsiteX471" fmla="*/ 4756717 w 6096000"/>
              <a:gd name="connsiteY471" fmla="*/ 6360133 h 6858000"/>
              <a:gd name="connsiteX472" fmla="*/ 4756717 w 6096000"/>
              <a:gd name="connsiteY472" fmla="*/ 6370740 h 6858000"/>
              <a:gd name="connsiteX473" fmla="*/ 4707555 w 6096000"/>
              <a:gd name="connsiteY473" fmla="*/ 6374276 h 6858000"/>
              <a:gd name="connsiteX474" fmla="*/ 4644347 w 6096000"/>
              <a:gd name="connsiteY474" fmla="*/ 6434381 h 6858000"/>
              <a:gd name="connsiteX475" fmla="*/ 4700532 w 6096000"/>
              <a:gd name="connsiteY475" fmla="*/ 6494487 h 6858000"/>
              <a:gd name="connsiteX476" fmla="*/ 4763740 w 6096000"/>
              <a:gd name="connsiteY476" fmla="*/ 6480344 h 6858000"/>
              <a:gd name="connsiteX477" fmla="*/ 4791833 w 6096000"/>
              <a:gd name="connsiteY477" fmla="*/ 6494487 h 6858000"/>
              <a:gd name="connsiteX478" fmla="*/ 4798855 w 6096000"/>
              <a:gd name="connsiteY478" fmla="*/ 6490951 h 6858000"/>
              <a:gd name="connsiteX479" fmla="*/ 4798855 w 6096000"/>
              <a:gd name="connsiteY479" fmla="*/ 6487416 h 6858000"/>
              <a:gd name="connsiteX480" fmla="*/ 4798855 w 6096000"/>
              <a:gd name="connsiteY480" fmla="*/ 6360133 h 6858000"/>
              <a:gd name="connsiteX481" fmla="*/ 4735647 w 6096000"/>
              <a:gd name="connsiteY481" fmla="*/ 6292955 h 6858000"/>
              <a:gd name="connsiteX482" fmla="*/ 4399822 w 6096000"/>
              <a:gd name="connsiteY482" fmla="*/ 6292954 h 6858000"/>
              <a:gd name="connsiteX483" fmla="*/ 4313835 w 6096000"/>
              <a:gd name="connsiteY483" fmla="*/ 6393721 h 6858000"/>
              <a:gd name="connsiteX484" fmla="*/ 4399822 w 6096000"/>
              <a:gd name="connsiteY484" fmla="*/ 6494487 h 6858000"/>
              <a:gd name="connsiteX485" fmla="*/ 4485809 w 6096000"/>
              <a:gd name="connsiteY485" fmla="*/ 6393721 h 6858000"/>
              <a:gd name="connsiteX486" fmla="*/ 4399822 w 6096000"/>
              <a:gd name="connsiteY486" fmla="*/ 6292954 h 6858000"/>
              <a:gd name="connsiteX487" fmla="*/ 4145892 w 6096000"/>
              <a:gd name="connsiteY487" fmla="*/ 6268771 h 6858000"/>
              <a:gd name="connsiteX488" fmla="*/ 4177241 w 6096000"/>
              <a:gd name="connsiteY488" fmla="*/ 6268771 h 6858000"/>
              <a:gd name="connsiteX489" fmla="*/ 4194657 w 6096000"/>
              <a:gd name="connsiteY489" fmla="*/ 6268771 h 6858000"/>
              <a:gd name="connsiteX490" fmla="*/ 4239940 w 6096000"/>
              <a:gd name="connsiteY490" fmla="*/ 6307735 h 6858000"/>
              <a:gd name="connsiteX491" fmla="*/ 4191174 w 6096000"/>
              <a:gd name="connsiteY491" fmla="*/ 6346697 h 6858000"/>
              <a:gd name="connsiteX492" fmla="*/ 4145892 w 6096000"/>
              <a:gd name="connsiteY492" fmla="*/ 6346697 h 6858000"/>
              <a:gd name="connsiteX493" fmla="*/ 4145892 w 6096000"/>
              <a:gd name="connsiteY493" fmla="*/ 6268771 h 6858000"/>
              <a:gd name="connsiteX494" fmla="*/ 4563063 w 6096000"/>
              <a:gd name="connsiteY494" fmla="*/ 6255336 h 6858000"/>
              <a:gd name="connsiteX495" fmla="*/ 4531410 w 6096000"/>
              <a:gd name="connsiteY495" fmla="*/ 6262370 h 6858000"/>
              <a:gd name="connsiteX496" fmla="*/ 4527893 w 6096000"/>
              <a:gd name="connsiteY496" fmla="*/ 6269404 h 6858000"/>
              <a:gd name="connsiteX497" fmla="*/ 4527893 w 6096000"/>
              <a:gd name="connsiteY497" fmla="*/ 6301056 h 6858000"/>
              <a:gd name="connsiteX498" fmla="*/ 4510308 w 6096000"/>
              <a:gd name="connsiteY498" fmla="*/ 6301056 h 6858000"/>
              <a:gd name="connsiteX499" fmla="*/ 4503275 w 6096000"/>
              <a:gd name="connsiteY499" fmla="*/ 6308090 h 6858000"/>
              <a:gd name="connsiteX500" fmla="*/ 4503275 w 6096000"/>
              <a:gd name="connsiteY500" fmla="*/ 6332708 h 6858000"/>
              <a:gd name="connsiteX501" fmla="*/ 4510308 w 6096000"/>
              <a:gd name="connsiteY501" fmla="*/ 6339742 h 6858000"/>
              <a:gd name="connsiteX502" fmla="*/ 4527893 w 6096000"/>
              <a:gd name="connsiteY502" fmla="*/ 6339742 h 6858000"/>
              <a:gd name="connsiteX503" fmla="*/ 4527893 w 6096000"/>
              <a:gd name="connsiteY503" fmla="*/ 6424149 h 6858000"/>
              <a:gd name="connsiteX504" fmla="*/ 4584164 w 6096000"/>
              <a:gd name="connsiteY504" fmla="*/ 6494487 h 6858000"/>
              <a:gd name="connsiteX505" fmla="*/ 4615817 w 6096000"/>
              <a:gd name="connsiteY505" fmla="*/ 6490971 h 6858000"/>
              <a:gd name="connsiteX506" fmla="*/ 4622851 w 6096000"/>
              <a:gd name="connsiteY506" fmla="*/ 6483936 h 6858000"/>
              <a:gd name="connsiteX507" fmla="*/ 4622851 w 6096000"/>
              <a:gd name="connsiteY507" fmla="*/ 6459318 h 6858000"/>
              <a:gd name="connsiteX508" fmla="*/ 4615817 w 6096000"/>
              <a:gd name="connsiteY508" fmla="*/ 6452284 h 6858000"/>
              <a:gd name="connsiteX509" fmla="*/ 4591198 w 6096000"/>
              <a:gd name="connsiteY509" fmla="*/ 6452284 h 6858000"/>
              <a:gd name="connsiteX510" fmla="*/ 4570096 w 6096000"/>
              <a:gd name="connsiteY510" fmla="*/ 6417115 h 6858000"/>
              <a:gd name="connsiteX511" fmla="*/ 4570096 w 6096000"/>
              <a:gd name="connsiteY511" fmla="*/ 6339742 h 6858000"/>
              <a:gd name="connsiteX512" fmla="*/ 4615817 w 6096000"/>
              <a:gd name="connsiteY512" fmla="*/ 6339742 h 6858000"/>
              <a:gd name="connsiteX513" fmla="*/ 4622851 w 6096000"/>
              <a:gd name="connsiteY513" fmla="*/ 6332708 h 6858000"/>
              <a:gd name="connsiteX514" fmla="*/ 4622851 w 6096000"/>
              <a:gd name="connsiteY514" fmla="*/ 6308090 h 6858000"/>
              <a:gd name="connsiteX515" fmla="*/ 4615817 w 6096000"/>
              <a:gd name="connsiteY515" fmla="*/ 6301056 h 6858000"/>
              <a:gd name="connsiteX516" fmla="*/ 4570096 w 6096000"/>
              <a:gd name="connsiteY516" fmla="*/ 6301056 h 6858000"/>
              <a:gd name="connsiteX517" fmla="*/ 4570096 w 6096000"/>
              <a:gd name="connsiteY517" fmla="*/ 6262370 h 6858000"/>
              <a:gd name="connsiteX518" fmla="*/ 4566580 w 6096000"/>
              <a:gd name="connsiteY518" fmla="*/ 6255336 h 6858000"/>
              <a:gd name="connsiteX519" fmla="*/ 4563063 w 6096000"/>
              <a:gd name="connsiteY519" fmla="*/ 6255336 h 6858000"/>
              <a:gd name="connsiteX520" fmla="*/ 4187668 w 6096000"/>
              <a:gd name="connsiteY520" fmla="*/ 6227122 h 6858000"/>
              <a:gd name="connsiteX521" fmla="*/ 4107208 w 6096000"/>
              <a:gd name="connsiteY521" fmla="*/ 6230633 h 6858000"/>
              <a:gd name="connsiteX522" fmla="*/ 4100211 w 6096000"/>
              <a:gd name="connsiteY522" fmla="*/ 6237655 h 6858000"/>
              <a:gd name="connsiteX523" fmla="*/ 4100211 w 6096000"/>
              <a:gd name="connsiteY523" fmla="*/ 6483435 h 6858000"/>
              <a:gd name="connsiteX524" fmla="*/ 4107208 w 6096000"/>
              <a:gd name="connsiteY524" fmla="*/ 6490457 h 6858000"/>
              <a:gd name="connsiteX525" fmla="*/ 4138693 w 6096000"/>
              <a:gd name="connsiteY525" fmla="*/ 6490457 h 6858000"/>
              <a:gd name="connsiteX526" fmla="*/ 4145689 w 6096000"/>
              <a:gd name="connsiteY526" fmla="*/ 6483435 h 6858000"/>
              <a:gd name="connsiteX527" fmla="*/ 4145689 w 6096000"/>
              <a:gd name="connsiteY527" fmla="*/ 6385123 h 6858000"/>
              <a:gd name="connsiteX528" fmla="*/ 4194665 w 6096000"/>
              <a:gd name="connsiteY528" fmla="*/ 6388634 h 6858000"/>
              <a:gd name="connsiteX529" fmla="*/ 4240143 w 6096000"/>
              <a:gd name="connsiteY529" fmla="*/ 6486946 h 6858000"/>
              <a:gd name="connsiteX530" fmla="*/ 4247139 w 6096000"/>
              <a:gd name="connsiteY530" fmla="*/ 6490457 h 6858000"/>
              <a:gd name="connsiteX531" fmla="*/ 4278624 w 6096000"/>
              <a:gd name="connsiteY531" fmla="*/ 6490457 h 6858000"/>
              <a:gd name="connsiteX532" fmla="*/ 4285620 w 6096000"/>
              <a:gd name="connsiteY532" fmla="*/ 6486946 h 6858000"/>
              <a:gd name="connsiteX533" fmla="*/ 4285620 w 6096000"/>
              <a:gd name="connsiteY533" fmla="*/ 6479924 h 6858000"/>
              <a:gd name="connsiteX534" fmla="*/ 4240143 w 6096000"/>
              <a:gd name="connsiteY534" fmla="*/ 6374590 h 6858000"/>
              <a:gd name="connsiteX535" fmla="*/ 4285620 w 6096000"/>
              <a:gd name="connsiteY535" fmla="*/ 6307878 h 6858000"/>
              <a:gd name="connsiteX536" fmla="*/ 4194665 w 6096000"/>
              <a:gd name="connsiteY536" fmla="*/ 6227122 h 6858000"/>
              <a:gd name="connsiteX537" fmla="*/ 4187668 w 6096000"/>
              <a:gd name="connsiteY537" fmla="*/ 6227122 h 6858000"/>
              <a:gd name="connsiteX538" fmla="*/ 5743186 w 6096000"/>
              <a:gd name="connsiteY538" fmla="*/ 6196200 h 6858000"/>
              <a:gd name="connsiteX539" fmla="*/ 5749722 w 6096000"/>
              <a:gd name="connsiteY539" fmla="*/ 6201931 h 6858000"/>
              <a:gd name="connsiteX540" fmla="*/ 5812470 w 6096000"/>
              <a:gd name="connsiteY540" fmla="*/ 6441755 h 6858000"/>
              <a:gd name="connsiteX541" fmla="*/ 5802012 w 6096000"/>
              <a:gd name="connsiteY541" fmla="*/ 6445282 h 6858000"/>
              <a:gd name="connsiteX542" fmla="*/ 5763666 w 6096000"/>
              <a:gd name="connsiteY542" fmla="*/ 6434701 h 6858000"/>
              <a:gd name="connsiteX543" fmla="*/ 5756694 w 6096000"/>
              <a:gd name="connsiteY543" fmla="*/ 6424121 h 6858000"/>
              <a:gd name="connsiteX544" fmla="*/ 5711377 w 6096000"/>
              <a:gd name="connsiteY544" fmla="*/ 6244253 h 6858000"/>
              <a:gd name="connsiteX545" fmla="*/ 5711377 w 6096000"/>
              <a:gd name="connsiteY545" fmla="*/ 6230146 h 6858000"/>
              <a:gd name="connsiteX546" fmla="*/ 5739264 w 6096000"/>
              <a:gd name="connsiteY546" fmla="*/ 6198404 h 6858000"/>
              <a:gd name="connsiteX547" fmla="*/ 5743186 w 6096000"/>
              <a:gd name="connsiteY547" fmla="*/ 6196200 h 6858000"/>
              <a:gd name="connsiteX548" fmla="*/ 5362923 w 6096000"/>
              <a:gd name="connsiteY548" fmla="*/ 6196200 h 6858000"/>
              <a:gd name="connsiteX549" fmla="*/ 5366885 w 6096000"/>
              <a:gd name="connsiteY549" fmla="*/ 6198404 h 6858000"/>
              <a:gd name="connsiteX550" fmla="*/ 5398585 w 6096000"/>
              <a:gd name="connsiteY550" fmla="*/ 6230146 h 6858000"/>
              <a:gd name="connsiteX551" fmla="*/ 5395063 w 6096000"/>
              <a:gd name="connsiteY551" fmla="*/ 6244253 h 6858000"/>
              <a:gd name="connsiteX552" fmla="*/ 5349274 w 6096000"/>
              <a:gd name="connsiteY552" fmla="*/ 6424121 h 6858000"/>
              <a:gd name="connsiteX553" fmla="*/ 5342229 w 6096000"/>
              <a:gd name="connsiteY553" fmla="*/ 6434701 h 6858000"/>
              <a:gd name="connsiteX554" fmla="*/ 5303484 w 6096000"/>
              <a:gd name="connsiteY554" fmla="*/ 6445282 h 6858000"/>
              <a:gd name="connsiteX555" fmla="*/ 5292917 w 6096000"/>
              <a:gd name="connsiteY555" fmla="*/ 6441755 h 6858000"/>
              <a:gd name="connsiteX556" fmla="*/ 5356318 w 6096000"/>
              <a:gd name="connsiteY556" fmla="*/ 6201931 h 6858000"/>
              <a:gd name="connsiteX557" fmla="*/ 5362923 w 6096000"/>
              <a:gd name="connsiteY557" fmla="*/ 6196200 h 6858000"/>
              <a:gd name="connsiteX558" fmla="*/ 5581605 w 6096000"/>
              <a:gd name="connsiteY558" fmla="*/ 6190846 h 6858000"/>
              <a:gd name="connsiteX559" fmla="*/ 5588592 w 6096000"/>
              <a:gd name="connsiteY559" fmla="*/ 6190846 h 6858000"/>
              <a:gd name="connsiteX560" fmla="*/ 5696882 w 6096000"/>
              <a:gd name="connsiteY560" fmla="*/ 6254415 h 6858000"/>
              <a:gd name="connsiteX561" fmla="*/ 5700375 w 6096000"/>
              <a:gd name="connsiteY561" fmla="*/ 6261479 h 6858000"/>
              <a:gd name="connsiteX562" fmla="*/ 5693388 w 6096000"/>
              <a:gd name="connsiteY562" fmla="*/ 6268542 h 6858000"/>
              <a:gd name="connsiteX563" fmla="*/ 5602565 w 6096000"/>
              <a:gd name="connsiteY563" fmla="*/ 6314453 h 6858000"/>
              <a:gd name="connsiteX564" fmla="*/ 5592084 w 6096000"/>
              <a:gd name="connsiteY564" fmla="*/ 6314453 h 6858000"/>
              <a:gd name="connsiteX565" fmla="*/ 5585098 w 6096000"/>
              <a:gd name="connsiteY565" fmla="*/ 6303858 h 6858000"/>
              <a:gd name="connsiteX566" fmla="*/ 5578112 w 6096000"/>
              <a:gd name="connsiteY566" fmla="*/ 6201442 h 6858000"/>
              <a:gd name="connsiteX567" fmla="*/ 5581605 w 6096000"/>
              <a:gd name="connsiteY567" fmla="*/ 6190846 h 6858000"/>
              <a:gd name="connsiteX568" fmla="*/ 5517922 w 6096000"/>
              <a:gd name="connsiteY568" fmla="*/ 6190846 h 6858000"/>
              <a:gd name="connsiteX569" fmla="*/ 5524908 w 6096000"/>
              <a:gd name="connsiteY569" fmla="*/ 6190846 h 6858000"/>
              <a:gd name="connsiteX570" fmla="*/ 5528401 w 6096000"/>
              <a:gd name="connsiteY570" fmla="*/ 6201442 h 6858000"/>
              <a:gd name="connsiteX571" fmla="*/ 5517922 w 6096000"/>
              <a:gd name="connsiteY571" fmla="*/ 6307389 h 6858000"/>
              <a:gd name="connsiteX572" fmla="*/ 5514428 w 6096000"/>
              <a:gd name="connsiteY572" fmla="*/ 6314453 h 6858000"/>
              <a:gd name="connsiteX573" fmla="*/ 5503949 w 6096000"/>
              <a:gd name="connsiteY573" fmla="*/ 6314453 h 6858000"/>
              <a:gd name="connsiteX574" fmla="*/ 5413124 w 6096000"/>
              <a:gd name="connsiteY574" fmla="*/ 6268542 h 6858000"/>
              <a:gd name="connsiteX575" fmla="*/ 5406138 w 6096000"/>
              <a:gd name="connsiteY575" fmla="*/ 6261479 h 6858000"/>
              <a:gd name="connsiteX576" fmla="*/ 5409632 w 6096000"/>
              <a:gd name="connsiteY576" fmla="*/ 6254415 h 6858000"/>
              <a:gd name="connsiteX577" fmla="*/ 5517922 w 6096000"/>
              <a:gd name="connsiteY577" fmla="*/ 6190846 h 6858000"/>
              <a:gd name="connsiteX578" fmla="*/ 5436772 w 6096000"/>
              <a:gd name="connsiteY578" fmla="*/ 6155914 h 6858000"/>
              <a:gd name="connsiteX579" fmla="*/ 5443758 w 6096000"/>
              <a:gd name="connsiteY579" fmla="*/ 6163304 h 6858000"/>
              <a:gd name="connsiteX580" fmla="*/ 5440265 w 6096000"/>
              <a:gd name="connsiteY580" fmla="*/ 6166999 h 6858000"/>
              <a:gd name="connsiteX581" fmla="*/ 5433278 w 6096000"/>
              <a:gd name="connsiteY581" fmla="*/ 6170694 h 6858000"/>
              <a:gd name="connsiteX582" fmla="*/ 5429785 w 6096000"/>
              <a:gd name="connsiteY582" fmla="*/ 6163304 h 6858000"/>
              <a:gd name="connsiteX583" fmla="*/ 5426292 w 6096000"/>
              <a:gd name="connsiteY583" fmla="*/ 6163304 h 6858000"/>
              <a:gd name="connsiteX584" fmla="*/ 5436772 w 6096000"/>
              <a:gd name="connsiteY584" fmla="*/ 6155914 h 6858000"/>
              <a:gd name="connsiteX585" fmla="*/ 5433297 w 6096000"/>
              <a:gd name="connsiteY585" fmla="*/ 6148717 h 6858000"/>
              <a:gd name="connsiteX586" fmla="*/ 5415543 w 6096000"/>
              <a:gd name="connsiteY586" fmla="*/ 6159369 h 6858000"/>
              <a:gd name="connsiteX587" fmla="*/ 5419094 w 6096000"/>
              <a:gd name="connsiteY587" fmla="*/ 6162920 h 6858000"/>
              <a:gd name="connsiteX588" fmla="*/ 5436848 w 6096000"/>
              <a:gd name="connsiteY588" fmla="*/ 6194878 h 6858000"/>
              <a:gd name="connsiteX589" fmla="*/ 5443950 w 6096000"/>
              <a:gd name="connsiteY589" fmla="*/ 6191326 h 6858000"/>
              <a:gd name="connsiteX590" fmla="*/ 5436848 w 6096000"/>
              <a:gd name="connsiteY590" fmla="*/ 6177123 h 6858000"/>
              <a:gd name="connsiteX591" fmla="*/ 5443950 w 6096000"/>
              <a:gd name="connsiteY591" fmla="*/ 6173573 h 6858000"/>
              <a:gd name="connsiteX592" fmla="*/ 5458153 w 6096000"/>
              <a:gd name="connsiteY592" fmla="*/ 6184225 h 6858000"/>
              <a:gd name="connsiteX593" fmla="*/ 5465255 w 6096000"/>
              <a:gd name="connsiteY593" fmla="*/ 6180674 h 6858000"/>
              <a:gd name="connsiteX594" fmla="*/ 5451052 w 6096000"/>
              <a:gd name="connsiteY594" fmla="*/ 6166471 h 6858000"/>
              <a:gd name="connsiteX595" fmla="*/ 5451052 w 6096000"/>
              <a:gd name="connsiteY595" fmla="*/ 6162920 h 6858000"/>
              <a:gd name="connsiteX596" fmla="*/ 5433297 w 6096000"/>
              <a:gd name="connsiteY596" fmla="*/ 6148717 h 6858000"/>
              <a:gd name="connsiteX597" fmla="*/ 5654205 w 6096000"/>
              <a:gd name="connsiteY597" fmla="*/ 6142479 h 6858000"/>
              <a:gd name="connsiteX598" fmla="*/ 5657748 w 6096000"/>
              <a:gd name="connsiteY598" fmla="*/ 6166663 h 6858000"/>
              <a:gd name="connsiteX599" fmla="*/ 5650663 w 6096000"/>
              <a:gd name="connsiteY599" fmla="*/ 6183937 h 6858000"/>
              <a:gd name="connsiteX600" fmla="*/ 5657748 w 6096000"/>
              <a:gd name="connsiteY600" fmla="*/ 6190846 h 6858000"/>
              <a:gd name="connsiteX601" fmla="*/ 5664832 w 6096000"/>
              <a:gd name="connsiteY601" fmla="*/ 6173572 h 6858000"/>
              <a:gd name="connsiteX602" fmla="*/ 5689626 w 6096000"/>
              <a:gd name="connsiteY602" fmla="*/ 6159753 h 6858000"/>
              <a:gd name="connsiteX603" fmla="*/ 5682543 w 6096000"/>
              <a:gd name="connsiteY603" fmla="*/ 6156298 h 6858000"/>
              <a:gd name="connsiteX604" fmla="*/ 5664832 w 6096000"/>
              <a:gd name="connsiteY604" fmla="*/ 6163208 h 6858000"/>
              <a:gd name="connsiteX605" fmla="*/ 5661290 w 6096000"/>
              <a:gd name="connsiteY605" fmla="*/ 6145933 h 6858000"/>
              <a:gd name="connsiteX606" fmla="*/ 5654205 w 6096000"/>
              <a:gd name="connsiteY606" fmla="*/ 6142479 h 6858000"/>
              <a:gd name="connsiteX607" fmla="*/ 5619224 w 6096000"/>
              <a:gd name="connsiteY607" fmla="*/ 6138449 h 6858000"/>
              <a:gd name="connsiteX608" fmla="*/ 5629705 w 6096000"/>
              <a:gd name="connsiteY608" fmla="*/ 6141808 h 6858000"/>
              <a:gd name="connsiteX609" fmla="*/ 5633197 w 6096000"/>
              <a:gd name="connsiteY609" fmla="*/ 6145167 h 6858000"/>
              <a:gd name="connsiteX610" fmla="*/ 5626211 w 6096000"/>
              <a:gd name="connsiteY610" fmla="*/ 6151884 h 6858000"/>
              <a:gd name="connsiteX611" fmla="*/ 5615731 w 6096000"/>
              <a:gd name="connsiteY611" fmla="*/ 6148525 h 6858000"/>
              <a:gd name="connsiteX612" fmla="*/ 5615731 w 6096000"/>
              <a:gd name="connsiteY612" fmla="*/ 6145167 h 6858000"/>
              <a:gd name="connsiteX613" fmla="*/ 5619224 w 6096000"/>
              <a:gd name="connsiteY613" fmla="*/ 6138449 h 6858000"/>
              <a:gd name="connsiteX614" fmla="*/ 5486079 w 6096000"/>
              <a:gd name="connsiteY614" fmla="*/ 6137944 h 6858000"/>
              <a:gd name="connsiteX615" fmla="*/ 5500187 w 6096000"/>
              <a:gd name="connsiteY615" fmla="*/ 6148525 h 6858000"/>
              <a:gd name="connsiteX616" fmla="*/ 5486079 w 6096000"/>
              <a:gd name="connsiteY616" fmla="*/ 6162632 h 6858000"/>
              <a:gd name="connsiteX617" fmla="*/ 5471972 w 6096000"/>
              <a:gd name="connsiteY617" fmla="*/ 6152052 h 6858000"/>
              <a:gd name="connsiteX618" fmla="*/ 5471972 w 6096000"/>
              <a:gd name="connsiteY618" fmla="*/ 6148525 h 6858000"/>
              <a:gd name="connsiteX619" fmla="*/ 5486079 w 6096000"/>
              <a:gd name="connsiteY619" fmla="*/ 6137944 h 6858000"/>
              <a:gd name="connsiteX620" fmla="*/ 5574081 w 6096000"/>
              <a:gd name="connsiteY620" fmla="*/ 6131730 h 6858000"/>
              <a:gd name="connsiteX621" fmla="*/ 5577440 w 6096000"/>
              <a:gd name="connsiteY621" fmla="*/ 6142210 h 6858000"/>
              <a:gd name="connsiteX622" fmla="*/ 5580799 w 6096000"/>
              <a:gd name="connsiteY622" fmla="*/ 6149197 h 6858000"/>
              <a:gd name="connsiteX623" fmla="*/ 5567363 w 6096000"/>
              <a:gd name="connsiteY623" fmla="*/ 6149197 h 6858000"/>
              <a:gd name="connsiteX624" fmla="*/ 5570722 w 6096000"/>
              <a:gd name="connsiteY624" fmla="*/ 6142210 h 6858000"/>
              <a:gd name="connsiteX625" fmla="*/ 5574081 w 6096000"/>
              <a:gd name="connsiteY625" fmla="*/ 6131730 h 6858000"/>
              <a:gd name="connsiteX626" fmla="*/ 5482609 w 6096000"/>
              <a:gd name="connsiteY626" fmla="*/ 6131214 h 6858000"/>
              <a:gd name="connsiteX627" fmla="*/ 5465254 w 6096000"/>
              <a:gd name="connsiteY627" fmla="*/ 6148784 h 6858000"/>
              <a:gd name="connsiteX628" fmla="*/ 5465254 w 6096000"/>
              <a:gd name="connsiteY628" fmla="*/ 6152297 h 6858000"/>
              <a:gd name="connsiteX629" fmla="*/ 5486079 w 6096000"/>
              <a:gd name="connsiteY629" fmla="*/ 6169867 h 6858000"/>
              <a:gd name="connsiteX630" fmla="*/ 5506904 w 6096000"/>
              <a:gd name="connsiteY630" fmla="*/ 6148784 h 6858000"/>
              <a:gd name="connsiteX631" fmla="*/ 5482609 w 6096000"/>
              <a:gd name="connsiteY631" fmla="*/ 6131214 h 6858000"/>
              <a:gd name="connsiteX632" fmla="*/ 5612922 w 6096000"/>
              <a:gd name="connsiteY632" fmla="*/ 6127700 h 6858000"/>
              <a:gd name="connsiteX633" fmla="*/ 5609380 w 6096000"/>
              <a:gd name="connsiteY633" fmla="*/ 6145454 h 6858000"/>
              <a:gd name="connsiteX634" fmla="*/ 5602296 w 6096000"/>
              <a:gd name="connsiteY634" fmla="*/ 6166759 h 6858000"/>
              <a:gd name="connsiteX635" fmla="*/ 5612922 w 6096000"/>
              <a:gd name="connsiteY635" fmla="*/ 6170310 h 6858000"/>
              <a:gd name="connsiteX636" fmla="*/ 5616464 w 6096000"/>
              <a:gd name="connsiteY636" fmla="*/ 6156107 h 6858000"/>
              <a:gd name="connsiteX637" fmla="*/ 5623548 w 6096000"/>
              <a:gd name="connsiteY637" fmla="*/ 6156107 h 6858000"/>
              <a:gd name="connsiteX638" fmla="*/ 5627090 w 6096000"/>
              <a:gd name="connsiteY638" fmla="*/ 6173861 h 6858000"/>
              <a:gd name="connsiteX639" fmla="*/ 5634175 w 6096000"/>
              <a:gd name="connsiteY639" fmla="*/ 6177412 h 6858000"/>
              <a:gd name="connsiteX640" fmla="*/ 5630632 w 6096000"/>
              <a:gd name="connsiteY640" fmla="*/ 6159658 h 6858000"/>
              <a:gd name="connsiteX641" fmla="*/ 5641259 w 6096000"/>
              <a:gd name="connsiteY641" fmla="*/ 6145454 h 6858000"/>
              <a:gd name="connsiteX642" fmla="*/ 5634175 w 6096000"/>
              <a:gd name="connsiteY642" fmla="*/ 6134802 h 6858000"/>
              <a:gd name="connsiteX643" fmla="*/ 5612922 w 6096000"/>
              <a:gd name="connsiteY643" fmla="*/ 6127700 h 6858000"/>
              <a:gd name="connsiteX644" fmla="*/ 5570295 w 6096000"/>
              <a:gd name="connsiteY644" fmla="*/ 6120982 h 6858000"/>
              <a:gd name="connsiteX645" fmla="*/ 5563211 w 6096000"/>
              <a:gd name="connsiteY645" fmla="*/ 6142066 h 6858000"/>
              <a:gd name="connsiteX646" fmla="*/ 5552585 w 6096000"/>
              <a:gd name="connsiteY646" fmla="*/ 6163149 h 6858000"/>
              <a:gd name="connsiteX647" fmla="*/ 5559669 w 6096000"/>
              <a:gd name="connsiteY647" fmla="*/ 6163149 h 6858000"/>
              <a:gd name="connsiteX648" fmla="*/ 5563211 w 6096000"/>
              <a:gd name="connsiteY648" fmla="*/ 6156121 h 6858000"/>
              <a:gd name="connsiteX649" fmla="*/ 5580922 w 6096000"/>
              <a:gd name="connsiteY649" fmla="*/ 6156121 h 6858000"/>
              <a:gd name="connsiteX650" fmla="*/ 5584464 w 6096000"/>
              <a:gd name="connsiteY650" fmla="*/ 6163149 h 6858000"/>
              <a:gd name="connsiteX651" fmla="*/ 5591548 w 6096000"/>
              <a:gd name="connsiteY651" fmla="*/ 6166663 h 6858000"/>
              <a:gd name="connsiteX652" fmla="*/ 5584464 w 6096000"/>
              <a:gd name="connsiteY652" fmla="*/ 6142066 h 6858000"/>
              <a:gd name="connsiteX653" fmla="*/ 5580922 w 6096000"/>
              <a:gd name="connsiteY653" fmla="*/ 6120982 h 6858000"/>
              <a:gd name="connsiteX654" fmla="*/ 5570295 w 6096000"/>
              <a:gd name="connsiteY654" fmla="*/ 6120982 h 6858000"/>
              <a:gd name="connsiteX655" fmla="*/ 5549898 w 6096000"/>
              <a:gd name="connsiteY655" fmla="*/ 6120982 h 6858000"/>
              <a:gd name="connsiteX656" fmla="*/ 5510934 w 6096000"/>
              <a:gd name="connsiteY656" fmla="*/ 6124453 h 6858000"/>
              <a:gd name="connsiteX657" fmla="*/ 5510934 w 6096000"/>
              <a:gd name="connsiteY657" fmla="*/ 6131394 h 6858000"/>
              <a:gd name="connsiteX658" fmla="*/ 5525103 w 6096000"/>
              <a:gd name="connsiteY658" fmla="*/ 6127924 h 6858000"/>
              <a:gd name="connsiteX659" fmla="*/ 5528645 w 6096000"/>
              <a:gd name="connsiteY659" fmla="*/ 6162632 h 6858000"/>
              <a:gd name="connsiteX660" fmla="*/ 5539271 w 6096000"/>
              <a:gd name="connsiteY660" fmla="*/ 6162632 h 6858000"/>
              <a:gd name="connsiteX661" fmla="*/ 5535729 w 6096000"/>
              <a:gd name="connsiteY661" fmla="*/ 6127924 h 6858000"/>
              <a:gd name="connsiteX662" fmla="*/ 5549898 w 6096000"/>
              <a:gd name="connsiteY662" fmla="*/ 6127924 h 6858000"/>
              <a:gd name="connsiteX663" fmla="*/ 5549898 w 6096000"/>
              <a:gd name="connsiteY663" fmla="*/ 6120982 h 6858000"/>
              <a:gd name="connsiteX664" fmla="*/ 5100257 w 6096000"/>
              <a:gd name="connsiteY664" fmla="*/ 6120981 h 6858000"/>
              <a:gd name="connsiteX665" fmla="*/ 5125336 w 6096000"/>
              <a:gd name="connsiteY665" fmla="*/ 6155913 h 6858000"/>
              <a:gd name="connsiteX666" fmla="*/ 5071595 w 6096000"/>
              <a:gd name="connsiteY666" fmla="*/ 6155913 h 6858000"/>
              <a:gd name="connsiteX667" fmla="*/ 5100257 w 6096000"/>
              <a:gd name="connsiteY667" fmla="*/ 6120981 h 6858000"/>
              <a:gd name="connsiteX668" fmla="*/ 5552585 w 6096000"/>
              <a:gd name="connsiteY668" fmla="*/ 6114265 h 6858000"/>
              <a:gd name="connsiteX669" fmla="*/ 5717539 w 6096000"/>
              <a:gd name="connsiteY669" fmla="*/ 6170156 h 6858000"/>
              <a:gd name="connsiteX670" fmla="*/ 5721049 w 6096000"/>
              <a:gd name="connsiteY670" fmla="*/ 6184129 h 6858000"/>
              <a:gd name="connsiteX671" fmla="*/ 5692972 w 6096000"/>
              <a:gd name="connsiteY671" fmla="*/ 6215569 h 6858000"/>
              <a:gd name="connsiteX672" fmla="*/ 5678933 w 6096000"/>
              <a:gd name="connsiteY672" fmla="*/ 6215569 h 6858000"/>
              <a:gd name="connsiteX673" fmla="*/ 5552585 w 6096000"/>
              <a:gd name="connsiteY673" fmla="*/ 6170156 h 6858000"/>
              <a:gd name="connsiteX674" fmla="*/ 5426236 w 6096000"/>
              <a:gd name="connsiteY674" fmla="*/ 6215569 h 6858000"/>
              <a:gd name="connsiteX675" fmla="*/ 5412198 w 6096000"/>
              <a:gd name="connsiteY675" fmla="*/ 6215569 h 6858000"/>
              <a:gd name="connsiteX676" fmla="*/ 5384121 w 6096000"/>
              <a:gd name="connsiteY676" fmla="*/ 6184129 h 6858000"/>
              <a:gd name="connsiteX677" fmla="*/ 5387630 w 6096000"/>
              <a:gd name="connsiteY677" fmla="*/ 6170156 h 6858000"/>
              <a:gd name="connsiteX678" fmla="*/ 5552585 w 6096000"/>
              <a:gd name="connsiteY678" fmla="*/ 6114265 h 6858000"/>
              <a:gd name="connsiteX679" fmla="*/ 5100481 w 6096000"/>
              <a:gd name="connsiteY679" fmla="*/ 6114264 h 6858000"/>
              <a:gd name="connsiteX680" fmla="*/ 5062189 w 6096000"/>
              <a:gd name="connsiteY680" fmla="*/ 6163304 h 6858000"/>
              <a:gd name="connsiteX681" fmla="*/ 5103962 w 6096000"/>
              <a:gd name="connsiteY681" fmla="*/ 6212343 h 6858000"/>
              <a:gd name="connsiteX682" fmla="*/ 5131810 w 6096000"/>
              <a:gd name="connsiteY682" fmla="*/ 6205337 h 6858000"/>
              <a:gd name="connsiteX683" fmla="*/ 5131810 w 6096000"/>
              <a:gd name="connsiteY683" fmla="*/ 6194829 h 6858000"/>
              <a:gd name="connsiteX684" fmla="*/ 5103962 w 6096000"/>
              <a:gd name="connsiteY684" fmla="*/ 6201834 h 6858000"/>
              <a:gd name="connsiteX685" fmla="*/ 5072632 w 6096000"/>
              <a:gd name="connsiteY685" fmla="*/ 6166807 h 6858000"/>
              <a:gd name="connsiteX686" fmla="*/ 5138772 w 6096000"/>
              <a:gd name="connsiteY686" fmla="*/ 6166807 h 6858000"/>
              <a:gd name="connsiteX687" fmla="*/ 5138772 w 6096000"/>
              <a:gd name="connsiteY687" fmla="*/ 6159801 h 6858000"/>
              <a:gd name="connsiteX688" fmla="*/ 5100481 w 6096000"/>
              <a:gd name="connsiteY688" fmla="*/ 6114264 h 6858000"/>
              <a:gd name="connsiteX689" fmla="*/ 4851253 w 6096000"/>
              <a:gd name="connsiteY689" fmla="*/ 6077988 h 6858000"/>
              <a:gd name="connsiteX690" fmla="*/ 4851253 w 6096000"/>
              <a:gd name="connsiteY690" fmla="*/ 6088736 h 6858000"/>
              <a:gd name="connsiteX691" fmla="*/ 4890216 w 6096000"/>
              <a:gd name="connsiteY691" fmla="*/ 6088736 h 6858000"/>
              <a:gd name="connsiteX692" fmla="*/ 4890216 w 6096000"/>
              <a:gd name="connsiteY692" fmla="*/ 6208312 h 6858000"/>
              <a:gd name="connsiteX693" fmla="*/ 4903652 w 6096000"/>
              <a:gd name="connsiteY693" fmla="*/ 6208312 h 6858000"/>
              <a:gd name="connsiteX694" fmla="*/ 4903652 w 6096000"/>
              <a:gd name="connsiteY694" fmla="*/ 6088736 h 6858000"/>
              <a:gd name="connsiteX695" fmla="*/ 4942614 w 6096000"/>
              <a:gd name="connsiteY695" fmla="*/ 6088736 h 6858000"/>
              <a:gd name="connsiteX696" fmla="*/ 4942614 w 6096000"/>
              <a:gd name="connsiteY696" fmla="*/ 6077988 h 6858000"/>
              <a:gd name="connsiteX697" fmla="*/ 4964111 w 6096000"/>
              <a:gd name="connsiteY697" fmla="*/ 6067239 h 6858000"/>
              <a:gd name="connsiteX698" fmla="*/ 4964111 w 6096000"/>
              <a:gd name="connsiteY698" fmla="*/ 6208312 h 6858000"/>
              <a:gd name="connsiteX699" fmla="*/ 4974476 w 6096000"/>
              <a:gd name="connsiteY699" fmla="*/ 6208312 h 6858000"/>
              <a:gd name="connsiteX700" fmla="*/ 4974476 w 6096000"/>
              <a:gd name="connsiteY700" fmla="*/ 6158936 h 6858000"/>
              <a:gd name="connsiteX701" fmla="*/ 5002115 w 6096000"/>
              <a:gd name="connsiteY701" fmla="*/ 6120142 h 6858000"/>
              <a:gd name="connsiteX702" fmla="*/ 5022844 w 6096000"/>
              <a:gd name="connsiteY702" fmla="*/ 6151883 h 6858000"/>
              <a:gd name="connsiteX703" fmla="*/ 5022844 w 6096000"/>
              <a:gd name="connsiteY703" fmla="*/ 6208312 h 6858000"/>
              <a:gd name="connsiteX704" fmla="*/ 5036662 w 6096000"/>
              <a:gd name="connsiteY704" fmla="*/ 6208312 h 6858000"/>
              <a:gd name="connsiteX705" fmla="*/ 5036662 w 6096000"/>
              <a:gd name="connsiteY705" fmla="*/ 6151883 h 6858000"/>
              <a:gd name="connsiteX706" fmla="*/ 5005569 w 6096000"/>
              <a:gd name="connsiteY706" fmla="*/ 6113088 h 6858000"/>
              <a:gd name="connsiteX707" fmla="*/ 4974476 w 6096000"/>
              <a:gd name="connsiteY707" fmla="*/ 6130722 h 6858000"/>
              <a:gd name="connsiteX708" fmla="*/ 4974476 w 6096000"/>
              <a:gd name="connsiteY708" fmla="*/ 6067239 h 6858000"/>
              <a:gd name="connsiteX709" fmla="*/ 4964111 w 6096000"/>
              <a:gd name="connsiteY709" fmla="*/ 6067239 h 6858000"/>
              <a:gd name="connsiteX710" fmla="*/ 5542739 w 6096000"/>
              <a:gd name="connsiteY710" fmla="*/ 6043056 h 6858000"/>
              <a:gd name="connsiteX711" fmla="*/ 5528716 w 6096000"/>
              <a:gd name="connsiteY711" fmla="*/ 6095919 h 6858000"/>
              <a:gd name="connsiteX712" fmla="*/ 5504176 w 6096000"/>
              <a:gd name="connsiteY712" fmla="*/ 6099443 h 6858000"/>
              <a:gd name="connsiteX713" fmla="*/ 5479635 w 6096000"/>
              <a:gd name="connsiteY713" fmla="*/ 6053629 h 6858000"/>
              <a:gd name="connsiteX714" fmla="*/ 5476129 w 6096000"/>
              <a:gd name="connsiteY714" fmla="*/ 6053629 h 6858000"/>
              <a:gd name="connsiteX715" fmla="*/ 5455094 w 6096000"/>
              <a:gd name="connsiteY715" fmla="*/ 6057153 h 6858000"/>
              <a:gd name="connsiteX716" fmla="*/ 5455094 w 6096000"/>
              <a:gd name="connsiteY716" fmla="*/ 6060677 h 6858000"/>
              <a:gd name="connsiteX717" fmla="*/ 5451588 w 6096000"/>
              <a:gd name="connsiteY717" fmla="*/ 6085346 h 6858000"/>
              <a:gd name="connsiteX718" fmla="*/ 5455094 w 6096000"/>
              <a:gd name="connsiteY718" fmla="*/ 6113540 h 6858000"/>
              <a:gd name="connsiteX719" fmla="*/ 5434059 w 6096000"/>
              <a:gd name="connsiteY719" fmla="*/ 6120588 h 6858000"/>
              <a:gd name="connsiteX720" fmla="*/ 5395495 w 6096000"/>
              <a:gd name="connsiteY720" fmla="*/ 6085346 h 6858000"/>
              <a:gd name="connsiteX721" fmla="*/ 5374460 w 6096000"/>
              <a:gd name="connsiteY721" fmla="*/ 6095919 h 6858000"/>
              <a:gd name="connsiteX722" fmla="*/ 5388484 w 6096000"/>
              <a:gd name="connsiteY722" fmla="*/ 6148781 h 6858000"/>
              <a:gd name="connsiteX723" fmla="*/ 5370954 w 6096000"/>
              <a:gd name="connsiteY723" fmla="*/ 6159354 h 6858000"/>
              <a:gd name="connsiteX724" fmla="*/ 5325379 w 6096000"/>
              <a:gd name="connsiteY724" fmla="*/ 6134685 h 6858000"/>
              <a:gd name="connsiteX725" fmla="*/ 5307850 w 6096000"/>
              <a:gd name="connsiteY725" fmla="*/ 6148781 h 6858000"/>
              <a:gd name="connsiteX726" fmla="*/ 5307850 w 6096000"/>
              <a:gd name="connsiteY726" fmla="*/ 6152305 h 6858000"/>
              <a:gd name="connsiteX727" fmla="*/ 5335896 w 6096000"/>
              <a:gd name="connsiteY727" fmla="*/ 6198120 h 6858000"/>
              <a:gd name="connsiteX728" fmla="*/ 5321873 w 6096000"/>
              <a:gd name="connsiteY728" fmla="*/ 6215741 h 6858000"/>
              <a:gd name="connsiteX729" fmla="*/ 5269286 w 6096000"/>
              <a:gd name="connsiteY729" fmla="*/ 6201644 h 6858000"/>
              <a:gd name="connsiteX730" fmla="*/ 5258768 w 6096000"/>
              <a:gd name="connsiteY730" fmla="*/ 6222789 h 6858000"/>
              <a:gd name="connsiteX731" fmla="*/ 5293827 w 6096000"/>
              <a:gd name="connsiteY731" fmla="*/ 6261556 h 6858000"/>
              <a:gd name="connsiteX732" fmla="*/ 5286815 w 6096000"/>
              <a:gd name="connsiteY732" fmla="*/ 6282700 h 6858000"/>
              <a:gd name="connsiteX733" fmla="*/ 5234228 w 6096000"/>
              <a:gd name="connsiteY733" fmla="*/ 6282700 h 6858000"/>
              <a:gd name="connsiteX734" fmla="*/ 5227216 w 6096000"/>
              <a:gd name="connsiteY734" fmla="*/ 6303845 h 6858000"/>
              <a:gd name="connsiteX735" fmla="*/ 5272791 w 6096000"/>
              <a:gd name="connsiteY735" fmla="*/ 6332039 h 6858000"/>
              <a:gd name="connsiteX736" fmla="*/ 5269286 w 6096000"/>
              <a:gd name="connsiteY736" fmla="*/ 6353183 h 6858000"/>
              <a:gd name="connsiteX737" fmla="*/ 5220205 w 6096000"/>
              <a:gd name="connsiteY737" fmla="*/ 6367281 h 6858000"/>
              <a:gd name="connsiteX738" fmla="*/ 5216698 w 6096000"/>
              <a:gd name="connsiteY738" fmla="*/ 6367281 h 6858000"/>
              <a:gd name="connsiteX739" fmla="*/ 5216698 w 6096000"/>
              <a:gd name="connsiteY739" fmla="*/ 6381377 h 6858000"/>
              <a:gd name="connsiteX740" fmla="*/ 5216698 w 6096000"/>
              <a:gd name="connsiteY740" fmla="*/ 6391950 h 6858000"/>
              <a:gd name="connsiteX741" fmla="*/ 5220205 w 6096000"/>
              <a:gd name="connsiteY741" fmla="*/ 6391950 h 6858000"/>
              <a:gd name="connsiteX742" fmla="*/ 5269286 w 6096000"/>
              <a:gd name="connsiteY742" fmla="*/ 6406047 h 6858000"/>
              <a:gd name="connsiteX743" fmla="*/ 5272791 w 6096000"/>
              <a:gd name="connsiteY743" fmla="*/ 6427192 h 6858000"/>
              <a:gd name="connsiteX744" fmla="*/ 5227216 w 6096000"/>
              <a:gd name="connsiteY744" fmla="*/ 6455385 h 6858000"/>
              <a:gd name="connsiteX745" fmla="*/ 5227216 w 6096000"/>
              <a:gd name="connsiteY745" fmla="*/ 6458909 h 6858000"/>
              <a:gd name="connsiteX746" fmla="*/ 5234228 w 6096000"/>
              <a:gd name="connsiteY746" fmla="*/ 6480054 h 6858000"/>
              <a:gd name="connsiteX747" fmla="*/ 5286815 w 6096000"/>
              <a:gd name="connsiteY747" fmla="*/ 6480054 h 6858000"/>
              <a:gd name="connsiteX748" fmla="*/ 5297332 w 6096000"/>
              <a:gd name="connsiteY748" fmla="*/ 6501200 h 6858000"/>
              <a:gd name="connsiteX749" fmla="*/ 5258768 w 6096000"/>
              <a:gd name="connsiteY749" fmla="*/ 6536441 h 6858000"/>
              <a:gd name="connsiteX750" fmla="*/ 5258768 w 6096000"/>
              <a:gd name="connsiteY750" fmla="*/ 6539965 h 6858000"/>
              <a:gd name="connsiteX751" fmla="*/ 5269286 w 6096000"/>
              <a:gd name="connsiteY751" fmla="*/ 6557586 h 6858000"/>
              <a:gd name="connsiteX752" fmla="*/ 5321873 w 6096000"/>
              <a:gd name="connsiteY752" fmla="*/ 6543489 h 6858000"/>
              <a:gd name="connsiteX753" fmla="*/ 5335896 w 6096000"/>
              <a:gd name="connsiteY753" fmla="*/ 6564635 h 6858000"/>
              <a:gd name="connsiteX754" fmla="*/ 5307850 w 6096000"/>
              <a:gd name="connsiteY754" fmla="*/ 6610449 h 6858000"/>
              <a:gd name="connsiteX755" fmla="*/ 5325379 w 6096000"/>
              <a:gd name="connsiteY755" fmla="*/ 6624545 h 6858000"/>
              <a:gd name="connsiteX756" fmla="*/ 5370954 w 6096000"/>
              <a:gd name="connsiteY756" fmla="*/ 6599877 h 6858000"/>
              <a:gd name="connsiteX757" fmla="*/ 5388484 w 6096000"/>
              <a:gd name="connsiteY757" fmla="*/ 6613973 h 6858000"/>
              <a:gd name="connsiteX758" fmla="*/ 5377966 w 6096000"/>
              <a:gd name="connsiteY758" fmla="*/ 6663311 h 6858000"/>
              <a:gd name="connsiteX759" fmla="*/ 5377966 w 6096000"/>
              <a:gd name="connsiteY759" fmla="*/ 6666836 h 6858000"/>
              <a:gd name="connsiteX760" fmla="*/ 5395495 w 6096000"/>
              <a:gd name="connsiteY760" fmla="*/ 6677408 h 6858000"/>
              <a:gd name="connsiteX761" fmla="*/ 5399001 w 6096000"/>
              <a:gd name="connsiteY761" fmla="*/ 6677408 h 6858000"/>
              <a:gd name="connsiteX762" fmla="*/ 5434059 w 6096000"/>
              <a:gd name="connsiteY762" fmla="*/ 6638642 h 6858000"/>
              <a:gd name="connsiteX763" fmla="*/ 5455094 w 6096000"/>
              <a:gd name="connsiteY763" fmla="*/ 6649215 h 6858000"/>
              <a:gd name="connsiteX764" fmla="*/ 5451588 w 6096000"/>
              <a:gd name="connsiteY764" fmla="*/ 6673884 h 6858000"/>
              <a:gd name="connsiteX765" fmla="*/ 5455094 w 6096000"/>
              <a:gd name="connsiteY765" fmla="*/ 6702078 h 6858000"/>
              <a:gd name="connsiteX766" fmla="*/ 5476129 w 6096000"/>
              <a:gd name="connsiteY766" fmla="*/ 6709126 h 6858000"/>
              <a:gd name="connsiteX767" fmla="*/ 5479635 w 6096000"/>
              <a:gd name="connsiteY767" fmla="*/ 6709126 h 6858000"/>
              <a:gd name="connsiteX768" fmla="*/ 5504176 w 6096000"/>
              <a:gd name="connsiteY768" fmla="*/ 6663311 h 6858000"/>
              <a:gd name="connsiteX769" fmla="*/ 5528716 w 6096000"/>
              <a:gd name="connsiteY769" fmla="*/ 6663311 h 6858000"/>
              <a:gd name="connsiteX770" fmla="*/ 5542739 w 6096000"/>
              <a:gd name="connsiteY770" fmla="*/ 6716174 h 6858000"/>
              <a:gd name="connsiteX771" fmla="*/ 5563774 w 6096000"/>
              <a:gd name="connsiteY771" fmla="*/ 6716174 h 6858000"/>
              <a:gd name="connsiteX772" fmla="*/ 5567280 w 6096000"/>
              <a:gd name="connsiteY772" fmla="*/ 6716174 h 6858000"/>
              <a:gd name="connsiteX773" fmla="*/ 5581303 w 6096000"/>
              <a:gd name="connsiteY773" fmla="*/ 6663311 h 6858000"/>
              <a:gd name="connsiteX774" fmla="*/ 5602339 w 6096000"/>
              <a:gd name="connsiteY774" fmla="*/ 6663311 h 6858000"/>
              <a:gd name="connsiteX775" fmla="*/ 5626879 w 6096000"/>
              <a:gd name="connsiteY775" fmla="*/ 6709126 h 6858000"/>
              <a:gd name="connsiteX776" fmla="*/ 5630385 w 6096000"/>
              <a:gd name="connsiteY776" fmla="*/ 6709126 h 6858000"/>
              <a:gd name="connsiteX777" fmla="*/ 5651420 w 6096000"/>
              <a:gd name="connsiteY777" fmla="*/ 6702078 h 6858000"/>
              <a:gd name="connsiteX778" fmla="*/ 5654925 w 6096000"/>
              <a:gd name="connsiteY778" fmla="*/ 6673884 h 6858000"/>
              <a:gd name="connsiteX779" fmla="*/ 5651420 w 6096000"/>
              <a:gd name="connsiteY779" fmla="*/ 6649215 h 6858000"/>
              <a:gd name="connsiteX780" fmla="*/ 5672454 w 6096000"/>
              <a:gd name="connsiteY780" fmla="*/ 6638642 h 6858000"/>
              <a:gd name="connsiteX781" fmla="*/ 5711019 w 6096000"/>
              <a:gd name="connsiteY781" fmla="*/ 6677408 h 6858000"/>
              <a:gd name="connsiteX782" fmla="*/ 5728547 w 6096000"/>
              <a:gd name="connsiteY782" fmla="*/ 6666836 h 6858000"/>
              <a:gd name="connsiteX783" fmla="*/ 5732054 w 6096000"/>
              <a:gd name="connsiteY783" fmla="*/ 6666836 h 6858000"/>
              <a:gd name="connsiteX784" fmla="*/ 5732054 w 6096000"/>
              <a:gd name="connsiteY784" fmla="*/ 6663311 h 6858000"/>
              <a:gd name="connsiteX785" fmla="*/ 5718030 w 6096000"/>
              <a:gd name="connsiteY785" fmla="*/ 6613973 h 6858000"/>
              <a:gd name="connsiteX786" fmla="*/ 5735559 w 6096000"/>
              <a:gd name="connsiteY786" fmla="*/ 6599877 h 6858000"/>
              <a:gd name="connsiteX787" fmla="*/ 5781135 w 6096000"/>
              <a:gd name="connsiteY787" fmla="*/ 6624545 h 6858000"/>
              <a:gd name="connsiteX788" fmla="*/ 5798664 w 6096000"/>
              <a:gd name="connsiteY788" fmla="*/ 6610449 h 6858000"/>
              <a:gd name="connsiteX789" fmla="*/ 5798664 w 6096000"/>
              <a:gd name="connsiteY789" fmla="*/ 6606925 h 6858000"/>
              <a:gd name="connsiteX790" fmla="*/ 5770617 w 6096000"/>
              <a:gd name="connsiteY790" fmla="*/ 6561110 h 6858000"/>
              <a:gd name="connsiteX791" fmla="*/ 5784641 w 6096000"/>
              <a:gd name="connsiteY791" fmla="*/ 6543489 h 6858000"/>
              <a:gd name="connsiteX792" fmla="*/ 5837228 w 6096000"/>
              <a:gd name="connsiteY792" fmla="*/ 6557586 h 6858000"/>
              <a:gd name="connsiteX793" fmla="*/ 5847746 w 6096000"/>
              <a:gd name="connsiteY793" fmla="*/ 6539965 h 6858000"/>
              <a:gd name="connsiteX794" fmla="*/ 5847746 w 6096000"/>
              <a:gd name="connsiteY794" fmla="*/ 6536441 h 6858000"/>
              <a:gd name="connsiteX795" fmla="*/ 5812688 w 6096000"/>
              <a:gd name="connsiteY795" fmla="*/ 6497675 h 6858000"/>
              <a:gd name="connsiteX796" fmla="*/ 5819699 w 6096000"/>
              <a:gd name="connsiteY796" fmla="*/ 6480054 h 6858000"/>
              <a:gd name="connsiteX797" fmla="*/ 5872286 w 6096000"/>
              <a:gd name="connsiteY797" fmla="*/ 6480054 h 6858000"/>
              <a:gd name="connsiteX798" fmla="*/ 5872286 w 6096000"/>
              <a:gd name="connsiteY798" fmla="*/ 6476530 h 6858000"/>
              <a:gd name="connsiteX799" fmla="*/ 5879298 w 6096000"/>
              <a:gd name="connsiteY799" fmla="*/ 6455385 h 6858000"/>
              <a:gd name="connsiteX800" fmla="*/ 5833722 w 6096000"/>
              <a:gd name="connsiteY800" fmla="*/ 6427192 h 6858000"/>
              <a:gd name="connsiteX801" fmla="*/ 5837228 w 6096000"/>
              <a:gd name="connsiteY801" fmla="*/ 6406047 h 6858000"/>
              <a:gd name="connsiteX802" fmla="*/ 5886310 w 6096000"/>
              <a:gd name="connsiteY802" fmla="*/ 6391950 h 6858000"/>
              <a:gd name="connsiteX803" fmla="*/ 5889815 w 6096000"/>
              <a:gd name="connsiteY803" fmla="*/ 6381377 h 6858000"/>
              <a:gd name="connsiteX804" fmla="*/ 5886310 w 6096000"/>
              <a:gd name="connsiteY804" fmla="*/ 6370805 h 6858000"/>
              <a:gd name="connsiteX805" fmla="*/ 5886310 w 6096000"/>
              <a:gd name="connsiteY805" fmla="*/ 6367281 h 6858000"/>
              <a:gd name="connsiteX806" fmla="*/ 5837228 w 6096000"/>
              <a:gd name="connsiteY806" fmla="*/ 6353183 h 6858000"/>
              <a:gd name="connsiteX807" fmla="*/ 5833722 w 6096000"/>
              <a:gd name="connsiteY807" fmla="*/ 6332039 h 6858000"/>
              <a:gd name="connsiteX808" fmla="*/ 5879298 w 6096000"/>
              <a:gd name="connsiteY808" fmla="*/ 6307370 h 6858000"/>
              <a:gd name="connsiteX809" fmla="*/ 5879298 w 6096000"/>
              <a:gd name="connsiteY809" fmla="*/ 6303845 h 6858000"/>
              <a:gd name="connsiteX810" fmla="*/ 5872286 w 6096000"/>
              <a:gd name="connsiteY810" fmla="*/ 6282700 h 6858000"/>
              <a:gd name="connsiteX811" fmla="*/ 5819699 w 6096000"/>
              <a:gd name="connsiteY811" fmla="*/ 6282700 h 6858000"/>
              <a:gd name="connsiteX812" fmla="*/ 5812688 w 6096000"/>
              <a:gd name="connsiteY812" fmla="*/ 6261556 h 6858000"/>
              <a:gd name="connsiteX813" fmla="*/ 5847746 w 6096000"/>
              <a:gd name="connsiteY813" fmla="*/ 6222789 h 6858000"/>
              <a:gd name="connsiteX814" fmla="*/ 5837228 w 6096000"/>
              <a:gd name="connsiteY814" fmla="*/ 6205168 h 6858000"/>
              <a:gd name="connsiteX815" fmla="*/ 5837228 w 6096000"/>
              <a:gd name="connsiteY815" fmla="*/ 6201644 h 6858000"/>
              <a:gd name="connsiteX816" fmla="*/ 5784641 w 6096000"/>
              <a:gd name="connsiteY816" fmla="*/ 6215741 h 6858000"/>
              <a:gd name="connsiteX817" fmla="*/ 5770617 w 6096000"/>
              <a:gd name="connsiteY817" fmla="*/ 6198120 h 6858000"/>
              <a:gd name="connsiteX818" fmla="*/ 5798664 w 6096000"/>
              <a:gd name="connsiteY818" fmla="*/ 6152305 h 6858000"/>
              <a:gd name="connsiteX819" fmla="*/ 5781135 w 6096000"/>
              <a:gd name="connsiteY819" fmla="*/ 6134685 h 6858000"/>
              <a:gd name="connsiteX820" fmla="*/ 5735559 w 6096000"/>
              <a:gd name="connsiteY820" fmla="*/ 6162879 h 6858000"/>
              <a:gd name="connsiteX821" fmla="*/ 5718030 w 6096000"/>
              <a:gd name="connsiteY821" fmla="*/ 6148781 h 6858000"/>
              <a:gd name="connsiteX822" fmla="*/ 5732054 w 6096000"/>
              <a:gd name="connsiteY822" fmla="*/ 6095919 h 6858000"/>
              <a:gd name="connsiteX823" fmla="*/ 5711019 w 6096000"/>
              <a:gd name="connsiteY823" fmla="*/ 6085346 h 6858000"/>
              <a:gd name="connsiteX824" fmla="*/ 5672454 w 6096000"/>
              <a:gd name="connsiteY824" fmla="*/ 6120588 h 6858000"/>
              <a:gd name="connsiteX825" fmla="*/ 5651420 w 6096000"/>
              <a:gd name="connsiteY825" fmla="*/ 6113540 h 6858000"/>
              <a:gd name="connsiteX826" fmla="*/ 5654925 w 6096000"/>
              <a:gd name="connsiteY826" fmla="*/ 6085346 h 6858000"/>
              <a:gd name="connsiteX827" fmla="*/ 5651420 w 6096000"/>
              <a:gd name="connsiteY827" fmla="*/ 6060677 h 6858000"/>
              <a:gd name="connsiteX828" fmla="*/ 5651420 w 6096000"/>
              <a:gd name="connsiteY828" fmla="*/ 6057153 h 6858000"/>
              <a:gd name="connsiteX829" fmla="*/ 5630385 w 6096000"/>
              <a:gd name="connsiteY829" fmla="*/ 6053629 h 6858000"/>
              <a:gd name="connsiteX830" fmla="*/ 5626879 w 6096000"/>
              <a:gd name="connsiteY830" fmla="*/ 6053629 h 6858000"/>
              <a:gd name="connsiteX831" fmla="*/ 5602339 w 6096000"/>
              <a:gd name="connsiteY831" fmla="*/ 6099443 h 6858000"/>
              <a:gd name="connsiteX832" fmla="*/ 5577798 w 6096000"/>
              <a:gd name="connsiteY832" fmla="*/ 6095919 h 6858000"/>
              <a:gd name="connsiteX833" fmla="*/ 5563774 w 6096000"/>
              <a:gd name="connsiteY833" fmla="*/ 6043056 h 6858000"/>
              <a:gd name="connsiteX834" fmla="*/ 5542739 w 6096000"/>
              <a:gd name="connsiteY834" fmla="*/ 6043056 h 6858000"/>
              <a:gd name="connsiteX835" fmla="*/ 0 w 6096000"/>
              <a:gd name="connsiteY835" fmla="*/ 0 h 6858000"/>
              <a:gd name="connsiteX836" fmla="*/ 6096000 w 6096000"/>
              <a:gd name="connsiteY836" fmla="*/ 0 h 6858000"/>
              <a:gd name="connsiteX837" fmla="*/ 6096000 w 6096000"/>
              <a:gd name="connsiteY837" fmla="*/ 6858000 h 6858000"/>
              <a:gd name="connsiteX838" fmla="*/ 0 w 6096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6096000" h="6858000">
                <a:moveTo>
                  <a:pt x="5850675" y="6677576"/>
                </a:moveTo>
                <a:lnTo>
                  <a:pt x="5856788" y="6677576"/>
                </a:lnTo>
                <a:cubicBezTo>
                  <a:pt x="5859414" y="6677576"/>
                  <a:pt x="5861212" y="6677768"/>
                  <a:pt x="5862183" y="6678151"/>
                </a:cubicBezTo>
                <a:cubicBezTo>
                  <a:pt x="5863154" y="6678534"/>
                  <a:pt x="5863913" y="6679115"/>
                  <a:pt x="5864461" y="6679894"/>
                </a:cubicBezTo>
                <a:cubicBezTo>
                  <a:pt x="5865008" y="6680674"/>
                  <a:pt x="5865281" y="6681557"/>
                  <a:pt x="5865281" y="6682541"/>
                </a:cubicBezTo>
                <a:cubicBezTo>
                  <a:pt x="5865281" y="6684073"/>
                  <a:pt x="5864713" y="6685303"/>
                  <a:pt x="5863578" y="6686233"/>
                </a:cubicBezTo>
                <a:cubicBezTo>
                  <a:pt x="5862443" y="6687164"/>
                  <a:pt x="5860316" y="6687628"/>
                  <a:pt x="5857198" y="6687628"/>
                </a:cubicBezTo>
                <a:lnTo>
                  <a:pt x="5850675" y="6687628"/>
                </a:lnTo>
                <a:close/>
                <a:moveTo>
                  <a:pt x="5845300" y="6673064"/>
                </a:moveTo>
                <a:lnTo>
                  <a:pt x="5845300" y="6706378"/>
                </a:lnTo>
                <a:lnTo>
                  <a:pt x="5850675" y="6706378"/>
                </a:lnTo>
                <a:lnTo>
                  <a:pt x="5850675" y="6692224"/>
                </a:lnTo>
                <a:lnTo>
                  <a:pt x="5853834" y="6692224"/>
                </a:lnTo>
                <a:cubicBezTo>
                  <a:pt x="5855722" y="6692224"/>
                  <a:pt x="5857158" y="6692606"/>
                  <a:pt x="5858142" y="6693372"/>
                </a:cubicBezTo>
                <a:cubicBezTo>
                  <a:pt x="5859564" y="6694411"/>
                  <a:pt x="5861438" y="6696996"/>
                  <a:pt x="5863762" y="6701126"/>
                </a:cubicBezTo>
                <a:lnTo>
                  <a:pt x="5866717" y="6706378"/>
                </a:lnTo>
                <a:lnTo>
                  <a:pt x="5873281" y="6706378"/>
                </a:lnTo>
                <a:lnTo>
                  <a:pt x="5869220" y="6699854"/>
                </a:lnTo>
                <a:cubicBezTo>
                  <a:pt x="5867277" y="6696763"/>
                  <a:pt x="5865636" y="6694562"/>
                  <a:pt x="5864296" y="6693249"/>
                </a:cubicBezTo>
                <a:cubicBezTo>
                  <a:pt x="5863585" y="6692566"/>
                  <a:pt x="5862641" y="6691977"/>
                  <a:pt x="5861466" y="6691485"/>
                </a:cubicBezTo>
                <a:cubicBezTo>
                  <a:pt x="5864337" y="6691266"/>
                  <a:pt x="5866642" y="6690254"/>
                  <a:pt x="5868378" y="6688449"/>
                </a:cubicBezTo>
                <a:cubicBezTo>
                  <a:pt x="5870115" y="6686644"/>
                  <a:pt x="5870983" y="6684524"/>
                  <a:pt x="5870983" y="6682090"/>
                </a:cubicBezTo>
                <a:cubicBezTo>
                  <a:pt x="5870983" y="6680367"/>
                  <a:pt x="5870464" y="6678739"/>
                  <a:pt x="5869424" y="6677207"/>
                </a:cubicBezTo>
                <a:cubicBezTo>
                  <a:pt x="5868385" y="6675675"/>
                  <a:pt x="5866990" y="6674602"/>
                  <a:pt x="5865239" y="6673987"/>
                </a:cubicBezTo>
                <a:cubicBezTo>
                  <a:pt x="5863489" y="6673371"/>
                  <a:pt x="5860658" y="6673064"/>
                  <a:pt x="5856747" y="6673064"/>
                </a:cubicBezTo>
                <a:close/>
                <a:moveTo>
                  <a:pt x="4806089" y="6670493"/>
                </a:moveTo>
                <a:cubicBezTo>
                  <a:pt x="4806089" y="6670493"/>
                  <a:pt x="4806089" y="6670493"/>
                  <a:pt x="4809603" y="6670493"/>
                </a:cubicBezTo>
                <a:lnTo>
                  <a:pt x="4809603" y="6674034"/>
                </a:lnTo>
                <a:cubicBezTo>
                  <a:pt x="4809603" y="6684661"/>
                  <a:pt x="4809603" y="6709456"/>
                  <a:pt x="4781492" y="6709456"/>
                </a:cubicBezTo>
                <a:cubicBezTo>
                  <a:pt x="4770950" y="6709456"/>
                  <a:pt x="4763922" y="6705914"/>
                  <a:pt x="4763922" y="6691746"/>
                </a:cubicBezTo>
                <a:cubicBezTo>
                  <a:pt x="4763922" y="6670493"/>
                  <a:pt x="4788520" y="6670493"/>
                  <a:pt x="4806089" y="6670493"/>
                </a:cubicBezTo>
                <a:close/>
                <a:moveTo>
                  <a:pt x="5858881" y="6663422"/>
                </a:moveTo>
                <a:cubicBezTo>
                  <a:pt x="5863202" y="6663422"/>
                  <a:pt x="5867428" y="6664537"/>
                  <a:pt x="5871558" y="6666766"/>
                </a:cubicBezTo>
                <a:cubicBezTo>
                  <a:pt x="5875688" y="6668995"/>
                  <a:pt x="5878909" y="6672182"/>
                  <a:pt x="5881220" y="6676325"/>
                </a:cubicBezTo>
                <a:cubicBezTo>
                  <a:pt x="5883531" y="6680469"/>
                  <a:pt x="5884687" y="6684784"/>
                  <a:pt x="5884687" y="6689269"/>
                </a:cubicBezTo>
                <a:cubicBezTo>
                  <a:pt x="5884687" y="6693728"/>
                  <a:pt x="5883552" y="6698002"/>
                  <a:pt x="5881282" y="6702090"/>
                </a:cubicBezTo>
                <a:cubicBezTo>
                  <a:pt x="5879012" y="6706180"/>
                  <a:pt x="5875825" y="6709366"/>
                  <a:pt x="5871722" y="6711650"/>
                </a:cubicBezTo>
                <a:cubicBezTo>
                  <a:pt x="5867619" y="6713934"/>
                  <a:pt x="5863339" y="6715076"/>
                  <a:pt x="5858881" y="6715076"/>
                </a:cubicBezTo>
                <a:cubicBezTo>
                  <a:pt x="5854422" y="6715076"/>
                  <a:pt x="5850142" y="6713934"/>
                  <a:pt x="5846039" y="6711650"/>
                </a:cubicBezTo>
                <a:cubicBezTo>
                  <a:pt x="5841936" y="6709366"/>
                  <a:pt x="5838742" y="6706180"/>
                  <a:pt x="5836459" y="6702090"/>
                </a:cubicBezTo>
                <a:cubicBezTo>
                  <a:pt x="5834175" y="6698002"/>
                  <a:pt x="5833033" y="6693728"/>
                  <a:pt x="5833033" y="6689269"/>
                </a:cubicBezTo>
                <a:cubicBezTo>
                  <a:pt x="5833033" y="6684784"/>
                  <a:pt x="5834195" y="6680469"/>
                  <a:pt x="5836521" y="6676325"/>
                </a:cubicBezTo>
                <a:cubicBezTo>
                  <a:pt x="5838846" y="6672182"/>
                  <a:pt x="5842066" y="6668995"/>
                  <a:pt x="5846183" y="6666766"/>
                </a:cubicBezTo>
                <a:cubicBezTo>
                  <a:pt x="5850299" y="6664537"/>
                  <a:pt x="5854532" y="6663422"/>
                  <a:pt x="5858881" y="6663422"/>
                </a:cubicBezTo>
                <a:close/>
                <a:moveTo>
                  <a:pt x="5858881" y="6658294"/>
                </a:moveTo>
                <a:cubicBezTo>
                  <a:pt x="5853684" y="6658294"/>
                  <a:pt x="5848610" y="6659627"/>
                  <a:pt x="5843660" y="6662294"/>
                </a:cubicBezTo>
                <a:cubicBezTo>
                  <a:pt x="5838709" y="6664960"/>
                  <a:pt x="5834845" y="6668776"/>
                  <a:pt x="5832069" y="6673741"/>
                </a:cubicBezTo>
                <a:cubicBezTo>
                  <a:pt x="5829293" y="6678704"/>
                  <a:pt x="5827904" y="6683881"/>
                  <a:pt x="5827904" y="6689269"/>
                </a:cubicBezTo>
                <a:cubicBezTo>
                  <a:pt x="5827904" y="6694603"/>
                  <a:pt x="5829272" y="6699732"/>
                  <a:pt x="5832007" y="6704655"/>
                </a:cubicBezTo>
                <a:cubicBezTo>
                  <a:pt x="5834743" y="6709578"/>
                  <a:pt x="5838565" y="6713401"/>
                  <a:pt x="5843474" y="6716122"/>
                </a:cubicBezTo>
                <a:cubicBezTo>
                  <a:pt x="5848385" y="6718843"/>
                  <a:pt x="5853519" y="6720204"/>
                  <a:pt x="5858881" y="6720204"/>
                </a:cubicBezTo>
                <a:cubicBezTo>
                  <a:pt x="5864242" y="6720204"/>
                  <a:pt x="5869376" y="6718843"/>
                  <a:pt x="5874287" y="6716122"/>
                </a:cubicBezTo>
                <a:cubicBezTo>
                  <a:pt x="5879196" y="6713401"/>
                  <a:pt x="5883011" y="6709578"/>
                  <a:pt x="5885733" y="6704655"/>
                </a:cubicBezTo>
                <a:cubicBezTo>
                  <a:pt x="5888454" y="6699732"/>
                  <a:pt x="5889815" y="6694603"/>
                  <a:pt x="5889815" y="6689269"/>
                </a:cubicBezTo>
                <a:cubicBezTo>
                  <a:pt x="5889815" y="6683881"/>
                  <a:pt x="5888434" y="6678704"/>
                  <a:pt x="5885671" y="6673741"/>
                </a:cubicBezTo>
                <a:cubicBezTo>
                  <a:pt x="5882909" y="6668776"/>
                  <a:pt x="5879052" y="6664960"/>
                  <a:pt x="5874101" y="6662294"/>
                </a:cubicBezTo>
                <a:cubicBezTo>
                  <a:pt x="5869151" y="6659627"/>
                  <a:pt x="5864077" y="6658294"/>
                  <a:pt x="5858881" y="6658294"/>
                </a:cubicBezTo>
                <a:close/>
                <a:moveTo>
                  <a:pt x="4995685" y="6628842"/>
                </a:moveTo>
                <a:cubicBezTo>
                  <a:pt x="5013123" y="6628842"/>
                  <a:pt x="5027259" y="6646888"/>
                  <a:pt x="5027259" y="6669149"/>
                </a:cubicBezTo>
                <a:cubicBezTo>
                  <a:pt x="5027259" y="6691410"/>
                  <a:pt x="5013123" y="6709455"/>
                  <a:pt x="4995685" y="6709455"/>
                </a:cubicBezTo>
                <a:cubicBezTo>
                  <a:pt x="4978247" y="6709455"/>
                  <a:pt x="4964111" y="6691410"/>
                  <a:pt x="4964111" y="6669149"/>
                </a:cubicBezTo>
                <a:cubicBezTo>
                  <a:pt x="4964111" y="6646888"/>
                  <a:pt x="4978247" y="6628842"/>
                  <a:pt x="4995685" y="6628842"/>
                </a:cubicBezTo>
                <a:close/>
                <a:moveTo>
                  <a:pt x="4685998" y="6628842"/>
                </a:moveTo>
                <a:cubicBezTo>
                  <a:pt x="4701580" y="6628842"/>
                  <a:pt x="4714212" y="6646888"/>
                  <a:pt x="4714212" y="6669149"/>
                </a:cubicBezTo>
                <a:cubicBezTo>
                  <a:pt x="4714212" y="6691410"/>
                  <a:pt x="4701580" y="6709455"/>
                  <a:pt x="4685998" y="6709455"/>
                </a:cubicBezTo>
                <a:cubicBezTo>
                  <a:pt x="4670415" y="6709455"/>
                  <a:pt x="4657783" y="6691410"/>
                  <a:pt x="4657783" y="6669149"/>
                </a:cubicBezTo>
                <a:cubicBezTo>
                  <a:pt x="4657783" y="6646888"/>
                  <a:pt x="4670415" y="6628842"/>
                  <a:pt x="4685998" y="6628842"/>
                </a:cubicBezTo>
                <a:close/>
                <a:moveTo>
                  <a:pt x="4373622" y="6628842"/>
                </a:moveTo>
                <a:cubicBezTo>
                  <a:pt x="4391060" y="6628842"/>
                  <a:pt x="4405196" y="6646888"/>
                  <a:pt x="4405196" y="6669149"/>
                </a:cubicBezTo>
                <a:cubicBezTo>
                  <a:pt x="4405196" y="6691410"/>
                  <a:pt x="4391060" y="6709455"/>
                  <a:pt x="4373622" y="6709455"/>
                </a:cubicBezTo>
                <a:cubicBezTo>
                  <a:pt x="4356185" y="6709455"/>
                  <a:pt x="4342048" y="6691410"/>
                  <a:pt x="4342048" y="6669149"/>
                </a:cubicBezTo>
                <a:cubicBezTo>
                  <a:pt x="4342048" y="6646888"/>
                  <a:pt x="4356185" y="6628842"/>
                  <a:pt x="4373622" y="6628842"/>
                </a:cubicBezTo>
                <a:close/>
                <a:moveTo>
                  <a:pt x="4918562" y="6623595"/>
                </a:moveTo>
                <a:lnTo>
                  <a:pt x="4918562" y="6719555"/>
                </a:lnTo>
                <a:lnTo>
                  <a:pt x="4930851" y="6719555"/>
                </a:lnTo>
                <a:lnTo>
                  <a:pt x="4930851" y="6623595"/>
                </a:lnTo>
                <a:close/>
                <a:moveTo>
                  <a:pt x="5062189" y="6622125"/>
                </a:moveTo>
                <a:cubicBezTo>
                  <a:pt x="5062189" y="6629091"/>
                  <a:pt x="5062189" y="6639541"/>
                  <a:pt x="5062189" y="6646508"/>
                </a:cubicBezTo>
                <a:lnTo>
                  <a:pt x="5062189" y="6716173"/>
                </a:lnTo>
                <a:cubicBezTo>
                  <a:pt x="5062189" y="6716173"/>
                  <a:pt x="5062189" y="6716173"/>
                  <a:pt x="5076009" y="6716173"/>
                </a:cubicBezTo>
                <a:cubicBezTo>
                  <a:pt x="5076009" y="6716173"/>
                  <a:pt x="5076009" y="6716173"/>
                  <a:pt x="5076009" y="6663924"/>
                </a:cubicBezTo>
                <a:cubicBezTo>
                  <a:pt x="5076009" y="6649991"/>
                  <a:pt x="5082918" y="6629091"/>
                  <a:pt x="5103648" y="6629091"/>
                </a:cubicBezTo>
                <a:cubicBezTo>
                  <a:pt x="5117466" y="6629091"/>
                  <a:pt x="5124377" y="6643024"/>
                  <a:pt x="5124377" y="6660441"/>
                </a:cubicBezTo>
                <a:cubicBezTo>
                  <a:pt x="5124377" y="6660441"/>
                  <a:pt x="5124377" y="6660441"/>
                  <a:pt x="5124377" y="6716173"/>
                </a:cubicBezTo>
                <a:cubicBezTo>
                  <a:pt x="5124377" y="6716173"/>
                  <a:pt x="5124377" y="6716173"/>
                  <a:pt x="5134741" y="6716173"/>
                </a:cubicBezTo>
                <a:cubicBezTo>
                  <a:pt x="5134741" y="6716173"/>
                  <a:pt x="5134741" y="6716173"/>
                  <a:pt x="5134741" y="6656957"/>
                </a:cubicBezTo>
                <a:cubicBezTo>
                  <a:pt x="5134741" y="6636058"/>
                  <a:pt x="5127831" y="6622125"/>
                  <a:pt x="5103648" y="6622125"/>
                </a:cubicBezTo>
                <a:cubicBezTo>
                  <a:pt x="5086373" y="6622125"/>
                  <a:pt x="5079464" y="6632574"/>
                  <a:pt x="5072554" y="6639541"/>
                </a:cubicBezTo>
                <a:cubicBezTo>
                  <a:pt x="5072554" y="6639541"/>
                  <a:pt x="5072554" y="6639541"/>
                  <a:pt x="5072554" y="6622125"/>
                </a:cubicBezTo>
                <a:cubicBezTo>
                  <a:pt x="5072554" y="6622125"/>
                  <a:pt x="5072554" y="6622125"/>
                  <a:pt x="5062189" y="6622125"/>
                </a:cubicBezTo>
                <a:close/>
                <a:moveTo>
                  <a:pt x="4992997" y="6622125"/>
                </a:moveTo>
                <a:cubicBezTo>
                  <a:pt x="4968881" y="6622125"/>
                  <a:pt x="4949332" y="6644080"/>
                  <a:pt x="4949332" y="6671165"/>
                </a:cubicBezTo>
                <a:cubicBezTo>
                  <a:pt x="4949332" y="6698249"/>
                  <a:pt x="4968881" y="6720204"/>
                  <a:pt x="4992997" y="6720204"/>
                </a:cubicBezTo>
                <a:cubicBezTo>
                  <a:pt x="5017113" y="6720204"/>
                  <a:pt x="5036662" y="6698249"/>
                  <a:pt x="5036662" y="6671165"/>
                </a:cubicBezTo>
                <a:cubicBezTo>
                  <a:pt x="5036662" y="6644080"/>
                  <a:pt x="5017113" y="6622125"/>
                  <a:pt x="4992997" y="6622125"/>
                </a:cubicBezTo>
                <a:close/>
                <a:moveTo>
                  <a:pt x="4787851" y="6622125"/>
                </a:moveTo>
                <a:cubicBezTo>
                  <a:pt x="4780813" y="6622125"/>
                  <a:pt x="4766738" y="6622125"/>
                  <a:pt x="4759700" y="6625628"/>
                </a:cubicBezTo>
                <a:cubicBezTo>
                  <a:pt x="4759700" y="6625628"/>
                  <a:pt x="4759700" y="6625628"/>
                  <a:pt x="4759700" y="6639639"/>
                </a:cubicBezTo>
                <a:cubicBezTo>
                  <a:pt x="4770257" y="6632634"/>
                  <a:pt x="4777294" y="6629131"/>
                  <a:pt x="4787851" y="6629131"/>
                </a:cubicBezTo>
                <a:cubicBezTo>
                  <a:pt x="4805445" y="6629131"/>
                  <a:pt x="4808964" y="6639639"/>
                  <a:pt x="4808964" y="6653651"/>
                </a:cubicBezTo>
                <a:cubicBezTo>
                  <a:pt x="4808964" y="6653651"/>
                  <a:pt x="4808964" y="6653651"/>
                  <a:pt x="4808964" y="6660656"/>
                </a:cubicBezTo>
                <a:cubicBezTo>
                  <a:pt x="4784332" y="6660656"/>
                  <a:pt x="4749144" y="6660656"/>
                  <a:pt x="4749144" y="6692181"/>
                </a:cubicBezTo>
                <a:cubicBezTo>
                  <a:pt x="4749144" y="6702690"/>
                  <a:pt x="4752663" y="6720204"/>
                  <a:pt x="4780813" y="6720204"/>
                </a:cubicBezTo>
                <a:cubicBezTo>
                  <a:pt x="4791370" y="6720204"/>
                  <a:pt x="4805445" y="6713198"/>
                  <a:pt x="4808964" y="6702690"/>
                </a:cubicBezTo>
                <a:cubicBezTo>
                  <a:pt x="4808964" y="6702690"/>
                  <a:pt x="4808964" y="6702690"/>
                  <a:pt x="4812483" y="6702690"/>
                </a:cubicBezTo>
                <a:lnTo>
                  <a:pt x="4812483" y="6716701"/>
                </a:lnTo>
                <a:cubicBezTo>
                  <a:pt x="4812483" y="6716701"/>
                  <a:pt x="4812483" y="6716701"/>
                  <a:pt x="4823039" y="6716701"/>
                </a:cubicBezTo>
                <a:cubicBezTo>
                  <a:pt x="4823039" y="6713198"/>
                  <a:pt x="4823039" y="6706193"/>
                  <a:pt x="4823039" y="6699187"/>
                </a:cubicBezTo>
                <a:cubicBezTo>
                  <a:pt x="4823039" y="6699187"/>
                  <a:pt x="4823039" y="6699187"/>
                  <a:pt x="4823039" y="6657154"/>
                </a:cubicBezTo>
                <a:cubicBezTo>
                  <a:pt x="4823039" y="6632634"/>
                  <a:pt x="4812483" y="6622125"/>
                  <a:pt x="4787851" y="6622125"/>
                </a:cubicBezTo>
                <a:close/>
                <a:moveTo>
                  <a:pt x="4546268" y="6622125"/>
                </a:moveTo>
                <a:cubicBezTo>
                  <a:pt x="4546268" y="6629091"/>
                  <a:pt x="4546268" y="6639541"/>
                  <a:pt x="4546268" y="6646508"/>
                </a:cubicBezTo>
                <a:lnTo>
                  <a:pt x="4546268" y="6716173"/>
                </a:lnTo>
                <a:cubicBezTo>
                  <a:pt x="4546268" y="6716173"/>
                  <a:pt x="4546268" y="6716173"/>
                  <a:pt x="4560343" y="6716173"/>
                </a:cubicBezTo>
                <a:cubicBezTo>
                  <a:pt x="4560343" y="6716173"/>
                  <a:pt x="4560343" y="6716173"/>
                  <a:pt x="4560343" y="6663924"/>
                </a:cubicBezTo>
                <a:cubicBezTo>
                  <a:pt x="4560343" y="6649991"/>
                  <a:pt x="4567381" y="6629091"/>
                  <a:pt x="4588494" y="6629091"/>
                </a:cubicBezTo>
                <a:cubicBezTo>
                  <a:pt x="4602569" y="6629091"/>
                  <a:pt x="4609607" y="6643024"/>
                  <a:pt x="4609607" y="6660441"/>
                </a:cubicBezTo>
                <a:cubicBezTo>
                  <a:pt x="4609607" y="6660441"/>
                  <a:pt x="4609607" y="6660441"/>
                  <a:pt x="4609607" y="6716173"/>
                </a:cubicBezTo>
                <a:cubicBezTo>
                  <a:pt x="4609607" y="6716173"/>
                  <a:pt x="4609607" y="6716173"/>
                  <a:pt x="4620163" y="6716173"/>
                </a:cubicBezTo>
                <a:cubicBezTo>
                  <a:pt x="4620163" y="6716173"/>
                  <a:pt x="4620163" y="6716173"/>
                  <a:pt x="4620163" y="6656957"/>
                </a:cubicBezTo>
                <a:cubicBezTo>
                  <a:pt x="4620163" y="6636058"/>
                  <a:pt x="4613125" y="6622125"/>
                  <a:pt x="4588494" y="6622125"/>
                </a:cubicBezTo>
                <a:cubicBezTo>
                  <a:pt x="4570900" y="6622125"/>
                  <a:pt x="4563862" y="6632574"/>
                  <a:pt x="4556824" y="6639541"/>
                </a:cubicBezTo>
                <a:cubicBezTo>
                  <a:pt x="4556824" y="6639541"/>
                  <a:pt x="4556824" y="6639541"/>
                  <a:pt x="4556824" y="6622125"/>
                </a:cubicBezTo>
                <a:cubicBezTo>
                  <a:pt x="4556824" y="6622125"/>
                  <a:pt x="4556824" y="6622125"/>
                  <a:pt x="4546268" y="6622125"/>
                </a:cubicBezTo>
                <a:close/>
                <a:moveTo>
                  <a:pt x="4444159" y="6622125"/>
                </a:moveTo>
                <a:cubicBezTo>
                  <a:pt x="4444159" y="6622125"/>
                  <a:pt x="4444159" y="6622125"/>
                  <a:pt x="4444159" y="6685175"/>
                </a:cubicBezTo>
                <a:cubicBezTo>
                  <a:pt x="4444159" y="6706193"/>
                  <a:pt x="4451196" y="6720204"/>
                  <a:pt x="4475828" y="6720204"/>
                </a:cubicBezTo>
                <a:cubicBezTo>
                  <a:pt x="4493422" y="6720204"/>
                  <a:pt x="4500460" y="6709695"/>
                  <a:pt x="4507498" y="6702690"/>
                </a:cubicBezTo>
                <a:cubicBezTo>
                  <a:pt x="4507498" y="6702690"/>
                  <a:pt x="4507498" y="6702690"/>
                  <a:pt x="4507498" y="6716701"/>
                </a:cubicBezTo>
                <a:cubicBezTo>
                  <a:pt x="4507498" y="6716701"/>
                  <a:pt x="4507498" y="6716701"/>
                  <a:pt x="4518054" y="6716701"/>
                </a:cubicBezTo>
                <a:cubicBezTo>
                  <a:pt x="4518054" y="6709695"/>
                  <a:pt x="4518054" y="6702690"/>
                  <a:pt x="4518054" y="6695684"/>
                </a:cubicBezTo>
                <a:lnTo>
                  <a:pt x="4518054" y="6622125"/>
                </a:lnTo>
                <a:cubicBezTo>
                  <a:pt x="4518054" y="6622125"/>
                  <a:pt x="4518054" y="6622125"/>
                  <a:pt x="4503979" y="6622125"/>
                </a:cubicBezTo>
                <a:cubicBezTo>
                  <a:pt x="4503979" y="6622125"/>
                  <a:pt x="4503979" y="6622125"/>
                  <a:pt x="4503979" y="6674667"/>
                </a:cubicBezTo>
                <a:cubicBezTo>
                  <a:pt x="4503979" y="6692181"/>
                  <a:pt x="4496941" y="6709695"/>
                  <a:pt x="4475828" y="6709695"/>
                </a:cubicBezTo>
                <a:cubicBezTo>
                  <a:pt x="4461753" y="6709695"/>
                  <a:pt x="4454715" y="6699187"/>
                  <a:pt x="4454715" y="6681673"/>
                </a:cubicBezTo>
                <a:cubicBezTo>
                  <a:pt x="4454715" y="6681673"/>
                  <a:pt x="4454715" y="6681673"/>
                  <a:pt x="4454715" y="6622125"/>
                </a:cubicBezTo>
                <a:cubicBezTo>
                  <a:pt x="4454715" y="6622125"/>
                  <a:pt x="4454715" y="6622125"/>
                  <a:pt x="4444159" y="6622125"/>
                </a:cubicBezTo>
                <a:close/>
                <a:moveTo>
                  <a:pt x="4375637" y="6622125"/>
                </a:moveTo>
                <a:cubicBezTo>
                  <a:pt x="4351151" y="6622125"/>
                  <a:pt x="4331300" y="6644080"/>
                  <a:pt x="4331300" y="6671165"/>
                </a:cubicBezTo>
                <a:cubicBezTo>
                  <a:pt x="4331300" y="6698249"/>
                  <a:pt x="4351151" y="6720204"/>
                  <a:pt x="4375637" y="6720204"/>
                </a:cubicBezTo>
                <a:cubicBezTo>
                  <a:pt x="4400124" y="6720204"/>
                  <a:pt x="4419975" y="6698249"/>
                  <a:pt x="4419975" y="6671165"/>
                </a:cubicBezTo>
                <a:cubicBezTo>
                  <a:pt x="4419975" y="6644080"/>
                  <a:pt x="4400124" y="6622125"/>
                  <a:pt x="4375637" y="6622125"/>
                </a:cubicBezTo>
                <a:close/>
                <a:moveTo>
                  <a:pt x="5559303" y="6607346"/>
                </a:moveTo>
                <a:lnTo>
                  <a:pt x="5563333" y="6618095"/>
                </a:lnTo>
                <a:lnTo>
                  <a:pt x="5567364" y="6624813"/>
                </a:lnTo>
                <a:lnTo>
                  <a:pt x="5552585" y="6624813"/>
                </a:lnTo>
                <a:lnTo>
                  <a:pt x="5556616" y="6618095"/>
                </a:lnTo>
                <a:close/>
                <a:moveTo>
                  <a:pt x="5563446" y="6596598"/>
                </a:moveTo>
                <a:cubicBezTo>
                  <a:pt x="5563446" y="6596598"/>
                  <a:pt x="5563446" y="6596598"/>
                  <a:pt x="5553032" y="6600112"/>
                </a:cubicBezTo>
                <a:cubicBezTo>
                  <a:pt x="5553032" y="6600112"/>
                  <a:pt x="5553032" y="6600112"/>
                  <a:pt x="5549562" y="6617682"/>
                </a:cubicBezTo>
                <a:cubicBezTo>
                  <a:pt x="5549562" y="6617682"/>
                  <a:pt x="5549562" y="6617682"/>
                  <a:pt x="5539149" y="6638764"/>
                </a:cubicBezTo>
                <a:cubicBezTo>
                  <a:pt x="5542620" y="6638764"/>
                  <a:pt x="5546091" y="6638764"/>
                  <a:pt x="5549562" y="6642278"/>
                </a:cubicBezTo>
                <a:cubicBezTo>
                  <a:pt x="5549562" y="6642278"/>
                  <a:pt x="5549562" y="6642278"/>
                  <a:pt x="5549562" y="6631737"/>
                </a:cubicBezTo>
                <a:cubicBezTo>
                  <a:pt x="5549562" y="6631737"/>
                  <a:pt x="5549562" y="6631737"/>
                  <a:pt x="5570387" y="6631737"/>
                </a:cubicBezTo>
                <a:cubicBezTo>
                  <a:pt x="5570387" y="6631737"/>
                  <a:pt x="5570387" y="6631737"/>
                  <a:pt x="5570387" y="6638764"/>
                </a:cubicBezTo>
                <a:cubicBezTo>
                  <a:pt x="5573858" y="6638764"/>
                  <a:pt x="5577329" y="6638764"/>
                  <a:pt x="5580800" y="6638764"/>
                </a:cubicBezTo>
                <a:cubicBezTo>
                  <a:pt x="5580800" y="6638764"/>
                  <a:pt x="5580800" y="6638764"/>
                  <a:pt x="5570387" y="6617682"/>
                </a:cubicBezTo>
                <a:lnTo>
                  <a:pt x="5563446" y="6600112"/>
                </a:lnTo>
                <a:cubicBezTo>
                  <a:pt x="5563446" y="6600112"/>
                  <a:pt x="5563446" y="6600112"/>
                  <a:pt x="5563446" y="6596598"/>
                </a:cubicBezTo>
                <a:close/>
                <a:moveTo>
                  <a:pt x="4868451" y="6596597"/>
                </a:moveTo>
                <a:cubicBezTo>
                  <a:pt x="4868451" y="6596597"/>
                  <a:pt x="4868451" y="6596597"/>
                  <a:pt x="4857971" y="6600129"/>
                </a:cubicBezTo>
                <a:cubicBezTo>
                  <a:pt x="4857971" y="6600129"/>
                  <a:pt x="4857971" y="6600129"/>
                  <a:pt x="4857971" y="6621318"/>
                </a:cubicBezTo>
                <a:cubicBezTo>
                  <a:pt x="4857971" y="6621318"/>
                  <a:pt x="4857971" y="6621318"/>
                  <a:pt x="4840505" y="6621318"/>
                </a:cubicBezTo>
                <a:cubicBezTo>
                  <a:pt x="4840505" y="6621318"/>
                  <a:pt x="4840505" y="6621318"/>
                  <a:pt x="4840505" y="6631913"/>
                </a:cubicBezTo>
                <a:cubicBezTo>
                  <a:pt x="4840505" y="6631913"/>
                  <a:pt x="4840505" y="6631913"/>
                  <a:pt x="4857971" y="6631913"/>
                </a:cubicBezTo>
                <a:cubicBezTo>
                  <a:pt x="4857971" y="6631913"/>
                  <a:pt x="4857971" y="6631913"/>
                  <a:pt x="4857971" y="6688419"/>
                </a:cubicBezTo>
                <a:cubicBezTo>
                  <a:pt x="4857971" y="6706077"/>
                  <a:pt x="4857971" y="6720203"/>
                  <a:pt x="4878931" y="6720203"/>
                </a:cubicBezTo>
                <a:cubicBezTo>
                  <a:pt x="4885917" y="6720203"/>
                  <a:pt x="4889410" y="6720203"/>
                  <a:pt x="4892904" y="6716672"/>
                </a:cubicBezTo>
                <a:cubicBezTo>
                  <a:pt x="4892904" y="6716672"/>
                  <a:pt x="4892904" y="6716672"/>
                  <a:pt x="4892904" y="6706077"/>
                </a:cubicBezTo>
                <a:cubicBezTo>
                  <a:pt x="4889410" y="6709608"/>
                  <a:pt x="4885917" y="6709608"/>
                  <a:pt x="4882424" y="6709608"/>
                </a:cubicBezTo>
                <a:cubicBezTo>
                  <a:pt x="4871944" y="6709608"/>
                  <a:pt x="4868451" y="6702546"/>
                  <a:pt x="4868451" y="6695482"/>
                </a:cubicBezTo>
                <a:cubicBezTo>
                  <a:pt x="4868451" y="6695482"/>
                  <a:pt x="4868451" y="6695482"/>
                  <a:pt x="4868451" y="6631913"/>
                </a:cubicBezTo>
                <a:cubicBezTo>
                  <a:pt x="4868451" y="6631913"/>
                  <a:pt x="4868451" y="6631913"/>
                  <a:pt x="4889410" y="6631913"/>
                </a:cubicBezTo>
                <a:lnTo>
                  <a:pt x="4889410" y="6621318"/>
                </a:lnTo>
                <a:cubicBezTo>
                  <a:pt x="4889410" y="6621318"/>
                  <a:pt x="4889410" y="6621318"/>
                  <a:pt x="4868451" y="6621318"/>
                </a:cubicBezTo>
                <a:cubicBezTo>
                  <a:pt x="4868451" y="6621318"/>
                  <a:pt x="4868451" y="6621318"/>
                  <a:pt x="4868451" y="6596597"/>
                </a:cubicBezTo>
                <a:close/>
                <a:moveTo>
                  <a:pt x="5503881" y="6593911"/>
                </a:moveTo>
                <a:cubicBezTo>
                  <a:pt x="5493469" y="6636077"/>
                  <a:pt x="5493469" y="6636077"/>
                  <a:pt x="5493469" y="6636077"/>
                </a:cubicBezTo>
                <a:cubicBezTo>
                  <a:pt x="5496940" y="6636077"/>
                  <a:pt x="5500410" y="6636077"/>
                  <a:pt x="5503881" y="6636077"/>
                </a:cubicBezTo>
                <a:cubicBezTo>
                  <a:pt x="5507352" y="6611481"/>
                  <a:pt x="5507352" y="6611481"/>
                  <a:pt x="5507352" y="6611481"/>
                </a:cubicBezTo>
                <a:cubicBezTo>
                  <a:pt x="5521236" y="6639591"/>
                  <a:pt x="5521236" y="6639591"/>
                  <a:pt x="5521236" y="6639591"/>
                </a:cubicBezTo>
                <a:cubicBezTo>
                  <a:pt x="5524707" y="6639591"/>
                  <a:pt x="5528178" y="6639591"/>
                  <a:pt x="5528178" y="6639591"/>
                </a:cubicBezTo>
                <a:cubicBezTo>
                  <a:pt x="5535119" y="6597425"/>
                  <a:pt x="5535119" y="6597425"/>
                  <a:pt x="5535119" y="6597425"/>
                </a:cubicBezTo>
                <a:cubicBezTo>
                  <a:pt x="5531648" y="6597425"/>
                  <a:pt x="5528178" y="6597425"/>
                  <a:pt x="5528178" y="6597425"/>
                </a:cubicBezTo>
                <a:cubicBezTo>
                  <a:pt x="5524707" y="6625536"/>
                  <a:pt x="5524707" y="6625536"/>
                  <a:pt x="5524707" y="6625536"/>
                </a:cubicBezTo>
                <a:cubicBezTo>
                  <a:pt x="5510824" y="6593911"/>
                  <a:pt x="5510824" y="6593911"/>
                  <a:pt x="5510824" y="6593911"/>
                </a:cubicBezTo>
                <a:cubicBezTo>
                  <a:pt x="5507352" y="6593911"/>
                  <a:pt x="5507352" y="6593911"/>
                  <a:pt x="5503881" y="6593911"/>
                </a:cubicBezTo>
                <a:close/>
                <a:moveTo>
                  <a:pt x="5613044" y="6589881"/>
                </a:moveTo>
                <a:cubicBezTo>
                  <a:pt x="5599071" y="6593432"/>
                  <a:pt x="5588592" y="6596982"/>
                  <a:pt x="5578112" y="6596982"/>
                </a:cubicBezTo>
                <a:cubicBezTo>
                  <a:pt x="5578112" y="6604084"/>
                  <a:pt x="5578112" y="6604084"/>
                  <a:pt x="5578112" y="6604084"/>
                </a:cubicBezTo>
                <a:cubicBezTo>
                  <a:pt x="5585098" y="6604084"/>
                  <a:pt x="5588592" y="6604084"/>
                  <a:pt x="5592084" y="6604084"/>
                </a:cubicBezTo>
                <a:cubicBezTo>
                  <a:pt x="5599071" y="6639592"/>
                  <a:pt x="5599071" y="6639592"/>
                  <a:pt x="5599071" y="6639592"/>
                </a:cubicBezTo>
                <a:cubicBezTo>
                  <a:pt x="5606057" y="6636041"/>
                  <a:pt x="5606057" y="6636041"/>
                  <a:pt x="5606057" y="6636041"/>
                </a:cubicBezTo>
                <a:cubicBezTo>
                  <a:pt x="5599071" y="6600533"/>
                  <a:pt x="5599071" y="6600533"/>
                  <a:pt x="5599071" y="6600533"/>
                </a:cubicBezTo>
                <a:cubicBezTo>
                  <a:pt x="5606057" y="6600533"/>
                  <a:pt x="5609551" y="6600533"/>
                  <a:pt x="5613044" y="6596982"/>
                </a:cubicBezTo>
                <a:close/>
                <a:moveTo>
                  <a:pt x="5468748" y="6589881"/>
                </a:moveTo>
                <a:cubicBezTo>
                  <a:pt x="5468748" y="6589881"/>
                  <a:pt x="5468748" y="6589881"/>
                  <a:pt x="5479228" y="6593240"/>
                </a:cubicBezTo>
                <a:cubicBezTo>
                  <a:pt x="5482720" y="6593240"/>
                  <a:pt x="5482720" y="6596599"/>
                  <a:pt x="5482720" y="6596599"/>
                </a:cubicBezTo>
                <a:cubicBezTo>
                  <a:pt x="5482720" y="6596599"/>
                  <a:pt x="5482720" y="6599957"/>
                  <a:pt x="5482720" y="6599957"/>
                </a:cubicBezTo>
                <a:cubicBezTo>
                  <a:pt x="5482720" y="6599957"/>
                  <a:pt x="5479228" y="6603316"/>
                  <a:pt x="5475734" y="6603316"/>
                </a:cubicBezTo>
                <a:cubicBezTo>
                  <a:pt x="5475734" y="6603316"/>
                  <a:pt x="5475734" y="6603316"/>
                  <a:pt x="5465254" y="6599957"/>
                </a:cubicBezTo>
                <a:cubicBezTo>
                  <a:pt x="5465254" y="6599957"/>
                  <a:pt x="5465254" y="6599957"/>
                  <a:pt x="5468748" y="6596599"/>
                </a:cubicBezTo>
                <a:cubicBezTo>
                  <a:pt x="5468748" y="6596599"/>
                  <a:pt x="5468748" y="6596599"/>
                  <a:pt x="5468748" y="6589881"/>
                </a:cubicBezTo>
                <a:close/>
                <a:moveTo>
                  <a:pt x="4918562" y="6587995"/>
                </a:moveTo>
                <a:lnTo>
                  <a:pt x="4918562" y="6601689"/>
                </a:lnTo>
                <a:lnTo>
                  <a:pt x="4930851" y="6601689"/>
                </a:lnTo>
                <a:lnTo>
                  <a:pt x="4930851" y="6587995"/>
                </a:lnTo>
                <a:close/>
                <a:moveTo>
                  <a:pt x="5619762" y="6585849"/>
                </a:moveTo>
                <a:cubicBezTo>
                  <a:pt x="5633582" y="6628843"/>
                  <a:pt x="5633582" y="6628843"/>
                  <a:pt x="5633582" y="6628843"/>
                </a:cubicBezTo>
                <a:cubicBezTo>
                  <a:pt x="5637036" y="6625260"/>
                  <a:pt x="5640491" y="6625260"/>
                  <a:pt x="5643946" y="6625260"/>
                </a:cubicBezTo>
                <a:cubicBezTo>
                  <a:pt x="5630127" y="6585849"/>
                  <a:pt x="5630127" y="6585849"/>
                  <a:pt x="5630127" y="6585849"/>
                </a:cubicBezTo>
                <a:cubicBezTo>
                  <a:pt x="5626671" y="6585849"/>
                  <a:pt x="5623217" y="6585849"/>
                  <a:pt x="5619762" y="6585849"/>
                </a:cubicBezTo>
                <a:close/>
                <a:moveTo>
                  <a:pt x="4250688" y="6585849"/>
                </a:moveTo>
                <a:lnTo>
                  <a:pt x="4250688" y="6716173"/>
                </a:lnTo>
                <a:lnTo>
                  <a:pt x="4265467" y="6716173"/>
                </a:lnTo>
                <a:lnTo>
                  <a:pt x="4265467" y="6657057"/>
                </a:lnTo>
                <a:lnTo>
                  <a:pt x="4311148" y="6657057"/>
                </a:lnTo>
                <a:lnTo>
                  <a:pt x="4311148" y="6646309"/>
                </a:lnTo>
                <a:lnTo>
                  <a:pt x="4265467" y="6646309"/>
                </a:lnTo>
                <a:lnTo>
                  <a:pt x="4265467" y="6596597"/>
                </a:lnTo>
                <a:lnTo>
                  <a:pt x="4313835" y="6596597"/>
                </a:lnTo>
                <a:lnTo>
                  <a:pt x="4313835" y="6585849"/>
                </a:lnTo>
                <a:close/>
                <a:moveTo>
                  <a:pt x="5465143" y="6579132"/>
                </a:moveTo>
                <a:cubicBezTo>
                  <a:pt x="5465143" y="6579132"/>
                  <a:pt x="5465143" y="6579132"/>
                  <a:pt x="5458200" y="6596599"/>
                </a:cubicBezTo>
                <a:cubicBezTo>
                  <a:pt x="5458200" y="6596599"/>
                  <a:pt x="5458200" y="6596599"/>
                  <a:pt x="5458200" y="6600091"/>
                </a:cubicBezTo>
                <a:cubicBezTo>
                  <a:pt x="5458200" y="6600091"/>
                  <a:pt x="5458200" y="6600091"/>
                  <a:pt x="5447788" y="6617558"/>
                </a:cubicBezTo>
                <a:cubicBezTo>
                  <a:pt x="5451259" y="6621051"/>
                  <a:pt x="5454730" y="6621051"/>
                  <a:pt x="5458200" y="6621051"/>
                </a:cubicBezTo>
                <a:cubicBezTo>
                  <a:pt x="5458200" y="6621051"/>
                  <a:pt x="5458200" y="6621051"/>
                  <a:pt x="5461671" y="6607078"/>
                </a:cubicBezTo>
                <a:cubicBezTo>
                  <a:pt x="5461671" y="6607078"/>
                  <a:pt x="5461671" y="6607078"/>
                  <a:pt x="5472084" y="6610572"/>
                </a:cubicBezTo>
                <a:cubicBezTo>
                  <a:pt x="5472084" y="6610572"/>
                  <a:pt x="5472084" y="6610572"/>
                  <a:pt x="5472084" y="6628037"/>
                </a:cubicBezTo>
                <a:cubicBezTo>
                  <a:pt x="5475555" y="6628037"/>
                  <a:pt x="5479026" y="6631531"/>
                  <a:pt x="5482497" y="6631531"/>
                </a:cubicBezTo>
                <a:cubicBezTo>
                  <a:pt x="5482497" y="6631531"/>
                  <a:pt x="5482497" y="6631531"/>
                  <a:pt x="5479026" y="6610572"/>
                </a:cubicBezTo>
                <a:cubicBezTo>
                  <a:pt x="5485968" y="6610572"/>
                  <a:pt x="5489438" y="6603585"/>
                  <a:pt x="5489438" y="6600091"/>
                </a:cubicBezTo>
                <a:cubicBezTo>
                  <a:pt x="5489438" y="6600091"/>
                  <a:pt x="5489438" y="6596599"/>
                  <a:pt x="5489438" y="6596599"/>
                </a:cubicBezTo>
                <a:cubicBezTo>
                  <a:pt x="5489438" y="6593105"/>
                  <a:pt x="5489438" y="6589612"/>
                  <a:pt x="5482497" y="6586119"/>
                </a:cubicBezTo>
                <a:cubicBezTo>
                  <a:pt x="5482497" y="6586119"/>
                  <a:pt x="5482497" y="6586119"/>
                  <a:pt x="5465143" y="6579132"/>
                </a:cubicBezTo>
                <a:close/>
                <a:moveTo>
                  <a:pt x="5670241" y="6576425"/>
                </a:moveTo>
                <a:cubicBezTo>
                  <a:pt x="5673696" y="6576866"/>
                  <a:pt x="5677151" y="6578629"/>
                  <a:pt x="5678878" y="6582156"/>
                </a:cubicBezTo>
                <a:cubicBezTo>
                  <a:pt x="5678878" y="6585683"/>
                  <a:pt x="5678878" y="6589209"/>
                  <a:pt x="5678878" y="6589209"/>
                </a:cubicBezTo>
                <a:cubicBezTo>
                  <a:pt x="5678878" y="6592736"/>
                  <a:pt x="5678878" y="6596264"/>
                  <a:pt x="5675423" y="6599790"/>
                </a:cubicBezTo>
                <a:cubicBezTo>
                  <a:pt x="5675423" y="6599790"/>
                  <a:pt x="5675423" y="6599790"/>
                  <a:pt x="5671968" y="6603317"/>
                </a:cubicBezTo>
                <a:cubicBezTo>
                  <a:pt x="5668514" y="6603317"/>
                  <a:pt x="5661604" y="6603317"/>
                  <a:pt x="5658149" y="6599790"/>
                </a:cubicBezTo>
                <a:cubicBezTo>
                  <a:pt x="5654694" y="6599790"/>
                  <a:pt x="5654694" y="6596264"/>
                  <a:pt x="5654694" y="6596264"/>
                </a:cubicBezTo>
                <a:cubicBezTo>
                  <a:pt x="5654694" y="6596264"/>
                  <a:pt x="5654694" y="6592736"/>
                  <a:pt x="5654694" y="6589209"/>
                </a:cubicBezTo>
                <a:cubicBezTo>
                  <a:pt x="5654694" y="6585683"/>
                  <a:pt x="5654694" y="6582156"/>
                  <a:pt x="5661604" y="6578629"/>
                </a:cubicBezTo>
                <a:cubicBezTo>
                  <a:pt x="5663332" y="6576866"/>
                  <a:pt x="5666786" y="6575984"/>
                  <a:pt x="5670241" y="6576425"/>
                </a:cubicBezTo>
                <a:close/>
                <a:moveTo>
                  <a:pt x="4714738" y="6575100"/>
                </a:moveTo>
                <a:cubicBezTo>
                  <a:pt x="4714738" y="6575100"/>
                  <a:pt x="4714738" y="6575100"/>
                  <a:pt x="4714738" y="6638804"/>
                </a:cubicBezTo>
                <a:cubicBezTo>
                  <a:pt x="4714738" y="6631726"/>
                  <a:pt x="4704048" y="6621108"/>
                  <a:pt x="4686231" y="6621108"/>
                </a:cubicBezTo>
                <a:cubicBezTo>
                  <a:pt x="4657724" y="6621108"/>
                  <a:pt x="4647034" y="6642343"/>
                  <a:pt x="4647034" y="6670656"/>
                </a:cubicBezTo>
                <a:cubicBezTo>
                  <a:pt x="4647034" y="6698969"/>
                  <a:pt x="4657724" y="6720203"/>
                  <a:pt x="4686231" y="6720203"/>
                </a:cubicBezTo>
                <a:cubicBezTo>
                  <a:pt x="4700484" y="6720203"/>
                  <a:pt x="4707611" y="6716664"/>
                  <a:pt x="4714738" y="6702507"/>
                </a:cubicBezTo>
                <a:cubicBezTo>
                  <a:pt x="4714738" y="6702507"/>
                  <a:pt x="4714738" y="6702507"/>
                  <a:pt x="4714738" y="6716664"/>
                </a:cubicBezTo>
                <a:cubicBezTo>
                  <a:pt x="4714738" y="6716664"/>
                  <a:pt x="4714738" y="6716664"/>
                  <a:pt x="4728991" y="6716664"/>
                </a:cubicBezTo>
                <a:lnTo>
                  <a:pt x="4728991" y="6575100"/>
                </a:lnTo>
                <a:cubicBezTo>
                  <a:pt x="4728991" y="6575100"/>
                  <a:pt x="4728991" y="6575100"/>
                  <a:pt x="4714738" y="6575100"/>
                </a:cubicBezTo>
                <a:close/>
                <a:moveTo>
                  <a:pt x="5672161" y="6569584"/>
                </a:moveTo>
                <a:cubicBezTo>
                  <a:pt x="5666338" y="6568289"/>
                  <a:pt x="5660068" y="6569152"/>
                  <a:pt x="5654694" y="6572607"/>
                </a:cubicBezTo>
                <a:cubicBezTo>
                  <a:pt x="5647528" y="6576062"/>
                  <a:pt x="5643946" y="6582972"/>
                  <a:pt x="5643946" y="6589881"/>
                </a:cubicBezTo>
                <a:cubicBezTo>
                  <a:pt x="5643946" y="6593336"/>
                  <a:pt x="5647528" y="6596791"/>
                  <a:pt x="5647528" y="6600246"/>
                </a:cubicBezTo>
                <a:cubicBezTo>
                  <a:pt x="5654694" y="6610611"/>
                  <a:pt x="5669025" y="6614065"/>
                  <a:pt x="5676191" y="6607156"/>
                </a:cubicBezTo>
                <a:cubicBezTo>
                  <a:pt x="5683357" y="6607156"/>
                  <a:pt x="5683357" y="6603701"/>
                  <a:pt x="5686939" y="6600246"/>
                </a:cubicBezTo>
                <a:cubicBezTo>
                  <a:pt x="5686939" y="6596791"/>
                  <a:pt x="5686939" y="6593336"/>
                  <a:pt x="5686939" y="6589881"/>
                </a:cubicBezTo>
                <a:cubicBezTo>
                  <a:pt x="5686939" y="6586427"/>
                  <a:pt x="5686939" y="6582972"/>
                  <a:pt x="5686939" y="6579517"/>
                </a:cubicBezTo>
                <a:cubicBezTo>
                  <a:pt x="5683357" y="6574334"/>
                  <a:pt x="5677982" y="6570880"/>
                  <a:pt x="5672161" y="6569584"/>
                </a:cubicBezTo>
                <a:close/>
                <a:moveTo>
                  <a:pt x="5429909" y="6561666"/>
                </a:moveTo>
                <a:cubicBezTo>
                  <a:pt x="5408825" y="6596598"/>
                  <a:pt x="5408825" y="6596598"/>
                  <a:pt x="5408825" y="6596598"/>
                </a:cubicBezTo>
                <a:cubicBezTo>
                  <a:pt x="5415853" y="6603584"/>
                  <a:pt x="5422881" y="6607078"/>
                  <a:pt x="5433423" y="6614064"/>
                </a:cubicBezTo>
                <a:cubicBezTo>
                  <a:pt x="5436937" y="6607078"/>
                  <a:pt x="5436937" y="6607078"/>
                  <a:pt x="5436937" y="6607078"/>
                </a:cubicBezTo>
                <a:cubicBezTo>
                  <a:pt x="5419367" y="6596598"/>
                  <a:pt x="5419367" y="6596598"/>
                  <a:pt x="5419367" y="6596598"/>
                </a:cubicBezTo>
                <a:cubicBezTo>
                  <a:pt x="5426395" y="6586119"/>
                  <a:pt x="5426395" y="6586119"/>
                  <a:pt x="5426395" y="6586119"/>
                </a:cubicBezTo>
                <a:cubicBezTo>
                  <a:pt x="5436937" y="6593105"/>
                  <a:pt x="5436937" y="6593105"/>
                  <a:pt x="5436937" y="6593105"/>
                </a:cubicBezTo>
                <a:cubicBezTo>
                  <a:pt x="5440450" y="6586119"/>
                  <a:pt x="5440450" y="6586119"/>
                  <a:pt x="5440450" y="6586119"/>
                </a:cubicBezTo>
                <a:cubicBezTo>
                  <a:pt x="5436937" y="6586119"/>
                  <a:pt x="5433423" y="6582625"/>
                  <a:pt x="5429909" y="6579132"/>
                </a:cubicBezTo>
                <a:lnTo>
                  <a:pt x="5433423" y="6572146"/>
                </a:lnTo>
                <a:cubicBezTo>
                  <a:pt x="5440450" y="6575638"/>
                  <a:pt x="5443964" y="6579132"/>
                  <a:pt x="5450992" y="6582625"/>
                </a:cubicBezTo>
                <a:cubicBezTo>
                  <a:pt x="5454506" y="6575638"/>
                  <a:pt x="5454506" y="6575638"/>
                  <a:pt x="5454506" y="6575638"/>
                </a:cubicBezTo>
                <a:cubicBezTo>
                  <a:pt x="5447478" y="6572146"/>
                  <a:pt x="5436937" y="6565159"/>
                  <a:pt x="5429909" y="6561666"/>
                </a:cubicBezTo>
                <a:close/>
                <a:moveTo>
                  <a:pt x="5707361" y="6533452"/>
                </a:moveTo>
                <a:cubicBezTo>
                  <a:pt x="5703868" y="6536978"/>
                  <a:pt x="5703868" y="6536978"/>
                  <a:pt x="5700375" y="6540505"/>
                </a:cubicBezTo>
                <a:cubicBezTo>
                  <a:pt x="5717840" y="6558139"/>
                  <a:pt x="5717840" y="6558139"/>
                  <a:pt x="5717840" y="6558139"/>
                </a:cubicBezTo>
                <a:cubicBezTo>
                  <a:pt x="5689895" y="6551086"/>
                  <a:pt x="5689895" y="6551086"/>
                  <a:pt x="5689895" y="6551086"/>
                </a:cubicBezTo>
                <a:cubicBezTo>
                  <a:pt x="5686402" y="6551086"/>
                  <a:pt x="5686402" y="6554612"/>
                  <a:pt x="5682908" y="6554612"/>
                </a:cubicBezTo>
                <a:cubicBezTo>
                  <a:pt x="5707361" y="6589881"/>
                  <a:pt x="5707361" y="6589881"/>
                  <a:pt x="5707361" y="6589881"/>
                </a:cubicBezTo>
                <a:cubicBezTo>
                  <a:pt x="5710854" y="6586354"/>
                  <a:pt x="5710854" y="6586354"/>
                  <a:pt x="5714348" y="6582827"/>
                </a:cubicBezTo>
                <a:cubicBezTo>
                  <a:pt x="5700375" y="6561666"/>
                  <a:pt x="5700375" y="6561666"/>
                  <a:pt x="5700375" y="6561666"/>
                </a:cubicBezTo>
                <a:cubicBezTo>
                  <a:pt x="5728320" y="6572246"/>
                  <a:pt x="5728320" y="6572246"/>
                  <a:pt x="5728320" y="6572246"/>
                </a:cubicBezTo>
                <a:cubicBezTo>
                  <a:pt x="5731814" y="6568720"/>
                  <a:pt x="5731814" y="6568720"/>
                  <a:pt x="5735307" y="6565193"/>
                </a:cubicBezTo>
                <a:cubicBezTo>
                  <a:pt x="5707361" y="6533452"/>
                  <a:pt x="5707361" y="6533452"/>
                  <a:pt x="5707361" y="6533452"/>
                </a:cubicBezTo>
                <a:close/>
                <a:moveTo>
                  <a:pt x="5399008" y="6533452"/>
                </a:moveTo>
                <a:cubicBezTo>
                  <a:pt x="5399008" y="6533452"/>
                  <a:pt x="5399008" y="6533452"/>
                  <a:pt x="5391980" y="6536965"/>
                </a:cubicBezTo>
                <a:cubicBezTo>
                  <a:pt x="5395494" y="6540479"/>
                  <a:pt x="5399008" y="6543993"/>
                  <a:pt x="5402522" y="6547507"/>
                </a:cubicBezTo>
                <a:cubicBezTo>
                  <a:pt x="5402522" y="6547507"/>
                  <a:pt x="5402522" y="6547507"/>
                  <a:pt x="5377924" y="6572104"/>
                </a:cubicBezTo>
                <a:cubicBezTo>
                  <a:pt x="5377924" y="6572104"/>
                  <a:pt x="5377924" y="6572104"/>
                  <a:pt x="5384952" y="6579132"/>
                </a:cubicBezTo>
                <a:cubicBezTo>
                  <a:pt x="5384952" y="6579132"/>
                  <a:pt x="5384952" y="6579132"/>
                  <a:pt x="5409548" y="6554535"/>
                </a:cubicBezTo>
                <a:cubicBezTo>
                  <a:pt x="5413062" y="6554535"/>
                  <a:pt x="5416576" y="6558048"/>
                  <a:pt x="5420090" y="6561562"/>
                </a:cubicBezTo>
                <a:cubicBezTo>
                  <a:pt x="5420090" y="6561562"/>
                  <a:pt x="5420090" y="6561562"/>
                  <a:pt x="5423604" y="6554535"/>
                </a:cubicBezTo>
                <a:cubicBezTo>
                  <a:pt x="5413062" y="6547507"/>
                  <a:pt x="5406036" y="6540479"/>
                  <a:pt x="5399008" y="6533452"/>
                </a:cubicBezTo>
                <a:close/>
                <a:moveTo>
                  <a:pt x="5728589" y="6522703"/>
                </a:moveTo>
                <a:lnTo>
                  <a:pt x="5746055" y="6529421"/>
                </a:lnTo>
                <a:lnTo>
                  <a:pt x="5746055" y="6533452"/>
                </a:lnTo>
                <a:lnTo>
                  <a:pt x="5739337" y="6540170"/>
                </a:lnTo>
                <a:lnTo>
                  <a:pt x="5735307" y="6533452"/>
                </a:lnTo>
                <a:close/>
                <a:moveTo>
                  <a:pt x="5724942" y="6515985"/>
                </a:moveTo>
                <a:lnTo>
                  <a:pt x="5717840" y="6522927"/>
                </a:lnTo>
                <a:cubicBezTo>
                  <a:pt x="5717840" y="6522927"/>
                  <a:pt x="5717840" y="6522927"/>
                  <a:pt x="5724942" y="6533339"/>
                </a:cubicBezTo>
                <a:cubicBezTo>
                  <a:pt x="5724942" y="6533339"/>
                  <a:pt x="5724942" y="6533339"/>
                  <a:pt x="5742696" y="6557635"/>
                </a:cubicBezTo>
                <a:cubicBezTo>
                  <a:pt x="5742696" y="6557635"/>
                  <a:pt x="5746247" y="6554165"/>
                  <a:pt x="5746247" y="6554165"/>
                </a:cubicBezTo>
                <a:cubicBezTo>
                  <a:pt x="5746247" y="6554165"/>
                  <a:pt x="5746247" y="6554165"/>
                  <a:pt x="5742696" y="6547223"/>
                </a:cubicBezTo>
                <a:cubicBezTo>
                  <a:pt x="5742696" y="6547223"/>
                  <a:pt x="5742696" y="6547223"/>
                  <a:pt x="5753349" y="6533339"/>
                </a:cubicBezTo>
                <a:cubicBezTo>
                  <a:pt x="5753349" y="6533339"/>
                  <a:pt x="5753349" y="6533339"/>
                  <a:pt x="5760450" y="6533339"/>
                </a:cubicBezTo>
                <a:cubicBezTo>
                  <a:pt x="5764002" y="6533339"/>
                  <a:pt x="5764002" y="6533339"/>
                  <a:pt x="5764002" y="6533339"/>
                </a:cubicBezTo>
                <a:cubicBezTo>
                  <a:pt x="5764002" y="6529868"/>
                  <a:pt x="5767552" y="6529868"/>
                  <a:pt x="5767552" y="6526397"/>
                </a:cubicBezTo>
                <a:cubicBezTo>
                  <a:pt x="5767552" y="6526397"/>
                  <a:pt x="5767552" y="6526397"/>
                  <a:pt x="5724942" y="6515985"/>
                </a:cubicBezTo>
                <a:close/>
                <a:moveTo>
                  <a:pt x="5370198" y="6501206"/>
                </a:moveTo>
                <a:cubicBezTo>
                  <a:pt x="5334930" y="6526286"/>
                  <a:pt x="5334930" y="6526286"/>
                  <a:pt x="5334930" y="6526286"/>
                </a:cubicBezTo>
                <a:cubicBezTo>
                  <a:pt x="5338457" y="6529869"/>
                  <a:pt x="5338457" y="6529869"/>
                  <a:pt x="5341984" y="6533452"/>
                </a:cubicBezTo>
                <a:cubicBezTo>
                  <a:pt x="5363145" y="6519121"/>
                  <a:pt x="5363145" y="6519121"/>
                  <a:pt x="5363145" y="6519121"/>
                </a:cubicBezTo>
                <a:cubicBezTo>
                  <a:pt x="5352564" y="6547782"/>
                  <a:pt x="5352564" y="6547782"/>
                  <a:pt x="5352564" y="6547782"/>
                </a:cubicBezTo>
                <a:cubicBezTo>
                  <a:pt x="5356091" y="6551366"/>
                  <a:pt x="5356091" y="6551366"/>
                  <a:pt x="5359618" y="6554948"/>
                </a:cubicBezTo>
                <a:cubicBezTo>
                  <a:pt x="5391359" y="6526286"/>
                  <a:pt x="5391359" y="6526286"/>
                  <a:pt x="5391359" y="6526286"/>
                </a:cubicBezTo>
                <a:cubicBezTo>
                  <a:pt x="5391359" y="6522703"/>
                  <a:pt x="5387833" y="6522703"/>
                  <a:pt x="5387833" y="6519121"/>
                </a:cubicBezTo>
                <a:cubicBezTo>
                  <a:pt x="5366672" y="6537034"/>
                  <a:pt x="5366672" y="6537034"/>
                  <a:pt x="5366672" y="6537034"/>
                </a:cubicBezTo>
                <a:cubicBezTo>
                  <a:pt x="5377252" y="6508372"/>
                  <a:pt x="5377252" y="6508372"/>
                  <a:pt x="5377252" y="6508372"/>
                </a:cubicBezTo>
                <a:cubicBezTo>
                  <a:pt x="5373725" y="6504789"/>
                  <a:pt x="5373725" y="6504789"/>
                  <a:pt x="5370198" y="6501206"/>
                </a:cubicBezTo>
                <a:close/>
                <a:moveTo>
                  <a:pt x="5739338" y="6490458"/>
                </a:moveTo>
                <a:lnTo>
                  <a:pt x="5735307" y="6498519"/>
                </a:lnTo>
                <a:lnTo>
                  <a:pt x="5774270" y="6518673"/>
                </a:lnTo>
                <a:lnTo>
                  <a:pt x="5787706" y="6494489"/>
                </a:lnTo>
                <a:lnTo>
                  <a:pt x="5780988" y="6490458"/>
                </a:lnTo>
                <a:lnTo>
                  <a:pt x="5770239" y="6509268"/>
                </a:lnTo>
                <a:close/>
                <a:moveTo>
                  <a:pt x="5363634" y="6487771"/>
                </a:moveTo>
                <a:cubicBezTo>
                  <a:pt x="5328212" y="6508933"/>
                  <a:pt x="5328212" y="6508933"/>
                  <a:pt x="5328212" y="6508933"/>
                </a:cubicBezTo>
                <a:cubicBezTo>
                  <a:pt x="5328212" y="6508933"/>
                  <a:pt x="5328212" y="6512459"/>
                  <a:pt x="5331754" y="6515986"/>
                </a:cubicBezTo>
                <a:cubicBezTo>
                  <a:pt x="5367176" y="6494825"/>
                  <a:pt x="5367176" y="6494825"/>
                  <a:pt x="5367176" y="6494825"/>
                </a:cubicBezTo>
                <a:cubicBezTo>
                  <a:pt x="5367176" y="6491298"/>
                  <a:pt x="5363634" y="6491298"/>
                  <a:pt x="5363634" y="6487771"/>
                </a:cubicBezTo>
                <a:close/>
                <a:moveTo>
                  <a:pt x="5354927" y="6454161"/>
                </a:moveTo>
                <a:cubicBezTo>
                  <a:pt x="5356683" y="6454602"/>
                  <a:pt x="5358437" y="6456365"/>
                  <a:pt x="5360192" y="6459892"/>
                </a:cubicBezTo>
                <a:cubicBezTo>
                  <a:pt x="5391785" y="6537483"/>
                  <a:pt x="5465500" y="6590385"/>
                  <a:pt x="5553257" y="6590385"/>
                </a:cubicBezTo>
                <a:cubicBezTo>
                  <a:pt x="5641012" y="6590385"/>
                  <a:pt x="5714728" y="6537483"/>
                  <a:pt x="5746320" y="6459892"/>
                </a:cubicBezTo>
                <a:cubicBezTo>
                  <a:pt x="5748075" y="6456365"/>
                  <a:pt x="5749831" y="6454602"/>
                  <a:pt x="5751586" y="6454161"/>
                </a:cubicBezTo>
                <a:cubicBezTo>
                  <a:pt x="5753340" y="6453721"/>
                  <a:pt x="5755096" y="6454602"/>
                  <a:pt x="5756851" y="6456365"/>
                </a:cubicBezTo>
                <a:cubicBezTo>
                  <a:pt x="5756851" y="6456365"/>
                  <a:pt x="5756851" y="6456365"/>
                  <a:pt x="5795464" y="6466946"/>
                </a:cubicBezTo>
                <a:cubicBezTo>
                  <a:pt x="5798974" y="6470473"/>
                  <a:pt x="5802484" y="6473999"/>
                  <a:pt x="5802484" y="6477526"/>
                </a:cubicBezTo>
                <a:cubicBezTo>
                  <a:pt x="5763871" y="6579804"/>
                  <a:pt x="5665585" y="6650341"/>
                  <a:pt x="5553257" y="6650341"/>
                </a:cubicBezTo>
                <a:cubicBezTo>
                  <a:pt x="5440929" y="6650341"/>
                  <a:pt x="5342641" y="6579804"/>
                  <a:pt x="5304028" y="6481054"/>
                </a:cubicBezTo>
                <a:cubicBezTo>
                  <a:pt x="5304028" y="6473999"/>
                  <a:pt x="5304028" y="6470473"/>
                  <a:pt x="5311049" y="6466946"/>
                </a:cubicBezTo>
                <a:cubicBezTo>
                  <a:pt x="5311049" y="6466946"/>
                  <a:pt x="5311049" y="6466946"/>
                  <a:pt x="5349662" y="6456365"/>
                </a:cubicBezTo>
                <a:cubicBezTo>
                  <a:pt x="5351417" y="6454602"/>
                  <a:pt x="5353172" y="6453721"/>
                  <a:pt x="5354927" y="6454161"/>
                </a:cubicBezTo>
                <a:close/>
                <a:moveTo>
                  <a:pt x="5507442" y="6448323"/>
                </a:moveTo>
                <a:cubicBezTo>
                  <a:pt x="5510935" y="6444777"/>
                  <a:pt x="5514428" y="6444777"/>
                  <a:pt x="5517922" y="6448323"/>
                </a:cubicBezTo>
                <a:cubicBezTo>
                  <a:pt x="5517922" y="6448323"/>
                  <a:pt x="5521414" y="6451869"/>
                  <a:pt x="5521414" y="6455414"/>
                </a:cubicBezTo>
                <a:cubicBezTo>
                  <a:pt x="5521414" y="6455414"/>
                  <a:pt x="5528401" y="6558233"/>
                  <a:pt x="5528401" y="6558233"/>
                </a:cubicBezTo>
                <a:cubicBezTo>
                  <a:pt x="5528401" y="6565324"/>
                  <a:pt x="5528401" y="6568870"/>
                  <a:pt x="5524908" y="6568870"/>
                </a:cubicBezTo>
                <a:cubicBezTo>
                  <a:pt x="5524908" y="6572415"/>
                  <a:pt x="5521414" y="6572415"/>
                  <a:pt x="5517922" y="6568870"/>
                </a:cubicBezTo>
                <a:cubicBezTo>
                  <a:pt x="5472509" y="6558233"/>
                  <a:pt x="5441070" y="6540506"/>
                  <a:pt x="5409632" y="6505050"/>
                </a:cubicBezTo>
                <a:cubicBezTo>
                  <a:pt x="5406138" y="6505050"/>
                  <a:pt x="5406138" y="6501505"/>
                  <a:pt x="5406138" y="6501505"/>
                </a:cubicBezTo>
                <a:cubicBezTo>
                  <a:pt x="5406138" y="6497960"/>
                  <a:pt x="5406138" y="6497960"/>
                  <a:pt x="5406138" y="6497960"/>
                </a:cubicBezTo>
                <a:cubicBezTo>
                  <a:pt x="5406138" y="6494415"/>
                  <a:pt x="5409632" y="6494415"/>
                  <a:pt x="5413124" y="6494415"/>
                </a:cubicBezTo>
                <a:cubicBezTo>
                  <a:pt x="5413124" y="6494415"/>
                  <a:pt x="5413124" y="6494415"/>
                  <a:pt x="5507442" y="6448323"/>
                </a:cubicBezTo>
                <a:close/>
                <a:moveTo>
                  <a:pt x="5592084" y="6444777"/>
                </a:moveTo>
                <a:cubicBezTo>
                  <a:pt x="5595578" y="6444777"/>
                  <a:pt x="5599071" y="6444777"/>
                  <a:pt x="5602565" y="6444777"/>
                </a:cubicBezTo>
                <a:cubicBezTo>
                  <a:pt x="5602565" y="6444777"/>
                  <a:pt x="5602565" y="6444777"/>
                  <a:pt x="5693388" y="6490688"/>
                </a:cubicBezTo>
                <a:cubicBezTo>
                  <a:pt x="5696882" y="6494220"/>
                  <a:pt x="5700375" y="6494220"/>
                  <a:pt x="5700375" y="6497752"/>
                </a:cubicBezTo>
                <a:cubicBezTo>
                  <a:pt x="5700375" y="6501283"/>
                  <a:pt x="5700375" y="6501283"/>
                  <a:pt x="5696882" y="6504815"/>
                </a:cubicBezTo>
                <a:cubicBezTo>
                  <a:pt x="5665442" y="6540131"/>
                  <a:pt x="5634003" y="6557789"/>
                  <a:pt x="5588592" y="6568384"/>
                </a:cubicBezTo>
                <a:cubicBezTo>
                  <a:pt x="5585098" y="6568384"/>
                  <a:pt x="5581605" y="6568384"/>
                  <a:pt x="5581605" y="6568384"/>
                </a:cubicBezTo>
                <a:cubicBezTo>
                  <a:pt x="5578112" y="6564852"/>
                  <a:pt x="5578112" y="6561320"/>
                  <a:pt x="5578112" y="6557789"/>
                </a:cubicBezTo>
                <a:cubicBezTo>
                  <a:pt x="5578112" y="6557789"/>
                  <a:pt x="5578112" y="6557789"/>
                  <a:pt x="5588592" y="6455373"/>
                </a:cubicBezTo>
                <a:cubicBezTo>
                  <a:pt x="5588592" y="6451841"/>
                  <a:pt x="5588592" y="6448309"/>
                  <a:pt x="5592084" y="6444777"/>
                </a:cubicBezTo>
                <a:close/>
                <a:moveTo>
                  <a:pt x="4714283" y="6405813"/>
                </a:moveTo>
                <a:lnTo>
                  <a:pt x="4755862" y="6405813"/>
                </a:lnTo>
                <a:cubicBezTo>
                  <a:pt x="4755862" y="6405813"/>
                  <a:pt x="4755862" y="6405813"/>
                  <a:pt x="4755862" y="6448423"/>
                </a:cubicBezTo>
                <a:cubicBezTo>
                  <a:pt x="4755862" y="6448423"/>
                  <a:pt x="4728142" y="6455525"/>
                  <a:pt x="4707353" y="6455525"/>
                </a:cubicBezTo>
                <a:cubicBezTo>
                  <a:pt x="4690028" y="6455525"/>
                  <a:pt x="4690028" y="6441322"/>
                  <a:pt x="4690028" y="6430669"/>
                </a:cubicBezTo>
                <a:cubicBezTo>
                  <a:pt x="4690028" y="6416466"/>
                  <a:pt x="4696958" y="6409364"/>
                  <a:pt x="4714283" y="6405813"/>
                </a:cubicBezTo>
                <a:close/>
                <a:moveTo>
                  <a:pt x="4398479" y="6335948"/>
                </a:moveTo>
                <a:cubicBezTo>
                  <a:pt x="4429716" y="6335948"/>
                  <a:pt x="4440128" y="6350016"/>
                  <a:pt x="4440128" y="6392220"/>
                </a:cubicBezTo>
                <a:cubicBezTo>
                  <a:pt x="4440128" y="6430905"/>
                  <a:pt x="4433187" y="6455524"/>
                  <a:pt x="4398479" y="6455524"/>
                </a:cubicBezTo>
                <a:cubicBezTo>
                  <a:pt x="4363770" y="6455524"/>
                  <a:pt x="4356829" y="6434423"/>
                  <a:pt x="4356829" y="6392220"/>
                </a:cubicBezTo>
                <a:cubicBezTo>
                  <a:pt x="4356829" y="6350016"/>
                  <a:pt x="4367241" y="6335948"/>
                  <a:pt x="4398479" y="6335948"/>
                </a:cubicBezTo>
                <a:close/>
                <a:moveTo>
                  <a:pt x="5543005" y="6331919"/>
                </a:moveTo>
                <a:cubicBezTo>
                  <a:pt x="5543005" y="6331919"/>
                  <a:pt x="5543005" y="6331919"/>
                  <a:pt x="5564034" y="6331919"/>
                </a:cubicBezTo>
                <a:cubicBezTo>
                  <a:pt x="5564034" y="6331919"/>
                  <a:pt x="5564034" y="6339012"/>
                  <a:pt x="5564034" y="6342559"/>
                </a:cubicBezTo>
                <a:cubicBezTo>
                  <a:pt x="5581559" y="6346106"/>
                  <a:pt x="5595578" y="6363841"/>
                  <a:pt x="5595578" y="6381576"/>
                </a:cubicBezTo>
                <a:cubicBezTo>
                  <a:pt x="5595578" y="6402858"/>
                  <a:pt x="5574549" y="6420593"/>
                  <a:pt x="5553519" y="6420593"/>
                </a:cubicBezTo>
                <a:cubicBezTo>
                  <a:pt x="5532490" y="6420593"/>
                  <a:pt x="5514966" y="6402858"/>
                  <a:pt x="5514966" y="6381576"/>
                </a:cubicBezTo>
                <a:cubicBezTo>
                  <a:pt x="5514966" y="6363841"/>
                  <a:pt x="5525480" y="6346106"/>
                  <a:pt x="5543005" y="6342559"/>
                </a:cubicBezTo>
                <a:cubicBezTo>
                  <a:pt x="5543005" y="6342559"/>
                  <a:pt x="5543005" y="6331919"/>
                  <a:pt x="5543005" y="6331919"/>
                </a:cubicBezTo>
                <a:close/>
                <a:moveTo>
                  <a:pt x="5553257" y="6321170"/>
                </a:moveTo>
                <a:cubicBezTo>
                  <a:pt x="5520236" y="6321170"/>
                  <a:pt x="5493469" y="6348239"/>
                  <a:pt x="5493469" y="6381630"/>
                </a:cubicBezTo>
                <a:cubicBezTo>
                  <a:pt x="5493469" y="6415021"/>
                  <a:pt x="5520236" y="6442090"/>
                  <a:pt x="5553257" y="6442090"/>
                </a:cubicBezTo>
                <a:cubicBezTo>
                  <a:pt x="5586277" y="6442090"/>
                  <a:pt x="5613045" y="6415021"/>
                  <a:pt x="5613045" y="6381630"/>
                </a:cubicBezTo>
                <a:cubicBezTo>
                  <a:pt x="5613045" y="6348239"/>
                  <a:pt x="5586277" y="6321170"/>
                  <a:pt x="5553257" y="6321170"/>
                </a:cubicBezTo>
                <a:close/>
                <a:moveTo>
                  <a:pt x="5553257" y="6314453"/>
                </a:moveTo>
                <a:cubicBezTo>
                  <a:pt x="5589987" y="6314453"/>
                  <a:pt x="5619763" y="6344529"/>
                  <a:pt x="5619763" y="6381630"/>
                </a:cubicBezTo>
                <a:cubicBezTo>
                  <a:pt x="5619763" y="6418732"/>
                  <a:pt x="5589987" y="6448808"/>
                  <a:pt x="5553257" y="6448808"/>
                </a:cubicBezTo>
                <a:cubicBezTo>
                  <a:pt x="5516526" y="6448808"/>
                  <a:pt x="5486751" y="6418732"/>
                  <a:pt x="5486751" y="6381630"/>
                </a:cubicBezTo>
                <a:cubicBezTo>
                  <a:pt x="5486751" y="6344529"/>
                  <a:pt x="5516526" y="6314453"/>
                  <a:pt x="5553257" y="6314453"/>
                </a:cubicBezTo>
                <a:close/>
                <a:moveTo>
                  <a:pt x="5728549" y="6311766"/>
                </a:moveTo>
                <a:cubicBezTo>
                  <a:pt x="5732050" y="6311766"/>
                  <a:pt x="5732050" y="6315292"/>
                  <a:pt x="5732050" y="6318819"/>
                </a:cubicBezTo>
                <a:cubicBezTo>
                  <a:pt x="5746055" y="6361141"/>
                  <a:pt x="5746055" y="6399936"/>
                  <a:pt x="5732050" y="6442258"/>
                </a:cubicBezTo>
                <a:cubicBezTo>
                  <a:pt x="5732050" y="6449312"/>
                  <a:pt x="5732050" y="6449312"/>
                  <a:pt x="5728549" y="6449312"/>
                </a:cubicBezTo>
                <a:cubicBezTo>
                  <a:pt x="5725047" y="6452839"/>
                  <a:pt x="5721546" y="6449312"/>
                  <a:pt x="5721546" y="6449312"/>
                </a:cubicBezTo>
                <a:lnTo>
                  <a:pt x="5634012" y="6389356"/>
                </a:lnTo>
                <a:cubicBezTo>
                  <a:pt x="5630510" y="6385829"/>
                  <a:pt x="5630510" y="6382302"/>
                  <a:pt x="5630510" y="6382302"/>
                </a:cubicBezTo>
                <a:cubicBezTo>
                  <a:pt x="5630510" y="6378776"/>
                  <a:pt x="5630510" y="6375249"/>
                  <a:pt x="5634012" y="6371721"/>
                </a:cubicBezTo>
                <a:cubicBezTo>
                  <a:pt x="5634012" y="6371721"/>
                  <a:pt x="5634012" y="6371721"/>
                  <a:pt x="5718044" y="6315292"/>
                </a:cubicBezTo>
                <a:cubicBezTo>
                  <a:pt x="5725047" y="6311766"/>
                  <a:pt x="5728549" y="6311766"/>
                  <a:pt x="5728549" y="6311766"/>
                </a:cubicBezTo>
                <a:close/>
                <a:moveTo>
                  <a:pt x="5377964" y="6311766"/>
                </a:moveTo>
                <a:cubicBezTo>
                  <a:pt x="5381466" y="6311766"/>
                  <a:pt x="5384967" y="6311766"/>
                  <a:pt x="5384967" y="6315292"/>
                </a:cubicBezTo>
                <a:lnTo>
                  <a:pt x="5472501" y="6371721"/>
                </a:lnTo>
                <a:cubicBezTo>
                  <a:pt x="5476002" y="6375249"/>
                  <a:pt x="5476002" y="6378776"/>
                  <a:pt x="5476002" y="6382302"/>
                </a:cubicBezTo>
                <a:cubicBezTo>
                  <a:pt x="5476002" y="6385829"/>
                  <a:pt x="5476002" y="6389356"/>
                  <a:pt x="5472501" y="6389356"/>
                </a:cubicBezTo>
                <a:cubicBezTo>
                  <a:pt x="5472501" y="6389356"/>
                  <a:pt x="5472501" y="6389356"/>
                  <a:pt x="5384967" y="6449312"/>
                </a:cubicBezTo>
                <a:cubicBezTo>
                  <a:pt x="5381466" y="6449312"/>
                  <a:pt x="5377964" y="6452839"/>
                  <a:pt x="5377964" y="6449312"/>
                </a:cubicBezTo>
                <a:cubicBezTo>
                  <a:pt x="5374463" y="6449312"/>
                  <a:pt x="5374463" y="6445785"/>
                  <a:pt x="5370961" y="6445785"/>
                </a:cubicBezTo>
                <a:cubicBezTo>
                  <a:pt x="5360457" y="6399936"/>
                  <a:pt x="5360457" y="6361141"/>
                  <a:pt x="5370961" y="6318819"/>
                </a:cubicBezTo>
                <a:cubicBezTo>
                  <a:pt x="5374463" y="6315292"/>
                  <a:pt x="5374463" y="6311766"/>
                  <a:pt x="5377964" y="6311766"/>
                </a:cubicBezTo>
                <a:close/>
                <a:moveTo>
                  <a:pt x="4974316" y="6301017"/>
                </a:moveTo>
                <a:cubicBezTo>
                  <a:pt x="4974316" y="6304543"/>
                  <a:pt x="4970828" y="6304543"/>
                  <a:pt x="4974316" y="6308070"/>
                </a:cubicBezTo>
                <a:cubicBezTo>
                  <a:pt x="5016166" y="6470304"/>
                  <a:pt x="5016166" y="6470304"/>
                  <a:pt x="5016166" y="6470304"/>
                </a:cubicBezTo>
                <a:cubicBezTo>
                  <a:pt x="5016166" y="6477358"/>
                  <a:pt x="5023141" y="6491465"/>
                  <a:pt x="5037091" y="6491465"/>
                </a:cubicBezTo>
                <a:cubicBezTo>
                  <a:pt x="5047554" y="6491465"/>
                  <a:pt x="5047554" y="6491465"/>
                  <a:pt x="5047554" y="6491465"/>
                </a:cubicBezTo>
                <a:cubicBezTo>
                  <a:pt x="5044066" y="6494992"/>
                  <a:pt x="5044066" y="6494992"/>
                  <a:pt x="5044066" y="6498518"/>
                </a:cubicBezTo>
                <a:cubicBezTo>
                  <a:pt x="5040578" y="6509098"/>
                  <a:pt x="5037091" y="6519679"/>
                  <a:pt x="5016166" y="6519679"/>
                </a:cubicBezTo>
                <a:cubicBezTo>
                  <a:pt x="4981291" y="6516153"/>
                  <a:pt x="4981291" y="6516153"/>
                  <a:pt x="4981291" y="6516153"/>
                </a:cubicBezTo>
                <a:cubicBezTo>
                  <a:pt x="4981291" y="6516153"/>
                  <a:pt x="4977804" y="6516153"/>
                  <a:pt x="4977804" y="6519679"/>
                </a:cubicBezTo>
                <a:cubicBezTo>
                  <a:pt x="4974316" y="6519679"/>
                  <a:pt x="4974316" y="6523206"/>
                  <a:pt x="4974316" y="6523206"/>
                </a:cubicBezTo>
                <a:cubicBezTo>
                  <a:pt x="4974316" y="6544367"/>
                  <a:pt x="4974316" y="6544367"/>
                  <a:pt x="4974316" y="6544367"/>
                </a:cubicBezTo>
                <a:cubicBezTo>
                  <a:pt x="4974316" y="6547894"/>
                  <a:pt x="4977804" y="6547894"/>
                  <a:pt x="4981291" y="6551421"/>
                </a:cubicBezTo>
                <a:cubicBezTo>
                  <a:pt x="4991754" y="6551421"/>
                  <a:pt x="5012678" y="6554947"/>
                  <a:pt x="5026628" y="6554947"/>
                </a:cubicBezTo>
                <a:cubicBezTo>
                  <a:pt x="5030116" y="6554947"/>
                  <a:pt x="5030116" y="6554947"/>
                  <a:pt x="5030116" y="6554947"/>
                </a:cubicBezTo>
                <a:cubicBezTo>
                  <a:pt x="5058016" y="6554947"/>
                  <a:pt x="5075453" y="6537313"/>
                  <a:pt x="5085916" y="6502045"/>
                </a:cubicBezTo>
                <a:cubicBezTo>
                  <a:pt x="5096378" y="6463250"/>
                  <a:pt x="5110329" y="6410348"/>
                  <a:pt x="5117303" y="6371553"/>
                </a:cubicBezTo>
                <a:cubicBezTo>
                  <a:pt x="5124279" y="6353919"/>
                  <a:pt x="5127766" y="6339811"/>
                  <a:pt x="5131253" y="6329231"/>
                </a:cubicBezTo>
                <a:cubicBezTo>
                  <a:pt x="5134741" y="6308070"/>
                  <a:pt x="5134741" y="6308070"/>
                  <a:pt x="5134741" y="6308070"/>
                </a:cubicBezTo>
                <a:cubicBezTo>
                  <a:pt x="5134741" y="6304543"/>
                  <a:pt x="5134741" y="6304543"/>
                  <a:pt x="5134741" y="6301017"/>
                </a:cubicBezTo>
                <a:cubicBezTo>
                  <a:pt x="5131253" y="6301017"/>
                  <a:pt x="5131253" y="6301017"/>
                  <a:pt x="5127766" y="6301017"/>
                </a:cubicBezTo>
                <a:cubicBezTo>
                  <a:pt x="5099866" y="6301017"/>
                  <a:pt x="5099866" y="6301017"/>
                  <a:pt x="5099866" y="6301017"/>
                </a:cubicBezTo>
                <a:cubicBezTo>
                  <a:pt x="5096378" y="6301017"/>
                  <a:pt x="5092891" y="6301017"/>
                  <a:pt x="5092891" y="6304543"/>
                </a:cubicBezTo>
                <a:cubicBezTo>
                  <a:pt x="5054528" y="6449143"/>
                  <a:pt x="5054528" y="6449143"/>
                  <a:pt x="5054528" y="6449143"/>
                </a:cubicBezTo>
                <a:cubicBezTo>
                  <a:pt x="5051041" y="6449143"/>
                  <a:pt x="5051041" y="6449143"/>
                  <a:pt x="5051041" y="6449143"/>
                </a:cubicBezTo>
                <a:cubicBezTo>
                  <a:pt x="5016166" y="6304543"/>
                  <a:pt x="5016166" y="6304543"/>
                  <a:pt x="5016166" y="6304543"/>
                </a:cubicBezTo>
                <a:cubicBezTo>
                  <a:pt x="5012678" y="6301017"/>
                  <a:pt x="5012678" y="6301017"/>
                  <a:pt x="5009191" y="6301017"/>
                </a:cubicBezTo>
                <a:cubicBezTo>
                  <a:pt x="4981291" y="6301017"/>
                  <a:pt x="4981291" y="6301017"/>
                  <a:pt x="4981291" y="6301017"/>
                </a:cubicBezTo>
                <a:cubicBezTo>
                  <a:pt x="4977804" y="6301017"/>
                  <a:pt x="4974316" y="6301017"/>
                  <a:pt x="4974316" y="6301017"/>
                </a:cubicBezTo>
                <a:close/>
                <a:moveTo>
                  <a:pt x="4942289" y="6296986"/>
                </a:moveTo>
                <a:cubicBezTo>
                  <a:pt x="4921163" y="6296986"/>
                  <a:pt x="4903559" y="6311057"/>
                  <a:pt x="4889474" y="6318092"/>
                </a:cubicBezTo>
                <a:cubicBezTo>
                  <a:pt x="4889474" y="6307539"/>
                  <a:pt x="4889474" y="6307539"/>
                  <a:pt x="4889474" y="6307539"/>
                </a:cubicBezTo>
                <a:cubicBezTo>
                  <a:pt x="4889474" y="6300504"/>
                  <a:pt x="4885954" y="6300504"/>
                  <a:pt x="4882433" y="6300504"/>
                </a:cubicBezTo>
                <a:cubicBezTo>
                  <a:pt x="4854264" y="6300504"/>
                  <a:pt x="4854264" y="6300504"/>
                  <a:pt x="4854264" y="6300504"/>
                </a:cubicBezTo>
                <a:cubicBezTo>
                  <a:pt x="4850743" y="6300504"/>
                  <a:pt x="4847222" y="6300504"/>
                  <a:pt x="4847222" y="6307539"/>
                </a:cubicBezTo>
                <a:cubicBezTo>
                  <a:pt x="4847222" y="6483422"/>
                  <a:pt x="4847222" y="6483422"/>
                  <a:pt x="4847222" y="6483422"/>
                </a:cubicBezTo>
                <a:cubicBezTo>
                  <a:pt x="4847222" y="6486940"/>
                  <a:pt x="4850743" y="6490457"/>
                  <a:pt x="4854264" y="6490457"/>
                </a:cubicBezTo>
                <a:cubicBezTo>
                  <a:pt x="4882433" y="6490457"/>
                  <a:pt x="4882433" y="6490457"/>
                  <a:pt x="4882433" y="6490457"/>
                </a:cubicBezTo>
                <a:cubicBezTo>
                  <a:pt x="4885954" y="6490457"/>
                  <a:pt x="4889474" y="6486940"/>
                  <a:pt x="4889474" y="6483422"/>
                </a:cubicBezTo>
                <a:cubicBezTo>
                  <a:pt x="4889474" y="6360304"/>
                  <a:pt x="4889474" y="6360304"/>
                  <a:pt x="4889474" y="6360304"/>
                </a:cubicBezTo>
                <a:cubicBezTo>
                  <a:pt x="4896517" y="6356786"/>
                  <a:pt x="4917643" y="6339198"/>
                  <a:pt x="4942289" y="6339198"/>
                </a:cubicBezTo>
                <a:cubicBezTo>
                  <a:pt x="4945811" y="6335680"/>
                  <a:pt x="4949332" y="6335680"/>
                  <a:pt x="4949332" y="6332163"/>
                </a:cubicBezTo>
                <a:cubicBezTo>
                  <a:pt x="4949332" y="6304022"/>
                  <a:pt x="4949332" y="6304022"/>
                  <a:pt x="4949332" y="6304022"/>
                </a:cubicBezTo>
                <a:cubicBezTo>
                  <a:pt x="4949332" y="6304022"/>
                  <a:pt x="4949332" y="6300504"/>
                  <a:pt x="4945811" y="6300504"/>
                </a:cubicBezTo>
                <a:cubicBezTo>
                  <a:pt x="4945811" y="6296986"/>
                  <a:pt x="4942289" y="6296986"/>
                  <a:pt x="4942289" y="6296986"/>
                </a:cubicBezTo>
                <a:close/>
                <a:moveTo>
                  <a:pt x="4735647" y="6292955"/>
                </a:moveTo>
                <a:cubicBezTo>
                  <a:pt x="4714578" y="6292955"/>
                  <a:pt x="4679463" y="6300026"/>
                  <a:pt x="4665417" y="6300026"/>
                </a:cubicBezTo>
                <a:cubicBezTo>
                  <a:pt x="4661905" y="6300026"/>
                  <a:pt x="4658394" y="6303562"/>
                  <a:pt x="4658394" y="6307098"/>
                </a:cubicBezTo>
                <a:cubicBezTo>
                  <a:pt x="4658394" y="6307098"/>
                  <a:pt x="4658394" y="6307098"/>
                  <a:pt x="4658394" y="6331847"/>
                </a:cubicBezTo>
                <a:cubicBezTo>
                  <a:pt x="4658394" y="6335383"/>
                  <a:pt x="4658394" y="6335383"/>
                  <a:pt x="4661905" y="6338919"/>
                </a:cubicBezTo>
                <a:cubicBezTo>
                  <a:pt x="4661905" y="6338919"/>
                  <a:pt x="4665417" y="6338919"/>
                  <a:pt x="4665417" y="6338919"/>
                </a:cubicBezTo>
                <a:cubicBezTo>
                  <a:pt x="4682974" y="6338919"/>
                  <a:pt x="4711067" y="6335383"/>
                  <a:pt x="4732136" y="6335383"/>
                </a:cubicBezTo>
                <a:cubicBezTo>
                  <a:pt x="4746182" y="6335383"/>
                  <a:pt x="4756717" y="6345990"/>
                  <a:pt x="4756717" y="6360133"/>
                </a:cubicBezTo>
                <a:cubicBezTo>
                  <a:pt x="4756717" y="6360133"/>
                  <a:pt x="4756717" y="6360133"/>
                  <a:pt x="4756717" y="6370740"/>
                </a:cubicBezTo>
                <a:cubicBezTo>
                  <a:pt x="4756717" y="6370740"/>
                  <a:pt x="4756717" y="6370740"/>
                  <a:pt x="4707555" y="6374276"/>
                </a:cubicBezTo>
                <a:cubicBezTo>
                  <a:pt x="4665417" y="6377811"/>
                  <a:pt x="4644347" y="6395489"/>
                  <a:pt x="4644347" y="6434381"/>
                </a:cubicBezTo>
                <a:cubicBezTo>
                  <a:pt x="4644347" y="6473273"/>
                  <a:pt x="4665417" y="6494487"/>
                  <a:pt x="4700532" y="6494487"/>
                </a:cubicBezTo>
                <a:cubicBezTo>
                  <a:pt x="4728625" y="6494487"/>
                  <a:pt x="4763740" y="6480344"/>
                  <a:pt x="4763740" y="6480344"/>
                </a:cubicBezTo>
                <a:cubicBezTo>
                  <a:pt x="4770763" y="6487416"/>
                  <a:pt x="4777786" y="6490951"/>
                  <a:pt x="4791833" y="6494487"/>
                </a:cubicBezTo>
                <a:cubicBezTo>
                  <a:pt x="4795344" y="6494487"/>
                  <a:pt x="4795344" y="6494487"/>
                  <a:pt x="4798855" y="6490951"/>
                </a:cubicBezTo>
                <a:cubicBezTo>
                  <a:pt x="4798855" y="6490951"/>
                  <a:pt x="4798855" y="6487416"/>
                  <a:pt x="4798855" y="6487416"/>
                </a:cubicBezTo>
                <a:cubicBezTo>
                  <a:pt x="4798855" y="6487416"/>
                  <a:pt x="4798855" y="6487416"/>
                  <a:pt x="4798855" y="6360133"/>
                </a:cubicBezTo>
                <a:cubicBezTo>
                  <a:pt x="4798855" y="6314169"/>
                  <a:pt x="4777786" y="6292955"/>
                  <a:pt x="4735647" y="6292955"/>
                </a:cubicBezTo>
                <a:close/>
                <a:moveTo>
                  <a:pt x="4399822" y="6292954"/>
                </a:moveTo>
                <a:cubicBezTo>
                  <a:pt x="4352333" y="6292954"/>
                  <a:pt x="4313835" y="6338069"/>
                  <a:pt x="4313835" y="6393721"/>
                </a:cubicBezTo>
                <a:cubicBezTo>
                  <a:pt x="4313835" y="6449373"/>
                  <a:pt x="4352333" y="6494487"/>
                  <a:pt x="4399822" y="6494487"/>
                </a:cubicBezTo>
                <a:cubicBezTo>
                  <a:pt x="4447311" y="6494487"/>
                  <a:pt x="4485809" y="6449373"/>
                  <a:pt x="4485809" y="6393721"/>
                </a:cubicBezTo>
                <a:cubicBezTo>
                  <a:pt x="4485809" y="6338069"/>
                  <a:pt x="4447311" y="6292954"/>
                  <a:pt x="4399822" y="6292954"/>
                </a:cubicBezTo>
                <a:close/>
                <a:moveTo>
                  <a:pt x="4145892" y="6268771"/>
                </a:moveTo>
                <a:cubicBezTo>
                  <a:pt x="4152859" y="6268771"/>
                  <a:pt x="4159825" y="6268771"/>
                  <a:pt x="4177241" y="6268771"/>
                </a:cubicBezTo>
                <a:cubicBezTo>
                  <a:pt x="4177241" y="6268771"/>
                  <a:pt x="4177241" y="6268771"/>
                  <a:pt x="4194657" y="6268771"/>
                </a:cubicBezTo>
                <a:cubicBezTo>
                  <a:pt x="4226007" y="6268771"/>
                  <a:pt x="4239940" y="6290024"/>
                  <a:pt x="4239940" y="6307735"/>
                </a:cubicBezTo>
                <a:cubicBezTo>
                  <a:pt x="4239940" y="6332529"/>
                  <a:pt x="4222523" y="6346697"/>
                  <a:pt x="4191174" y="6346697"/>
                </a:cubicBezTo>
                <a:cubicBezTo>
                  <a:pt x="4170274" y="6346697"/>
                  <a:pt x="4152859" y="6346697"/>
                  <a:pt x="4145892" y="6346697"/>
                </a:cubicBezTo>
                <a:cubicBezTo>
                  <a:pt x="4145892" y="6346697"/>
                  <a:pt x="4145892" y="6346697"/>
                  <a:pt x="4145892" y="6268771"/>
                </a:cubicBezTo>
                <a:close/>
                <a:moveTo>
                  <a:pt x="4563063" y="6255336"/>
                </a:moveTo>
                <a:cubicBezTo>
                  <a:pt x="4563063" y="6255336"/>
                  <a:pt x="4563063" y="6255336"/>
                  <a:pt x="4531410" y="6262370"/>
                </a:cubicBezTo>
                <a:cubicBezTo>
                  <a:pt x="4527893" y="6262370"/>
                  <a:pt x="4527893" y="6265887"/>
                  <a:pt x="4527893" y="6269404"/>
                </a:cubicBezTo>
                <a:cubicBezTo>
                  <a:pt x="4527893" y="6269404"/>
                  <a:pt x="4527893" y="6269404"/>
                  <a:pt x="4527893" y="6301056"/>
                </a:cubicBezTo>
                <a:cubicBezTo>
                  <a:pt x="4527893" y="6301056"/>
                  <a:pt x="4527893" y="6301056"/>
                  <a:pt x="4510308" y="6301056"/>
                </a:cubicBezTo>
                <a:cubicBezTo>
                  <a:pt x="4506792" y="6301056"/>
                  <a:pt x="4503275" y="6301056"/>
                  <a:pt x="4503275" y="6308090"/>
                </a:cubicBezTo>
                <a:cubicBezTo>
                  <a:pt x="4503275" y="6308090"/>
                  <a:pt x="4503275" y="6308090"/>
                  <a:pt x="4503275" y="6332708"/>
                </a:cubicBezTo>
                <a:cubicBezTo>
                  <a:pt x="4503275" y="6336226"/>
                  <a:pt x="4506792" y="6339742"/>
                  <a:pt x="4510308" y="6339742"/>
                </a:cubicBezTo>
                <a:cubicBezTo>
                  <a:pt x="4510308" y="6339742"/>
                  <a:pt x="4510308" y="6339742"/>
                  <a:pt x="4527893" y="6339742"/>
                </a:cubicBezTo>
                <a:cubicBezTo>
                  <a:pt x="4527893" y="6339742"/>
                  <a:pt x="4527893" y="6339742"/>
                  <a:pt x="4527893" y="6424149"/>
                </a:cubicBezTo>
                <a:cubicBezTo>
                  <a:pt x="4527893" y="6476902"/>
                  <a:pt x="4541961" y="6494487"/>
                  <a:pt x="4584164" y="6494487"/>
                </a:cubicBezTo>
                <a:cubicBezTo>
                  <a:pt x="4594715" y="6494487"/>
                  <a:pt x="4605266" y="6490971"/>
                  <a:pt x="4615817" y="6490971"/>
                </a:cubicBezTo>
                <a:cubicBezTo>
                  <a:pt x="4619334" y="6490971"/>
                  <a:pt x="4622851" y="6487454"/>
                  <a:pt x="4622851" y="6483936"/>
                </a:cubicBezTo>
                <a:cubicBezTo>
                  <a:pt x="4622851" y="6483936"/>
                  <a:pt x="4622851" y="6483936"/>
                  <a:pt x="4622851" y="6459318"/>
                </a:cubicBezTo>
                <a:cubicBezTo>
                  <a:pt x="4622851" y="6455801"/>
                  <a:pt x="4619334" y="6452284"/>
                  <a:pt x="4615817" y="6452284"/>
                </a:cubicBezTo>
                <a:cubicBezTo>
                  <a:pt x="4608783" y="6452284"/>
                  <a:pt x="4598232" y="6452284"/>
                  <a:pt x="4591198" y="6452284"/>
                </a:cubicBezTo>
                <a:cubicBezTo>
                  <a:pt x="4570096" y="6452284"/>
                  <a:pt x="4570096" y="6445250"/>
                  <a:pt x="4570096" y="6417115"/>
                </a:cubicBezTo>
                <a:cubicBezTo>
                  <a:pt x="4570096" y="6417115"/>
                  <a:pt x="4570096" y="6417115"/>
                  <a:pt x="4570096" y="6339742"/>
                </a:cubicBezTo>
                <a:cubicBezTo>
                  <a:pt x="4570096" y="6339742"/>
                  <a:pt x="4570096" y="6339742"/>
                  <a:pt x="4615817" y="6339742"/>
                </a:cubicBezTo>
                <a:cubicBezTo>
                  <a:pt x="4619334" y="6339742"/>
                  <a:pt x="4622851" y="6336226"/>
                  <a:pt x="4622851" y="6332708"/>
                </a:cubicBezTo>
                <a:cubicBezTo>
                  <a:pt x="4622851" y="6332708"/>
                  <a:pt x="4622851" y="6332708"/>
                  <a:pt x="4622851" y="6308090"/>
                </a:cubicBezTo>
                <a:cubicBezTo>
                  <a:pt x="4622851" y="6301056"/>
                  <a:pt x="4619334" y="6301056"/>
                  <a:pt x="4615817" y="6301056"/>
                </a:cubicBezTo>
                <a:cubicBezTo>
                  <a:pt x="4615817" y="6301056"/>
                  <a:pt x="4615817" y="6301056"/>
                  <a:pt x="4570096" y="6301056"/>
                </a:cubicBezTo>
                <a:cubicBezTo>
                  <a:pt x="4570096" y="6301056"/>
                  <a:pt x="4570096" y="6301056"/>
                  <a:pt x="4570096" y="6262370"/>
                </a:cubicBezTo>
                <a:cubicBezTo>
                  <a:pt x="4570096" y="6258853"/>
                  <a:pt x="4570096" y="6258853"/>
                  <a:pt x="4566580" y="6255336"/>
                </a:cubicBezTo>
                <a:cubicBezTo>
                  <a:pt x="4566580" y="6255336"/>
                  <a:pt x="4563063" y="6255336"/>
                  <a:pt x="4563063" y="6255336"/>
                </a:cubicBezTo>
                <a:close/>
                <a:moveTo>
                  <a:pt x="4187668" y="6227122"/>
                </a:moveTo>
                <a:cubicBezTo>
                  <a:pt x="4177174" y="6227122"/>
                  <a:pt x="4145689" y="6227122"/>
                  <a:pt x="4107208" y="6230633"/>
                </a:cubicBezTo>
                <a:cubicBezTo>
                  <a:pt x="4103710" y="6230633"/>
                  <a:pt x="4100211" y="6234144"/>
                  <a:pt x="4100211" y="6237655"/>
                </a:cubicBezTo>
                <a:cubicBezTo>
                  <a:pt x="4100211" y="6237655"/>
                  <a:pt x="4100211" y="6237655"/>
                  <a:pt x="4100211" y="6483435"/>
                </a:cubicBezTo>
                <a:cubicBezTo>
                  <a:pt x="4100211" y="6486946"/>
                  <a:pt x="4103710" y="6490457"/>
                  <a:pt x="4107208" y="6490457"/>
                </a:cubicBezTo>
                <a:cubicBezTo>
                  <a:pt x="4107208" y="6490457"/>
                  <a:pt x="4107208" y="6490457"/>
                  <a:pt x="4138693" y="6490457"/>
                </a:cubicBezTo>
                <a:cubicBezTo>
                  <a:pt x="4142191" y="6490457"/>
                  <a:pt x="4145689" y="6486946"/>
                  <a:pt x="4145689" y="6483435"/>
                </a:cubicBezTo>
                <a:cubicBezTo>
                  <a:pt x="4145689" y="6483435"/>
                  <a:pt x="4145689" y="6483435"/>
                  <a:pt x="4145689" y="6385123"/>
                </a:cubicBezTo>
                <a:cubicBezTo>
                  <a:pt x="4156184" y="6388634"/>
                  <a:pt x="4173675" y="6388634"/>
                  <a:pt x="4194665" y="6388634"/>
                </a:cubicBezTo>
                <a:cubicBezTo>
                  <a:pt x="4194665" y="6388634"/>
                  <a:pt x="4194665" y="6388634"/>
                  <a:pt x="4240143" y="6486946"/>
                </a:cubicBezTo>
                <a:cubicBezTo>
                  <a:pt x="4240143" y="6486946"/>
                  <a:pt x="4243641" y="6490457"/>
                  <a:pt x="4247139" y="6490457"/>
                </a:cubicBezTo>
                <a:cubicBezTo>
                  <a:pt x="4247139" y="6490457"/>
                  <a:pt x="4247139" y="6490457"/>
                  <a:pt x="4278624" y="6490457"/>
                </a:cubicBezTo>
                <a:cubicBezTo>
                  <a:pt x="4282122" y="6490457"/>
                  <a:pt x="4285620" y="6486946"/>
                  <a:pt x="4285620" y="6486946"/>
                </a:cubicBezTo>
                <a:cubicBezTo>
                  <a:pt x="4285620" y="6483435"/>
                  <a:pt x="4285620" y="6483435"/>
                  <a:pt x="4285620" y="6479924"/>
                </a:cubicBezTo>
                <a:lnTo>
                  <a:pt x="4240143" y="6374590"/>
                </a:lnTo>
                <a:cubicBezTo>
                  <a:pt x="4271627" y="6360545"/>
                  <a:pt x="4285620" y="6339478"/>
                  <a:pt x="4285620" y="6307878"/>
                </a:cubicBezTo>
                <a:cubicBezTo>
                  <a:pt x="4285620" y="6269255"/>
                  <a:pt x="4268129" y="6227122"/>
                  <a:pt x="4194665" y="6227122"/>
                </a:cubicBezTo>
                <a:cubicBezTo>
                  <a:pt x="4194665" y="6227122"/>
                  <a:pt x="4191167" y="6227122"/>
                  <a:pt x="4187668" y="6227122"/>
                </a:cubicBezTo>
                <a:close/>
                <a:moveTo>
                  <a:pt x="5743186" y="6196200"/>
                </a:moveTo>
                <a:cubicBezTo>
                  <a:pt x="5745365" y="6196641"/>
                  <a:pt x="5747980" y="6198404"/>
                  <a:pt x="5749722" y="6201931"/>
                </a:cubicBezTo>
                <a:cubicBezTo>
                  <a:pt x="5805498" y="6258361"/>
                  <a:pt x="5833385" y="6350058"/>
                  <a:pt x="5812470" y="6441755"/>
                </a:cubicBezTo>
                <a:cubicBezTo>
                  <a:pt x="5812470" y="6445282"/>
                  <a:pt x="5808984" y="6448808"/>
                  <a:pt x="5802012" y="6445282"/>
                </a:cubicBezTo>
                <a:cubicBezTo>
                  <a:pt x="5802012" y="6445282"/>
                  <a:pt x="5802012" y="6445282"/>
                  <a:pt x="5763666" y="6434701"/>
                </a:cubicBezTo>
                <a:cubicBezTo>
                  <a:pt x="5760180" y="6434701"/>
                  <a:pt x="5756694" y="6431174"/>
                  <a:pt x="5756694" y="6424121"/>
                </a:cubicBezTo>
                <a:cubicBezTo>
                  <a:pt x="5770638" y="6350058"/>
                  <a:pt x="5753208" y="6290101"/>
                  <a:pt x="5711377" y="6244253"/>
                </a:cubicBezTo>
                <a:cubicBezTo>
                  <a:pt x="5704405" y="6240727"/>
                  <a:pt x="5704405" y="6233672"/>
                  <a:pt x="5711377" y="6230146"/>
                </a:cubicBezTo>
                <a:cubicBezTo>
                  <a:pt x="5711377" y="6230146"/>
                  <a:pt x="5711377" y="6230146"/>
                  <a:pt x="5739264" y="6198404"/>
                </a:cubicBezTo>
                <a:cubicBezTo>
                  <a:pt x="5739264" y="6196641"/>
                  <a:pt x="5741008" y="6195759"/>
                  <a:pt x="5743186" y="6196200"/>
                </a:cubicBezTo>
                <a:close/>
                <a:moveTo>
                  <a:pt x="5362923" y="6196200"/>
                </a:moveTo>
                <a:cubicBezTo>
                  <a:pt x="5365124" y="6195759"/>
                  <a:pt x="5366885" y="6196641"/>
                  <a:pt x="5366885" y="6198404"/>
                </a:cubicBezTo>
                <a:cubicBezTo>
                  <a:pt x="5366885" y="6198404"/>
                  <a:pt x="5366885" y="6198404"/>
                  <a:pt x="5398585" y="6230146"/>
                </a:cubicBezTo>
                <a:cubicBezTo>
                  <a:pt x="5402108" y="6233672"/>
                  <a:pt x="5402108" y="6240727"/>
                  <a:pt x="5395063" y="6244253"/>
                </a:cubicBezTo>
                <a:cubicBezTo>
                  <a:pt x="5352796" y="6290101"/>
                  <a:pt x="5335184" y="6350058"/>
                  <a:pt x="5349274" y="6424121"/>
                </a:cubicBezTo>
                <a:cubicBezTo>
                  <a:pt x="5349274" y="6431174"/>
                  <a:pt x="5345752" y="6434701"/>
                  <a:pt x="5342229" y="6434701"/>
                </a:cubicBezTo>
                <a:cubicBezTo>
                  <a:pt x="5342229" y="6434701"/>
                  <a:pt x="5342229" y="6434701"/>
                  <a:pt x="5303484" y="6445282"/>
                </a:cubicBezTo>
                <a:cubicBezTo>
                  <a:pt x="5296439" y="6448808"/>
                  <a:pt x="5292917" y="6445282"/>
                  <a:pt x="5292917" y="6441755"/>
                </a:cubicBezTo>
                <a:cubicBezTo>
                  <a:pt x="5271783" y="6350058"/>
                  <a:pt x="5299962" y="6258361"/>
                  <a:pt x="5356318" y="6201931"/>
                </a:cubicBezTo>
                <a:cubicBezTo>
                  <a:pt x="5358079" y="6198404"/>
                  <a:pt x="5360721" y="6196641"/>
                  <a:pt x="5362923" y="6196200"/>
                </a:cubicBezTo>
                <a:close/>
                <a:moveTo>
                  <a:pt x="5581605" y="6190846"/>
                </a:moveTo>
                <a:cubicBezTo>
                  <a:pt x="5585098" y="6190846"/>
                  <a:pt x="5585098" y="6190846"/>
                  <a:pt x="5588592" y="6190846"/>
                </a:cubicBezTo>
                <a:cubicBezTo>
                  <a:pt x="5634003" y="6201442"/>
                  <a:pt x="5665442" y="6219099"/>
                  <a:pt x="5696882" y="6254415"/>
                </a:cubicBezTo>
                <a:cubicBezTo>
                  <a:pt x="5700375" y="6257947"/>
                  <a:pt x="5700375" y="6257947"/>
                  <a:pt x="5700375" y="6261479"/>
                </a:cubicBezTo>
                <a:cubicBezTo>
                  <a:pt x="5700375" y="6265010"/>
                  <a:pt x="5696882" y="6265010"/>
                  <a:pt x="5693388" y="6268542"/>
                </a:cubicBezTo>
                <a:cubicBezTo>
                  <a:pt x="5693388" y="6268542"/>
                  <a:pt x="5693388" y="6268542"/>
                  <a:pt x="5602565" y="6314453"/>
                </a:cubicBezTo>
                <a:cubicBezTo>
                  <a:pt x="5599071" y="6314453"/>
                  <a:pt x="5595578" y="6314453"/>
                  <a:pt x="5592084" y="6314453"/>
                </a:cubicBezTo>
                <a:cubicBezTo>
                  <a:pt x="5588592" y="6310921"/>
                  <a:pt x="5588592" y="6307389"/>
                  <a:pt x="5585098" y="6303858"/>
                </a:cubicBezTo>
                <a:cubicBezTo>
                  <a:pt x="5585098" y="6303858"/>
                  <a:pt x="5585098" y="6303858"/>
                  <a:pt x="5578112" y="6201442"/>
                </a:cubicBezTo>
                <a:cubicBezTo>
                  <a:pt x="5578112" y="6197910"/>
                  <a:pt x="5578112" y="6194378"/>
                  <a:pt x="5581605" y="6190846"/>
                </a:cubicBezTo>
                <a:close/>
                <a:moveTo>
                  <a:pt x="5517922" y="6190846"/>
                </a:moveTo>
                <a:cubicBezTo>
                  <a:pt x="5521414" y="6190846"/>
                  <a:pt x="5521414" y="6190846"/>
                  <a:pt x="5524908" y="6190846"/>
                </a:cubicBezTo>
                <a:cubicBezTo>
                  <a:pt x="5524908" y="6194378"/>
                  <a:pt x="5528401" y="6197910"/>
                  <a:pt x="5528401" y="6201442"/>
                </a:cubicBezTo>
                <a:cubicBezTo>
                  <a:pt x="5528401" y="6201442"/>
                  <a:pt x="5528401" y="6201442"/>
                  <a:pt x="5517922" y="6307389"/>
                </a:cubicBezTo>
                <a:cubicBezTo>
                  <a:pt x="5517922" y="6310921"/>
                  <a:pt x="5517922" y="6314453"/>
                  <a:pt x="5514428" y="6314453"/>
                </a:cubicBezTo>
                <a:cubicBezTo>
                  <a:pt x="5510935" y="6314453"/>
                  <a:pt x="5507442" y="6314453"/>
                  <a:pt x="5503949" y="6314453"/>
                </a:cubicBezTo>
                <a:cubicBezTo>
                  <a:pt x="5503949" y="6314453"/>
                  <a:pt x="5503949" y="6314453"/>
                  <a:pt x="5413124" y="6268542"/>
                </a:cubicBezTo>
                <a:cubicBezTo>
                  <a:pt x="5409632" y="6268542"/>
                  <a:pt x="5406138" y="6265010"/>
                  <a:pt x="5406138" y="6261479"/>
                </a:cubicBezTo>
                <a:cubicBezTo>
                  <a:pt x="5406138" y="6261479"/>
                  <a:pt x="5406138" y="6257947"/>
                  <a:pt x="5409632" y="6254415"/>
                </a:cubicBezTo>
                <a:cubicBezTo>
                  <a:pt x="5441070" y="6222631"/>
                  <a:pt x="5472509" y="6201442"/>
                  <a:pt x="5517922" y="6190846"/>
                </a:cubicBezTo>
                <a:close/>
                <a:moveTo>
                  <a:pt x="5436772" y="6155914"/>
                </a:moveTo>
                <a:cubicBezTo>
                  <a:pt x="5440265" y="6155914"/>
                  <a:pt x="5443758" y="6159609"/>
                  <a:pt x="5443758" y="6163304"/>
                </a:cubicBezTo>
                <a:cubicBezTo>
                  <a:pt x="5443758" y="6166999"/>
                  <a:pt x="5443758" y="6166999"/>
                  <a:pt x="5440265" y="6166999"/>
                </a:cubicBezTo>
                <a:cubicBezTo>
                  <a:pt x="5440265" y="6166999"/>
                  <a:pt x="5440265" y="6166999"/>
                  <a:pt x="5433278" y="6170694"/>
                </a:cubicBezTo>
                <a:cubicBezTo>
                  <a:pt x="5433278" y="6170694"/>
                  <a:pt x="5433278" y="6170694"/>
                  <a:pt x="5429785" y="6163304"/>
                </a:cubicBezTo>
                <a:cubicBezTo>
                  <a:pt x="5429785" y="6163304"/>
                  <a:pt x="5429785" y="6163304"/>
                  <a:pt x="5426292" y="6163304"/>
                </a:cubicBezTo>
                <a:cubicBezTo>
                  <a:pt x="5429785" y="6159609"/>
                  <a:pt x="5433278" y="6159609"/>
                  <a:pt x="5436772" y="6155914"/>
                </a:cubicBezTo>
                <a:close/>
                <a:moveTo>
                  <a:pt x="5433297" y="6148717"/>
                </a:moveTo>
                <a:cubicBezTo>
                  <a:pt x="5429746" y="6152267"/>
                  <a:pt x="5422645" y="6155819"/>
                  <a:pt x="5415543" y="6159369"/>
                </a:cubicBezTo>
                <a:cubicBezTo>
                  <a:pt x="5415543" y="6159369"/>
                  <a:pt x="5415543" y="6159369"/>
                  <a:pt x="5419094" y="6162920"/>
                </a:cubicBezTo>
                <a:lnTo>
                  <a:pt x="5436848" y="6194878"/>
                </a:lnTo>
                <a:cubicBezTo>
                  <a:pt x="5440399" y="6194878"/>
                  <a:pt x="5440399" y="6191326"/>
                  <a:pt x="5443950" y="6191326"/>
                </a:cubicBezTo>
                <a:cubicBezTo>
                  <a:pt x="5443950" y="6191326"/>
                  <a:pt x="5443950" y="6191326"/>
                  <a:pt x="5436848" y="6177123"/>
                </a:cubicBezTo>
                <a:cubicBezTo>
                  <a:pt x="5436848" y="6177123"/>
                  <a:pt x="5436848" y="6177123"/>
                  <a:pt x="5443950" y="6173573"/>
                </a:cubicBezTo>
                <a:cubicBezTo>
                  <a:pt x="5443950" y="6173573"/>
                  <a:pt x="5443950" y="6173573"/>
                  <a:pt x="5458153" y="6184225"/>
                </a:cubicBezTo>
                <a:cubicBezTo>
                  <a:pt x="5461704" y="6180674"/>
                  <a:pt x="5461704" y="6180674"/>
                  <a:pt x="5465255" y="6180674"/>
                </a:cubicBezTo>
                <a:cubicBezTo>
                  <a:pt x="5465255" y="6180674"/>
                  <a:pt x="5465255" y="6180674"/>
                  <a:pt x="5451052" y="6166471"/>
                </a:cubicBezTo>
                <a:cubicBezTo>
                  <a:pt x="5451052" y="6166471"/>
                  <a:pt x="5451052" y="6166471"/>
                  <a:pt x="5451052" y="6162920"/>
                </a:cubicBezTo>
                <a:cubicBezTo>
                  <a:pt x="5454602" y="6155819"/>
                  <a:pt x="5443950" y="6145166"/>
                  <a:pt x="5433297" y="6148717"/>
                </a:cubicBezTo>
                <a:close/>
                <a:moveTo>
                  <a:pt x="5654205" y="6142479"/>
                </a:moveTo>
                <a:cubicBezTo>
                  <a:pt x="5657748" y="6166663"/>
                  <a:pt x="5657748" y="6166663"/>
                  <a:pt x="5657748" y="6166663"/>
                </a:cubicBezTo>
                <a:cubicBezTo>
                  <a:pt x="5650663" y="6183937"/>
                  <a:pt x="5650663" y="6183937"/>
                  <a:pt x="5650663" y="6183937"/>
                </a:cubicBezTo>
                <a:lnTo>
                  <a:pt x="5657748" y="6190846"/>
                </a:lnTo>
                <a:cubicBezTo>
                  <a:pt x="5664832" y="6173572"/>
                  <a:pt x="5664832" y="6173572"/>
                  <a:pt x="5664832" y="6173572"/>
                </a:cubicBezTo>
                <a:cubicBezTo>
                  <a:pt x="5689626" y="6159753"/>
                  <a:pt x="5689626" y="6159753"/>
                  <a:pt x="5689626" y="6159753"/>
                </a:cubicBezTo>
                <a:cubicBezTo>
                  <a:pt x="5689626" y="6159753"/>
                  <a:pt x="5686084" y="6156298"/>
                  <a:pt x="5682543" y="6156298"/>
                </a:cubicBezTo>
                <a:cubicBezTo>
                  <a:pt x="5664832" y="6163208"/>
                  <a:pt x="5664832" y="6163208"/>
                  <a:pt x="5664832" y="6163208"/>
                </a:cubicBezTo>
                <a:cubicBezTo>
                  <a:pt x="5661290" y="6145933"/>
                  <a:pt x="5661290" y="6145933"/>
                  <a:pt x="5661290" y="6145933"/>
                </a:cubicBezTo>
                <a:cubicBezTo>
                  <a:pt x="5657748" y="6142479"/>
                  <a:pt x="5657748" y="6142479"/>
                  <a:pt x="5654205" y="6142479"/>
                </a:cubicBezTo>
                <a:close/>
                <a:moveTo>
                  <a:pt x="5619224" y="6138449"/>
                </a:moveTo>
                <a:cubicBezTo>
                  <a:pt x="5622717" y="6138449"/>
                  <a:pt x="5626211" y="6138449"/>
                  <a:pt x="5629705" y="6141808"/>
                </a:cubicBezTo>
                <a:cubicBezTo>
                  <a:pt x="5629705" y="6141808"/>
                  <a:pt x="5633197" y="6141808"/>
                  <a:pt x="5633197" y="6145167"/>
                </a:cubicBezTo>
                <a:cubicBezTo>
                  <a:pt x="5633197" y="6148525"/>
                  <a:pt x="5629705" y="6151884"/>
                  <a:pt x="5626211" y="6151884"/>
                </a:cubicBezTo>
                <a:cubicBezTo>
                  <a:pt x="5626211" y="6151884"/>
                  <a:pt x="5626211" y="6151884"/>
                  <a:pt x="5615731" y="6148525"/>
                </a:cubicBezTo>
                <a:lnTo>
                  <a:pt x="5615731" y="6145167"/>
                </a:lnTo>
                <a:cubicBezTo>
                  <a:pt x="5615731" y="6145167"/>
                  <a:pt x="5615731" y="6145167"/>
                  <a:pt x="5619224" y="6138449"/>
                </a:cubicBezTo>
                <a:close/>
                <a:moveTo>
                  <a:pt x="5486079" y="6137944"/>
                </a:moveTo>
                <a:cubicBezTo>
                  <a:pt x="5493134" y="6134417"/>
                  <a:pt x="5500187" y="6141472"/>
                  <a:pt x="5500187" y="6148525"/>
                </a:cubicBezTo>
                <a:cubicBezTo>
                  <a:pt x="5500187" y="6155579"/>
                  <a:pt x="5493134" y="6162632"/>
                  <a:pt x="5486079" y="6162632"/>
                </a:cubicBezTo>
                <a:cubicBezTo>
                  <a:pt x="5479026" y="6162632"/>
                  <a:pt x="5471972" y="6159106"/>
                  <a:pt x="5471972" y="6152052"/>
                </a:cubicBezTo>
                <a:cubicBezTo>
                  <a:pt x="5471972" y="6152052"/>
                  <a:pt x="5471972" y="6152052"/>
                  <a:pt x="5471972" y="6148525"/>
                </a:cubicBezTo>
                <a:cubicBezTo>
                  <a:pt x="5471972" y="6141472"/>
                  <a:pt x="5479026" y="6137944"/>
                  <a:pt x="5486079" y="6137944"/>
                </a:cubicBezTo>
                <a:close/>
                <a:moveTo>
                  <a:pt x="5574081" y="6131730"/>
                </a:moveTo>
                <a:cubicBezTo>
                  <a:pt x="5574081" y="6131730"/>
                  <a:pt x="5574081" y="6131730"/>
                  <a:pt x="5577440" y="6142210"/>
                </a:cubicBezTo>
                <a:cubicBezTo>
                  <a:pt x="5577440" y="6142210"/>
                  <a:pt x="5577440" y="6142210"/>
                  <a:pt x="5580799" y="6149197"/>
                </a:cubicBezTo>
                <a:cubicBezTo>
                  <a:pt x="5577440" y="6149197"/>
                  <a:pt x="5570722" y="6149197"/>
                  <a:pt x="5567363" y="6149197"/>
                </a:cubicBezTo>
                <a:lnTo>
                  <a:pt x="5570722" y="6142210"/>
                </a:lnTo>
                <a:cubicBezTo>
                  <a:pt x="5570722" y="6142210"/>
                  <a:pt x="5570722" y="6142210"/>
                  <a:pt x="5574081" y="6131730"/>
                </a:cubicBezTo>
                <a:close/>
                <a:moveTo>
                  <a:pt x="5482609" y="6131214"/>
                </a:moveTo>
                <a:cubicBezTo>
                  <a:pt x="5472195" y="6131214"/>
                  <a:pt x="5465254" y="6138242"/>
                  <a:pt x="5465254" y="6148784"/>
                </a:cubicBezTo>
                <a:cubicBezTo>
                  <a:pt x="5465254" y="6152297"/>
                  <a:pt x="5465254" y="6152297"/>
                  <a:pt x="5465254" y="6152297"/>
                </a:cubicBezTo>
                <a:cubicBezTo>
                  <a:pt x="5465254" y="6162839"/>
                  <a:pt x="5475666" y="6173381"/>
                  <a:pt x="5486079" y="6169867"/>
                </a:cubicBezTo>
                <a:cubicBezTo>
                  <a:pt x="5499963" y="6169867"/>
                  <a:pt x="5506904" y="6162839"/>
                  <a:pt x="5506904" y="6148784"/>
                </a:cubicBezTo>
                <a:cubicBezTo>
                  <a:pt x="5506904" y="6138242"/>
                  <a:pt x="5496492" y="6127700"/>
                  <a:pt x="5482609" y="6131214"/>
                </a:cubicBezTo>
                <a:close/>
                <a:moveTo>
                  <a:pt x="5612922" y="6127700"/>
                </a:moveTo>
                <a:cubicBezTo>
                  <a:pt x="5612922" y="6127700"/>
                  <a:pt x="5612922" y="6127700"/>
                  <a:pt x="5609380" y="6145454"/>
                </a:cubicBezTo>
                <a:cubicBezTo>
                  <a:pt x="5609380" y="6145454"/>
                  <a:pt x="5609380" y="6145454"/>
                  <a:pt x="5602296" y="6166759"/>
                </a:cubicBezTo>
                <a:cubicBezTo>
                  <a:pt x="5605837" y="6170310"/>
                  <a:pt x="5609380" y="6170310"/>
                  <a:pt x="5612922" y="6170310"/>
                </a:cubicBezTo>
                <a:lnTo>
                  <a:pt x="5616464" y="6156107"/>
                </a:lnTo>
                <a:cubicBezTo>
                  <a:pt x="5616464" y="6156107"/>
                  <a:pt x="5616464" y="6156107"/>
                  <a:pt x="5623548" y="6156107"/>
                </a:cubicBezTo>
                <a:cubicBezTo>
                  <a:pt x="5623548" y="6156107"/>
                  <a:pt x="5623548" y="6156107"/>
                  <a:pt x="5627090" y="6173861"/>
                </a:cubicBezTo>
                <a:cubicBezTo>
                  <a:pt x="5630632" y="6177412"/>
                  <a:pt x="5630632" y="6177412"/>
                  <a:pt x="5634175" y="6177412"/>
                </a:cubicBezTo>
                <a:cubicBezTo>
                  <a:pt x="5634175" y="6177412"/>
                  <a:pt x="5634175" y="6177412"/>
                  <a:pt x="5630632" y="6159658"/>
                </a:cubicBezTo>
                <a:cubicBezTo>
                  <a:pt x="5637717" y="6156107"/>
                  <a:pt x="5641259" y="6149005"/>
                  <a:pt x="5641259" y="6145454"/>
                </a:cubicBezTo>
                <a:cubicBezTo>
                  <a:pt x="5641259" y="6138353"/>
                  <a:pt x="5637717" y="6134802"/>
                  <a:pt x="5634175" y="6134802"/>
                </a:cubicBezTo>
                <a:cubicBezTo>
                  <a:pt x="5627090" y="6131251"/>
                  <a:pt x="5620006" y="6127700"/>
                  <a:pt x="5612922" y="6127700"/>
                </a:cubicBezTo>
                <a:close/>
                <a:moveTo>
                  <a:pt x="5570295" y="6120982"/>
                </a:moveTo>
                <a:cubicBezTo>
                  <a:pt x="5570295" y="6120982"/>
                  <a:pt x="5570295" y="6120982"/>
                  <a:pt x="5563211" y="6142066"/>
                </a:cubicBezTo>
                <a:cubicBezTo>
                  <a:pt x="5563211" y="6142066"/>
                  <a:pt x="5563211" y="6142066"/>
                  <a:pt x="5552585" y="6163149"/>
                </a:cubicBezTo>
                <a:cubicBezTo>
                  <a:pt x="5556127" y="6163149"/>
                  <a:pt x="5556127" y="6163149"/>
                  <a:pt x="5559669" y="6163149"/>
                </a:cubicBezTo>
                <a:lnTo>
                  <a:pt x="5563211" y="6156121"/>
                </a:lnTo>
                <a:cubicBezTo>
                  <a:pt x="5570295" y="6156121"/>
                  <a:pt x="5573838" y="6156121"/>
                  <a:pt x="5580922" y="6156121"/>
                </a:cubicBezTo>
                <a:cubicBezTo>
                  <a:pt x="5580922" y="6156121"/>
                  <a:pt x="5580922" y="6156121"/>
                  <a:pt x="5584464" y="6163149"/>
                </a:cubicBezTo>
                <a:cubicBezTo>
                  <a:pt x="5588006" y="6163149"/>
                  <a:pt x="5588006" y="6166663"/>
                  <a:pt x="5591548" y="6166663"/>
                </a:cubicBezTo>
                <a:cubicBezTo>
                  <a:pt x="5591548" y="6166663"/>
                  <a:pt x="5591548" y="6166663"/>
                  <a:pt x="5584464" y="6142066"/>
                </a:cubicBezTo>
                <a:cubicBezTo>
                  <a:pt x="5584464" y="6142066"/>
                  <a:pt x="5584464" y="6142066"/>
                  <a:pt x="5580922" y="6120982"/>
                </a:cubicBezTo>
                <a:cubicBezTo>
                  <a:pt x="5580922" y="6120982"/>
                  <a:pt x="5580922" y="6120982"/>
                  <a:pt x="5570295" y="6120982"/>
                </a:cubicBezTo>
                <a:close/>
                <a:moveTo>
                  <a:pt x="5549898" y="6120982"/>
                </a:moveTo>
                <a:cubicBezTo>
                  <a:pt x="5532187" y="6120982"/>
                  <a:pt x="5525103" y="6120982"/>
                  <a:pt x="5510934" y="6124453"/>
                </a:cubicBezTo>
                <a:cubicBezTo>
                  <a:pt x="5510934" y="6131394"/>
                  <a:pt x="5510934" y="6131394"/>
                  <a:pt x="5510934" y="6131394"/>
                </a:cubicBezTo>
                <a:lnTo>
                  <a:pt x="5525103" y="6127924"/>
                </a:lnTo>
                <a:cubicBezTo>
                  <a:pt x="5528645" y="6162632"/>
                  <a:pt x="5528645" y="6162632"/>
                  <a:pt x="5528645" y="6162632"/>
                </a:cubicBezTo>
                <a:cubicBezTo>
                  <a:pt x="5539271" y="6162632"/>
                  <a:pt x="5539271" y="6162632"/>
                  <a:pt x="5539271" y="6162632"/>
                </a:cubicBezTo>
                <a:cubicBezTo>
                  <a:pt x="5535729" y="6127924"/>
                  <a:pt x="5535729" y="6127924"/>
                  <a:pt x="5535729" y="6127924"/>
                </a:cubicBezTo>
                <a:cubicBezTo>
                  <a:pt x="5549898" y="6127924"/>
                  <a:pt x="5549898" y="6127924"/>
                  <a:pt x="5549898" y="6127924"/>
                </a:cubicBezTo>
                <a:cubicBezTo>
                  <a:pt x="5549898" y="6120982"/>
                  <a:pt x="5549898" y="6120982"/>
                  <a:pt x="5549898" y="6120982"/>
                </a:cubicBezTo>
                <a:close/>
                <a:moveTo>
                  <a:pt x="5100257" y="6120981"/>
                </a:moveTo>
                <a:cubicBezTo>
                  <a:pt x="5118171" y="6120981"/>
                  <a:pt x="5125336" y="6138448"/>
                  <a:pt x="5125336" y="6155913"/>
                </a:cubicBezTo>
                <a:lnTo>
                  <a:pt x="5071595" y="6155913"/>
                </a:lnTo>
                <a:cubicBezTo>
                  <a:pt x="5071595" y="6138448"/>
                  <a:pt x="5082343" y="6120981"/>
                  <a:pt x="5100257" y="6120981"/>
                </a:cubicBezTo>
                <a:close/>
                <a:moveTo>
                  <a:pt x="5552585" y="6114265"/>
                </a:moveTo>
                <a:cubicBezTo>
                  <a:pt x="5615759" y="6114265"/>
                  <a:pt x="5671914" y="6135224"/>
                  <a:pt x="5717539" y="6170156"/>
                </a:cubicBezTo>
                <a:cubicBezTo>
                  <a:pt x="5724558" y="6177143"/>
                  <a:pt x="5724558" y="6180636"/>
                  <a:pt x="5721049" y="6184129"/>
                </a:cubicBezTo>
                <a:cubicBezTo>
                  <a:pt x="5721049" y="6184129"/>
                  <a:pt x="5721049" y="6184129"/>
                  <a:pt x="5692972" y="6215569"/>
                </a:cubicBezTo>
                <a:cubicBezTo>
                  <a:pt x="5689462" y="6219061"/>
                  <a:pt x="5685952" y="6219061"/>
                  <a:pt x="5678933" y="6215569"/>
                </a:cubicBezTo>
                <a:cubicBezTo>
                  <a:pt x="5643837" y="6187623"/>
                  <a:pt x="5598210" y="6170156"/>
                  <a:pt x="5552585" y="6170156"/>
                </a:cubicBezTo>
                <a:cubicBezTo>
                  <a:pt x="5503450" y="6170156"/>
                  <a:pt x="5461334" y="6187623"/>
                  <a:pt x="5426236" y="6215569"/>
                </a:cubicBezTo>
                <a:cubicBezTo>
                  <a:pt x="5419217" y="6219061"/>
                  <a:pt x="5415708" y="6219061"/>
                  <a:pt x="5412198" y="6215569"/>
                </a:cubicBezTo>
                <a:cubicBezTo>
                  <a:pt x="5412198" y="6215569"/>
                  <a:pt x="5412198" y="6215569"/>
                  <a:pt x="5384121" y="6184129"/>
                </a:cubicBezTo>
                <a:cubicBezTo>
                  <a:pt x="5380611" y="6180636"/>
                  <a:pt x="5380611" y="6177143"/>
                  <a:pt x="5387630" y="6170156"/>
                </a:cubicBezTo>
                <a:cubicBezTo>
                  <a:pt x="5433256" y="6135224"/>
                  <a:pt x="5489411" y="6114265"/>
                  <a:pt x="5552585" y="6114265"/>
                </a:cubicBezTo>
                <a:close/>
                <a:moveTo>
                  <a:pt x="5100481" y="6114264"/>
                </a:moveTo>
                <a:cubicBezTo>
                  <a:pt x="5076113" y="6114264"/>
                  <a:pt x="5062189" y="6131778"/>
                  <a:pt x="5062189" y="6163304"/>
                </a:cubicBezTo>
                <a:cubicBezTo>
                  <a:pt x="5062189" y="6191326"/>
                  <a:pt x="5072632" y="6212343"/>
                  <a:pt x="5103962" y="6212343"/>
                </a:cubicBezTo>
                <a:cubicBezTo>
                  <a:pt x="5110924" y="6212343"/>
                  <a:pt x="5124848" y="6208840"/>
                  <a:pt x="5131810" y="6205337"/>
                </a:cubicBezTo>
                <a:lnTo>
                  <a:pt x="5131810" y="6194829"/>
                </a:lnTo>
                <a:cubicBezTo>
                  <a:pt x="5124848" y="6198332"/>
                  <a:pt x="5114404" y="6201834"/>
                  <a:pt x="5103962" y="6201834"/>
                </a:cubicBezTo>
                <a:cubicBezTo>
                  <a:pt x="5083076" y="6201834"/>
                  <a:pt x="5072632" y="6184320"/>
                  <a:pt x="5072632" y="6166807"/>
                </a:cubicBezTo>
                <a:cubicBezTo>
                  <a:pt x="5072632" y="6166807"/>
                  <a:pt x="5072632" y="6166807"/>
                  <a:pt x="5138772" y="6166807"/>
                </a:cubicBezTo>
                <a:cubicBezTo>
                  <a:pt x="5138772" y="6166807"/>
                  <a:pt x="5138772" y="6166807"/>
                  <a:pt x="5138772" y="6159801"/>
                </a:cubicBezTo>
                <a:cubicBezTo>
                  <a:pt x="5138772" y="6135281"/>
                  <a:pt x="5128329" y="6114264"/>
                  <a:pt x="5100481" y="6114264"/>
                </a:cubicBezTo>
                <a:close/>
                <a:moveTo>
                  <a:pt x="4851253" y="6077988"/>
                </a:moveTo>
                <a:lnTo>
                  <a:pt x="4851253" y="6088736"/>
                </a:lnTo>
                <a:lnTo>
                  <a:pt x="4890216" y="6088736"/>
                </a:lnTo>
                <a:lnTo>
                  <a:pt x="4890216" y="6208312"/>
                </a:lnTo>
                <a:lnTo>
                  <a:pt x="4903652" y="6208312"/>
                </a:lnTo>
                <a:lnTo>
                  <a:pt x="4903652" y="6088736"/>
                </a:lnTo>
                <a:lnTo>
                  <a:pt x="4942614" y="6088736"/>
                </a:lnTo>
                <a:lnTo>
                  <a:pt x="4942614" y="6077988"/>
                </a:lnTo>
                <a:close/>
                <a:moveTo>
                  <a:pt x="4964111" y="6067239"/>
                </a:moveTo>
                <a:lnTo>
                  <a:pt x="4964111" y="6208312"/>
                </a:lnTo>
                <a:cubicBezTo>
                  <a:pt x="4964111" y="6208312"/>
                  <a:pt x="4964111" y="6208312"/>
                  <a:pt x="4974476" y="6208312"/>
                </a:cubicBezTo>
                <a:cubicBezTo>
                  <a:pt x="4974476" y="6208312"/>
                  <a:pt x="4974476" y="6208312"/>
                  <a:pt x="4974476" y="6158936"/>
                </a:cubicBezTo>
                <a:cubicBezTo>
                  <a:pt x="4974476" y="6141302"/>
                  <a:pt x="4981385" y="6120142"/>
                  <a:pt x="5002115" y="6120142"/>
                </a:cubicBezTo>
                <a:cubicBezTo>
                  <a:pt x="5022844" y="6120142"/>
                  <a:pt x="5022844" y="6134249"/>
                  <a:pt x="5022844" y="6151883"/>
                </a:cubicBezTo>
                <a:cubicBezTo>
                  <a:pt x="5022844" y="6151883"/>
                  <a:pt x="5022844" y="6151883"/>
                  <a:pt x="5022844" y="6208312"/>
                </a:cubicBezTo>
                <a:cubicBezTo>
                  <a:pt x="5022844" y="6208312"/>
                  <a:pt x="5022844" y="6208312"/>
                  <a:pt x="5036662" y="6208312"/>
                </a:cubicBezTo>
                <a:cubicBezTo>
                  <a:pt x="5036662" y="6208312"/>
                  <a:pt x="5036662" y="6208312"/>
                  <a:pt x="5036662" y="6151883"/>
                </a:cubicBezTo>
                <a:cubicBezTo>
                  <a:pt x="5036662" y="6127195"/>
                  <a:pt x="5029753" y="6113088"/>
                  <a:pt x="5005569" y="6113088"/>
                </a:cubicBezTo>
                <a:cubicBezTo>
                  <a:pt x="4991750" y="6113088"/>
                  <a:pt x="4981385" y="6120142"/>
                  <a:pt x="4974476" y="6130722"/>
                </a:cubicBezTo>
                <a:cubicBezTo>
                  <a:pt x="4974476" y="6130722"/>
                  <a:pt x="4974476" y="6130722"/>
                  <a:pt x="4974476" y="6067239"/>
                </a:cubicBezTo>
                <a:cubicBezTo>
                  <a:pt x="4974476" y="6067239"/>
                  <a:pt x="4974476" y="6067239"/>
                  <a:pt x="4964111" y="6067239"/>
                </a:cubicBezTo>
                <a:close/>
                <a:moveTo>
                  <a:pt x="5542739" y="6043056"/>
                </a:moveTo>
                <a:cubicBezTo>
                  <a:pt x="5532222" y="6060677"/>
                  <a:pt x="5528716" y="6078298"/>
                  <a:pt x="5528716" y="6095919"/>
                </a:cubicBezTo>
                <a:cubicBezTo>
                  <a:pt x="5525210" y="6095919"/>
                  <a:pt x="5507681" y="6099443"/>
                  <a:pt x="5504176" y="6099443"/>
                </a:cubicBezTo>
                <a:cubicBezTo>
                  <a:pt x="5500669" y="6081822"/>
                  <a:pt x="5490152" y="6064201"/>
                  <a:pt x="5479635" y="6053629"/>
                </a:cubicBezTo>
                <a:cubicBezTo>
                  <a:pt x="5479635" y="6053629"/>
                  <a:pt x="5479635" y="6053629"/>
                  <a:pt x="5476129" y="6053629"/>
                </a:cubicBezTo>
                <a:cubicBezTo>
                  <a:pt x="5469117" y="6053629"/>
                  <a:pt x="5462106" y="6057153"/>
                  <a:pt x="5455094" y="6057153"/>
                </a:cubicBezTo>
                <a:cubicBezTo>
                  <a:pt x="5455094" y="6057153"/>
                  <a:pt x="5455094" y="6057153"/>
                  <a:pt x="5455094" y="6060677"/>
                </a:cubicBezTo>
                <a:cubicBezTo>
                  <a:pt x="5451588" y="6067726"/>
                  <a:pt x="5451588" y="6074774"/>
                  <a:pt x="5451588" y="6085346"/>
                </a:cubicBezTo>
                <a:cubicBezTo>
                  <a:pt x="5451588" y="6095919"/>
                  <a:pt x="5451588" y="6102967"/>
                  <a:pt x="5455094" y="6113540"/>
                </a:cubicBezTo>
                <a:cubicBezTo>
                  <a:pt x="5451588" y="6113540"/>
                  <a:pt x="5434059" y="6120588"/>
                  <a:pt x="5434059" y="6120588"/>
                </a:cubicBezTo>
                <a:cubicBezTo>
                  <a:pt x="5423542" y="6106491"/>
                  <a:pt x="5409518" y="6092395"/>
                  <a:pt x="5395495" y="6085346"/>
                </a:cubicBezTo>
                <a:cubicBezTo>
                  <a:pt x="5388484" y="6085346"/>
                  <a:pt x="5381472" y="6092395"/>
                  <a:pt x="5374460" y="6095919"/>
                </a:cubicBezTo>
                <a:cubicBezTo>
                  <a:pt x="5374460" y="6113540"/>
                  <a:pt x="5377966" y="6131161"/>
                  <a:pt x="5388484" y="6148781"/>
                </a:cubicBezTo>
                <a:cubicBezTo>
                  <a:pt x="5384978" y="6148781"/>
                  <a:pt x="5374460" y="6159354"/>
                  <a:pt x="5370954" y="6159354"/>
                </a:cubicBezTo>
                <a:cubicBezTo>
                  <a:pt x="5360437" y="6148781"/>
                  <a:pt x="5342908" y="6138209"/>
                  <a:pt x="5325379" y="6134685"/>
                </a:cubicBezTo>
                <a:cubicBezTo>
                  <a:pt x="5318367" y="6138209"/>
                  <a:pt x="5311356" y="6145257"/>
                  <a:pt x="5307850" y="6148781"/>
                </a:cubicBezTo>
                <a:cubicBezTo>
                  <a:pt x="5307850" y="6148781"/>
                  <a:pt x="5307850" y="6148781"/>
                  <a:pt x="5307850" y="6152305"/>
                </a:cubicBezTo>
                <a:cubicBezTo>
                  <a:pt x="5311356" y="6166403"/>
                  <a:pt x="5321873" y="6184023"/>
                  <a:pt x="5335896" y="6198120"/>
                </a:cubicBezTo>
                <a:cubicBezTo>
                  <a:pt x="5332390" y="6198120"/>
                  <a:pt x="5321873" y="6215741"/>
                  <a:pt x="5321873" y="6215741"/>
                </a:cubicBezTo>
                <a:cubicBezTo>
                  <a:pt x="5304344" y="6208692"/>
                  <a:pt x="5286815" y="6201644"/>
                  <a:pt x="5269286" y="6201644"/>
                </a:cubicBezTo>
                <a:cubicBezTo>
                  <a:pt x="5265780" y="6208692"/>
                  <a:pt x="5258768" y="6215741"/>
                  <a:pt x="5258768" y="6222789"/>
                </a:cubicBezTo>
                <a:cubicBezTo>
                  <a:pt x="5265780" y="6236886"/>
                  <a:pt x="5279803" y="6250982"/>
                  <a:pt x="5293827" y="6261556"/>
                </a:cubicBezTo>
                <a:cubicBezTo>
                  <a:pt x="5293827" y="6265080"/>
                  <a:pt x="5286815" y="6279176"/>
                  <a:pt x="5286815" y="6282700"/>
                </a:cubicBezTo>
                <a:cubicBezTo>
                  <a:pt x="5269286" y="6275652"/>
                  <a:pt x="5248251" y="6275652"/>
                  <a:pt x="5234228" y="6282700"/>
                </a:cubicBezTo>
                <a:cubicBezTo>
                  <a:pt x="5230722" y="6289749"/>
                  <a:pt x="5227216" y="6296797"/>
                  <a:pt x="5227216" y="6303845"/>
                </a:cubicBezTo>
                <a:cubicBezTo>
                  <a:pt x="5237733" y="6317942"/>
                  <a:pt x="5255262" y="6324990"/>
                  <a:pt x="5272791" y="6332039"/>
                </a:cubicBezTo>
                <a:cubicBezTo>
                  <a:pt x="5272791" y="6335563"/>
                  <a:pt x="5269286" y="6349659"/>
                  <a:pt x="5269286" y="6353183"/>
                </a:cubicBezTo>
                <a:cubicBezTo>
                  <a:pt x="5251757" y="6353183"/>
                  <a:pt x="5234228" y="6360232"/>
                  <a:pt x="5220205" y="6367281"/>
                </a:cubicBezTo>
                <a:cubicBezTo>
                  <a:pt x="5220205" y="6367281"/>
                  <a:pt x="5220205" y="6367281"/>
                  <a:pt x="5216698" y="6367281"/>
                </a:cubicBezTo>
                <a:cubicBezTo>
                  <a:pt x="5216698" y="6370805"/>
                  <a:pt x="5216698" y="6374329"/>
                  <a:pt x="5216698" y="6381377"/>
                </a:cubicBezTo>
                <a:cubicBezTo>
                  <a:pt x="5216698" y="6384901"/>
                  <a:pt x="5216698" y="6388425"/>
                  <a:pt x="5216698" y="6391950"/>
                </a:cubicBezTo>
                <a:cubicBezTo>
                  <a:pt x="5216698" y="6391950"/>
                  <a:pt x="5216698" y="6391950"/>
                  <a:pt x="5220205" y="6391950"/>
                </a:cubicBezTo>
                <a:cubicBezTo>
                  <a:pt x="5234228" y="6402523"/>
                  <a:pt x="5251757" y="6406047"/>
                  <a:pt x="5269286" y="6406047"/>
                </a:cubicBezTo>
                <a:cubicBezTo>
                  <a:pt x="5269286" y="6409571"/>
                  <a:pt x="5272791" y="6427192"/>
                  <a:pt x="5272791" y="6427192"/>
                </a:cubicBezTo>
                <a:cubicBezTo>
                  <a:pt x="5255262" y="6434240"/>
                  <a:pt x="5237733" y="6444812"/>
                  <a:pt x="5227216" y="6455385"/>
                </a:cubicBezTo>
                <a:cubicBezTo>
                  <a:pt x="5227216" y="6455385"/>
                  <a:pt x="5227216" y="6455385"/>
                  <a:pt x="5227216" y="6458909"/>
                </a:cubicBezTo>
                <a:cubicBezTo>
                  <a:pt x="5227216" y="6462434"/>
                  <a:pt x="5230722" y="6473006"/>
                  <a:pt x="5234228" y="6480054"/>
                </a:cubicBezTo>
                <a:cubicBezTo>
                  <a:pt x="5251757" y="6483578"/>
                  <a:pt x="5269286" y="6483578"/>
                  <a:pt x="5286815" y="6480054"/>
                </a:cubicBezTo>
                <a:cubicBezTo>
                  <a:pt x="5286815" y="6480054"/>
                  <a:pt x="5293827" y="6497675"/>
                  <a:pt x="5297332" y="6501200"/>
                </a:cubicBezTo>
                <a:cubicBezTo>
                  <a:pt x="5279803" y="6508248"/>
                  <a:pt x="5265780" y="6522344"/>
                  <a:pt x="5258768" y="6536441"/>
                </a:cubicBezTo>
                <a:cubicBezTo>
                  <a:pt x="5258768" y="6536441"/>
                  <a:pt x="5258768" y="6536441"/>
                  <a:pt x="5258768" y="6539965"/>
                </a:cubicBezTo>
                <a:cubicBezTo>
                  <a:pt x="5262274" y="6543489"/>
                  <a:pt x="5265780" y="6554062"/>
                  <a:pt x="5269286" y="6557586"/>
                </a:cubicBezTo>
                <a:cubicBezTo>
                  <a:pt x="5286815" y="6557586"/>
                  <a:pt x="5304344" y="6554062"/>
                  <a:pt x="5321873" y="6543489"/>
                </a:cubicBezTo>
                <a:cubicBezTo>
                  <a:pt x="5321873" y="6547014"/>
                  <a:pt x="5332390" y="6561110"/>
                  <a:pt x="5335896" y="6564635"/>
                </a:cubicBezTo>
                <a:cubicBezTo>
                  <a:pt x="5321873" y="6575207"/>
                  <a:pt x="5314861" y="6592827"/>
                  <a:pt x="5307850" y="6610449"/>
                </a:cubicBezTo>
                <a:cubicBezTo>
                  <a:pt x="5314861" y="6613973"/>
                  <a:pt x="5318367" y="6621021"/>
                  <a:pt x="5325379" y="6624545"/>
                </a:cubicBezTo>
                <a:cubicBezTo>
                  <a:pt x="5342908" y="6621021"/>
                  <a:pt x="5360437" y="6613973"/>
                  <a:pt x="5370954" y="6599877"/>
                </a:cubicBezTo>
                <a:cubicBezTo>
                  <a:pt x="5374460" y="6599877"/>
                  <a:pt x="5388484" y="6613973"/>
                  <a:pt x="5388484" y="6613973"/>
                </a:cubicBezTo>
                <a:cubicBezTo>
                  <a:pt x="5381472" y="6628069"/>
                  <a:pt x="5377966" y="6649215"/>
                  <a:pt x="5377966" y="6663311"/>
                </a:cubicBezTo>
                <a:cubicBezTo>
                  <a:pt x="5377966" y="6663311"/>
                  <a:pt x="5377966" y="6666836"/>
                  <a:pt x="5377966" y="6666836"/>
                </a:cubicBezTo>
                <a:cubicBezTo>
                  <a:pt x="5381472" y="6670360"/>
                  <a:pt x="5388484" y="6673884"/>
                  <a:pt x="5395495" y="6677408"/>
                </a:cubicBezTo>
                <a:cubicBezTo>
                  <a:pt x="5395495" y="6677408"/>
                  <a:pt x="5395495" y="6677408"/>
                  <a:pt x="5399001" y="6677408"/>
                </a:cubicBezTo>
                <a:cubicBezTo>
                  <a:pt x="5413024" y="6670360"/>
                  <a:pt x="5427047" y="6656263"/>
                  <a:pt x="5434059" y="6638642"/>
                </a:cubicBezTo>
                <a:cubicBezTo>
                  <a:pt x="5437564" y="6642166"/>
                  <a:pt x="5451588" y="6645691"/>
                  <a:pt x="5455094" y="6649215"/>
                </a:cubicBezTo>
                <a:cubicBezTo>
                  <a:pt x="5451588" y="6656263"/>
                  <a:pt x="5451588" y="6666836"/>
                  <a:pt x="5451588" y="6673884"/>
                </a:cubicBezTo>
                <a:cubicBezTo>
                  <a:pt x="5451588" y="6684456"/>
                  <a:pt x="5451588" y="6691505"/>
                  <a:pt x="5455094" y="6702078"/>
                </a:cubicBezTo>
                <a:cubicBezTo>
                  <a:pt x="5462106" y="6705602"/>
                  <a:pt x="5469117" y="6705602"/>
                  <a:pt x="5476129" y="6709126"/>
                </a:cubicBezTo>
                <a:cubicBezTo>
                  <a:pt x="5476129" y="6709126"/>
                  <a:pt x="5476129" y="6709126"/>
                  <a:pt x="5479635" y="6709126"/>
                </a:cubicBezTo>
                <a:cubicBezTo>
                  <a:pt x="5490152" y="6695029"/>
                  <a:pt x="5500669" y="6677408"/>
                  <a:pt x="5504176" y="6663311"/>
                </a:cubicBezTo>
                <a:cubicBezTo>
                  <a:pt x="5507681" y="6663311"/>
                  <a:pt x="5525210" y="6663311"/>
                  <a:pt x="5528716" y="6663311"/>
                </a:cubicBezTo>
                <a:cubicBezTo>
                  <a:pt x="5528716" y="6684456"/>
                  <a:pt x="5532222" y="6702078"/>
                  <a:pt x="5542739" y="6716174"/>
                </a:cubicBezTo>
                <a:cubicBezTo>
                  <a:pt x="5549751" y="6716174"/>
                  <a:pt x="5560268" y="6716174"/>
                  <a:pt x="5563774" y="6716174"/>
                </a:cubicBezTo>
                <a:cubicBezTo>
                  <a:pt x="5563774" y="6716174"/>
                  <a:pt x="5563774" y="6716174"/>
                  <a:pt x="5567280" y="6716174"/>
                </a:cubicBezTo>
                <a:cubicBezTo>
                  <a:pt x="5574291" y="6702078"/>
                  <a:pt x="5581303" y="6684456"/>
                  <a:pt x="5581303" y="6663311"/>
                </a:cubicBezTo>
                <a:cubicBezTo>
                  <a:pt x="5581303" y="6663311"/>
                  <a:pt x="5598832" y="6663311"/>
                  <a:pt x="5602339" y="6663311"/>
                </a:cubicBezTo>
                <a:cubicBezTo>
                  <a:pt x="5605844" y="6677408"/>
                  <a:pt x="5616361" y="6695029"/>
                  <a:pt x="5626879" y="6709126"/>
                </a:cubicBezTo>
                <a:cubicBezTo>
                  <a:pt x="5626879" y="6709126"/>
                  <a:pt x="5626879" y="6709126"/>
                  <a:pt x="5630385" y="6709126"/>
                </a:cubicBezTo>
                <a:cubicBezTo>
                  <a:pt x="5637396" y="6705602"/>
                  <a:pt x="5644408" y="6705602"/>
                  <a:pt x="5651420" y="6702078"/>
                </a:cubicBezTo>
                <a:cubicBezTo>
                  <a:pt x="5654925" y="6691505"/>
                  <a:pt x="5654925" y="6684456"/>
                  <a:pt x="5654925" y="6673884"/>
                </a:cubicBezTo>
                <a:cubicBezTo>
                  <a:pt x="5654925" y="6666836"/>
                  <a:pt x="5654925" y="6656263"/>
                  <a:pt x="5651420" y="6649215"/>
                </a:cubicBezTo>
                <a:cubicBezTo>
                  <a:pt x="5654925" y="6645691"/>
                  <a:pt x="5668949" y="6638642"/>
                  <a:pt x="5672454" y="6638642"/>
                </a:cubicBezTo>
                <a:cubicBezTo>
                  <a:pt x="5682972" y="6656263"/>
                  <a:pt x="5693490" y="6666836"/>
                  <a:pt x="5711019" y="6677408"/>
                </a:cubicBezTo>
                <a:cubicBezTo>
                  <a:pt x="5718030" y="6673884"/>
                  <a:pt x="5725042" y="6670360"/>
                  <a:pt x="5728547" y="6666836"/>
                </a:cubicBezTo>
                <a:cubicBezTo>
                  <a:pt x="5728547" y="6666836"/>
                  <a:pt x="5728547" y="6666836"/>
                  <a:pt x="5732054" y="6666836"/>
                </a:cubicBezTo>
                <a:cubicBezTo>
                  <a:pt x="5732054" y="6666836"/>
                  <a:pt x="5732054" y="6663311"/>
                  <a:pt x="5732054" y="6663311"/>
                </a:cubicBezTo>
                <a:cubicBezTo>
                  <a:pt x="5732054" y="6645691"/>
                  <a:pt x="5725042" y="6628069"/>
                  <a:pt x="5718030" y="6613973"/>
                </a:cubicBezTo>
                <a:cubicBezTo>
                  <a:pt x="5718030" y="6610449"/>
                  <a:pt x="5732054" y="6599877"/>
                  <a:pt x="5735559" y="6599877"/>
                </a:cubicBezTo>
                <a:cubicBezTo>
                  <a:pt x="5746076" y="6610449"/>
                  <a:pt x="5763606" y="6621021"/>
                  <a:pt x="5781135" y="6624545"/>
                </a:cubicBezTo>
                <a:cubicBezTo>
                  <a:pt x="5788146" y="6621021"/>
                  <a:pt x="5795158" y="6613973"/>
                  <a:pt x="5798664" y="6610449"/>
                </a:cubicBezTo>
                <a:cubicBezTo>
                  <a:pt x="5798664" y="6610449"/>
                  <a:pt x="5798664" y="6610449"/>
                  <a:pt x="5798664" y="6606925"/>
                </a:cubicBezTo>
                <a:cubicBezTo>
                  <a:pt x="5795158" y="6592827"/>
                  <a:pt x="5784641" y="6575207"/>
                  <a:pt x="5770617" y="6561110"/>
                </a:cubicBezTo>
                <a:cubicBezTo>
                  <a:pt x="5774123" y="6561110"/>
                  <a:pt x="5784641" y="6547014"/>
                  <a:pt x="5784641" y="6543489"/>
                </a:cubicBezTo>
                <a:cubicBezTo>
                  <a:pt x="5802170" y="6554062"/>
                  <a:pt x="5819699" y="6557586"/>
                  <a:pt x="5837228" y="6557586"/>
                </a:cubicBezTo>
                <a:cubicBezTo>
                  <a:pt x="5840734" y="6550538"/>
                  <a:pt x="5844239" y="6543489"/>
                  <a:pt x="5847746" y="6539965"/>
                </a:cubicBezTo>
                <a:cubicBezTo>
                  <a:pt x="5847746" y="6539965"/>
                  <a:pt x="5847746" y="6539965"/>
                  <a:pt x="5847746" y="6536441"/>
                </a:cubicBezTo>
                <a:cubicBezTo>
                  <a:pt x="5840734" y="6522344"/>
                  <a:pt x="5826710" y="6508248"/>
                  <a:pt x="5812688" y="6497675"/>
                </a:cubicBezTo>
                <a:cubicBezTo>
                  <a:pt x="5812688" y="6497675"/>
                  <a:pt x="5819699" y="6480054"/>
                  <a:pt x="5819699" y="6480054"/>
                </a:cubicBezTo>
                <a:cubicBezTo>
                  <a:pt x="5837228" y="6483578"/>
                  <a:pt x="5854757" y="6483578"/>
                  <a:pt x="5872286" y="6480054"/>
                </a:cubicBezTo>
                <a:cubicBezTo>
                  <a:pt x="5872286" y="6480054"/>
                  <a:pt x="5872286" y="6480054"/>
                  <a:pt x="5872286" y="6476530"/>
                </a:cubicBezTo>
                <a:cubicBezTo>
                  <a:pt x="5875792" y="6473006"/>
                  <a:pt x="5879298" y="6462434"/>
                  <a:pt x="5879298" y="6455385"/>
                </a:cubicBezTo>
                <a:cubicBezTo>
                  <a:pt x="5865275" y="6441288"/>
                  <a:pt x="5851251" y="6434240"/>
                  <a:pt x="5833722" y="6427192"/>
                </a:cubicBezTo>
                <a:cubicBezTo>
                  <a:pt x="5833722" y="6427192"/>
                  <a:pt x="5833722" y="6409571"/>
                  <a:pt x="5837228" y="6406047"/>
                </a:cubicBezTo>
                <a:cubicBezTo>
                  <a:pt x="5854757" y="6406047"/>
                  <a:pt x="5872286" y="6402523"/>
                  <a:pt x="5886310" y="6391950"/>
                </a:cubicBezTo>
                <a:cubicBezTo>
                  <a:pt x="5889815" y="6388425"/>
                  <a:pt x="5889815" y="6384901"/>
                  <a:pt x="5889815" y="6381377"/>
                </a:cubicBezTo>
                <a:cubicBezTo>
                  <a:pt x="5889815" y="6377853"/>
                  <a:pt x="5889815" y="6374329"/>
                  <a:pt x="5886310" y="6370805"/>
                </a:cubicBezTo>
                <a:cubicBezTo>
                  <a:pt x="5886310" y="6370805"/>
                  <a:pt x="5886310" y="6370805"/>
                  <a:pt x="5886310" y="6367281"/>
                </a:cubicBezTo>
                <a:cubicBezTo>
                  <a:pt x="5872286" y="6360232"/>
                  <a:pt x="5854757" y="6353183"/>
                  <a:pt x="5837228" y="6353183"/>
                </a:cubicBezTo>
                <a:cubicBezTo>
                  <a:pt x="5837228" y="6353183"/>
                  <a:pt x="5833722" y="6335563"/>
                  <a:pt x="5833722" y="6332039"/>
                </a:cubicBezTo>
                <a:cubicBezTo>
                  <a:pt x="5851251" y="6328515"/>
                  <a:pt x="5868780" y="6317942"/>
                  <a:pt x="5879298" y="6307370"/>
                </a:cubicBezTo>
                <a:cubicBezTo>
                  <a:pt x="5879298" y="6307370"/>
                  <a:pt x="5879298" y="6307370"/>
                  <a:pt x="5879298" y="6303845"/>
                </a:cubicBezTo>
                <a:cubicBezTo>
                  <a:pt x="5879298" y="6296797"/>
                  <a:pt x="5875792" y="6289749"/>
                  <a:pt x="5872286" y="6282700"/>
                </a:cubicBezTo>
                <a:cubicBezTo>
                  <a:pt x="5854757" y="6279176"/>
                  <a:pt x="5837228" y="6279176"/>
                  <a:pt x="5819699" y="6282700"/>
                </a:cubicBezTo>
                <a:cubicBezTo>
                  <a:pt x="5819699" y="6279176"/>
                  <a:pt x="5812688" y="6265080"/>
                  <a:pt x="5812688" y="6261556"/>
                </a:cubicBezTo>
                <a:cubicBezTo>
                  <a:pt x="5826710" y="6250982"/>
                  <a:pt x="5840734" y="6240410"/>
                  <a:pt x="5847746" y="6222789"/>
                </a:cubicBezTo>
                <a:cubicBezTo>
                  <a:pt x="5847746" y="6215741"/>
                  <a:pt x="5840734" y="6208692"/>
                  <a:pt x="5837228" y="6205168"/>
                </a:cubicBezTo>
                <a:cubicBezTo>
                  <a:pt x="5837228" y="6205168"/>
                  <a:pt x="5837228" y="6205168"/>
                  <a:pt x="5837228" y="6201644"/>
                </a:cubicBezTo>
                <a:cubicBezTo>
                  <a:pt x="5819699" y="6201644"/>
                  <a:pt x="5802170" y="6208692"/>
                  <a:pt x="5784641" y="6215741"/>
                </a:cubicBezTo>
                <a:cubicBezTo>
                  <a:pt x="5784641" y="6215741"/>
                  <a:pt x="5774123" y="6201644"/>
                  <a:pt x="5770617" y="6198120"/>
                </a:cubicBezTo>
                <a:cubicBezTo>
                  <a:pt x="5784641" y="6184023"/>
                  <a:pt x="5795158" y="6169927"/>
                  <a:pt x="5798664" y="6152305"/>
                </a:cubicBezTo>
                <a:cubicBezTo>
                  <a:pt x="5795158" y="6145257"/>
                  <a:pt x="5788146" y="6138209"/>
                  <a:pt x="5781135" y="6134685"/>
                </a:cubicBezTo>
                <a:cubicBezTo>
                  <a:pt x="5763606" y="6138209"/>
                  <a:pt x="5749583" y="6148781"/>
                  <a:pt x="5735559" y="6162879"/>
                </a:cubicBezTo>
                <a:cubicBezTo>
                  <a:pt x="5732054" y="6159354"/>
                  <a:pt x="5718030" y="6148781"/>
                  <a:pt x="5718030" y="6148781"/>
                </a:cubicBezTo>
                <a:cubicBezTo>
                  <a:pt x="5725042" y="6131161"/>
                  <a:pt x="5732054" y="6113540"/>
                  <a:pt x="5732054" y="6095919"/>
                </a:cubicBezTo>
                <a:cubicBezTo>
                  <a:pt x="5725042" y="6092395"/>
                  <a:pt x="5718030" y="6085346"/>
                  <a:pt x="5711019" y="6085346"/>
                </a:cubicBezTo>
                <a:cubicBezTo>
                  <a:pt x="5696995" y="6092395"/>
                  <a:pt x="5682972" y="6106491"/>
                  <a:pt x="5672454" y="6120588"/>
                </a:cubicBezTo>
                <a:cubicBezTo>
                  <a:pt x="5668949" y="6120588"/>
                  <a:pt x="5654925" y="6113540"/>
                  <a:pt x="5651420" y="6113540"/>
                </a:cubicBezTo>
                <a:cubicBezTo>
                  <a:pt x="5654925" y="6102967"/>
                  <a:pt x="5654925" y="6095919"/>
                  <a:pt x="5654925" y="6085346"/>
                </a:cubicBezTo>
                <a:cubicBezTo>
                  <a:pt x="5654925" y="6074774"/>
                  <a:pt x="5654925" y="6067726"/>
                  <a:pt x="5651420" y="6060677"/>
                </a:cubicBezTo>
                <a:cubicBezTo>
                  <a:pt x="5651420" y="6060677"/>
                  <a:pt x="5651420" y="6060677"/>
                  <a:pt x="5651420" y="6057153"/>
                </a:cubicBezTo>
                <a:cubicBezTo>
                  <a:pt x="5644408" y="6057153"/>
                  <a:pt x="5637396" y="6053629"/>
                  <a:pt x="5630385" y="6053629"/>
                </a:cubicBezTo>
                <a:cubicBezTo>
                  <a:pt x="5630385" y="6053629"/>
                  <a:pt x="5630385" y="6053629"/>
                  <a:pt x="5626879" y="6053629"/>
                </a:cubicBezTo>
                <a:cubicBezTo>
                  <a:pt x="5616361" y="6064201"/>
                  <a:pt x="5605844" y="6081822"/>
                  <a:pt x="5602339" y="6099443"/>
                </a:cubicBezTo>
                <a:cubicBezTo>
                  <a:pt x="5598832" y="6099443"/>
                  <a:pt x="5581303" y="6095919"/>
                  <a:pt x="5577798" y="6095919"/>
                </a:cubicBezTo>
                <a:cubicBezTo>
                  <a:pt x="5577798" y="6078298"/>
                  <a:pt x="5574291" y="6060677"/>
                  <a:pt x="5563774" y="6043056"/>
                </a:cubicBezTo>
                <a:cubicBezTo>
                  <a:pt x="5556763" y="6043056"/>
                  <a:pt x="5549751" y="6043056"/>
                  <a:pt x="5542739" y="6043056"/>
                </a:cubicBezTo>
                <a:close/>
                <a:moveTo>
                  <a:pt x="0" y="0"/>
                </a:moveTo>
                <a:lnTo>
                  <a:pt x="6096000" y="0"/>
                </a:lnTo>
                <a:lnTo>
                  <a:pt x="6096000" y="6858000"/>
                </a:lnTo>
                <a:lnTo>
                  <a:pt x="0" y="6858000"/>
                </a:lnTo>
                <a:close/>
              </a:path>
            </a:pathLst>
          </a:custGeom>
          <a:solidFill>
            <a:srgbClr val="01B4E7">
              <a:alpha val="60000"/>
            </a:srgbClr>
          </a:solidFill>
        </p:spPr>
        <p:txBody>
          <a:bodyPr vert="horz" wrap="square" lIns="91440" tIns="45720" rIns="91440" bIns="45720" rtlCol="0" anchor="b">
            <a:noAutofit/>
          </a:bodyPr>
          <a:lstStyle>
            <a:lvl1pPr>
              <a:defRPr lang="en-US" dirty="0">
                <a:solidFill>
                  <a:schemeClr val="tx1">
                    <a:alpha val="0"/>
                  </a:schemeClr>
                </a:solidFill>
              </a:defRPr>
            </a:lvl1pPr>
          </a:lstStyle>
          <a:p>
            <a:pPr marL="0" lvl="0" indent="0" algn="r">
              <a:buNone/>
            </a:pPr>
            <a:r>
              <a:rPr lang="en-US" dirty="0"/>
              <a:t> </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6879771"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p:nvPr>
        </p:nvSpPr>
        <p:spPr>
          <a:xfrm>
            <a:off x="6871304"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3" name="Slide Number Placeholder 5">
            <a:extLst>
              <a:ext uri="{FF2B5EF4-FFF2-40B4-BE49-F238E27FC236}">
                <a16:creationId xmlns:a16="http://schemas.microsoft.com/office/drawing/2014/main" id="{86011E95-A43E-42BE-BADC-044BB6274510}"/>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1225137302"/>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userDrawn="1">
  <p:cSld name="12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8A776E0-39A8-48D5-80F8-035E16384242}"/>
              </a:ext>
            </a:extLst>
          </p:cNvPr>
          <p:cNvSpPr/>
          <p:nvPr userDrawn="1"/>
        </p:nvSpPr>
        <p:spPr>
          <a:xfrm>
            <a:off x="0" y="0"/>
            <a:ext cx="12192000"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dirty="0"/>
          </a:p>
        </p:txBody>
      </p:sp>
      <p:sp>
        <p:nvSpPr>
          <p:cNvPr id="5" name="Title 1">
            <a:extLst>
              <a:ext uri="{FF2B5EF4-FFF2-40B4-BE49-F238E27FC236}">
                <a16:creationId xmlns:a16="http://schemas.microsoft.com/office/drawing/2014/main" id="{3C0EF89B-F057-4EA3-BC61-71F9D7BF9FC4}"/>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dirty="0"/>
              <a:t>Click to edit Master title style</a:t>
            </a:r>
          </a:p>
        </p:txBody>
      </p:sp>
      <p:sp>
        <p:nvSpPr>
          <p:cNvPr id="6" name="TextBox 5" hidden="1">
            <a:extLst>
              <a:ext uri="{FF2B5EF4-FFF2-40B4-BE49-F238E27FC236}">
                <a16:creationId xmlns:a16="http://schemas.microsoft.com/office/drawing/2014/main" id="{3F6A0DDC-8464-4003-BDFD-127BB593AA78}"/>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8" name="Slide Number Placeholder 5">
            <a:extLst>
              <a:ext uri="{FF2B5EF4-FFF2-40B4-BE49-F238E27FC236}">
                <a16:creationId xmlns:a16="http://schemas.microsoft.com/office/drawing/2014/main" id="{FF64A36E-6351-44F5-8371-4CD912E77164}"/>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522720023"/>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userDrawn="1">
  <p:cSld name="5_Title and Content">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F722F4C2-6B86-403A-A8D3-B5878DFE215D}"/>
              </a:ext>
            </a:extLst>
          </p:cNvPr>
          <p:cNvSpPr>
            <a:spLocks noGrp="1"/>
          </p:cNvSpPr>
          <p:nvPr>
            <p:ph type="pic" sz="quarter" idx="13"/>
          </p:nvPr>
        </p:nvSpPr>
        <p:spPr>
          <a:xfrm>
            <a:off x="0" y="0"/>
            <a:ext cx="12192000" cy="6858000"/>
          </a:xfrm>
          <a:custGeom>
            <a:avLst/>
            <a:gdLst>
              <a:gd name="connsiteX0" fmla="*/ 11946675 w 12192000"/>
              <a:gd name="connsiteY0" fmla="*/ 6677576 h 6858000"/>
              <a:gd name="connsiteX1" fmla="*/ 11952788 w 12192000"/>
              <a:gd name="connsiteY1" fmla="*/ 6677576 h 6858000"/>
              <a:gd name="connsiteX2" fmla="*/ 11958183 w 12192000"/>
              <a:gd name="connsiteY2" fmla="*/ 6678151 h 6858000"/>
              <a:gd name="connsiteX3" fmla="*/ 11960461 w 12192000"/>
              <a:gd name="connsiteY3" fmla="*/ 6679894 h 6858000"/>
              <a:gd name="connsiteX4" fmla="*/ 11961281 w 12192000"/>
              <a:gd name="connsiteY4" fmla="*/ 6682541 h 6858000"/>
              <a:gd name="connsiteX5" fmla="*/ 11959578 w 12192000"/>
              <a:gd name="connsiteY5" fmla="*/ 6686233 h 6858000"/>
              <a:gd name="connsiteX6" fmla="*/ 11953198 w 12192000"/>
              <a:gd name="connsiteY6" fmla="*/ 6687628 h 6858000"/>
              <a:gd name="connsiteX7" fmla="*/ 11946675 w 12192000"/>
              <a:gd name="connsiteY7" fmla="*/ 6687628 h 6858000"/>
              <a:gd name="connsiteX8" fmla="*/ 11941300 w 12192000"/>
              <a:gd name="connsiteY8" fmla="*/ 6673064 h 6858000"/>
              <a:gd name="connsiteX9" fmla="*/ 11941300 w 12192000"/>
              <a:gd name="connsiteY9" fmla="*/ 6706378 h 6858000"/>
              <a:gd name="connsiteX10" fmla="*/ 11946675 w 12192000"/>
              <a:gd name="connsiteY10" fmla="*/ 6706378 h 6858000"/>
              <a:gd name="connsiteX11" fmla="*/ 11946675 w 12192000"/>
              <a:gd name="connsiteY11" fmla="*/ 6692224 h 6858000"/>
              <a:gd name="connsiteX12" fmla="*/ 11949834 w 12192000"/>
              <a:gd name="connsiteY12" fmla="*/ 6692224 h 6858000"/>
              <a:gd name="connsiteX13" fmla="*/ 11954142 w 12192000"/>
              <a:gd name="connsiteY13" fmla="*/ 6693372 h 6858000"/>
              <a:gd name="connsiteX14" fmla="*/ 11959762 w 12192000"/>
              <a:gd name="connsiteY14" fmla="*/ 6701126 h 6858000"/>
              <a:gd name="connsiteX15" fmla="*/ 11962717 w 12192000"/>
              <a:gd name="connsiteY15" fmla="*/ 6706378 h 6858000"/>
              <a:gd name="connsiteX16" fmla="*/ 11969281 w 12192000"/>
              <a:gd name="connsiteY16" fmla="*/ 6706378 h 6858000"/>
              <a:gd name="connsiteX17" fmla="*/ 11965220 w 12192000"/>
              <a:gd name="connsiteY17" fmla="*/ 6699854 h 6858000"/>
              <a:gd name="connsiteX18" fmla="*/ 11960296 w 12192000"/>
              <a:gd name="connsiteY18" fmla="*/ 6693249 h 6858000"/>
              <a:gd name="connsiteX19" fmla="*/ 11957466 w 12192000"/>
              <a:gd name="connsiteY19" fmla="*/ 6691485 h 6858000"/>
              <a:gd name="connsiteX20" fmla="*/ 11964378 w 12192000"/>
              <a:gd name="connsiteY20" fmla="*/ 6688449 h 6858000"/>
              <a:gd name="connsiteX21" fmla="*/ 11966983 w 12192000"/>
              <a:gd name="connsiteY21" fmla="*/ 6682090 h 6858000"/>
              <a:gd name="connsiteX22" fmla="*/ 11965424 w 12192000"/>
              <a:gd name="connsiteY22" fmla="*/ 6677207 h 6858000"/>
              <a:gd name="connsiteX23" fmla="*/ 11961239 w 12192000"/>
              <a:gd name="connsiteY23" fmla="*/ 6673987 h 6858000"/>
              <a:gd name="connsiteX24" fmla="*/ 11952747 w 12192000"/>
              <a:gd name="connsiteY24" fmla="*/ 6673064 h 6858000"/>
              <a:gd name="connsiteX25" fmla="*/ 10902089 w 12192000"/>
              <a:gd name="connsiteY25" fmla="*/ 6670493 h 6858000"/>
              <a:gd name="connsiteX26" fmla="*/ 10905603 w 12192000"/>
              <a:gd name="connsiteY26" fmla="*/ 6670493 h 6858000"/>
              <a:gd name="connsiteX27" fmla="*/ 10905603 w 12192000"/>
              <a:gd name="connsiteY27" fmla="*/ 6674034 h 6858000"/>
              <a:gd name="connsiteX28" fmla="*/ 10877492 w 12192000"/>
              <a:gd name="connsiteY28" fmla="*/ 6709456 h 6858000"/>
              <a:gd name="connsiteX29" fmla="*/ 10859922 w 12192000"/>
              <a:gd name="connsiteY29" fmla="*/ 6691746 h 6858000"/>
              <a:gd name="connsiteX30" fmla="*/ 10902089 w 12192000"/>
              <a:gd name="connsiteY30" fmla="*/ 6670493 h 6858000"/>
              <a:gd name="connsiteX31" fmla="*/ 11954881 w 12192000"/>
              <a:gd name="connsiteY31" fmla="*/ 6663422 h 6858000"/>
              <a:gd name="connsiteX32" fmla="*/ 11967558 w 12192000"/>
              <a:gd name="connsiteY32" fmla="*/ 6666766 h 6858000"/>
              <a:gd name="connsiteX33" fmla="*/ 11977220 w 12192000"/>
              <a:gd name="connsiteY33" fmla="*/ 6676325 h 6858000"/>
              <a:gd name="connsiteX34" fmla="*/ 11980687 w 12192000"/>
              <a:gd name="connsiteY34" fmla="*/ 6689269 h 6858000"/>
              <a:gd name="connsiteX35" fmla="*/ 11977282 w 12192000"/>
              <a:gd name="connsiteY35" fmla="*/ 6702090 h 6858000"/>
              <a:gd name="connsiteX36" fmla="*/ 11967722 w 12192000"/>
              <a:gd name="connsiteY36" fmla="*/ 6711650 h 6858000"/>
              <a:gd name="connsiteX37" fmla="*/ 11954881 w 12192000"/>
              <a:gd name="connsiteY37" fmla="*/ 6715076 h 6858000"/>
              <a:gd name="connsiteX38" fmla="*/ 11942039 w 12192000"/>
              <a:gd name="connsiteY38" fmla="*/ 6711650 h 6858000"/>
              <a:gd name="connsiteX39" fmla="*/ 11932459 w 12192000"/>
              <a:gd name="connsiteY39" fmla="*/ 6702090 h 6858000"/>
              <a:gd name="connsiteX40" fmla="*/ 11929033 w 12192000"/>
              <a:gd name="connsiteY40" fmla="*/ 6689269 h 6858000"/>
              <a:gd name="connsiteX41" fmla="*/ 11932521 w 12192000"/>
              <a:gd name="connsiteY41" fmla="*/ 6676325 h 6858000"/>
              <a:gd name="connsiteX42" fmla="*/ 11942183 w 12192000"/>
              <a:gd name="connsiteY42" fmla="*/ 6666766 h 6858000"/>
              <a:gd name="connsiteX43" fmla="*/ 11954881 w 12192000"/>
              <a:gd name="connsiteY43" fmla="*/ 6663422 h 6858000"/>
              <a:gd name="connsiteX44" fmla="*/ 11954881 w 12192000"/>
              <a:gd name="connsiteY44" fmla="*/ 6658294 h 6858000"/>
              <a:gd name="connsiteX45" fmla="*/ 11939660 w 12192000"/>
              <a:gd name="connsiteY45" fmla="*/ 6662294 h 6858000"/>
              <a:gd name="connsiteX46" fmla="*/ 11928069 w 12192000"/>
              <a:gd name="connsiteY46" fmla="*/ 6673741 h 6858000"/>
              <a:gd name="connsiteX47" fmla="*/ 11923904 w 12192000"/>
              <a:gd name="connsiteY47" fmla="*/ 6689269 h 6858000"/>
              <a:gd name="connsiteX48" fmla="*/ 11928007 w 12192000"/>
              <a:gd name="connsiteY48" fmla="*/ 6704655 h 6858000"/>
              <a:gd name="connsiteX49" fmla="*/ 11939474 w 12192000"/>
              <a:gd name="connsiteY49" fmla="*/ 6716122 h 6858000"/>
              <a:gd name="connsiteX50" fmla="*/ 11954881 w 12192000"/>
              <a:gd name="connsiteY50" fmla="*/ 6720204 h 6858000"/>
              <a:gd name="connsiteX51" fmla="*/ 11970287 w 12192000"/>
              <a:gd name="connsiteY51" fmla="*/ 6716122 h 6858000"/>
              <a:gd name="connsiteX52" fmla="*/ 11981733 w 12192000"/>
              <a:gd name="connsiteY52" fmla="*/ 6704655 h 6858000"/>
              <a:gd name="connsiteX53" fmla="*/ 11985815 w 12192000"/>
              <a:gd name="connsiteY53" fmla="*/ 6689269 h 6858000"/>
              <a:gd name="connsiteX54" fmla="*/ 11981671 w 12192000"/>
              <a:gd name="connsiteY54" fmla="*/ 6673741 h 6858000"/>
              <a:gd name="connsiteX55" fmla="*/ 11970101 w 12192000"/>
              <a:gd name="connsiteY55" fmla="*/ 6662294 h 6858000"/>
              <a:gd name="connsiteX56" fmla="*/ 11954881 w 12192000"/>
              <a:gd name="connsiteY56" fmla="*/ 6658294 h 6858000"/>
              <a:gd name="connsiteX57" fmla="*/ 11091685 w 12192000"/>
              <a:gd name="connsiteY57" fmla="*/ 6628842 h 6858000"/>
              <a:gd name="connsiteX58" fmla="*/ 11123259 w 12192000"/>
              <a:gd name="connsiteY58" fmla="*/ 6669149 h 6858000"/>
              <a:gd name="connsiteX59" fmla="*/ 11091685 w 12192000"/>
              <a:gd name="connsiteY59" fmla="*/ 6709455 h 6858000"/>
              <a:gd name="connsiteX60" fmla="*/ 11060111 w 12192000"/>
              <a:gd name="connsiteY60" fmla="*/ 6669149 h 6858000"/>
              <a:gd name="connsiteX61" fmla="*/ 11091685 w 12192000"/>
              <a:gd name="connsiteY61" fmla="*/ 6628842 h 6858000"/>
              <a:gd name="connsiteX62" fmla="*/ 10781998 w 12192000"/>
              <a:gd name="connsiteY62" fmla="*/ 6628842 h 6858000"/>
              <a:gd name="connsiteX63" fmla="*/ 10810212 w 12192000"/>
              <a:gd name="connsiteY63" fmla="*/ 6669149 h 6858000"/>
              <a:gd name="connsiteX64" fmla="*/ 10781998 w 12192000"/>
              <a:gd name="connsiteY64" fmla="*/ 6709455 h 6858000"/>
              <a:gd name="connsiteX65" fmla="*/ 10753783 w 12192000"/>
              <a:gd name="connsiteY65" fmla="*/ 6669149 h 6858000"/>
              <a:gd name="connsiteX66" fmla="*/ 10781998 w 12192000"/>
              <a:gd name="connsiteY66" fmla="*/ 6628842 h 6858000"/>
              <a:gd name="connsiteX67" fmla="*/ 10469622 w 12192000"/>
              <a:gd name="connsiteY67" fmla="*/ 6628842 h 6858000"/>
              <a:gd name="connsiteX68" fmla="*/ 10501196 w 12192000"/>
              <a:gd name="connsiteY68" fmla="*/ 6669149 h 6858000"/>
              <a:gd name="connsiteX69" fmla="*/ 10469622 w 12192000"/>
              <a:gd name="connsiteY69" fmla="*/ 6709455 h 6858000"/>
              <a:gd name="connsiteX70" fmla="*/ 10438048 w 12192000"/>
              <a:gd name="connsiteY70" fmla="*/ 6669149 h 6858000"/>
              <a:gd name="connsiteX71" fmla="*/ 10469622 w 12192000"/>
              <a:gd name="connsiteY71" fmla="*/ 6628842 h 6858000"/>
              <a:gd name="connsiteX72" fmla="*/ 11014562 w 12192000"/>
              <a:gd name="connsiteY72" fmla="*/ 6623595 h 6858000"/>
              <a:gd name="connsiteX73" fmla="*/ 11014562 w 12192000"/>
              <a:gd name="connsiteY73" fmla="*/ 6719555 h 6858000"/>
              <a:gd name="connsiteX74" fmla="*/ 11026851 w 12192000"/>
              <a:gd name="connsiteY74" fmla="*/ 6719555 h 6858000"/>
              <a:gd name="connsiteX75" fmla="*/ 11026851 w 12192000"/>
              <a:gd name="connsiteY75" fmla="*/ 6623595 h 6858000"/>
              <a:gd name="connsiteX76" fmla="*/ 11158189 w 12192000"/>
              <a:gd name="connsiteY76" fmla="*/ 6622125 h 6858000"/>
              <a:gd name="connsiteX77" fmla="*/ 11158189 w 12192000"/>
              <a:gd name="connsiteY77" fmla="*/ 6646508 h 6858000"/>
              <a:gd name="connsiteX78" fmla="*/ 11158189 w 12192000"/>
              <a:gd name="connsiteY78" fmla="*/ 6716173 h 6858000"/>
              <a:gd name="connsiteX79" fmla="*/ 11172009 w 12192000"/>
              <a:gd name="connsiteY79" fmla="*/ 6716173 h 6858000"/>
              <a:gd name="connsiteX80" fmla="*/ 11172009 w 12192000"/>
              <a:gd name="connsiteY80" fmla="*/ 6663924 h 6858000"/>
              <a:gd name="connsiteX81" fmla="*/ 11199648 w 12192000"/>
              <a:gd name="connsiteY81" fmla="*/ 6629091 h 6858000"/>
              <a:gd name="connsiteX82" fmla="*/ 11220377 w 12192000"/>
              <a:gd name="connsiteY82" fmla="*/ 6660441 h 6858000"/>
              <a:gd name="connsiteX83" fmla="*/ 11220377 w 12192000"/>
              <a:gd name="connsiteY83" fmla="*/ 6716173 h 6858000"/>
              <a:gd name="connsiteX84" fmla="*/ 11230741 w 12192000"/>
              <a:gd name="connsiteY84" fmla="*/ 6716173 h 6858000"/>
              <a:gd name="connsiteX85" fmla="*/ 11230741 w 12192000"/>
              <a:gd name="connsiteY85" fmla="*/ 6656957 h 6858000"/>
              <a:gd name="connsiteX86" fmla="*/ 11199648 w 12192000"/>
              <a:gd name="connsiteY86" fmla="*/ 6622125 h 6858000"/>
              <a:gd name="connsiteX87" fmla="*/ 11168554 w 12192000"/>
              <a:gd name="connsiteY87" fmla="*/ 6639541 h 6858000"/>
              <a:gd name="connsiteX88" fmla="*/ 11168554 w 12192000"/>
              <a:gd name="connsiteY88" fmla="*/ 6622125 h 6858000"/>
              <a:gd name="connsiteX89" fmla="*/ 11158189 w 12192000"/>
              <a:gd name="connsiteY89" fmla="*/ 6622125 h 6858000"/>
              <a:gd name="connsiteX90" fmla="*/ 11088997 w 12192000"/>
              <a:gd name="connsiteY90" fmla="*/ 6622125 h 6858000"/>
              <a:gd name="connsiteX91" fmla="*/ 11045332 w 12192000"/>
              <a:gd name="connsiteY91" fmla="*/ 6671165 h 6858000"/>
              <a:gd name="connsiteX92" fmla="*/ 11088997 w 12192000"/>
              <a:gd name="connsiteY92" fmla="*/ 6720204 h 6858000"/>
              <a:gd name="connsiteX93" fmla="*/ 11132662 w 12192000"/>
              <a:gd name="connsiteY93" fmla="*/ 6671165 h 6858000"/>
              <a:gd name="connsiteX94" fmla="*/ 11088997 w 12192000"/>
              <a:gd name="connsiteY94" fmla="*/ 6622125 h 6858000"/>
              <a:gd name="connsiteX95" fmla="*/ 10883851 w 12192000"/>
              <a:gd name="connsiteY95" fmla="*/ 6622125 h 6858000"/>
              <a:gd name="connsiteX96" fmla="*/ 10855700 w 12192000"/>
              <a:gd name="connsiteY96" fmla="*/ 6625628 h 6858000"/>
              <a:gd name="connsiteX97" fmla="*/ 10855700 w 12192000"/>
              <a:gd name="connsiteY97" fmla="*/ 6639639 h 6858000"/>
              <a:gd name="connsiteX98" fmla="*/ 10883851 w 12192000"/>
              <a:gd name="connsiteY98" fmla="*/ 6629131 h 6858000"/>
              <a:gd name="connsiteX99" fmla="*/ 10904964 w 12192000"/>
              <a:gd name="connsiteY99" fmla="*/ 6653651 h 6858000"/>
              <a:gd name="connsiteX100" fmla="*/ 10904964 w 12192000"/>
              <a:gd name="connsiteY100" fmla="*/ 6660656 h 6858000"/>
              <a:gd name="connsiteX101" fmla="*/ 10845144 w 12192000"/>
              <a:gd name="connsiteY101" fmla="*/ 6692181 h 6858000"/>
              <a:gd name="connsiteX102" fmla="*/ 10876813 w 12192000"/>
              <a:gd name="connsiteY102" fmla="*/ 6720204 h 6858000"/>
              <a:gd name="connsiteX103" fmla="*/ 10904964 w 12192000"/>
              <a:gd name="connsiteY103" fmla="*/ 6702690 h 6858000"/>
              <a:gd name="connsiteX104" fmla="*/ 10908483 w 12192000"/>
              <a:gd name="connsiteY104" fmla="*/ 6702690 h 6858000"/>
              <a:gd name="connsiteX105" fmla="*/ 10908483 w 12192000"/>
              <a:gd name="connsiteY105" fmla="*/ 6716701 h 6858000"/>
              <a:gd name="connsiteX106" fmla="*/ 10919039 w 12192000"/>
              <a:gd name="connsiteY106" fmla="*/ 6716701 h 6858000"/>
              <a:gd name="connsiteX107" fmla="*/ 10919039 w 12192000"/>
              <a:gd name="connsiteY107" fmla="*/ 6699187 h 6858000"/>
              <a:gd name="connsiteX108" fmla="*/ 10919039 w 12192000"/>
              <a:gd name="connsiteY108" fmla="*/ 6657154 h 6858000"/>
              <a:gd name="connsiteX109" fmla="*/ 10883851 w 12192000"/>
              <a:gd name="connsiteY109" fmla="*/ 6622125 h 6858000"/>
              <a:gd name="connsiteX110" fmla="*/ 10642268 w 12192000"/>
              <a:gd name="connsiteY110" fmla="*/ 6622125 h 6858000"/>
              <a:gd name="connsiteX111" fmla="*/ 10642268 w 12192000"/>
              <a:gd name="connsiteY111" fmla="*/ 6646508 h 6858000"/>
              <a:gd name="connsiteX112" fmla="*/ 10642268 w 12192000"/>
              <a:gd name="connsiteY112" fmla="*/ 6716173 h 6858000"/>
              <a:gd name="connsiteX113" fmla="*/ 10656343 w 12192000"/>
              <a:gd name="connsiteY113" fmla="*/ 6716173 h 6858000"/>
              <a:gd name="connsiteX114" fmla="*/ 10656343 w 12192000"/>
              <a:gd name="connsiteY114" fmla="*/ 6663924 h 6858000"/>
              <a:gd name="connsiteX115" fmla="*/ 10684494 w 12192000"/>
              <a:gd name="connsiteY115" fmla="*/ 6629091 h 6858000"/>
              <a:gd name="connsiteX116" fmla="*/ 10705607 w 12192000"/>
              <a:gd name="connsiteY116" fmla="*/ 6660441 h 6858000"/>
              <a:gd name="connsiteX117" fmla="*/ 10705607 w 12192000"/>
              <a:gd name="connsiteY117" fmla="*/ 6716173 h 6858000"/>
              <a:gd name="connsiteX118" fmla="*/ 10716163 w 12192000"/>
              <a:gd name="connsiteY118" fmla="*/ 6716173 h 6858000"/>
              <a:gd name="connsiteX119" fmla="*/ 10716163 w 12192000"/>
              <a:gd name="connsiteY119" fmla="*/ 6656957 h 6858000"/>
              <a:gd name="connsiteX120" fmla="*/ 10684494 w 12192000"/>
              <a:gd name="connsiteY120" fmla="*/ 6622125 h 6858000"/>
              <a:gd name="connsiteX121" fmla="*/ 10652824 w 12192000"/>
              <a:gd name="connsiteY121" fmla="*/ 6639541 h 6858000"/>
              <a:gd name="connsiteX122" fmla="*/ 10652824 w 12192000"/>
              <a:gd name="connsiteY122" fmla="*/ 6622125 h 6858000"/>
              <a:gd name="connsiteX123" fmla="*/ 10642268 w 12192000"/>
              <a:gd name="connsiteY123" fmla="*/ 6622125 h 6858000"/>
              <a:gd name="connsiteX124" fmla="*/ 10540159 w 12192000"/>
              <a:gd name="connsiteY124" fmla="*/ 6622125 h 6858000"/>
              <a:gd name="connsiteX125" fmla="*/ 10540159 w 12192000"/>
              <a:gd name="connsiteY125" fmla="*/ 6685175 h 6858000"/>
              <a:gd name="connsiteX126" fmla="*/ 10571828 w 12192000"/>
              <a:gd name="connsiteY126" fmla="*/ 6720204 h 6858000"/>
              <a:gd name="connsiteX127" fmla="*/ 10603498 w 12192000"/>
              <a:gd name="connsiteY127" fmla="*/ 6702690 h 6858000"/>
              <a:gd name="connsiteX128" fmla="*/ 10603498 w 12192000"/>
              <a:gd name="connsiteY128" fmla="*/ 6716701 h 6858000"/>
              <a:gd name="connsiteX129" fmla="*/ 10614054 w 12192000"/>
              <a:gd name="connsiteY129" fmla="*/ 6716701 h 6858000"/>
              <a:gd name="connsiteX130" fmla="*/ 10614054 w 12192000"/>
              <a:gd name="connsiteY130" fmla="*/ 6695684 h 6858000"/>
              <a:gd name="connsiteX131" fmla="*/ 10614054 w 12192000"/>
              <a:gd name="connsiteY131" fmla="*/ 6622125 h 6858000"/>
              <a:gd name="connsiteX132" fmla="*/ 10599979 w 12192000"/>
              <a:gd name="connsiteY132" fmla="*/ 6622125 h 6858000"/>
              <a:gd name="connsiteX133" fmla="*/ 10599979 w 12192000"/>
              <a:gd name="connsiteY133" fmla="*/ 6674667 h 6858000"/>
              <a:gd name="connsiteX134" fmla="*/ 10571828 w 12192000"/>
              <a:gd name="connsiteY134" fmla="*/ 6709695 h 6858000"/>
              <a:gd name="connsiteX135" fmla="*/ 10550715 w 12192000"/>
              <a:gd name="connsiteY135" fmla="*/ 6681673 h 6858000"/>
              <a:gd name="connsiteX136" fmla="*/ 10550715 w 12192000"/>
              <a:gd name="connsiteY136" fmla="*/ 6622125 h 6858000"/>
              <a:gd name="connsiteX137" fmla="*/ 10540159 w 12192000"/>
              <a:gd name="connsiteY137" fmla="*/ 6622125 h 6858000"/>
              <a:gd name="connsiteX138" fmla="*/ 10471637 w 12192000"/>
              <a:gd name="connsiteY138" fmla="*/ 6622125 h 6858000"/>
              <a:gd name="connsiteX139" fmla="*/ 10427300 w 12192000"/>
              <a:gd name="connsiteY139" fmla="*/ 6671165 h 6858000"/>
              <a:gd name="connsiteX140" fmla="*/ 10471637 w 12192000"/>
              <a:gd name="connsiteY140" fmla="*/ 6720204 h 6858000"/>
              <a:gd name="connsiteX141" fmla="*/ 10515975 w 12192000"/>
              <a:gd name="connsiteY141" fmla="*/ 6671165 h 6858000"/>
              <a:gd name="connsiteX142" fmla="*/ 10471637 w 12192000"/>
              <a:gd name="connsiteY142" fmla="*/ 6622125 h 6858000"/>
              <a:gd name="connsiteX143" fmla="*/ 11655303 w 12192000"/>
              <a:gd name="connsiteY143" fmla="*/ 6607346 h 6858000"/>
              <a:gd name="connsiteX144" fmla="*/ 11659333 w 12192000"/>
              <a:gd name="connsiteY144" fmla="*/ 6618095 h 6858000"/>
              <a:gd name="connsiteX145" fmla="*/ 11663364 w 12192000"/>
              <a:gd name="connsiteY145" fmla="*/ 6624813 h 6858000"/>
              <a:gd name="connsiteX146" fmla="*/ 11648585 w 12192000"/>
              <a:gd name="connsiteY146" fmla="*/ 6624813 h 6858000"/>
              <a:gd name="connsiteX147" fmla="*/ 11652616 w 12192000"/>
              <a:gd name="connsiteY147" fmla="*/ 6618095 h 6858000"/>
              <a:gd name="connsiteX148" fmla="*/ 11659446 w 12192000"/>
              <a:gd name="connsiteY148" fmla="*/ 6596598 h 6858000"/>
              <a:gd name="connsiteX149" fmla="*/ 11649032 w 12192000"/>
              <a:gd name="connsiteY149" fmla="*/ 6600112 h 6858000"/>
              <a:gd name="connsiteX150" fmla="*/ 11645562 w 12192000"/>
              <a:gd name="connsiteY150" fmla="*/ 6617682 h 6858000"/>
              <a:gd name="connsiteX151" fmla="*/ 11635149 w 12192000"/>
              <a:gd name="connsiteY151" fmla="*/ 6638764 h 6858000"/>
              <a:gd name="connsiteX152" fmla="*/ 11645562 w 12192000"/>
              <a:gd name="connsiteY152" fmla="*/ 6642278 h 6858000"/>
              <a:gd name="connsiteX153" fmla="*/ 11645562 w 12192000"/>
              <a:gd name="connsiteY153" fmla="*/ 6631737 h 6858000"/>
              <a:gd name="connsiteX154" fmla="*/ 11666387 w 12192000"/>
              <a:gd name="connsiteY154" fmla="*/ 6631737 h 6858000"/>
              <a:gd name="connsiteX155" fmla="*/ 11666387 w 12192000"/>
              <a:gd name="connsiteY155" fmla="*/ 6638764 h 6858000"/>
              <a:gd name="connsiteX156" fmla="*/ 11676800 w 12192000"/>
              <a:gd name="connsiteY156" fmla="*/ 6638764 h 6858000"/>
              <a:gd name="connsiteX157" fmla="*/ 11666387 w 12192000"/>
              <a:gd name="connsiteY157" fmla="*/ 6617682 h 6858000"/>
              <a:gd name="connsiteX158" fmla="*/ 11659446 w 12192000"/>
              <a:gd name="connsiteY158" fmla="*/ 6600112 h 6858000"/>
              <a:gd name="connsiteX159" fmla="*/ 11659446 w 12192000"/>
              <a:gd name="connsiteY159" fmla="*/ 6596598 h 6858000"/>
              <a:gd name="connsiteX160" fmla="*/ 10964451 w 12192000"/>
              <a:gd name="connsiteY160" fmla="*/ 6596597 h 6858000"/>
              <a:gd name="connsiteX161" fmla="*/ 10953971 w 12192000"/>
              <a:gd name="connsiteY161" fmla="*/ 6600129 h 6858000"/>
              <a:gd name="connsiteX162" fmla="*/ 10953971 w 12192000"/>
              <a:gd name="connsiteY162" fmla="*/ 6621318 h 6858000"/>
              <a:gd name="connsiteX163" fmla="*/ 10936505 w 12192000"/>
              <a:gd name="connsiteY163" fmla="*/ 6621318 h 6858000"/>
              <a:gd name="connsiteX164" fmla="*/ 10936505 w 12192000"/>
              <a:gd name="connsiteY164" fmla="*/ 6631913 h 6858000"/>
              <a:gd name="connsiteX165" fmla="*/ 10953971 w 12192000"/>
              <a:gd name="connsiteY165" fmla="*/ 6631913 h 6858000"/>
              <a:gd name="connsiteX166" fmla="*/ 10953971 w 12192000"/>
              <a:gd name="connsiteY166" fmla="*/ 6688419 h 6858000"/>
              <a:gd name="connsiteX167" fmla="*/ 10974931 w 12192000"/>
              <a:gd name="connsiteY167" fmla="*/ 6720203 h 6858000"/>
              <a:gd name="connsiteX168" fmla="*/ 10988904 w 12192000"/>
              <a:gd name="connsiteY168" fmla="*/ 6716672 h 6858000"/>
              <a:gd name="connsiteX169" fmla="*/ 10988904 w 12192000"/>
              <a:gd name="connsiteY169" fmla="*/ 6706077 h 6858000"/>
              <a:gd name="connsiteX170" fmla="*/ 10978424 w 12192000"/>
              <a:gd name="connsiteY170" fmla="*/ 6709608 h 6858000"/>
              <a:gd name="connsiteX171" fmla="*/ 10964451 w 12192000"/>
              <a:gd name="connsiteY171" fmla="*/ 6695482 h 6858000"/>
              <a:gd name="connsiteX172" fmla="*/ 10964451 w 12192000"/>
              <a:gd name="connsiteY172" fmla="*/ 6631913 h 6858000"/>
              <a:gd name="connsiteX173" fmla="*/ 10985410 w 12192000"/>
              <a:gd name="connsiteY173" fmla="*/ 6631913 h 6858000"/>
              <a:gd name="connsiteX174" fmla="*/ 10985410 w 12192000"/>
              <a:gd name="connsiteY174" fmla="*/ 6621318 h 6858000"/>
              <a:gd name="connsiteX175" fmla="*/ 10964451 w 12192000"/>
              <a:gd name="connsiteY175" fmla="*/ 6621318 h 6858000"/>
              <a:gd name="connsiteX176" fmla="*/ 10964451 w 12192000"/>
              <a:gd name="connsiteY176" fmla="*/ 6596597 h 6858000"/>
              <a:gd name="connsiteX177" fmla="*/ 11599881 w 12192000"/>
              <a:gd name="connsiteY177" fmla="*/ 6593911 h 6858000"/>
              <a:gd name="connsiteX178" fmla="*/ 11589469 w 12192000"/>
              <a:gd name="connsiteY178" fmla="*/ 6636077 h 6858000"/>
              <a:gd name="connsiteX179" fmla="*/ 11599881 w 12192000"/>
              <a:gd name="connsiteY179" fmla="*/ 6636077 h 6858000"/>
              <a:gd name="connsiteX180" fmla="*/ 11603352 w 12192000"/>
              <a:gd name="connsiteY180" fmla="*/ 6611481 h 6858000"/>
              <a:gd name="connsiteX181" fmla="*/ 11617236 w 12192000"/>
              <a:gd name="connsiteY181" fmla="*/ 6639591 h 6858000"/>
              <a:gd name="connsiteX182" fmla="*/ 11624178 w 12192000"/>
              <a:gd name="connsiteY182" fmla="*/ 6639591 h 6858000"/>
              <a:gd name="connsiteX183" fmla="*/ 11631119 w 12192000"/>
              <a:gd name="connsiteY183" fmla="*/ 6597425 h 6858000"/>
              <a:gd name="connsiteX184" fmla="*/ 11624178 w 12192000"/>
              <a:gd name="connsiteY184" fmla="*/ 6597425 h 6858000"/>
              <a:gd name="connsiteX185" fmla="*/ 11620707 w 12192000"/>
              <a:gd name="connsiteY185" fmla="*/ 6625536 h 6858000"/>
              <a:gd name="connsiteX186" fmla="*/ 11606824 w 12192000"/>
              <a:gd name="connsiteY186" fmla="*/ 6593911 h 6858000"/>
              <a:gd name="connsiteX187" fmla="*/ 11599881 w 12192000"/>
              <a:gd name="connsiteY187" fmla="*/ 6593911 h 6858000"/>
              <a:gd name="connsiteX188" fmla="*/ 11709044 w 12192000"/>
              <a:gd name="connsiteY188" fmla="*/ 6589881 h 6858000"/>
              <a:gd name="connsiteX189" fmla="*/ 11674112 w 12192000"/>
              <a:gd name="connsiteY189" fmla="*/ 6596982 h 6858000"/>
              <a:gd name="connsiteX190" fmla="*/ 11674112 w 12192000"/>
              <a:gd name="connsiteY190" fmla="*/ 6604084 h 6858000"/>
              <a:gd name="connsiteX191" fmla="*/ 11688084 w 12192000"/>
              <a:gd name="connsiteY191" fmla="*/ 6604084 h 6858000"/>
              <a:gd name="connsiteX192" fmla="*/ 11695071 w 12192000"/>
              <a:gd name="connsiteY192" fmla="*/ 6639592 h 6858000"/>
              <a:gd name="connsiteX193" fmla="*/ 11702057 w 12192000"/>
              <a:gd name="connsiteY193" fmla="*/ 6636041 h 6858000"/>
              <a:gd name="connsiteX194" fmla="*/ 11695071 w 12192000"/>
              <a:gd name="connsiteY194" fmla="*/ 6600533 h 6858000"/>
              <a:gd name="connsiteX195" fmla="*/ 11709044 w 12192000"/>
              <a:gd name="connsiteY195" fmla="*/ 6596982 h 6858000"/>
              <a:gd name="connsiteX196" fmla="*/ 11564748 w 12192000"/>
              <a:gd name="connsiteY196" fmla="*/ 6589881 h 6858000"/>
              <a:gd name="connsiteX197" fmla="*/ 11575228 w 12192000"/>
              <a:gd name="connsiteY197" fmla="*/ 6593240 h 6858000"/>
              <a:gd name="connsiteX198" fmla="*/ 11578720 w 12192000"/>
              <a:gd name="connsiteY198" fmla="*/ 6596599 h 6858000"/>
              <a:gd name="connsiteX199" fmla="*/ 11578720 w 12192000"/>
              <a:gd name="connsiteY199" fmla="*/ 6599957 h 6858000"/>
              <a:gd name="connsiteX200" fmla="*/ 11571734 w 12192000"/>
              <a:gd name="connsiteY200" fmla="*/ 6603316 h 6858000"/>
              <a:gd name="connsiteX201" fmla="*/ 11561254 w 12192000"/>
              <a:gd name="connsiteY201" fmla="*/ 6599957 h 6858000"/>
              <a:gd name="connsiteX202" fmla="*/ 11564748 w 12192000"/>
              <a:gd name="connsiteY202" fmla="*/ 6596599 h 6858000"/>
              <a:gd name="connsiteX203" fmla="*/ 11564748 w 12192000"/>
              <a:gd name="connsiteY203" fmla="*/ 6589881 h 6858000"/>
              <a:gd name="connsiteX204" fmla="*/ 11014562 w 12192000"/>
              <a:gd name="connsiteY204" fmla="*/ 6587995 h 6858000"/>
              <a:gd name="connsiteX205" fmla="*/ 11014562 w 12192000"/>
              <a:gd name="connsiteY205" fmla="*/ 6601689 h 6858000"/>
              <a:gd name="connsiteX206" fmla="*/ 11026851 w 12192000"/>
              <a:gd name="connsiteY206" fmla="*/ 6601689 h 6858000"/>
              <a:gd name="connsiteX207" fmla="*/ 11026851 w 12192000"/>
              <a:gd name="connsiteY207" fmla="*/ 6587995 h 6858000"/>
              <a:gd name="connsiteX208" fmla="*/ 11715762 w 12192000"/>
              <a:gd name="connsiteY208" fmla="*/ 6585849 h 6858000"/>
              <a:gd name="connsiteX209" fmla="*/ 11729582 w 12192000"/>
              <a:gd name="connsiteY209" fmla="*/ 6628843 h 6858000"/>
              <a:gd name="connsiteX210" fmla="*/ 11739946 w 12192000"/>
              <a:gd name="connsiteY210" fmla="*/ 6625260 h 6858000"/>
              <a:gd name="connsiteX211" fmla="*/ 11726127 w 12192000"/>
              <a:gd name="connsiteY211" fmla="*/ 6585849 h 6858000"/>
              <a:gd name="connsiteX212" fmla="*/ 11715762 w 12192000"/>
              <a:gd name="connsiteY212" fmla="*/ 6585849 h 6858000"/>
              <a:gd name="connsiteX213" fmla="*/ 10346688 w 12192000"/>
              <a:gd name="connsiteY213" fmla="*/ 6585849 h 6858000"/>
              <a:gd name="connsiteX214" fmla="*/ 10346688 w 12192000"/>
              <a:gd name="connsiteY214" fmla="*/ 6716173 h 6858000"/>
              <a:gd name="connsiteX215" fmla="*/ 10361467 w 12192000"/>
              <a:gd name="connsiteY215" fmla="*/ 6716173 h 6858000"/>
              <a:gd name="connsiteX216" fmla="*/ 10361467 w 12192000"/>
              <a:gd name="connsiteY216" fmla="*/ 6657057 h 6858000"/>
              <a:gd name="connsiteX217" fmla="*/ 10407148 w 12192000"/>
              <a:gd name="connsiteY217" fmla="*/ 6657057 h 6858000"/>
              <a:gd name="connsiteX218" fmla="*/ 10407148 w 12192000"/>
              <a:gd name="connsiteY218" fmla="*/ 6646309 h 6858000"/>
              <a:gd name="connsiteX219" fmla="*/ 10361467 w 12192000"/>
              <a:gd name="connsiteY219" fmla="*/ 6646309 h 6858000"/>
              <a:gd name="connsiteX220" fmla="*/ 10361467 w 12192000"/>
              <a:gd name="connsiteY220" fmla="*/ 6596597 h 6858000"/>
              <a:gd name="connsiteX221" fmla="*/ 10409835 w 12192000"/>
              <a:gd name="connsiteY221" fmla="*/ 6596597 h 6858000"/>
              <a:gd name="connsiteX222" fmla="*/ 10409835 w 12192000"/>
              <a:gd name="connsiteY222" fmla="*/ 6585849 h 6858000"/>
              <a:gd name="connsiteX223" fmla="*/ 11561143 w 12192000"/>
              <a:gd name="connsiteY223" fmla="*/ 6579132 h 6858000"/>
              <a:gd name="connsiteX224" fmla="*/ 11554200 w 12192000"/>
              <a:gd name="connsiteY224" fmla="*/ 6596599 h 6858000"/>
              <a:gd name="connsiteX225" fmla="*/ 11554200 w 12192000"/>
              <a:gd name="connsiteY225" fmla="*/ 6600091 h 6858000"/>
              <a:gd name="connsiteX226" fmla="*/ 11543788 w 12192000"/>
              <a:gd name="connsiteY226" fmla="*/ 6617558 h 6858000"/>
              <a:gd name="connsiteX227" fmla="*/ 11554200 w 12192000"/>
              <a:gd name="connsiteY227" fmla="*/ 6621051 h 6858000"/>
              <a:gd name="connsiteX228" fmla="*/ 11557671 w 12192000"/>
              <a:gd name="connsiteY228" fmla="*/ 6607078 h 6858000"/>
              <a:gd name="connsiteX229" fmla="*/ 11568084 w 12192000"/>
              <a:gd name="connsiteY229" fmla="*/ 6610572 h 6858000"/>
              <a:gd name="connsiteX230" fmla="*/ 11568084 w 12192000"/>
              <a:gd name="connsiteY230" fmla="*/ 6628037 h 6858000"/>
              <a:gd name="connsiteX231" fmla="*/ 11578497 w 12192000"/>
              <a:gd name="connsiteY231" fmla="*/ 6631531 h 6858000"/>
              <a:gd name="connsiteX232" fmla="*/ 11575026 w 12192000"/>
              <a:gd name="connsiteY232" fmla="*/ 6610572 h 6858000"/>
              <a:gd name="connsiteX233" fmla="*/ 11585438 w 12192000"/>
              <a:gd name="connsiteY233" fmla="*/ 6600091 h 6858000"/>
              <a:gd name="connsiteX234" fmla="*/ 11585438 w 12192000"/>
              <a:gd name="connsiteY234" fmla="*/ 6596599 h 6858000"/>
              <a:gd name="connsiteX235" fmla="*/ 11578497 w 12192000"/>
              <a:gd name="connsiteY235" fmla="*/ 6586119 h 6858000"/>
              <a:gd name="connsiteX236" fmla="*/ 11561143 w 12192000"/>
              <a:gd name="connsiteY236" fmla="*/ 6579132 h 6858000"/>
              <a:gd name="connsiteX237" fmla="*/ 11766241 w 12192000"/>
              <a:gd name="connsiteY237" fmla="*/ 6576425 h 6858000"/>
              <a:gd name="connsiteX238" fmla="*/ 11774878 w 12192000"/>
              <a:gd name="connsiteY238" fmla="*/ 6582156 h 6858000"/>
              <a:gd name="connsiteX239" fmla="*/ 11774878 w 12192000"/>
              <a:gd name="connsiteY239" fmla="*/ 6589209 h 6858000"/>
              <a:gd name="connsiteX240" fmla="*/ 11771423 w 12192000"/>
              <a:gd name="connsiteY240" fmla="*/ 6599790 h 6858000"/>
              <a:gd name="connsiteX241" fmla="*/ 11767968 w 12192000"/>
              <a:gd name="connsiteY241" fmla="*/ 6603317 h 6858000"/>
              <a:gd name="connsiteX242" fmla="*/ 11754149 w 12192000"/>
              <a:gd name="connsiteY242" fmla="*/ 6599790 h 6858000"/>
              <a:gd name="connsiteX243" fmla="*/ 11750694 w 12192000"/>
              <a:gd name="connsiteY243" fmla="*/ 6596264 h 6858000"/>
              <a:gd name="connsiteX244" fmla="*/ 11750694 w 12192000"/>
              <a:gd name="connsiteY244" fmla="*/ 6589209 h 6858000"/>
              <a:gd name="connsiteX245" fmla="*/ 11757604 w 12192000"/>
              <a:gd name="connsiteY245" fmla="*/ 6578629 h 6858000"/>
              <a:gd name="connsiteX246" fmla="*/ 11766241 w 12192000"/>
              <a:gd name="connsiteY246" fmla="*/ 6576425 h 6858000"/>
              <a:gd name="connsiteX247" fmla="*/ 10810738 w 12192000"/>
              <a:gd name="connsiteY247" fmla="*/ 6575100 h 6858000"/>
              <a:gd name="connsiteX248" fmla="*/ 10810738 w 12192000"/>
              <a:gd name="connsiteY248" fmla="*/ 6638804 h 6858000"/>
              <a:gd name="connsiteX249" fmla="*/ 10782231 w 12192000"/>
              <a:gd name="connsiteY249" fmla="*/ 6621108 h 6858000"/>
              <a:gd name="connsiteX250" fmla="*/ 10743034 w 12192000"/>
              <a:gd name="connsiteY250" fmla="*/ 6670656 h 6858000"/>
              <a:gd name="connsiteX251" fmla="*/ 10782231 w 12192000"/>
              <a:gd name="connsiteY251" fmla="*/ 6720203 h 6858000"/>
              <a:gd name="connsiteX252" fmla="*/ 10810738 w 12192000"/>
              <a:gd name="connsiteY252" fmla="*/ 6702507 h 6858000"/>
              <a:gd name="connsiteX253" fmla="*/ 10810738 w 12192000"/>
              <a:gd name="connsiteY253" fmla="*/ 6716664 h 6858000"/>
              <a:gd name="connsiteX254" fmla="*/ 10824991 w 12192000"/>
              <a:gd name="connsiteY254" fmla="*/ 6716664 h 6858000"/>
              <a:gd name="connsiteX255" fmla="*/ 10824991 w 12192000"/>
              <a:gd name="connsiteY255" fmla="*/ 6575100 h 6858000"/>
              <a:gd name="connsiteX256" fmla="*/ 10810738 w 12192000"/>
              <a:gd name="connsiteY256" fmla="*/ 6575100 h 6858000"/>
              <a:gd name="connsiteX257" fmla="*/ 11768161 w 12192000"/>
              <a:gd name="connsiteY257" fmla="*/ 6569584 h 6858000"/>
              <a:gd name="connsiteX258" fmla="*/ 11750694 w 12192000"/>
              <a:gd name="connsiteY258" fmla="*/ 6572607 h 6858000"/>
              <a:gd name="connsiteX259" fmla="*/ 11739946 w 12192000"/>
              <a:gd name="connsiteY259" fmla="*/ 6589881 h 6858000"/>
              <a:gd name="connsiteX260" fmla="*/ 11743528 w 12192000"/>
              <a:gd name="connsiteY260" fmla="*/ 6600246 h 6858000"/>
              <a:gd name="connsiteX261" fmla="*/ 11772191 w 12192000"/>
              <a:gd name="connsiteY261" fmla="*/ 6607156 h 6858000"/>
              <a:gd name="connsiteX262" fmla="*/ 11782939 w 12192000"/>
              <a:gd name="connsiteY262" fmla="*/ 6600246 h 6858000"/>
              <a:gd name="connsiteX263" fmla="*/ 11782939 w 12192000"/>
              <a:gd name="connsiteY263" fmla="*/ 6589881 h 6858000"/>
              <a:gd name="connsiteX264" fmla="*/ 11782939 w 12192000"/>
              <a:gd name="connsiteY264" fmla="*/ 6579517 h 6858000"/>
              <a:gd name="connsiteX265" fmla="*/ 11768161 w 12192000"/>
              <a:gd name="connsiteY265" fmla="*/ 6569584 h 6858000"/>
              <a:gd name="connsiteX266" fmla="*/ 11525909 w 12192000"/>
              <a:gd name="connsiteY266" fmla="*/ 6561666 h 6858000"/>
              <a:gd name="connsiteX267" fmla="*/ 11504825 w 12192000"/>
              <a:gd name="connsiteY267" fmla="*/ 6596598 h 6858000"/>
              <a:gd name="connsiteX268" fmla="*/ 11529423 w 12192000"/>
              <a:gd name="connsiteY268" fmla="*/ 6614064 h 6858000"/>
              <a:gd name="connsiteX269" fmla="*/ 11532937 w 12192000"/>
              <a:gd name="connsiteY269" fmla="*/ 6607078 h 6858000"/>
              <a:gd name="connsiteX270" fmla="*/ 11515367 w 12192000"/>
              <a:gd name="connsiteY270" fmla="*/ 6596598 h 6858000"/>
              <a:gd name="connsiteX271" fmla="*/ 11522395 w 12192000"/>
              <a:gd name="connsiteY271" fmla="*/ 6586119 h 6858000"/>
              <a:gd name="connsiteX272" fmla="*/ 11532937 w 12192000"/>
              <a:gd name="connsiteY272" fmla="*/ 6593105 h 6858000"/>
              <a:gd name="connsiteX273" fmla="*/ 11536450 w 12192000"/>
              <a:gd name="connsiteY273" fmla="*/ 6586119 h 6858000"/>
              <a:gd name="connsiteX274" fmla="*/ 11525909 w 12192000"/>
              <a:gd name="connsiteY274" fmla="*/ 6579132 h 6858000"/>
              <a:gd name="connsiteX275" fmla="*/ 11529423 w 12192000"/>
              <a:gd name="connsiteY275" fmla="*/ 6572146 h 6858000"/>
              <a:gd name="connsiteX276" fmla="*/ 11546992 w 12192000"/>
              <a:gd name="connsiteY276" fmla="*/ 6582625 h 6858000"/>
              <a:gd name="connsiteX277" fmla="*/ 11550506 w 12192000"/>
              <a:gd name="connsiteY277" fmla="*/ 6575638 h 6858000"/>
              <a:gd name="connsiteX278" fmla="*/ 11525909 w 12192000"/>
              <a:gd name="connsiteY278" fmla="*/ 6561666 h 6858000"/>
              <a:gd name="connsiteX279" fmla="*/ 11803361 w 12192000"/>
              <a:gd name="connsiteY279" fmla="*/ 6533452 h 6858000"/>
              <a:gd name="connsiteX280" fmla="*/ 11796375 w 12192000"/>
              <a:gd name="connsiteY280" fmla="*/ 6540505 h 6858000"/>
              <a:gd name="connsiteX281" fmla="*/ 11813840 w 12192000"/>
              <a:gd name="connsiteY281" fmla="*/ 6558139 h 6858000"/>
              <a:gd name="connsiteX282" fmla="*/ 11785895 w 12192000"/>
              <a:gd name="connsiteY282" fmla="*/ 6551086 h 6858000"/>
              <a:gd name="connsiteX283" fmla="*/ 11778908 w 12192000"/>
              <a:gd name="connsiteY283" fmla="*/ 6554612 h 6858000"/>
              <a:gd name="connsiteX284" fmla="*/ 11803361 w 12192000"/>
              <a:gd name="connsiteY284" fmla="*/ 6589881 h 6858000"/>
              <a:gd name="connsiteX285" fmla="*/ 11810348 w 12192000"/>
              <a:gd name="connsiteY285" fmla="*/ 6582827 h 6858000"/>
              <a:gd name="connsiteX286" fmla="*/ 11796375 w 12192000"/>
              <a:gd name="connsiteY286" fmla="*/ 6561666 h 6858000"/>
              <a:gd name="connsiteX287" fmla="*/ 11824320 w 12192000"/>
              <a:gd name="connsiteY287" fmla="*/ 6572246 h 6858000"/>
              <a:gd name="connsiteX288" fmla="*/ 11831307 w 12192000"/>
              <a:gd name="connsiteY288" fmla="*/ 6565193 h 6858000"/>
              <a:gd name="connsiteX289" fmla="*/ 11803361 w 12192000"/>
              <a:gd name="connsiteY289" fmla="*/ 6533452 h 6858000"/>
              <a:gd name="connsiteX290" fmla="*/ 11495008 w 12192000"/>
              <a:gd name="connsiteY290" fmla="*/ 6533452 h 6858000"/>
              <a:gd name="connsiteX291" fmla="*/ 11487980 w 12192000"/>
              <a:gd name="connsiteY291" fmla="*/ 6536965 h 6858000"/>
              <a:gd name="connsiteX292" fmla="*/ 11498522 w 12192000"/>
              <a:gd name="connsiteY292" fmla="*/ 6547507 h 6858000"/>
              <a:gd name="connsiteX293" fmla="*/ 11473924 w 12192000"/>
              <a:gd name="connsiteY293" fmla="*/ 6572104 h 6858000"/>
              <a:gd name="connsiteX294" fmla="*/ 11480952 w 12192000"/>
              <a:gd name="connsiteY294" fmla="*/ 6579132 h 6858000"/>
              <a:gd name="connsiteX295" fmla="*/ 11505548 w 12192000"/>
              <a:gd name="connsiteY295" fmla="*/ 6554535 h 6858000"/>
              <a:gd name="connsiteX296" fmla="*/ 11516090 w 12192000"/>
              <a:gd name="connsiteY296" fmla="*/ 6561562 h 6858000"/>
              <a:gd name="connsiteX297" fmla="*/ 11519604 w 12192000"/>
              <a:gd name="connsiteY297" fmla="*/ 6554535 h 6858000"/>
              <a:gd name="connsiteX298" fmla="*/ 11495008 w 12192000"/>
              <a:gd name="connsiteY298" fmla="*/ 6533452 h 6858000"/>
              <a:gd name="connsiteX299" fmla="*/ 11824589 w 12192000"/>
              <a:gd name="connsiteY299" fmla="*/ 6522703 h 6858000"/>
              <a:gd name="connsiteX300" fmla="*/ 11842055 w 12192000"/>
              <a:gd name="connsiteY300" fmla="*/ 6529421 h 6858000"/>
              <a:gd name="connsiteX301" fmla="*/ 11842055 w 12192000"/>
              <a:gd name="connsiteY301" fmla="*/ 6533452 h 6858000"/>
              <a:gd name="connsiteX302" fmla="*/ 11835337 w 12192000"/>
              <a:gd name="connsiteY302" fmla="*/ 6540170 h 6858000"/>
              <a:gd name="connsiteX303" fmla="*/ 11831307 w 12192000"/>
              <a:gd name="connsiteY303" fmla="*/ 6533452 h 6858000"/>
              <a:gd name="connsiteX304" fmla="*/ 11820942 w 12192000"/>
              <a:gd name="connsiteY304" fmla="*/ 6515985 h 6858000"/>
              <a:gd name="connsiteX305" fmla="*/ 11813840 w 12192000"/>
              <a:gd name="connsiteY305" fmla="*/ 6522927 h 6858000"/>
              <a:gd name="connsiteX306" fmla="*/ 11820942 w 12192000"/>
              <a:gd name="connsiteY306" fmla="*/ 6533339 h 6858000"/>
              <a:gd name="connsiteX307" fmla="*/ 11838696 w 12192000"/>
              <a:gd name="connsiteY307" fmla="*/ 6557635 h 6858000"/>
              <a:gd name="connsiteX308" fmla="*/ 11842247 w 12192000"/>
              <a:gd name="connsiteY308" fmla="*/ 6554165 h 6858000"/>
              <a:gd name="connsiteX309" fmla="*/ 11838696 w 12192000"/>
              <a:gd name="connsiteY309" fmla="*/ 6547223 h 6858000"/>
              <a:gd name="connsiteX310" fmla="*/ 11849349 w 12192000"/>
              <a:gd name="connsiteY310" fmla="*/ 6533339 h 6858000"/>
              <a:gd name="connsiteX311" fmla="*/ 11856450 w 12192000"/>
              <a:gd name="connsiteY311" fmla="*/ 6533339 h 6858000"/>
              <a:gd name="connsiteX312" fmla="*/ 11860002 w 12192000"/>
              <a:gd name="connsiteY312" fmla="*/ 6533339 h 6858000"/>
              <a:gd name="connsiteX313" fmla="*/ 11863552 w 12192000"/>
              <a:gd name="connsiteY313" fmla="*/ 6526397 h 6858000"/>
              <a:gd name="connsiteX314" fmla="*/ 11820942 w 12192000"/>
              <a:gd name="connsiteY314" fmla="*/ 6515985 h 6858000"/>
              <a:gd name="connsiteX315" fmla="*/ 11466198 w 12192000"/>
              <a:gd name="connsiteY315" fmla="*/ 6501206 h 6858000"/>
              <a:gd name="connsiteX316" fmla="*/ 11430930 w 12192000"/>
              <a:gd name="connsiteY316" fmla="*/ 6526286 h 6858000"/>
              <a:gd name="connsiteX317" fmla="*/ 11437984 w 12192000"/>
              <a:gd name="connsiteY317" fmla="*/ 6533452 h 6858000"/>
              <a:gd name="connsiteX318" fmla="*/ 11459145 w 12192000"/>
              <a:gd name="connsiteY318" fmla="*/ 6519121 h 6858000"/>
              <a:gd name="connsiteX319" fmla="*/ 11448564 w 12192000"/>
              <a:gd name="connsiteY319" fmla="*/ 6547782 h 6858000"/>
              <a:gd name="connsiteX320" fmla="*/ 11455618 w 12192000"/>
              <a:gd name="connsiteY320" fmla="*/ 6554948 h 6858000"/>
              <a:gd name="connsiteX321" fmla="*/ 11487359 w 12192000"/>
              <a:gd name="connsiteY321" fmla="*/ 6526286 h 6858000"/>
              <a:gd name="connsiteX322" fmla="*/ 11483833 w 12192000"/>
              <a:gd name="connsiteY322" fmla="*/ 6519121 h 6858000"/>
              <a:gd name="connsiteX323" fmla="*/ 11462672 w 12192000"/>
              <a:gd name="connsiteY323" fmla="*/ 6537034 h 6858000"/>
              <a:gd name="connsiteX324" fmla="*/ 11473252 w 12192000"/>
              <a:gd name="connsiteY324" fmla="*/ 6508372 h 6858000"/>
              <a:gd name="connsiteX325" fmla="*/ 11466198 w 12192000"/>
              <a:gd name="connsiteY325" fmla="*/ 6501206 h 6858000"/>
              <a:gd name="connsiteX326" fmla="*/ 11835338 w 12192000"/>
              <a:gd name="connsiteY326" fmla="*/ 6490458 h 6858000"/>
              <a:gd name="connsiteX327" fmla="*/ 11831307 w 12192000"/>
              <a:gd name="connsiteY327" fmla="*/ 6498519 h 6858000"/>
              <a:gd name="connsiteX328" fmla="*/ 11870270 w 12192000"/>
              <a:gd name="connsiteY328" fmla="*/ 6518673 h 6858000"/>
              <a:gd name="connsiteX329" fmla="*/ 11883706 w 12192000"/>
              <a:gd name="connsiteY329" fmla="*/ 6494489 h 6858000"/>
              <a:gd name="connsiteX330" fmla="*/ 11876988 w 12192000"/>
              <a:gd name="connsiteY330" fmla="*/ 6490458 h 6858000"/>
              <a:gd name="connsiteX331" fmla="*/ 11866239 w 12192000"/>
              <a:gd name="connsiteY331" fmla="*/ 6509268 h 6858000"/>
              <a:gd name="connsiteX332" fmla="*/ 11459634 w 12192000"/>
              <a:gd name="connsiteY332" fmla="*/ 6487771 h 6858000"/>
              <a:gd name="connsiteX333" fmla="*/ 11424212 w 12192000"/>
              <a:gd name="connsiteY333" fmla="*/ 6508933 h 6858000"/>
              <a:gd name="connsiteX334" fmla="*/ 11427754 w 12192000"/>
              <a:gd name="connsiteY334" fmla="*/ 6515986 h 6858000"/>
              <a:gd name="connsiteX335" fmla="*/ 11463176 w 12192000"/>
              <a:gd name="connsiteY335" fmla="*/ 6494825 h 6858000"/>
              <a:gd name="connsiteX336" fmla="*/ 11459634 w 12192000"/>
              <a:gd name="connsiteY336" fmla="*/ 6487771 h 6858000"/>
              <a:gd name="connsiteX337" fmla="*/ 11450927 w 12192000"/>
              <a:gd name="connsiteY337" fmla="*/ 6454161 h 6858000"/>
              <a:gd name="connsiteX338" fmla="*/ 11456192 w 12192000"/>
              <a:gd name="connsiteY338" fmla="*/ 6459892 h 6858000"/>
              <a:gd name="connsiteX339" fmla="*/ 11649257 w 12192000"/>
              <a:gd name="connsiteY339" fmla="*/ 6590385 h 6858000"/>
              <a:gd name="connsiteX340" fmla="*/ 11842320 w 12192000"/>
              <a:gd name="connsiteY340" fmla="*/ 6459892 h 6858000"/>
              <a:gd name="connsiteX341" fmla="*/ 11847586 w 12192000"/>
              <a:gd name="connsiteY341" fmla="*/ 6454161 h 6858000"/>
              <a:gd name="connsiteX342" fmla="*/ 11852851 w 12192000"/>
              <a:gd name="connsiteY342" fmla="*/ 6456365 h 6858000"/>
              <a:gd name="connsiteX343" fmla="*/ 11891464 w 12192000"/>
              <a:gd name="connsiteY343" fmla="*/ 6466946 h 6858000"/>
              <a:gd name="connsiteX344" fmla="*/ 11898484 w 12192000"/>
              <a:gd name="connsiteY344" fmla="*/ 6477526 h 6858000"/>
              <a:gd name="connsiteX345" fmla="*/ 11649257 w 12192000"/>
              <a:gd name="connsiteY345" fmla="*/ 6650341 h 6858000"/>
              <a:gd name="connsiteX346" fmla="*/ 11400028 w 12192000"/>
              <a:gd name="connsiteY346" fmla="*/ 6481054 h 6858000"/>
              <a:gd name="connsiteX347" fmla="*/ 11407049 w 12192000"/>
              <a:gd name="connsiteY347" fmla="*/ 6466946 h 6858000"/>
              <a:gd name="connsiteX348" fmla="*/ 11445662 w 12192000"/>
              <a:gd name="connsiteY348" fmla="*/ 6456365 h 6858000"/>
              <a:gd name="connsiteX349" fmla="*/ 11450927 w 12192000"/>
              <a:gd name="connsiteY349" fmla="*/ 6454161 h 6858000"/>
              <a:gd name="connsiteX350" fmla="*/ 11603442 w 12192000"/>
              <a:gd name="connsiteY350" fmla="*/ 6448323 h 6858000"/>
              <a:gd name="connsiteX351" fmla="*/ 11613922 w 12192000"/>
              <a:gd name="connsiteY351" fmla="*/ 6448323 h 6858000"/>
              <a:gd name="connsiteX352" fmla="*/ 11617414 w 12192000"/>
              <a:gd name="connsiteY352" fmla="*/ 6455414 h 6858000"/>
              <a:gd name="connsiteX353" fmla="*/ 11624401 w 12192000"/>
              <a:gd name="connsiteY353" fmla="*/ 6558233 h 6858000"/>
              <a:gd name="connsiteX354" fmla="*/ 11620908 w 12192000"/>
              <a:gd name="connsiteY354" fmla="*/ 6568870 h 6858000"/>
              <a:gd name="connsiteX355" fmla="*/ 11613922 w 12192000"/>
              <a:gd name="connsiteY355" fmla="*/ 6568870 h 6858000"/>
              <a:gd name="connsiteX356" fmla="*/ 11505632 w 12192000"/>
              <a:gd name="connsiteY356" fmla="*/ 6505050 h 6858000"/>
              <a:gd name="connsiteX357" fmla="*/ 11502138 w 12192000"/>
              <a:gd name="connsiteY357" fmla="*/ 6501505 h 6858000"/>
              <a:gd name="connsiteX358" fmla="*/ 11502138 w 12192000"/>
              <a:gd name="connsiteY358" fmla="*/ 6497960 h 6858000"/>
              <a:gd name="connsiteX359" fmla="*/ 11509124 w 12192000"/>
              <a:gd name="connsiteY359" fmla="*/ 6494415 h 6858000"/>
              <a:gd name="connsiteX360" fmla="*/ 11603442 w 12192000"/>
              <a:gd name="connsiteY360" fmla="*/ 6448323 h 6858000"/>
              <a:gd name="connsiteX361" fmla="*/ 11688084 w 12192000"/>
              <a:gd name="connsiteY361" fmla="*/ 6444777 h 6858000"/>
              <a:gd name="connsiteX362" fmla="*/ 11698565 w 12192000"/>
              <a:gd name="connsiteY362" fmla="*/ 6444777 h 6858000"/>
              <a:gd name="connsiteX363" fmla="*/ 11789388 w 12192000"/>
              <a:gd name="connsiteY363" fmla="*/ 6490688 h 6858000"/>
              <a:gd name="connsiteX364" fmla="*/ 11796375 w 12192000"/>
              <a:gd name="connsiteY364" fmla="*/ 6497752 h 6858000"/>
              <a:gd name="connsiteX365" fmla="*/ 11792882 w 12192000"/>
              <a:gd name="connsiteY365" fmla="*/ 6504815 h 6858000"/>
              <a:gd name="connsiteX366" fmla="*/ 11684592 w 12192000"/>
              <a:gd name="connsiteY366" fmla="*/ 6568384 h 6858000"/>
              <a:gd name="connsiteX367" fmla="*/ 11677605 w 12192000"/>
              <a:gd name="connsiteY367" fmla="*/ 6568384 h 6858000"/>
              <a:gd name="connsiteX368" fmla="*/ 11674112 w 12192000"/>
              <a:gd name="connsiteY368" fmla="*/ 6557789 h 6858000"/>
              <a:gd name="connsiteX369" fmla="*/ 11684592 w 12192000"/>
              <a:gd name="connsiteY369" fmla="*/ 6455373 h 6858000"/>
              <a:gd name="connsiteX370" fmla="*/ 11688084 w 12192000"/>
              <a:gd name="connsiteY370" fmla="*/ 6444777 h 6858000"/>
              <a:gd name="connsiteX371" fmla="*/ 10810283 w 12192000"/>
              <a:gd name="connsiteY371" fmla="*/ 6405813 h 6858000"/>
              <a:gd name="connsiteX372" fmla="*/ 10851862 w 12192000"/>
              <a:gd name="connsiteY372" fmla="*/ 6405813 h 6858000"/>
              <a:gd name="connsiteX373" fmla="*/ 10851862 w 12192000"/>
              <a:gd name="connsiteY373" fmla="*/ 6448423 h 6858000"/>
              <a:gd name="connsiteX374" fmla="*/ 10803353 w 12192000"/>
              <a:gd name="connsiteY374" fmla="*/ 6455525 h 6858000"/>
              <a:gd name="connsiteX375" fmla="*/ 10786028 w 12192000"/>
              <a:gd name="connsiteY375" fmla="*/ 6430669 h 6858000"/>
              <a:gd name="connsiteX376" fmla="*/ 10810283 w 12192000"/>
              <a:gd name="connsiteY376" fmla="*/ 6405813 h 6858000"/>
              <a:gd name="connsiteX377" fmla="*/ 10494479 w 12192000"/>
              <a:gd name="connsiteY377" fmla="*/ 6335948 h 6858000"/>
              <a:gd name="connsiteX378" fmla="*/ 10536128 w 12192000"/>
              <a:gd name="connsiteY378" fmla="*/ 6392220 h 6858000"/>
              <a:gd name="connsiteX379" fmla="*/ 10494479 w 12192000"/>
              <a:gd name="connsiteY379" fmla="*/ 6455524 h 6858000"/>
              <a:gd name="connsiteX380" fmla="*/ 10452829 w 12192000"/>
              <a:gd name="connsiteY380" fmla="*/ 6392220 h 6858000"/>
              <a:gd name="connsiteX381" fmla="*/ 10494479 w 12192000"/>
              <a:gd name="connsiteY381" fmla="*/ 6335948 h 6858000"/>
              <a:gd name="connsiteX382" fmla="*/ 11639005 w 12192000"/>
              <a:gd name="connsiteY382" fmla="*/ 6331919 h 6858000"/>
              <a:gd name="connsiteX383" fmla="*/ 11660034 w 12192000"/>
              <a:gd name="connsiteY383" fmla="*/ 6331919 h 6858000"/>
              <a:gd name="connsiteX384" fmla="*/ 11660034 w 12192000"/>
              <a:gd name="connsiteY384" fmla="*/ 6342559 h 6858000"/>
              <a:gd name="connsiteX385" fmla="*/ 11691578 w 12192000"/>
              <a:gd name="connsiteY385" fmla="*/ 6381576 h 6858000"/>
              <a:gd name="connsiteX386" fmla="*/ 11649519 w 12192000"/>
              <a:gd name="connsiteY386" fmla="*/ 6420593 h 6858000"/>
              <a:gd name="connsiteX387" fmla="*/ 11610966 w 12192000"/>
              <a:gd name="connsiteY387" fmla="*/ 6381576 h 6858000"/>
              <a:gd name="connsiteX388" fmla="*/ 11639005 w 12192000"/>
              <a:gd name="connsiteY388" fmla="*/ 6342559 h 6858000"/>
              <a:gd name="connsiteX389" fmla="*/ 11639005 w 12192000"/>
              <a:gd name="connsiteY389" fmla="*/ 6331919 h 6858000"/>
              <a:gd name="connsiteX390" fmla="*/ 11649257 w 12192000"/>
              <a:gd name="connsiteY390" fmla="*/ 6321170 h 6858000"/>
              <a:gd name="connsiteX391" fmla="*/ 11589469 w 12192000"/>
              <a:gd name="connsiteY391" fmla="*/ 6381630 h 6858000"/>
              <a:gd name="connsiteX392" fmla="*/ 11649257 w 12192000"/>
              <a:gd name="connsiteY392" fmla="*/ 6442090 h 6858000"/>
              <a:gd name="connsiteX393" fmla="*/ 11709045 w 12192000"/>
              <a:gd name="connsiteY393" fmla="*/ 6381630 h 6858000"/>
              <a:gd name="connsiteX394" fmla="*/ 11649257 w 12192000"/>
              <a:gd name="connsiteY394" fmla="*/ 6321170 h 6858000"/>
              <a:gd name="connsiteX395" fmla="*/ 11649257 w 12192000"/>
              <a:gd name="connsiteY395" fmla="*/ 6314453 h 6858000"/>
              <a:gd name="connsiteX396" fmla="*/ 11715763 w 12192000"/>
              <a:gd name="connsiteY396" fmla="*/ 6381630 h 6858000"/>
              <a:gd name="connsiteX397" fmla="*/ 11649257 w 12192000"/>
              <a:gd name="connsiteY397" fmla="*/ 6448808 h 6858000"/>
              <a:gd name="connsiteX398" fmla="*/ 11582751 w 12192000"/>
              <a:gd name="connsiteY398" fmla="*/ 6381630 h 6858000"/>
              <a:gd name="connsiteX399" fmla="*/ 11649257 w 12192000"/>
              <a:gd name="connsiteY399" fmla="*/ 6314453 h 6858000"/>
              <a:gd name="connsiteX400" fmla="*/ 11824549 w 12192000"/>
              <a:gd name="connsiteY400" fmla="*/ 6311766 h 6858000"/>
              <a:gd name="connsiteX401" fmla="*/ 11828050 w 12192000"/>
              <a:gd name="connsiteY401" fmla="*/ 6318819 h 6858000"/>
              <a:gd name="connsiteX402" fmla="*/ 11828050 w 12192000"/>
              <a:gd name="connsiteY402" fmla="*/ 6442258 h 6858000"/>
              <a:gd name="connsiteX403" fmla="*/ 11824549 w 12192000"/>
              <a:gd name="connsiteY403" fmla="*/ 6449312 h 6858000"/>
              <a:gd name="connsiteX404" fmla="*/ 11817546 w 12192000"/>
              <a:gd name="connsiteY404" fmla="*/ 6449312 h 6858000"/>
              <a:gd name="connsiteX405" fmla="*/ 11730012 w 12192000"/>
              <a:gd name="connsiteY405" fmla="*/ 6389356 h 6858000"/>
              <a:gd name="connsiteX406" fmla="*/ 11726510 w 12192000"/>
              <a:gd name="connsiteY406" fmla="*/ 6382302 h 6858000"/>
              <a:gd name="connsiteX407" fmla="*/ 11730012 w 12192000"/>
              <a:gd name="connsiteY407" fmla="*/ 6371721 h 6858000"/>
              <a:gd name="connsiteX408" fmla="*/ 11814044 w 12192000"/>
              <a:gd name="connsiteY408" fmla="*/ 6315292 h 6858000"/>
              <a:gd name="connsiteX409" fmla="*/ 11824549 w 12192000"/>
              <a:gd name="connsiteY409" fmla="*/ 6311766 h 6858000"/>
              <a:gd name="connsiteX410" fmla="*/ 11473964 w 12192000"/>
              <a:gd name="connsiteY410" fmla="*/ 6311766 h 6858000"/>
              <a:gd name="connsiteX411" fmla="*/ 11480967 w 12192000"/>
              <a:gd name="connsiteY411" fmla="*/ 6315292 h 6858000"/>
              <a:gd name="connsiteX412" fmla="*/ 11568501 w 12192000"/>
              <a:gd name="connsiteY412" fmla="*/ 6371721 h 6858000"/>
              <a:gd name="connsiteX413" fmla="*/ 11572002 w 12192000"/>
              <a:gd name="connsiteY413" fmla="*/ 6382302 h 6858000"/>
              <a:gd name="connsiteX414" fmla="*/ 11568501 w 12192000"/>
              <a:gd name="connsiteY414" fmla="*/ 6389356 h 6858000"/>
              <a:gd name="connsiteX415" fmla="*/ 11480967 w 12192000"/>
              <a:gd name="connsiteY415" fmla="*/ 6449312 h 6858000"/>
              <a:gd name="connsiteX416" fmla="*/ 11473964 w 12192000"/>
              <a:gd name="connsiteY416" fmla="*/ 6449312 h 6858000"/>
              <a:gd name="connsiteX417" fmla="*/ 11466961 w 12192000"/>
              <a:gd name="connsiteY417" fmla="*/ 6445785 h 6858000"/>
              <a:gd name="connsiteX418" fmla="*/ 11466961 w 12192000"/>
              <a:gd name="connsiteY418" fmla="*/ 6318819 h 6858000"/>
              <a:gd name="connsiteX419" fmla="*/ 11473964 w 12192000"/>
              <a:gd name="connsiteY419" fmla="*/ 6311766 h 6858000"/>
              <a:gd name="connsiteX420" fmla="*/ 11070316 w 12192000"/>
              <a:gd name="connsiteY420" fmla="*/ 6301017 h 6858000"/>
              <a:gd name="connsiteX421" fmla="*/ 11070316 w 12192000"/>
              <a:gd name="connsiteY421" fmla="*/ 6308070 h 6858000"/>
              <a:gd name="connsiteX422" fmla="*/ 11112166 w 12192000"/>
              <a:gd name="connsiteY422" fmla="*/ 6470304 h 6858000"/>
              <a:gd name="connsiteX423" fmla="*/ 11133091 w 12192000"/>
              <a:gd name="connsiteY423" fmla="*/ 6491465 h 6858000"/>
              <a:gd name="connsiteX424" fmla="*/ 11143554 w 12192000"/>
              <a:gd name="connsiteY424" fmla="*/ 6491465 h 6858000"/>
              <a:gd name="connsiteX425" fmla="*/ 11140066 w 12192000"/>
              <a:gd name="connsiteY425" fmla="*/ 6498518 h 6858000"/>
              <a:gd name="connsiteX426" fmla="*/ 11112166 w 12192000"/>
              <a:gd name="connsiteY426" fmla="*/ 6519679 h 6858000"/>
              <a:gd name="connsiteX427" fmla="*/ 11077291 w 12192000"/>
              <a:gd name="connsiteY427" fmla="*/ 6516153 h 6858000"/>
              <a:gd name="connsiteX428" fmla="*/ 11073804 w 12192000"/>
              <a:gd name="connsiteY428" fmla="*/ 6519679 h 6858000"/>
              <a:gd name="connsiteX429" fmla="*/ 11070316 w 12192000"/>
              <a:gd name="connsiteY429" fmla="*/ 6523206 h 6858000"/>
              <a:gd name="connsiteX430" fmla="*/ 11070316 w 12192000"/>
              <a:gd name="connsiteY430" fmla="*/ 6544367 h 6858000"/>
              <a:gd name="connsiteX431" fmla="*/ 11077291 w 12192000"/>
              <a:gd name="connsiteY431" fmla="*/ 6551421 h 6858000"/>
              <a:gd name="connsiteX432" fmla="*/ 11122628 w 12192000"/>
              <a:gd name="connsiteY432" fmla="*/ 6554947 h 6858000"/>
              <a:gd name="connsiteX433" fmla="*/ 11126116 w 12192000"/>
              <a:gd name="connsiteY433" fmla="*/ 6554947 h 6858000"/>
              <a:gd name="connsiteX434" fmla="*/ 11181916 w 12192000"/>
              <a:gd name="connsiteY434" fmla="*/ 6502045 h 6858000"/>
              <a:gd name="connsiteX435" fmla="*/ 11213303 w 12192000"/>
              <a:gd name="connsiteY435" fmla="*/ 6371553 h 6858000"/>
              <a:gd name="connsiteX436" fmla="*/ 11227253 w 12192000"/>
              <a:gd name="connsiteY436" fmla="*/ 6329231 h 6858000"/>
              <a:gd name="connsiteX437" fmla="*/ 11230741 w 12192000"/>
              <a:gd name="connsiteY437" fmla="*/ 6308070 h 6858000"/>
              <a:gd name="connsiteX438" fmla="*/ 11230741 w 12192000"/>
              <a:gd name="connsiteY438" fmla="*/ 6301017 h 6858000"/>
              <a:gd name="connsiteX439" fmla="*/ 11223766 w 12192000"/>
              <a:gd name="connsiteY439" fmla="*/ 6301017 h 6858000"/>
              <a:gd name="connsiteX440" fmla="*/ 11195866 w 12192000"/>
              <a:gd name="connsiteY440" fmla="*/ 6301017 h 6858000"/>
              <a:gd name="connsiteX441" fmla="*/ 11188891 w 12192000"/>
              <a:gd name="connsiteY441" fmla="*/ 6304543 h 6858000"/>
              <a:gd name="connsiteX442" fmla="*/ 11150528 w 12192000"/>
              <a:gd name="connsiteY442" fmla="*/ 6449143 h 6858000"/>
              <a:gd name="connsiteX443" fmla="*/ 11147041 w 12192000"/>
              <a:gd name="connsiteY443" fmla="*/ 6449143 h 6858000"/>
              <a:gd name="connsiteX444" fmla="*/ 11112166 w 12192000"/>
              <a:gd name="connsiteY444" fmla="*/ 6304543 h 6858000"/>
              <a:gd name="connsiteX445" fmla="*/ 11105191 w 12192000"/>
              <a:gd name="connsiteY445" fmla="*/ 6301017 h 6858000"/>
              <a:gd name="connsiteX446" fmla="*/ 11077291 w 12192000"/>
              <a:gd name="connsiteY446" fmla="*/ 6301017 h 6858000"/>
              <a:gd name="connsiteX447" fmla="*/ 11070316 w 12192000"/>
              <a:gd name="connsiteY447" fmla="*/ 6301017 h 6858000"/>
              <a:gd name="connsiteX448" fmla="*/ 11038289 w 12192000"/>
              <a:gd name="connsiteY448" fmla="*/ 6296986 h 6858000"/>
              <a:gd name="connsiteX449" fmla="*/ 10985474 w 12192000"/>
              <a:gd name="connsiteY449" fmla="*/ 6318092 h 6858000"/>
              <a:gd name="connsiteX450" fmla="*/ 10985474 w 12192000"/>
              <a:gd name="connsiteY450" fmla="*/ 6307539 h 6858000"/>
              <a:gd name="connsiteX451" fmla="*/ 10978433 w 12192000"/>
              <a:gd name="connsiteY451" fmla="*/ 6300504 h 6858000"/>
              <a:gd name="connsiteX452" fmla="*/ 10950264 w 12192000"/>
              <a:gd name="connsiteY452" fmla="*/ 6300504 h 6858000"/>
              <a:gd name="connsiteX453" fmla="*/ 10943222 w 12192000"/>
              <a:gd name="connsiteY453" fmla="*/ 6307539 h 6858000"/>
              <a:gd name="connsiteX454" fmla="*/ 10943222 w 12192000"/>
              <a:gd name="connsiteY454" fmla="*/ 6483422 h 6858000"/>
              <a:gd name="connsiteX455" fmla="*/ 10950264 w 12192000"/>
              <a:gd name="connsiteY455" fmla="*/ 6490457 h 6858000"/>
              <a:gd name="connsiteX456" fmla="*/ 10978433 w 12192000"/>
              <a:gd name="connsiteY456" fmla="*/ 6490457 h 6858000"/>
              <a:gd name="connsiteX457" fmla="*/ 10985474 w 12192000"/>
              <a:gd name="connsiteY457" fmla="*/ 6483422 h 6858000"/>
              <a:gd name="connsiteX458" fmla="*/ 10985474 w 12192000"/>
              <a:gd name="connsiteY458" fmla="*/ 6360304 h 6858000"/>
              <a:gd name="connsiteX459" fmla="*/ 11038289 w 12192000"/>
              <a:gd name="connsiteY459" fmla="*/ 6339198 h 6858000"/>
              <a:gd name="connsiteX460" fmla="*/ 11045332 w 12192000"/>
              <a:gd name="connsiteY460" fmla="*/ 6332163 h 6858000"/>
              <a:gd name="connsiteX461" fmla="*/ 11045332 w 12192000"/>
              <a:gd name="connsiteY461" fmla="*/ 6304022 h 6858000"/>
              <a:gd name="connsiteX462" fmla="*/ 11041811 w 12192000"/>
              <a:gd name="connsiteY462" fmla="*/ 6300504 h 6858000"/>
              <a:gd name="connsiteX463" fmla="*/ 11038289 w 12192000"/>
              <a:gd name="connsiteY463" fmla="*/ 6296986 h 6858000"/>
              <a:gd name="connsiteX464" fmla="*/ 10831647 w 12192000"/>
              <a:gd name="connsiteY464" fmla="*/ 6292955 h 6858000"/>
              <a:gd name="connsiteX465" fmla="*/ 10761417 w 12192000"/>
              <a:gd name="connsiteY465" fmla="*/ 6300026 h 6858000"/>
              <a:gd name="connsiteX466" fmla="*/ 10754394 w 12192000"/>
              <a:gd name="connsiteY466" fmla="*/ 6307098 h 6858000"/>
              <a:gd name="connsiteX467" fmla="*/ 10754394 w 12192000"/>
              <a:gd name="connsiteY467" fmla="*/ 6331847 h 6858000"/>
              <a:gd name="connsiteX468" fmla="*/ 10757905 w 12192000"/>
              <a:gd name="connsiteY468" fmla="*/ 6338919 h 6858000"/>
              <a:gd name="connsiteX469" fmla="*/ 10761417 w 12192000"/>
              <a:gd name="connsiteY469" fmla="*/ 6338919 h 6858000"/>
              <a:gd name="connsiteX470" fmla="*/ 10828136 w 12192000"/>
              <a:gd name="connsiteY470" fmla="*/ 6335383 h 6858000"/>
              <a:gd name="connsiteX471" fmla="*/ 10852717 w 12192000"/>
              <a:gd name="connsiteY471" fmla="*/ 6360133 h 6858000"/>
              <a:gd name="connsiteX472" fmla="*/ 10852717 w 12192000"/>
              <a:gd name="connsiteY472" fmla="*/ 6370740 h 6858000"/>
              <a:gd name="connsiteX473" fmla="*/ 10803555 w 12192000"/>
              <a:gd name="connsiteY473" fmla="*/ 6374276 h 6858000"/>
              <a:gd name="connsiteX474" fmla="*/ 10740347 w 12192000"/>
              <a:gd name="connsiteY474" fmla="*/ 6434381 h 6858000"/>
              <a:gd name="connsiteX475" fmla="*/ 10796532 w 12192000"/>
              <a:gd name="connsiteY475" fmla="*/ 6494487 h 6858000"/>
              <a:gd name="connsiteX476" fmla="*/ 10859740 w 12192000"/>
              <a:gd name="connsiteY476" fmla="*/ 6480344 h 6858000"/>
              <a:gd name="connsiteX477" fmla="*/ 10887833 w 12192000"/>
              <a:gd name="connsiteY477" fmla="*/ 6494487 h 6858000"/>
              <a:gd name="connsiteX478" fmla="*/ 10894855 w 12192000"/>
              <a:gd name="connsiteY478" fmla="*/ 6490951 h 6858000"/>
              <a:gd name="connsiteX479" fmla="*/ 10894855 w 12192000"/>
              <a:gd name="connsiteY479" fmla="*/ 6487416 h 6858000"/>
              <a:gd name="connsiteX480" fmla="*/ 10894855 w 12192000"/>
              <a:gd name="connsiteY480" fmla="*/ 6360133 h 6858000"/>
              <a:gd name="connsiteX481" fmla="*/ 10831647 w 12192000"/>
              <a:gd name="connsiteY481" fmla="*/ 6292955 h 6858000"/>
              <a:gd name="connsiteX482" fmla="*/ 10495822 w 12192000"/>
              <a:gd name="connsiteY482" fmla="*/ 6292954 h 6858000"/>
              <a:gd name="connsiteX483" fmla="*/ 10409835 w 12192000"/>
              <a:gd name="connsiteY483" fmla="*/ 6393721 h 6858000"/>
              <a:gd name="connsiteX484" fmla="*/ 10495822 w 12192000"/>
              <a:gd name="connsiteY484" fmla="*/ 6494487 h 6858000"/>
              <a:gd name="connsiteX485" fmla="*/ 10581809 w 12192000"/>
              <a:gd name="connsiteY485" fmla="*/ 6393721 h 6858000"/>
              <a:gd name="connsiteX486" fmla="*/ 10495822 w 12192000"/>
              <a:gd name="connsiteY486" fmla="*/ 6292954 h 6858000"/>
              <a:gd name="connsiteX487" fmla="*/ 10241892 w 12192000"/>
              <a:gd name="connsiteY487" fmla="*/ 6268771 h 6858000"/>
              <a:gd name="connsiteX488" fmla="*/ 10273241 w 12192000"/>
              <a:gd name="connsiteY488" fmla="*/ 6268771 h 6858000"/>
              <a:gd name="connsiteX489" fmla="*/ 10290657 w 12192000"/>
              <a:gd name="connsiteY489" fmla="*/ 6268771 h 6858000"/>
              <a:gd name="connsiteX490" fmla="*/ 10335940 w 12192000"/>
              <a:gd name="connsiteY490" fmla="*/ 6307735 h 6858000"/>
              <a:gd name="connsiteX491" fmla="*/ 10287174 w 12192000"/>
              <a:gd name="connsiteY491" fmla="*/ 6346697 h 6858000"/>
              <a:gd name="connsiteX492" fmla="*/ 10241892 w 12192000"/>
              <a:gd name="connsiteY492" fmla="*/ 6346697 h 6858000"/>
              <a:gd name="connsiteX493" fmla="*/ 10241892 w 12192000"/>
              <a:gd name="connsiteY493" fmla="*/ 6268771 h 6858000"/>
              <a:gd name="connsiteX494" fmla="*/ 10659063 w 12192000"/>
              <a:gd name="connsiteY494" fmla="*/ 6255336 h 6858000"/>
              <a:gd name="connsiteX495" fmla="*/ 10627410 w 12192000"/>
              <a:gd name="connsiteY495" fmla="*/ 6262370 h 6858000"/>
              <a:gd name="connsiteX496" fmla="*/ 10623893 w 12192000"/>
              <a:gd name="connsiteY496" fmla="*/ 6269404 h 6858000"/>
              <a:gd name="connsiteX497" fmla="*/ 10623893 w 12192000"/>
              <a:gd name="connsiteY497" fmla="*/ 6301056 h 6858000"/>
              <a:gd name="connsiteX498" fmla="*/ 10606308 w 12192000"/>
              <a:gd name="connsiteY498" fmla="*/ 6301056 h 6858000"/>
              <a:gd name="connsiteX499" fmla="*/ 10599275 w 12192000"/>
              <a:gd name="connsiteY499" fmla="*/ 6308090 h 6858000"/>
              <a:gd name="connsiteX500" fmla="*/ 10599275 w 12192000"/>
              <a:gd name="connsiteY500" fmla="*/ 6332708 h 6858000"/>
              <a:gd name="connsiteX501" fmla="*/ 10606308 w 12192000"/>
              <a:gd name="connsiteY501" fmla="*/ 6339742 h 6858000"/>
              <a:gd name="connsiteX502" fmla="*/ 10623893 w 12192000"/>
              <a:gd name="connsiteY502" fmla="*/ 6339742 h 6858000"/>
              <a:gd name="connsiteX503" fmla="*/ 10623893 w 12192000"/>
              <a:gd name="connsiteY503" fmla="*/ 6424149 h 6858000"/>
              <a:gd name="connsiteX504" fmla="*/ 10680164 w 12192000"/>
              <a:gd name="connsiteY504" fmla="*/ 6494487 h 6858000"/>
              <a:gd name="connsiteX505" fmla="*/ 10711817 w 12192000"/>
              <a:gd name="connsiteY505" fmla="*/ 6490971 h 6858000"/>
              <a:gd name="connsiteX506" fmla="*/ 10718851 w 12192000"/>
              <a:gd name="connsiteY506" fmla="*/ 6483936 h 6858000"/>
              <a:gd name="connsiteX507" fmla="*/ 10718851 w 12192000"/>
              <a:gd name="connsiteY507" fmla="*/ 6459318 h 6858000"/>
              <a:gd name="connsiteX508" fmla="*/ 10711817 w 12192000"/>
              <a:gd name="connsiteY508" fmla="*/ 6452284 h 6858000"/>
              <a:gd name="connsiteX509" fmla="*/ 10687198 w 12192000"/>
              <a:gd name="connsiteY509" fmla="*/ 6452284 h 6858000"/>
              <a:gd name="connsiteX510" fmla="*/ 10666096 w 12192000"/>
              <a:gd name="connsiteY510" fmla="*/ 6417115 h 6858000"/>
              <a:gd name="connsiteX511" fmla="*/ 10666096 w 12192000"/>
              <a:gd name="connsiteY511" fmla="*/ 6339742 h 6858000"/>
              <a:gd name="connsiteX512" fmla="*/ 10711817 w 12192000"/>
              <a:gd name="connsiteY512" fmla="*/ 6339742 h 6858000"/>
              <a:gd name="connsiteX513" fmla="*/ 10718851 w 12192000"/>
              <a:gd name="connsiteY513" fmla="*/ 6332708 h 6858000"/>
              <a:gd name="connsiteX514" fmla="*/ 10718851 w 12192000"/>
              <a:gd name="connsiteY514" fmla="*/ 6308090 h 6858000"/>
              <a:gd name="connsiteX515" fmla="*/ 10711817 w 12192000"/>
              <a:gd name="connsiteY515" fmla="*/ 6301056 h 6858000"/>
              <a:gd name="connsiteX516" fmla="*/ 10666096 w 12192000"/>
              <a:gd name="connsiteY516" fmla="*/ 6301056 h 6858000"/>
              <a:gd name="connsiteX517" fmla="*/ 10666096 w 12192000"/>
              <a:gd name="connsiteY517" fmla="*/ 6262370 h 6858000"/>
              <a:gd name="connsiteX518" fmla="*/ 10662580 w 12192000"/>
              <a:gd name="connsiteY518" fmla="*/ 6255336 h 6858000"/>
              <a:gd name="connsiteX519" fmla="*/ 10659063 w 12192000"/>
              <a:gd name="connsiteY519" fmla="*/ 6255336 h 6858000"/>
              <a:gd name="connsiteX520" fmla="*/ 10283668 w 12192000"/>
              <a:gd name="connsiteY520" fmla="*/ 6227122 h 6858000"/>
              <a:gd name="connsiteX521" fmla="*/ 10203208 w 12192000"/>
              <a:gd name="connsiteY521" fmla="*/ 6230633 h 6858000"/>
              <a:gd name="connsiteX522" fmla="*/ 10196211 w 12192000"/>
              <a:gd name="connsiteY522" fmla="*/ 6237655 h 6858000"/>
              <a:gd name="connsiteX523" fmla="*/ 10196211 w 12192000"/>
              <a:gd name="connsiteY523" fmla="*/ 6483435 h 6858000"/>
              <a:gd name="connsiteX524" fmla="*/ 10203208 w 12192000"/>
              <a:gd name="connsiteY524" fmla="*/ 6490457 h 6858000"/>
              <a:gd name="connsiteX525" fmla="*/ 10234693 w 12192000"/>
              <a:gd name="connsiteY525" fmla="*/ 6490457 h 6858000"/>
              <a:gd name="connsiteX526" fmla="*/ 10241689 w 12192000"/>
              <a:gd name="connsiteY526" fmla="*/ 6483435 h 6858000"/>
              <a:gd name="connsiteX527" fmla="*/ 10241689 w 12192000"/>
              <a:gd name="connsiteY527" fmla="*/ 6385123 h 6858000"/>
              <a:gd name="connsiteX528" fmla="*/ 10290665 w 12192000"/>
              <a:gd name="connsiteY528" fmla="*/ 6388634 h 6858000"/>
              <a:gd name="connsiteX529" fmla="*/ 10336143 w 12192000"/>
              <a:gd name="connsiteY529" fmla="*/ 6486946 h 6858000"/>
              <a:gd name="connsiteX530" fmla="*/ 10343139 w 12192000"/>
              <a:gd name="connsiteY530" fmla="*/ 6490457 h 6858000"/>
              <a:gd name="connsiteX531" fmla="*/ 10374624 w 12192000"/>
              <a:gd name="connsiteY531" fmla="*/ 6490457 h 6858000"/>
              <a:gd name="connsiteX532" fmla="*/ 10381620 w 12192000"/>
              <a:gd name="connsiteY532" fmla="*/ 6486946 h 6858000"/>
              <a:gd name="connsiteX533" fmla="*/ 10381620 w 12192000"/>
              <a:gd name="connsiteY533" fmla="*/ 6479924 h 6858000"/>
              <a:gd name="connsiteX534" fmla="*/ 10336143 w 12192000"/>
              <a:gd name="connsiteY534" fmla="*/ 6374590 h 6858000"/>
              <a:gd name="connsiteX535" fmla="*/ 10381620 w 12192000"/>
              <a:gd name="connsiteY535" fmla="*/ 6307878 h 6858000"/>
              <a:gd name="connsiteX536" fmla="*/ 10290665 w 12192000"/>
              <a:gd name="connsiteY536" fmla="*/ 6227122 h 6858000"/>
              <a:gd name="connsiteX537" fmla="*/ 10283668 w 12192000"/>
              <a:gd name="connsiteY537" fmla="*/ 6227122 h 6858000"/>
              <a:gd name="connsiteX538" fmla="*/ 11839186 w 12192000"/>
              <a:gd name="connsiteY538" fmla="*/ 6196200 h 6858000"/>
              <a:gd name="connsiteX539" fmla="*/ 11845722 w 12192000"/>
              <a:gd name="connsiteY539" fmla="*/ 6201931 h 6858000"/>
              <a:gd name="connsiteX540" fmla="*/ 11908470 w 12192000"/>
              <a:gd name="connsiteY540" fmla="*/ 6441755 h 6858000"/>
              <a:gd name="connsiteX541" fmla="*/ 11898012 w 12192000"/>
              <a:gd name="connsiteY541" fmla="*/ 6445282 h 6858000"/>
              <a:gd name="connsiteX542" fmla="*/ 11859666 w 12192000"/>
              <a:gd name="connsiteY542" fmla="*/ 6434701 h 6858000"/>
              <a:gd name="connsiteX543" fmla="*/ 11852694 w 12192000"/>
              <a:gd name="connsiteY543" fmla="*/ 6424121 h 6858000"/>
              <a:gd name="connsiteX544" fmla="*/ 11807377 w 12192000"/>
              <a:gd name="connsiteY544" fmla="*/ 6244253 h 6858000"/>
              <a:gd name="connsiteX545" fmla="*/ 11807377 w 12192000"/>
              <a:gd name="connsiteY545" fmla="*/ 6230146 h 6858000"/>
              <a:gd name="connsiteX546" fmla="*/ 11835264 w 12192000"/>
              <a:gd name="connsiteY546" fmla="*/ 6198404 h 6858000"/>
              <a:gd name="connsiteX547" fmla="*/ 11839186 w 12192000"/>
              <a:gd name="connsiteY547" fmla="*/ 6196200 h 6858000"/>
              <a:gd name="connsiteX548" fmla="*/ 11458923 w 12192000"/>
              <a:gd name="connsiteY548" fmla="*/ 6196200 h 6858000"/>
              <a:gd name="connsiteX549" fmla="*/ 11462885 w 12192000"/>
              <a:gd name="connsiteY549" fmla="*/ 6198404 h 6858000"/>
              <a:gd name="connsiteX550" fmla="*/ 11494585 w 12192000"/>
              <a:gd name="connsiteY550" fmla="*/ 6230146 h 6858000"/>
              <a:gd name="connsiteX551" fmla="*/ 11491063 w 12192000"/>
              <a:gd name="connsiteY551" fmla="*/ 6244253 h 6858000"/>
              <a:gd name="connsiteX552" fmla="*/ 11445274 w 12192000"/>
              <a:gd name="connsiteY552" fmla="*/ 6424121 h 6858000"/>
              <a:gd name="connsiteX553" fmla="*/ 11438229 w 12192000"/>
              <a:gd name="connsiteY553" fmla="*/ 6434701 h 6858000"/>
              <a:gd name="connsiteX554" fmla="*/ 11399484 w 12192000"/>
              <a:gd name="connsiteY554" fmla="*/ 6445282 h 6858000"/>
              <a:gd name="connsiteX555" fmla="*/ 11388917 w 12192000"/>
              <a:gd name="connsiteY555" fmla="*/ 6441755 h 6858000"/>
              <a:gd name="connsiteX556" fmla="*/ 11452318 w 12192000"/>
              <a:gd name="connsiteY556" fmla="*/ 6201931 h 6858000"/>
              <a:gd name="connsiteX557" fmla="*/ 11458923 w 12192000"/>
              <a:gd name="connsiteY557" fmla="*/ 6196200 h 6858000"/>
              <a:gd name="connsiteX558" fmla="*/ 11677605 w 12192000"/>
              <a:gd name="connsiteY558" fmla="*/ 6190846 h 6858000"/>
              <a:gd name="connsiteX559" fmla="*/ 11684592 w 12192000"/>
              <a:gd name="connsiteY559" fmla="*/ 6190846 h 6858000"/>
              <a:gd name="connsiteX560" fmla="*/ 11792882 w 12192000"/>
              <a:gd name="connsiteY560" fmla="*/ 6254415 h 6858000"/>
              <a:gd name="connsiteX561" fmla="*/ 11796375 w 12192000"/>
              <a:gd name="connsiteY561" fmla="*/ 6261479 h 6858000"/>
              <a:gd name="connsiteX562" fmla="*/ 11789388 w 12192000"/>
              <a:gd name="connsiteY562" fmla="*/ 6268542 h 6858000"/>
              <a:gd name="connsiteX563" fmla="*/ 11698565 w 12192000"/>
              <a:gd name="connsiteY563" fmla="*/ 6314453 h 6858000"/>
              <a:gd name="connsiteX564" fmla="*/ 11688084 w 12192000"/>
              <a:gd name="connsiteY564" fmla="*/ 6314453 h 6858000"/>
              <a:gd name="connsiteX565" fmla="*/ 11681098 w 12192000"/>
              <a:gd name="connsiteY565" fmla="*/ 6303858 h 6858000"/>
              <a:gd name="connsiteX566" fmla="*/ 11674112 w 12192000"/>
              <a:gd name="connsiteY566" fmla="*/ 6201442 h 6858000"/>
              <a:gd name="connsiteX567" fmla="*/ 11677605 w 12192000"/>
              <a:gd name="connsiteY567" fmla="*/ 6190846 h 6858000"/>
              <a:gd name="connsiteX568" fmla="*/ 11613922 w 12192000"/>
              <a:gd name="connsiteY568" fmla="*/ 6190846 h 6858000"/>
              <a:gd name="connsiteX569" fmla="*/ 11620908 w 12192000"/>
              <a:gd name="connsiteY569" fmla="*/ 6190846 h 6858000"/>
              <a:gd name="connsiteX570" fmla="*/ 11624401 w 12192000"/>
              <a:gd name="connsiteY570" fmla="*/ 6201442 h 6858000"/>
              <a:gd name="connsiteX571" fmla="*/ 11613922 w 12192000"/>
              <a:gd name="connsiteY571" fmla="*/ 6307389 h 6858000"/>
              <a:gd name="connsiteX572" fmla="*/ 11610428 w 12192000"/>
              <a:gd name="connsiteY572" fmla="*/ 6314453 h 6858000"/>
              <a:gd name="connsiteX573" fmla="*/ 11599949 w 12192000"/>
              <a:gd name="connsiteY573" fmla="*/ 6314453 h 6858000"/>
              <a:gd name="connsiteX574" fmla="*/ 11509124 w 12192000"/>
              <a:gd name="connsiteY574" fmla="*/ 6268542 h 6858000"/>
              <a:gd name="connsiteX575" fmla="*/ 11502138 w 12192000"/>
              <a:gd name="connsiteY575" fmla="*/ 6261479 h 6858000"/>
              <a:gd name="connsiteX576" fmla="*/ 11505632 w 12192000"/>
              <a:gd name="connsiteY576" fmla="*/ 6254415 h 6858000"/>
              <a:gd name="connsiteX577" fmla="*/ 11613922 w 12192000"/>
              <a:gd name="connsiteY577" fmla="*/ 6190846 h 6858000"/>
              <a:gd name="connsiteX578" fmla="*/ 11532772 w 12192000"/>
              <a:gd name="connsiteY578" fmla="*/ 6155914 h 6858000"/>
              <a:gd name="connsiteX579" fmla="*/ 11539758 w 12192000"/>
              <a:gd name="connsiteY579" fmla="*/ 6163304 h 6858000"/>
              <a:gd name="connsiteX580" fmla="*/ 11536265 w 12192000"/>
              <a:gd name="connsiteY580" fmla="*/ 6166999 h 6858000"/>
              <a:gd name="connsiteX581" fmla="*/ 11529278 w 12192000"/>
              <a:gd name="connsiteY581" fmla="*/ 6170694 h 6858000"/>
              <a:gd name="connsiteX582" fmla="*/ 11525785 w 12192000"/>
              <a:gd name="connsiteY582" fmla="*/ 6163304 h 6858000"/>
              <a:gd name="connsiteX583" fmla="*/ 11522292 w 12192000"/>
              <a:gd name="connsiteY583" fmla="*/ 6163304 h 6858000"/>
              <a:gd name="connsiteX584" fmla="*/ 11532772 w 12192000"/>
              <a:gd name="connsiteY584" fmla="*/ 6155914 h 6858000"/>
              <a:gd name="connsiteX585" fmla="*/ 11529297 w 12192000"/>
              <a:gd name="connsiteY585" fmla="*/ 6148717 h 6858000"/>
              <a:gd name="connsiteX586" fmla="*/ 11511543 w 12192000"/>
              <a:gd name="connsiteY586" fmla="*/ 6159369 h 6858000"/>
              <a:gd name="connsiteX587" fmla="*/ 11515094 w 12192000"/>
              <a:gd name="connsiteY587" fmla="*/ 6162920 h 6858000"/>
              <a:gd name="connsiteX588" fmla="*/ 11532848 w 12192000"/>
              <a:gd name="connsiteY588" fmla="*/ 6194878 h 6858000"/>
              <a:gd name="connsiteX589" fmla="*/ 11539950 w 12192000"/>
              <a:gd name="connsiteY589" fmla="*/ 6191326 h 6858000"/>
              <a:gd name="connsiteX590" fmla="*/ 11532848 w 12192000"/>
              <a:gd name="connsiteY590" fmla="*/ 6177123 h 6858000"/>
              <a:gd name="connsiteX591" fmla="*/ 11539950 w 12192000"/>
              <a:gd name="connsiteY591" fmla="*/ 6173573 h 6858000"/>
              <a:gd name="connsiteX592" fmla="*/ 11554153 w 12192000"/>
              <a:gd name="connsiteY592" fmla="*/ 6184225 h 6858000"/>
              <a:gd name="connsiteX593" fmla="*/ 11561255 w 12192000"/>
              <a:gd name="connsiteY593" fmla="*/ 6180674 h 6858000"/>
              <a:gd name="connsiteX594" fmla="*/ 11547052 w 12192000"/>
              <a:gd name="connsiteY594" fmla="*/ 6166471 h 6858000"/>
              <a:gd name="connsiteX595" fmla="*/ 11547052 w 12192000"/>
              <a:gd name="connsiteY595" fmla="*/ 6162920 h 6858000"/>
              <a:gd name="connsiteX596" fmla="*/ 11529297 w 12192000"/>
              <a:gd name="connsiteY596" fmla="*/ 6148717 h 6858000"/>
              <a:gd name="connsiteX597" fmla="*/ 11750205 w 12192000"/>
              <a:gd name="connsiteY597" fmla="*/ 6142479 h 6858000"/>
              <a:gd name="connsiteX598" fmla="*/ 11753748 w 12192000"/>
              <a:gd name="connsiteY598" fmla="*/ 6166663 h 6858000"/>
              <a:gd name="connsiteX599" fmla="*/ 11746663 w 12192000"/>
              <a:gd name="connsiteY599" fmla="*/ 6183937 h 6858000"/>
              <a:gd name="connsiteX600" fmla="*/ 11753748 w 12192000"/>
              <a:gd name="connsiteY600" fmla="*/ 6190846 h 6858000"/>
              <a:gd name="connsiteX601" fmla="*/ 11760832 w 12192000"/>
              <a:gd name="connsiteY601" fmla="*/ 6173572 h 6858000"/>
              <a:gd name="connsiteX602" fmla="*/ 11785626 w 12192000"/>
              <a:gd name="connsiteY602" fmla="*/ 6159753 h 6858000"/>
              <a:gd name="connsiteX603" fmla="*/ 11778543 w 12192000"/>
              <a:gd name="connsiteY603" fmla="*/ 6156298 h 6858000"/>
              <a:gd name="connsiteX604" fmla="*/ 11760832 w 12192000"/>
              <a:gd name="connsiteY604" fmla="*/ 6163208 h 6858000"/>
              <a:gd name="connsiteX605" fmla="*/ 11757290 w 12192000"/>
              <a:gd name="connsiteY605" fmla="*/ 6145933 h 6858000"/>
              <a:gd name="connsiteX606" fmla="*/ 11750205 w 12192000"/>
              <a:gd name="connsiteY606" fmla="*/ 6142479 h 6858000"/>
              <a:gd name="connsiteX607" fmla="*/ 11715224 w 12192000"/>
              <a:gd name="connsiteY607" fmla="*/ 6138449 h 6858000"/>
              <a:gd name="connsiteX608" fmla="*/ 11725705 w 12192000"/>
              <a:gd name="connsiteY608" fmla="*/ 6141808 h 6858000"/>
              <a:gd name="connsiteX609" fmla="*/ 11729197 w 12192000"/>
              <a:gd name="connsiteY609" fmla="*/ 6145167 h 6858000"/>
              <a:gd name="connsiteX610" fmla="*/ 11722211 w 12192000"/>
              <a:gd name="connsiteY610" fmla="*/ 6151884 h 6858000"/>
              <a:gd name="connsiteX611" fmla="*/ 11711731 w 12192000"/>
              <a:gd name="connsiteY611" fmla="*/ 6148525 h 6858000"/>
              <a:gd name="connsiteX612" fmla="*/ 11711731 w 12192000"/>
              <a:gd name="connsiteY612" fmla="*/ 6145167 h 6858000"/>
              <a:gd name="connsiteX613" fmla="*/ 11715224 w 12192000"/>
              <a:gd name="connsiteY613" fmla="*/ 6138449 h 6858000"/>
              <a:gd name="connsiteX614" fmla="*/ 11582079 w 12192000"/>
              <a:gd name="connsiteY614" fmla="*/ 6137944 h 6858000"/>
              <a:gd name="connsiteX615" fmla="*/ 11596187 w 12192000"/>
              <a:gd name="connsiteY615" fmla="*/ 6148525 h 6858000"/>
              <a:gd name="connsiteX616" fmla="*/ 11582079 w 12192000"/>
              <a:gd name="connsiteY616" fmla="*/ 6162632 h 6858000"/>
              <a:gd name="connsiteX617" fmla="*/ 11567972 w 12192000"/>
              <a:gd name="connsiteY617" fmla="*/ 6152052 h 6858000"/>
              <a:gd name="connsiteX618" fmla="*/ 11567972 w 12192000"/>
              <a:gd name="connsiteY618" fmla="*/ 6148525 h 6858000"/>
              <a:gd name="connsiteX619" fmla="*/ 11582079 w 12192000"/>
              <a:gd name="connsiteY619" fmla="*/ 6137944 h 6858000"/>
              <a:gd name="connsiteX620" fmla="*/ 11670081 w 12192000"/>
              <a:gd name="connsiteY620" fmla="*/ 6131730 h 6858000"/>
              <a:gd name="connsiteX621" fmla="*/ 11673440 w 12192000"/>
              <a:gd name="connsiteY621" fmla="*/ 6142210 h 6858000"/>
              <a:gd name="connsiteX622" fmla="*/ 11676799 w 12192000"/>
              <a:gd name="connsiteY622" fmla="*/ 6149197 h 6858000"/>
              <a:gd name="connsiteX623" fmla="*/ 11663363 w 12192000"/>
              <a:gd name="connsiteY623" fmla="*/ 6149197 h 6858000"/>
              <a:gd name="connsiteX624" fmla="*/ 11666722 w 12192000"/>
              <a:gd name="connsiteY624" fmla="*/ 6142210 h 6858000"/>
              <a:gd name="connsiteX625" fmla="*/ 11670081 w 12192000"/>
              <a:gd name="connsiteY625" fmla="*/ 6131730 h 6858000"/>
              <a:gd name="connsiteX626" fmla="*/ 11578609 w 12192000"/>
              <a:gd name="connsiteY626" fmla="*/ 6131214 h 6858000"/>
              <a:gd name="connsiteX627" fmla="*/ 11561254 w 12192000"/>
              <a:gd name="connsiteY627" fmla="*/ 6148784 h 6858000"/>
              <a:gd name="connsiteX628" fmla="*/ 11561254 w 12192000"/>
              <a:gd name="connsiteY628" fmla="*/ 6152297 h 6858000"/>
              <a:gd name="connsiteX629" fmla="*/ 11582079 w 12192000"/>
              <a:gd name="connsiteY629" fmla="*/ 6169867 h 6858000"/>
              <a:gd name="connsiteX630" fmla="*/ 11602904 w 12192000"/>
              <a:gd name="connsiteY630" fmla="*/ 6148784 h 6858000"/>
              <a:gd name="connsiteX631" fmla="*/ 11578609 w 12192000"/>
              <a:gd name="connsiteY631" fmla="*/ 6131214 h 6858000"/>
              <a:gd name="connsiteX632" fmla="*/ 11708922 w 12192000"/>
              <a:gd name="connsiteY632" fmla="*/ 6127700 h 6858000"/>
              <a:gd name="connsiteX633" fmla="*/ 11705380 w 12192000"/>
              <a:gd name="connsiteY633" fmla="*/ 6145454 h 6858000"/>
              <a:gd name="connsiteX634" fmla="*/ 11698296 w 12192000"/>
              <a:gd name="connsiteY634" fmla="*/ 6166759 h 6858000"/>
              <a:gd name="connsiteX635" fmla="*/ 11708922 w 12192000"/>
              <a:gd name="connsiteY635" fmla="*/ 6170310 h 6858000"/>
              <a:gd name="connsiteX636" fmla="*/ 11712464 w 12192000"/>
              <a:gd name="connsiteY636" fmla="*/ 6156107 h 6858000"/>
              <a:gd name="connsiteX637" fmla="*/ 11719548 w 12192000"/>
              <a:gd name="connsiteY637" fmla="*/ 6156107 h 6858000"/>
              <a:gd name="connsiteX638" fmla="*/ 11723090 w 12192000"/>
              <a:gd name="connsiteY638" fmla="*/ 6173861 h 6858000"/>
              <a:gd name="connsiteX639" fmla="*/ 11730175 w 12192000"/>
              <a:gd name="connsiteY639" fmla="*/ 6177412 h 6858000"/>
              <a:gd name="connsiteX640" fmla="*/ 11726632 w 12192000"/>
              <a:gd name="connsiteY640" fmla="*/ 6159658 h 6858000"/>
              <a:gd name="connsiteX641" fmla="*/ 11737259 w 12192000"/>
              <a:gd name="connsiteY641" fmla="*/ 6145454 h 6858000"/>
              <a:gd name="connsiteX642" fmla="*/ 11730175 w 12192000"/>
              <a:gd name="connsiteY642" fmla="*/ 6134802 h 6858000"/>
              <a:gd name="connsiteX643" fmla="*/ 11708922 w 12192000"/>
              <a:gd name="connsiteY643" fmla="*/ 6127700 h 6858000"/>
              <a:gd name="connsiteX644" fmla="*/ 11666295 w 12192000"/>
              <a:gd name="connsiteY644" fmla="*/ 6120982 h 6858000"/>
              <a:gd name="connsiteX645" fmla="*/ 11659211 w 12192000"/>
              <a:gd name="connsiteY645" fmla="*/ 6142066 h 6858000"/>
              <a:gd name="connsiteX646" fmla="*/ 11648585 w 12192000"/>
              <a:gd name="connsiteY646" fmla="*/ 6163149 h 6858000"/>
              <a:gd name="connsiteX647" fmla="*/ 11655669 w 12192000"/>
              <a:gd name="connsiteY647" fmla="*/ 6163149 h 6858000"/>
              <a:gd name="connsiteX648" fmla="*/ 11659211 w 12192000"/>
              <a:gd name="connsiteY648" fmla="*/ 6156121 h 6858000"/>
              <a:gd name="connsiteX649" fmla="*/ 11676922 w 12192000"/>
              <a:gd name="connsiteY649" fmla="*/ 6156121 h 6858000"/>
              <a:gd name="connsiteX650" fmla="*/ 11680464 w 12192000"/>
              <a:gd name="connsiteY650" fmla="*/ 6163149 h 6858000"/>
              <a:gd name="connsiteX651" fmla="*/ 11687548 w 12192000"/>
              <a:gd name="connsiteY651" fmla="*/ 6166663 h 6858000"/>
              <a:gd name="connsiteX652" fmla="*/ 11680464 w 12192000"/>
              <a:gd name="connsiteY652" fmla="*/ 6142066 h 6858000"/>
              <a:gd name="connsiteX653" fmla="*/ 11676922 w 12192000"/>
              <a:gd name="connsiteY653" fmla="*/ 6120982 h 6858000"/>
              <a:gd name="connsiteX654" fmla="*/ 11666295 w 12192000"/>
              <a:gd name="connsiteY654" fmla="*/ 6120982 h 6858000"/>
              <a:gd name="connsiteX655" fmla="*/ 11645898 w 12192000"/>
              <a:gd name="connsiteY655" fmla="*/ 6120982 h 6858000"/>
              <a:gd name="connsiteX656" fmla="*/ 11606934 w 12192000"/>
              <a:gd name="connsiteY656" fmla="*/ 6124453 h 6858000"/>
              <a:gd name="connsiteX657" fmla="*/ 11606934 w 12192000"/>
              <a:gd name="connsiteY657" fmla="*/ 6131394 h 6858000"/>
              <a:gd name="connsiteX658" fmla="*/ 11621103 w 12192000"/>
              <a:gd name="connsiteY658" fmla="*/ 6127924 h 6858000"/>
              <a:gd name="connsiteX659" fmla="*/ 11624645 w 12192000"/>
              <a:gd name="connsiteY659" fmla="*/ 6162632 h 6858000"/>
              <a:gd name="connsiteX660" fmla="*/ 11635271 w 12192000"/>
              <a:gd name="connsiteY660" fmla="*/ 6162632 h 6858000"/>
              <a:gd name="connsiteX661" fmla="*/ 11631729 w 12192000"/>
              <a:gd name="connsiteY661" fmla="*/ 6127924 h 6858000"/>
              <a:gd name="connsiteX662" fmla="*/ 11645898 w 12192000"/>
              <a:gd name="connsiteY662" fmla="*/ 6127924 h 6858000"/>
              <a:gd name="connsiteX663" fmla="*/ 11645898 w 12192000"/>
              <a:gd name="connsiteY663" fmla="*/ 6120982 h 6858000"/>
              <a:gd name="connsiteX664" fmla="*/ 11196257 w 12192000"/>
              <a:gd name="connsiteY664" fmla="*/ 6120981 h 6858000"/>
              <a:gd name="connsiteX665" fmla="*/ 11221336 w 12192000"/>
              <a:gd name="connsiteY665" fmla="*/ 6155913 h 6858000"/>
              <a:gd name="connsiteX666" fmla="*/ 11167595 w 12192000"/>
              <a:gd name="connsiteY666" fmla="*/ 6155913 h 6858000"/>
              <a:gd name="connsiteX667" fmla="*/ 11196257 w 12192000"/>
              <a:gd name="connsiteY667" fmla="*/ 6120981 h 6858000"/>
              <a:gd name="connsiteX668" fmla="*/ 11648585 w 12192000"/>
              <a:gd name="connsiteY668" fmla="*/ 6114265 h 6858000"/>
              <a:gd name="connsiteX669" fmla="*/ 11813539 w 12192000"/>
              <a:gd name="connsiteY669" fmla="*/ 6170156 h 6858000"/>
              <a:gd name="connsiteX670" fmla="*/ 11817049 w 12192000"/>
              <a:gd name="connsiteY670" fmla="*/ 6184129 h 6858000"/>
              <a:gd name="connsiteX671" fmla="*/ 11788972 w 12192000"/>
              <a:gd name="connsiteY671" fmla="*/ 6215569 h 6858000"/>
              <a:gd name="connsiteX672" fmla="*/ 11774933 w 12192000"/>
              <a:gd name="connsiteY672" fmla="*/ 6215569 h 6858000"/>
              <a:gd name="connsiteX673" fmla="*/ 11648585 w 12192000"/>
              <a:gd name="connsiteY673" fmla="*/ 6170156 h 6858000"/>
              <a:gd name="connsiteX674" fmla="*/ 11522236 w 12192000"/>
              <a:gd name="connsiteY674" fmla="*/ 6215569 h 6858000"/>
              <a:gd name="connsiteX675" fmla="*/ 11508198 w 12192000"/>
              <a:gd name="connsiteY675" fmla="*/ 6215569 h 6858000"/>
              <a:gd name="connsiteX676" fmla="*/ 11480121 w 12192000"/>
              <a:gd name="connsiteY676" fmla="*/ 6184129 h 6858000"/>
              <a:gd name="connsiteX677" fmla="*/ 11483630 w 12192000"/>
              <a:gd name="connsiteY677" fmla="*/ 6170156 h 6858000"/>
              <a:gd name="connsiteX678" fmla="*/ 11648585 w 12192000"/>
              <a:gd name="connsiteY678" fmla="*/ 6114265 h 6858000"/>
              <a:gd name="connsiteX679" fmla="*/ 11196481 w 12192000"/>
              <a:gd name="connsiteY679" fmla="*/ 6114264 h 6858000"/>
              <a:gd name="connsiteX680" fmla="*/ 11158189 w 12192000"/>
              <a:gd name="connsiteY680" fmla="*/ 6163304 h 6858000"/>
              <a:gd name="connsiteX681" fmla="*/ 11199962 w 12192000"/>
              <a:gd name="connsiteY681" fmla="*/ 6212343 h 6858000"/>
              <a:gd name="connsiteX682" fmla="*/ 11227810 w 12192000"/>
              <a:gd name="connsiteY682" fmla="*/ 6205337 h 6858000"/>
              <a:gd name="connsiteX683" fmla="*/ 11227810 w 12192000"/>
              <a:gd name="connsiteY683" fmla="*/ 6194829 h 6858000"/>
              <a:gd name="connsiteX684" fmla="*/ 11199962 w 12192000"/>
              <a:gd name="connsiteY684" fmla="*/ 6201834 h 6858000"/>
              <a:gd name="connsiteX685" fmla="*/ 11168632 w 12192000"/>
              <a:gd name="connsiteY685" fmla="*/ 6166807 h 6858000"/>
              <a:gd name="connsiteX686" fmla="*/ 11234772 w 12192000"/>
              <a:gd name="connsiteY686" fmla="*/ 6166807 h 6858000"/>
              <a:gd name="connsiteX687" fmla="*/ 11234772 w 12192000"/>
              <a:gd name="connsiteY687" fmla="*/ 6159801 h 6858000"/>
              <a:gd name="connsiteX688" fmla="*/ 11196481 w 12192000"/>
              <a:gd name="connsiteY688" fmla="*/ 6114264 h 6858000"/>
              <a:gd name="connsiteX689" fmla="*/ 10947253 w 12192000"/>
              <a:gd name="connsiteY689" fmla="*/ 6077988 h 6858000"/>
              <a:gd name="connsiteX690" fmla="*/ 10947253 w 12192000"/>
              <a:gd name="connsiteY690" fmla="*/ 6088736 h 6858000"/>
              <a:gd name="connsiteX691" fmla="*/ 10986216 w 12192000"/>
              <a:gd name="connsiteY691" fmla="*/ 6088736 h 6858000"/>
              <a:gd name="connsiteX692" fmla="*/ 10986216 w 12192000"/>
              <a:gd name="connsiteY692" fmla="*/ 6208312 h 6858000"/>
              <a:gd name="connsiteX693" fmla="*/ 10999652 w 12192000"/>
              <a:gd name="connsiteY693" fmla="*/ 6208312 h 6858000"/>
              <a:gd name="connsiteX694" fmla="*/ 10999652 w 12192000"/>
              <a:gd name="connsiteY694" fmla="*/ 6088736 h 6858000"/>
              <a:gd name="connsiteX695" fmla="*/ 11038614 w 12192000"/>
              <a:gd name="connsiteY695" fmla="*/ 6088736 h 6858000"/>
              <a:gd name="connsiteX696" fmla="*/ 11038614 w 12192000"/>
              <a:gd name="connsiteY696" fmla="*/ 6077988 h 6858000"/>
              <a:gd name="connsiteX697" fmla="*/ 11060111 w 12192000"/>
              <a:gd name="connsiteY697" fmla="*/ 6067239 h 6858000"/>
              <a:gd name="connsiteX698" fmla="*/ 11060111 w 12192000"/>
              <a:gd name="connsiteY698" fmla="*/ 6208312 h 6858000"/>
              <a:gd name="connsiteX699" fmla="*/ 11070476 w 12192000"/>
              <a:gd name="connsiteY699" fmla="*/ 6208312 h 6858000"/>
              <a:gd name="connsiteX700" fmla="*/ 11070476 w 12192000"/>
              <a:gd name="connsiteY700" fmla="*/ 6158936 h 6858000"/>
              <a:gd name="connsiteX701" fmla="*/ 11098115 w 12192000"/>
              <a:gd name="connsiteY701" fmla="*/ 6120142 h 6858000"/>
              <a:gd name="connsiteX702" fmla="*/ 11118844 w 12192000"/>
              <a:gd name="connsiteY702" fmla="*/ 6151883 h 6858000"/>
              <a:gd name="connsiteX703" fmla="*/ 11118844 w 12192000"/>
              <a:gd name="connsiteY703" fmla="*/ 6208312 h 6858000"/>
              <a:gd name="connsiteX704" fmla="*/ 11132662 w 12192000"/>
              <a:gd name="connsiteY704" fmla="*/ 6208312 h 6858000"/>
              <a:gd name="connsiteX705" fmla="*/ 11132662 w 12192000"/>
              <a:gd name="connsiteY705" fmla="*/ 6151883 h 6858000"/>
              <a:gd name="connsiteX706" fmla="*/ 11101569 w 12192000"/>
              <a:gd name="connsiteY706" fmla="*/ 6113088 h 6858000"/>
              <a:gd name="connsiteX707" fmla="*/ 11070476 w 12192000"/>
              <a:gd name="connsiteY707" fmla="*/ 6130722 h 6858000"/>
              <a:gd name="connsiteX708" fmla="*/ 11070476 w 12192000"/>
              <a:gd name="connsiteY708" fmla="*/ 6067239 h 6858000"/>
              <a:gd name="connsiteX709" fmla="*/ 11060111 w 12192000"/>
              <a:gd name="connsiteY709" fmla="*/ 6067239 h 6858000"/>
              <a:gd name="connsiteX710" fmla="*/ 11638739 w 12192000"/>
              <a:gd name="connsiteY710" fmla="*/ 6043056 h 6858000"/>
              <a:gd name="connsiteX711" fmla="*/ 11624716 w 12192000"/>
              <a:gd name="connsiteY711" fmla="*/ 6095919 h 6858000"/>
              <a:gd name="connsiteX712" fmla="*/ 11600176 w 12192000"/>
              <a:gd name="connsiteY712" fmla="*/ 6099443 h 6858000"/>
              <a:gd name="connsiteX713" fmla="*/ 11575635 w 12192000"/>
              <a:gd name="connsiteY713" fmla="*/ 6053629 h 6858000"/>
              <a:gd name="connsiteX714" fmla="*/ 11572129 w 12192000"/>
              <a:gd name="connsiteY714" fmla="*/ 6053629 h 6858000"/>
              <a:gd name="connsiteX715" fmla="*/ 11551094 w 12192000"/>
              <a:gd name="connsiteY715" fmla="*/ 6057153 h 6858000"/>
              <a:gd name="connsiteX716" fmla="*/ 11551094 w 12192000"/>
              <a:gd name="connsiteY716" fmla="*/ 6060677 h 6858000"/>
              <a:gd name="connsiteX717" fmla="*/ 11547588 w 12192000"/>
              <a:gd name="connsiteY717" fmla="*/ 6085346 h 6858000"/>
              <a:gd name="connsiteX718" fmla="*/ 11551094 w 12192000"/>
              <a:gd name="connsiteY718" fmla="*/ 6113540 h 6858000"/>
              <a:gd name="connsiteX719" fmla="*/ 11530059 w 12192000"/>
              <a:gd name="connsiteY719" fmla="*/ 6120588 h 6858000"/>
              <a:gd name="connsiteX720" fmla="*/ 11491495 w 12192000"/>
              <a:gd name="connsiteY720" fmla="*/ 6085346 h 6858000"/>
              <a:gd name="connsiteX721" fmla="*/ 11470460 w 12192000"/>
              <a:gd name="connsiteY721" fmla="*/ 6095919 h 6858000"/>
              <a:gd name="connsiteX722" fmla="*/ 11484484 w 12192000"/>
              <a:gd name="connsiteY722" fmla="*/ 6148781 h 6858000"/>
              <a:gd name="connsiteX723" fmla="*/ 11466954 w 12192000"/>
              <a:gd name="connsiteY723" fmla="*/ 6159354 h 6858000"/>
              <a:gd name="connsiteX724" fmla="*/ 11421379 w 12192000"/>
              <a:gd name="connsiteY724" fmla="*/ 6134685 h 6858000"/>
              <a:gd name="connsiteX725" fmla="*/ 11403850 w 12192000"/>
              <a:gd name="connsiteY725" fmla="*/ 6148781 h 6858000"/>
              <a:gd name="connsiteX726" fmla="*/ 11403850 w 12192000"/>
              <a:gd name="connsiteY726" fmla="*/ 6152305 h 6858000"/>
              <a:gd name="connsiteX727" fmla="*/ 11431896 w 12192000"/>
              <a:gd name="connsiteY727" fmla="*/ 6198120 h 6858000"/>
              <a:gd name="connsiteX728" fmla="*/ 11417873 w 12192000"/>
              <a:gd name="connsiteY728" fmla="*/ 6215741 h 6858000"/>
              <a:gd name="connsiteX729" fmla="*/ 11365286 w 12192000"/>
              <a:gd name="connsiteY729" fmla="*/ 6201644 h 6858000"/>
              <a:gd name="connsiteX730" fmla="*/ 11354768 w 12192000"/>
              <a:gd name="connsiteY730" fmla="*/ 6222789 h 6858000"/>
              <a:gd name="connsiteX731" fmla="*/ 11389827 w 12192000"/>
              <a:gd name="connsiteY731" fmla="*/ 6261556 h 6858000"/>
              <a:gd name="connsiteX732" fmla="*/ 11382815 w 12192000"/>
              <a:gd name="connsiteY732" fmla="*/ 6282700 h 6858000"/>
              <a:gd name="connsiteX733" fmla="*/ 11330228 w 12192000"/>
              <a:gd name="connsiteY733" fmla="*/ 6282700 h 6858000"/>
              <a:gd name="connsiteX734" fmla="*/ 11323216 w 12192000"/>
              <a:gd name="connsiteY734" fmla="*/ 6303845 h 6858000"/>
              <a:gd name="connsiteX735" fmla="*/ 11368791 w 12192000"/>
              <a:gd name="connsiteY735" fmla="*/ 6332039 h 6858000"/>
              <a:gd name="connsiteX736" fmla="*/ 11365286 w 12192000"/>
              <a:gd name="connsiteY736" fmla="*/ 6353183 h 6858000"/>
              <a:gd name="connsiteX737" fmla="*/ 11316205 w 12192000"/>
              <a:gd name="connsiteY737" fmla="*/ 6367281 h 6858000"/>
              <a:gd name="connsiteX738" fmla="*/ 11312698 w 12192000"/>
              <a:gd name="connsiteY738" fmla="*/ 6367281 h 6858000"/>
              <a:gd name="connsiteX739" fmla="*/ 11312698 w 12192000"/>
              <a:gd name="connsiteY739" fmla="*/ 6381377 h 6858000"/>
              <a:gd name="connsiteX740" fmla="*/ 11312698 w 12192000"/>
              <a:gd name="connsiteY740" fmla="*/ 6391950 h 6858000"/>
              <a:gd name="connsiteX741" fmla="*/ 11316205 w 12192000"/>
              <a:gd name="connsiteY741" fmla="*/ 6391950 h 6858000"/>
              <a:gd name="connsiteX742" fmla="*/ 11365286 w 12192000"/>
              <a:gd name="connsiteY742" fmla="*/ 6406047 h 6858000"/>
              <a:gd name="connsiteX743" fmla="*/ 11368791 w 12192000"/>
              <a:gd name="connsiteY743" fmla="*/ 6427192 h 6858000"/>
              <a:gd name="connsiteX744" fmla="*/ 11323216 w 12192000"/>
              <a:gd name="connsiteY744" fmla="*/ 6455385 h 6858000"/>
              <a:gd name="connsiteX745" fmla="*/ 11323216 w 12192000"/>
              <a:gd name="connsiteY745" fmla="*/ 6458909 h 6858000"/>
              <a:gd name="connsiteX746" fmla="*/ 11330228 w 12192000"/>
              <a:gd name="connsiteY746" fmla="*/ 6480054 h 6858000"/>
              <a:gd name="connsiteX747" fmla="*/ 11382815 w 12192000"/>
              <a:gd name="connsiteY747" fmla="*/ 6480054 h 6858000"/>
              <a:gd name="connsiteX748" fmla="*/ 11393332 w 12192000"/>
              <a:gd name="connsiteY748" fmla="*/ 6501200 h 6858000"/>
              <a:gd name="connsiteX749" fmla="*/ 11354768 w 12192000"/>
              <a:gd name="connsiteY749" fmla="*/ 6536441 h 6858000"/>
              <a:gd name="connsiteX750" fmla="*/ 11354768 w 12192000"/>
              <a:gd name="connsiteY750" fmla="*/ 6539965 h 6858000"/>
              <a:gd name="connsiteX751" fmla="*/ 11365286 w 12192000"/>
              <a:gd name="connsiteY751" fmla="*/ 6557586 h 6858000"/>
              <a:gd name="connsiteX752" fmla="*/ 11417873 w 12192000"/>
              <a:gd name="connsiteY752" fmla="*/ 6543489 h 6858000"/>
              <a:gd name="connsiteX753" fmla="*/ 11431896 w 12192000"/>
              <a:gd name="connsiteY753" fmla="*/ 6564635 h 6858000"/>
              <a:gd name="connsiteX754" fmla="*/ 11403850 w 12192000"/>
              <a:gd name="connsiteY754" fmla="*/ 6610449 h 6858000"/>
              <a:gd name="connsiteX755" fmla="*/ 11421379 w 12192000"/>
              <a:gd name="connsiteY755" fmla="*/ 6624545 h 6858000"/>
              <a:gd name="connsiteX756" fmla="*/ 11466954 w 12192000"/>
              <a:gd name="connsiteY756" fmla="*/ 6599877 h 6858000"/>
              <a:gd name="connsiteX757" fmla="*/ 11484484 w 12192000"/>
              <a:gd name="connsiteY757" fmla="*/ 6613973 h 6858000"/>
              <a:gd name="connsiteX758" fmla="*/ 11473966 w 12192000"/>
              <a:gd name="connsiteY758" fmla="*/ 6663311 h 6858000"/>
              <a:gd name="connsiteX759" fmla="*/ 11473966 w 12192000"/>
              <a:gd name="connsiteY759" fmla="*/ 6666836 h 6858000"/>
              <a:gd name="connsiteX760" fmla="*/ 11491495 w 12192000"/>
              <a:gd name="connsiteY760" fmla="*/ 6677408 h 6858000"/>
              <a:gd name="connsiteX761" fmla="*/ 11495001 w 12192000"/>
              <a:gd name="connsiteY761" fmla="*/ 6677408 h 6858000"/>
              <a:gd name="connsiteX762" fmla="*/ 11530059 w 12192000"/>
              <a:gd name="connsiteY762" fmla="*/ 6638642 h 6858000"/>
              <a:gd name="connsiteX763" fmla="*/ 11551094 w 12192000"/>
              <a:gd name="connsiteY763" fmla="*/ 6649215 h 6858000"/>
              <a:gd name="connsiteX764" fmla="*/ 11547588 w 12192000"/>
              <a:gd name="connsiteY764" fmla="*/ 6673884 h 6858000"/>
              <a:gd name="connsiteX765" fmla="*/ 11551094 w 12192000"/>
              <a:gd name="connsiteY765" fmla="*/ 6702078 h 6858000"/>
              <a:gd name="connsiteX766" fmla="*/ 11572129 w 12192000"/>
              <a:gd name="connsiteY766" fmla="*/ 6709126 h 6858000"/>
              <a:gd name="connsiteX767" fmla="*/ 11575635 w 12192000"/>
              <a:gd name="connsiteY767" fmla="*/ 6709126 h 6858000"/>
              <a:gd name="connsiteX768" fmla="*/ 11600176 w 12192000"/>
              <a:gd name="connsiteY768" fmla="*/ 6663311 h 6858000"/>
              <a:gd name="connsiteX769" fmla="*/ 11624716 w 12192000"/>
              <a:gd name="connsiteY769" fmla="*/ 6663311 h 6858000"/>
              <a:gd name="connsiteX770" fmla="*/ 11638739 w 12192000"/>
              <a:gd name="connsiteY770" fmla="*/ 6716174 h 6858000"/>
              <a:gd name="connsiteX771" fmla="*/ 11659774 w 12192000"/>
              <a:gd name="connsiteY771" fmla="*/ 6716174 h 6858000"/>
              <a:gd name="connsiteX772" fmla="*/ 11663280 w 12192000"/>
              <a:gd name="connsiteY772" fmla="*/ 6716174 h 6858000"/>
              <a:gd name="connsiteX773" fmla="*/ 11677303 w 12192000"/>
              <a:gd name="connsiteY773" fmla="*/ 6663311 h 6858000"/>
              <a:gd name="connsiteX774" fmla="*/ 11698339 w 12192000"/>
              <a:gd name="connsiteY774" fmla="*/ 6663311 h 6858000"/>
              <a:gd name="connsiteX775" fmla="*/ 11722879 w 12192000"/>
              <a:gd name="connsiteY775" fmla="*/ 6709126 h 6858000"/>
              <a:gd name="connsiteX776" fmla="*/ 11726385 w 12192000"/>
              <a:gd name="connsiteY776" fmla="*/ 6709126 h 6858000"/>
              <a:gd name="connsiteX777" fmla="*/ 11747420 w 12192000"/>
              <a:gd name="connsiteY777" fmla="*/ 6702078 h 6858000"/>
              <a:gd name="connsiteX778" fmla="*/ 11750925 w 12192000"/>
              <a:gd name="connsiteY778" fmla="*/ 6673884 h 6858000"/>
              <a:gd name="connsiteX779" fmla="*/ 11747420 w 12192000"/>
              <a:gd name="connsiteY779" fmla="*/ 6649215 h 6858000"/>
              <a:gd name="connsiteX780" fmla="*/ 11768454 w 12192000"/>
              <a:gd name="connsiteY780" fmla="*/ 6638642 h 6858000"/>
              <a:gd name="connsiteX781" fmla="*/ 11807019 w 12192000"/>
              <a:gd name="connsiteY781" fmla="*/ 6677408 h 6858000"/>
              <a:gd name="connsiteX782" fmla="*/ 11824547 w 12192000"/>
              <a:gd name="connsiteY782" fmla="*/ 6666836 h 6858000"/>
              <a:gd name="connsiteX783" fmla="*/ 11828054 w 12192000"/>
              <a:gd name="connsiteY783" fmla="*/ 6666836 h 6858000"/>
              <a:gd name="connsiteX784" fmla="*/ 11828054 w 12192000"/>
              <a:gd name="connsiteY784" fmla="*/ 6663311 h 6858000"/>
              <a:gd name="connsiteX785" fmla="*/ 11814030 w 12192000"/>
              <a:gd name="connsiteY785" fmla="*/ 6613973 h 6858000"/>
              <a:gd name="connsiteX786" fmla="*/ 11831559 w 12192000"/>
              <a:gd name="connsiteY786" fmla="*/ 6599877 h 6858000"/>
              <a:gd name="connsiteX787" fmla="*/ 11877135 w 12192000"/>
              <a:gd name="connsiteY787" fmla="*/ 6624545 h 6858000"/>
              <a:gd name="connsiteX788" fmla="*/ 11894664 w 12192000"/>
              <a:gd name="connsiteY788" fmla="*/ 6610449 h 6858000"/>
              <a:gd name="connsiteX789" fmla="*/ 11894664 w 12192000"/>
              <a:gd name="connsiteY789" fmla="*/ 6606925 h 6858000"/>
              <a:gd name="connsiteX790" fmla="*/ 11866617 w 12192000"/>
              <a:gd name="connsiteY790" fmla="*/ 6561110 h 6858000"/>
              <a:gd name="connsiteX791" fmla="*/ 11880641 w 12192000"/>
              <a:gd name="connsiteY791" fmla="*/ 6543489 h 6858000"/>
              <a:gd name="connsiteX792" fmla="*/ 11933228 w 12192000"/>
              <a:gd name="connsiteY792" fmla="*/ 6557586 h 6858000"/>
              <a:gd name="connsiteX793" fmla="*/ 11943746 w 12192000"/>
              <a:gd name="connsiteY793" fmla="*/ 6539965 h 6858000"/>
              <a:gd name="connsiteX794" fmla="*/ 11943746 w 12192000"/>
              <a:gd name="connsiteY794" fmla="*/ 6536441 h 6858000"/>
              <a:gd name="connsiteX795" fmla="*/ 11908688 w 12192000"/>
              <a:gd name="connsiteY795" fmla="*/ 6497675 h 6858000"/>
              <a:gd name="connsiteX796" fmla="*/ 11915699 w 12192000"/>
              <a:gd name="connsiteY796" fmla="*/ 6480054 h 6858000"/>
              <a:gd name="connsiteX797" fmla="*/ 11968286 w 12192000"/>
              <a:gd name="connsiteY797" fmla="*/ 6480054 h 6858000"/>
              <a:gd name="connsiteX798" fmla="*/ 11968286 w 12192000"/>
              <a:gd name="connsiteY798" fmla="*/ 6476530 h 6858000"/>
              <a:gd name="connsiteX799" fmla="*/ 11975298 w 12192000"/>
              <a:gd name="connsiteY799" fmla="*/ 6455385 h 6858000"/>
              <a:gd name="connsiteX800" fmla="*/ 11929722 w 12192000"/>
              <a:gd name="connsiteY800" fmla="*/ 6427192 h 6858000"/>
              <a:gd name="connsiteX801" fmla="*/ 11933228 w 12192000"/>
              <a:gd name="connsiteY801" fmla="*/ 6406047 h 6858000"/>
              <a:gd name="connsiteX802" fmla="*/ 11982310 w 12192000"/>
              <a:gd name="connsiteY802" fmla="*/ 6391950 h 6858000"/>
              <a:gd name="connsiteX803" fmla="*/ 11985815 w 12192000"/>
              <a:gd name="connsiteY803" fmla="*/ 6381377 h 6858000"/>
              <a:gd name="connsiteX804" fmla="*/ 11982310 w 12192000"/>
              <a:gd name="connsiteY804" fmla="*/ 6370805 h 6858000"/>
              <a:gd name="connsiteX805" fmla="*/ 11982310 w 12192000"/>
              <a:gd name="connsiteY805" fmla="*/ 6367281 h 6858000"/>
              <a:gd name="connsiteX806" fmla="*/ 11933228 w 12192000"/>
              <a:gd name="connsiteY806" fmla="*/ 6353183 h 6858000"/>
              <a:gd name="connsiteX807" fmla="*/ 11929722 w 12192000"/>
              <a:gd name="connsiteY807" fmla="*/ 6332039 h 6858000"/>
              <a:gd name="connsiteX808" fmla="*/ 11975298 w 12192000"/>
              <a:gd name="connsiteY808" fmla="*/ 6307370 h 6858000"/>
              <a:gd name="connsiteX809" fmla="*/ 11975298 w 12192000"/>
              <a:gd name="connsiteY809" fmla="*/ 6303845 h 6858000"/>
              <a:gd name="connsiteX810" fmla="*/ 11968286 w 12192000"/>
              <a:gd name="connsiteY810" fmla="*/ 6282700 h 6858000"/>
              <a:gd name="connsiteX811" fmla="*/ 11915699 w 12192000"/>
              <a:gd name="connsiteY811" fmla="*/ 6282700 h 6858000"/>
              <a:gd name="connsiteX812" fmla="*/ 11908688 w 12192000"/>
              <a:gd name="connsiteY812" fmla="*/ 6261556 h 6858000"/>
              <a:gd name="connsiteX813" fmla="*/ 11943746 w 12192000"/>
              <a:gd name="connsiteY813" fmla="*/ 6222789 h 6858000"/>
              <a:gd name="connsiteX814" fmla="*/ 11933228 w 12192000"/>
              <a:gd name="connsiteY814" fmla="*/ 6205168 h 6858000"/>
              <a:gd name="connsiteX815" fmla="*/ 11933228 w 12192000"/>
              <a:gd name="connsiteY815" fmla="*/ 6201644 h 6858000"/>
              <a:gd name="connsiteX816" fmla="*/ 11880641 w 12192000"/>
              <a:gd name="connsiteY816" fmla="*/ 6215741 h 6858000"/>
              <a:gd name="connsiteX817" fmla="*/ 11866617 w 12192000"/>
              <a:gd name="connsiteY817" fmla="*/ 6198120 h 6858000"/>
              <a:gd name="connsiteX818" fmla="*/ 11894664 w 12192000"/>
              <a:gd name="connsiteY818" fmla="*/ 6152305 h 6858000"/>
              <a:gd name="connsiteX819" fmla="*/ 11877135 w 12192000"/>
              <a:gd name="connsiteY819" fmla="*/ 6134685 h 6858000"/>
              <a:gd name="connsiteX820" fmla="*/ 11831559 w 12192000"/>
              <a:gd name="connsiteY820" fmla="*/ 6162879 h 6858000"/>
              <a:gd name="connsiteX821" fmla="*/ 11814030 w 12192000"/>
              <a:gd name="connsiteY821" fmla="*/ 6148781 h 6858000"/>
              <a:gd name="connsiteX822" fmla="*/ 11828054 w 12192000"/>
              <a:gd name="connsiteY822" fmla="*/ 6095919 h 6858000"/>
              <a:gd name="connsiteX823" fmla="*/ 11807019 w 12192000"/>
              <a:gd name="connsiteY823" fmla="*/ 6085346 h 6858000"/>
              <a:gd name="connsiteX824" fmla="*/ 11768454 w 12192000"/>
              <a:gd name="connsiteY824" fmla="*/ 6120588 h 6858000"/>
              <a:gd name="connsiteX825" fmla="*/ 11747420 w 12192000"/>
              <a:gd name="connsiteY825" fmla="*/ 6113540 h 6858000"/>
              <a:gd name="connsiteX826" fmla="*/ 11750925 w 12192000"/>
              <a:gd name="connsiteY826" fmla="*/ 6085346 h 6858000"/>
              <a:gd name="connsiteX827" fmla="*/ 11747420 w 12192000"/>
              <a:gd name="connsiteY827" fmla="*/ 6060677 h 6858000"/>
              <a:gd name="connsiteX828" fmla="*/ 11747420 w 12192000"/>
              <a:gd name="connsiteY828" fmla="*/ 6057153 h 6858000"/>
              <a:gd name="connsiteX829" fmla="*/ 11726385 w 12192000"/>
              <a:gd name="connsiteY829" fmla="*/ 6053629 h 6858000"/>
              <a:gd name="connsiteX830" fmla="*/ 11722879 w 12192000"/>
              <a:gd name="connsiteY830" fmla="*/ 6053629 h 6858000"/>
              <a:gd name="connsiteX831" fmla="*/ 11698339 w 12192000"/>
              <a:gd name="connsiteY831" fmla="*/ 6099443 h 6858000"/>
              <a:gd name="connsiteX832" fmla="*/ 11673798 w 12192000"/>
              <a:gd name="connsiteY832" fmla="*/ 6095919 h 6858000"/>
              <a:gd name="connsiteX833" fmla="*/ 11659774 w 12192000"/>
              <a:gd name="connsiteY833" fmla="*/ 6043056 h 6858000"/>
              <a:gd name="connsiteX834" fmla="*/ 11638739 w 12192000"/>
              <a:gd name="connsiteY834" fmla="*/ 6043056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11946675" y="6677576"/>
                </a:moveTo>
                <a:lnTo>
                  <a:pt x="11952788" y="6677576"/>
                </a:lnTo>
                <a:cubicBezTo>
                  <a:pt x="11955414" y="6677576"/>
                  <a:pt x="11957212" y="6677768"/>
                  <a:pt x="11958183" y="6678151"/>
                </a:cubicBezTo>
                <a:cubicBezTo>
                  <a:pt x="11959154" y="6678534"/>
                  <a:pt x="11959913" y="6679115"/>
                  <a:pt x="11960461" y="6679894"/>
                </a:cubicBezTo>
                <a:cubicBezTo>
                  <a:pt x="11961008" y="6680674"/>
                  <a:pt x="11961281" y="6681557"/>
                  <a:pt x="11961281" y="6682541"/>
                </a:cubicBezTo>
                <a:cubicBezTo>
                  <a:pt x="11961281" y="6684073"/>
                  <a:pt x="11960713" y="6685303"/>
                  <a:pt x="11959578" y="6686233"/>
                </a:cubicBezTo>
                <a:cubicBezTo>
                  <a:pt x="11958443" y="6687164"/>
                  <a:pt x="11956316" y="6687628"/>
                  <a:pt x="11953198" y="6687628"/>
                </a:cubicBezTo>
                <a:lnTo>
                  <a:pt x="11946675" y="6687628"/>
                </a:lnTo>
                <a:close/>
                <a:moveTo>
                  <a:pt x="11941300" y="6673064"/>
                </a:moveTo>
                <a:lnTo>
                  <a:pt x="11941300" y="6706378"/>
                </a:lnTo>
                <a:lnTo>
                  <a:pt x="11946675" y="6706378"/>
                </a:lnTo>
                <a:lnTo>
                  <a:pt x="11946675" y="6692224"/>
                </a:lnTo>
                <a:lnTo>
                  <a:pt x="11949834" y="6692224"/>
                </a:lnTo>
                <a:cubicBezTo>
                  <a:pt x="11951722" y="6692224"/>
                  <a:pt x="11953158" y="6692606"/>
                  <a:pt x="11954142" y="6693372"/>
                </a:cubicBezTo>
                <a:cubicBezTo>
                  <a:pt x="11955564" y="6694411"/>
                  <a:pt x="11957438" y="6696996"/>
                  <a:pt x="11959762" y="6701126"/>
                </a:cubicBezTo>
                <a:lnTo>
                  <a:pt x="11962717" y="6706378"/>
                </a:lnTo>
                <a:lnTo>
                  <a:pt x="11969281" y="6706378"/>
                </a:lnTo>
                <a:lnTo>
                  <a:pt x="11965220" y="6699854"/>
                </a:lnTo>
                <a:cubicBezTo>
                  <a:pt x="11963277" y="6696763"/>
                  <a:pt x="11961636" y="6694562"/>
                  <a:pt x="11960296" y="6693249"/>
                </a:cubicBezTo>
                <a:cubicBezTo>
                  <a:pt x="11959585" y="6692566"/>
                  <a:pt x="11958641" y="6691977"/>
                  <a:pt x="11957466" y="6691485"/>
                </a:cubicBezTo>
                <a:cubicBezTo>
                  <a:pt x="11960337" y="6691266"/>
                  <a:pt x="11962642" y="6690254"/>
                  <a:pt x="11964378" y="6688449"/>
                </a:cubicBezTo>
                <a:cubicBezTo>
                  <a:pt x="11966115" y="6686644"/>
                  <a:pt x="11966983" y="6684524"/>
                  <a:pt x="11966983" y="6682090"/>
                </a:cubicBezTo>
                <a:cubicBezTo>
                  <a:pt x="11966983" y="6680367"/>
                  <a:pt x="11966464" y="6678739"/>
                  <a:pt x="11965424" y="6677207"/>
                </a:cubicBezTo>
                <a:cubicBezTo>
                  <a:pt x="11964385" y="6675675"/>
                  <a:pt x="11962990" y="6674602"/>
                  <a:pt x="11961239" y="6673987"/>
                </a:cubicBezTo>
                <a:cubicBezTo>
                  <a:pt x="11959489" y="6673371"/>
                  <a:pt x="11956658" y="6673064"/>
                  <a:pt x="11952747" y="6673064"/>
                </a:cubicBezTo>
                <a:close/>
                <a:moveTo>
                  <a:pt x="10902089" y="6670493"/>
                </a:moveTo>
                <a:cubicBezTo>
                  <a:pt x="10902089" y="6670493"/>
                  <a:pt x="10902089" y="6670493"/>
                  <a:pt x="10905603" y="6670493"/>
                </a:cubicBezTo>
                <a:lnTo>
                  <a:pt x="10905603" y="6674034"/>
                </a:lnTo>
                <a:cubicBezTo>
                  <a:pt x="10905603" y="6684661"/>
                  <a:pt x="10905603" y="6709456"/>
                  <a:pt x="10877492" y="6709456"/>
                </a:cubicBezTo>
                <a:cubicBezTo>
                  <a:pt x="10866950" y="6709456"/>
                  <a:pt x="10859922" y="6705914"/>
                  <a:pt x="10859922" y="6691746"/>
                </a:cubicBezTo>
                <a:cubicBezTo>
                  <a:pt x="10859922" y="6670493"/>
                  <a:pt x="10884520" y="6670493"/>
                  <a:pt x="10902089" y="6670493"/>
                </a:cubicBezTo>
                <a:close/>
                <a:moveTo>
                  <a:pt x="11954881" y="6663422"/>
                </a:moveTo>
                <a:cubicBezTo>
                  <a:pt x="11959202" y="6663422"/>
                  <a:pt x="11963428" y="6664537"/>
                  <a:pt x="11967558" y="6666766"/>
                </a:cubicBezTo>
                <a:cubicBezTo>
                  <a:pt x="11971688" y="6668995"/>
                  <a:pt x="11974909" y="6672182"/>
                  <a:pt x="11977220" y="6676325"/>
                </a:cubicBezTo>
                <a:cubicBezTo>
                  <a:pt x="11979531" y="6680469"/>
                  <a:pt x="11980687" y="6684784"/>
                  <a:pt x="11980687" y="6689269"/>
                </a:cubicBezTo>
                <a:cubicBezTo>
                  <a:pt x="11980687" y="6693728"/>
                  <a:pt x="11979552" y="6698002"/>
                  <a:pt x="11977282" y="6702090"/>
                </a:cubicBezTo>
                <a:cubicBezTo>
                  <a:pt x="11975012" y="6706180"/>
                  <a:pt x="11971825" y="6709366"/>
                  <a:pt x="11967722" y="6711650"/>
                </a:cubicBezTo>
                <a:cubicBezTo>
                  <a:pt x="11963619" y="6713934"/>
                  <a:pt x="11959339" y="6715076"/>
                  <a:pt x="11954881" y="6715076"/>
                </a:cubicBezTo>
                <a:cubicBezTo>
                  <a:pt x="11950422" y="6715076"/>
                  <a:pt x="11946142" y="6713934"/>
                  <a:pt x="11942039" y="6711650"/>
                </a:cubicBezTo>
                <a:cubicBezTo>
                  <a:pt x="11937936" y="6709366"/>
                  <a:pt x="11934742" y="6706180"/>
                  <a:pt x="11932459" y="6702090"/>
                </a:cubicBezTo>
                <a:cubicBezTo>
                  <a:pt x="11930175" y="6698002"/>
                  <a:pt x="11929033" y="6693728"/>
                  <a:pt x="11929033" y="6689269"/>
                </a:cubicBezTo>
                <a:cubicBezTo>
                  <a:pt x="11929033" y="6684784"/>
                  <a:pt x="11930195" y="6680469"/>
                  <a:pt x="11932521" y="6676325"/>
                </a:cubicBezTo>
                <a:cubicBezTo>
                  <a:pt x="11934846" y="6672182"/>
                  <a:pt x="11938066" y="6668995"/>
                  <a:pt x="11942183" y="6666766"/>
                </a:cubicBezTo>
                <a:cubicBezTo>
                  <a:pt x="11946299" y="6664537"/>
                  <a:pt x="11950532" y="6663422"/>
                  <a:pt x="11954881" y="6663422"/>
                </a:cubicBezTo>
                <a:close/>
                <a:moveTo>
                  <a:pt x="11954881" y="6658294"/>
                </a:moveTo>
                <a:cubicBezTo>
                  <a:pt x="11949684" y="6658294"/>
                  <a:pt x="11944610" y="6659627"/>
                  <a:pt x="11939660" y="6662294"/>
                </a:cubicBezTo>
                <a:cubicBezTo>
                  <a:pt x="11934709" y="6664960"/>
                  <a:pt x="11930845" y="6668776"/>
                  <a:pt x="11928069" y="6673741"/>
                </a:cubicBezTo>
                <a:cubicBezTo>
                  <a:pt x="11925293" y="6678704"/>
                  <a:pt x="11923904" y="6683881"/>
                  <a:pt x="11923904" y="6689269"/>
                </a:cubicBezTo>
                <a:cubicBezTo>
                  <a:pt x="11923904" y="6694603"/>
                  <a:pt x="11925272" y="6699732"/>
                  <a:pt x="11928007" y="6704655"/>
                </a:cubicBezTo>
                <a:cubicBezTo>
                  <a:pt x="11930743" y="6709578"/>
                  <a:pt x="11934565" y="6713401"/>
                  <a:pt x="11939474" y="6716122"/>
                </a:cubicBezTo>
                <a:cubicBezTo>
                  <a:pt x="11944385" y="6718843"/>
                  <a:pt x="11949519" y="6720204"/>
                  <a:pt x="11954881" y="6720204"/>
                </a:cubicBezTo>
                <a:cubicBezTo>
                  <a:pt x="11960242" y="6720204"/>
                  <a:pt x="11965376" y="6718843"/>
                  <a:pt x="11970287" y="6716122"/>
                </a:cubicBezTo>
                <a:cubicBezTo>
                  <a:pt x="11975196" y="6713401"/>
                  <a:pt x="11979011" y="6709578"/>
                  <a:pt x="11981733" y="6704655"/>
                </a:cubicBezTo>
                <a:cubicBezTo>
                  <a:pt x="11984454" y="6699732"/>
                  <a:pt x="11985815" y="6694603"/>
                  <a:pt x="11985815" y="6689269"/>
                </a:cubicBezTo>
                <a:cubicBezTo>
                  <a:pt x="11985815" y="6683881"/>
                  <a:pt x="11984434" y="6678704"/>
                  <a:pt x="11981671" y="6673741"/>
                </a:cubicBezTo>
                <a:cubicBezTo>
                  <a:pt x="11978909" y="6668776"/>
                  <a:pt x="11975052" y="6664960"/>
                  <a:pt x="11970101" y="6662294"/>
                </a:cubicBezTo>
                <a:cubicBezTo>
                  <a:pt x="11965151" y="6659627"/>
                  <a:pt x="11960077" y="6658294"/>
                  <a:pt x="11954881" y="6658294"/>
                </a:cubicBezTo>
                <a:close/>
                <a:moveTo>
                  <a:pt x="11091685" y="6628842"/>
                </a:moveTo>
                <a:cubicBezTo>
                  <a:pt x="11109123" y="6628842"/>
                  <a:pt x="11123259" y="6646888"/>
                  <a:pt x="11123259" y="6669149"/>
                </a:cubicBezTo>
                <a:cubicBezTo>
                  <a:pt x="11123259" y="6691410"/>
                  <a:pt x="11109123" y="6709455"/>
                  <a:pt x="11091685" y="6709455"/>
                </a:cubicBezTo>
                <a:cubicBezTo>
                  <a:pt x="11074247" y="6709455"/>
                  <a:pt x="11060111" y="6691410"/>
                  <a:pt x="11060111" y="6669149"/>
                </a:cubicBezTo>
                <a:cubicBezTo>
                  <a:pt x="11060111" y="6646888"/>
                  <a:pt x="11074247" y="6628842"/>
                  <a:pt x="11091685" y="6628842"/>
                </a:cubicBezTo>
                <a:close/>
                <a:moveTo>
                  <a:pt x="10781998" y="6628842"/>
                </a:moveTo>
                <a:cubicBezTo>
                  <a:pt x="10797580" y="6628842"/>
                  <a:pt x="10810212" y="6646888"/>
                  <a:pt x="10810212" y="6669149"/>
                </a:cubicBezTo>
                <a:cubicBezTo>
                  <a:pt x="10810212" y="6691410"/>
                  <a:pt x="10797580" y="6709455"/>
                  <a:pt x="10781998" y="6709455"/>
                </a:cubicBezTo>
                <a:cubicBezTo>
                  <a:pt x="10766415" y="6709455"/>
                  <a:pt x="10753783" y="6691410"/>
                  <a:pt x="10753783" y="6669149"/>
                </a:cubicBezTo>
                <a:cubicBezTo>
                  <a:pt x="10753783" y="6646888"/>
                  <a:pt x="10766415" y="6628842"/>
                  <a:pt x="10781998" y="6628842"/>
                </a:cubicBezTo>
                <a:close/>
                <a:moveTo>
                  <a:pt x="10469622" y="6628842"/>
                </a:moveTo>
                <a:cubicBezTo>
                  <a:pt x="10487060" y="6628842"/>
                  <a:pt x="10501196" y="6646888"/>
                  <a:pt x="10501196" y="6669149"/>
                </a:cubicBezTo>
                <a:cubicBezTo>
                  <a:pt x="10501196" y="6691410"/>
                  <a:pt x="10487060" y="6709455"/>
                  <a:pt x="10469622" y="6709455"/>
                </a:cubicBezTo>
                <a:cubicBezTo>
                  <a:pt x="10452185" y="6709455"/>
                  <a:pt x="10438048" y="6691410"/>
                  <a:pt x="10438048" y="6669149"/>
                </a:cubicBezTo>
                <a:cubicBezTo>
                  <a:pt x="10438048" y="6646888"/>
                  <a:pt x="10452185" y="6628842"/>
                  <a:pt x="10469622" y="6628842"/>
                </a:cubicBezTo>
                <a:close/>
                <a:moveTo>
                  <a:pt x="11014562" y="6623595"/>
                </a:moveTo>
                <a:lnTo>
                  <a:pt x="11014562" y="6719555"/>
                </a:lnTo>
                <a:lnTo>
                  <a:pt x="11026851" y="6719555"/>
                </a:lnTo>
                <a:lnTo>
                  <a:pt x="11026851" y="6623595"/>
                </a:lnTo>
                <a:close/>
                <a:moveTo>
                  <a:pt x="11158189" y="6622125"/>
                </a:moveTo>
                <a:cubicBezTo>
                  <a:pt x="11158189" y="6629091"/>
                  <a:pt x="11158189" y="6639541"/>
                  <a:pt x="11158189" y="6646508"/>
                </a:cubicBezTo>
                <a:lnTo>
                  <a:pt x="11158189" y="6716173"/>
                </a:lnTo>
                <a:cubicBezTo>
                  <a:pt x="11158189" y="6716173"/>
                  <a:pt x="11158189" y="6716173"/>
                  <a:pt x="11172009" y="6716173"/>
                </a:cubicBezTo>
                <a:cubicBezTo>
                  <a:pt x="11172009" y="6716173"/>
                  <a:pt x="11172009" y="6716173"/>
                  <a:pt x="11172009" y="6663924"/>
                </a:cubicBezTo>
                <a:cubicBezTo>
                  <a:pt x="11172009" y="6649991"/>
                  <a:pt x="11178918" y="6629091"/>
                  <a:pt x="11199648" y="6629091"/>
                </a:cubicBezTo>
                <a:cubicBezTo>
                  <a:pt x="11213466" y="6629091"/>
                  <a:pt x="11220377" y="6643024"/>
                  <a:pt x="11220377" y="6660441"/>
                </a:cubicBezTo>
                <a:cubicBezTo>
                  <a:pt x="11220377" y="6660441"/>
                  <a:pt x="11220377" y="6660441"/>
                  <a:pt x="11220377" y="6716173"/>
                </a:cubicBezTo>
                <a:cubicBezTo>
                  <a:pt x="11220377" y="6716173"/>
                  <a:pt x="11220377" y="6716173"/>
                  <a:pt x="11230741" y="6716173"/>
                </a:cubicBezTo>
                <a:cubicBezTo>
                  <a:pt x="11230741" y="6716173"/>
                  <a:pt x="11230741" y="6716173"/>
                  <a:pt x="11230741" y="6656957"/>
                </a:cubicBezTo>
                <a:cubicBezTo>
                  <a:pt x="11230741" y="6636058"/>
                  <a:pt x="11223831" y="6622125"/>
                  <a:pt x="11199648" y="6622125"/>
                </a:cubicBezTo>
                <a:cubicBezTo>
                  <a:pt x="11182373" y="6622125"/>
                  <a:pt x="11175464" y="6632574"/>
                  <a:pt x="11168554" y="6639541"/>
                </a:cubicBezTo>
                <a:cubicBezTo>
                  <a:pt x="11168554" y="6639541"/>
                  <a:pt x="11168554" y="6639541"/>
                  <a:pt x="11168554" y="6622125"/>
                </a:cubicBezTo>
                <a:cubicBezTo>
                  <a:pt x="11168554" y="6622125"/>
                  <a:pt x="11168554" y="6622125"/>
                  <a:pt x="11158189" y="6622125"/>
                </a:cubicBezTo>
                <a:close/>
                <a:moveTo>
                  <a:pt x="11088997" y="6622125"/>
                </a:moveTo>
                <a:cubicBezTo>
                  <a:pt x="11064881" y="6622125"/>
                  <a:pt x="11045332" y="6644080"/>
                  <a:pt x="11045332" y="6671165"/>
                </a:cubicBezTo>
                <a:cubicBezTo>
                  <a:pt x="11045332" y="6698249"/>
                  <a:pt x="11064881" y="6720204"/>
                  <a:pt x="11088997" y="6720204"/>
                </a:cubicBezTo>
                <a:cubicBezTo>
                  <a:pt x="11113113" y="6720204"/>
                  <a:pt x="11132662" y="6698249"/>
                  <a:pt x="11132662" y="6671165"/>
                </a:cubicBezTo>
                <a:cubicBezTo>
                  <a:pt x="11132662" y="6644080"/>
                  <a:pt x="11113113" y="6622125"/>
                  <a:pt x="11088997" y="6622125"/>
                </a:cubicBezTo>
                <a:close/>
                <a:moveTo>
                  <a:pt x="10883851" y="6622125"/>
                </a:moveTo>
                <a:cubicBezTo>
                  <a:pt x="10876813" y="6622125"/>
                  <a:pt x="10862738" y="6622125"/>
                  <a:pt x="10855700" y="6625628"/>
                </a:cubicBezTo>
                <a:cubicBezTo>
                  <a:pt x="10855700" y="6625628"/>
                  <a:pt x="10855700" y="6625628"/>
                  <a:pt x="10855700" y="6639639"/>
                </a:cubicBezTo>
                <a:cubicBezTo>
                  <a:pt x="10866257" y="6632634"/>
                  <a:pt x="10873294" y="6629131"/>
                  <a:pt x="10883851" y="6629131"/>
                </a:cubicBezTo>
                <a:cubicBezTo>
                  <a:pt x="10901445" y="6629131"/>
                  <a:pt x="10904964" y="6639639"/>
                  <a:pt x="10904964" y="6653651"/>
                </a:cubicBezTo>
                <a:cubicBezTo>
                  <a:pt x="10904964" y="6653651"/>
                  <a:pt x="10904964" y="6653651"/>
                  <a:pt x="10904964" y="6660656"/>
                </a:cubicBezTo>
                <a:cubicBezTo>
                  <a:pt x="10880332" y="6660656"/>
                  <a:pt x="10845144" y="6660656"/>
                  <a:pt x="10845144" y="6692181"/>
                </a:cubicBezTo>
                <a:cubicBezTo>
                  <a:pt x="10845144" y="6702690"/>
                  <a:pt x="10848663" y="6720204"/>
                  <a:pt x="10876813" y="6720204"/>
                </a:cubicBezTo>
                <a:cubicBezTo>
                  <a:pt x="10887370" y="6720204"/>
                  <a:pt x="10901445" y="6713198"/>
                  <a:pt x="10904964" y="6702690"/>
                </a:cubicBezTo>
                <a:cubicBezTo>
                  <a:pt x="10904964" y="6702690"/>
                  <a:pt x="10904964" y="6702690"/>
                  <a:pt x="10908483" y="6702690"/>
                </a:cubicBezTo>
                <a:lnTo>
                  <a:pt x="10908483" y="6716701"/>
                </a:lnTo>
                <a:cubicBezTo>
                  <a:pt x="10908483" y="6716701"/>
                  <a:pt x="10908483" y="6716701"/>
                  <a:pt x="10919039" y="6716701"/>
                </a:cubicBezTo>
                <a:cubicBezTo>
                  <a:pt x="10919039" y="6713198"/>
                  <a:pt x="10919039" y="6706193"/>
                  <a:pt x="10919039" y="6699187"/>
                </a:cubicBezTo>
                <a:cubicBezTo>
                  <a:pt x="10919039" y="6699187"/>
                  <a:pt x="10919039" y="6699187"/>
                  <a:pt x="10919039" y="6657154"/>
                </a:cubicBezTo>
                <a:cubicBezTo>
                  <a:pt x="10919039" y="6632634"/>
                  <a:pt x="10908483" y="6622125"/>
                  <a:pt x="10883851" y="6622125"/>
                </a:cubicBezTo>
                <a:close/>
                <a:moveTo>
                  <a:pt x="10642268" y="6622125"/>
                </a:moveTo>
                <a:cubicBezTo>
                  <a:pt x="10642268" y="6629091"/>
                  <a:pt x="10642268" y="6639541"/>
                  <a:pt x="10642268" y="6646508"/>
                </a:cubicBezTo>
                <a:lnTo>
                  <a:pt x="10642268" y="6716173"/>
                </a:lnTo>
                <a:cubicBezTo>
                  <a:pt x="10642268" y="6716173"/>
                  <a:pt x="10642268" y="6716173"/>
                  <a:pt x="10656343" y="6716173"/>
                </a:cubicBezTo>
                <a:cubicBezTo>
                  <a:pt x="10656343" y="6716173"/>
                  <a:pt x="10656343" y="6716173"/>
                  <a:pt x="10656343" y="6663924"/>
                </a:cubicBezTo>
                <a:cubicBezTo>
                  <a:pt x="10656343" y="6649991"/>
                  <a:pt x="10663381" y="6629091"/>
                  <a:pt x="10684494" y="6629091"/>
                </a:cubicBezTo>
                <a:cubicBezTo>
                  <a:pt x="10698569" y="6629091"/>
                  <a:pt x="10705607" y="6643024"/>
                  <a:pt x="10705607" y="6660441"/>
                </a:cubicBezTo>
                <a:cubicBezTo>
                  <a:pt x="10705607" y="6660441"/>
                  <a:pt x="10705607" y="6660441"/>
                  <a:pt x="10705607" y="6716173"/>
                </a:cubicBezTo>
                <a:cubicBezTo>
                  <a:pt x="10705607" y="6716173"/>
                  <a:pt x="10705607" y="6716173"/>
                  <a:pt x="10716163" y="6716173"/>
                </a:cubicBezTo>
                <a:cubicBezTo>
                  <a:pt x="10716163" y="6716173"/>
                  <a:pt x="10716163" y="6716173"/>
                  <a:pt x="10716163" y="6656957"/>
                </a:cubicBezTo>
                <a:cubicBezTo>
                  <a:pt x="10716163" y="6636058"/>
                  <a:pt x="10709125" y="6622125"/>
                  <a:pt x="10684494" y="6622125"/>
                </a:cubicBezTo>
                <a:cubicBezTo>
                  <a:pt x="10666900" y="6622125"/>
                  <a:pt x="10659862" y="6632574"/>
                  <a:pt x="10652824" y="6639541"/>
                </a:cubicBezTo>
                <a:cubicBezTo>
                  <a:pt x="10652824" y="6639541"/>
                  <a:pt x="10652824" y="6639541"/>
                  <a:pt x="10652824" y="6622125"/>
                </a:cubicBezTo>
                <a:cubicBezTo>
                  <a:pt x="10652824" y="6622125"/>
                  <a:pt x="10652824" y="6622125"/>
                  <a:pt x="10642268" y="6622125"/>
                </a:cubicBezTo>
                <a:close/>
                <a:moveTo>
                  <a:pt x="10540159" y="6622125"/>
                </a:moveTo>
                <a:cubicBezTo>
                  <a:pt x="10540159" y="6622125"/>
                  <a:pt x="10540159" y="6622125"/>
                  <a:pt x="10540159" y="6685175"/>
                </a:cubicBezTo>
                <a:cubicBezTo>
                  <a:pt x="10540159" y="6706193"/>
                  <a:pt x="10547196" y="6720204"/>
                  <a:pt x="10571828" y="6720204"/>
                </a:cubicBezTo>
                <a:cubicBezTo>
                  <a:pt x="10589422" y="6720204"/>
                  <a:pt x="10596460" y="6709695"/>
                  <a:pt x="10603498" y="6702690"/>
                </a:cubicBezTo>
                <a:cubicBezTo>
                  <a:pt x="10603498" y="6702690"/>
                  <a:pt x="10603498" y="6702690"/>
                  <a:pt x="10603498" y="6716701"/>
                </a:cubicBezTo>
                <a:cubicBezTo>
                  <a:pt x="10603498" y="6716701"/>
                  <a:pt x="10603498" y="6716701"/>
                  <a:pt x="10614054" y="6716701"/>
                </a:cubicBezTo>
                <a:cubicBezTo>
                  <a:pt x="10614054" y="6709695"/>
                  <a:pt x="10614054" y="6702690"/>
                  <a:pt x="10614054" y="6695684"/>
                </a:cubicBezTo>
                <a:lnTo>
                  <a:pt x="10614054" y="6622125"/>
                </a:lnTo>
                <a:cubicBezTo>
                  <a:pt x="10614054" y="6622125"/>
                  <a:pt x="10614054" y="6622125"/>
                  <a:pt x="10599979" y="6622125"/>
                </a:cubicBezTo>
                <a:cubicBezTo>
                  <a:pt x="10599979" y="6622125"/>
                  <a:pt x="10599979" y="6622125"/>
                  <a:pt x="10599979" y="6674667"/>
                </a:cubicBezTo>
                <a:cubicBezTo>
                  <a:pt x="10599979" y="6692181"/>
                  <a:pt x="10592941" y="6709695"/>
                  <a:pt x="10571828" y="6709695"/>
                </a:cubicBezTo>
                <a:cubicBezTo>
                  <a:pt x="10557753" y="6709695"/>
                  <a:pt x="10550715" y="6699187"/>
                  <a:pt x="10550715" y="6681673"/>
                </a:cubicBezTo>
                <a:cubicBezTo>
                  <a:pt x="10550715" y="6681673"/>
                  <a:pt x="10550715" y="6681673"/>
                  <a:pt x="10550715" y="6622125"/>
                </a:cubicBezTo>
                <a:cubicBezTo>
                  <a:pt x="10550715" y="6622125"/>
                  <a:pt x="10550715" y="6622125"/>
                  <a:pt x="10540159" y="6622125"/>
                </a:cubicBezTo>
                <a:close/>
                <a:moveTo>
                  <a:pt x="10471637" y="6622125"/>
                </a:moveTo>
                <a:cubicBezTo>
                  <a:pt x="10447151" y="6622125"/>
                  <a:pt x="10427300" y="6644080"/>
                  <a:pt x="10427300" y="6671165"/>
                </a:cubicBezTo>
                <a:cubicBezTo>
                  <a:pt x="10427300" y="6698249"/>
                  <a:pt x="10447151" y="6720204"/>
                  <a:pt x="10471637" y="6720204"/>
                </a:cubicBezTo>
                <a:cubicBezTo>
                  <a:pt x="10496124" y="6720204"/>
                  <a:pt x="10515975" y="6698249"/>
                  <a:pt x="10515975" y="6671165"/>
                </a:cubicBezTo>
                <a:cubicBezTo>
                  <a:pt x="10515975" y="6644080"/>
                  <a:pt x="10496124" y="6622125"/>
                  <a:pt x="10471637" y="6622125"/>
                </a:cubicBezTo>
                <a:close/>
                <a:moveTo>
                  <a:pt x="11655303" y="6607346"/>
                </a:moveTo>
                <a:lnTo>
                  <a:pt x="11659333" y="6618095"/>
                </a:lnTo>
                <a:lnTo>
                  <a:pt x="11663364" y="6624813"/>
                </a:lnTo>
                <a:lnTo>
                  <a:pt x="11648585" y="6624813"/>
                </a:lnTo>
                <a:lnTo>
                  <a:pt x="11652616" y="6618095"/>
                </a:lnTo>
                <a:close/>
                <a:moveTo>
                  <a:pt x="11659446" y="6596598"/>
                </a:moveTo>
                <a:cubicBezTo>
                  <a:pt x="11659446" y="6596598"/>
                  <a:pt x="11659446" y="6596598"/>
                  <a:pt x="11649032" y="6600112"/>
                </a:cubicBezTo>
                <a:cubicBezTo>
                  <a:pt x="11649032" y="6600112"/>
                  <a:pt x="11649032" y="6600112"/>
                  <a:pt x="11645562" y="6617682"/>
                </a:cubicBezTo>
                <a:cubicBezTo>
                  <a:pt x="11645562" y="6617682"/>
                  <a:pt x="11645562" y="6617682"/>
                  <a:pt x="11635149" y="6638764"/>
                </a:cubicBezTo>
                <a:cubicBezTo>
                  <a:pt x="11638620" y="6638764"/>
                  <a:pt x="11642091" y="6638764"/>
                  <a:pt x="11645562" y="6642278"/>
                </a:cubicBezTo>
                <a:cubicBezTo>
                  <a:pt x="11645562" y="6642278"/>
                  <a:pt x="11645562" y="6642278"/>
                  <a:pt x="11645562" y="6631737"/>
                </a:cubicBezTo>
                <a:cubicBezTo>
                  <a:pt x="11645562" y="6631737"/>
                  <a:pt x="11645562" y="6631737"/>
                  <a:pt x="11666387" y="6631737"/>
                </a:cubicBezTo>
                <a:cubicBezTo>
                  <a:pt x="11666387" y="6631737"/>
                  <a:pt x="11666387" y="6631737"/>
                  <a:pt x="11666387" y="6638764"/>
                </a:cubicBezTo>
                <a:cubicBezTo>
                  <a:pt x="11669858" y="6638764"/>
                  <a:pt x="11673329" y="6638764"/>
                  <a:pt x="11676800" y="6638764"/>
                </a:cubicBezTo>
                <a:cubicBezTo>
                  <a:pt x="11676800" y="6638764"/>
                  <a:pt x="11676800" y="6638764"/>
                  <a:pt x="11666387" y="6617682"/>
                </a:cubicBezTo>
                <a:lnTo>
                  <a:pt x="11659446" y="6600112"/>
                </a:lnTo>
                <a:cubicBezTo>
                  <a:pt x="11659446" y="6600112"/>
                  <a:pt x="11659446" y="6600112"/>
                  <a:pt x="11659446" y="6596598"/>
                </a:cubicBezTo>
                <a:close/>
                <a:moveTo>
                  <a:pt x="10964451" y="6596597"/>
                </a:moveTo>
                <a:cubicBezTo>
                  <a:pt x="10964451" y="6596597"/>
                  <a:pt x="10964451" y="6596597"/>
                  <a:pt x="10953971" y="6600129"/>
                </a:cubicBezTo>
                <a:cubicBezTo>
                  <a:pt x="10953971" y="6600129"/>
                  <a:pt x="10953971" y="6600129"/>
                  <a:pt x="10953971" y="6621318"/>
                </a:cubicBezTo>
                <a:cubicBezTo>
                  <a:pt x="10953971" y="6621318"/>
                  <a:pt x="10953971" y="6621318"/>
                  <a:pt x="10936505" y="6621318"/>
                </a:cubicBezTo>
                <a:cubicBezTo>
                  <a:pt x="10936505" y="6621318"/>
                  <a:pt x="10936505" y="6621318"/>
                  <a:pt x="10936505" y="6631913"/>
                </a:cubicBezTo>
                <a:cubicBezTo>
                  <a:pt x="10936505" y="6631913"/>
                  <a:pt x="10936505" y="6631913"/>
                  <a:pt x="10953971" y="6631913"/>
                </a:cubicBezTo>
                <a:cubicBezTo>
                  <a:pt x="10953971" y="6631913"/>
                  <a:pt x="10953971" y="6631913"/>
                  <a:pt x="10953971" y="6688419"/>
                </a:cubicBezTo>
                <a:cubicBezTo>
                  <a:pt x="10953971" y="6706077"/>
                  <a:pt x="10953971" y="6720203"/>
                  <a:pt x="10974931" y="6720203"/>
                </a:cubicBezTo>
                <a:cubicBezTo>
                  <a:pt x="10981917" y="6720203"/>
                  <a:pt x="10985410" y="6720203"/>
                  <a:pt x="10988904" y="6716672"/>
                </a:cubicBezTo>
                <a:cubicBezTo>
                  <a:pt x="10988904" y="6716672"/>
                  <a:pt x="10988904" y="6716672"/>
                  <a:pt x="10988904" y="6706077"/>
                </a:cubicBezTo>
                <a:cubicBezTo>
                  <a:pt x="10985410" y="6709608"/>
                  <a:pt x="10981917" y="6709608"/>
                  <a:pt x="10978424" y="6709608"/>
                </a:cubicBezTo>
                <a:cubicBezTo>
                  <a:pt x="10967944" y="6709608"/>
                  <a:pt x="10964451" y="6702546"/>
                  <a:pt x="10964451" y="6695482"/>
                </a:cubicBezTo>
                <a:cubicBezTo>
                  <a:pt x="10964451" y="6695482"/>
                  <a:pt x="10964451" y="6695482"/>
                  <a:pt x="10964451" y="6631913"/>
                </a:cubicBezTo>
                <a:cubicBezTo>
                  <a:pt x="10964451" y="6631913"/>
                  <a:pt x="10964451" y="6631913"/>
                  <a:pt x="10985410" y="6631913"/>
                </a:cubicBezTo>
                <a:lnTo>
                  <a:pt x="10985410" y="6621318"/>
                </a:lnTo>
                <a:cubicBezTo>
                  <a:pt x="10985410" y="6621318"/>
                  <a:pt x="10985410" y="6621318"/>
                  <a:pt x="10964451" y="6621318"/>
                </a:cubicBezTo>
                <a:cubicBezTo>
                  <a:pt x="10964451" y="6621318"/>
                  <a:pt x="10964451" y="6621318"/>
                  <a:pt x="10964451" y="6596597"/>
                </a:cubicBezTo>
                <a:close/>
                <a:moveTo>
                  <a:pt x="11599881" y="6593911"/>
                </a:moveTo>
                <a:cubicBezTo>
                  <a:pt x="11589469" y="6636077"/>
                  <a:pt x="11589469" y="6636077"/>
                  <a:pt x="11589469" y="6636077"/>
                </a:cubicBezTo>
                <a:cubicBezTo>
                  <a:pt x="11592940" y="6636077"/>
                  <a:pt x="11596410" y="6636077"/>
                  <a:pt x="11599881" y="6636077"/>
                </a:cubicBezTo>
                <a:cubicBezTo>
                  <a:pt x="11603352" y="6611481"/>
                  <a:pt x="11603352" y="6611481"/>
                  <a:pt x="11603352" y="6611481"/>
                </a:cubicBezTo>
                <a:cubicBezTo>
                  <a:pt x="11617236" y="6639591"/>
                  <a:pt x="11617236" y="6639591"/>
                  <a:pt x="11617236" y="6639591"/>
                </a:cubicBezTo>
                <a:cubicBezTo>
                  <a:pt x="11620707" y="6639591"/>
                  <a:pt x="11624178" y="6639591"/>
                  <a:pt x="11624178" y="6639591"/>
                </a:cubicBezTo>
                <a:cubicBezTo>
                  <a:pt x="11631119" y="6597425"/>
                  <a:pt x="11631119" y="6597425"/>
                  <a:pt x="11631119" y="6597425"/>
                </a:cubicBezTo>
                <a:cubicBezTo>
                  <a:pt x="11627648" y="6597425"/>
                  <a:pt x="11624178" y="6597425"/>
                  <a:pt x="11624178" y="6597425"/>
                </a:cubicBezTo>
                <a:cubicBezTo>
                  <a:pt x="11620707" y="6625536"/>
                  <a:pt x="11620707" y="6625536"/>
                  <a:pt x="11620707" y="6625536"/>
                </a:cubicBezTo>
                <a:cubicBezTo>
                  <a:pt x="11606824" y="6593911"/>
                  <a:pt x="11606824" y="6593911"/>
                  <a:pt x="11606824" y="6593911"/>
                </a:cubicBezTo>
                <a:cubicBezTo>
                  <a:pt x="11603352" y="6593911"/>
                  <a:pt x="11603352" y="6593911"/>
                  <a:pt x="11599881" y="6593911"/>
                </a:cubicBezTo>
                <a:close/>
                <a:moveTo>
                  <a:pt x="11709044" y="6589881"/>
                </a:moveTo>
                <a:cubicBezTo>
                  <a:pt x="11695071" y="6593432"/>
                  <a:pt x="11684592" y="6596982"/>
                  <a:pt x="11674112" y="6596982"/>
                </a:cubicBezTo>
                <a:cubicBezTo>
                  <a:pt x="11674112" y="6604084"/>
                  <a:pt x="11674112" y="6604084"/>
                  <a:pt x="11674112" y="6604084"/>
                </a:cubicBezTo>
                <a:cubicBezTo>
                  <a:pt x="11681098" y="6604084"/>
                  <a:pt x="11684592" y="6604084"/>
                  <a:pt x="11688084" y="6604084"/>
                </a:cubicBezTo>
                <a:cubicBezTo>
                  <a:pt x="11695071" y="6639592"/>
                  <a:pt x="11695071" y="6639592"/>
                  <a:pt x="11695071" y="6639592"/>
                </a:cubicBezTo>
                <a:cubicBezTo>
                  <a:pt x="11702057" y="6636041"/>
                  <a:pt x="11702057" y="6636041"/>
                  <a:pt x="11702057" y="6636041"/>
                </a:cubicBezTo>
                <a:cubicBezTo>
                  <a:pt x="11695071" y="6600533"/>
                  <a:pt x="11695071" y="6600533"/>
                  <a:pt x="11695071" y="6600533"/>
                </a:cubicBezTo>
                <a:cubicBezTo>
                  <a:pt x="11702057" y="6600533"/>
                  <a:pt x="11705551" y="6600533"/>
                  <a:pt x="11709044" y="6596982"/>
                </a:cubicBezTo>
                <a:close/>
                <a:moveTo>
                  <a:pt x="11564748" y="6589881"/>
                </a:moveTo>
                <a:cubicBezTo>
                  <a:pt x="11564748" y="6589881"/>
                  <a:pt x="11564748" y="6589881"/>
                  <a:pt x="11575228" y="6593240"/>
                </a:cubicBezTo>
                <a:cubicBezTo>
                  <a:pt x="11578720" y="6593240"/>
                  <a:pt x="11578720" y="6596599"/>
                  <a:pt x="11578720" y="6596599"/>
                </a:cubicBezTo>
                <a:cubicBezTo>
                  <a:pt x="11578720" y="6596599"/>
                  <a:pt x="11578720" y="6599957"/>
                  <a:pt x="11578720" y="6599957"/>
                </a:cubicBezTo>
                <a:cubicBezTo>
                  <a:pt x="11578720" y="6599957"/>
                  <a:pt x="11575228" y="6603316"/>
                  <a:pt x="11571734" y="6603316"/>
                </a:cubicBezTo>
                <a:cubicBezTo>
                  <a:pt x="11571734" y="6603316"/>
                  <a:pt x="11571734" y="6603316"/>
                  <a:pt x="11561254" y="6599957"/>
                </a:cubicBezTo>
                <a:cubicBezTo>
                  <a:pt x="11561254" y="6599957"/>
                  <a:pt x="11561254" y="6599957"/>
                  <a:pt x="11564748" y="6596599"/>
                </a:cubicBezTo>
                <a:cubicBezTo>
                  <a:pt x="11564748" y="6596599"/>
                  <a:pt x="11564748" y="6596599"/>
                  <a:pt x="11564748" y="6589881"/>
                </a:cubicBezTo>
                <a:close/>
                <a:moveTo>
                  <a:pt x="11014562" y="6587995"/>
                </a:moveTo>
                <a:lnTo>
                  <a:pt x="11014562" y="6601689"/>
                </a:lnTo>
                <a:lnTo>
                  <a:pt x="11026851" y="6601689"/>
                </a:lnTo>
                <a:lnTo>
                  <a:pt x="11026851" y="6587995"/>
                </a:lnTo>
                <a:close/>
                <a:moveTo>
                  <a:pt x="11715762" y="6585849"/>
                </a:moveTo>
                <a:cubicBezTo>
                  <a:pt x="11729582" y="6628843"/>
                  <a:pt x="11729582" y="6628843"/>
                  <a:pt x="11729582" y="6628843"/>
                </a:cubicBezTo>
                <a:cubicBezTo>
                  <a:pt x="11733036" y="6625260"/>
                  <a:pt x="11736491" y="6625260"/>
                  <a:pt x="11739946" y="6625260"/>
                </a:cubicBezTo>
                <a:cubicBezTo>
                  <a:pt x="11726127" y="6585849"/>
                  <a:pt x="11726127" y="6585849"/>
                  <a:pt x="11726127" y="6585849"/>
                </a:cubicBezTo>
                <a:cubicBezTo>
                  <a:pt x="11722671" y="6585849"/>
                  <a:pt x="11719217" y="6585849"/>
                  <a:pt x="11715762" y="6585849"/>
                </a:cubicBezTo>
                <a:close/>
                <a:moveTo>
                  <a:pt x="10346688" y="6585849"/>
                </a:moveTo>
                <a:lnTo>
                  <a:pt x="10346688" y="6716173"/>
                </a:lnTo>
                <a:lnTo>
                  <a:pt x="10361467" y="6716173"/>
                </a:lnTo>
                <a:lnTo>
                  <a:pt x="10361467" y="6657057"/>
                </a:lnTo>
                <a:lnTo>
                  <a:pt x="10407148" y="6657057"/>
                </a:lnTo>
                <a:lnTo>
                  <a:pt x="10407148" y="6646309"/>
                </a:lnTo>
                <a:lnTo>
                  <a:pt x="10361467" y="6646309"/>
                </a:lnTo>
                <a:lnTo>
                  <a:pt x="10361467" y="6596597"/>
                </a:lnTo>
                <a:lnTo>
                  <a:pt x="10409835" y="6596597"/>
                </a:lnTo>
                <a:lnTo>
                  <a:pt x="10409835" y="6585849"/>
                </a:lnTo>
                <a:close/>
                <a:moveTo>
                  <a:pt x="11561143" y="6579132"/>
                </a:moveTo>
                <a:cubicBezTo>
                  <a:pt x="11561143" y="6579132"/>
                  <a:pt x="11561143" y="6579132"/>
                  <a:pt x="11554200" y="6596599"/>
                </a:cubicBezTo>
                <a:cubicBezTo>
                  <a:pt x="11554200" y="6596599"/>
                  <a:pt x="11554200" y="6596599"/>
                  <a:pt x="11554200" y="6600091"/>
                </a:cubicBezTo>
                <a:cubicBezTo>
                  <a:pt x="11554200" y="6600091"/>
                  <a:pt x="11554200" y="6600091"/>
                  <a:pt x="11543788" y="6617558"/>
                </a:cubicBezTo>
                <a:cubicBezTo>
                  <a:pt x="11547259" y="6621051"/>
                  <a:pt x="11550730" y="6621051"/>
                  <a:pt x="11554200" y="6621051"/>
                </a:cubicBezTo>
                <a:cubicBezTo>
                  <a:pt x="11554200" y="6621051"/>
                  <a:pt x="11554200" y="6621051"/>
                  <a:pt x="11557671" y="6607078"/>
                </a:cubicBezTo>
                <a:cubicBezTo>
                  <a:pt x="11557671" y="6607078"/>
                  <a:pt x="11557671" y="6607078"/>
                  <a:pt x="11568084" y="6610572"/>
                </a:cubicBezTo>
                <a:cubicBezTo>
                  <a:pt x="11568084" y="6610572"/>
                  <a:pt x="11568084" y="6610572"/>
                  <a:pt x="11568084" y="6628037"/>
                </a:cubicBezTo>
                <a:cubicBezTo>
                  <a:pt x="11571555" y="6628037"/>
                  <a:pt x="11575026" y="6631531"/>
                  <a:pt x="11578497" y="6631531"/>
                </a:cubicBezTo>
                <a:cubicBezTo>
                  <a:pt x="11578497" y="6631531"/>
                  <a:pt x="11578497" y="6631531"/>
                  <a:pt x="11575026" y="6610572"/>
                </a:cubicBezTo>
                <a:cubicBezTo>
                  <a:pt x="11581968" y="6610572"/>
                  <a:pt x="11585438" y="6603585"/>
                  <a:pt x="11585438" y="6600091"/>
                </a:cubicBezTo>
                <a:cubicBezTo>
                  <a:pt x="11585438" y="6600091"/>
                  <a:pt x="11585438" y="6596599"/>
                  <a:pt x="11585438" y="6596599"/>
                </a:cubicBezTo>
                <a:cubicBezTo>
                  <a:pt x="11585438" y="6593105"/>
                  <a:pt x="11585438" y="6589612"/>
                  <a:pt x="11578497" y="6586119"/>
                </a:cubicBezTo>
                <a:cubicBezTo>
                  <a:pt x="11578497" y="6586119"/>
                  <a:pt x="11578497" y="6586119"/>
                  <a:pt x="11561143" y="6579132"/>
                </a:cubicBezTo>
                <a:close/>
                <a:moveTo>
                  <a:pt x="11766241" y="6576425"/>
                </a:moveTo>
                <a:cubicBezTo>
                  <a:pt x="11769696" y="6576866"/>
                  <a:pt x="11773151" y="6578629"/>
                  <a:pt x="11774878" y="6582156"/>
                </a:cubicBezTo>
                <a:cubicBezTo>
                  <a:pt x="11774878" y="6585683"/>
                  <a:pt x="11774878" y="6589209"/>
                  <a:pt x="11774878" y="6589209"/>
                </a:cubicBezTo>
                <a:cubicBezTo>
                  <a:pt x="11774878" y="6592736"/>
                  <a:pt x="11774878" y="6596264"/>
                  <a:pt x="11771423" y="6599790"/>
                </a:cubicBezTo>
                <a:cubicBezTo>
                  <a:pt x="11771423" y="6599790"/>
                  <a:pt x="11771423" y="6599790"/>
                  <a:pt x="11767968" y="6603317"/>
                </a:cubicBezTo>
                <a:cubicBezTo>
                  <a:pt x="11764514" y="6603317"/>
                  <a:pt x="11757604" y="6603317"/>
                  <a:pt x="11754149" y="6599790"/>
                </a:cubicBezTo>
                <a:cubicBezTo>
                  <a:pt x="11750694" y="6599790"/>
                  <a:pt x="11750694" y="6596264"/>
                  <a:pt x="11750694" y="6596264"/>
                </a:cubicBezTo>
                <a:cubicBezTo>
                  <a:pt x="11750694" y="6596264"/>
                  <a:pt x="11750694" y="6592736"/>
                  <a:pt x="11750694" y="6589209"/>
                </a:cubicBezTo>
                <a:cubicBezTo>
                  <a:pt x="11750694" y="6585683"/>
                  <a:pt x="11750694" y="6582156"/>
                  <a:pt x="11757604" y="6578629"/>
                </a:cubicBezTo>
                <a:cubicBezTo>
                  <a:pt x="11759332" y="6576866"/>
                  <a:pt x="11762786" y="6575984"/>
                  <a:pt x="11766241" y="6576425"/>
                </a:cubicBezTo>
                <a:close/>
                <a:moveTo>
                  <a:pt x="10810738" y="6575100"/>
                </a:moveTo>
                <a:cubicBezTo>
                  <a:pt x="10810738" y="6575100"/>
                  <a:pt x="10810738" y="6575100"/>
                  <a:pt x="10810738" y="6638804"/>
                </a:cubicBezTo>
                <a:cubicBezTo>
                  <a:pt x="10810738" y="6631726"/>
                  <a:pt x="10800048" y="6621108"/>
                  <a:pt x="10782231" y="6621108"/>
                </a:cubicBezTo>
                <a:cubicBezTo>
                  <a:pt x="10753724" y="6621108"/>
                  <a:pt x="10743034" y="6642343"/>
                  <a:pt x="10743034" y="6670656"/>
                </a:cubicBezTo>
                <a:cubicBezTo>
                  <a:pt x="10743034" y="6698969"/>
                  <a:pt x="10753724" y="6720203"/>
                  <a:pt x="10782231" y="6720203"/>
                </a:cubicBezTo>
                <a:cubicBezTo>
                  <a:pt x="10796484" y="6720203"/>
                  <a:pt x="10803611" y="6716664"/>
                  <a:pt x="10810738" y="6702507"/>
                </a:cubicBezTo>
                <a:cubicBezTo>
                  <a:pt x="10810738" y="6702507"/>
                  <a:pt x="10810738" y="6702507"/>
                  <a:pt x="10810738" y="6716664"/>
                </a:cubicBezTo>
                <a:cubicBezTo>
                  <a:pt x="10810738" y="6716664"/>
                  <a:pt x="10810738" y="6716664"/>
                  <a:pt x="10824991" y="6716664"/>
                </a:cubicBezTo>
                <a:lnTo>
                  <a:pt x="10824991" y="6575100"/>
                </a:lnTo>
                <a:cubicBezTo>
                  <a:pt x="10824991" y="6575100"/>
                  <a:pt x="10824991" y="6575100"/>
                  <a:pt x="10810738" y="6575100"/>
                </a:cubicBezTo>
                <a:close/>
                <a:moveTo>
                  <a:pt x="11768161" y="6569584"/>
                </a:moveTo>
                <a:cubicBezTo>
                  <a:pt x="11762338" y="6568289"/>
                  <a:pt x="11756068" y="6569152"/>
                  <a:pt x="11750694" y="6572607"/>
                </a:cubicBezTo>
                <a:cubicBezTo>
                  <a:pt x="11743528" y="6576062"/>
                  <a:pt x="11739946" y="6582972"/>
                  <a:pt x="11739946" y="6589881"/>
                </a:cubicBezTo>
                <a:cubicBezTo>
                  <a:pt x="11739946" y="6593336"/>
                  <a:pt x="11743528" y="6596791"/>
                  <a:pt x="11743528" y="6600246"/>
                </a:cubicBezTo>
                <a:cubicBezTo>
                  <a:pt x="11750694" y="6610611"/>
                  <a:pt x="11765025" y="6614065"/>
                  <a:pt x="11772191" y="6607156"/>
                </a:cubicBezTo>
                <a:cubicBezTo>
                  <a:pt x="11779357" y="6607156"/>
                  <a:pt x="11779357" y="6603701"/>
                  <a:pt x="11782939" y="6600246"/>
                </a:cubicBezTo>
                <a:cubicBezTo>
                  <a:pt x="11782939" y="6596791"/>
                  <a:pt x="11782939" y="6593336"/>
                  <a:pt x="11782939" y="6589881"/>
                </a:cubicBezTo>
                <a:cubicBezTo>
                  <a:pt x="11782939" y="6586427"/>
                  <a:pt x="11782939" y="6582972"/>
                  <a:pt x="11782939" y="6579517"/>
                </a:cubicBezTo>
                <a:cubicBezTo>
                  <a:pt x="11779357" y="6574334"/>
                  <a:pt x="11773982" y="6570880"/>
                  <a:pt x="11768161" y="6569584"/>
                </a:cubicBezTo>
                <a:close/>
                <a:moveTo>
                  <a:pt x="11525909" y="6561666"/>
                </a:moveTo>
                <a:cubicBezTo>
                  <a:pt x="11504825" y="6596598"/>
                  <a:pt x="11504825" y="6596598"/>
                  <a:pt x="11504825" y="6596598"/>
                </a:cubicBezTo>
                <a:cubicBezTo>
                  <a:pt x="11511853" y="6603584"/>
                  <a:pt x="11518881" y="6607078"/>
                  <a:pt x="11529423" y="6614064"/>
                </a:cubicBezTo>
                <a:cubicBezTo>
                  <a:pt x="11532937" y="6607078"/>
                  <a:pt x="11532937" y="6607078"/>
                  <a:pt x="11532937" y="6607078"/>
                </a:cubicBezTo>
                <a:cubicBezTo>
                  <a:pt x="11515367" y="6596598"/>
                  <a:pt x="11515367" y="6596598"/>
                  <a:pt x="11515367" y="6596598"/>
                </a:cubicBezTo>
                <a:cubicBezTo>
                  <a:pt x="11522395" y="6586119"/>
                  <a:pt x="11522395" y="6586119"/>
                  <a:pt x="11522395" y="6586119"/>
                </a:cubicBezTo>
                <a:cubicBezTo>
                  <a:pt x="11532937" y="6593105"/>
                  <a:pt x="11532937" y="6593105"/>
                  <a:pt x="11532937" y="6593105"/>
                </a:cubicBezTo>
                <a:cubicBezTo>
                  <a:pt x="11536450" y="6586119"/>
                  <a:pt x="11536450" y="6586119"/>
                  <a:pt x="11536450" y="6586119"/>
                </a:cubicBezTo>
                <a:cubicBezTo>
                  <a:pt x="11532937" y="6586119"/>
                  <a:pt x="11529423" y="6582625"/>
                  <a:pt x="11525909" y="6579132"/>
                </a:cubicBezTo>
                <a:lnTo>
                  <a:pt x="11529423" y="6572146"/>
                </a:lnTo>
                <a:cubicBezTo>
                  <a:pt x="11536450" y="6575638"/>
                  <a:pt x="11539964" y="6579132"/>
                  <a:pt x="11546992" y="6582625"/>
                </a:cubicBezTo>
                <a:cubicBezTo>
                  <a:pt x="11550506" y="6575638"/>
                  <a:pt x="11550506" y="6575638"/>
                  <a:pt x="11550506" y="6575638"/>
                </a:cubicBezTo>
                <a:cubicBezTo>
                  <a:pt x="11543478" y="6572146"/>
                  <a:pt x="11532937" y="6565159"/>
                  <a:pt x="11525909" y="6561666"/>
                </a:cubicBezTo>
                <a:close/>
                <a:moveTo>
                  <a:pt x="11803361" y="6533452"/>
                </a:moveTo>
                <a:cubicBezTo>
                  <a:pt x="11799868" y="6536978"/>
                  <a:pt x="11799868" y="6536978"/>
                  <a:pt x="11796375" y="6540505"/>
                </a:cubicBezTo>
                <a:cubicBezTo>
                  <a:pt x="11813840" y="6558139"/>
                  <a:pt x="11813840" y="6558139"/>
                  <a:pt x="11813840" y="6558139"/>
                </a:cubicBezTo>
                <a:cubicBezTo>
                  <a:pt x="11785895" y="6551086"/>
                  <a:pt x="11785895" y="6551086"/>
                  <a:pt x="11785895" y="6551086"/>
                </a:cubicBezTo>
                <a:cubicBezTo>
                  <a:pt x="11782402" y="6551086"/>
                  <a:pt x="11782402" y="6554612"/>
                  <a:pt x="11778908" y="6554612"/>
                </a:cubicBezTo>
                <a:cubicBezTo>
                  <a:pt x="11803361" y="6589881"/>
                  <a:pt x="11803361" y="6589881"/>
                  <a:pt x="11803361" y="6589881"/>
                </a:cubicBezTo>
                <a:cubicBezTo>
                  <a:pt x="11806854" y="6586354"/>
                  <a:pt x="11806854" y="6586354"/>
                  <a:pt x="11810348" y="6582827"/>
                </a:cubicBezTo>
                <a:cubicBezTo>
                  <a:pt x="11796375" y="6561666"/>
                  <a:pt x="11796375" y="6561666"/>
                  <a:pt x="11796375" y="6561666"/>
                </a:cubicBezTo>
                <a:cubicBezTo>
                  <a:pt x="11824320" y="6572246"/>
                  <a:pt x="11824320" y="6572246"/>
                  <a:pt x="11824320" y="6572246"/>
                </a:cubicBezTo>
                <a:cubicBezTo>
                  <a:pt x="11827814" y="6568720"/>
                  <a:pt x="11827814" y="6568720"/>
                  <a:pt x="11831307" y="6565193"/>
                </a:cubicBezTo>
                <a:cubicBezTo>
                  <a:pt x="11803361" y="6533452"/>
                  <a:pt x="11803361" y="6533452"/>
                  <a:pt x="11803361" y="6533452"/>
                </a:cubicBezTo>
                <a:close/>
                <a:moveTo>
                  <a:pt x="11495008" y="6533452"/>
                </a:moveTo>
                <a:cubicBezTo>
                  <a:pt x="11495008" y="6533452"/>
                  <a:pt x="11495008" y="6533452"/>
                  <a:pt x="11487980" y="6536965"/>
                </a:cubicBezTo>
                <a:cubicBezTo>
                  <a:pt x="11491494" y="6540479"/>
                  <a:pt x="11495008" y="6543993"/>
                  <a:pt x="11498522" y="6547507"/>
                </a:cubicBezTo>
                <a:cubicBezTo>
                  <a:pt x="11498522" y="6547507"/>
                  <a:pt x="11498522" y="6547507"/>
                  <a:pt x="11473924" y="6572104"/>
                </a:cubicBezTo>
                <a:cubicBezTo>
                  <a:pt x="11473924" y="6572104"/>
                  <a:pt x="11473924" y="6572104"/>
                  <a:pt x="11480952" y="6579132"/>
                </a:cubicBezTo>
                <a:cubicBezTo>
                  <a:pt x="11480952" y="6579132"/>
                  <a:pt x="11480952" y="6579132"/>
                  <a:pt x="11505548" y="6554535"/>
                </a:cubicBezTo>
                <a:cubicBezTo>
                  <a:pt x="11509062" y="6554535"/>
                  <a:pt x="11512576" y="6558048"/>
                  <a:pt x="11516090" y="6561562"/>
                </a:cubicBezTo>
                <a:cubicBezTo>
                  <a:pt x="11516090" y="6561562"/>
                  <a:pt x="11516090" y="6561562"/>
                  <a:pt x="11519604" y="6554535"/>
                </a:cubicBezTo>
                <a:cubicBezTo>
                  <a:pt x="11509062" y="6547507"/>
                  <a:pt x="11502036" y="6540479"/>
                  <a:pt x="11495008" y="6533452"/>
                </a:cubicBezTo>
                <a:close/>
                <a:moveTo>
                  <a:pt x="11824589" y="6522703"/>
                </a:moveTo>
                <a:lnTo>
                  <a:pt x="11842055" y="6529421"/>
                </a:lnTo>
                <a:lnTo>
                  <a:pt x="11842055" y="6533452"/>
                </a:lnTo>
                <a:lnTo>
                  <a:pt x="11835337" y="6540170"/>
                </a:lnTo>
                <a:lnTo>
                  <a:pt x="11831307" y="6533452"/>
                </a:lnTo>
                <a:close/>
                <a:moveTo>
                  <a:pt x="11820942" y="6515985"/>
                </a:moveTo>
                <a:lnTo>
                  <a:pt x="11813840" y="6522927"/>
                </a:lnTo>
                <a:cubicBezTo>
                  <a:pt x="11813840" y="6522927"/>
                  <a:pt x="11813840" y="6522927"/>
                  <a:pt x="11820942" y="6533339"/>
                </a:cubicBezTo>
                <a:cubicBezTo>
                  <a:pt x="11820942" y="6533339"/>
                  <a:pt x="11820942" y="6533339"/>
                  <a:pt x="11838696" y="6557635"/>
                </a:cubicBezTo>
                <a:cubicBezTo>
                  <a:pt x="11838696" y="6557635"/>
                  <a:pt x="11842247" y="6554165"/>
                  <a:pt x="11842247" y="6554165"/>
                </a:cubicBezTo>
                <a:cubicBezTo>
                  <a:pt x="11842247" y="6554165"/>
                  <a:pt x="11842247" y="6554165"/>
                  <a:pt x="11838696" y="6547223"/>
                </a:cubicBezTo>
                <a:cubicBezTo>
                  <a:pt x="11838696" y="6547223"/>
                  <a:pt x="11838696" y="6547223"/>
                  <a:pt x="11849349" y="6533339"/>
                </a:cubicBezTo>
                <a:cubicBezTo>
                  <a:pt x="11849349" y="6533339"/>
                  <a:pt x="11849349" y="6533339"/>
                  <a:pt x="11856450" y="6533339"/>
                </a:cubicBezTo>
                <a:cubicBezTo>
                  <a:pt x="11860002" y="6533339"/>
                  <a:pt x="11860002" y="6533339"/>
                  <a:pt x="11860002" y="6533339"/>
                </a:cubicBezTo>
                <a:cubicBezTo>
                  <a:pt x="11860002" y="6529868"/>
                  <a:pt x="11863552" y="6529868"/>
                  <a:pt x="11863552" y="6526397"/>
                </a:cubicBezTo>
                <a:cubicBezTo>
                  <a:pt x="11863552" y="6526397"/>
                  <a:pt x="11863552" y="6526397"/>
                  <a:pt x="11820942" y="6515985"/>
                </a:cubicBezTo>
                <a:close/>
                <a:moveTo>
                  <a:pt x="11466198" y="6501206"/>
                </a:moveTo>
                <a:cubicBezTo>
                  <a:pt x="11430930" y="6526286"/>
                  <a:pt x="11430930" y="6526286"/>
                  <a:pt x="11430930" y="6526286"/>
                </a:cubicBezTo>
                <a:cubicBezTo>
                  <a:pt x="11434457" y="6529869"/>
                  <a:pt x="11434457" y="6529869"/>
                  <a:pt x="11437984" y="6533452"/>
                </a:cubicBezTo>
                <a:cubicBezTo>
                  <a:pt x="11459145" y="6519121"/>
                  <a:pt x="11459145" y="6519121"/>
                  <a:pt x="11459145" y="6519121"/>
                </a:cubicBezTo>
                <a:cubicBezTo>
                  <a:pt x="11448564" y="6547782"/>
                  <a:pt x="11448564" y="6547782"/>
                  <a:pt x="11448564" y="6547782"/>
                </a:cubicBezTo>
                <a:cubicBezTo>
                  <a:pt x="11452091" y="6551366"/>
                  <a:pt x="11452091" y="6551366"/>
                  <a:pt x="11455618" y="6554948"/>
                </a:cubicBezTo>
                <a:cubicBezTo>
                  <a:pt x="11487359" y="6526286"/>
                  <a:pt x="11487359" y="6526286"/>
                  <a:pt x="11487359" y="6526286"/>
                </a:cubicBezTo>
                <a:cubicBezTo>
                  <a:pt x="11487359" y="6522703"/>
                  <a:pt x="11483833" y="6522703"/>
                  <a:pt x="11483833" y="6519121"/>
                </a:cubicBezTo>
                <a:cubicBezTo>
                  <a:pt x="11462672" y="6537034"/>
                  <a:pt x="11462672" y="6537034"/>
                  <a:pt x="11462672" y="6537034"/>
                </a:cubicBezTo>
                <a:cubicBezTo>
                  <a:pt x="11473252" y="6508372"/>
                  <a:pt x="11473252" y="6508372"/>
                  <a:pt x="11473252" y="6508372"/>
                </a:cubicBezTo>
                <a:cubicBezTo>
                  <a:pt x="11469725" y="6504789"/>
                  <a:pt x="11469725" y="6504789"/>
                  <a:pt x="11466198" y="6501206"/>
                </a:cubicBezTo>
                <a:close/>
                <a:moveTo>
                  <a:pt x="11835338" y="6490458"/>
                </a:moveTo>
                <a:lnTo>
                  <a:pt x="11831307" y="6498519"/>
                </a:lnTo>
                <a:lnTo>
                  <a:pt x="11870270" y="6518673"/>
                </a:lnTo>
                <a:lnTo>
                  <a:pt x="11883706" y="6494489"/>
                </a:lnTo>
                <a:lnTo>
                  <a:pt x="11876988" y="6490458"/>
                </a:lnTo>
                <a:lnTo>
                  <a:pt x="11866239" y="6509268"/>
                </a:lnTo>
                <a:close/>
                <a:moveTo>
                  <a:pt x="11459634" y="6487771"/>
                </a:moveTo>
                <a:cubicBezTo>
                  <a:pt x="11424212" y="6508933"/>
                  <a:pt x="11424212" y="6508933"/>
                  <a:pt x="11424212" y="6508933"/>
                </a:cubicBezTo>
                <a:cubicBezTo>
                  <a:pt x="11424212" y="6508933"/>
                  <a:pt x="11424212" y="6512459"/>
                  <a:pt x="11427754" y="6515986"/>
                </a:cubicBezTo>
                <a:cubicBezTo>
                  <a:pt x="11463176" y="6494825"/>
                  <a:pt x="11463176" y="6494825"/>
                  <a:pt x="11463176" y="6494825"/>
                </a:cubicBezTo>
                <a:cubicBezTo>
                  <a:pt x="11463176" y="6491298"/>
                  <a:pt x="11459634" y="6491298"/>
                  <a:pt x="11459634" y="6487771"/>
                </a:cubicBezTo>
                <a:close/>
                <a:moveTo>
                  <a:pt x="11450927" y="6454161"/>
                </a:moveTo>
                <a:cubicBezTo>
                  <a:pt x="11452683" y="6454602"/>
                  <a:pt x="11454437" y="6456365"/>
                  <a:pt x="11456192" y="6459892"/>
                </a:cubicBezTo>
                <a:cubicBezTo>
                  <a:pt x="11487785" y="6537483"/>
                  <a:pt x="11561500" y="6590385"/>
                  <a:pt x="11649257" y="6590385"/>
                </a:cubicBezTo>
                <a:cubicBezTo>
                  <a:pt x="11737012" y="6590385"/>
                  <a:pt x="11810728" y="6537483"/>
                  <a:pt x="11842320" y="6459892"/>
                </a:cubicBezTo>
                <a:cubicBezTo>
                  <a:pt x="11844075" y="6456365"/>
                  <a:pt x="11845831" y="6454602"/>
                  <a:pt x="11847586" y="6454161"/>
                </a:cubicBezTo>
                <a:cubicBezTo>
                  <a:pt x="11849340" y="6453721"/>
                  <a:pt x="11851096" y="6454602"/>
                  <a:pt x="11852851" y="6456365"/>
                </a:cubicBezTo>
                <a:cubicBezTo>
                  <a:pt x="11852851" y="6456365"/>
                  <a:pt x="11852851" y="6456365"/>
                  <a:pt x="11891464" y="6466946"/>
                </a:cubicBezTo>
                <a:cubicBezTo>
                  <a:pt x="11894974" y="6470473"/>
                  <a:pt x="11898484" y="6473999"/>
                  <a:pt x="11898484" y="6477526"/>
                </a:cubicBezTo>
                <a:cubicBezTo>
                  <a:pt x="11859871" y="6579804"/>
                  <a:pt x="11761585" y="6650341"/>
                  <a:pt x="11649257" y="6650341"/>
                </a:cubicBezTo>
                <a:cubicBezTo>
                  <a:pt x="11536929" y="6650341"/>
                  <a:pt x="11438641" y="6579804"/>
                  <a:pt x="11400028" y="6481054"/>
                </a:cubicBezTo>
                <a:cubicBezTo>
                  <a:pt x="11400028" y="6473999"/>
                  <a:pt x="11400028" y="6470473"/>
                  <a:pt x="11407049" y="6466946"/>
                </a:cubicBezTo>
                <a:cubicBezTo>
                  <a:pt x="11407049" y="6466946"/>
                  <a:pt x="11407049" y="6466946"/>
                  <a:pt x="11445662" y="6456365"/>
                </a:cubicBezTo>
                <a:cubicBezTo>
                  <a:pt x="11447417" y="6454602"/>
                  <a:pt x="11449172" y="6453721"/>
                  <a:pt x="11450927" y="6454161"/>
                </a:cubicBezTo>
                <a:close/>
                <a:moveTo>
                  <a:pt x="11603442" y="6448323"/>
                </a:moveTo>
                <a:cubicBezTo>
                  <a:pt x="11606935" y="6444777"/>
                  <a:pt x="11610428" y="6444777"/>
                  <a:pt x="11613922" y="6448323"/>
                </a:cubicBezTo>
                <a:cubicBezTo>
                  <a:pt x="11613922" y="6448323"/>
                  <a:pt x="11617414" y="6451869"/>
                  <a:pt x="11617414" y="6455414"/>
                </a:cubicBezTo>
                <a:cubicBezTo>
                  <a:pt x="11617414" y="6455414"/>
                  <a:pt x="11624401" y="6558233"/>
                  <a:pt x="11624401" y="6558233"/>
                </a:cubicBezTo>
                <a:cubicBezTo>
                  <a:pt x="11624401" y="6565324"/>
                  <a:pt x="11624401" y="6568870"/>
                  <a:pt x="11620908" y="6568870"/>
                </a:cubicBezTo>
                <a:cubicBezTo>
                  <a:pt x="11620908" y="6572415"/>
                  <a:pt x="11617414" y="6572415"/>
                  <a:pt x="11613922" y="6568870"/>
                </a:cubicBezTo>
                <a:cubicBezTo>
                  <a:pt x="11568509" y="6558233"/>
                  <a:pt x="11537070" y="6540506"/>
                  <a:pt x="11505632" y="6505050"/>
                </a:cubicBezTo>
                <a:cubicBezTo>
                  <a:pt x="11502138" y="6505050"/>
                  <a:pt x="11502138" y="6501505"/>
                  <a:pt x="11502138" y="6501505"/>
                </a:cubicBezTo>
                <a:cubicBezTo>
                  <a:pt x="11502138" y="6497960"/>
                  <a:pt x="11502138" y="6497960"/>
                  <a:pt x="11502138" y="6497960"/>
                </a:cubicBezTo>
                <a:cubicBezTo>
                  <a:pt x="11502138" y="6494415"/>
                  <a:pt x="11505632" y="6494415"/>
                  <a:pt x="11509124" y="6494415"/>
                </a:cubicBezTo>
                <a:cubicBezTo>
                  <a:pt x="11509124" y="6494415"/>
                  <a:pt x="11509124" y="6494415"/>
                  <a:pt x="11603442" y="6448323"/>
                </a:cubicBezTo>
                <a:close/>
                <a:moveTo>
                  <a:pt x="11688084" y="6444777"/>
                </a:moveTo>
                <a:cubicBezTo>
                  <a:pt x="11691578" y="6444777"/>
                  <a:pt x="11695071" y="6444777"/>
                  <a:pt x="11698565" y="6444777"/>
                </a:cubicBezTo>
                <a:cubicBezTo>
                  <a:pt x="11698565" y="6444777"/>
                  <a:pt x="11698565" y="6444777"/>
                  <a:pt x="11789388" y="6490688"/>
                </a:cubicBezTo>
                <a:cubicBezTo>
                  <a:pt x="11792882" y="6494220"/>
                  <a:pt x="11796375" y="6494220"/>
                  <a:pt x="11796375" y="6497752"/>
                </a:cubicBezTo>
                <a:cubicBezTo>
                  <a:pt x="11796375" y="6501283"/>
                  <a:pt x="11796375" y="6501283"/>
                  <a:pt x="11792882" y="6504815"/>
                </a:cubicBezTo>
                <a:cubicBezTo>
                  <a:pt x="11761442" y="6540131"/>
                  <a:pt x="11730003" y="6557789"/>
                  <a:pt x="11684592" y="6568384"/>
                </a:cubicBezTo>
                <a:cubicBezTo>
                  <a:pt x="11681098" y="6568384"/>
                  <a:pt x="11677605" y="6568384"/>
                  <a:pt x="11677605" y="6568384"/>
                </a:cubicBezTo>
                <a:cubicBezTo>
                  <a:pt x="11674112" y="6564852"/>
                  <a:pt x="11674112" y="6561320"/>
                  <a:pt x="11674112" y="6557789"/>
                </a:cubicBezTo>
                <a:cubicBezTo>
                  <a:pt x="11674112" y="6557789"/>
                  <a:pt x="11674112" y="6557789"/>
                  <a:pt x="11684592" y="6455373"/>
                </a:cubicBezTo>
                <a:cubicBezTo>
                  <a:pt x="11684592" y="6451841"/>
                  <a:pt x="11684592" y="6448309"/>
                  <a:pt x="11688084" y="6444777"/>
                </a:cubicBezTo>
                <a:close/>
                <a:moveTo>
                  <a:pt x="10810283" y="6405813"/>
                </a:moveTo>
                <a:lnTo>
                  <a:pt x="10851862" y="6405813"/>
                </a:lnTo>
                <a:cubicBezTo>
                  <a:pt x="10851862" y="6405813"/>
                  <a:pt x="10851862" y="6405813"/>
                  <a:pt x="10851862" y="6448423"/>
                </a:cubicBezTo>
                <a:cubicBezTo>
                  <a:pt x="10851862" y="6448423"/>
                  <a:pt x="10824142" y="6455525"/>
                  <a:pt x="10803353" y="6455525"/>
                </a:cubicBezTo>
                <a:cubicBezTo>
                  <a:pt x="10786028" y="6455525"/>
                  <a:pt x="10786028" y="6441322"/>
                  <a:pt x="10786028" y="6430669"/>
                </a:cubicBezTo>
                <a:cubicBezTo>
                  <a:pt x="10786028" y="6416466"/>
                  <a:pt x="10792958" y="6409364"/>
                  <a:pt x="10810283" y="6405813"/>
                </a:cubicBezTo>
                <a:close/>
                <a:moveTo>
                  <a:pt x="10494479" y="6335948"/>
                </a:moveTo>
                <a:cubicBezTo>
                  <a:pt x="10525716" y="6335948"/>
                  <a:pt x="10536128" y="6350016"/>
                  <a:pt x="10536128" y="6392220"/>
                </a:cubicBezTo>
                <a:cubicBezTo>
                  <a:pt x="10536128" y="6430905"/>
                  <a:pt x="10529187" y="6455524"/>
                  <a:pt x="10494479" y="6455524"/>
                </a:cubicBezTo>
                <a:cubicBezTo>
                  <a:pt x="10459770" y="6455524"/>
                  <a:pt x="10452829" y="6434423"/>
                  <a:pt x="10452829" y="6392220"/>
                </a:cubicBezTo>
                <a:cubicBezTo>
                  <a:pt x="10452829" y="6350016"/>
                  <a:pt x="10463241" y="6335948"/>
                  <a:pt x="10494479" y="6335948"/>
                </a:cubicBezTo>
                <a:close/>
                <a:moveTo>
                  <a:pt x="11639005" y="6331919"/>
                </a:moveTo>
                <a:cubicBezTo>
                  <a:pt x="11639005" y="6331919"/>
                  <a:pt x="11639005" y="6331919"/>
                  <a:pt x="11660034" y="6331919"/>
                </a:cubicBezTo>
                <a:cubicBezTo>
                  <a:pt x="11660034" y="6331919"/>
                  <a:pt x="11660034" y="6339012"/>
                  <a:pt x="11660034" y="6342559"/>
                </a:cubicBezTo>
                <a:cubicBezTo>
                  <a:pt x="11677559" y="6346106"/>
                  <a:pt x="11691578" y="6363841"/>
                  <a:pt x="11691578" y="6381576"/>
                </a:cubicBezTo>
                <a:cubicBezTo>
                  <a:pt x="11691578" y="6402858"/>
                  <a:pt x="11670549" y="6420593"/>
                  <a:pt x="11649519" y="6420593"/>
                </a:cubicBezTo>
                <a:cubicBezTo>
                  <a:pt x="11628490" y="6420593"/>
                  <a:pt x="11610966" y="6402858"/>
                  <a:pt x="11610966" y="6381576"/>
                </a:cubicBezTo>
                <a:cubicBezTo>
                  <a:pt x="11610966" y="6363841"/>
                  <a:pt x="11621480" y="6346106"/>
                  <a:pt x="11639005" y="6342559"/>
                </a:cubicBezTo>
                <a:cubicBezTo>
                  <a:pt x="11639005" y="6342559"/>
                  <a:pt x="11639005" y="6331919"/>
                  <a:pt x="11639005" y="6331919"/>
                </a:cubicBezTo>
                <a:close/>
                <a:moveTo>
                  <a:pt x="11649257" y="6321170"/>
                </a:moveTo>
                <a:cubicBezTo>
                  <a:pt x="11616236" y="6321170"/>
                  <a:pt x="11589469" y="6348239"/>
                  <a:pt x="11589469" y="6381630"/>
                </a:cubicBezTo>
                <a:cubicBezTo>
                  <a:pt x="11589469" y="6415021"/>
                  <a:pt x="11616236" y="6442090"/>
                  <a:pt x="11649257" y="6442090"/>
                </a:cubicBezTo>
                <a:cubicBezTo>
                  <a:pt x="11682277" y="6442090"/>
                  <a:pt x="11709045" y="6415021"/>
                  <a:pt x="11709045" y="6381630"/>
                </a:cubicBezTo>
                <a:cubicBezTo>
                  <a:pt x="11709045" y="6348239"/>
                  <a:pt x="11682277" y="6321170"/>
                  <a:pt x="11649257" y="6321170"/>
                </a:cubicBezTo>
                <a:close/>
                <a:moveTo>
                  <a:pt x="11649257" y="6314453"/>
                </a:moveTo>
                <a:cubicBezTo>
                  <a:pt x="11685987" y="6314453"/>
                  <a:pt x="11715763" y="6344529"/>
                  <a:pt x="11715763" y="6381630"/>
                </a:cubicBezTo>
                <a:cubicBezTo>
                  <a:pt x="11715763" y="6418732"/>
                  <a:pt x="11685987" y="6448808"/>
                  <a:pt x="11649257" y="6448808"/>
                </a:cubicBezTo>
                <a:cubicBezTo>
                  <a:pt x="11612526" y="6448808"/>
                  <a:pt x="11582751" y="6418732"/>
                  <a:pt x="11582751" y="6381630"/>
                </a:cubicBezTo>
                <a:cubicBezTo>
                  <a:pt x="11582751" y="6344529"/>
                  <a:pt x="11612526" y="6314453"/>
                  <a:pt x="11649257" y="6314453"/>
                </a:cubicBezTo>
                <a:close/>
                <a:moveTo>
                  <a:pt x="11824549" y="6311766"/>
                </a:moveTo>
                <a:cubicBezTo>
                  <a:pt x="11828050" y="6311766"/>
                  <a:pt x="11828050" y="6315292"/>
                  <a:pt x="11828050" y="6318819"/>
                </a:cubicBezTo>
                <a:cubicBezTo>
                  <a:pt x="11842055" y="6361141"/>
                  <a:pt x="11842055" y="6399936"/>
                  <a:pt x="11828050" y="6442258"/>
                </a:cubicBezTo>
                <a:cubicBezTo>
                  <a:pt x="11828050" y="6449312"/>
                  <a:pt x="11828050" y="6449312"/>
                  <a:pt x="11824549" y="6449312"/>
                </a:cubicBezTo>
                <a:cubicBezTo>
                  <a:pt x="11821047" y="6452839"/>
                  <a:pt x="11817546" y="6449312"/>
                  <a:pt x="11817546" y="6449312"/>
                </a:cubicBezTo>
                <a:lnTo>
                  <a:pt x="11730012" y="6389356"/>
                </a:lnTo>
                <a:cubicBezTo>
                  <a:pt x="11726510" y="6385829"/>
                  <a:pt x="11726510" y="6382302"/>
                  <a:pt x="11726510" y="6382302"/>
                </a:cubicBezTo>
                <a:cubicBezTo>
                  <a:pt x="11726510" y="6378776"/>
                  <a:pt x="11726510" y="6375249"/>
                  <a:pt x="11730012" y="6371721"/>
                </a:cubicBezTo>
                <a:cubicBezTo>
                  <a:pt x="11730012" y="6371721"/>
                  <a:pt x="11730012" y="6371721"/>
                  <a:pt x="11814044" y="6315292"/>
                </a:cubicBezTo>
                <a:cubicBezTo>
                  <a:pt x="11821047" y="6311766"/>
                  <a:pt x="11824549" y="6311766"/>
                  <a:pt x="11824549" y="6311766"/>
                </a:cubicBezTo>
                <a:close/>
                <a:moveTo>
                  <a:pt x="11473964" y="6311766"/>
                </a:moveTo>
                <a:cubicBezTo>
                  <a:pt x="11477466" y="6311766"/>
                  <a:pt x="11480967" y="6311766"/>
                  <a:pt x="11480967" y="6315292"/>
                </a:cubicBezTo>
                <a:lnTo>
                  <a:pt x="11568501" y="6371721"/>
                </a:lnTo>
                <a:cubicBezTo>
                  <a:pt x="11572002" y="6375249"/>
                  <a:pt x="11572002" y="6378776"/>
                  <a:pt x="11572002" y="6382302"/>
                </a:cubicBezTo>
                <a:cubicBezTo>
                  <a:pt x="11572002" y="6385829"/>
                  <a:pt x="11572002" y="6389356"/>
                  <a:pt x="11568501" y="6389356"/>
                </a:cubicBezTo>
                <a:cubicBezTo>
                  <a:pt x="11568501" y="6389356"/>
                  <a:pt x="11568501" y="6389356"/>
                  <a:pt x="11480967" y="6449312"/>
                </a:cubicBezTo>
                <a:cubicBezTo>
                  <a:pt x="11477466" y="6449312"/>
                  <a:pt x="11473964" y="6452839"/>
                  <a:pt x="11473964" y="6449312"/>
                </a:cubicBezTo>
                <a:cubicBezTo>
                  <a:pt x="11470463" y="6449312"/>
                  <a:pt x="11470463" y="6445785"/>
                  <a:pt x="11466961" y="6445785"/>
                </a:cubicBezTo>
                <a:cubicBezTo>
                  <a:pt x="11456457" y="6399936"/>
                  <a:pt x="11456457" y="6361141"/>
                  <a:pt x="11466961" y="6318819"/>
                </a:cubicBezTo>
                <a:cubicBezTo>
                  <a:pt x="11470463" y="6315292"/>
                  <a:pt x="11470463" y="6311766"/>
                  <a:pt x="11473964" y="6311766"/>
                </a:cubicBezTo>
                <a:close/>
                <a:moveTo>
                  <a:pt x="11070316" y="6301017"/>
                </a:moveTo>
                <a:cubicBezTo>
                  <a:pt x="11070316" y="6304543"/>
                  <a:pt x="11066828" y="6304543"/>
                  <a:pt x="11070316" y="6308070"/>
                </a:cubicBezTo>
                <a:cubicBezTo>
                  <a:pt x="11112166" y="6470304"/>
                  <a:pt x="11112166" y="6470304"/>
                  <a:pt x="11112166" y="6470304"/>
                </a:cubicBezTo>
                <a:cubicBezTo>
                  <a:pt x="11112166" y="6477358"/>
                  <a:pt x="11119141" y="6491465"/>
                  <a:pt x="11133091" y="6491465"/>
                </a:cubicBezTo>
                <a:cubicBezTo>
                  <a:pt x="11143554" y="6491465"/>
                  <a:pt x="11143554" y="6491465"/>
                  <a:pt x="11143554" y="6491465"/>
                </a:cubicBezTo>
                <a:cubicBezTo>
                  <a:pt x="11140066" y="6494992"/>
                  <a:pt x="11140066" y="6494992"/>
                  <a:pt x="11140066" y="6498518"/>
                </a:cubicBezTo>
                <a:cubicBezTo>
                  <a:pt x="11136578" y="6509098"/>
                  <a:pt x="11133091" y="6519679"/>
                  <a:pt x="11112166" y="6519679"/>
                </a:cubicBezTo>
                <a:cubicBezTo>
                  <a:pt x="11077291" y="6516153"/>
                  <a:pt x="11077291" y="6516153"/>
                  <a:pt x="11077291" y="6516153"/>
                </a:cubicBezTo>
                <a:cubicBezTo>
                  <a:pt x="11077291" y="6516153"/>
                  <a:pt x="11073804" y="6516153"/>
                  <a:pt x="11073804" y="6519679"/>
                </a:cubicBezTo>
                <a:cubicBezTo>
                  <a:pt x="11070316" y="6519679"/>
                  <a:pt x="11070316" y="6523206"/>
                  <a:pt x="11070316" y="6523206"/>
                </a:cubicBezTo>
                <a:cubicBezTo>
                  <a:pt x="11070316" y="6544367"/>
                  <a:pt x="11070316" y="6544367"/>
                  <a:pt x="11070316" y="6544367"/>
                </a:cubicBezTo>
                <a:cubicBezTo>
                  <a:pt x="11070316" y="6547894"/>
                  <a:pt x="11073804" y="6547894"/>
                  <a:pt x="11077291" y="6551421"/>
                </a:cubicBezTo>
                <a:cubicBezTo>
                  <a:pt x="11087754" y="6551421"/>
                  <a:pt x="11108678" y="6554947"/>
                  <a:pt x="11122628" y="6554947"/>
                </a:cubicBezTo>
                <a:cubicBezTo>
                  <a:pt x="11126116" y="6554947"/>
                  <a:pt x="11126116" y="6554947"/>
                  <a:pt x="11126116" y="6554947"/>
                </a:cubicBezTo>
                <a:cubicBezTo>
                  <a:pt x="11154016" y="6554947"/>
                  <a:pt x="11171453" y="6537313"/>
                  <a:pt x="11181916" y="6502045"/>
                </a:cubicBezTo>
                <a:cubicBezTo>
                  <a:pt x="11192378" y="6463250"/>
                  <a:pt x="11206329" y="6410348"/>
                  <a:pt x="11213303" y="6371553"/>
                </a:cubicBezTo>
                <a:cubicBezTo>
                  <a:pt x="11220279" y="6353919"/>
                  <a:pt x="11223766" y="6339811"/>
                  <a:pt x="11227253" y="6329231"/>
                </a:cubicBezTo>
                <a:cubicBezTo>
                  <a:pt x="11230741" y="6308070"/>
                  <a:pt x="11230741" y="6308070"/>
                  <a:pt x="11230741" y="6308070"/>
                </a:cubicBezTo>
                <a:cubicBezTo>
                  <a:pt x="11230741" y="6304543"/>
                  <a:pt x="11230741" y="6304543"/>
                  <a:pt x="11230741" y="6301017"/>
                </a:cubicBezTo>
                <a:cubicBezTo>
                  <a:pt x="11227253" y="6301017"/>
                  <a:pt x="11227253" y="6301017"/>
                  <a:pt x="11223766" y="6301017"/>
                </a:cubicBezTo>
                <a:cubicBezTo>
                  <a:pt x="11195866" y="6301017"/>
                  <a:pt x="11195866" y="6301017"/>
                  <a:pt x="11195866" y="6301017"/>
                </a:cubicBezTo>
                <a:cubicBezTo>
                  <a:pt x="11192378" y="6301017"/>
                  <a:pt x="11188891" y="6301017"/>
                  <a:pt x="11188891" y="6304543"/>
                </a:cubicBezTo>
                <a:cubicBezTo>
                  <a:pt x="11150528" y="6449143"/>
                  <a:pt x="11150528" y="6449143"/>
                  <a:pt x="11150528" y="6449143"/>
                </a:cubicBezTo>
                <a:cubicBezTo>
                  <a:pt x="11147041" y="6449143"/>
                  <a:pt x="11147041" y="6449143"/>
                  <a:pt x="11147041" y="6449143"/>
                </a:cubicBezTo>
                <a:cubicBezTo>
                  <a:pt x="11112166" y="6304543"/>
                  <a:pt x="11112166" y="6304543"/>
                  <a:pt x="11112166" y="6304543"/>
                </a:cubicBezTo>
                <a:cubicBezTo>
                  <a:pt x="11108678" y="6301017"/>
                  <a:pt x="11108678" y="6301017"/>
                  <a:pt x="11105191" y="6301017"/>
                </a:cubicBezTo>
                <a:cubicBezTo>
                  <a:pt x="11077291" y="6301017"/>
                  <a:pt x="11077291" y="6301017"/>
                  <a:pt x="11077291" y="6301017"/>
                </a:cubicBezTo>
                <a:cubicBezTo>
                  <a:pt x="11073804" y="6301017"/>
                  <a:pt x="11070316" y="6301017"/>
                  <a:pt x="11070316" y="6301017"/>
                </a:cubicBezTo>
                <a:close/>
                <a:moveTo>
                  <a:pt x="11038289" y="6296986"/>
                </a:moveTo>
                <a:cubicBezTo>
                  <a:pt x="11017163" y="6296986"/>
                  <a:pt x="10999559" y="6311057"/>
                  <a:pt x="10985474" y="6318092"/>
                </a:cubicBezTo>
                <a:cubicBezTo>
                  <a:pt x="10985474" y="6307539"/>
                  <a:pt x="10985474" y="6307539"/>
                  <a:pt x="10985474" y="6307539"/>
                </a:cubicBezTo>
                <a:cubicBezTo>
                  <a:pt x="10985474" y="6300504"/>
                  <a:pt x="10981954" y="6300504"/>
                  <a:pt x="10978433" y="6300504"/>
                </a:cubicBezTo>
                <a:cubicBezTo>
                  <a:pt x="10950264" y="6300504"/>
                  <a:pt x="10950264" y="6300504"/>
                  <a:pt x="10950264" y="6300504"/>
                </a:cubicBezTo>
                <a:cubicBezTo>
                  <a:pt x="10946743" y="6300504"/>
                  <a:pt x="10943222" y="6300504"/>
                  <a:pt x="10943222" y="6307539"/>
                </a:cubicBezTo>
                <a:cubicBezTo>
                  <a:pt x="10943222" y="6483422"/>
                  <a:pt x="10943222" y="6483422"/>
                  <a:pt x="10943222" y="6483422"/>
                </a:cubicBezTo>
                <a:cubicBezTo>
                  <a:pt x="10943222" y="6486940"/>
                  <a:pt x="10946743" y="6490457"/>
                  <a:pt x="10950264" y="6490457"/>
                </a:cubicBezTo>
                <a:cubicBezTo>
                  <a:pt x="10978433" y="6490457"/>
                  <a:pt x="10978433" y="6490457"/>
                  <a:pt x="10978433" y="6490457"/>
                </a:cubicBezTo>
                <a:cubicBezTo>
                  <a:pt x="10981954" y="6490457"/>
                  <a:pt x="10985474" y="6486940"/>
                  <a:pt x="10985474" y="6483422"/>
                </a:cubicBezTo>
                <a:cubicBezTo>
                  <a:pt x="10985474" y="6360304"/>
                  <a:pt x="10985474" y="6360304"/>
                  <a:pt x="10985474" y="6360304"/>
                </a:cubicBezTo>
                <a:cubicBezTo>
                  <a:pt x="10992517" y="6356786"/>
                  <a:pt x="11013643" y="6339198"/>
                  <a:pt x="11038289" y="6339198"/>
                </a:cubicBezTo>
                <a:cubicBezTo>
                  <a:pt x="11041811" y="6335680"/>
                  <a:pt x="11045332" y="6335680"/>
                  <a:pt x="11045332" y="6332163"/>
                </a:cubicBezTo>
                <a:cubicBezTo>
                  <a:pt x="11045332" y="6304022"/>
                  <a:pt x="11045332" y="6304022"/>
                  <a:pt x="11045332" y="6304022"/>
                </a:cubicBezTo>
                <a:cubicBezTo>
                  <a:pt x="11045332" y="6304022"/>
                  <a:pt x="11045332" y="6300504"/>
                  <a:pt x="11041811" y="6300504"/>
                </a:cubicBezTo>
                <a:cubicBezTo>
                  <a:pt x="11041811" y="6296986"/>
                  <a:pt x="11038289" y="6296986"/>
                  <a:pt x="11038289" y="6296986"/>
                </a:cubicBezTo>
                <a:close/>
                <a:moveTo>
                  <a:pt x="10831647" y="6292955"/>
                </a:moveTo>
                <a:cubicBezTo>
                  <a:pt x="10810578" y="6292955"/>
                  <a:pt x="10775463" y="6300026"/>
                  <a:pt x="10761417" y="6300026"/>
                </a:cubicBezTo>
                <a:cubicBezTo>
                  <a:pt x="10757905" y="6300026"/>
                  <a:pt x="10754394" y="6303562"/>
                  <a:pt x="10754394" y="6307098"/>
                </a:cubicBezTo>
                <a:cubicBezTo>
                  <a:pt x="10754394" y="6307098"/>
                  <a:pt x="10754394" y="6307098"/>
                  <a:pt x="10754394" y="6331847"/>
                </a:cubicBezTo>
                <a:cubicBezTo>
                  <a:pt x="10754394" y="6335383"/>
                  <a:pt x="10754394" y="6335383"/>
                  <a:pt x="10757905" y="6338919"/>
                </a:cubicBezTo>
                <a:cubicBezTo>
                  <a:pt x="10757905" y="6338919"/>
                  <a:pt x="10761417" y="6338919"/>
                  <a:pt x="10761417" y="6338919"/>
                </a:cubicBezTo>
                <a:cubicBezTo>
                  <a:pt x="10778974" y="6338919"/>
                  <a:pt x="10807067" y="6335383"/>
                  <a:pt x="10828136" y="6335383"/>
                </a:cubicBezTo>
                <a:cubicBezTo>
                  <a:pt x="10842182" y="6335383"/>
                  <a:pt x="10852717" y="6345990"/>
                  <a:pt x="10852717" y="6360133"/>
                </a:cubicBezTo>
                <a:cubicBezTo>
                  <a:pt x="10852717" y="6360133"/>
                  <a:pt x="10852717" y="6360133"/>
                  <a:pt x="10852717" y="6370740"/>
                </a:cubicBezTo>
                <a:cubicBezTo>
                  <a:pt x="10852717" y="6370740"/>
                  <a:pt x="10852717" y="6370740"/>
                  <a:pt x="10803555" y="6374276"/>
                </a:cubicBezTo>
                <a:cubicBezTo>
                  <a:pt x="10761417" y="6377811"/>
                  <a:pt x="10740347" y="6395489"/>
                  <a:pt x="10740347" y="6434381"/>
                </a:cubicBezTo>
                <a:cubicBezTo>
                  <a:pt x="10740347" y="6473273"/>
                  <a:pt x="10761417" y="6494487"/>
                  <a:pt x="10796532" y="6494487"/>
                </a:cubicBezTo>
                <a:cubicBezTo>
                  <a:pt x="10824625" y="6494487"/>
                  <a:pt x="10859740" y="6480344"/>
                  <a:pt x="10859740" y="6480344"/>
                </a:cubicBezTo>
                <a:cubicBezTo>
                  <a:pt x="10866763" y="6487416"/>
                  <a:pt x="10873786" y="6490951"/>
                  <a:pt x="10887833" y="6494487"/>
                </a:cubicBezTo>
                <a:cubicBezTo>
                  <a:pt x="10891344" y="6494487"/>
                  <a:pt x="10891344" y="6494487"/>
                  <a:pt x="10894855" y="6490951"/>
                </a:cubicBezTo>
                <a:cubicBezTo>
                  <a:pt x="10894855" y="6490951"/>
                  <a:pt x="10894855" y="6487416"/>
                  <a:pt x="10894855" y="6487416"/>
                </a:cubicBezTo>
                <a:cubicBezTo>
                  <a:pt x="10894855" y="6487416"/>
                  <a:pt x="10894855" y="6487416"/>
                  <a:pt x="10894855" y="6360133"/>
                </a:cubicBezTo>
                <a:cubicBezTo>
                  <a:pt x="10894855" y="6314169"/>
                  <a:pt x="10873786" y="6292955"/>
                  <a:pt x="10831647" y="6292955"/>
                </a:cubicBezTo>
                <a:close/>
                <a:moveTo>
                  <a:pt x="10495822" y="6292954"/>
                </a:moveTo>
                <a:cubicBezTo>
                  <a:pt x="10448333" y="6292954"/>
                  <a:pt x="10409835" y="6338069"/>
                  <a:pt x="10409835" y="6393721"/>
                </a:cubicBezTo>
                <a:cubicBezTo>
                  <a:pt x="10409835" y="6449373"/>
                  <a:pt x="10448333" y="6494487"/>
                  <a:pt x="10495822" y="6494487"/>
                </a:cubicBezTo>
                <a:cubicBezTo>
                  <a:pt x="10543311" y="6494487"/>
                  <a:pt x="10581809" y="6449373"/>
                  <a:pt x="10581809" y="6393721"/>
                </a:cubicBezTo>
                <a:cubicBezTo>
                  <a:pt x="10581809" y="6338069"/>
                  <a:pt x="10543311" y="6292954"/>
                  <a:pt x="10495822" y="6292954"/>
                </a:cubicBezTo>
                <a:close/>
                <a:moveTo>
                  <a:pt x="10241892" y="6268771"/>
                </a:moveTo>
                <a:cubicBezTo>
                  <a:pt x="10248859" y="6268771"/>
                  <a:pt x="10255825" y="6268771"/>
                  <a:pt x="10273241" y="6268771"/>
                </a:cubicBezTo>
                <a:cubicBezTo>
                  <a:pt x="10273241" y="6268771"/>
                  <a:pt x="10273241" y="6268771"/>
                  <a:pt x="10290657" y="6268771"/>
                </a:cubicBezTo>
                <a:cubicBezTo>
                  <a:pt x="10322007" y="6268771"/>
                  <a:pt x="10335940" y="6290024"/>
                  <a:pt x="10335940" y="6307735"/>
                </a:cubicBezTo>
                <a:cubicBezTo>
                  <a:pt x="10335940" y="6332529"/>
                  <a:pt x="10318523" y="6346697"/>
                  <a:pt x="10287174" y="6346697"/>
                </a:cubicBezTo>
                <a:cubicBezTo>
                  <a:pt x="10266274" y="6346697"/>
                  <a:pt x="10248859" y="6346697"/>
                  <a:pt x="10241892" y="6346697"/>
                </a:cubicBezTo>
                <a:cubicBezTo>
                  <a:pt x="10241892" y="6346697"/>
                  <a:pt x="10241892" y="6346697"/>
                  <a:pt x="10241892" y="6268771"/>
                </a:cubicBezTo>
                <a:close/>
                <a:moveTo>
                  <a:pt x="10659063" y="6255336"/>
                </a:moveTo>
                <a:cubicBezTo>
                  <a:pt x="10659063" y="6255336"/>
                  <a:pt x="10659063" y="6255336"/>
                  <a:pt x="10627410" y="6262370"/>
                </a:cubicBezTo>
                <a:cubicBezTo>
                  <a:pt x="10623893" y="6262370"/>
                  <a:pt x="10623893" y="6265887"/>
                  <a:pt x="10623893" y="6269404"/>
                </a:cubicBezTo>
                <a:cubicBezTo>
                  <a:pt x="10623893" y="6269404"/>
                  <a:pt x="10623893" y="6269404"/>
                  <a:pt x="10623893" y="6301056"/>
                </a:cubicBezTo>
                <a:cubicBezTo>
                  <a:pt x="10623893" y="6301056"/>
                  <a:pt x="10623893" y="6301056"/>
                  <a:pt x="10606308" y="6301056"/>
                </a:cubicBezTo>
                <a:cubicBezTo>
                  <a:pt x="10602792" y="6301056"/>
                  <a:pt x="10599275" y="6301056"/>
                  <a:pt x="10599275" y="6308090"/>
                </a:cubicBezTo>
                <a:cubicBezTo>
                  <a:pt x="10599275" y="6308090"/>
                  <a:pt x="10599275" y="6308090"/>
                  <a:pt x="10599275" y="6332708"/>
                </a:cubicBezTo>
                <a:cubicBezTo>
                  <a:pt x="10599275" y="6336226"/>
                  <a:pt x="10602792" y="6339742"/>
                  <a:pt x="10606308" y="6339742"/>
                </a:cubicBezTo>
                <a:cubicBezTo>
                  <a:pt x="10606308" y="6339742"/>
                  <a:pt x="10606308" y="6339742"/>
                  <a:pt x="10623893" y="6339742"/>
                </a:cubicBezTo>
                <a:cubicBezTo>
                  <a:pt x="10623893" y="6339742"/>
                  <a:pt x="10623893" y="6339742"/>
                  <a:pt x="10623893" y="6424149"/>
                </a:cubicBezTo>
                <a:cubicBezTo>
                  <a:pt x="10623893" y="6476902"/>
                  <a:pt x="10637961" y="6494487"/>
                  <a:pt x="10680164" y="6494487"/>
                </a:cubicBezTo>
                <a:cubicBezTo>
                  <a:pt x="10690715" y="6494487"/>
                  <a:pt x="10701266" y="6490971"/>
                  <a:pt x="10711817" y="6490971"/>
                </a:cubicBezTo>
                <a:cubicBezTo>
                  <a:pt x="10715334" y="6490971"/>
                  <a:pt x="10718851" y="6487454"/>
                  <a:pt x="10718851" y="6483936"/>
                </a:cubicBezTo>
                <a:cubicBezTo>
                  <a:pt x="10718851" y="6483936"/>
                  <a:pt x="10718851" y="6483936"/>
                  <a:pt x="10718851" y="6459318"/>
                </a:cubicBezTo>
                <a:cubicBezTo>
                  <a:pt x="10718851" y="6455801"/>
                  <a:pt x="10715334" y="6452284"/>
                  <a:pt x="10711817" y="6452284"/>
                </a:cubicBezTo>
                <a:cubicBezTo>
                  <a:pt x="10704783" y="6452284"/>
                  <a:pt x="10694232" y="6452284"/>
                  <a:pt x="10687198" y="6452284"/>
                </a:cubicBezTo>
                <a:cubicBezTo>
                  <a:pt x="10666096" y="6452284"/>
                  <a:pt x="10666096" y="6445250"/>
                  <a:pt x="10666096" y="6417115"/>
                </a:cubicBezTo>
                <a:cubicBezTo>
                  <a:pt x="10666096" y="6417115"/>
                  <a:pt x="10666096" y="6417115"/>
                  <a:pt x="10666096" y="6339742"/>
                </a:cubicBezTo>
                <a:cubicBezTo>
                  <a:pt x="10666096" y="6339742"/>
                  <a:pt x="10666096" y="6339742"/>
                  <a:pt x="10711817" y="6339742"/>
                </a:cubicBezTo>
                <a:cubicBezTo>
                  <a:pt x="10715334" y="6339742"/>
                  <a:pt x="10718851" y="6336226"/>
                  <a:pt x="10718851" y="6332708"/>
                </a:cubicBezTo>
                <a:cubicBezTo>
                  <a:pt x="10718851" y="6332708"/>
                  <a:pt x="10718851" y="6332708"/>
                  <a:pt x="10718851" y="6308090"/>
                </a:cubicBezTo>
                <a:cubicBezTo>
                  <a:pt x="10718851" y="6301056"/>
                  <a:pt x="10715334" y="6301056"/>
                  <a:pt x="10711817" y="6301056"/>
                </a:cubicBezTo>
                <a:cubicBezTo>
                  <a:pt x="10711817" y="6301056"/>
                  <a:pt x="10711817" y="6301056"/>
                  <a:pt x="10666096" y="6301056"/>
                </a:cubicBezTo>
                <a:cubicBezTo>
                  <a:pt x="10666096" y="6301056"/>
                  <a:pt x="10666096" y="6301056"/>
                  <a:pt x="10666096" y="6262370"/>
                </a:cubicBezTo>
                <a:cubicBezTo>
                  <a:pt x="10666096" y="6258853"/>
                  <a:pt x="10666096" y="6258853"/>
                  <a:pt x="10662580" y="6255336"/>
                </a:cubicBezTo>
                <a:cubicBezTo>
                  <a:pt x="10662580" y="6255336"/>
                  <a:pt x="10659063" y="6255336"/>
                  <a:pt x="10659063" y="6255336"/>
                </a:cubicBezTo>
                <a:close/>
                <a:moveTo>
                  <a:pt x="10283668" y="6227122"/>
                </a:moveTo>
                <a:cubicBezTo>
                  <a:pt x="10273174" y="6227122"/>
                  <a:pt x="10241689" y="6227122"/>
                  <a:pt x="10203208" y="6230633"/>
                </a:cubicBezTo>
                <a:cubicBezTo>
                  <a:pt x="10199710" y="6230633"/>
                  <a:pt x="10196211" y="6234144"/>
                  <a:pt x="10196211" y="6237655"/>
                </a:cubicBezTo>
                <a:cubicBezTo>
                  <a:pt x="10196211" y="6237655"/>
                  <a:pt x="10196211" y="6237655"/>
                  <a:pt x="10196211" y="6483435"/>
                </a:cubicBezTo>
                <a:cubicBezTo>
                  <a:pt x="10196211" y="6486946"/>
                  <a:pt x="10199710" y="6490457"/>
                  <a:pt x="10203208" y="6490457"/>
                </a:cubicBezTo>
                <a:cubicBezTo>
                  <a:pt x="10203208" y="6490457"/>
                  <a:pt x="10203208" y="6490457"/>
                  <a:pt x="10234693" y="6490457"/>
                </a:cubicBezTo>
                <a:cubicBezTo>
                  <a:pt x="10238191" y="6490457"/>
                  <a:pt x="10241689" y="6486946"/>
                  <a:pt x="10241689" y="6483435"/>
                </a:cubicBezTo>
                <a:cubicBezTo>
                  <a:pt x="10241689" y="6483435"/>
                  <a:pt x="10241689" y="6483435"/>
                  <a:pt x="10241689" y="6385123"/>
                </a:cubicBezTo>
                <a:cubicBezTo>
                  <a:pt x="10252184" y="6388634"/>
                  <a:pt x="10269675" y="6388634"/>
                  <a:pt x="10290665" y="6388634"/>
                </a:cubicBezTo>
                <a:cubicBezTo>
                  <a:pt x="10290665" y="6388634"/>
                  <a:pt x="10290665" y="6388634"/>
                  <a:pt x="10336143" y="6486946"/>
                </a:cubicBezTo>
                <a:cubicBezTo>
                  <a:pt x="10336143" y="6486946"/>
                  <a:pt x="10339641" y="6490457"/>
                  <a:pt x="10343139" y="6490457"/>
                </a:cubicBezTo>
                <a:cubicBezTo>
                  <a:pt x="10343139" y="6490457"/>
                  <a:pt x="10343139" y="6490457"/>
                  <a:pt x="10374624" y="6490457"/>
                </a:cubicBezTo>
                <a:cubicBezTo>
                  <a:pt x="10378122" y="6490457"/>
                  <a:pt x="10381620" y="6486946"/>
                  <a:pt x="10381620" y="6486946"/>
                </a:cubicBezTo>
                <a:cubicBezTo>
                  <a:pt x="10381620" y="6483435"/>
                  <a:pt x="10381620" y="6483435"/>
                  <a:pt x="10381620" y="6479924"/>
                </a:cubicBezTo>
                <a:lnTo>
                  <a:pt x="10336143" y="6374590"/>
                </a:lnTo>
                <a:cubicBezTo>
                  <a:pt x="10367627" y="6360545"/>
                  <a:pt x="10381620" y="6339478"/>
                  <a:pt x="10381620" y="6307878"/>
                </a:cubicBezTo>
                <a:cubicBezTo>
                  <a:pt x="10381620" y="6269255"/>
                  <a:pt x="10364129" y="6227122"/>
                  <a:pt x="10290665" y="6227122"/>
                </a:cubicBezTo>
                <a:cubicBezTo>
                  <a:pt x="10290665" y="6227122"/>
                  <a:pt x="10287167" y="6227122"/>
                  <a:pt x="10283668" y="6227122"/>
                </a:cubicBezTo>
                <a:close/>
                <a:moveTo>
                  <a:pt x="11839186" y="6196200"/>
                </a:moveTo>
                <a:cubicBezTo>
                  <a:pt x="11841365" y="6196641"/>
                  <a:pt x="11843980" y="6198404"/>
                  <a:pt x="11845722" y="6201931"/>
                </a:cubicBezTo>
                <a:cubicBezTo>
                  <a:pt x="11901498" y="6258361"/>
                  <a:pt x="11929385" y="6350058"/>
                  <a:pt x="11908470" y="6441755"/>
                </a:cubicBezTo>
                <a:cubicBezTo>
                  <a:pt x="11908470" y="6445282"/>
                  <a:pt x="11904984" y="6448808"/>
                  <a:pt x="11898012" y="6445282"/>
                </a:cubicBezTo>
                <a:cubicBezTo>
                  <a:pt x="11898012" y="6445282"/>
                  <a:pt x="11898012" y="6445282"/>
                  <a:pt x="11859666" y="6434701"/>
                </a:cubicBezTo>
                <a:cubicBezTo>
                  <a:pt x="11856180" y="6434701"/>
                  <a:pt x="11852694" y="6431174"/>
                  <a:pt x="11852694" y="6424121"/>
                </a:cubicBezTo>
                <a:cubicBezTo>
                  <a:pt x="11866638" y="6350058"/>
                  <a:pt x="11849208" y="6290101"/>
                  <a:pt x="11807377" y="6244253"/>
                </a:cubicBezTo>
                <a:cubicBezTo>
                  <a:pt x="11800405" y="6240727"/>
                  <a:pt x="11800405" y="6233672"/>
                  <a:pt x="11807377" y="6230146"/>
                </a:cubicBezTo>
                <a:cubicBezTo>
                  <a:pt x="11807377" y="6230146"/>
                  <a:pt x="11807377" y="6230146"/>
                  <a:pt x="11835264" y="6198404"/>
                </a:cubicBezTo>
                <a:cubicBezTo>
                  <a:pt x="11835264" y="6196641"/>
                  <a:pt x="11837008" y="6195759"/>
                  <a:pt x="11839186" y="6196200"/>
                </a:cubicBezTo>
                <a:close/>
                <a:moveTo>
                  <a:pt x="11458923" y="6196200"/>
                </a:moveTo>
                <a:cubicBezTo>
                  <a:pt x="11461124" y="6195759"/>
                  <a:pt x="11462885" y="6196641"/>
                  <a:pt x="11462885" y="6198404"/>
                </a:cubicBezTo>
                <a:cubicBezTo>
                  <a:pt x="11462885" y="6198404"/>
                  <a:pt x="11462885" y="6198404"/>
                  <a:pt x="11494585" y="6230146"/>
                </a:cubicBezTo>
                <a:cubicBezTo>
                  <a:pt x="11498108" y="6233672"/>
                  <a:pt x="11498108" y="6240727"/>
                  <a:pt x="11491063" y="6244253"/>
                </a:cubicBezTo>
                <a:cubicBezTo>
                  <a:pt x="11448796" y="6290101"/>
                  <a:pt x="11431184" y="6350058"/>
                  <a:pt x="11445274" y="6424121"/>
                </a:cubicBezTo>
                <a:cubicBezTo>
                  <a:pt x="11445274" y="6431174"/>
                  <a:pt x="11441752" y="6434701"/>
                  <a:pt x="11438229" y="6434701"/>
                </a:cubicBezTo>
                <a:cubicBezTo>
                  <a:pt x="11438229" y="6434701"/>
                  <a:pt x="11438229" y="6434701"/>
                  <a:pt x="11399484" y="6445282"/>
                </a:cubicBezTo>
                <a:cubicBezTo>
                  <a:pt x="11392439" y="6448808"/>
                  <a:pt x="11388917" y="6445282"/>
                  <a:pt x="11388917" y="6441755"/>
                </a:cubicBezTo>
                <a:cubicBezTo>
                  <a:pt x="11367783" y="6350058"/>
                  <a:pt x="11395962" y="6258361"/>
                  <a:pt x="11452318" y="6201931"/>
                </a:cubicBezTo>
                <a:cubicBezTo>
                  <a:pt x="11454079" y="6198404"/>
                  <a:pt x="11456721" y="6196641"/>
                  <a:pt x="11458923" y="6196200"/>
                </a:cubicBezTo>
                <a:close/>
                <a:moveTo>
                  <a:pt x="11677605" y="6190846"/>
                </a:moveTo>
                <a:cubicBezTo>
                  <a:pt x="11681098" y="6190846"/>
                  <a:pt x="11681098" y="6190846"/>
                  <a:pt x="11684592" y="6190846"/>
                </a:cubicBezTo>
                <a:cubicBezTo>
                  <a:pt x="11730003" y="6201442"/>
                  <a:pt x="11761442" y="6219099"/>
                  <a:pt x="11792882" y="6254415"/>
                </a:cubicBezTo>
                <a:cubicBezTo>
                  <a:pt x="11796375" y="6257947"/>
                  <a:pt x="11796375" y="6257947"/>
                  <a:pt x="11796375" y="6261479"/>
                </a:cubicBezTo>
                <a:cubicBezTo>
                  <a:pt x="11796375" y="6265010"/>
                  <a:pt x="11792882" y="6265010"/>
                  <a:pt x="11789388" y="6268542"/>
                </a:cubicBezTo>
                <a:cubicBezTo>
                  <a:pt x="11789388" y="6268542"/>
                  <a:pt x="11789388" y="6268542"/>
                  <a:pt x="11698565" y="6314453"/>
                </a:cubicBezTo>
                <a:cubicBezTo>
                  <a:pt x="11695071" y="6314453"/>
                  <a:pt x="11691578" y="6314453"/>
                  <a:pt x="11688084" y="6314453"/>
                </a:cubicBezTo>
                <a:cubicBezTo>
                  <a:pt x="11684592" y="6310921"/>
                  <a:pt x="11684592" y="6307389"/>
                  <a:pt x="11681098" y="6303858"/>
                </a:cubicBezTo>
                <a:cubicBezTo>
                  <a:pt x="11681098" y="6303858"/>
                  <a:pt x="11681098" y="6303858"/>
                  <a:pt x="11674112" y="6201442"/>
                </a:cubicBezTo>
                <a:cubicBezTo>
                  <a:pt x="11674112" y="6197910"/>
                  <a:pt x="11674112" y="6194378"/>
                  <a:pt x="11677605" y="6190846"/>
                </a:cubicBezTo>
                <a:close/>
                <a:moveTo>
                  <a:pt x="11613922" y="6190846"/>
                </a:moveTo>
                <a:cubicBezTo>
                  <a:pt x="11617414" y="6190846"/>
                  <a:pt x="11617414" y="6190846"/>
                  <a:pt x="11620908" y="6190846"/>
                </a:cubicBezTo>
                <a:cubicBezTo>
                  <a:pt x="11620908" y="6194378"/>
                  <a:pt x="11624401" y="6197910"/>
                  <a:pt x="11624401" y="6201442"/>
                </a:cubicBezTo>
                <a:cubicBezTo>
                  <a:pt x="11624401" y="6201442"/>
                  <a:pt x="11624401" y="6201442"/>
                  <a:pt x="11613922" y="6307389"/>
                </a:cubicBezTo>
                <a:cubicBezTo>
                  <a:pt x="11613922" y="6310921"/>
                  <a:pt x="11613922" y="6314453"/>
                  <a:pt x="11610428" y="6314453"/>
                </a:cubicBezTo>
                <a:cubicBezTo>
                  <a:pt x="11606935" y="6314453"/>
                  <a:pt x="11603442" y="6314453"/>
                  <a:pt x="11599949" y="6314453"/>
                </a:cubicBezTo>
                <a:cubicBezTo>
                  <a:pt x="11599949" y="6314453"/>
                  <a:pt x="11599949" y="6314453"/>
                  <a:pt x="11509124" y="6268542"/>
                </a:cubicBezTo>
                <a:cubicBezTo>
                  <a:pt x="11505632" y="6268542"/>
                  <a:pt x="11502138" y="6265010"/>
                  <a:pt x="11502138" y="6261479"/>
                </a:cubicBezTo>
                <a:cubicBezTo>
                  <a:pt x="11502138" y="6261479"/>
                  <a:pt x="11502138" y="6257947"/>
                  <a:pt x="11505632" y="6254415"/>
                </a:cubicBezTo>
                <a:cubicBezTo>
                  <a:pt x="11537070" y="6222631"/>
                  <a:pt x="11568509" y="6201442"/>
                  <a:pt x="11613922" y="6190846"/>
                </a:cubicBezTo>
                <a:close/>
                <a:moveTo>
                  <a:pt x="11532772" y="6155914"/>
                </a:moveTo>
                <a:cubicBezTo>
                  <a:pt x="11536265" y="6155914"/>
                  <a:pt x="11539758" y="6159609"/>
                  <a:pt x="11539758" y="6163304"/>
                </a:cubicBezTo>
                <a:cubicBezTo>
                  <a:pt x="11539758" y="6166999"/>
                  <a:pt x="11539758" y="6166999"/>
                  <a:pt x="11536265" y="6166999"/>
                </a:cubicBezTo>
                <a:cubicBezTo>
                  <a:pt x="11536265" y="6166999"/>
                  <a:pt x="11536265" y="6166999"/>
                  <a:pt x="11529278" y="6170694"/>
                </a:cubicBezTo>
                <a:cubicBezTo>
                  <a:pt x="11529278" y="6170694"/>
                  <a:pt x="11529278" y="6170694"/>
                  <a:pt x="11525785" y="6163304"/>
                </a:cubicBezTo>
                <a:cubicBezTo>
                  <a:pt x="11525785" y="6163304"/>
                  <a:pt x="11525785" y="6163304"/>
                  <a:pt x="11522292" y="6163304"/>
                </a:cubicBezTo>
                <a:cubicBezTo>
                  <a:pt x="11525785" y="6159609"/>
                  <a:pt x="11529278" y="6159609"/>
                  <a:pt x="11532772" y="6155914"/>
                </a:cubicBezTo>
                <a:close/>
                <a:moveTo>
                  <a:pt x="11529297" y="6148717"/>
                </a:moveTo>
                <a:cubicBezTo>
                  <a:pt x="11525746" y="6152267"/>
                  <a:pt x="11518645" y="6155819"/>
                  <a:pt x="11511543" y="6159369"/>
                </a:cubicBezTo>
                <a:cubicBezTo>
                  <a:pt x="11511543" y="6159369"/>
                  <a:pt x="11511543" y="6159369"/>
                  <a:pt x="11515094" y="6162920"/>
                </a:cubicBezTo>
                <a:lnTo>
                  <a:pt x="11532848" y="6194878"/>
                </a:lnTo>
                <a:cubicBezTo>
                  <a:pt x="11536399" y="6194878"/>
                  <a:pt x="11536399" y="6191326"/>
                  <a:pt x="11539950" y="6191326"/>
                </a:cubicBezTo>
                <a:cubicBezTo>
                  <a:pt x="11539950" y="6191326"/>
                  <a:pt x="11539950" y="6191326"/>
                  <a:pt x="11532848" y="6177123"/>
                </a:cubicBezTo>
                <a:cubicBezTo>
                  <a:pt x="11532848" y="6177123"/>
                  <a:pt x="11532848" y="6177123"/>
                  <a:pt x="11539950" y="6173573"/>
                </a:cubicBezTo>
                <a:cubicBezTo>
                  <a:pt x="11539950" y="6173573"/>
                  <a:pt x="11539950" y="6173573"/>
                  <a:pt x="11554153" y="6184225"/>
                </a:cubicBezTo>
                <a:cubicBezTo>
                  <a:pt x="11557704" y="6180674"/>
                  <a:pt x="11557704" y="6180674"/>
                  <a:pt x="11561255" y="6180674"/>
                </a:cubicBezTo>
                <a:cubicBezTo>
                  <a:pt x="11561255" y="6180674"/>
                  <a:pt x="11561255" y="6180674"/>
                  <a:pt x="11547052" y="6166471"/>
                </a:cubicBezTo>
                <a:cubicBezTo>
                  <a:pt x="11547052" y="6166471"/>
                  <a:pt x="11547052" y="6166471"/>
                  <a:pt x="11547052" y="6162920"/>
                </a:cubicBezTo>
                <a:cubicBezTo>
                  <a:pt x="11550602" y="6155819"/>
                  <a:pt x="11539950" y="6145166"/>
                  <a:pt x="11529297" y="6148717"/>
                </a:cubicBezTo>
                <a:close/>
                <a:moveTo>
                  <a:pt x="11750205" y="6142479"/>
                </a:moveTo>
                <a:cubicBezTo>
                  <a:pt x="11753748" y="6166663"/>
                  <a:pt x="11753748" y="6166663"/>
                  <a:pt x="11753748" y="6166663"/>
                </a:cubicBezTo>
                <a:cubicBezTo>
                  <a:pt x="11746663" y="6183937"/>
                  <a:pt x="11746663" y="6183937"/>
                  <a:pt x="11746663" y="6183937"/>
                </a:cubicBezTo>
                <a:lnTo>
                  <a:pt x="11753748" y="6190846"/>
                </a:lnTo>
                <a:cubicBezTo>
                  <a:pt x="11760832" y="6173572"/>
                  <a:pt x="11760832" y="6173572"/>
                  <a:pt x="11760832" y="6173572"/>
                </a:cubicBezTo>
                <a:cubicBezTo>
                  <a:pt x="11785626" y="6159753"/>
                  <a:pt x="11785626" y="6159753"/>
                  <a:pt x="11785626" y="6159753"/>
                </a:cubicBezTo>
                <a:cubicBezTo>
                  <a:pt x="11785626" y="6159753"/>
                  <a:pt x="11782084" y="6156298"/>
                  <a:pt x="11778543" y="6156298"/>
                </a:cubicBezTo>
                <a:cubicBezTo>
                  <a:pt x="11760832" y="6163208"/>
                  <a:pt x="11760832" y="6163208"/>
                  <a:pt x="11760832" y="6163208"/>
                </a:cubicBezTo>
                <a:cubicBezTo>
                  <a:pt x="11757290" y="6145933"/>
                  <a:pt x="11757290" y="6145933"/>
                  <a:pt x="11757290" y="6145933"/>
                </a:cubicBezTo>
                <a:cubicBezTo>
                  <a:pt x="11753748" y="6142479"/>
                  <a:pt x="11753748" y="6142479"/>
                  <a:pt x="11750205" y="6142479"/>
                </a:cubicBezTo>
                <a:close/>
                <a:moveTo>
                  <a:pt x="11715224" y="6138449"/>
                </a:moveTo>
                <a:cubicBezTo>
                  <a:pt x="11718717" y="6138449"/>
                  <a:pt x="11722211" y="6138449"/>
                  <a:pt x="11725705" y="6141808"/>
                </a:cubicBezTo>
                <a:cubicBezTo>
                  <a:pt x="11725705" y="6141808"/>
                  <a:pt x="11729197" y="6141808"/>
                  <a:pt x="11729197" y="6145167"/>
                </a:cubicBezTo>
                <a:cubicBezTo>
                  <a:pt x="11729197" y="6148525"/>
                  <a:pt x="11725705" y="6151884"/>
                  <a:pt x="11722211" y="6151884"/>
                </a:cubicBezTo>
                <a:cubicBezTo>
                  <a:pt x="11722211" y="6151884"/>
                  <a:pt x="11722211" y="6151884"/>
                  <a:pt x="11711731" y="6148525"/>
                </a:cubicBezTo>
                <a:lnTo>
                  <a:pt x="11711731" y="6145167"/>
                </a:lnTo>
                <a:cubicBezTo>
                  <a:pt x="11711731" y="6145167"/>
                  <a:pt x="11711731" y="6145167"/>
                  <a:pt x="11715224" y="6138449"/>
                </a:cubicBezTo>
                <a:close/>
                <a:moveTo>
                  <a:pt x="11582079" y="6137944"/>
                </a:moveTo>
                <a:cubicBezTo>
                  <a:pt x="11589134" y="6134417"/>
                  <a:pt x="11596187" y="6141472"/>
                  <a:pt x="11596187" y="6148525"/>
                </a:cubicBezTo>
                <a:cubicBezTo>
                  <a:pt x="11596187" y="6155579"/>
                  <a:pt x="11589134" y="6162632"/>
                  <a:pt x="11582079" y="6162632"/>
                </a:cubicBezTo>
                <a:cubicBezTo>
                  <a:pt x="11575026" y="6162632"/>
                  <a:pt x="11567972" y="6159106"/>
                  <a:pt x="11567972" y="6152052"/>
                </a:cubicBezTo>
                <a:cubicBezTo>
                  <a:pt x="11567972" y="6152052"/>
                  <a:pt x="11567972" y="6152052"/>
                  <a:pt x="11567972" y="6148525"/>
                </a:cubicBezTo>
                <a:cubicBezTo>
                  <a:pt x="11567972" y="6141472"/>
                  <a:pt x="11575026" y="6137944"/>
                  <a:pt x="11582079" y="6137944"/>
                </a:cubicBezTo>
                <a:close/>
                <a:moveTo>
                  <a:pt x="11670081" y="6131730"/>
                </a:moveTo>
                <a:cubicBezTo>
                  <a:pt x="11670081" y="6131730"/>
                  <a:pt x="11670081" y="6131730"/>
                  <a:pt x="11673440" y="6142210"/>
                </a:cubicBezTo>
                <a:cubicBezTo>
                  <a:pt x="11673440" y="6142210"/>
                  <a:pt x="11673440" y="6142210"/>
                  <a:pt x="11676799" y="6149197"/>
                </a:cubicBezTo>
                <a:cubicBezTo>
                  <a:pt x="11673440" y="6149197"/>
                  <a:pt x="11666722" y="6149197"/>
                  <a:pt x="11663363" y="6149197"/>
                </a:cubicBezTo>
                <a:lnTo>
                  <a:pt x="11666722" y="6142210"/>
                </a:lnTo>
                <a:cubicBezTo>
                  <a:pt x="11666722" y="6142210"/>
                  <a:pt x="11666722" y="6142210"/>
                  <a:pt x="11670081" y="6131730"/>
                </a:cubicBezTo>
                <a:close/>
                <a:moveTo>
                  <a:pt x="11578609" y="6131214"/>
                </a:moveTo>
                <a:cubicBezTo>
                  <a:pt x="11568195" y="6131214"/>
                  <a:pt x="11561254" y="6138242"/>
                  <a:pt x="11561254" y="6148784"/>
                </a:cubicBezTo>
                <a:cubicBezTo>
                  <a:pt x="11561254" y="6152297"/>
                  <a:pt x="11561254" y="6152297"/>
                  <a:pt x="11561254" y="6152297"/>
                </a:cubicBezTo>
                <a:cubicBezTo>
                  <a:pt x="11561254" y="6162839"/>
                  <a:pt x="11571666" y="6173381"/>
                  <a:pt x="11582079" y="6169867"/>
                </a:cubicBezTo>
                <a:cubicBezTo>
                  <a:pt x="11595963" y="6169867"/>
                  <a:pt x="11602904" y="6162839"/>
                  <a:pt x="11602904" y="6148784"/>
                </a:cubicBezTo>
                <a:cubicBezTo>
                  <a:pt x="11602904" y="6138242"/>
                  <a:pt x="11592492" y="6127700"/>
                  <a:pt x="11578609" y="6131214"/>
                </a:cubicBezTo>
                <a:close/>
                <a:moveTo>
                  <a:pt x="11708922" y="6127700"/>
                </a:moveTo>
                <a:cubicBezTo>
                  <a:pt x="11708922" y="6127700"/>
                  <a:pt x="11708922" y="6127700"/>
                  <a:pt x="11705380" y="6145454"/>
                </a:cubicBezTo>
                <a:cubicBezTo>
                  <a:pt x="11705380" y="6145454"/>
                  <a:pt x="11705380" y="6145454"/>
                  <a:pt x="11698296" y="6166759"/>
                </a:cubicBezTo>
                <a:cubicBezTo>
                  <a:pt x="11701837" y="6170310"/>
                  <a:pt x="11705380" y="6170310"/>
                  <a:pt x="11708922" y="6170310"/>
                </a:cubicBezTo>
                <a:lnTo>
                  <a:pt x="11712464" y="6156107"/>
                </a:lnTo>
                <a:cubicBezTo>
                  <a:pt x="11712464" y="6156107"/>
                  <a:pt x="11712464" y="6156107"/>
                  <a:pt x="11719548" y="6156107"/>
                </a:cubicBezTo>
                <a:cubicBezTo>
                  <a:pt x="11719548" y="6156107"/>
                  <a:pt x="11719548" y="6156107"/>
                  <a:pt x="11723090" y="6173861"/>
                </a:cubicBezTo>
                <a:cubicBezTo>
                  <a:pt x="11726632" y="6177412"/>
                  <a:pt x="11726632" y="6177412"/>
                  <a:pt x="11730175" y="6177412"/>
                </a:cubicBezTo>
                <a:cubicBezTo>
                  <a:pt x="11730175" y="6177412"/>
                  <a:pt x="11730175" y="6177412"/>
                  <a:pt x="11726632" y="6159658"/>
                </a:cubicBezTo>
                <a:cubicBezTo>
                  <a:pt x="11733717" y="6156107"/>
                  <a:pt x="11737259" y="6149005"/>
                  <a:pt x="11737259" y="6145454"/>
                </a:cubicBezTo>
                <a:cubicBezTo>
                  <a:pt x="11737259" y="6138353"/>
                  <a:pt x="11733717" y="6134802"/>
                  <a:pt x="11730175" y="6134802"/>
                </a:cubicBezTo>
                <a:cubicBezTo>
                  <a:pt x="11723090" y="6131251"/>
                  <a:pt x="11716006" y="6127700"/>
                  <a:pt x="11708922" y="6127700"/>
                </a:cubicBezTo>
                <a:close/>
                <a:moveTo>
                  <a:pt x="11666295" y="6120982"/>
                </a:moveTo>
                <a:cubicBezTo>
                  <a:pt x="11666295" y="6120982"/>
                  <a:pt x="11666295" y="6120982"/>
                  <a:pt x="11659211" y="6142066"/>
                </a:cubicBezTo>
                <a:cubicBezTo>
                  <a:pt x="11659211" y="6142066"/>
                  <a:pt x="11659211" y="6142066"/>
                  <a:pt x="11648585" y="6163149"/>
                </a:cubicBezTo>
                <a:cubicBezTo>
                  <a:pt x="11652127" y="6163149"/>
                  <a:pt x="11652127" y="6163149"/>
                  <a:pt x="11655669" y="6163149"/>
                </a:cubicBezTo>
                <a:lnTo>
                  <a:pt x="11659211" y="6156121"/>
                </a:lnTo>
                <a:cubicBezTo>
                  <a:pt x="11666295" y="6156121"/>
                  <a:pt x="11669838" y="6156121"/>
                  <a:pt x="11676922" y="6156121"/>
                </a:cubicBezTo>
                <a:cubicBezTo>
                  <a:pt x="11676922" y="6156121"/>
                  <a:pt x="11676922" y="6156121"/>
                  <a:pt x="11680464" y="6163149"/>
                </a:cubicBezTo>
                <a:cubicBezTo>
                  <a:pt x="11684006" y="6163149"/>
                  <a:pt x="11684006" y="6166663"/>
                  <a:pt x="11687548" y="6166663"/>
                </a:cubicBezTo>
                <a:cubicBezTo>
                  <a:pt x="11687548" y="6166663"/>
                  <a:pt x="11687548" y="6166663"/>
                  <a:pt x="11680464" y="6142066"/>
                </a:cubicBezTo>
                <a:cubicBezTo>
                  <a:pt x="11680464" y="6142066"/>
                  <a:pt x="11680464" y="6142066"/>
                  <a:pt x="11676922" y="6120982"/>
                </a:cubicBezTo>
                <a:cubicBezTo>
                  <a:pt x="11676922" y="6120982"/>
                  <a:pt x="11676922" y="6120982"/>
                  <a:pt x="11666295" y="6120982"/>
                </a:cubicBezTo>
                <a:close/>
                <a:moveTo>
                  <a:pt x="11645898" y="6120982"/>
                </a:moveTo>
                <a:cubicBezTo>
                  <a:pt x="11628187" y="6120982"/>
                  <a:pt x="11621103" y="6120982"/>
                  <a:pt x="11606934" y="6124453"/>
                </a:cubicBezTo>
                <a:cubicBezTo>
                  <a:pt x="11606934" y="6131394"/>
                  <a:pt x="11606934" y="6131394"/>
                  <a:pt x="11606934" y="6131394"/>
                </a:cubicBezTo>
                <a:lnTo>
                  <a:pt x="11621103" y="6127924"/>
                </a:lnTo>
                <a:cubicBezTo>
                  <a:pt x="11624645" y="6162632"/>
                  <a:pt x="11624645" y="6162632"/>
                  <a:pt x="11624645" y="6162632"/>
                </a:cubicBezTo>
                <a:cubicBezTo>
                  <a:pt x="11635271" y="6162632"/>
                  <a:pt x="11635271" y="6162632"/>
                  <a:pt x="11635271" y="6162632"/>
                </a:cubicBezTo>
                <a:cubicBezTo>
                  <a:pt x="11631729" y="6127924"/>
                  <a:pt x="11631729" y="6127924"/>
                  <a:pt x="11631729" y="6127924"/>
                </a:cubicBezTo>
                <a:cubicBezTo>
                  <a:pt x="11645898" y="6127924"/>
                  <a:pt x="11645898" y="6127924"/>
                  <a:pt x="11645898" y="6127924"/>
                </a:cubicBezTo>
                <a:cubicBezTo>
                  <a:pt x="11645898" y="6120982"/>
                  <a:pt x="11645898" y="6120982"/>
                  <a:pt x="11645898" y="6120982"/>
                </a:cubicBezTo>
                <a:close/>
                <a:moveTo>
                  <a:pt x="11196257" y="6120981"/>
                </a:moveTo>
                <a:cubicBezTo>
                  <a:pt x="11214171" y="6120981"/>
                  <a:pt x="11221336" y="6138448"/>
                  <a:pt x="11221336" y="6155913"/>
                </a:cubicBezTo>
                <a:lnTo>
                  <a:pt x="11167595" y="6155913"/>
                </a:lnTo>
                <a:cubicBezTo>
                  <a:pt x="11167595" y="6138448"/>
                  <a:pt x="11178343" y="6120981"/>
                  <a:pt x="11196257" y="6120981"/>
                </a:cubicBezTo>
                <a:close/>
                <a:moveTo>
                  <a:pt x="11648585" y="6114265"/>
                </a:moveTo>
                <a:cubicBezTo>
                  <a:pt x="11711759" y="6114265"/>
                  <a:pt x="11767914" y="6135224"/>
                  <a:pt x="11813539" y="6170156"/>
                </a:cubicBezTo>
                <a:cubicBezTo>
                  <a:pt x="11820558" y="6177143"/>
                  <a:pt x="11820558" y="6180636"/>
                  <a:pt x="11817049" y="6184129"/>
                </a:cubicBezTo>
                <a:cubicBezTo>
                  <a:pt x="11817049" y="6184129"/>
                  <a:pt x="11817049" y="6184129"/>
                  <a:pt x="11788972" y="6215569"/>
                </a:cubicBezTo>
                <a:cubicBezTo>
                  <a:pt x="11785462" y="6219061"/>
                  <a:pt x="11781952" y="6219061"/>
                  <a:pt x="11774933" y="6215569"/>
                </a:cubicBezTo>
                <a:cubicBezTo>
                  <a:pt x="11739837" y="6187623"/>
                  <a:pt x="11694210" y="6170156"/>
                  <a:pt x="11648585" y="6170156"/>
                </a:cubicBezTo>
                <a:cubicBezTo>
                  <a:pt x="11599450" y="6170156"/>
                  <a:pt x="11557334" y="6187623"/>
                  <a:pt x="11522236" y="6215569"/>
                </a:cubicBezTo>
                <a:cubicBezTo>
                  <a:pt x="11515217" y="6219061"/>
                  <a:pt x="11511708" y="6219061"/>
                  <a:pt x="11508198" y="6215569"/>
                </a:cubicBezTo>
                <a:cubicBezTo>
                  <a:pt x="11508198" y="6215569"/>
                  <a:pt x="11508198" y="6215569"/>
                  <a:pt x="11480121" y="6184129"/>
                </a:cubicBezTo>
                <a:cubicBezTo>
                  <a:pt x="11476611" y="6180636"/>
                  <a:pt x="11476611" y="6177143"/>
                  <a:pt x="11483630" y="6170156"/>
                </a:cubicBezTo>
                <a:cubicBezTo>
                  <a:pt x="11529256" y="6135224"/>
                  <a:pt x="11585411" y="6114265"/>
                  <a:pt x="11648585" y="6114265"/>
                </a:cubicBezTo>
                <a:close/>
                <a:moveTo>
                  <a:pt x="11196481" y="6114264"/>
                </a:moveTo>
                <a:cubicBezTo>
                  <a:pt x="11172113" y="6114264"/>
                  <a:pt x="11158189" y="6131778"/>
                  <a:pt x="11158189" y="6163304"/>
                </a:cubicBezTo>
                <a:cubicBezTo>
                  <a:pt x="11158189" y="6191326"/>
                  <a:pt x="11168632" y="6212343"/>
                  <a:pt x="11199962" y="6212343"/>
                </a:cubicBezTo>
                <a:cubicBezTo>
                  <a:pt x="11206924" y="6212343"/>
                  <a:pt x="11220848" y="6208840"/>
                  <a:pt x="11227810" y="6205337"/>
                </a:cubicBezTo>
                <a:lnTo>
                  <a:pt x="11227810" y="6194829"/>
                </a:lnTo>
                <a:cubicBezTo>
                  <a:pt x="11220848" y="6198332"/>
                  <a:pt x="11210404" y="6201834"/>
                  <a:pt x="11199962" y="6201834"/>
                </a:cubicBezTo>
                <a:cubicBezTo>
                  <a:pt x="11179076" y="6201834"/>
                  <a:pt x="11168632" y="6184320"/>
                  <a:pt x="11168632" y="6166807"/>
                </a:cubicBezTo>
                <a:cubicBezTo>
                  <a:pt x="11168632" y="6166807"/>
                  <a:pt x="11168632" y="6166807"/>
                  <a:pt x="11234772" y="6166807"/>
                </a:cubicBezTo>
                <a:cubicBezTo>
                  <a:pt x="11234772" y="6166807"/>
                  <a:pt x="11234772" y="6166807"/>
                  <a:pt x="11234772" y="6159801"/>
                </a:cubicBezTo>
                <a:cubicBezTo>
                  <a:pt x="11234772" y="6135281"/>
                  <a:pt x="11224329" y="6114264"/>
                  <a:pt x="11196481" y="6114264"/>
                </a:cubicBezTo>
                <a:close/>
                <a:moveTo>
                  <a:pt x="10947253" y="6077988"/>
                </a:moveTo>
                <a:lnTo>
                  <a:pt x="10947253" y="6088736"/>
                </a:lnTo>
                <a:lnTo>
                  <a:pt x="10986216" y="6088736"/>
                </a:lnTo>
                <a:lnTo>
                  <a:pt x="10986216" y="6208312"/>
                </a:lnTo>
                <a:lnTo>
                  <a:pt x="10999652" y="6208312"/>
                </a:lnTo>
                <a:lnTo>
                  <a:pt x="10999652" y="6088736"/>
                </a:lnTo>
                <a:lnTo>
                  <a:pt x="11038614" y="6088736"/>
                </a:lnTo>
                <a:lnTo>
                  <a:pt x="11038614" y="6077988"/>
                </a:lnTo>
                <a:close/>
                <a:moveTo>
                  <a:pt x="11060111" y="6067239"/>
                </a:moveTo>
                <a:lnTo>
                  <a:pt x="11060111" y="6208312"/>
                </a:lnTo>
                <a:cubicBezTo>
                  <a:pt x="11060111" y="6208312"/>
                  <a:pt x="11060111" y="6208312"/>
                  <a:pt x="11070476" y="6208312"/>
                </a:cubicBezTo>
                <a:cubicBezTo>
                  <a:pt x="11070476" y="6208312"/>
                  <a:pt x="11070476" y="6208312"/>
                  <a:pt x="11070476" y="6158936"/>
                </a:cubicBezTo>
                <a:cubicBezTo>
                  <a:pt x="11070476" y="6141302"/>
                  <a:pt x="11077385" y="6120142"/>
                  <a:pt x="11098115" y="6120142"/>
                </a:cubicBezTo>
                <a:cubicBezTo>
                  <a:pt x="11118844" y="6120142"/>
                  <a:pt x="11118844" y="6134249"/>
                  <a:pt x="11118844" y="6151883"/>
                </a:cubicBezTo>
                <a:cubicBezTo>
                  <a:pt x="11118844" y="6151883"/>
                  <a:pt x="11118844" y="6151883"/>
                  <a:pt x="11118844" y="6208312"/>
                </a:cubicBezTo>
                <a:cubicBezTo>
                  <a:pt x="11118844" y="6208312"/>
                  <a:pt x="11118844" y="6208312"/>
                  <a:pt x="11132662" y="6208312"/>
                </a:cubicBezTo>
                <a:cubicBezTo>
                  <a:pt x="11132662" y="6208312"/>
                  <a:pt x="11132662" y="6208312"/>
                  <a:pt x="11132662" y="6151883"/>
                </a:cubicBezTo>
                <a:cubicBezTo>
                  <a:pt x="11132662" y="6127195"/>
                  <a:pt x="11125753" y="6113088"/>
                  <a:pt x="11101569" y="6113088"/>
                </a:cubicBezTo>
                <a:cubicBezTo>
                  <a:pt x="11087750" y="6113088"/>
                  <a:pt x="11077385" y="6120142"/>
                  <a:pt x="11070476" y="6130722"/>
                </a:cubicBezTo>
                <a:cubicBezTo>
                  <a:pt x="11070476" y="6130722"/>
                  <a:pt x="11070476" y="6130722"/>
                  <a:pt x="11070476" y="6067239"/>
                </a:cubicBezTo>
                <a:cubicBezTo>
                  <a:pt x="11070476" y="6067239"/>
                  <a:pt x="11070476" y="6067239"/>
                  <a:pt x="11060111" y="6067239"/>
                </a:cubicBezTo>
                <a:close/>
                <a:moveTo>
                  <a:pt x="11638739" y="6043056"/>
                </a:moveTo>
                <a:cubicBezTo>
                  <a:pt x="11628222" y="6060677"/>
                  <a:pt x="11624716" y="6078298"/>
                  <a:pt x="11624716" y="6095919"/>
                </a:cubicBezTo>
                <a:cubicBezTo>
                  <a:pt x="11621210" y="6095919"/>
                  <a:pt x="11603681" y="6099443"/>
                  <a:pt x="11600176" y="6099443"/>
                </a:cubicBezTo>
                <a:cubicBezTo>
                  <a:pt x="11596669" y="6081822"/>
                  <a:pt x="11586152" y="6064201"/>
                  <a:pt x="11575635" y="6053629"/>
                </a:cubicBezTo>
                <a:cubicBezTo>
                  <a:pt x="11575635" y="6053629"/>
                  <a:pt x="11575635" y="6053629"/>
                  <a:pt x="11572129" y="6053629"/>
                </a:cubicBezTo>
                <a:cubicBezTo>
                  <a:pt x="11565117" y="6053629"/>
                  <a:pt x="11558106" y="6057153"/>
                  <a:pt x="11551094" y="6057153"/>
                </a:cubicBezTo>
                <a:cubicBezTo>
                  <a:pt x="11551094" y="6057153"/>
                  <a:pt x="11551094" y="6057153"/>
                  <a:pt x="11551094" y="6060677"/>
                </a:cubicBezTo>
                <a:cubicBezTo>
                  <a:pt x="11547588" y="6067726"/>
                  <a:pt x="11547588" y="6074774"/>
                  <a:pt x="11547588" y="6085346"/>
                </a:cubicBezTo>
                <a:cubicBezTo>
                  <a:pt x="11547588" y="6095919"/>
                  <a:pt x="11547588" y="6102967"/>
                  <a:pt x="11551094" y="6113540"/>
                </a:cubicBezTo>
                <a:cubicBezTo>
                  <a:pt x="11547588" y="6113540"/>
                  <a:pt x="11530059" y="6120588"/>
                  <a:pt x="11530059" y="6120588"/>
                </a:cubicBezTo>
                <a:cubicBezTo>
                  <a:pt x="11519542" y="6106491"/>
                  <a:pt x="11505518" y="6092395"/>
                  <a:pt x="11491495" y="6085346"/>
                </a:cubicBezTo>
                <a:cubicBezTo>
                  <a:pt x="11484484" y="6085346"/>
                  <a:pt x="11477472" y="6092395"/>
                  <a:pt x="11470460" y="6095919"/>
                </a:cubicBezTo>
                <a:cubicBezTo>
                  <a:pt x="11470460" y="6113540"/>
                  <a:pt x="11473966" y="6131161"/>
                  <a:pt x="11484484" y="6148781"/>
                </a:cubicBezTo>
                <a:cubicBezTo>
                  <a:pt x="11480978" y="6148781"/>
                  <a:pt x="11470460" y="6159354"/>
                  <a:pt x="11466954" y="6159354"/>
                </a:cubicBezTo>
                <a:cubicBezTo>
                  <a:pt x="11456437" y="6148781"/>
                  <a:pt x="11438908" y="6138209"/>
                  <a:pt x="11421379" y="6134685"/>
                </a:cubicBezTo>
                <a:cubicBezTo>
                  <a:pt x="11414367" y="6138209"/>
                  <a:pt x="11407356" y="6145257"/>
                  <a:pt x="11403850" y="6148781"/>
                </a:cubicBezTo>
                <a:cubicBezTo>
                  <a:pt x="11403850" y="6148781"/>
                  <a:pt x="11403850" y="6148781"/>
                  <a:pt x="11403850" y="6152305"/>
                </a:cubicBezTo>
                <a:cubicBezTo>
                  <a:pt x="11407356" y="6166403"/>
                  <a:pt x="11417873" y="6184023"/>
                  <a:pt x="11431896" y="6198120"/>
                </a:cubicBezTo>
                <a:cubicBezTo>
                  <a:pt x="11428390" y="6198120"/>
                  <a:pt x="11417873" y="6215741"/>
                  <a:pt x="11417873" y="6215741"/>
                </a:cubicBezTo>
                <a:cubicBezTo>
                  <a:pt x="11400344" y="6208692"/>
                  <a:pt x="11382815" y="6201644"/>
                  <a:pt x="11365286" y="6201644"/>
                </a:cubicBezTo>
                <a:cubicBezTo>
                  <a:pt x="11361780" y="6208692"/>
                  <a:pt x="11354768" y="6215741"/>
                  <a:pt x="11354768" y="6222789"/>
                </a:cubicBezTo>
                <a:cubicBezTo>
                  <a:pt x="11361780" y="6236886"/>
                  <a:pt x="11375803" y="6250982"/>
                  <a:pt x="11389827" y="6261556"/>
                </a:cubicBezTo>
                <a:cubicBezTo>
                  <a:pt x="11389827" y="6265080"/>
                  <a:pt x="11382815" y="6279176"/>
                  <a:pt x="11382815" y="6282700"/>
                </a:cubicBezTo>
                <a:cubicBezTo>
                  <a:pt x="11365286" y="6275652"/>
                  <a:pt x="11344251" y="6275652"/>
                  <a:pt x="11330228" y="6282700"/>
                </a:cubicBezTo>
                <a:cubicBezTo>
                  <a:pt x="11326722" y="6289749"/>
                  <a:pt x="11323216" y="6296797"/>
                  <a:pt x="11323216" y="6303845"/>
                </a:cubicBezTo>
                <a:cubicBezTo>
                  <a:pt x="11333733" y="6317942"/>
                  <a:pt x="11351262" y="6324990"/>
                  <a:pt x="11368791" y="6332039"/>
                </a:cubicBezTo>
                <a:cubicBezTo>
                  <a:pt x="11368791" y="6335563"/>
                  <a:pt x="11365286" y="6349659"/>
                  <a:pt x="11365286" y="6353183"/>
                </a:cubicBezTo>
                <a:cubicBezTo>
                  <a:pt x="11347757" y="6353183"/>
                  <a:pt x="11330228" y="6360232"/>
                  <a:pt x="11316205" y="6367281"/>
                </a:cubicBezTo>
                <a:cubicBezTo>
                  <a:pt x="11316205" y="6367281"/>
                  <a:pt x="11316205" y="6367281"/>
                  <a:pt x="11312698" y="6367281"/>
                </a:cubicBezTo>
                <a:cubicBezTo>
                  <a:pt x="11312698" y="6370805"/>
                  <a:pt x="11312698" y="6374329"/>
                  <a:pt x="11312698" y="6381377"/>
                </a:cubicBezTo>
                <a:cubicBezTo>
                  <a:pt x="11312698" y="6384901"/>
                  <a:pt x="11312698" y="6388425"/>
                  <a:pt x="11312698" y="6391950"/>
                </a:cubicBezTo>
                <a:cubicBezTo>
                  <a:pt x="11312698" y="6391950"/>
                  <a:pt x="11312698" y="6391950"/>
                  <a:pt x="11316205" y="6391950"/>
                </a:cubicBezTo>
                <a:cubicBezTo>
                  <a:pt x="11330228" y="6402523"/>
                  <a:pt x="11347757" y="6406047"/>
                  <a:pt x="11365286" y="6406047"/>
                </a:cubicBezTo>
                <a:cubicBezTo>
                  <a:pt x="11365286" y="6409571"/>
                  <a:pt x="11368791" y="6427192"/>
                  <a:pt x="11368791" y="6427192"/>
                </a:cubicBezTo>
                <a:cubicBezTo>
                  <a:pt x="11351262" y="6434240"/>
                  <a:pt x="11333733" y="6444812"/>
                  <a:pt x="11323216" y="6455385"/>
                </a:cubicBezTo>
                <a:cubicBezTo>
                  <a:pt x="11323216" y="6455385"/>
                  <a:pt x="11323216" y="6455385"/>
                  <a:pt x="11323216" y="6458909"/>
                </a:cubicBezTo>
                <a:cubicBezTo>
                  <a:pt x="11323216" y="6462434"/>
                  <a:pt x="11326722" y="6473006"/>
                  <a:pt x="11330228" y="6480054"/>
                </a:cubicBezTo>
                <a:cubicBezTo>
                  <a:pt x="11347757" y="6483578"/>
                  <a:pt x="11365286" y="6483578"/>
                  <a:pt x="11382815" y="6480054"/>
                </a:cubicBezTo>
                <a:cubicBezTo>
                  <a:pt x="11382815" y="6480054"/>
                  <a:pt x="11389827" y="6497675"/>
                  <a:pt x="11393332" y="6501200"/>
                </a:cubicBezTo>
                <a:cubicBezTo>
                  <a:pt x="11375803" y="6508248"/>
                  <a:pt x="11361780" y="6522344"/>
                  <a:pt x="11354768" y="6536441"/>
                </a:cubicBezTo>
                <a:cubicBezTo>
                  <a:pt x="11354768" y="6536441"/>
                  <a:pt x="11354768" y="6536441"/>
                  <a:pt x="11354768" y="6539965"/>
                </a:cubicBezTo>
                <a:cubicBezTo>
                  <a:pt x="11358274" y="6543489"/>
                  <a:pt x="11361780" y="6554062"/>
                  <a:pt x="11365286" y="6557586"/>
                </a:cubicBezTo>
                <a:cubicBezTo>
                  <a:pt x="11382815" y="6557586"/>
                  <a:pt x="11400344" y="6554062"/>
                  <a:pt x="11417873" y="6543489"/>
                </a:cubicBezTo>
                <a:cubicBezTo>
                  <a:pt x="11417873" y="6547014"/>
                  <a:pt x="11428390" y="6561110"/>
                  <a:pt x="11431896" y="6564635"/>
                </a:cubicBezTo>
                <a:cubicBezTo>
                  <a:pt x="11417873" y="6575207"/>
                  <a:pt x="11410861" y="6592827"/>
                  <a:pt x="11403850" y="6610449"/>
                </a:cubicBezTo>
                <a:cubicBezTo>
                  <a:pt x="11410861" y="6613973"/>
                  <a:pt x="11414367" y="6621021"/>
                  <a:pt x="11421379" y="6624545"/>
                </a:cubicBezTo>
                <a:cubicBezTo>
                  <a:pt x="11438908" y="6621021"/>
                  <a:pt x="11456437" y="6613973"/>
                  <a:pt x="11466954" y="6599877"/>
                </a:cubicBezTo>
                <a:cubicBezTo>
                  <a:pt x="11470460" y="6599877"/>
                  <a:pt x="11484484" y="6613973"/>
                  <a:pt x="11484484" y="6613973"/>
                </a:cubicBezTo>
                <a:cubicBezTo>
                  <a:pt x="11477472" y="6628069"/>
                  <a:pt x="11473966" y="6649215"/>
                  <a:pt x="11473966" y="6663311"/>
                </a:cubicBezTo>
                <a:cubicBezTo>
                  <a:pt x="11473966" y="6663311"/>
                  <a:pt x="11473966" y="6666836"/>
                  <a:pt x="11473966" y="6666836"/>
                </a:cubicBezTo>
                <a:cubicBezTo>
                  <a:pt x="11477472" y="6670360"/>
                  <a:pt x="11484484" y="6673884"/>
                  <a:pt x="11491495" y="6677408"/>
                </a:cubicBezTo>
                <a:cubicBezTo>
                  <a:pt x="11491495" y="6677408"/>
                  <a:pt x="11491495" y="6677408"/>
                  <a:pt x="11495001" y="6677408"/>
                </a:cubicBezTo>
                <a:cubicBezTo>
                  <a:pt x="11509024" y="6670360"/>
                  <a:pt x="11523047" y="6656263"/>
                  <a:pt x="11530059" y="6638642"/>
                </a:cubicBezTo>
                <a:cubicBezTo>
                  <a:pt x="11533564" y="6642166"/>
                  <a:pt x="11547588" y="6645691"/>
                  <a:pt x="11551094" y="6649215"/>
                </a:cubicBezTo>
                <a:cubicBezTo>
                  <a:pt x="11547588" y="6656263"/>
                  <a:pt x="11547588" y="6666836"/>
                  <a:pt x="11547588" y="6673884"/>
                </a:cubicBezTo>
                <a:cubicBezTo>
                  <a:pt x="11547588" y="6684456"/>
                  <a:pt x="11547588" y="6691505"/>
                  <a:pt x="11551094" y="6702078"/>
                </a:cubicBezTo>
                <a:cubicBezTo>
                  <a:pt x="11558106" y="6705602"/>
                  <a:pt x="11565117" y="6705602"/>
                  <a:pt x="11572129" y="6709126"/>
                </a:cubicBezTo>
                <a:cubicBezTo>
                  <a:pt x="11572129" y="6709126"/>
                  <a:pt x="11572129" y="6709126"/>
                  <a:pt x="11575635" y="6709126"/>
                </a:cubicBezTo>
                <a:cubicBezTo>
                  <a:pt x="11586152" y="6695029"/>
                  <a:pt x="11596669" y="6677408"/>
                  <a:pt x="11600176" y="6663311"/>
                </a:cubicBezTo>
                <a:cubicBezTo>
                  <a:pt x="11603681" y="6663311"/>
                  <a:pt x="11621210" y="6663311"/>
                  <a:pt x="11624716" y="6663311"/>
                </a:cubicBezTo>
                <a:cubicBezTo>
                  <a:pt x="11624716" y="6684456"/>
                  <a:pt x="11628222" y="6702078"/>
                  <a:pt x="11638739" y="6716174"/>
                </a:cubicBezTo>
                <a:cubicBezTo>
                  <a:pt x="11645751" y="6716174"/>
                  <a:pt x="11656268" y="6716174"/>
                  <a:pt x="11659774" y="6716174"/>
                </a:cubicBezTo>
                <a:cubicBezTo>
                  <a:pt x="11659774" y="6716174"/>
                  <a:pt x="11659774" y="6716174"/>
                  <a:pt x="11663280" y="6716174"/>
                </a:cubicBezTo>
                <a:cubicBezTo>
                  <a:pt x="11670291" y="6702078"/>
                  <a:pt x="11677303" y="6684456"/>
                  <a:pt x="11677303" y="6663311"/>
                </a:cubicBezTo>
                <a:cubicBezTo>
                  <a:pt x="11677303" y="6663311"/>
                  <a:pt x="11694832" y="6663311"/>
                  <a:pt x="11698339" y="6663311"/>
                </a:cubicBezTo>
                <a:cubicBezTo>
                  <a:pt x="11701844" y="6677408"/>
                  <a:pt x="11712361" y="6695029"/>
                  <a:pt x="11722879" y="6709126"/>
                </a:cubicBezTo>
                <a:cubicBezTo>
                  <a:pt x="11722879" y="6709126"/>
                  <a:pt x="11722879" y="6709126"/>
                  <a:pt x="11726385" y="6709126"/>
                </a:cubicBezTo>
                <a:cubicBezTo>
                  <a:pt x="11733396" y="6705602"/>
                  <a:pt x="11740408" y="6705602"/>
                  <a:pt x="11747420" y="6702078"/>
                </a:cubicBezTo>
                <a:cubicBezTo>
                  <a:pt x="11750925" y="6691505"/>
                  <a:pt x="11750925" y="6684456"/>
                  <a:pt x="11750925" y="6673884"/>
                </a:cubicBezTo>
                <a:cubicBezTo>
                  <a:pt x="11750925" y="6666836"/>
                  <a:pt x="11750925" y="6656263"/>
                  <a:pt x="11747420" y="6649215"/>
                </a:cubicBezTo>
                <a:cubicBezTo>
                  <a:pt x="11750925" y="6645691"/>
                  <a:pt x="11764949" y="6638642"/>
                  <a:pt x="11768454" y="6638642"/>
                </a:cubicBezTo>
                <a:cubicBezTo>
                  <a:pt x="11778972" y="6656263"/>
                  <a:pt x="11789490" y="6666836"/>
                  <a:pt x="11807019" y="6677408"/>
                </a:cubicBezTo>
                <a:cubicBezTo>
                  <a:pt x="11814030" y="6673884"/>
                  <a:pt x="11821042" y="6670360"/>
                  <a:pt x="11824547" y="6666836"/>
                </a:cubicBezTo>
                <a:cubicBezTo>
                  <a:pt x="11824547" y="6666836"/>
                  <a:pt x="11824547" y="6666836"/>
                  <a:pt x="11828054" y="6666836"/>
                </a:cubicBezTo>
                <a:cubicBezTo>
                  <a:pt x="11828054" y="6666836"/>
                  <a:pt x="11828054" y="6663311"/>
                  <a:pt x="11828054" y="6663311"/>
                </a:cubicBezTo>
                <a:cubicBezTo>
                  <a:pt x="11828054" y="6645691"/>
                  <a:pt x="11821042" y="6628069"/>
                  <a:pt x="11814030" y="6613973"/>
                </a:cubicBezTo>
                <a:cubicBezTo>
                  <a:pt x="11814030" y="6610449"/>
                  <a:pt x="11828054" y="6599877"/>
                  <a:pt x="11831559" y="6599877"/>
                </a:cubicBezTo>
                <a:cubicBezTo>
                  <a:pt x="11842076" y="6610449"/>
                  <a:pt x="11859606" y="6621021"/>
                  <a:pt x="11877135" y="6624545"/>
                </a:cubicBezTo>
                <a:cubicBezTo>
                  <a:pt x="11884146" y="6621021"/>
                  <a:pt x="11891158" y="6613973"/>
                  <a:pt x="11894664" y="6610449"/>
                </a:cubicBezTo>
                <a:cubicBezTo>
                  <a:pt x="11894664" y="6610449"/>
                  <a:pt x="11894664" y="6610449"/>
                  <a:pt x="11894664" y="6606925"/>
                </a:cubicBezTo>
                <a:cubicBezTo>
                  <a:pt x="11891158" y="6592827"/>
                  <a:pt x="11880641" y="6575207"/>
                  <a:pt x="11866617" y="6561110"/>
                </a:cubicBezTo>
                <a:cubicBezTo>
                  <a:pt x="11870123" y="6561110"/>
                  <a:pt x="11880641" y="6547014"/>
                  <a:pt x="11880641" y="6543489"/>
                </a:cubicBezTo>
                <a:cubicBezTo>
                  <a:pt x="11898170" y="6554062"/>
                  <a:pt x="11915699" y="6557586"/>
                  <a:pt x="11933228" y="6557586"/>
                </a:cubicBezTo>
                <a:cubicBezTo>
                  <a:pt x="11936734" y="6550538"/>
                  <a:pt x="11940239" y="6543489"/>
                  <a:pt x="11943746" y="6539965"/>
                </a:cubicBezTo>
                <a:cubicBezTo>
                  <a:pt x="11943746" y="6539965"/>
                  <a:pt x="11943746" y="6539965"/>
                  <a:pt x="11943746" y="6536441"/>
                </a:cubicBezTo>
                <a:cubicBezTo>
                  <a:pt x="11936734" y="6522344"/>
                  <a:pt x="11922710" y="6508248"/>
                  <a:pt x="11908688" y="6497675"/>
                </a:cubicBezTo>
                <a:cubicBezTo>
                  <a:pt x="11908688" y="6497675"/>
                  <a:pt x="11915699" y="6480054"/>
                  <a:pt x="11915699" y="6480054"/>
                </a:cubicBezTo>
                <a:cubicBezTo>
                  <a:pt x="11933228" y="6483578"/>
                  <a:pt x="11950757" y="6483578"/>
                  <a:pt x="11968286" y="6480054"/>
                </a:cubicBezTo>
                <a:cubicBezTo>
                  <a:pt x="11968286" y="6480054"/>
                  <a:pt x="11968286" y="6480054"/>
                  <a:pt x="11968286" y="6476530"/>
                </a:cubicBezTo>
                <a:cubicBezTo>
                  <a:pt x="11971792" y="6473006"/>
                  <a:pt x="11975298" y="6462434"/>
                  <a:pt x="11975298" y="6455385"/>
                </a:cubicBezTo>
                <a:cubicBezTo>
                  <a:pt x="11961275" y="6441288"/>
                  <a:pt x="11947251" y="6434240"/>
                  <a:pt x="11929722" y="6427192"/>
                </a:cubicBezTo>
                <a:cubicBezTo>
                  <a:pt x="11929722" y="6427192"/>
                  <a:pt x="11929722" y="6409571"/>
                  <a:pt x="11933228" y="6406047"/>
                </a:cubicBezTo>
                <a:cubicBezTo>
                  <a:pt x="11950757" y="6406047"/>
                  <a:pt x="11968286" y="6402523"/>
                  <a:pt x="11982310" y="6391950"/>
                </a:cubicBezTo>
                <a:cubicBezTo>
                  <a:pt x="11985815" y="6388425"/>
                  <a:pt x="11985815" y="6384901"/>
                  <a:pt x="11985815" y="6381377"/>
                </a:cubicBezTo>
                <a:cubicBezTo>
                  <a:pt x="11985815" y="6377853"/>
                  <a:pt x="11985815" y="6374329"/>
                  <a:pt x="11982310" y="6370805"/>
                </a:cubicBezTo>
                <a:cubicBezTo>
                  <a:pt x="11982310" y="6370805"/>
                  <a:pt x="11982310" y="6370805"/>
                  <a:pt x="11982310" y="6367281"/>
                </a:cubicBezTo>
                <a:cubicBezTo>
                  <a:pt x="11968286" y="6360232"/>
                  <a:pt x="11950757" y="6353183"/>
                  <a:pt x="11933228" y="6353183"/>
                </a:cubicBezTo>
                <a:cubicBezTo>
                  <a:pt x="11933228" y="6353183"/>
                  <a:pt x="11929722" y="6335563"/>
                  <a:pt x="11929722" y="6332039"/>
                </a:cubicBezTo>
                <a:cubicBezTo>
                  <a:pt x="11947251" y="6328515"/>
                  <a:pt x="11964780" y="6317942"/>
                  <a:pt x="11975298" y="6307370"/>
                </a:cubicBezTo>
                <a:cubicBezTo>
                  <a:pt x="11975298" y="6307370"/>
                  <a:pt x="11975298" y="6307370"/>
                  <a:pt x="11975298" y="6303845"/>
                </a:cubicBezTo>
                <a:cubicBezTo>
                  <a:pt x="11975298" y="6296797"/>
                  <a:pt x="11971792" y="6289749"/>
                  <a:pt x="11968286" y="6282700"/>
                </a:cubicBezTo>
                <a:cubicBezTo>
                  <a:pt x="11950757" y="6279176"/>
                  <a:pt x="11933228" y="6279176"/>
                  <a:pt x="11915699" y="6282700"/>
                </a:cubicBezTo>
                <a:cubicBezTo>
                  <a:pt x="11915699" y="6279176"/>
                  <a:pt x="11908688" y="6265080"/>
                  <a:pt x="11908688" y="6261556"/>
                </a:cubicBezTo>
                <a:cubicBezTo>
                  <a:pt x="11922710" y="6250982"/>
                  <a:pt x="11936734" y="6240410"/>
                  <a:pt x="11943746" y="6222789"/>
                </a:cubicBezTo>
                <a:cubicBezTo>
                  <a:pt x="11943746" y="6215741"/>
                  <a:pt x="11936734" y="6208692"/>
                  <a:pt x="11933228" y="6205168"/>
                </a:cubicBezTo>
                <a:cubicBezTo>
                  <a:pt x="11933228" y="6205168"/>
                  <a:pt x="11933228" y="6205168"/>
                  <a:pt x="11933228" y="6201644"/>
                </a:cubicBezTo>
                <a:cubicBezTo>
                  <a:pt x="11915699" y="6201644"/>
                  <a:pt x="11898170" y="6208692"/>
                  <a:pt x="11880641" y="6215741"/>
                </a:cubicBezTo>
                <a:cubicBezTo>
                  <a:pt x="11880641" y="6215741"/>
                  <a:pt x="11870123" y="6201644"/>
                  <a:pt x="11866617" y="6198120"/>
                </a:cubicBezTo>
                <a:cubicBezTo>
                  <a:pt x="11880641" y="6184023"/>
                  <a:pt x="11891158" y="6169927"/>
                  <a:pt x="11894664" y="6152305"/>
                </a:cubicBezTo>
                <a:cubicBezTo>
                  <a:pt x="11891158" y="6145257"/>
                  <a:pt x="11884146" y="6138209"/>
                  <a:pt x="11877135" y="6134685"/>
                </a:cubicBezTo>
                <a:cubicBezTo>
                  <a:pt x="11859606" y="6138209"/>
                  <a:pt x="11845583" y="6148781"/>
                  <a:pt x="11831559" y="6162879"/>
                </a:cubicBezTo>
                <a:cubicBezTo>
                  <a:pt x="11828054" y="6159354"/>
                  <a:pt x="11814030" y="6148781"/>
                  <a:pt x="11814030" y="6148781"/>
                </a:cubicBezTo>
                <a:cubicBezTo>
                  <a:pt x="11821042" y="6131161"/>
                  <a:pt x="11828054" y="6113540"/>
                  <a:pt x="11828054" y="6095919"/>
                </a:cubicBezTo>
                <a:cubicBezTo>
                  <a:pt x="11821042" y="6092395"/>
                  <a:pt x="11814030" y="6085346"/>
                  <a:pt x="11807019" y="6085346"/>
                </a:cubicBezTo>
                <a:cubicBezTo>
                  <a:pt x="11792995" y="6092395"/>
                  <a:pt x="11778972" y="6106491"/>
                  <a:pt x="11768454" y="6120588"/>
                </a:cubicBezTo>
                <a:cubicBezTo>
                  <a:pt x="11764949" y="6120588"/>
                  <a:pt x="11750925" y="6113540"/>
                  <a:pt x="11747420" y="6113540"/>
                </a:cubicBezTo>
                <a:cubicBezTo>
                  <a:pt x="11750925" y="6102967"/>
                  <a:pt x="11750925" y="6095919"/>
                  <a:pt x="11750925" y="6085346"/>
                </a:cubicBezTo>
                <a:cubicBezTo>
                  <a:pt x="11750925" y="6074774"/>
                  <a:pt x="11750925" y="6067726"/>
                  <a:pt x="11747420" y="6060677"/>
                </a:cubicBezTo>
                <a:cubicBezTo>
                  <a:pt x="11747420" y="6060677"/>
                  <a:pt x="11747420" y="6060677"/>
                  <a:pt x="11747420" y="6057153"/>
                </a:cubicBezTo>
                <a:cubicBezTo>
                  <a:pt x="11740408" y="6057153"/>
                  <a:pt x="11733396" y="6053629"/>
                  <a:pt x="11726385" y="6053629"/>
                </a:cubicBezTo>
                <a:cubicBezTo>
                  <a:pt x="11726385" y="6053629"/>
                  <a:pt x="11726385" y="6053629"/>
                  <a:pt x="11722879" y="6053629"/>
                </a:cubicBezTo>
                <a:cubicBezTo>
                  <a:pt x="11712361" y="6064201"/>
                  <a:pt x="11701844" y="6081822"/>
                  <a:pt x="11698339" y="6099443"/>
                </a:cubicBezTo>
                <a:cubicBezTo>
                  <a:pt x="11694832" y="6099443"/>
                  <a:pt x="11677303" y="6095919"/>
                  <a:pt x="11673798" y="6095919"/>
                </a:cubicBezTo>
                <a:cubicBezTo>
                  <a:pt x="11673798" y="6078298"/>
                  <a:pt x="11670291" y="6060677"/>
                  <a:pt x="11659774" y="6043056"/>
                </a:cubicBezTo>
                <a:cubicBezTo>
                  <a:pt x="11652763" y="6043056"/>
                  <a:pt x="11645751" y="6043056"/>
                  <a:pt x="11638739" y="6043056"/>
                </a:cubicBezTo>
                <a:close/>
                <a:moveTo>
                  <a:pt x="0" y="0"/>
                </a:moveTo>
                <a:lnTo>
                  <a:pt x="12192000" y="0"/>
                </a:lnTo>
                <a:lnTo>
                  <a:pt x="12192000" y="6858000"/>
                </a:lnTo>
                <a:lnTo>
                  <a:pt x="0" y="6858000"/>
                </a:lnTo>
                <a:close/>
              </a:path>
            </a:pathLst>
          </a:custGeom>
        </p:spPr>
        <p:txBody>
          <a:bodyPr wrap="square">
            <a:noAutofit/>
          </a:bodyPr>
          <a:lstStyle/>
          <a:p>
            <a:endParaRPr lang="en-US" dirty="0"/>
          </a:p>
        </p:txBody>
      </p:sp>
      <p:sp>
        <p:nvSpPr>
          <p:cNvPr id="10" name="Freeform: Shape 9">
            <a:extLst>
              <a:ext uri="{FF2B5EF4-FFF2-40B4-BE49-F238E27FC236}">
                <a16:creationId xmlns:a16="http://schemas.microsoft.com/office/drawing/2014/main" id="{BF50ABD3-1E0C-4476-A263-45C0B39B6727}"/>
              </a:ext>
            </a:extLst>
          </p:cNvPr>
          <p:cNvSpPr/>
          <p:nvPr userDrawn="1"/>
        </p:nvSpPr>
        <p:spPr>
          <a:xfrm>
            <a:off x="0" y="0"/>
            <a:ext cx="12192000" cy="6858000"/>
          </a:xfrm>
          <a:custGeom>
            <a:avLst/>
            <a:gdLst>
              <a:gd name="connsiteX0" fmla="*/ 11946675 w 12192000"/>
              <a:gd name="connsiteY0" fmla="*/ 6677576 h 6858000"/>
              <a:gd name="connsiteX1" fmla="*/ 11952788 w 12192000"/>
              <a:gd name="connsiteY1" fmla="*/ 6677576 h 6858000"/>
              <a:gd name="connsiteX2" fmla="*/ 11958183 w 12192000"/>
              <a:gd name="connsiteY2" fmla="*/ 6678151 h 6858000"/>
              <a:gd name="connsiteX3" fmla="*/ 11960461 w 12192000"/>
              <a:gd name="connsiteY3" fmla="*/ 6679894 h 6858000"/>
              <a:gd name="connsiteX4" fmla="*/ 11961281 w 12192000"/>
              <a:gd name="connsiteY4" fmla="*/ 6682541 h 6858000"/>
              <a:gd name="connsiteX5" fmla="*/ 11959578 w 12192000"/>
              <a:gd name="connsiteY5" fmla="*/ 6686233 h 6858000"/>
              <a:gd name="connsiteX6" fmla="*/ 11953198 w 12192000"/>
              <a:gd name="connsiteY6" fmla="*/ 6687628 h 6858000"/>
              <a:gd name="connsiteX7" fmla="*/ 11946675 w 12192000"/>
              <a:gd name="connsiteY7" fmla="*/ 6687628 h 6858000"/>
              <a:gd name="connsiteX8" fmla="*/ 11941300 w 12192000"/>
              <a:gd name="connsiteY8" fmla="*/ 6673064 h 6858000"/>
              <a:gd name="connsiteX9" fmla="*/ 11941300 w 12192000"/>
              <a:gd name="connsiteY9" fmla="*/ 6706378 h 6858000"/>
              <a:gd name="connsiteX10" fmla="*/ 11946675 w 12192000"/>
              <a:gd name="connsiteY10" fmla="*/ 6706378 h 6858000"/>
              <a:gd name="connsiteX11" fmla="*/ 11946675 w 12192000"/>
              <a:gd name="connsiteY11" fmla="*/ 6692224 h 6858000"/>
              <a:gd name="connsiteX12" fmla="*/ 11949834 w 12192000"/>
              <a:gd name="connsiteY12" fmla="*/ 6692224 h 6858000"/>
              <a:gd name="connsiteX13" fmla="*/ 11954142 w 12192000"/>
              <a:gd name="connsiteY13" fmla="*/ 6693372 h 6858000"/>
              <a:gd name="connsiteX14" fmla="*/ 11959762 w 12192000"/>
              <a:gd name="connsiteY14" fmla="*/ 6701126 h 6858000"/>
              <a:gd name="connsiteX15" fmla="*/ 11962717 w 12192000"/>
              <a:gd name="connsiteY15" fmla="*/ 6706378 h 6858000"/>
              <a:gd name="connsiteX16" fmla="*/ 11969281 w 12192000"/>
              <a:gd name="connsiteY16" fmla="*/ 6706378 h 6858000"/>
              <a:gd name="connsiteX17" fmla="*/ 11965220 w 12192000"/>
              <a:gd name="connsiteY17" fmla="*/ 6699854 h 6858000"/>
              <a:gd name="connsiteX18" fmla="*/ 11960296 w 12192000"/>
              <a:gd name="connsiteY18" fmla="*/ 6693249 h 6858000"/>
              <a:gd name="connsiteX19" fmla="*/ 11957466 w 12192000"/>
              <a:gd name="connsiteY19" fmla="*/ 6691485 h 6858000"/>
              <a:gd name="connsiteX20" fmla="*/ 11964378 w 12192000"/>
              <a:gd name="connsiteY20" fmla="*/ 6688449 h 6858000"/>
              <a:gd name="connsiteX21" fmla="*/ 11966983 w 12192000"/>
              <a:gd name="connsiteY21" fmla="*/ 6682090 h 6858000"/>
              <a:gd name="connsiteX22" fmla="*/ 11965424 w 12192000"/>
              <a:gd name="connsiteY22" fmla="*/ 6677207 h 6858000"/>
              <a:gd name="connsiteX23" fmla="*/ 11961239 w 12192000"/>
              <a:gd name="connsiteY23" fmla="*/ 6673987 h 6858000"/>
              <a:gd name="connsiteX24" fmla="*/ 11952747 w 12192000"/>
              <a:gd name="connsiteY24" fmla="*/ 6673064 h 6858000"/>
              <a:gd name="connsiteX25" fmla="*/ 10902089 w 12192000"/>
              <a:gd name="connsiteY25" fmla="*/ 6670493 h 6858000"/>
              <a:gd name="connsiteX26" fmla="*/ 10905603 w 12192000"/>
              <a:gd name="connsiteY26" fmla="*/ 6670493 h 6858000"/>
              <a:gd name="connsiteX27" fmla="*/ 10905603 w 12192000"/>
              <a:gd name="connsiteY27" fmla="*/ 6674034 h 6858000"/>
              <a:gd name="connsiteX28" fmla="*/ 10877492 w 12192000"/>
              <a:gd name="connsiteY28" fmla="*/ 6709456 h 6858000"/>
              <a:gd name="connsiteX29" fmla="*/ 10859922 w 12192000"/>
              <a:gd name="connsiteY29" fmla="*/ 6691746 h 6858000"/>
              <a:gd name="connsiteX30" fmla="*/ 10902089 w 12192000"/>
              <a:gd name="connsiteY30" fmla="*/ 6670493 h 6858000"/>
              <a:gd name="connsiteX31" fmla="*/ 11954881 w 12192000"/>
              <a:gd name="connsiteY31" fmla="*/ 6663422 h 6858000"/>
              <a:gd name="connsiteX32" fmla="*/ 11967558 w 12192000"/>
              <a:gd name="connsiteY32" fmla="*/ 6666766 h 6858000"/>
              <a:gd name="connsiteX33" fmla="*/ 11977220 w 12192000"/>
              <a:gd name="connsiteY33" fmla="*/ 6676325 h 6858000"/>
              <a:gd name="connsiteX34" fmla="*/ 11980687 w 12192000"/>
              <a:gd name="connsiteY34" fmla="*/ 6689269 h 6858000"/>
              <a:gd name="connsiteX35" fmla="*/ 11977282 w 12192000"/>
              <a:gd name="connsiteY35" fmla="*/ 6702090 h 6858000"/>
              <a:gd name="connsiteX36" fmla="*/ 11967722 w 12192000"/>
              <a:gd name="connsiteY36" fmla="*/ 6711650 h 6858000"/>
              <a:gd name="connsiteX37" fmla="*/ 11954881 w 12192000"/>
              <a:gd name="connsiteY37" fmla="*/ 6715076 h 6858000"/>
              <a:gd name="connsiteX38" fmla="*/ 11942039 w 12192000"/>
              <a:gd name="connsiteY38" fmla="*/ 6711650 h 6858000"/>
              <a:gd name="connsiteX39" fmla="*/ 11932459 w 12192000"/>
              <a:gd name="connsiteY39" fmla="*/ 6702090 h 6858000"/>
              <a:gd name="connsiteX40" fmla="*/ 11929033 w 12192000"/>
              <a:gd name="connsiteY40" fmla="*/ 6689269 h 6858000"/>
              <a:gd name="connsiteX41" fmla="*/ 11932521 w 12192000"/>
              <a:gd name="connsiteY41" fmla="*/ 6676325 h 6858000"/>
              <a:gd name="connsiteX42" fmla="*/ 11942183 w 12192000"/>
              <a:gd name="connsiteY42" fmla="*/ 6666766 h 6858000"/>
              <a:gd name="connsiteX43" fmla="*/ 11954881 w 12192000"/>
              <a:gd name="connsiteY43" fmla="*/ 6663422 h 6858000"/>
              <a:gd name="connsiteX44" fmla="*/ 11954881 w 12192000"/>
              <a:gd name="connsiteY44" fmla="*/ 6658294 h 6858000"/>
              <a:gd name="connsiteX45" fmla="*/ 11939660 w 12192000"/>
              <a:gd name="connsiteY45" fmla="*/ 6662294 h 6858000"/>
              <a:gd name="connsiteX46" fmla="*/ 11928069 w 12192000"/>
              <a:gd name="connsiteY46" fmla="*/ 6673741 h 6858000"/>
              <a:gd name="connsiteX47" fmla="*/ 11923904 w 12192000"/>
              <a:gd name="connsiteY47" fmla="*/ 6689269 h 6858000"/>
              <a:gd name="connsiteX48" fmla="*/ 11928007 w 12192000"/>
              <a:gd name="connsiteY48" fmla="*/ 6704655 h 6858000"/>
              <a:gd name="connsiteX49" fmla="*/ 11939474 w 12192000"/>
              <a:gd name="connsiteY49" fmla="*/ 6716122 h 6858000"/>
              <a:gd name="connsiteX50" fmla="*/ 11954881 w 12192000"/>
              <a:gd name="connsiteY50" fmla="*/ 6720204 h 6858000"/>
              <a:gd name="connsiteX51" fmla="*/ 11970287 w 12192000"/>
              <a:gd name="connsiteY51" fmla="*/ 6716122 h 6858000"/>
              <a:gd name="connsiteX52" fmla="*/ 11981733 w 12192000"/>
              <a:gd name="connsiteY52" fmla="*/ 6704655 h 6858000"/>
              <a:gd name="connsiteX53" fmla="*/ 11985815 w 12192000"/>
              <a:gd name="connsiteY53" fmla="*/ 6689269 h 6858000"/>
              <a:gd name="connsiteX54" fmla="*/ 11981671 w 12192000"/>
              <a:gd name="connsiteY54" fmla="*/ 6673741 h 6858000"/>
              <a:gd name="connsiteX55" fmla="*/ 11970101 w 12192000"/>
              <a:gd name="connsiteY55" fmla="*/ 6662294 h 6858000"/>
              <a:gd name="connsiteX56" fmla="*/ 11954881 w 12192000"/>
              <a:gd name="connsiteY56" fmla="*/ 6658294 h 6858000"/>
              <a:gd name="connsiteX57" fmla="*/ 11091685 w 12192000"/>
              <a:gd name="connsiteY57" fmla="*/ 6628842 h 6858000"/>
              <a:gd name="connsiteX58" fmla="*/ 11123259 w 12192000"/>
              <a:gd name="connsiteY58" fmla="*/ 6669149 h 6858000"/>
              <a:gd name="connsiteX59" fmla="*/ 11091685 w 12192000"/>
              <a:gd name="connsiteY59" fmla="*/ 6709455 h 6858000"/>
              <a:gd name="connsiteX60" fmla="*/ 11060111 w 12192000"/>
              <a:gd name="connsiteY60" fmla="*/ 6669149 h 6858000"/>
              <a:gd name="connsiteX61" fmla="*/ 11091685 w 12192000"/>
              <a:gd name="connsiteY61" fmla="*/ 6628842 h 6858000"/>
              <a:gd name="connsiteX62" fmla="*/ 10781998 w 12192000"/>
              <a:gd name="connsiteY62" fmla="*/ 6628842 h 6858000"/>
              <a:gd name="connsiteX63" fmla="*/ 10810212 w 12192000"/>
              <a:gd name="connsiteY63" fmla="*/ 6669149 h 6858000"/>
              <a:gd name="connsiteX64" fmla="*/ 10781998 w 12192000"/>
              <a:gd name="connsiteY64" fmla="*/ 6709455 h 6858000"/>
              <a:gd name="connsiteX65" fmla="*/ 10753783 w 12192000"/>
              <a:gd name="connsiteY65" fmla="*/ 6669149 h 6858000"/>
              <a:gd name="connsiteX66" fmla="*/ 10781998 w 12192000"/>
              <a:gd name="connsiteY66" fmla="*/ 6628842 h 6858000"/>
              <a:gd name="connsiteX67" fmla="*/ 10469622 w 12192000"/>
              <a:gd name="connsiteY67" fmla="*/ 6628842 h 6858000"/>
              <a:gd name="connsiteX68" fmla="*/ 10501196 w 12192000"/>
              <a:gd name="connsiteY68" fmla="*/ 6669149 h 6858000"/>
              <a:gd name="connsiteX69" fmla="*/ 10469622 w 12192000"/>
              <a:gd name="connsiteY69" fmla="*/ 6709455 h 6858000"/>
              <a:gd name="connsiteX70" fmla="*/ 10438048 w 12192000"/>
              <a:gd name="connsiteY70" fmla="*/ 6669149 h 6858000"/>
              <a:gd name="connsiteX71" fmla="*/ 10469622 w 12192000"/>
              <a:gd name="connsiteY71" fmla="*/ 6628842 h 6858000"/>
              <a:gd name="connsiteX72" fmla="*/ 11014562 w 12192000"/>
              <a:gd name="connsiteY72" fmla="*/ 6623595 h 6858000"/>
              <a:gd name="connsiteX73" fmla="*/ 11014562 w 12192000"/>
              <a:gd name="connsiteY73" fmla="*/ 6719555 h 6858000"/>
              <a:gd name="connsiteX74" fmla="*/ 11026851 w 12192000"/>
              <a:gd name="connsiteY74" fmla="*/ 6719555 h 6858000"/>
              <a:gd name="connsiteX75" fmla="*/ 11026851 w 12192000"/>
              <a:gd name="connsiteY75" fmla="*/ 6623595 h 6858000"/>
              <a:gd name="connsiteX76" fmla="*/ 11158189 w 12192000"/>
              <a:gd name="connsiteY76" fmla="*/ 6622125 h 6858000"/>
              <a:gd name="connsiteX77" fmla="*/ 11158189 w 12192000"/>
              <a:gd name="connsiteY77" fmla="*/ 6646508 h 6858000"/>
              <a:gd name="connsiteX78" fmla="*/ 11158189 w 12192000"/>
              <a:gd name="connsiteY78" fmla="*/ 6716173 h 6858000"/>
              <a:gd name="connsiteX79" fmla="*/ 11172009 w 12192000"/>
              <a:gd name="connsiteY79" fmla="*/ 6716173 h 6858000"/>
              <a:gd name="connsiteX80" fmla="*/ 11172009 w 12192000"/>
              <a:gd name="connsiteY80" fmla="*/ 6663924 h 6858000"/>
              <a:gd name="connsiteX81" fmla="*/ 11199648 w 12192000"/>
              <a:gd name="connsiteY81" fmla="*/ 6629091 h 6858000"/>
              <a:gd name="connsiteX82" fmla="*/ 11220377 w 12192000"/>
              <a:gd name="connsiteY82" fmla="*/ 6660441 h 6858000"/>
              <a:gd name="connsiteX83" fmla="*/ 11220377 w 12192000"/>
              <a:gd name="connsiteY83" fmla="*/ 6716173 h 6858000"/>
              <a:gd name="connsiteX84" fmla="*/ 11230741 w 12192000"/>
              <a:gd name="connsiteY84" fmla="*/ 6716173 h 6858000"/>
              <a:gd name="connsiteX85" fmla="*/ 11230741 w 12192000"/>
              <a:gd name="connsiteY85" fmla="*/ 6656957 h 6858000"/>
              <a:gd name="connsiteX86" fmla="*/ 11199648 w 12192000"/>
              <a:gd name="connsiteY86" fmla="*/ 6622125 h 6858000"/>
              <a:gd name="connsiteX87" fmla="*/ 11168554 w 12192000"/>
              <a:gd name="connsiteY87" fmla="*/ 6639541 h 6858000"/>
              <a:gd name="connsiteX88" fmla="*/ 11168554 w 12192000"/>
              <a:gd name="connsiteY88" fmla="*/ 6622125 h 6858000"/>
              <a:gd name="connsiteX89" fmla="*/ 11158189 w 12192000"/>
              <a:gd name="connsiteY89" fmla="*/ 6622125 h 6858000"/>
              <a:gd name="connsiteX90" fmla="*/ 11088997 w 12192000"/>
              <a:gd name="connsiteY90" fmla="*/ 6622125 h 6858000"/>
              <a:gd name="connsiteX91" fmla="*/ 11045332 w 12192000"/>
              <a:gd name="connsiteY91" fmla="*/ 6671165 h 6858000"/>
              <a:gd name="connsiteX92" fmla="*/ 11088997 w 12192000"/>
              <a:gd name="connsiteY92" fmla="*/ 6720204 h 6858000"/>
              <a:gd name="connsiteX93" fmla="*/ 11132662 w 12192000"/>
              <a:gd name="connsiteY93" fmla="*/ 6671165 h 6858000"/>
              <a:gd name="connsiteX94" fmla="*/ 11088997 w 12192000"/>
              <a:gd name="connsiteY94" fmla="*/ 6622125 h 6858000"/>
              <a:gd name="connsiteX95" fmla="*/ 10883851 w 12192000"/>
              <a:gd name="connsiteY95" fmla="*/ 6622125 h 6858000"/>
              <a:gd name="connsiteX96" fmla="*/ 10855700 w 12192000"/>
              <a:gd name="connsiteY96" fmla="*/ 6625628 h 6858000"/>
              <a:gd name="connsiteX97" fmla="*/ 10855700 w 12192000"/>
              <a:gd name="connsiteY97" fmla="*/ 6639639 h 6858000"/>
              <a:gd name="connsiteX98" fmla="*/ 10883851 w 12192000"/>
              <a:gd name="connsiteY98" fmla="*/ 6629131 h 6858000"/>
              <a:gd name="connsiteX99" fmla="*/ 10904964 w 12192000"/>
              <a:gd name="connsiteY99" fmla="*/ 6653651 h 6858000"/>
              <a:gd name="connsiteX100" fmla="*/ 10904964 w 12192000"/>
              <a:gd name="connsiteY100" fmla="*/ 6660656 h 6858000"/>
              <a:gd name="connsiteX101" fmla="*/ 10845144 w 12192000"/>
              <a:gd name="connsiteY101" fmla="*/ 6692181 h 6858000"/>
              <a:gd name="connsiteX102" fmla="*/ 10876813 w 12192000"/>
              <a:gd name="connsiteY102" fmla="*/ 6720204 h 6858000"/>
              <a:gd name="connsiteX103" fmla="*/ 10904964 w 12192000"/>
              <a:gd name="connsiteY103" fmla="*/ 6702690 h 6858000"/>
              <a:gd name="connsiteX104" fmla="*/ 10908483 w 12192000"/>
              <a:gd name="connsiteY104" fmla="*/ 6702690 h 6858000"/>
              <a:gd name="connsiteX105" fmla="*/ 10908483 w 12192000"/>
              <a:gd name="connsiteY105" fmla="*/ 6716701 h 6858000"/>
              <a:gd name="connsiteX106" fmla="*/ 10919039 w 12192000"/>
              <a:gd name="connsiteY106" fmla="*/ 6716701 h 6858000"/>
              <a:gd name="connsiteX107" fmla="*/ 10919039 w 12192000"/>
              <a:gd name="connsiteY107" fmla="*/ 6699187 h 6858000"/>
              <a:gd name="connsiteX108" fmla="*/ 10919039 w 12192000"/>
              <a:gd name="connsiteY108" fmla="*/ 6657154 h 6858000"/>
              <a:gd name="connsiteX109" fmla="*/ 10883851 w 12192000"/>
              <a:gd name="connsiteY109" fmla="*/ 6622125 h 6858000"/>
              <a:gd name="connsiteX110" fmla="*/ 10642268 w 12192000"/>
              <a:gd name="connsiteY110" fmla="*/ 6622125 h 6858000"/>
              <a:gd name="connsiteX111" fmla="*/ 10642268 w 12192000"/>
              <a:gd name="connsiteY111" fmla="*/ 6646508 h 6858000"/>
              <a:gd name="connsiteX112" fmla="*/ 10642268 w 12192000"/>
              <a:gd name="connsiteY112" fmla="*/ 6716173 h 6858000"/>
              <a:gd name="connsiteX113" fmla="*/ 10656343 w 12192000"/>
              <a:gd name="connsiteY113" fmla="*/ 6716173 h 6858000"/>
              <a:gd name="connsiteX114" fmla="*/ 10656343 w 12192000"/>
              <a:gd name="connsiteY114" fmla="*/ 6663924 h 6858000"/>
              <a:gd name="connsiteX115" fmla="*/ 10684494 w 12192000"/>
              <a:gd name="connsiteY115" fmla="*/ 6629091 h 6858000"/>
              <a:gd name="connsiteX116" fmla="*/ 10705607 w 12192000"/>
              <a:gd name="connsiteY116" fmla="*/ 6660441 h 6858000"/>
              <a:gd name="connsiteX117" fmla="*/ 10705607 w 12192000"/>
              <a:gd name="connsiteY117" fmla="*/ 6716173 h 6858000"/>
              <a:gd name="connsiteX118" fmla="*/ 10716163 w 12192000"/>
              <a:gd name="connsiteY118" fmla="*/ 6716173 h 6858000"/>
              <a:gd name="connsiteX119" fmla="*/ 10716163 w 12192000"/>
              <a:gd name="connsiteY119" fmla="*/ 6656957 h 6858000"/>
              <a:gd name="connsiteX120" fmla="*/ 10684494 w 12192000"/>
              <a:gd name="connsiteY120" fmla="*/ 6622125 h 6858000"/>
              <a:gd name="connsiteX121" fmla="*/ 10652824 w 12192000"/>
              <a:gd name="connsiteY121" fmla="*/ 6639541 h 6858000"/>
              <a:gd name="connsiteX122" fmla="*/ 10652824 w 12192000"/>
              <a:gd name="connsiteY122" fmla="*/ 6622125 h 6858000"/>
              <a:gd name="connsiteX123" fmla="*/ 10642268 w 12192000"/>
              <a:gd name="connsiteY123" fmla="*/ 6622125 h 6858000"/>
              <a:gd name="connsiteX124" fmla="*/ 10540159 w 12192000"/>
              <a:gd name="connsiteY124" fmla="*/ 6622125 h 6858000"/>
              <a:gd name="connsiteX125" fmla="*/ 10540159 w 12192000"/>
              <a:gd name="connsiteY125" fmla="*/ 6685175 h 6858000"/>
              <a:gd name="connsiteX126" fmla="*/ 10571828 w 12192000"/>
              <a:gd name="connsiteY126" fmla="*/ 6720204 h 6858000"/>
              <a:gd name="connsiteX127" fmla="*/ 10603498 w 12192000"/>
              <a:gd name="connsiteY127" fmla="*/ 6702690 h 6858000"/>
              <a:gd name="connsiteX128" fmla="*/ 10603498 w 12192000"/>
              <a:gd name="connsiteY128" fmla="*/ 6716701 h 6858000"/>
              <a:gd name="connsiteX129" fmla="*/ 10614054 w 12192000"/>
              <a:gd name="connsiteY129" fmla="*/ 6716701 h 6858000"/>
              <a:gd name="connsiteX130" fmla="*/ 10614054 w 12192000"/>
              <a:gd name="connsiteY130" fmla="*/ 6695684 h 6858000"/>
              <a:gd name="connsiteX131" fmla="*/ 10614054 w 12192000"/>
              <a:gd name="connsiteY131" fmla="*/ 6622125 h 6858000"/>
              <a:gd name="connsiteX132" fmla="*/ 10599979 w 12192000"/>
              <a:gd name="connsiteY132" fmla="*/ 6622125 h 6858000"/>
              <a:gd name="connsiteX133" fmla="*/ 10599979 w 12192000"/>
              <a:gd name="connsiteY133" fmla="*/ 6674667 h 6858000"/>
              <a:gd name="connsiteX134" fmla="*/ 10571828 w 12192000"/>
              <a:gd name="connsiteY134" fmla="*/ 6709695 h 6858000"/>
              <a:gd name="connsiteX135" fmla="*/ 10550715 w 12192000"/>
              <a:gd name="connsiteY135" fmla="*/ 6681673 h 6858000"/>
              <a:gd name="connsiteX136" fmla="*/ 10550715 w 12192000"/>
              <a:gd name="connsiteY136" fmla="*/ 6622125 h 6858000"/>
              <a:gd name="connsiteX137" fmla="*/ 10540159 w 12192000"/>
              <a:gd name="connsiteY137" fmla="*/ 6622125 h 6858000"/>
              <a:gd name="connsiteX138" fmla="*/ 10471637 w 12192000"/>
              <a:gd name="connsiteY138" fmla="*/ 6622125 h 6858000"/>
              <a:gd name="connsiteX139" fmla="*/ 10427300 w 12192000"/>
              <a:gd name="connsiteY139" fmla="*/ 6671165 h 6858000"/>
              <a:gd name="connsiteX140" fmla="*/ 10471637 w 12192000"/>
              <a:gd name="connsiteY140" fmla="*/ 6720204 h 6858000"/>
              <a:gd name="connsiteX141" fmla="*/ 10515975 w 12192000"/>
              <a:gd name="connsiteY141" fmla="*/ 6671165 h 6858000"/>
              <a:gd name="connsiteX142" fmla="*/ 10471637 w 12192000"/>
              <a:gd name="connsiteY142" fmla="*/ 6622125 h 6858000"/>
              <a:gd name="connsiteX143" fmla="*/ 11655303 w 12192000"/>
              <a:gd name="connsiteY143" fmla="*/ 6607346 h 6858000"/>
              <a:gd name="connsiteX144" fmla="*/ 11659333 w 12192000"/>
              <a:gd name="connsiteY144" fmla="*/ 6618095 h 6858000"/>
              <a:gd name="connsiteX145" fmla="*/ 11663364 w 12192000"/>
              <a:gd name="connsiteY145" fmla="*/ 6624813 h 6858000"/>
              <a:gd name="connsiteX146" fmla="*/ 11648585 w 12192000"/>
              <a:gd name="connsiteY146" fmla="*/ 6624813 h 6858000"/>
              <a:gd name="connsiteX147" fmla="*/ 11652616 w 12192000"/>
              <a:gd name="connsiteY147" fmla="*/ 6618095 h 6858000"/>
              <a:gd name="connsiteX148" fmla="*/ 11659446 w 12192000"/>
              <a:gd name="connsiteY148" fmla="*/ 6596598 h 6858000"/>
              <a:gd name="connsiteX149" fmla="*/ 11649032 w 12192000"/>
              <a:gd name="connsiteY149" fmla="*/ 6600112 h 6858000"/>
              <a:gd name="connsiteX150" fmla="*/ 11645562 w 12192000"/>
              <a:gd name="connsiteY150" fmla="*/ 6617682 h 6858000"/>
              <a:gd name="connsiteX151" fmla="*/ 11635149 w 12192000"/>
              <a:gd name="connsiteY151" fmla="*/ 6638764 h 6858000"/>
              <a:gd name="connsiteX152" fmla="*/ 11645562 w 12192000"/>
              <a:gd name="connsiteY152" fmla="*/ 6642278 h 6858000"/>
              <a:gd name="connsiteX153" fmla="*/ 11645562 w 12192000"/>
              <a:gd name="connsiteY153" fmla="*/ 6631737 h 6858000"/>
              <a:gd name="connsiteX154" fmla="*/ 11666387 w 12192000"/>
              <a:gd name="connsiteY154" fmla="*/ 6631737 h 6858000"/>
              <a:gd name="connsiteX155" fmla="*/ 11666387 w 12192000"/>
              <a:gd name="connsiteY155" fmla="*/ 6638764 h 6858000"/>
              <a:gd name="connsiteX156" fmla="*/ 11676800 w 12192000"/>
              <a:gd name="connsiteY156" fmla="*/ 6638764 h 6858000"/>
              <a:gd name="connsiteX157" fmla="*/ 11666387 w 12192000"/>
              <a:gd name="connsiteY157" fmla="*/ 6617682 h 6858000"/>
              <a:gd name="connsiteX158" fmla="*/ 11659446 w 12192000"/>
              <a:gd name="connsiteY158" fmla="*/ 6600112 h 6858000"/>
              <a:gd name="connsiteX159" fmla="*/ 11659446 w 12192000"/>
              <a:gd name="connsiteY159" fmla="*/ 6596598 h 6858000"/>
              <a:gd name="connsiteX160" fmla="*/ 10964451 w 12192000"/>
              <a:gd name="connsiteY160" fmla="*/ 6596597 h 6858000"/>
              <a:gd name="connsiteX161" fmla="*/ 10953971 w 12192000"/>
              <a:gd name="connsiteY161" fmla="*/ 6600129 h 6858000"/>
              <a:gd name="connsiteX162" fmla="*/ 10953971 w 12192000"/>
              <a:gd name="connsiteY162" fmla="*/ 6621318 h 6858000"/>
              <a:gd name="connsiteX163" fmla="*/ 10936505 w 12192000"/>
              <a:gd name="connsiteY163" fmla="*/ 6621318 h 6858000"/>
              <a:gd name="connsiteX164" fmla="*/ 10936505 w 12192000"/>
              <a:gd name="connsiteY164" fmla="*/ 6631913 h 6858000"/>
              <a:gd name="connsiteX165" fmla="*/ 10953971 w 12192000"/>
              <a:gd name="connsiteY165" fmla="*/ 6631913 h 6858000"/>
              <a:gd name="connsiteX166" fmla="*/ 10953971 w 12192000"/>
              <a:gd name="connsiteY166" fmla="*/ 6688419 h 6858000"/>
              <a:gd name="connsiteX167" fmla="*/ 10974931 w 12192000"/>
              <a:gd name="connsiteY167" fmla="*/ 6720203 h 6858000"/>
              <a:gd name="connsiteX168" fmla="*/ 10988904 w 12192000"/>
              <a:gd name="connsiteY168" fmla="*/ 6716672 h 6858000"/>
              <a:gd name="connsiteX169" fmla="*/ 10988904 w 12192000"/>
              <a:gd name="connsiteY169" fmla="*/ 6706077 h 6858000"/>
              <a:gd name="connsiteX170" fmla="*/ 10978424 w 12192000"/>
              <a:gd name="connsiteY170" fmla="*/ 6709608 h 6858000"/>
              <a:gd name="connsiteX171" fmla="*/ 10964451 w 12192000"/>
              <a:gd name="connsiteY171" fmla="*/ 6695482 h 6858000"/>
              <a:gd name="connsiteX172" fmla="*/ 10964451 w 12192000"/>
              <a:gd name="connsiteY172" fmla="*/ 6631913 h 6858000"/>
              <a:gd name="connsiteX173" fmla="*/ 10985410 w 12192000"/>
              <a:gd name="connsiteY173" fmla="*/ 6631913 h 6858000"/>
              <a:gd name="connsiteX174" fmla="*/ 10985410 w 12192000"/>
              <a:gd name="connsiteY174" fmla="*/ 6621318 h 6858000"/>
              <a:gd name="connsiteX175" fmla="*/ 10964451 w 12192000"/>
              <a:gd name="connsiteY175" fmla="*/ 6621318 h 6858000"/>
              <a:gd name="connsiteX176" fmla="*/ 10964451 w 12192000"/>
              <a:gd name="connsiteY176" fmla="*/ 6596597 h 6858000"/>
              <a:gd name="connsiteX177" fmla="*/ 11599881 w 12192000"/>
              <a:gd name="connsiteY177" fmla="*/ 6593911 h 6858000"/>
              <a:gd name="connsiteX178" fmla="*/ 11589469 w 12192000"/>
              <a:gd name="connsiteY178" fmla="*/ 6636077 h 6858000"/>
              <a:gd name="connsiteX179" fmla="*/ 11599881 w 12192000"/>
              <a:gd name="connsiteY179" fmla="*/ 6636077 h 6858000"/>
              <a:gd name="connsiteX180" fmla="*/ 11603352 w 12192000"/>
              <a:gd name="connsiteY180" fmla="*/ 6611481 h 6858000"/>
              <a:gd name="connsiteX181" fmla="*/ 11617236 w 12192000"/>
              <a:gd name="connsiteY181" fmla="*/ 6639591 h 6858000"/>
              <a:gd name="connsiteX182" fmla="*/ 11624178 w 12192000"/>
              <a:gd name="connsiteY182" fmla="*/ 6639591 h 6858000"/>
              <a:gd name="connsiteX183" fmla="*/ 11631119 w 12192000"/>
              <a:gd name="connsiteY183" fmla="*/ 6597425 h 6858000"/>
              <a:gd name="connsiteX184" fmla="*/ 11624178 w 12192000"/>
              <a:gd name="connsiteY184" fmla="*/ 6597425 h 6858000"/>
              <a:gd name="connsiteX185" fmla="*/ 11620707 w 12192000"/>
              <a:gd name="connsiteY185" fmla="*/ 6625536 h 6858000"/>
              <a:gd name="connsiteX186" fmla="*/ 11606824 w 12192000"/>
              <a:gd name="connsiteY186" fmla="*/ 6593911 h 6858000"/>
              <a:gd name="connsiteX187" fmla="*/ 11599881 w 12192000"/>
              <a:gd name="connsiteY187" fmla="*/ 6593911 h 6858000"/>
              <a:gd name="connsiteX188" fmla="*/ 11709044 w 12192000"/>
              <a:gd name="connsiteY188" fmla="*/ 6589881 h 6858000"/>
              <a:gd name="connsiteX189" fmla="*/ 11674112 w 12192000"/>
              <a:gd name="connsiteY189" fmla="*/ 6596982 h 6858000"/>
              <a:gd name="connsiteX190" fmla="*/ 11674112 w 12192000"/>
              <a:gd name="connsiteY190" fmla="*/ 6604084 h 6858000"/>
              <a:gd name="connsiteX191" fmla="*/ 11688084 w 12192000"/>
              <a:gd name="connsiteY191" fmla="*/ 6604084 h 6858000"/>
              <a:gd name="connsiteX192" fmla="*/ 11695071 w 12192000"/>
              <a:gd name="connsiteY192" fmla="*/ 6639592 h 6858000"/>
              <a:gd name="connsiteX193" fmla="*/ 11702057 w 12192000"/>
              <a:gd name="connsiteY193" fmla="*/ 6636041 h 6858000"/>
              <a:gd name="connsiteX194" fmla="*/ 11695071 w 12192000"/>
              <a:gd name="connsiteY194" fmla="*/ 6600533 h 6858000"/>
              <a:gd name="connsiteX195" fmla="*/ 11709044 w 12192000"/>
              <a:gd name="connsiteY195" fmla="*/ 6596982 h 6858000"/>
              <a:gd name="connsiteX196" fmla="*/ 11564748 w 12192000"/>
              <a:gd name="connsiteY196" fmla="*/ 6589881 h 6858000"/>
              <a:gd name="connsiteX197" fmla="*/ 11575228 w 12192000"/>
              <a:gd name="connsiteY197" fmla="*/ 6593240 h 6858000"/>
              <a:gd name="connsiteX198" fmla="*/ 11578720 w 12192000"/>
              <a:gd name="connsiteY198" fmla="*/ 6596599 h 6858000"/>
              <a:gd name="connsiteX199" fmla="*/ 11578720 w 12192000"/>
              <a:gd name="connsiteY199" fmla="*/ 6599957 h 6858000"/>
              <a:gd name="connsiteX200" fmla="*/ 11571734 w 12192000"/>
              <a:gd name="connsiteY200" fmla="*/ 6603316 h 6858000"/>
              <a:gd name="connsiteX201" fmla="*/ 11561254 w 12192000"/>
              <a:gd name="connsiteY201" fmla="*/ 6599957 h 6858000"/>
              <a:gd name="connsiteX202" fmla="*/ 11564748 w 12192000"/>
              <a:gd name="connsiteY202" fmla="*/ 6596599 h 6858000"/>
              <a:gd name="connsiteX203" fmla="*/ 11564748 w 12192000"/>
              <a:gd name="connsiteY203" fmla="*/ 6589881 h 6858000"/>
              <a:gd name="connsiteX204" fmla="*/ 11014562 w 12192000"/>
              <a:gd name="connsiteY204" fmla="*/ 6587995 h 6858000"/>
              <a:gd name="connsiteX205" fmla="*/ 11014562 w 12192000"/>
              <a:gd name="connsiteY205" fmla="*/ 6601689 h 6858000"/>
              <a:gd name="connsiteX206" fmla="*/ 11026851 w 12192000"/>
              <a:gd name="connsiteY206" fmla="*/ 6601689 h 6858000"/>
              <a:gd name="connsiteX207" fmla="*/ 11026851 w 12192000"/>
              <a:gd name="connsiteY207" fmla="*/ 6587995 h 6858000"/>
              <a:gd name="connsiteX208" fmla="*/ 11715762 w 12192000"/>
              <a:gd name="connsiteY208" fmla="*/ 6585849 h 6858000"/>
              <a:gd name="connsiteX209" fmla="*/ 11729582 w 12192000"/>
              <a:gd name="connsiteY209" fmla="*/ 6628843 h 6858000"/>
              <a:gd name="connsiteX210" fmla="*/ 11739946 w 12192000"/>
              <a:gd name="connsiteY210" fmla="*/ 6625260 h 6858000"/>
              <a:gd name="connsiteX211" fmla="*/ 11726127 w 12192000"/>
              <a:gd name="connsiteY211" fmla="*/ 6585849 h 6858000"/>
              <a:gd name="connsiteX212" fmla="*/ 11715762 w 12192000"/>
              <a:gd name="connsiteY212" fmla="*/ 6585849 h 6858000"/>
              <a:gd name="connsiteX213" fmla="*/ 10346688 w 12192000"/>
              <a:gd name="connsiteY213" fmla="*/ 6585849 h 6858000"/>
              <a:gd name="connsiteX214" fmla="*/ 10346688 w 12192000"/>
              <a:gd name="connsiteY214" fmla="*/ 6716173 h 6858000"/>
              <a:gd name="connsiteX215" fmla="*/ 10361467 w 12192000"/>
              <a:gd name="connsiteY215" fmla="*/ 6716173 h 6858000"/>
              <a:gd name="connsiteX216" fmla="*/ 10361467 w 12192000"/>
              <a:gd name="connsiteY216" fmla="*/ 6657057 h 6858000"/>
              <a:gd name="connsiteX217" fmla="*/ 10407148 w 12192000"/>
              <a:gd name="connsiteY217" fmla="*/ 6657057 h 6858000"/>
              <a:gd name="connsiteX218" fmla="*/ 10407148 w 12192000"/>
              <a:gd name="connsiteY218" fmla="*/ 6646309 h 6858000"/>
              <a:gd name="connsiteX219" fmla="*/ 10361467 w 12192000"/>
              <a:gd name="connsiteY219" fmla="*/ 6646309 h 6858000"/>
              <a:gd name="connsiteX220" fmla="*/ 10361467 w 12192000"/>
              <a:gd name="connsiteY220" fmla="*/ 6596597 h 6858000"/>
              <a:gd name="connsiteX221" fmla="*/ 10409835 w 12192000"/>
              <a:gd name="connsiteY221" fmla="*/ 6596597 h 6858000"/>
              <a:gd name="connsiteX222" fmla="*/ 10409835 w 12192000"/>
              <a:gd name="connsiteY222" fmla="*/ 6585849 h 6858000"/>
              <a:gd name="connsiteX223" fmla="*/ 11561143 w 12192000"/>
              <a:gd name="connsiteY223" fmla="*/ 6579132 h 6858000"/>
              <a:gd name="connsiteX224" fmla="*/ 11554200 w 12192000"/>
              <a:gd name="connsiteY224" fmla="*/ 6596599 h 6858000"/>
              <a:gd name="connsiteX225" fmla="*/ 11554200 w 12192000"/>
              <a:gd name="connsiteY225" fmla="*/ 6600091 h 6858000"/>
              <a:gd name="connsiteX226" fmla="*/ 11543788 w 12192000"/>
              <a:gd name="connsiteY226" fmla="*/ 6617558 h 6858000"/>
              <a:gd name="connsiteX227" fmla="*/ 11554200 w 12192000"/>
              <a:gd name="connsiteY227" fmla="*/ 6621051 h 6858000"/>
              <a:gd name="connsiteX228" fmla="*/ 11557671 w 12192000"/>
              <a:gd name="connsiteY228" fmla="*/ 6607078 h 6858000"/>
              <a:gd name="connsiteX229" fmla="*/ 11568084 w 12192000"/>
              <a:gd name="connsiteY229" fmla="*/ 6610572 h 6858000"/>
              <a:gd name="connsiteX230" fmla="*/ 11568084 w 12192000"/>
              <a:gd name="connsiteY230" fmla="*/ 6628037 h 6858000"/>
              <a:gd name="connsiteX231" fmla="*/ 11578497 w 12192000"/>
              <a:gd name="connsiteY231" fmla="*/ 6631531 h 6858000"/>
              <a:gd name="connsiteX232" fmla="*/ 11575026 w 12192000"/>
              <a:gd name="connsiteY232" fmla="*/ 6610572 h 6858000"/>
              <a:gd name="connsiteX233" fmla="*/ 11585438 w 12192000"/>
              <a:gd name="connsiteY233" fmla="*/ 6600091 h 6858000"/>
              <a:gd name="connsiteX234" fmla="*/ 11585438 w 12192000"/>
              <a:gd name="connsiteY234" fmla="*/ 6596599 h 6858000"/>
              <a:gd name="connsiteX235" fmla="*/ 11578497 w 12192000"/>
              <a:gd name="connsiteY235" fmla="*/ 6586119 h 6858000"/>
              <a:gd name="connsiteX236" fmla="*/ 11561143 w 12192000"/>
              <a:gd name="connsiteY236" fmla="*/ 6579132 h 6858000"/>
              <a:gd name="connsiteX237" fmla="*/ 11766241 w 12192000"/>
              <a:gd name="connsiteY237" fmla="*/ 6576425 h 6858000"/>
              <a:gd name="connsiteX238" fmla="*/ 11774878 w 12192000"/>
              <a:gd name="connsiteY238" fmla="*/ 6582156 h 6858000"/>
              <a:gd name="connsiteX239" fmla="*/ 11774878 w 12192000"/>
              <a:gd name="connsiteY239" fmla="*/ 6589209 h 6858000"/>
              <a:gd name="connsiteX240" fmla="*/ 11771423 w 12192000"/>
              <a:gd name="connsiteY240" fmla="*/ 6599790 h 6858000"/>
              <a:gd name="connsiteX241" fmla="*/ 11767968 w 12192000"/>
              <a:gd name="connsiteY241" fmla="*/ 6603317 h 6858000"/>
              <a:gd name="connsiteX242" fmla="*/ 11754149 w 12192000"/>
              <a:gd name="connsiteY242" fmla="*/ 6599790 h 6858000"/>
              <a:gd name="connsiteX243" fmla="*/ 11750694 w 12192000"/>
              <a:gd name="connsiteY243" fmla="*/ 6596264 h 6858000"/>
              <a:gd name="connsiteX244" fmla="*/ 11750694 w 12192000"/>
              <a:gd name="connsiteY244" fmla="*/ 6589209 h 6858000"/>
              <a:gd name="connsiteX245" fmla="*/ 11757604 w 12192000"/>
              <a:gd name="connsiteY245" fmla="*/ 6578629 h 6858000"/>
              <a:gd name="connsiteX246" fmla="*/ 11766241 w 12192000"/>
              <a:gd name="connsiteY246" fmla="*/ 6576425 h 6858000"/>
              <a:gd name="connsiteX247" fmla="*/ 10810738 w 12192000"/>
              <a:gd name="connsiteY247" fmla="*/ 6575100 h 6858000"/>
              <a:gd name="connsiteX248" fmla="*/ 10810738 w 12192000"/>
              <a:gd name="connsiteY248" fmla="*/ 6638804 h 6858000"/>
              <a:gd name="connsiteX249" fmla="*/ 10782231 w 12192000"/>
              <a:gd name="connsiteY249" fmla="*/ 6621108 h 6858000"/>
              <a:gd name="connsiteX250" fmla="*/ 10743034 w 12192000"/>
              <a:gd name="connsiteY250" fmla="*/ 6670656 h 6858000"/>
              <a:gd name="connsiteX251" fmla="*/ 10782231 w 12192000"/>
              <a:gd name="connsiteY251" fmla="*/ 6720203 h 6858000"/>
              <a:gd name="connsiteX252" fmla="*/ 10810738 w 12192000"/>
              <a:gd name="connsiteY252" fmla="*/ 6702507 h 6858000"/>
              <a:gd name="connsiteX253" fmla="*/ 10810738 w 12192000"/>
              <a:gd name="connsiteY253" fmla="*/ 6716664 h 6858000"/>
              <a:gd name="connsiteX254" fmla="*/ 10824991 w 12192000"/>
              <a:gd name="connsiteY254" fmla="*/ 6716664 h 6858000"/>
              <a:gd name="connsiteX255" fmla="*/ 10824991 w 12192000"/>
              <a:gd name="connsiteY255" fmla="*/ 6575100 h 6858000"/>
              <a:gd name="connsiteX256" fmla="*/ 10810738 w 12192000"/>
              <a:gd name="connsiteY256" fmla="*/ 6575100 h 6858000"/>
              <a:gd name="connsiteX257" fmla="*/ 11768161 w 12192000"/>
              <a:gd name="connsiteY257" fmla="*/ 6569584 h 6858000"/>
              <a:gd name="connsiteX258" fmla="*/ 11750694 w 12192000"/>
              <a:gd name="connsiteY258" fmla="*/ 6572607 h 6858000"/>
              <a:gd name="connsiteX259" fmla="*/ 11739946 w 12192000"/>
              <a:gd name="connsiteY259" fmla="*/ 6589881 h 6858000"/>
              <a:gd name="connsiteX260" fmla="*/ 11743528 w 12192000"/>
              <a:gd name="connsiteY260" fmla="*/ 6600246 h 6858000"/>
              <a:gd name="connsiteX261" fmla="*/ 11772191 w 12192000"/>
              <a:gd name="connsiteY261" fmla="*/ 6607156 h 6858000"/>
              <a:gd name="connsiteX262" fmla="*/ 11782939 w 12192000"/>
              <a:gd name="connsiteY262" fmla="*/ 6600246 h 6858000"/>
              <a:gd name="connsiteX263" fmla="*/ 11782939 w 12192000"/>
              <a:gd name="connsiteY263" fmla="*/ 6589881 h 6858000"/>
              <a:gd name="connsiteX264" fmla="*/ 11782939 w 12192000"/>
              <a:gd name="connsiteY264" fmla="*/ 6579517 h 6858000"/>
              <a:gd name="connsiteX265" fmla="*/ 11768161 w 12192000"/>
              <a:gd name="connsiteY265" fmla="*/ 6569584 h 6858000"/>
              <a:gd name="connsiteX266" fmla="*/ 11525909 w 12192000"/>
              <a:gd name="connsiteY266" fmla="*/ 6561666 h 6858000"/>
              <a:gd name="connsiteX267" fmla="*/ 11504825 w 12192000"/>
              <a:gd name="connsiteY267" fmla="*/ 6596598 h 6858000"/>
              <a:gd name="connsiteX268" fmla="*/ 11529423 w 12192000"/>
              <a:gd name="connsiteY268" fmla="*/ 6614064 h 6858000"/>
              <a:gd name="connsiteX269" fmla="*/ 11532937 w 12192000"/>
              <a:gd name="connsiteY269" fmla="*/ 6607078 h 6858000"/>
              <a:gd name="connsiteX270" fmla="*/ 11515367 w 12192000"/>
              <a:gd name="connsiteY270" fmla="*/ 6596598 h 6858000"/>
              <a:gd name="connsiteX271" fmla="*/ 11522395 w 12192000"/>
              <a:gd name="connsiteY271" fmla="*/ 6586119 h 6858000"/>
              <a:gd name="connsiteX272" fmla="*/ 11532937 w 12192000"/>
              <a:gd name="connsiteY272" fmla="*/ 6593105 h 6858000"/>
              <a:gd name="connsiteX273" fmla="*/ 11536450 w 12192000"/>
              <a:gd name="connsiteY273" fmla="*/ 6586119 h 6858000"/>
              <a:gd name="connsiteX274" fmla="*/ 11525909 w 12192000"/>
              <a:gd name="connsiteY274" fmla="*/ 6579132 h 6858000"/>
              <a:gd name="connsiteX275" fmla="*/ 11529423 w 12192000"/>
              <a:gd name="connsiteY275" fmla="*/ 6572146 h 6858000"/>
              <a:gd name="connsiteX276" fmla="*/ 11546992 w 12192000"/>
              <a:gd name="connsiteY276" fmla="*/ 6582625 h 6858000"/>
              <a:gd name="connsiteX277" fmla="*/ 11550506 w 12192000"/>
              <a:gd name="connsiteY277" fmla="*/ 6575638 h 6858000"/>
              <a:gd name="connsiteX278" fmla="*/ 11525909 w 12192000"/>
              <a:gd name="connsiteY278" fmla="*/ 6561666 h 6858000"/>
              <a:gd name="connsiteX279" fmla="*/ 11803361 w 12192000"/>
              <a:gd name="connsiteY279" fmla="*/ 6533452 h 6858000"/>
              <a:gd name="connsiteX280" fmla="*/ 11796375 w 12192000"/>
              <a:gd name="connsiteY280" fmla="*/ 6540505 h 6858000"/>
              <a:gd name="connsiteX281" fmla="*/ 11813840 w 12192000"/>
              <a:gd name="connsiteY281" fmla="*/ 6558139 h 6858000"/>
              <a:gd name="connsiteX282" fmla="*/ 11785895 w 12192000"/>
              <a:gd name="connsiteY282" fmla="*/ 6551086 h 6858000"/>
              <a:gd name="connsiteX283" fmla="*/ 11778908 w 12192000"/>
              <a:gd name="connsiteY283" fmla="*/ 6554612 h 6858000"/>
              <a:gd name="connsiteX284" fmla="*/ 11803361 w 12192000"/>
              <a:gd name="connsiteY284" fmla="*/ 6589881 h 6858000"/>
              <a:gd name="connsiteX285" fmla="*/ 11810348 w 12192000"/>
              <a:gd name="connsiteY285" fmla="*/ 6582827 h 6858000"/>
              <a:gd name="connsiteX286" fmla="*/ 11796375 w 12192000"/>
              <a:gd name="connsiteY286" fmla="*/ 6561666 h 6858000"/>
              <a:gd name="connsiteX287" fmla="*/ 11824320 w 12192000"/>
              <a:gd name="connsiteY287" fmla="*/ 6572246 h 6858000"/>
              <a:gd name="connsiteX288" fmla="*/ 11831307 w 12192000"/>
              <a:gd name="connsiteY288" fmla="*/ 6565193 h 6858000"/>
              <a:gd name="connsiteX289" fmla="*/ 11803361 w 12192000"/>
              <a:gd name="connsiteY289" fmla="*/ 6533452 h 6858000"/>
              <a:gd name="connsiteX290" fmla="*/ 11495008 w 12192000"/>
              <a:gd name="connsiteY290" fmla="*/ 6533452 h 6858000"/>
              <a:gd name="connsiteX291" fmla="*/ 11487980 w 12192000"/>
              <a:gd name="connsiteY291" fmla="*/ 6536965 h 6858000"/>
              <a:gd name="connsiteX292" fmla="*/ 11498522 w 12192000"/>
              <a:gd name="connsiteY292" fmla="*/ 6547507 h 6858000"/>
              <a:gd name="connsiteX293" fmla="*/ 11473924 w 12192000"/>
              <a:gd name="connsiteY293" fmla="*/ 6572104 h 6858000"/>
              <a:gd name="connsiteX294" fmla="*/ 11480952 w 12192000"/>
              <a:gd name="connsiteY294" fmla="*/ 6579132 h 6858000"/>
              <a:gd name="connsiteX295" fmla="*/ 11505548 w 12192000"/>
              <a:gd name="connsiteY295" fmla="*/ 6554535 h 6858000"/>
              <a:gd name="connsiteX296" fmla="*/ 11516090 w 12192000"/>
              <a:gd name="connsiteY296" fmla="*/ 6561562 h 6858000"/>
              <a:gd name="connsiteX297" fmla="*/ 11519604 w 12192000"/>
              <a:gd name="connsiteY297" fmla="*/ 6554535 h 6858000"/>
              <a:gd name="connsiteX298" fmla="*/ 11495008 w 12192000"/>
              <a:gd name="connsiteY298" fmla="*/ 6533452 h 6858000"/>
              <a:gd name="connsiteX299" fmla="*/ 11824589 w 12192000"/>
              <a:gd name="connsiteY299" fmla="*/ 6522703 h 6858000"/>
              <a:gd name="connsiteX300" fmla="*/ 11842055 w 12192000"/>
              <a:gd name="connsiteY300" fmla="*/ 6529421 h 6858000"/>
              <a:gd name="connsiteX301" fmla="*/ 11842055 w 12192000"/>
              <a:gd name="connsiteY301" fmla="*/ 6533452 h 6858000"/>
              <a:gd name="connsiteX302" fmla="*/ 11835337 w 12192000"/>
              <a:gd name="connsiteY302" fmla="*/ 6540170 h 6858000"/>
              <a:gd name="connsiteX303" fmla="*/ 11831307 w 12192000"/>
              <a:gd name="connsiteY303" fmla="*/ 6533452 h 6858000"/>
              <a:gd name="connsiteX304" fmla="*/ 11820942 w 12192000"/>
              <a:gd name="connsiteY304" fmla="*/ 6515985 h 6858000"/>
              <a:gd name="connsiteX305" fmla="*/ 11813840 w 12192000"/>
              <a:gd name="connsiteY305" fmla="*/ 6522927 h 6858000"/>
              <a:gd name="connsiteX306" fmla="*/ 11820942 w 12192000"/>
              <a:gd name="connsiteY306" fmla="*/ 6533339 h 6858000"/>
              <a:gd name="connsiteX307" fmla="*/ 11838696 w 12192000"/>
              <a:gd name="connsiteY307" fmla="*/ 6557635 h 6858000"/>
              <a:gd name="connsiteX308" fmla="*/ 11842247 w 12192000"/>
              <a:gd name="connsiteY308" fmla="*/ 6554165 h 6858000"/>
              <a:gd name="connsiteX309" fmla="*/ 11838696 w 12192000"/>
              <a:gd name="connsiteY309" fmla="*/ 6547223 h 6858000"/>
              <a:gd name="connsiteX310" fmla="*/ 11849349 w 12192000"/>
              <a:gd name="connsiteY310" fmla="*/ 6533339 h 6858000"/>
              <a:gd name="connsiteX311" fmla="*/ 11856450 w 12192000"/>
              <a:gd name="connsiteY311" fmla="*/ 6533339 h 6858000"/>
              <a:gd name="connsiteX312" fmla="*/ 11860002 w 12192000"/>
              <a:gd name="connsiteY312" fmla="*/ 6533339 h 6858000"/>
              <a:gd name="connsiteX313" fmla="*/ 11863552 w 12192000"/>
              <a:gd name="connsiteY313" fmla="*/ 6526397 h 6858000"/>
              <a:gd name="connsiteX314" fmla="*/ 11820942 w 12192000"/>
              <a:gd name="connsiteY314" fmla="*/ 6515985 h 6858000"/>
              <a:gd name="connsiteX315" fmla="*/ 11466198 w 12192000"/>
              <a:gd name="connsiteY315" fmla="*/ 6501206 h 6858000"/>
              <a:gd name="connsiteX316" fmla="*/ 11430930 w 12192000"/>
              <a:gd name="connsiteY316" fmla="*/ 6526286 h 6858000"/>
              <a:gd name="connsiteX317" fmla="*/ 11437984 w 12192000"/>
              <a:gd name="connsiteY317" fmla="*/ 6533452 h 6858000"/>
              <a:gd name="connsiteX318" fmla="*/ 11459145 w 12192000"/>
              <a:gd name="connsiteY318" fmla="*/ 6519121 h 6858000"/>
              <a:gd name="connsiteX319" fmla="*/ 11448564 w 12192000"/>
              <a:gd name="connsiteY319" fmla="*/ 6547782 h 6858000"/>
              <a:gd name="connsiteX320" fmla="*/ 11455618 w 12192000"/>
              <a:gd name="connsiteY320" fmla="*/ 6554948 h 6858000"/>
              <a:gd name="connsiteX321" fmla="*/ 11487359 w 12192000"/>
              <a:gd name="connsiteY321" fmla="*/ 6526286 h 6858000"/>
              <a:gd name="connsiteX322" fmla="*/ 11483833 w 12192000"/>
              <a:gd name="connsiteY322" fmla="*/ 6519121 h 6858000"/>
              <a:gd name="connsiteX323" fmla="*/ 11462672 w 12192000"/>
              <a:gd name="connsiteY323" fmla="*/ 6537034 h 6858000"/>
              <a:gd name="connsiteX324" fmla="*/ 11473252 w 12192000"/>
              <a:gd name="connsiteY324" fmla="*/ 6508372 h 6858000"/>
              <a:gd name="connsiteX325" fmla="*/ 11466198 w 12192000"/>
              <a:gd name="connsiteY325" fmla="*/ 6501206 h 6858000"/>
              <a:gd name="connsiteX326" fmla="*/ 11835338 w 12192000"/>
              <a:gd name="connsiteY326" fmla="*/ 6490458 h 6858000"/>
              <a:gd name="connsiteX327" fmla="*/ 11831307 w 12192000"/>
              <a:gd name="connsiteY327" fmla="*/ 6498519 h 6858000"/>
              <a:gd name="connsiteX328" fmla="*/ 11870270 w 12192000"/>
              <a:gd name="connsiteY328" fmla="*/ 6518673 h 6858000"/>
              <a:gd name="connsiteX329" fmla="*/ 11883706 w 12192000"/>
              <a:gd name="connsiteY329" fmla="*/ 6494489 h 6858000"/>
              <a:gd name="connsiteX330" fmla="*/ 11876988 w 12192000"/>
              <a:gd name="connsiteY330" fmla="*/ 6490458 h 6858000"/>
              <a:gd name="connsiteX331" fmla="*/ 11866239 w 12192000"/>
              <a:gd name="connsiteY331" fmla="*/ 6509268 h 6858000"/>
              <a:gd name="connsiteX332" fmla="*/ 11459634 w 12192000"/>
              <a:gd name="connsiteY332" fmla="*/ 6487771 h 6858000"/>
              <a:gd name="connsiteX333" fmla="*/ 11424212 w 12192000"/>
              <a:gd name="connsiteY333" fmla="*/ 6508933 h 6858000"/>
              <a:gd name="connsiteX334" fmla="*/ 11427754 w 12192000"/>
              <a:gd name="connsiteY334" fmla="*/ 6515986 h 6858000"/>
              <a:gd name="connsiteX335" fmla="*/ 11463176 w 12192000"/>
              <a:gd name="connsiteY335" fmla="*/ 6494825 h 6858000"/>
              <a:gd name="connsiteX336" fmla="*/ 11459634 w 12192000"/>
              <a:gd name="connsiteY336" fmla="*/ 6487771 h 6858000"/>
              <a:gd name="connsiteX337" fmla="*/ 11450927 w 12192000"/>
              <a:gd name="connsiteY337" fmla="*/ 6454161 h 6858000"/>
              <a:gd name="connsiteX338" fmla="*/ 11456192 w 12192000"/>
              <a:gd name="connsiteY338" fmla="*/ 6459892 h 6858000"/>
              <a:gd name="connsiteX339" fmla="*/ 11649257 w 12192000"/>
              <a:gd name="connsiteY339" fmla="*/ 6590385 h 6858000"/>
              <a:gd name="connsiteX340" fmla="*/ 11842320 w 12192000"/>
              <a:gd name="connsiteY340" fmla="*/ 6459892 h 6858000"/>
              <a:gd name="connsiteX341" fmla="*/ 11847586 w 12192000"/>
              <a:gd name="connsiteY341" fmla="*/ 6454161 h 6858000"/>
              <a:gd name="connsiteX342" fmla="*/ 11852851 w 12192000"/>
              <a:gd name="connsiteY342" fmla="*/ 6456365 h 6858000"/>
              <a:gd name="connsiteX343" fmla="*/ 11891464 w 12192000"/>
              <a:gd name="connsiteY343" fmla="*/ 6466946 h 6858000"/>
              <a:gd name="connsiteX344" fmla="*/ 11898484 w 12192000"/>
              <a:gd name="connsiteY344" fmla="*/ 6477526 h 6858000"/>
              <a:gd name="connsiteX345" fmla="*/ 11649257 w 12192000"/>
              <a:gd name="connsiteY345" fmla="*/ 6650341 h 6858000"/>
              <a:gd name="connsiteX346" fmla="*/ 11400028 w 12192000"/>
              <a:gd name="connsiteY346" fmla="*/ 6481054 h 6858000"/>
              <a:gd name="connsiteX347" fmla="*/ 11407049 w 12192000"/>
              <a:gd name="connsiteY347" fmla="*/ 6466946 h 6858000"/>
              <a:gd name="connsiteX348" fmla="*/ 11445662 w 12192000"/>
              <a:gd name="connsiteY348" fmla="*/ 6456365 h 6858000"/>
              <a:gd name="connsiteX349" fmla="*/ 11450927 w 12192000"/>
              <a:gd name="connsiteY349" fmla="*/ 6454161 h 6858000"/>
              <a:gd name="connsiteX350" fmla="*/ 11603442 w 12192000"/>
              <a:gd name="connsiteY350" fmla="*/ 6448323 h 6858000"/>
              <a:gd name="connsiteX351" fmla="*/ 11613922 w 12192000"/>
              <a:gd name="connsiteY351" fmla="*/ 6448323 h 6858000"/>
              <a:gd name="connsiteX352" fmla="*/ 11617414 w 12192000"/>
              <a:gd name="connsiteY352" fmla="*/ 6455414 h 6858000"/>
              <a:gd name="connsiteX353" fmla="*/ 11624401 w 12192000"/>
              <a:gd name="connsiteY353" fmla="*/ 6558233 h 6858000"/>
              <a:gd name="connsiteX354" fmla="*/ 11620908 w 12192000"/>
              <a:gd name="connsiteY354" fmla="*/ 6568870 h 6858000"/>
              <a:gd name="connsiteX355" fmla="*/ 11613922 w 12192000"/>
              <a:gd name="connsiteY355" fmla="*/ 6568870 h 6858000"/>
              <a:gd name="connsiteX356" fmla="*/ 11505632 w 12192000"/>
              <a:gd name="connsiteY356" fmla="*/ 6505050 h 6858000"/>
              <a:gd name="connsiteX357" fmla="*/ 11502138 w 12192000"/>
              <a:gd name="connsiteY357" fmla="*/ 6501505 h 6858000"/>
              <a:gd name="connsiteX358" fmla="*/ 11502138 w 12192000"/>
              <a:gd name="connsiteY358" fmla="*/ 6497960 h 6858000"/>
              <a:gd name="connsiteX359" fmla="*/ 11509124 w 12192000"/>
              <a:gd name="connsiteY359" fmla="*/ 6494415 h 6858000"/>
              <a:gd name="connsiteX360" fmla="*/ 11603442 w 12192000"/>
              <a:gd name="connsiteY360" fmla="*/ 6448323 h 6858000"/>
              <a:gd name="connsiteX361" fmla="*/ 11688084 w 12192000"/>
              <a:gd name="connsiteY361" fmla="*/ 6444777 h 6858000"/>
              <a:gd name="connsiteX362" fmla="*/ 11698565 w 12192000"/>
              <a:gd name="connsiteY362" fmla="*/ 6444777 h 6858000"/>
              <a:gd name="connsiteX363" fmla="*/ 11789388 w 12192000"/>
              <a:gd name="connsiteY363" fmla="*/ 6490688 h 6858000"/>
              <a:gd name="connsiteX364" fmla="*/ 11796375 w 12192000"/>
              <a:gd name="connsiteY364" fmla="*/ 6497752 h 6858000"/>
              <a:gd name="connsiteX365" fmla="*/ 11792882 w 12192000"/>
              <a:gd name="connsiteY365" fmla="*/ 6504815 h 6858000"/>
              <a:gd name="connsiteX366" fmla="*/ 11684592 w 12192000"/>
              <a:gd name="connsiteY366" fmla="*/ 6568384 h 6858000"/>
              <a:gd name="connsiteX367" fmla="*/ 11677605 w 12192000"/>
              <a:gd name="connsiteY367" fmla="*/ 6568384 h 6858000"/>
              <a:gd name="connsiteX368" fmla="*/ 11674112 w 12192000"/>
              <a:gd name="connsiteY368" fmla="*/ 6557789 h 6858000"/>
              <a:gd name="connsiteX369" fmla="*/ 11684592 w 12192000"/>
              <a:gd name="connsiteY369" fmla="*/ 6455373 h 6858000"/>
              <a:gd name="connsiteX370" fmla="*/ 11688084 w 12192000"/>
              <a:gd name="connsiteY370" fmla="*/ 6444777 h 6858000"/>
              <a:gd name="connsiteX371" fmla="*/ 10810283 w 12192000"/>
              <a:gd name="connsiteY371" fmla="*/ 6405813 h 6858000"/>
              <a:gd name="connsiteX372" fmla="*/ 10851862 w 12192000"/>
              <a:gd name="connsiteY372" fmla="*/ 6405813 h 6858000"/>
              <a:gd name="connsiteX373" fmla="*/ 10851862 w 12192000"/>
              <a:gd name="connsiteY373" fmla="*/ 6448423 h 6858000"/>
              <a:gd name="connsiteX374" fmla="*/ 10803353 w 12192000"/>
              <a:gd name="connsiteY374" fmla="*/ 6455525 h 6858000"/>
              <a:gd name="connsiteX375" fmla="*/ 10786028 w 12192000"/>
              <a:gd name="connsiteY375" fmla="*/ 6430669 h 6858000"/>
              <a:gd name="connsiteX376" fmla="*/ 10810283 w 12192000"/>
              <a:gd name="connsiteY376" fmla="*/ 6405813 h 6858000"/>
              <a:gd name="connsiteX377" fmla="*/ 10494479 w 12192000"/>
              <a:gd name="connsiteY377" fmla="*/ 6335948 h 6858000"/>
              <a:gd name="connsiteX378" fmla="*/ 10536128 w 12192000"/>
              <a:gd name="connsiteY378" fmla="*/ 6392220 h 6858000"/>
              <a:gd name="connsiteX379" fmla="*/ 10494479 w 12192000"/>
              <a:gd name="connsiteY379" fmla="*/ 6455524 h 6858000"/>
              <a:gd name="connsiteX380" fmla="*/ 10452829 w 12192000"/>
              <a:gd name="connsiteY380" fmla="*/ 6392220 h 6858000"/>
              <a:gd name="connsiteX381" fmla="*/ 10494479 w 12192000"/>
              <a:gd name="connsiteY381" fmla="*/ 6335948 h 6858000"/>
              <a:gd name="connsiteX382" fmla="*/ 11639005 w 12192000"/>
              <a:gd name="connsiteY382" fmla="*/ 6331919 h 6858000"/>
              <a:gd name="connsiteX383" fmla="*/ 11660034 w 12192000"/>
              <a:gd name="connsiteY383" fmla="*/ 6331919 h 6858000"/>
              <a:gd name="connsiteX384" fmla="*/ 11660034 w 12192000"/>
              <a:gd name="connsiteY384" fmla="*/ 6342559 h 6858000"/>
              <a:gd name="connsiteX385" fmla="*/ 11691578 w 12192000"/>
              <a:gd name="connsiteY385" fmla="*/ 6381576 h 6858000"/>
              <a:gd name="connsiteX386" fmla="*/ 11649519 w 12192000"/>
              <a:gd name="connsiteY386" fmla="*/ 6420593 h 6858000"/>
              <a:gd name="connsiteX387" fmla="*/ 11610966 w 12192000"/>
              <a:gd name="connsiteY387" fmla="*/ 6381576 h 6858000"/>
              <a:gd name="connsiteX388" fmla="*/ 11639005 w 12192000"/>
              <a:gd name="connsiteY388" fmla="*/ 6342559 h 6858000"/>
              <a:gd name="connsiteX389" fmla="*/ 11639005 w 12192000"/>
              <a:gd name="connsiteY389" fmla="*/ 6331919 h 6858000"/>
              <a:gd name="connsiteX390" fmla="*/ 11649257 w 12192000"/>
              <a:gd name="connsiteY390" fmla="*/ 6321170 h 6858000"/>
              <a:gd name="connsiteX391" fmla="*/ 11589469 w 12192000"/>
              <a:gd name="connsiteY391" fmla="*/ 6381630 h 6858000"/>
              <a:gd name="connsiteX392" fmla="*/ 11649257 w 12192000"/>
              <a:gd name="connsiteY392" fmla="*/ 6442090 h 6858000"/>
              <a:gd name="connsiteX393" fmla="*/ 11709045 w 12192000"/>
              <a:gd name="connsiteY393" fmla="*/ 6381630 h 6858000"/>
              <a:gd name="connsiteX394" fmla="*/ 11649257 w 12192000"/>
              <a:gd name="connsiteY394" fmla="*/ 6321170 h 6858000"/>
              <a:gd name="connsiteX395" fmla="*/ 11649257 w 12192000"/>
              <a:gd name="connsiteY395" fmla="*/ 6314453 h 6858000"/>
              <a:gd name="connsiteX396" fmla="*/ 11715763 w 12192000"/>
              <a:gd name="connsiteY396" fmla="*/ 6381630 h 6858000"/>
              <a:gd name="connsiteX397" fmla="*/ 11649257 w 12192000"/>
              <a:gd name="connsiteY397" fmla="*/ 6448808 h 6858000"/>
              <a:gd name="connsiteX398" fmla="*/ 11582751 w 12192000"/>
              <a:gd name="connsiteY398" fmla="*/ 6381630 h 6858000"/>
              <a:gd name="connsiteX399" fmla="*/ 11649257 w 12192000"/>
              <a:gd name="connsiteY399" fmla="*/ 6314453 h 6858000"/>
              <a:gd name="connsiteX400" fmla="*/ 11824549 w 12192000"/>
              <a:gd name="connsiteY400" fmla="*/ 6311766 h 6858000"/>
              <a:gd name="connsiteX401" fmla="*/ 11828050 w 12192000"/>
              <a:gd name="connsiteY401" fmla="*/ 6318819 h 6858000"/>
              <a:gd name="connsiteX402" fmla="*/ 11828050 w 12192000"/>
              <a:gd name="connsiteY402" fmla="*/ 6442258 h 6858000"/>
              <a:gd name="connsiteX403" fmla="*/ 11824549 w 12192000"/>
              <a:gd name="connsiteY403" fmla="*/ 6449312 h 6858000"/>
              <a:gd name="connsiteX404" fmla="*/ 11817546 w 12192000"/>
              <a:gd name="connsiteY404" fmla="*/ 6449312 h 6858000"/>
              <a:gd name="connsiteX405" fmla="*/ 11730012 w 12192000"/>
              <a:gd name="connsiteY405" fmla="*/ 6389356 h 6858000"/>
              <a:gd name="connsiteX406" fmla="*/ 11726510 w 12192000"/>
              <a:gd name="connsiteY406" fmla="*/ 6382302 h 6858000"/>
              <a:gd name="connsiteX407" fmla="*/ 11730012 w 12192000"/>
              <a:gd name="connsiteY407" fmla="*/ 6371721 h 6858000"/>
              <a:gd name="connsiteX408" fmla="*/ 11814044 w 12192000"/>
              <a:gd name="connsiteY408" fmla="*/ 6315292 h 6858000"/>
              <a:gd name="connsiteX409" fmla="*/ 11824549 w 12192000"/>
              <a:gd name="connsiteY409" fmla="*/ 6311766 h 6858000"/>
              <a:gd name="connsiteX410" fmla="*/ 11473964 w 12192000"/>
              <a:gd name="connsiteY410" fmla="*/ 6311766 h 6858000"/>
              <a:gd name="connsiteX411" fmla="*/ 11480967 w 12192000"/>
              <a:gd name="connsiteY411" fmla="*/ 6315292 h 6858000"/>
              <a:gd name="connsiteX412" fmla="*/ 11568501 w 12192000"/>
              <a:gd name="connsiteY412" fmla="*/ 6371721 h 6858000"/>
              <a:gd name="connsiteX413" fmla="*/ 11572002 w 12192000"/>
              <a:gd name="connsiteY413" fmla="*/ 6382302 h 6858000"/>
              <a:gd name="connsiteX414" fmla="*/ 11568501 w 12192000"/>
              <a:gd name="connsiteY414" fmla="*/ 6389356 h 6858000"/>
              <a:gd name="connsiteX415" fmla="*/ 11480967 w 12192000"/>
              <a:gd name="connsiteY415" fmla="*/ 6449312 h 6858000"/>
              <a:gd name="connsiteX416" fmla="*/ 11473964 w 12192000"/>
              <a:gd name="connsiteY416" fmla="*/ 6449312 h 6858000"/>
              <a:gd name="connsiteX417" fmla="*/ 11466961 w 12192000"/>
              <a:gd name="connsiteY417" fmla="*/ 6445785 h 6858000"/>
              <a:gd name="connsiteX418" fmla="*/ 11466961 w 12192000"/>
              <a:gd name="connsiteY418" fmla="*/ 6318819 h 6858000"/>
              <a:gd name="connsiteX419" fmla="*/ 11473964 w 12192000"/>
              <a:gd name="connsiteY419" fmla="*/ 6311766 h 6858000"/>
              <a:gd name="connsiteX420" fmla="*/ 11070316 w 12192000"/>
              <a:gd name="connsiteY420" fmla="*/ 6301017 h 6858000"/>
              <a:gd name="connsiteX421" fmla="*/ 11070316 w 12192000"/>
              <a:gd name="connsiteY421" fmla="*/ 6308070 h 6858000"/>
              <a:gd name="connsiteX422" fmla="*/ 11112166 w 12192000"/>
              <a:gd name="connsiteY422" fmla="*/ 6470304 h 6858000"/>
              <a:gd name="connsiteX423" fmla="*/ 11133091 w 12192000"/>
              <a:gd name="connsiteY423" fmla="*/ 6491465 h 6858000"/>
              <a:gd name="connsiteX424" fmla="*/ 11143554 w 12192000"/>
              <a:gd name="connsiteY424" fmla="*/ 6491465 h 6858000"/>
              <a:gd name="connsiteX425" fmla="*/ 11140066 w 12192000"/>
              <a:gd name="connsiteY425" fmla="*/ 6498518 h 6858000"/>
              <a:gd name="connsiteX426" fmla="*/ 11112166 w 12192000"/>
              <a:gd name="connsiteY426" fmla="*/ 6519679 h 6858000"/>
              <a:gd name="connsiteX427" fmla="*/ 11077291 w 12192000"/>
              <a:gd name="connsiteY427" fmla="*/ 6516153 h 6858000"/>
              <a:gd name="connsiteX428" fmla="*/ 11073804 w 12192000"/>
              <a:gd name="connsiteY428" fmla="*/ 6519679 h 6858000"/>
              <a:gd name="connsiteX429" fmla="*/ 11070316 w 12192000"/>
              <a:gd name="connsiteY429" fmla="*/ 6523206 h 6858000"/>
              <a:gd name="connsiteX430" fmla="*/ 11070316 w 12192000"/>
              <a:gd name="connsiteY430" fmla="*/ 6544367 h 6858000"/>
              <a:gd name="connsiteX431" fmla="*/ 11077291 w 12192000"/>
              <a:gd name="connsiteY431" fmla="*/ 6551421 h 6858000"/>
              <a:gd name="connsiteX432" fmla="*/ 11122628 w 12192000"/>
              <a:gd name="connsiteY432" fmla="*/ 6554947 h 6858000"/>
              <a:gd name="connsiteX433" fmla="*/ 11126116 w 12192000"/>
              <a:gd name="connsiteY433" fmla="*/ 6554947 h 6858000"/>
              <a:gd name="connsiteX434" fmla="*/ 11181916 w 12192000"/>
              <a:gd name="connsiteY434" fmla="*/ 6502045 h 6858000"/>
              <a:gd name="connsiteX435" fmla="*/ 11213303 w 12192000"/>
              <a:gd name="connsiteY435" fmla="*/ 6371553 h 6858000"/>
              <a:gd name="connsiteX436" fmla="*/ 11227253 w 12192000"/>
              <a:gd name="connsiteY436" fmla="*/ 6329231 h 6858000"/>
              <a:gd name="connsiteX437" fmla="*/ 11230741 w 12192000"/>
              <a:gd name="connsiteY437" fmla="*/ 6308070 h 6858000"/>
              <a:gd name="connsiteX438" fmla="*/ 11230741 w 12192000"/>
              <a:gd name="connsiteY438" fmla="*/ 6301017 h 6858000"/>
              <a:gd name="connsiteX439" fmla="*/ 11223766 w 12192000"/>
              <a:gd name="connsiteY439" fmla="*/ 6301017 h 6858000"/>
              <a:gd name="connsiteX440" fmla="*/ 11195866 w 12192000"/>
              <a:gd name="connsiteY440" fmla="*/ 6301017 h 6858000"/>
              <a:gd name="connsiteX441" fmla="*/ 11188891 w 12192000"/>
              <a:gd name="connsiteY441" fmla="*/ 6304543 h 6858000"/>
              <a:gd name="connsiteX442" fmla="*/ 11150528 w 12192000"/>
              <a:gd name="connsiteY442" fmla="*/ 6449143 h 6858000"/>
              <a:gd name="connsiteX443" fmla="*/ 11147041 w 12192000"/>
              <a:gd name="connsiteY443" fmla="*/ 6449143 h 6858000"/>
              <a:gd name="connsiteX444" fmla="*/ 11112166 w 12192000"/>
              <a:gd name="connsiteY444" fmla="*/ 6304543 h 6858000"/>
              <a:gd name="connsiteX445" fmla="*/ 11105191 w 12192000"/>
              <a:gd name="connsiteY445" fmla="*/ 6301017 h 6858000"/>
              <a:gd name="connsiteX446" fmla="*/ 11077291 w 12192000"/>
              <a:gd name="connsiteY446" fmla="*/ 6301017 h 6858000"/>
              <a:gd name="connsiteX447" fmla="*/ 11070316 w 12192000"/>
              <a:gd name="connsiteY447" fmla="*/ 6301017 h 6858000"/>
              <a:gd name="connsiteX448" fmla="*/ 11038289 w 12192000"/>
              <a:gd name="connsiteY448" fmla="*/ 6296986 h 6858000"/>
              <a:gd name="connsiteX449" fmla="*/ 10985474 w 12192000"/>
              <a:gd name="connsiteY449" fmla="*/ 6318092 h 6858000"/>
              <a:gd name="connsiteX450" fmla="*/ 10985474 w 12192000"/>
              <a:gd name="connsiteY450" fmla="*/ 6307539 h 6858000"/>
              <a:gd name="connsiteX451" fmla="*/ 10978433 w 12192000"/>
              <a:gd name="connsiteY451" fmla="*/ 6300504 h 6858000"/>
              <a:gd name="connsiteX452" fmla="*/ 10950264 w 12192000"/>
              <a:gd name="connsiteY452" fmla="*/ 6300504 h 6858000"/>
              <a:gd name="connsiteX453" fmla="*/ 10943222 w 12192000"/>
              <a:gd name="connsiteY453" fmla="*/ 6307539 h 6858000"/>
              <a:gd name="connsiteX454" fmla="*/ 10943222 w 12192000"/>
              <a:gd name="connsiteY454" fmla="*/ 6483422 h 6858000"/>
              <a:gd name="connsiteX455" fmla="*/ 10950264 w 12192000"/>
              <a:gd name="connsiteY455" fmla="*/ 6490457 h 6858000"/>
              <a:gd name="connsiteX456" fmla="*/ 10978433 w 12192000"/>
              <a:gd name="connsiteY456" fmla="*/ 6490457 h 6858000"/>
              <a:gd name="connsiteX457" fmla="*/ 10985474 w 12192000"/>
              <a:gd name="connsiteY457" fmla="*/ 6483422 h 6858000"/>
              <a:gd name="connsiteX458" fmla="*/ 10985474 w 12192000"/>
              <a:gd name="connsiteY458" fmla="*/ 6360304 h 6858000"/>
              <a:gd name="connsiteX459" fmla="*/ 11038289 w 12192000"/>
              <a:gd name="connsiteY459" fmla="*/ 6339198 h 6858000"/>
              <a:gd name="connsiteX460" fmla="*/ 11045332 w 12192000"/>
              <a:gd name="connsiteY460" fmla="*/ 6332163 h 6858000"/>
              <a:gd name="connsiteX461" fmla="*/ 11045332 w 12192000"/>
              <a:gd name="connsiteY461" fmla="*/ 6304022 h 6858000"/>
              <a:gd name="connsiteX462" fmla="*/ 11041811 w 12192000"/>
              <a:gd name="connsiteY462" fmla="*/ 6300504 h 6858000"/>
              <a:gd name="connsiteX463" fmla="*/ 11038289 w 12192000"/>
              <a:gd name="connsiteY463" fmla="*/ 6296986 h 6858000"/>
              <a:gd name="connsiteX464" fmla="*/ 10831647 w 12192000"/>
              <a:gd name="connsiteY464" fmla="*/ 6292955 h 6858000"/>
              <a:gd name="connsiteX465" fmla="*/ 10761417 w 12192000"/>
              <a:gd name="connsiteY465" fmla="*/ 6300026 h 6858000"/>
              <a:gd name="connsiteX466" fmla="*/ 10754394 w 12192000"/>
              <a:gd name="connsiteY466" fmla="*/ 6307098 h 6858000"/>
              <a:gd name="connsiteX467" fmla="*/ 10754394 w 12192000"/>
              <a:gd name="connsiteY467" fmla="*/ 6331847 h 6858000"/>
              <a:gd name="connsiteX468" fmla="*/ 10757905 w 12192000"/>
              <a:gd name="connsiteY468" fmla="*/ 6338919 h 6858000"/>
              <a:gd name="connsiteX469" fmla="*/ 10761417 w 12192000"/>
              <a:gd name="connsiteY469" fmla="*/ 6338919 h 6858000"/>
              <a:gd name="connsiteX470" fmla="*/ 10828136 w 12192000"/>
              <a:gd name="connsiteY470" fmla="*/ 6335383 h 6858000"/>
              <a:gd name="connsiteX471" fmla="*/ 10852717 w 12192000"/>
              <a:gd name="connsiteY471" fmla="*/ 6360133 h 6858000"/>
              <a:gd name="connsiteX472" fmla="*/ 10852717 w 12192000"/>
              <a:gd name="connsiteY472" fmla="*/ 6370740 h 6858000"/>
              <a:gd name="connsiteX473" fmla="*/ 10803555 w 12192000"/>
              <a:gd name="connsiteY473" fmla="*/ 6374276 h 6858000"/>
              <a:gd name="connsiteX474" fmla="*/ 10740347 w 12192000"/>
              <a:gd name="connsiteY474" fmla="*/ 6434381 h 6858000"/>
              <a:gd name="connsiteX475" fmla="*/ 10796532 w 12192000"/>
              <a:gd name="connsiteY475" fmla="*/ 6494487 h 6858000"/>
              <a:gd name="connsiteX476" fmla="*/ 10859740 w 12192000"/>
              <a:gd name="connsiteY476" fmla="*/ 6480344 h 6858000"/>
              <a:gd name="connsiteX477" fmla="*/ 10887833 w 12192000"/>
              <a:gd name="connsiteY477" fmla="*/ 6494487 h 6858000"/>
              <a:gd name="connsiteX478" fmla="*/ 10894855 w 12192000"/>
              <a:gd name="connsiteY478" fmla="*/ 6490951 h 6858000"/>
              <a:gd name="connsiteX479" fmla="*/ 10894855 w 12192000"/>
              <a:gd name="connsiteY479" fmla="*/ 6487416 h 6858000"/>
              <a:gd name="connsiteX480" fmla="*/ 10894855 w 12192000"/>
              <a:gd name="connsiteY480" fmla="*/ 6360133 h 6858000"/>
              <a:gd name="connsiteX481" fmla="*/ 10831647 w 12192000"/>
              <a:gd name="connsiteY481" fmla="*/ 6292955 h 6858000"/>
              <a:gd name="connsiteX482" fmla="*/ 10495822 w 12192000"/>
              <a:gd name="connsiteY482" fmla="*/ 6292954 h 6858000"/>
              <a:gd name="connsiteX483" fmla="*/ 10409835 w 12192000"/>
              <a:gd name="connsiteY483" fmla="*/ 6393721 h 6858000"/>
              <a:gd name="connsiteX484" fmla="*/ 10495822 w 12192000"/>
              <a:gd name="connsiteY484" fmla="*/ 6494487 h 6858000"/>
              <a:gd name="connsiteX485" fmla="*/ 10581809 w 12192000"/>
              <a:gd name="connsiteY485" fmla="*/ 6393721 h 6858000"/>
              <a:gd name="connsiteX486" fmla="*/ 10495822 w 12192000"/>
              <a:gd name="connsiteY486" fmla="*/ 6292954 h 6858000"/>
              <a:gd name="connsiteX487" fmla="*/ 10241892 w 12192000"/>
              <a:gd name="connsiteY487" fmla="*/ 6268771 h 6858000"/>
              <a:gd name="connsiteX488" fmla="*/ 10273241 w 12192000"/>
              <a:gd name="connsiteY488" fmla="*/ 6268771 h 6858000"/>
              <a:gd name="connsiteX489" fmla="*/ 10290657 w 12192000"/>
              <a:gd name="connsiteY489" fmla="*/ 6268771 h 6858000"/>
              <a:gd name="connsiteX490" fmla="*/ 10335940 w 12192000"/>
              <a:gd name="connsiteY490" fmla="*/ 6307735 h 6858000"/>
              <a:gd name="connsiteX491" fmla="*/ 10287174 w 12192000"/>
              <a:gd name="connsiteY491" fmla="*/ 6346697 h 6858000"/>
              <a:gd name="connsiteX492" fmla="*/ 10241892 w 12192000"/>
              <a:gd name="connsiteY492" fmla="*/ 6346697 h 6858000"/>
              <a:gd name="connsiteX493" fmla="*/ 10241892 w 12192000"/>
              <a:gd name="connsiteY493" fmla="*/ 6268771 h 6858000"/>
              <a:gd name="connsiteX494" fmla="*/ 10659063 w 12192000"/>
              <a:gd name="connsiteY494" fmla="*/ 6255336 h 6858000"/>
              <a:gd name="connsiteX495" fmla="*/ 10627410 w 12192000"/>
              <a:gd name="connsiteY495" fmla="*/ 6262370 h 6858000"/>
              <a:gd name="connsiteX496" fmla="*/ 10623893 w 12192000"/>
              <a:gd name="connsiteY496" fmla="*/ 6269404 h 6858000"/>
              <a:gd name="connsiteX497" fmla="*/ 10623893 w 12192000"/>
              <a:gd name="connsiteY497" fmla="*/ 6301056 h 6858000"/>
              <a:gd name="connsiteX498" fmla="*/ 10606308 w 12192000"/>
              <a:gd name="connsiteY498" fmla="*/ 6301056 h 6858000"/>
              <a:gd name="connsiteX499" fmla="*/ 10599275 w 12192000"/>
              <a:gd name="connsiteY499" fmla="*/ 6308090 h 6858000"/>
              <a:gd name="connsiteX500" fmla="*/ 10599275 w 12192000"/>
              <a:gd name="connsiteY500" fmla="*/ 6332708 h 6858000"/>
              <a:gd name="connsiteX501" fmla="*/ 10606308 w 12192000"/>
              <a:gd name="connsiteY501" fmla="*/ 6339742 h 6858000"/>
              <a:gd name="connsiteX502" fmla="*/ 10623893 w 12192000"/>
              <a:gd name="connsiteY502" fmla="*/ 6339742 h 6858000"/>
              <a:gd name="connsiteX503" fmla="*/ 10623893 w 12192000"/>
              <a:gd name="connsiteY503" fmla="*/ 6424149 h 6858000"/>
              <a:gd name="connsiteX504" fmla="*/ 10680164 w 12192000"/>
              <a:gd name="connsiteY504" fmla="*/ 6494487 h 6858000"/>
              <a:gd name="connsiteX505" fmla="*/ 10711817 w 12192000"/>
              <a:gd name="connsiteY505" fmla="*/ 6490971 h 6858000"/>
              <a:gd name="connsiteX506" fmla="*/ 10718851 w 12192000"/>
              <a:gd name="connsiteY506" fmla="*/ 6483936 h 6858000"/>
              <a:gd name="connsiteX507" fmla="*/ 10718851 w 12192000"/>
              <a:gd name="connsiteY507" fmla="*/ 6459318 h 6858000"/>
              <a:gd name="connsiteX508" fmla="*/ 10711817 w 12192000"/>
              <a:gd name="connsiteY508" fmla="*/ 6452284 h 6858000"/>
              <a:gd name="connsiteX509" fmla="*/ 10687198 w 12192000"/>
              <a:gd name="connsiteY509" fmla="*/ 6452284 h 6858000"/>
              <a:gd name="connsiteX510" fmla="*/ 10666096 w 12192000"/>
              <a:gd name="connsiteY510" fmla="*/ 6417115 h 6858000"/>
              <a:gd name="connsiteX511" fmla="*/ 10666096 w 12192000"/>
              <a:gd name="connsiteY511" fmla="*/ 6339742 h 6858000"/>
              <a:gd name="connsiteX512" fmla="*/ 10711817 w 12192000"/>
              <a:gd name="connsiteY512" fmla="*/ 6339742 h 6858000"/>
              <a:gd name="connsiteX513" fmla="*/ 10718851 w 12192000"/>
              <a:gd name="connsiteY513" fmla="*/ 6332708 h 6858000"/>
              <a:gd name="connsiteX514" fmla="*/ 10718851 w 12192000"/>
              <a:gd name="connsiteY514" fmla="*/ 6308090 h 6858000"/>
              <a:gd name="connsiteX515" fmla="*/ 10711817 w 12192000"/>
              <a:gd name="connsiteY515" fmla="*/ 6301056 h 6858000"/>
              <a:gd name="connsiteX516" fmla="*/ 10666096 w 12192000"/>
              <a:gd name="connsiteY516" fmla="*/ 6301056 h 6858000"/>
              <a:gd name="connsiteX517" fmla="*/ 10666096 w 12192000"/>
              <a:gd name="connsiteY517" fmla="*/ 6262370 h 6858000"/>
              <a:gd name="connsiteX518" fmla="*/ 10662580 w 12192000"/>
              <a:gd name="connsiteY518" fmla="*/ 6255336 h 6858000"/>
              <a:gd name="connsiteX519" fmla="*/ 10659063 w 12192000"/>
              <a:gd name="connsiteY519" fmla="*/ 6255336 h 6858000"/>
              <a:gd name="connsiteX520" fmla="*/ 10283668 w 12192000"/>
              <a:gd name="connsiteY520" fmla="*/ 6227122 h 6858000"/>
              <a:gd name="connsiteX521" fmla="*/ 10203208 w 12192000"/>
              <a:gd name="connsiteY521" fmla="*/ 6230633 h 6858000"/>
              <a:gd name="connsiteX522" fmla="*/ 10196211 w 12192000"/>
              <a:gd name="connsiteY522" fmla="*/ 6237655 h 6858000"/>
              <a:gd name="connsiteX523" fmla="*/ 10196211 w 12192000"/>
              <a:gd name="connsiteY523" fmla="*/ 6483435 h 6858000"/>
              <a:gd name="connsiteX524" fmla="*/ 10203208 w 12192000"/>
              <a:gd name="connsiteY524" fmla="*/ 6490457 h 6858000"/>
              <a:gd name="connsiteX525" fmla="*/ 10234693 w 12192000"/>
              <a:gd name="connsiteY525" fmla="*/ 6490457 h 6858000"/>
              <a:gd name="connsiteX526" fmla="*/ 10241689 w 12192000"/>
              <a:gd name="connsiteY526" fmla="*/ 6483435 h 6858000"/>
              <a:gd name="connsiteX527" fmla="*/ 10241689 w 12192000"/>
              <a:gd name="connsiteY527" fmla="*/ 6385123 h 6858000"/>
              <a:gd name="connsiteX528" fmla="*/ 10290665 w 12192000"/>
              <a:gd name="connsiteY528" fmla="*/ 6388634 h 6858000"/>
              <a:gd name="connsiteX529" fmla="*/ 10336143 w 12192000"/>
              <a:gd name="connsiteY529" fmla="*/ 6486946 h 6858000"/>
              <a:gd name="connsiteX530" fmla="*/ 10343139 w 12192000"/>
              <a:gd name="connsiteY530" fmla="*/ 6490457 h 6858000"/>
              <a:gd name="connsiteX531" fmla="*/ 10374624 w 12192000"/>
              <a:gd name="connsiteY531" fmla="*/ 6490457 h 6858000"/>
              <a:gd name="connsiteX532" fmla="*/ 10381620 w 12192000"/>
              <a:gd name="connsiteY532" fmla="*/ 6486946 h 6858000"/>
              <a:gd name="connsiteX533" fmla="*/ 10381620 w 12192000"/>
              <a:gd name="connsiteY533" fmla="*/ 6479924 h 6858000"/>
              <a:gd name="connsiteX534" fmla="*/ 10336143 w 12192000"/>
              <a:gd name="connsiteY534" fmla="*/ 6374590 h 6858000"/>
              <a:gd name="connsiteX535" fmla="*/ 10381620 w 12192000"/>
              <a:gd name="connsiteY535" fmla="*/ 6307878 h 6858000"/>
              <a:gd name="connsiteX536" fmla="*/ 10290665 w 12192000"/>
              <a:gd name="connsiteY536" fmla="*/ 6227122 h 6858000"/>
              <a:gd name="connsiteX537" fmla="*/ 10283668 w 12192000"/>
              <a:gd name="connsiteY537" fmla="*/ 6227122 h 6858000"/>
              <a:gd name="connsiteX538" fmla="*/ 11839186 w 12192000"/>
              <a:gd name="connsiteY538" fmla="*/ 6196200 h 6858000"/>
              <a:gd name="connsiteX539" fmla="*/ 11845722 w 12192000"/>
              <a:gd name="connsiteY539" fmla="*/ 6201931 h 6858000"/>
              <a:gd name="connsiteX540" fmla="*/ 11908470 w 12192000"/>
              <a:gd name="connsiteY540" fmla="*/ 6441755 h 6858000"/>
              <a:gd name="connsiteX541" fmla="*/ 11898012 w 12192000"/>
              <a:gd name="connsiteY541" fmla="*/ 6445282 h 6858000"/>
              <a:gd name="connsiteX542" fmla="*/ 11859666 w 12192000"/>
              <a:gd name="connsiteY542" fmla="*/ 6434701 h 6858000"/>
              <a:gd name="connsiteX543" fmla="*/ 11852694 w 12192000"/>
              <a:gd name="connsiteY543" fmla="*/ 6424121 h 6858000"/>
              <a:gd name="connsiteX544" fmla="*/ 11807377 w 12192000"/>
              <a:gd name="connsiteY544" fmla="*/ 6244253 h 6858000"/>
              <a:gd name="connsiteX545" fmla="*/ 11807377 w 12192000"/>
              <a:gd name="connsiteY545" fmla="*/ 6230146 h 6858000"/>
              <a:gd name="connsiteX546" fmla="*/ 11835264 w 12192000"/>
              <a:gd name="connsiteY546" fmla="*/ 6198404 h 6858000"/>
              <a:gd name="connsiteX547" fmla="*/ 11839186 w 12192000"/>
              <a:gd name="connsiteY547" fmla="*/ 6196200 h 6858000"/>
              <a:gd name="connsiteX548" fmla="*/ 11458923 w 12192000"/>
              <a:gd name="connsiteY548" fmla="*/ 6196200 h 6858000"/>
              <a:gd name="connsiteX549" fmla="*/ 11462885 w 12192000"/>
              <a:gd name="connsiteY549" fmla="*/ 6198404 h 6858000"/>
              <a:gd name="connsiteX550" fmla="*/ 11494585 w 12192000"/>
              <a:gd name="connsiteY550" fmla="*/ 6230146 h 6858000"/>
              <a:gd name="connsiteX551" fmla="*/ 11491063 w 12192000"/>
              <a:gd name="connsiteY551" fmla="*/ 6244253 h 6858000"/>
              <a:gd name="connsiteX552" fmla="*/ 11445274 w 12192000"/>
              <a:gd name="connsiteY552" fmla="*/ 6424121 h 6858000"/>
              <a:gd name="connsiteX553" fmla="*/ 11438229 w 12192000"/>
              <a:gd name="connsiteY553" fmla="*/ 6434701 h 6858000"/>
              <a:gd name="connsiteX554" fmla="*/ 11399484 w 12192000"/>
              <a:gd name="connsiteY554" fmla="*/ 6445282 h 6858000"/>
              <a:gd name="connsiteX555" fmla="*/ 11388917 w 12192000"/>
              <a:gd name="connsiteY555" fmla="*/ 6441755 h 6858000"/>
              <a:gd name="connsiteX556" fmla="*/ 11452318 w 12192000"/>
              <a:gd name="connsiteY556" fmla="*/ 6201931 h 6858000"/>
              <a:gd name="connsiteX557" fmla="*/ 11458923 w 12192000"/>
              <a:gd name="connsiteY557" fmla="*/ 6196200 h 6858000"/>
              <a:gd name="connsiteX558" fmla="*/ 11677605 w 12192000"/>
              <a:gd name="connsiteY558" fmla="*/ 6190846 h 6858000"/>
              <a:gd name="connsiteX559" fmla="*/ 11684592 w 12192000"/>
              <a:gd name="connsiteY559" fmla="*/ 6190846 h 6858000"/>
              <a:gd name="connsiteX560" fmla="*/ 11792882 w 12192000"/>
              <a:gd name="connsiteY560" fmla="*/ 6254415 h 6858000"/>
              <a:gd name="connsiteX561" fmla="*/ 11796375 w 12192000"/>
              <a:gd name="connsiteY561" fmla="*/ 6261479 h 6858000"/>
              <a:gd name="connsiteX562" fmla="*/ 11789388 w 12192000"/>
              <a:gd name="connsiteY562" fmla="*/ 6268542 h 6858000"/>
              <a:gd name="connsiteX563" fmla="*/ 11698565 w 12192000"/>
              <a:gd name="connsiteY563" fmla="*/ 6314453 h 6858000"/>
              <a:gd name="connsiteX564" fmla="*/ 11688084 w 12192000"/>
              <a:gd name="connsiteY564" fmla="*/ 6314453 h 6858000"/>
              <a:gd name="connsiteX565" fmla="*/ 11681098 w 12192000"/>
              <a:gd name="connsiteY565" fmla="*/ 6303858 h 6858000"/>
              <a:gd name="connsiteX566" fmla="*/ 11674112 w 12192000"/>
              <a:gd name="connsiteY566" fmla="*/ 6201442 h 6858000"/>
              <a:gd name="connsiteX567" fmla="*/ 11677605 w 12192000"/>
              <a:gd name="connsiteY567" fmla="*/ 6190846 h 6858000"/>
              <a:gd name="connsiteX568" fmla="*/ 11613922 w 12192000"/>
              <a:gd name="connsiteY568" fmla="*/ 6190846 h 6858000"/>
              <a:gd name="connsiteX569" fmla="*/ 11620908 w 12192000"/>
              <a:gd name="connsiteY569" fmla="*/ 6190846 h 6858000"/>
              <a:gd name="connsiteX570" fmla="*/ 11624401 w 12192000"/>
              <a:gd name="connsiteY570" fmla="*/ 6201442 h 6858000"/>
              <a:gd name="connsiteX571" fmla="*/ 11613922 w 12192000"/>
              <a:gd name="connsiteY571" fmla="*/ 6307389 h 6858000"/>
              <a:gd name="connsiteX572" fmla="*/ 11610428 w 12192000"/>
              <a:gd name="connsiteY572" fmla="*/ 6314453 h 6858000"/>
              <a:gd name="connsiteX573" fmla="*/ 11599949 w 12192000"/>
              <a:gd name="connsiteY573" fmla="*/ 6314453 h 6858000"/>
              <a:gd name="connsiteX574" fmla="*/ 11509124 w 12192000"/>
              <a:gd name="connsiteY574" fmla="*/ 6268542 h 6858000"/>
              <a:gd name="connsiteX575" fmla="*/ 11502138 w 12192000"/>
              <a:gd name="connsiteY575" fmla="*/ 6261479 h 6858000"/>
              <a:gd name="connsiteX576" fmla="*/ 11505632 w 12192000"/>
              <a:gd name="connsiteY576" fmla="*/ 6254415 h 6858000"/>
              <a:gd name="connsiteX577" fmla="*/ 11613922 w 12192000"/>
              <a:gd name="connsiteY577" fmla="*/ 6190846 h 6858000"/>
              <a:gd name="connsiteX578" fmla="*/ 11532772 w 12192000"/>
              <a:gd name="connsiteY578" fmla="*/ 6155914 h 6858000"/>
              <a:gd name="connsiteX579" fmla="*/ 11539758 w 12192000"/>
              <a:gd name="connsiteY579" fmla="*/ 6163304 h 6858000"/>
              <a:gd name="connsiteX580" fmla="*/ 11536265 w 12192000"/>
              <a:gd name="connsiteY580" fmla="*/ 6166999 h 6858000"/>
              <a:gd name="connsiteX581" fmla="*/ 11529278 w 12192000"/>
              <a:gd name="connsiteY581" fmla="*/ 6170694 h 6858000"/>
              <a:gd name="connsiteX582" fmla="*/ 11525785 w 12192000"/>
              <a:gd name="connsiteY582" fmla="*/ 6163304 h 6858000"/>
              <a:gd name="connsiteX583" fmla="*/ 11522292 w 12192000"/>
              <a:gd name="connsiteY583" fmla="*/ 6163304 h 6858000"/>
              <a:gd name="connsiteX584" fmla="*/ 11532772 w 12192000"/>
              <a:gd name="connsiteY584" fmla="*/ 6155914 h 6858000"/>
              <a:gd name="connsiteX585" fmla="*/ 11529297 w 12192000"/>
              <a:gd name="connsiteY585" fmla="*/ 6148717 h 6858000"/>
              <a:gd name="connsiteX586" fmla="*/ 11511543 w 12192000"/>
              <a:gd name="connsiteY586" fmla="*/ 6159369 h 6858000"/>
              <a:gd name="connsiteX587" fmla="*/ 11515094 w 12192000"/>
              <a:gd name="connsiteY587" fmla="*/ 6162920 h 6858000"/>
              <a:gd name="connsiteX588" fmla="*/ 11532848 w 12192000"/>
              <a:gd name="connsiteY588" fmla="*/ 6194878 h 6858000"/>
              <a:gd name="connsiteX589" fmla="*/ 11539950 w 12192000"/>
              <a:gd name="connsiteY589" fmla="*/ 6191326 h 6858000"/>
              <a:gd name="connsiteX590" fmla="*/ 11532848 w 12192000"/>
              <a:gd name="connsiteY590" fmla="*/ 6177123 h 6858000"/>
              <a:gd name="connsiteX591" fmla="*/ 11539950 w 12192000"/>
              <a:gd name="connsiteY591" fmla="*/ 6173573 h 6858000"/>
              <a:gd name="connsiteX592" fmla="*/ 11554153 w 12192000"/>
              <a:gd name="connsiteY592" fmla="*/ 6184225 h 6858000"/>
              <a:gd name="connsiteX593" fmla="*/ 11561255 w 12192000"/>
              <a:gd name="connsiteY593" fmla="*/ 6180674 h 6858000"/>
              <a:gd name="connsiteX594" fmla="*/ 11547052 w 12192000"/>
              <a:gd name="connsiteY594" fmla="*/ 6166471 h 6858000"/>
              <a:gd name="connsiteX595" fmla="*/ 11547052 w 12192000"/>
              <a:gd name="connsiteY595" fmla="*/ 6162920 h 6858000"/>
              <a:gd name="connsiteX596" fmla="*/ 11529297 w 12192000"/>
              <a:gd name="connsiteY596" fmla="*/ 6148717 h 6858000"/>
              <a:gd name="connsiteX597" fmla="*/ 11750205 w 12192000"/>
              <a:gd name="connsiteY597" fmla="*/ 6142479 h 6858000"/>
              <a:gd name="connsiteX598" fmla="*/ 11753748 w 12192000"/>
              <a:gd name="connsiteY598" fmla="*/ 6166663 h 6858000"/>
              <a:gd name="connsiteX599" fmla="*/ 11746663 w 12192000"/>
              <a:gd name="connsiteY599" fmla="*/ 6183937 h 6858000"/>
              <a:gd name="connsiteX600" fmla="*/ 11753748 w 12192000"/>
              <a:gd name="connsiteY600" fmla="*/ 6190846 h 6858000"/>
              <a:gd name="connsiteX601" fmla="*/ 11760832 w 12192000"/>
              <a:gd name="connsiteY601" fmla="*/ 6173572 h 6858000"/>
              <a:gd name="connsiteX602" fmla="*/ 11785626 w 12192000"/>
              <a:gd name="connsiteY602" fmla="*/ 6159753 h 6858000"/>
              <a:gd name="connsiteX603" fmla="*/ 11778543 w 12192000"/>
              <a:gd name="connsiteY603" fmla="*/ 6156298 h 6858000"/>
              <a:gd name="connsiteX604" fmla="*/ 11760832 w 12192000"/>
              <a:gd name="connsiteY604" fmla="*/ 6163208 h 6858000"/>
              <a:gd name="connsiteX605" fmla="*/ 11757290 w 12192000"/>
              <a:gd name="connsiteY605" fmla="*/ 6145933 h 6858000"/>
              <a:gd name="connsiteX606" fmla="*/ 11750205 w 12192000"/>
              <a:gd name="connsiteY606" fmla="*/ 6142479 h 6858000"/>
              <a:gd name="connsiteX607" fmla="*/ 11715224 w 12192000"/>
              <a:gd name="connsiteY607" fmla="*/ 6138449 h 6858000"/>
              <a:gd name="connsiteX608" fmla="*/ 11725705 w 12192000"/>
              <a:gd name="connsiteY608" fmla="*/ 6141808 h 6858000"/>
              <a:gd name="connsiteX609" fmla="*/ 11729197 w 12192000"/>
              <a:gd name="connsiteY609" fmla="*/ 6145167 h 6858000"/>
              <a:gd name="connsiteX610" fmla="*/ 11722211 w 12192000"/>
              <a:gd name="connsiteY610" fmla="*/ 6151884 h 6858000"/>
              <a:gd name="connsiteX611" fmla="*/ 11711731 w 12192000"/>
              <a:gd name="connsiteY611" fmla="*/ 6148525 h 6858000"/>
              <a:gd name="connsiteX612" fmla="*/ 11711731 w 12192000"/>
              <a:gd name="connsiteY612" fmla="*/ 6145167 h 6858000"/>
              <a:gd name="connsiteX613" fmla="*/ 11715224 w 12192000"/>
              <a:gd name="connsiteY613" fmla="*/ 6138449 h 6858000"/>
              <a:gd name="connsiteX614" fmla="*/ 11582079 w 12192000"/>
              <a:gd name="connsiteY614" fmla="*/ 6137944 h 6858000"/>
              <a:gd name="connsiteX615" fmla="*/ 11596187 w 12192000"/>
              <a:gd name="connsiteY615" fmla="*/ 6148525 h 6858000"/>
              <a:gd name="connsiteX616" fmla="*/ 11582079 w 12192000"/>
              <a:gd name="connsiteY616" fmla="*/ 6162632 h 6858000"/>
              <a:gd name="connsiteX617" fmla="*/ 11567972 w 12192000"/>
              <a:gd name="connsiteY617" fmla="*/ 6152052 h 6858000"/>
              <a:gd name="connsiteX618" fmla="*/ 11567972 w 12192000"/>
              <a:gd name="connsiteY618" fmla="*/ 6148525 h 6858000"/>
              <a:gd name="connsiteX619" fmla="*/ 11582079 w 12192000"/>
              <a:gd name="connsiteY619" fmla="*/ 6137944 h 6858000"/>
              <a:gd name="connsiteX620" fmla="*/ 11670081 w 12192000"/>
              <a:gd name="connsiteY620" fmla="*/ 6131730 h 6858000"/>
              <a:gd name="connsiteX621" fmla="*/ 11673440 w 12192000"/>
              <a:gd name="connsiteY621" fmla="*/ 6142210 h 6858000"/>
              <a:gd name="connsiteX622" fmla="*/ 11676799 w 12192000"/>
              <a:gd name="connsiteY622" fmla="*/ 6149197 h 6858000"/>
              <a:gd name="connsiteX623" fmla="*/ 11663363 w 12192000"/>
              <a:gd name="connsiteY623" fmla="*/ 6149197 h 6858000"/>
              <a:gd name="connsiteX624" fmla="*/ 11666722 w 12192000"/>
              <a:gd name="connsiteY624" fmla="*/ 6142210 h 6858000"/>
              <a:gd name="connsiteX625" fmla="*/ 11670081 w 12192000"/>
              <a:gd name="connsiteY625" fmla="*/ 6131730 h 6858000"/>
              <a:gd name="connsiteX626" fmla="*/ 11578609 w 12192000"/>
              <a:gd name="connsiteY626" fmla="*/ 6131214 h 6858000"/>
              <a:gd name="connsiteX627" fmla="*/ 11561254 w 12192000"/>
              <a:gd name="connsiteY627" fmla="*/ 6148784 h 6858000"/>
              <a:gd name="connsiteX628" fmla="*/ 11561254 w 12192000"/>
              <a:gd name="connsiteY628" fmla="*/ 6152297 h 6858000"/>
              <a:gd name="connsiteX629" fmla="*/ 11582079 w 12192000"/>
              <a:gd name="connsiteY629" fmla="*/ 6169867 h 6858000"/>
              <a:gd name="connsiteX630" fmla="*/ 11602904 w 12192000"/>
              <a:gd name="connsiteY630" fmla="*/ 6148784 h 6858000"/>
              <a:gd name="connsiteX631" fmla="*/ 11578609 w 12192000"/>
              <a:gd name="connsiteY631" fmla="*/ 6131214 h 6858000"/>
              <a:gd name="connsiteX632" fmla="*/ 11708922 w 12192000"/>
              <a:gd name="connsiteY632" fmla="*/ 6127700 h 6858000"/>
              <a:gd name="connsiteX633" fmla="*/ 11705380 w 12192000"/>
              <a:gd name="connsiteY633" fmla="*/ 6145454 h 6858000"/>
              <a:gd name="connsiteX634" fmla="*/ 11698296 w 12192000"/>
              <a:gd name="connsiteY634" fmla="*/ 6166759 h 6858000"/>
              <a:gd name="connsiteX635" fmla="*/ 11708922 w 12192000"/>
              <a:gd name="connsiteY635" fmla="*/ 6170310 h 6858000"/>
              <a:gd name="connsiteX636" fmla="*/ 11712464 w 12192000"/>
              <a:gd name="connsiteY636" fmla="*/ 6156107 h 6858000"/>
              <a:gd name="connsiteX637" fmla="*/ 11719548 w 12192000"/>
              <a:gd name="connsiteY637" fmla="*/ 6156107 h 6858000"/>
              <a:gd name="connsiteX638" fmla="*/ 11723090 w 12192000"/>
              <a:gd name="connsiteY638" fmla="*/ 6173861 h 6858000"/>
              <a:gd name="connsiteX639" fmla="*/ 11730175 w 12192000"/>
              <a:gd name="connsiteY639" fmla="*/ 6177412 h 6858000"/>
              <a:gd name="connsiteX640" fmla="*/ 11726632 w 12192000"/>
              <a:gd name="connsiteY640" fmla="*/ 6159658 h 6858000"/>
              <a:gd name="connsiteX641" fmla="*/ 11737259 w 12192000"/>
              <a:gd name="connsiteY641" fmla="*/ 6145454 h 6858000"/>
              <a:gd name="connsiteX642" fmla="*/ 11730175 w 12192000"/>
              <a:gd name="connsiteY642" fmla="*/ 6134802 h 6858000"/>
              <a:gd name="connsiteX643" fmla="*/ 11708922 w 12192000"/>
              <a:gd name="connsiteY643" fmla="*/ 6127700 h 6858000"/>
              <a:gd name="connsiteX644" fmla="*/ 11666295 w 12192000"/>
              <a:gd name="connsiteY644" fmla="*/ 6120982 h 6858000"/>
              <a:gd name="connsiteX645" fmla="*/ 11659211 w 12192000"/>
              <a:gd name="connsiteY645" fmla="*/ 6142066 h 6858000"/>
              <a:gd name="connsiteX646" fmla="*/ 11648585 w 12192000"/>
              <a:gd name="connsiteY646" fmla="*/ 6163149 h 6858000"/>
              <a:gd name="connsiteX647" fmla="*/ 11655669 w 12192000"/>
              <a:gd name="connsiteY647" fmla="*/ 6163149 h 6858000"/>
              <a:gd name="connsiteX648" fmla="*/ 11659211 w 12192000"/>
              <a:gd name="connsiteY648" fmla="*/ 6156121 h 6858000"/>
              <a:gd name="connsiteX649" fmla="*/ 11676922 w 12192000"/>
              <a:gd name="connsiteY649" fmla="*/ 6156121 h 6858000"/>
              <a:gd name="connsiteX650" fmla="*/ 11680464 w 12192000"/>
              <a:gd name="connsiteY650" fmla="*/ 6163149 h 6858000"/>
              <a:gd name="connsiteX651" fmla="*/ 11687548 w 12192000"/>
              <a:gd name="connsiteY651" fmla="*/ 6166663 h 6858000"/>
              <a:gd name="connsiteX652" fmla="*/ 11680464 w 12192000"/>
              <a:gd name="connsiteY652" fmla="*/ 6142066 h 6858000"/>
              <a:gd name="connsiteX653" fmla="*/ 11676922 w 12192000"/>
              <a:gd name="connsiteY653" fmla="*/ 6120982 h 6858000"/>
              <a:gd name="connsiteX654" fmla="*/ 11666295 w 12192000"/>
              <a:gd name="connsiteY654" fmla="*/ 6120982 h 6858000"/>
              <a:gd name="connsiteX655" fmla="*/ 11645898 w 12192000"/>
              <a:gd name="connsiteY655" fmla="*/ 6120982 h 6858000"/>
              <a:gd name="connsiteX656" fmla="*/ 11606934 w 12192000"/>
              <a:gd name="connsiteY656" fmla="*/ 6124453 h 6858000"/>
              <a:gd name="connsiteX657" fmla="*/ 11606934 w 12192000"/>
              <a:gd name="connsiteY657" fmla="*/ 6131394 h 6858000"/>
              <a:gd name="connsiteX658" fmla="*/ 11621103 w 12192000"/>
              <a:gd name="connsiteY658" fmla="*/ 6127924 h 6858000"/>
              <a:gd name="connsiteX659" fmla="*/ 11624645 w 12192000"/>
              <a:gd name="connsiteY659" fmla="*/ 6162632 h 6858000"/>
              <a:gd name="connsiteX660" fmla="*/ 11635271 w 12192000"/>
              <a:gd name="connsiteY660" fmla="*/ 6162632 h 6858000"/>
              <a:gd name="connsiteX661" fmla="*/ 11631729 w 12192000"/>
              <a:gd name="connsiteY661" fmla="*/ 6127924 h 6858000"/>
              <a:gd name="connsiteX662" fmla="*/ 11645898 w 12192000"/>
              <a:gd name="connsiteY662" fmla="*/ 6127924 h 6858000"/>
              <a:gd name="connsiteX663" fmla="*/ 11645898 w 12192000"/>
              <a:gd name="connsiteY663" fmla="*/ 6120982 h 6858000"/>
              <a:gd name="connsiteX664" fmla="*/ 11196257 w 12192000"/>
              <a:gd name="connsiteY664" fmla="*/ 6120981 h 6858000"/>
              <a:gd name="connsiteX665" fmla="*/ 11221336 w 12192000"/>
              <a:gd name="connsiteY665" fmla="*/ 6155913 h 6858000"/>
              <a:gd name="connsiteX666" fmla="*/ 11167595 w 12192000"/>
              <a:gd name="connsiteY666" fmla="*/ 6155913 h 6858000"/>
              <a:gd name="connsiteX667" fmla="*/ 11196257 w 12192000"/>
              <a:gd name="connsiteY667" fmla="*/ 6120981 h 6858000"/>
              <a:gd name="connsiteX668" fmla="*/ 11648585 w 12192000"/>
              <a:gd name="connsiteY668" fmla="*/ 6114265 h 6858000"/>
              <a:gd name="connsiteX669" fmla="*/ 11813539 w 12192000"/>
              <a:gd name="connsiteY669" fmla="*/ 6170156 h 6858000"/>
              <a:gd name="connsiteX670" fmla="*/ 11817049 w 12192000"/>
              <a:gd name="connsiteY670" fmla="*/ 6184129 h 6858000"/>
              <a:gd name="connsiteX671" fmla="*/ 11788972 w 12192000"/>
              <a:gd name="connsiteY671" fmla="*/ 6215569 h 6858000"/>
              <a:gd name="connsiteX672" fmla="*/ 11774933 w 12192000"/>
              <a:gd name="connsiteY672" fmla="*/ 6215569 h 6858000"/>
              <a:gd name="connsiteX673" fmla="*/ 11648585 w 12192000"/>
              <a:gd name="connsiteY673" fmla="*/ 6170156 h 6858000"/>
              <a:gd name="connsiteX674" fmla="*/ 11522236 w 12192000"/>
              <a:gd name="connsiteY674" fmla="*/ 6215569 h 6858000"/>
              <a:gd name="connsiteX675" fmla="*/ 11508198 w 12192000"/>
              <a:gd name="connsiteY675" fmla="*/ 6215569 h 6858000"/>
              <a:gd name="connsiteX676" fmla="*/ 11480121 w 12192000"/>
              <a:gd name="connsiteY676" fmla="*/ 6184129 h 6858000"/>
              <a:gd name="connsiteX677" fmla="*/ 11483630 w 12192000"/>
              <a:gd name="connsiteY677" fmla="*/ 6170156 h 6858000"/>
              <a:gd name="connsiteX678" fmla="*/ 11648585 w 12192000"/>
              <a:gd name="connsiteY678" fmla="*/ 6114265 h 6858000"/>
              <a:gd name="connsiteX679" fmla="*/ 11196481 w 12192000"/>
              <a:gd name="connsiteY679" fmla="*/ 6114264 h 6858000"/>
              <a:gd name="connsiteX680" fmla="*/ 11158189 w 12192000"/>
              <a:gd name="connsiteY680" fmla="*/ 6163304 h 6858000"/>
              <a:gd name="connsiteX681" fmla="*/ 11199962 w 12192000"/>
              <a:gd name="connsiteY681" fmla="*/ 6212343 h 6858000"/>
              <a:gd name="connsiteX682" fmla="*/ 11227810 w 12192000"/>
              <a:gd name="connsiteY682" fmla="*/ 6205337 h 6858000"/>
              <a:gd name="connsiteX683" fmla="*/ 11227810 w 12192000"/>
              <a:gd name="connsiteY683" fmla="*/ 6194829 h 6858000"/>
              <a:gd name="connsiteX684" fmla="*/ 11199962 w 12192000"/>
              <a:gd name="connsiteY684" fmla="*/ 6201834 h 6858000"/>
              <a:gd name="connsiteX685" fmla="*/ 11168632 w 12192000"/>
              <a:gd name="connsiteY685" fmla="*/ 6166807 h 6858000"/>
              <a:gd name="connsiteX686" fmla="*/ 11234772 w 12192000"/>
              <a:gd name="connsiteY686" fmla="*/ 6166807 h 6858000"/>
              <a:gd name="connsiteX687" fmla="*/ 11234772 w 12192000"/>
              <a:gd name="connsiteY687" fmla="*/ 6159801 h 6858000"/>
              <a:gd name="connsiteX688" fmla="*/ 11196481 w 12192000"/>
              <a:gd name="connsiteY688" fmla="*/ 6114264 h 6858000"/>
              <a:gd name="connsiteX689" fmla="*/ 10947253 w 12192000"/>
              <a:gd name="connsiteY689" fmla="*/ 6077988 h 6858000"/>
              <a:gd name="connsiteX690" fmla="*/ 10947253 w 12192000"/>
              <a:gd name="connsiteY690" fmla="*/ 6088736 h 6858000"/>
              <a:gd name="connsiteX691" fmla="*/ 10986216 w 12192000"/>
              <a:gd name="connsiteY691" fmla="*/ 6088736 h 6858000"/>
              <a:gd name="connsiteX692" fmla="*/ 10986216 w 12192000"/>
              <a:gd name="connsiteY692" fmla="*/ 6208312 h 6858000"/>
              <a:gd name="connsiteX693" fmla="*/ 10999652 w 12192000"/>
              <a:gd name="connsiteY693" fmla="*/ 6208312 h 6858000"/>
              <a:gd name="connsiteX694" fmla="*/ 10999652 w 12192000"/>
              <a:gd name="connsiteY694" fmla="*/ 6088736 h 6858000"/>
              <a:gd name="connsiteX695" fmla="*/ 11038614 w 12192000"/>
              <a:gd name="connsiteY695" fmla="*/ 6088736 h 6858000"/>
              <a:gd name="connsiteX696" fmla="*/ 11038614 w 12192000"/>
              <a:gd name="connsiteY696" fmla="*/ 6077988 h 6858000"/>
              <a:gd name="connsiteX697" fmla="*/ 11060111 w 12192000"/>
              <a:gd name="connsiteY697" fmla="*/ 6067239 h 6858000"/>
              <a:gd name="connsiteX698" fmla="*/ 11060111 w 12192000"/>
              <a:gd name="connsiteY698" fmla="*/ 6208312 h 6858000"/>
              <a:gd name="connsiteX699" fmla="*/ 11070476 w 12192000"/>
              <a:gd name="connsiteY699" fmla="*/ 6208312 h 6858000"/>
              <a:gd name="connsiteX700" fmla="*/ 11070476 w 12192000"/>
              <a:gd name="connsiteY700" fmla="*/ 6158936 h 6858000"/>
              <a:gd name="connsiteX701" fmla="*/ 11098115 w 12192000"/>
              <a:gd name="connsiteY701" fmla="*/ 6120142 h 6858000"/>
              <a:gd name="connsiteX702" fmla="*/ 11118844 w 12192000"/>
              <a:gd name="connsiteY702" fmla="*/ 6151883 h 6858000"/>
              <a:gd name="connsiteX703" fmla="*/ 11118844 w 12192000"/>
              <a:gd name="connsiteY703" fmla="*/ 6208312 h 6858000"/>
              <a:gd name="connsiteX704" fmla="*/ 11132662 w 12192000"/>
              <a:gd name="connsiteY704" fmla="*/ 6208312 h 6858000"/>
              <a:gd name="connsiteX705" fmla="*/ 11132662 w 12192000"/>
              <a:gd name="connsiteY705" fmla="*/ 6151883 h 6858000"/>
              <a:gd name="connsiteX706" fmla="*/ 11101569 w 12192000"/>
              <a:gd name="connsiteY706" fmla="*/ 6113088 h 6858000"/>
              <a:gd name="connsiteX707" fmla="*/ 11070476 w 12192000"/>
              <a:gd name="connsiteY707" fmla="*/ 6130722 h 6858000"/>
              <a:gd name="connsiteX708" fmla="*/ 11070476 w 12192000"/>
              <a:gd name="connsiteY708" fmla="*/ 6067239 h 6858000"/>
              <a:gd name="connsiteX709" fmla="*/ 11060111 w 12192000"/>
              <a:gd name="connsiteY709" fmla="*/ 6067239 h 6858000"/>
              <a:gd name="connsiteX710" fmla="*/ 11638739 w 12192000"/>
              <a:gd name="connsiteY710" fmla="*/ 6043056 h 6858000"/>
              <a:gd name="connsiteX711" fmla="*/ 11624716 w 12192000"/>
              <a:gd name="connsiteY711" fmla="*/ 6095919 h 6858000"/>
              <a:gd name="connsiteX712" fmla="*/ 11600176 w 12192000"/>
              <a:gd name="connsiteY712" fmla="*/ 6099443 h 6858000"/>
              <a:gd name="connsiteX713" fmla="*/ 11575635 w 12192000"/>
              <a:gd name="connsiteY713" fmla="*/ 6053629 h 6858000"/>
              <a:gd name="connsiteX714" fmla="*/ 11572129 w 12192000"/>
              <a:gd name="connsiteY714" fmla="*/ 6053629 h 6858000"/>
              <a:gd name="connsiteX715" fmla="*/ 11551094 w 12192000"/>
              <a:gd name="connsiteY715" fmla="*/ 6057153 h 6858000"/>
              <a:gd name="connsiteX716" fmla="*/ 11551094 w 12192000"/>
              <a:gd name="connsiteY716" fmla="*/ 6060677 h 6858000"/>
              <a:gd name="connsiteX717" fmla="*/ 11547588 w 12192000"/>
              <a:gd name="connsiteY717" fmla="*/ 6085346 h 6858000"/>
              <a:gd name="connsiteX718" fmla="*/ 11551094 w 12192000"/>
              <a:gd name="connsiteY718" fmla="*/ 6113540 h 6858000"/>
              <a:gd name="connsiteX719" fmla="*/ 11530059 w 12192000"/>
              <a:gd name="connsiteY719" fmla="*/ 6120588 h 6858000"/>
              <a:gd name="connsiteX720" fmla="*/ 11491495 w 12192000"/>
              <a:gd name="connsiteY720" fmla="*/ 6085346 h 6858000"/>
              <a:gd name="connsiteX721" fmla="*/ 11470460 w 12192000"/>
              <a:gd name="connsiteY721" fmla="*/ 6095919 h 6858000"/>
              <a:gd name="connsiteX722" fmla="*/ 11484484 w 12192000"/>
              <a:gd name="connsiteY722" fmla="*/ 6148781 h 6858000"/>
              <a:gd name="connsiteX723" fmla="*/ 11466954 w 12192000"/>
              <a:gd name="connsiteY723" fmla="*/ 6159354 h 6858000"/>
              <a:gd name="connsiteX724" fmla="*/ 11421379 w 12192000"/>
              <a:gd name="connsiteY724" fmla="*/ 6134685 h 6858000"/>
              <a:gd name="connsiteX725" fmla="*/ 11403850 w 12192000"/>
              <a:gd name="connsiteY725" fmla="*/ 6148781 h 6858000"/>
              <a:gd name="connsiteX726" fmla="*/ 11403850 w 12192000"/>
              <a:gd name="connsiteY726" fmla="*/ 6152305 h 6858000"/>
              <a:gd name="connsiteX727" fmla="*/ 11431896 w 12192000"/>
              <a:gd name="connsiteY727" fmla="*/ 6198120 h 6858000"/>
              <a:gd name="connsiteX728" fmla="*/ 11417873 w 12192000"/>
              <a:gd name="connsiteY728" fmla="*/ 6215741 h 6858000"/>
              <a:gd name="connsiteX729" fmla="*/ 11365286 w 12192000"/>
              <a:gd name="connsiteY729" fmla="*/ 6201644 h 6858000"/>
              <a:gd name="connsiteX730" fmla="*/ 11354768 w 12192000"/>
              <a:gd name="connsiteY730" fmla="*/ 6222789 h 6858000"/>
              <a:gd name="connsiteX731" fmla="*/ 11389827 w 12192000"/>
              <a:gd name="connsiteY731" fmla="*/ 6261556 h 6858000"/>
              <a:gd name="connsiteX732" fmla="*/ 11382815 w 12192000"/>
              <a:gd name="connsiteY732" fmla="*/ 6282700 h 6858000"/>
              <a:gd name="connsiteX733" fmla="*/ 11330228 w 12192000"/>
              <a:gd name="connsiteY733" fmla="*/ 6282700 h 6858000"/>
              <a:gd name="connsiteX734" fmla="*/ 11323216 w 12192000"/>
              <a:gd name="connsiteY734" fmla="*/ 6303845 h 6858000"/>
              <a:gd name="connsiteX735" fmla="*/ 11368791 w 12192000"/>
              <a:gd name="connsiteY735" fmla="*/ 6332039 h 6858000"/>
              <a:gd name="connsiteX736" fmla="*/ 11365286 w 12192000"/>
              <a:gd name="connsiteY736" fmla="*/ 6353183 h 6858000"/>
              <a:gd name="connsiteX737" fmla="*/ 11316205 w 12192000"/>
              <a:gd name="connsiteY737" fmla="*/ 6367281 h 6858000"/>
              <a:gd name="connsiteX738" fmla="*/ 11312698 w 12192000"/>
              <a:gd name="connsiteY738" fmla="*/ 6367281 h 6858000"/>
              <a:gd name="connsiteX739" fmla="*/ 11312698 w 12192000"/>
              <a:gd name="connsiteY739" fmla="*/ 6381377 h 6858000"/>
              <a:gd name="connsiteX740" fmla="*/ 11312698 w 12192000"/>
              <a:gd name="connsiteY740" fmla="*/ 6391950 h 6858000"/>
              <a:gd name="connsiteX741" fmla="*/ 11316205 w 12192000"/>
              <a:gd name="connsiteY741" fmla="*/ 6391950 h 6858000"/>
              <a:gd name="connsiteX742" fmla="*/ 11365286 w 12192000"/>
              <a:gd name="connsiteY742" fmla="*/ 6406047 h 6858000"/>
              <a:gd name="connsiteX743" fmla="*/ 11368791 w 12192000"/>
              <a:gd name="connsiteY743" fmla="*/ 6427192 h 6858000"/>
              <a:gd name="connsiteX744" fmla="*/ 11323216 w 12192000"/>
              <a:gd name="connsiteY744" fmla="*/ 6455385 h 6858000"/>
              <a:gd name="connsiteX745" fmla="*/ 11323216 w 12192000"/>
              <a:gd name="connsiteY745" fmla="*/ 6458909 h 6858000"/>
              <a:gd name="connsiteX746" fmla="*/ 11330228 w 12192000"/>
              <a:gd name="connsiteY746" fmla="*/ 6480054 h 6858000"/>
              <a:gd name="connsiteX747" fmla="*/ 11382815 w 12192000"/>
              <a:gd name="connsiteY747" fmla="*/ 6480054 h 6858000"/>
              <a:gd name="connsiteX748" fmla="*/ 11393332 w 12192000"/>
              <a:gd name="connsiteY748" fmla="*/ 6501200 h 6858000"/>
              <a:gd name="connsiteX749" fmla="*/ 11354768 w 12192000"/>
              <a:gd name="connsiteY749" fmla="*/ 6536441 h 6858000"/>
              <a:gd name="connsiteX750" fmla="*/ 11354768 w 12192000"/>
              <a:gd name="connsiteY750" fmla="*/ 6539965 h 6858000"/>
              <a:gd name="connsiteX751" fmla="*/ 11365286 w 12192000"/>
              <a:gd name="connsiteY751" fmla="*/ 6557586 h 6858000"/>
              <a:gd name="connsiteX752" fmla="*/ 11417873 w 12192000"/>
              <a:gd name="connsiteY752" fmla="*/ 6543489 h 6858000"/>
              <a:gd name="connsiteX753" fmla="*/ 11431896 w 12192000"/>
              <a:gd name="connsiteY753" fmla="*/ 6564635 h 6858000"/>
              <a:gd name="connsiteX754" fmla="*/ 11403850 w 12192000"/>
              <a:gd name="connsiteY754" fmla="*/ 6610449 h 6858000"/>
              <a:gd name="connsiteX755" fmla="*/ 11421379 w 12192000"/>
              <a:gd name="connsiteY755" fmla="*/ 6624545 h 6858000"/>
              <a:gd name="connsiteX756" fmla="*/ 11466954 w 12192000"/>
              <a:gd name="connsiteY756" fmla="*/ 6599877 h 6858000"/>
              <a:gd name="connsiteX757" fmla="*/ 11484484 w 12192000"/>
              <a:gd name="connsiteY757" fmla="*/ 6613973 h 6858000"/>
              <a:gd name="connsiteX758" fmla="*/ 11473966 w 12192000"/>
              <a:gd name="connsiteY758" fmla="*/ 6663311 h 6858000"/>
              <a:gd name="connsiteX759" fmla="*/ 11473966 w 12192000"/>
              <a:gd name="connsiteY759" fmla="*/ 6666836 h 6858000"/>
              <a:gd name="connsiteX760" fmla="*/ 11491495 w 12192000"/>
              <a:gd name="connsiteY760" fmla="*/ 6677408 h 6858000"/>
              <a:gd name="connsiteX761" fmla="*/ 11495001 w 12192000"/>
              <a:gd name="connsiteY761" fmla="*/ 6677408 h 6858000"/>
              <a:gd name="connsiteX762" fmla="*/ 11530059 w 12192000"/>
              <a:gd name="connsiteY762" fmla="*/ 6638642 h 6858000"/>
              <a:gd name="connsiteX763" fmla="*/ 11551094 w 12192000"/>
              <a:gd name="connsiteY763" fmla="*/ 6649215 h 6858000"/>
              <a:gd name="connsiteX764" fmla="*/ 11547588 w 12192000"/>
              <a:gd name="connsiteY764" fmla="*/ 6673884 h 6858000"/>
              <a:gd name="connsiteX765" fmla="*/ 11551094 w 12192000"/>
              <a:gd name="connsiteY765" fmla="*/ 6702078 h 6858000"/>
              <a:gd name="connsiteX766" fmla="*/ 11572129 w 12192000"/>
              <a:gd name="connsiteY766" fmla="*/ 6709126 h 6858000"/>
              <a:gd name="connsiteX767" fmla="*/ 11575635 w 12192000"/>
              <a:gd name="connsiteY767" fmla="*/ 6709126 h 6858000"/>
              <a:gd name="connsiteX768" fmla="*/ 11600176 w 12192000"/>
              <a:gd name="connsiteY768" fmla="*/ 6663311 h 6858000"/>
              <a:gd name="connsiteX769" fmla="*/ 11624716 w 12192000"/>
              <a:gd name="connsiteY769" fmla="*/ 6663311 h 6858000"/>
              <a:gd name="connsiteX770" fmla="*/ 11638739 w 12192000"/>
              <a:gd name="connsiteY770" fmla="*/ 6716174 h 6858000"/>
              <a:gd name="connsiteX771" fmla="*/ 11659774 w 12192000"/>
              <a:gd name="connsiteY771" fmla="*/ 6716174 h 6858000"/>
              <a:gd name="connsiteX772" fmla="*/ 11663280 w 12192000"/>
              <a:gd name="connsiteY772" fmla="*/ 6716174 h 6858000"/>
              <a:gd name="connsiteX773" fmla="*/ 11677303 w 12192000"/>
              <a:gd name="connsiteY773" fmla="*/ 6663311 h 6858000"/>
              <a:gd name="connsiteX774" fmla="*/ 11698339 w 12192000"/>
              <a:gd name="connsiteY774" fmla="*/ 6663311 h 6858000"/>
              <a:gd name="connsiteX775" fmla="*/ 11722879 w 12192000"/>
              <a:gd name="connsiteY775" fmla="*/ 6709126 h 6858000"/>
              <a:gd name="connsiteX776" fmla="*/ 11726385 w 12192000"/>
              <a:gd name="connsiteY776" fmla="*/ 6709126 h 6858000"/>
              <a:gd name="connsiteX777" fmla="*/ 11747420 w 12192000"/>
              <a:gd name="connsiteY777" fmla="*/ 6702078 h 6858000"/>
              <a:gd name="connsiteX778" fmla="*/ 11750925 w 12192000"/>
              <a:gd name="connsiteY778" fmla="*/ 6673884 h 6858000"/>
              <a:gd name="connsiteX779" fmla="*/ 11747420 w 12192000"/>
              <a:gd name="connsiteY779" fmla="*/ 6649215 h 6858000"/>
              <a:gd name="connsiteX780" fmla="*/ 11768454 w 12192000"/>
              <a:gd name="connsiteY780" fmla="*/ 6638642 h 6858000"/>
              <a:gd name="connsiteX781" fmla="*/ 11807019 w 12192000"/>
              <a:gd name="connsiteY781" fmla="*/ 6677408 h 6858000"/>
              <a:gd name="connsiteX782" fmla="*/ 11824547 w 12192000"/>
              <a:gd name="connsiteY782" fmla="*/ 6666836 h 6858000"/>
              <a:gd name="connsiteX783" fmla="*/ 11828054 w 12192000"/>
              <a:gd name="connsiteY783" fmla="*/ 6666836 h 6858000"/>
              <a:gd name="connsiteX784" fmla="*/ 11828054 w 12192000"/>
              <a:gd name="connsiteY784" fmla="*/ 6663311 h 6858000"/>
              <a:gd name="connsiteX785" fmla="*/ 11814030 w 12192000"/>
              <a:gd name="connsiteY785" fmla="*/ 6613973 h 6858000"/>
              <a:gd name="connsiteX786" fmla="*/ 11831559 w 12192000"/>
              <a:gd name="connsiteY786" fmla="*/ 6599877 h 6858000"/>
              <a:gd name="connsiteX787" fmla="*/ 11877135 w 12192000"/>
              <a:gd name="connsiteY787" fmla="*/ 6624545 h 6858000"/>
              <a:gd name="connsiteX788" fmla="*/ 11894664 w 12192000"/>
              <a:gd name="connsiteY788" fmla="*/ 6610449 h 6858000"/>
              <a:gd name="connsiteX789" fmla="*/ 11894664 w 12192000"/>
              <a:gd name="connsiteY789" fmla="*/ 6606925 h 6858000"/>
              <a:gd name="connsiteX790" fmla="*/ 11866617 w 12192000"/>
              <a:gd name="connsiteY790" fmla="*/ 6561110 h 6858000"/>
              <a:gd name="connsiteX791" fmla="*/ 11880641 w 12192000"/>
              <a:gd name="connsiteY791" fmla="*/ 6543489 h 6858000"/>
              <a:gd name="connsiteX792" fmla="*/ 11933228 w 12192000"/>
              <a:gd name="connsiteY792" fmla="*/ 6557586 h 6858000"/>
              <a:gd name="connsiteX793" fmla="*/ 11943746 w 12192000"/>
              <a:gd name="connsiteY793" fmla="*/ 6539965 h 6858000"/>
              <a:gd name="connsiteX794" fmla="*/ 11943746 w 12192000"/>
              <a:gd name="connsiteY794" fmla="*/ 6536441 h 6858000"/>
              <a:gd name="connsiteX795" fmla="*/ 11908688 w 12192000"/>
              <a:gd name="connsiteY795" fmla="*/ 6497675 h 6858000"/>
              <a:gd name="connsiteX796" fmla="*/ 11915699 w 12192000"/>
              <a:gd name="connsiteY796" fmla="*/ 6480054 h 6858000"/>
              <a:gd name="connsiteX797" fmla="*/ 11968286 w 12192000"/>
              <a:gd name="connsiteY797" fmla="*/ 6480054 h 6858000"/>
              <a:gd name="connsiteX798" fmla="*/ 11968286 w 12192000"/>
              <a:gd name="connsiteY798" fmla="*/ 6476530 h 6858000"/>
              <a:gd name="connsiteX799" fmla="*/ 11975298 w 12192000"/>
              <a:gd name="connsiteY799" fmla="*/ 6455385 h 6858000"/>
              <a:gd name="connsiteX800" fmla="*/ 11929722 w 12192000"/>
              <a:gd name="connsiteY800" fmla="*/ 6427192 h 6858000"/>
              <a:gd name="connsiteX801" fmla="*/ 11933228 w 12192000"/>
              <a:gd name="connsiteY801" fmla="*/ 6406047 h 6858000"/>
              <a:gd name="connsiteX802" fmla="*/ 11982310 w 12192000"/>
              <a:gd name="connsiteY802" fmla="*/ 6391950 h 6858000"/>
              <a:gd name="connsiteX803" fmla="*/ 11985815 w 12192000"/>
              <a:gd name="connsiteY803" fmla="*/ 6381377 h 6858000"/>
              <a:gd name="connsiteX804" fmla="*/ 11982310 w 12192000"/>
              <a:gd name="connsiteY804" fmla="*/ 6370805 h 6858000"/>
              <a:gd name="connsiteX805" fmla="*/ 11982310 w 12192000"/>
              <a:gd name="connsiteY805" fmla="*/ 6367281 h 6858000"/>
              <a:gd name="connsiteX806" fmla="*/ 11933228 w 12192000"/>
              <a:gd name="connsiteY806" fmla="*/ 6353183 h 6858000"/>
              <a:gd name="connsiteX807" fmla="*/ 11929722 w 12192000"/>
              <a:gd name="connsiteY807" fmla="*/ 6332039 h 6858000"/>
              <a:gd name="connsiteX808" fmla="*/ 11975298 w 12192000"/>
              <a:gd name="connsiteY808" fmla="*/ 6307370 h 6858000"/>
              <a:gd name="connsiteX809" fmla="*/ 11975298 w 12192000"/>
              <a:gd name="connsiteY809" fmla="*/ 6303845 h 6858000"/>
              <a:gd name="connsiteX810" fmla="*/ 11968286 w 12192000"/>
              <a:gd name="connsiteY810" fmla="*/ 6282700 h 6858000"/>
              <a:gd name="connsiteX811" fmla="*/ 11915699 w 12192000"/>
              <a:gd name="connsiteY811" fmla="*/ 6282700 h 6858000"/>
              <a:gd name="connsiteX812" fmla="*/ 11908688 w 12192000"/>
              <a:gd name="connsiteY812" fmla="*/ 6261556 h 6858000"/>
              <a:gd name="connsiteX813" fmla="*/ 11943746 w 12192000"/>
              <a:gd name="connsiteY813" fmla="*/ 6222789 h 6858000"/>
              <a:gd name="connsiteX814" fmla="*/ 11933228 w 12192000"/>
              <a:gd name="connsiteY814" fmla="*/ 6205168 h 6858000"/>
              <a:gd name="connsiteX815" fmla="*/ 11933228 w 12192000"/>
              <a:gd name="connsiteY815" fmla="*/ 6201644 h 6858000"/>
              <a:gd name="connsiteX816" fmla="*/ 11880641 w 12192000"/>
              <a:gd name="connsiteY816" fmla="*/ 6215741 h 6858000"/>
              <a:gd name="connsiteX817" fmla="*/ 11866617 w 12192000"/>
              <a:gd name="connsiteY817" fmla="*/ 6198120 h 6858000"/>
              <a:gd name="connsiteX818" fmla="*/ 11894664 w 12192000"/>
              <a:gd name="connsiteY818" fmla="*/ 6152305 h 6858000"/>
              <a:gd name="connsiteX819" fmla="*/ 11877135 w 12192000"/>
              <a:gd name="connsiteY819" fmla="*/ 6134685 h 6858000"/>
              <a:gd name="connsiteX820" fmla="*/ 11831559 w 12192000"/>
              <a:gd name="connsiteY820" fmla="*/ 6162879 h 6858000"/>
              <a:gd name="connsiteX821" fmla="*/ 11814030 w 12192000"/>
              <a:gd name="connsiteY821" fmla="*/ 6148781 h 6858000"/>
              <a:gd name="connsiteX822" fmla="*/ 11828054 w 12192000"/>
              <a:gd name="connsiteY822" fmla="*/ 6095919 h 6858000"/>
              <a:gd name="connsiteX823" fmla="*/ 11807019 w 12192000"/>
              <a:gd name="connsiteY823" fmla="*/ 6085346 h 6858000"/>
              <a:gd name="connsiteX824" fmla="*/ 11768454 w 12192000"/>
              <a:gd name="connsiteY824" fmla="*/ 6120588 h 6858000"/>
              <a:gd name="connsiteX825" fmla="*/ 11747420 w 12192000"/>
              <a:gd name="connsiteY825" fmla="*/ 6113540 h 6858000"/>
              <a:gd name="connsiteX826" fmla="*/ 11750925 w 12192000"/>
              <a:gd name="connsiteY826" fmla="*/ 6085346 h 6858000"/>
              <a:gd name="connsiteX827" fmla="*/ 11747420 w 12192000"/>
              <a:gd name="connsiteY827" fmla="*/ 6060677 h 6858000"/>
              <a:gd name="connsiteX828" fmla="*/ 11747420 w 12192000"/>
              <a:gd name="connsiteY828" fmla="*/ 6057153 h 6858000"/>
              <a:gd name="connsiteX829" fmla="*/ 11726385 w 12192000"/>
              <a:gd name="connsiteY829" fmla="*/ 6053629 h 6858000"/>
              <a:gd name="connsiteX830" fmla="*/ 11722879 w 12192000"/>
              <a:gd name="connsiteY830" fmla="*/ 6053629 h 6858000"/>
              <a:gd name="connsiteX831" fmla="*/ 11698339 w 12192000"/>
              <a:gd name="connsiteY831" fmla="*/ 6099443 h 6858000"/>
              <a:gd name="connsiteX832" fmla="*/ 11673798 w 12192000"/>
              <a:gd name="connsiteY832" fmla="*/ 6095919 h 6858000"/>
              <a:gd name="connsiteX833" fmla="*/ 11659774 w 12192000"/>
              <a:gd name="connsiteY833" fmla="*/ 6043056 h 6858000"/>
              <a:gd name="connsiteX834" fmla="*/ 11638739 w 12192000"/>
              <a:gd name="connsiteY834" fmla="*/ 6043056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11946675" y="6677576"/>
                </a:moveTo>
                <a:lnTo>
                  <a:pt x="11952788" y="6677576"/>
                </a:lnTo>
                <a:cubicBezTo>
                  <a:pt x="11955414" y="6677576"/>
                  <a:pt x="11957212" y="6677768"/>
                  <a:pt x="11958183" y="6678151"/>
                </a:cubicBezTo>
                <a:cubicBezTo>
                  <a:pt x="11959154" y="6678534"/>
                  <a:pt x="11959913" y="6679115"/>
                  <a:pt x="11960461" y="6679894"/>
                </a:cubicBezTo>
                <a:cubicBezTo>
                  <a:pt x="11961008" y="6680674"/>
                  <a:pt x="11961281" y="6681557"/>
                  <a:pt x="11961281" y="6682541"/>
                </a:cubicBezTo>
                <a:cubicBezTo>
                  <a:pt x="11961281" y="6684073"/>
                  <a:pt x="11960713" y="6685303"/>
                  <a:pt x="11959578" y="6686233"/>
                </a:cubicBezTo>
                <a:cubicBezTo>
                  <a:pt x="11958443" y="6687164"/>
                  <a:pt x="11956316" y="6687628"/>
                  <a:pt x="11953198" y="6687628"/>
                </a:cubicBezTo>
                <a:lnTo>
                  <a:pt x="11946675" y="6687628"/>
                </a:lnTo>
                <a:close/>
                <a:moveTo>
                  <a:pt x="11941300" y="6673064"/>
                </a:moveTo>
                <a:lnTo>
                  <a:pt x="11941300" y="6706378"/>
                </a:lnTo>
                <a:lnTo>
                  <a:pt x="11946675" y="6706378"/>
                </a:lnTo>
                <a:lnTo>
                  <a:pt x="11946675" y="6692224"/>
                </a:lnTo>
                <a:lnTo>
                  <a:pt x="11949834" y="6692224"/>
                </a:lnTo>
                <a:cubicBezTo>
                  <a:pt x="11951722" y="6692224"/>
                  <a:pt x="11953158" y="6692606"/>
                  <a:pt x="11954142" y="6693372"/>
                </a:cubicBezTo>
                <a:cubicBezTo>
                  <a:pt x="11955564" y="6694411"/>
                  <a:pt x="11957438" y="6696996"/>
                  <a:pt x="11959762" y="6701126"/>
                </a:cubicBezTo>
                <a:lnTo>
                  <a:pt x="11962717" y="6706378"/>
                </a:lnTo>
                <a:lnTo>
                  <a:pt x="11969281" y="6706378"/>
                </a:lnTo>
                <a:lnTo>
                  <a:pt x="11965220" y="6699854"/>
                </a:lnTo>
                <a:cubicBezTo>
                  <a:pt x="11963277" y="6696763"/>
                  <a:pt x="11961636" y="6694562"/>
                  <a:pt x="11960296" y="6693249"/>
                </a:cubicBezTo>
                <a:cubicBezTo>
                  <a:pt x="11959585" y="6692566"/>
                  <a:pt x="11958641" y="6691977"/>
                  <a:pt x="11957466" y="6691485"/>
                </a:cubicBezTo>
                <a:cubicBezTo>
                  <a:pt x="11960337" y="6691266"/>
                  <a:pt x="11962642" y="6690254"/>
                  <a:pt x="11964378" y="6688449"/>
                </a:cubicBezTo>
                <a:cubicBezTo>
                  <a:pt x="11966115" y="6686644"/>
                  <a:pt x="11966983" y="6684524"/>
                  <a:pt x="11966983" y="6682090"/>
                </a:cubicBezTo>
                <a:cubicBezTo>
                  <a:pt x="11966983" y="6680367"/>
                  <a:pt x="11966464" y="6678739"/>
                  <a:pt x="11965424" y="6677207"/>
                </a:cubicBezTo>
                <a:cubicBezTo>
                  <a:pt x="11964385" y="6675675"/>
                  <a:pt x="11962990" y="6674602"/>
                  <a:pt x="11961239" y="6673987"/>
                </a:cubicBezTo>
                <a:cubicBezTo>
                  <a:pt x="11959489" y="6673371"/>
                  <a:pt x="11956658" y="6673064"/>
                  <a:pt x="11952747" y="6673064"/>
                </a:cubicBezTo>
                <a:close/>
                <a:moveTo>
                  <a:pt x="10902089" y="6670493"/>
                </a:moveTo>
                <a:cubicBezTo>
                  <a:pt x="10902089" y="6670493"/>
                  <a:pt x="10902089" y="6670493"/>
                  <a:pt x="10905603" y="6670493"/>
                </a:cubicBezTo>
                <a:lnTo>
                  <a:pt x="10905603" y="6674034"/>
                </a:lnTo>
                <a:cubicBezTo>
                  <a:pt x="10905603" y="6684661"/>
                  <a:pt x="10905603" y="6709456"/>
                  <a:pt x="10877492" y="6709456"/>
                </a:cubicBezTo>
                <a:cubicBezTo>
                  <a:pt x="10866950" y="6709456"/>
                  <a:pt x="10859922" y="6705914"/>
                  <a:pt x="10859922" y="6691746"/>
                </a:cubicBezTo>
                <a:cubicBezTo>
                  <a:pt x="10859922" y="6670493"/>
                  <a:pt x="10884520" y="6670493"/>
                  <a:pt x="10902089" y="6670493"/>
                </a:cubicBezTo>
                <a:close/>
                <a:moveTo>
                  <a:pt x="11954881" y="6663422"/>
                </a:moveTo>
                <a:cubicBezTo>
                  <a:pt x="11959202" y="6663422"/>
                  <a:pt x="11963428" y="6664537"/>
                  <a:pt x="11967558" y="6666766"/>
                </a:cubicBezTo>
                <a:cubicBezTo>
                  <a:pt x="11971688" y="6668995"/>
                  <a:pt x="11974909" y="6672182"/>
                  <a:pt x="11977220" y="6676325"/>
                </a:cubicBezTo>
                <a:cubicBezTo>
                  <a:pt x="11979531" y="6680469"/>
                  <a:pt x="11980687" y="6684784"/>
                  <a:pt x="11980687" y="6689269"/>
                </a:cubicBezTo>
                <a:cubicBezTo>
                  <a:pt x="11980687" y="6693728"/>
                  <a:pt x="11979552" y="6698002"/>
                  <a:pt x="11977282" y="6702090"/>
                </a:cubicBezTo>
                <a:cubicBezTo>
                  <a:pt x="11975012" y="6706180"/>
                  <a:pt x="11971825" y="6709366"/>
                  <a:pt x="11967722" y="6711650"/>
                </a:cubicBezTo>
                <a:cubicBezTo>
                  <a:pt x="11963619" y="6713934"/>
                  <a:pt x="11959339" y="6715076"/>
                  <a:pt x="11954881" y="6715076"/>
                </a:cubicBezTo>
                <a:cubicBezTo>
                  <a:pt x="11950422" y="6715076"/>
                  <a:pt x="11946142" y="6713934"/>
                  <a:pt x="11942039" y="6711650"/>
                </a:cubicBezTo>
                <a:cubicBezTo>
                  <a:pt x="11937936" y="6709366"/>
                  <a:pt x="11934742" y="6706180"/>
                  <a:pt x="11932459" y="6702090"/>
                </a:cubicBezTo>
                <a:cubicBezTo>
                  <a:pt x="11930175" y="6698002"/>
                  <a:pt x="11929033" y="6693728"/>
                  <a:pt x="11929033" y="6689269"/>
                </a:cubicBezTo>
                <a:cubicBezTo>
                  <a:pt x="11929033" y="6684784"/>
                  <a:pt x="11930195" y="6680469"/>
                  <a:pt x="11932521" y="6676325"/>
                </a:cubicBezTo>
                <a:cubicBezTo>
                  <a:pt x="11934846" y="6672182"/>
                  <a:pt x="11938066" y="6668995"/>
                  <a:pt x="11942183" y="6666766"/>
                </a:cubicBezTo>
                <a:cubicBezTo>
                  <a:pt x="11946299" y="6664537"/>
                  <a:pt x="11950532" y="6663422"/>
                  <a:pt x="11954881" y="6663422"/>
                </a:cubicBezTo>
                <a:close/>
                <a:moveTo>
                  <a:pt x="11954881" y="6658294"/>
                </a:moveTo>
                <a:cubicBezTo>
                  <a:pt x="11949684" y="6658294"/>
                  <a:pt x="11944610" y="6659627"/>
                  <a:pt x="11939660" y="6662294"/>
                </a:cubicBezTo>
                <a:cubicBezTo>
                  <a:pt x="11934709" y="6664960"/>
                  <a:pt x="11930845" y="6668776"/>
                  <a:pt x="11928069" y="6673741"/>
                </a:cubicBezTo>
                <a:cubicBezTo>
                  <a:pt x="11925293" y="6678704"/>
                  <a:pt x="11923904" y="6683881"/>
                  <a:pt x="11923904" y="6689269"/>
                </a:cubicBezTo>
                <a:cubicBezTo>
                  <a:pt x="11923904" y="6694603"/>
                  <a:pt x="11925272" y="6699732"/>
                  <a:pt x="11928007" y="6704655"/>
                </a:cubicBezTo>
                <a:cubicBezTo>
                  <a:pt x="11930743" y="6709578"/>
                  <a:pt x="11934565" y="6713401"/>
                  <a:pt x="11939474" y="6716122"/>
                </a:cubicBezTo>
                <a:cubicBezTo>
                  <a:pt x="11944385" y="6718843"/>
                  <a:pt x="11949519" y="6720204"/>
                  <a:pt x="11954881" y="6720204"/>
                </a:cubicBezTo>
                <a:cubicBezTo>
                  <a:pt x="11960242" y="6720204"/>
                  <a:pt x="11965376" y="6718843"/>
                  <a:pt x="11970287" y="6716122"/>
                </a:cubicBezTo>
                <a:cubicBezTo>
                  <a:pt x="11975196" y="6713401"/>
                  <a:pt x="11979011" y="6709578"/>
                  <a:pt x="11981733" y="6704655"/>
                </a:cubicBezTo>
                <a:cubicBezTo>
                  <a:pt x="11984454" y="6699732"/>
                  <a:pt x="11985815" y="6694603"/>
                  <a:pt x="11985815" y="6689269"/>
                </a:cubicBezTo>
                <a:cubicBezTo>
                  <a:pt x="11985815" y="6683881"/>
                  <a:pt x="11984434" y="6678704"/>
                  <a:pt x="11981671" y="6673741"/>
                </a:cubicBezTo>
                <a:cubicBezTo>
                  <a:pt x="11978909" y="6668776"/>
                  <a:pt x="11975052" y="6664960"/>
                  <a:pt x="11970101" y="6662294"/>
                </a:cubicBezTo>
                <a:cubicBezTo>
                  <a:pt x="11965151" y="6659627"/>
                  <a:pt x="11960077" y="6658294"/>
                  <a:pt x="11954881" y="6658294"/>
                </a:cubicBezTo>
                <a:close/>
                <a:moveTo>
                  <a:pt x="11091685" y="6628842"/>
                </a:moveTo>
                <a:cubicBezTo>
                  <a:pt x="11109123" y="6628842"/>
                  <a:pt x="11123259" y="6646888"/>
                  <a:pt x="11123259" y="6669149"/>
                </a:cubicBezTo>
                <a:cubicBezTo>
                  <a:pt x="11123259" y="6691410"/>
                  <a:pt x="11109123" y="6709455"/>
                  <a:pt x="11091685" y="6709455"/>
                </a:cubicBezTo>
                <a:cubicBezTo>
                  <a:pt x="11074247" y="6709455"/>
                  <a:pt x="11060111" y="6691410"/>
                  <a:pt x="11060111" y="6669149"/>
                </a:cubicBezTo>
                <a:cubicBezTo>
                  <a:pt x="11060111" y="6646888"/>
                  <a:pt x="11074247" y="6628842"/>
                  <a:pt x="11091685" y="6628842"/>
                </a:cubicBezTo>
                <a:close/>
                <a:moveTo>
                  <a:pt x="10781998" y="6628842"/>
                </a:moveTo>
                <a:cubicBezTo>
                  <a:pt x="10797580" y="6628842"/>
                  <a:pt x="10810212" y="6646888"/>
                  <a:pt x="10810212" y="6669149"/>
                </a:cubicBezTo>
                <a:cubicBezTo>
                  <a:pt x="10810212" y="6691410"/>
                  <a:pt x="10797580" y="6709455"/>
                  <a:pt x="10781998" y="6709455"/>
                </a:cubicBezTo>
                <a:cubicBezTo>
                  <a:pt x="10766415" y="6709455"/>
                  <a:pt x="10753783" y="6691410"/>
                  <a:pt x="10753783" y="6669149"/>
                </a:cubicBezTo>
                <a:cubicBezTo>
                  <a:pt x="10753783" y="6646888"/>
                  <a:pt x="10766415" y="6628842"/>
                  <a:pt x="10781998" y="6628842"/>
                </a:cubicBezTo>
                <a:close/>
                <a:moveTo>
                  <a:pt x="10469622" y="6628842"/>
                </a:moveTo>
                <a:cubicBezTo>
                  <a:pt x="10487060" y="6628842"/>
                  <a:pt x="10501196" y="6646888"/>
                  <a:pt x="10501196" y="6669149"/>
                </a:cubicBezTo>
                <a:cubicBezTo>
                  <a:pt x="10501196" y="6691410"/>
                  <a:pt x="10487060" y="6709455"/>
                  <a:pt x="10469622" y="6709455"/>
                </a:cubicBezTo>
                <a:cubicBezTo>
                  <a:pt x="10452185" y="6709455"/>
                  <a:pt x="10438048" y="6691410"/>
                  <a:pt x="10438048" y="6669149"/>
                </a:cubicBezTo>
                <a:cubicBezTo>
                  <a:pt x="10438048" y="6646888"/>
                  <a:pt x="10452185" y="6628842"/>
                  <a:pt x="10469622" y="6628842"/>
                </a:cubicBezTo>
                <a:close/>
                <a:moveTo>
                  <a:pt x="11014562" y="6623595"/>
                </a:moveTo>
                <a:lnTo>
                  <a:pt x="11014562" y="6719555"/>
                </a:lnTo>
                <a:lnTo>
                  <a:pt x="11026851" y="6719555"/>
                </a:lnTo>
                <a:lnTo>
                  <a:pt x="11026851" y="6623595"/>
                </a:lnTo>
                <a:close/>
                <a:moveTo>
                  <a:pt x="11158189" y="6622125"/>
                </a:moveTo>
                <a:cubicBezTo>
                  <a:pt x="11158189" y="6629091"/>
                  <a:pt x="11158189" y="6639541"/>
                  <a:pt x="11158189" y="6646508"/>
                </a:cubicBezTo>
                <a:lnTo>
                  <a:pt x="11158189" y="6716173"/>
                </a:lnTo>
                <a:cubicBezTo>
                  <a:pt x="11158189" y="6716173"/>
                  <a:pt x="11158189" y="6716173"/>
                  <a:pt x="11172009" y="6716173"/>
                </a:cubicBezTo>
                <a:cubicBezTo>
                  <a:pt x="11172009" y="6716173"/>
                  <a:pt x="11172009" y="6716173"/>
                  <a:pt x="11172009" y="6663924"/>
                </a:cubicBezTo>
                <a:cubicBezTo>
                  <a:pt x="11172009" y="6649991"/>
                  <a:pt x="11178918" y="6629091"/>
                  <a:pt x="11199648" y="6629091"/>
                </a:cubicBezTo>
                <a:cubicBezTo>
                  <a:pt x="11213466" y="6629091"/>
                  <a:pt x="11220377" y="6643024"/>
                  <a:pt x="11220377" y="6660441"/>
                </a:cubicBezTo>
                <a:cubicBezTo>
                  <a:pt x="11220377" y="6660441"/>
                  <a:pt x="11220377" y="6660441"/>
                  <a:pt x="11220377" y="6716173"/>
                </a:cubicBezTo>
                <a:cubicBezTo>
                  <a:pt x="11220377" y="6716173"/>
                  <a:pt x="11220377" y="6716173"/>
                  <a:pt x="11230741" y="6716173"/>
                </a:cubicBezTo>
                <a:cubicBezTo>
                  <a:pt x="11230741" y="6716173"/>
                  <a:pt x="11230741" y="6716173"/>
                  <a:pt x="11230741" y="6656957"/>
                </a:cubicBezTo>
                <a:cubicBezTo>
                  <a:pt x="11230741" y="6636058"/>
                  <a:pt x="11223831" y="6622125"/>
                  <a:pt x="11199648" y="6622125"/>
                </a:cubicBezTo>
                <a:cubicBezTo>
                  <a:pt x="11182373" y="6622125"/>
                  <a:pt x="11175464" y="6632574"/>
                  <a:pt x="11168554" y="6639541"/>
                </a:cubicBezTo>
                <a:cubicBezTo>
                  <a:pt x="11168554" y="6639541"/>
                  <a:pt x="11168554" y="6639541"/>
                  <a:pt x="11168554" y="6622125"/>
                </a:cubicBezTo>
                <a:cubicBezTo>
                  <a:pt x="11168554" y="6622125"/>
                  <a:pt x="11168554" y="6622125"/>
                  <a:pt x="11158189" y="6622125"/>
                </a:cubicBezTo>
                <a:close/>
                <a:moveTo>
                  <a:pt x="11088997" y="6622125"/>
                </a:moveTo>
                <a:cubicBezTo>
                  <a:pt x="11064881" y="6622125"/>
                  <a:pt x="11045332" y="6644080"/>
                  <a:pt x="11045332" y="6671165"/>
                </a:cubicBezTo>
                <a:cubicBezTo>
                  <a:pt x="11045332" y="6698249"/>
                  <a:pt x="11064881" y="6720204"/>
                  <a:pt x="11088997" y="6720204"/>
                </a:cubicBezTo>
                <a:cubicBezTo>
                  <a:pt x="11113113" y="6720204"/>
                  <a:pt x="11132662" y="6698249"/>
                  <a:pt x="11132662" y="6671165"/>
                </a:cubicBezTo>
                <a:cubicBezTo>
                  <a:pt x="11132662" y="6644080"/>
                  <a:pt x="11113113" y="6622125"/>
                  <a:pt x="11088997" y="6622125"/>
                </a:cubicBezTo>
                <a:close/>
                <a:moveTo>
                  <a:pt x="10883851" y="6622125"/>
                </a:moveTo>
                <a:cubicBezTo>
                  <a:pt x="10876813" y="6622125"/>
                  <a:pt x="10862738" y="6622125"/>
                  <a:pt x="10855700" y="6625628"/>
                </a:cubicBezTo>
                <a:cubicBezTo>
                  <a:pt x="10855700" y="6625628"/>
                  <a:pt x="10855700" y="6625628"/>
                  <a:pt x="10855700" y="6639639"/>
                </a:cubicBezTo>
                <a:cubicBezTo>
                  <a:pt x="10866257" y="6632634"/>
                  <a:pt x="10873294" y="6629131"/>
                  <a:pt x="10883851" y="6629131"/>
                </a:cubicBezTo>
                <a:cubicBezTo>
                  <a:pt x="10901445" y="6629131"/>
                  <a:pt x="10904964" y="6639639"/>
                  <a:pt x="10904964" y="6653651"/>
                </a:cubicBezTo>
                <a:cubicBezTo>
                  <a:pt x="10904964" y="6653651"/>
                  <a:pt x="10904964" y="6653651"/>
                  <a:pt x="10904964" y="6660656"/>
                </a:cubicBezTo>
                <a:cubicBezTo>
                  <a:pt x="10880332" y="6660656"/>
                  <a:pt x="10845144" y="6660656"/>
                  <a:pt x="10845144" y="6692181"/>
                </a:cubicBezTo>
                <a:cubicBezTo>
                  <a:pt x="10845144" y="6702690"/>
                  <a:pt x="10848663" y="6720204"/>
                  <a:pt x="10876813" y="6720204"/>
                </a:cubicBezTo>
                <a:cubicBezTo>
                  <a:pt x="10887370" y="6720204"/>
                  <a:pt x="10901445" y="6713198"/>
                  <a:pt x="10904964" y="6702690"/>
                </a:cubicBezTo>
                <a:cubicBezTo>
                  <a:pt x="10904964" y="6702690"/>
                  <a:pt x="10904964" y="6702690"/>
                  <a:pt x="10908483" y="6702690"/>
                </a:cubicBezTo>
                <a:lnTo>
                  <a:pt x="10908483" y="6716701"/>
                </a:lnTo>
                <a:cubicBezTo>
                  <a:pt x="10908483" y="6716701"/>
                  <a:pt x="10908483" y="6716701"/>
                  <a:pt x="10919039" y="6716701"/>
                </a:cubicBezTo>
                <a:cubicBezTo>
                  <a:pt x="10919039" y="6713198"/>
                  <a:pt x="10919039" y="6706193"/>
                  <a:pt x="10919039" y="6699187"/>
                </a:cubicBezTo>
                <a:cubicBezTo>
                  <a:pt x="10919039" y="6699187"/>
                  <a:pt x="10919039" y="6699187"/>
                  <a:pt x="10919039" y="6657154"/>
                </a:cubicBezTo>
                <a:cubicBezTo>
                  <a:pt x="10919039" y="6632634"/>
                  <a:pt x="10908483" y="6622125"/>
                  <a:pt x="10883851" y="6622125"/>
                </a:cubicBezTo>
                <a:close/>
                <a:moveTo>
                  <a:pt x="10642268" y="6622125"/>
                </a:moveTo>
                <a:cubicBezTo>
                  <a:pt x="10642268" y="6629091"/>
                  <a:pt x="10642268" y="6639541"/>
                  <a:pt x="10642268" y="6646508"/>
                </a:cubicBezTo>
                <a:lnTo>
                  <a:pt x="10642268" y="6716173"/>
                </a:lnTo>
                <a:cubicBezTo>
                  <a:pt x="10642268" y="6716173"/>
                  <a:pt x="10642268" y="6716173"/>
                  <a:pt x="10656343" y="6716173"/>
                </a:cubicBezTo>
                <a:cubicBezTo>
                  <a:pt x="10656343" y="6716173"/>
                  <a:pt x="10656343" y="6716173"/>
                  <a:pt x="10656343" y="6663924"/>
                </a:cubicBezTo>
                <a:cubicBezTo>
                  <a:pt x="10656343" y="6649991"/>
                  <a:pt x="10663381" y="6629091"/>
                  <a:pt x="10684494" y="6629091"/>
                </a:cubicBezTo>
                <a:cubicBezTo>
                  <a:pt x="10698569" y="6629091"/>
                  <a:pt x="10705607" y="6643024"/>
                  <a:pt x="10705607" y="6660441"/>
                </a:cubicBezTo>
                <a:cubicBezTo>
                  <a:pt x="10705607" y="6660441"/>
                  <a:pt x="10705607" y="6660441"/>
                  <a:pt x="10705607" y="6716173"/>
                </a:cubicBezTo>
                <a:cubicBezTo>
                  <a:pt x="10705607" y="6716173"/>
                  <a:pt x="10705607" y="6716173"/>
                  <a:pt x="10716163" y="6716173"/>
                </a:cubicBezTo>
                <a:cubicBezTo>
                  <a:pt x="10716163" y="6716173"/>
                  <a:pt x="10716163" y="6716173"/>
                  <a:pt x="10716163" y="6656957"/>
                </a:cubicBezTo>
                <a:cubicBezTo>
                  <a:pt x="10716163" y="6636058"/>
                  <a:pt x="10709125" y="6622125"/>
                  <a:pt x="10684494" y="6622125"/>
                </a:cubicBezTo>
                <a:cubicBezTo>
                  <a:pt x="10666900" y="6622125"/>
                  <a:pt x="10659862" y="6632574"/>
                  <a:pt x="10652824" y="6639541"/>
                </a:cubicBezTo>
                <a:cubicBezTo>
                  <a:pt x="10652824" y="6639541"/>
                  <a:pt x="10652824" y="6639541"/>
                  <a:pt x="10652824" y="6622125"/>
                </a:cubicBezTo>
                <a:cubicBezTo>
                  <a:pt x="10652824" y="6622125"/>
                  <a:pt x="10652824" y="6622125"/>
                  <a:pt x="10642268" y="6622125"/>
                </a:cubicBezTo>
                <a:close/>
                <a:moveTo>
                  <a:pt x="10540159" y="6622125"/>
                </a:moveTo>
                <a:cubicBezTo>
                  <a:pt x="10540159" y="6622125"/>
                  <a:pt x="10540159" y="6622125"/>
                  <a:pt x="10540159" y="6685175"/>
                </a:cubicBezTo>
                <a:cubicBezTo>
                  <a:pt x="10540159" y="6706193"/>
                  <a:pt x="10547196" y="6720204"/>
                  <a:pt x="10571828" y="6720204"/>
                </a:cubicBezTo>
                <a:cubicBezTo>
                  <a:pt x="10589422" y="6720204"/>
                  <a:pt x="10596460" y="6709695"/>
                  <a:pt x="10603498" y="6702690"/>
                </a:cubicBezTo>
                <a:cubicBezTo>
                  <a:pt x="10603498" y="6702690"/>
                  <a:pt x="10603498" y="6702690"/>
                  <a:pt x="10603498" y="6716701"/>
                </a:cubicBezTo>
                <a:cubicBezTo>
                  <a:pt x="10603498" y="6716701"/>
                  <a:pt x="10603498" y="6716701"/>
                  <a:pt x="10614054" y="6716701"/>
                </a:cubicBezTo>
                <a:cubicBezTo>
                  <a:pt x="10614054" y="6709695"/>
                  <a:pt x="10614054" y="6702690"/>
                  <a:pt x="10614054" y="6695684"/>
                </a:cubicBezTo>
                <a:lnTo>
                  <a:pt x="10614054" y="6622125"/>
                </a:lnTo>
                <a:cubicBezTo>
                  <a:pt x="10614054" y="6622125"/>
                  <a:pt x="10614054" y="6622125"/>
                  <a:pt x="10599979" y="6622125"/>
                </a:cubicBezTo>
                <a:cubicBezTo>
                  <a:pt x="10599979" y="6622125"/>
                  <a:pt x="10599979" y="6622125"/>
                  <a:pt x="10599979" y="6674667"/>
                </a:cubicBezTo>
                <a:cubicBezTo>
                  <a:pt x="10599979" y="6692181"/>
                  <a:pt x="10592941" y="6709695"/>
                  <a:pt x="10571828" y="6709695"/>
                </a:cubicBezTo>
                <a:cubicBezTo>
                  <a:pt x="10557753" y="6709695"/>
                  <a:pt x="10550715" y="6699187"/>
                  <a:pt x="10550715" y="6681673"/>
                </a:cubicBezTo>
                <a:cubicBezTo>
                  <a:pt x="10550715" y="6681673"/>
                  <a:pt x="10550715" y="6681673"/>
                  <a:pt x="10550715" y="6622125"/>
                </a:cubicBezTo>
                <a:cubicBezTo>
                  <a:pt x="10550715" y="6622125"/>
                  <a:pt x="10550715" y="6622125"/>
                  <a:pt x="10540159" y="6622125"/>
                </a:cubicBezTo>
                <a:close/>
                <a:moveTo>
                  <a:pt x="10471637" y="6622125"/>
                </a:moveTo>
                <a:cubicBezTo>
                  <a:pt x="10447151" y="6622125"/>
                  <a:pt x="10427300" y="6644080"/>
                  <a:pt x="10427300" y="6671165"/>
                </a:cubicBezTo>
                <a:cubicBezTo>
                  <a:pt x="10427300" y="6698249"/>
                  <a:pt x="10447151" y="6720204"/>
                  <a:pt x="10471637" y="6720204"/>
                </a:cubicBezTo>
                <a:cubicBezTo>
                  <a:pt x="10496124" y="6720204"/>
                  <a:pt x="10515975" y="6698249"/>
                  <a:pt x="10515975" y="6671165"/>
                </a:cubicBezTo>
                <a:cubicBezTo>
                  <a:pt x="10515975" y="6644080"/>
                  <a:pt x="10496124" y="6622125"/>
                  <a:pt x="10471637" y="6622125"/>
                </a:cubicBezTo>
                <a:close/>
                <a:moveTo>
                  <a:pt x="11655303" y="6607346"/>
                </a:moveTo>
                <a:lnTo>
                  <a:pt x="11659333" y="6618095"/>
                </a:lnTo>
                <a:lnTo>
                  <a:pt x="11663364" y="6624813"/>
                </a:lnTo>
                <a:lnTo>
                  <a:pt x="11648585" y="6624813"/>
                </a:lnTo>
                <a:lnTo>
                  <a:pt x="11652616" y="6618095"/>
                </a:lnTo>
                <a:close/>
                <a:moveTo>
                  <a:pt x="11659446" y="6596598"/>
                </a:moveTo>
                <a:cubicBezTo>
                  <a:pt x="11659446" y="6596598"/>
                  <a:pt x="11659446" y="6596598"/>
                  <a:pt x="11649032" y="6600112"/>
                </a:cubicBezTo>
                <a:cubicBezTo>
                  <a:pt x="11649032" y="6600112"/>
                  <a:pt x="11649032" y="6600112"/>
                  <a:pt x="11645562" y="6617682"/>
                </a:cubicBezTo>
                <a:cubicBezTo>
                  <a:pt x="11645562" y="6617682"/>
                  <a:pt x="11645562" y="6617682"/>
                  <a:pt x="11635149" y="6638764"/>
                </a:cubicBezTo>
                <a:cubicBezTo>
                  <a:pt x="11638620" y="6638764"/>
                  <a:pt x="11642091" y="6638764"/>
                  <a:pt x="11645562" y="6642278"/>
                </a:cubicBezTo>
                <a:cubicBezTo>
                  <a:pt x="11645562" y="6642278"/>
                  <a:pt x="11645562" y="6642278"/>
                  <a:pt x="11645562" y="6631737"/>
                </a:cubicBezTo>
                <a:cubicBezTo>
                  <a:pt x="11645562" y="6631737"/>
                  <a:pt x="11645562" y="6631737"/>
                  <a:pt x="11666387" y="6631737"/>
                </a:cubicBezTo>
                <a:cubicBezTo>
                  <a:pt x="11666387" y="6631737"/>
                  <a:pt x="11666387" y="6631737"/>
                  <a:pt x="11666387" y="6638764"/>
                </a:cubicBezTo>
                <a:cubicBezTo>
                  <a:pt x="11669858" y="6638764"/>
                  <a:pt x="11673329" y="6638764"/>
                  <a:pt x="11676800" y="6638764"/>
                </a:cubicBezTo>
                <a:cubicBezTo>
                  <a:pt x="11676800" y="6638764"/>
                  <a:pt x="11676800" y="6638764"/>
                  <a:pt x="11666387" y="6617682"/>
                </a:cubicBezTo>
                <a:lnTo>
                  <a:pt x="11659446" y="6600112"/>
                </a:lnTo>
                <a:cubicBezTo>
                  <a:pt x="11659446" y="6600112"/>
                  <a:pt x="11659446" y="6600112"/>
                  <a:pt x="11659446" y="6596598"/>
                </a:cubicBezTo>
                <a:close/>
                <a:moveTo>
                  <a:pt x="10964451" y="6596597"/>
                </a:moveTo>
                <a:cubicBezTo>
                  <a:pt x="10964451" y="6596597"/>
                  <a:pt x="10964451" y="6596597"/>
                  <a:pt x="10953971" y="6600129"/>
                </a:cubicBezTo>
                <a:cubicBezTo>
                  <a:pt x="10953971" y="6600129"/>
                  <a:pt x="10953971" y="6600129"/>
                  <a:pt x="10953971" y="6621318"/>
                </a:cubicBezTo>
                <a:cubicBezTo>
                  <a:pt x="10953971" y="6621318"/>
                  <a:pt x="10953971" y="6621318"/>
                  <a:pt x="10936505" y="6621318"/>
                </a:cubicBezTo>
                <a:cubicBezTo>
                  <a:pt x="10936505" y="6621318"/>
                  <a:pt x="10936505" y="6621318"/>
                  <a:pt x="10936505" y="6631913"/>
                </a:cubicBezTo>
                <a:cubicBezTo>
                  <a:pt x="10936505" y="6631913"/>
                  <a:pt x="10936505" y="6631913"/>
                  <a:pt x="10953971" y="6631913"/>
                </a:cubicBezTo>
                <a:cubicBezTo>
                  <a:pt x="10953971" y="6631913"/>
                  <a:pt x="10953971" y="6631913"/>
                  <a:pt x="10953971" y="6688419"/>
                </a:cubicBezTo>
                <a:cubicBezTo>
                  <a:pt x="10953971" y="6706077"/>
                  <a:pt x="10953971" y="6720203"/>
                  <a:pt x="10974931" y="6720203"/>
                </a:cubicBezTo>
                <a:cubicBezTo>
                  <a:pt x="10981917" y="6720203"/>
                  <a:pt x="10985410" y="6720203"/>
                  <a:pt x="10988904" y="6716672"/>
                </a:cubicBezTo>
                <a:cubicBezTo>
                  <a:pt x="10988904" y="6716672"/>
                  <a:pt x="10988904" y="6716672"/>
                  <a:pt x="10988904" y="6706077"/>
                </a:cubicBezTo>
                <a:cubicBezTo>
                  <a:pt x="10985410" y="6709608"/>
                  <a:pt x="10981917" y="6709608"/>
                  <a:pt x="10978424" y="6709608"/>
                </a:cubicBezTo>
                <a:cubicBezTo>
                  <a:pt x="10967944" y="6709608"/>
                  <a:pt x="10964451" y="6702546"/>
                  <a:pt x="10964451" y="6695482"/>
                </a:cubicBezTo>
                <a:cubicBezTo>
                  <a:pt x="10964451" y="6695482"/>
                  <a:pt x="10964451" y="6695482"/>
                  <a:pt x="10964451" y="6631913"/>
                </a:cubicBezTo>
                <a:cubicBezTo>
                  <a:pt x="10964451" y="6631913"/>
                  <a:pt x="10964451" y="6631913"/>
                  <a:pt x="10985410" y="6631913"/>
                </a:cubicBezTo>
                <a:lnTo>
                  <a:pt x="10985410" y="6621318"/>
                </a:lnTo>
                <a:cubicBezTo>
                  <a:pt x="10985410" y="6621318"/>
                  <a:pt x="10985410" y="6621318"/>
                  <a:pt x="10964451" y="6621318"/>
                </a:cubicBezTo>
                <a:cubicBezTo>
                  <a:pt x="10964451" y="6621318"/>
                  <a:pt x="10964451" y="6621318"/>
                  <a:pt x="10964451" y="6596597"/>
                </a:cubicBezTo>
                <a:close/>
                <a:moveTo>
                  <a:pt x="11599881" y="6593911"/>
                </a:moveTo>
                <a:cubicBezTo>
                  <a:pt x="11589469" y="6636077"/>
                  <a:pt x="11589469" y="6636077"/>
                  <a:pt x="11589469" y="6636077"/>
                </a:cubicBezTo>
                <a:cubicBezTo>
                  <a:pt x="11592940" y="6636077"/>
                  <a:pt x="11596410" y="6636077"/>
                  <a:pt x="11599881" y="6636077"/>
                </a:cubicBezTo>
                <a:cubicBezTo>
                  <a:pt x="11603352" y="6611481"/>
                  <a:pt x="11603352" y="6611481"/>
                  <a:pt x="11603352" y="6611481"/>
                </a:cubicBezTo>
                <a:cubicBezTo>
                  <a:pt x="11617236" y="6639591"/>
                  <a:pt x="11617236" y="6639591"/>
                  <a:pt x="11617236" y="6639591"/>
                </a:cubicBezTo>
                <a:cubicBezTo>
                  <a:pt x="11620707" y="6639591"/>
                  <a:pt x="11624178" y="6639591"/>
                  <a:pt x="11624178" y="6639591"/>
                </a:cubicBezTo>
                <a:cubicBezTo>
                  <a:pt x="11631119" y="6597425"/>
                  <a:pt x="11631119" y="6597425"/>
                  <a:pt x="11631119" y="6597425"/>
                </a:cubicBezTo>
                <a:cubicBezTo>
                  <a:pt x="11627648" y="6597425"/>
                  <a:pt x="11624178" y="6597425"/>
                  <a:pt x="11624178" y="6597425"/>
                </a:cubicBezTo>
                <a:cubicBezTo>
                  <a:pt x="11620707" y="6625536"/>
                  <a:pt x="11620707" y="6625536"/>
                  <a:pt x="11620707" y="6625536"/>
                </a:cubicBezTo>
                <a:cubicBezTo>
                  <a:pt x="11606824" y="6593911"/>
                  <a:pt x="11606824" y="6593911"/>
                  <a:pt x="11606824" y="6593911"/>
                </a:cubicBezTo>
                <a:cubicBezTo>
                  <a:pt x="11603352" y="6593911"/>
                  <a:pt x="11603352" y="6593911"/>
                  <a:pt x="11599881" y="6593911"/>
                </a:cubicBezTo>
                <a:close/>
                <a:moveTo>
                  <a:pt x="11709044" y="6589881"/>
                </a:moveTo>
                <a:cubicBezTo>
                  <a:pt x="11695071" y="6593432"/>
                  <a:pt x="11684592" y="6596982"/>
                  <a:pt x="11674112" y="6596982"/>
                </a:cubicBezTo>
                <a:cubicBezTo>
                  <a:pt x="11674112" y="6604084"/>
                  <a:pt x="11674112" y="6604084"/>
                  <a:pt x="11674112" y="6604084"/>
                </a:cubicBezTo>
                <a:cubicBezTo>
                  <a:pt x="11681098" y="6604084"/>
                  <a:pt x="11684592" y="6604084"/>
                  <a:pt x="11688084" y="6604084"/>
                </a:cubicBezTo>
                <a:cubicBezTo>
                  <a:pt x="11695071" y="6639592"/>
                  <a:pt x="11695071" y="6639592"/>
                  <a:pt x="11695071" y="6639592"/>
                </a:cubicBezTo>
                <a:cubicBezTo>
                  <a:pt x="11702057" y="6636041"/>
                  <a:pt x="11702057" y="6636041"/>
                  <a:pt x="11702057" y="6636041"/>
                </a:cubicBezTo>
                <a:cubicBezTo>
                  <a:pt x="11695071" y="6600533"/>
                  <a:pt x="11695071" y="6600533"/>
                  <a:pt x="11695071" y="6600533"/>
                </a:cubicBezTo>
                <a:cubicBezTo>
                  <a:pt x="11702057" y="6600533"/>
                  <a:pt x="11705551" y="6600533"/>
                  <a:pt x="11709044" y="6596982"/>
                </a:cubicBezTo>
                <a:close/>
                <a:moveTo>
                  <a:pt x="11564748" y="6589881"/>
                </a:moveTo>
                <a:cubicBezTo>
                  <a:pt x="11564748" y="6589881"/>
                  <a:pt x="11564748" y="6589881"/>
                  <a:pt x="11575228" y="6593240"/>
                </a:cubicBezTo>
                <a:cubicBezTo>
                  <a:pt x="11578720" y="6593240"/>
                  <a:pt x="11578720" y="6596599"/>
                  <a:pt x="11578720" y="6596599"/>
                </a:cubicBezTo>
                <a:cubicBezTo>
                  <a:pt x="11578720" y="6596599"/>
                  <a:pt x="11578720" y="6599957"/>
                  <a:pt x="11578720" y="6599957"/>
                </a:cubicBezTo>
                <a:cubicBezTo>
                  <a:pt x="11578720" y="6599957"/>
                  <a:pt x="11575228" y="6603316"/>
                  <a:pt x="11571734" y="6603316"/>
                </a:cubicBezTo>
                <a:cubicBezTo>
                  <a:pt x="11571734" y="6603316"/>
                  <a:pt x="11571734" y="6603316"/>
                  <a:pt x="11561254" y="6599957"/>
                </a:cubicBezTo>
                <a:cubicBezTo>
                  <a:pt x="11561254" y="6599957"/>
                  <a:pt x="11561254" y="6599957"/>
                  <a:pt x="11564748" y="6596599"/>
                </a:cubicBezTo>
                <a:cubicBezTo>
                  <a:pt x="11564748" y="6596599"/>
                  <a:pt x="11564748" y="6596599"/>
                  <a:pt x="11564748" y="6589881"/>
                </a:cubicBezTo>
                <a:close/>
                <a:moveTo>
                  <a:pt x="11014562" y="6587995"/>
                </a:moveTo>
                <a:lnTo>
                  <a:pt x="11014562" y="6601689"/>
                </a:lnTo>
                <a:lnTo>
                  <a:pt x="11026851" y="6601689"/>
                </a:lnTo>
                <a:lnTo>
                  <a:pt x="11026851" y="6587995"/>
                </a:lnTo>
                <a:close/>
                <a:moveTo>
                  <a:pt x="11715762" y="6585849"/>
                </a:moveTo>
                <a:cubicBezTo>
                  <a:pt x="11729582" y="6628843"/>
                  <a:pt x="11729582" y="6628843"/>
                  <a:pt x="11729582" y="6628843"/>
                </a:cubicBezTo>
                <a:cubicBezTo>
                  <a:pt x="11733036" y="6625260"/>
                  <a:pt x="11736491" y="6625260"/>
                  <a:pt x="11739946" y="6625260"/>
                </a:cubicBezTo>
                <a:cubicBezTo>
                  <a:pt x="11726127" y="6585849"/>
                  <a:pt x="11726127" y="6585849"/>
                  <a:pt x="11726127" y="6585849"/>
                </a:cubicBezTo>
                <a:cubicBezTo>
                  <a:pt x="11722671" y="6585849"/>
                  <a:pt x="11719217" y="6585849"/>
                  <a:pt x="11715762" y="6585849"/>
                </a:cubicBezTo>
                <a:close/>
                <a:moveTo>
                  <a:pt x="10346688" y="6585849"/>
                </a:moveTo>
                <a:lnTo>
                  <a:pt x="10346688" y="6716173"/>
                </a:lnTo>
                <a:lnTo>
                  <a:pt x="10361467" y="6716173"/>
                </a:lnTo>
                <a:lnTo>
                  <a:pt x="10361467" y="6657057"/>
                </a:lnTo>
                <a:lnTo>
                  <a:pt x="10407148" y="6657057"/>
                </a:lnTo>
                <a:lnTo>
                  <a:pt x="10407148" y="6646309"/>
                </a:lnTo>
                <a:lnTo>
                  <a:pt x="10361467" y="6646309"/>
                </a:lnTo>
                <a:lnTo>
                  <a:pt x="10361467" y="6596597"/>
                </a:lnTo>
                <a:lnTo>
                  <a:pt x="10409835" y="6596597"/>
                </a:lnTo>
                <a:lnTo>
                  <a:pt x="10409835" y="6585849"/>
                </a:lnTo>
                <a:close/>
                <a:moveTo>
                  <a:pt x="11561143" y="6579132"/>
                </a:moveTo>
                <a:cubicBezTo>
                  <a:pt x="11561143" y="6579132"/>
                  <a:pt x="11561143" y="6579132"/>
                  <a:pt x="11554200" y="6596599"/>
                </a:cubicBezTo>
                <a:cubicBezTo>
                  <a:pt x="11554200" y="6596599"/>
                  <a:pt x="11554200" y="6596599"/>
                  <a:pt x="11554200" y="6600091"/>
                </a:cubicBezTo>
                <a:cubicBezTo>
                  <a:pt x="11554200" y="6600091"/>
                  <a:pt x="11554200" y="6600091"/>
                  <a:pt x="11543788" y="6617558"/>
                </a:cubicBezTo>
                <a:cubicBezTo>
                  <a:pt x="11547259" y="6621051"/>
                  <a:pt x="11550730" y="6621051"/>
                  <a:pt x="11554200" y="6621051"/>
                </a:cubicBezTo>
                <a:cubicBezTo>
                  <a:pt x="11554200" y="6621051"/>
                  <a:pt x="11554200" y="6621051"/>
                  <a:pt x="11557671" y="6607078"/>
                </a:cubicBezTo>
                <a:cubicBezTo>
                  <a:pt x="11557671" y="6607078"/>
                  <a:pt x="11557671" y="6607078"/>
                  <a:pt x="11568084" y="6610572"/>
                </a:cubicBezTo>
                <a:cubicBezTo>
                  <a:pt x="11568084" y="6610572"/>
                  <a:pt x="11568084" y="6610572"/>
                  <a:pt x="11568084" y="6628037"/>
                </a:cubicBezTo>
                <a:cubicBezTo>
                  <a:pt x="11571555" y="6628037"/>
                  <a:pt x="11575026" y="6631531"/>
                  <a:pt x="11578497" y="6631531"/>
                </a:cubicBezTo>
                <a:cubicBezTo>
                  <a:pt x="11578497" y="6631531"/>
                  <a:pt x="11578497" y="6631531"/>
                  <a:pt x="11575026" y="6610572"/>
                </a:cubicBezTo>
                <a:cubicBezTo>
                  <a:pt x="11581968" y="6610572"/>
                  <a:pt x="11585438" y="6603585"/>
                  <a:pt x="11585438" y="6600091"/>
                </a:cubicBezTo>
                <a:cubicBezTo>
                  <a:pt x="11585438" y="6600091"/>
                  <a:pt x="11585438" y="6596599"/>
                  <a:pt x="11585438" y="6596599"/>
                </a:cubicBezTo>
                <a:cubicBezTo>
                  <a:pt x="11585438" y="6593105"/>
                  <a:pt x="11585438" y="6589612"/>
                  <a:pt x="11578497" y="6586119"/>
                </a:cubicBezTo>
                <a:cubicBezTo>
                  <a:pt x="11578497" y="6586119"/>
                  <a:pt x="11578497" y="6586119"/>
                  <a:pt x="11561143" y="6579132"/>
                </a:cubicBezTo>
                <a:close/>
                <a:moveTo>
                  <a:pt x="11766241" y="6576425"/>
                </a:moveTo>
                <a:cubicBezTo>
                  <a:pt x="11769696" y="6576866"/>
                  <a:pt x="11773151" y="6578629"/>
                  <a:pt x="11774878" y="6582156"/>
                </a:cubicBezTo>
                <a:cubicBezTo>
                  <a:pt x="11774878" y="6585683"/>
                  <a:pt x="11774878" y="6589209"/>
                  <a:pt x="11774878" y="6589209"/>
                </a:cubicBezTo>
                <a:cubicBezTo>
                  <a:pt x="11774878" y="6592736"/>
                  <a:pt x="11774878" y="6596264"/>
                  <a:pt x="11771423" y="6599790"/>
                </a:cubicBezTo>
                <a:cubicBezTo>
                  <a:pt x="11771423" y="6599790"/>
                  <a:pt x="11771423" y="6599790"/>
                  <a:pt x="11767968" y="6603317"/>
                </a:cubicBezTo>
                <a:cubicBezTo>
                  <a:pt x="11764514" y="6603317"/>
                  <a:pt x="11757604" y="6603317"/>
                  <a:pt x="11754149" y="6599790"/>
                </a:cubicBezTo>
                <a:cubicBezTo>
                  <a:pt x="11750694" y="6599790"/>
                  <a:pt x="11750694" y="6596264"/>
                  <a:pt x="11750694" y="6596264"/>
                </a:cubicBezTo>
                <a:cubicBezTo>
                  <a:pt x="11750694" y="6596264"/>
                  <a:pt x="11750694" y="6592736"/>
                  <a:pt x="11750694" y="6589209"/>
                </a:cubicBezTo>
                <a:cubicBezTo>
                  <a:pt x="11750694" y="6585683"/>
                  <a:pt x="11750694" y="6582156"/>
                  <a:pt x="11757604" y="6578629"/>
                </a:cubicBezTo>
                <a:cubicBezTo>
                  <a:pt x="11759332" y="6576866"/>
                  <a:pt x="11762786" y="6575984"/>
                  <a:pt x="11766241" y="6576425"/>
                </a:cubicBezTo>
                <a:close/>
                <a:moveTo>
                  <a:pt x="10810738" y="6575100"/>
                </a:moveTo>
                <a:cubicBezTo>
                  <a:pt x="10810738" y="6575100"/>
                  <a:pt x="10810738" y="6575100"/>
                  <a:pt x="10810738" y="6638804"/>
                </a:cubicBezTo>
                <a:cubicBezTo>
                  <a:pt x="10810738" y="6631726"/>
                  <a:pt x="10800048" y="6621108"/>
                  <a:pt x="10782231" y="6621108"/>
                </a:cubicBezTo>
                <a:cubicBezTo>
                  <a:pt x="10753724" y="6621108"/>
                  <a:pt x="10743034" y="6642343"/>
                  <a:pt x="10743034" y="6670656"/>
                </a:cubicBezTo>
                <a:cubicBezTo>
                  <a:pt x="10743034" y="6698969"/>
                  <a:pt x="10753724" y="6720203"/>
                  <a:pt x="10782231" y="6720203"/>
                </a:cubicBezTo>
                <a:cubicBezTo>
                  <a:pt x="10796484" y="6720203"/>
                  <a:pt x="10803611" y="6716664"/>
                  <a:pt x="10810738" y="6702507"/>
                </a:cubicBezTo>
                <a:cubicBezTo>
                  <a:pt x="10810738" y="6702507"/>
                  <a:pt x="10810738" y="6702507"/>
                  <a:pt x="10810738" y="6716664"/>
                </a:cubicBezTo>
                <a:cubicBezTo>
                  <a:pt x="10810738" y="6716664"/>
                  <a:pt x="10810738" y="6716664"/>
                  <a:pt x="10824991" y="6716664"/>
                </a:cubicBezTo>
                <a:lnTo>
                  <a:pt x="10824991" y="6575100"/>
                </a:lnTo>
                <a:cubicBezTo>
                  <a:pt x="10824991" y="6575100"/>
                  <a:pt x="10824991" y="6575100"/>
                  <a:pt x="10810738" y="6575100"/>
                </a:cubicBezTo>
                <a:close/>
                <a:moveTo>
                  <a:pt x="11768161" y="6569584"/>
                </a:moveTo>
                <a:cubicBezTo>
                  <a:pt x="11762338" y="6568289"/>
                  <a:pt x="11756068" y="6569152"/>
                  <a:pt x="11750694" y="6572607"/>
                </a:cubicBezTo>
                <a:cubicBezTo>
                  <a:pt x="11743528" y="6576062"/>
                  <a:pt x="11739946" y="6582972"/>
                  <a:pt x="11739946" y="6589881"/>
                </a:cubicBezTo>
                <a:cubicBezTo>
                  <a:pt x="11739946" y="6593336"/>
                  <a:pt x="11743528" y="6596791"/>
                  <a:pt x="11743528" y="6600246"/>
                </a:cubicBezTo>
                <a:cubicBezTo>
                  <a:pt x="11750694" y="6610611"/>
                  <a:pt x="11765025" y="6614065"/>
                  <a:pt x="11772191" y="6607156"/>
                </a:cubicBezTo>
                <a:cubicBezTo>
                  <a:pt x="11779357" y="6607156"/>
                  <a:pt x="11779357" y="6603701"/>
                  <a:pt x="11782939" y="6600246"/>
                </a:cubicBezTo>
                <a:cubicBezTo>
                  <a:pt x="11782939" y="6596791"/>
                  <a:pt x="11782939" y="6593336"/>
                  <a:pt x="11782939" y="6589881"/>
                </a:cubicBezTo>
                <a:cubicBezTo>
                  <a:pt x="11782939" y="6586427"/>
                  <a:pt x="11782939" y="6582972"/>
                  <a:pt x="11782939" y="6579517"/>
                </a:cubicBezTo>
                <a:cubicBezTo>
                  <a:pt x="11779357" y="6574334"/>
                  <a:pt x="11773982" y="6570880"/>
                  <a:pt x="11768161" y="6569584"/>
                </a:cubicBezTo>
                <a:close/>
                <a:moveTo>
                  <a:pt x="11525909" y="6561666"/>
                </a:moveTo>
                <a:cubicBezTo>
                  <a:pt x="11504825" y="6596598"/>
                  <a:pt x="11504825" y="6596598"/>
                  <a:pt x="11504825" y="6596598"/>
                </a:cubicBezTo>
                <a:cubicBezTo>
                  <a:pt x="11511853" y="6603584"/>
                  <a:pt x="11518881" y="6607078"/>
                  <a:pt x="11529423" y="6614064"/>
                </a:cubicBezTo>
                <a:cubicBezTo>
                  <a:pt x="11532937" y="6607078"/>
                  <a:pt x="11532937" y="6607078"/>
                  <a:pt x="11532937" y="6607078"/>
                </a:cubicBezTo>
                <a:cubicBezTo>
                  <a:pt x="11515367" y="6596598"/>
                  <a:pt x="11515367" y="6596598"/>
                  <a:pt x="11515367" y="6596598"/>
                </a:cubicBezTo>
                <a:cubicBezTo>
                  <a:pt x="11522395" y="6586119"/>
                  <a:pt x="11522395" y="6586119"/>
                  <a:pt x="11522395" y="6586119"/>
                </a:cubicBezTo>
                <a:cubicBezTo>
                  <a:pt x="11532937" y="6593105"/>
                  <a:pt x="11532937" y="6593105"/>
                  <a:pt x="11532937" y="6593105"/>
                </a:cubicBezTo>
                <a:cubicBezTo>
                  <a:pt x="11536450" y="6586119"/>
                  <a:pt x="11536450" y="6586119"/>
                  <a:pt x="11536450" y="6586119"/>
                </a:cubicBezTo>
                <a:cubicBezTo>
                  <a:pt x="11532937" y="6586119"/>
                  <a:pt x="11529423" y="6582625"/>
                  <a:pt x="11525909" y="6579132"/>
                </a:cubicBezTo>
                <a:lnTo>
                  <a:pt x="11529423" y="6572146"/>
                </a:lnTo>
                <a:cubicBezTo>
                  <a:pt x="11536450" y="6575638"/>
                  <a:pt x="11539964" y="6579132"/>
                  <a:pt x="11546992" y="6582625"/>
                </a:cubicBezTo>
                <a:cubicBezTo>
                  <a:pt x="11550506" y="6575638"/>
                  <a:pt x="11550506" y="6575638"/>
                  <a:pt x="11550506" y="6575638"/>
                </a:cubicBezTo>
                <a:cubicBezTo>
                  <a:pt x="11543478" y="6572146"/>
                  <a:pt x="11532937" y="6565159"/>
                  <a:pt x="11525909" y="6561666"/>
                </a:cubicBezTo>
                <a:close/>
                <a:moveTo>
                  <a:pt x="11803361" y="6533452"/>
                </a:moveTo>
                <a:cubicBezTo>
                  <a:pt x="11799868" y="6536978"/>
                  <a:pt x="11799868" y="6536978"/>
                  <a:pt x="11796375" y="6540505"/>
                </a:cubicBezTo>
                <a:cubicBezTo>
                  <a:pt x="11813840" y="6558139"/>
                  <a:pt x="11813840" y="6558139"/>
                  <a:pt x="11813840" y="6558139"/>
                </a:cubicBezTo>
                <a:cubicBezTo>
                  <a:pt x="11785895" y="6551086"/>
                  <a:pt x="11785895" y="6551086"/>
                  <a:pt x="11785895" y="6551086"/>
                </a:cubicBezTo>
                <a:cubicBezTo>
                  <a:pt x="11782402" y="6551086"/>
                  <a:pt x="11782402" y="6554612"/>
                  <a:pt x="11778908" y="6554612"/>
                </a:cubicBezTo>
                <a:cubicBezTo>
                  <a:pt x="11803361" y="6589881"/>
                  <a:pt x="11803361" y="6589881"/>
                  <a:pt x="11803361" y="6589881"/>
                </a:cubicBezTo>
                <a:cubicBezTo>
                  <a:pt x="11806854" y="6586354"/>
                  <a:pt x="11806854" y="6586354"/>
                  <a:pt x="11810348" y="6582827"/>
                </a:cubicBezTo>
                <a:cubicBezTo>
                  <a:pt x="11796375" y="6561666"/>
                  <a:pt x="11796375" y="6561666"/>
                  <a:pt x="11796375" y="6561666"/>
                </a:cubicBezTo>
                <a:cubicBezTo>
                  <a:pt x="11824320" y="6572246"/>
                  <a:pt x="11824320" y="6572246"/>
                  <a:pt x="11824320" y="6572246"/>
                </a:cubicBezTo>
                <a:cubicBezTo>
                  <a:pt x="11827814" y="6568720"/>
                  <a:pt x="11827814" y="6568720"/>
                  <a:pt x="11831307" y="6565193"/>
                </a:cubicBezTo>
                <a:cubicBezTo>
                  <a:pt x="11803361" y="6533452"/>
                  <a:pt x="11803361" y="6533452"/>
                  <a:pt x="11803361" y="6533452"/>
                </a:cubicBezTo>
                <a:close/>
                <a:moveTo>
                  <a:pt x="11495008" y="6533452"/>
                </a:moveTo>
                <a:cubicBezTo>
                  <a:pt x="11495008" y="6533452"/>
                  <a:pt x="11495008" y="6533452"/>
                  <a:pt x="11487980" y="6536965"/>
                </a:cubicBezTo>
                <a:cubicBezTo>
                  <a:pt x="11491494" y="6540479"/>
                  <a:pt x="11495008" y="6543993"/>
                  <a:pt x="11498522" y="6547507"/>
                </a:cubicBezTo>
                <a:cubicBezTo>
                  <a:pt x="11498522" y="6547507"/>
                  <a:pt x="11498522" y="6547507"/>
                  <a:pt x="11473924" y="6572104"/>
                </a:cubicBezTo>
                <a:cubicBezTo>
                  <a:pt x="11473924" y="6572104"/>
                  <a:pt x="11473924" y="6572104"/>
                  <a:pt x="11480952" y="6579132"/>
                </a:cubicBezTo>
                <a:cubicBezTo>
                  <a:pt x="11480952" y="6579132"/>
                  <a:pt x="11480952" y="6579132"/>
                  <a:pt x="11505548" y="6554535"/>
                </a:cubicBezTo>
                <a:cubicBezTo>
                  <a:pt x="11509062" y="6554535"/>
                  <a:pt x="11512576" y="6558048"/>
                  <a:pt x="11516090" y="6561562"/>
                </a:cubicBezTo>
                <a:cubicBezTo>
                  <a:pt x="11516090" y="6561562"/>
                  <a:pt x="11516090" y="6561562"/>
                  <a:pt x="11519604" y="6554535"/>
                </a:cubicBezTo>
                <a:cubicBezTo>
                  <a:pt x="11509062" y="6547507"/>
                  <a:pt x="11502036" y="6540479"/>
                  <a:pt x="11495008" y="6533452"/>
                </a:cubicBezTo>
                <a:close/>
                <a:moveTo>
                  <a:pt x="11824589" y="6522703"/>
                </a:moveTo>
                <a:lnTo>
                  <a:pt x="11842055" y="6529421"/>
                </a:lnTo>
                <a:lnTo>
                  <a:pt x="11842055" y="6533452"/>
                </a:lnTo>
                <a:lnTo>
                  <a:pt x="11835337" y="6540170"/>
                </a:lnTo>
                <a:lnTo>
                  <a:pt x="11831307" y="6533452"/>
                </a:lnTo>
                <a:close/>
                <a:moveTo>
                  <a:pt x="11820942" y="6515985"/>
                </a:moveTo>
                <a:lnTo>
                  <a:pt x="11813840" y="6522927"/>
                </a:lnTo>
                <a:cubicBezTo>
                  <a:pt x="11813840" y="6522927"/>
                  <a:pt x="11813840" y="6522927"/>
                  <a:pt x="11820942" y="6533339"/>
                </a:cubicBezTo>
                <a:cubicBezTo>
                  <a:pt x="11820942" y="6533339"/>
                  <a:pt x="11820942" y="6533339"/>
                  <a:pt x="11838696" y="6557635"/>
                </a:cubicBezTo>
                <a:cubicBezTo>
                  <a:pt x="11838696" y="6557635"/>
                  <a:pt x="11842247" y="6554165"/>
                  <a:pt x="11842247" y="6554165"/>
                </a:cubicBezTo>
                <a:cubicBezTo>
                  <a:pt x="11842247" y="6554165"/>
                  <a:pt x="11842247" y="6554165"/>
                  <a:pt x="11838696" y="6547223"/>
                </a:cubicBezTo>
                <a:cubicBezTo>
                  <a:pt x="11838696" y="6547223"/>
                  <a:pt x="11838696" y="6547223"/>
                  <a:pt x="11849349" y="6533339"/>
                </a:cubicBezTo>
                <a:cubicBezTo>
                  <a:pt x="11849349" y="6533339"/>
                  <a:pt x="11849349" y="6533339"/>
                  <a:pt x="11856450" y="6533339"/>
                </a:cubicBezTo>
                <a:cubicBezTo>
                  <a:pt x="11860002" y="6533339"/>
                  <a:pt x="11860002" y="6533339"/>
                  <a:pt x="11860002" y="6533339"/>
                </a:cubicBezTo>
                <a:cubicBezTo>
                  <a:pt x="11860002" y="6529868"/>
                  <a:pt x="11863552" y="6529868"/>
                  <a:pt x="11863552" y="6526397"/>
                </a:cubicBezTo>
                <a:cubicBezTo>
                  <a:pt x="11863552" y="6526397"/>
                  <a:pt x="11863552" y="6526397"/>
                  <a:pt x="11820942" y="6515985"/>
                </a:cubicBezTo>
                <a:close/>
                <a:moveTo>
                  <a:pt x="11466198" y="6501206"/>
                </a:moveTo>
                <a:cubicBezTo>
                  <a:pt x="11430930" y="6526286"/>
                  <a:pt x="11430930" y="6526286"/>
                  <a:pt x="11430930" y="6526286"/>
                </a:cubicBezTo>
                <a:cubicBezTo>
                  <a:pt x="11434457" y="6529869"/>
                  <a:pt x="11434457" y="6529869"/>
                  <a:pt x="11437984" y="6533452"/>
                </a:cubicBezTo>
                <a:cubicBezTo>
                  <a:pt x="11459145" y="6519121"/>
                  <a:pt x="11459145" y="6519121"/>
                  <a:pt x="11459145" y="6519121"/>
                </a:cubicBezTo>
                <a:cubicBezTo>
                  <a:pt x="11448564" y="6547782"/>
                  <a:pt x="11448564" y="6547782"/>
                  <a:pt x="11448564" y="6547782"/>
                </a:cubicBezTo>
                <a:cubicBezTo>
                  <a:pt x="11452091" y="6551366"/>
                  <a:pt x="11452091" y="6551366"/>
                  <a:pt x="11455618" y="6554948"/>
                </a:cubicBezTo>
                <a:cubicBezTo>
                  <a:pt x="11487359" y="6526286"/>
                  <a:pt x="11487359" y="6526286"/>
                  <a:pt x="11487359" y="6526286"/>
                </a:cubicBezTo>
                <a:cubicBezTo>
                  <a:pt x="11487359" y="6522703"/>
                  <a:pt x="11483833" y="6522703"/>
                  <a:pt x="11483833" y="6519121"/>
                </a:cubicBezTo>
                <a:cubicBezTo>
                  <a:pt x="11462672" y="6537034"/>
                  <a:pt x="11462672" y="6537034"/>
                  <a:pt x="11462672" y="6537034"/>
                </a:cubicBezTo>
                <a:cubicBezTo>
                  <a:pt x="11473252" y="6508372"/>
                  <a:pt x="11473252" y="6508372"/>
                  <a:pt x="11473252" y="6508372"/>
                </a:cubicBezTo>
                <a:cubicBezTo>
                  <a:pt x="11469725" y="6504789"/>
                  <a:pt x="11469725" y="6504789"/>
                  <a:pt x="11466198" y="6501206"/>
                </a:cubicBezTo>
                <a:close/>
                <a:moveTo>
                  <a:pt x="11835338" y="6490458"/>
                </a:moveTo>
                <a:lnTo>
                  <a:pt x="11831307" y="6498519"/>
                </a:lnTo>
                <a:lnTo>
                  <a:pt x="11870270" y="6518673"/>
                </a:lnTo>
                <a:lnTo>
                  <a:pt x="11883706" y="6494489"/>
                </a:lnTo>
                <a:lnTo>
                  <a:pt x="11876988" y="6490458"/>
                </a:lnTo>
                <a:lnTo>
                  <a:pt x="11866239" y="6509268"/>
                </a:lnTo>
                <a:close/>
                <a:moveTo>
                  <a:pt x="11459634" y="6487771"/>
                </a:moveTo>
                <a:cubicBezTo>
                  <a:pt x="11424212" y="6508933"/>
                  <a:pt x="11424212" y="6508933"/>
                  <a:pt x="11424212" y="6508933"/>
                </a:cubicBezTo>
                <a:cubicBezTo>
                  <a:pt x="11424212" y="6508933"/>
                  <a:pt x="11424212" y="6512459"/>
                  <a:pt x="11427754" y="6515986"/>
                </a:cubicBezTo>
                <a:cubicBezTo>
                  <a:pt x="11463176" y="6494825"/>
                  <a:pt x="11463176" y="6494825"/>
                  <a:pt x="11463176" y="6494825"/>
                </a:cubicBezTo>
                <a:cubicBezTo>
                  <a:pt x="11463176" y="6491298"/>
                  <a:pt x="11459634" y="6491298"/>
                  <a:pt x="11459634" y="6487771"/>
                </a:cubicBezTo>
                <a:close/>
                <a:moveTo>
                  <a:pt x="11450927" y="6454161"/>
                </a:moveTo>
                <a:cubicBezTo>
                  <a:pt x="11452683" y="6454602"/>
                  <a:pt x="11454437" y="6456365"/>
                  <a:pt x="11456192" y="6459892"/>
                </a:cubicBezTo>
                <a:cubicBezTo>
                  <a:pt x="11487785" y="6537483"/>
                  <a:pt x="11561500" y="6590385"/>
                  <a:pt x="11649257" y="6590385"/>
                </a:cubicBezTo>
                <a:cubicBezTo>
                  <a:pt x="11737012" y="6590385"/>
                  <a:pt x="11810728" y="6537483"/>
                  <a:pt x="11842320" y="6459892"/>
                </a:cubicBezTo>
                <a:cubicBezTo>
                  <a:pt x="11844075" y="6456365"/>
                  <a:pt x="11845831" y="6454602"/>
                  <a:pt x="11847586" y="6454161"/>
                </a:cubicBezTo>
                <a:cubicBezTo>
                  <a:pt x="11849340" y="6453721"/>
                  <a:pt x="11851096" y="6454602"/>
                  <a:pt x="11852851" y="6456365"/>
                </a:cubicBezTo>
                <a:cubicBezTo>
                  <a:pt x="11852851" y="6456365"/>
                  <a:pt x="11852851" y="6456365"/>
                  <a:pt x="11891464" y="6466946"/>
                </a:cubicBezTo>
                <a:cubicBezTo>
                  <a:pt x="11894974" y="6470473"/>
                  <a:pt x="11898484" y="6473999"/>
                  <a:pt x="11898484" y="6477526"/>
                </a:cubicBezTo>
                <a:cubicBezTo>
                  <a:pt x="11859871" y="6579804"/>
                  <a:pt x="11761585" y="6650341"/>
                  <a:pt x="11649257" y="6650341"/>
                </a:cubicBezTo>
                <a:cubicBezTo>
                  <a:pt x="11536929" y="6650341"/>
                  <a:pt x="11438641" y="6579804"/>
                  <a:pt x="11400028" y="6481054"/>
                </a:cubicBezTo>
                <a:cubicBezTo>
                  <a:pt x="11400028" y="6473999"/>
                  <a:pt x="11400028" y="6470473"/>
                  <a:pt x="11407049" y="6466946"/>
                </a:cubicBezTo>
                <a:cubicBezTo>
                  <a:pt x="11407049" y="6466946"/>
                  <a:pt x="11407049" y="6466946"/>
                  <a:pt x="11445662" y="6456365"/>
                </a:cubicBezTo>
                <a:cubicBezTo>
                  <a:pt x="11447417" y="6454602"/>
                  <a:pt x="11449172" y="6453721"/>
                  <a:pt x="11450927" y="6454161"/>
                </a:cubicBezTo>
                <a:close/>
                <a:moveTo>
                  <a:pt x="11603442" y="6448323"/>
                </a:moveTo>
                <a:cubicBezTo>
                  <a:pt x="11606935" y="6444777"/>
                  <a:pt x="11610428" y="6444777"/>
                  <a:pt x="11613922" y="6448323"/>
                </a:cubicBezTo>
                <a:cubicBezTo>
                  <a:pt x="11613922" y="6448323"/>
                  <a:pt x="11617414" y="6451869"/>
                  <a:pt x="11617414" y="6455414"/>
                </a:cubicBezTo>
                <a:cubicBezTo>
                  <a:pt x="11617414" y="6455414"/>
                  <a:pt x="11624401" y="6558233"/>
                  <a:pt x="11624401" y="6558233"/>
                </a:cubicBezTo>
                <a:cubicBezTo>
                  <a:pt x="11624401" y="6565324"/>
                  <a:pt x="11624401" y="6568870"/>
                  <a:pt x="11620908" y="6568870"/>
                </a:cubicBezTo>
                <a:cubicBezTo>
                  <a:pt x="11620908" y="6572415"/>
                  <a:pt x="11617414" y="6572415"/>
                  <a:pt x="11613922" y="6568870"/>
                </a:cubicBezTo>
                <a:cubicBezTo>
                  <a:pt x="11568509" y="6558233"/>
                  <a:pt x="11537070" y="6540506"/>
                  <a:pt x="11505632" y="6505050"/>
                </a:cubicBezTo>
                <a:cubicBezTo>
                  <a:pt x="11502138" y="6505050"/>
                  <a:pt x="11502138" y="6501505"/>
                  <a:pt x="11502138" y="6501505"/>
                </a:cubicBezTo>
                <a:cubicBezTo>
                  <a:pt x="11502138" y="6497960"/>
                  <a:pt x="11502138" y="6497960"/>
                  <a:pt x="11502138" y="6497960"/>
                </a:cubicBezTo>
                <a:cubicBezTo>
                  <a:pt x="11502138" y="6494415"/>
                  <a:pt x="11505632" y="6494415"/>
                  <a:pt x="11509124" y="6494415"/>
                </a:cubicBezTo>
                <a:cubicBezTo>
                  <a:pt x="11509124" y="6494415"/>
                  <a:pt x="11509124" y="6494415"/>
                  <a:pt x="11603442" y="6448323"/>
                </a:cubicBezTo>
                <a:close/>
                <a:moveTo>
                  <a:pt x="11688084" y="6444777"/>
                </a:moveTo>
                <a:cubicBezTo>
                  <a:pt x="11691578" y="6444777"/>
                  <a:pt x="11695071" y="6444777"/>
                  <a:pt x="11698565" y="6444777"/>
                </a:cubicBezTo>
                <a:cubicBezTo>
                  <a:pt x="11698565" y="6444777"/>
                  <a:pt x="11698565" y="6444777"/>
                  <a:pt x="11789388" y="6490688"/>
                </a:cubicBezTo>
                <a:cubicBezTo>
                  <a:pt x="11792882" y="6494220"/>
                  <a:pt x="11796375" y="6494220"/>
                  <a:pt x="11796375" y="6497752"/>
                </a:cubicBezTo>
                <a:cubicBezTo>
                  <a:pt x="11796375" y="6501283"/>
                  <a:pt x="11796375" y="6501283"/>
                  <a:pt x="11792882" y="6504815"/>
                </a:cubicBezTo>
                <a:cubicBezTo>
                  <a:pt x="11761442" y="6540131"/>
                  <a:pt x="11730003" y="6557789"/>
                  <a:pt x="11684592" y="6568384"/>
                </a:cubicBezTo>
                <a:cubicBezTo>
                  <a:pt x="11681098" y="6568384"/>
                  <a:pt x="11677605" y="6568384"/>
                  <a:pt x="11677605" y="6568384"/>
                </a:cubicBezTo>
                <a:cubicBezTo>
                  <a:pt x="11674112" y="6564852"/>
                  <a:pt x="11674112" y="6561320"/>
                  <a:pt x="11674112" y="6557789"/>
                </a:cubicBezTo>
                <a:cubicBezTo>
                  <a:pt x="11674112" y="6557789"/>
                  <a:pt x="11674112" y="6557789"/>
                  <a:pt x="11684592" y="6455373"/>
                </a:cubicBezTo>
                <a:cubicBezTo>
                  <a:pt x="11684592" y="6451841"/>
                  <a:pt x="11684592" y="6448309"/>
                  <a:pt x="11688084" y="6444777"/>
                </a:cubicBezTo>
                <a:close/>
                <a:moveTo>
                  <a:pt x="10810283" y="6405813"/>
                </a:moveTo>
                <a:lnTo>
                  <a:pt x="10851862" y="6405813"/>
                </a:lnTo>
                <a:cubicBezTo>
                  <a:pt x="10851862" y="6405813"/>
                  <a:pt x="10851862" y="6405813"/>
                  <a:pt x="10851862" y="6448423"/>
                </a:cubicBezTo>
                <a:cubicBezTo>
                  <a:pt x="10851862" y="6448423"/>
                  <a:pt x="10824142" y="6455525"/>
                  <a:pt x="10803353" y="6455525"/>
                </a:cubicBezTo>
                <a:cubicBezTo>
                  <a:pt x="10786028" y="6455525"/>
                  <a:pt x="10786028" y="6441322"/>
                  <a:pt x="10786028" y="6430669"/>
                </a:cubicBezTo>
                <a:cubicBezTo>
                  <a:pt x="10786028" y="6416466"/>
                  <a:pt x="10792958" y="6409364"/>
                  <a:pt x="10810283" y="6405813"/>
                </a:cubicBezTo>
                <a:close/>
                <a:moveTo>
                  <a:pt x="10494479" y="6335948"/>
                </a:moveTo>
                <a:cubicBezTo>
                  <a:pt x="10525716" y="6335948"/>
                  <a:pt x="10536128" y="6350016"/>
                  <a:pt x="10536128" y="6392220"/>
                </a:cubicBezTo>
                <a:cubicBezTo>
                  <a:pt x="10536128" y="6430905"/>
                  <a:pt x="10529187" y="6455524"/>
                  <a:pt x="10494479" y="6455524"/>
                </a:cubicBezTo>
                <a:cubicBezTo>
                  <a:pt x="10459770" y="6455524"/>
                  <a:pt x="10452829" y="6434423"/>
                  <a:pt x="10452829" y="6392220"/>
                </a:cubicBezTo>
                <a:cubicBezTo>
                  <a:pt x="10452829" y="6350016"/>
                  <a:pt x="10463241" y="6335948"/>
                  <a:pt x="10494479" y="6335948"/>
                </a:cubicBezTo>
                <a:close/>
                <a:moveTo>
                  <a:pt x="11639005" y="6331919"/>
                </a:moveTo>
                <a:cubicBezTo>
                  <a:pt x="11639005" y="6331919"/>
                  <a:pt x="11639005" y="6331919"/>
                  <a:pt x="11660034" y="6331919"/>
                </a:cubicBezTo>
                <a:cubicBezTo>
                  <a:pt x="11660034" y="6331919"/>
                  <a:pt x="11660034" y="6339012"/>
                  <a:pt x="11660034" y="6342559"/>
                </a:cubicBezTo>
                <a:cubicBezTo>
                  <a:pt x="11677559" y="6346106"/>
                  <a:pt x="11691578" y="6363841"/>
                  <a:pt x="11691578" y="6381576"/>
                </a:cubicBezTo>
                <a:cubicBezTo>
                  <a:pt x="11691578" y="6402858"/>
                  <a:pt x="11670549" y="6420593"/>
                  <a:pt x="11649519" y="6420593"/>
                </a:cubicBezTo>
                <a:cubicBezTo>
                  <a:pt x="11628490" y="6420593"/>
                  <a:pt x="11610966" y="6402858"/>
                  <a:pt x="11610966" y="6381576"/>
                </a:cubicBezTo>
                <a:cubicBezTo>
                  <a:pt x="11610966" y="6363841"/>
                  <a:pt x="11621480" y="6346106"/>
                  <a:pt x="11639005" y="6342559"/>
                </a:cubicBezTo>
                <a:cubicBezTo>
                  <a:pt x="11639005" y="6342559"/>
                  <a:pt x="11639005" y="6331919"/>
                  <a:pt x="11639005" y="6331919"/>
                </a:cubicBezTo>
                <a:close/>
                <a:moveTo>
                  <a:pt x="11649257" y="6321170"/>
                </a:moveTo>
                <a:cubicBezTo>
                  <a:pt x="11616236" y="6321170"/>
                  <a:pt x="11589469" y="6348239"/>
                  <a:pt x="11589469" y="6381630"/>
                </a:cubicBezTo>
                <a:cubicBezTo>
                  <a:pt x="11589469" y="6415021"/>
                  <a:pt x="11616236" y="6442090"/>
                  <a:pt x="11649257" y="6442090"/>
                </a:cubicBezTo>
                <a:cubicBezTo>
                  <a:pt x="11682277" y="6442090"/>
                  <a:pt x="11709045" y="6415021"/>
                  <a:pt x="11709045" y="6381630"/>
                </a:cubicBezTo>
                <a:cubicBezTo>
                  <a:pt x="11709045" y="6348239"/>
                  <a:pt x="11682277" y="6321170"/>
                  <a:pt x="11649257" y="6321170"/>
                </a:cubicBezTo>
                <a:close/>
                <a:moveTo>
                  <a:pt x="11649257" y="6314453"/>
                </a:moveTo>
                <a:cubicBezTo>
                  <a:pt x="11685987" y="6314453"/>
                  <a:pt x="11715763" y="6344529"/>
                  <a:pt x="11715763" y="6381630"/>
                </a:cubicBezTo>
                <a:cubicBezTo>
                  <a:pt x="11715763" y="6418732"/>
                  <a:pt x="11685987" y="6448808"/>
                  <a:pt x="11649257" y="6448808"/>
                </a:cubicBezTo>
                <a:cubicBezTo>
                  <a:pt x="11612526" y="6448808"/>
                  <a:pt x="11582751" y="6418732"/>
                  <a:pt x="11582751" y="6381630"/>
                </a:cubicBezTo>
                <a:cubicBezTo>
                  <a:pt x="11582751" y="6344529"/>
                  <a:pt x="11612526" y="6314453"/>
                  <a:pt x="11649257" y="6314453"/>
                </a:cubicBezTo>
                <a:close/>
                <a:moveTo>
                  <a:pt x="11824549" y="6311766"/>
                </a:moveTo>
                <a:cubicBezTo>
                  <a:pt x="11828050" y="6311766"/>
                  <a:pt x="11828050" y="6315292"/>
                  <a:pt x="11828050" y="6318819"/>
                </a:cubicBezTo>
                <a:cubicBezTo>
                  <a:pt x="11842055" y="6361141"/>
                  <a:pt x="11842055" y="6399936"/>
                  <a:pt x="11828050" y="6442258"/>
                </a:cubicBezTo>
                <a:cubicBezTo>
                  <a:pt x="11828050" y="6449312"/>
                  <a:pt x="11828050" y="6449312"/>
                  <a:pt x="11824549" y="6449312"/>
                </a:cubicBezTo>
                <a:cubicBezTo>
                  <a:pt x="11821047" y="6452839"/>
                  <a:pt x="11817546" y="6449312"/>
                  <a:pt x="11817546" y="6449312"/>
                </a:cubicBezTo>
                <a:lnTo>
                  <a:pt x="11730012" y="6389356"/>
                </a:lnTo>
                <a:cubicBezTo>
                  <a:pt x="11726510" y="6385829"/>
                  <a:pt x="11726510" y="6382302"/>
                  <a:pt x="11726510" y="6382302"/>
                </a:cubicBezTo>
                <a:cubicBezTo>
                  <a:pt x="11726510" y="6378776"/>
                  <a:pt x="11726510" y="6375249"/>
                  <a:pt x="11730012" y="6371721"/>
                </a:cubicBezTo>
                <a:cubicBezTo>
                  <a:pt x="11730012" y="6371721"/>
                  <a:pt x="11730012" y="6371721"/>
                  <a:pt x="11814044" y="6315292"/>
                </a:cubicBezTo>
                <a:cubicBezTo>
                  <a:pt x="11821047" y="6311766"/>
                  <a:pt x="11824549" y="6311766"/>
                  <a:pt x="11824549" y="6311766"/>
                </a:cubicBezTo>
                <a:close/>
                <a:moveTo>
                  <a:pt x="11473964" y="6311766"/>
                </a:moveTo>
                <a:cubicBezTo>
                  <a:pt x="11477466" y="6311766"/>
                  <a:pt x="11480967" y="6311766"/>
                  <a:pt x="11480967" y="6315292"/>
                </a:cubicBezTo>
                <a:lnTo>
                  <a:pt x="11568501" y="6371721"/>
                </a:lnTo>
                <a:cubicBezTo>
                  <a:pt x="11572002" y="6375249"/>
                  <a:pt x="11572002" y="6378776"/>
                  <a:pt x="11572002" y="6382302"/>
                </a:cubicBezTo>
                <a:cubicBezTo>
                  <a:pt x="11572002" y="6385829"/>
                  <a:pt x="11572002" y="6389356"/>
                  <a:pt x="11568501" y="6389356"/>
                </a:cubicBezTo>
                <a:cubicBezTo>
                  <a:pt x="11568501" y="6389356"/>
                  <a:pt x="11568501" y="6389356"/>
                  <a:pt x="11480967" y="6449312"/>
                </a:cubicBezTo>
                <a:cubicBezTo>
                  <a:pt x="11477466" y="6449312"/>
                  <a:pt x="11473964" y="6452839"/>
                  <a:pt x="11473964" y="6449312"/>
                </a:cubicBezTo>
                <a:cubicBezTo>
                  <a:pt x="11470463" y="6449312"/>
                  <a:pt x="11470463" y="6445785"/>
                  <a:pt x="11466961" y="6445785"/>
                </a:cubicBezTo>
                <a:cubicBezTo>
                  <a:pt x="11456457" y="6399936"/>
                  <a:pt x="11456457" y="6361141"/>
                  <a:pt x="11466961" y="6318819"/>
                </a:cubicBezTo>
                <a:cubicBezTo>
                  <a:pt x="11470463" y="6315292"/>
                  <a:pt x="11470463" y="6311766"/>
                  <a:pt x="11473964" y="6311766"/>
                </a:cubicBezTo>
                <a:close/>
                <a:moveTo>
                  <a:pt x="11070316" y="6301017"/>
                </a:moveTo>
                <a:cubicBezTo>
                  <a:pt x="11070316" y="6304543"/>
                  <a:pt x="11066828" y="6304543"/>
                  <a:pt x="11070316" y="6308070"/>
                </a:cubicBezTo>
                <a:cubicBezTo>
                  <a:pt x="11112166" y="6470304"/>
                  <a:pt x="11112166" y="6470304"/>
                  <a:pt x="11112166" y="6470304"/>
                </a:cubicBezTo>
                <a:cubicBezTo>
                  <a:pt x="11112166" y="6477358"/>
                  <a:pt x="11119141" y="6491465"/>
                  <a:pt x="11133091" y="6491465"/>
                </a:cubicBezTo>
                <a:cubicBezTo>
                  <a:pt x="11143554" y="6491465"/>
                  <a:pt x="11143554" y="6491465"/>
                  <a:pt x="11143554" y="6491465"/>
                </a:cubicBezTo>
                <a:cubicBezTo>
                  <a:pt x="11140066" y="6494992"/>
                  <a:pt x="11140066" y="6494992"/>
                  <a:pt x="11140066" y="6498518"/>
                </a:cubicBezTo>
                <a:cubicBezTo>
                  <a:pt x="11136578" y="6509098"/>
                  <a:pt x="11133091" y="6519679"/>
                  <a:pt x="11112166" y="6519679"/>
                </a:cubicBezTo>
                <a:cubicBezTo>
                  <a:pt x="11077291" y="6516153"/>
                  <a:pt x="11077291" y="6516153"/>
                  <a:pt x="11077291" y="6516153"/>
                </a:cubicBezTo>
                <a:cubicBezTo>
                  <a:pt x="11077291" y="6516153"/>
                  <a:pt x="11073804" y="6516153"/>
                  <a:pt x="11073804" y="6519679"/>
                </a:cubicBezTo>
                <a:cubicBezTo>
                  <a:pt x="11070316" y="6519679"/>
                  <a:pt x="11070316" y="6523206"/>
                  <a:pt x="11070316" y="6523206"/>
                </a:cubicBezTo>
                <a:cubicBezTo>
                  <a:pt x="11070316" y="6544367"/>
                  <a:pt x="11070316" y="6544367"/>
                  <a:pt x="11070316" y="6544367"/>
                </a:cubicBezTo>
                <a:cubicBezTo>
                  <a:pt x="11070316" y="6547894"/>
                  <a:pt x="11073804" y="6547894"/>
                  <a:pt x="11077291" y="6551421"/>
                </a:cubicBezTo>
                <a:cubicBezTo>
                  <a:pt x="11087754" y="6551421"/>
                  <a:pt x="11108678" y="6554947"/>
                  <a:pt x="11122628" y="6554947"/>
                </a:cubicBezTo>
                <a:cubicBezTo>
                  <a:pt x="11126116" y="6554947"/>
                  <a:pt x="11126116" y="6554947"/>
                  <a:pt x="11126116" y="6554947"/>
                </a:cubicBezTo>
                <a:cubicBezTo>
                  <a:pt x="11154016" y="6554947"/>
                  <a:pt x="11171453" y="6537313"/>
                  <a:pt x="11181916" y="6502045"/>
                </a:cubicBezTo>
                <a:cubicBezTo>
                  <a:pt x="11192378" y="6463250"/>
                  <a:pt x="11206329" y="6410348"/>
                  <a:pt x="11213303" y="6371553"/>
                </a:cubicBezTo>
                <a:cubicBezTo>
                  <a:pt x="11220279" y="6353919"/>
                  <a:pt x="11223766" y="6339811"/>
                  <a:pt x="11227253" y="6329231"/>
                </a:cubicBezTo>
                <a:cubicBezTo>
                  <a:pt x="11230741" y="6308070"/>
                  <a:pt x="11230741" y="6308070"/>
                  <a:pt x="11230741" y="6308070"/>
                </a:cubicBezTo>
                <a:cubicBezTo>
                  <a:pt x="11230741" y="6304543"/>
                  <a:pt x="11230741" y="6304543"/>
                  <a:pt x="11230741" y="6301017"/>
                </a:cubicBezTo>
                <a:cubicBezTo>
                  <a:pt x="11227253" y="6301017"/>
                  <a:pt x="11227253" y="6301017"/>
                  <a:pt x="11223766" y="6301017"/>
                </a:cubicBezTo>
                <a:cubicBezTo>
                  <a:pt x="11195866" y="6301017"/>
                  <a:pt x="11195866" y="6301017"/>
                  <a:pt x="11195866" y="6301017"/>
                </a:cubicBezTo>
                <a:cubicBezTo>
                  <a:pt x="11192378" y="6301017"/>
                  <a:pt x="11188891" y="6301017"/>
                  <a:pt x="11188891" y="6304543"/>
                </a:cubicBezTo>
                <a:cubicBezTo>
                  <a:pt x="11150528" y="6449143"/>
                  <a:pt x="11150528" y="6449143"/>
                  <a:pt x="11150528" y="6449143"/>
                </a:cubicBezTo>
                <a:cubicBezTo>
                  <a:pt x="11147041" y="6449143"/>
                  <a:pt x="11147041" y="6449143"/>
                  <a:pt x="11147041" y="6449143"/>
                </a:cubicBezTo>
                <a:cubicBezTo>
                  <a:pt x="11112166" y="6304543"/>
                  <a:pt x="11112166" y="6304543"/>
                  <a:pt x="11112166" y="6304543"/>
                </a:cubicBezTo>
                <a:cubicBezTo>
                  <a:pt x="11108678" y="6301017"/>
                  <a:pt x="11108678" y="6301017"/>
                  <a:pt x="11105191" y="6301017"/>
                </a:cubicBezTo>
                <a:cubicBezTo>
                  <a:pt x="11077291" y="6301017"/>
                  <a:pt x="11077291" y="6301017"/>
                  <a:pt x="11077291" y="6301017"/>
                </a:cubicBezTo>
                <a:cubicBezTo>
                  <a:pt x="11073804" y="6301017"/>
                  <a:pt x="11070316" y="6301017"/>
                  <a:pt x="11070316" y="6301017"/>
                </a:cubicBezTo>
                <a:close/>
                <a:moveTo>
                  <a:pt x="11038289" y="6296986"/>
                </a:moveTo>
                <a:cubicBezTo>
                  <a:pt x="11017163" y="6296986"/>
                  <a:pt x="10999559" y="6311057"/>
                  <a:pt x="10985474" y="6318092"/>
                </a:cubicBezTo>
                <a:cubicBezTo>
                  <a:pt x="10985474" y="6307539"/>
                  <a:pt x="10985474" y="6307539"/>
                  <a:pt x="10985474" y="6307539"/>
                </a:cubicBezTo>
                <a:cubicBezTo>
                  <a:pt x="10985474" y="6300504"/>
                  <a:pt x="10981954" y="6300504"/>
                  <a:pt x="10978433" y="6300504"/>
                </a:cubicBezTo>
                <a:cubicBezTo>
                  <a:pt x="10950264" y="6300504"/>
                  <a:pt x="10950264" y="6300504"/>
                  <a:pt x="10950264" y="6300504"/>
                </a:cubicBezTo>
                <a:cubicBezTo>
                  <a:pt x="10946743" y="6300504"/>
                  <a:pt x="10943222" y="6300504"/>
                  <a:pt x="10943222" y="6307539"/>
                </a:cubicBezTo>
                <a:cubicBezTo>
                  <a:pt x="10943222" y="6483422"/>
                  <a:pt x="10943222" y="6483422"/>
                  <a:pt x="10943222" y="6483422"/>
                </a:cubicBezTo>
                <a:cubicBezTo>
                  <a:pt x="10943222" y="6486940"/>
                  <a:pt x="10946743" y="6490457"/>
                  <a:pt x="10950264" y="6490457"/>
                </a:cubicBezTo>
                <a:cubicBezTo>
                  <a:pt x="10978433" y="6490457"/>
                  <a:pt x="10978433" y="6490457"/>
                  <a:pt x="10978433" y="6490457"/>
                </a:cubicBezTo>
                <a:cubicBezTo>
                  <a:pt x="10981954" y="6490457"/>
                  <a:pt x="10985474" y="6486940"/>
                  <a:pt x="10985474" y="6483422"/>
                </a:cubicBezTo>
                <a:cubicBezTo>
                  <a:pt x="10985474" y="6360304"/>
                  <a:pt x="10985474" y="6360304"/>
                  <a:pt x="10985474" y="6360304"/>
                </a:cubicBezTo>
                <a:cubicBezTo>
                  <a:pt x="10992517" y="6356786"/>
                  <a:pt x="11013643" y="6339198"/>
                  <a:pt x="11038289" y="6339198"/>
                </a:cubicBezTo>
                <a:cubicBezTo>
                  <a:pt x="11041811" y="6335680"/>
                  <a:pt x="11045332" y="6335680"/>
                  <a:pt x="11045332" y="6332163"/>
                </a:cubicBezTo>
                <a:cubicBezTo>
                  <a:pt x="11045332" y="6304022"/>
                  <a:pt x="11045332" y="6304022"/>
                  <a:pt x="11045332" y="6304022"/>
                </a:cubicBezTo>
                <a:cubicBezTo>
                  <a:pt x="11045332" y="6304022"/>
                  <a:pt x="11045332" y="6300504"/>
                  <a:pt x="11041811" y="6300504"/>
                </a:cubicBezTo>
                <a:cubicBezTo>
                  <a:pt x="11041811" y="6296986"/>
                  <a:pt x="11038289" y="6296986"/>
                  <a:pt x="11038289" y="6296986"/>
                </a:cubicBezTo>
                <a:close/>
                <a:moveTo>
                  <a:pt x="10831647" y="6292955"/>
                </a:moveTo>
                <a:cubicBezTo>
                  <a:pt x="10810578" y="6292955"/>
                  <a:pt x="10775463" y="6300026"/>
                  <a:pt x="10761417" y="6300026"/>
                </a:cubicBezTo>
                <a:cubicBezTo>
                  <a:pt x="10757905" y="6300026"/>
                  <a:pt x="10754394" y="6303562"/>
                  <a:pt x="10754394" y="6307098"/>
                </a:cubicBezTo>
                <a:cubicBezTo>
                  <a:pt x="10754394" y="6307098"/>
                  <a:pt x="10754394" y="6307098"/>
                  <a:pt x="10754394" y="6331847"/>
                </a:cubicBezTo>
                <a:cubicBezTo>
                  <a:pt x="10754394" y="6335383"/>
                  <a:pt x="10754394" y="6335383"/>
                  <a:pt x="10757905" y="6338919"/>
                </a:cubicBezTo>
                <a:cubicBezTo>
                  <a:pt x="10757905" y="6338919"/>
                  <a:pt x="10761417" y="6338919"/>
                  <a:pt x="10761417" y="6338919"/>
                </a:cubicBezTo>
                <a:cubicBezTo>
                  <a:pt x="10778974" y="6338919"/>
                  <a:pt x="10807067" y="6335383"/>
                  <a:pt x="10828136" y="6335383"/>
                </a:cubicBezTo>
                <a:cubicBezTo>
                  <a:pt x="10842182" y="6335383"/>
                  <a:pt x="10852717" y="6345990"/>
                  <a:pt x="10852717" y="6360133"/>
                </a:cubicBezTo>
                <a:cubicBezTo>
                  <a:pt x="10852717" y="6360133"/>
                  <a:pt x="10852717" y="6360133"/>
                  <a:pt x="10852717" y="6370740"/>
                </a:cubicBezTo>
                <a:cubicBezTo>
                  <a:pt x="10852717" y="6370740"/>
                  <a:pt x="10852717" y="6370740"/>
                  <a:pt x="10803555" y="6374276"/>
                </a:cubicBezTo>
                <a:cubicBezTo>
                  <a:pt x="10761417" y="6377811"/>
                  <a:pt x="10740347" y="6395489"/>
                  <a:pt x="10740347" y="6434381"/>
                </a:cubicBezTo>
                <a:cubicBezTo>
                  <a:pt x="10740347" y="6473273"/>
                  <a:pt x="10761417" y="6494487"/>
                  <a:pt x="10796532" y="6494487"/>
                </a:cubicBezTo>
                <a:cubicBezTo>
                  <a:pt x="10824625" y="6494487"/>
                  <a:pt x="10859740" y="6480344"/>
                  <a:pt x="10859740" y="6480344"/>
                </a:cubicBezTo>
                <a:cubicBezTo>
                  <a:pt x="10866763" y="6487416"/>
                  <a:pt x="10873786" y="6490951"/>
                  <a:pt x="10887833" y="6494487"/>
                </a:cubicBezTo>
                <a:cubicBezTo>
                  <a:pt x="10891344" y="6494487"/>
                  <a:pt x="10891344" y="6494487"/>
                  <a:pt x="10894855" y="6490951"/>
                </a:cubicBezTo>
                <a:cubicBezTo>
                  <a:pt x="10894855" y="6490951"/>
                  <a:pt x="10894855" y="6487416"/>
                  <a:pt x="10894855" y="6487416"/>
                </a:cubicBezTo>
                <a:cubicBezTo>
                  <a:pt x="10894855" y="6487416"/>
                  <a:pt x="10894855" y="6487416"/>
                  <a:pt x="10894855" y="6360133"/>
                </a:cubicBezTo>
                <a:cubicBezTo>
                  <a:pt x="10894855" y="6314169"/>
                  <a:pt x="10873786" y="6292955"/>
                  <a:pt x="10831647" y="6292955"/>
                </a:cubicBezTo>
                <a:close/>
                <a:moveTo>
                  <a:pt x="10495822" y="6292954"/>
                </a:moveTo>
                <a:cubicBezTo>
                  <a:pt x="10448333" y="6292954"/>
                  <a:pt x="10409835" y="6338069"/>
                  <a:pt x="10409835" y="6393721"/>
                </a:cubicBezTo>
                <a:cubicBezTo>
                  <a:pt x="10409835" y="6449373"/>
                  <a:pt x="10448333" y="6494487"/>
                  <a:pt x="10495822" y="6494487"/>
                </a:cubicBezTo>
                <a:cubicBezTo>
                  <a:pt x="10543311" y="6494487"/>
                  <a:pt x="10581809" y="6449373"/>
                  <a:pt x="10581809" y="6393721"/>
                </a:cubicBezTo>
                <a:cubicBezTo>
                  <a:pt x="10581809" y="6338069"/>
                  <a:pt x="10543311" y="6292954"/>
                  <a:pt x="10495822" y="6292954"/>
                </a:cubicBezTo>
                <a:close/>
                <a:moveTo>
                  <a:pt x="10241892" y="6268771"/>
                </a:moveTo>
                <a:cubicBezTo>
                  <a:pt x="10248859" y="6268771"/>
                  <a:pt x="10255825" y="6268771"/>
                  <a:pt x="10273241" y="6268771"/>
                </a:cubicBezTo>
                <a:cubicBezTo>
                  <a:pt x="10273241" y="6268771"/>
                  <a:pt x="10273241" y="6268771"/>
                  <a:pt x="10290657" y="6268771"/>
                </a:cubicBezTo>
                <a:cubicBezTo>
                  <a:pt x="10322007" y="6268771"/>
                  <a:pt x="10335940" y="6290024"/>
                  <a:pt x="10335940" y="6307735"/>
                </a:cubicBezTo>
                <a:cubicBezTo>
                  <a:pt x="10335940" y="6332529"/>
                  <a:pt x="10318523" y="6346697"/>
                  <a:pt x="10287174" y="6346697"/>
                </a:cubicBezTo>
                <a:cubicBezTo>
                  <a:pt x="10266274" y="6346697"/>
                  <a:pt x="10248859" y="6346697"/>
                  <a:pt x="10241892" y="6346697"/>
                </a:cubicBezTo>
                <a:cubicBezTo>
                  <a:pt x="10241892" y="6346697"/>
                  <a:pt x="10241892" y="6346697"/>
                  <a:pt x="10241892" y="6268771"/>
                </a:cubicBezTo>
                <a:close/>
                <a:moveTo>
                  <a:pt x="10659063" y="6255336"/>
                </a:moveTo>
                <a:cubicBezTo>
                  <a:pt x="10659063" y="6255336"/>
                  <a:pt x="10659063" y="6255336"/>
                  <a:pt x="10627410" y="6262370"/>
                </a:cubicBezTo>
                <a:cubicBezTo>
                  <a:pt x="10623893" y="6262370"/>
                  <a:pt x="10623893" y="6265887"/>
                  <a:pt x="10623893" y="6269404"/>
                </a:cubicBezTo>
                <a:cubicBezTo>
                  <a:pt x="10623893" y="6269404"/>
                  <a:pt x="10623893" y="6269404"/>
                  <a:pt x="10623893" y="6301056"/>
                </a:cubicBezTo>
                <a:cubicBezTo>
                  <a:pt x="10623893" y="6301056"/>
                  <a:pt x="10623893" y="6301056"/>
                  <a:pt x="10606308" y="6301056"/>
                </a:cubicBezTo>
                <a:cubicBezTo>
                  <a:pt x="10602792" y="6301056"/>
                  <a:pt x="10599275" y="6301056"/>
                  <a:pt x="10599275" y="6308090"/>
                </a:cubicBezTo>
                <a:cubicBezTo>
                  <a:pt x="10599275" y="6308090"/>
                  <a:pt x="10599275" y="6308090"/>
                  <a:pt x="10599275" y="6332708"/>
                </a:cubicBezTo>
                <a:cubicBezTo>
                  <a:pt x="10599275" y="6336226"/>
                  <a:pt x="10602792" y="6339742"/>
                  <a:pt x="10606308" y="6339742"/>
                </a:cubicBezTo>
                <a:cubicBezTo>
                  <a:pt x="10606308" y="6339742"/>
                  <a:pt x="10606308" y="6339742"/>
                  <a:pt x="10623893" y="6339742"/>
                </a:cubicBezTo>
                <a:cubicBezTo>
                  <a:pt x="10623893" y="6339742"/>
                  <a:pt x="10623893" y="6339742"/>
                  <a:pt x="10623893" y="6424149"/>
                </a:cubicBezTo>
                <a:cubicBezTo>
                  <a:pt x="10623893" y="6476902"/>
                  <a:pt x="10637961" y="6494487"/>
                  <a:pt x="10680164" y="6494487"/>
                </a:cubicBezTo>
                <a:cubicBezTo>
                  <a:pt x="10690715" y="6494487"/>
                  <a:pt x="10701266" y="6490971"/>
                  <a:pt x="10711817" y="6490971"/>
                </a:cubicBezTo>
                <a:cubicBezTo>
                  <a:pt x="10715334" y="6490971"/>
                  <a:pt x="10718851" y="6487454"/>
                  <a:pt x="10718851" y="6483936"/>
                </a:cubicBezTo>
                <a:cubicBezTo>
                  <a:pt x="10718851" y="6483936"/>
                  <a:pt x="10718851" y="6483936"/>
                  <a:pt x="10718851" y="6459318"/>
                </a:cubicBezTo>
                <a:cubicBezTo>
                  <a:pt x="10718851" y="6455801"/>
                  <a:pt x="10715334" y="6452284"/>
                  <a:pt x="10711817" y="6452284"/>
                </a:cubicBezTo>
                <a:cubicBezTo>
                  <a:pt x="10704783" y="6452284"/>
                  <a:pt x="10694232" y="6452284"/>
                  <a:pt x="10687198" y="6452284"/>
                </a:cubicBezTo>
                <a:cubicBezTo>
                  <a:pt x="10666096" y="6452284"/>
                  <a:pt x="10666096" y="6445250"/>
                  <a:pt x="10666096" y="6417115"/>
                </a:cubicBezTo>
                <a:cubicBezTo>
                  <a:pt x="10666096" y="6417115"/>
                  <a:pt x="10666096" y="6417115"/>
                  <a:pt x="10666096" y="6339742"/>
                </a:cubicBezTo>
                <a:cubicBezTo>
                  <a:pt x="10666096" y="6339742"/>
                  <a:pt x="10666096" y="6339742"/>
                  <a:pt x="10711817" y="6339742"/>
                </a:cubicBezTo>
                <a:cubicBezTo>
                  <a:pt x="10715334" y="6339742"/>
                  <a:pt x="10718851" y="6336226"/>
                  <a:pt x="10718851" y="6332708"/>
                </a:cubicBezTo>
                <a:cubicBezTo>
                  <a:pt x="10718851" y="6332708"/>
                  <a:pt x="10718851" y="6332708"/>
                  <a:pt x="10718851" y="6308090"/>
                </a:cubicBezTo>
                <a:cubicBezTo>
                  <a:pt x="10718851" y="6301056"/>
                  <a:pt x="10715334" y="6301056"/>
                  <a:pt x="10711817" y="6301056"/>
                </a:cubicBezTo>
                <a:cubicBezTo>
                  <a:pt x="10711817" y="6301056"/>
                  <a:pt x="10711817" y="6301056"/>
                  <a:pt x="10666096" y="6301056"/>
                </a:cubicBezTo>
                <a:cubicBezTo>
                  <a:pt x="10666096" y="6301056"/>
                  <a:pt x="10666096" y="6301056"/>
                  <a:pt x="10666096" y="6262370"/>
                </a:cubicBezTo>
                <a:cubicBezTo>
                  <a:pt x="10666096" y="6258853"/>
                  <a:pt x="10666096" y="6258853"/>
                  <a:pt x="10662580" y="6255336"/>
                </a:cubicBezTo>
                <a:cubicBezTo>
                  <a:pt x="10662580" y="6255336"/>
                  <a:pt x="10659063" y="6255336"/>
                  <a:pt x="10659063" y="6255336"/>
                </a:cubicBezTo>
                <a:close/>
                <a:moveTo>
                  <a:pt x="10283668" y="6227122"/>
                </a:moveTo>
                <a:cubicBezTo>
                  <a:pt x="10273174" y="6227122"/>
                  <a:pt x="10241689" y="6227122"/>
                  <a:pt x="10203208" y="6230633"/>
                </a:cubicBezTo>
                <a:cubicBezTo>
                  <a:pt x="10199710" y="6230633"/>
                  <a:pt x="10196211" y="6234144"/>
                  <a:pt x="10196211" y="6237655"/>
                </a:cubicBezTo>
                <a:cubicBezTo>
                  <a:pt x="10196211" y="6237655"/>
                  <a:pt x="10196211" y="6237655"/>
                  <a:pt x="10196211" y="6483435"/>
                </a:cubicBezTo>
                <a:cubicBezTo>
                  <a:pt x="10196211" y="6486946"/>
                  <a:pt x="10199710" y="6490457"/>
                  <a:pt x="10203208" y="6490457"/>
                </a:cubicBezTo>
                <a:cubicBezTo>
                  <a:pt x="10203208" y="6490457"/>
                  <a:pt x="10203208" y="6490457"/>
                  <a:pt x="10234693" y="6490457"/>
                </a:cubicBezTo>
                <a:cubicBezTo>
                  <a:pt x="10238191" y="6490457"/>
                  <a:pt x="10241689" y="6486946"/>
                  <a:pt x="10241689" y="6483435"/>
                </a:cubicBezTo>
                <a:cubicBezTo>
                  <a:pt x="10241689" y="6483435"/>
                  <a:pt x="10241689" y="6483435"/>
                  <a:pt x="10241689" y="6385123"/>
                </a:cubicBezTo>
                <a:cubicBezTo>
                  <a:pt x="10252184" y="6388634"/>
                  <a:pt x="10269675" y="6388634"/>
                  <a:pt x="10290665" y="6388634"/>
                </a:cubicBezTo>
                <a:cubicBezTo>
                  <a:pt x="10290665" y="6388634"/>
                  <a:pt x="10290665" y="6388634"/>
                  <a:pt x="10336143" y="6486946"/>
                </a:cubicBezTo>
                <a:cubicBezTo>
                  <a:pt x="10336143" y="6486946"/>
                  <a:pt x="10339641" y="6490457"/>
                  <a:pt x="10343139" y="6490457"/>
                </a:cubicBezTo>
                <a:cubicBezTo>
                  <a:pt x="10343139" y="6490457"/>
                  <a:pt x="10343139" y="6490457"/>
                  <a:pt x="10374624" y="6490457"/>
                </a:cubicBezTo>
                <a:cubicBezTo>
                  <a:pt x="10378122" y="6490457"/>
                  <a:pt x="10381620" y="6486946"/>
                  <a:pt x="10381620" y="6486946"/>
                </a:cubicBezTo>
                <a:cubicBezTo>
                  <a:pt x="10381620" y="6483435"/>
                  <a:pt x="10381620" y="6483435"/>
                  <a:pt x="10381620" y="6479924"/>
                </a:cubicBezTo>
                <a:lnTo>
                  <a:pt x="10336143" y="6374590"/>
                </a:lnTo>
                <a:cubicBezTo>
                  <a:pt x="10367627" y="6360545"/>
                  <a:pt x="10381620" y="6339478"/>
                  <a:pt x="10381620" y="6307878"/>
                </a:cubicBezTo>
                <a:cubicBezTo>
                  <a:pt x="10381620" y="6269255"/>
                  <a:pt x="10364129" y="6227122"/>
                  <a:pt x="10290665" y="6227122"/>
                </a:cubicBezTo>
                <a:cubicBezTo>
                  <a:pt x="10290665" y="6227122"/>
                  <a:pt x="10287167" y="6227122"/>
                  <a:pt x="10283668" y="6227122"/>
                </a:cubicBezTo>
                <a:close/>
                <a:moveTo>
                  <a:pt x="11839186" y="6196200"/>
                </a:moveTo>
                <a:cubicBezTo>
                  <a:pt x="11841365" y="6196641"/>
                  <a:pt x="11843980" y="6198404"/>
                  <a:pt x="11845722" y="6201931"/>
                </a:cubicBezTo>
                <a:cubicBezTo>
                  <a:pt x="11901498" y="6258361"/>
                  <a:pt x="11929385" y="6350058"/>
                  <a:pt x="11908470" y="6441755"/>
                </a:cubicBezTo>
                <a:cubicBezTo>
                  <a:pt x="11908470" y="6445282"/>
                  <a:pt x="11904984" y="6448808"/>
                  <a:pt x="11898012" y="6445282"/>
                </a:cubicBezTo>
                <a:cubicBezTo>
                  <a:pt x="11898012" y="6445282"/>
                  <a:pt x="11898012" y="6445282"/>
                  <a:pt x="11859666" y="6434701"/>
                </a:cubicBezTo>
                <a:cubicBezTo>
                  <a:pt x="11856180" y="6434701"/>
                  <a:pt x="11852694" y="6431174"/>
                  <a:pt x="11852694" y="6424121"/>
                </a:cubicBezTo>
                <a:cubicBezTo>
                  <a:pt x="11866638" y="6350058"/>
                  <a:pt x="11849208" y="6290101"/>
                  <a:pt x="11807377" y="6244253"/>
                </a:cubicBezTo>
                <a:cubicBezTo>
                  <a:pt x="11800405" y="6240727"/>
                  <a:pt x="11800405" y="6233672"/>
                  <a:pt x="11807377" y="6230146"/>
                </a:cubicBezTo>
                <a:cubicBezTo>
                  <a:pt x="11807377" y="6230146"/>
                  <a:pt x="11807377" y="6230146"/>
                  <a:pt x="11835264" y="6198404"/>
                </a:cubicBezTo>
                <a:cubicBezTo>
                  <a:pt x="11835264" y="6196641"/>
                  <a:pt x="11837008" y="6195759"/>
                  <a:pt x="11839186" y="6196200"/>
                </a:cubicBezTo>
                <a:close/>
                <a:moveTo>
                  <a:pt x="11458923" y="6196200"/>
                </a:moveTo>
                <a:cubicBezTo>
                  <a:pt x="11461124" y="6195759"/>
                  <a:pt x="11462885" y="6196641"/>
                  <a:pt x="11462885" y="6198404"/>
                </a:cubicBezTo>
                <a:cubicBezTo>
                  <a:pt x="11462885" y="6198404"/>
                  <a:pt x="11462885" y="6198404"/>
                  <a:pt x="11494585" y="6230146"/>
                </a:cubicBezTo>
                <a:cubicBezTo>
                  <a:pt x="11498108" y="6233672"/>
                  <a:pt x="11498108" y="6240727"/>
                  <a:pt x="11491063" y="6244253"/>
                </a:cubicBezTo>
                <a:cubicBezTo>
                  <a:pt x="11448796" y="6290101"/>
                  <a:pt x="11431184" y="6350058"/>
                  <a:pt x="11445274" y="6424121"/>
                </a:cubicBezTo>
                <a:cubicBezTo>
                  <a:pt x="11445274" y="6431174"/>
                  <a:pt x="11441752" y="6434701"/>
                  <a:pt x="11438229" y="6434701"/>
                </a:cubicBezTo>
                <a:cubicBezTo>
                  <a:pt x="11438229" y="6434701"/>
                  <a:pt x="11438229" y="6434701"/>
                  <a:pt x="11399484" y="6445282"/>
                </a:cubicBezTo>
                <a:cubicBezTo>
                  <a:pt x="11392439" y="6448808"/>
                  <a:pt x="11388917" y="6445282"/>
                  <a:pt x="11388917" y="6441755"/>
                </a:cubicBezTo>
                <a:cubicBezTo>
                  <a:pt x="11367783" y="6350058"/>
                  <a:pt x="11395962" y="6258361"/>
                  <a:pt x="11452318" y="6201931"/>
                </a:cubicBezTo>
                <a:cubicBezTo>
                  <a:pt x="11454079" y="6198404"/>
                  <a:pt x="11456721" y="6196641"/>
                  <a:pt x="11458923" y="6196200"/>
                </a:cubicBezTo>
                <a:close/>
                <a:moveTo>
                  <a:pt x="11677605" y="6190846"/>
                </a:moveTo>
                <a:cubicBezTo>
                  <a:pt x="11681098" y="6190846"/>
                  <a:pt x="11681098" y="6190846"/>
                  <a:pt x="11684592" y="6190846"/>
                </a:cubicBezTo>
                <a:cubicBezTo>
                  <a:pt x="11730003" y="6201442"/>
                  <a:pt x="11761442" y="6219099"/>
                  <a:pt x="11792882" y="6254415"/>
                </a:cubicBezTo>
                <a:cubicBezTo>
                  <a:pt x="11796375" y="6257947"/>
                  <a:pt x="11796375" y="6257947"/>
                  <a:pt x="11796375" y="6261479"/>
                </a:cubicBezTo>
                <a:cubicBezTo>
                  <a:pt x="11796375" y="6265010"/>
                  <a:pt x="11792882" y="6265010"/>
                  <a:pt x="11789388" y="6268542"/>
                </a:cubicBezTo>
                <a:cubicBezTo>
                  <a:pt x="11789388" y="6268542"/>
                  <a:pt x="11789388" y="6268542"/>
                  <a:pt x="11698565" y="6314453"/>
                </a:cubicBezTo>
                <a:cubicBezTo>
                  <a:pt x="11695071" y="6314453"/>
                  <a:pt x="11691578" y="6314453"/>
                  <a:pt x="11688084" y="6314453"/>
                </a:cubicBezTo>
                <a:cubicBezTo>
                  <a:pt x="11684592" y="6310921"/>
                  <a:pt x="11684592" y="6307389"/>
                  <a:pt x="11681098" y="6303858"/>
                </a:cubicBezTo>
                <a:cubicBezTo>
                  <a:pt x="11681098" y="6303858"/>
                  <a:pt x="11681098" y="6303858"/>
                  <a:pt x="11674112" y="6201442"/>
                </a:cubicBezTo>
                <a:cubicBezTo>
                  <a:pt x="11674112" y="6197910"/>
                  <a:pt x="11674112" y="6194378"/>
                  <a:pt x="11677605" y="6190846"/>
                </a:cubicBezTo>
                <a:close/>
                <a:moveTo>
                  <a:pt x="11613922" y="6190846"/>
                </a:moveTo>
                <a:cubicBezTo>
                  <a:pt x="11617414" y="6190846"/>
                  <a:pt x="11617414" y="6190846"/>
                  <a:pt x="11620908" y="6190846"/>
                </a:cubicBezTo>
                <a:cubicBezTo>
                  <a:pt x="11620908" y="6194378"/>
                  <a:pt x="11624401" y="6197910"/>
                  <a:pt x="11624401" y="6201442"/>
                </a:cubicBezTo>
                <a:cubicBezTo>
                  <a:pt x="11624401" y="6201442"/>
                  <a:pt x="11624401" y="6201442"/>
                  <a:pt x="11613922" y="6307389"/>
                </a:cubicBezTo>
                <a:cubicBezTo>
                  <a:pt x="11613922" y="6310921"/>
                  <a:pt x="11613922" y="6314453"/>
                  <a:pt x="11610428" y="6314453"/>
                </a:cubicBezTo>
                <a:cubicBezTo>
                  <a:pt x="11606935" y="6314453"/>
                  <a:pt x="11603442" y="6314453"/>
                  <a:pt x="11599949" y="6314453"/>
                </a:cubicBezTo>
                <a:cubicBezTo>
                  <a:pt x="11599949" y="6314453"/>
                  <a:pt x="11599949" y="6314453"/>
                  <a:pt x="11509124" y="6268542"/>
                </a:cubicBezTo>
                <a:cubicBezTo>
                  <a:pt x="11505632" y="6268542"/>
                  <a:pt x="11502138" y="6265010"/>
                  <a:pt x="11502138" y="6261479"/>
                </a:cubicBezTo>
                <a:cubicBezTo>
                  <a:pt x="11502138" y="6261479"/>
                  <a:pt x="11502138" y="6257947"/>
                  <a:pt x="11505632" y="6254415"/>
                </a:cubicBezTo>
                <a:cubicBezTo>
                  <a:pt x="11537070" y="6222631"/>
                  <a:pt x="11568509" y="6201442"/>
                  <a:pt x="11613922" y="6190846"/>
                </a:cubicBezTo>
                <a:close/>
                <a:moveTo>
                  <a:pt x="11532772" y="6155914"/>
                </a:moveTo>
                <a:cubicBezTo>
                  <a:pt x="11536265" y="6155914"/>
                  <a:pt x="11539758" y="6159609"/>
                  <a:pt x="11539758" y="6163304"/>
                </a:cubicBezTo>
                <a:cubicBezTo>
                  <a:pt x="11539758" y="6166999"/>
                  <a:pt x="11539758" y="6166999"/>
                  <a:pt x="11536265" y="6166999"/>
                </a:cubicBezTo>
                <a:cubicBezTo>
                  <a:pt x="11536265" y="6166999"/>
                  <a:pt x="11536265" y="6166999"/>
                  <a:pt x="11529278" y="6170694"/>
                </a:cubicBezTo>
                <a:cubicBezTo>
                  <a:pt x="11529278" y="6170694"/>
                  <a:pt x="11529278" y="6170694"/>
                  <a:pt x="11525785" y="6163304"/>
                </a:cubicBezTo>
                <a:cubicBezTo>
                  <a:pt x="11525785" y="6163304"/>
                  <a:pt x="11525785" y="6163304"/>
                  <a:pt x="11522292" y="6163304"/>
                </a:cubicBezTo>
                <a:cubicBezTo>
                  <a:pt x="11525785" y="6159609"/>
                  <a:pt x="11529278" y="6159609"/>
                  <a:pt x="11532772" y="6155914"/>
                </a:cubicBezTo>
                <a:close/>
                <a:moveTo>
                  <a:pt x="11529297" y="6148717"/>
                </a:moveTo>
                <a:cubicBezTo>
                  <a:pt x="11525746" y="6152267"/>
                  <a:pt x="11518645" y="6155819"/>
                  <a:pt x="11511543" y="6159369"/>
                </a:cubicBezTo>
                <a:cubicBezTo>
                  <a:pt x="11511543" y="6159369"/>
                  <a:pt x="11511543" y="6159369"/>
                  <a:pt x="11515094" y="6162920"/>
                </a:cubicBezTo>
                <a:lnTo>
                  <a:pt x="11532848" y="6194878"/>
                </a:lnTo>
                <a:cubicBezTo>
                  <a:pt x="11536399" y="6194878"/>
                  <a:pt x="11536399" y="6191326"/>
                  <a:pt x="11539950" y="6191326"/>
                </a:cubicBezTo>
                <a:cubicBezTo>
                  <a:pt x="11539950" y="6191326"/>
                  <a:pt x="11539950" y="6191326"/>
                  <a:pt x="11532848" y="6177123"/>
                </a:cubicBezTo>
                <a:cubicBezTo>
                  <a:pt x="11532848" y="6177123"/>
                  <a:pt x="11532848" y="6177123"/>
                  <a:pt x="11539950" y="6173573"/>
                </a:cubicBezTo>
                <a:cubicBezTo>
                  <a:pt x="11539950" y="6173573"/>
                  <a:pt x="11539950" y="6173573"/>
                  <a:pt x="11554153" y="6184225"/>
                </a:cubicBezTo>
                <a:cubicBezTo>
                  <a:pt x="11557704" y="6180674"/>
                  <a:pt x="11557704" y="6180674"/>
                  <a:pt x="11561255" y="6180674"/>
                </a:cubicBezTo>
                <a:cubicBezTo>
                  <a:pt x="11561255" y="6180674"/>
                  <a:pt x="11561255" y="6180674"/>
                  <a:pt x="11547052" y="6166471"/>
                </a:cubicBezTo>
                <a:cubicBezTo>
                  <a:pt x="11547052" y="6166471"/>
                  <a:pt x="11547052" y="6166471"/>
                  <a:pt x="11547052" y="6162920"/>
                </a:cubicBezTo>
                <a:cubicBezTo>
                  <a:pt x="11550602" y="6155819"/>
                  <a:pt x="11539950" y="6145166"/>
                  <a:pt x="11529297" y="6148717"/>
                </a:cubicBezTo>
                <a:close/>
                <a:moveTo>
                  <a:pt x="11750205" y="6142479"/>
                </a:moveTo>
                <a:cubicBezTo>
                  <a:pt x="11753748" y="6166663"/>
                  <a:pt x="11753748" y="6166663"/>
                  <a:pt x="11753748" y="6166663"/>
                </a:cubicBezTo>
                <a:cubicBezTo>
                  <a:pt x="11746663" y="6183937"/>
                  <a:pt x="11746663" y="6183937"/>
                  <a:pt x="11746663" y="6183937"/>
                </a:cubicBezTo>
                <a:lnTo>
                  <a:pt x="11753748" y="6190846"/>
                </a:lnTo>
                <a:cubicBezTo>
                  <a:pt x="11760832" y="6173572"/>
                  <a:pt x="11760832" y="6173572"/>
                  <a:pt x="11760832" y="6173572"/>
                </a:cubicBezTo>
                <a:cubicBezTo>
                  <a:pt x="11785626" y="6159753"/>
                  <a:pt x="11785626" y="6159753"/>
                  <a:pt x="11785626" y="6159753"/>
                </a:cubicBezTo>
                <a:cubicBezTo>
                  <a:pt x="11785626" y="6159753"/>
                  <a:pt x="11782084" y="6156298"/>
                  <a:pt x="11778543" y="6156298"/>
                </a:cubicBezTo>
                <a:cubicBezTo>
                  <a:pt x="11760832" y="6163208"/>
                  <a:pt x="11760832" y="6163208"/>
                  <a:pt x="11760832" y="6163208"/>
                </a:cubicBezTo>
                <a:cubicBezTo>
                  <a:pt x="11757290" y="6145933"/>
                  <a:pt x="11757290" y="6145933"/>
                  <a:pt x="11757290" y="6145933"/>
                </a:cubicBezTo>
                <a:cubicBezTo>
                  <a:pt x="11753748" y="6142479"/>
                  <a:pt x="11753748" y="6142479"/>
                  <a:pt x="11750205" y="6142479"/>
                </a:cubicBezTo>
                <a:close/>
                <a:moveTo>
                  <a:pt x="11715224" y="6138449"/>
                </a:moveTo>
                <a:cubicBezTo>
                  <a:pt x="11718717" y="6138449"/>
                  <a:pt x="11722211" y="6138449"/>
                  <a:pt x="11725705" y="6141808"/>
                </a:cubicBezTo>
                <a:cubicBezTo>
                  <a:pt x="11725705" y="6141808"/>
                  <a:pt x="11729197" y="6141808"/>
                  <a:pt x="11729197" y="6145167"/>
                </a:cubicBezTo>
                <a:cubicBezTo>
                  <a:pt x="11729197" y="6148525"/>
                  <a:pt x="11725705" y="6151884"/>
                  <a:pt x="11722211" y="6151884"/>
                </a:cubicBezTo>
                <a:cubicBezTo>
                  <a:pt x="11722211" y="6151884"/>
                  <a:pt x="11722211" y="6151884"/>
                  <a:pt x="11711731" y="6148525"/>
                </a:cubicBezTo>
                <a:lnTo>
                  <a:pt x="11711731" y="6145167"/>
                </a:lnTo>
                <a:cubicBezTo>
                  <a:pt x="11711731" y="6145167"/>
                  <a:pt x="11711731" y="6145167"/>
                  <a:pt x="11715224" y="6138449"/>
                </a:cubicBezTo>
                <a:close/>
                <a:moveTo>
                  <a:pt x="11582079" y="6137944"/>
                </a:moveTo>
                <a:cubicBezTo>
                  <a:pt x="11589134" y="6134417"/>
                  <a:pt x="11596187" y="6141472"/>
                  <a:pt x="11596187" y="6148525"/>
                </a:cubicBezTo>
                <a:cubicBezTo>
                  <a:pt x="11596187" y="6155579"/>
                  <a:pt x="11589134" y="6162632"/>
                  <a:pt x="11582079" y="6162632"/>
                </a:cubicBezTo>
                <a:cubicBezTo>
                  <a:pt x="11575026" y="6162632"/>
                  <a:pt x="11567972" y="6159106"/>
                  <a:pt x="11567972" y="6152052"/>
                </a:cubicBezTo>
                <a:cubicBezTo>
                  <a:pt x="11567972" y="6152052"/>
                  <a:pt x="11567972" y="6152052"/>
                  <a:pt x="11567972" y="6148525"/>
                </a:cubicBezTo>
                <a:cubicBezTo>
                  <a:pt x="11567972" y="6141472"/>
                  <a:pt x="11575026" y="6137944"/>
                  <a:pt x="11582079" y="6137944"/>
                </a:cubicBezTo>
                <a:close/>
                <a:moveTo>
                  <a:pt x="11670081" y="6131730"/>
                </a:moveTo>
                <a:cubicBezTo>
                  <a:pt x="11670081" y="6131730"/>
                  <a:pt x="11670081" y="6131730"/>
                  <a:pt x="11673440" y="6142210"/>
                </a:cubicBezTo>
                <a:cubicBezTo>
                  <a:pt x="11673440" y="6142210"/>
                  <a:pt x="11673440" y="6142210"/>
                  <a:pt x="11676799" y="6149197"/>
                </a:cubicBezTo>
                <a:cubicBezTo>
                  <a:pt x="11673440" y="6149197"/>
                  <a:pt x="11666722" y="6149197"/>
                  <a:pt x="11663363" y="6149197"/>
                </a:cubicBezTo>
                <a:lnTo>
                  <a:pt x="11666722" y="6142210"/>
                </a:lnTo>
                <a:cubicBezTo>
                  <a:pt x="11666722" y="6142210"/>
                  <a:pt x="11666722" y="6142210"/>
                  <a:pt x="11670081" y="6131730"/>
                </a:cubicBezTo>
                <a:close/>
                <a:moveTo>
                  <a:pt x="11578609" y="6131214"/>
                </a:moveTo>
                <a:cubicBezTo>
                  <a:pt x="11568195" y="6131214"/>
                  <a:pt x="11561254" y="6138242"/>
                  <a:pt x="11561254" y="6148784"/>
                </a:cubicBezTo>
                <a:cubicBezTo>
                  <a:pt x="11561254" y="6152297"/>
                  <a:pt x="11561254" y="6152297"/>
                  <a:pt x="11561254" y="6152297"/>
                </a:cubicBezTo>
                <a:cubicBezTo>
                  <a:pt x="11561254" y="6162839"/>
                  <a:pt x="11571666" y="6173381"/>
                  <a:pt x="11582079" y="6169867"/>
                </a:cubicBezTo>
                <a:cubicBezTo>
                  <a:pt x="11595963" y="6169867"/>
                  <a:pt x="11602904" y="6162839"/>
                  <a:pt x="11602904" y="6148784"/>
                </a:cubicBezTo>
                <a:cubicBezTo>
                  <a:pt x="11602904" y="6138242"/>
                  <a:pt x="11592492" y="6127700"/>
                  <a:pt x="11578609" y="6131214"/>
                </a:cubicBezTo>
                <a:close/>
                <a:moveTo>
                  <a:pt x="11708922" y="6127700"/>
                </a:moveTo>
                <a:cubicBezTo>
                  <a:pt x="11708922" y="6127700"/>
                  <a:pt x="11708922" y="6127700"/>
                  <a:pt x="11705380" y="6145454"/>
                </a:cubicBezTo>
                <a:cubicBezTo>
                  <a:pt x="11705380" y="6145454"/>
                  <a:pt x="11705380" y="6145454"/>
                  <a:pt x="11698296" y="6166759"/>
                </a:cubicBezTo>
                <a:cubicBezTo>
                  <a:pt x="11701837" y="6170310"/>
                  <a:pt x="11705380" y="6170310"/>
                  <a:pt x="11708922" y="6170310"/>
                </a:cubicBezTo>
                <a:lnTo>
                  <a:pt x="11712464" y="6156107"/>
                </a:lnTo>
                <a:cubicBezTo>
                  <a:pt x="11712464" y="6156107"/>
                  <a:pt x="11712464" y="6156107"/>
                  <a:pt x="11719548" y="6156107"/>
                </a:cubicBezTo>
                <a:cubicBezTo>
                  <a:pt x="11719548" y="6156107"/>
                  <a:pt x="11719548" y="6156107"/>
                  <a:pt x="11723090" y="6173861"/>
                </a:cubicBezTo>
                <a:cubicBezTo>
                  <a:pt x="11726632" y="6177412"/>
                  <a:pt x="11726632" y="6177412"/>
                  <a:pt x="11730175" y="6177412"/>
                </a:cubicBezTo>
                <a:cubicBezTo>
                  <a:pt x="11730175" y="6177412"/>
                  <a:pt x="11730175" y="6177412"/>
                  <a:pt x="11726632" y="6159658"/>
                </a:cubicBezTo>
                <a:cubicBezTo>
                  <a:pt x="11733717" y="6156107"/>
                  <a:pt x="11737259" y="6149005"/>
                  <a:pt x="11737259" y="6145454"/>
                </a:cubicBezTo>
                <a:cubicBezTo>
                  <a:pt x="11737259" y="6138353"/>
                  <a:pt x="11733717" y="6134802"/>
                  <a:pt x="11730175" y="6134802"/>
                </a:cubicBezTo>
                <a:cubicBezTo>
                  <a:pt x="11723090" y="6131251"/>
                  <a:pt x="11716006" y="6127700"/>
                  <a:pt x="11708922" y="6127700"/>
                </a:cubicBezTo>
                <a:close/>
                <a:moveTo>
                  <a:pt x="11666295" y="6120982"/>
                </a:moveTo>
                <a:cubicBezTo>
                  <a:pt x="11666295" y="6120982"/>
                  <a:pt x="11666295" y="6120982"/>
                  <a:pt x="11659211" y="6142066"/>
                </a:cubicBezTo>
                <a:cubicBezTo>
                  <a:pt x="11659211" y="6142066"/>
                  <a:pt x="11659211" y="6142066"/>
                  <a:pt x="11648585" y="6163149"/>
                </a:cubicBezTo>
                <a:cubicBezTo>
                  <a:pt x="11652127" y="6163149"/>
                  <a:pt x="11652127" y="6163149"/>
                  <a:pt x="11655669" y="6163149"/>
                </a:cubicBezTo>
                <a:lnTo>
                  <a:pt x="11659211" y="6156121"/>
                </a:lnTo>
                <a:cubicBezTo>
                  <a:pt x="11666295" y="6156121"/>
                  <a:pt x="11669838" y="6156121"/>
                  <a:pt x="11676922" y="6156121"/>
                </a:cubicBezTo>
                <a:cubicBezTo>
                  <a:pt x="11676922" y="6156121"/>
                  <a:pt x="11676922" y="6156121"/>
                  <a:pt x="11680464" y="6163149"/>
                </a:cubicBezTo>
                <a:cubicBezTo>
                  <a:pt x="11684006" y="6163149"/>
                  <a:pt x="11684006" y="6166663"/>
                  <a:pt x="11687548" y="6166663"/>
                </a:cubicBezTo>
                <a:cubicBezTo>
                  <a:pt x="11687548" y="6166663"/>
                  <a:pt x="11687548" y="6166663"/>
                  <a:pt x="11680464" y="6142066"/>
                </a:cubicBezTo>
                <a:cubicBezTo>
                  <a:pt x="11680464" y="6142066"/>
                  <a:pt x="11680464" y="6142066"/>
                  <a:pt x="11676922" y="6120982"/>
                </a:cubicBezTo>
                <a:cubicBezTo>
                  <a:pt x="11676922" y="6120982"/>
                  <a:pt x="11676922" y="6120982"/>
                  <a:pt x="11666295" y="6120982"/>
                </a:cubicBezTo>
                <a:close/>
                <a:moveTo>
                  <a:pt x="11645898" y="6120982"/>
                </a:moveTo>
                <a:cubicBezTo>
                  <a:pt x="11628187" y="6120982"/>
                  <a:pt x="11621103" y="6120982"/>
                  <a:pt x="11606934" y="6124453"/>
                </a:cubicBezTo>
                <a:cubicBezTo>
                  <a:pt x="11606934" y="6131394"/>
                  <a:pt x="11606934" y="6131394"/>
                  <a:pt x="11606934" y="6131394"/>
                </a:cubicBezTo>
                <a:lnTo>
                  <a:pt x="11621103" y="6127924"/>
                </a:lnTo>
                <a:cubicBezTo>
                  <a:pt x="11624645" y="6162632"/>
                  <a:pt x="11624645" y="6162632"/>
                  <a:pt x="11624645" y="6162632"/>
                </a:cubicBezTo>
                <a:cubicBezTo>
                  <a:pt x="11635271" y="6162632"/>
                  <a:pt x="11635271" y="6162632"/>
                  <a:pt x="11635271" y="6162632"/>
                </a:cubicBezTo>
                <a:cubicBezTo>
                  <a:pt x="11631729" y="6127924"/>
                  <a:pt x="11631729" y="6127924"/>
                  <a:pt x="11631729" y="6127924"/>
                </a:cubicBezTo>
                <a:cubicBezTo>
                  <a:pt x="11645898" y="6127924"/>
                  <a:pt x="11645898" y="6127924"/>
                  <a:pt x="11645898" y="6127924"/>
                </a:cubicBezTo>
                <a:cubicBezTo>
                  <a:pt x="11645898" y="6120982"/>
                  <a:pt x="11645898" y="6120982"/>
                  <a:pt x="11645898" y="6120982"/>
                </a:cubicBezTo>
                <a:close/>
                <a:moveTo>
                  <a:pt x="11196257" y="6120981"/>
                </a:moveTo>
                <a:cubicBezTo>
                  <a:pt x="11214171" y="6120981"/>
                  <a:pt x="11221336" y="6138448"/>
                  <a:pt x="11221336" y="6155913"/>
                </a:cubicBezTo>
                <a:lnTo>
                  <a:pt x="11167595" y="6155913"/>
                </a:lnTo>
                <a:cubicBezTo>
                  <a:pt x="11167595" y="6138448"/>
                  <a:pt x="11178343" y="6120981"/>
                  <a:pt x="11196257" y="6120981"/>
                </a:cubicBezTo>
                <a:close/>
                <a:moveTo>
                  <a:pt x="11648585" y="6114265"/>
                </a:moveTo>
                <a:cubicBezTo>
                  <a:pt x="11711759" y="6114265"/>
                  <a:pt x="11767914" y="6135224"/>
                  <a:pt x="11813539" y="6170156"/>
                </a:cubicBezTo>
                <a:cubicBezTo>
                  <a:pt x="11820558" y="6177143"/>
                  <a:pt x="11820558" y="6180636"/>
                  <a:pt x="11817049" y="6184129"/>
                </a:cubicBezTo>
                <a:cubicBezTo>
                  <a:pt x="11817049" y="6184129"/>
                  <a:pt x="11817049" y="6184129"/>
                  <a:pt x="11788972" y="6215569"/>
                </a:cubicBezTo>
                <a:cubicBezTo>
                  <a:pt x="11785462" y="6219061"/>
                  <a:pt x="11781952" y="6219061"/>
                  <a:pt x="11774933" y="6215569"/>
                </a:cubicBezTo>
                <a:cubicBezTo>
                  <a:pt x="11739837" y="6187623"/>
                  <a:pt x="11694210" y="6170156"/>
                  <a:pt x="11648585" y="6170156"/>
                </a:cubicBezTo>
                <a:cubicBezTo>
                  <a:pt x="11599450" y="6170156"/>
                  <a:pt x="11557334" y="6187623"/>
                  <a:pt x="11522236" y="6215569"/>
                </a:cubicBezTo>
                <a:cubicBezTo>
                  <a:pt x="11515217" y="6219061"/>
                  <a:pt x="11511708" y="6219061"/>
                  <a:pt x="11508198" y="6215569"/>
                </a:cubicBezTo>
                <a:cubicBezTo>
                  <a:pt x="11508198" y="6215569"/>
                  <a:pt x="11508198" y="6215569"/>
                  <a:pt x="11480121" y="6184129"/>
                </a:cubicBezTo>
                <a:cubicBezTo>
                  <a:pt x="11476611" y="6180636"/>
                  <a:pt x="11476611" y="6177143"/>
                  <a:pt x="11483630" y="6170156"/>
                </a:cubicBezTo>
                <a:cubicBezTo>
                  <a:pt x="11529256" y="6135224"/>
                  <a:pt x="11585411" y="6114265"/>
                  <a:pt x="11648585" y="6114265"/>
                </a:cubicBezTo>
                <a:close/>
                <a:moveTo>
                  <a:pt x="11196481" y="6114264"/>
                </a:moveTo>
                <a:cubicBezTo>
                  <a:pt x="11172113" y="6114264"/>
                  <a:pt x="11158189" y="6131778"/>
                  <a:pt x="11158189" y="6163304"/>
                </a:cubicBezTo>
                <a:cubicBezTo>
                  <a:pt x="11158189" y="6191326"/>
                  <a:pt x="11168632" y="6212343"/>
                  <a:pt x="11199962" y="6212343"/>
                </a:cubicBezTo>
                <a:cubicBezTo>
                  <a:pt x="11206924" y="6212343"/>
                  <a:pt x="11220848" y="6208840"/>
                  <a:pt x="11227810" y="6205337"/>
                </a:cubicBezTo>
                <a:lnTo>
                  <a:pt x="11227810" y="6194829"/>
                </a:lnTo>
                <a:cubicBezTo>
                  <a:pt x="11220848" y="6198332"/>
                  <a:pt x="11210404" y="6201834"/>
                  <a:pt x="11199962" y="6201834"/>
                </a:cubicBezTo>
                <a:cubicBezTo>
                  <a:pt x="11179076" y="6201834"/>
                  <a:pt x="11168632" y="6184320"/>
                  <a:pt x="11168632" y="6166807"/>
                </a:cubicBezTo>
                <a:cubicBezTo>
                  <a:pt x="11168632" y="6166807"/>
                  <a:pt x="11168632" y="6166807"/>
                  <a:pt x="11234772" y="6166807"/>
                </a:cubicBezTo>
                <a:cubicBezTo>
                  <a:pt x="11234772" y="6166807"/>
                  <a:pt x="11234772" y="6166807"/>
                  <a:pt x="11234772" y="6159801"/>
                </a:cubicBezTo>
                <a:cubicBezTo>
                  <a:pt x="11234772" y="6135281"/>
                  <a:pt x="11224329" y="6114264"/>
                  <a:pt x="11196481" y="6114264"/>
                </a:cubicBezTo>
                <a:close/>
                <a:moveTo>
                  <a:pt x="10947253" y="6077988"/>
                </a:moveTo>
                <a:lnTo>
                  <a:pt x="10947253" y="6088736"/>
                </a:lnTo>
                <a:lnTo>
                  <a:pt x="10986216" y="6088736"/>
                </a:lnTo>
                <a:lnTo>
                  <a:pt x="10986216" y="6208312"/>
                </a:lnTo>
                <a:lnTo>
                  <a:pt x="10999652" y="6208312"/>
                </a:lnTo>
                <a:lnTo>
                  <a:pt x="10999652" y="6088736"/>
                </a:lnTo>
                <a:lnTo>
                  <a:pt x="11038614" y="6088736"/>
                </a:lnTo>
                <a:lnTo>
                  <a:pt x="11038614" y="6077988"/>
                </a:lnTo>
                <a:close/>
                <a:moveTo>
                  <a:pt x="11060111" y="6067239"/>
                </a:moveTo>
                <a:lnTo>
                  <a:pt x="11060111" y="6208312"/>
                </a:lnTo>
                <a:cubicBezTo>
                  <a:pt x="11060111" y="6208312"/>
                  <a:pt x="11060111" y="6208312"/>
                  <a:pt x="11070476" y="6208312"/>
                </a:cubicBezTo>
                <a:cubicBezTo>
                  <a:pt x="11070476" y="6208312"/>
                  <a:pt x="11070476" y="6208312"/>
                  <a:pt x="11070476" y="6158936"/>
                </a:cubicBezTo>
                <a:cubicBezTo>
                  <a:pt x="11070476" y="6141302"/>
                  <a:pt x="11077385" y="6120142"/>
                  <a:pt x="11098115" y="6120142"/>
                </a:cubicBezTo>
                <a:cubicBezTo>
                  <a:pt x="11118844" y="6120142"/>
                  <a:pt x="11118844" y="6134249"/>
                  <a:pt x="11118844" y="6151883"/>
                </a:cubicBezTo>
                <a:cubicBezTo>
                  <a:pt x="11118844" y="6151883"/>
                  <a:pt x="11118844" y="6151883"/>
                  <a:pt x="11118844" y="6208312"/>
                </a:cubicBezTo>
                <a:cubicBezTo>
                  <a:pt x="11118844" y="6208312"/>
                  <a:pt x="11118844" y="6208312"/>
                  <a:pt x="11132662" y="6208312"/>
                </a:cubicBezTo>
                <a:cubicBezTo>
                  <a:pt x="11132662" y="6208312"/>
                  <a:pt x="11132662" y="6208312"/>
                  <a:pt x="11132662" y="6151883"/>
                </a:cubicBezTo>
                <a:cubicBezTo>
                  <a:pt x="11132662" y="6127195"/>
                  <a:pt x="11125753" y="6113088"/>
                  <a:pt x="11101569" y="6113088"/>
                </a:cubicBezTo>
                <a:cubicBezTo>
                  <a:pt x="11087750" y="6113088"/>
                  <a:pt x="11077385" y="6120142"/>
                  <a:pt x="11070476" y="6130722"/>
                </a:cubicBezTo>
                <a:cubicBezTo>
                  <a:pt x="11070476" y="6130722"/>
                  <a:pt x="11070476" y="6130722"/>
                  <a:pt x="11070476" y="6067239"/>
                </a:cubicBezTo>
                <a:cubicBezTo>
                  <a:pt x="11070476" y="6067239"/>
                  <a:pt x="11070476" y="6067239"/>
                  <a:pt x="11060111" y="6067239"/>
                </a:cubicBezTo>
                <a:close/>
                <a:moveTo>
                  <a:pt x="11638739" y="6043056"/>
                </a:moveTo>
                <a:cubicBezTo>
                  <a:pt x="11628222" y="6060677"/>
                  <a:pt x="11624716" y="6078298"/>
                  <a:pt x="11624716" y="6095919"/>
                </a:cubicBezTo>
                <a:cubicBezTo>
                  <a:pt x="11621210" y="6095919"/>
                  <a:pt x="11603681" y="6099443"/>
                  <a:pt x="11600176" y="6099443"/>
                </a:cubicBezTo>
                <a:cubicBezTo>
                  <a:pt x="11596669" y="6081822"/>
                  <a:pt x="11586152" y="6064201"/>
                  <a:pt x="11575635" y="6053629"/>
                </a:cubicBezTo>
                <a:cubicBezTo>
                  <a:pt x="11575635" y="6053629"/>
                  <a:pt x="11575635" y="6053629"/>
                  <a:pt x="11572129" y="6053629"/>
                </a:cubicBezTo>
                <a:cubicBezTo>
                  <a:pt x="11565117" y="6053629"/>
                  <a:pt x="11558106" y="6057153"/>
                  <a:pt x="11551094" y="6057153"/>
                </a:cubicBezTo>
                <a:cubicBezTo>
                  <a:pt x="11551094" y="6057153"/>
                  <a:pt x="11551094" y="6057153"/>
                  <a:pt x="11551094" y="6060677"/>
                </a:cubicBezTo>
                <a:cubicBezTo>
                  <a:pt x="11547588" y="6067726"/>
                  <a:pt x="11547588" y="6074774"/>
                  <a:pt x="11547588" y="6085346"/>
                </a:cubicBezTo>
                <a:cubicBezTo>
                  <a:pt x="11547588" y="6095919"/>
                  <a:pt x="11547588" y="6102967"/>
                  <a:pt x="11551094" y="6113540"/>
                </a:cubicBezTo>
                <a:cubicBezTo>
                  <a:pt x="11547588" y="6113540"/>
                  <a:pt x="11530059" y="6120588"/>
                  <a:pt x="11530059" y="6120588"/>
                </a:cubicBezTo>
                <a:cubicBezTo>
                  <a:pt x="11519542" y="6106491"/>
                  <a:pt x="11505518" y="6092395"/>
                  <a:pt x="11491495" y="6085346"/>
                </a:cubicBezTo>
                <a:cubicBezTo>
                  <a:pt x="11484484" y="6085346"/>
                  <a:pt x="11477472" y="6092395"/>
                  <a:pt x="11470460" y="6095919"/>
                </a:cubicBezTo>
                <a:cubicBezTo>
                  <a:pt x="11470460" y="6113540"/>
                  <a:pt x="11473966" y="6131161"/>
                  <a:pt x="11484484" y="6148781"/>
                </a:cubicBezTo>
                <a:cubicBezTo>
                  <a:pt x="11480978" y="6148781"/>
                  <a:pt x="11470460" y="6159354"/>
                  <a:pt x="11466954" y="6159354"/>
                </a:cubicBezTo>
                <a:cubicBezTo>
                  <a:pt x="11456437" y="6148781"/>
                  <a:pt x="11438908" y="6138209"/>
                  <a:pt x="11421379" y="6134685"/>
                </a:cubicBezTo>
                <a:cubicBezTo>
                  <a:pt x="11414367" y="6138209"/>
                  <a:pt x="11407356" y="6145257"/>
                  <a:pt x="11403850" y="6148781"/>
                </a:cubicBezTo>
                <a:cubicBezTo>
                  <a:pt x="11403850" y="6148781"/>
                  <a:pt x="11403850" y="6148781"/>
                  <a:pt x="11403850" y="6152305"/>
                </a:cubicBezTo>
                <a:cubicBezTo>
                  <a:pt x="11407356" y="6166403"/>
                  <a:pt x="11417873" y="6184023"/>
                  <a:pt x="11431896" y="6198120"/>
                </a:cubicBezTo>
                <a:cubicBezTo>
                  <a:pt x="11428390" y="6198120"/>
                  <a:pt x="11417873" y="6215741"/>
                  <a:pt x="11417873" y="6215741"/>
                </a:cubicBezTo>
                <a:cubicBezTo>
                  <a:pt x="11400344" y="6208692"/>
                  <a:pt x="11382815" y="6201644"/>
                  <a:pt x="11365286" y="6201644"/>
                </a:cubicBezTo>
                <a:cubicBezTo>
                  <a:pt x="11361780" y="6208692"/>
                  <a:pt x="11354768" y="6215741"/>
                  <a:pt x="11354768" y="6222789"/>
                </a:cubicBezTo>
                <a:cubicBezTo>
                  <a:pt x="11361780" y="6236886"/>
                  <a:pt x="11375803" y="6250982"/>
                  <a:pt x="11389827" y="6261556"/>
                </a:cubicBezTo>
                <a:cubicBezTo>
                  <a:pt x="11389827" y="6265080"/>
                  <a:pt x="11382815" y="6279176"/>
                  <a:pt x="11382815" y="6282700"/>
                </a:cubicBezTo>
                <a:cubicBezTo>
                  <a:pt x="11365286" y="6275652"/>
                  <a:pt x="11344251" y="6275652"/>
                  <a:pt x="11330228" y="6282700"/>
                </a:cubicBezTo>
                <a:cubicBezTo>
                  <a:pt x="11326722" y="6289749"/>
                  <a:pt x="11323216" y="6296797"/>
                  <a:pt x="11323216" y="6303845"/>
                </a:cubicBezTo>
                <a:cubicBezTo>
                  <a:pt x="11333733" y="6317942"/>
                  <a:pt x="11351262" y="6324990"/>
                  <a:pt x="11368791" y="6332039"/>
                </a:cubicBezTo>
                <a:cubicBezTo>
                  <a:pt x="11368791" y="6335563"/>
                  <a:pt x="11365286" y="6349659"/>
                  <a:pt x="11365286" y="6353183"/>
                </a:cubicBezTo>
                <a:cubicBezTo>
                  <a:pt x="11347757" y="6353183"/>
                  <a:pt x="11330228" y="6360232"/>
                  <a:pt x="11316205" y="6367281"/>
                </a:cubicBezTo>
                <a:cubicBezTo>
                  <a:pt x="11316205" y="6367281"/>
                  <a:pt x="11316205" y="6367281"/>
                  <a:pt x="11312698" y="6367281"/>
                </a:cubicBezTo>
                <a:cubicBezTo>
                  <a:pt x="11312698" y="6370805"/>
                  <a:pt x="11312698" y="6374329"/>
                  <a:pt x="11312698" y="6381377"/>
                </a:cubicBezTo>
                <a:cubicBezTo>
                  <a:pt x="11312698" y="6384901"/>
                  <a:pt x="11312698" y="6388425"/>
                  <a:pt x="11312698" y="6391950"/>
                </a:cubicBezTo>
                <a:cubicBezTo>
                  <a:pt x="11312698" y="6391950"/>
                  <a:pt x="11312698" y="6391950"/>
                  <a:pt x="11316205" y="6391950"/>
                </a:cubicBezTo>
                <a:cubicBezTo>
                  <a:pt x="11330228" y="6402523"/>
                  <a:pt x="11347757" y="6406047"/>
                  <a:pt x="11365286" y="6406047"/>
                </a:cubicBezTo>
                <a:cubicBezTo>
                  <a:pt x="11365286" y="6409571"/>
                  <a:pt x="11368791" y="6427192"/>
                  <a:pt x="11368791" y="6427192"/>
                </a:cubicBezTo>
                <a:cubicBezTo>
                  <a:pt x="11351262" y="6434240"/>
                  <a:pt x="11333733" y="6444812"/>
                  <a:pt x="11323216" y="6455385"/>
                </a:cubicBezTo>
                <a:cubicBezTo>
                  <a:pt x="11323216" y="6455385"/>
                  <a:pt x="11323216" y="6455385"/>
                  <a:pt x="11323216" y="6458909"/>
                </a:cubicBezTo>
                <a:cubicBezTo>
                  <a:pt x="11323216" y="6462434"/>
                  <a:pt x="11326722" y="6473006"/>
                  <a:pt x="11330228" y="6480054"/>
                </a:cubicBezTo>
                <a:cubicBezTo>
                  <a:pt x="11347757" y="6483578"/>
                  <a:pt x="11365286" y="6483578"/>
                  <a:pt x="11382815" y="6480054"/>
                </a:cubicBezTo>
                <a:cubicBezTo>
                  <a:pt x="11382815" y="6480054"/>
                  <a:pt x="11389827" y="6497675"/>
                  <a:pt x="11393332" y="6501200"/>
                </a:cubicBezTo>
                <a:cubicBezTo>
                  <a:pt x="11375803" y="6508248"/>
                  <a:pt x="11361780" y="6522344"/>
                  <a:pt x="11354768" y="6536441"/>
                </a:cubicBezTo>
                <a:cubicBezTo>
                  <a:pt x="11354768" y="6536441"/>
                  <a:pt x="11354768" y="6536441"/>
                  <a:pt x="11354768" y="6539965"/>
                </a:cubicBezTo>
                <a:cubicBezTo>
                  <a:pt x="11358274" y="6543489"/>
                  <a:pt x="11361780" y="6554062"/>
                  <a:pt x="11365286" y="6557586"/>
                </a:cubicBezTo>
                <a:cubicBezTo>
                  <a:pt x="11382815" y="6557586"/>
                  <a:pt x="11400344" y="6554062"/>
                  <a:pt x="11417873" y="6543489"/>
                </a:cubicBezTo>
                <a:cubicBezTo>
                  <a:pt x="11417873" y="6547014"/>
                  <a:pt x="11428390" y="6561110"/>
                  <a:pt x="11431896" y="6564635"/>
                </a:cubicBezTo>
                <a:cubicBezTo>
                  <a:pt x="11417873" y="6575207"/>
                  <a:pt x="11410861" y="6592827"/>
                  <a:pt x="11403850" y="6610449"/>
                </a:cubicBezTo>
                <a:cubicBezTo>
                  <a:pt x="11410861" y="6613973"/>
                  <a:pt x="11414367" y="6621021"/>
                  <a:pt x="11421379" y="6624545"/>
                </a:cubicBezTo>
                <a:cubicBezTo>
                  <a:pt x="11438908" y="6621021"/>
                  <a:pt x="11456437" y="6613973"/>
                  <a:pt x="11466954" y="6599877"/>
                </a:cubicBezTo>
                <a:cubicBezTo>
                  <a:pt x="11470460" y="6599877"/>
                  <a:pt x="11484484" y="6613973"/>
                  <a:pt x="11484484" y="6613973"/>
                </a:cubicBezTo>
                <a:cubicBezTo>
                  <a:pt x="11477472" y="6628069"/>
                  <a:pt x="11473966" y="6649215"/>
                  <a:pt x="11473966" y="6663311"/>
                </a:cubicBezTo>
                <a:cubicBezTo>
                  <a:pt x="11473966" y="6663311"/>
                  <a:pt x="11473966" y="6666836"/>
                  <a:pt x="11473966" y="6666836"/>
                </a:cubicBezTo>
                <a:cubicBezTo>
                  <a:pt x="11477472" y="6670360"/>
                  <a:pt x="11484484" y="6673884"/>
                  <a:pt x="11491495" y="6677408"/>
                </a:cubicBezTo>
                <a:cubicBezTo>
                  <a:pt x="11491495" y="6677408"/>
                  <a:pt x="11491495" y="6677408"/>
                  <a:pt x="11495001" y="6677408"/>
                </a:cubicBezTo>
                <a:cubicBezTo>
                  <a:pt x="11509024" y="6670360"/>
                  <a:pt x="11523047" y="6656263"/>
                  <a:pt x="11530059" y="6638642"/>
                </a:cubicBezTo>
                <a:cubicBezTo>
                  <a:pt x="11533564" y="6642166"/>
                  <a:pt x="11547588" y="6645691"/>
                  <a:pt x="11551094" y="6649215"/>
                </a:cubicBezTo>
                <a:cubicBezTo>
                  <a:pt x="11547588" y="6656263"/>
                  <a:pt x="11547588" y="6666836"/>
                  <a:pt x="11547588" y="6673884"/>
                </a:cubicBezTo>
                <a:cubicBezTo>
                  <a:pt x="11547588" y="6684456"/>
                  <a:pt x="11547588" y="6691505"/>
                  <a:pt x="11551094" y="6702078"/>
                </a:cubicBezTo>
                <a:cubicBezTo>
                  <a:pt x="11558106" y="6705602"/>
                  <a:pt x="11565117" y="6705602"/>
                  <a:pt x="11572129" y="6709126"/>
                </a:cubicBezTo>
                <a:cubicBezTo>
                  <a:pt x="11572129" y="6709126"/>
                  <a:pt x="11572129" y="6709126"/>
                  <a:pt x="11575635" y="6709126"/>
                </a:cubicBezTo>
                <a:cubicBezTo>
                  <a:pt x="11586152" y="6695029"/>
                  <a:pt x="11596669" y="6677408"/>
                  <a:pt x="11600176" y="6663311"/>
                </a:cubicBezTo>
                <a:cubicBezTo>
                  <a:pt x="11603681" y="6663311"/>
                  <a:pt x="11621210" y="6663311"/>
                  <a:pt x="11624716" y="6663311"/>
                </a:cubicBezTo>
                <a:cubicBezTo>
                  <a:pt x="11624716" y="6684456"/>
                  <a:pt x="11628222" y="6702078"/>
                  <a:pt x="11638739" y="6716174"/>
                </a:cubicBezTo>
                <a:cubicBezTo>
                  <a:pt x="11645751" y="6716174"/>
                  <a:pt x="11656268" y="6716174"/>
                  <a:pt x="11659774" y="6716174"/>
                </a:cubicBezTo>
                <a:cubicBezTo>
                  <a:pt x="11659774" y="6716174"/>
                  <a:pt x="11659774" y="6716174"/>
                  <a:pt x="11663280" y="6716174"/>
                </a:cubicBezTo>
                <a:cubicBezTo>
                  <a:pt x="11670291" y="6702078"/>
                  <a:pt x="11677303" y="6684456"/>
                  <a:pt x="11677303" y="6663311"/>
                </a:cubicBezTo>
                <a:cubicBezTo>
                  <a:pt x="11677303" y="6663311"/>
                  <a:pt x="11694832" y="6663311"/>
                  <a:pt x="11698339" y="6663311"/>
                </a:cubicBezTo>
                <a:cubicBezTo>
                  <a:pt x="11701844" y="6677408"/>
                  <a:pt x="11712361" y="6695029"/>
                  <a:pt x="11722879" y="6709126"/>
                </a:cubicBezTo>
                <a:cubicBezTo>
                  <a:pt x="11722879" y="6709126"/>
                  <a:pt x="11722879" y="6709126"/>
                  <a:pt x="11726385" y="6709126"/>
                </a:cubicBezTo>
                <a:cubicBezTo>
                  <a:pt x="11733396" y="6705602"/>
                  <a:pt x="11740408" y="6705602"/>
                  <a:pt x="11747420" y="6702078"/>
                </a:cubicBezTo>
                <a:cubicBezTo>
                  <a:pt x="11750925" y="6691505"/>
                  <a:pt x="11750925" y="6684456"/>
                  <a:pt x="11750925" y="6673884"/>
                </a:cubicBezTo>
                <a:cubicBezTo>
                  <a:pt x="11750925" y="6666836"/>
                  <a:pt x="11750925" y="6656263"/>
                  <a:pt x="11747420" y="6649215"/>
                </a:cubicBezTo>
                <a:cubicBezTo>
                  <a:pt x="11750925" y="6645691"/>
                  <a:pt x="11764949" y="6638642"/>
                  <a:pt x="11768454" y="6638642"/>
                </a:cubicBezTo>
                <a:cubicBezTo>
                  <a:pt x="11778972" y="6656263"/>
                  <a:pt x="11789490" y="6666836"/>
                  <a:pt x="11807019" y="6677408"/>
                </a:cubicBezTo>
                <a:cubicBezTo>
                  <a:pt x="11814030" y="6673884"/>
                  <a:pt x="11821042" y="6670360"/>
                  <a:pt x="11824547" y="6666836"/>
                </a:cubicBezTo>
                <a:cubicBezTo>
                  <a:pt x="11824547" y="6666836"/>
                  <a:pt x="11824547" y="6666836"/>
                  <a:pt x="11828054" y="6666836"/>
                </a:cubicBezTo>
                <a:cubicBezTo>
                  <a:pt x="11828054" y="6666836"/>
                  <a:pt x="11828054" y="6663311"/>
                  <a:pt x="11828054" y="6663311"/>
                </a:cubicBezTo>
                <a:cubicBezTo>
                  <a:pt x="11828054" y="6645691"/>
                  <a:pt x="11821042" y="6628069"/>
                  <a:pt x="11814030" y="6613973"/>
                </a:cubicBezTo>
                <a:cubicBezTo>
                  <a:pt x="11814030" y="6610449"/>
                  <a:pt x="11828054" y="6599877"/>
                  <a:pt x="11831559" y="6599877"/>
                </a:cubicBezTo>
                <a:cubicBezTo>
                  <a:pt x="11842076" y="6610449"/>
                  <a:pt x="11859606" y="6621021"/>
                  <a:pt x="11877135" y="6624545"/>
                </a:cubicBezTo>
                <a:cubicBezTo>
                  <a:pt x="11884146" y="6621021"/>
                  <a:pt x="11891158" y="6613973"/>
                  <a:pt x="11894664" y="6610449"/>
                </a:cubicBezTo>
                <a:cubicBezTo>
                  <a:pt x="11894664" y="6610449"/>
                  <a:pt x="11894664" y="6610449"/>
                  <a:pt x="11894664" y="6606925"/>
                </a:cubicBezTo>
                <a:cubicBezTo>
                  <a:pt x="11891158" y="6592827"/>
                  <a:pt x="11880641" y="6575207"/>
                  <a:pt x="11866617" y="6561110"/>
                </a:cubicBezTo>
                <a:cubicBezTo>
                  <a:pt x="11870123" y="6561110"/>
                  <a:pt x="11880641" y="6547014"/>
                  <a:pt x="11880641" y="6543489"/>
                </a:cubicBezTo>
                <a:cubicBezTo>
                  <a:pt x="11898170" y="6554062"/>
                  <a:pt x="11915699" y="6557586"/>
                  <a:pt x="11933228" y="6557586"/>
                </a:cubicBezTo>
                <a:cubicBezTo>
                  <a:pt x="11936734" y="6550538"/>
                  <a:pt x="11940239" y="6543489"/>
                  <a:pt x="11943746" y="6539965"/>
                </a:cubicBezTo>
                <a:cubicBezTo>
                  <a:pt x="11943746" y="6539965"/>
                  <a:pt x="11943746" y="6539965"/>
                  <a:pt x="11943746" y="6536441"/>
                </a:cubicBezTo>
                <a:cubicBezTo>
                  <a:pt x="11936734" y="6522344"/>
                  <a:pt x="11922710" y="6508248"/>
                  <a:pt x="11908688" y="6497675"/>
                </a:cubicBezTo>
                <a:cubicBezTo>
                  <a:pt x="11908688" y="6497675"/>
                  <a:pt x="11915699" y="6480054"/>
                  <a:pt x="11915699" y="6480054"/>
                </a:cubicBezTo>
                <a:cubicBezTo>
                  <a:pt x="11933228" y="6483578"/>
                  <a:pt x="11950757" y="6483578"/>
                  <a:pt x="11968286" y="6480054"/>
                </a:cubicBezTo>
                <a:cubicBezTo>
                  <a:pt x="11968286" y="6480054"/>
                  <a:pt x="11968286" y="6480054"/>
                  <a:pt x="11968286" y="6476530"/>
                </a:cubicBezTo>
                <a:cubicBezTo>
                  <a:pt x="11971792" y="6473006"/>
                  <a:pt x="11975298" y="6462434"/>
                  <a:pt x="11975298" y="6455385"/>
                </a:cubicBezTo>
                <a:cubicBezTo>
                  <a:pt x="11961275" y="6441288"/>
                  <a:pt x="11947251" y="6434240"/>
                  <a:pt x="11929722" y="6427192"/>
                </a:cubicBezTo>
                <a:cubicBezTo>
                  <a:pt x="11929722" y="6427192"/>
                  <a:pt x="11929722" y="6409571"/>
                  <a:pt x="11933228" y="6406047"/>
                </a:cubicBezTo>
                <a:cubicBezTo>
                  <a:pt x="11950757" y="6406047"/>
                  <a:pt x="11968286" y="6402523"/>
                  <a:pt x="11982310" y="6391950"/>
                </a:cubicBezTo>
                <a:cubicBezTo>
                  <a:pt x="11985815" y="6388425"/>
                  <a:pt x="11985815" y="6384901"/>
                  <a:pt x="11985815" y="6381377"/>
                </a:cubicBezTo>
                <a:cubicBezTo>
                  <a:pt x="11985815" y="6377853"/>
                  <a:pt x="11985815" y="6374329"/>
                  <a:pt x="11982310" y="6370805"/>
                </a:cubicBezTo>
                <a:cubicBezTo>
                  <a:pt x="11982310" y="6370805"/>
                  <a:pt x="11982310" y="6370805"/>
                  <a:pt x="11982310" y="6367281"/>
                </a:cubicBezTo>
                <a:cubicBezTo>
                  <a:pt x="11968286" y="6360232"/>
                  <a:pt x="11950757" y="6353183"/>
                  <a:pt x="11933228" y="6353183"/>
                </a:cubicBezTo>
                <a:cubicBezTo>
                  <a:pt x="11933228" y="6353183"/>
                  <a:pt x="11929722" y="6335563"/>
                  <a:pt x="11929722" y="6332039"/>
                </a:cubicBezTo>
                <a:cubicBezTo>
                  <a:pt x="11947251" y="6328515"/>
                  <a:pt x="11964780" y="6317942"/>
                  <a:pt x="11975298" y="6307370"/>
                </a:cubicBezTo>
                <a:cubicBezTo>
                  <a:pt x="11975298" y="6307370"/>
                  <a:pt x="11975298" y="6307370"/>
                  <a:pt x="11975298" y="6303845"/>
                </a:cubicBezTo>
                <a:cubicBezTo>
                  <a:pt x="11975298" y="6296797"/>
                  <a:pt x="11971792" y="6289749"/>
                  <a:pt x="11968286" y="6282700"/>
                </a:cubicBezTo>
                <a:cubicBezTo>
                  <a:pt x="11950757" y="6279176"/>
                  <a:pt x="11933228" y="6279176"/>
                  <a:pt x="11915699" y="6282700"/>
                </a:cubicBezTo>
                <a:cubicBezTo>
                  <a:pt x="11915699" y="6279176"/>
                  <a:pt x="11908688" y="6265080"/>
                  <a:pt x="11908688" y="6261556"/>
                </a:cubicBezTo>
                <a:cubicBezTo>
                  <a:pt x="11922710" y="6250982"/>
                  <a:pt x="11936734" y="6240410"/>
                  <a:pt x="11943746" y="6222789"/>
                </a:cubicBezTo>
                <a:cubicBezTo>
                  <a:pt x="11943746" y="6215741"/>
                  <a:pt x="11936734" y="6208692"/>
                  <a:pt x="11933228" y="6205168"/>
                </a:cubicBezTo>
                <a:cubicBezTo>
                  <a:pt x="11933228" y="6205168"/>
                  <a:pt x="11933228" y="6205168"/>
                  <a:pt x="11933228" y="6201644"/>
                </a:cubicBezTo>
                <a:cubicBezTo>
                  <a:pt x="11915699" y="6201644"/>
                  <a:pt x="11898170" y="6208692"/>
                  <a:pt x="11880641" y="6215741"/>
                </a:cubicBezTo>
                <a:cubicBezTo>
                  <a:pt x="11880641" y="6215741"/>
                  <a:pt x="11870123" y="6201644"/>
                  <a:pt x="11866617" y="6198120"/>
                </a:cubicBezTo>
                <a:cubicBezTo>
                  <a:pt x="11880641" y="6184023"/>
                  <a:pt x="11891158" y="6169927"/>
                  <a:pt x="11894664" y="6152305"/>
                </a:cubicBezTo>
                <a:cubicBezTo>
                  <a:pt x="11891158" y="6145257"/>
                  <a:pt x="11884146" y="6138209"/>
                  <a:pt x="11877135" y="6134685"/>
                </a:cubicBezTo>
                <a:cubicBezTo>
                  <a:pt x="11859606" y="6138209"/>
                  <a:pt x="11845583" y="6148781"/>
                  <a:pt x="11831559" y="6162879"/>
                </a:cubicBezTo>
                <a:cubicBezTo>
                  <a:pt x="11828054" y="6159354"/>
                  <a:pt x="11814030" y="6148781"/>
                  <a:pt x="11814030" y="6148781"/>
                </a:cubicBezTo>
                <a:cubicBezTo>
                  <a:pt x="11821042" y="6131161"/>
                  <a:pt x="11828054" y="6113540"/>
                  <a:pt x="11828054" y="6095919"/>
                </a:cubicBezTo>
                <a:cubicBezTo>
                  <a:pt x="11821042" y="6092395"/>
                  <a:pt x="11814030" y="6085346"/>
                  <a:pt x="11807019" y="6085346"/>
                </a:cubicBezTo>
                <a:cubicBezTo>
                  <a:pt x="11792995" y="6092395"/>
                  <a:pt x="11778972" y="6106491"/>
                  <a:pt x="11768454" y="6120588"/>
                </a:cubicBezTo>
                <a:cubicBezTo>
                  <a:pt x="11764949" y="6120588"/>
                  <a:pt x="11750925" y="6113540"/>
                  <a:pt x="11747420" y="6113540"/>
                </a:cubicBezTo>
                <a:cubicBezTo>
                  <a:pt x="11750925" y="6102967"/>
                  <a:pt x="11750925" y="6095919"/>
                  <a:pt x="11750925" y="6085346"/>
                </a:cubicBezTo>
                <a:cubicBezTo>
                  <a:pt x="11750925" y="6074774"/>
                  <a:pt x="11750925" y="6067726"/>
                  <a:pt x="11747420" y="6060677"/>
                </a:cubicBezTo>
                <a:cubicBezTo>
                  <a:pt x="11747420" y="6060677"/>
                  <a:pt x="11747420" y="6060677"/>
                  <a:pt x="11747420" y="6057153"/>
                </a:cubicBezTo>
                <a:cubicBezTo>
                  <a:pt x="11740408" y="6057153"/>
                  <a:pt x="11733396" y="6053629"/>
                  <a:pt x="11726385" y="6053629"/>
                </a:cubicBezTo>
                <a:cubicBezTo>
                  <a:pt x="11726385" y="6053629"/>
                  <a:pt x="11726385" y="6053629"/>
                  <a:pt x="11722879" y="6053629"/>
                </a:cubicBezTo>
                <a:cubicBezTo>
                  <a:pt x="11712361" y="6064201"/>
                  <a:pt x="11701844" y="6081822"/>
                  <a:pt x="11698339" y="6099443"/>
                </a:cubicBezTo>
                <a:cubicBezTo>
                  <a:pt x="11694832" y="6099443"/>
                  <a:pt x="11677303" y="6095919"/>
                  <a:pt x="11673798" y="6095919"/>
                </a:cubicBezTo>
                <a:cubicBezTo>
                  <a:pt x="11673798" y="6078298"/>
                  <a:pt x="11670291" y="6060677"/>
                  <a:pt x="11659774" y="6043056"/>
                </a:cubicBezTo>
                <a:cubicBezTo>
                  <a:pt x="11652763" y="6043056"/>
                  <a:pt x="11645751" y="6043056"/>
                  <a:pt x="11638739" y="6043056"/>
                </a:cubicBezTo>
                <a:close/>
                <a:moveTo>
                  <a:pt x="0" y="0"/>
                </a:moveTo>
                <a:lnTo>
                  <a:pt x="12192000" y="0"/>
                </a:lnTo>
                <a:lnTo>
                  <a:pt x="12192000" y="6858000"/>
                </a:lnTo>
                <a:lnTo>
                  <a:pt x="0" y="6858000"/>
                </a:lnTo>
                <a:close/>
              </a:path>
            </a:pathLst>
          </a:cu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tIns="274320" rtlCol="0" anchor="b">
            <a:noAutofit/>
          </a:bodyPr>
          <a:lstStyle/>
          <a:p>
            <a:pPr algn="l"/>
            <a:r>
              <a:rPr lang="en-US" dirty="0">
                <a:solidFill>
                  <a:schemeClr val="lt1">
                    <a:alpha val="0"/>
                  </a:schemeClr>
                </a:solidFill>
              </a:rPr>
              <a:t>z</a:t>
            </a:r>
          </a:p>
        </p:txBody>
      </p:sp>
      <p:sp>
        <p:nvSpPr>
          <p:cNvPr id="9" name="Text Placeholder 8">
            <a:extLst>
              <a:ext uri="{FF2B5EF4-FFF2-40B4-BE49-F238E27FC236}">
                <a16:creationId xmlns:a16="http://schemas.microsoft.com/office/drawing/2014/main" id="{58FA3288-E931-4B57-91D2-DD2960072EA8}"/>
              </a:ext>
            </a:extLst>
          </p:cNvPr>
          <p:cNvSpPr>
            <a:spLocks noGrp="1"/>
          </p:cNvSpPr>
          <p:nvPr>
            <p:ph type="body" sz="quarter" idx="16" hasCustomPrompt="1"/>
          </p:nvPr>
        </p:nvSpPr>
        <p:spPr>
          <a:xfrm>
            <a:off x="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4539049 w 6096000"/>
              <a:gd name="connsiteY3" fmla="*/ 6858000 h 6858000"/>
              <a:gd name="connsiteX4" fmla="*/ 0 w 6096000"/>
              <a:gd name="connsiteY4" fmla="*/ 6858000 h 6858000"/>
              <a:gd name="connsiteX5" fmla="*/ 0 w 6096000"/>
              <a:gd name="connsiteY5"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000" h="6858000">
                <a:moveTo>
                  <a:pt x="0" y="0"/>
                </a:moveTo>
                <a:lnTo>
                  <a:pt x="6096000" y="0"/>
                </a:lnTo>
                <a:lnTo>
                  <a:pt x="6096000" y="6858000"/>
                </a:lnTo>
                <a:lnTo>
                  <a:pt x="4539049" y="6858000"/>
                </a:lnTo>
                <a:lnTo>
                  <a:pt x="0" y="6858000"/>
                </a:lnTo>
                <a:lnTo>
                  <a:pt x="0" y="6273113"/>
                </a:lnTo>
                <a:close/>
              </a:path>
            </a:pathLst>
          </a:custGeom>
          <a:solidFill>
            <a:srgbClr val="01B4E7">
              <a:alpha val="38000"/>
            </a:srgbClr>
          </a:solidFill>
        </p:spPr>
        <p:txBody>
          <a:bodyPr wrap="square" anchor="b">
            <a:noAutofit/>
          </a:bodyPr>
          <a:lstStyle>
            <a:lvl1pPr marL="0" indent="0" algn="r">
              <a:buNone/>
              <a:defRPr>
                <a:solidFill>
                  <a:schemeClr val="tx1">
                    <a:alpha val="0"/>
                  </a:schemeClr>
                </a:solidFill>
              </a:defRPr>
            </a:lvl1pPr>
          </a:lstStyle>
          <a:p>
            <a:pPr lvl="0"/>
            <a:r>
              <a:rPr lang="en-US" dirty="0"/>
              <a:t>c</a:t>
            </a:r>
          </a:p>
        </p:txBody>
      </p:sp>
      <p:sp>
        <p:nvSpPr>
          <p:cNvPr id="25" name="Text Placeholder 11">
            <a:extLst>
              <a:ext uri="{FF2B5EF4-FFF2-40B4-BE49-F238E27FC236}">
                <a16:creationId xmlns:a16="http://schemas.microsoft.com/office/drawing/2014/main" id="{C02B76E2-7589-4337-BF82-0C18E133FEF9}"/>
              </a:ext>
            </a:extLst>
          </p:cNvPr>
          <p:cNvSpPr>
            <a:spLocks noGrp="1"/>
          </p:cNvSpPr>
          <p:nvPr>
            <p:ph type="body" sz="quarter" idx="14" hasCustomPrompt="1"/>
          </p:nvPr>
        </p:nvSpPr>
        <p:spPr>
          <a:xfrm>
            <a:off x="558800"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26" name="Subtitle 2">
            <a:extLst>
              <a:ext uri="{FF2B5EF4-FFF2-40B4-BE49-F238E27FC236}">
                <a16:creationId xmlns:a16="http://schemas.microsoft.com/office/drawing/2014/main" id="{4E8986D0-5FBE-4E27-A81A-78A0B31033D2}"/>
              </a:ext>
            </a:extLst>
          </p:cNvPr>
          <p:cNvSpPr>
            <a:spLocks noGrp="1"/>
          </p:cNvSpPr>
          <p:nvPr>
            <p:ph type="subTitle" idx="1"/>
          </p:nvPr>
        </p:nvSpPr>
        <p:spPr>
          <a:xfrm>
            <a:off x="554567"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7" name="Slide Number Placeholder 5">
            <a:extLst>
              <a:ext uri="{FF2B5EF4-FFF2-40B4-BE49-F238E27FC236}">
                <a16:creationId xmlns:a16="http://schemas.microsoft.com/office/drawing/2014/main" id="{1D36450B-DFC0-48BB-9AD4-A3DF476727D3}"/>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4109940004"/>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userDrawn="1">
  <p:cSld name="9_Title and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6B15CEA-7F4D-4111-91E1-C24BB8942014}"/>
              </a:ext>
            </a:extLst>
          </p:cNvPr>
          <p:cNvSpPr/>
          <p:nvPr userDrawn="1"/>
        </p:nvSpPr>
        <p:spPr>
          <a:xfrm flipV="1">
            <a:off x="0" y="0"/>
            <a:ext cx="12192000"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B110B65-104E-48DA-9FDA-01FF9A48E841}"/>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dirty="0"/>
              <a:t>Click to edit Master title style</a:t>
            </a:r>
          </a:p>
        </p:txBody>
      </p:sp>
      <p:sp>
        <p:nvSpPr>
          <p:cNvPr id="10" name="Content Placeholder 2">
            <a:extLst>
              <a:ext uri="{FF2B5EF4-FFF2-40B4-BE49-F238E27FC236}">
                <a16:creationId xmlns:a16="http://schemas.microsoft.com/office/drawing/2014/main" id="{9A633E9E-2A95-4274-8C9E-B12F3C8F05DB}"/>
              </a:ext>
            </a:extLst>
          </p:cNvPr>
          <p:cNvSpPr>
            <a:spLocks noGrp="1"/>
          </p:cNvSpPr>
          <p:nvPr>
            <p:ph idx="1"/>
          </p:nvPr>
        </p:nvSpPr>
        <p:spPr>
          <a:xfrm>
            <a:off x="380999" y="2436811"/>
            <a:ext cx="11506199" cy="3836989"/>
          </a:xfrm>
        </p:spPr>
        <p:txBody>
          <a:bodyPr>
            <a:normAutofit/>
          </a:bodyPr>
          <a:lstStyle>
            <a:lvl1pPr>
              <a:defRPr sz="2400">
                <a:solidFill>
                  <a:srgbClr val="333333"/>
                </a:solidFill>
              </a:defRPr>
            </a:lvl1pPr>
            <a:lvl2pPr marL="457200" indent="-228600">
              <a:defRPr sz="2000">
                <a:solidFill>
                  <a:srgbClr val="333333"/>
                </a:solidFill>
              </a:defRPr>
            </a:lvl2pPr>
            <a:lvl3pPr marL="685800" indent="-228600">
              <a:defRPr sz="1800">
                <a:solidFill>
                  <a:srgbClr val="333333"/>
                </a:solidFill>
              </a:defRPr>
            </a:lvl3pPr>
            <a:lvl4pPr marL="914400" indent="-228600">
              <a:defRPr sz="1600">
                <a:solidFill>
                  <a:srgbClr val="333333"/>
                </a:solidFill>
              </a:defRPr>
            </a:lvl4pPr>
            <a:lvl5pPr marL="1143000" indent="-228600">
              <a:defRPr sz="1600">
                <a:solidFill>
                  <a:srgbClr val="333333"/>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Subtitle 2">
            <a:extLst>
              <a:ext uri="{FF2B5EF4-FFF2-40B4-BE49-F238E27FC236}">
                <a16:creationId xmlns:a16="http://schemas.microsoft.com/office/drawing/2014/main" id="{11B1EC5A-E690-43D2-A0E3-D50BD6A53AFE}"/>
              </a:ext>
            </a:extLst>
          </p:cNvPr>
          <p:cNvSpPr>
            <a:spLocks noGrp="1"/>
          </p:cNvSpPr>
          <p:nvPr>
            <p:ph type="subTitle" idx="13"/>
          </p:nvPr>
        </p:nvSpPr>
        <p:spPr>
          <a:xfrm>
            <a:off x="380999" y="1796132"/>
            <a:ext cx="11506199" cy="615279"/>
          </a:xfrm>
        </p:spPr>
        <p:txBody>
          <a:bodyPr>
            <a:normAutofit/>
          </a:bodyPr>
          <a:lstStyle>
            <a:lvl1pPr marL="0" indent="0" algn="l">
              <a:buNone/>
              <a:defRPr sz="2400" b="1" cap="all" baseline="0">
                <a:solidFill>
                  <a:srgbClr val="333333"/>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7" name="TextBox 6" hidden="1">
            <a:extLst>
              <a:ext uri="{FF2B5EF4-FFF2-40B4-BE49-F238E27FC236}">
                <a16:creationId xmlns:a16="http://schemas.microsoft.com/office/drawing/2014/main" id="{C429B5C5-40F0-413F-82DE-781C809F82A3}"/>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9" name="Slide Number Placeholder 5">
            <a:extLst>
              <a:ext uri="{FF2B5EF4-FFF2-40B4-BE49-F238E27FC236}">
                <a16:creationId xmlns:a16="http://schemas.microsoft.com/office/drawing/2014/main" id="{FD10926E-D815-4592-97B7-8EE7A9786ACB}"/>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1254743764"/>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userDrawn="1">
  <p:cSld name="8_Title and Conten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FD90A5B-A048-4B19-8F52-8094F1D3050B}"/>
              </a:ext>
            </a:extLst>
          </p:cNvPr>
          <p:cNvSpPr>
            <a:spLocks noGrp="1"/>
          </p:cNvSpPr>
          <p:nvPr>
            <p:ph type="pic" sz="quarter" idx="13"/>
          </p:nvPr>
        </p:nvSpPr>
        <p:spPr>
          <a:xfrm>
            <a:off x="0" y="0"/>
            <a:ext cx="6096001" cy="6858000"/>
          </a:xfrm>
          <a:custGeom>
            <a:avLst/>
            <a:gdLst>
              <a:gd name="connsiteX0" fmla="*/ 1 w 6096001"/>
              <a:gd name="connsiteY0" fmla="*/ 0 h 6858000"/>
              <a:gd name="connsiteX1" fmla="*/ 6096001 w 6096001"/>
              <a:gd name="connsiteY1" fmla="*/ 0 h 6858000"/>
              <a:gd name="connsiteX2" fmla="*/ 6096001 w 6096001"/>
              <a:gd name="connsiteY2" fmla="*/ 6858000 h 6858000"/>
              <a:gd name="connsiteX3" fmla="*/ 4539049 w 6096001"/>
              <a:gd name="connsiteY3" fmla="*/ 6858000 h 6858000"/>
              <a:gd name="connsiteX4" fmla="*/ 1 w 6096001"/>
              <a:gd name="connsiteY4" fmla="*/ 6858000 h 6858000"/>
              <a:gd name="connsiteX5" fmla="*/ 0 w 6096001"/>
              <a:gd name="connsiteY5" fmla="*/ 6858000 h 6858000"/>
              <a:gd name="connsiteX6" fmla="*/ 0 w 6096001"/>
              <a:gd name="connsiteY6" fmla="*/ 6273113 h 6858000"/>
              <a:gd name="connsiteX7" fmla="*/ 1 w 6096001"/>
              <a:gd name="connsiteY7" fmla="*/ 62731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6001" h="6858000">
                <a:moveTo>
                  <a:pt x="1" y="0"/>
                </a:moveTo>
                <a:lnTo>
                  <a:pt x="6096001" y="0"/>
                </a:lnTo>
                <a:lnTo>
                  <a:pt x="6096001" y="6858000"/>
                </a:lnTo>
                <a:lnTo>
                  <a:pt x="4539049" y="6858000"/>
                </a:lnTo>
                <a:lnTo>
                  <a:pt x="1" y="6858000"/>
                </a:lnTo>
                <a:lnTo>
                  <a:pt x="0" y="6858000"/>
                </a:lnTo>
                <a:lnTo>
                  <a:pt x="0" y="6273113"/>
                </a:lnTo>
                <a:lnTo>
                  <a:pt x="1" y="6273113"/>
                </a:lnTo>
                <a:close/>
              </a:path>
            </a:pathLst>
          </a:custGeom>
        </p:spPr>
        <p:txBody>
          <a:bodyPr wrap="square">
            <a:noAutofit/>
          </a:bodyPr>
          <a:lstStyle/>
          <a:p>
            <a:endParaRPr lang="en-US" dirty="0"/>
          </a:p>
        </p:txBody>
      </p:sp>
      <p:sp>
        <p:nvSpPr>
          <p:cNvPr id="19" name="Text Placeholder 18">
            <a:extLst>
              <a:ext uri="{FF2B5EF4-FFF2-40B4-BE49-F238E27FC236}">
                <a16:creationId xmlns:a16="http://schemas.microsoft.com/office/drawing/2014/main" id="{7E3D8B2A-F4E2-4C5C-8C97-DF59F5F89A17}"/>
              </a:ext>
            </a:extLst>
          </p:cNvPr>
          <p:cNvSpPr>
            <a:spLocks noGrp="1"/>
          </p:cNvSpPr>
          <p:nvPr>
            <p:ph type="body" sz="quarter" idx="16" hasCustomPrompt="1"/>
          </p:nvPr>
        </p:nvSpPr>
        <p:spPr>
          <a:xfrm>
            <a:off x="6096001" y="0"/>
            <a:ext cx="6096000" cy="6858000"/>
          </a:xfrm>
          <a:solidFill>
            <a:srgbClr val="48595D"/>
          </a:solidFill>
        </p:spPr>
        <p:txBody>
          <a:bodyPr anchor="b"/>
          <a:lstStyle>
            <a:lvl1pPr marL="0" indent="0" algn="r">
              <a:buNone/>
              <a:defRPr>
                <a:solidFill>
                  <a:schemeClr val="tx1">
                    <a:alpha val="0"/>
                  </a:schemeClr>
                </a:solidFill>
              </a:defRPr>
            </a:lvl1pPr>
          </a:lstStyle>
          <a:p>
            <a:pPr lvl="0"/>
            <a:r>
              <a:rPr lang="en-US" dirty="0"/>
              <a:t>c</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6879771" y="2141538"/>
            <a:ext cx="4978400"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p:nvPr>
        </p:nvSpPr>
        <p:spPr>
          <a:xfrm>
            <a:off x="6871304" y="3383632"/>
            <a:ext cx="4986867" cy="1975764"/>
          </a:xfrm>
        </p:spPr>
        <p:txBody>
          <a:bodyPr>
            <a:normAutofit/>
          </a:bodyPr>
          <a:lstStyle>
            <a:lvl1pPr marL="0" indent="0" algn="l">
              <a:buNone/>
              <a:defRPr sz="22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1" name="Slide Number Placeholder 5">
            <a:extLst>
              <a:ext uri="{FF2B5EF4-FFF2-40B4-BE49-F238E27FC236}">
                <a16:creationId xmlns:a16="http://schemas.microsoft.com/office/drawing/2014/main" id="{2C81BA61-2441-45F0-AE3C-5DEA9583002B}"/>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1296121393"/>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D548FCEE-38AC-4178-A11A-C2643EE521B7}"/>
              </a:ext>
            </a:extLst>
          </p:cNvPr>
          <p:cNvSpPr>
            <a:spLocks noGrp="1"/>
          </p:cNvSpPr>
          <p:nvPr>
            <p:ph type="pic" sz="quarter" idx="13"/>
          </p:nvPr>
        </p:nvSpPr>
        <p:spPr>
          <a:xfrm>
            <a:off x="0" y="0"/>
            <a:ext cx="12192000" cy="6858000"/>
          </a:xfrm>
          <a:custGeom>
            <a:avLst/>
            <a:gdLst>
              <a:gd name="connsiteX0" fmla="*/ 11946675 w 12192000"/>
              <a:gd name="connsiteY0" fmla="*/ 6677576 h 6858000"/>
              <a:gd name="connsiteX1" fmla="*/ 11952788 w 12192000"/>
              <a:gd name="connsiteY1" fmla="*/ 6677576 h 6858000"/>
              <a:gd name="connsiteX2" fmla="*/ 11958183 w 12192000"/>
              <a:gd name="connsiteY2" fmla="*/ 6678151 h 6858000"/>
              <a:gd name="connsiteX3" fmla="*/ 11960461 w 12192000"/>
              <a:gd name="connsiteY3" fmla="*/ 6679894 h 6858000"/>
              <a:gd name="connsiteX4" fmla="*/ 11961281 w 12192000"/>
              <a:gd name="connsiteY4" fmla="*/ 6682541 h 6858000"/>
              <a:gd name="connsiteX5" fmla="*/ 11959578 w 12192000"/>
              <a:gd name="connsiteY5" fmla="*/ 6686233 h 6858000"/>
              <a:gd name="connsiteX6" fmla="*/ 11953198 w 12192000"/>
              <a:gd name="connsiteY6" fmla="*/ 6687628 h 6858000"/>
              <a:gd name="connsiteX7" fmla="*/ 11946675 w 12192000"/>
              <a:gd name="connsiteY7" fmla="*/ 6687628 h 6858000"/>
              <a:gd name="connsiteX8" fmla="*/ 11941300 w 12192000"/>
              <a:gd name="connsiteY8" fmla="*/ 6673064 h 6858000"/>
              <a:gd name="connsiteX9" fmla="*/ 11941300 w 12192000"/>
              <a:gd name="connsiteY9" fmla="*/ 6706378 h 6858000"/>
              <a:gd name="connsiteX10" fmla="*/ 11946675 w 12192000"/>
              <a:gd name="connsiteY10" fmla="*/ 6706378 h 6858000"/>
              <a:gd name="connsiteX11" fmla="*/ 11946675 w 12192000"/>
              <a:gd name="connsiteY11" fmla="*/ 6692224 h 6858000"/>
              <a:gd name="connsiteX12" fmla="*/ 11949834 w 12192000"/>
              <a:gd name="connsiteY12" fmla="*/ 6692224 h 6858000"/>
              <a:gd name="connsiteX13" fmla="*/ 11954142 w 12192000"/>
              <a:gd name="connsiteY13" fmla="*/ 6693372 h 6858000"/>
              <a:gd name="connsiteX14" fmla="*/ 11959762 w 12192000"/>
              <a:gd name="connsiteY14" fmla="*/ 6701126 h 6858000"/>
              <a:gd name="connsiteX15" fmla="*/ 11962717 w 12192000"/>
              <a:gd name="connsiteY15" fmla="*/ 6706378 h 6858000"/>
              <a:gd name="connsiteX16" fmla="*/ 11969281 w 12192000"/>
              <a:gd name="connsiteY16" fmla="*/ 6706378 h 6858000"/>
              <a:gd name="connsiteX17" fmla="*/ 11965220 w 12192000"/>
              <a:gd name="connsiteY17" fmla="*/ 6699854 h 6858000"/>
              <a:gd name="connsiteX18" fmla="*/ 11960296 w 12192000"/>
              <a:gd name="connsiteY18" fmla="*/ 6693249 h 6858000"/>
              <a:gd name="connsiteX19" fmla="*/ 11957466 w 12192000"/>
              <a:gd name="connsiteY19" fmla="*/ 6691485 h 6858000"/>
              <a:gd name="connsiteX20" fmla="*/ 11964378 w 12192000"/>
              <a:gd name="connsiteY20" fmla="*/ 6688449 h 6858000"/>
              <a:gd name="connsiteX21" fmla="*/ 11966983 w 12192000"/>
              <a:gd name="connsiteY21" fmla="*/ 6682090 h 6858000"/>
              <a:gd name="connsiteX22" fmla="*/ 11965424 w 12192000"/>
              <a:gd name="connsiteY22" fmla="*/ 6677207 h 6858000"/>
              <a:gd name="connsiteX23" fmla="*/ 11961239 w 12192000"/>
              <a:gd name="connsiteY23" fmla="*/ 6673987 h 6858000"/>
              <a:gd name="connsiteX24" fmla="*/ 11952747 w 12192000"/>
              <a:gd name="connsiteY24" fmla="*/ 6673064 h 6858000"/>
              <a:gd name="connsiteX25" fmla="*/ 10902089 w 12192000"/>
              <a:gd name="connsiteY25" fmla="*/ 6670493 h 6858000"/>
              <a:gd name="connsiteX26" fmla="*/ 10905603 w 12192000"/>
              <a:gd name="connsiteY26" fmla="*/ 6670493 h 6858000"/>
              <a:gd name="connsiteX27" fmla="*/ 10905603 w 12192000"/>
              <a:gd name="connsiteY27" fmla="*/ 6674034 h 6858000"/>
              <a:gd name="connsiteX28" fmla="*/ 10877492 w 12192000"/>
              <a:gd name="connsiteY28" fmla="*/ 6709456 h 6858000"/>
              <a:gd name="connsiteX29" fmla="*/ 10859922 w 12192000"/>
              <a:gd name="connsiteY29" fmla="*/ 6691746 h 6858000"/>
              <a:gd name="connsiteX30" fmla="*/ 10902089 w 12192000"/>
              <a:gd name="connsiteY30" fmla="*/ 6670493 h 6858000"/>
              <a:gd name="connsiteX31" fmla="*/ 11954881 w 12192000"/>
              <a:gd name="connsiteY31" fmla="*/ 6663422 h 6858000"/>
              <a:gd name="connsiteX32" fmla="*/ 11967558 w 12192000"/>
              <a:gd name="connsiteY32" fmla="*/ 6666766 h 6858000"/>
              <a:gd name="connsiteX33" fmla="*/ 11977220 w 12192000"/>
              <a:gd name="connsiteY33" fmla="*/ 6676325 h 6858000"/>
              <a:gd name="connsiteX34" fmla="*/ 11980687 w 12192000"/>
              <a:gd name="connsiteY34" fmla="*/ 6689269 h 6858000"/>
              <a:gd name="connsiteX35" fmla="*/ 11977282 w 12192000"/>
              <a:gd name="connsiteY35" fmla="*/ 6702090 h 6858000"/>
              <a:gd name="connsiteX36" fmla="*/ 11967722 w 12192000"/>
              <a:gd name="connsiteY36" fmla="*/ 6711650 h 6858000"/>
              <a:gd name="connsiteX37" fmla="*/ 11954881 w 12192000"/>
              <a:gd name="connsiteY37" fmla="*/ 6715076 h 6858000"/>
              <a:gd name="connsiteX38" fmla="*/ 11942039 w 12192000"/>
              <a:gd name="connsiteY38" fmla="*/ 6711650 h 6858000"/>
              <a:gd name="connsiteX39" fmla="*/ 11932459 w 12192000"/>
              <a:gd name="connsiteY39" fmla="*/ 6702090 h 6858000"/>
              <a:gd name="connsiteX40" fmla="*/ 11929033 w 12192000"/>
              <a:gd name="connsiteY40" fmla="*/ 6689269 h 6858000"/>
              <a:gd name="connsiteX41" fmla="*/ 11932521 w 12192000"/>
              <a:gd name="connsiteY41" fmla="*/ 6676325 h 6858000"/>
              <a:gd name="connsiteX42" fmla="*/ 11942183 w 12192000"/>
              <a:gd name="connsiteY42" fmla="*/ 6666766 h 6858000"/>
              <a:gd name="connsiteX43" fmla="*/ 11954881 w 12192000"/>
              <a:gd name="connsiteY43" fmla="*/ 6663422 h 6858000"/>
              <a:gd name="connsiteX44" fmla="*/ 11954881 w 12192000"/>
              <a:gd name="connsiteY44" fmla="*/ 6658294 h 6858000"/>
              <a:gd name="connsiteX45" fmla="*/ 11939660 w 12192000"/>
              <a:gd name="connsiteY45" fmla="*/ 6662294 h 6858000"/>
              <a:gd name="connsiteX46" fmla="*/ 11928069 w 12192000"/>
              <a:gd name="connsiteY46" fmla="*/ 6673741 h 6858000"/>
              <a:gd name="connsiteX47" fmla="*/ 11923904 w 12192000"/>
              <a:gd name="connsiteY47" fmla="*/ 6689269 h 6858000"/>
              <a:gd name="connsiteX48" fmla="*/ 11928007 w 12192000"/>
              <a:gd name="connsiteY48" fmla="*/ 6704655 h 6858000"/>
              <a:gd name="connsiteX49" fmla="*/ 11939474 w 12192000"/>
              <a:gd name="connsiteY49" fmla="*/ 6716122 h 6858000"/>
              <a:gd name="connsiteX50" fmla="*/ 11954881 w 12192000"/>
              <a:gd name="connsiteY50" fmla="*/ 6720204 h 6858000"/>
              <a:gd name="connsiteX51" fmla="*/ 11970287 w 12192000"/>
              <a:gd name="connsiteY51" fmla="*/ 6716122 h 6858000"/>
              <a:gd name="connsiteX52" fmla="*/ 11981733 w 12192000"/>
              <a:gd name="connsiteY52" fmla="*/ 6704655 h 6858000"/>
              <a:gd name="connsiteX53" fmla="*/ 11985815 w 12192000"/>
              <a:gd name="connsiteY53" fmla="*/ 6689269 h 6858000"/>
              <a:gd name="connsiteX54" fmla="*/ 11981671 w 12192000"/>
              <a:gd name="connsiteY54" fmla="*/ 6673741 h 6858000"/>
              <a:gd name="connsiteX55" fmla="*/ 11970101 w 12192000"/>
              <a:gd name="connsiteY55" fmla="*/ 6662294 h 6858000"/>
              <a:gd name="connsiteX56" fmla="*/ 11954881 w 12192000"/>
              <a:gd name="connsiteY56" fmla="*/ 6658294 h 6858000"/>
              <a:gd name="connsiteX57" fmla="*/ 11091685 w 12192000"/>
              <a:gd name="connsiteY57" fmla="*/ 6628842 h 6858000"/>
              <a:gd name="connsiteX58" fmla="*/ 11123259 w 12192000"/>
              <a:gd name="connsiteY58" fmla="*/ 6669149 h 6858000"/>
              <a:gd name="connsiteX59" fmla="*/ 11091685 w 12192000"/>
              <a:gd name="connsiteY59" fmla="*/ 6709455 h 6858000"/>
              <a:gd name="connsiteX60" fmla="*/ 11060111 w 12192000"/>
              <a:gd name="connsiteY60" fmla="*/ 6669149 h 6858000"/>
              <a:gd name="connsiteX61" fmla="*/ 11091685 w 12192000"/>
              <a:gd name="connsiteY61" fmla="*/ 6628842 h 6858000"/>
              <a:gd name="connsiteX62" fmla="*/ 10781998 w 12192000"/>
              <a:gd name="connsiteY62" fmla="*/ 6628842 h 6858000"/>
              <a:gd name="connsiteX63" fmla="*/ 10810212 w 12192000"/>
              <a:gd name="connsiteY63" fmla="*/ 6669149 h 6858000"/>
              <a:gd name="connsiteX64" fmla="*/ 10781998 w 12192000"/>
              <a:gd name="connsiteY64" fmla="*/ 6709455 h 6858000"/>
              <a:gd name="connsiteX65" fmla="*/ 10753783 w 12192000"/>
              <a:gd name="connsiteY65" fmla="*/ 6669149 h 6858000"/>
              <a:gd name="connsiteX66" fmla="*/ 10781998 w 12192000"/>
              <a:gd name="connsiteY66" fmla="*/ 6628842 h 6858000"/>
              <a:gd name="connsiteX67" fmla="*/ 10469622 w 12192000"/>
              <a:gd name="connsiteY67" fmla="*/ 6628842 h 6858000"/>
              <a:gd name="connsiteX68" fmla="*/ 10501196 w 12192000"/>
              <a:gd name="connsiteY68" fmla="*/ 6669149 h 6858000"/>
              <a:gd name="connsiteX69" fmla="*/ 10469622 w 12192000"/>
              <a:gd name="connsiteY69" fmla="*/ 6709455 h 6858000"/>
              <a:gd name="connsiteX70" fmla="*/ 10438048 w 12192000"/>
              <a:gd name="connsiteY70" fmla="*/ 6669149 h 6858000"/>
              <a:gd name="connsiteX71" fmla="*/ 10469622 w 12192000"/>
              <a:gd name="connsiteY71" fmla="*/ 6628842 h 6858000"/>
              <a:gd name="connsiteX72" fmla="*/ 11014562 w 12192000"/>
              <a:gd name="connsiteY72" fmla="*/ 6623595 h 6858000"/>
              <a:gd name="connsiteX73" fmla="*/ 11014562 w 12192000"/>
              <a:gd name="connsiteY73" fmla="*/ 6719555 h 6858000"/>
              <a:gd name="connsiteX74" fmla="*/ 11026851 w 12192000"/>
              <a:gd name="connsiteY74" fmla="*/ 6719555 h 6858000"/>
              <a:gd name="connsiteX75" fmla="*/ 11026851 w 12192000"/>
              <a:gd name="connsiteY75" fmla="*/ 6623595 h 6858000"/>
              <a:gd name="connsiteX76" fmla="*/ 11158189 w 12192000"/>
              <a:gd name="connsiteY76" fmla="*/ 6622125 h 6858000"/>
              <a:gd name="connsiteX77" fmla="*/ 11158189 w 12192000"/>
              <a:gd name="connsiteY77" fmla="*/ 6646508 h 6858000"/>
              <a:gd name="connsiteX78" fmla="*/ 11158189 w 12192000"/>
              <a:gd name="connsiteY78" fmla="*/ 6716173 h 6858000"/>
              <a:gd name="connsiteX79" fmla="*/ 11172009 w 12192000"/>
              <a:gd name="connsiteY79" fmla="*/ 6716173 h 6858000"/>
              <a:gd name="connsiteX80" fmla="*/ 11172009 w 12192000"/>
              <a:gd name="connsiteY80" fmla="*/ 6663924 h 6858000"/>
              <a:gd name="connsiteX81" fmla="*/ 11199648 w 12192000"/>
              <a:gd name="connsiteY81" fmla="*/ 6629091 h 6858000"/>
              <a:gd name="connsiteX82" fmla="*/ 11220377 w 12192000"/>
              <a:gd name="connsiteY82" fmla="*/ 6660441 h 6858000"/>
              <a:gd name="connsiteX83" fmla="*/ 11220377 w 12192000"/>
              <a:gd name="connsiteY83" fmla="*/ 6716173 h 6858000"/>
              <a:gd name="connsiteX84" fmla="*/ 11230741 w 12192000"/>
              <a:gd name="connsiteY84" fmla="*/ 6716173 h 6858000"/>
              <a:gd name="connsiteX85" fmla="*/ 11230741 w 12192000"/>
              <a:gd name="connsiteY85" fmla="*/ 6656957 h 6858000"/>
              <a:gd name="connsiteX86" fmla="*/ 11199648 w 12192000"/>
              <a:gd name="connsiteY86" fmla="*/ 6622125 h 6858000"/>
              <a:gd name="connsiteX87" fmla="*/ 11168554 w 12192000"/>
              <a:gd name="connsiteY87" fmla="*/ 6639541 h 6858000"/>
              <a:gd name="connsiteX88" fmla="*/ 11168554 w 12192000"/>
              <a:gd name="connsiteY88" fmla="*/ 6622125 h 6858000"/>
              <a:gd name="connsiteX89" fmla="*/ 11158189 w 12192000"/>
              <a:gd name="connsiteY89" fmla="*/ 6622125 h 6858000"/>
              <a:gd name="connsiteX90" fmla="*/ 11088997 w 12192000"/>
              <a:gd name="connsiteY90" fmla="*/ 6622125 h 6858000"/>
              <a:gd name="connsiteX91" fmla="*/ 11045332 w 12192000"/>
              <a:gd name="connsiteY91" fmla="*/ 6671165 h 6858000"/>
              <a:gd name="connsiteX92" fmla="*/ 11088997 w 12192000"/>
              <a:gd name="connsiteY92" fmla="*/ 6720204 h 6858000"/>
              <a:gd name="connsiteX93" fmla="*/ 11132662 w 12192000"/>
              <a:gd name="connsiteY93" fmla="*/ 6671165 h 6858000"/>
              <a:gd name="connsiteX94" fmla="*/ 11088997 w 12192000"/>
              <a:gd name="connsiteY94" fmla="*/ 6622125 h 6858000"/>
              <a:gd name="connsiteX95" fmla="*/ 10883851 w 12192000"/>
              <a:gd name="connsiteY95" fmla="*/ 6622125 h 6858000"/>
              <a:gd name="connsiteX96" fmla="*/ 10855700 w 12192000"/>
              <a:gd name="connsiteY96" fmla="*/ 6625628 h 6858000"/>
              <a:gd name="connsiteX97" fmla="*/ 10855700 w 12192000"/>
              <a:gd name="connsiteY97" fmla="*/ 6639639 h 6858000"/>
              <a:gd name="connsiteX98" fmla="*/ 10883851 w 12192000"/>
              <a:gd name="connsiteY98" fmla="*/ 6629131 h 6858000"/>
              <a:gd name="connsiteX99" fmla="*/ 10904964 w 12192000"/>
              <a:gd name="connsiteY99" fmla="*/ 6653651 h 6858000"/>
              <a:gd name="connsiteX100" fmla="*/ 10904964 w 12192000"/>
              <a:gd name="connsiteY100" fmla="*/ 6660656 h 6858000"/>
              <a:gd name="connsiteX101" fmla="*/ 10845144 w 12192000"/>
              <a:gd name="connsiteY101" fmla="*/ 6692181 h 6858000"/>
              <a:gd name="connsiteX102" fmla="*/ 10876813 w 12192000"/>
              <a:gd name="connsiteY102" fmla="*/ 6720204 h 6858000"/>
              <a:gd name="connsiteX103" fmla="*/ 10904964 w 12192000"/>
              <a:gd name="connsiteY103" fmla="*/ 6702690 h 6858000"/>
              <a:gd name="connsiteX104" fmla="*/ 10908483 w 12192000"/>
              <a:gd name="connsiteY104" fmla="*/ 6702690 h 6858000"/>
              <a:gd name="connsiteX105" fmla="*/ 10908483 w 12192000"/>
              <a:gd name="connsiteY105" fmla="*/ 6716701 h 6858000"/>
              <a:gd name="connsiteX106" fmla="*/ 10919039 w 12192000"/>
              <a:gd name="connsiteY106" fmla="*/ 6716701 h 6858000"/>
              <a:gd name="connsiteX107" fmla="*/ 10919039 w 12192000"/>
              <a:gd name="connsiteY107" fmla="*/ 6699187 h 6858000"/>
              <a:gd name="connsiteX108" fmla="*/ 10919039 w 12192000"/>
              <a:gd name="connsiteY108" fmla="*/ 6657154 h 6858000"/>
              <a:gd name="connsiteX109" fmla="*/ 10883851 w 12192000"/>
              <a:gd name="connsiteY109" fmla="*/ 6622125 h 6858000"/>
              <a:gd name="connsiteX110" fmla="*/ 10642268 w 12192000"/>
              <a:gd name="connsiteY110" fmla="*/ 6622125 h 6858000"/>
              <a:gd name="connsiteX111" fmla="*/ 10642268 w 12192000"/>
              <a:gd name="connsiteY111" fmla="*/ 6646508 h 6858000"/>
              <a:gd name="connsiteX112" fmla="*/ 10642268 w 12192000"/>
              <a:gd name="connsiteY112" fmla="*/ 6716173 h 6858000"/>
              <a:gd name="connsiteX113" fmla="*/ 10656343 w 12192000"/>
              <a:gd name="connsiteY113" fmla="*/ 6716173 h 6858000"/>
              <a:gd name="connsiteX114" fmla="*/ 10656343 w 12192000"/>
              <a:gd name="connsiteY114" fmla="*/ 6663924 h 6858000"/>
              <a:gd name="connsiteX115" fmla="*/ 10684494 w 12192000"/>
              <a:gd name="connsiteY115" fmla="*/ 6629091 h 6858000"/>
              <a:gd name="connsiteX116" fmla="*/ 10705607 w 12192000"/>
              <a:gd name="connsiteY116" fmla="*/ 6660441 h 6858000"/>
              <a:gd name="connsiteX117" fmla="*/ 10705607 w 12192000"/>
              <a:gd name="connsiteY117" fmla="*/ 6716173 h 6858000"/>
              <a:gd name="connsiteX118" fmla="*/ 10716163 w 12192000"/>
              <a:gd name="connsiteY118" fmla="*/ 6716173 h 6858000"/>
              <a:gd name="connsiteX119" fmla="*/ 10716163 w 12192000"/>
              <a:gd name="connsiteY119" fmla="*/ 6656957 h 6858000"/>
              <a:gd name="connsiteX120" fmla="*/ 10684494 w 12192000"/>
              <a:gd name="connsiteY120" fmla="*/ 6622125 h 6858000"/>
              <a:gd name="connsiteX121" fmla="*/ 10652824 w 12192000"/>
              <a:gd name="connsiteY121" fmla="*/ 6639541 h 6858000"/>
              <a:gd name="connsiteX122" fmla="*/ 10652824 w 12192000"/>
              <a:gd name="connsiteY122" fmla="*/ 6622125 h 6858000"/>
              <a:gd name="connsiteX123" fmla="*/ 10642268 w 12192000"/>
              <a:gd name="connsiteY123" fmla="*/ 6622125 h 6858000"/>
              <a:gd name="connsiteX124" fmla="*/ 10540159 w 12192000"/>
              <a:gd name="connsiteY124" fmla="*/ 6622125 h 6858000"/>
              <a:gd name="connsiteX125" fmla="*/ 10540159 w 12192000"/>
              <a:gd name="connsiteY125" fmla="*/ 6685175 h 6858000"/>
              <a:gd name="connsiteX126" fmla="*/ 10571828 w 12192000"/>
              <a:gd name="connsiteY126" fmla="*/ 6720204 h 6858000"/>
              <a:gd name="connsiteX127" fmla="*/ 10603498 w 12192000"/>
              <a:gd name="connsiteY127" fmla="*/ 6702690 h 6858000"/>
              <a:gd name="connsiteX128" fmla="*/ 10603498 w 12192000"/>
              <a:gd name="connsiteY128" fmla="*/ 6716701 h 6858000"/>
              <a:gd name="connsiteX129" fmla="*/ 10614054 w 12192000"/>
              <a:gd name="connsiteY129" fmla="*/ 6716701 h 6858000"/>
              <a:gd name="connsiteX130" fmla="*/ 10614054 w 12192000"/>
              <a:gd name="connsiteY130" fmla="*/ 6695684 h 6858000"/>
              <a:gd name="connsiteX131" fmla="*/ 10614054 w 12192000"/>
              <a:gd name="connsiteY131" fmla="*/ 6622125 h 6858000"/>
              <a:gd name="connsiteX132" fmla="*/ 10599979 w 12192000"/>
              <a:gd name="connsiteY132" fmla="*/ 6622125 h 6858000"/>
              <a:gd name="connsiteX133" fmla="*/ 10599979 w 12192000"/>
              <a:gd name="connsiteY133" fmla="*/ 6674667 h 6858000"/>
              <a:gd name="connsiteX134" fmla="*/ 10571828 w 12192000"/>
              <a:gd name="connsiteY134" fmla="*/ 6709695 h 6858000"/>
              <a:gd name="connsiteX135" fmla="*/ 10550715 w 12192000"/>
              <a:gd name="connsiteY135" fmla="*/ 6681673 h 6858000"/>
              <a:gd name="connsiteX136" fmla="*/ 10550715 w 12192000"/>
              <a:gd name="connsiteY136" fmla="*/ 6622125 h 6858000"/>
              <a:gd name="connsiteX137" fmla="*/ 10540159 w 12192000"/>
              <a:gd name="connsiteY137" fmla="*/ 6622125 h 6858000"/>
              <a:gd name="connsiteX138" fmla="*/ 10471637 w 12192000"/>
              <a:gd name="connsiteY138" fmla="*/ 6622125 h 6858000"/>
              <a:gd name="connsiteX139" fmla="*/ 10427300 w 12192000"/>
              <a:gd name="connsiteY139" fmla="*/ 6671165 h 6858000"/>
              <a:gd name="connsiteX140" fmla="*/ 10471637 w 12192000"/>
              <a:gd name="connsiteY140" fmla="*/ 6720204 h 6858000"/>
              <a:gd name="connsiteX141" fmla="*/ 10515975 w 12192000"/>
              <a:gd name="connsiteY141" fmla="*/ 6671165 h 6858000"/>
              <a:gd name="connsiteX142" fmla="*/ 10471637 w 12192000"/>
              <a:gd name="connsiteY142" fmla="*/ 6622125 h 6858000"/>
              <a:gd name="connsiteX143" fmla="*/ 11655303 w 12192000"/>
              <a:gd name="connsiteY143" fmla="*/ 6607346 h 6858000"/>
              <a:gd name="connsiteX144" fmla="*/ 11659333 w 12192000"/>
              <a:gd name="connsiteY144" fmla="*/ 6618095 h 6858000"/>
              <a:gd name="connsiteX145" fmla="*/ 11663364 w 12192000"/>
              <a:gd name="connsiteY145" fmla="*/ 6624813 h 6858000"/>
              <a:gd name="connsiteX146" fmla="*/ 11648585 w 12192000"/>
              <a:gd name="connsiteY146" fmla="*/ 6624813 h 6858000"/>
              <a:gd name="connsiteX147" fmla="*/ 11652616 w 12192000"/>
              <a:gd name="connsiteY147" fmla="*/ 6618095 h 6858000"/>
              <a:gd name="connsiteX148" fmla="*/ 11659446 w 12192000"/>
              <a:gd name="connsiteY148" fmla="*/ 6596598 h 6858000"/>
              <a:gd name="connsiteX149" fmla="*/ 11649032 w 12192000"/>
              <a:gd name="connsiteY149" fmla="*/ 6600112 h 6858000"/>
              <a:gd name="connsiteX150" fmla="*/ 11645562 w 12192000"/>
              <a:gd name="connsiteY150" fmla="*/ 6617682 h 6858000"/>
              <a:gd name="connsiteX151" fmla="*/ 11635149 w 12192000"/>
              <a:gd name="connsiteY151" fmla="*/ 6638764 h 6858000"/>
              <a:gd name="connsiteX152" fmla="*/ 11645562 w 12192000"/>
              <a:gd name="connsiteY152" fmla="*/ 6642278 h 6858000"/>
              <a:gd name="connsiteX153" fmla="*/ 11645562 w 12192000"/>
              <a:gd name="connsiteY153" fmla="*/ 6631737 h 6858000"/>
              <a:gd name="connsiteX154" fmla="*/ 11666387 w 12192000"/>
              <a:gd name="connsiteY154" fmla="*/ 6631737 h 6858000"/>
              <a:gd name="connsiteX155" fmla="*/ 11666387 w 12192000"/>
              <a:gd name="connsiteY155" fmla="*/ 6638764 h 6858000"/>
              <a:gd name="connsiteX156" fmla="*/ 11676800 w 12192000"/>
              <a:gd name="connsiteY156" fmla="*/ 6638764 h 6858000"/>
              <a:gd name="connsiteX157" fmla="*/ 11666387 w 12192000"/>
              <a:gd name="connsiteY157" fmla="*/ 6617682 h 6858000"/>
              <a:gd name="connsiteX158" fmla="*/ 11659446 w 12192000"/>
              <a:gd name="connsiteY158" fmla="*/ 6600112 h 6858000"/>
              <a:gd name="connsiteX159" fmla="*/ 11659446 w 12192000"/>
              <a:gd name="connsiteY159" fmla="*/ 6596598 h 6858000"/>
              <a:gd name="connsiteX160" fmla="*/ 10964451 w 12192000"/>
              <a:gd name="connsiteY160" fmla="*/ 6596597 h 6858000"/>
              <a:gd name="connsiteX161" fmla="*/ 10953971 w 12192000"/>
              <a:gd name="connsiteY161" fmla="*/ 6600129 h 6858000"/>
              <a:gd name="connsiteX162" fmla="*/ 10953971 w 12192000"/>
              <a:gd name="connsiteY162" fmla="*/ 6621318 h 6858000"/>
              <a:gd name="connsiteX163" fmla="*/ 10936505 w 12192000"/>
              <a:gd name="connsiteY163" fmla="*/ 6621318 h 6858000"/>
              <a:gd name="connsiteX164" fmla="*/ 10936505 w 12192000"/>
              <a:gd name="connsiteY164" fmla="*/ 6631913 h 6858000"/>
              <a:gd name="connsiteX165" fmla="*/ 10953971 w 12192000"/>
              <a:gd name="connsiteY165" fmla="*/ 6631913 h 6858000"/>
              <a:gd name="connsiteX166" fmla="*/ 10953971 w 12192000"/>
              <a:gd name="connsiteY166" fmla="*/ 6688419 h 6858000"/>
              <a:gd name="connsiteX167" fmla="*/ 10974931 w 12192000"/>
              <a:gd name="connsiteY167" fmla="*/ 6720203 h 6858000"/>
              <a:gd name="connsiteX168" fmla="*/ 10988904 w 12192000"/>
              <a:gd name="connsiteY168" fmla="*/ 6716672 h 6858000"/>
              <a:gd name="connsiteX169" fmla="*/ 10988904 w 12192000"/>
              <a:gd name="connsiteY169" fmla="*/ 6706077 h 6858000"/>
              <a:gd name="connsiteX170" fmla="*/ 10978424 w 12192000"/>
              <a:gd name="connsiteY170" fmla="*/ 6709608 h 6858000"/>
              <a:gd name="connsiteX171" fmla="*/ 10964451 w 12192000"/>
              <a:gd name="connsiteY171" fmla="*/ 6695482 h 6858000"/>
              <a:gd name="connsiteX172" fmla="*/ 10964451 w 12192000"/>
              <a:gd name="connsiteY172" fmla="*/ 6631913 h 6858000"/>
              <a:gd name="connsiteX173" fmla="*/ 10985410 w 12192000"/>
              <a:gd name="connsiteY173" fmla="*/ 6631913 h 6858000"/>
              <a:gd name="connsiteX174" fmla="*/ 10985410 w 12192000"/>
              <a:gd name="connsiteY174" fmla="*/ 6621318 h 6858000"/>
              <a:gd name="connsiteX175" fmla="*/ 10964451 w 12192000"/>
              <a:gd name="connsiteY175" fmla="*/ 6621318 h 6858000"/>
              <a:gd name="connsiteX176" fmla="*/ 10964451 w 12192000"/>
              <a:gd name="connsiteY176" fmla="*/ 6596597 h 6858000"/>
              <a:gd name="connsiteX177" fmla="*/ 11599881 w 12192000"/>
              <a:gd name="connsiteY177" fmla="*/ 6593911 h 6858000"/>
              <a:gd name="connsiteX178" fmla="*/ 11589469 w 12192000"/>
              <a:gd name="connsiteY178" fmla="*/ 6636077 h 6858000"/>
              <a:gd name="connsiteX179" fmla="*/ 11599881 w 12192000"/>
              <a:gd name="connsiteY179" fmla="*/ 6636077 h 6858000"/>
              <a:gd name="connsiteX180" fmla="*/ 11603352 w 12192000"/>
              <a:gd name="connsiteY180" fmla="*/ 6611481 h 6858000"/>
              <a:gd name="connsiteX181" fmla="*/ 11617236 w 12192000"/>
              <a:gd name="connsiteY181" fmla="*/ 6639591 h 6858000"/>
              <a:gd name="connsiteX182" fmla="*/ 11624178 w 12192000"/>
              <a:gd name="connsiteY182" fmla="*/ 6639591 h 6858000"/>
              <a:gd name="connsiteX183" fmla="*/ 11631119 w 12192000"/>
              <a:gd name="connsiteY183" fmla="*/ 6597425 h 6858000"/>
              <a:gd name="connsiteX184" fmla="*/ 11624178 w 12192000"/>
              <a:gd name="connsiteY184" fmla="*/ 6597425 h 6858000"/>
              <a:gd name="connsiteX185" fmla="*/ 11620707 w 12192000"/>
              <a:gd name="connsiteY185" fmla="*/ 6625536 h 6858000"/>
              <a:gd name="connsiteX186" fmla="*/ 11606824 w 12192000"/>
              <a:gd name="connsiteY186" fmla="*/ 6593911 h 6858000"/>
              <a:gd name="connsiteX187" fmla="*/ 11599881 w 12192000"/>
              <a:gd name="connsiteY187" fmla="*/ 6593911 h 6858000"/>
              <a:gd name="connsiteX188" fmla="*/ 11709044 w 12192000"/>
              <a:gd name="connsiteY188" fmla="*/ 6589881 h 6858000"/>
              <a:gd name="connsiteX189" fmla="*/ 11674112 w 12192000"/>
              <a:gd name="connsiteY189" fmla="*/ 6596982 h 6858000"/>
              <a:gd name="connsiteX190" fmla="*/ 11674112 w 12192000"/>
              <a:gd name="connsiteY190" fmla="*/ 6604084 h 6858000"/>
              <a:gd name="connsiteX191" fmla="*/ 11688084 w 12192000"/>
              <a:gd name="connsiteY191" fmla="*/ 6604084 h 6858000"/>
              <a:gd name="connsiteX192" fmla="*/ 11695071 w 12192000"/>
              <a:gd name="connsiteY192" fmla="*/ 6639592 h 6858000"/>
              <a:gd name="connsiteX193" fmla="*/ 11702057 w 12192000"/>
              <a:gd name="connsiteY193" fmla="*/ 6636041 h 6858000"/>
              <a:gd name="connsiteX194" fmla="*/ 11695071 w 12192000"/>
              <a:gd name="connsiteY194" fmla="*/ 6600533 h 6858000"/>
              <a:gd name="connsiteX195" fmla="*/ 11709044 w 12192000"/>
              <a:gd name="connsiteY195" fmla="*/ 6596982 h 6858000"/>
              <a:gd name="connsiteX196" fmla="*/ 11564748 w 12192000"/>
              <a:gd name="connsiteY196" fmla="*/ 6589881 h 6858000"/>
              <a:gd name="connsiteX197" fmla="*/ 11575228 w 12192000"/>
              <a:gd name="connsiteY197" fmla="*/ 6593240 h 6858000"/>
              <a:gd name="connsiteX198" fmla="*/ 11578720 w 12192000"/>
              <a:gd name="connsiteY198" fmla="*/ 6596599 h 6858000"/>
              <a:gd name="connsiteX199" fmla="*/ 11578720 w 12192000"/>
              <a:gd name="connsiteY199" fmla="*/ 6599957 h 6858000"/>
              <a:gd name="connsiteX200" fmla="*/ 11571734 w 12192000"/>
              <a:gd name="connsiteY200" fmla="*/ 6603316 h 6858000"/>
              <a:gd name="connsiteX201" fmla="*/ 11561254 w 12192000"/>
              <a:gd name="connsiteY201" fmla="*/ 6599957 h 6858000"/>
              <a:gd name="connsiteX202" fmla="*/ 11564748 w 12192000"/>
              <a:gd name="connsiteY202" fmla="*/ 6596599 h 6858000"/>
              <a:gd name="connsiteX203" fmla="*/ 11564748 w 12192000"/>
              <a:gd name="connsiteY203" fmla="*/ 6589881 h 6858000"/>
              <a:gd name="connsiteX204" fmla="*/ 11014562 w 12192000"/>
              <a:gd name="connsiteY204" fmla="*/ 6587995 h 6858000"/>
              <a:gd name="connsiteX205" fmla="*/ 11014562 w 12192000"/>
              <a:gd name="connsiteY205" fmla="*/ 6601689 h 6858000"/>
              <a:gd name="connsiteX206" fmla="*/ 11026851 w 12192000"/>
              <a:gd name="connsiteY206" fmla="*/ 6601689 h 6858000"/>
              <a:gd name="connsiteX207" fmla="*/ 11026851 w 12192000"/>
              <a:gd name="connsiteY207" fmla="*/ 6587995 h 6858000"/>
              <a:gd name="connsiteX208" fmla="*/ 11715762 w 12192000"/>
              <a:gd name="connsiteY208" fmla="*/ 6585849 h 6858000"/>
              <a:gd name="connsiteX209" fmla="*/ 11729582 w 12192000"/>
              <a:gd name="connsiteY209" fmla="*/ 6628843 h 6858000"/>
              <a:gd name="connsiteX210" fmla="*/ 11739946 w 12192000"/>
              <a:gd name="connsiteY210" fmla="*/ 6625260 h 6858000"/>
              <a:gd name="connsiteX211" fmla="*/ 11726127 w 12192000"/>
              <a:gd name="connsiteY211" fmla="*/ 6585849 h 6858000"/>
              <a:gd name="connsiteX212" fmla="*/ 11715762 w 12192000"/>
              <a:gd name="connsiteY212" fmla="*/ 6585849 h 6858000"/>
              <a:gd name="connsiteX213" fmla="*/ 10346688 w 12192000"/>
              <a:gd name="connsiteY213" fmla="*/ 6585849 h 6858000"/>
              <a:gd name="connsiteX214" fmla="*/ 10346688 w 12192000"/>
              <a:gd name="connsiteY214" fmla="*/ 6716173 h 6858000"/>
              <a:gd name="connsiteX215" fmla="*/ 10361467 w 12192000"/>
              <a:gd name="connsiteY215" fmla="*/ 6716173 h 6858000"/>
              <a:gd name="connsiteX216" fmla="*/ 10361467 w 12192000"/>
              <a:gd name="connsiteY216" fmla="*/ 6657057 h 6858000"/>
              <a:gd name="connsiteX217" fmla="*/ 10407148 w 12192000"/>
              <a:gd name="connsiteY217" fmla="*/ 6657057 h 6858000"/>
              <a:gd name="connsiteX218" fmla="*/ 10407148 w 12192000"/>
              <a:gd name="connsiteY218" fmla="*/ 6646309 h 6858000"/>
              <a:gd name="connsiteX219" fmla="*/ 10361467 w 12192000"/>
              <a:gd name="connsiteY219" fmla="*/ 6646309 h 6858000"/>
              <a:gd name="connsiteX220" fmla="*/ 10361467 w 12192000"/>
              <a:gd name="connsiteY220" fmla="*/ 6596597 h 6858000"/>
              <a:gd name="connsiteX221" fmla="*/ 10409835 w 12192000"/>
              <a:gd name="connsiteY221" fmla="*/ 6596597 h 6858000"/>
              <a:gd name="connsiteX222" fmla="*/ 10409835 w 12192000"/>
              <a:gd name="connsiteY222" fmla="*/ 6585849 h 6858000"/>
              <a:gd name="connsiteX223" fmla="*/ 11561143 w 12192000"/>
              <a:gd name="connsiteY223" fmla="*/ 6579132 h 6858000"/>
              <a:gd name="connsiteX224" fmla="*/ 11554200 w 12192000"/>
              <a:gd name="connsiteY224" fmla="*/ 6596599 h 6858000"/>
              <a:gd name="connsiteX225" fmla="*/ 11554200 w 12192000"/>
              <a:gd name="connsiteY225" fmla="*/ 6600091 h 6858000"/>
              <a:gd name="connsiteX226" fmla="*/ 11543788 w 12192000"/>
              <a:gd name="connsiteY226" fmla="*/ 6617558 h 6858000"/>
              <a:gd name="connsiteX227" fmla="*/ 11554200 w 12192000"/>
              <a:gd name="connsiteY227" fmla="*/ 6621051 h 6858000"/>
              <a:gd name="connsiteX228" fmla="*/ 11557671 w 12192000"/>
              <a:gd name="connsiteY228" fmla="*/ 6607078 h 6858000"/>
              <a:gd name="connsiteX229" fmla="*/ 11568084 w 12192000"/>
              <a:gd name="connsiteY229" fmla="*/ 6610572 h 6858000"/>
              <a:gd name="connsiteX230" fmla="*/ 11568084 w 12192000"/>
              <a:gd name="connsiteY230" fmla="*/ 6628037 h 6858000"/>
              <a:gd name="connsiteX231" fmla="*/ 11578497 w 12192000"/>
              <a:gd name="connsiteY231" fmla="*/ 6631531 h 6858000"/>
              <a:gd name="connsiteX232" fmla="*/ 11575026 w 12192000"/>
              <a:gd name="connsiteY232" fmla="*/ 6610572 h 6858000"/>
              <a:gd name="connsiteX233" fmla="*/ 11585438 w 12192000"/>
              <a:gd name="connsiteY233" fmla="*/ 6600091 h 6858000"/>
              <a:gd name="connsiteX234" fmla="*/ 11585438 w 12192000"/>
              <a:gd name="connsiteY234" fmla="*/ 6596599 h 6858000"/>
              <a:gd name="connsiteX235" fmla="*/ 11578497 w 12192000"/>
              <a:gd name="connsiteY235" fmla="*/ 6586119 h 6858000"/>
              <a:gd name="connsiteX236" fmla="*/ 11561143 w 12192000"/>
              <a:gd name="connsiteY236" fmla="*/ 6579132 h 6858000"/>
              <a:gd name="connsiteX237" fmla="*/ 11766241 w 12192000"/>
              <a:gd name="connsiteY237" fmla="*/ 6576425 h 6858000"/>
              <a:gd name="connsiteX238" fmla="*/ 11774878 w 12192000"/>
              <a:gd name="connsiteY238" fmla="*/ 6582156 h 6858000"/>
              <a:gd name="connsiteX239" fmla="*/ 11774878 w 12192000"/>
              <a:gd name="connsiteY239" fmla="*/ 6589209 h 6858000"/>
              <a:gd name="connsiteX240" fmla="*/ 11771423 w 12192000"/>
              <a:gd name="connsiteY240" fmla="*/ 6599790 h 6858000"/>
              <a:gd name="connsiteX241" fmla="*/ 11767968 w 12192000"/>
              <a:gd name="connsiteY241" fmla="*/ 6603317 h 6858000"/>
              <a:gd name="connsiteX242" fmla="*/ 11754149 w 12192000"/>
              <a:gd name="connsiteY242" fmla="*/ 6599790 h 6858000"/>
              <a:gd name="connsiteX243" fmla="*/ 11750694 w 12192000"/>
              <a:gd name="connsiteY243" fmla="*/ 6596264 h 6858000"/>
              <a:gd name="connsiteX244" fmla="*/ 11750694 w 12192000"/>
              <a:gd name="connsiteY244" fmla="*/ 6589209 h 6858000"/>
              <a:gd name="connsiteX245" fmla="*/ 11757604 w 12192000"/>
              <a:gd name="connsiteY245" fmla="*/ 6578629 h 6858000"/>
              <a:gd name="connsiteX246" fmla="*/ 11766241 w 12192000"/>
              <a:gd name="connsiteY246" fmla="*/ 6576425 h 6858000"/>
              <a:gd name="connsiteX247" fmla="*/ 10810738 w 12192000"/>
              <a:gd name="connsiteY247" fmla="*/ 6575100 h 6858000"/>
              <a:gd name="connsiteX248" fmla="*/ 10810738 w 12192000"/>
              <a:gd name="connsiteY248" fmla="*/ 6638804 h 6858000"/>
              <a:gd name="connsiteX249" fmla="*/ 10782231 w 12192000"/>
              <a:gd name="connsiteY249" fmla="*/ 6621108 h 6858000"/>
              <a:gd name="connsiteX250" fmla="*/ 10743034 w 12192000"/>
              <a:gd name="connsiteY250" fmla="*/ 6670656 h 6858000"/>
              <a:gd name="connsiteX251" fmla="*/ 10782231 w 12192000"/>
              <a:gd name="connsiteY251" fmla="*/ 6720203 h 6858000"/>
              <a:gd name="connsiteX252" fmla="*/ 10810738 w 12192000"/>
              <a:gd name="connsiteY252" fmla="*/ 6702507 h 6858000"/>
              <a:gd name="connsiteX253" fmla="*/ 10810738 w 12192000"/>
              <a:gd name="connsiteY253" fmla="*/ 6716664 h 6858000"/>
              <a:gd name="connsiteX254" fmla="*/ 10824991 w 12192000"/>
              <a:gd name="connsiteY254" fmla="*/ 6716664 h 6858000"/>
              <a:gd name="connsiteX255" fmla="*/ 10824991 w 12192000"/>
              <a:gd name="connsiteY255" fmla="*/ 6575100 h 6858000"/>
              <a:gd name="connsiteX256" fmla="*/ 10810738 w 12192000"/>
              <a:gd name="connsiteY256" fmla="*/ 6575100 h 6858000"/>
              <a:gd name="connsiteX257" fmla="*/ 11768161 w 12192000"/>
              <a:gd name="connsiteY257" fmla="*/ 6569584 h 6858000"/>
              <a:gd name="connsiteX258" fmla="*/ 11750694 w 12192000"/>
              <a:gd name="connsiteY258" fmla="*/ 6572607 h 6858000"/>
              <a:gd name="connsiteX259" fmla="*/ 11739946 w 12192000"/>
              <a:gd name="connsiteY259" fmla="*/ 6589881 h 6858000"/>
              <a:gd name="connsiteX260" fmla="*/ 11743528 w 12192000"/>
              <a:gd name="connsiteY260" fmla="*/ 6600246 h 6858000"/>
              <a:gd name="connsiteX261" fmla="*/ 11772191 w 12192000"/>
              <a:gd name="connsiteY261" fmla="*/ 6607156 h 6858000"/>
              <a:gd name="connsiteX262" fmla="*/ 11782939 w 12192000"/>
              <a:gd name="connsiteY262" fmla="*/ 6600246 h 6858000"/>
              <a:gd name="connsiteX263" fmla="*/ 11782939 w 12192000"/>
              <a:gd name="connsiteY263" fmla="*/ 6589881 h 6858000"/>
              <a:gd name="connsiteX264" fmla="*/ 11782939 w 12192000"/>
              <a:gd name="connsiteY264" fmla="*/ 6579517 h 6858000"/>
              <a:gd name="connsiteX265" fmla="*/ 11768161 w 12192000"/>
              <a:gd name="connsiteY265" fmla="*/ 6569584 h 6858000"/>
              <a:gd name="connsiteX266" fmla="*/ 11525909 w 12192000"/>
              <a:gd name="connsiteY266" fmla="*/ 6561666 h 6858000"/>
              <a:gd name="connsiteX267" fmla="*/ 11504825 w 12192000"/>
              <a:gd name="connsiteY267" fmla="*/ 6596598 h 6858000"/>
              <a:gd name="connsiteX268" fmla="*/ 11529423 w 12192000"/>
              <a:gd name="connsiteY268" fmla="*/ 6614064 h 6858000"/>
              <a:gd name="connsiteX269" fmla="*/ 11532937 w 12192000"/>
              <a:gd name="connsiteY269" fmla="*/ 6607078 h 6858000"/>
              <a:gd name="connsiteX270" fmla="*/ 11515367 w 12192000"/>
              <a:gd name="connsiteY270" fmla="*/ 6596598 h 6858000"/>
              <a:gd name="connsiteX271" fmla="*/ 11522395 w 12192000"/>
              <a:gd name="connsiteY271" fmla="*/ 6586119 h 6858000"/>
              <a:gd name="connsiteX272" fmla="*/ 11532937 w 12192000"/>
              <a:gd name="connsiteY272" fmla="*/ 6593105 h 6858000"/>
              <a:gd name="connsiteX273" fmla="*/ 11536450 w 12192000"/>
              <a:gd name="connsiteY273" fmla="*/ 6586119 h 6858000"/>
              <a:gd name="connsiteX274" fmla="*/ 11525909 w 12192000"/>
              <a:gd name="connsiteY274" fmla="*/ 6579132 h 6858000"/>
              <a:gd name="connsiteX275" fmla="*/ 11529423 w 12192000"/>
              <a:gd name="connsiteY275" fmla="*/ 6572146 h 6858000"/>
              <a:gd name="connsiteX276" fmla="*/ 11546992 w 12192000"/>
              <a:gd name="connsiteY276" fmla="*/ 6582625 h 6858000"/>
              <a:gd name="connsiteX277" fmla="*/ 11550506 w 12192000"/>
              <a:gd name="connsiteY277" fmla="*/ 6575638 h 6858000"/>
              <a:gd name="connsiteX278" fmla="*/ 11525909 w 12192000"/>
              <a:gd name="connsiteY278" fmla="*/ 6561666 h 6858000"/>
              <a:gd name="connsiteX279" fmla="*/ 11803361 w 12192000"/>
              <a:gd name="connsiteY279" fmla="*/ 6533452 h 6858000"/>
              <a:gd name="connsiteX280" fmla="*/ 11796375 w 12192000"/>
              <a:gd name="connsiteY280" fmla="*/ 6540505 h 6858000"/>
              <a:gd name="connsiteX281" fmla="*/ 11813840 w 12192000"/>
              <a:gd name="connsiteY281" fmla="*/ 6558139 h 6858000"/>
              <a:gd name="connsiteX282" fmla="*/ 11785895 w 12192000"/>
              <a:gd name="connsiteY282" fmla="*/ 6551086 h 6858000"/>
              <a:gd name="connsiteX283" fmla="*/ 11778908 w 12192000"/>
              <a:gd name="connsiteY283" fmla="*/ 6554612 h 6858000"/>
              <a:gd name="connsiteX284" fmla="*/ 11803361 w 12192000"/>
              <a:gd name="connsiteY284" fmla="*/ 6589881 h 6858000"/>
              <a:gd name="connsiteX285" fmla="*/ 11810348 w 12192000"/>
              <a:gd name="connsiteY285" fmla="*/ 6582827 h 6858000"/>
              <a:gd name="connsiteX286" fmla="*/ 11796375 w 12192000"/>
              <a:gd name="connsiteY286" fmla="*/ 6561666 h 6858000"/>
              <a:gd name="connsiteX287" fmla="*/ 11824320 w 12192000"/>
              <a:gd name="connsiteY287" fmla="*/ 6572246 h 6858000"/>
              <a:gd name="connsiteX288" fmla="*/ 11831307 w 12192000"/>
              <a:gd name="connsiteY288" fmla="*/ 6565193 h 6858000"/>
              <a:gd name="connsiteX289" fmla="*/ 11803361 w 12192000"/>
              <a:gd name="connsiteY289" fmla="*/ 6533452 h 6858000"/>
              <a:gd name="connsiteX290" fmla="*/ 11495008 w 12192000"/>
              <a:gd name="connsiteY290" fmla="*/ 6533452 h 6858000"/>
              <a:gd name="connsiteX291" fmla="*/ 11487980 w 12192000"/>
              <a:gd name="connsiteY291" fmla="*/ 6536965 h 6858000"/>
              <a:gd name="connsiteX292" fmla="*/ 11498522 w 12192000"/>
              <a:gd name="connsiteY292" fmla="*/ 6547507 h 6858000"/>
              <a:gd name="connsiteX293" fmla="*/ 11473924 w 12192000"/>
              <a:gd name="connsiteY293" fmla="*/ 6572104 h 6858000"/>
              <a:gd name="connsiteX294" fmla="*/ 11480952 w 12192000"/>
              <a:gd name="connsiteY294" fmla="*/ 6579132 h 6858000"/>
              <a:gd name="connsiteX295" fmla="*/ 11505548 w 12192000"/>
              <a:gd name="connsiteY295" fmla="*/ 6554535 h 6858000"/>
              <a:gd name="connsiteX296" fmla="*/ 11516090 w 12192000"/>
              <a:gd name="connsiteY296" fmla="*/ 6561562 h 6858000"/>
              <a:gd name="connsiteX297" fmla="*/ 11519604 w 12192000"/>
              <a:gd name="connsiteY297" fmla="*/ 6554535 h 6858000"/>
              <a:gd name="connsiteX298" fmla="*/ 11495008 w 12192000"/>
              <a:gd name="connsiteY298" fmla="*/ 6533452 h 6858000"/>
              <a:gd name="connsiteX299" fmla="*/ 11824589 w 12192000"/>
              <a:gd name="connsiteY299" fmla="*/ 6522703 h 6858000"/>
              <a:gd name="connsiteX300" fmla="*/ 11842055 w 12192000"/>
              <a:gd name="connsiteY300" fmla="*/ 6529421 h 6858000"/>
              <a:gd name="connsiteX301" fmla="*/ 11842055 w 12192000"/>
              <a:gd name="connsiteY301" fmla="*/ 6533452 h 6858000"/>
              <a:gd name="connsiteX302" fmla="*/ 11835337 w 12192000"/>
              <a:gd name="connsiteY302" fmla="*/ 6540170 h 6858000"/>
              <a:gd name="connsiteX303" fmla="*/ 11831307 w 12192000"/>
              <a:gd name="connsiteY303" fmla="*/ 6533452 h 6858000"/>
              <a:gd name="connsiteX304" fmla="*/ 11820942 w 12192000"/>
              <a:gd name="connsiteY304" fmla="*/ 6515985 h 6858000"/>
              <a:gd name="connsiteX305" fmla="*/ 11813840 w 12192000"/>
              <a:gd name="connsiteY305" fmla="*/ 6522927 h 6858000"/>
              <a:gd name="connsiteX306" fmla="*/ 11820942 w 12192000"/>
              <a:gd name="connsiteY306" fmla="*/ 6533339 h 6858000"/>
              <a:gd name="connsiteX307" fmla="*/ 11838696 w 12192000"/>
              <a:gd name="connsiteY307" fmla="*/ 6557635 h 6858000"/>
              <a:gd name="connsiteX308" fmla="*/ 11842247 w 12192000"/>
              <a:gd name="connsiteY308" fmla="*/ 6554165 h 6858000"/>
              <a:gd name="connsiteX309" fmla="*/ 11838696 w 12192000"/>
              <a:gd name="connsiteY309" fmla="*/ 6547223 h 6858000"/>
              <a:gd name="connsiteX310" fmla="*/ 11849349 w 12192000"/>
              <a:gd name="connsiteY310" fmla="*/ 6533339 h 6858000"/>
              <a:gd name="connsiteX311" fmla="*/ 11856450 w 12192000"/>
              <a:gd name="connsiteY311" fmla="*/ 6533339 h 6858000"/>
              <a:gd name="connsiteX312" fmla="*/ 11860002 w 12192000"/>
              <a:gd name="connsiteY312" fmla="*/ 6533339 h 6858000"/>
              <a:gd name="connsiteX313" fmla="*/ 11863552 w 12192000"/>
              <a:gd name="connsiteY313" fmla="*/ 6526397 h 6858000"/>
              <a:gd name="connsiteX314" fmla="*/ 11820942 w 12192000"/>
              <a:gd name="connsiteY314" fmla="*/ 6515985 h 6858000"/>
              <a:gd name="connsiteX315" fmla="*/ 11466198 w 12192000"/>
              <a:gd name="connsiteY315" fmla="*/ 6501206 h 6858000"/>
              <a:gd name="connsiteX316" fmla="*/ 11430930 w 12192000"/>
              <a:gd name="connsiteY316" fmla="*/ 6526286 h 6858000"/>
              <a:gd name="connsiteX317" fmla="*/ 11437984 w 12192000"/>
              <a:gd name="connsiteY317" fmla="*/ 6533452 h 6858000"/>
              <a:gd name="connsiteX318" fmla="*/ 11459145 w 12192000"/>
              <a:gd name="connsiteY318" fmla="*/ 6519121 h 6858000"/>
              <a:gd name="connsiteX319" fmla="*/ 11448564 w 12192000"/>
              <a:gd name="connsiteY319" fmla="*/ 6547782 h 6858000"/>
              <a:gd name="connsiteX320" fmla="*/ 11455618 w 12192000"/>
              <a:gd name="connsiteY320" fmla="*/ 6554948 h 6858000"/>
              <a:gd name="connsiteX321" fmla="*/ 11487359 w 12192000"/>
              <a:gd name="connsiteY321" fmla="*/ 6526286 h 6858000"/>
              <a:gd name="connsiteX322" fmla="*/ 11483833 w 12192000"/>
              <a:gd name="connsiteY322" fmla="*/ 6519121 h 6858000"/>
              <a:gd name="connsiteX323" fmla="*/ 11462672 w 12192000"/>
              <a:gd name="connsiteY323" fmla="*/ 6537034 h 6858000"/>
              <a:gd name="connsiteX324" fmla="*/ 11473252 w 12192000"/>
              <a:gd name="connsiteY324" fmla="*/ 6508372 h 6858000"/>
              <a:gd name="connsiteX325" fmla="*/ 11466198 w 12192000"/>
              <a:gd name="connsiteY325" fmla="*/ 6501206 h 6858000"/>
              <a:gd name="connsiteX326" fmla="*/ 11835338 w 12192000"/>
              <a:gd name="connsiteY326" fmla="*/ 6490458 h 6858000"/>
              <a:gd name="connsiteX327" fmla="*/ 11831307 w 12192000"/>
              <a:gd name="connsiteY327" fmla="*/ 6498519 h 6858000"/>
              <a:gd name="connsiteX328" fmla="*/ 11870270 w 12192000"/>
              <a:gd name="connsiteY328" fmla="*/ 6518673 h 6858000"/>
              <a:gd name="connsiteX329" fmla="*/ 11883706 w 12192000"/>
              <a:gd name="connsiteY329" fmla="*/ 6494489 h 6858000"/>
              <a:gd name="connsiteX330" fmla="*/ 11876988 w 12192000"/>
              <a:gd name="connsiteY330" fmla="*/ 6490458 h 6858000"/>
              <a:gd name="connsiteX331" fmla="*/ 11866239 w 12192000"/>
              <a:gd name="connsiteY331" fmla="*/ 6509268 h 6858000"/>
              <a:gd name="connsiteX332" fmla="*/ 11459634 w 12192000"/>
              <a:gd name="connsiteY332" fmla="*/ 6487771 h 6858000"/>
              <a:gd name="connsiteX333" fmla="*/ 11424212 w 12192000"/>
              <a:gd name="connsiteY333" fmla="*/ 6508933 h 6858000"/>
              <a:gd name="connsiteX334" fmla="*/ 11427754 w 12192000"/>
              <a:gd name="connsiteY334" fmla="*/ 6515986 h 6858000"/>
              <a:gd name="connsiteX335" fmla="*/ 11463176 w 12192000"/>
              <a:gd name="connsiteY335" fmla="*/ 6494825 h 6858000"/>
              <a:gd name="connsiteX336" fmla="*/ 11459634 w 12192000"/>
              <a:gd name="connsiteY336" fmla="*/ 6487771 h 6858000"/>
              <a:gd name="connsiteX337" fmla="*/ 11450927 w 12192000"/>
              <a:gd name="connsiteY337" fmla="*/ 6454161 h 6858000"/>
              <a:gd name="connsiteX338" fmla="*/ 11456192 w 12192000"/>
              <a:gd name="connsiteY338" fmla="*/ 6459892 h 6858000"/>
              <a:gd name="connsiteX339" fmla="*/ 11649257 w 12192000"/>
              <a:gd name="connsiteY339" fmla="*/ 6590385 h 6858000"/>
              <a:gd name="connsiteX340" fmla="*/ 11842320 w 12192000"/>
              <a:gd name="connsiteY340" fmla="*/ 6459892 h 6858000"/>
              <a:gd name="connsiteX341" fmla="*/ 11847586 w 12192000"/>
              <a:gd name="connsiteY341" fmla="*/ 6454161 h 6858000"/>
              <a:gd name="connsiteX342" fmla="*/ 11852851 w 12192000"/>
              <a:gd name="connsiteY342" fmla="*/ 6456365 h 6858000"/>
              <a:gd name="connsiteX343" fmla="*/ 11891464 w 12192000"/>
              <a:gd name="connsiteY343" fmla="*/ 6466946 h 6858000"/>
              <a:gd name="connsiteX344" fmla="*/ 11898484 w 12192000"/>
              <a:gd name="connsiteY344" fmla="*/ 6477526 h 6858000"/>
              <a:gd name="connsiteX345" fmla="*/ 11649257 w 12192000"/>
              <a:gd name="connsiteY345" fmla="*/ 6650341 h 6858000"/>
              <a:gd name="connsiteX346" fmla="*/ 11400028 w 12192000"/>
              <a:gd name="connsiteY346" fmla="*/ 6481054 h 6858000"/>
              <a:gd name="connsiteX347" fmla="*/ 11407049 w 12192000"/>
              <a:gd name="connsiteY347" fmla="*/ 6466946 h 6858000"/>
              <a:gd name="connsiteX348" fmla="*/ 11445662 w 12192000"/>
              <a:gd name="connsiteY348" fmla="*/ 6456365 h 6858000"/>
              <a:gd name="connsiteX349" fmla="*/ 11450927 w 12192000"/>
              <a:gd name="connsiteY349" fmla="*/ 6454161 h 6858000"/>
              <a:gd name="connsiteX350" fmla="*/ 11603442 w 12192000"/>
              <a:gd name="connsiteY350" fmla="*/ 6448323 h 6858000"/>
              <a:gd name="connsiteX351" fmla="*/ 11613922 w 12192000"/>
              <a:gd name="connsiteY351" fmla="*/ 6448323 h 6858000"/>
              <a:gd name="connsiteX352" fmla="*/ 11617414 w 12192000"/>
              <a:gd name="connsiteY352" fmla="*/ 6455414 h 6858000"/>
              <a:gd name="connsiteX353" fmla="*/ 11624401 w 12192000"/>
              <a:gd name="connsiteY353" fmla="*/ 6558233 h 6858000"/>
              <a:gd name="connsiteX354" fmla="*/ 11620908 w 12192000"/>
              <a:gd name="connsiteY354" fmla="*/ 6568870 h 6858000"/>
              <a:gd name="connsiteX355" fmla="*/ 11613922 w 12192000"/>
              <a:gd name="connsiteY355" fmla="*/ 6568870 h 6858000"/>
              <a:gd name="connsiteX356" fmla="*/ 11505632 w 12192000"/>
              <a:gd name="connsiteY356" fmla="*/ 6505050 h 6858000"/>
              <a:gd name="connsiteX357" fmla="*/ 11502138 w 12192000"/>
              <a:gd name="connsiteY357" fmla="*/ 6501505 h 6858000"/>
              <a:gd name="connsiteX358" fmla="*/ 11502138 w 12192000"/>
              <a:gd name="connsiteY358" fmla="*/ 6497960 h 6858000"/>
              <a:gd name="connsiteX359" fmla="*/ 11509124 w 12192000"/>
              <a:gd name="connsiteY359" fmla="*/ 6494415 h 6858000"/>
              <a:gd name="connsiteX360" fmla="*/ 11603442 w 12192000"/>
              <a:gd name="connsiteY360" fmla="*/ 6448323 h 6858000"/>
              <a:gd name="connsiteX361" fmla="*/ 11688084 w 12192000"/>
              <a:gd name="connsiteY361" fmla="*/ 6444777 h 6858000"/>
              <a:gd name="connsiteX362" fmla="*/ 11698565 w 12192000"/>
              <a:gd name="connsiteY362" fmla="*/ 6444777 h 6858000"/>
              <a:gd name="connsiteX363" fmla="*/ 11789388 w 12192000"/>
              <a:gd name="connsiteY363" fmla="*/ 6490688 h 6858000"/>
              <a:gd name="connsiteX364" fmla="*/ 11796375 w 12192000"/>
              <a:gd name="connsiteY364" fmla="*/ 6497752 h 6858000"/>
              <a:gd name="connsiteX365" fmla="*/ 11792882 w 12192000"/>
              <a:gd name="connsiteY365" fmla="*/ 6504815 h 6858000"/>
              <a:gd name="connsiteX366" fmla="*/ 11684592 w 12192000"/>
              <a:gd name="connsiteY366" fmla="*/ 6568384 h 6858000"/>
              <a:gd name="connsiteX367" fmla="*/ 11677605 w 12192000"/>
              <a:gd name="connsiteY367" fmla="*/ 6568384 h 6858000"/>
              <a:gd name="connsiteX368" fmla="*/ 11674112 w 12192000"/>
              <a:gd name="connsiteY368" fmla="*/ 6557789 h 6858000"/>
              <a:gd name="connsiteX369" fmla="*/ 11684592 w 12192000"/>
              <a:gd name="connsiteY369" fmla="*/ 6455373 h 6858000"/>
              <a:gd name="connsiteX370" fmla="*/ 11688084 w 12192000"/>
              <a:gd name="connsiteY370" fmla="*/ 6444777 h 6858000"/>
              <a:gd name="connsiteX371" fmla="*/ 10810283 w 12192000"/>
              <a:gd name="connsiteY371" fmla="*/ 6405813 h 6858000"/>
              <a:gd name="connsiteX372" fmla="*/ 10851862 w 12192000"/>
              <a:gd name="connsiteY372" fmla="*/ 6405813 h 6858000"/>
              <a:gd name="connsiteX373" fmla="*/ 10851862 w 12192000"/>
              <a:gd name="connsiteY373" fmla="*/ 6448423 h 6858000"/>
              <a:gd name="connsiteX374" fmla="*/ 10803353 w 12192000"/>
              <a:gd name="connsiteY374" fmla="*/ 6455525 h 6858000"/>
              <a:gd name="connsiteX375" fmla="*/ 10786028 w 12192000"/>
              <a:gd name="connsiteY375" fmla="*/ 6430669 h 6858000"/>
              <a:gd name="connsiteX376" fmla="*/ 10810283 w 12192000"/>
              <a:gd name="connsiteY376" fmla="*/ 6405813 h 6858000"/>
              <a:gd name="connsiteX377" fmla="*/ 10494479 w 12192000"/>
              <a:gd name="connsiteY377" fmla="*/ 6335948 h 6858000"/>
              <a:gd name="connsiteX378" fmla="*/ 10536128 w 12192000"/>
              <a:gd name="connsiteY378" fmla="*/ 6392220 h 6858000"/>
              <a:gd name="connsiteX379" fmla="*/ 10494479 w 12192000"/>
              <a:gd name="connsiteY379" fmla="*/ 6455524 h 6858000"/>
              <a:gd name="connsiteX380" fmla="*/ 10452829 w 12192000"/>
              <a:gd name="connsiteY380" fmla="*/ 6392220 h 6858000"/>
              <a:gd name="connsiteX381" fmla="*/ 10494479 w 12192000"/>
              <a:gd name="connsiteY381" fmla="*/ 6335948 h 6858000"/>
              <a:gd name="connsiteX382" fmla="*/ 11639005 w 12192000"/>
              <a:gd name="connsiteY382" fmla="*/ 6331919 h 6858000"/>
              <a:gd name="connsiteX383" fmla="*/ 11660034 w 12192000"/>
              <a:gd name="connsiteY383" fmla="*/ 6331919 h 6858000"/>
              <a:gd name="connsiteX384" fmla="*/ 11660034 w 12192000"/>
              <a:gd name="connsiteY384" fmla="*/ 6342559 h 6858000"/>
              <a:gd name="connsiteX385" fmla="*/ 11691578 w 12192000"/>
              <a:gd name="connsiteY385" fmla="*/ 6381576 h 6858000"/>
              <a:gd name="connsiteX386" fmla="*/ 11649519 w 12192000"/>
              <a:gd name="connsiteY386" fmla="*/ 6420593 h 6858000"/>
              <a:gd name="connsiteX387" fmla="*/ 11610966 w 12192000"/>
              <a:gd name="connsiteY387" fmla="*/ 6381576 h 6858000"/>
              <a:gd name="connsiteX388" fmla="*/ 11639005 w 12192000"/>
              <a:gd name="connsiteY388" fmla="*/ 6342559 h 6858000"/>
              <a:gd name="connsiteX389" fmla="*/ 11639005 w 12192000"/>
              <a:gd name="connsiteY389" fmla="*/ 6331919 h 6858000"/>
              <a:gd name="connsiteX390" fmla="*/ 11649257 w 12192000"/>
              <a:gd name="connsiteY390" fmla="*/ 6321170 h 6858000"/>
              <a:gd name="connsiteX391" fmla="*/ 11589469 w 12192000"/>
              <a:gd name="connsiteY391" fmla="*/ 6381630 h 6858000"/>
              <a:gd name="connsiteX392" fmla="*/ 11649257 w 12192000"/>
              <a:gd name="connsiteY392" fmla="*/ 6442090 h 6858000"/>
              <a:gd name="connsiteX393" fmla="*/ 11709045 w 12192000"/>
              <a:gd name="connsiteY393" fmla="*/ 6381630 h 6858000"/>
              <a:gd name="connsiteX394" fmla="*/ 11649257 w 12192000"/>
              <a:gd name="connsiteY394" fmla="*/ 6321170 h 6858000"/>
              <a:gd name="connsiteX395" fmla="*/ 11649257 w 12192000"/>
              <a:gd name="connsiteY395" fmla="*/ 6314453 h 6858000"/>
              <a:gd name="connsiteX396" fmla="*/ 11715763 w 12192000"/>
              <a:gd name="connsiteY396" fmla="*/ 6381630 h 6858000"/>
              <a:gd name="connsiteX397" fmla="*/ 11649257 w 12192000"/>
              <a:gd name="connsiteY397" fmla="*/ 6448808 h 6858000"/>
              <a:gd name="connsiteX398" fmla="*/ 11582751 w 12192000"/>
              <a:gd name="connsiteY398" fmla="*/ 6381630 h 6858000"/>
              <a:gd name="connsiteX399" fmla="*/ 11649257 w 12192000"/>
              <a:gd name="connsiteY399" fmla="*/ 6314453 h 6858000"/>
              <a:gd name="connsiteX400" fmla="*/ 11824549 w 12192000"/>
              <a:gd name="connsiteY400" fmla="*/ 6311766 h 6858000"/>
              <a:gd name="connsiteX401" fmla="*/ 11828050 w 12192000"/>
              <a:gd name="connsiteY401" fmla="*/ 6318819 h 6858000"/>
              <a:gd name="connsiteX402" fmla="*/ 11828050 w 12192000"/>
              <a:gd name="connsiteY402" fmla="*/ 6442258 h 6858000"/>
              <a:gd name="connsiteX403" fmla="*/ 11824549 w 12192000"/>
              <a:gd name="connsiteY403" fmla="*/ 6449312 h 6858000"/>
              <a:gd name="connsiteX404" fmla="*/ 11817546 w 12192000"/>
              <a:gd name="connsiteY404" fmla="*/ 6449312 h 6858000"/>
              <a:gd name="connsiteX405" fmla="*/ 11730012 w 12192000"/>
              <a:gd name="connsiteY405" fmla="*/ 6389356 h 6858000"/>
              <a:gd name="connsiteX406" fmla="*/ 11726510 w 12192000"/>
              <a:gd name="connsiteY406" fmla="*/ 6382302 h 6858000"/>
              <a:gd name="connsiteX407" fmla="*/ 11730012 w 12192000"/>
              <a:gd name="connsiteY407" fmla="*/ 6371721 h 6858000"/>
              <a:gd name="connsiteX408" fmla="*/ 11814044 w 12192000"/>
              <a:gd name="connsiteY408" fmla="*/ 6315292 h 6858000"/>
              <a:gd name="connsiteX409" fmla="*/ 11824549 w 12192000"/>
              <a:gd name="connsiteY409" fmla="*/ 6311766 h 6858000"/>
              <a:gd name="connsiteX410" fmla="*/ 11473964 w 12192000"/>
              <a:gd name="connsiteY410" fmla="*/ 6311766 h 6858000"/>
              <a:gd name="connsiteX411" fmla="*/ 11480967 w 12192000"/>
              <a:gd name="connsiteY411" fmla="*/ 6315292 h 6858000"/>
              <a:gd name="connsiteX412" fmla="*/ 11568501 w 12192000"/>
              <a:gd name="connsiteY412" fmla="*/ 6371721 h 6858000"/>
              <a:gd name="connsiteX413" fmla="*/ 11572002 w 12192000"/>
              <a:gd name="connsiteY413" fmla="*/ 6382302 h 6858000"/>
              <a:gd name="connsiteX414" fmla="*/ 11568501 w 12192000"/>
              <a:gd name="connsiteY414" fmla="*/ 6389356 h 6858000"/>
              <a:gd name="connsiteX415" fmla="*/ 11480967 w 12192000"/>
              <a:gd name="connsiteY415" fmla="*/ 6449312 h 6858000"/>
              <a:gd name="connsiteX416" fmla="*/ 11473964 w 12192000"/>
              <a:gd name="connsiteY416" fmla="*/ 6449312 h 6858000"/>
              <a:gd name="connsiteX417" fmla="*/ 11466961 w 12192000"/>
              <a:gd name="connsiteY417" fmla="*/ 6445785 h 6858000"/>
              <a:gd name="connsiteX418" fmla="*/ 11466961 w 12192000"/>
              <a:gd name="connsiteY418" fmla="*/ 6318819 h 6858000"/>
              <a:gd name="connsiteX419" fmla="*/ 11473964 w 12192000"/>
              <a:gd name="connsiteY419" fmla="*/ 6311766 h 6858000"/>
              <a:gd name="connsiteX420" fmla="*/ 11070316 w 12192000"/>
              <a:gd name="connsiteY420" fmla="*/ 6301017 h 6858000"/>
              <a:gd name="connsiteX421" fmla="*/ 11070316 w 12192000"/>
              <a:gd name="connsiteY421" fmla="*/ 6308070 h 6858000"/>
              <a:gd name="connsiteX422" fmla="*/ 11112166 w 12192000"/>
              <a:gd name="connsiteY422" fmla="*/ 6470304 h 6858000"/>
              <a:gd name="connsiteX423" fmla="*/ 11133091 w 12192000"/>
              <a:gd name="connsiteY423" fmla="*/ 6491465 h 6858000"/>
              <a:gd name="connsiteX424" fmla="*/ 11143554 w 12192000"/>
              <a:gd name="connsiteY424" fmla="*/ 6491465 h 6858000"/>
              <a:gd name="connsiteX425" fmla="*/ 11140066 w 12192000"/>
              <a:gd name="connsiteY425" fmla="*/ 6498518 h 6858000"/>
              <a:gd name="connsiteX426" fmla="*/ 11112166 w 12192000"/>
              <a:gd name="connsiteY426" fmla="*/ 6519679 h 6858000"/>
              <a:gd name="connsiteX427" fmla="*/ 11077291 w 12192000"/>
              <a:gd name="connsiteY427" fmla="*/ 6516153 h 6858000"/>
              <a:gd name="connsiteX428" fmla="*/ 11073804 w 12192000"/>
              <a:gd name="connsiteY428" fmla="*/ 6519679 h 6858000"/>
              <a:gd name="connsiteX429" fmla="*/ 11070316 w 12192000"/>
              <a:gd name="connsiteY429" fmla="*/ 6523206 h 6858000"/>
              <a:gd name="connsiteX430" fmla="*/ 11070316 w 12192000"/>
              <a:gd name="connsiteY430" fmla="*/ 6544367 h 6858000"/>
              <a:gd name="connsiteX431" fmla="*/ 11077291 w 12192000"/>
              <a:gd name="connsiteY431" fmla="*/ 6551421 h 6858000"/>
              <a:gd name="connsiteX432" fmla="*/ 11122628 w 12192000"/>
              <a:gd name="connsiteY432" fmla="*/ 6554947 h 6858000"/>
              <a:gd name="connsiteX433" fmla="*/ 11126116 w 12192000"/>
              <a:gd name="connsiteY433" fmla="*/ 6554947 h 6858000"/>
              <a:gd name="connsiteX434" fmla="*/ 11181916 w 12192000"/>
              <a:gd name="connsiteY434" fmla="*/ 6502045 h 6858000"/>
              <a:gd name="connsiteX435" fmla="*/ 11213303 w 12192000"/>
              <a:gd name="connsiteY435" fmla="*/ 6371553 h 6858000"/>
              <a:gd name="connsiteX436" fmla="*/ 11227253 w 12192000"/>
              <a:gd name="connsiteY436" fmla="*/ 6329231 h 6858000"/>
              <a:gd name="connsiteX437" fmla="*/ 11230741 w 12192000"/>
              <a:gd name="connsiteY437" fmla="*/ 6308070 h 6858000"/>
              <a:gd name="connsiteX438" fmla="*/ 11230741 w 12192000"/>
              <a:gd name="connsiteY438" fmla="*/ 6301017 h 6858000"/>
              <a:gd name="connsiteX439" fmla="*/ 11223766 w 12192000"/>
              <a:gd name="connsiteY439" fmla="*/ 6301017 h 6858000"/>
              <a:gd name="connsiteX440" fmla="*/ 11195866 w 12192000"/>
              <a:gd name="connsiteY440" fmla="*/ 6301017 h 6858000"/>
              <a:gd name="connsiteX441" fmla="*/ 11188891 w 12192000"/>
              <a:gd name="connsiteY441" fmla="*/ 6304543 h 6858000"/>
              <a:gd name="connsiteX442" fmla="*/ 11150528 w 12192000"/>
              <a:gd name="connsiteY442" fmla="*/ 6449143 h 6858000"/>
              <a:gd name="connsiteX443" fmla="*/ 11147041 w 12192000"/>
              <a:gd name="connsiteY443" fmla="*/ 6449143 h 6858000"/>
              <a:gd name="connsiteX444" fmla="*/ 11112166 w 12192000"/>
              <a:gd name="connsiteY444" fmla="*/ 6304543 h 6858000"/>
              <a:gd name="connsiteX445" fmla="*/ 11105191 w 12192000"/>
              <a:gd name="connsiteY445" fmla="*/ 6301017 h 6858000"/>
              <a:gd name="connsiteX446" fmla="*/ 11077291 w 12192000"/>
              <a:gd name="connsiteY446" fmla="*/ 6301017 h 6858000"/>
              <a:gd name="connsiteX447" fmla="*/ 11070316 w 12192000"/>
              <a:gd name="connsiteY447" fmla="*/ 6301017 h 6858000"/>
              <a:gd name="connsiteX448" fmla="*/ 11038289 w 12192000"/>
              <a:gd name="connsiteY448" fmla="*/ 6296986 h 6858000"/>
              <a:gd name="connsiteX449" fmla="*/ 10985474 w 12192000"/>
              <a:gd name="connsiteY449" fmla="*/ 6318092 h 6858000"/>
              <a:gd name="connsiteX450" fmla="*/ 10985474 w 12192000"/>
              <a:gd name="connsiteY450" fmla="*/ 6307539 h 6858000"/>
              <a:gd name="connsiteX451" fmla="*/ 10978433 w 12192000"/>
              <a:gd name="connsiteY451" fmla="*/ 6300504 h 6858000"/>
              <a:gd name="connsiteX452" fmla="*/ 10950264 w 12192000"/>
              <a:gd name="connsiteY452" fmla="*/ 6300504 h 6858000"/>
              <a:gd name="connsiteX453" fmla="*/ 10943222 w 12192000"/>
              <a:gd name="connsiteY453" fmla="*/ 6307539 h 6858000"/>
              <a:gd name="connsiteX454" fmla="*/ 10943222 w 12192000"/>
              <a:gd name="connsiteY454" fmla="*/ 6483422 h 6858000"/>
              <a:gd name="connsiteX455" fmla="*/ 10950264 w 12192000"/>
              <a:gd name="connsiteY455" fmla="*/ 6490457 h 6858000"/>
              <a:gd name="connsiteX456" fmla="*/ 10978433 w 12192000"/>
              <a:gd name="connsiteY456" fmla="*/ 6490457 h 6858000"/>
              <a:gd name="connsiteX457" fmla="*/ 10985474 w 12192000"/>
              <a:gd name="connsiteY457" fmla="*/ 6483422 h 6858000"/>
              <a:gd name="connsiteX458" fmla="*/ 10985474 w 12192000"/>
              <a:gd name="connsiteY458" fmla="*/ 6360304 h 6858000"/>
              <a:gd name="connsiteX459" fmla="*/ 11038289 w 12192000"/>
              <a:gd name="connsiteY459" fmla="*/ 6339198 h 6858000"/>
              <a:gd name="connsiteX460" fmla="*/ 11045332 w 12192000"/>
              <a:gd name="connsiteY460" fmla="*/ 6332163 h 6858000"/>
              <a:gd name="connsiteX461" fmla="*/ 11045332 w 12192000"/>
              <a:gd name="connsiteY461" fmla="*/ 6304022 h 6858000"/>
              <a:gd name="connsiteX462" fmla="*/ 11041811 w 12192000"/>
              <a:gd name="connsiteY462" fmla="*/ 6300504 h 6858000"/>
              <a:gd name="connsiteX463" fmla="*/ 11038289 w 12192000"/>
              <a:gd name="connsiteY463" fmla="*/ 6296986 h 6858000"/>
              <a:gd name="connsiteX464" fmla="*/ 10831647 w 12192000"/>
              <a:gd name="connsiteY464" fmla="*/ 6292955 h 6858000"/>
              <a:gd name="connsiteX465" fmla="*/ 10761417 w 12192000"/>
              <a:gd name="connsiteY465" fmla="*/ 6300026 h 6858000"/>
              <a:gd name="connsiteX466" fmla="*/ 10754394 w 12192000"/>
              <a:gd name="connsiteY466" fmla="*/ 6307098 h 6858000"/>
              <a:gd name="connsiteX467" fmla="*/ 10754394 w 12192000"/>
              <a:gd name="connsiteY467" fmla="*/ 6331847 h 6858000"/>
              <a:gd name="connsiteX468" fmla="*/ 10757905 w 12192000"/>
              <a:gd name="connsiteY468" fmla="*/ 6338919 h 6858000"/>
              <a:gd name="connsiteX469" fmla="*/ 10761417 w 12192000"/>
              <a:gd name="connsiteY469" fmla="*/ 6338919 h 6858000"/>
              <a:gd name="connsiteX470" fmla="*/ 10828136 w 12192000"/>
              <a:gd name="connsiteY470" fmla="*/ 6335383 h 6858000"/>
              <a:gd name="connsiteX471" fmla="*/ 10852717 w 12192000"/>
              <a:gd name="connsiteY471" fmla="*/ 6360133 h 6858000"/>
              <a:gd name="connsiteX472" fmla="*/ 10852717 w 12192000"/>
              <a:gd name="connsiteY472" fmla="*/ 6370740 h 6858000"/>
              <a:gd name="connsiteX473" fmla="*/ 10803555 w 12192000"/>
              <a:gd name="connsiteY473" fmla="*/ 6374276 h 6858000"/>
              <a:gd name="connsiteX474" fmla="*/ 10740347 w 12192000"/>
              <a:gd name="connsiteY474" fmla="*/ 6434381 h 6858000"/>
              <a:gd name="connsiteX475" fmla="*/ 10796532 w 12192000"/>
              <a:gd name="connsiteY475" fmla="*/ 6494487 h 6858000"/>
              <a:gd name="connsiteX476" fmla="*/ 10859740 w 12192000"/>
              <a:gd name="connsiteY476" fmla="*/ 6480344 h 6858000"/>
              <a:gd name="connsiteX477" fmla="*/ 10887833 w 12192000"/>
              <a:gd name="connsiteY477" fmla="*/ 6494487 h 6858000"/>
              <a:gd name="connsiteX478" fmla="*/ 10894855 w 12192000"/>
              <a:gd name="connsiteY478" fmla="*/ 6490951 h 6858000"/>
              <a:gd name="connsiteX479" fmla="*/ 10894855 w 12192000"/>
              <a:gd name="connsiteY479" fmla="*/ 6487416 h 6858000"/>
              <a:gd name="connsiteX480" fmla="*/ 10894855 w 12192000"/>
              <a:gd name="connsiteY480" fmla="*/ 6360133 h 6858000"/>
              <a:gd name="connsiteX481" fmla="*/ 10831647 w 12192000"/>
              <a:gd name="connsiteY481" fmla="*/ 6292955 h 6858000"/>
              <a:gd name="connsiteX482" fmla="*/ 10495822 w 12192000"/>
              <a:gd name="connsiteY482" fmla="*/ 6292954 h 6858000"/>
              <a:gd name="connsiteX483" fmla="*/ 10409835 w 12192000"/>
              <a:gd name="connsiteY483" fmla="*/ 6393721 h 6858000"/>
              <a:gd name="connsiteX484" fmla="*/ 10495822 w 12192000"/>
              <a:gd name="connsiteY484" fmla="*/ 6494487 h 6858000"/>
              <a:gd name="connsiteX485" fmla="*/ 10581809 w 12192000"/>
              <a:gd name="connsiteY485" fmla="*/ 6393721 h 6858000"/>
              <a:gd name="connsiteX486" fmla="*/ 10495822 w 12192000"/>
              <a:gd name="connsiteY486" fmla="*/ 6292954 h 6858000"/>
              <a:gd name="connsiteX487" fmla="*/ 10241892 w 12192000"/>
              <a:gd name="connsiteY487" fmla="*/ 6268771 h 6858000"/>
              <a:gd name="connsiteX488" fmla="*/ 10273241 w 12192000"/>
              <a:gd name="connsiteY488" fmla="*/ 6268771 h 6858000"/>
              <a:gd name="connsiteX489" fmla="*/ 10290657 w 12192000"/>
              <a:gd name="connsiteY489" fmla="*/ 6268771 h 6858000"/>
              <a:gd name="connsiteX490" fmla="*/ 10335940 w 12192000"/>
              <a:gd name="connsiteY490" fmla="*/ 6307735 h 6858000"/>
              <a:gd name="connsiteX491" fmla="*/ 10287174 w 12192000"/>
              <a:gd name="connsiteY491" fmla="*/ 6346697 h 6858000"/>
              <a:gd name="connsiteX492" fmla="*/ 10241892 w 12192000"/>
              <a:gd name="connsiteY492" fmla="*/ 6346697 h 6858000"/>
              <a:gd name="connsiteX493" fmla="*/ 10241892 w 12192000"/>
              <a:gd name="connsiteY493" fmla="*/ 6268771 h 6858000"/>
              <a:gd name="connsiteX494" fmla="*/ 10659063 w 12192000"/>
              <a:gd name="connsiteY494" fmla="*/ 6255336 h 6858000"/>
              <a:gd name="connsiteX495" fmla="*/ 10627410 w 12192000"/>
              <a:gd name="connsiteY495" fmla="*/ 6262370 h 6858000"/>
              <a:gd name="connsiteX496" fmla="*/ 10623893 w 12192000"/>
              <a:gd name="connsiteY496" fmla="*/ 6269404 h 6858000"/>
              <a:gd name="connsiteX497" fmla="*/ 10623893 w 12192000"/>
              <a:gd name="connsiteY497" fmla="*/ 6301056 h 6858000"/>
              <a:gd name="connsiteX498" fmla="*/ 10606308 w 12192000"/>
              <a:gd name="connsiteY498" fmla="*/ 6301056 h 6858000"/>
              <a:gd name="connsiteX499" fmla="*/ 10599275 w 12192000"/>
              <a:gd name="connsiteY499" fmla="*/ 6308090 h 6858000"/>
              <a:gd name="connsiteX500" fmla="*/ 10599275 w 12192000"/>
              <a:gd name="connsiteY500" fmla="*/ 6332708 h 6858000"/>
              <a:gd name="connsiteX501" fmla="*/ 10606308 w 12192000"/>
              <a:gd name="connsiteY501" fmla="*/ 6339742 h 6858000"/>
              <a:gd name="connsiteX502" fmla="*/ 10623893 w 12192000"/>
              <a:gd name="connsiteY502" fmla="*/ 6339742 h 6858000"/>
              <a:gd name="connsiteX503" fmla="*/ 10623893 w 12192000"/>
              <a:gd name="connsiteY503" fmla="*/ 6424149 h 6858000"/>
              <a:gd name="connsiteX504" fmla="*/ 10680164 w 12192000"/>
              <a:gd name="connsiteY504" fmla="*/ 6494487 h 6858000"/>
              <a:gd name="connsiteX505" fmla="*/ 10711817 w 12192000"/>
              <a:gd name="connsiteY505" fmla="*/ 6490971 h 6858000"/>
              <a:gd name="connsiteX506" fmla="*/ 10718851 w 12192000"/>
              <a:gd name="connsiteY506" fmla="*/ 6483936 h 6858000"/>
              <a:gd name="connsiteX507" fmla="*/ 10718851 w 12192000"/>
              <a:gd name="connsiteY507" fmla="*/ 6459318 h 6858000"/>
              <a:gd name="connsiteX508" fmla="*/ 10711817 w 12192000"/>
              <a:gd name="connsiteY508" fmla="*/ 6452284 h 6858000"/>
              <a:gd name="connsiteX509" fmla="*/ 10687198 w 12192000"/>
              <a:gd name="connsiteY509" fmla="*/ 6452284 h 6858000"/>
              <a:gd name="connsiteX510" fmla="*/ 10666096 w 12192000"/>
              <a:gd name="connsiteY510" fmla="*/ 6417115 h 6858000"/>
              <a:gd name="connsiteX511" fmla="*/ 10666096 w 12192000"/>
              <a:gd name="connsiteY511" fmla="*/ 6339742 h 6858000"/>
              <a:gd name="connsiteX512" fmla="*/ 10711817 w 12192000"/>
              <a:gd name="connsiteY512" fmla="*/ 6339742 h 6858000"/>
              <a:gd name="connsiteX513" fmla="*/ 10718851 w 12192000"/>
              <a:gd name="connsiteY513" fmla="*/ 6332708 h 6858000"/>
              <a:gd name="connsiteX514" fmla="*/ 10718851 w 12192000"/>
              <a:gd name="connsiteY514" fmla="*/ 6308090 h 6858000"/>
              <a:gd name="connsiteX515" fmla="*/ 10711817 w 12192000"/>
              <a:gd name="connsiteY515" fmla="*/ 6301056 h 6858000"/>
              <a:gd name="connsiteX516" fmla="*/ 10666096 w 12192000"/>
              <a:gd name="connsiteY516" fmla="*/ 6301056 h 6858000"/>
              <a:gd name="connsiteX517" fmla="*/ 10666096 w 12192000"/>
              <a:gd name="connsiteY517" fmla="*/ 6262370 h 6858000"/>
              <a:gd name="connsiteX518" fmla="*/ 10662580 w 12192000"/>
              <a:gd name="connsiteY518" fmla="*/ 6255336 h 6858000"/>
              <a:gd name="connsiteX519" fmla="*/ 10659063 w 12192000"/>
              <a:gd name="connsiteY519" fmla="*/ 6255336 h 6858000"/>
              <a:gd name="connsiteX520" fmla="*/ 10283668 w 12192000"/>
              <a:gd name="connsiteY520" fmla="*/ 6227122 h 6858000"/>
              <a:gd name="connsiteX521" fmla="*/ 10203208 w 12192000"/>
              <a:gd name="connsiteY521" fmla="*/ 6230633 h 6858000"/>
              <a:gd name="connsiteX522" fmla="*/ 10196211 w 12192000"/>
              <a:gd name="connsiteY522" fmla="*/ 6237655 h 6858000"/>
              <a:gd name="connsiteX523" fmla="*/ 10196211 w 12192000"/>
              <a:gd name="connsiteY523" fmla="*/ 6483435 h 6858000"/>
              <a:gd name="connsiteX524" fmla="*/ 10203208 w 12192000"/>
              <a:gd name="connsiteY524" fmla="*/ 6490457 h 6858000"/>
              <a:gd name="connsiteX525" fmla="*/ 10234693 w 12192000"/>
              <a:gd name="connsiteY525" fmla="*/ 6490457 h 6858000"/>
              <a:gd name="connsiteX526" fmla="*/ 10241689 w 12192000"/>
              <a:gd name="connsiteY526" fmla="*/ 6483435 h 6858000"/>
              <a:gd name="connsiteX527" fmla="*/ 10241689 w 12192000"/>
              <a:gd name="connsiteY527" fmla="*/ 6385123 h 6858000"/>
              <a:gd name="connsiteX528" fmla="*/ 10290665 w 12192000"/>
              <a:gd name="connsiteY528" fmla="*/ 6388634 h 6858000"/>
              <a:gd name="connsiteX529" fmla="*/ 10336143 w 12192000"/>
              <a:gd name="connsiteY529" fmla="*/ 6486946 h 6858000"/>
              <a:gd name="connsiteX530" fmla="*/ 10343139 w 12192000"/>
              <a:gd name="connsiteY530" fmla="*/ 6490457 h 6858000"/>
              <a:gd name="connsiteX531" fmla="*/ 10374624 w 12192000"/>
              <a:gd name="connsiteY531" fmla="*/ 6490457 h 6858000"/>
              <a:gd name="connsiteX532" fmla="*/ 10381620 w 12192000"/>
              <a:gd name="connsiteY532" fmla="*/ 6486946 h 6858000"/>
              <a:gd name="connsiteX533" fmla="*/ 10381620 w 12192000"/>
              <a:gd name="connsiteY533" fmla="*/ 6479924 h 6858000"/>
              <a:gd name="connsiteX534" fmla="*/ 10336143 w 12192000"/>
              <a:gd name="connsiteY534" fmla="*/ 6374590 h 6858000"/>
              <a:gd name="connsiteX535" fmla="*/ 10381620 w 12192000"/>
              <a:gd name="connsiteY535" fmla="*/ 6307878 h 6858000"/>
              <a:gd name="connsiteX536" fmla="*/ 10290665 w 12192000"/>
              <a:gd name="connsiteY536" fmla="*/ 6227122 h 6858000"/>
              <a:gd name="connsiteX537" fmla="*/ 10283668 w 12192000"/>
              <a:gd name="connsiteY537" fmla="*/ 6227122 h 6858000"/>
              <a:gd name="connsiteX538" fmla="*/ 11839186 w 12192000"/>
              <a:gd name="connsiteY538" fmla="*/ 6196200 h 6858000"/>
              <a:gd name="connsiteX539" fmla="*/ 11845722 w 12192000"/>
              <a:gd name="connsiteY539" fmla="*/ 6201931 h 6858000"/>
              <a:gd name="connsiteX540" fmla="*/ 11908470 w 12192000"/>
              <a:gd name="connsiteY540" fmla="*/ 6441755 h 6858000"/>
              <a:gd name="connsiteX541" fmla="*/ 11898012 w 12192000"/>
              <a:gd name="connsiteY541" fmla="*/ 6445282 h 6858000"/>
              <a:gd name="connsiteX542" fmla="*/ 11859666 w 12192000"/>
              <a:gd name="connsiteY542" fmla="*/ 6434701 h 6858000"/>
              <a:gd name="connsiteX543" fmla="*/ 11852694 w 12192000"/>
              <a:gd name="connsiteY543" fmla="*/ 6424121 h 6858000"/>
              <a:gd name="connsiteX544" fmla="*/ 11807377 w 12192000"/>
              <a:gd name="connsiteY544" fmla="*/ 6244253 h 6858000"/>
              <a:gd name="connsiteX545" fmla="*/ 11807377 w 12192000"/>
              <a:gd name="connsiteY545" fmla="*/ 6230146 h 6858000"/>
              <a:gd name="connsiteX546" fmla="*/ 11835264 w 12192000"/>
              <a:gd name="connsiteY546" fmla="*/ 6198404 h 6858000"/>
              <a:gd name="connsiteX547" fmla="*/ 11839186 w 12192000"/>
              <a:gd name="connsiteY547" fmla="*/ 6196200 h 6858000"/>
              <a:gd name="connsiteX548" fmla="*/ 11458923 w 12192000"/>
              <a:gd name="connsiteY548" fmla="*/ 6196200 h 6858000"/>
              <a:gd name="connsiteX549" fmla="*/ 11462885 w 12192000"/>
              <a:gd name="connsiteY549" fmla="*/ 6198404 h 6858000"/>
              <a:gd name="connsiteX550" fmla="*/ 11494585 w 12192000"/>
              <a:gd name="connsiteY550" fmla="*/ 6230146 h 6858000"/>
              <a:gd name="connsiteX551" fmla="*/ 11491063 w 12192000"/>
              <a:gd name="connsiteY551" fmla="*/ 6244253 h 6858000"/>
              <a:gd name="connsiteX552" fmla="*/ 11445274 w 12192000"/>
              <a:gd name="connsiteY552" fmla="*/ 6424121 h 6858000"/>
              <a:gd name="connsiteX553" fmla="*/ 11438229 w 12192000"/>
              <a:gd name="connsiteY553" fmla="*/ 6434701 h 6858000"/>
              <a:gd name="connsiteX554" fmla="*/ 11399484 w 12192000"/>
              <a:gd name="connsiteY554" fmla="*/ 6445282 h 6858000"/>
              <a:gd name="connsiteX555" fmla="*/ 11388917 w 12192000"/>
              <a:gd name="connsiteY555" fmla="*/ 6441755 h 6858000"/>
              <a:gd name="connsiteX556" fmla="*/ 11452318 w 12192000"/>
              <a:gd name="connsiteY556" fmla="*/ 6201931 h 6858000"/>
              <a:gd name="connsiteX557" fmla="*/ 11458923 w 12192000"/>
              <a:gd name="connsiteY557" fmla="*/ 6196200 h 6858000"/>
              <a:gd name="connsiteX558" fmla="*/ 11677605 w 12192000"/>
              <a:gd name="connsiteY558" fmla="*/ 6190846 h 6858000"/>
              <a:gd name="connsiteX559" fmla="*/ 11684592 w 12192000"/>
              <a:gd name="connsiteY559" fmla="*/ 6190846 h 6858000"/>
              <a:gd name="connsiteX560" fmla="*/ 11792882 w 12192000"/>
              <a:gd name="connsiteY560" fmla="*/ 6254415 h 6858000"/>
              <a:gd name="connsiteX561" fmla="*/ 11796375 w 12192000"/>
              <a:gd name="connsiteY561" fmla="*/ 6261479 h 6858000"/>
              <a:gd name="connsiteX562" fmla="*/ 11789388 w 12192000"/>
              <a:gd name="connsiteY562" fmla="*/ 6268542 h 6858000"/>
              <a:gd name="connsiteX563" fmla="*/ 11698565 w 12192000"/>
              <a:gd name="connsiteY563" fmla="*/ 6314453 h 6858000"/>
              <a:gd name="connsiteX564" fmla="*/ 11688084 w 12192000"/>
              <a:gd name="connsiteY564" fmla="*/ 6314453 h 6858000"/>
              <a:gd name="connsiteX565" fmla="*/ 11681098 w 12192000"/>
              <a:gd name="connsiteY565" fmla="*/ 6303858 h 6858000"/>
              <a:gd name="connsiteX566" fmla="*/ 11674112 w 12192000"/>
              <a:gd name="connsiteY566" fmla="*/ 6201442 h 6858000"/>
              <a:gd name="connsiteX567" fmla="*/ 11677605 w 12192000"/>
              <a:gd name="connsiteY567" fmla="*/ 6190846 h 6858000"/>
              <a:gd name="connsiteX568" fmla="*/ 11613922 w 12192000"/>
              <a:gd name="connsiteY568" fmla="*/ 6190846 h 6858000"/>
              <a:gd name="connsiteX569" fmla="*/ 11620908 w 12192000"/>
              <a:gd name="connsiteY569" fmla="*/ 6190846 h 6858000"/>
              <a:gd name="connsiteX570" fmla="*/ 11624401 w 12192000"/>
              <a:gd name="connsiteY570" fmla="*/ 6201442 h 6858000"/>
              <a:gd name="connsiteX571" fmla="*/ 11613922 w 12192000"/>
              <a:gd name="connsiteY571" fmla="*/ 6307389 h 6858000"/>
              <a:gd name="connsiteX572" fmla="*/ 11610428 w 12192000"/>
              <a:gd name="connsiteY572" fmla="*/ 6314453 h 6858000"/>
              <a:gd name="connsiteX573" fmla="*/ 11599949 w 12192000"/>
              <a:gd name="connsiteY573" fmla="*/ 6314453 h 6858000"/>
              <a:gd name="connsiteX574" fmla="*/ 11509124 w 12192000"/>
              <a:gd name="connsiteY574" fmla="*/ 6268542 h 6858000"/>
              <a:gd name="connsiteX575" fmla="*/ 11502138 w 12192000"/>
              <a:gd name="connsiteY575" fmla="*/ 6261479 h 6858000"/>
              <a:gd name="connsiteX576" fmla="*/ 11505632 w 12192000"/>
              <a:gd name="connsiteY576" fmla="*/ 6254415 h 6858000"/>
              <a:gd name="connsiteX577" fmla="*/ 11613922 w 12192000"/>
              <a:gd name="connsiteY577" fmla="*/ 6190846 h 6858000"/>
              <a:gd name="connsiteX578" fmla="*/ 11532772 w 12192000"/>
              <a:gd name="connsiteY578" fmla="*/ 6155914 h 6858000"/>
              <a:gd name="connsiteX579" fmla="*/ 11539758 w 12192000"/>
              <a:gd name="connsiteY579" fmla="*/ 6163304 h 6858000"/>
              <a:gd name="connsiteX580" fmla="*/ 11536265 w 12192000"/>
              <a:gd name="connsiteY580" fmla="*/ 6166999 h 6858000"/>
              <a:gd name="connsiteX581" fmla="*/ 11529278 w 12192000"/>
              <a:gd name="connsiteY581" fmla="*/ 6170694 h 6858000"/>
              <a:gd name="connsiteX582" fmla="*/ 11525785 w 12192000"/>
              <a:gd name="connsiteY582" fmla="*/ 6163304 h 6858000"/>
              <a:gd name="connsiteX583" fmla="*/ 11522292 w 12192000"/>
              <a:gd name="connsiteY583" fmla="*/ 6163304 h 6858000"/>
              <a:gd name="connsiteX584" fmla="*/ 11532772 w 12192000"/>
              <a:gd name="connsiteY584" fmla="*/ 6155914 h 6858000"/>
              <a:gd name="connsiteX585" fmla="*/ 11529297 w 12192000"/>
              <a:gd name="connsiteY585" fmla="*/ 6148717 h 6858000"/>
              <a:gd name="connsiteX586" fmla="*/ 11511543 w 12192000"/>
              <a:gd name="connsiteY586" fmla="*/ 6159369 h 6858000"/>
              <a:gd name="connsiteX587" fmla="*/ 11515094 w 12192000"/>
              <a:gd name="connsiteY587" fmla="*/ 6162920 h 6858000"/>
              <a:gd name="connsiteX588" fmla="*/ 11532848 w 12192000"/>
              <a:gd name="connsiteY588" fmla="*/ 6194878 h 6858000"/>
              <a:gd name="connsiteX589" fmla="*/ 11539950 w 12192000"/>
              <a:gd name="connsiteY589" fmla="*/ 6191326 h 6858000"/>
              <a:gd name="connsiteX590" fmla="*/ 11532848 w 12192000"/>
              <a:gd name="connsiteY590" fmla="*/ 6177123 h 6858000"/>
              <a:gd name="connsiteX591" fmla="*/ 11539950 w 12192000"/>
              <a:gd name="connsiteY591" fmla="*/ 6173573 h 6858000"/>
              <a:gd name="connsiteX592" fmla="*/ 11554153 w 12192000"/>
              <a:gd name="connsiteY592" fmla="*/ 6184225 h 6858000"/>
              <a:gd name="connsiteX593" fmla="*/ 11561255 w 12192000"/>
              <a:gd name="connsiteY593" fmla="*/ 6180674 h 6858000"/>
              <a:gd name="connsiteX594" fmla="*/ 11547052 w 12192000"/>
              <a:gd name="connsiteY594" fmla="*/ 6166471 h 6858000"/>
              <a:gd name="connsiteX595" fmla="*/ 11547052 w 12192000"/>
              <a:gd name="connsiteY595" fmla="*/ 6162920 h 6858000"/>
              <a:gd name="connsiteX596" fmla="*/ 11529297 w 12192000"/>
              <a:gd name="connsiteY596" fmla="*/ 6148717 h 6858000"/>
              <a:gd name="connsiteX597" fmla="*/ 11750205 w 12192000"/>
              <a:gd name="connsiteY597" fmla="*/ 6142479 h 6858000"/>
              <a:gd name="connsiteX598" fmla="*/ 11753748 w 12192000"/>
              <a:gd name="connsiteY598" fmla="*/ 6166663 h 6858000"/>
              <a:gd name="connsiteX599" fmla="*/ 11746663 w 12192000"/>
              <a:gd name="connsiteY599" fmla="*/ 6183937 h 6858000"/>
              <a:gd name="connsiteX600" fmla="*/ 11753748 w 12192000"/>
              <a:gd name="connsiteY600" fmla="*/ 6190846 h 6858000"/>
              <a:gd name="connsiteX601" fmla="*/ 11760832 w 12192000"/>
              <a:gd name="connsiteY601" fmla="*/ 6173572 h 6858000"/>
              <a:gd name="connsiteX602" fmla="*/ 11785626 w 12192000"/>
              <a:gd name="connsiteY602" fmla="*/ 6159753 h 6858000"/>
              <a:gd name="connsiteX603" fmla="*/ 11778543 w 12192000"/>
              <a:gd name="connsiteY603" fmla="*/ 6156298 h 6858000"/>
              <a:gd name="connsiteX604" fmla="*/ 11760832 w 12192000"/>
              <a:gd name="connsiteY604" fmla="*/ 6163208 h 6858000"/>
              <a:gd name="connsiteX605" fmla="*/ 11757290 w 12192000"/>
              <a:gd name="connsiteY605" fmla="*/ 6145933 h 6858000"/>
              <a:gd name="connsiteX606" fmla="*/ 11750205 w 12192000"/>
              <a:gd name="connsiteY606" fmla="*/ 6142479 h 6858000"/>
              <a:gd name="connsiteX607" fmla="*/ 11715224 w 12192000"/>
              <a:gd name="connsiteY607" fmla="*/ 6138449 h 6858000"/>
              <a:gd name="connsiteX608" fmla="*/ 11725705 w 12192000"/>
              <a:gd name="connsiteY608" fmla="*/ 6141808 h 6858000"/>
              <a:gd name="connsiteX609" fmla="*/ 11729197 w 12192000"/>
              <a:gd name="connsiteY609" fmla="*/ 6145167 h 6858000"/>
              <a:gd name="connsiteX610" fmla="*/ 11722211 w 12192000"/>
              <a:gd name="connsiteY610" fmla="*/ 6151884 h 6858000"/>
              <a:gd name="connsiteX611" fmla="*/ 11711731 w 12192000"/>
              <a:gd name="connsiteY611" fmla="*/ 6148525 h 6858000"/>
              <a:gd name="connsiteX612" fmla="*/ 11711731 w 12192000"/>
              <a:gd name="connsiteY612" fmla="*/ 6145167 h 6858000"/>
              <a:gd name="connsiteX613" fmla="*/ 11715224 w 12192000"/>
              <a:gd name="connsiteY613" fmla="*/ 6138449 h 6858000"/>
              <a:gd name="connsiteX614" fmla="*/ 11582079 w 12192000"/>
              <a:gd name="connsiteY614" fmla="*/ 6137944 h 6858000"/>
              <a:gd name="connsiteX615" fmla="*/ 11596187 w 12192000"/>
              <a:gd name="connsiteY615" fmla="*/ 6148525 h 6858000"/>
              <a:gd name="connsiteX616" fmla="*/ 11582079 w 12192000"/>
              <a:gd name="connsiteY616" fmla="*/ 6162632 h 6858000"/>
              <a:gd name="connsiteX617" fmla="*/ 11567972 w 12192000"/>
              <a:gd name="connsiteY617" fmla="*/ 6152052 h 6858000"/>
              <a:gd name="connsiteX618" fmla="*/ 11567972 w 12192000"/>
              <a:gd name="connsiteY618" fmla="*/ 6148525 h 6858000"/>
              <a:gd name="connsiteX619" fmla="*/ 11582079 w 12192000"/>
              <a:gd name="connsiteY619" fmla="*/ 6137944 h 6858000"/>
              <a:gd name="connsiteX620" fmla="*/ 11670081 w 12192000"/>
              <a:gd name="connsiteY620" fmla="*/ 6131730 h 6858000"/>
              <a:gd name="connsiteX621" fmla="*/ 11673440 w 12192000"/>
              <a:gd name="connsiteY621" fmla="*/ 6142210 h 6858000"/>
              <a:gd name="connsiteX622" fmla="*/ 11676799 w 12192000"/>
              <a:gd name="connsiteY622" fmla="*/ 6149197 h 6858000"/>
              <a:gd name="connsiteX623" fmla="*/ 11663363 w 12192000"/>
              <a:gd name="connsiteY623" fmla="*/ 6149197 h 6858000"/>
              <a:gd name="connsiteX624" fmla="*/ 11666722 w 12192000"/>
              <a:gd name="connsiteY624" fmla="*/ 6142210 h 6858000"/>
              <a:gd name="connsiteX625" fmla="*/ 11670081 w 12192000"/>
              <a:gd name="connsiteY625" fmla="*/ 6131730 h 6858000"/>
              <a:gd name="connsiteX626" fmla="*/ 11578609 w 12192000"/>
              <a:gd name="connsiteY626" fmla="*/ 6131214 h 6858000"/>
              <a:gd name="connsiteX627" fmla="*/ 11561254 w 12192000"/>
              <a:gd name="connsiteY627" fmla="*/ 6148784 h 6858000"/>
              <a:gd name="connsiteX628" fmla="*/ 11561254 w 12192000"/>
              <a:gd name="connsiteY628" fmla="*/ 6152297 h 6858000"/>
              <a:gd name="connsiteX629" fmla="*/ 11582079 w 12192000"/>
              <a:gd name="connsiteY629" fmla="*/ 6169867 h 6858000"/>
              <a:gd name="connsiteX630" fmla="*/ 11602904 w 12192000"/>
              <a:gd name="connsiteY630" fmla="*/ 6148784 h 6858000"/>
              <a:gd name="connsiteX631" fmla="*/ 11578609 w 12192000"/>
              <a:gd name="connsiteY631" fmla="*/ 6131214 h 6858000"/>
              <a:gd name="connsiteX632" fmla="*/ 11708922 w 12192000"/>
              <a:gd name="connsiteY632" fmla="*/ 6127700 h 6858000"/>
              <a:gd name="connsiteX633" fmla="*/ 11705380 w 12192000"/>
              <a:gd name="connsiteY633" fmla="*/ 6145454 h 6858000"/>
              <a:gd name="connsiteX634" fmla="*/ 11698296 w 12192000"/>
              <a:gd name="connsiteY634" fmla="*/ 6166759 h 6858000"/>
              <a:gd name="connsiteX635" fmla="*/ 11708922 w 12192000"/>
              <a:gd name="connsiteY635" fmla="*/ 6170310 h 6858000"/>
              <a:gd name="connsiteX636" fmla="*/ 11712464 w 12192000"/>
              <a:gd name="connsiteY636" fmla="*/ 6156107 h 6858000"/>
              <a:gd name="connsiteX637" fmla="*/ 11719548 w 12192000"/>
              <a:gd name="connsiteY637" fmla="*/ 6156107 h 6858000"/>
              <a:gd name="connsiteX638" fmla="*/ 11723090 w 12192000"/>
              <a:gd name="connsiteY638" fmla="*/ 6173861 h 6858000"/>
              <a:gd name="connsiteX639" fmla="*/ 11730175 w 12192000"/>
              <a:gd name="connsiteY639" fmla="*/ 6177412 h 6858000"/>
              <a:gd name="connsiteX640" fmla="*/ 11726632 w 12192000"/>
              <a:gd name="connsiteY640" fmla="*/ 6159658 h 6858000"/>
              <a:gd name="connsiteX641" fmla="*/ 11737259 w 12192000"/>
              <a:gd name="connsiteY641" fmla="*/ 6145454 h 6858000"/>
              <a:gd name="connsiteX642" fmla="*/ 11730175 w 12192000"/>
              <a:gd name="connsiteY642" fmla="*/ 6134802 h 6858000"/>
              <a:gd name="connsiteX643" fmla="*/ 11708922 w 12192000"/>
              <a:gd name="connsiteY643" fmla="*/ 6127700 h 6858000"/>
              <a:gd name="connsiteX644" fmla="*/ 11666295 w 12192000"/>
              <a:gd name="connsiteY644" fmla="*/ 6120982 h 6858000"/>
              <a:gd name="connsiteX645" fmla="*/ 11659211 w 12192000"/>
              <a:gd name="connsiteY645" fmla="*/ 6142066 h 6858000"/>
              <a:gd name="connsiteX646" fmla="*/ 11648585 w 12192000"/>
              <a:gd name="connsiteY646" fmla="*/ 6163149 h 6858000"/>
              <a:gd name="connsiteX647" fmla="*/ 11655669 w 12192000"/>
              <a:gd name="connsiteY647" fmla="*/ 6163149 h 6858000"/>
              <a:gd name="connsiteX648" fmla="*/ 11659211 w 12192000"/>
              <a:gd name="connsiteY648" fmla="*/ 6156121 h 6858000"/>
              <a:gd name="connsiteX649" fmla="*/ 11676922 w 12192000"/>
              <a:gd name="connsiteY649" fmla="*/ 6156121 h 6858000"/>
              <a:gd name="connsiteX650" fmla="*/ 11680464 w 12192000"/>
              <a:gd name="connsiteY650" fmla="*/ 6163149 h 6858000"/>
              <a:gd name="connsiteX651" fmla="*/ 11687548 w 12192000"/>
              <a:gd name="connsiteY651" fmla="*/ 6166663 h 6858000"/>
              <a:gd name="connsiteX652" fmla="*/ 11680464 w 12192000"/>
              <a:gd name="connsiteY652" fmla="*/ 6142066 h 6858000"/>
              <a:gd name="connsiteX653" fmla="*/ 11676922 w 12192000"/>
              <a:gd name="connsiteY653" fmla="*/ 6120982 h 6858000"/>
              <a:gd name="connsiteX654" fmla="*/ 11666295 w 12192000"/>
              <a:gd name="connsiteY654" fmla="*/ 6120982 h 6858000"/>
              <a:gd name="connsiteX655" fmla="*/ 11645898 w 12192000"/>
              <a:gd name="connsiteY655" fmla="*/ 6120982 h 6858000"/>
              <a:gd name="connsiteX656" fmla="*/ 11606934 w 12192000"/>
              <a:gd name="connsiteY656" fmla="*/ 6124453 h 6858000"/>
              <a:gd name="connsiteX657" fmla="*/ 11606934 w 12192000"/>
              <a:gd name="connsiteY657" fmla="*/ 6131394 h 6858000"/>
              <a:gd name="connsiteX658" fmla="*/ 11621103 w 12192000"/>
              <a:gd name="connsiteY658" fmla="*/ 6127924 h 6858000"/>
              <a:gd name="connsiteX659" fmla="*/ 11624645 w 12192000"/>
              <a:gd name="connsiteY659" fmla="*/ 6162632 h 6858000"/>
              <a:gd name="connsiteX660" fmla="*/ 11635271 w 12192000"/>
              <a:gd name="connsiteY660" fmla="*/ 6162632 h 6858000"/>
              <a:gd name="connsiteX661" fmla="*/ 11631729 w 12192000"/>
              <a:gd name="connsiteY661" fmla="*/ 6127924 h 6858000"/>
              <a:gd name="connsiteX662" fmla="*/ 11645898 w 12192000"/>
              <a:gd name="connsiteY662" fmla="*/ 6127924 h 6858000"/>
              <a:gd name="connsiteX663" fmla="*/ 11645898 w 12192000"/>
              <a:gd name="connsiteY663" fmla="*/ 6120982 h 6858000"/>
              <a:gd name="connsiteX664" fmla="*/ 11196257 w 12192000"/>
              <a:gd name="connsiteY664" fmla="*/ 6120981 h 6858000"/>
              <a:gd name="connsiteX665" fmla="*/ 11221336 w 12192000"/>
              <a:gd name="connsiteY665" fmla="*/ 6155913 h 6858000"/>
              <a:gd name="connsiteX666" fmla="*/ 11167595 w 12192000"/>
              <a:gd name="connsiteY666" fmla="*/ 6155913 h 6858000"/>
              <a:gd name="connsiteX667" fmla="*/ 11196257 w 12192000"/>
              <a:gd name="connsiteY667" fmla="*/ 6120981 h 6858000"/>
              <a:gd name="connsiteX668" fmla="*/ 11648585 w 12192000"/>
              <a:gd name="connsiteY668" fmla="*/ 6114265 h 6858000"/>
              <a:gd name="connsiteX669" fmla="*/ 11813539 w 12192000"/>
              <a:gd name="connsiteY669" fmla="*/ 6170156 h 6858000"/>
              <a:gd name="connsiteX670" fmla="*/ 11817049 w 12192000"/>
              <a:gd name="connsiteY670" fmla="*/ 6184129 h 6858000"/>
              <a:gd name="connsiteX671" fmla="*/ 11788972 w 12192000"/>
              <a:gd name="connsiteY671" fmla="*/ 6215569 h 6858000"/>
              <a:gd name="connsiteX672" fmla="*/ 11774933 w 12192000"/>
              <a:gd name="connsiteY672" fmla="*/ 6215569 h 6858000"/>
              <a:gd name="connsiteX673" fmla="*/ 11648585 w 12192000"/>
              <a:gd name="connsiteY673" fmla="*/ 6170156 h 6858000"/>
              <a:gd name="connsiteX674" fmla="*/ 11522236 w 12192000"/>
              <a:gd name="connsiteY674" fmla="*/ 6215569 h 6858000"/>
              <a:gd name="connsiteX675" fmla="*/ 11508198 w 12192000"/>
              <a:gd name="connsiteY675" fmla="*/ 6215569 h 6858000"/>
              <a:gd name="connsiteX676" fmla="*/ 11480121 w 12192000"/>
              <a:gd name="connsiteY676" fmla="*/ 6184129 h 6858000"/>
              <a:gd name="connsiteX677" fmla="*/ 11483630 w 12192000"/>
              <a:gd name="connsiteY677" fmla="*/ 6170156 h 6858000"/>
              <a:gd name="connsiteX678" fmla="*/ 11648585 w 12192000"/>
              <a:gd name="connsiteY678" fmla="*/ 6114265 h 6858000"/>
              <a:gd name="connsiteX679" fmla="*/ 11196481 w 12192000"/>
              <a:gd name="connsiteY679" fmla="*/ 6114264 h 6858000"/>
              <a:gd name="connsiteX680" fmla="*/ 11158189 w 12192000"/>
              <a:gd name="connsiteY680" fmla="*/ 6163304 h 6858000"/>
              <a:gd name="connsiteX681" fmla="*/ 11199962 w 12192000"/>
              <a:gd name="connsiteY681" fmla="*/ 6212343 h 6858000"/>
              <a:gd name="connsiteX682" fmla="*/ 11227810 w 12192000"/>
              <a:gd name="connsiteY682" fmla="*/ 6205337 h 6858000"/>
              <a:gd name="connsiteX683" fmla="*/ 11227810 w 12192000"/>
              <a:gd name="connsiteY683" fmla="*/ 6194829 h 6858000"/>
              <a:gd name="connsiteX684" fmla="*/ 11199962 w 12192000"/>
              <a:gd name="connsiteY684" fmla="*/ 6201834 h 6858000"/>
              <a:gd name="connsiteX685" fmla="*/ 11168632 w 12192000"/>
              <a:gd name="connsiteY685" fmla="*/ 6166807 h 6858000"/>
              <a:gd name="connsiteX686" fmla="*/ 11234772 w 12192000"/>
              <a:gd name="connsiteY686" fmla="*/ 6166807 h 6858000"/>
              <a:gd name="connsiteX687" fmla="*/ 11234772 w 12192000"/>
              <a:gd name="connsiteY687" fmla="*/ 6159801 h 6858000"/>
              <a:gd name="connsiteX688" fmla="*/ 11196481 w 12192000"/>
              <a:gd name="connsiteY688" fmla="*/ 6114264 h 6858000"/>
              <a:gd name="connsiteX689" fmla="*/ 10947253 w 12192000"/>
              <a:gd name="connsiteY689" fmla="*/ 6077988 h 6858000"/>
              <a:gd name="connsiteX690" fmla="*/ 10947253 w 12192000"/>
              <a:gd name="connsiteY690" fmla="*/ 6088736 h 6858000"/>
              <a:gd name="connsiteX691" fmla="*/ 10986216 w 12192000"/>
              <a:gd name="connsiteY691" fmla="*/ 6088736 h 6858000"/>
              <a:gd name="connsiteX692" fmla="*/ 10986216 w 12192000"/>
              <a:gd name="connsiteY692" fmla="*/ 6208312 h 6858000"/>
              <a:gd name="connsiteX693" fmla="*/ 10999652 w 12192000"/>
              <a:gd name="connsiteY693" fmla="*/ 6208312 h 6858000"/>
              <a:gd name="connsiteX694" fmla="*/ 10999652 w 12192000"/>
              <a:gd name="connsiteY694" fmla="*/ 6088736 h 6858000"/>
              <a:gd name="connsiteX695" fmla="*/ 11038614 w 12192000"/>
              <a:gd name="connsiteY695" fmla="*/ 6088736 h 6858000"/>
              <a:gd name="connsiteX696" fmla="*/ 11038614 w 12192000"/>
              <a:gd name="connsiteY696" fmla="*/ 6077988 h 6858000"/>
              <a:gd name="connsiteX697" fmla="*/ 11060111 w 12192000"/>
              <a:gd name="connsiteY697" fmla="*/ 6067239 h 6858000"/>
              <a:gd name="connsiteX698" fmla="*/ 11060111 w 12192000"/>
              <a:gd name="connsiteY698" fmla="*/ 6208312 h 6858000"/>
              <a:gd name="connsiteX699" fmla="*/ 11070476 w 12192000"/>
              <a:gd name="connsiteY699" fmla="*/ 6208312 h 6858000"/>
              <a:gd name="connsiteX700" fmla="*/ 11070476 w 12192000"/>
              <a:gd name="connsiteY700" fmla="*/ 6158936 h 6858000"/>
              <a:gd name="connsiteX701" fmla="*/ 11098115 w 12192000"/>
              <a:gd name="connsiteY701" fmla="*/ 6120142 h 6858000"/>
              <a:gd name="connsiteX702" fmla="*/ 11118844 w 12192000"/>
              <a:gd name="connsiteY702" fmla="*/ 6151883 h 6858000"/>
              <a:gd name="connsiteX703" fmla="*/ 11118844 w 12192000"/>
              <a:gd name="connsiteY703" fmla="*/ 6208312 h 6858000"/>
              <a:gd name="connsiteX704" fmla="*/ 11132662 w 12192000"/>
              <a:gd name="connsiteY704" fmla="*/ 6208312 h 6858000"/>
              <a:gd name="connsiteX705" fmla="*/ 11132662 w 12192000"/>
              <a:gd name="connsiteY705" fmla="*/ 6151883 h 6858000"/>
              <a:gd name="connsiteX706" fmla="*/ 11101569 w 12192000"/>
              <a:gd name="connsiteY706" fmla="*/ 6113088 h 6858000"/>
              <a:gd name="connsiteX707" fmla="*/ 11070476 w 12192000"/>
              <a:gd name="connsiteY707" fmla="*/ 6130722 h 6858000"/>
              <a:gd name="connsiteX708" fmla="*/ 11070476 w 12192000"/>
              <a:gd name="connsiteY708" fmla="*/ 6067239 h 6858000"/>
              <a:gd name="connsiteX709" fmla="*/ 11060111 w 12192000"/>
              <a:gd name="connsiteY709" fmla="*/ 6067239 h 6858000"/>
              <a:gd name="connsiteX710" fmla="*/ 11638739 w 12192000"/>
              <a:gd name="connsiteY710" fmla="*/ 6043056 h 6858000"/>
              <a:gd name="connsiteX711" fmla="*/ 11624716 w 12192000"/>
              <a:gd name="connsiteY711" fmla="*/ 6095919 h 6858000"/>
              <a:gd name="connsiteX712" fmla="*/ 11600176 w 12192000"/>
              <a:gd name="connsiteY712" fmla="*/ 6099443 h 6858000"/>
              <a:gd name="connsiteX713" fmla="*/ 11575635 w 12192000"/>
              <a:gd name="connsiteY713" fmla="*/ 6053629 h 6858000"/>
              <a:gd name="connsiteX714" fmla="*/ 11572129 w 12192000"/>
              <a:gd name="connsiteY714" fmla="*/ 6053629 h 6858000"/>
              <a:gd name="connsiteX715" fmla="*/ 11551094 w 12192000"/>
              <a:gd name="connsiteY715" fmla="*/ 6057153 h 6858000"/>
              <a:gd name="connsiteX716" fmla="*/ 11551094 w 12192000"/>
              <a:gd name="connsiteY716" fmla="*/ 6060677 h 6858000"/>
              <a:gd name="connsiteX717" fmla="*/ 11547588 w 12192000"/>
              <a:gd name="connsiteY717" fmla="*/ 6085346 h 6858000"/>
              <a:gd name="connsiteX718" fmla="*/ 11551094 w 12192000"/>
              <a:gd name="connsiteY718" fmla="*/ 6113540 h 6858000"/>
              <a:gd name="connsiteX719" fmla="*/ 11530059 w 12192000"/>
              <a:gd name="connsiteY719" fmla="*/ 6120588 h 6858000"/>
              <a:gd name="connsiteX720" fmla="*/ 11491495 w 12192000"/>
              <a:gd name="connsiteY720" fmla="*/ 6085346 h 6858000"/>
              <a:gd name="connsiteX721" fmla="*/ 11470460 w 12192000"/>
              <a:gd name="connsiteY721" fmla="*/ 6095919 h 6858000"/>
              <a:gd name="connsiteX722" fmla="*/ 11484484 w 12192000"/>
              <a:gd name="connsiteY722" fmla="*/ 6148781 h 6858000"/>
              <a:gd name="connsiteX723" fmla="*/ 11466954 w 12192000"/>
              <a:gd name="connsiteY723" fmla="*/ 6159354 h 6858000"/>
              <a:gd name="connsiteX724" fmla="*/ 11421379 w 12192000"/>
              <a:gd name="connsiteY724" fmla="*/ 6134685 h 6858000"/>
              <a:gd name="connsiteX725" fmla="*/ 11403850 w 12192000"/>
              <a:gd name="connsiteY725" fmla="*/ 6148781 h 6858000"/>
              <a:gd name="connsiteX726" fmla="*/ 11403850 w 12192000"/>
              <a:gd name="connsiteY726" fmla="*/ 6152305 h 6858000"/>
              <a:gd name="connsiteX727" fmla="*/ 11431896 w 12192000"/>
              <a:gd name="connsiteY727" fmla="*/ 6198120 h 6858000"/>
              <a:gd name="connsiteX728" fmla="*/ 11417873 w 12192000"/>
              <a:gd name="connsiteY728" fmla="*/ 6215741 h 6858000"/>
              <a:gd name="connsiteX729" fmla="*/ 11365286 w 12192000"/>
              <a:gd name="connsiteY729" fmla="*/ 6201644 h 6858000"/>
              <a:gd name="connsiteX730" fmla="*/ 11354768 w 12192000"/>
              <a:gd name="connsiteY730" fmla="*/ 6222789 h 6858000"/>
              <a:gd name="connsiteX731" fmla="*/ 11389827 w 12192000"/>
              <a:gd name="connsiteY731" fmla="*/ 6261556 h 6858000"/>
              <a:gd name="connsiteX732" fmla="*/ 11382815 w 12192000"/>
              <a:gd name="connsiteY732" fmla="*/ 6282700 h 6858000"/>
              <a:gd name="connsiteX733" fmla="*/ 11330228 w 12192000"/>
              <a:gd name="connsiteY733" fmla="*/ 6282700 h 6858000"/>
              <a:gd name="connsiteX734" fmla="*/ 11323216 w 12192000"/>
              <a:gd name="connsiteY734" fmla="*/ 6303845 h 6858000"/>
              <a:gd name="connsiteX735" fmla="*/ 11368791 w 12192000"/>
              <a:gd name="connsiteY735" fmla="*/ 6332039 h 6858000"/>
              <a:gd name="connsiteX736" fmla="*/ 11365286 w 12192000"/>
              <a:gd name="connsiteY736" fmla="*/ 6353183 h 6858000"/>
              <a:gd name="connsiteX737" fmla="*/ 11316205 w 12192000"/>
              <a:gd name="connsiteY737" fmla="*/ 6367281 h 6858000"/>
              <a:gd name="connsiteX738" fmla="*/ 11312698 w 12192000"/>
              <a:gd name="connsiteY738" fmla="*/ 6367281 h 6858000"/>
              <a:gd name="connsiteX739" fmla="*/ 11312698 w 12192000"/>
              <a:gd name="connsiteY739" fmla="*/ 6381377 h 6858000"/>
              <a:gd name="connsiteX740" fmla="*/ 11312698 w 12192000"/>
              <a:gd name="connsiteY740" fmla="*/ 6391950 h 6858000"/>
              <a:gd name="connsiteX741" fmla="*/ 11316205 w 12192000"/>
              <a:gd name="connsiteY741" fmla="*/ 6391950 h 6858000"/>
              <a:gd name="connsiteX742" fmla="*/ 11365286 w 12192000"/>
              <a:gd name="connsiteY742" fmla="*/ 6406047 h 6858000"/>
              <a:gd name="connsiteX743" fmla="*/ 11368791 w 12192000"/>
              <a:gd name="connsiteY743" fmla="*/ 6427192 h 6858000"/>
              <a:gd name="connsiteX744" fmla="*/ 11323216 w 12192000"/>
              <a:gd name="connsiteY744" fmla="*/ 6455385 h 6858000"/>
              <a:gd name="connsiteX745" fmla="*/ 11323216 w 12192000"/>
              <a:gd name="connsiteY745" fmla="*/ 6458909 h 6858000"/>
              <a:gd name="connsiteX746" fmla="*/ 11330228 w 12192000"/>
              <a:gd name="connsiteY746" fmla="*/ 6480054 h 6858000"/>
              <a:gd name="connsiteX747" fmla="*/ 11382815 w 12192000"/>
              <a:gd name="connsiteY747" fmla="*/ 6480054 h 6858000"/>
              <a:gd name="connsiteX748" fmla="*/ 11393332 w 12192000"/>
              <a:gd name="connsiteY748" fmla="*/ 6501200 h 6858000"/>
              <a:gd name="connsiteX749" fmla="*/ 11354768 w 12192000"/>
              <a:gd name="connsiteY749" fmla="*/ 6536441 h 6858000"/>
              <a:gd name="connsiteX750" fmla="*/ 11354768 w 12192000"/>
              <a:gd name="connsiteY750" fmla="*/ 6539965 h 6858000"/>
              <a:gd name="connsiteX751" fmla="*/ 11365286 w 12192000"/>
              <a:gd name="connsiteY751" fmla="*/ 6557586 h 6858000"/>
              <a:gd name="connsiteX752" fmla="*/ 11417873 w 12192000"/>
              <a:gd name="connsiteY752" fmla="*/ 6543489 h 6858000"/>
              <a:gd name="connsiteX753" fmla="*/ 11431896 w 12192000"/>
              <a:gd name="connsiteY753" fmla="*/ 6564635 h 6858000"/>
              <a:gd name="connsiteX754" fmla="*/ 11403850 w 12192000"/>
              <a:gd name="connsiteY754" fmla="*/ 6610449 h 6858000"/>
              <a:gd name="connsiteX755" fmla="*/ 11421379 w 12192000"/>
              <a:gd name="connsiteY755" fmla="*/ 6624545 h 6858000"/>
              <a:gd name="connsiteX756" fmla="*/ 11466954 w 12192000"/>
              <a:gd name="connsiteY756" fmla="*/ 6599877 h 6858000"/>
              <a:gd name="connsiteX757" fmla="*/ 11484484 w 12192000"/>
              <a:gd name="connsiteY757" fmla="*/ 6613973 h 6858000"/>
              <a:gd name="connsiteX758" fmla="*/ 11473966 w 12192000"/>
              <a:gd name="connsiteY758" fmla="*/ 6663311 h 6858000"/>
              <a:gd name="connsiteX759" fmla="*/ 11473966 w 12192000"/>
              <a:gd name="connsiteY759" fmla="*/ 6666836 h 6858000"/>
              <a:gd name="connsiteX760" fmla="*/ 11491495 w 12192000"/>
              <a:gd name="connsiteY760" fmla="*/ 6677408 h 6858000"/>
              <a:gd name="connsiteX761" fmla="*/ 11495001 w 12192000"/>
              <a:gd name="connsiteY761" fmla="*/ 6677408 h 6858000"/>
              <a:gd name="connsiteX762" fmla="*/ 11530059 w 12192000"/>
              <a:gd name="connsiteY762" fmla="*/ 6638642 h 6858000"/>
              <a:gd name="connsiteX763" fmla="*/ 11551094 w 12192000"/>
              <a:gd name="connsiteY763" fmla="*/ 6649215 h 6858000"/>
              <a:gd name="connsiteX764" fmla="*/ 11547588 w 12192000"/>
              <a:gd name="connsiteY764" fmla="*/ 6673884 h 6858000"/>
              <a:gd name="connsiteX765" fmla="*/ 11551094 w 12192000"/>
              <a:gd name="connsiteY765" fmla="*/ 6702078 h 6858000"/>
              <a:gd name="connsiteX766" fmla="*/ 11572129 w 12192000"/>
              <a:gd name="connsiteY766" fmla="*/ 6709126 h 6858000"/>
              <a:gd name="connsiteX767" fmla="*/ 11575635 w 12192000"/>
              <a:gd name="connsiteY767" fmla="*/ 6709126 h 6858000"/>
              <a:gd name="connsiteX768" fmla="*/ 11600176 w 12192000"/>
              <a:gd name="connsiteY768" fmla="*/ 6663311 h 6858000"/>
              <a:gd name="connsiteX769" fmla="*/ 11624716 w 12192000"/>
              <a:gd name="connsiteY769" fmla="*/ 6663311 h 6858000"/>
              <a:gd name="connsiteX770" fmla="*/ 11638739 w 12192000"/>
              <a:gd name="connsiteY770" fmla="*/ 6716174 h 6858000"/>
              <a:gd name="connsiteX771" fmla="*/ 11659774 w 12192000"/>
              <a:gd name="connsiteY771" fmla="*/ 6716174 h 6858000"/>
              <a:gd name="connsiteX772" fmla="*/ 11663280 w 12192000"/>
              <a:gd name="connsiteY772" fmla="*/ 6716174 h 6858000"/>
              <a:gd name="connsiteX773" fmla="*/ 11677303 w 12192000"/>
              <a:gd name="connsiteY773" fmla="*/ 6663311 h 6858000"/>
              <a:gd name="connsiteX774" fmla="*/ 11698339 w 12192000"/>
              <a:gd name="connsiteY774" fmla="*/ 6663311 h 6858000"/>
              <a:gd name="connsiteX775" fmla="*/ 11722879 w 12192000"/>
              <a:gd name="connsiteY775" fmla="*/ 6709126 h 6858000"/>
              <a:gd name="connsiteX776" fmla="*/ 11726385 w 12192000"/>
              <a:gd name="connsiteY776" fmla="*/ 6709126 h 6858000"/>
              <a:gd name="connsiteX777" fmla="*/ 11747420 w 12192000"/>
              <a:gd name="connsiteY777" fmla="*/ 6702078 h 6858000"/>
              <a:gd name="connsiteX778" fmla="*/ 11750925 w 12192000"/>
              <a:gd name="connsiteY778" fmla="*/ 6673884 h 6858000"/>
              <a:gd name="connsiteX779" fmla="*/ 11747420 w 12192000"/>
              <a:gd name="connsiteY779" fmla="*/ 6649215 h 6858000"/>
              <a:gd name="connsiteX780" fmla="*/ 11768454 w 12192000"/>
              <a:gd name="connsiteY780" fmla="*/ 6638642 h 6858000"/>
              <a:gd name="connsiteX781" fmla="*/ 11807019 w 12192000"/>
              <a:gd name="connsiteY781" fmla="*/ 6677408 h 6858000"/>
              <a:gd name="connsiteX782" fmla="*/ 11824547 w 12192000"/>
              <a:gd name="connsiteY782" fmla="*/ 6666836 h 6858000"/>
              <a:gd name="connsiteX783" fmla="*/ 11828054 w 12192000"/>
              <a:gd name="connsiteY783" fmla="*/ 6666836 h 6858000"/>
              <a:gd name="connsiteX784" fmla="*/ 11828054 w 12192000"/>
              <a:gd name="connsiteY784" fmla="*/ 6663311 h 6858000"/>
              <a:gd name="connsiteX785" fmla="*/ 11814030 w 12192000"/>
              <a:gd name="connsiteY785" fmla="*/ 6613973 h 6858000"/>
              <a:gd name="connsiteX786" fmla="*/ 11831559 w 12192000"/>
              <a:gd name="connsiteY786" fmla="*/ 6599877 h 6858000"/>
              <a:gd name="connsiteX787" fmla="*/ 11877135 w 12192000"/>
              <a:gd name="connsiteY787" fmla="*/ 6624545 h 6858000"/>
              <a:gd name="connsiteX788" fmla="*/ 11894664 w 12192000"/>
              <a:gd name="connsiteY788" fmla="*/ 6610449 h 6858000"/>
              <a:gd name="connsiteX789" fmla="*/ 11894664 w 12192000"/>
              <a:gd name="connsiteY789" fmla="*/ 6606925 h 6858000"/>
              <a:gd name="connsiteX790" fmla="*/ 11866617 w 12192000"/>
              <a:gd name="connsiteY790" fmla="*/ 6561110 h 6858000"/>
              <a:gd name="connsiteX791" fmla="*/ 11880641 w 12192000"/>
              <a:gd name="connsiteY791" fmla="*/ 6543489 h 6858000"/>
              <a:gd name="connsiteX792" fmla="*/ 11933228 w 12192000"/>
              <a:gd name="connsiteY792" fmla="*/ 6557586 h 6858000"/>
              <a:gd name="connsiteX793" fmla="*/ 11943746 w 12192000"/>
              <a:gd name="connsiteY793" fmla="*/ 6539965 h 6858000"/>
              <a:gd name="connsiteX794" fmla="*/ 11943746 w 12192000"/>
              <a:gd name="connsiteY794" fmla="*/ 6536441 h 6858000"/>
              <a:gd name="connsiteX795" fmla="*/ 11908688 w 12192000"/>
              <a:gd name="connsiteY795" fmla="*/ 6497675 h 6858000"/>
              <a:gd name="connsiteX796" fmla="*/ 11915699 w 12192000"/>
              <a:gd name="connsiteY796" fmla="*/ 6480054 h 6858000"/>
              <a:gd name="connsiteX797" fmla="*/ 11968286 w 12192000"/>
              <a:gd name="connsiteY797" fmla="*/ 6480054 h 6858000"/>
              <a:gd name="connsiteX798" fmla="*/ 11968286 w 12192000"/>
              <a:gd name="connsiteY798" fmla="*/ 6476530 h 6858000"/>
              <a:gd name="connsiteX799" fmla="*/ 11975298 w 12192000"/>
              <a:gd name="connsiteY799" fmla="*/ 6455385 h 6858000"/>
              <a:gd name="connsiteX800" fmla="*/ 11929722 w 12192000"/>
              <a:gd name="connsiteY800" fmla="*/ 6427192 h 6858000"/>
              <a:gd name="connsiteX801" fmla="*/ 11933228 w 12192000"/>
              <a:gd name="connsiteY801" fmla="*/ 6406047 h 6858000"/>
              <a:gd name="connsiteX802" fmla="*/ 11982310 w 12192000"/>
              <a:gd name="connsiteY802" fmla="*/ 6391950 h 6858000"/>
              <a:gd name="connsiteX803" fmla="*/ 11985815 w 12192000"/>
              <a:gd name="connsiteY803" fmla="*/ 6381377 h 6858000"/>
              <a:gd name="connsiteX804" fmla="*/ 11982310 w 12192000"/>
              <a:gd name="connsiteY804" fmla="*/ 6370805 h 6858000"/>
              <a:gd name="connsiteX805" fmla="*/ 11982310 w 12192000"/>
              <a:gd name="connsiteY805" fmla="*/ 6367281 h 6858000"/>
              <a:gd name="connsiteX806" fmla="*/ 11933228 w 12192000"/>
              <a:gd name="connsiteY806" fmla="*/ 6353183 h 6858000"/>
              <a:gd name="connsiteX807" fmla="*/ 11929722 w 12192000"/>
              <a:gd name="connsiteY807" fmla="*/ 6332039 h 6858000"/>
              <a:gd name="connsiteX808" fmla="*/ 11975298 w 12192000"/>
              <a:gd name="connsiteY808" fmla="*/ 6307370 h 6858000"/>
              <a:gd name="connsiteX809" fmla="*/ 11975298 w 12192000"/>
              <a:gd name="connsiteY809" fmla="*/ 6303845 h 6858000"/>
              <a:gd name="connsiteX810" fmla="*/ 11968286 w 12192000"/>
              <a:gd name="connsiteY810" fmla="*/ 6282700 h 6858000"/>
              <a:gd name="connsiteX811" fmla="*/ 11915699 w 12192000"/>
              <a:gd name="connsiteY811" fmla="*/ 6282700 h 6858000"/>
              <a:gd name="connsiteX812" fmla="*/ 11908688 w 12192000"/>
              <a:gd name="connsiteY812" fmla="*/ 6261556 h 6858000"/>
              <a:gd name="connsiteX813" fmla="*/ 11943746 w 12192000"/>
              <a:gd name="connsiteY813" fmla="*/ 6222789 h 6858000"/>
              <a:gd name="connsiteX814" fmla="*/ 11933228 w 12192000"/>
              <a:gd name="connsiteY814" fmla="*/ 6205168 h 6858000"/>
              <a:gd name="connsiteX815" fmla="*/ 11933228 w 12192000"/>
              <a:gd name="connsiteY815" fmla="*/ 6201644 h 6858000"/>
              <a:gd name="connsiteX816" fmla="*/ 11880641 w 12192000"/>
              <a:gd name="connsiteY816" fmla="*/ 6215741 h 6858000"/>
              <a:gd name="connsiteX817" fmla="*/ 11866617 w 12192000"/>
              <a:gd name="connsiteY817" fmla="*/ 6198120 h 6858000"/>
              <a:gd name="connsiteX818" fmla="*/ 11894664 w 12192000"/>
              <a:gd name="connsiteY818" fmla="*/ 6152305 h 6858000"/>
              <a:gd name="connsiteX819" fmla="*/ 11877135 w 12192000"/>
              <a:gd name="connsiteY819" fmla="*/ 6134685 h 6858000"/>
              <a:gd name="connsiteX820" fmla="*/ 11831559 w 12192000"/>
              <a:gd name="connsiteY820" fmla="*/ 6162879 h 6858000"/>
              <a:gd name="connsiteX821" fmla="*/ 11814030 w 12192000"/>
              <a:gd name="connsiteY821" fmla="*/ 6148781 h 6858000"/>
              <a:gd name="connsiteX822" fmla="*/ 11828054 w 12192000"/>
              <a:gd name="connsiteY822" fmla="*/ 6095919 h 6858000"/>
              <a:gd name="connsiteX823" fmla="*/ 11807019 w 12192000"/>
              <a:gd name="connsiteY823" fmla="*/ 6085346 h 6858000"/>
              <a:gd name="connsiteX824" fmla="*/ 11768454 w 12192000"/>
              <a:gd name="connsiteY824" fmla="*/ 6120588 h 6858000"/>
              <a:gd name="connsiteX825" fmla="*/ 11747420 w 12192000"/>
              <a:gd name="connsiteY825" fmla="*/ 6113540 h 6858000"/>
              <a:gd name="connsiteX826" fmla="*/ 11750925 w 12192000"/>
              <a:gd name="connsiteY826" fmla="*/ 6085346 h 6858000"/>
              <a:gd name="connsiteX827" fmla="*/ 11747420 w 12192000"/>
              <a:gd name="connsiteY827" fmla="*/ 6060677 h 6858000"/>
              <a:gd name="connsiteX828" fmla="*/ 11747420 w 12192000"/>
              <a:gd name="connsiteY828" fmla="*/ 6057153 h 6858000"/>
              <a:gd name="connsiteX829" fmla="*/ 11726385 w 12192000"/>
              <a:gd name="connsiteY829" fmla="*/ 6053629 h 6858000"/>
              <a:gd name="connsiteX830" fmla="*/ 11722879 w 12192000"/>
              <a:gd name="connsiteY830" fmla="*/ 6053629 h 6858000"/>
              <a:gd name="connsiteX831" fmla="*/ 11698339 w 12192000"/>
              <a:gd name="connsiteY831" fmla="*/ 6099443 h 6858000"/>
              <a:gd name="connsiteX832" fmla="*/ 11673798 w 12192000"/>
              <a:gd name="connsiteY832" fmla="*/ 6095919 h 6858000"/>
              <a:gd name="connsiteX833" fmla="*/ 11659774 w 12192000"/>
              <a:gd name="connsiteY833" fmla="*/ 6043056 h 6858000"/>
              <a:gd name="connsiteX834" fmla="*/ 11638739 w 12192000"/>
              <a:gd name="connsiteY834" fmla="*/ 6043056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11946675" y="6677576"/>
                </a:moveTo>
                <a:lnTo>
                  <a:pt x="11952788" y="6677576"/>
                </a:lnTo>
                <a:cubicBezTo>
                  <a:pt x="11955414" y="6677576"/>
                  <a:pt x="11957212" y="6677768"/>
                  <a:pt x="11958183" y="6678151"/>
                </a:cubicBezTo>
                <a:cubicBezTo>
                  <a:pt x="11959154" y="6678534"/>
                  <a:pt x="11959913" y="6679115"/>
                  <a:pt x="11960461" y="6679894"/>
                </a:cubicBezTo>
                <a:cubicBezTo>
                  <a:pt x="11961008" y="6680674"/>
                  <a:pt x="11961281" y="6681557"/>
                  <a:pt x="11961281" y="6682541"/>
                </a:cubicBezTo>
                <a:cubicBezTo>
                  <a:pt x="11961281" y="6684073"/>
                  <a:pt x="11960713" y="6685303"/>
                  <a:pt x="11959578" y="6686233"/>
                </a:cubicBezTo>
                <a:cubicBezTo>
                  <a:pt x="11958443" y="6687164"/>
                  <a:pt x="11956316" y="6687628"/>
                  <a:pt x="11953198" y="6687628"/>
                </a:cubicBezTo>
                <a:lnTo>
                  <a:pt x="11946675" y="6687628"/>
                </a:lnTo>
                <a:close/>
                <a:moveTo>
                  <a:pt x="11941300" y="6673064"/>
                </a:moveTo>
                <a:lnTo>
                  <a:pt x="11941300" y="6706378"/>
                </a:lnTo>
                <a:lnTo>
                  <a:pt x="11946675" y="6706378"/>
                </a:lnTo>
                <a:lnTo>
                  <a:pt x="11946675" y="6692224"/>
                </a:lnTo>
                <a:lnTo>
                  <a:pt x="11949834" y="6692224"/>
                </a:lnTo>
                <a:cubicBezTo>
                  <a:pt x="11951722" y="6692224"/>
                  <a:pt x="11953158" y="6692606"/>
                  <a:pt x="11954142" y="6693372"/>
                </a:cubicBezTo>
                <a:cubicBezTo>
                  <a:pt x="11955564" y="6694411"/>
                  <a:pt x="11957438" y="6696996"/>
                  <a:pt x="11959762" y="6701126"/>
                </a:cubicBezTo>
                <a:lnTo>
                  <a:pt x="11962717" y="6706378"/>
                </a:lnTo>
                <a:lnTo>
                  <a:pt x="11969281" y="6706378"/>
                </a:lnTo>
                <a:lnTo>
                  <a:pt x="11965220" y="6699854"/>
                </a:lnTo>
                <a:cubicBezTo>
                  <a:pt x="11963277" y="6696763"/>
                  <a:pt x="11961636" y="6694562"/>
                  <a:pt x="11960296" y="6693249"/>
                </a:cubicBezTo>
                <a:cubicBezTo>
                  <a:pt x="11959585" y="6692566"/>
                  <a:pt x="11958641" y="6691977"/>
                  <a:pt x="11957466" y="6691485"/>
                </a:cubicBezTo>
                <a:cubicBezTo>
                  <a:pt x="11960337" y="6691266"/>
                  <a:pt x="11962642" y="6690254"/>
                  <a:pt x="11964378" y="6688449"/>
                </a:cubicBezTo>
                <a:cubicBezTo>
                  <a:pt x="11966115" y="6686644"/>
                  <a:pt x="11966983" y="6684524"/>
                  <a:pt x="11966983" y="6682090"/>
                </a:cubicBezTo>
                <a:cubicBezTo>
                  <a:pt x="11966983" y="6680367"/>
                  <a:pt x="11966464" y="6678739"/>
                  <a:pt x="11965424" y="6677207"/>
                </a:cubicBezTo>
                <a:cubicBezTo>
                  <a:pt x="11964385" y="6675675"/>
                  <a:pt x="11962990" y="6674602"/>
                  <a:pt x="11961239" y="6673987"/>
                </a:cubicBezTo>
                <a:cubicBezTo>
                  <a:pt x="11959489" y="6673371"/>
                  <a:pt x="11956658" y="6673064"/>
                  <a:pt x="11952747" y="6673064"/>
                </a:cubicBezTo>
                <a:close/>
                <a:moveTo>
                  <a:pt x="10902089" y="6670493"/>
                </a:moveTo>
                <a:cubicBezTo>
                  <a:pt x="10902089" y="6670493"/>
                  <a:pt x="10902089" y="6670493"/>
                  <a:pt x="10905603" y="6670493"/>
                </a:cubicBezTo>
                <a:lnTo>
                  <a:pt x="10905603" y="6674034"/>
                </a:lnTo>
                <a:cubicBezTo>
                  <a:pt x="10905603" y="6684661"/>
                  <a:pt x="10905603" y="6709456"/>
                  <a:pt x="10877492" y="6709456"/>
                </a:cubicBezTo>
                <a:cubicBezTo>
                  <a:pt x="10866950" y="6709456"/>
                  <a:pt x="10859922" y="6705914"/>
                  <a:pt x="10859922" y="6691746"/>
                </a:cubicBezTo>
                <a:cubicBezTo>
                  <a:pt x="10859922" y="6670493"/>
                  <a:pt x="10884520" y="6670493"/>
                  <a:pt x="10902089" y="6670493"/>
                </a:cubicBezTo>
                <a:close/>
                <a:moveTo>
                  <a:pt x="11954881" y="6663422"/>
                </a:moveTo>
                <a:cubicBezTo>
                  <a:pt x="11959202" y="6663422"/>
                  <a:pt x="11963428" y="6664537"/>
                  <a:pt x="11967558" y="6666766"/>
                </a:cubicBezTo>
                <a:cubicBezTo>
                  <a:pt x="11971688" y="6668995"/>
                  <a:pt x="11974909" y="6672182"/>
                  <a:pt x="11977220" y="6676325"/>
                </a:cubicBezTo>
                <a:cubicBezTo>
                  <a:pt x="11979531" y="6680469"/>
                  <a:pt x="11980687" y="6684784"/>
                  <a:pt x="11980687" y="6689269"/>
                </a:cubicBezTo>
                <a:cubicBezTo>
                  <a:pt x="11980687" y="6693728"/>
                  <a:pt x="11979552" y="6698002"/>
                  <a:pt x="11977282" y="6702090"/>
                </a:cubicBezTo>
                <a:cubicBezTo>
                  <a:pt x="11975012" y="6706180"/>
                  <a:pt x="11971825" y="6709366"/>
                  <a:pt x="11967722" y="6711650"/>
                </a:cubicBezTo>
                <a:cubicBezTo>
                  <a:pt x="11963619" y="6713934"/>
                  <a:pt x="11959339" y="6715076"/>
                  <a:pt x="11954881" y="6715076"/>
                </a:cubicBezTo>
                <a:cubicBezTo>
                  <a:pt x="11950422" y="6715076"/>
                  <a:pt x="11946142" y="6713934"/>
                  <a:pt x="11942039" y="6711650"/>
                </a:cubicBezTo>
                <a:cubicBezTo>
                  <a:pt x="11937936" y="6709366"/>
                  <a:pt x="11934742" y="6706180"/>
                  <a:pt x="11932459" y="6702090"/>
                </a:cubicBezTo>
                <a:cubicBezTo>
                  <a:pt x="11930175" y="6698002"/>
                  <a:pt x="11929033" y="6693728"/>
                  <a:pt x="11929033" y="6689269"/>
                </a:cubicBezTo>
                <a:cubicBezTo>
                  <a:pt x="11929033" y="6684784"/>
                  <a:pt x="11930195" y="6680469"/>
                  <a:pt x="11932521" y="6676325"/>
                </a:cubicBezTo>
                <a:cubicBezTo>
                  <a:pt x="11934846" y="6672182"/>
                  <a:pt x="11938066" y="6668995"/>
                  <a:pt x="11942183" y="6666766"/>
                </a:cubicBezTo>
                <a:cubicBezTo>
                  <a:pt x="11946299" y="6664537"/>
                  <a:pt x="11950532" y="6663422"/>
                  <a:pt x="11954881" y="6663422"/>
                </a:cubicBezTo>
                <a:close/>
                <a:moveTo>
                  <a:pt x="11954881" y="6658294"/>
                </a:moveTo>
                <a:cubicBezTo>
                  <a:pt x="11949684" y="6658294"/>
                  <a:pt x="11944610" y="6659627"/>
                  <a:pt x="11939660" y="6662294"/>
                </a:cubicBezTo>
                <a:cubicBezTo>
                  <a:pt x="11934709" y="6664960"/>
                  <a:pt x="11930845" y="6668776"/>
                  <a:pt x="11928069" y="6673741"/>
                </a:cubicBezTo>
                <a:cubicBezTo>
                  <a:pt x="11925293" y="6678704"/>
                  <a:pt x="11923904" y="6683881"/>
                  <a:pt x="11923904" y="6689269"/>
                </a:cubicBezTo>
                <a:cubicBezTo>
                  <a:pt x="11923904" y="6694603"/>
                  <a:pt x="11925272" y="6699732"/>
                  <a:pt x="11928007" y="6704655"/>
                </a:cubicBezTo>
                <a:cubicBezTo>
                  <a:pt x="11930743" y="6709578"/>
                  <a:pt x="11934565" y="6713401"/>
                  <a:pt x="11939474" y="6716122"/>
                </a:cubicBezTo>
                <a:cubicBezTo>
                  <a:pt x="11944385" y="6718843"/>
                  <a:pt x="11949519" y="6720204"/>
                  <a:pt x="11954881" y="6720204"/>
                </a:cubicBezTo>
                <a:cubicBezTo>
                  <a:pt x="11960242" y="6720204"/>
                  <a:pt x="11965376" y="6718843"/>
                  <a:pt x="11970287" y="6716122"/>
                </a:cubicBezTo>
                <a:cubicBezTo>
                  <a:pt x="11975196" y="6713401"/>
                  <a:pt x="11979011" y="6709578"/>
                  <a:pt x="11981733" y="6704655"/>
                </a:cubicBezTo>
                <a:cubicBezTo>
                  <a:pt x="11984454" y="6699732"/>
                  <a:pt x="11985815" y="6694603"/>
                  <a:pt x="11985815" y="6689269"/>
                </a:cubicBezTo>
                <a:cubicBezTo>
                  <a:pt x="11985815" y="6683881"/>
                  <a:pt x="11984434" y="6678704"/>
                  <a:pt x="11981671" y="6673741"/>
                </a:cubicBezTo>
                <a:cubicBezTo>
                  <a:pt x="11978909" y="6668776"/>
                  <a:pt x="11975052" y="6664960"/>
                  <a:pt x="11970101" y="6662294"/>
                </a:cubicBezTo>
                <a:cubicBezTo>
                  <a:pt x="11965151" y="6659627"/>
                  <a:pt x="11960077" y="6658294"/>
                  <a:pt x="11954881" y="6658294"/>
                </a:cubicBezTo>
                <a:close/>
                <a:moveTo>
                  <a:pt x="11091685" y="6628842"/>
                </a:moveTo>
                <a:cubicBezTo>
                  <a:pt x="11109123" y="6628842"/>
                  <a:pt x="11123259" y="6646888"/>
                  <a:pt x="11123259" y="6669149"/>
                </a:cubicBezTo>
                <a:cubicBezTo>
                  <a:pt x="11123259" y="6691410"/>
                  <a:pt x="11109123" y="6709455"/>
                  <a:pt x="11091685" y="6709455"/>
                </a:cubicBezTo>
                <a:cubicBezTo>
                  <a:pt x="11074247" y="6709455"/>
                  <a:pt x="11060111" y="6691410"/>
                  <a:pt x="11060111" y="6669149"/>
                </a:cubicBezTo>
                <a:cubicBezTo>
                  <a:pt x="11060111" y="6646888"/>
                  <a:pt x="11074247" y="6628842"/>
                  <a:pt x="11091685" y="6628842"/>
                </a:cubicBezTo>
                <a:close/>
                <a:moveTo>
                  <a:pt x="10781998" y="6628842"/>
                </a:moveTo>
                <a:cubicBezTo>
                  <a:pt x="10797580" y="6628842"/>
                  <a:pt x="10810212" y="6646888"/>
                  <a:pt x="10810212" y="6669149"/>
                </a:cubicBezTo>
                <a:cubicBezTo>
                  <a:pt x="10810212" y="6691410"/>
                  <a:pt x="10797580" y="6709455"/>
                  <a:pt x="10781998" y="6709455"/>
                </a:cubicBezTo>
                <a:cubicBezTo>
                  <a:pt x="10766415" y="6709455"/>
                  <a:pt x="10753783" y="6691410"/>
                  <a:pt x="10753783" y="6669149"/>
                </a:cubicBezTo>
                <a:cubicBezTo>
                  <a:pt x="10753783" y="6646888"/>
                  <a:pt x="10766415" y="6628842"/>
                  <a:pt x="10781998" y="6628842"/>
                </a:cubicBezTo>
                <a:close/>
                <a:moveTo>
                  <a:pt x="10469622" y="6628842"/>
                </a:moveTo>
                <a:cubicBezTo>
                  <a:pt x="10487060" y="6628842"/>
                  <a:pt x="10501196" y="6646888"/>
                  <a:pt x="10501196" y="6669149"/>
                </a:cubicBezTo>
                <a:cubicBezTo>
                  <a:pt x="10501196" y="6691410"/>
                  <a:pt x="10487060" y="6709455"/>
                  <a:pt x="10469622" y="6709455"/>
                </a:cubicBezTo>
                <a:cubicBezTo>
                  <a:pt x="10452185" y="6709455"/>
                  <a:pt x="10438048" y="6691410"/>
                  <a:pt x="10438048" y="6669149"/>
                </a:cubicBezTo>
                <a:cubicBezTo>
                  <a:pt x="10438048" y="6646888"/>
                  <a:pt x="10452185" y="6628842"/>
                  <a:pt x="10469622" y="6628842"/>
                </a:cubicBezTo>
                <a:close/>
                <a:moveTo>
                  <a:pt x="11014562" y="6623595"/>
                </a:moveTo>
                <a:lnTo>
                  <a:pt x="11014562" y="6719555"/>
                </a:lnTo>
                <a:lnTo>
                  <a:pt x="11026851" y="6719555"/>
                </a:lnTo>
                <a:lnTo>
                  <a:pt x="11026851" y="6623595"/>
                </a:lnTo>
                <a:close/>
                <a:moveTo>
                  <a:pt x="11158189" y="6622125"/>
                </a:moveTo>
                <a:cubicBezTo>
                  <a:pt x="11158189" y="6629091"/>
                  <a:pt x="11158189" y="6639541"/>
                  <a:pt x="11158189" y="6646508"/>
                </a:cubicBezTo>
                <a:lnTo>
                  <a:pt x="11158189" y="6716173"/>
                </a:lnTo>
                <a:cubicBezTo>
                  <a:pt x="11158189" y="6716173"/>
                  <a:pt x="11158189" y="6716173"/>
                  <a:pt x="11172009" y="6716173"/>
                </a:cubicBezTo>
                <a:cubicBezTo>
                  <a:pt x="11172009" y="6716173"/>
                  <a:pt x="11172009" y="6716173"/>
                  <a:pt x="11172009" y="6663924"/>
                </a:cubicBezTo>
                <a:cubicBezTo>
                  <a:pt x="11172009" y="6649991"/>
                  <a:pt x="11178918" y="6629091"/>
                  <a:pt x="11199648" y="6629091"/>
                </a:cubicBezTo>
                <a:cubicBezTo>
                  <a:pt x="11213466" y="6629091"/>
                  <a:pt x="11220377" y="6643024"/>
                  <a:pt x="11220377" y="6660441"/>
                </a:cubicBezTo>
                <a:cubicBezTo>
                  <a:pt x="11220377" y="6660441"/>
                  <a:pt x="11220377" y="6660441"/>
                  <a:pt x="11220377" y="6716173"/>
                </a:cubicBezTo>
                <a:cubicBezTo>
                  <a:pt x="11220377" y="6716173"/>
                  <a:pt x="11220377" y="6716173"/>
                  <a:pt x="11230741" y="6716173"/>
                </a:cubicBezTo>
                <a:cubicBezTo>
                  <a:pt x="11230741" y="6716173"/>
                  <a:pt x="11230741" y="6716173"/>
                  <a:pt x="11230741" y="6656957"/>
                </a:cubicBezTo>
                <a:cubicBezTo>
                  <a:pt x="11230741" y="6636058"/>
                  <a:pt x="11223831" y="6622125"/>
                  <a:pt x="11199648" y="6622125"/>
                </a:cubicBezTo>
                <a:cubicBezTo>
                  <a:pt x="11182373" y="6622125"/>
                  <a:pt x="11175464" y="6632574"/>
                  <a:pt x="11168554" y="6639541"/>
                </a:cubicBezTo>
                <a:cubicBezTo>
                  <a:pt x="11168554" y="6639541"/>
                  <a:pt x="11168554" y="6639541"/>
                  <a:pt x="11168554" y="6622125"/>
                </a:cubicBezTo>
                <a:cubicBezTo>
                  <a:pt x="11168554" y="6622125"/>
                  <a:pt x="11168554" y="6622125"/>
                  <a:pt x="11158189" y="6622125"/>
                </a:cubicBezTo>
                <a:close/>
                <a:moveTo>
                  <a:pt x="11088997" y="6622125"/>
                </a:moveTo>
                <a:cubicBezTo>
                  <a:pt x="11064881" y="6622125"/>
                  <a:pt x="11045332" y="6644080"/>
                  <a:pt x="11045332" y="6671165"/>
                </a:cubicBezTo>
                <a:cubicBezTo>
                  <a:pt x="11045332" y="6698249"/>
                  <a:pt x="11064881" y="6720204"/>
                  <a:pt x="11088997" y="6720204"/>
                </a:cubicBezTo>
                <a:cubicBezTo>
                  <a:pt x="11113113" y="6720204"/>
                  <a:pt x="11132662" y="6698249"/>
                  <a:pt x="11132662" y="6671165"/>
                </a:cubicBezTo>
                <a:cubicBezTo>
                  <a:pt x="11132662" y="6644080"/>
                  <a:pt x="11113113" y="6622125"/>
                  <a:pt x="11088997" y="6622125"/>
                </a:cubicBezTo>
                <a:close/>
                <a:moveTo>
                  <a:pt x="10883851" y="6622125"/>
                </a:moveTo>
                <a:cubicBezTo>
                  <a:pt x="10876813" y="6622125"/>
                  <a:pt x="10862738" y="6622125"/>
                  <a:pt x="10855700" y="6625628"/>
                </a:cubicBezTo>
                <a:cubicBezTo>
                  <a:pt x="10855700" y="6625628"/>
                  <a:pt x="10855700" y="6625628"/>
                  <a:pt x="10855700" y="6639639"/>
                </a:cubicBezTo>
                <a:cubicBezTo>
                  <a:pt x="10866257" y="6632634"/>
                  <a:pt x="10873294" y="6629131"/>
                  <a:pt x="10883851" y="6629131"/>
                </a:cubicBezTo>
                <a:cubicBezTo>
                  <a:pt x="10901445" y="6629131"/>
                  <a:pt x="10904964" y="6639639"/>
                  <a:pt x="10904964" y="6653651"/>
                </a:cubicBezTo>
                <a:cubicBezTo>
                  <a:pt x="10904964" y="6653651"/>
                  <a:pt x="10904964" y="6653651"/>
                  <a:pt x="10904964" y="6660656"/>
                </a:cubicBezTo>
                <a:cubicBezTo>
                  <a:pt x="10880332" y="6660656"/>
                  <a:pt x="10845144" y="6660656"/>
                  <a:pt x="10845144" y="6692181"/>
                </a:cubicBezTo>
                <a:cubicBezTo>
                  <a:pt x="10845144" y="6702690"/>
                  <a:pt x="10848663" y="6720204"/>
                  <a:pt x="10876813" y="6720204"/>
                </a:cubicBezTo>
                <a:cubicBezTo>
                  <a:pt x="10887370" y="6720204"/>
                  <a:pt x="10901445" y="6713198"/>
                  <a:pt x="10904964" y="6702690"/>
                </a:cubicBezTo>
                <a:cubicBezTo>
                  <a:pt x="10904964" y="6702690"/>
                  <a:pt x="10904964" y="6702690"/>
                  <a:pt x="10908483" y="6702690"/>
                </a:cubicBezTo>
                <a:lnTo>
                  <a:pt x="10908483" y="6716701"/>
                </a:lnTo>
                <a:cubicBezTo>
                  <a:pt x="10908483" y="6716701"/>
                  <a:pt x="10908483" y="6716701"/>
                  <a:pt x="10919039" y="6716701"/>
                </a:cubicBezTo>
                <a:cubicBezTo>
                  <a:pt x="10919039" y="6713198"/>
                  <a:pt x="10919039" y="6706193"/>
                  <a:pt x="10919039" y="6699187"/>
                </a:cubicBezTo>
                <a:cubicBezTo>
                  <a:pt x="10919039" y="6699187"/>
                  <a:pt x="10919039" y="6699187"/>
                  <a:pt x="10919039" y="6657154"/>
                </a:cubicBezTo>
                <a:cubicBezTo>
                  <a:pt x="10919039" y="6632634"/>
                  <a:pt x="10908483" y="6622125"/>
                  <a:pt x="10883851" y="6622125"/>
                </a:cubicBezTo>
                <a:close/>
                <a:moveTo>
                  <a:pt x="10642268" y="6622125"/>
                </a:moveTo>
                <a:cubicBezTo>
                  <a:pt x="10642268" y="6629091"/>
                  <a:pt x="10642268" y="6639541"/>
                  <a:pt x="10642268" y="6646508"/>
                </a:cubicBezTo>
                <a:lnTo>
                  <a:pt x="10642268" y="6716173"/>
                </a:lnTo>
                <a:cubicBezTo>
                  <a:pt x="10642268" y="6716173"/>
                  <a:pt x="10642268" y="6716173"/>
                  <a:pt x="10656343" y="6716173"/>
                </a:cubicBezTo>
                <a:cubicBezTo>
                  <a:pt x="10656343" y="6716173"/>
                  <a:pt x="10656343" y="6716173"/>
                  <a:pt x="10656343" y="6663924"/>
                </a:cubicBezTo>
                <a:cubicBezTo>
                  <a:pt x="10656343" y="6649991"/>
                  <a:pt x="10663381" y="6629091"/>
                  <a:pt x="10684494" y="6629091"/>
                </a:cubicBezTo>
                <a:cubicBezTo>
                  <a:pt x="10698569" y="6629091"/>
                  <a:pt x="10705607" y="6643024"/>
                  <a:pt x="10705607" y="6660441"/>
                </a:cubicBezTo>
                <a:cubicBezTo>
                  <a:pt x="10705607" y="6660441"/>
                  <a:pt x="10705607" y="6660441"/>
                  <a:pt x="10705607" y="6716173"/>
                </a:cubicBezTo>
                <a:cubicBezTo>
                  <a:pt x="10705607" y="6716173"/>
                  <a:pt x="10705607" y="6716173"/>
                  <a:pt x="10716163" y="6716173"/>
                </a:cubicBezTo>
                <a:cubicBezTo>
                  <a:pt x="10716163" y="6716173"/>
                  <a:pt x="10716163" y="6716173"/>
                  <a:pt x="10716163" y="6656957"/>
                </a:cubicBezTo>
                <a:cubicBezTo>
                  <a:pt x="10716163" y="6636058"/>
                  <a:pt x="10709125" y="6622125"/>
                  <a:pt x="10684494" y="6622125"/>
                </a:cubicBezTo>
                <a:cubicBezTo>
                  <a:pt x="10666900" y="6622125"/>
                  <a:pt x="10659862" y="6632574"/>
                  <a:pt x="10652824" y="6639541"/>
                </a:cubicBezTo>
                <a:cubicBezTo>
                  <a:pt x="10652824" y="6639541"/>
                  <a:pt x="10652824" y="6639541"/>
                  <a:pt x="10652824" y="6622125"/>
                </a:cubicBezTo>
                <a:cubicBezTo>
                  <a:pt x="10652824" y="6622125"/>
                  <a:pt x="10652824" y="6622125"/>
                  <a:pt x="10642268" y="6622125"/>
                </a:cubicBezTo>
                <a:close/>
                <a:moveTo>
                  <a:pt x="10540159" y="6622125"/>
                </a:moveTo>
                <a:cubicBezTo>
                  <a:pt x="10540159" y="6622125"/>
                  <a:pt x="10540159" y="6622125"/>
                  <a:pt x="10540159" y="6685175"/>
                </a:cubicBezTo>
                <a:cubicBezTo>
                  <a:pt x="10540159" y="6706193"/>
                  <a:pt x="10547196" y="6720204"/>
                  <a:pt x="10571828" y="6720204"/>
                </a:cubicBezTo>
                <a:cubicBezTo>
                  <a:pt x="10589422" y="6720204"/>
                  <a:pt x="10596460" y="6709695"/>
                  <a:pt x="10603498" y="6702690"/>
                </a:cubicBezTo>
                <a:cubicBezTo>
                  <a:pt x="10603498" y="6702690"/>
                  <a:pt x="10603498" y="6702690"/>
                  <a:pt x="10603498" y="6716701"/>
                </a:cubicBezTo>
                <a:cubicBezTo>
                  <a:pt x="10603498" y="6716701"/>
                  <a:pt x="10603498" y="6716701"/>
                  <a:pt x="10614054" y="6716701"/>
                </a:cubicBezTo>
                <a:cubicBezTo>
                  <a:pt x="10614054" y="6709695"/>
                  <a:pt x="10614054" y="6702690"/>
                  <a:pt x="10614054" y="6695684"/>
                </a:cubicBezTo>
                <a:lnTo>
                  <a:pt x="10614054" y="6622125"/>
                </a:lnTo>
                <a:cubicBezTo>
                  <a:pt x="10614054" y="6622125"/>
                  <a:pt x="10614054" y="6622125"/>
                  <a:pt x="10599979" y="6622125"/>
                </a:cubicBezTo>
                <a:cubicBezTo>
                  <a:pt x="10599979" y="6622125"/>
                  <a:pt x="10599979" y="6622125"/>
                  <a:pt x="10599979" y="6674667"/>
                </a:cubicBezTo>
                <a:cubicBezTo>
                  <a:pt x="10599979" y="6692181"/>
                  <a:pt x="10592941" y="6709695"/>
                  <a:pt x="10571828" y="6709695"/>
                </a:cubicBezTo>
                <a:cubicBezTo>
                  <a:pt x="10557753" y="6709695"/>
                  <a:pt x="10550715" y="6699187"/>
                  <a:pt x="10550715" y="6681673"/>
                </a:cubicBezTo>
                <a:cubicBezTo>
                  <a:pt x="10550715" y="6681673"/>
                  <a:pt x="10550715" y="6681673"/>
                  <a:pt x="10550715" y="6622125"/>
                </a:cubicBezTo>
                <a:cubicBezTo>
                  <a:pt x="10550715" y="6622125"/>
                  <a:pt x="10550715" y="6622125"/>
                  <a:pt x="10540159" y="6622125"/>
                </a:cubicBezTo>
                <a:close/>
                <a:moveTo>
                  <a:pt x="10471637" y="6622125"/>
                </a:moveTo>
                <a:cubicBezTo>
                  <a:pt x="10447151" y="6622125"/>
                  <a:pt x="10427300" y="6644080"/>
                  <a:pt x="10427300" y="6671165"/>
                </a:cubicBezTo>
                <a:cubicBezTo>
                  <a:pt x="10427300" y="6698249"/>
                  <a:pt x="10447151" y="6720204"/>
                  <a:pt x="10471637" y="6720204"/>
                </a:cubicBezTo>
                <a:cubicBezTo>
                  <a:pt x="10496124" y="6720204"/>
                  <a:pt x="10515975" y="6698249"/>
                  <a:pt x="10515975" y="6671165"/>
                </a:cubicBezTo>
                <a:cubicBezTo>
                  <a:pt x="10515975" y="6644080"/>
                  <a:pt x="10496124" y="6622125"/>
                  <a:pt x="10471637" y="6622125"/>
                </a:cubicBezTo>
                <a:close/>
                <a:moveTo>
                  <a:pt x="11655303" y="6607346"/>
                </a:moveTo>
                <a:lnTo>
                  <a:pt x="11659333" y="6618095"/>
                </a:lnTo>
                <a:lnTo>
                  <a:pt x="11663364" y="6624813"/>
                </a:lnTo>
                <a:lnTo>
                  <a:pt x="11648585" y="6624813"/>
                </a:lnTo>
                <a:lnTo>
                  <a:pt x="11652616" y="6618095"/>
                </a:lnTo>
                <a:close/>
                <a:moveTo>
                  <a:pt x="11659446" y="6596598"/>
                </a:moveTo>
                <a:cubicBezTo>
                  <a:pt x="11659446" y="6596598"/>
                  <a:pt x="11659446" y="6596598"/>
                  <a:pt x="11649032" y="6600112"/>
                </a:cubicBezTo>
                <a:cubicBezTo>
                  <a:pt x="11649032" y="6600112"/>
                  <a:pt x="11649032" y="6600112"/>
                  <a:pt x="11645562" y="6617682"/>
                </a:cubicBezTo>
                <a:cubicBezTo>
                  <a:pt x="11645562" y="6617682"/>
                  <a:pt x="11645562" y="6617682"/>
                  <a:pt x="11635149" y="6638764"/>
                </a:cubicBezTo>
                <a:cubicBezTo>
                  <a:pt x="11638620" y="6638764"/>
                  <a:pt x="11642091" y="6638764"/>
                  <a:pt x="11645562" y="6642278"/>
                </a:cubicBezTo>
                <a:cubicBezTo>
                  <a:pt x="11645562" y="6642278"/>
                  <a:pt x="11645562" y="6642278"/>
                  <a:pt x="11645562" y="6631737"/>
                </a:cubicBezTo>
                <a:cubicBezTo>
                  <a:pt x="11645562" y="6631737"/>
                  <a:pt x="11645562" y="6631737"/>
                  <a:pt x="11666387" y="6631737"/>
                </a:cubicBezTo>
                <a:cubicBezTo>
                  <a:pt x="11666387" y="6631737"/>
                  <a:pt x="11666387" y="6631737"/>
                  <a:pt x="11666387" y="6638764"/>
                </a:cubicBezTo>
                <a:cubicBezTo>
                  <a:pt x="11669858" y="6638764"/>
                  <a:pt x="11673329" y="6638764"/>
                  <a:pt x="11676800" y="6638764"/>
                </a:cubicBezTo>
                <a:cubicBezTo>
                  <a:pt x="11676800" y="6638764"/>
                  <a:pt x="11676800" y="6638764"/>
                  <a:pt x="11666387" y="6617682"/>
                </a:cubicBezTo>
                <a:lnTo>
                  <a:pt x="11659446" y="6600112"/>
                </a:lnTo>
                <a:cubicBezTo>
                  <a:pt x="11659446" y="6600112"/>
                  <a:pt x="11659446" y="6600112"/>
                  <a:pt x="11659446" y="6596598"/>
                </a:cubicBezTo>
                <a:close/>
                <a:moveTo>
                  <a:pt x="10964451" y="6596597"/>
                </a:moveTo>
                <a:cubicBezTo>
                  <a:pt x="10964451" y="6596597"/>
                  <a:pt x="10964451" y="6596597"/>
                  <a:pt x="10953971" y="6600129"/>
                </a:cubicBezTo>
                <a:cubicBezTo>
                  <a:pt x="10953971" y="6600129"/>
                  <a:pt x="10953971" y="6600129"/>
                  <a:pt x="10953971" y="6621318"/>
                </a:cubicBezTo>
                <a:cubicBezTo>
                  <a:pt x="10953971" y="6621318"/>
                  <a:pt x="10953971" y="6621318"/>
                  <a:pt x="10936505" y="6621318"/>
                </a:cubicBezTo>
                <a:cubicBezTo>
                  <a:pt x="10936505" y="6621318"/>
                  <a:pt x="10936505" y="6621318"/>
                  <a:pt x="10936505" y="6631913"/>
                </a:cubicBezTo>
                <a:cubicBezTo>
                  <a:pt x="10936505" y="6631913"/>
                  <a:pt x="10936505" y="6631913"/>
                  <a:pt x="10953971" y="6631913"/>
                </a:cubicBezTo>
                <a:cubicBezTo>
                  <a:pt x="10953971" y="6631913"/>
                  <a:pt x="10953971" y="6631913"/>
                  <a:pt x="10953971" y="6688419"/>
                </a:cubicBezTo>
                <a:cubicBezTo>
                  <a:pt x="10953971" y="6706077"/>
                  <a:pt x="10953971" y="6720203"/>
                  <a:pt x="10974931" y="6720203"/>
                </a:cubicBezTo>
                <a:cubicBezTo>
                  <a:pt x="10981917" y="6720203"/>
                  <a:pt x="10985410" y="6720203"/>
                  <a:pt x="10988904" y="6716672"/>
                </a:cubicBezTo>
                <a:cubicBezTo>
                  <a:pt x="10988904" y="6716672"/>
                  <a:pt x="10988904" y="6716672"/>
                  <a:pt x="10988904" y="6706077"/>
                </a:cubicBezTo>
                <a:cubicBezTo>
                  <a:pt x="10985410" y="6709608"/>
                  <a:pt x="10981917" y="6709608"/>
                  <a:pt x="10978424" y="6709608"/>
                </a:cubicBezTo>
                <a:cubicBezTo>
                  <a:pt x="10967944" y="6709608"/>
                  <a:pt x="10964451" y="6702546"/>
                  <a:pt x="10964451" y="6695482"/>
                </a:cubicBezTo>
                <a:cubicBezTo>
                  <a:pt x="10964451" y="6695482"/>
                  <a:pt x="10964451" y="6695482"/>
                  <a:pt x="10964451" y="6631913"/>
                </a:cubicBezTo>
                <a:cubicBezTo>
                  <a:pt x="10964451" y="6631913"/>
                  <a:pt x="10964451" y="6631913"/>
                  <a:pt x="10985410" y="6631913"/>
                </a:cubicBezTo>
                <a:lnTo>
                  <a:pt x="10985410" y="6621318"/>
                </a:lnTo>
                <a:cubicBezTo>
                  <a:pt x="10985410" y="6621318"/>
                  <a:pt x="10985410" y="6621318"/>
                  <a:pt x="10964451" y="6621318"/>
                </a:cubicBezTo>
                <a:cubicBezTo>
                  <a:pt x="10964451" y="6621318"/>
                  <a:pt x="10964451" y="6621318"/>
                  <a:pt x="10964451" y="6596597"/>
                </a:cubicBezTo>
                <a:close/>
                <a:moveTo>
                  <a:pt x="11599881" y="6593911"/>
                </a:moveTo>
                <a:cubicBezTo>
                  <a:pt x="11589469" y="6636077"/>
                  <a:pt x="11589469" y="6636077"/>
                  <a:pt x="11589469" y="6636077"/>
                </a:cubicBezTo>
                <a:cubicBezTo>
                  <a:pt x="11592940" y="6636077"/>
                  <a:pt x="11596410" y="6636077"/>
                  <a:pt x="11599881" y="6636077"/>
                </a:cubicBezTo>
                <a:cubicBezTo>
                  <a:pt x="11603352" y="6611481"/>
                  <a:pt x="11603352" y="6611481"/>
                  <a:pt x="11603352" y="6611481"/>
                </a:cubicBezTo>
                <a:cubicBezTo>
                  <a:pt x="11617236" y="6639591"/>
                  <a:pt x="11617236" y="6639591"/>
                  <a:pt x="11617236" y="6639591"/>
                </a:cubicBezTo>
                <a:cubicBezTo>
                  <a:pt x="11620707" y="6639591"/>
                  <a:pt x="11624178" y="6639591"/>
                  <a:pt x="11624178" y="6639591"/>
                </a:cubicBezTo>
                <a:cubicBezTo>
                  <a:pt x="11631119" y="6597425"/>
                  <a:pt x="11631119" y="6597425"/>
                  <a:pt x="11631119" y="6597425"/>
                </a:cubicBezTo>
                <a:cubicBezTo>
                  <a:pt x="11627648" y="6597425"/>
                  <a:pt x="11624178" y="6597425"/>
                  <a:pt x="11624178" y="6597425"/>
                </a:cubicBezTo>
                <a:cubicBezTo>
                  <a:pt x="11620707" y="6625536"/>
                  <a:pt x="11620707" y="6625536"/>
                  <a:pt x="11620707" y="6625536"/>
                </a:cubicBezTo>
                <a:cubicBezTo>
                  <a:pt x="11606824" y="6593911"/>
                  <a:pt x="11606824" y="6593911"/>
                  <a:pt x="11606824" y="6593911"/>
                </a:cubicBezTo>
                <a:cubicBezTo>
                  <a:pt x="11603352" y="6593911"/>
                  <a:pt x="11603352" y="6593911"/>
                  <a:pt x="11599881" y="6593911"/>
                </a:cubicBezTo>
                <a:close/>
                <a:moveTo>
                  <a:pt x="11709044" y="6589881"/>
                </a:moveTo>
                <a:cubicBezTo>
                  <a:pt x="11695071" y="6593432"/>
                  <a:pt x="11684592" y="6596982"/>
                  <a:pt x="11674112" y="6596982"/>
                </a:cubicBezTo>
                <a:cubicBezTo>
                  <a:pt x="11674112" y="6604084"/>
                  <a:pt x="11674112" y="6604084"/>
                  <a:pt x="11674112" y="6604084"/>
                </a:cubicBezTo>
                <a:cubicBezTo>
                  <a:pt x="11681098" y="6604084"/>
                  <a:pt x="11684592" y="6604084"/>
                  <a:pt x="11688084" y="6604084"/>
                </a:cubicBezTo>
                <a:cubicBezTo>
                  <a:pt x="11695071" y="6639592"/>
                  <a:pt x="11695071" y="6639592"/>
                  <a:pt x="11695071" y="6639592"/>
                </a:cubicBezTo>
                <a:cubicBezTo>
                  <a:pt x="11702057" y="6636041"/>
                  <a:pt x="11702057" y="6636041"/>
                  <a:pt x="11702057" y="6636041"/>
                </a:cubicBezTo>
                <a:cubicBezTo>
                  <a:pt x="11695071" y="6600533"/>
                  <a:pt x="11695071" y="6600533"/>
                  <a:pt x="11695071" y="6600533"/>
                </a:cubicBezTo>
                <a:cubicBezTo>
                  <a:pt x="11702057" y="6600533"/>
                  <a:pt x="11705551" y="6600533"/>
                  <a:pt x="11709044" y="6596982"/>
                </a:cubicBezTo>
                <a:close/>
                <a:moveTo>
                  <a:pt x="11564748" y="6589881"/>
                </a:moveTo>
                <a:cubicBezTo>
                  <a:pt x="11564748" y="6589881"/>
                  <a:pt x="11564748" y="6589881"/>
                  <a:pt x="11575228" y="6593240"/>
                </a:cubicBezTo>
                <a:cubicBezTo>
                  <a:pt x="11578720" y="6593240"/>
                  <a:pt x="11578720" y="6596599"/>
                  <a:pt x="11578720" y="6596599"/>
                </a:cubicBezTo>
                <a:cubicBezTo>
                  <a:pt x="11578720" y="6596599"/>
                  <a:pt x="11578720" y="6599957"/>
                  <a:pt x="11578720" y="6599957"/>
                </a:cubicBezTo>
                <a:cubicBezTo>
                  <a:pt x="11578720" y="6599957"/>
                  <a:pt x="11575228" y="6603316"/>
                  <a:pt x="11571734" y="6603316"/>
                </a:cubicBezTo>
                <a:cubicBezTo>
                  <a:pt x="11571734" y="6603316"/>
                  <a:pt x="11571734" y="6603316"/>
                  <a:pt x="11561254" y="6599957"/>
                </a:cubicBezTo>
                <a:cubicBezTo>
                  <a:pt x="11561254" y="6599957"/>
                  <a:pt x="11561254" y="6599957"/>
                  <a:pt x="11564748" y="6596599"/>
                </a:cubicBezTo>
                <a:cubicBezTo>
                  <a:pt x="11564748" y="6596599"/>
                  <a:pt x="11564748" y="6596599"/>
                  <a:pt x="11564748" y="6589881"/>
                </a:cubicBezTo>
                <a:close/>
                <a:moveTo>
                  <a:pt x="11014562" y="6587995"/>
                </a:moveTo>
                <a:lnTo>
                  <a:pt x="11014562" y="6601689"/>
                </a:lnTo>
                <a:lnTo>
                  <a:pt x="11026851" y="6601689"/>
                </a:lnTo>
                <a:lnTo>
                  <a:pt x="11026851" y="6587995"/>
                </a:lnTo>
                <a:close/>
                <a:moveTo>
                  <a:pt x="11715762" y="6585849"/>
                </a:moveTo>
                <a:cubicBezTo>
                  <a:pt x="11729582" y="6628843"/>
                  <a:pt x="11729582" y="6628843"/>
                  <a:pt x="11729582" y="6628843"/>
                </a:cubicBezTo>
                <a:cubicBezTo>
                  <a:pt x="11733036" y="6625260"/>
                  <a:pt x="11736491" y="6625260"/>
                  <a:pt x="11739946" y="6625260"/>
                </a:cubicBezTo>
                <a:cubicBezTo>
                  <a:pt x="11726127" y="6585849"/>
                  <a:pt x="11726127" y="6585849"/>
                  <a:pt x="11726127" y="6585849"/>
                </a:cubicBezTo>
                <a:cubicBezTo>
                  <a:pt x="11722671" y="6585849"/>
                  <a:pt x="11719217" y="6585849"/>
                  <a:pt x="11715762" y="6585849"/>
                </a:cubicBezTo>
                <a:close/>
                <a:moveTo>
                  <a:pt x="10346688" y="6585849"/>
                </a:moveTo>
                <a:lnTo>
                  <a:pt x="10346688" y="6716173"/>
                </a:lnTo>
                <a:lnTo>
                  <a:pt x="10361467" y="6716173"/>
                </a:lnTo>
                <a:lnTo>
                  <a:pt x="10361467" y="6657057"/>
                </a:lnTo>
                <a:lnTo>
                  <a:pt x="10407148" y="6657057"/>
                </a:lnTo>
                <a:lnTo>
                  <a:pt x="10407148" y="6646309"/>
                </a:lnTo>
                <a:lnTo>
                  <a:pt x="10361467" y="6646309"/>
                </a:lnTo>
                <a:lnTo>
                  <a:pt x="10361467" y="6596597"/>
                </a:lnTo>
                <a:lnTo>
                  <a:pt x="10409835" y="6596597"/>
                </a:lnTo>
                <a:lnTo>
                  <a:pt x="10409835" y="6585849"/>
                </a:lnTo>
                <a:close/>
                <a:moveTo>
                  <a:pt x="11561143" y="6579132"/>
                </a:moveTo>
                <a:cubicBezTo>
                  <a:pt x="11561143" y="6579132"/>
                  <a:pt x="11561143" y="6579132"/>
                  <a:pt x="11554200" y="6596599"/>
                </a:cubicBezTo>
                <a:cubicBezTo>
                  <a:pt x="11554200" y="6596599"/>
                  <a:pt x="11554200" y="6596599"/>
                  <a:pt x="11554200" y="6600091"/>
                </a:cubicBezTo>
                <a:cubicBezTo>
                  <a:pt x="11554200" y="6600091"/>
                  <a:pt x="11554200" y="6600091"/>
                  <a:pt x="11543788" y="6617558"/>
                </a:cubicBezTo>
                <a:cubicBezTo>
                  <a:pt x="11547259" y="6621051"/>
                  <a:pt x="11550730" y="6621051"/>
                  <a:pt x="11554200" y="6621051"/>
                </a:cubicBezTo>
                <a:cubicBezTo>
                  <a:pt x="11554200" y="6621051"/>
                  <a:pt x="11554200" y="6621051"/>
                  <a:pt x="11557671" y="6607078"/>
                </a:cubicBezTo>
                <a:cubicBezTo>
                  <a:pt x="11557671" y="6607078"/>
                  <a:pt x="11557671" y="6607078"/>
                  <a:pt x="11568084" y="6610572"/>
                </a:cubicBezTo>
                <a:cubicBezTo>
                  <a:pt x="11568084" y="6610572"/>
                  <a:pt x="11568084" y="6610572"/>
                  <a:pt x="11568084" y="6628037"/>
                </a:cubicBezTo>
                <a:cubicBezTo>
                  <a:pt x="11571555" y="6628037"/>
                  <a:pt x="11575026" y="6631531"/>
                  <a:pt x="11578497" y="6631531"/>
                </a:cubicBezTo>
                <a:cubicBezTo>
                  <a:pt x="11578497" y="6631531"/>
                  <a:pt x="11578497" y="6631531"/>
                  <a:pt x="11575026" y="6610572"/>
                </a:cubicBezTo>
                <a:cubicBezTo>
                  <a:pt x="11581968" y="6610572"/>
                  <a:pt x="11585438" y="6603585"/>
                  <a:pt x="11585438" y="6600091"/>
                </a:cubicBezTo>
                <a:cubicBezTo>
                  <a:pt x="11585438" y="6600091"/>
                  <a:pt x="11585438" y="6596599"/>
                  <a:pt x="11585438" y="6596599"/>
                </a:cubicBezTo>
                <a:cubicBezTo>
                  <a:pt x="11585438" y="6593105"/>
                  <a:pt x="11585438" y="6589612"/>
                  <a:pt x="11578497" y="6586119"/>
                </a:cubicBezTo>
                <a:cubicBezTo>
                  <a:pt x="11578497" y="6586119"/>
                  <a:pt x="11578497" y="6586119"/>
                  <a:pt x="11561143" y="6579132"/>
                </a:cubicBezTo>
                <a:close/>
                <a:moveTo>
                  <a:pt x="11766241" y="6576425"/>
                </a:moveTo>
                <a:cubicBezTo>
                  <a:pt x="11769696" y="6576866"/>
                  <a:pt x="11773151" y="6578629"/>
                  <a:pt x="11774878" y="6582156"/>
                </a:cubicBezTo>
                <a:cubicBezTo>
                  <a:pt x="11774878" y="6585683"/>
                  <a:pt x="11774878" y="6589209"/>
                  <a:pt x="11774878" y="6589209"/>
                </a:cubicBezTo>
                <a:cubicBezTo>
                  <a:pt x="11774878" y="6592736"/>
                  <a:pt x="11774878" y="6596264"/>
                  <a:pt x="11771423" y="6599790"/>
                </a:cubicBezTo>
                <a:cubicBezTo>
                  <a:pt x="11771423" y="6599790"/>
                  <a:pt x="11771423" y="6599790"/>
                  <a:pt x="11767968" y="6603317"/>
                </a:cubicBezTo>
                <a:cubicBezTo>
                  <a:pt x="11764514" y="6603317"/>
                  <a:pt x="11757604" y="6603317"/>
                  <a:pt x="11754149" y="6599790"/>
                </a:cubicBezTo>
                <a:cubicBezTo>
                  <a:pt x="11750694" y="6599790"/>
                  <a:pt x="11750694" y="6596264"/>
                  <a:pt x="11750694" y="6596264"/>
                </a:cubicBezTo>
                <a:cubicBezTo>
                  <a:pt x="11750694" y="6596264"/>
                  <a:pt x="11750694" y="6592736"/>
                  <a:pt x="11750694" y="6589209"/>
                </a:cubicBezTo>
                <a:cubicBezTo>
                  <a:pt x="11750694" y="6585683"/>
                  <a:pt x="11750694" y="6582156"/>
                  <a:pt x="11757604" y="6578629"/>
                </a:cubicBezTo>
                <a:cubicBezTo>
                  <a:pt x="11759332" y="6576866"/>
                  <a:pt x="11762786" y="6575984"/>
                  <a:pt x="11766241" y="6576425"/>
                </a:cubicBezTo>
                <a:close/>
                <a:moveTo>
                  <a:pt x="10810738" y="6575100"/>
                </a:moveTo>
                <a:cubicBezTo>
                  <a:pt x="10810738" y="6575100"/>
                  <a:pt x="10810738" y="6575100"/>
                  <a:pt x="10810738" y="6638804"/>
                </a:cubicBezTo>
                <a:cubicBezTo>
                  <a:pt x="10810738" y="6631726"/>
                  <a:pt x="10800048" y="6621108"/>
                  <a:pt x="10782231" y="6621108"/>
                </a:cubicBezTo>
                <a:cubicBezTo>
                  <a:pt x="10753724" y="6621108"/>
                  <a:pt x="10743034" y="6642343"/>
                  <a:pt x="10743034" y="6670656"/>
                </a:cubicBezTo>
                <a:cubicBezTo>
                  <a:pt x="10743034" y="6698969"/>
                  <a:pt x="10753724" y="6720203"/>
                  <a:pt x="10782231" y="6720203"/>
                </a:cubicBezTo>
                <a:cubicBezTo>
                  <a:pt x="10796484" y="6720203"/>
                  <a:pt x="10803611" y="6716664"/>
                  <a:pt x="10810738" y="6702507"/>
                </a:cubicBezTo>
                <a:cubicBezTo>
                  <a:pt x="10810738" y="6702507"/>
                  <a:pt x="10810738" y="6702507"/>
                  <a:pt x="10810738" y="6716664"/>
                </a:cubicBezTo>
                <a:cubicBezTo>
                  <a:pt x="10810738" y="6716664"/>
                  <a:pt x="10810738" y="6716664"/>
                  <a:pt x="10824991" y="6716664"/>
                </a:cubicBezTo>
                <a:lnTo>
                  <a:pt x="10824991" y="6575100"/>
                </a:lnTo>
                <a:cubicBezTo>
                  <a:pt x="10824991" y="6575100"/>
                  <a:pt x="10824991" y="6575100"/>
                  <a:pt x="10810738" y="6575100"/>
                </a:cubicBezTo>
                <a:close/>
                <a:moveTo>
                  <a:pt x="11768161" y="6569584"/>
                </a:moveTo>
                <a:cubicBezTo>
                  <a:pt x="11762338" y="6568289"/>
                  <a:pt x="11756068" y="6569152"/>
                  <a:pt x="11750694" y="6572607"/>
                </a:cubicBezTo>
                <a:cubicBezTo>
                  <a:pt x="11743528" y="6576062"/>
                  <a:pt x="11739946" y="6582972"/>
                  <a:pt x="11739946" y="6589881"/>
                </a:cubicBezTo>
                <a:cubicBezTo>
                  <a:pt x="11739946" y="6593336"/>
                  <a:pt x="11743528" y="6596791"/>
                  <a:pt x="11743528" y="6600246"/>
                </a:cubicBezTo>
                <a:cubicBezTo>
                  <a:pt x="11750694" y="6610611"/>
                  <a:pt x="11765025" y="6614065"/>
                  <a:pt x="11772191" y="6607156"/>
                </a:cubicBezTo>
                <a:cubicBezTo>
                  <a:pt x="11779357" y="6607156"/>
                  <a:pt x="11779357" y="6603701"/>
                  <a:pt x="11782939" y="6600246"/>
                </a:cubicBezTo>
                <a:cubicBezTo>
                  <a:pt x="11782939" y="6596791"/>
                  <a:pt x="11782939" y="6593336"/>
                  <a:pt x="11782939" y="6589881"/>
                </a:cubicBezTo>
                <a:cubicBezTo>
                  <a:pt x="11782939" y="6586427"/>
                  <a:pt x="11782939" y="6582972"/>
                  <a:pt x="11782939" y="6579517"/>
                </a:cubicBezTo>
                <a:cubicBezTo>
                  <a:pt x="11779357" y="6574334"/>
                  <a:pt x="11773982" y="6570880"/>
                  <a:pt x="11768161" y="6569584"/>
                </a:cubicBezTo>
                <a:close/>
                <a:moveTo>
                  <a:pt x="11525909" y="6561666"/>
                </a:moveTo>
                <a:cubicBezTo>
                  <a:pt x="11504825" y="6596598"/>
                  <a:pt x="11504825" y="6596598"/>
                  <a:pt x="11504825" y="6596598"/>
                </a:cubicBezTo>
                <a:cubicBezTo>
                  <a:pt x="11511853" y="6603584"/>
                  <a:pt x="11518881" y="6607078"/>
                  <a:pt x="11529423" y="6614064"/>
                </a:cubicBezTo>
                <a:cubicBezTo>
                  <a:pt x="11532937" y="6607078"/>
                  <a:pt x="11532937" y="6607078"/>
                  <a:pt x="11532937" y="6607078"/>
                </a:cubicBezTo>
                <a:cubicBezTo>
                  <a:pt x="11515367" y="6596598"/>
                  <a:pt x="11515367" y="6596598"/>
                  <a:pt x="11515367" y="6596598"/>
                </a:cubicBezTo>
                <a:cubicBezTo>
                  <a:pt x="11522395" y="6586119"/>
                  <a:pt x="11522395" y="6586119"/>
                  <a:pt x="11522395" y="6586119"/>
                </a:cubicBezTo>
                <a:cubicBezTo>
                  <a:pt x="11532937" y="6593105"/>
                  <a:pt x="11532937" y="6593105"/>
                  <a:pt x="11532937" y="6593105"/>
                </a:cubicBezTo>
                <a:cubicBezTo>
                  <a:pt x="11536450" y="6586119"/>
                  <a:pt x="11536450" y="6586119"/>
                  <a:pt x="11536450" y="6586119"/>
                </a:cubicBezTo>
                <a:cubicBezTo>
                  <a:pt x="11532937" y="6586119"/>
                  <a:pt x="11529423" y="6582625"/>
                  <a:pt x="11525909" y="6579132"/>
                </a:cubicBezTo>
                <a:lnTo>
                  <a:pt x="11529423" y="6572146"/>
                </a:lnTo>
                <a:cubicBezTo>
                  <a:pt x="11536450" y="6575638"/>
                  <a:pt x="11539964" y="6579132"/>
                  <a:pt x="11546992" y="6582625"/>
                </a:cubicBezTo>
                <a:cubicBezTo>
                  <a:pt x="11550506" y="6575638"/>
                  <a:pt x="11550506" y="6575638"/>
                  <a:pt x="11550506" y="6575638"/>
                </a:cubicBezTo>
                <a:cubicBezTo>
                  <a:pt x="11543478" y="6572146"/>
                  <a:pt x="11532937" y="6565159"/>
                  <a:pt x="11525909" y="6561666"/>
                </a:cubicBezTo>
                <a:close/>
                <a:moveTo>
                  <a:pt x="11803361" y="6533452"/>
                </a:moveTo>
                <a:cubicBezTo>
                  <a:pt x="11799868" y="6536978"/>
                  <a:pt x="11799868" y="6536978"/>
                  <a:pt x="11796375" y="6540505"/>
                </a:cubicBezTo>
                <a:cubicBezTo>
                  <a:pt x="11813840" y="6558139"/>
                  <a:pt x="11813840" y="6558139"/>
                  <a:pt x="11813840" y="6558139"/>
                </a:cubicBezTo>
                <a:cubicBezTo>
                  <a:pt x="11785895" y="6551086"/>
                  <a:pt x="11785895" y="6551086"/>
                  <a:pt x="11785895" y="6551086"/>
                </a:cubicBezTo>
                <a:cubicBezTo>
                  <a:pt x="11782402" y="6551086"/>
                  <a:pt x="11782402" y="6554612"/>
                  <a:pt x="11778908" y="6554612"/>
                </a:cubicBezTo>
                <a:cubicBezTo>
                  <a:pt x="11803361" y="6589881"/>
                  <a:pt x="11803361" y="6589881"/>
                  <a:pt x="11803361" y="6589881"/>
                </a:cubicBezTo>
                <a:cubicBezTo>
                  <a:pt x="11806854" y="6586354"/>
                  <a:pt x="11806854" y="6586354"/>
                  <a:pt x="11810348" y="6582827"/>
                </a:cubicBezTo>
                <a:cubicBezTo>
                  <a:pt x="11796375" y="6561666"/>
                  <a:pt x="11796375" y="6561666"/>
                  <a:pt x="11796375" y="6561666"/>
                </a:cubicBezTo>
                <a:cubicBezTo>
                  <a:pt x="11824320" y="6572246"/>
                  <a:pt x="11824320" y="6572246"/>
                  <a:pt x="11824320" y="6572246"/>
                </a:cubicBezTo>
                <a:cubicBezTo>
                  <a:pt x="11827814" y="6568720"/>
                  <a:pt x="11827814" y="6568720"/>
                  <a:pt x="11831307" y="6565193"/>
                </a:cubicBezTo>
                <a:cubicBezTo>
                  <a:pt x="11803361" y="6533452"/>
                  <a:pt x="11803361" y="6533452"/>
                  <a:pt x="11803361" y="6533452"/>
                </a:cubicBezTo>
                <a:close/>
                <a:moveTo>
                  <a:pt x="11495008" y="6533452"/>
                </a:moveTo>
                <a:cubicBezTo>
                  <a:pt x="11495008" y="6533452"/>
                  <a:pt x="11495008" y="6533452"/>
                  <a:pt x="11487980" y="6536965"/>
                </a:cubicBezTo>
                <a:cubicBezTo>
                  <a:pt x="11491494" y="6540479"/>
                  <a:pt x="11495008" y="6543993"/>
                  <a:pt x="11498522" y="6547507"/>
                </a:cubicBezTo>
                <a:cubicBezTo>
                  <a:pt x="11498522" y="6547507"/>
                  <a:pt x="11498522" y="6547507"/>
                  <a:pt x="11473924" y="6572104"/>
                </a:cubicBezTo>
                <a:cubicBezTo>
                  <a:pt x="11473924" y="6572104"/>
                  <a:pt x="11473924" y="6572104"/>
                  <a:pt x="11480952" y="6579132"/>
                </a:cubicBezTo>
                <a:cubicBezTo>
                  <a:pt x="11480952" y="6579132"/>
                  <a:pt x="11480952" y="6579132"/>
                  <a:pt x="11505548" y="6554535"/>
                </a:cubicBezTo>
                <a:cubicBezTo>
                  <a:pt x="11509062" y="6554535"/>
                  <a:pt x="11512576" y="6558048"/>
                  <a:pt x="11516090" y="6561562"/>
                </a:cubicBezTo>
                <a:cubicBezTo>
                  <a:pt x="11516090" y="6561562"/>
                  <a:pt x="11516090" y="6561562"/>
                  <a:pt x="11519604" y="6554535"/>
                </a:cubicBezTo>
                <a:cubicBezTo>
                  <a:pt x="11509062" y="6547507"/>
                  <a:pt x="11502036" y="6540479"/>
                  <a:pt x="11495008" y="6533452"/>
                </a:cubicBezTo>
                <a:close/>
                <a:moveTo>
                  <a:pt x="11824589" y="6522703"/>
                </a:moveTo>
                <a:lnTo>
                  <a:pt x="11842055" y="6529421"/>
                </a:lnTo>
                <a:lnTo>
                  <a:pt x="11842055" y="6533452"/>
                </a:lnTo>
                <a:lnTo>
                  <a:pt x="11835337" y="6540170"/>
                </a:lnTo>
                <a:lnTo>
                  <a:pt x="11831307" y="6533452"/>
                </a:lnTo>
                <a:close/>
                <a:moveTo>
                  <a:pt x="11820942" y="6515985"/>
                </a:moveTo>
                <a:lnTo>
                  <a:pt x="11813840" y="6522927"/>
                </a:lnTo>
                <a:cubicBezTo>
                  <a:pt x="11813840" y="6522927"/>
                  <a:pt x="11813840" y="6522927"/>
                  <a:pt x="11820942" y="6533339"/>
                </a:cubicBezTo>
                <a:cubicBezTo>
                  <a:pt x="11820942" y="6533339"/>
                  <a:pt x="11820942" y="6533339"/>
                  <a:pt x="11838696" y="6557635"/>
                </a:cubicBezTo>
                <a:cubicBezTo>
                  <a:pt x="11838696" y="6557635"/>
                  <a:pt x="11842247" y="6554165"/>
                  <a:pt x="11842247" y="6554165"/>
                </a:cubicBezTo>
                <a:cubicBezTo>
                  <a:pt x="11842247" y="6554165"/>
                  <a:pt x="11842247" y="6554165"/>
                  <a:pt x="11838696" y="6547223"/>
                </a:cubicBezTo>
                <a:cubicBezTo>
                  <a:pt x="11838696" y="6547223"/>
                  <a:pt x="11838696" y="6547223"/>
                  <a:pt x="11849349" y="6533339"/>
                </a:cubicBezTo>
                <a:cubicBezTo>
                  <a:pt x="11849349" y="6533339"/>
                  <a:pt x="11849349" y="6533339"/>
                  <a:pt x="11856450" y="6533339"/>
                </a:cubicBezTo>
                <a:cubicBezTo>
                  <a:pt x="11860002" y="6533339"/>
                  <a:pt x="11860002" y="6533339"/>
                  <a:pt x="11860002" y="6533339"/>
                </a:cubicBezTo>
                <a:cubicBezTo>
                  <a:pt x="11860002" y="6529868"/>
                  <a:pt x="11863552" y="6529868"/>
                  <a:pt x="11863552" y="6526397"/>
                </a:cubicBezTo>
                <a:cubicBezTo>
                  <a:pt x="11863552" y="6526397"/>
                  <a:pt x="11863552" y="6526397"/>
                  <a:pt x="11820942" y="6515985"/>
                </a:cubicBezTo>
                <a:close/>
                <a:moveTo>
                  <a:pt x="11466198" y="6501206"/>
                </a:moveTo>
                <a:cubicBezTo>
                  <a:pt x="11430930" y="6526286"/>
                  <a:pt x="11430930" y="6526286"/>
                  <a:pt x="11430930" y="6526286"/>
                </a:cubicBezTo>
                <a:cubicBezTo>
                  <a:pt x="11434457" y="6529869"/>
                  <a:pt x="11434457" y="6529869"/>
                  <a:pt x="11437984" y="6533452"/>
                </a:cubicBezTo>
                <a:cubicBezTo>
                  <a:pt x="11459145" y="6519121"/>
                  <a:pt x="11459145" y="6519121"/>
                  <a:pt x="11459145" y="6519121"/>
                </a:cubicBezTo>
                <a:cubicBezTo>
                  <a:pt x="11448564" y="6547782"/>
                  <a:pt x="11448564" y="6547782"/>
                  <a:pt x="11448564" y="6547782"/>
                </a:cubicBezTo>
                <a:cubicBezTo>
                  <a:pt x="11452091" y="6551366"/>
                  <a:pt x="11452091" y="6551366"/>
                  <a:pt x="11455618" y="6554948"/>
                </a:cubicBezTo>
                <a:cubicBezTo>
                  <a:pt x="11487359" y="6526286"/>
                  <a:pt x="11487359" y="6526286"/>
                  <a:pt x="11487359" y="6526286"/>
                </a:cubicBezTo>
                <a:cubicBezTo>
                  <a:pt x="11487359" y="6522703"/>
                  <a:pt x="11483833" y="6522703"/>
                  <a:pt x="11483833" y="6519121"/>
                </a:cubicBezTo>
                <a:cubicBezTo>
                  <a:pt x="11462672" y="6537034"/>
                  <a:pt x="11462672" y="6537034"/>
                  <a:pt x="11462672" y="6537034"/>
                </a:cubicBezTo>
                <a:cubicBezTo>
                  <a:pt x="11473252" y="6508372"/>
                  <a:pt x="11473252" y="6508372"/>
                  <a:pt x="11473252" y="6508372"/>
                </a:cubicBezTo>
                <a:cubicBezTo>
                  <a:pt x="11469725" y="6504789"/>
                  <a:pt x="11469725" y="6504789"/>
                  <a:pt x="11466198" y="6501206"/>
                </a:cubicBezTo>
                <a:close/>
                <a:moveTo>
                  <a:pt x="11835338" y="6490458"/>
                </a:moveTo>
                <a:lnTo>
                  <a:pt x="11831307" y="6498519"/>
                </a:lnTo>
                <a:lnTo>
                  <a:pt x="11870270" y="6518673"/>
                </a:lnTo>
                <a:lnTo>
                  <a:pt x="11883706" y="6494489"/>
                </a:lnTo>
                <a:lnTo>
                  <a:pt x="11876988" y="6490458"/>
                </a:lnTo>
                <a:lnTo>
                  <a:pt x="11866239" y="6509268"/>
                </a:lnTo>
                <a:close/>
                <a:moveTo>
                  <a:pt x="11459634" y="6487771"/>
                </a:moveTo>
                <a:cubicBezTo>
                  <a:pt x="11424212" y="6508933"/>
                  <a:pt x="11424212" y="6508933"/>
                  <a:pt x="11424212" y="6508933"/>
                </a:cubicBezTo>
                <a:cubicBezTo>
                  <a:pt x="11424212" y="6508933"/>
                  <a:pt x="11424212" y="6512459"/>
                  <a:pt x="11427754" y="6515986"/>
                </a:cubicBezTo>
                <a:cubicBezTo>
                  <a:pt x="11463176" y="6494825"/>
                  <a:pt x="11463176" y="6494825"/>
                  <a:pt x="11463176" y="6494825"/>
                </a:cubicBezTo>
                <a:cubicBezTo>
                  <a:pt x="11463176" y="6491298"/>
                  <a:pt x="11459634" y="6491298"/>
                  <a:pt x="11459634" y="6487771"/>
                </a:cubicBezTo>
                <a:close/>
                <a:moveTo>
                  <a:pt x="11450927" y="6454161"/>
                </a:moveTo>
                <a:cubicBezTo>
                  <a:pt x="11452683" y="6454602"/>
                  <a:pt x="11454437" y="6456365"/>
                  <a:pt x="11456192" y="6459892"/>
                </a:cubicBezTo>
                <a:cubicBezTo>
                  <a:pt x="11487785" y="6537483"/>
                  <a:pt x="11561500" y="6590385"/>
                  <a:pt x="11649257" y="6590385"/>
                </a:cubicBezTo>
                <a:cubicBezTo>
                  <a:pt x="11737012" y="6590385"/>
                  <a:pt x="11810728" y="6537483"/>
                  <a:pt x="11842320" y="6459892"/>
                </a:cubicBezTo>
                <a:cubicBezTo>
                  <a:pt x="11844075" y="6456365"/>
                  <a:pt x="11845831" y="6454602"/>
                  <a:pt x="11847586" y="6454161"/>
                </a:cubicBezTo>
                <a:cubicBezTo>
                  <a:pt x="11849340" y="6453721"/>
                  <a:pt x="11851096" y="6454602"/>
                  <a:pt x="11852851" y="6456365"/>
                </a:cubicBezTo>
                <a:cubicBezTo>
                  <a:pt x="11852851" y="6456365"/>
                  <a:pt x="11852851" y="6456365"/>
                  <a:pt x="11891464" y="6466946"/>
                </a:cubicBezTo>
                <a:cubicBezTo>
                  <a:pt x="11894974" y="6470473"/>
                  <a:pt x="11898484" y="6473999"/>
                  <a:pt x="11898484" y="6477526"/>
                </a:cubicBezTo>
                <a:cubicBezTo>
                  <a:pt x="11859871" y="6579804"/>
                  <a:pt x="11761585" y="6650341"/>
                  <a:pt x="11649257" y="6650341"/>
                </a:cubicBezTo>
                <a:cubicBezTo>
                  <a:pt x="11536929" y="6650341"/>
                  <a:pt x="11438641" y="6579804"/>
                  <a:pt x="11400028" y="6481054"/>
                </a:cubicBezTo>
                <a:cubicBezTo>
                  <a:pt x="11400028" y="6473999"/>
                  <a:pt x="11400028" y="6470473"/>
                  <a:pt x="11407049" y="6466946"/>
                </a:cubicBezTo>
                <a:cubicBezTo>
                  <a:pt x="11407049" y="6466946"/>
                  <a:pt x="11407049" y="6466946"/>
                  <a:pt x="11445662" y="6456365"/>
                </a:cubicBezTo>
                <a:cubicBezTo>
                  <a:pt x="11447417" y="6454602"/>
                  <a:pt x="11449172" y="6453721"/>
                  <a:pt x="11450927" y="6454161"/>
                </a:cubicBezTo>
                <a:close/>
                <a:moveTo>
                  <a:pt x="11603442" y="6448323"/>
                </a:moveTo>
                <a:cubicBezTo>
                  <a:pt x="11606935" y="6444777"/>
                  <a:pt x="11610428" y="6444777"/>
                  <a:pt x="11613922" y="6448323"/>
                </a:cubicBezTo>
                <a:cubicBezTo>
                  <a:pt x="11613922" y="6448323"/>
                  <a:pt x="11617414" y="6451869"/>
                  <a:pt x="11617414" y="6455414"/>
                </a:cubicBezTo>
                <a:cubicBezTo>
                  <a:pt x="11617414" y="6455414"/>
                  <a:pt x="11624401" y="6558233"/>
                  <a:pt x="11624401" y="6558233"/>
                </a:cubicBezTo>
                <a:cubicBezTo>
                  <a:pt x="11624401" y="6565324"/>
                  <a:pt x="11624401" y="6568870"/>
                  <a:pt x="11620908" y="6568870"/>
                </a:cubicBezTo>
                <a:cubicBezTo>
                  <a:pt x="11620908" y="6572415"/>
                  <a:pt x="11617414" y="6572415"/>
                  <a:pt x="11613922" y="6568870"/>
                </a:cubicBezTo>
                <a:cubicBezTo>
                  <a:pt x="11568509" y="6558233"/>
                  <a:pt x="11537070" y="6540506"/>
                  <a:pt x="11505632" y="6505050"/>
                </a:cubicBezTo>
                <a:cubicBezTo>
                  <a:pt x="11502138" y="6505050"/>
                  <a:pt x="11502138" y="6501505"/>
                  <a:pt x="11502138" y="6501505"/>
                </a:cubicBezTo>
                <a:cubicBezTo>
                  <a:pt x="11502138" y="6497960"/>
                  <a:pt x="11502138" y="6497960"/>
                  <a:pt x="11502138" y="6497960"/>
                </a:cubicBezTo>
                <a:cubicBezTo>
                  <a:pt x="11502138" y="6494415"/>
                  <a:pt x="11505632" y="6494415"/>
                  <a:pt x="11509124" y="6494415"/>
                </a:cubicBezTo>
                <a:cubicBezTo>
                  <a:pt x="11509124" y="6494415"/>
                  <a:pt x="11509124" y="6494415"/>
                  <a:pt x="11603442" y="6448323"/>
                </a:cubicBezTo>
                <a:close/>
                <a:moveTo>
                  <a:pt x="11688084" y="6444777"/>
                </a:moveTo>
                <a:cubicBezTo>
                  <a:pt x="11691578" y="6444777"/>
                  <a:pt x="11695071" y="6444777"/>
                  <a:pt x="11698565" y="6444777"/>
                </a:cubicBezTo>
                <a:cubicBezTo>
                  <a:pt x="11698565" y="6444777"/>
                  <a:pt x="11698565" y="6444777"/>
                  <a:pt x="11789388" y="6490688"/>
                </a:cubicBezTo>
                <a:cubicBezTo>
                  <a:pt x="11792882" y="6494220"/>
                  <a:pt x="11796375" y="6494220"/>
                  <a:pt x="11796375" y="6497752"/>
                </a:cubicBezTo>
                <a:cubicBezTo>
                  <a:pt x="11796375" y="6501283"/>
                  <a:pt x="11796375" y="6501283"/>
                  <a:pt x="11792882" y="6504815"/>
                </a:cubicBezTo>
                <a:cubicBezTo>
                  <a:pt x="11761442" y="6540131"/>
                  <a:pt x="11730003" y="6557789"/>
                  <a:pt x="11684592" y="6568384"/>
                </a:cubicBezTo>
                <a:cubicBezTo>
                  <a:pt x="11681098" y="6568384"/>
                  <a:pt x="11677605" y="6568384"/>
                  <a:pt x="11677605" y="6568384"/>
                </a:cubicBezTo>
                <a:cubicBezTo>
                  <a:pt x="11674112" y="6564852"/>
                  <a:pt x="11674112" y="6561320"/>
                  <a:pt x="11674112" y="6557789"/>
                </a:cubicBezTo>
                <a:cubicBezTo>
                  <a:pt x="11674112" y="6557789"/>
                  <a:pt x="11674112" y="6557789"/>
                  <a:pt x="11684592" y="6455373"/>
                </a:cubicBezTo>
                <a:cubicBezTo>
                  <a:pt x="11684592" y="6451841"/>
                  <a:pt x="11684592" y="6448309"/>
                  <a:pt x="11688084" y="6444777"/>
                </a:cubicBezTo>
                <a:close/>
                <a:moveTo>
                  <a:pt x="10810283" y="6405813"/>
                </a:moveTo>
                <a:lnTo>
                  <a:pt x="10851862" y="6405813"/>
                </a:lnTo>
                <a:cubicBezTo>
                  <a:pt x="10851862" y="6405813"/>
                  <a:pt x="10851862" y="6405813"/>
                  <a:pt x="10851862" y="6448423"/>
                </a:cubicBezTo>
                <a:cubicBezTo>
                  <a:pt x="10851862" y="6448423"/>
                  <a:pt x="10824142" y="6455525"/>
                  <a:pt x="10803353" y="6455525"/>
                </a:cubicBezTo>
                <a:cubicBezTo>
                  <a:pt x="10786028" y="6455525"/>
                  <a:pt x="10786028" y="6441322"/>
                  <a:pt x="10786028" y="6430669"/>
                </a:cubicBezTo>
                <a:cubicBezTo>
                  <a:pt x="10786028" y="6416466"/>
                  <a:pt x="10792958" y="6409364"/>
                  <a:pt x="10810283" y="6405813"/>
                </a:cubicBezTo>
                <a:close/>
                <a:moveTo>
                  <a:pt x="10494479" y="6335948"/>
                </a:moveTo>
                <a:cubicBezTo>
                  <a:pt x="10525716" y="6335948"/>
                  <a:pt x="10536128" y="6350016"/>
                  <a:pt x="10536128" y="6392220"/>
                </a:cubicBezTo>
                <a:cubicBezTo>
                  <a:pt x="10536128" y="6430905"/>
                  <a:pt x="10529187" y="6455524"/>
                  <a:pt x="10494479" y="6455524"/>
                </a:cubicBezTo>
                <a:cubicBezTo>
                  <a:pt x="10459770" y="6455524"/>
                  <a:pt x="10452829" y="6434423"/>
                  <a:pt x="10452829" y="6392220"/>
                </a:cubicBezTo>
                <a:cubicBezTo>
                  <a:pt x="10452829" y="6350016"/>
                  <a:pt x="10463241" y="6335948"/>
                  <a:pt x="10494479" y="6335948"/>
                </a:cubicBezTo>
                <a:close/>
                <a:moveTo>
                  <a:pt x="11639005" y="6331919"/>
                </a:moveTo>
                <a:cubicBezTo>
                  <a:pt x="11639005" y="6331919"/>
                  <a:pt x="11639005" y="6331919"/>
                  <a:pt x="11660034" y="6331919"/>
                </a:cubicBezTo>
                <a:cubicBezTo>
                  <a:pt x="11660034" y="6331919"/>
                  <a:pt x="11660034" y="6339012"/>
                  <a:pt x="11660034" y="6342559"/>
                </a:cubicBezTo>
                <a:cubicBezTo>
                  <a:pt x="11677559" y="6346106"/>
                  <a:pt x="11691578" y="6363841"/>
                  <a:pt x="11691578" y="6381576"/>
                </a:cubicBezTo>
                <a:cubicBezTo>
                  <a:pt x="11691578" y="6402858"/>
                  <a:pt x="11670549" y="6420593"/>
                  <a:pt x="11649519" y="6420593"/>
                </a:cubicBezTo>
                <a:cubicBezTo>
                  <a:pt x="11628490" y="6420593"/>
                  <a:pt x="11610966" y="6402858"/>
                  <a:pt x="11610966" y="6381576"/>
                </a:cubicBezTo>
                <a:cubicBezTo>
                  <a:pt x="11610966" y="6363841"/>
                  <a:pt x="11621480" y="6346106"/>
                  <a:pt x="11639005" y="6342559"/>
                </a:cubicBezTo>
                <a:cubicBezTo>
                  <a:pt x="11639005" y="6342559"/>
                  <a:pt x="11639005" y="6331919"/>
                  <a:pt x="11639005" y="6331919"/>
                </a:cubicBezTo>
                <a:close/>
                <a:moveTo>
                  <a:pt x="11649257" y="6321170"/>
                </a:moveTo>
                <a:cubicBezTo>
                  <a:pt x="11616236" y="6321170"/>
                  <a:pt x="11589469" y="6348239"/>
                  <a:pt x="11589469" y="6381630"/>
                </a:cubicBezTo>
                <a:cubicBezTo>
                  <a:pt x="11589469" y="6415021"/>
                  <a:pt x="11616236" y="6442090"/>
                  <a:pt x="11649257" y="6442090"/>
                </a:cubicBezTo>
                <a:cubicBezTo>
                  <a:pt x="11682277" y="6442090"/>
                  <a:pt x="11709045" y="6415021"/>
                  <a:pt x="11709045" y="6381630"/>
                </a:cubicBezTo>
                <a:cubicBezTo>
                  <a:pt x="11709045" y="6348239"/>
                  <a:pt x="11682277" y="6321170"/>
                  <a:pt x="11649257" y="6321170"/>
                </a:cubicBezTo>
                <a:close/>
                <a:moveTo>
                  <a:pt x="11649257" y="6314453"/>
                </a:moveTo>
                <a:cubicBezTo>
                  <a:pt x="11685987" y="6314453"/>
                  <a:pt x="11715763" y="6344529"/>
                  <a:pt x="11715763" y="6381630"/>
                </a:cubicBezTo>
                <a:cubicBezTo>
                  <a:pt x="11715763" y="6418732"/>
                  <a:pt x="11685987" y="6448808"/>
                  <a:pt x="11649257" y="6448808"/>
                </a:cubicBezTo>
                <a:cubicBezTo>
                  <a:pt x="11612526" y="6448808"/>
                  <a:pt x="11582751" y="6418732"/>
                  <a:pt x="11582751" y="6381630"/>
                </a:cubicBezTo>
                <a:cubicBezTo>
                  <a:pt x="11582751" y="6344529"/>
                  <a:pt x="11612526" y="6314453"/>
                  <a:pt x="11649257" y="6314453"/>
                </a:cubicBezTo>
                <a:close/>
                <a:moveTo>
                  <a:pt x="11824549" y="6311766"/>
                </a:moveTo>
                <a:cubicBezTo>
                  <a:pt x="11828050" y="6311766"/>
                  <a:pt x="11828050" y="6315292"/>
                  <a:pt x="11828050" y="6318819"/>
                </a:cubicBezTo>
                <a:cubicBezTo>
                  <a:pt x="11842055" y="6361141"/>
                  <a:pt x="11842055" y="6399936"/>
                  <a:pt x="11828050" y="6442258"/>
                </a:cubicBezTo>
                <a:cubicBezTo>
                  <a:pt x="11828050" y="6449312"/>
                  <a:pt x="11828050" y="6449312"/>
                  <a:pt x="11824549" y="6449312"/>
                </a:cubicBezTo>
                <a:cubicBezTo>
                  <a:pt x="11821047" y="6452839"/>
                  <a:pt x="11817546" y="6449312"/>
                  <a:pt x="11817546" y="6449312"/>
                </a:cubicBezTo>
                <a:lnTo>
                  <a:pt x="11730012" y="6389356"/>
                </a:lnTo>
                <a:cubicBezTo>
                  <a:pt x="11726510" y="6385829"/>
                  <a:pt x="11726510" y="6382302"/>
                  <a:pt x="11726510" y="6382302"/>
                </a:cubicBezTo>
                <a:cubicBezTo>
                  <a:pt x="11726510" y="6378776"/>
                  <a:pt x="11726510" y="6375249"/>
                  <a:pt x="11730012" y="6371721"/>
                </a:cubicBezTo>
                <a:cubicBezTo>
                  <a:pt x="11730012" y="6371721"/>
                  <a:pt x="11730012" y="6371721"/>
                  <a:pt x="11814044" y="6315292"/>
                </a:cubicBezTo>
                <a:cubicBezTo>
                  <a:pt x="11821047" y="6311766"/>
                  <a:pt x="11824549" y="6311766"/>
                  <a:pt x="11824549" y="6311766"/>
                </a:cubicBezTo>
                <a:close/>
                <a:moveTo>
                  <a:pt x="11473964" y="6311766"/>
                </a:moveTo>
                <a:cubicBezTo>
                  <a:pt x="11477466" y="6311766"/>
                  <a:pt x="11480967" y="6311766"/>
                  <a:pt x="11480967" y="6315292"/>
                </a:cubicBezTo>
                <a:lnTo>
                  <a:pt x="11568501" y="6371721"/>
                </a:lnTo>
                <a:cubicBezTo>
                  <a:pt x="11572002" y="6375249"/>
                  <a:pt x="11572002" y="6378776"/>
                  <a:pt x="11572002" y="6382302"/>
                </a:cubicBezTo>
                <a:cubicBezTo>
                  <a:pt x="11572002" y="6385829"/>
                  <a:pt x="11572002" y="6389356"/>
                  <a:pt x="11568501" y="6389356"/>
                </a:cubicBezTo>
                <a:cubicBezTo>
                  <a:pt x="11568501" y="6389356"/>
                  <a:pt x="11568501" y="6389356"/>
                  <a:pt x="11480967" y="6449312"/>
                </a:cubicBezTo>
                <a:cubicBezTo>
                  <a:pt x="11477466" y="6449312"/>
                  <a:pt x="11473964" y="6452839"/>
                  <a:pt x="11473964" y="6449312"/>
                </a:cubicBezTo>
                <a:cubicBezTo>
                  <a:pt x="11470463" y="6449312"/>
                  <a:pt x="11470463" y="6445785"/>
                  <a:pt x="11466961" y="6445785"/>
                </a:cubicBezTo>
                <a:cubicBezTo>
                  <a:pt x="11456457" y="6399936"/>
                  <a:pt x="11456457" y="6361141"/>
                  <a:pt x="11466961" y="6318819"/>
                </a:cubicBezTo>
                <a:cubicBezTo>
                  <a:pt x="11470463" y="6315292"/>
                  <a:pt x="11470463" y="6311766"/>
                  <a:pt x="11473964" y="6311766"/>
                </a:cubicBezTo>
                <a:close/>
                <a:moveTo>
                  <a:pt x="11070316" y="6301017"/>
                </a:moveTo>
                <a:cubicBezTo>
                  <a:pt x="11070316" y="6304543"/>
                  <a:pt x="11066828" y="6304543"/>
                  <a:pt x="11070316" y="6308070"/>
                </a:cubicBezTo>
                <a:cubicBezTo>
                  <a:pt x="11112166" y="6470304"/>
                  <a:pt x="11112166" y="6470304"/>
                  <a:pt x="11112166" y="6470304"/>
                </a:cubicBezTo>
                <a:cubicBezTo>
                  <a:pt x="11112166" y="6477358"/>
                  <a:pt x="11119141" y="6491465"/>
                  <a:pt x="11133091" y="6491465"/>
                </a:cubicBezTo>
                <a:cubicBezTo>
                  <a:pt x="11143554" y="6491465"/>
                  <a:pt x="11143554" y="6491465"/>
                  <a:pt x="11143554" y="6491465"/>
                </a:cubicBezTo>
                <a:cubicBezTo>
                  <a:pt x="11140066" y="6494992"/>
                  <a:pt x="11140066" y="6494992"/>
                  <a:pt x="11140066" y="6498518"/>
                </a:cubicBezTo>
                <a:cubicBezTo>
                  <a:pt x="11136578" y="6509098"/>
                  <a:pt x="11133091" y="6519679"/>
                  <a:pt x="11112166" y="6519679"/>
                </a:cubicBezTo>
                <a:cubicBezTo>
                  <a:pt x="11077291" y="6516153"/>
                  <a:pt x="11077291" y="6516153"/>
                  <a:pt x="11077291" y="6516153"/>
                </a:cubicBezTo>
                <a:cubicBezTo>
                  <a:pt x="11077291" y="6516153"/>
                  <a:pt x="11073804" y="6516153"/>
                  <a:pt x="11073804" y="6519679"/>
                </a:cubicBezTo>
                <a:cubicBezTo>
                  <a:pt x="11070316" y="6519679"/>
                  <a:pt x="11070316" y="6523206"/>
                  <a:pt x="11070316" y="6523206"/>
                </a:cubicBezTo>
                <a:cubicBezTo>
                  <a:pt x="11070316" y="6544367"/>
                  <a:pt x="11070316" y="6544367"/>
                  <a:pt x="11070316" y="6544367"/>
                </a:cubicBezTo>
                <a:cubicBezTo>
                  <a:pt x="11070316" y="6547894"/>
                  <a:pt x="11073804" y="6547894"/>
                  <a:pt x="11077291" y="6551421"/>
                </a:cubicBezTo>
                <a:cubicBezTo>
                  <a:pt x="11087754" y="6551421"/>
                  <a:pt x="11108678" y="6554947"/>
                  <a:pt x="11122628" y="6554947"/>
                </a:cubicBezTo>
                <a:cubicBezTo>
                  <a:pt x="11126116" y="6554947"/>
                  <a:pt x="11126116" y="6554947"/>
                  <a:pt x="11126116" y="6554947"/>
                </a:cubicBezTo>
                <a:cubicBezTo>
                  <a:pt x="11154016" y="6554947"/>
                  <a:pt x="11171453" y="6537313"/>
                  <a:pt x="11181916" y="6502045"/>
                </a:cubicBezTo>
                <a:cubicBezTo>
                  <a:pt x="11192378" y="6463250"/>
                  <a:pt x="11206329" y="6410348"/>
                  <a:pt x="11213303" y="6371553"/>
                </a:cubicBezTo>
                <a:cubicBezTo>
                  <a:pt x="11220279" y="6353919"/>
                  <a:pt x="11223766" y="6339811"/>
                  <a:pt x="11227253" y="6329231"/>
                </a:cubicBezTo>
                <a:cubicBezTo>
                  <a:pt x="11230741" y="6308070"/>
                  <a:pt x="11230741" y="6308070"/>
                  <a:pt x="11230741" y="6308070"/>
                </a:cubicBezTo>
                <a:cubicBezTo>
                  <a:pt x="11230741" y="6304543"/>
                  <a:pt x="11230741" y="6304543"/>
                  <a:pt x="11230741" y="6301017"/>
                </a:cubicBezTo>
                <a:cubicBezTo>
                  <a:pt x="11227253" y="6301017"/>
                  <a:pt x="11227253" y="6301017"/>
                  <a:pt x="11223766" y="6301017"/>
                </a:cubicBezTo>
                <a:cubicBezTo>
                  <a:pt x="11195866" y="6301017"/>
                  <a:pt x="11195866" y="6301017"/>
                  <a:pt x="11195866" y="6301017"/>
                </a:cubicBezTo>
                <a:cubicBezTo>
                  <a:pt x="11192378" y="6301017"/>
                  <a:pt x="11188891" y="6301017"/>
                  <a:pt x="11188891" y="6304543"/>
                </a:cubicBezTo>
                <a:cubicBezTo>
                  <a:pt x="11150528" y="6449143"/>
                  <a:pt x="11150528" y="6449143"/>
                  <a:pt x="11150528" y="6449143"/>
                </a:cubicBezTo>
                <a:cubicBezTo>
                  <a:pt x="11147041" y="6449143"/>
                  <a:pt x="11147041" y="6449143"/>
                  <a:pt x="11147041" y="6449143"/>
                </a:cubicBezTo>
                <a:cubicBezTo>
                  <a:pt x="11112166" y="6304543"/>
                  <a:pt x="11112166" y="6304543"/>
                  <a:pt x="11112166" y="6304543"/>
                </a:cubicBezTo>
                <a:cubicBezTo>
                  <a:pt x="11108678" y="6301017"/>
                  <a:pt x="11108678" y="6301017"/>
                  <a:pt x="11105191" y="6301017"/>
                </a:cubicBezTo>
                <a:cubicBezTo>
                  <a:pt x="11077291" y="6301017"/>
                  <a:pt x="11077291" y="6301017"/>
                  <a:pt x="11077291" y="6301017"/>
                </a:cubicBezTo>
                <a:cubicBezTo>
                  <a:pt x="11073804" y="6301017"/>
                  <a:pt x="11070316" y="6301017"/>
                  <a:pt x="11070316" y="6301017"/>
                </a:cubicBezTo>
                <a:close/>
                <a:moveTo>
                  <a:pt x="11038289" y="6296986"/>
                </a:moveTo>
                <a:cubicBezTo>
                  <a:pt x="11017163" y="6296986"/>
                  <a:pt x="10999559" y="6311057"/>
                  <a:pt x="10985474" y="6318092"/>
                </a:cubicBezTo>
                <a:cubicBezTo>
                  <a:pt x="10985474" y="6307539"/>
                  <a:pt x="10985474" y="6307539"/>
                  <a:pt x="10985474" y="6307539"/>
                </a:cubicBezTo>
                <a:cubicBezTo>
                  <a:pt x="10985474" y="6300504"/>
                  <a:pt x="10981954" y="6300504"/>
                  <a:pt x="10978433" y="6300504"/>
                </a:cubicBezTo>
                <a:cubicBezTo>
                  <a:pt x="10950264" y="6300504"/>
                  <a:pt x="10950264" y="6300504"/>
                  <a:pt x="10950264" y="6300504"/>
                </a:cubicBezTo>
                <a:cubicBezTo>
                  <a:pt x="10946743" y="6300504"/>
                  <a:pt x="10943222" y="6300504"/>
                  <a:pt x="10943222" y="6307539"/>
                </a:cubicBezTo>
                <a:cubicBezTo>
                  <a:pt x="10943222" y="6483422"/>
                  <a:pt x="10943222" y="6483422"/>
                  <a:pt x="10943222" y="6483422"/>
                </a:cubicBezTo>
                <a:cubicBezTo>
                  <a:pt x="10943222" y="6486940"/>
                  <a:pt x="10946743" y="6490457"/>
                  <a:pt x="10950264" y="6490457"/>
                </a:cubicBezTo>
                <a:cubicBezTo>
                  <a:pt x="10978433" y="6490457"/>
                  <a:pt x="10978433" y="6490457"/>
                  <a:pt x="10978433" y="6490457"/>
                </a:cubicBezTo>
                <a:cubicBezTo>
                  <a:pt x="10981954" y="6490457"/>
                  <a:pt x="10985474" y="6486940"/>
                  <a:pt x="10985474" y="6483422"/>
                </a:cubicBezTo>
                <a:cubicBezTo>
                  <a:pt x="10985474" y="6360304"/>
                  <a:pt x="10985474" y="6360304"/>
                  <a:pt x="10985474" y="6360304"/>
                </a:cubicBezTo>
                <a:cubicBezTo>
                  <a:pt x="10992517" y="6356786"/>
                  <a:pt x="11013643" y="6339198"/>
                  <a:pt x="11038289" y="6339198"/>
                </a:cubicBezTo>
                <a:cubicBezTo>
                  <a:pt x="11041811" y="6335680"/>
                  <a:pt x="11045332" y="6335680"/>
                  <a:pt x="11045332" y="6332163"/>
                </a:cubicBezTo>
                <a:cubicBezTo>
                  <a:pt x="11045332" y="6304022"/>
                  <a:pt x="11045332" y="6304022"/>
                  <a:pt x="11045332" y="6304022"/>
                </a:cubicBezTo>
                <a:cubicBezTo>
                  <a:pt x="11045332" y="6304022"/>
                  <a:pt x="11045332" y="6300504"/>
                  <a:pt x="11041811" y="6300504"/>
                </a:cubicBezTo>
                <a:cubicBezTo>
                  <a:pt x="11041811" y="6296986"/>
                  <a:pt x="11038289" y="6296986"/>
                  <a:pt x="11038289" y="6296986"/>
                </a:cubicBezTo>
                <a:close/>
                <a:moveTo>
                  <a:pt x="10831647" y="6292955"/>
                </a:moveTo>
                <a:cubicBezTo>
                  <a:pt x="10810578" y="6292955"/>
                  <a:pt x="10775463" y="6300026"/>
                  <a:pt x="10761417" y="6300026"/>
                </a:cubicBezTo>
                <a:cubicBezTo>
                  <a:pt x="10757905" y="6300026"/>
                  <a:pt x="10754394" y="6303562"/>
                  <a:pt x="10754394" y="6307098"/>
                </a:cubicBezTo>
                <a:cubicBezTo>
                  <a:pt x="10754394" y="6307098"/>
                  <a:pt x="10754394" y="6307098"/>
                  <a:pt x="10754394" y="6331847"/>
                </a:cubicBezTo>
                <a:cubicBezTo>
                  <a:pt x="10754394" y="6335383"/>
                  <a:pt x="10754394" y="6335383"/>
                  <a:pt x="10757905" y="6338919"/>
                </a:cubicBezTo>
                <a:cubicBezTo>
                  <a:pt x="10757905" y="6338919"/>
                  <a:pt x="10761417" y="6338919"/>
                  <a:pt x="10761417" y="6338919"/>
                </a:cubicBezTo>
                <a:cubicBezTo>
                  <a:pt x="10778974" y="6338919"/>
                  <a:pt x="10807067" y="6335383"/>
                  <a:pt x="10828136" y="6335383"/>
                </a:cubicBezTo>
                <a:cubicBezTo>
                  <a:pt x="10842182" y="6335383"/>
                  <a:pt x="10852717" y="6345990"/>
                  <a:pt x="10852717" y="6360133"/>
                </a:cubicBezTo>
                <a:cubicBezTo>
                  <a:pt x="10852717" y="6360133"/>
                  <a:pt x="10852717" y="6360133"/>
                  <a:pt x="10852717" y="6370740"/>
                </a:cubicBezTo>
                <a:cubicBezTo>
                  <a:pt x="10852717" y="6370740"/>
                  <a:pt x="10852717" y="6370740"/>
                  <a:pt x="10803555" y="6374276"/>
                </a:cubicBezTo>
                <a:cubicBezTo>
                  <a:pt x="10761417" y="6377811"/>
                  <a:pt x="10740347" y="6395489"/>
                  <a:pt x="10740347" y="6434381"/>
                </a:cubicBezTo>
                <a:cubicBezTo>
                  <a:pt x="10740347" y="6473273"/>
                  <a:pt x="10761417" y="6494487"/>
                  <a:pt x="10796532" y="6494487"/>
                </a:cubicBezTo>
                <a:cubicBezTo>
                  <a:pt x="10824625" y="6494487"/>
                  <a:pt x="10859740" y="6480344"/>
                  <a:pt x="10859740" y="6480344"/>
                </a:cubicBezTo>
                <a:cubicBezTo>
                  <a:pt x="10866763" y="6487416"/>
                  <a:pt x="10873786" y="6490951"/>
                  <a:pt x="10887833" y="6494487"/>
                </a:cubicBezTo>
                <a:cubicBezTo>
                  <a:pt x="10891344" y="6494487"/>
                  <a:pt x="10891344" y="6494487"/>
                  <a:pt x="10894855" y="6490951"/>
                </a:cubicBezTo>
                <a:cubicBezTo>
                  <a:pt x="10894855" y="6490951"/>
                  <a:pt x="10894855" y="6487416"/>
                  <a:pt x="10894855" y="6487416"/>
                </a:cubicBezTo>
                <a:cubicBezTo>
                  <a:pt x="10894855" y="6487416"/>
                  <a:pt x="10894855" y="6487416"/>
                  <a:pt x="10894855" y="6360133"/>
                </a:cubicBezTo>
                <a:cubicBezTo>
                  <a:pt x="10894855" y="6314169"/>
                  <a:pt x="10873786" y="6292955"/>
                  <a:pt x="10831647" y="6292955"/>
                </a:cubicBezTo>
                <a:close/>
                <a:moveTo>
                  <a:pt x="10495822" y="6292954"/>
                </a:moveTo>
                <a:cubicBezTo>
                  <a:pt x="10448333" y="6292954"/>
                  <a:pt x="10409835" y="6338069"/>
                  <a:pt x="10409835" y="6393721"/>
                </a:cubicBezTo>
                <a:cubicBezTo>
                  <a:pt x="10409835" y="6449373"/>
                  <a:pt x="10448333" y="6494487"/>
                  <a:pt x="10495822" y="6494487"/>
                </a:cubicBezTo>
                <a:cubicBezTo>
                  <a:pt x="10543311" y="6494487"/>
                  <a:pt x="10581809" y="6449373"/>
                  <a:pt x="10581809" y="6393721"/>
                </a:cubicBezTo>
                <a:cubicBezTo>
                  <a:pt x="10581809" y="6338069"/>
                  <a:pt x="10543311" y="6292954"/>
                  <a:pt x="10495822" y="6292954"/>
                </a:cubicBezTo>
                <a:close/>
                <a:moveTo>
                  <a:pt x="10241892" y="6268771"/>
                </a:moveTo>
                <a:cubicBezTo>
                  <a:pt x="10248859" y="6268771"/>
                  <a:pt x="10255825" y="6268771"/>
                  <a:pt x="10273241" y="6268771"/>
                </a:cubicBezTo>
                <a:cubicBezTo>
                  <a:pt x="10273241" y="6268771"/>
                  <a:pt x="10273241" y="6268771"/>
                  <a:pt x="10290657" y="6268771"/>
                </a:cubicBezTo>
                <a:cubicBezTo>
                  <a:pt x="10322007" y="6268771"/>
                  <a:pt x="10335940" y="6290024"/>
                  <a:pt x="10335940" y="6307735"/>
                </a:cubicBezTo>
                <a:cubicBezTo>
                  <a:pt x="10335940" y="6332529"/>
                  <a:pt x="10318523" y="6346697"/>
                  <a:pt x="10287174" y="6346697"/>
                </a:cubicBezTo>
                <a:cubicBezTo>
                  <a:pt x="10266274" y="6346697"/>
                  <a:pt x="10248859" y="6346697"/>
                  <a:pt x="10241892" y="6346697"/>
                </a:cubicBezTo>
                <a:cubicBezTo>
                  <a:pt x="10241892" y="6346697"/>
                  <a:pt x="10241892" y="6346697"/>
                  <a:pt x="10241892" y="6268771"/>
                </a:cubicBezTo>
                <a:close/>
                <a:moveTo>
                  <a:pt x="10659063" y="6255336"/>
                </a:moveTo>
                <a:cubicBezTo>
                  <a:pt x="10659063" y="6255336"/>
                  <a:pt x="10659063" y="6255336"/>
                  <a:pt x="10627410" y="6262370"/>
                </a:cubicBezTo>
                <a:cubicBezTo>
                  <a:pt x="10623893" y="6262370"/>
                  <a:pt x="10623893" y="6265887"/>
                  <a:pt x="10623893" y="6269404"/>
                </a:cubicBezTo>
                <a:cubicBezTo>
                  <a:pt x="10623893" y="6269404"/>
                  <a:pt x="10623893" y="6269404"/>
                  <a:pt x="10623893" y="6301056"/>
                </a:cubicBezTo>
                <a:cubicBezTo>
                  <a:pt x="10623893" y="6301056"/>
                  <a:pt x="10623893" y="6301056"/>
                  <a:pt x="10606308" y="6301056"/>
                </a:cubicBezTo>
                <a:cubicBezTo>
                  <a:pt x="10602792" y="6301056"/>
                  <a:pt x="10599275" y="6301056"/>
                  <a:pt x="10599275" y="6308090"/>
                </a:cubicBezTo>
                <a:cubicBezTo>
                  <a:pt x="10599275" y="6308090"/>
                  <a:pt x="10599275" y="6308090"/>
                  <a:pt x="10599275" y="6332708"/>
                </a:cubicBezTo>
                <a:cubicBezTo>
                  <a:pt x="10599275" y="6336226"/>
                  <a:pt x="10602792" y="6339742"/>
                  <a:pt x="10606308" y="6339742"/>
                </a:cubicBezTo>
                <a:cubicBezTo>
                  <a:pt x="10606308" y="6339742"/>
                  <a:pt x="10606308" y="6339742"/>
                  <a:pt x="10623893" y="6339742"/>
                </a:cubicBezTo>
                <a:cubicBezTo>
                  <a:pt x="10623893" y="6339742"/>
                  <a:pt x="10623893" y="6339742"/>
                  <a:pt x="10623893" y="6424149"/>
                </a:cubicBezTo>
                <a:cubicBezTo>
                  <a:pt x="10623893" y="6476902"/>
                  <a:pt x="10637961" y="6494487"/>
                  <a:pt x="10680164" y="6494487"/>
                </a:cubicBezTo>
                <a:cubicBezTo>
                  <a:pt x="10690715" y="6494487"/>
                  <a:pt x="10701266" y="6490971"/>
                  <a:pt x="10711817" y="6490971"/>
                </a:cubicBezTo>
                <a:cubicBezTo>
                  <a:pt x="10715334" y="6490971"/>
                  <a:pt x="10718851" y="6487454"/>
                  <a:pt x="10718851" y="6483936"/>
                </a:cubicBezTo>
                <a:cubicBezTo>
                  <a:pt x="10718851" y="6483936"/>
                  <a:pt x="10718851" y="6483936"/>
                  <a:pt x="10718851" y="6459318"/>
                </a:cubicBezTo>
                <a:cubicBezTo>
                  <a:pt x="10718851" y="6455801"/>
                  <a:pt x="10715334" y="6452284"/>
                  <a:pt x="10711817" y="6452284"/>
                </a:cubicBezTo>
                <a:cubicBezTo>
                  <a:pt x="10704783" y="6452284"/>
                  <a:pt x="10694232" y="6452284"/>
                  <a:pt x="10687198" y="6452284"/>
                </a:cubicBezTo>
                <a:cubicBezTo>
                  <a:pt x="10666096" y="6452284"/>
                  <a:pt x="10666096" y="6445250"/>
                  <a:pt x="10666096" y="6417115"/>
                </a:cubicBezTo>
                <a:cubicBezTo>
                  <a:pt x="10666096" y="6417115"/>
                  <a:pt x="10666096" y="6417115"/>
                  <a:pt x="10666096" y="6339742"/>
                </a:cubicBezTo>
                <a:cubicBezTo>
                  <a:pt x="10666096" y="6339742"/>
                  <a:pt x="10666096" y="6339742"/>
                  <a:pt x="10711817" y="6339742"/>
                </a:cubicBezTo>
                <a:cubicBezTo>
                  <a:pt x="10715334" y="6339742"/>
                  <a:pt x="10718851" y="6336226"/>
                  <a:pt x="10718851" y="6332708"/>
                </a:cubicBezTo>
                <a:cubicBezTo>
                  <a:pt x="10718851" y="6332708"/>
                  <a:pt x="10718851" y="6332708"/>
                  <a:pt x="10718851" y="6308090"/>
                </a:cubicBezTo>
                <a:cubicBezTo>
                  <a:pt x="10718851" y="6301056"/>
                  <a:pt x="10715334" y="6301056"/>
                  <a:pt x="10711817" y="6301056"/>
                </a:cubicBezTo>
                <a:cubicBezTo>
                  <a:pt x="10711817" y="6301056"/>
                  <a:pt x="10711817" y="6301056"/>
                  <a:pt x="10666096" y="6301056"/>
                </a:cubicBezTo>
                <a:cubicBezTo>
                  <a:pt x="10666096" y="6301056"/>
                  <a:pt x="10666096" y="6301056"/>
                  <a:pt x="10666096" y="6262370"/>
                </a:cubicBezTo>
                <a:cubicBezTo>
                  <a:pt x="10666096" y="6258853"/>
                  <a:pt x="10666096" y="6258853"/>
                  <a:pt x="10662580" y="6255336"/>
                </a:cubicBezTo>
                <a:cubicBezTo>
                  <a:pt x="10662580" y="6255336"/>
                  <a:pt x="10659063" y="6255336"/>
                  <a:pt x="10659063" y="6255336"/>
                </a:cubicBezTo>
                <a:close/>
                <a:moveTo>
                  <a:pt x="10283668" y="6227122"/>
                </a:moveTo>
                <a:cubicBezTo>
                  <a:pt x="10273174" y="6227122"/>
                  <a:pt x="10241689" y="6227122"/>
                  <a:pt x="10203208" y="6230633"/>
                </a:cubicBezTo>
                <a:cubicBezTo>
                  <a:pt x="10199710" y="6230633"/>
                  <a:pt x="10196211" y="6234144"/>
                  <a:pt x="10196211" y="6237655"/>
                </a:cubicBezTo>
                <a:cubicBezTo>
                  <a:pt x="10196211" y="6237655"/>
                  <a:pt x="10196211" y="6237655"/>
                  <a:pt x="10196211" y="6483435"/>
                </a:cubicBezTo>
                <a:cubicBezTo>
                  <a:pt x="10196211" y="6486946"/>
                  <a:pt x="10199710" y="6490457"/>
                  <a:pt x="10203208" y="6490457"/>
                </a:cubicBezTo>
                <a:cubicBezTo>
                  <a:pt x="10203208" y="6490457"/>
                  <a:pt x="10203208" y="6490457"/>
                  <a:pt x="10234693" y="6490457"/>
                </a:cubicBezTo>
                <a:cubicBezTo>
                  <a:pt x="10238191" y="6490457"/>
                  <a:pt x="10241689" y="6486946"/>
                  <a:pt x="10241689" y="6483435"/>
                </a:cubicBezTo>
                <a:cubicBezTo>
                  <a:pt x="10241689" y="6483435"/>
                  <a:pt x="10241689" y="6483435"/>
                  <a:pt x="10241689" y="6385123"/>
                </a:cubicBezTo>
                <a:cubicBezTo>
                  <a:pt x="10252184" y="6388634"/>
                  <a:pt x="10269675" y="6388634"/>
                  <a:pt x="10290665" y="6388634"/>
                </a:cubicBezTo>
                <a:cubicBezTo>
                  <a:pt x="10290665" y="6388634"/>
                  <a:pt x="10290665" y="6388634"/>
                  <a:pt x="10336143" y="6486946"/>
                </a:cubicBezTo>
                <a:cubicBezTo>
                  <a:pt x="10336143" y="6486946"/>
                  <a:pt x="10339641" y="6490457"/>
                  <a:pt x="10343139" y="6490457"/>
                </a:cubicBezTo>
                <a:cubicBezTo>
                  <a:pt x="10343139" y="6490457"/>
                  <a:pt x="10343139" y="6490457"/>
                  <a:pt x="10374624" y="6490457"/>
                </a:cubicBezTo>
                <a:cubicBezTo>
                  <a:pt x="10378122" y="6490457"/>
                  <a:pt x="10381620" y="6486946"/>
                  <a:pt x="10381620" y="6486946"/>
                </a:cubicBezTo>
                <a:cubicBezTo>
                  <a:pt x="10381620" y="6483435"/>
                  <a:pt x="10381620" y="6483435"/>
                  <a:pt x="10381620" y="6479924"/>
                </a:cubicBezTo>
                <a:lnTo>
                  <a:pt x="10336143" y="6374590"/>
                </a:lnTo>
                <a:cubicBezTo>
                  <a:pt x="10367627" y="6360545"/>
                  <a:pt x="10381620" y="6339478"/>
                  <a:pt x="10381620" y="6307878"/>
                </a:cubicBezTo>
                <a:cubicBezTo>
                  <a:pt x="10381620" y="6269255"/>
                  <a:pt x="10364129" y="6227122"/>
                  <a:pt x="10290665" y="6227122"/>
                </a:cubicBezTo>
                <a:cubicBezTo>
                  <a:pt x="10290665" y="6227122"/>
                  <a:pt x="10287167" y="6227122"/>
                  <a:pt x="10283668" y="6227122"/>
                </a:cubicBezTo>
                <a:close/>
                <a:moveTo>
                  <a:pt x="11839186" y="6196200"/>
                </a:moveTo>
                <a:cubicBezTo>
                  <a:pt x="11841365" y="6196641"/>
                  <a:pt x="11843980" y="6198404"/>
                  <a:pt x="11845722" y="6201931"/>
                </a:cubicBezTo>
                <a:cubicBezTo>
                  <a:pt x="11901498" y="6258361"/>
                  <a:pt x="11929385" y="6350058"/>
                  <a:pt x="11908470" y="6441755"/>
                </a:cubicBezTo>
                <a:cubicBezTo>
                  <a:pt x="11908470" y="6445282"/>
                  <a:pt x="11904984" y="6448808"/>
                  <a:pt x="11898012" y="6445282"/>
                </a:cubicBezTo>
                <a:cubicBezTo>
                  <a:pt x="11898012" y="6445282"/>
                  <a:pt x="11898012" y="6445282"/>
                  <a:pt x="11859666" y="6434701"/>
                </a:cubicBezTo>
                <a:cubicBezTo>
                  <a:pt x="11856180" y="6434701"/>
                  <a:pt x="11852694" y="6431174"/>
                  <a:pt x="11852694" y="6424121"/>
                </a:cubicBezTo>
                <a:cubicBezTo>
                  <a:pt x="11866638" y="6350058"/>
                  <a:pt x="11849208" y="6290101"/>
                  <a:pt x="11807377" y="6244253"/>
                </a:cubicBezTo>
                <a:cubicBezTo>
                  <a:pt x="11800405" y="6240727"/>
                  <a:pt x="11800405" y="6233672"/>
                  <a:pt x="11807377" y="6230146"/>
                </a:cubicBezTo>
                <a:cubicBezTo>
                  <a:pt x="11807377" y="6230146"/>
                  <a:pt x="11807377" y="6230146"/>
                  <a:pt x="11835264" y="6198404"/>
                </a:cubicBezTo>
                <a:cubicBezTo>
                  <a:pt x="11835264" y="6196641"/>
                  <a:pt x="11837008" y="6195759"/>
                  <a:pt x="11839186" y="6196200"/>
                </a:cubicBezTo>
                <a:close/>
                <a:moveTo>
                  <a:pt x="11458923" y="6196200"/>
                </a:moveTo>
                <a:cubicBezTo>
                  <a:pt x="11461124" y="6195759"/>
                  <a:pt x="11462885" y="6196641"/>
                  <a:pt x="11462885" y="6198404"/>
                </a:cubicBezTo>
                <a:cubicBezTo>
                  <a:pt x="11462885" y="6198404"/>
                  <a:pt x="11462885" y="6198404"/>
                  <a:pt x="11494585" y="6230146"/>
                </a:cubicBezTo>
                <a:cubicBezTo>
                  <a:pt x="11498108" y="6233672"/>
                  <a:pt x="11498108" y="6240727"/>
                  <a:pt x="11491063" y="6244253"/>
                </a:cubicBezTo>
                <a:cubicBezTo>
                  <a:pt x="11448796" y="6290101"/>
                  <a:pt x="11431184" y="6350058"/>
                  <a:pt x="11445274" y="6424121"/>
                </a:cubicBezTo>
                <a:cubicBezTo>
                  <a:pt x="11445274" y="6431174"/>
                  <a:pt x="11441752" y="6434701"/>
                  <a:pt x="11438229" y="6434701"/>
                </a:cubicBezTo>
                <a:cubicBezTo>
                  <a:pt x="11438229" y="6434701"/>
                  <a:pt x="11438229" y="6434701"/>
                  <a:pt x="11399484" y="6445282"/>
                </a:cubicBezTo>
                <a:cubicBezTo>
                  <a:pt x="11392439" y="6448808"/>
                  <a:pt x="11388917" y="6445282"/>
                  <a:pt x="11388917" y="6441755"/>
                </a:cubicBezTo>
                <a:cubicBezTo>
                  <a:pt x="11367783" y="6350058"/>
                  <a:pt x="11395962" y="6258361"/>
                  <a:pt x="11452318" y="6201931"/>
                </a:cubicBezTo>
                <a:cubicBezTo>
                  <a:pt x="11454079" y="6198404"/>
                  <a:pt x="11456721" y="6196641"/>
                  <a:pt x="11458923" y="6196200"/>
                </a:cubicBezTo>
                <a:close/>
                <a:moveTo>
                  <a:pt x="11677605" y="6190846"/>
                </a:moveTo>
                <a:cubicBezTo>
                  <a:pt x="11681098" y="6190846"/>
                  <a:pt x="11681098" y="6190846"/>
                  <a:pt x="11684592" y="6190846"/>
                </a:cubicBezTo>
                <a:cubicBezTo>
                  <a:pt x="11730003" y="6201442"/>
                  <a:pt x="11761442" y="6219099"/>
                  <a:pt x="11792882" y="6254415"/>
                </a:cubicBezTo>
                <a:cubicBezTo>
                  <a:pt x="11796375" y="6257947"/>
                  <a:pt x="11796375" y="6257947"/>
                  <a:pt x="11796375" y="6261479"/>
                </a:cubicBezTo>
                <a:cubicBezTo>
                  <a:pt x="11796375" y="6265010"/>
                  <a:pt x="11792882" y="6265010"/>
                  <a:pt x="11789388" y="6268542"/>
                </a:cubicBezTo>
                <a:cubicBezTo>
                  <a:pt x="11789388" y="6268542"/>
                  <a:pt x="11789388" y="6268542"/>
                  <a:pt x="11698565" y="6314453"/>
                </a:cubicBezTo>
                <a:cubicBezTo>
                  <a:pt x="11695071" y="6314453"/>
                  <a:pt x="11691578" y="6314453"/>
                  <a:pt x="11688084" y="6314453"/>
                </a:cubicBezTo>
                <a:cubicBezTo>
                  <a:pt x="11684592" y="6310921"/>
                  <a:pt x="11684592" y="6307389"/>
                  <a:pt x="11681098" y="6303858"/>
                </a:cubicBezTo>
                <a:cubicBezTo>
                  <a:pt x="11681098" y="6303858"/>
                  <a:pt x="11681098" y="6303858"/>
                  <a:pt x="11674112" y="6201442"/>
                </a:cubicBezTo>
                <a:cubicBezTo>
                  <a:pt x="11674112" y="6197910"/>
                  <a:pt x="11674112" y="6194378"/>
                  <a:pt x="11677605" y="6190846"/>
                </a:cubicBezTo>
                <a:close/>
                <a:moveTo>
                  <a:pt x="11613922" y="6190846"/>
                </a:moveTo>
                <a:cubicBezTo>
                  <a:pt x="11617414" y="6190846"/>
                  <a:pt x="11617414" y="6190846"/>
                  <a:pt x="11620908" y="6190846"/>
                </a:cubicBezTo>
                <a:cubicBezTo>
                  <a:pt x="11620908" y="6194378"/>
                  <a:pt x="11624401" y="6197910"/>
                  <a:pt x="11624401" y="6201442"/>
                </a:cubicBezTo>
                <a:cubicBezTo>
                  <a:pt x="11624401" y="6201442"/>
                  <a:pt x="11624401" y="6201442"/>
                  <a:pt x="11613922" y="6307389"/>
                </a:cubicBezTo>
                <a:cubicBezTo>
                  <a:pt x="11613922" y="6310921"/>
                  <a:pt x="11613922" y="6314453"/>
                  <a:pt x="11610428" y="6314453"/>
                </a:cubicBezTo>
                <a:cubicBezTo>
                  <a:pt x="11606935" y="6314453"/>
                  <a:pt x="11603442" y="6314453"/>
                  <a:pt x="11599949" y="6314453"/>
                </a:cubicBezTo>
                <a:cubicBezTo>
                  <a:pt x="11599949" y="6314453"/>
                  <a:pt x="11599949" y="6314453"/>
                  <a:pt x="11509124" y="6268542"/>
                </a:cubicBezTo>
                <a:cubicBezTo>
                  <a:pt x="11505632" y="6268542"/>
                  <a:pt x="11502138" y="6265010"/>
                  <a:pt x="11502138" y="6261479"/>
                </a:cubicBezTo>
                <a:cubicBezTo>
                  <a:pt x="11502138" y="6261479"/>
                  <a:pt x="11502138" y="6257947"/>
                  <a:pt x="11505632" y="6254415"/>
                </a:cubicBezTo>
                <a:cubicBezTo>
                  <a:pt x="11537070" y="6222631"/>
                  <a:pt x="11568509" y="6201442"/>
                  <a:pt x="11613922" y="6190846"/>
                </a:cubicBezTo>
                <a:close/>
                <a:moveTo>
                  <a:pt x="11532772" y="6155914"/>
                </a:moveTo>
                <a:cubicBezTo>
                  <a:pt x="11536265" y="6155914"/>
                  <a:pt x="11539758" y="6159609"/>
                  <a:pt x="11539758" y="6163304"/>
                </a:cubicBezTo>
                <a:cubicBezTo>
                  <a:pt x="11539758" y="6166999"/>
                  <a:pt x="11539758" y="6166999"/>
                  <a:pt x="11536265" y="6166999"/>
                </a:cubicBezTo>
                <a:cubicBezTo>
                  <a:pt x="11536265" y="6166999"/>
                  <a:pt x="11536265" y="6166999"/>
                  <a:pt x="11529278" y="6170694"/>
                </a:cubicBezTo>
                <a:cubicBezTo>
                  <a:pt x="11529278" y="6170694"/>
                  <a:pt x="11529278" y="6170694"/>
                  <a:pt x="11525785" y="6163304"/>
                </a:cubicBezTo>
                <a:cubicBezTo>
                  <a:pt x="11525785" y="6163304"/>
                  <a:pt x="11525785" y="6163304"/>
                  <a:pt x="11522292" y="6163304"/>
                </a:cubicBezTo>
                <a:cubicBezTo>
                  <a:pt x="11525785" y="6159609"/>
                  <a:pt x="11529278" y="6159609"/>
                  <a:pt x="11532772" y="6155914"/>
                </a:cubicBezTo>
                <a:close/>
                <a:moveTo>
                  <a:pt x="11529297" y="6148717"/>
                </a:moveTo>
                <a:cubicBezTo>
                  <a:pt x="11525746" y="6152267"/>
                  <a:pt x="11518645" y="6155819"/>
                  <a:pt x="11511543" y="6159369"/>
                </a:cubicBezTo>
                <a:cubicBezTo>
                  <a:pt x="11511543" y="6159369"/>
                  <a:pt x="11511543" y="6159369"/>
                  <a:pt x="11515094" y="6162920"/>
                </a:cubicBezTo>
                <a:lnTo>
                  <a:pt x="11532848" y="6194878"/>
                </a:lnTo>
                <a:cubicBezTo>
                  <a:pt x="11536399" y="6194878"/>
                  <a:pt x="11536399" y="6191326"/>
                  <a:pt x="11539950" y="6191326"/>
                </a:cubicBezTo>
                <a:cubicBezTo>
                  <a:pt x="11539950" y="6191326"/>
                  <a:pt x="11539950" y="6191326"/>
                  <a:pt x="11532848" y="6177123"/>
                </a:cubicBezTo>
                <a:cubicBezTo>
                  <a:pt x="11532848" y="6177123"/>
                  <a:pt x="11532848" y="6177123"/>
                  <a:pt x="11539950" y="6173573"/>
                </a:cubicBezTo>
                <a:cubicBezTo>
                  <a:pt x="11539950" y="6173573"/>
                  <a:pt x="11539950" y="6173573"/>
                  <a:pt x="11554153" y="6184225"/>
                </a:cubicBezTo>
                <a:cubicBezTo>
                  <a:pt x="11557704" y="6180674"/>
                  <a:pt x="11557704" y="6180674"/>
                  <a:pt x="11561255" y="6180674"/>
                </a:cubicBezTo>
                <a:cubicBezTo>
                  <a:pt x="11561255" y="6180674"/>
                  <a:pt x="11561255" y="6180674"/>
                  <a:pt x="11547052" y="6166471"/>
                </a:cubicBezTo>
                <a:cubicBezTo>
                  <a:pt x="11547052" y="6166471"/>
                  <a:pt x="11547052" y="6166471"/>
                  <a:pt x="11547052" y="6162920"/>
                </a:cubicBezTo>
                <a:cubicBezTo>
                  <a:pt x="11550602" y="6155819"/>
                  <a:pt x="11539950" y="6145166"/>
                  <a:pt x="11529297" y="6148717"/>
                </a:cubicBezTo>
                <a:close/>
                <a:moveTo>
                  <a:pt x="11750205" y="6142479"/>
                </a:moveTo>
                <a:cubicBezTo>
                  <a:pt x="11753748" y="6166663"/>
                  <a:pt x="11753748" y="6166663"/>
                  <a:pt x="11753748" y="6166663"/>
                </a:cubicBezTo>
                <a:cubicBezTo>
                  <a:pt x="11746663" y="6183937"/>
                  <a:pt x="11746663" y="6183937"/>
                  <a:pt x="11746663" y="6183937"/>
                </a:cubicBezTo>
                <a:lnTo>
                  <a:pt x="11753748" y="6190846"/>
                </a:lnTo>
                <a:cubicBezTo>
                  <a:pt x="11760832" y="6173572"/>
                  <a:pt x="11760832" y="6173572"/>
                  <a:pt x="11760832" y="6173572"/>
                </a:cubicBezTo>
                <a:cubicBezTo>
                  <a:pt x="11785626" y="6159753"/>
                  <a:pt x="11785626" y="6159753"/>
                  <a:pt x="11785626" y="6159753"/>
                </a:cubicBezTo>
                <a:cubicBezTo>
                  <a:pt x="11785626" y="6159753"/>
                  <a:pt x="11782084" y="6156298"/>
                  <a:pt x="11778543" y="6156298"/>
                </a:cubicBezTo>
                <a:cubicBezTo>
                  <a:pt x="11760832" y="6163208"/>
                  <a:pt x="11760832" y="6163208"/>
                  <a:pt x="11760832" y="6163208"/>
                </a:cubicBezTo>
                <a:cubicBezTo>
                  <a:pt x="11757290" y="6145933"/>
                  <a:pt x="11757290" y="6145933"/>
                  <a:pt x="11757290" y="6145933"/>
                </a:cubicBezTo>
                <a:cubicBezTo>
                  <a:pt x="11753748" y="6142479"/>
                  <a:pt x="11753748" y="6142479"/>
                  <a:pt x="11750205" y="6142479"/>
                </a:cubicBezTo>
                <a:close/>
                <a:moveTo>
                  <a:pt x="11715224" y="6138449"/>
                </a:moveTo>
                <a:cubicBezTo>
                  <a:pt x="11718717" y="6138449"/>
                  <a:pt x="11722211" y="6138449"/>
                  <a:pt x="11725705" y="6141808"/>
                </a:cubicBezTo>
                <a:cubicBezTo>
                  <a:pt x="11725705" y="6141808"/>
                  <a:pt x="11729197" y="6141808"/>
                  <a:pt x="11729197" y="6145167"/>
                </a:cubicBezTo>
                <a:cubicBezTo>
                  <a:pt x="11729197" y="6148525"/>
                  <a:pt x="11725705" y="6151884"/>
                  <a:pt x="11722211" y="6151884"/>
                </a:cubicBezTo>
                <a:cubicBezTo>
                  <a:pt x="11722211" y="6151884"/>
                  <a:pt x="11722211" y="6151884"/>
                  <a:pt x="11711731" y="6148525"/>
                </a:cubicBezTo>
                <a:lnTo>
                  <a:pt x="11711731" y="6145167"/>
                </a:lnTo>
                <a:cubicBezTo>
                  <a:pt x="11711731" y="6145167"/>
                  <a:pt x="11711731" y="6145167"/>
                  <a:pt x="11715224" y="6138449"/>
                </a:cubicBezTo>
                <a:close/>
                <a:moveTo>
                  <a:pt x="11582079" y="6137944"/>
                </a:moveTo>
                <a:cubicBezTo>
                  <a:pt x="11589134" y="6134417"/>
                  <a:pt x="11596187" y="6141472"/>
                  <a:pt x="11596187" y="6148525"/>
                </a:cubicBezTo>
                <a:cubicBezTo>
                  <a:pt x="11596187" y="6155579"/>
                  <a:pt x="11589134" y="6162632"/>
                  <a:pt x="11582079" y="6162632"/>
                </a:cubicBezTo>
                <a:cubicBezTo>
                  <a:pt x="11575026" y="6162632"/>
                  <a:pt x="11567972" y="6159106"/>
                  <a:pt x="11567972" y="6152052"/>
                </a:cubicBezTo>
                <a:cubicBezTo>
                  <a:pt x="11567972" y="6152052"/>
                  <a:pt x="11567972" y="6152052"/>
                  <a:pt x="11567972" y="6148525"/>
                </a:cubicBezTo>
                <a:cubicBezTo>
                  <a:pt x="11567972" y="6141472"/>
                  <a:pt x="11575026" y="6137944"/>
                  <a:pt x="11582079" y="6137944"/>
                </a:cubicBezTo>
                <a:close/>
                <a:moveTo>
                  <a:pt x="11670081" y="6131730"/>
                </a:moveTo>
                <a:cubicBezTo>
                  <a:pt x="11670081" y="6131730"/>
                  <a:pt x="11670081" y="6131730"/>
                  <a:pt x="11673440" y="6142210"/>
                </a:cubicBezTo>
                <a:cubicBezTo>
                  <a:pt x="11673440" y="6142210"/>
                  <a:pt x="11673440" y="6142210"/>
                  <a:pt x="11676799" y="6149197"/>
                </a:cubicBezTo>
                <a:cubicBezTo>
                  <a:pt x="11673440" y="6149197"/>
                  <a:pt x="11666722" y="6149197"/>
                  <a:pt x="11663363" y="6149197"/>
                </a:cubicBezTo>
                <a:lnTo>
                  <a:pt x="11666722" y="6142210"/>
                </a:lnTo>
                <a:cubicBezTo>
                  <a:pt x="11666722" y="6142210"/>
                  <a:pt x="11666722" y="6142210"/>
                  <a:pt x="11670081" y="6131730"/>
                </a:cubicBezTo>
                <a:close/>
                <a:moveTo>
                  <a:pt x="11578609" y="6131214"/>
                </a:moveTo>
                <a:cubicBezTo>
                  <a:pt x="11568195" y="6131214"/>
                  <a:pt x="11561254" y="6138242"/>
                  <a:pt x="11561254" y="6148784"/>
                </a:cubicBezTo>
                <a:cubicBezTo>
                  <a:pt x="11561254" y="6152297"/>
                  <a:pt x="11561254" y="6152297"/>
                  <a:pt x="11561254" y="6152297"/>
                </a:cubicBezTo>
                <a:cubicBezTo>
                  <a:pt x="11561254" y="6162839"/>
                  <a:pt x="11571666" y="6173381"/>
                  <a:pt x="11582079" y="6169867"/>
                </a:cubicBezTo>
                <a:cubicBezTo>
                  <a:pt x="11595963" y="6169867"/>
                  <a:pt x="11602904" y="6162839"/>
                  <a:pt x="11602904" y="6148784"/>
                </a:cubicBezTo>
                <a:cubicBezTo>
                  <a:pt x="11602904" y="6138242"/>
                  <a:pt x="11592492" y="6127700"/>
                  <a:pt x="11578609" y="6131214"/>
                </a:cubicBezTo>
                <a:close/>
                <a:moveTo>
                  <a:pt x="11708922" y="6127700"/>
                </a:moveTo>
                <a:cubicBezTo>
                  <a:pt x="11708922" y="6127700"/>
                  <a:pt x="11708922" y="6127700"/>
                  <a:pt x="11705380" y="6145454"/>
                </a:cubicBezTo>
                <a:cubicBezTo>
                  <a:pt x="11705380" y="6145454"/>
                  <a:pt x="11705380" y="6145454"/>
                  <a:pt x="11698296" y="6166759"/>
                </a:cubicBezTo>
                <a:cubicBezTo>
                  <a:pt x="11701837" y="6170310"/>
                  <a:pt x="11705380" y="6170310"/>
                  <a:pt x="11708922" y="6170310"/>
                </a:cubicBezTo>
                <a:lnTo>
                  <a:pt x="11712464" y="6156107"/>
                </a:lnTo>
                <a:cubicBezTo>
                  <a:pt x="11712464" y="6156107"/>
                  <a:pt x="11712464" y="6156107"/>
                  <a:pt x="11719548" y="6156107"/>
                </a:cubicBezTo>
                <a:cubicBezTo>
                  <a:pt x="11719548" y="6156107"/>
                  <a:pt x="11719548" y="6156107"/>
                  <a:pt x="11723090" y="6173861"/>
                </a:cubicBezTo>
                <a:cubicBezTo>
                  <a:pt x="11726632" y="6177412"/>
                  <a:pt x="11726632" y="6177412"/>
                  <a:pt x="11730175" y="6177412"/>
                </a:cubicBezTo>
                <a:cubicBezTo>
                  <a:pt x="11730175" y="6177412"/>
                  <a:pt x="11730175" y="6177412"/>
                  <a:pt x="11726632" y="6159658"/>
                </a:cubicBezTo>
                <a:cubicBezTo>
                  <a:pt x="11733717" y="6156107"/>
                  <a:pt x="11737259" y="6149005"/>
                  <a:pt x="11737259" y="6145454"/>
                </a:cubicBezTo>
                <a:cubicBezTo>
                  <a:pt x="11737259" y="6138353"/>
                  <a:pt x="11733717" y="6134802"/>
                  <a:pt x="11730175" y="6134802"/>
                </a:cubicBezTo>
                <a:cubicBezTo>
                  <a:pt x="11723090" y="6131251"/>
                  <a:pt x="11716006" y="6127700"/>
                  <a:pt x="11708922" y="6127700"/>
                </a:cubicBezTo>
                <a:close/>
                <a:moveTo>
                  <a:pt x="11666295" y="6120982"/>
                </a:moveTo>
                <a:cubicBezTo>
                  <a:pt x="11666295" y="6120982"/>
                  <a:pt x="11666295" y="6120982"/>
                  <a:pt x="11659211" y="6142066"/>
                </a:cubicBezTo>
                <a:cubicBezTo>
                  <a:pt x="11659211" y="6142066"/>
                  <a:pt x="11659211" y="6142066"/>
                  <a:pt x="11648585" y="6163149"/>
                </a:cubicBezTo>
                <a:cubicBezTo>
                  <a:pt x="11652127" y="6163149"/>
                  <a:pt x="11652127" y="6163149"/>
                  <a:pt x="11655669" y="6163149"/>
                </a:cubicBezTo>
                <a:lnTo>
                  <a:pt x="11659211" y="6156121"/>
                </a:lnTo>
                <a:cubicBezTo>
                  <a:pt x="11666295" y="6156121"/>
                  <a:pt x="11669838" y="6156121"/>
                  <a:pt x="11676922" y="6156121"/>
                </a:cubicBezTo>
                <a:cubicBezTo>
                  <a:pt x="11676922" y="6156121"/>
                  <a:pt x="11676922" y="6156121"/>
                  <a:pt x="11680464" y="6163149"/>
                </a:cubicBezTo>
                <a:cubicBezTo>
                  <a:pt x="11684006" y="6163149"/>
                  <a:pt x="11684006" y="6166663"/>
                  <a:pt x="11687548" y="6166663"/>
                </a:cubicBezTo>
                <a:cubicBezTo>
                  <a:pt x="11687548" y="6166663"/>
                  <a:pt x="11687548" y="6166663"/>
                  <a:pt x="11680464" y="6142066"/>
                </a:cubicBezTo>
                <a:cubicBezTo>
                  <a:pt x="11680464" y="6142066"/>
                  <a:pt x="11680464" y="6142066"/>
                  <a:pt x="11676922" y="6120982"/>
                </a:cubicBezTo>
                <a:cubicBezTo>
                  <a:pt x="11676922" y="6120982"/>
                  <a:pt x="11676922" y="6120982"/>
                  <a:pt x="11666295" y="6120982"/>
                </a:cubicBezTo>
                <a:close/>
                <a:moveTo>
                  <a:pt x="11645898" y="6120982"/>
                </a:moveTo>
                <a:cubicBezTo>
                  <a:pt x="11628187" y="6120982"/>
                  <a:pt x="11621103" y="6120982"/>
                  <a:pt x="11606934" y="6124453"/>
                </a:cubicBezTo>
                <a:cubicBezTo>
                  <a:pt x="11606934" y="6131394"/>
                  <a:pt x="11606934" y="6131394"/>
                  <a:pt x="11606934" y="6131394"/>
                </a:cubicBezTo>
                <a:lnTo>
                  <a:pt x="11621103" y="6127924"/>
                </a:lnTo>
                <a:cubicBezTo>
                  <a:pt x="11624645" y="6162632"/>
                  <a:pt x="11624645" y="6162632"/>
                  <a:pt x="11624645" y="6162632"/>
                </a:cubicBezTo>
                <a:cubicBezTo>
                  <a:pt x="11635271" y="6162632"/>
                  <a:pt x="11635271" y="6162632"/>
                  <a:pt x="11635271" y="6162632"/>
                </a:cubicBezTo>
                <a:cubicBezTo>
                  <a:pt x="11631729" y="6127924"/>
                  <a:pt x="11631729" y="6127924"/>
                  <a:pt x="11631729" y="6127924"/>
                </a:cubicBezTo>
                <a:cubicBezTo>
                  <a:pt x="11645898" y="6127924"/>
                  <a:pt x="11645898" y="6127924"/>
                  <a:pt x="11645898" y="6127924"/>
                </a:cubicBezTo>
                <a:cubicBezTo>
                  <a:pt x="11645898" y="6120982"/>
                  <a:pt x="11645898" y="6120982"/>
                  <a:pt x="11645898" y="6120982"/>
                </a:cubicBezTo>
                <a:close/>
                <a:moveTo>
                  <a:pt x="11196257" y="6120981"/>
                </a:moveTo>
                <a:cubicBezTo>
                  <a:pt x="11214171" y="6120981"/>
                  <a:pt x="11221336" y="6138448"/>
                  <a:pt x="11221336" y="6155913"/>
                </a:cubicBezTo>
                <a:lnTo>
                  <a:pt x="11167595" y="6155913"/>
                </a:lnTo>
                <a:cubicBezTo>
                  <a:pt x="11167595" y="6138448"/>
                  <a:pt x="11178343" y="6120981"/>
                  <a:pt x="11196257" y="6120981"/>
                </a:cubicBezTo>
                <a:close/>
                <a:moveTo>
                  <a:pt x="11648585" y="6114265"/>
                </a:moveTo>
                <a:cubicBezTo>
                  <a:pt x="11711759" y="6114265"/>
                  <a:pt x="11767914" y="6135224"/>
                  <a:pt x="11813539" y="6170156"/>
                </a:cubicBezTo>
                <a:cubicBezTo>
                  <a:pt x="11820558" y="6177143"/>
                  <a:pt x="11820558" y="6180636"/>
                  <a:pt x="11817049" y="6184129"/>
                </a:cubicBezTo>
                <a:cubicBezTo>
                  <a:pt x="11817049" y="6184129"/>
                  <a:pt x="11817049" y="6184129"/>
                  <a:pt x="11788972" y="6215569"/>
                </a:cubicBezTo>
                <a:cubicBezTo>
                  <a:pt x="11785462" y="6219061"/>
                  <a:pt x="11781952" y="6219061"/>
                  <a:pt x="11774933" y="6215569"/>
                </a:cubicBezTo>
                <a:cubicBezTo>
                  <a:pt x="11739837" y="6187623"/>
                  <a:pt x="11694210" y="6170156"/>
                  <a:pt x="11648585" y="6170156"/>
                </a:cubicBezTo>
                <a:cubicBezTo>
                  <a:pt x="11599450" y="6170156"/>
                  <a:pt x="11557334" y="6187623"/>
                  <a:pt x="11522236" y="6215569"/>
                </a:cubicBezTo>
                <a:cubicBezTo>
                  <a:pt x="11515217" y="6219061"/>
                  <a:pt x="11511708" y="6219061"/>
                  <a:pt x="11508198" y="6215569"/>
                </a:cubicBezTo>
                <a:cubicBezTo>
                  <a:pt x="11508198" y="6215569"/>
                  <a:pt x="11508198" y="6215569"/>
                  <a:pt x="11480121" y="6184129"/>
                </a:cubicBezTo>
                <a:cubicBezTo>
                  <a:pt x="11476611" y="6180636"/>
                  <a:pt x="11476611" y="6177143"/>
                  <a:pt x="11483630" y="6170156"/>
                </a:cubicBezTo>
                <a:cubicBezTo>
                  <a:pt x="11529256" y="6135224"/>
                  <a:pt x="11585411" y="6114265"/>
                  <a:pt x="11648585" y="6114265"/>
                </a:cubicBezTo>
                <a:close/>
                <a:moveTo>
                  <a:pt x="11196481" y="6114264"/>
                </a:moveTo>
                <a:cubicBezTo>
                  <a:pt x="11172113" y="6114264"/>
                  <a:pt x="11158189" y="6131778"/>
                  <a:pt x="11158189" y="6163304"/>
                </a:cubicBezTo>
                <a:cubicBezTo>
                  <a:pt x="11158189" y="6191326"/>
                  <a:pt x="11168632" y="6212343"/>
                  <a:pt x="11199962" y="6212343"/>
                </a:cubicBezTo>
                <a:cubicBezTo>
                  <a:pt x="11206924" y="6212343"/>
                  <a:pt x="11220848" y="6208840"/>
                  <a:pt x="11227810" y="6205337"/>
                </a:cubicBezTo>
                <a:lnTo>
                  <a:pt x="11227810" y="6194829"/>
                </a:lnTo>
                <a:cubicBezTo>
                  <a:pt x="11220848" y="6198332"/>
                  <a:pt x="11210404" y="6201834"/>
                  <a:pt x="11199962" y="6201834"/>
                </a:cubicBezTo>
                <a:cubicBezTo>
                  <a:pt x="11179076" y="6201834"/>
                  <a:pt x="11168632" y="6184320"/>
                  <a:pt x="11168632" y="6166807"/>
                </a:cubicBezTo>
                <a:cubicBezTo>
                  <a:pt x="11168632" y="6166807"/>
                  <a:pt x="11168632" y="6166807"/>
                  <a:pt x="11234772" y="6166807"/>
                </a:cubicBezTo>
                <a:cubicBezTo>
                  <a:pt x="11234772" y="6166807"/>
                  <a:pt x="11234772" y="6166807"/>
                  <a:pt x="11234772" y="6159801"/>
                </a:cubicBezTo>
                <a:cubicBezTo>
                  <a:pt x="11234772" y="6135281"/>
                  <a:pt x="11224329" y="6114264"/>
                  <a:pt x="11196481" y="6114264"/>
                </a:cubicBezTo>
                <a:close/>
                <a:moveTo>
                  <a:pt x="10947253" y="6077988"/>
                </a:moveTo>
                <a:lnTo>
                  <a:pt x="10947253" y="6088736"/>
                </a:lnTo>
                <a:lnTo>
                  <a:pt x="10986216" y="6088736"/>
                </a:lnTo>
                <a:lnTo>
                  <a:pt x="10986216" y="6208312"/>
                </a:lnTo>
                <a:lnTo>
                  <a:pt x="10999652" y="6208312"/>
                </a:lnTo>
                <a:lnTo>
                  <a:pt x="10999652" y="6088736"/>
                </a:lnTo>
                <a:lnTo>
                  <a:pt x="11038614" y="6088736"/>
                </a:lnTo>
                <a:lnTo>
                  <a:pt x="11038614" y="6077988"/>
                </a:lnTo>
                <a:close/>
                <a:moveTo>
                  <a:pt x="11060111" y="6067239"/>
                </a:moveTo>
                <a:lnTo>
                  <a:pt x="11060111" y="6208312"/>
                </a:lnTo>
                <a:cubicBezTo>
                  <a:pt x="11060111" y="6208312"/>
                  <a:pt x="11060111" y="6208312"/>
                  <a:pt x="11070476" y="6208312"/>
                </a:cubicBezTo>
                <a:cubicBezTo>
                  <a:pt x="11070476" y="6208312"/>
                  <a:pt x="11070476" y="6208312"/>
                  <a:pt x="11070476" y="6158936"/>
                </a:cubicBezTo>
                <a:cubicBezTo>
                  <a:pt x="11070476" y="6141302"/>
                  <a:pt x="11077385" y="6120142"/>
                  <a:pt x="11098115" y="6120142"/>
                </a:cubicBezTo>
                <a:cubicBezTo>
                  <a:pt x="11118844" y="6120142"/>
                  <a:pt x="11118844" y="6134249"/>
                  <a:pt x="11118844" y="6151883"/>
                </a:cubicBezTo>
                <a:cubicBezTo>
                  <a:pt x="11118844" y="6151883"/>
                  <a:pt x="11118844" y="6151883"/>
                  <a:pt x="11118844" y="6208312"/>
                </a:cubicBezTo>
                <a:cubicBezTo>
                  <a:pt x="11118844" y="6208312"/>
                  <a:pt x="11118844" y="6208312"/>
                  <a:pt x="11132662" y="6208312"/>
                </a:cubicBezTo>
                <a:cubicBezTo>
                  <a:pt x="11132662" y="6208312"/>
                  <a:pt x="11132662" y="6208312"/>
                  <a:pt x="11132662" y="6151883"/>
                </a:cubicBezTo>
                <a:cubicBezTo>
                  <a:pt x="11132662" y="6127195"/>
                  <a:pt x="11125753" y="6113088"/>
                  <a:pt x="11101569" y="6113088"/>
                </a:cubicBezTo>
                <a:cubicBezTo>
                  <a:pt x="11087750" y="6113088"/>
                  <a:pt x="11077385" y="6120142"/>
                  <a:pt x="11070476" y="6130722"/>
                </a:cubicBezTo>
                <a:cubicBezTo>
                  <a:pt x="11070476" y="6130722"/>
                  <a:pt x="11070476" y="6130722"/>
                  <a:pt x="11070476" y="6067239"/>
                </a:cubicBezTo>
                <a:cubicBezTo>
                  <a:pt x="11070476" y="6067239"/>
                  <a:pt x="11070476" y="6067239"/>
                  <a:pt x="11060111" y="6067239"/>
                </a:cubicBezTo>
                <a:close/>
                <a:moveTo>
                  <a:pt x="11638739" y="6043056"/>
                </a:moveTo>
                <a:cubicBezTo>
                  <a:pt x="11628222" y="6060677"/>
                  <a:pt x="11624716" y="6078298"/>
                  <a:pt x="11624716" y="6095919"/>
                </a:cubicBezTo>
                <a:cubicBezTo>
                  <a:pt x="11621210" y="6095919"/>
                  <a:pt x="11603681" y="6099443"/>
                  <a:pt x="11600176" y="6099443"/>
                </a:cubicBezTo>
                <a:cubicBezTo>
                  <a:pt x="11596669" y="6081822"/>
                  <a:pt x="11586152" y="6064201"/>
                  <a:pt x="11575635" y="6053629"/>
                </a:cubicBezTo>
                <a:cubicBezTo>
                  <a:pt x="11575635" y="6053629"/>
                  <a:pt x="11575635" y="6053629"/>
                  <a:pt x="11572129" y="6053629"/>
                </a:cubicBezTo>
                <a:cubicBezTo>
                  <a:pt x="11565117" y="6053629"/>
                  <a:pt x="11558106" y="6057153"/>
                  <a:pt x="11551094" y="6057153"/>
                </a:cubicBezTo>
                <a:cubicBezTo>
                  <a:pt x="11551094" y="6057153"/>
                  <a:pt x="11551094" y="6057153"/>
                  <a:pt x="11551094" y="6060677"/>
                </a:cubicBezTo>
                <a:cubicBezTo>
                  <a:pt x="11547588" y="6067726"/>
                  <a:pt x="11547588" y="6074774"/>
                  <a:pt x="11547588" y="6085346"/>
                </a:cubicBezTo>
                <a:cubicBezTo>
                  <a:pt x="11547588" y="6095919"/>
                  <a:pt x="11547588" y="6102967"/>
                  <a:pt x="11551094" y="6113540"/>
                </a:cubicBezTo>
                <a:cubicBezTo>
                  <a:pt x="11547588" y="6113540"/>
                  <a:pt x="11530059" y="6120588"/>
                  <a:pt x="11530059" y="6120588"/>
                </a:cubicBezTo>
                <a:cubicBezTo>
                  <a:pt x="11519542" y="6106491"/>
                  <a:pt x="11505518" y="6092395"/>
                  <a:pt x="11491495" y="6085346"/>
                </a:cubicBezTo>
                <a:cubicBezTo>
                  <a:pt x="11484484" y="6085346"/>
                  <a:pt x="11477472" y="6092395"/>
                  <a:pt x="11470460" y="6095919"/>
                </a:cubicBezTo>
                <a:cubicBezTo>
                  <a:pt x="11470460" y="6113540"/>
                  <a:pt x="11473966" y="6131161"/>
                  <a:pt x="11484484" y="6148781"/>
                </a:cubicBezTo>
                <a:cubicBezTo>
                  <a:pt x="11480978" y="6148781"/>
                  <a:pt x="11470460" y="6159354"/>
                  <a:pt x="11466954" y="6159354"/>
                </a:cubicBezTo>
                <a:cubicBezTo>
                  <a:pt x="11456437" y="6148781"/>
                  <a:pt x="11438908" y="6138209"/>
                  <a:pt x="11421379" y="6134685"/>
                </a:cubicBezTo>
                <a:cubicBezTo>
                  <a:pt x="11414367" y="6138209"/>
                  <a:pt x="11407356" y="6145257"/>
                  <a:pt x="11403850" y="6148781"/>
                </a:cubicBezTo>
                <a:cubicBezTo>
                  <a:pt x="11403850" y="6148781"/>
                  <a:pt x="11403850" y="6148781"/>
                  <a:pt x="11403850" y="6152305"/>
                </a:cubicBezTo>
                <a:cubicBezTo>
                  <a:pt x="11407356" y="6166403"/>
                  <a:pt x="11417873" y="6184023"/>
                  <a:pt x="11431896" y="6198120"/>
                </a:cubicBezTo>
                <a:cubicBezTo>
                  <a:pt x="11428390" y="6198120"/>
                  <a:pt x="11417873" y="6215741"/>
                  <a:pt x="11417873" y="6215741"/>
                </a:cubicBezTo>
                <a:cubicBezTo>
                  <a:pt x="11400344" y="6208692"/>
                  <a:pt x="11382815" y="6201644"/>
                  <a:pt x="11365286" y="6201644"/>
                </a:cubicBezTo>
                <a:cubicBezTo>
                  <a:pt x="11361780" y="6208692"/>
                  <a:pt x="11354768" y="6215741"/>
                  <a:pt x="11354768" y="6222789"/>
                </a:cubicBezTo>
                <a:cubicBezTo>
                  <a:pt x="11361780" y="6236886"/>
                  <a:pt x="11375803" y="6250982"/>
                  <a:pt x="11389827" y="6261556"/>
                </a:cubicBezTo>
                <a:cubicBezTo>
                  <a:pt x="11389827" y="6265080"/>
                  <a:pt x="11382815" y="6279176"/>
                  <a:pt x="11382815" y="6282700"/>
                </a:cubicBezTo>
                <a:cubicBezTo>
                  <a:pt x="11365286" y="6275652"/>
                  <a:pt x="11344251" y="6275652"/>
                  <a:pt x="11330228" y="6282700"/>
                </a:cubicBezTo>
                <a:cubicBezTo>
                  <a:pt x="11326722" y="6289749"/>
                  <a:pt x="11323216" y="6296797"/>
                  <a:pt x="11323216" y="6303845"/>
                </a:cubicBezTo>
                <a:cubicBezTo>
                  <a:pt x="11333733" y="6317942"/>
                  <a:pt x="11351262" y="6324990"/>
                  <a:pt x="11368791" y="6332039"/>
                </a:cubicBezTo>
                <a:cubicBezTo>
                  <a:pt x="11368791" y="6335563"/>
                  <a:pt x="11365286" y="6349659"/>
                  <a:pt x="11365286" y="6353183"/>
                </a:cubicBezTo>
                <a:cubicBezTo>
                  <a:pt x="11347757" y="6353183"/>
                  <a:pt x="11330228" y="6360232"/>
                  <a:pt x="11316205" y="6367281"/>
                </a:cubicBezTo>
                <a:cubicBezTo>
                  <a:pt x="11316205" y="6367281"/>
                  <a:pt x="11316205" y="6367281"/>
                  <a:pt x="11312698" y="6367281"/>
                </a:cubicBezTo>
                <a:cubicBezTo>
                  <a:pt x="11312698" y="6370805"/>
                  <a:pt x="11312698" y="6374329"/>
                  <a:pt x="11312698" y="6381377"/>
                </a:cubicBezTo>
                <a:cubicBezTo>
                  <a:pt x="11312698" y="6384901"/>
                  <a:pt x="11312698" y="6388425"/>
                  <a:pt x="11312698" y="6391950"/>
                </a:cubicBezTo>
                <a:cubicBezTo>
                  <a:pt x="11312698" y="6391950"/>
                  <a:pt x="11312698" y="6391950"/>
                  <a:pt x="11316205" y="6391950"/>
                </a:cubicBezTo>
                <a:cubicBezTo>
                  <a:pt x="11330228" y="6402523"/>
                  <a:pt x="11347757" y="6406047"/>
                  <a:pt x="11365286" y="6406047"/>
                </a:cubicBezTo>
                <a:cubicBezTo>
                  <a:pt x="11365286" y="6409571"/>
                  <a:pt x="11368791" y="6427192"/>
                  <a:pt x="11368791" y="6427192"/>
                </a:cubicBezTo>
                <a:cubicBezTo>
                  <a:pt x="11351262" y="6434240"/>
                  <a:pt x="11333733" y="6444812"/>
                  <a:pt x="11323216" y="6455385"/>
                </a:cubicBezTo>
                <a:cubicBezTo>
                  <a:pt x="11323216" y="6455385"/>
                  <a:pt x="11323216" y="6455385"/>
                  <a:pt x="11323216" y="6458909"/>
                </a:cubicBezTo>
                <a:cubicBezTo>
                  <a:pt x="11323216" y="6462434"/>
                  <a:pt x="11326722" y="6473006"/>
                  <a:pt x="11330228" y="6480054"/>
                </a:cubicBezTo>
                <a:cubicBezTo>
                  <a:pt x="11347757" y="6483578"/>
                  <a:pt x="11365286" y="6483578"/>
                  <a:pt x="11382815" y="6480054"/>
                </a:cubicBezTo>
                <a:cubicBezTo>
                  <a:pt x="11382815" y="6480054"/>
                  <a:pt x="11389827" y="6497675"/>
                  <a:pt x="11393332" y="6501200"/>
                </a:cubicBezTo>
                <a:cubicBezTo>
                  <a:pt x="11375803" y="6508248"/>
                  <a:pt x="11361780" y="6522344"/>
                  <a:pt x="11354768" y="6536441"/>
                </a:cubicBezTo>
                <a:cubicBezTo>
                  <a:pt x="11354768" y="6536441"/>
                  <a:pt x="11354768" y="6536441"/>
                  <a:pt x="11354768" y="6539965"/>
                </a:cubicBezTo>
                <a:cubicBezTo>
                  <a:pt x="11358274" y="6543489"/>
                  <a:pt x="11361780" y="6554062"/>
                  <a:pt x="11365286" y="6557586"/>
                </a:cubicBezTo>
                <a:cubicBezTo>
                  <a:pt x="11382815" y="6557586"/>
                  <a:pt x="11400344" y="6554062"/>
                  <a:pt x="11417873" y="6543489"/>
                </a:cubicBezTo>
                <a:cubicBezTo>
                  <a:pt x="11417873" y="6547014"/>
                  <a:pt x="11428390" y="6561110"/>
                  <a:pt x="11431896" y="6564635"/>
                </a:cubicBezTo>
                <a:cubicBezTo>
                  <a:pt x="11417873" y="6575207"/>
                  <a:pt x="11410861" y="6592827"/>
                  <a:pt x="11403850" y="6610449"/>
                </a:cubicBezTo>
                <a:cubicBezTo>
                  <a:pt x="11410861" y="6613973"/>
                  <a:pt x="11414367" y="6621021"/>
                  <a:pt x="11421379" y="6624545"/>
                </a:cubicBezTo>
                <a:cubicBezTo>
                  <a:pt x="11438908" y="6621021"/>
                  <a:pt x="11456437" y="6613973"/>
                  <a:pt x="11466954" y="6599877"/>
                </a:cubicBezTo>
                <a:cubicBezTo>
                  <a:pt x="11470460" y="6599877"/>
                  <a:pt x="11484484" y="6613973"/>
                  <a:pt x="11484484" y="6613973"/>
                </a:cubicBezTo>
                <a:cubicBezTo>
                  <a:pt x="11477472" y="6628069"/>
                  <a:pt x="11473966" y="6649215"/>
                  <a:pt x="11473966" y="6663311"/>
                </a:cubicBezTo>
                <a:cubicBezTo>
                  <a:pt x="11473966" y="6663311"/>
                  <a:pt x="11473966" y="6666836"/>
                  <a:pt x="11473966" y="6666836"/>
                </a:cubicBezTo>
                <a:cubicBezTo>
                  <a:pt x="11477472" y="6670360"/>
                  <a:pt x="11484484" y="6673884"/>
                  <a:pt x="11491495" y="6677408"/>
                </a:cubicBezTo>
                <a:cubicBezTo>
                  <a:pt x="11491495" y="6677408"/>
                  <a:pt x="11491495" y="6677408"/>
                  <a:pt x="11495001" y="6677408"/>
                </a:cubicBezTo>
                <a:cubicBezTo>
                  <a:pt x="11509024" y="6670360"/>
                  <a:pt x="11523047" y="6656263"/>
                  <a:pt x="11530059" y="6638642"/>
                </a:cubicBezTo>
                <a:cubicBezTo>
                  <a:pt x="11533564" y="6642166"/>
                  <a:pt x="11547588" y="6645691"/>
                  <a:pt x="11551094" y="6649215"/>
                </a:cubicBezTo>
                <a:cubicBezTo>
                  <a:pt x="11547588" y="6656263"/>
                  <a:pt x="11547588" y="6666836"/>
                  <a:pt x="11547588" y="6673884"/>
                </a:cubicBezTo>
                <a:cubicBezTo>
                  <a:pt x="11547588" y="6684456"/>
                  <a:pt x="11547588" y="6691505"/>
                  <a:pt x="11551094" y="6702078"/>
                </a:cubicBezTo>
                <a:cubicBezTo>
                  <a:pt x="11558106" y="6705602"/>
                  <a:pt x="11565117" y="6705602"/>
                  <a:pt x="11572129" y="6709126"/>
                </a:cubicBezTo>
                <a:cubicBezTo>
                  <a:pt x="11572129" y="6709126"/>
                  <a:pt x="11572129" y="6709126"/>
                  <a:pt x="11575635" y="6709126"/>
                </a:cubicBezTo>
                <a:cubicBezTo>
                  <a:pt x="11586152" y="6695029"/>
                  <a:pt x="11596669" y="6677408"/>
                  <a:pt x="11600176" y="6663311"/>
                </a:cubicBezTo>
                <a:cubicBezTo>
                  <a:pt x="11603681" y="6663311"/>
                  <a:pt x="11621210" y="6663311"/>
                  <a:pt x="11624716" y="6663311"/>
                </a:cubicBezTo>
                <a:cubicBezTo>
                  <a:pt x="11624716" y="6684456"/>
                  <a:pt x="11628222" y="6702078"/>
                  <a:pt x="11638739" y="6716174"/>
                </a:cubicBezTo>
                <a:cubicBezTo>
                  <a:pt x="11645751" y="6716174"/>
                  <a:pt x="11656268" y="6716174"/>
                  <a:pt x="11659774" y="6716174"/>
                </a:cubicBezTo>
                <a:cubicBezTo>
                  <a:pt x="11659774" y="6716174"/>
                  <a:pt x="11659774" y="6716174"/>
                  <a:pt x="11663280" y="6716174"/>
                </a:cubicBezTo>
                <a:cubicBezTo>
                  <a:pt x="11670291" y="6702078"/>
                  <a:pt x="11677303" y="6684456"/>
                  <a:pt x="11677303" y="6663311"/>
                </a:cubicBezTo>
                <a:cubicBezTo>
                  <a:pt x="11677303" y="6663311"/>
                  <a:pt x="11694832" y="6663311"/>
                  <a:pt x="11698339" y="6663311"/>
                </a:cubicBezTo>
                <a:cubicBezTo>
                  <a:pt x="11701844" y="6677408"/>
                  <a:pt x="11712361" y="6695029"/>
                  <a:pt x="11722879" y="6709126"/>
                </a:cubicBezTo>
                <a:cubicBezTo>
                  <a:pt x="11722879" y="6709126"/>
                  <a:pt x="11722879" y="6709126"/>
                  <a:pt x="11726385" y="6709126"/>
                </a:cubicBezTo>
                <a:cubicBezTo>
                  <a:pt x="11733396" y="6705602"/>
                  <a:pt x="11740408" y="6705602"/>
                  <a:pt x="11747420" y="6702078"/>
                </a:cubicBezTo>
                <a:cubicBezTo>
                  <a:pt x="11750925" y="6691505"/>
                  <a:pt x="11750925" y="6684456"/>
                  <a:pt x="11750925" y="6673884"/>
                </a:cubicBezTo>
                <a:cubicBezTo>
                  <a:pt x="11750925" y="6666836"/>
                  <a:pt x="11750925" y="6656263"/>
                  <a:pt x="11747420" y="6649215"/>
                </a:cubicBezTo>
                <a:cubicBezTo>
                  <a:pt x="11750925" y="6645691"/>
                  <a:pt x="11764949" y="6638642"/>
                  <a:pt x="11768454" y="6638642"/>
                </a:cubicBezTo>
                <a:cubicBezTo>
                  <a:pt x="11778972" y="6656263"/>
                  <a:pt x="11789490" y="6666836"/>
                  <a:pt x="11807019" y="6677408"/>
                </a:cubicBezTo>
                <a:cubicBezTo>
                  <a:pt x="11814030" y="6673884"/>
                  <a:pt x="11821042" y="6670360"/>
                  <a:pt x="11824547" y="6666836"/>
                </a:cubicBezTo>
                <a:cubicBezTo>
                  <a:pt x="11824547" y="6666836"/>
                  <a:pt x="11824547" y="6666836"/>
                  <a:pt x="11828054" y="6666836"/>
                </a:cubicBezTo>
                <a:cubicBezTo>
                  <a:pt x="11828054" y="6666836"/>
                  <a:pt x="11828054" y="6663311"/>
                  <a:pt x="11828054" y="6663311"/>
                </a:cubicBezTo>
                <a:cubicBezTo>
                  <a:pt x="11828054" y="6645691"/>
                  <a:pt x="11821042" y="6628069"/>
                  <a:pt x="11814030" y="6613973"/>
                </a:cubicBezTo>
                <a:cubicBezTo>
                  <a:pt x="11814030" y="6610449"/>
                  <a:pt x="11828054" y="6599877"/>
                  <a:pt x="11831559" y="6599877"/>
                </a:cubicBezTo>
                <a:cubicBezTo>
                  <a:pt x="11842076" y="6610449"/>
                  <a:pt x="11859606" y="6621021"/>
                  <a:pt x="11877135" y="6624545"/>
                </a:cubicBezTo>
                <a:cubicBezTo>
                  <a:pt x="11884146" y="6621021"/>
                  <a:pt x="11891158" y="6613973"/>
                  <a:pt x="11894664" y="6610449"/>
                </a:cubicBezTo>
                <a:cubicBezTo>
                  <a:pt x="11894664" y="6610449"/>
                  <a:pt x="11894664" y="6610449"/>
                  <a:pt x="11894664" y="6606925"/>
                </a:cubicBezTo>
                <a:cubicBezTo>
                  <a:pt x="11891158" y="6592827"/>
                  <a:pt x="11880641" y="6575207"/>
                  <a:pt x="11866617" y="6561110"/>
                </a:cubicBezTo>
                <a:cubicBezTo>
                  <a:pt x="11870123" y="6561110"/>
                  <a:pt x="11880641" y="6547014"/>
                  <a:pt x="11880641" y="6543489"/>
                </a:cubicBezTo>
                <a:cubicBezTo>
                  <a:pt x="11898170" y="6554062"/>
                  <a:pt x="11915699" y="6557586"/>
                  <a:pt x="11933228" y="6557586"/>
                </a:cubicBezTo>
                <a:cubicBezTo>
                  <a:pt x="11936734" y="6550538"/>
                  <a:pt x="11940239" y="6543489"/>
                  <a:pt x="11943746" y="6539965"/>
                </a:cubicBezTo>
                <a:cubicBezTo>
                  <a:pt x="11943746" y="6539965"/>
                  <a:pt x="11943746" y="6539965"/>
                  <a:pt x="11943746" y="6536441"/>
                </a:cubicBezTo>
                <a:cubicBezTo>
                  <a:pt x="11936734" y="6522344"/>
                  <a:pt x="11922710" y="6508248"/>
                  <a:pt x="11908688" y="6497675"/>
                </a:cubicBezTo>
                <a:cubicBezTo>
                  <a:pt x="11908688" y="6497675"/>
                  <a:pt x="11915699" y="6480054"/>
                  <a:pt x="11915699" y="6480054"/>
                </a:cubicBezTo>
                <a:cubicBezTo>
                  <a:pt x="11933228" y="6483578"/>
                  <a:pt x="11950757" y="6483578"/>
                  <a:pt x="11968286" y="6480054"/>
                </a:cubicBezTo>
                <a:cubicBezTo>
                  <a:pt x="11968286" y="6480054"/>
                  <a:pt x="11968286" y="6480054"/>
                  <a:pt x="11968286" y="6476530"/>
                </a:cubicBezTo>
                <a:cubicBezTo>
                  <a:pt x="11971792" y="6473006"/>
                  <a:pt x="11975298" y="6462434"/>
                  <a:pt x="11975298" y="6455385"/>
                </a:cubicBezTo>
                <a:cubicBezTo>
                  <a:pt x="11961275" y="6441288"/>
                  <a:pt x="11947251" y="6434240"/>
                  <a:pt x="11929722" y="6427192"/>
                </a:cubicBezTo>
                <a:cubicBezTo>
                  <a:pt x="11929722" y="6427192"/>
                  <a:pt x="11929722" y="6409571"/>
                  <a:pt x="11933228" y="6406047"/>
                </a:cubicBezTo>
                <a:cubicBezTo>
                  <a:pt x="11950757" y="6406047"/>
                  <a:pt x="11968286" y="6402523"/>
                  <a:pt x="11982310" y="6391950"/>
                </a:cubicBezTo>
                <a:cubicBezTo>
                  <a:pt x="11985815" y="6388425"/>
                  <a:pt x="11985815" y="6384901"/>
                  <a:pt x="11985815" y="6381377"/>
                </a:cubicBezTo>
                <a:cubicBezTo>
                  <a:pt x="11985815" y="6377853"/>
                  <a:pt x="11985815" y="6374329"/>
                  <a:pt x="11982310" y="6370805"/>
                </a:cubicBezTo>
                <a:cubicBezTo>
                  <a:pt x="11982310" y="6370805"/>
                  <a:pt x="11982310" y="6370805"/>
                  <a:pt x="11982310" y="6367281"/>
                </a:cubicBezTo>
                <a:cubicBezTo>
                  <a:pt x="11968286" y="6360232"/>
                  <a:pt x="11950757" y="6353183"/>
                  <a:pt x="11933228" y="6353183"/>
                </a:cubicBezTo>
                <a:cubicBezTo>
                  <a:pt x="11933228" y="6353183"/>
                  <a:pt x="11929722" y="6335563"/>
                  <a:pt x="11929722" y="6332039"/>
                </a:cubicBezTo>
                <a:cubicBezTo>
                  <a:pt x="11947251" y="6328515"/>
                  <a:pt x="11964780" y="6317942"/>
                  <a:pt x="11975298" y="6307370"/>
                </a:cubicBezTo>
                <a:cubicBezTo>
                  <a:pt x="11975298" y="6307370"/>
                  <a:pt x="11975298" y="6307370"/>
                  <a:pt x="11975298" y="6303845"/>
                </a:cubicBezTo>
                <a:cubicBezTo>
                  <a:pt x="11975298" y="6296797"/>
                  <a:pt x="11971792" y="6289749"/>
                  <a:pt x="11968286" y="6282700"/>
                </a:cubicBezTo>
                <a:cubicBezTo>
                  <a:pt x="11950757" y="6279176"/>
                  <a:pt x="11933228" y="6279176"/>
                  <a:pt x="11915699" y="6282700"/>
                </a:cubicBezTo>
                <a:cubicBezTo>
                  <a:pt x="11915699" y="6279176"/>
                  <a:pt x="11908688" y="6265080"/>
                  <a:pt x="11908688" y="6261556"/>
                </a:cubicBezTo>
                <a:cubicBezTo>
                  <a:pt x="11922710" y="6250982"/>
                  <a:pt x="11936734" y="6240410"/>
                  <a:pt x="11943746" y="6222789"/>
                </a:cubicBezTo>
                <a:cubicBezTo>
                  <a:pt x="11943746" y="6215741"/>
                  <a:pt x="11936734" y="6208692"/>
                  <a:pt x="11933228" y="6205168"/>
                </a:cubicBezTo>
                <a:cubicBezTo>
                  <a:pt x="11933228" y="6205168"/>
                  <a:pt x="11933228" y="6205168"/>
                  <a:pt x="11933228" y="6201644"/>
                </a:cubicBezTo>
                <a:cubicBezTo>
                  <a:pt x="11915699" y="6201644"/>
                  <a:pt x="11898170" y="6208692"/>
                  <a:pt x="11880641" y="6215741"/>
                </a:cubicBezTo>
                <a:cubicBezTo>
                  <a:pt x="11880641" y="6215741"/>
                  <a:pt x="11870123" y="6201644"/>
                  <a:pt x="11866617" y="6198120"/>
                </a:cubicBezTo>
                <a:cubicBezTo>
                  <a:pt x="11880641" y="6184023"/>
                  <a:pt x="11891158" y="6169927"/>
                  <a:pt x="11894664" y="6152305"/>
                </a:cubicBezTo>
                <a:cubicBezTo>
                  <a:pt x="11891158" y="6145257"/>
                  <a:pt x="11884146" y="6138209"/>
                  <a:pt x="11877135" y="6134685"/>
                </a:cubicBezTo>
                <a:cubicBezTo>
                  <a:pt x="11859606" y="6138209"/>
                  <a:pt x="11845583" y="6148781"/>
                  <a:pt x="11831559" y="6162879"/>
                </a:cubicBezTo>
                <a:cubicBezTo>
                  <a:pt x="11828054" y="6159354"/>
                  <a:pt x="11814030" y="6148781"/>
                  <a:pt x="11814030" y="6148781"/>
                </a:cubicBezTo>
                <a:cubicBezTo>
                  <a:pt x="11821042" y="6131161"/>
                  <a:pt x="11828054" y="6113540"/>
                  <a:pt x="11828054" y="6095919"/>
                </a:cubicBezTo>
                <a:cubicBezTo>
                  <a:pt x="11821042" y="6092395"/>
                  <a:pt x="11814030" y="6085346"/>
                  <a:pt x="11807019" y="6085346"/>
                </a:cubicBezTo>
                <a:cubicBezTo>
                  <a:pt x="11792995" y="6092395"/>
                  <a:pt x="11778972" y="6106491"/>
                  <a:pt x="11768454" y="6120588"/>
                </a:cubicBezTo>
                <a:cubicBezTo>
                  <a:pt x="11764949" y="6120588"/>
                  <a:pt x="11750925" y="6113540"/>
                  <a:pt x="11747420" y="6113540"/>
                </a:cubicBezTo>
                <a:cubicBezTo>
                  <a:pt x="11750925" y="6102967"/>
                  <a:pt x="11750925" y="6095919"/>
                  <a:pt x="11750925" y="6085346"/>
                </a:cubicBezTo>
                <a:cubicBezTo>
                  <a:pt x="11750925" y="6074774"/>
                  <a:pt x="11750925" y="6067726"/>
                  <a:pt x="11747420" y="6060677"/>
                </a:cubicBezTo>
                <a:cubicBezTo>
                  <a:pt x="11747420" y="6060677"/>
                  <a:pt x="11747420" y="6060677"/>
                  <a:pt x="11747420" y="6057153"/>
                </a:cubicBezTo>
                <a:cubicBezTo>
                  <a:pt x="11740408" y="6057153"/>
                  <a:pt x="11733396" y="6053629"/>
                  <a:pt x="11726385" y="6053629"/>
                </a:cubicBezTo>
                <a:cubicBezTo>
                  <a:pt x="11726385" y="6053629"/>
                  <a:pt x="11726385" y="6053629"/>
                  <a:pt x="11722879" y="6053629"/>
                </a:cubicBezTo>
                <a:cubicBezTo>
                  <a:pt x="11712361" y="6064201"/>
                  <a:pt x="11701844" y="6081822"/>
                  <a:pt x="11698339" y="6099443"/>
                </a:cubicBezTo>
                <a:cubicBezTo>
                  <a:pt x="11694832" y="6099443"/>
                  <a:pt x="11677303" y="6095919"/>
                  <a:pt x="11673798" y="6095919"/>
                </a:cubicBezTo>
                <a:cubicBezTo>
                  <a:pt x="11673798" y="6078298"/>
                  <a:pt x="11670291" y="6060677"/>
                  <a:pt x="11659774" y="6043056"/>
                </a:cubicBezTo>
                <a:cubicBezTo>
                  <a:pt x="11652763" y="6043056"/>
                  <a:pt x="11645751" y="6043056"/>
                  <a:pt x="11638739" y="6043056"/>
                </a:cubicBezTo>
                <a:close/>
                <a:moveTo>
                  <a:pt x="0" y="0"/>
                </a:moveTo>
                <a:lnTo>
                  <a:pt x="12192000" y="0"/>
                </a:lnTo>
                <a:lnTo>
                  <a:pt x="12192000" y="6858000"/>
                </a:lnTo>
                <a:lnTo>
                  <a:pt x="0" y="6858000"/>
                </a:lnTo>
                <a:close/>
              </a:path>
            </a:pathLst>
          </a:custGeom>
        </p:spPr>
        <p:txBody>
          <a:bodyPr wrap="square">
            <a:noAutofit/>
          </a:bodyPr>
          <a:lstStyle/>
          <a:p>
            <a:endParaRPr lang="en-US" dirty="0"/>
          </a:p>
        </p:txBody>
      </p:sp>
      <p:sp>
        <p:nvSpPr>
          <p:cNvPr id="10" name="Text Placeholder 9">
            <a:extLst>
              <a:ext uri="{FF2B5EF4-FFF2-40B4-BE49-F238E27FC236}">
                <a16:creationId xmlns:a16="http://schemas.microsoft.com/office/drawing/2014/main" id="{EB123902-70AC-406B-AE88-41EE8766BD74}"/>
              </a:ext>
            </a:extLst>
          </p:cNvPr>
          <p:cNvSpPr>
            <a:spLocks noGrp="1"/>
          </p:cNvSpPr>
          <p:nvPr>
            <p:ph type="body" sz="quarter" idx="16" hasCustomPrompt="1"/>
          </p:nvPr>
        </p:nvSpPr>
        <p:spPr>
          <a:xfrm>
            <a:off x="0" y="0"/>
            <a:ext cx="12192000" cy="6858000"/>
          </a:xfrm>
          <a:custGeom>
            <a:avLst/>
            <a:gdLst>
              <a:gd name="connsiteX0" fmla="*/ 11946675 w 12192000"/>
              <a:gd name="connsiteY0" fmla="*/ 6677576 h 6858000"/>
              <a:gd name="connsiteX1" fmla="*/ 11952788 w 12192000"/>
              <a:gd name="connsiteY1" fmla="*/ 6677576 h 6858000"/>
              <a:gd name="connsiteX2" fmla="*/ 11958183 w 12192000"/>
              <a:gd name="connsiteY2" fmla="*/ 6678151 h 6858000"/>
              <a:gd name="connsiteX3" fmla="*/ 11960461 w 12192000"/>
              <a:gd name="connsiteY3" fmla="*/ 6679894 h 6858000"/>
              <a:gd name="connsiteX4" fmla="*/ 11961281 w 12192000"/>
              <a:gd name="connsiteY4" fmla="*/ 6682541 h 6858000"/>
              <a:gd name="connsiteX5" fmla="*/ 11959578 w 12192000"/>
              <a:gd name="connsiteY5" fmla="*/ 6686233 h 6858000"/>
              <a:gd name="connsiteX6" fmla="*/ 11953198 w 12192000"/>
              <a:gd name="connsiteY6" fmla="*/ 6687628 h 6858000"/>
              <a:gd name="connsiteX7" fmla="*/ 11946675 w 12192000"/>
              <a:gd name="connsiteY7" fmla="*/ 6687628 h 6858000"/>
              <a:gd name="connsiteX8" fmla="*/ 11941300 w 12192000"/>
              <a:gd name="connsiteY8" fmla="*/ 6673064 h 6858000"/>
              <a:gd name="connsiteX9" fmla="*/ 11941300 w 12192000"/>
              <a:gd name="connsiteY9" fmla="*/ 6706378 h 6858000"/>
              <a:gd name="connsiteX10" fmla="*/ 11946675 w 12192000"/>
              <a:gd name="connsiteY10" fmla="*/ 6706378 h 6858000"/>
              <a:gd name="connsiteX11" fmla="*/ 11946675 w 12192000"/>
              <a:gd name="connsiteY11" fmla="*/ 6692224 h 6858000"/>
              <a:gd name="connsiteX12" fmla="*/ 11949834 w 12192000"/>
              <a:gd name="connsiteY12" fmla="*/ 6692224 h 6858000"/>
              <a:gd name="connsiteX13" fmla="*/ 11954142 w 12192000"/>
              <a:gd name="connsiteY13" fmla="*/ 6693372 h 6858000"/>
              <a:gd name="connsiteX14" fmla="*/ 11959762 w 12192000"/>
              <a:gd name="connsiteY14" fmla="*/ 6701126 h 6858000"/>
              <a:gd name="connsiteX15" fmla="*/ 11962717 w 12192000"/>
              <a:gd name="connsiteY15" fmla="*/ 6706378 h 6858000"/>
              <a:gd name="connsiteX16" fmla="*/ 11969281 w 12192000"/>
              <a:gd name="connsiteY16" fmla="*/ 6706378 h 6858000"/>
              <a:gd name="connsiteX17" fmla="*/ 11965220 w 12192000"/>
              <a:gd name="connsiteY17" fmla="*/ 6699854 h 6858000"/>
              <a:gd name="connsiteX18" fmla="*/ 11960296 w 12192000"/>
              <a:gd name="connsiteY18" fmla="*/ 6693249 h 6858000"/>
              <a:gd name="connsiteX19" fmla="*/ 11957466 w 12192000"/>
              <a:gd name="connsiteY19" fmla="*/ 6691485 h 6858000"/>
              <a:gd name="connsiteX20" fmla="*/ 11964378 w 12192000"/>
              <a:gd name="connsiteY20" fmla="*/ 6688449 h 6858000"/>
              <a:gd name="connsiteX21" fmla="*/ 11966983 w 12192000"/>
              <a:gd name="connsiteY21" fmla="*/ 6682090 h 6858000"/>
              <a:gd name="connsiteX22" fmla="*/ 11965424 w 12192000"/>
              <a:gd name="connsiteY22" fmla="*/ 6677207 h 6858000"/>
              <a:gd name="connsiteX23" fmla="*/ 11961239 w 12192000"/>
              <a:gd name="connsiteY23" fmla="*/ 6673987 h 6858000"/>
              <a:gd name="connsiteX24" fmla="*/ 11952747 w 12192000"/>
              <a:gd name="connsiteY24" fmla="*/ 6673064 h 6858000"/>
              <a:gd name="connsiteX25" fmla="*/ 10902089 w 12192000"/>
              <a:gd name="connsiteY25" fmla="*/ 6670493 h 6858000"/>
              <a:gd name="connsiteX26" fmla="*/ 10905603 w 12192000"/>
              <a:gd name="connsiteY26" fmla="*/ 6670493 h 6858000"/>
              <a:gd name="connsiteX27" fmla="*/ 10905603 w 12192000"/>
              <a:gd name="connsiteY27" fmla="*/ 6674034 h 6858000"/>
              <a:gd name="connsiteX28" fmla="*/ 10877492 w 12192000"/>
              <a:gd name="connsiteY28" fmla="*/ 6709456 h 6858000"/>
              <a:gd name="connsiteX29" fmla="*/ 10859922 w 12192000"/>
              <a:gd name="connsiteY29" fmla="*/ 6691746 h 6858000"/>
              <a:gd name="connsiteX30" fmla="*/ 10902089 w 12192000"/>
              <a:gd name="connsiteY30" fmla="*/ 6670493 h 6858000"/>
              <a:gd name="connsiteX31" fmla="*/ 11954881 w 12192000"/>
              <a:gd name="connsiteY31" fmla="*/ 6663422 h 6858000"/>
              <a:gd name="connsiteX32" fmla="*/ 11967558 w 12192000"/>
              <a:gd name="connsiteY32" fmla="*/ 6666766 h 6858000"/>
              <a:gd name="connsiteX33" fmla="*/ 11977220 w 12192000"/>
              <a:gd name="connsiteY33" fmla="*/ 6676325 h 6858000"/>
              <a:gd name="connsiteX34" fmla="*/ 11980687 w 12192000"/>
              <a:gd name="connsiteY34" fmla="*/ 6689269 h 6858000"/>
              <a:gd name="connsiteX35" fmla="*/ 11977282 w 12192000"/>
              <a:gd name="connsiteY35" fmla="*/ 6702090 h 6858000"/>
              <a:gd name="connsiteX36" fmla="*/ 11967722 w 12192000"/>
              <a:gd name="connsiteY36" fmla="*/ 6711650 h 6858000"/>
              <a:gd name="connsiteX37" fmla="*/ 11954881 w 12192000"/>
              <a:gd name="connsiteY37" fmla="*/ 6715076 h 6858000"/>
              <a:gd name="connsiteX38" fmla="*/ 11942039 w 12192000"/>
              <a:gd name="connsiteY38" fmla="*/ 6711650 h 6858000"/>
              <a:gd name="connsiteX39" fmla="*/ 11932459 w 12192000"/>
              <a:gd name="connsiteY39" fmla="*/ 6702090 h 6858000"/>
              <a:gd name="connsiteX40" fmla="*/ 11929033 w 12192000"/>
              <a:gd name="connsiteY40" fmla="*/ 6689269 h 6858000"/>
              <a:gd name="connsiteX41" fmla="*/ 11932521 w 12192000"/>
              <a:gd name="connsiteY41" fmla="*/ 6676325 h 6858000"/>
              <a:gd name="connsiteX42" fmla="*/ 11942183 w 12192000"/>
              <a:gd name="connsiteY42" fmla="*/ 6666766 h 6858000"/>
              <a:gd name="connsiteX43" fmla="*/ 11954881 w 12192000"/>
              <a:gd name="connsiteY43" fmla="*/ 6663422 h 6858000"/>
              <a:gd name="connsiteX44" fmla="*/ 11954881 w 12192000"/>
              <a:gd name="connsiteY44" fmla="*/ 6658294 h 6858000"/>
              <a:gd name="connsiteX45" fmla="*/ 11939660 w 12192000"/>
              <a:gd name="connsiteY45" fmla="*/ 6662294 h 6858000"/>
              <a:gd name="connsiteX46" fmla="*/ 11928069 w 12192000"/>
              <a:gd name="connsiteY46" fmla="*/ 6673741 h 6858000"/>
              <a:gd name="connsiteX47" fmla="*/ 11923904 w 12192000"/>
              <a:gd name="connsiteY47" fmla="*/ 6689269 h 6858000"/>
              <a:gd name="connsiteX48" fmla="*/ 11928007 w 12192000"/>
              <a:gd name="connsiteY48" fmla="*/ 6704655 h 6858000"/>
              <a:gd name="connsiteX49" fmla="*/ 11939474 w 12192000"/>
              <a:gd name="connsiteY49" fmla="*/ 6716122 h 6858000"/>
              <a:gd name="connsiteX50" fmla="*/ 11954881 w 12192000"/>
              <a:gd name="connsiteY50" fmla="*/ 6720204 h 6858000"/>
              <a:gd name="connsiteX51" fmla="*/ 11970287 w 12192000"/>
              <a:gd name="connsiteY51" fmla="*/ 6716122 h 6858000"/>
              <a:gd name="connsiteX52" fmla="*/ 11981733 w 12192000"/>
              <a:gd name="connsiteY52" fmla="*/ 6704655 h 6858000"/>
              <a:gd name="connsiteX53" fmla="*/ 11985815 w 12192000"/>
              <a:gd name="connsiteY53" fmla="*/ 6689269 h 6858000"/>
              <a:gd name="connsiteX54" fmla="*/ 11981671 w 12192000"/>
              <a:gd name="connsiteY54" fmla="*/ 6673741 h 6858000"/>
              <a:gd name="connsiteX55" fmla="*/ 11970101 w 12192000"/>
              <a:gd name="connsiteY55" fmla="*/ 6662294 h 6858000"/>
              <a:gd name="connsiteX56" fmla="*/ 11954881 w 12192000"/>
              <a:gd name="connsiteY56" fmla="*/ 6658294 h 6858000"/>
              <a:gd name="connsiteX57" fmla="*/ 11091685 w 12192000"/>
              <a:gd name="connsiteY57" fmla="*/ 6628842 h 6858000"/>
              <a:gd name="connsiteX58" fmla="*/ 11123259 w 12192000"/>
              <a:gd name="connsiteY58" fmla="*/ 6669149 h 6858000"/>
              <a:gd name="connsiteX59" fmla="*/ 11091685 w 12192000"/>
              <a:gd name="connsiteY59" fmla="*/ 6709455 h 6858000"/>
              <a:gd name="connsiteX60" fmla="*/ 11060111 w 12192000"/>
              <a:gd name="connsiteY60" fmla="*/ 6669149 h 6858000"/>
              <a:gd name="connsiteX61" fmla="*/ 11091685 w 12192000"/>
              <a:gd name="connsiteY61" fmla="*/ 6628842 h 6858000"/>
              <a:gd name="connsiteX62" fmla="*/ 10781998 w 12192000"/>
              <a:gd name="connsiteY62" fmla="*/ 6628842 h 6858000"/>
              <a:gd name="connsiteX63" fmla="*/ 10810212 w 12192000"/>
              <a:gd name="connsiteY63" fmla="*/ 6669149 h 6858000"/>
              <a:gd name="connsiteX64" fmla="*/ 10781998 w 12192000"/>
              <a:gd name="connsiteY64" fmla="*/ 6709455 h 6858000"/>
              <a:gd name="connsiteX65" fmla="*/ 10753783 w 12192000"/>
              <a:gd name="connsiteY65" fmla="*/ 6669149 h 6858000"/>
              <a:gd name="connsiteX66" fmla="*/ 10781998 w 12192000"/>
              <a:gd name="connsiteY66" fmla="*/ 6628842 h 6858000"/>
              <a:gd name="connsiteX67" fmla="*/ 10469622 w 12192000"/>
              <a:gd name="connsiteY67" fmla="*/ 6628842 h 6858000"/>
              <a:gd name="connsiteX68" fmla="*/ 10501196 w 12192000"/>
              <a:gd name="connsiteY68" fmla="*/ 6669149 h 6858000"/>
              <a:gd name="connsiteX69" fmla="*/ 10469622 w 12192000"/>
              <a:gd name="connsiteY69" fmla="*/ 6709455 h 6858000"/>
              <a:gd name="connsiteX70" fmla="*/ 10438048 w 12192000"/>
              <a:gd name="connsiteY70" fmla="*/ 6669149 h 6858000"/>
              <a:gd name="connsiteX71" fmla="*/ 10469622 w 12192000"/>
              <a:gd name="connsiteY71" fmla="*/ 6628842 h 6858000"/>
              <a:gd name="connsiteX72" fmla="*/ 11014562 w 12192000"/>
              <a:gd name="connsiteY72" fmla="*/ 6623595 h 6858000"/>
              <a:gd name="connsiteX73" fmla="*/ 11014562 w 12192000"/>
              <a:gd name="connsiteY73" fmla="*/ 6719555 h 6858000"/>
              <a:gd name="connsiteX74" fmla="*/ 11026851 w 12192000"/>
              <a:gd name="connsiteY74" fmla="*/ 6719555 h 6858000"/>
              <a:gd name="connsiteX75" fmla="*/ 11026851 w 12192000"/>
              <a:gd name="connsiteY75" fmla="*/ 6623595 h 6858000"/>
              <a:gd name="connsiteX76" fmla="*/ 11158189 w 12192000"/>
              <a:gd name="connsiteY76" fmla="*/ 6622125 h 6858000"/>
              <a:gd name="connsiteX77" fmla="*/ 11158189 w 12192000"/>
              <a:gd name="connsiteY77" fmla="*/ 6646508 h 6858000"/>
              <a:gd name="connsiteX78" fmla="*/ 11158189 w 12192000"/>
              <a:gd name="connsiteY78" fmla="*/ 6716173 h 6858000"/>
              <a:gd name="connsiteX79" fmla="*/ 11172009 w 12192000"/>
              <a:gd name="connsiteY79" fmla="*/ 6716173 h 6858000"/>
              <a:gd name="connsiteX80" fmla="*/ 11172009 w 12192000"/>
              <a:gd name="connsiteY80" fmla="*/ 6663924 h 6858000"/>
              <a:gd name="connsiteX81" fmla="*/ 11199648 w 12192000"/>
              <a:gd name="connsiteY81" fmla="*/ 6629091 h 6858000"/>
              <a:gd name="connsiteX82" fmla="*/ 11220377 w 12192000"/>
              <a:gd name="connsiteY82" fmla="*/ 6660441 h 6858000"/>
              <a:gd name="connsiteX83" fmla="*/ 11220377 w 12192000"/>
              <a:gd name="connsiteY83" fmla="*/ 6716173 h 6858000"/>
              <a:gd name="connsiteX84" fmla="*/ 11230741 w 12192000"/>
              <a:gd name="connsiteY84" fmla="*/ 6716173 h 6858000"/>
              <a:gd name="connsiteX85" fmla="*/ 11230741 w 12192000"/>
              <a:gd name="connsiteY85" fmla="*/ 6656957 h 6858000"/>
              <a:gd name="connsiteX86" fmla="*/ 11199648 w 12192000"/>
              <a:gd name="connsiteY86" fmla="*/ 6622125 h 6858000"/>
              <a:gd name="connsiteX87" fmla="*/ 11168554 w 12192000"/>
              <a:gd name="connsiteY87" fmla="*/ 6639541 h 6858000"/>
              <a:gd name="connsiteX88" fmla="*/ 11168554 w 12192000"/>
              <a:gd name="connsiteY88" fmla="*/ 6622125 h 6858000"/>
              <a:gd name="connsiteX89" fmla="*/ 11158189 w 12192000"/>
              <a:gd name="connsiteY89" fmla="*/ 6622125 h 6858000"/>
              <a:gd name="connsiteX90" fmla="*/ 11088997 w 12192000"/>
              <a:gd name="connsiteY90" fmla="*/ 6622125 h 6858000"/>
              <a:gd name="connsiteX91" fmla="*/ 11045332 w 12192000"/>
              <a:gd name="connsiteY91" fmla="*/ 6671165 h 6858000"/>
              <a:gd name="connsiteX92" fmla="*/ 11088997 w 12192000"/>
              <a:gd name="connsiteY92" fmla="*/ 6720204 h 6858000"/>
              <a:gd name="connsiteX93" fmla="*/ 11132662 w 12192000"/>
              <a:gd name="connsiteY93" fmla="*/ 6671165 h 6858000"/>
              <a:gd name="connsiteX94" fmla="*/ 11088997 w 12192000"/>
              <a:gd name="connsiteY94" fmla="*/ 6622125 h 6858000"/>
              <a:gd name="connsiteX95" fmla="*/ 10883851 w 12192000"/>
              <a:gd name="connsiteY95" fmla="*/ 6622125 h 6858000"/>
              <a:gd name="connsiteX96" fmla="*/ 10855700 w 12192000"/>
              <a:gd name="connsiteY96" fmla="*/ 6625628 h 6858000"/>
              <a:gd name="connsiteX97" fmla="*/ 10855700 w 12192000"/>
              <a:gd name="connsiteY97" fmla="*/ 6639639 h 6858000"/>
              <a:gd name="connsiteX98" fmla="*/ 10883851 w 12192000"/>
              <a:gd name="connsiteY98" fmla="*/ 6629131 h 6858000"/>
              <a:gd name="connsiteX99" fmla="*/ 10904964 w 12192000"/>
              <a:gd name="connsiteY99" fmla="*/ 6653651 h 6858000"/>
              <a:gd name="connsiteX100" fmla="*/ 10904964 w 12192000"/>
              <a:gd name="connsiteY100" fmla="*/ 6660656 h 6858000"/>
              <a:gd name="connsiteX101" fmla="*/ 10845144 w 12192000"/>
              <a:gd name="connsiteY101" fmla="*/ 6692181 h 6858000"/>
              <a:gd name="connsiteX102" fmla="*/ 10876813 w 12192000"/>
              <a:gd name="connsiteY102" fmla="*/ 6720204 h 6858000"/>
              <a:gd name="connsiteX103" fmla="*/ 10904964 w 12192000"/>
              <a:gd name="connsiteY103" fmla="*/ 6702690 h 6858000"/>
              <a:gd name="connsiteX104" fmla="*/ 10908483 w 12192000"/>
              <a:gd name="connsiteY104" fmla="*/ 6702690 h 6858000"/>
              <a:gd name="connsiteX105" fmla="*/ 10908483 w 12192000"/>
              <a:gd name="connsiteY105" fmla="*/ 6716701 h 6858000"/>
              <a:gd name="connsiteX106" fmla="*/ 10919039 w 12192000"/>
              <a:gd name="connsiteY106" fmla="*/ 6716701 h 6858000"/>
              <a:gd name="connsiteX107" fmla="*/ 10919039 w 12192000"/>
              <a:gd name="connsiteY107" fmla="*/ 6699187 h 6858000"/>
              <a:gd name="connsiteX108" fmla="*/ 10919039 w 12192000"/>
              <a:gd name="connsiteY108" fmla="*/ 6657154 h 6858000"/>
              <a:gd name="connsiteX109" fmla="*/ 10883851 w 12192000"/>
              <a:gd name="connsiteY109" fmla="*/ 6622125 h 6858000"/>
              <a:gd name="connsiteX110" fmla="*/ 10642268 w 12192000"/>
              <a:gd name="connsiteY110" fmla="*/ 6622125 h 6858000"/>
              <a:gd name="connsiteX111" fmla="*/ 10642268 w 12192000"/>
              <a:gd name="connsiteY111" fmla="*/ 6646508 h 6858000"/>
              <a:gd name="connsiteX112" fmla="*/ 10642268 w 12192000"/>
              <a:gd name="connsiteY112" fmla="*/ 6716173 h 6858000"/>
              <a:gd name="connsiteX113" fmla="*/ 10656343 w 12192000"/>
              <a:gd name="connsiteY113" fmla="*/ 6716173 h 6858000"/>
              <a:gd name="connsiteX114" fmla="*/ 10656343 w 12192000"/>
              <a:gd name="connsiteY114" fmla="*/ 6663924 h 6858000"/>
              <a:gd name="connsiteX115" fmla="*/ 10684494 w 12192000"/>
              <a:gd name="connsiteY115" fmla="*/ 6629091 h 6858000"/>
              <a:gd name="connsiteX116" fmla="*/ 10705607 w 12192000"/>
              <a:gd name="connsiteY116" fmla="*/ 6660441 h 6858000"/>
              <a:gd name="connsiteX117" fmla="*/ 10705607 w 12192000"/>
              <a:gd name="connsiteY117" fmla="*/ 6716173 h 6858000"/>
              <a:gd name="connsiteX118" fmla="*/ 10716163 w 12192000"/>
              <a:gd name="connsiteY118" fmla="*/ 6716173 h 6858000"/>
              <a:gd name="connsiteX119" fmla="*/ 10716163 w 12192000"/>
              <a:gd name="connsiteY119" fmla="*/ 6656957 h 6858000"/>
              <a:gd name="connsiteX120" fmla="*/ 10684494 w 12192000"/>
              <a:gd name="connsiteY120" fmla="*/ 6622125 h 6858000"/>
              <a:gd name="connsiteX121" fmla="*/ 10652824 w 12192000"/>
              <a:gd name="connsiteY121" fmla="*/ 6639541 h 6858000"/>
              <a:gd name="connsiteX122" fmla="*/ 10652824 w 12192000"/>
              <a:gd name="connsiteY122" fmla="*/ 6622125 h 6858000"/>
              <a:gd name="connsiteX123" fmla="*/ 10642268 w 12192000"/>
              <a:gd name="connsiteY123" fmla="*/ 6622125 h 6858000"/>
              <a:gd name="connsiteX124" fmla="*/ 10540159 w 12192000"/>
              <a:gd name="connsiteY124" fmla="*/ 6622125 h 6858000"/>
              <a:gd name="connsiteX125" fmla="*/ 10540159 w 12192000"/>
              <a:gd name="connsiteY125" fmla="*/ 6685175 h 6858000"/>
              <a:gd name="connsiteX126" fmla="*/ 10571828 w 12192000"/>
              <a:gd name="connsiteY126" fmla="*/ 6720204 h 6858000"/>
              <a:gd name="connsiteX127" fmla="*/ 10603498 w 12192000"/>
              <a:gd name="connsiteY127" fmla="*/ 6702690 h 6858000"/>
              <a:gd name="connsiteX128" fmla="*/ 10603498 w 12192000"/>
              <a:gd name="connsiteY128" fmla="*/ 6716701 h 6858000"/>
              <a:gd name="connsiteX129" fmla="*/ 10614054 w 12192000"/>
              <a:gd name="connsiteY129" fmla="*/ 6716701 h 6858000"/>
              <a:gd name="connsiteX130" fmla="*/ 10614054 w 12192000"/>
              <a:gd name="connsiteY130" fmla="*/ 6695684 h 6858000"/>
              <a:gd name="connsiteX131" fmla="*/ 10614054 w 12192000"/>
              <a:gd name="connsiteY131" fmla="*/ 6622125 h 6858000"/>
              <a:gd name="connsiteX132" fmla="*/ 10599979 w 12192000"/>
              <a:gd name="connsiteY132" fmla="*/ 6622125 h 6858000"/>
              <a:gd name="connsiteX133" fmla="*/ 10599979 w 12192000"/>
              <a:gd name="connsiteY133" fmla="*/ 6674667 h 6858000"/>
              <a:gd name="connsiteX134" fmla="*/ 10571828 w 12192000"/>
              <a:gd name="connsiteY134" fmla="*/ 6709695 h 6858000"/>
              <a:gd name="connsiteX135" fmla="*/ 10550715 w 12192000"/>
              <a:gd name="connsiteY135" fmla="*/ 6681673 h 6858000"/>
              <a:gd name="connsiteX136" fmla="*/ 10550715 w 12192000"/>
              <a:gd name="connsiteY136" fmla="*/ 6622125 h 6858000"/>
              <a:gd name="connsiteX137" fmla="*/ 10540159 w 12192000"/>
              <a:gd name="connsiteY137" fmla="*/ 6622125 h 6858000"/>
              <a:gd name="connsiteX138" fmla="*/ 10471637 w 12192000"/>
              <a:gd name="connsiteY138" fmla="*/ 6622125 h 6858000"/>
              <a:gd name="connsiteX139" fmla="*/ 10427300 w 12192000"/>
              <a:gd name="connsiteY139" fmla="*/ 6671165 h 6858000"/>
              <a:gd name="connsiteX140" fmla="*/ 10471637 w 12192000"/>
              <a:gd name="connsiteY140" fmla="*/ 6720204 h 6858000"/>
              <a:gd name="connsiteX141" fmla="*/ 10515975 w 12192000"/>
              <a:gd name="connsiteY141" fmla="*/ 6671165 h 6858000"/>
              <a:gd name="connsiteX142" fmla="*/ 10471637 w 12192000"/>
              <a:gd name="connsiteY142" fmla="*/ 6622125 h 6858000"/>
              <a:gd name="connsiteX143" fmla="*/ 11655303 w 12192000"/>
              <a:gd name="connsiteY143" fmla="*/ 6607346 h 6858000"/>
              <a:gd name="connsiteX144" fmla="*/ 11659333 w 12192000"/>
              <a:gd name="connsiteY144" fmla="*/ 6618095 h 6858000"/>
              <a:gd name="connsiteX145" fmla="*/ 11663364 w 12192000"/>
              <a:gd name="connsiteY145" fmla="*/ 6624813 h 6858000"/>
              <a:gd name="connsiteX146" fmla="*/ 11648585 w 12192000"/>
              <a:gd name="connsiteY146" fmla="*/ 6624813 h 6858000"/>
              <a:gd name="connsiteX147" fmla="*/ 11652616 w 12192000"/>
              <a:gd name="connsiteY147" fmla="*/ 6618095 h 6858000"/>
              <a:gd name="connsiteX148" fmla="*/ 11659446 w 12192000"/>
              <a:gd name="connsiteY148" fmla="*/ 6596598 h 6858000"/>
              <a:gd name="connsiteX149" fmla="*/ 11649032 w 12192000"/>
              <a:gd name="connsiteY149" fmla="*/ 6600112 h 6858000"/>
              <a:gd name="connsiteX150" fmla="*/ 11645562 w 12192000"/>
              <a:gd name="connsiteY150" fmla="*/ 6617682 h 6858000"/>
              <a:gd name="connsiteX151" fmla="*/ 11635149 w 12192000"/>
              <a:gd name="connsiteY151" fmla="*/ 6638764 h 6858000"/>
              <a:gd name="connsiteX152" fmla="*/ 11645562 w 12192000"/>
              <a:gd name="connsiteY152" fmla="*/ 6642278 h 6858000"/>
              <a:gd name="connsiteX153" fmla="*/ 11645562 w 12192000"/>
              <a:gd name="connsiteY153" fmla="*/ 6631737 h 6858000"/>
              <a:gd name="connsiteX154" fmla="*/ 11666387 w 12192000"/>
              <a:gd name="connsiteY154" fmla="*/ 6631737 h 6858000"/>
              <a:gd name="connsiteX155" fmla="*/ 11666387 w 12192000"/>
              <a:gd name="connsiteY155" fmla="*/ 6638764 h 6858000"/>
              <a:gd name="connsiteX156" fmla="*/ 11676800 w 12192000"/>
              <a:gd name="connsiteY156" fmla="*/ 6638764 h 6858000"/>
              <a:gd name="connsiteX157" fmla="*/ 11666387 w 12192000"/>
              <a:gd name="connsiteY157" fmla="*/ 6617682 h 6858000"/>
              <a:gd name="connsiteX158" fmla="*/ 11659446 w 12192000"/>
              <a:gd name="connsiteY158" fmla="*/ 6600112 h 6858000"/>
              <a:gd name="connsiteX159" fmla="*/ 11659446 w 12192000"/>
              <a:gd name="connsiteY159" fmla="*/ 6596598 h 6858000"/>
              <a:gd name="connsiteX160" fmla="*/ 10964451 w 12192000"/>
              <a:gd name="connsiteY160" fmla="*/ 6596597 h 6858000"/>
              <a:gd name="connsiteX161" fmla="*/ 10953971 w 12192000"/>
              <a:gd name="connsiteY161" fmla="*/ 6600129 h 6858000"/>
              <a:gd name="connsiteX162" fmla="*/ 10953971 w 12192000"/>
              <a:gd name="connsiteY162" fmla="*/ 6621318 h 6858000"/>
              <a:gd name="connsiteX163" fmla="*/ 10936505 w 12192000"/>
              <a:gd name="connsiteY163" fmla="*/ 6621318 h 6858000"/>
              <a:gd name="connsiteX164" fmla="*/ 10936505 w 12192000"/>
              <a:gd name="connsiteY164" fmla="*/ 6631913 h 6858000"/>
              <a:gd name="connsiteX165" fmla="*/ 10953971 w 12192000"/>
              <a:gd name="connsiteY165" fmla="*/ 6631913 h 6858000"/>
              <a:gd name="connsiteX166" fmla="*/ 10953971 w 12192000"/>
              <a:gd name="connsiteY166" fmla="*/ 6688419 h 6858000"/>
              <a:gd name="connsiteX167" fmla="*/ 10974931 w 12192000"/>
              <a:gd name="connsiteY167" fmla="*/ 6720203 h 6858000"/>
              <a:gd name="connsiteX168" fmla="*/ 10988904 w 12192000"/>
              <a:gd name="connsiteY168" fmla="*/ 6716672 h 6858000"/>
              <a:gd name="connsiteX169" fmla="*/ 10988904 w 12192000"/>
              <a:gd name="connsiteY169" fmla="*/ 6706077 h 6858000"/>
              <a:gd name="connsiteX170" fmla="*/ 10978424 w 12192000"/>
              <a:gd name="connsiteY170" fmla="*/ 6709608 h 6858000"/>
              <a:gd name="connsiteX171" fmla="*/ 10964451 w 12192000"/>
              <a:gd name="connsiteY171" fmla="*/ 6695482 h 6858000"/>
              <a:gd name="connsiteX172" fmla="*/ 10964451 w 12192000"/>
              <a:gd name="connsiteY172" fmla="*/ 6631913 h 6858000"/>
              <a:gd name="connsiteX173" fmla="*/ 10985410 w 12192000"/>
              <a:gd name="connsiteY173" fmla="*/ 6631913 h 6858000"/>
              <a:gd name="connsiteX174" fmla="*/ 10985410 w 12192000"/>
              <a:gd name="connsiteY174" fmla="*/ 6621318 h 6858000"/>
              <a:gd name="connsiteX175" fmla="*/ 10964451 w 12192000"/>
              <a:gd name="connsiteY175" fmla="*/ 6621318 h 6858000"/>
              <a:gd name="connsiteX176" fmla="*/ 10964451 w 12192000"/>
              <a:gd name="connsiteY176" fmla="*/ 6596597 h 6858000"/>
              <a:gd name="connsiteX177" fmla="*/ 11599881 w 12192000"/>
              <a:gd name="connsiteY177" fmla="*/ 6593911 h 6858000"/>
              <a:gd name="connsiteX178" fmla="*/ 11589469 w 12192000"/>
              <a:gd name="connsiteY178" fmla="*/ 6636077 h 6858000"/>
              <a:gd name="connsiteX179" fmla="*/ 11599881 w 12192000"/>
              <a:gd name="connsiteY179" fmla="*/ 6636077 h 6858000"/>
              <a:gd name="connsiteX180" fmla="*/ 11603352 w 12192000"/>
              <a:gd name="connsiteY180" fmla="*/ 6611481 h 6858000"/>
              <a:gd name="connsiteX181" fmla="*/ 11617236 w 12192000"/>
              <a:gd name="connsiteY181" fmla="*/ 6639591 h 6858000"/>
              <a:gd name="connsiteX182" fmla="*/ 11624178 w 12192000"/>
              <a:gd name="connsiteY182" fmla="*/ 6639591 h 6858000"/>
              <a:gd name="connsiteX183" fmla="*/ 11631119 w 12192000"/>
              <a:gd name="connsiteY183" fmla="*/ 6597425 h 6858000"/>
              <a:gd name="connsiteX184" fmla="*/ 11624178 w 12192000"/>
              <a:gd name="connsiteY184" fmla="*/ 6597425 h 6858000"/>
              <a:gd name="connsiteX185" fmla="*/ 11620707 w 12192000"/>
              <a:gd name="connsiteY185" fmla="*/ 6625536 h 6858000"/>
              <a:gd name="connsiteX186" fmla="*/ 11606824 w 12192000"/>
              <a:gd name="connsiteY186" fmla="*/ 6593911 h 6858000"/>
              <a:gd name="connsiteX187" fmla="*/ 11599881 w 12192000"/>
              <a:gd name="connsiteY187" fmla="*/ 6593911 h 6858000"/>
              <a:gd name="connsiteX188" fmla="*/ 11709044 w 12192000"/>
              <a:gd name="connsiteY188" fmla="*/ 6589881 h 6858000"/>
              <a:gd name="connsiteX189" fmla="*/ 11674112 w 12192000"/>
              <a:gd name="connsiteY189" fmla="*/ 6596982 h 6858000"/>
              <a:gd name="connsiteX190" fmla="*/ 11674112 w 12192000"/>
              <a:gd name="connsiteY190" fmla="*/ 6604084 h 6858000"/>
              <a:gd name="connsiteX191" fmla="*/ 11688084 w 12192000"/>
              <a:gd name="connsiteY191" fmla="*/ 6604084 h 6858000"/>
              <a:gd name="connsiteX192" fmla="*/ 11695071 w 12192000"/>
              <a:gd name="connsiteY192" fmla="*/ 6639592 h 6858000"/>
              <a:gd name="connsiteX193" fmla="*/ 11702057 w 12192000"/>
              <a:gd name="connsiteY193" fmla="*/ 6636041 h 6858000"/>
              <a:gd name="connsiteX194" fmla="*/ 11695071 w 12192000"/>
              <a:gd name="connsiteY194" fmla="*/ 6600533 h 6858000"/>
              <a:gd name="connsiteX195" fmla="*/ 11709044 w 12192000"/>
              <a:gd name="connsiteY195" fmla="*/ 6596982 h 6858000"/>
              <a:gd name="connsiteX196" fmla="*/ 11564748 w 12192000"/>
              <a:gd name="connsiteY196" fmla="*/ 6589881 h 6858000"/>
              <a:gd name="connsiteX197" fmla="*/ 11575228 w 12192000"/>
              <a:gd name="connsiteY197" fmla="*/ 6593240 h 6858000"/>
              <a:gd name="connsiteX198" fmla="*/ 11578720 w 12192000"/>
              <a:gd name="connsiteY198" fmla="*/ 6596599 h 6858000"/>
              <a:gd name="connsiteX199" fmla="*/ 11578720 w 12192000"/>
              <a:gd name="connsiteY199" fmla="*/ 6599957 h 6858000"/>
              <a:gd name="connsiteX200" fmla="*/ 11571734 w 12192000"/>
              <a:gd name="connsiteY200" fmla="*/ 6603316 h 6858000"/>
              <a:gd name="connsiteX201" fmla="*/ 11561254 w 12192000"/>
              <a:gd name="connsiteY201" fmla="*/ 6599957 h 6858000"/>
              <a:gd name="connsiteX202" fmla="*/ 11564748 w 12192000"/>
              <a:gd name="connsiteY202" fmla="*/ 6596599 h 6858000"/>
              <a:gd name="connsiteX203" fmla="*/ 11564748 w 12192000"/>
              <a:gd name="connsiteY203" fmla="*/ 6589881 h 6858000"/>
              <a:gd name="connsiteX204" fmla="*/ 11014562 w 12192000"/>
              <a:gd name="connsiteY204" fmla="*/ 6587995 h 6858000"/>
              <a:gd name="connsiteX205" fmla="*/ 11014562 w 12192000"/>
              <a:gd name="connsiteY205" fmla="*/ 6601689 h 6858000"/>
              <a:gd name="connsiteX206" fmla="*/ 11026851 w 12192000"/>
              <a:gd name="connsiteY206" fmla="*/ 6601689 h 6858000"/>
              <a:gd name="connsiteX207" fmla="*/ 11026851 w 12192000"/>
              <a:gd name="connsiteY207" fmla="*/ 6587995 h 6858000"/>
              <a:gd name="connsiteX208" fmla="*/ 11715762 w 12192000"/>
              <a:gd name="connsiteY208" fmla="*/ 6585849 h 6858000"/>
              <a:gd name="connsiteX209" fmla="*/ 11729582 w 12192000"/>
              <a:gd name="connsiteY209" fmla="*/ 6628843 h 6858000"/>
              <a:gd name="connsiteX210" fmla="*/ 11739946 w 12192000"/>
              <a:gd name="connsiteY210" fmla="*/ 6625260 h 6858000"/>
              <a:gd name="connsiteX211" fmla="*/ 11726127 w 12192000"/>
              <a:gd name="connsiteY211" fmla="*/ 6585849 h 6858000"/>
              <a:gd name="connsiteX212" fmla="*/ 11715762 w 12192000"/>
              <a:gd name="connsiteY212" fmla="*/ 6585849 h 6858000"/>
              <a:gd name="connsiteX213" fmla="*/ 10346688 w 12192000"/>
              <a:gd name="connsiteY213" fmla="*/ 6585849 h 6858000"/>
              <a:gd name="connsiteX214" fmla="*/ 10346688 w 12192000"/>
              <a:gd name="connsiteY214" fmla="*/ 6716173 h 6858000"/>
              <a:gd name="connsiteX215" fmla="*/ 10361467 w 12192000"/>
              <a:gd name="connsiteY215" fmla="*/ 6716173 h 6858000"/>
              <a:gd name="connsiteX216" fmla="*/ 10361467 w 12192000"/>
              <a:gd name="connsiteY216" fmla="*/ 6657057 h 6858000"/>
              <a:gd name="connsiteX217" fmla="*/ 10407148 w 12192000"/>
              <a:gd name="connsiteY217" fmla="*/ 6657057 h 6858000"/>
              <a:gd name="connsiteX218" fmla="*/ 10407148 w 12192000"/>
              <a:gd name="connsiteY218" fmla="*/ 6646309 h 6858000"/>
              <a:gd name="connsiteX219" fmla="*/ 10361467 w 12192000"/>
              <a:gd name="connsiteY219" fmla="*/ 6646309 h 6858000"/>
              <a:gd name="connsiteX220" fmla="*/ 10361467 w 12192000"/>
              <a:gd name="connsiteY220" fmla="*/ 6596597 h 6858000"/>
              <a:gd name="connsiteX221" fmla="*/ 10409835 w 12192000"/>
              <a:gd name="connsiteY221" fmla="*/ 6596597 h 6858000"/>
              <a:gd name="connsiteX222" fmla="*/ 10409835 w 12192000"/>
              <a:gd name="connsiteY222" fmla="*/ 6585849 h 6858000"/>
              <a:gd name="connsiteX223" fmla="*/ 11561143 w 12192000"/>
              <a:gd name="connsiteY223" fmla="*/ 6579132 h 6858000"/>
              <a:gd name="connsiteX224" fmla="*/ 11554200 w 12192000"/>
              <a:gd name="connsiteY224" fmla="*/ 6596599 h 6858000"/>
              <a:gd name="connsiteX225" fmla="*/ 11554200 w 12192000"/>
              <a:gd name="connsiteY225" fmla="*/ 6600091 h 6858000"/>
              <a:gd name="connsiteX226" fmla="*/ 11543788 w 12192000"/>
              <a:gd name="connsiteY226" fmla="*/ 6617558 h 6858000"/>
              <a:gd name="connsiteX227" fmla="*/ 11554200 w 12192000"/>
              <a:gd name="connsiteY227" fmla="*/ 6621051 h 6858000"/>
              <a:gd name="connsiteX228" fmla="*/ 11557671 w 12192000"/>
              <a:gd name="connsiteY228" fmla="*/ 6607078 h 6858000"/>
              <a:gd name="connsiteX229" fmla="*/ 11568084 w 12192000"/>
              <a:gd name="connsiteY229" fmla="*/ 6610572 h 6858000"/>
              <a:gd name="connsiteX230" fmla="*/ 11568084 w 12192000"/>
              <a:gd name="connsiteY230" fmla="*/ 6628037 h 6858000"/>
              <a:gd name="connsiteX231" fmla="*/ 11578497 w 12192000"/>
              <a:gd name="connsiteY231" fmla="*/ 6631531 h 6858000"/>
              <a:gd name="connsiteX232" fmla="*/ 11575026 w 12192000"/>
              <a:gd name="connsiteY232" fmla="*/ 6610572 h 6858000"/>
              <a:gd name="connsiteX233" fmla="*/ 11585438 w 12192000"/>
              <a:gd name="connsiteY233" fmla="*/ 6600091 h 6858000"/>
              <a:gd name="connsiteX234" fmla="*/ 11585438 w 12192000"/>
              <a:gd name="connsiteY234" fmla="*/ 6596599 h 6858000"/>
              <a:gd name="connsiteX235" fmla="*/ 11578497 w 12192000"/>
              <a:gd name="connsiteY235" fmla="*/ 6586119 h 6858000"/>
              <a:gd name="connsiteX236" fmla="*/ 11561143 w 12192000"/>
              <a:gd name="connsiteY236" fmla="*/ 6579132 h 6858000"/>
              <a:gd name="connsiteX237" fmla="*/ 11766241 w 12192000"/>
              <a:gd name="connsiteY237" fmla="*/ 6576425 h 6858000"/>
              <a:gd name="connsiteX238" fmla="*/ 11774878 w 12192000"/>
              <a:gd name="connsiteY238" fmla="*/ 6582156 h 6858000"/>
              <a:gd name="connsiteX239" fmla="*/ 11774878 w 12192000"/>
              <a:gd name="connsiteY239" fmla="*/ 6589209 h 6858000"/>
              <a:gd name="connsiteX240" fmla="*/ 11771423 w 12192000"/>
              <a:gd name="connsiteY240" fmla="*/ 6599790 h 6858000"/>
              <a:gd name="connsiteX241" fmla="*/ 11767968 w 12192000"/>
              <a:gd name="connsiteY241" fmla="*/ 6603317 h 6858000"/>
              <a:gd name="connsiteX242" fmla="*/ 11754149 w 12192000"/>
              <a:gd name="connsiteY242" fmla="*/ 6599790 h 6858000"/>
              <a:gd name="connsiteX243" fmla="*/ 11750694 w 12192000"/>
              <a:gd name="connsiteY243" fmla="*/ 6596264 h 6858000"/>
              <a:gd name="connsiteX244" fmla="*/ 11750694 w 12192000"/>
              <a:gd name="connsiteY244" fmla="*/ 6589209 h 6858000"/>
              <a:gd name="connsiteX245" fmla="*/ 11757604 w 12192000"/>
              <a:gd name="connsiteY245" fmla="*/ 6578629 h 6858000"/>
              <a:gd name="connsiteX246" fmla="*/ 11766241 w 12192000"/>
              <a:gd name="connsiteY246" fmla="*/ 6576425 h 6858000"/>
              <a:gd name="connsiteX247" fmla="*/ 10810738 w 12192000"/>
              <a:gd name="connsiteY247" fmla="*/ 6575100 h 6858000"/>
              <a:gd name="connsiteX248" fmla="*/ 10810738 w 12192000"/>
              <a:gd name="connsiteY248" fmla="*/ 6638804 h 6858000"/>
              <a:gd name="connsiteX249" fmla="*/ 10782231 w 12192000"/>
              <a:gd name="connsiteY249" fmla="*/ 6621108 h 6858000"/>
              <a:gd name="connsiteX250" fmla="*/ 10743034 w 12192000"/>
              <a:gd name="connsiteY250" fmla="*/ 6670656 h 6858000"/>
              <a:gd name="connsiteX251" fmla="*/ 10782231 w 12192000"/>
              <a:gd name="connsiteY251" fmla="*/ 6720203 h 6858000"/>
              <a:gd name="connsiteX252" fmla="*/ 10810738 w 12192000"/>
              <a:gd name="connsiteY252" fmla="*/ 6702507 h 6858000"/>
              <a:gd name="connsiteX253" fmla="*/ 10810738 w 12192000"/>
              <a:gd name="connsiteY253" fmla="*/ 6716664 h 6858000"/>
              <a:gd name="connsiteX254" fmla="*/ 10824991 w 12192000"/>
              <a:gd name="connsiteY254" fmla="*/ 6716664 h 6858000"/>
              <a:gd name="connsiteX255" fmla="*/ 10824991 w 12192000"/>
              <a:gd name="connsiteY255" fmla="*/ 6575100 h 6858000"/>
              <a:gd name="connsiteX256" fmla="*/ 10810738 w 12192000"/>
              <a:gd name="connsiteY256" fmla="*/ 6575100 h 6858000"/>
              <a:gd name="connsiteX257" fmla="*/ 11768161 w 12192000"/>
              <a:gd name="connsiteY257" fmla="*/ 6569584 h 6858000"/>
              <a:gd name="connsiteX258" fmla="*/ 11750694 w 12192000"/>
              <a:gd name="connsiteY258" fmla="*/ 6572607 h 6858000"/>
              <a:gd name="connsiteX259" fmla="*/ 11739946 w 12192000"/>
              <a:gd name="connsiteY259" fmla="*/ 6589881 h 6858000"/>
              <a:gd name="connsiteX260" fmla="*/ 11743528 w 12192000"/>
              <a:gd name="connsiteY260" fmla="*/ 6600246 h 6858000"/>
              <a:gd name="connsiteX261" fmla="*/ 11772191 w 12192000"/>
              <a:gd name="connsiteY261" fmla="*/ 6607156 h 6858000"/>
              <a:gd name="connsiteX262" fmla="*/ 11782939 w 12192000"/>
              <a:gd name="connsiteY262" fmla="*/ 6600246 h 6858000"/>
              <a:gd name="connsiteX263" fmla="*/ 11782939 w 12192000"/>
              <a:gd name="connsiteY263" fmla="*/ 6589881 h 6858000"/>
              <a:gd name="connsiteX264" fmla="*/ 11782939 w 12192000"/>
              <a:gd name="connsiteY264" fmla="*/ 6579517 h 6858000"/>
              <a:gd name="connsiteX265" fmla="*/ 11768161 w 12192000"/>
              <a:gd name="connsiteY265" fmla="*/ 6569584 h 6858000"/>
              <a:gd name="connsiteX266" fmla="*/ 11525909 w 12192000"/>
              <a:gd name="connsiteY266" fmla="*/ 6561666 h 6858000"/>
              <a:gd name="connsiteX267" fmla="*/ 11504825 w 12192000"/>
              <a:gd name="connsiteY267" fmla="*/ 6596598 h 6858000"/>
              <a:gd name="connsiteX268" fmla="*/ 11529423 w 12192000"/>
              <a:gd name="connsiteY268" fmla="*/ 6614064 h 6858000"/>
              <a:gd name="connsiteX269" fmla="*/ 11532937 w 12192000"/>
              <a:gd name="connsiteY269" fmla="*/ 6607078 h 6858000"/>
              <a:gd name="connsiteX270" fmla="*/ 11515367 w 12192000"/>
              <a:gd name="connsiteY270" fmla="*/ 6596598 h 6858000"/>
              <a:gd name="connsiteX271" fmla="*/ 11522395 w 12192000"/>
              <a:gd name="connsiteY271" fmla="*/ 6586119 h 6858000"/>
              <a:gd name="connsiteX272" fmla="*/ 11532937 w 12192000"/>
              <a:gd name="connsiteY272" fmla="*/ 6593105 h 6858000"/>
              <a:gd name="connsiteX273" fmla="*/ 11536450 w 12192000"/>
              <a:gd name="connsiteY273" fmla="*/ 6586119 h 6858000"/>
              <a:gd name="connsiteX274" fmla="*/ 11525909 w 12192000"/>
              <a:gd name="connsiteY274" fmla="*/ 6579132 h 6858000"/>
              <a:gd name="connsiteX275" fmla="*/ 11529423 w 12192000"/>
              <a:gd name="connsiteY275" fmla="*/ 6572146 h 6858000"/>
              <a:gd name="connsiteX276" fmla="*/ 11546992 w 12192000"/>
              <a:gd name="connsiteY276" fmla="*/ 6582625 h 6858000"/>
              <a:gd name="connsiteX277" fmla="*/ 11550506 w 12192000"/>
              <a:gd name="connsiteY277" fmla="*/ 6575638 h 6858000"/>
              <a:gd name="connsiteX278" fmla="*/ 11525909 w 12192000"/>
              <a:gd name="connsiteY278" fmla="*/ 6561666 h 6858000"/>
              <a:gd name="connsiteX279" fmla="*/ 11803361 w 12192000"/>
              <a:gd name="connsiteY279" fmla="*/ 6533452 h 6858000"/>
              <a:gd name="connsiteX280" fmla="*/ 11796375 w 12192000"/>
              <a:gd name="connsiteY280" fmla="*/ 6540505 h 6858000"/>
              <a:gd name="connsiteX281" fmla="*/ 11813840 w 12192000"/>
              <a:gd name="connsiteY281" fmla="*/ 6558139 h 6858000"/>
              <a:gd name="connsiteX282" fmla="*/ 11785895 w 12192000"/>
              <a:gd name="connsiteY282" fmla="*/ 6551086 h 6858000"/>
              <a:gd name="connsiteX283" fmla="*/ 11778908 w 12192000"/>
              <a:gd name="connsiteY283" fmla="*/ 6554612 h 6858000"/>
              <a:gd name="connsiteX284" fmla="*/ 11803361 w 12192000"/>
              <a:gd name="connsiteY284" fmla="*/ 6589881 h 6858000"/>
              <a:gd name="connsiteX285" fmla="*/ 11810348 w 12192000"/>
              <a:gd name="connsiteY285" fmla="*/ 6582827 h 6858000"/>
              <a:gd name="connsiteX286" fmla="*/ 11796375 w 12192000"/>
              <a:gd name="connsiteY286" fmla="*/ 6561666 h 6858000"/>
              <a:gd name="connsiteX287" fmla="*/ 11824320 w 12192000"/>
              <a:gd name="connsiteY287" fmla="*/ 6572246 h 6858000"/>
              <a:gd name="connsiteX288" fmla="*/ 11831307 w 12192000"/>
              <a:gd name="connsiteY288" fmla="*/ 6565193 h 6858000"/>
              <a:gd name="connsiteX289" fmla="*/ 11803361 w 12192000"/>
              <a:gd name="connsiteY289" fmla="*/ 6533452 h 6858000"/>
              <a:gd name="connsiteX290" fmla="*/ 11495008 w 12192000"/>
              <a:gd name="connsiteY290" fmla="*/ 6533452 h 6858000"/>
              <a:gd name="connsiteX291" fmla="*/ 11487980 w 12192000"/>
              <a:gd name="connsiteY291" fmla="*/ 6536965 h 6858000"/>
              <a:gd name="connsiteX292" fmla="*/ 11498522 w 12192000"/>
              <a:gd name="connsiteY292" fmla="*/ 6547507 h 6858000"/>
              <a:gd name="connsiteX293" fmla="*/ 11473924 w 12192000"/>
              <a:gd name="connsiteY293" fmla="*/ 6572104 h 6858000"/>
              <a:gd name="connsiteX294" fmla="*/ 11480952 w 12192000"/>
              <a:gd name="connsiteY294" fmla="*/ 6579132 h 6858000"/>
              <a:gd name="connsiteX295" fmla="*/ 11505548 w 12192000"/>
              <a:gd name="connsiteY295" fmla="*/ 6554535 h 6858000"/>
              <a:gd name="connsiteX296" fmla="*/ 11516090 w 12192000"/>
              <a:gd name="connsiteY296" fmla="*/ 6561562 h 6858000"/>
              <a:gd name="connsiteX297" fmla="*/ 11519604 w 12192000"/>
              <a:gd name="connsiteY297" fmla="*/ 6554535 h 6858000"/>
              <a:gd name="connsiteX298" fmla="*/ 11495008 w 12192000"/>
              <a:gd name="connsiteY298" fmla="*/ 6533452 h 6858000"/>
              <a:gd name="connsiteX299" fmla="*/ 11824589 w 12192000"/>
              <a:gd name="connsiteY299" fmla="*/ 6522703 h 6858000"/>
              <a:gd name="connsiteX300" fmla="*/ 11842055 w 12192000"/>
              <a:gd name="connsiteY300" fmla="*/ 6529421 h 6858000"/>
              <a:gd name="connsiteX301" fmla="*/ 11842055 w 12192000"/>
              <a:gd name="connsiteY301" fmla="*/ 6533452 h 6858000"/>
              <a:gd name="connsiteX302" fmla="*/ 11835337 w 12192000"/>
              <a:gd name="connsiteY302" fmla="*/ 6540170 h 6858000"/>
              <a:gd name="connsiteX303" fmla="*/ 11831307 w 12192000"/>
              <a:gd name="connsiteY303" fmla="*/ 6533452 h 6858000"/>
              <a:gd name="connsiteX304" fmla="*/ 11820942 w 12192000"/>
              <a:gd name="connsiteY304" fmla="*/ 6515985 h 6858000"/>
              <a:gd name="connsiteX305" fmla="*/ 11813840 w 12192000"/>
              <a:gd name="connsiteY305" fmla="*/ 6522927 h 6858000"/>
              <a:gd name="connsiteX306" fmla="*/ 11820942 w 12192000"/>
              <a:gd name="connsiteY306" fmla="*/ 6533339 h 6858000"/>
              <a:gd name="connsiteX307" fmla="*/ 11838696 w 12192000"/>
              <a:gd name="connsiteY307" fmla="*/ 6557635 h 6858000"/>
              <a:gd name="connsiteX308" fmla="*/ 11842247 w 12192000"/>
              <a:gd name="connsiteY308" fmla="*/ 6554165 h 6858000"/>
              <a:gd name="connsiteX309" fmla="*/ 11838696 w 12192000"/>
              <a:gd name="connsiteY309" fmla="*/ 6547223 h 6858000"/>
              <a:gd name="connsiteX310" fmla="*/ 11849349 w 12192000"/>
              <a:gd name="connsiteY310" fmla="*/ 6533339 h 6858000"/>
              <a:gd name="connsiteX311" fmla="*/ 11856450 w 12192000"/>
              <a:gd name="connsiteY311" fmla="*/ 6533339 h 6858000"/>
              <a:gd name="connsiteX312" fmla="*/ 11860002 w 12192000"/>
              <a:gd name="connsiteY312" fmla="*/ 6533339 h 6858000"/>
              <a:gd name="connsiteX313" fmla="*/ 11863552 w 12192000"/>
              <a:gd name="connsiteY313" fmla="*/ 6526397 h 6858000"/>
              <a:gd name="connsiteX314" fmla="*/ 11820942 w 12192000"/>
              <a:gd name="connsiteY314" fmla="*/ 6515985 h 6858000"/>
              <a:gd name="connsiteX315" fmla="*/ 11466198 w 12192000"/>
              <a:gd name="connsiteY315" fmla="*/ 6501206 h 6858000"/>
              <a:gd name="connsiteX316" fmla="*/ 11430930 w 12192000"/>
              <a:gd name="connsiteY316" fmla="*/ 6526286 h 6858000"/>
              <a:gd name="connsiteX317" fmla="*/ 11437984 w 12192000"/>
              <a:gd name="connsiteY317" fmla="*/ 6533452 h 6858000"/>
              <a:gd name="connsiteX318" fmla="*/ 11459145 w 12192000"/>
              <a:gd name="connsiteY318" fmla="*/ 6519121 h 6858000"/>
              <a:gd name="connsiteX319" fmla="*/ 11448564 w 12192000"/>
              <a:gd name="connsiteY319" fmla="*/ 6547782 h 6858000"/>
              <a:gd name="connsiteX320" fmla="*/ 11455618 w 12192000"/>
              <a:gd name="connsiteY320" fmla="*/ 6554948 h 6858000"/>
              <a:gd name="connsiteX321" fmla="*/ 11487359 w 12192000"/>
              <a:gd name="connsiteY321" fmla="*/ 6526286 h 6858000"/>
              <a:gd name="connsiteX322" fmla="*/ 11483833 w 12192000"/>
              <a:gd name="connsiteY322" fmla="*/ 6519121 h 6858000"/>
              <a:gd name="connsiteX323" fmla="*/ 11462672 w 12192000"/>
              <a:gd name="connsiteY323" fmla="*/ 6537034 h 6858000"/>
              <a:gd name="connsiteX324" fmla="*/ 11473252 w 12192000"/>
              <a:gd name="connsiteY324" fmla="*/ 6508372 h 6858000"/>
              <a:gd name="connsiteX325" fmla="*/ 11466198 w 12192000"/>
              <a:gd name="connsiteY325" fmla="*/ 6501206 h 6858000"/>
              <a:gd name="connsiteX326" fmla="*/ 11835338 w 12192000"/>
              <a:gd name="connsiteY326" fmla="*/ 6490458 h 6858000"/>
              <a:gd name="connsiteX327" fmla="*/ 11831307 w 12192000"/>
              <a:gd name="connsiteY327" fmla="*/ 6498519 h 6858000"/>
              <a:gd name="connsiteX328" fmla="*/ 11870270 w 12192000"/>
              <a:gd name="connsiteY328" fmla="*/ 6518673 h 6858000"/>
              <a:gd name="connsiteX329" fmla="*/ 11883706 w 12192000"/>
              <a:gd name="connsiteY329" fmla="*/ 6494489 h 6858000"/>
              <a:gd name="connsiteX330" fmla="*/ 11876988 w 12192000"/>
              <a:gd name="connsiteY330" fmla="*/ 6490458 h 6858000"/>
              <a:gd name="connsiteX331" fmla="*/ 11866239 w 12192000"/>
              <a:gd name="connsiteY331" fmla="*/ 6509268 h 6858000"/>
              <a:gd name="connsiteX332" fmla="*/ 11459634 w 12192000"/>
              <a:gd name="connsiteY332" fmla="*/ 6487771 h 6858000"/>
              <a:gd name="connsiteX333" fmla="*/ 11424212 w 12192000"/>
              <a:gd name="connsiteY333" fmla="*/ 6508933 h 6858000"/>
              <a:gd name="connsiteX334" fmla="*/ 11427754 w 12192000"/>
              <a:gd name="connsiteY334" fmla="*/ 6515986 h 6858000"/>
              <a:gd name="connsiteX335" fmla="*/ 11463176 w 12192000"/>
              <a:gd name="connsiteY335" fmla="*/ 6494825 h 6858000"/>
              <a:gd name="connsiteX336" fmla="*/ 11459634 w 12192000"/>
              <a:gd name="connsiteY336" fmla="*/ 6487771 h 6858000"/>
              <a:gd name="connsiteX337" fmla="*/ 11450927 w 12192000"/>
              <a:gd name="connsiteY337" fmla="*/ 6454161 h 6858000"/>
              <a:gd name="connsiteX338" fmla="*/ 11456192 w 12192000"/>
              <a:gd name="connsiteY338" fmla="*/ 6459892 h 6858000"/>
              <a:gd name="connsiteX339" fmla="*/ 11649257 w 12192000"/>
              <a:gd name="connsiteY339" fmla="*/ 6590385 h 6858000"/>
              <a:gd name="connsiteX340" fmla="*/ 11842320 w 12192000"/>
              <a:gd name="connsiteY340" fmla="*/ 6459892 h 6858000"/>
              <a:gd name="connsiteX341" fmla="*/ 11847586 w 12192000"/>
              <a:gd name="connsiteY341" fmla="*/ 6454161 h 6858000"/>
              <a:gd name="connsiteX342" fmla="*/ 11852851 w 12192000"/>
              <a:gd name="connsiteY342" fmla="*/ 6456365 h 6858000"/>
              <a:gd name="connsiteX343" fmla="*/ 11891464 w 12192000"/>
              <a:gd name="connsiteY343" fmla="*/ 6466946 h 6858000"/>
              <a:gd name="connsiteX344" fmla="*/ 11898484 w 12192000"/>
              <a:gd name="connsiteY344" fmla="*/ 6477526 h 6858000"/>
              <a:gd name="connsiteX345" fmla="*/ 11649257 w 12192000"/>
              <a:gd name="connsiteY345" fmla="*/ 6650341 h 6858000"/>
              <a:gd name="connsiteX346" fmla="*/ 11400028 w 12192000"/>
              <a:gd name="connsiteY346" fmla="*/ 6481054 h 6858000"/>
              <a:gd name="connsiteX347" fmla="*/ 11407049 w 12192000"/>
              <a:gd name="connsiteY347" fmla="*/ 6466946 h 6858000"/>
              <a:gd name="connsiteX348" fmla="*/ 11445662 w 12192000"/>
              <a:gd name="connsiteY348" fmla="*/ 6456365 h 6858000"/>
              <a:gd name="connsiteX349" fmla="*/ 11450927 w 12192000"/>
              <a:gd name="connsiteY349" fmla="*/ 6454161 h 6858000"/>
              <a:gd name="connsiteX350" fmla="*/ 11603442 w 12192000"/>
              <a:gd name="connsiteY350" fmla="*/ 6448323 h 6858000"/>
              <a:gd name="connsiteX351" fmla="*/ 11613922 w 12192000"/>
              <a:gd name="connsiteY351" fmla="*/ 6448323 h 6858000"/>
              <a:gd name="connsiteX352" fmla="*/ 11617414 w 12192000"/>
              <a:gd name="connsiteY352" fmla="*/ 6455414 h 6858000"/>
              <a:gd name="connsiteX353" fmla="*/ 11624401 w 12192000"/>
              <a:gd name="connsiteY353" fmla="*/ 6558233 h 6858000"/>
              <a:gd name="connsiteX354" fmla="*/ 11620908 w 12192000"/>
              <a:gd name="connsiteY354" fmla="*/ 6568870 h 6858000"/>
              <a:gd name="connsiteX355" fmla="*/ 11613922 w 12192000"/>
              <a:gd name="connsiteY355" fmla="*/ 6568870 h 6858000"/>
              <a:gd name="connsiteX356" fmla="*/ 11505632 w 12192000"/>
              <a:gd name="connsiteY356" fmla="*/ 6505050 h 6858000"/>
              <a:gd name="connsiteX357" fmla="*/ 11502138 w 12192000"/>
              <a:gd name="connsiteY357" fmla="*/ 6501505 h 6858000"/>
              <a:gd name="connsiteX358" fmla="*/ 11502138 w 12192000"/>
              <a:gd name="connsiteY358" fmla="*/ 6497960 h 6858000"/>
              <a:gd name="connsiteX359" fmla="*/ 11509124 w 12192000"/>
              <a:gd name="connsiteY359" fmla="*/ 6494415 h 6858000"/>
              <a:gd name="connsiteX360" fmla="*/ 11603442 w 12192000"/>
              <a:gd name="connsiteY360" fmla="*/ 6448323 h 6858000"/>
              <a:gd name="connsiteX361" fmla="*/ 11688084 w 12192000"/>
              <a:gd name="connsiteY361" fmla="*/ 6444777 h 6858000"/>
              <a:gd name="connsiteX362" fmla="*/ 11698565 w 12192000"/>
              <a:gd name="connsiteY362" fmla="*/ 6444777 h 6858000"/>
              <a:gd name="connsiteX363" fmla="*/ 11789388 w 12192000"/>
              <a:gd name="connsiteY363" fmla="*/ 6490688 h 6858000"/>
              <a:gd name="connsiteX364" fmla="*/ 11796375 w 12192000"/>
              <a:gd name="connsiteY364" fmla="*/ 6497752 h 6858000"/>
              <a:gd name="connsiteX365" fmla="*/ 11792882 w 12192000"/>
              <a:gd name="connsiteY365" fmla="*/ 6504815 h 6858000"/>
              <a:gd name="connsiteX366" fmla="*/ 11684592 w 12192000"/>
              <a:gd name="connsiteY366" fmla="*/ 6568384 h 6858000"/>
              <a:gd name="connsiteX367" fmla="*/ 11677605 w 12192000"/>
              <a:gd name="connsiteY367" fmla="*/ 6568384 h 6858000"/>
              <a:gd name="connsiteX368" fmla="*/ 11674112 w 12192000"/>
              <a:gd name="connsiteY368" fmla="*/ 6557789 h 6858000"/>
              <a:gd name="connsiteX369" fmla="*/ 11684592 w 12192000"/>
              <a:gd name="connsiteY369" fmla="*/ 6455373 h 6858000"/>
              <a:gd name="connsiteX370" fmla="*/ 11688084 w 12192000"/>
              <a:gd name="connsiteY370" fmla="*/ 6444777 h 6858000"/>
              <a:gd name="connsiteX371" fmla="*/ 10810283 w 12192000"/>
              <a:gd name="connsiteY371" fmla="*/ 6405813 h 6858000"/>
              <a:gd name="connsiteX372" fmla="*/ 10851862 w 12192000"/>
              <a:gd name="connsiteY372" fmla="*/ 6405813 h 6858000"/>
              <a:gd name="connsiteX373" fmla="*/ 10851862 w 12192000"/>
              <a:gd name="connsiteY373" fmla="*/ 6448423 h 6858000"/>
              <a:gd name="connsiteX374" fmla="*/ 10803353 w 12192000"/>
              <a:gd name="connsiteY374" fmla="*/ 6455525 h 6858000"/>
              <a:gd name="connsiteX375" fmla="*/ 10786028 w 12192000"/>
              <a:gd name="connsiteY375" fmla="*/ 6430669 h 6858000"/>
              <a:gd name="connsiteX376" fmla="*/ 10810283 w 12192000"/>
              <a:gd name="connsiteY376" fmla="*/ 6405813 h 6858000"/>
              <a:gd name="connsiteX377" fmla="*/ 10494479 w 12192000"/>
              <a:gd name="connsiteY377" fmla="*/ 6335948 h 6858000"/>
              <a:gd name="connsiteX378" fmla="*/ 10536128 w 12192000"/>
              <a:gd name="connsiteY378" fmla="*/ 6392220 h 6858000"/>
              <a:gd name="connsiteX379" fmla="*/ 10494479 w 12192000"/>
              <a:gd name="connsiteY379" fmla="*/ 6455524 h 6858000"/>
              <a:gd name="connsiteX380" fmla="*/ 10452829 w 12192000"/>
              <a:gd name="connsiteY380" fmla="*/ 6392220 h 6858000"/>
              <a:gd name="connsiteX381" fmla="*/ 10494479 w 12192000"/>
              <a:gd name="connsiteY381" fmla="*/ 6335948 h 6858000"/>
              <a:gd name="connsiteX382" fmla="*/ 11639005 w 12192000"/>
              <a:gd name="connsiteY382" fmla="*/ 6331919 h 6858000"/>
              <a:gd name="connsiteX383" fmla="*/ 11660034 w 12192000"/>
              <a:gd name="connsiteY383" fmla="*/ 6331919 h 6858000"/>
              <a:gd name="connsiteX384" fmla="*/ 11660034 w 12192000"/>
              <a:gd name="connsiteY384" fmla="*/ 6342559 h 6858000"/>
              <a:gd name="connsiteX385" fmla="*/ 11691578 w 12192000"/>
              <a:gd name="connsiteY385" fmla="*/ 6381576 h 6858000"/>
              <a:gd name="connsiteX386" fmla="*/ 11649519 w 12192000"/>
              <a:gd name="connsiteY386" fmla="*/ 6420593 h 6858000"/>
              <a:gd name="connsiteX387" fmla="*/ 11610966 w 12192000"/>
              <a:gd name="connsiteY387" fmla="*/ 6381576 h 6858000"/>
              <a:gd name="connsiteX388" fmla="*/ 11639005 w 12192000"/>
              <a:gd name="connsiteY388" fmla="*/ 6342559 h 6858000"/>
              <a:gd name="connsiteX389" fmla="*/ 11639005 w 12192000"/>
              <a:gd name="connsiteY389" fmla="*/ 6331919 h 6858000"/>
              <a:gd name="connsiteX390" fmla="*/ 11649257 w 12192000"/>
              <a:gd name="connsiteY390" fmla="*/ 6321170 h 6858000"/>
              <a:gd name="connsiteX391" fmla="*/ 11589469 w 12192000"/>
              <a:gd name="connsiteY391" fmla="*/ 6381630 h 6858000"/>
              <a:gd name="connsiteX392" fmla="*/ 11649257 w 12192000"/>
              <a:gd name="connsiteY392" fmla="*/ 6442090 h 6858000"/>
              <a:gd name="connsiteX393" fmla="*/ 11709045 w 12192000"/>
              <a:gd name="connsiteY393" fmla="*/ 6381630 h 6858000"/>
              <a:gd name="connsiteX394" fmla="*/ 11649257 w 12192000"/>
              <a:gd name="connsiteY394" fmla="*/ 6321170 h 6858000"/>
              <a:gd name="connsiteX395" fmla="*/ 11649257 w 12192000"/>
              <a:gd name="connsiteY395" fmla="*/ 6314453 h 6858000"/>
              <a:gd name="connsiteX396" fmla="*/ 11715763 w 12192000"/>
              <a:gd name="connsiteY396" fmla="*/ 6381630 h 6858000"/>
              <a:gd name="connsiteX397" fmla="*/ 11649257 w 12192000"/>
              <a:gd name="connsiteY397" fmla="*/ 6448808 h 6858000"/>
              <a:gd name="connsiteX398" fmla="*/ 11582751 w 12192000"/>
              <a:gd name="connsiteY398" fmla="*/ 6381630 h 6858000"/>
              <a:gd name="connsiteX399" fmla="*/ 11649257 w 12192000"/>
              <a:gd name="connsiteY399" fmla="*/ 6314453 h 6858000"/>
              <a:gd name="connsiteX400" fmla="*/ 11824549 w 12192000"/>
              <a:gd name="connsiteY400" fmla="*/ 6311766 h 6858000"/>
              <a:gd name="connsiteX401" fmla="*/ 11828050 w 12192000"/>
              <a:gd name="connsiteY401" fmla="*/ 6318819 h 6858000"/>
              <a:gd name="connsiteX402" fmla="*/ 11828050 w 12192000"/>
              <a:gd name="connsiteY402" fmla="*/ 6442258 h 6858000"/>
              <a:gd name="connsiteX403" fmla="*/ 11824549 w 12192000"/>
              <a:gd name="connsiteY403" fmla="*/ 6449312 h 6858000"/>
              <a:gd name="connsiteX404" fmla="*/ 11817546 w 12192000"/>
              <a:gd name="connsiteY404" fmla="*/ 6449312 h 6858000"/>
              <a:gd name="connsiteX405" fmla="*/ 11730012 w 12192000"/>
              <a:gd name="connsiteY405" fmla="*/ 6389356 h 6858000"/>
              <a:gd name="connsiteX406" fmla="*/ 11726510 w 12192000"/>
              <a:gd name="connsiteY406" fmla="*/ 6382302 h 6858000"/>
              <a:gd name="connsiteX407" fmla="*/ 11730012 w 12192000"/>
              <a:gd name="connsiteY407" fmla="*/ 6371721 h 6858000"/>
              <a:gd name="connsiteX408" fmla="*/ 11814044 w 12192000"/>
              <a:gd name="connsiteY408" fmla="*/ 6315292 h 6858000"/>
              <a:gd name="connsiteX409" fmla="*/ 11824549 w 12192000"/>
              <a:gd name="connsiteY409" fmla="*/ 6311766 h 6858000"/>
              <a:gd name="connsiteX410" fmla="*/ 11473964 w 12192000"/>
              <a:gd name="connsiteY410" fmla="*/ 6311766 h 6858000"/>
              <a:gd name="connsiteX411" fmla="*/ 11480967 w 12192000"/>
              <a:gd name="connsiteY411" fmla="*/ 6315292 h 6858000"/>
              <a:gd name="connsiteX412" fmla="*/ 11568501 w 12192000"/>
              <a:gd name="connsiteY412" fmla="*/ 6371721 h 6858000"/>
              <a:gd name="connsiteX413" fmla="*/ 11572002 w 12192000"/>
              <a:gd name="connsiteY413" fmla="*/ 6382302 h 6858000"/>
              <a:gd name="connsiteX414" fmla="*/ 11568501 w 12192000"/>
              <a:gd name="connsiteY414" fmla="*/ 6389356 h 6858000"/>
              <a:gd name="connsiteX415" fmla="*/ 11480967 w 12192000"/>
              <a:gd name="connsiteY415" fmla="*/ 6449312 h 6858000"/>
              <a:gd name="connsiteX416" fmla="*/ 11473964 w 12192000"/>
              <a:gd name="connsiteY416" fmla="*/ 6449312 h 6858000"/>
              <a:gd name="connsiteX417" fmla="*/ 11466961 w 12192000"/>
              <a:gd name="connsiteY417" fmla="*/ 6445785 h 6858000"/>
              <a:gd name="connsiteX418" fmla="*/ 11466961 w 12192000"/>
              <a:gd name="connsiteY418" fmla="*/ 6318819 h 6858000"/>
              <a:gd name="connsiteX419" fmla="*/ 11473964 w 12192000"/>
              <a:gd name="connsiteY419" fmla="*/ 6311766 h 6858000"/>
              <a:gd name="connsiteX420" fmla="*/ 11070316 w 12192000"/>
              <a:gd name="connsiteY420" fmla="*/ 6301017 h 6858000"/>
              <a:gd name="connsiteX421" fmla="*/ 11070316 w 12192000"/>
              <a:gd name="connsiteY421" fmla="*/ 6308070 h 6858000"/>
              <a:gd name="connsiteX422" fmla="*/ 11112166 w 12192000"/>
              <a:gd name="connsiteY422" fmla="*/ 6470304 h 6858000"/>
              <a:gd name="connsiteX423" fmla="*/ 11133091 w 12192000"/>
              <a:gd name="connsiteY423" fmla="*/ 6491465 h 6858000"/>
              <a:gd name="connsiteX424" fmla="*/ 11143554 w 12192000"/>
              <a:gd name="connsiteY424" fmla="*/ 6491465 h 6858000"/>
              <a:gd name="connsiteX425" fmla="*/ 11140066 w 12192000"/>
              <a:gd name="connsiteY425" fmla="*/ 6498518 h 6858000"/>
              <a:gd name="connsiteX426" fmla="*/ 11112166 w 12192000"/>
              <a:gd name="connsiteY426" fmla="*/ 6519679 h 6858000"/>
              <a:gd name="connsiteX427" fmla="*/ 11077291 w 12192000"/>
              <a:gd name="connsiteY427" fmla="*/ 6516153 h 6858000"/>
              <a:gd name="connsiteX428" fmla="*/ 11073804 w 12192000"/>
              <a:gd name="connsiteY428" fmla="*/ 6519679 h 6858000"/>
              <a:gd name="connsiteX429" fmla="*/ 11070316 w 12192000"/>
              <a:gd name="connsiteY429" fmla="*/ 6523206 h 6858000"/>
              <a:gd name="connsiteX430" fmla="*/ 11070316 w 12192000"/>
              <a:gd name="connsiteY430" fmla="*/ 6544367 h 6858000"/>
              <a:gd name="connsiteX431" fmla="*/ 11077291 w 12192000"/>
              <a:gd name="connsiteY431" fmla="*/ 6551421 h 6858000"/>
              <a:gd name="connsiteX432" fmla="*/ 11122628 w 12192000"/>
              <a:gd name="connsiteY432" fmla="*/ 6554947 h 6858000"/>
              <a:gd name="connsiteX433" fmla="*/ 11126116 w 12192000"/>
              <a:gd name="connsiteY433" fmla="*/ 6554947 h 6858000"/>
              <a:gd name="connsiteX434" fmla="*/ 11181916 w 12192000"/>
              <a:gd name="connsiteY434" fmla="*/ 6502045 h 6858000"/>
              <a:gd name="connsiteX435" fmla="*/ 11213303 w 12192000"/>
              <a:gd name="connsiteY435" fmla="*/ 6371553 h 6858000"/>
              <a:gd name="connsiteX436" fmla="*/ 11227253 w 12192000"/>
              <a:gd name="connsiteY436" fmla="*/ 6329231 h 6858000"/>
              <a:gd name="connsiteX437" fmla="*/ 11230741 w 12192000"/>
              <a:gd name="connsiteY437" fmla="*/ 6308070 h 6858000"/>
              <a:gd name="connsiteX438" fmla="*/ 11230741 w 12192000"/>
              <a:gd name="connsiteY438" fmla="*/ 6301017 h 6858000"/>
              <a:gd name="connsiteX439" fmla="*/ 11223766 w 12192000"/>
              <a:gd name="connsiteY439" fmla="*/ 6301017 h 6858000"/>
              <a:gd name="connsiteX440" fmla="*/ 11195866 w 12192000"/>
              <a:gd name="connsiteY440" fmla="*/ 6301017 h 6858000"/>
              <a:gd name="connsiteX441" fmla="*/ 11188891 w 12192000"/>
              <a:gd name="connsiteY441" fmla="*/ 6304543 h 6858000"/>
              <a:gd name="connsiteX442" fmla="*/ 11150528 w 12192000"/>
              <a:gd name="connsiteY442" fmla="*/ 6449143 h 6858000"/>
              <a:gd name="connsiteX443" fmla="*/ 11147041 w 12192000"/>
              <a:gd name="connsiteY443" fmla="*/ 6449143 h 6858000"/>
              <a:gd name="connsiteX444" fmla="*/ 11112166 w 12192000"/>
              <a:gd name="connsiteY444" fmla="*/ 6304543 h 6858000"/>
              <a:gd name="connsiteX445" fmla="*/ 11105191 w 12192000"/>
              <a:gd name="connsiteY445" fmla="*/ 6301017 h 6858000"/>
              <a:gd name="connsiteX446" fmla="*/ 11077291 w 12192000"/>
              <a:gd name="connsiteY446" fmla="*/ 6301017 h 6858000"/>
              <a:gd name="connsiteX447" fmla="*/ 11070316 w 12192000"/>
              <a:gd name="connsiteY447" fmla="*/ 6301017 h 6858000"/>
              <a:gd name="connsiteX448" fmla="*/ 11038289 w 12192000"/>
              <a:gd name="connsiteY448" fmla="*/ 6296986 h 6858000"/>
              <a:gd name="connsiteX449" fmla="*/ 10985474 w 12192000"/>
              <a:gd name="connsiteY449" fmla="*/ 6318092 h 6858000"/>
              <a:gd name="connsiteX450" fmla="*/ 10985474 w 12192000"/>
              <a:gd name="connsiteY450" fmla="*/ 6307539 h 6858000"/>
              <a:gd name="connsiteX451" fmla="*/ 10978433 w 12192000"/>
              <a:gd name="connsiteY451" fmla="*/ 6300504 h 6858000"/>
              <a:gd name="connsiteX452" fmla="*/ 10950264 w 12192000"/>
              <a:gd name="connsiteY452" fmla="*/ 6300504 h 6858000"/>
              <a:gd name="connsiteX453" fmla="*/ 10943222 w 12192000"/>
              <a:gd name="connsiteY453" fmla="*/ 6307539 h 6858000"/>
              <a:gd name="connsiteX454" fmla="*/ 10943222 w 12192000"/>
              <a:gd name="connsiteY454" fmla="*/ 6483422 h 6858000"/>
              <a:gd name="connsiteX455" fmla="*/ 10950264 w 12192000"/>
              <a:gd name="connsiteY455" fmla="*/ 6490457 h 6858000"/>
              <a:gd name="connsiteX456" fmla="*/ 10978433 w 12192000"/>
              <a:gd name="connsiteY456" fmla="*/ 6490457 h 6858000"/>
              <a:gd name="connsiteX457" fmla="*/ 10985474 w 12192000"/>
              <a:gd name="connsiteY457" fmla="*/ 6483422 h 6858000"/>
              <a:gd name="connsiteX458" fmla="*/ 10985474 w 12192000"/>
              <a:gd name="connsiteY458" fmla="*/ 6360304 h 6858000"/>
              <a:gd name="connsiteX459" fmla="*/ 11038289 w 12192000"/>
              <a:gd name="connsiteY459" fmla="*/ 6339198 h 6858000"/>
              <a:gd name="connsiteX460" fmla="*/ 11045332 w 12192000"/>
              <a:gd name="connsiteY460" fmla="*/ 6332163 h 6858000"/>
              <a:gd name="connsiteX461" fmla="*/ 11045332 w 12192000"/>
              <a:gd name="connsiteY461" fmla="*/ 6304022 h 6858000"/>
              <a:gd name="connsiteX462" fmla="*/ 11041811 w 12192000"/>
              <a:gd name="connsiteY462" fmla="*/ 6300504 h 6858000"/>
              <a:gd name="connsiteX463" fmla="*/ 11038289 w 12192000"/>
              <a:gd name="connsiteY463" fmla="*/ 6296986 h 6858000"/>
              <a:gd name="connsiteX464" fmla="*/ 10831647 w 12192000"/>
              <a:gd name="connsiteY464" fmla="*/ 6292955 h 6858000"/>
              <a:gd name="connsiteX465" fmla="*/ 10761417 w 12192000"/>
              <a:gd name="connsiteY465" fmla="*/ 6300026 h 6858000"/>
              <a:gd name="connsiteX466" fmla="*/ 10754394 w 12192000"/>
              <a:gd name="connsiteY466" fmla="*/ 6307098 h 6858000"/>
              <a:gd name="connsiteX467" fmla="*/ 10754394 w 12192000"/>
              <a:gd name="connsiteY467" fmla="*/ 6331847 h 6858000"/>
              <a:gd name="connsiteX468" fmla="*/ 10757905 w 12192000"/>
              <a:gd name="connsiteY468" fmla="*/ 6338919 h 6858000"/>
              <a:gd name="connsiteX469" fmla="*/ 10761417 w 12192000"/>
              <a:gd name="connsiteY469" fmla="*/ 6338919 h 6858000"/>
              <a:gd name="connsiteX470" fmla="*/ 10828136 w 12192000"/>
              <a:gd name="connsiteY470" fmla="*/ 6335383 h 6858000"/>
              <a:gd name="connsiteX471" fmla="*/ 10852717 w 12192000"/>
              <a:gd name="connsiteY471" fmla="*/ 6360133 h 6858000"/>
              <a:gd name="connsiteX472" fmla="*/ 10852717 w 12192000"/>
              <a:gd name="connsiteY472" fmla="*/ 6370740 h 6858000"/>
              <a:gd name="connsiteX473" fmla="*/ 10803555 w 12192000"/>
              <a:gd name="connsiteY473" fmla="*/ 6374276 h 6858000"/>
              <a:gd name="connsiteX474" fmla="*/ 10740347 w 12192000"/>
              <a:gd name="connsiteY474" fmla="*/ 6434381 h 6858000"/>
              <a:gd name="connsiteX475" fmla="*/ 10796532 w 12192000"/>
              <a:gd name="connsiteY475" fmla="*/ 6494487 h 6858000"/>
              <a:gd name="connsiteX476" fmla="*/ 10859740 w 12192000"/>
              <a:gd name="connsiteY476" fmla="*/ 6480344 h 6858000"/>
              <a:gd name="connsiteX477" fmla="*/ 10887833 w 12192000"/>
              <a:gd name="connsiteY477" fmla="*/ 6494487 h 6858000"/>
              <a:gd name="connsiteX478" fmla="*/ 10894855 w 12192000"/>
              <a:gd name="connsiteY478" fmla="*/ 6490951 h 6858000"/>
              <a:gd name="connsiteX479" fmla="*/ 10894855 w 12192000"/>
              <a:gd name="connsiteY479" fmla="*/ 6487416 h 6858000"/>
              <a:gd name="connsiteX480" fmla="*/ 10894855 w 12192000"/>
              <a:gd name="connsiteY480" fmla="*/ 6360133 h 6858000"/>
              <a:gd name="connsiteX481" fmla="*/ 10831647 w 12192000"/>
              <a:gd name="connsiteY481" fmla="*/ 6292955 h 6858000"/>
              <a:gd name="connsiteX482" fmla="*/ 10495822 w 12192000"/>
              <a:gd name="connsiteY482" fmla="*/ 6292954 h 6858000"/>
              <a:gd name="connsiteX483" fmla="*/ 10409835 w 12192000"/>
              <a:gd name="connsiteY483" fmla="*/ 6393721 h 6858000"/>
              <a:gd name="connsiteX484" fmla="*/ 10495822 w 12192000"/>
              <a:gd name="connsiteY484" fmla="*/ 6494487 h 6858000"/>
              <a:gd name="connsiteX485" fmla="*/ 10581809 w 12192000"/>
              <a:gd name="connsiteY485" fmla="*/ 6393721 h 6858000"/>
              <a:gd name="connsiteX486" fmla="*/ 10495822 w 12192000"/>
              <a:gd name="connsiteY486" fmla="*/ 6292954 h 6858000"/>
              <a:gd name="connsiteX487" fmla="*/ 10241892 w 12192000"/>
              <a:gd name="connsiteY487" fmla="*/ 6268771 h 6858000"/>
              <a:gd name="connsiteX488" fmla="*/ 10273241 w 12192000"/>
              <a:gd name="connsiteY488" fmla="*/ 6268771 h 6858000"/>
              <a:gd name="connsiteX489" fmla="*/ 10290657 w 12192000"/>
              <a:gd name="connsiteY489" fmla="*/ 6268771 h 6858000"/>
              <a:gd name="connsiteX490" fmla="*/ 10335940 w 12192000"/>
              <a:gd name="connsiteY490" fmla="*/ 6307735 h 6858000"/>
              <a:gd name="connsiteX491" fmla="*/ 10287174 w 12192000"/>
              <a:gd name="connsiteY491" fmla="*/ 6346697 h 6858000"/>
              <a:gd name="connsiteX492" fmla="*/ 10241892 w 12192000"/>
              <a:gd name="connsiteY492" fmla="*/ 6346697 h 6858000"/>
              <a:gd name="connsiteX493" fmla="*/ 10241892 w 12192000"/>
              <a:gd name="connsiteY493" fmla="*/ 6268771 h 6858000"/>
              <a:gd name="connsiteX494" fmla="*/ 10659063 w 12192000"/>
              <a:gd name="connsiteY494" fmla="*/ 6255336 h 6858000"/>
              <a:gd name="connsiteX495" fmla="*/ 10627410 w 12192000"/>
              <a:gd name="connsiteY495" fmla="*/ 6262370 h 6858000"/>
              <a:gd name="connsiteX496" fmla="*/ 10623893 w 12192000"/>
              <a:gd name="connsiteY496" fmla="*/ 6269404 h 6858000"/>
              <a:gd name="connsiteX497" fmla="*/ 10623893 w 12192000"/>
              <a:gd name="connsiteY497" fmla="*/ 6301056 h 6858000"/>
              <a:gd name="connsiteX498" fmla="*/ 10606308 w 12192000"/>
              <a:gd name="connsiteY498" fmla="*/ 6301056 h 6858000"/>
              <a:gd name="connsiteX499" fmla="*/ 10599275 w 12192000"/>
              <a:gd name="connsiteY499" fmla="*/ 6308090 h 6858000"/>
              <a:gd name="connsiteX500" fmla="*/ 10599275 w 12192000"/>
              <a:gd name="connsiteY500" fmla="*/ 6332708 h 6858000"/>
              <a:gd name="connsiteX501" fmla="*/ 10606308 w 12192000"/>
              <a:gd name="connsiteY501" fmla="*/ 6339742 h 6858000"/>
              <a:gd name="connsiteX502" fmla="*/ 10623893 w 12192000"/>
              <a:gd name="connsiteY502" fmla="*/ 6339742 h 6858000"/>
              <a:gd name="connsiteX503" fmla="*/ 10623893 w 12192000"/>
              <a:gd name="connsiteY503" fmla="*/ 6424149 h 6858000"/>
              <a:gd name="connsiteX504" fmla="*/ 10680164 w 12192000"/>
              <a:gd name="connsiteY504" fmla="*/ 6494487 h 6858000"/>
              <a:gd name="connsiteX505" fmla="*/ 10711817 w 12192000"/>
              <a:gd name="connsiteY505" fmla="*/ 6490971 h 6858000"/>
              <a:gd name="connsiteX506" fmla="*/ 10718851 w 12192000"/>
              <a:gd name="connsiteY506" fmla="*/ 6483936 h 6858000"/>
              <a:gd name="connsiteX507" fmla="*/ 10718851 w 12192000"/>
              <a:gd name="connsiteY507" fmla="*/ 6459318 h 6858000"/>
              <a:gd name="connsiteX508" fmla="*/ 10711817 w 12192000"/>
              <a:gd name="connsiteY508" fmla="*/ 6452284 h 6858000"/>
              <a:gd name="connsiteX509" fmla="*/ 10687198 w 12192000"/>
              <a:gd name="connsiteY509" fmla="*/ 6452284 h 6858000"/>
              <a:gd name="connsiteX510" fmla="*/ 10666096 w 12192000"/>
              <a:gd name="connsiteY510" fmla="*/ 6417115 h 6858000"/>
              <a:gd name="connsiteX511" fmla="*/ 10666096 w 12192000"/>
              <a:gd name="connsiteY511" fmla="*/ 6339742 h 6858000"/>
              <a:gd name="connsiteX512" fmla="*/ 10711817 w 12192000"/>
              <a:gd name="connsiteY512" fmla="*/ 6339742 h 6858000"/>
              <a:gd name="connsiteX513" fmla="*/ 10718851 w 12192000"/>
              <a:gd name="connsiteY513" fmla="*/ 6332708 h 6858000"/>
              <a:gd name="connsiteX514" fmla="*/ 10718851 w 12192000"/>
              <a:gd name="connsiteY514" fmla="*/ 6308090 h 6858000"/>
              <a:gd name="connsiteX515" fmla="*/ 10711817 w 12192000"/>
              <a:gd name="connsiteY515" fmla="*/ 6301056 h 6858000"/>
              <a:gd name="connsiteX516" fmla="*/ 10666096 w 12192000"/>
              <a:gd name="connsiteY516" fmla="*/ 6301056 h 6858000"/>
              <a:gd name="connsiteX517" fmla="*/ 10666096 w 12192000"/>
              <a:gd name="connsiteY517" fmla="*/ 6262370 h 6858000"/>
              <a:gd name="connsiteX518" fmla="*/ 10662580 w 12192000"/>
              <a:gd name="connsiteY518" fmla="*/ 6255336 h 6858000"/>
              <a:gd name="connsiteX519" fmla="*/ 10659063 w 12192000"/>
              <a:gd name="connsiteY519" fmla="*/ 6255336 h 6858000"/>
              <a:gd name="connsiteX520" fmla="*/ 10283668 w 12192000"/>
              <a:gd name="connsiteY520" fmla="*/ 6227122 h 6858000"/>
              <a:gd name="connsiteX521" fmla="*/ 10203208 w 12192000"/>
              <a:gd name="connsiteY521" fmla="*/ 6230633 h 6858000"/>
              <a:gd name="connsiteX522" fmla="*/ 10196211 w 12192000"/>
              <a:gd name="connsiteY522" fmla="*/ 6237655 h 6858000"/>
              <a:gd name="connsiteX523" fmla="*/ 10196211 w 12192000"/>
              <a:gd name="connsiteY523" fmla="*/ 6483435 h 6858000"/>
              <a:gd name="connsiteX524" fmla="*/ 10203208 w 12192000"/>
              <a:gd name="connsiteY524" fmla="*/ 6490457 h 6858000"/>
              <a:gd name="connsiteX525" fmla="*/ 10234693 w 12192000"/>
              <a:gd name="connsiteY525" fmla="*/ 6490457 h 6858000"/>
              <a:gd name="connsiteX526" fmla="*/ 10241689 w 12192000"/>
              <a:gd name="connsiteY526" fmla="*/ 6483435 h 6858000"/>
              <a:gd name="connsiteX527" fmla="*/ 10241689 w 12192000"/>
              <a:gd name="connsiteY527" fmla="*/ 6385123 h 6858000"/>
              <a:gd name="connsiteX528" fmla="*/ 10290665 w 12192000"/>
              <a:gd name="connsiteY528" fmla="*/ 6388634 h 6858000"/>
              <a:gd name="connsiteX529" fmla="*/ 10336143 w 12192000"/>
              <a:gd name="connsiteY529" fmla="*/ 6486946 h 6858000"/>
              <a:gd name="connsiteX530" fmla="*/ 10343139 w 12192000"/>
              <a:gd name="connsiteY530" fmla="*/ 6490457 h 6858000"/>
              <a:gd name="connsiteX531" fmla="*/ 10374624 w 12192000"/>
              <a:gd name="connsiteY531" fmla="*/ 6490457 h 6858000"/>
              <a:gd name="connsiteX532" fmla="*/ 10381620 w 12192000"/>
              <a:gd name="connsiteY532" fmla="*/ 6486946 h 6858000"/>
              <a:gd name="connsiteX533" fmla="*/ 10381620 w 12192000"/>
              <a:gd name="connsiteY533" fmla="*/ 6479924 h 6858000"/>
              <a:gd name="connsiteX534" fmla="*/ 10336143 w 12192000"/>
              <a:gd name="connsiteY534" fmla="*/ 6374590 h 6858000"/>
              <a:gd name="connsiteX535" fmla="*/ 10381620 w 12192000"/>
              <a:gd name="connsiteY535" fmla="*/ 6307878 h 6858000"/>
              <a:gd name="connsiteX536" fmla="*/ 10290665 w 12192000"/>
              <a:gd name="connsiteY536" fmla="*/ 6227122 h 6858000"/>
              <a:gd name="connsiteX537" fmla="*/ 10283668 w 12192000"/>
              <a:gd name="connsiteY537" fmla="*/ 6227122 h 6858000"/>
              <a:gd name="connsiteX538" fmla="*/ 11839186 w 12192000"/>
              <a:gd name="connsiteY538" fmla="*/ 6196200 h 6858000"/>
              <a:gd name="connsiteX539" fmla="*/ 11845722 w 12192000"/>
              <a:gd name="connsiteY539" fmla="*/ 6201931 h 6858000"/>
              <a:gd name="connsiteX540" fmla="*/ 11908470 w 12192000"/>
              <a:gd name="connsiteY540" fmla="*/ 6441755 h 6858000"/>
              <a:gd name="connsiteX541" fmla="*/ 11898012 w 12192000"/>
              <a:gd name="connsiteY541" fmla="*/ 6445282 h 6858000"/>
              <a:gd name="connsiteX542" fmla="*/ 11859666 w 12192000"/>
              <a:gd name="connsiteY542" fmla="*/ 6434701 h 6858000"/>
              <a:gd name="connsiteX543" fmla="*/ 11852694 w 12192000"/>
              <a:gd name="connsiteY543" fmla="*/ 6424121 h 6858000"/>
              <a:gd name="connsiteX544" fmla="*/ 11807377 w 12192000"/>
              <a:gd name="connsiteY544" fmla="*/ 6244253 h 6858000"/>
              <a:gd name="connsiteX545" fmla="*/ 11807377 w 12192000"/>
              <a:gd name="connsiteY545" fmla="*/ 6230146 h 6858000"/>
              <a:gd name="connsiteX546" fmla="*/ 11835264 w 12192000"/>
              <a:gd name="connsiteY546" fmla="*/ 6198404 h 6858000"/>
              <a:gd name="connsiteX547" fmla="*/ 11839186 w 12192000"/>
              <a:gd name="connsiteY547" fmla="*/ 6196200 h 6858000"/>
              <a:gd name="connsiteX548" fmla="*/ 11458923 w 12192000"/>
              <a:gd name="connsiteY548" fmla="*/ 6196200 h 6858000"/>
              <a:gd name="connsiteX549" fmla="*/ 11462885 w 12192000"/>
              <a:gd name="connsiteY549" fmla="*/ 6198404 h 6858000"/>
              <a:gd name="connsiteX550" fmla="*/ 11494585 w 12192000"/>
              <a:gd name="connsiteY550" fmla="*/ 6230146 h 6858000"/>
              <a:gd name="connsiteX551" fmla="*/ 11491063 w 12192000"/>
              <a:gd name="connsiteY551" fmla="*/ 6244253 h 6858000"/>
              <a:gd name="connsiteX552" fmla="*/ 11445274 w 12192000"/>
              <a:gd name="connsiteY552" fmla="*/ 6424121 h 6858000"/>
              <a:gd name="connsiteX553" fmla="*/ 11438229 w 12192000"/>
              <a:gd name="connsiteY553" fmla="*/ 6434701 h 6858000"/>
              <a:gd name="connsiteX554" fmla="*/ 11399484 w 12192000"/>
              <a:gd name="connsiteY554" fmla="*/ 6445282 h 6858000"/>
              <a:gd name="connsiteX555" fmla="*/ 11388917 w 12192000"/>
              <a:gd name="connsiteY555" fmla="*/ 6441755 h 6858000"/>
              <a:gd name="connsiteX556" fmla="*/ 11452318 w 12192000"/>
              <a:gd name="connsiteY556" fmla="*/ 6201931 h 6858000"/>
              <a:gd name="connsiteX557" fmla="*/ 11458923 w 12192000"/>
              <a:gd name="connsiteY557" fmla="*/ 6196200 h 6858000"/>
              <a:gd name="connsiteX558" fmla="*/ 11677605 w 12192000"/>
              <a:gd name="connsiteY558" fmla="*/ 6190846 h 6858000"/>
              <a:gd name="connsiteX559" fmla="*/ 11684592 w 12192000"/>
              <a:gd name="connsiteY559" fmla="*/ 6190846 h 6858000"/>
              <a:gd name="connsiteX560" fmla="*/ 11792882 w 12192000"/>
              <a:gd name="connsiteY560" fmla="*/ 6254415 h 6858000"/>
              <a:gd name="connsiteX561" fmla="*/ 11796375 w 12192000"/>
              <a:gd name="connsiteY561" fmla="*/ 6261479 h 6858000"/>
              <a:gd name="connsiteX562" fmla="*/ 11789388 w 12192000"/>
              <a:gd name="connsiteY562" fmla="*/ 6268542 h 6858000"/>
              <a:gd name="connsiteX563" fmla="*/ 11698565 w 12192000"/>
              <a:gd name="connsiteY563" fmla="*/ 6314453 h 6858000"/>
              <a:gd name="connsiteX564" fmla="*/ 11688084 w 12192000"/>
              <a:gd name="connsiteY564" fmla="*/ 6314453 h 6858000"/>
              <a:gd name="connsiteX565" fmla="*/ 11681098 w 12192000"/>
              <a:gd name="connsiteY565" fmla="*/ 6303858 h 6858000"/>
              <a:gd name="connsiteX566" fmla="*/ 11674112 w 12192000"/>
              <a:gd name="connsiteY566" fmla="*/ 6201442 h 6858000"/>
              <a:gd name="connsiteX567" fmla="*/ 11677605 w 12192000"/>
              <a:gd name="connsiteY567" fmla="*/ 6190846 h 6858000"/>
              <a:gd name="connsiteX568" fmla="*/ 11613922 w 12192000"/>
              <a:gd name="connsiteY568" fmla="*/ 6190846 h 6858000"/>
              <a:gd name="connsiteX569" fmla="*/ 11620908 w 12192000"/>
              <a:gd name="connsiteY569" fmla="*/ 6190846 h 6858000"/>
              <a:gd name="connsiteX570" fmla="*/ 11624401 w 12192000"/>
              <a:gd name="connsiteY570" fmla="*/ 6201442 h 6858000"/>
              <a:gd name="connsiteX571" fmla="*/ 11613922 w 12192000"/>
              <a:gd name="connsiteY571" fmla="*/ 6307389 h 6858000"/>
              <a:gd name="connsiteX572" fmla="*/ 11610428 w 12192000"/>
              <a:gd name="connsiteY572" fmla="*/ 6314453 h 6858000"/>
              <a:gd name="connsiteX573" fmla="*/ 11599949 w 12192000"/>
              <a:gd name="connsiteY573" fmla="*/ 6314453 h 6858000"/>
              <a:gd name="connsiteX574" fmla="*/ 11509124 w 12192000"/>
              <a:gd name="connsiteY574" fmla="*/ 6268542 h 6858000"/>
              <a:gd name="connsiteX575" fmla="*/ 11502138 w 12192000"/>
              <a:gd name="connsiteY575" fmla="*/ 6261479 h 6858000"/>
              <a:gd name="connsiteX576" fmla="*/ 11505632 w 12192000"/>
              <a:gd name="connsiteY576" fmla="*/ 6254415 h 6858000"/>
              <a:gd name="connsiteX577" fmla="*/ 11613922 w 12192000"/>
              <a:gd name="connsiteY577" fmla="*/ 6190846 h 6858000"/>
              <a:gd name="connsiteX578" fmla="*/ 11532772 w 12192000"/>
              <a:gd name="connsiteY578" fmla="*/ 6155914 h 6858000"/>
              <a:gd name="connsiteX579" fmla="*/ 11539758 w 12192000"/>
              <a:gd name="connsiteY579" fmla="*/ 6163304 h 6858000"/>
              <a:gd name="connsiteX580" fmla="*/ 11536265 w 12192000"/>
              <a:gd name="connsiteY580" fmla="*/ 6166999 h 6858000"/>
              <a:gd name="connsiteX581" fmla="*/ 11529278 w 12192000"/>
              <a:gd name="connsiteY581" fmla="*/ 6170694 h 6858000"/>
              <a:gd name="connsiteX582" fmla="*/ 11525785 w 12192000"/>
              <a:gd name="connsiteY582" fmla="*/ 6163304 h 6858000"/>
              <a:gd name="connsiteX583" fmla="*/ 11522292 w 12192000"/>
              <a:gd name="connsiteY583" fmla="*/ 6163304 h 6858000"/>
              <a:gd name="connsiteX584" fmla="*/ 11532772 w 12192000"/>
              <a:gd name="connsiteY584" fmla="*/ 6155914 h 6858000"/>
              <a:gd name="connsiteX585" fmla="*/ 11529297 w 12192000"/>
              <a:gd name="connsiteY585" fmla="*/ 6148717 h 6858000"/>
              <a:gd name="connsiteX586" fmla="*/ 11511543 w 12192000"/>
              <a:gd name="connsiteY586" fmla="*/ 6159369 h 6858000"/>
              <a:gd name="connsiteX587" fmla="*/ 11515094 w 12192000"/>
              <a:gd name="connsiteY587" fmla="*/ 6162920 h 6858000"/>
              <a:gd name="connsiteX588" fmla="*/ 11532848 w 12192000"/>
              <a:gd name="connsiteY588" fmla="*/ 6194878 h 6858000"/>
              <a:gd name="connsiteX589" fmla="*/ 11539950 w 12192000"/>
              <a:gd name="connsiteY589" fmla="*/ 6191326 h 6858000"/>
              <a:gd name="connsiteX590" fmla="*/ 11532848 w 12192000"/>
              <a:gd name="connsiteY590" fmla="*/ 6177123 h 6858000"/>
              <a:gd name="connsiteX591" fmla="*/ 11539950 w 12192000"/>
              <a:gd name="connsiteY591" fmla="*/ 6173573 h 6858000"/>
              <a:gd name="connsiteX592" fmla="*/ 11554153 w 12192000"/>
              <a:gd name="connsiteY592" fmla="*/ 6184225 h 6858000"/>
              <a:gd name="connsiteX593" fmla="*/ 11561255 w 12192000"/>
              <a:gd name="connsiteY593" fmla="*/ 6180674 h 6858000"/>
              <a:gd name="connsiteX594" fmla="*/ 11547052 w 12192000"/>
              <a:gd name="connsiteY594" fmla="*/ 6166471 h 6858000"/>
              <a:gd name="connsiteX595" fmla="*/ 11547052 w 12192000"/>
              <a:gd name="connsiteY595" fmla="*/ 6162920 h 6858000"/>
              <a:gd name="connsiteX596" fmla="*/ 11529297 w 12192000"/>
              <a:gd name="connsiteY596" fmla="*/ 6148717 h 6858000"/>
              <a:gd name="connsiteX597" fmla="*/ 11750205 w 12192000"/>
              <a:gd name="connsiteY597" fmla="*/ 6142479 h 6858000"/>
              <a:gd name="connsiteX598" fmla="*/ 11753748 w 12192000"/>
              <a:gd name="connsiteY598" fmla="*/ 6166663 h 6858000"/>
              <a:gd name="connsiteX599" fmla="*/ 11746663 w 12192000"/>
              <a:gd name="connsiteY599" fmla="*/ 6183937 h 6858000"/>
              <a:gd name="connsiteX600" fmla="*/ 11753748 w 12192000"/>
              <a:gd name="connsiteY600" fmla="*/ 6190846 h 6858000"/>
              <a:gd name="connsiteX601" fmla="*/ 11760832 w 12192000"/>
              <a:gd name="connsiteY601" fmla="*/ 6173572 h 6858000"/>
              <a:gd name="connsiteX602" fmla="*/ 11785626 w 12192000"/>
              <a:gd name="connsiteY602" fmla="*/ 6159753 h 6858000"/>
              <a:gd name="connsiteX603" fmla="*/ 11778543 w 12192000"/>
              <a:gd name="connsiteY603" fmla="*/ 6156298 h 6858000"/>
              <a:gd name="connsiteX604" fmla="*/ 11760832 w 12192000"/>
              <a:gd name="connsiteY604" fmla="*/ 6163208 h 6858000"/>
              <a:gd name="connsiteX605" fmla="*/ 11757290 w 12192000"/>
              <a:gd name="connsiteY605" fmla="*/ 6145933 h 6858000"/>
              <a:gd name="connsiteX606" fmla="*/ 11750205 w 12192000"/>
              <a:gd name="connsiteY606" fmla="*/ 6142479 h 6858000"/>
              <a:gd name="connsiteX607" fmla="*/ 11715224 w 12192000"/>
              <a:gd name="connsiteY607" fmla="*/ 6138449 h 6858000"/>
              <a:gd name="connsiteX608" fmla="*/ 11725705 w 12192000"/>
              <a:gd name="connsiteY608" fmla="*/ 6141808 h 6858000"/>
              <a:gd name="connsiteX609" fmla="*/ 11729197 w 12192000"/>
              <a:gd name="connsiteY609" fmla="*/ 6145167 h 6858000"/>
              <a:gd name="connsiteX610" fmla="*/ 11722211 w 12192000"/>
              <a:gd name="connsiteY610" fmla="*/ 6151884 h 6858000"/>
              <a:gd name="connsiteX611" fmla="*/ 11711731 w 12192000"/>
              <a:gd name="connsiteY611" fmla="*/ 6148525 h 6858000"/>
              <a:gd name="connsiteX612" fmla="*/ 11711731 w 12192000"/>
              <a:gd name="connsiteY612" fmla="*/ 6145167 h 6858000"/>
              <a:gd name="connsiteX613" fmla="*/ 11715224 w 12192000"/>
              <a:gd name="connsiteY613" fmla="*/ 6138449 h 6858000"/>
              <a:gd name="connsiteX614" fmla="*/ 11582079 w 12192000"/>
              <a:gd name="connsiteY614" fmla="*/ 6137944 h 6858000"/>
              <a:gd name="connsiteX615" fmla="*/ 11596187 w 12192000"/>
              <a:gd name="connsiteY615" fmla="*/ 6148525 h 6858000"/>
              <a:gd name="connsiteX616" fmla="*/ 11582079 w 12192000"/>
              <a:gd name="connsiteY616" fmla="*/ 6162632 h 6858000"/>
              <a:gd name="connsiteX617" fmla="*/ 11567972 w 12192000"/>
              <a:gd name="connsiteY617" fmla="*/ 6152052 h 6858000"/>
              <a:gd name="connsiteX618" fmla="*/ 11567972 w 12192000"/>
              <a:gd name="connsiteY618" fmla="*/ 6148525 h 6858000"/>
              <a:gd name="connsiteX619" fmla="*/ 11582079 w 12192000"/>
              <a:gd name="connsiteY619" fmla="*/ 6137944 h 6858000"/>
              <a:gd name="connsiteX620" fmla="*/ 11670081 w 12192000"/>
              <a:gd name="connsiteY620" fmla="*/ 6131730 h 6858000"/>
              <a:gd name="connsiteX621" fmla="*/ 11673440 w 12192000"/>
              <a:gd name="connsiteY621" fmla="*/ 6142210 h 6858000"/>
              <a:gd name="connsiteX622" fmla="*/ 11676799 w 12192000"/>
              <a:gd name="connsiteY622" fmla="*/ 6149197 h 6858000"/>
              <a:gd name="connsiteX623" fmla="*/ 11663363 w 12192000"/>
              <a:gd name="connsiteY623" fmla="*/ 6149197 h 6858000"/>
              <a:gd name="connsiteX624" fmla="*/ 11666722 w 12192000"/>
              <a:gd name="connsiteY624" fmla="*/ 6142210 h 6858000"/>
              <a:gd name="connsiteX625" fmla="*/ 11670081 w 12192000"/>
              <a:gd name="connsiteY625" fmla="*/ 6131730 h 6858000"/>
              <a:gd name="connsiteX626" fmla="*/ 11578609 w 12192000"/>
              <a:gd name="connsiteY626" fmla="*/ 6131214 h 6858000"/>
              <a:gd name="connsiteX627" fmla="*/ 11561254 w 12192000"/>
              <a:gd name="connsiteY627" fmla="*/ 6148784 h 6858000"/>
              <a:gd name="connsiteX628" fmla="*/ 11561254 w 12192000"/>
              <a:gd name="connsiteY628" fmla="*/ 6152297 h 6858000"/>
              <a:gd name="connsiteX629" fmla="*/ 11582079 w 12192000"/>
              <a:gd name="connsiteY629" fmla="*/ 6169867 h 6858000"/>
              <a:gd name="connsiteX630" fmla="*/ 11602904 w 12192000"/>
              <a:gd name="connsiteY630" fmla="*/ 6148784 h 6858000"/>
              <a:gd name="connsiteX631" fmla="*/ 11578609 w 12192000"/>
              <a:gd name="connsiteY631" fmla="*/ 6131214 h 6858000"/>
              <a:gd name="connsiteX632" fmla="*/ 11708922 w 12192000"/>
              <a:gd name="connsiteY632" fmla="*/ 6127700 h 6858000"/>
              <a:gd name="connsiteX633" fmla="*/ 11705380 w 12192000"/>
              <a:gd name="connsiteY633" fmla="*/ 6145454 h 6858000"/>
              <a:gd name="connsiteX634" fmla="*/ 11698296 w 12192000"/>
              <a:gd name="connsiteY634" fmla="*/ 6166759 h 6858000"/>
              <a:gd name="connsiteX635" fmla="*/ 11708922 w 12192000"/>
              <a:gd name="connsiteY635" fmla="*/ 6170310 h 6858000"/>
              <a:gd name="connsiteX636" fmla="*/ 11712464 w 12192000"/>
              <a:gd name="connsiteY636" fmla="*/ 6156107 h 6858000"/>
              <a:gd name="connsiteX637" fmla="*/ 11719548 w 12192000"/>
              <a:gd name="connsiteY637" fmla="*/ 6156107 h 6858000"/>
              <a:gd name="connsiteX638" fmla="*/ 11723090 w 12192000"/>
              <a:gd name="connsiteY638" fmla="*/ 6173861 h 6858000"/>
              <a:gd name="connsiteX639" fmla="*/ 11730175 w 12192000"/>
              <a:gd name="connsiteY639" fmla="*/ 6177412 h 6858000"/>
              <a:gd name="connsiteX640" fmla="*/ 11726632 w 12192000"/>
              <a:gd name="connsiteY640" fmla="*/ 6159658 h 6858000"/>
              <a:gd name="connsiteX641" fmla="*/ 11737259 w 12192000"/>
              <a:gd name="connsiteY641" fmla="*/ 6145454 h 6858000"/>
              <a:gd name="connsiteX642" fmla="*/ 11730175 w 12192000"/>
              <a:gd name="connsiteY642" fmla="*/ 6134802 h 6858000"/>
              <a:gd name="connsiteX643" fmla="*/ 11708922 w 12192000"/>
              <a:gd name="connsiteY643" fmla="*/ 6127700 h 6858000"/>
              <a:gd name="connsiteX644" fmla="*/ 11666295 w 12192000"/>
              <a:gd name="connsiteY644" fmla="*/ 6120982 h 6858000"/>
              <a:gd name="connsiteX645" fmla="*/ 11659211 w 12192000"/>
              <a:gd name="connsiteY645" fmla="*/ 6142066 h 6858000"/>
              <a:gd name="connsiteX646" fmla="*/ 11648585 w 12192000"/>
              <a:gd name="connsiteY646" fmla="*/ 6163149 h 6858000"/>
              <a:gd name="connsiteX647" fmla="*/ 11655669 w 12192000"/>
              <a:gd name="connsiteY647" fmla="*/ 6163149 h 6858000"/>
              <a:gd name="connsiteX648" fmla="*/ 11659211 w 12192000"/>
              <a:gd name="connsiteY648" fmla="*/ 6156121 h 6858000"/>
              <a:gd name="connsiteX649" fmla="*/ 11676922 w 12192000"/>
              <a:gd name="connsiteY649" fmla="*/ 6156121 h 6858000"/>
              <a:gd name="connsiteX650" fmla="*/ 11680464 w 12192000"/>
              <a:gd name="connsiteY650" fmla="*/ 6163149 h 6858000"/>
              <a:gd name="connsiteX651" fmla="*/ 11687548 w 12192000"/>
              <a:gd name="connsiteY651" fmla="*/ 6166663 h 6858000"/>
              <a:gd name="connsiteX652" fmla="*/ 11680464 w 12192000"/>
              <a:gd name="connsiteY652" fmla="*/ 6142066 h 6858000"/>
              <a:gd name="connsiteX653" fmla="*/ 11676922 w 12192000"/>
              <a:gd name="connsiteY653" fmla="*/ 6120982 h 6858000"/>
              <a:gd name="connsiteX654" fmla="*/ 11666295 w 12192000"/>
              <a:gd name="connsiteY654" fmla="*/ 6120982 h 6858000"/>
              <a:gd name="connsiteX655" fmla="*/ 11645898 w 12192000"/>
              <a:gd name="connsiteY655" fmla="*/ 6120982 h 6858000"/>
              <a:gd name="connsiteX656" fmla="*/ 11606934 w 12192000"/>
              <a:gd name="connsiteY656" fmla="*/ 6124453 h 6858000"/>
              <a:gd name="connsiteX657" fmla="*/ 11606934 w 12192000"/>
              <a:gd name="connsiteY657" fmla="*/ 6131394 h 6858000"/>
              <a:gd name="connsiteX658" fmla="*/ 11621103 w 12192000"/>
              <a:gd name="connsiteY658" fmla="*/ 6127924 h 6858000"/>
              <a:gd name="connsiteX659" fmla="*/ 11624645 w 12192000"/>
              <a:gd name="connsiteY659" fmla="*/ 6162632 h 6858000"/>
              <a:gd name="connsiteX660" fmla="*/ 11635271 w 12192000"/>
              <a:gd name="connsiteY660" fmla="*/ 6162632 h 6858000"/>
              <a:gd name="connsiteX661" fmla="*/ 11631729 w 12192000"/>
              <a:gd name="connsiteY661" fmla="*/ 6127924 h 6858000"/>
              <a:gd name="connsiteX662" fmla="*/ 11645898 w 12192000"/>
              <a:gd name="connsiteY662" fmla="*/ 6127924 h 6858000"/>
              <a:gd name="connsiteX663" fmla="*/ 11645898 w 12192000"/>
              <a:gd name="connsiteY663" fmla="*/ 6120982 h 6858000"/>
              <a:gd name="connsiteX664" fmla="*/ 11196257 w 12192000"/>
              <a:gd name="connsiteY664" fmla="*/ 6120981 h 6858000"/>
              <a:gd name="connsiteX665" fmla="*/ 11221336 w 12192000"/>
              <a:gd name="connsiteY665" fmla="*/ 6155913 h 6858000"/>
              <a:gd name="connsiteX666" fmla="*/ 11167595 w 12192000"/>
              <a:gd name="connsiteY666" fmla="*/ 6155913 h 6858000"/>
              <a:gd name="connsiteX667" fmla="*/ 11196257 w 12192000"/>
              <a:gd name="connsiteY667" fmla="*/ 6120981 h 6858000"/>
              <a:gd name="connsiteX668" fmla="*/ 11648585 w 12192000"/>
              <a:gd name="connsiteY668" fmla="*/ 6114265 h 6858000"/>
              <a:gd name="connsiteX669" fmla="*/ 11813539 w 12192000"/>
              <a:gd name="connsiteY669" fmla="*/ 6170156 h 6858000"/>
              <a:gd name="connsiteX670" fmla="*/ 11817049 w 12192000"/>
              <a:gd name="connsiteY670" fmla="*/ 6184129 h 6858000"/>
              <a:gd name="connsiteX671" fmla="*/ 11788972 w 12192000"/>
              <a:gd name="connsiteY671" fmla="*/ 6215569 h 6858000"/>
              <a:gd name="connsiteX672" fmla="*/ 11774933 w 12192000"/>
              <a:gd name="connsiteY672" fmla="*/ 6215569 h 6858000"/>
              <a:gd name="connsiteX673" fmla="*/ 11648585 w 12192000"/>
              <a:gd name="connsiteY673" fmla="*/ 6170156 h 6858000"/>
              <a:gd name="connsiteX674" fmla="*/ 11522236 w 12192000"/>
              <a:gd name="connsiteY674" fmla="*/ 6215569 h 6858000"/>
              <a:gd name="connsiteX675" fmla="*/ 11508198 w 12192000"/>
              <a:gd name="connsiteY675" fmla="*/ 6215569 h 6858000"/>
              <a:gd name="connsiteX676" fmla="*/ 11480121 w 12192000"/>
              <a:gd name="connsiteY676" fmla="*/ 6184129 h 6858000"/>
              <a:gd name="connsiteX677" fmla="*/ 11483630 w 12192000"/>
              <a:gd name="connsiteY677" fmla="*/ 6170156 h 6858000"/>
              <a:gd name="connsiteX678" fmla="*/ 11648585 w 12192000"/>
              <a:gd name="connsiteY678" fmla="*/ 6114265 h 6858000"/>
              <a:gd name="connsiteX679" fmla="*/ 11196481 w 12192000"/>
              <a:gd name="connsiteY679" fmla="*/ 6114264 h 6858000"/>
              <a:gd name="connsiteX680" fmla="*/ 11158189 w 12192000"/>
              <a:gd name="connsiteY680" fmla="*/ 6163304 h 6858000"/>
              <a:gd name="connsiteX681" fmla="*/ 11199962 w 12192000"/>
              <a:gd name="connsiteY681" fmla="*/ 6212343 h 6858000"/>
              <a:gd name="connsiteX682" fmla="*/ 11227810 w 12192000"/>
              <a:gd name="connsiteY682" fmla="*/ 6205337 h 6858000"/>
              <a:gd name="connsiteX683" fmla="*/ 11227810 w 12192000"/>
              <a:gd name="connsiteY683" fmla="*/ 6194829 h 6858000"/>
              <a:gd name="connsiteX684" fmla="*/ 11199962 w 12192000"/>
              <a:gd name="connsiteY684" fmla="*/ 6201834 h 6858000"/>
              <a:gd name="connsiteX685" fmla="*/ 11168632 w 12192000"/>
              <a:gd name="connsiteY685" fmla="*/ 6166807 h 6858000"/>
              <a:gd name="connsiteX686" fmla="*/ 11234772 w 12192000"/>
              <a:gd name="connsiteY686" fmla="*/ 6166807 h 6858000"/>
              <a:gd name="connsiteX687" fmla="*/ 11234772 w 12192000"/>
              <a:gd name="connsiteY687" fmla="*/ 6159801 h 6858000"/>
              <a:gd name="connsiteX688" fmla="*/ 11196481 w 12192000"/>
              <a:gd name="connsiteY688" fmla="*/ 6114264 h 6858000"/>
              <a:gd name="connsiteX689" fmla="*/ 10947253 w 12192000"/>
              <a:gd name="connsiteY689" fmla="*/ 6077988 h 6858000"/>
              <a:gd name="connsiteX690" fmla="*/ 10947253 w 12192000"/>
              <a:gd name="connsiteY690" fmla="*/ 6088736 h 6858000"/>
              <a:gd name="connsiteX691" fmla="*/ 10986216 w 12192000"/>
              <a:gd name="connsiteY691" fmla="*/ 6088736 h 6858000"/>
              <a:gd name="connsiteX692" fmla="*/ 10986216 w 12192000"/>
              <a:gd name="connsiteY692" fmla="*/ 6208312 h 6858000"/>
              <a:gd name="connsiteX693" fmla="*/ 10999652 w 12192000"/>
              <a:gd name="connsiteY693" fmla="*/ 6208312 h 6858000"/>
              <a:gd name="connsiteX694" fmla="*/ 10999652 w 12192000"/>
              <a:gd name="connsiteY694" fmla="*/ 6088736 h 6858000"/>
              <a:gd name="connsiteX695" fmla="*/ 11038614 w 12192000"/>
              <a:gd name="connsiteY695" fmla="*/ 6088736 h 6858000"/>
              <a:gd name="connsiteX696" fmla="*/ 11038614 w 12192000"/>
              <a:gd name="connsiteY696" fmla="*/ 6077988 h 6858000"/>
              <a:gd name="connsiteX697" fmla="*/ 11060111 w 12192000"/>
              <a:gd name="connsiteY697" fmla="*/ 6067239 h 6858000"/>
              <a:gd name="connsiteX698" fmla="*/ 11060111 w 12192000"/>
              <a:gd name="connsiteY698" fmla="*/ 6208312 h 6858000"/>
              <a:gd name="connsiteX699" fmla="*/ 11070476 w 12192000"/>
              <a:gd name="connsiteY699" fmla="*/ 6208312 h 6858000"/>
              <a:gd name="connsiteX700" fmla="*/ 11070476 w 12192000"/>
              <a:gd name="connsiteY700" fmla="*/ 6158936 h 6858000"/>
              <a:gd name="connsiteX701" fmla="*/ 11098115 w 12192000"/>
              <a:gd name="connsiteY701" fmla="*/ 6120142 h 6858000"/>
              <a:gd name="connsiteX702" fmla="*/ 11118844 w 12192000"/>
              <a:gd name="connsiteY702" fmla="*/ 6151883 h 6858000"/>
              <a:gd name="connsiteX703" fmla="*/ 11118844 w 12192000"/>
              <a:gd name="connsiteY703" fmla="*/ 6208312 h 6858000"/>
              <a:gd name="connsiteX704" fmla="*/ 11132662 w 12192000"/>
              <a:gd name="connsiteY704" fmla="*/ 6208312 h 6858000"/>
              <a:gd name="connsiteX705" fmla="*/ 11132662 w 12192000"/>
              <a:gd name="connsiteY705" fmla="*/ 6151883 h 6858000"/>
              <a:gd name="connsiteX706" fmla="*/ 11101569 w 12192000"/>
              <a:gd name="connsiteY706" fmla="*/ 6113088 h 6858000"/>
              <a:gd name="connsiteX707" fmla="*/ 11070476 w 12192000"/>
              <a:gd name="connsiteY707" fmla="*/ 6130722 h 6858000"/>
              <a:gd name="connsiteX708" fmla="*/ 11070476 w 12192000"/>
              <a:gd name="connsiteY708" fmla="*/ 6067239 h 6858000"/>
              <a:gd name="connsiteX709" fmla="*/ 11060111 w 12192000"/>
              <a:gd name="connsiteY709" fmla="*/ 6067239 h 6858000"/>
              <a:gd name="connsiteX710" fmla="*/ 11638739 w 12192000"/>
              <a:gd name="connsiteY710" fmla="*/ 6043056 h 6858000"/>
              <a:gd name="connsiteX711" fmla="*/ 11624716 w 12192000"/>
              <a:gd name="connsiteY711" fmla="*/ 6095919 h 6858000"/>
              <a:gd name="connsiteX712" fmla="*/ 11600176 w 12192000"/>
              <a:gd name="connsiteY712" fmla="*/ 6099443 h 6858000"/>
              <a:gd name="connsiteX713" fmla="*/ 11575635 w 12192000"/>
              <a:gd name="connsiteY713" fmla="*/ 6053629 h 6858000"/>
              <a:gd name="connsiteX714" fmla="*/ 11572129 w 12192000"/>
              <a:gd name="connsiteY714" fmla="*/ 6053629 h 6858000"/>
              <a:gd name="connsiteX715" fmla="*/ 11551094 w 12192000"/>
              <a:gd name="connsiteY715" fmla="*/ 6057153 h 6858000"/>
              <a:gd name="connsiteX716" fmla="*/ 11551094 w 12192000"/>
              <a:gd name="connsiteY716" fmla="*/ 6060677 h 6858000"/>
              <a:gd name="connsiteX717" fmla="*/ 11547588 w 12192000"/>
              <a:gd name="connsiteY717" fmla="*/ 6085346 h 6858000"/>
              <a:gd name="connsiteX718" fmla="*/ 11551094 w 12192000"/>
              <a:gd name="connsiteY718" fmla="*/ 6113540 h 6858000"/>
              <a:gd name="connsiteX719" fmla="*/ 11530059 w 12192000"/>
              <a:gd name="connsiteY719" fmla="*/ 6120588 h 6858000"/>
              <a:gd name="connsiteX720" fmla="*/ 11491495 w 12192000"/>
              <a:gd name="connsiteY720" fmla="*/ 6085346 h 6858000"/>
              <a:gd name="connsiteX721" fmla="*/ 11470460 w 12192000"/>
              <a:gd name="connsiteY721" fmla="*/ 6095919 h 6858000"/>
              <a:gd name="connsiteX722" fmla="*/ 11484484 w 12192000"/>
              <a:gd name="connsiteY722" fmla="*/ 6148781 h 6858000"/>
              <a:gd name="connsiteX723" fmla="*/ 11466954 w 12192000"/>
              <a:gd name="connsiteY723" fmla="*/ 6159354 h 6858000"/>
              <a:gd name="connsiteX724" fmla="*/ 11421379 w 12192000"/>
              <a:gd name="connsiteY724" fmla="*/ 6134685 h 6858000"/>
              <a:gd name="connsiteX725" fmla="*/ 11403850 w 12192000"/>
              <a:gd name="connsiteY725" fmla="*/ 6148781 h 6858000"/>
              <a:gd name="connsiteX726" fmla="*/ 11403850 w 12192000"/>
              <a:gd name="connsiteY726" fmla="*/ 6152305 h 6858000"/>
              <a:gd name="connsiteX727" fmla="*/ 11431896 w 12192000"/>
              <a:gd name="connsiteY727" fmla="*/ 6198120 h 6858000"/>
              <a:gd name="connsiteX728" fmla="*/ 11417873 w 12192000"/>
              <a:gd name="connsiteY728" fmla="*/ 6215741 h 6858000"/>
              <a:gd name="connsiteX729" fmla="*/ 11365286 w 12192000"/>
              <a:gd name="connsiteY729" fmla="*/ 6201644 h 6858000"/>
              <a:gd name="connsiteX730" fmla="*/ 11354768 w 12192000"/>
              <a:gd name="connsiteY730" fmla="*/ 6222789 h 6858000"/>
              <a:gd name="connsiteX731" fmla="*/ 11389827 w 12192000"/>
              <a:gd name="connsiteY731" fmla="*/ 6261556 h 6858000"/>
              <a:gd name="connsiteX732" fmla="*/ 11382815 w 12192000"/>
              <a:gd name="connsiteY732" fmla="*/ 6282700 h 6858000"/>
              <a:gd name="connsiteX733" fmla="*/ 11330228 w 12192000"/>
              <a:gd name="connsiteY733" fmla="*/ 6282700 h 6858000"/>
              <a:gd name="connsiteX734" fmla="*/ 11323216 w 12192000"/>
              <a:gd name="connsiteY734" fmla="*/ 6303845 h 6858000"/>
              <a:gd name="connsiteX735" fmla="*/ 11368791 w 12192000"/>
              <a:gd name="connsiteY735" fmla="*/ 6332039 h 6858000"/>
              <a:gd name="connsiteX736" fmla="*/ 11365286 w 12192000"/>
              <a:gd name="connsiteY736" fmla="*/ 6353183 h 6858000"/>
              <a:gd name="connsiteX737" fmla="*/ 11316205 w 12192000"/>
              <a:gd name="connsiteY737" fmla="*/ 6367281 h 6858000"/>
              <a:gd name="connsiteX738" fmla="*/ 11312698 w 12192000"/>
              <a:gd name="connsiteY738" fmla="*/ 6367281 h 6858000"/>
              <a:gd name="connsiteX739" fmla="*/ 11312698 w 12192000"/>
              <a:gd name="connsiteY739" fmla="*/ 6381377 h 6858000"/>
              <a:gd name="connsiteX740" fmla="*/ 11312698 w 12192000"/>
              <a:gd name="connsiteY740" fmla="*/ 6391950 h 6858000"/>
              <a:gd name="connsiteX741" fmla="*/ 11316205 w 12192000"/>
              <a:gd name="connsiteY741" fmla="*/ 6391950 h 6858000"/>
              <a:gd name="connsiteX742" fmla="*/ 11365286 w 12192000"/>
              <a:gd name="connsiteY742" fmla="*/ 6406047 h 6858000"/>
              <a:gd name="connsiteX743" fmla="*/ 11368791 w 12192000"/>
              <a:gd name="connsiteY743" fmla="*/ 6427192 h 6858000"/>
              <a:gd name="connsiteX744" fmla="*/ 11323216 w 12192000"/>
              <a:gd name="connsiteY744" fmla="*/ 6455385 h 6858000"/>
              <a:gd name="connsiteX745" fmla="*/ 11323216 w 12192000"/>
              <a:gd name="connsiteY745" fmla="*/ 6458909 h 6858000"/>
              <a:gd name="connsiteX746" fmla="*/ 11330228 w 12192000"/>
              <a:gd name="connsiteY746" fmla="*/ 6480054 h 6858000"/>
              <a:gd name="connsiteX747" fmla="*/ 11382815 w 12192000"/>
              <a:gd name="connsiteY747" fmla="*/ 6480054 h 6858000"/>
              <a:gd name="connsiteX748" fmla="*/ 11393332 w 12192000"/>
              <a:gd name="connsiteY748" fmla="*/ 6501200 h 6858000"/>
              <a:gd name="connsiteX749" fmla="*/ 11354768 w 12192000"/>
              <a:gd name="connsiteY749" fmla="*/ 6536441 h 6858000"/>
              <a:gd name="connsiteX750" fmla="*/ 11354768 w 12192000"/>
              <a:gd name="connsiteY750" fmla="*/ 6539965 h 6858000"/>
              <a:gd name="connsiteX751" fmla="*/ 11365286 w 12192000"/>
              <a:gd name="connsiteY751" fmla="*/ 6557586 h 6858000"/>
              <a:gd name="connsiteX752" fmla="*/ 11417873 w 12192000"/>
              <a:gd name="connsiteY752" fmla="*/ 6543489 h 6858000"/>
              <a:gd name="connsiteX753" fmla="*/ 11431896 w 12192000"/>
              <a:gd name="connsiteY753" fmla="*/ 6564635 h 6858000"/>
              <a:gd name="connsiteX754" fmla="*/ 11403850 w 12192000"/>
              <a:gd name="connsiteY754" fmla="*/ 6610449 h 6858000"/>
              <a:gd name="connsiteX755" fmla="*/ 11421379 w 12192000"/>
              <a:gd name="connsiteY755" fmla="*/ 6624545 h 6858000"/>
              <a:gd name="connsiteX756" fmla="*/ 11466954 w 12192000"/>
              <a:gd name="connsiteY756" fmla="*/ 6599877 h 6858000"/>
              <a:gd name="connsiteX757" fmla="*/ 11484484 w 12192000"/>
              <a:gd name="connsiteY757" fmla="*/ 6613973 h 6858000"/>
              <a:gd name="connsiteX758" fmla="*/ 11473966 w 12192000"/>
              <a:gd name="connsiteY758" fmla="*/ 6663311 h 6858000"/>
              <a:gd name="connsiteX759" fmla="*/ 11473966 w 12192000"/>
              <a:gd name="connsiteY759" fmla="*/ 6666836 h 6858000"/>
              <a:gd name="connsiteX760" fmla="*/ 11491495 w 12192000"/>
              <a:gd name="connsiteY760" fmla="*/ 6677408 h 6858000"/>
              <a:gd name="connsiteX761" fmla="*/ 11495001 w 12192000"/>
              <a:gd name="connsiteY761" fmla="*/ 6677408 h 6858000"/>
              <a:gd name="connsiteX762" fmla="*/ 11530059 w 12192000"/>
              <a:gd name="connsiteY762" fmla="*/ 6638642 h 6858000"/>
              <a:gd name="connsiteX763" fmla="*/ 11551094 w 12192000"/>
              <a:gd name="connsiteY763" fmla="*/ 6649215 h 6858000"/>
              <a:gd name="connsiteX764" fmla="*/ 11547588 w 12192000"/>
              <a:gd name="connsiteY764" fmla="*/ 6673884 h 6858000"/>
              <a:gd name="connsiteX765" fmla="*/ 11551094 w 12192000"/>
              <a:gd name="connsiteY765" fmla="*/ 6702078 h 6858000"/>
              <a:gd name="connsiteX766" fmla="*/ 11572129 w 12192000"/>
              <a:gd name="connsiteY766" fmla="*/ 6709126 h 6858000"/>
              <a:gd name="connsiteX767" fmla="*/ 11575635 w 12192000"/>
              <a:gd name="connsiteY767" fmla="*/ 6709126 h 6858000"/>
              <a:gd name="connsiteX768" fmla="*/ 11600176 w 12192000"/>
              <a:gd name="connsiteY768" fmla="*/ 6663311 h 6858000"/>
              <a:gd name="connsiteX769" fmla="*/ 11624716 w 12192000"/>
              <a:gd name="connsiteY769" fmla="*/ 6663311 h 6858000"/>
              <a:gd name="connsiteX770" fmla="*/ 11638739 w 12192000"/>
              <a:gd name="connsiteY770" fmla="*/ 6716174 h 6858000"/>
              <a:gd name="connsiteX771" fmla="*/ 11659774 w 12192000"/>
              <a:gd name="connsiteY771" fmla="*/ 6716174 h 6858000"/>
              <a:gd name="connsiteX772" fmla="*/ 11663280 w 12192000"/>
              <a:gd name="connsiteY772" fmla="*/ 6716174 h 6858000"/>
              <a:gd name="connsiteX773" fmla="*/ 11677303 w 12192000"/>
              <a:gd name="connsiteY773" fmla="*/ 6663311 h 6858000"/>
              <a:gd name="connsiteX774" fmla="*/ 11698339 w 12192000"/>
              <a:gd name="connsiteY774" fmla="*/ 6663311 h 6858000"/>
              <a:gd name="connsiteX775" fmla="*/ 11722879 w 12192000"/>
              <a:gd name="connsiteY775" fmla="*/ 6709126 h 6858000"/>
              <a:gd name="connsiteX776" fmla="*/ 11726385 w 12192000"/>
              <a:gd name="connsiteY776" fmla="*/ 6709126 h 6858000"/>
              <a:gd name="connsiteX777" fmla="*/ 11747420 w 12192000"/>
              <a:gd name="connsiteY777" fmla="*/ 6702078 h 6858000"/>
              <a:gd name="connsiteX778" fmla="*/ 11750925 w 12192000"/>
              <a:gd name="connsiteY778" fmla="*/ 6673884 h 6858000"/>
              <a:gd name="connsiteX779" fmla="*/ 11747420 w 12192000"/>
              <a:gd name="connsiteY779" fmla="*/ 6649215 h 6858000"/>
              <a:gd name="connsiteX780" fmla="*/ 11768454 w 12192000"/>
              <a:gd name="connsiteY780" fmla="*/ 6638642 h 6858000"/>
              <a:gd name="connsiteX781" fmla="*/ 11807019 w 12192000"/>
              <a:gd name="connsiteY781" fmla="*/ 6677408 h 6858000"/>
              <a:gd name="connsiteX782" fmla="*/ 11824547 w 12192000"/>
              <a:gd name="connsiteY782" fmla="*/ 6666836 h 6858000"/>
              <a:gd name="connsiteX783" fmla="*/ 11828054 w 12192000"/>
              <a:gd name="connsiteY783" fmla="*/ 6666836 h 6858000"/>
              <a:gd name="connsiteX784" fmla="*/ 11828054 w 12192000"/>
              <a:gd name="connsiteY784" fmla="*/ 6663311 h 6858000"/>
              <a:gd name="connsiteX785" fmla="*/ 11814030 w 12192000"/>
              <a:gd name="connsiteY785" fmla="*/ 6613973 h 6858000"/>
              <a:gd name="connsiteX786" fmla="*/ 11831559 w 12192000"/>
              <a:gd name="connsiteY786" fmla="*/ 6599877 h 6858000"/>
              <a:gd name="connsiteX787" fmla="*/ 11877135 w 12192000"/>
              <a:gd name="connsiteY787" fmla="*/ 6624545 h 6858000"/>
              <a:gd name="connsiteX788" fmla="*/ 11894664 w 12192000"/>
              <a:gd name="connsiteY788" fmla="*/ 6610449 h 6858000"/>
              <a:gd name="connsiteX789" fmla="*/ 11894664 w 12192000"/>
              <a:gd name="connsiteY789" fmla="*/ 6606925 h 6858000"/>
              <a:gd name="connsiteX790" fmla="*/ 11866617 w 12192000"/>
              <a:gd name="connsiteY790" fmla="*/ 6561110 h 6858000"/>
              <a:gd name="connsiteX791" fmla="*/ 11880641 w 12192000"/>
              <a:gd name="connsiteY791" fmla="*/ 6543489 h 6858000"/>
              <a:gd name="connsiteX792" fmla="*/ 11933228 w 12192000"/>
              <a:gd name="connsiteY792" fmla="*/ 6557586 h 6858000"/>
              <a:gd name="connsiteX793" fmla="*/ 11943746 w 12192000"/>
              <a:gd name="connsiteY793" fmla="*/ 6539965 h 6858000"/>
              <a:gd name="connsiteX794" fmla="*/ 11943746 w 12192000"/>
              <a:gd name="connsiteY794" fmla="*/ 6536441 h 6858000"/>
              <a:gd name="connsiteX795" fmla="*/ 11908688 w 12192000"/>
              <a:gd name="connsiteY795" fmla="*/ 6497675 h 6858000"/>
              <a:gd name="connsiteX796" fmla="*/ 11915699 w 12192000"/>
              <a:gd name="connsiteY796" fmla="*/ 6480054 h 6858000"/>
              <a:gd name="connsiteX797" fmla="*/ 11968286 w 12192000"/>
              <a:gd name="connsiteY797" fmla="*/ 6480054 h 6858000"/>
              <a:gd name="connsiteX798" fmla="*/ 11968286 w 12192000"/>
              <a:gd name="connsiteY798" fmla="*/ 6476530 h 6858000"/>
              <a:gd name="connsiteX799" fmla="*/ 11975298 w 12192000"/>
              <a:gd name="connsiteY799" fmla="*/ 6455385 h 6858000"/>
              <a:gd name="connsiteX800" fmla="*/ 11929722 w 12192000"/>
              <a:gd name="connsiteY800" fmla="*/ 6427192 h 6858000"/>
              <a:gd name="connsiteX801" fmla="*/ 11933228 w 12192000"/>
              <a:gd name="connsiteY801" fmla="*/ 6406047 h 6858000"/>
              <a:gd name="connsiteX802" fmla="*/ 11982310 w 12192000"/>
              <a:gd name="connsiteY802" fmla="*/ 6391950 h 6858000"/>
              <a:gd name="connsiteX803" fmla="*/ 11985815 w 12192000"/>
              <a:gd name="connsiteY803" fmla="*/ 6381377 h 6858000"/>
              <a:gd name="connsiteX804" fmla="*/ 11982310 w 12192000"/>
              <a:gd name="connsiteY804" fmla="*/ 6370805 h 6858000"/>
              <a:gd name="connsiteX805" fmla="*/ 11982310 w 12192000"/>
              <a:gd name="connsiteY805" fmla="*/ 6367281 h 6858000"/>
              <a:gd name="connsiteX806" fmla="*/ 11933228 w 12192000"/>
              <a:gd name="connsiteY806" fmla="*/ 6353183 h 6858000"/>
              <a:gd name="connsiteX807" fmla="*/ 11929722 w 12192000"/>
              <a:gd name="connsiteY807" fmla="*/ 6332039 h 6858000"/>
              <a:gd name="connsiteX808" fmla="*/ 11975298 w 12192000"/>
              <a:gd name="connsiteY808" fmla="*/ 6307370 h 6858000"/>
              <a:gd name="connsiteX809" fmla="*/ 11975298 w 12192000"/>
              <a:gd name="connsiteY809" fmla="*/ 6303845 h 6858000"/>
              <a:gd name="connsiteX810" fmla="*/ 11968286 w 12192000"/>
              <a:gd name="connsiteY810" fmla="*/ 6282700 h 6858000"/>
              <a:gd name="connsiteX811" fmla="*/ 11915699 w 12192000"/>
              <a:gd name="connsiteY811" fmla="*/ 6282700 h 6858000"/>
              <a:gd name="connsiteX812" fmla="*/ 11908688 w 12192000"/>
              <a:gd name="connsiteY812" fmla="*/ 6261556 h 6858000"/>
              <a:gd name="connsiteX813" fmla="*/ 11943746 w 12192000"/>
              <a:gd name="connsiteY813" fmla="*/ 6222789 h 6858000"/>
              <a:gd name="connsiteX814" fmla="*/ 11933228 w 12192000"/>
              <a:gd name="connsiteY814" fmla="*/ 6205168 h 6858000"/>
              <a:gd name="connsiteX815" fmla="*/ 11933228 w 12192000"/>
              <a:gd name="connsiteY815" fmla="*/ 6201644 h 6858000"/>
              <a:gd name="connsiteX816" fmla="*/ 11880641 w 12192000"/>
              <a:gd name="connsiteY816" fmla="*/ 6215741 h 6858000"/>
              <a:gd name="connsiteX817" fmla="*/ 11866617 w 12192000"/>
              <a:gd name="connsiteY817" fmla="*/ 6198120 h 6858000"/>
              <a:gd name="connsiteX818" fmla="*/ 11894664 w 12192000"/>
              <a:gd name="connsiteY818" fmla="*/ 6152305 h 6858000"/>
              <a:gd name="connsiteX819" fmla="*/ 11877135 w 12192000"/>
              <a:gd name="connsiteY819" fmla="*/ 6134685 h 6858000"/>
              <a:gd name="connsiteX820" fmla="*/ 11831559 w 12192000"/>
              <a:gd name="connsiteY820" fmla="*/ 6162879 h 6858000"/>
              <a:gd name="connsiteX821" fmla="*/ 11814030 w 12192000"/>
              <a:gd name="connsiteY821" fmla="*/ 6148781 h 6858000"/>
              <a:gd name="connsiteX822" fmla="*/ 11828054 w 12192000"/>
              <a:gd name="connsiteY822" fmla="*/ 6095919 h 6858000"/>
              <a:gd name="connsiteX823" fmla="*/ 11807019 w 12192000"/>
              <a:gd name="connsiteY823" fmla="*/ 6085346 h 6858000"/>
              <a:gd name="connsiteX824" fmla="*/ 11768454 w 12192000"/>
              <a:gd name="connsiteY824" fmla="*/ 6120588 h 6858000"/>
              <a:gd name="connsiteX825" fmla="*/ 11747420 w 12192000"/>
              <a:gd name="connsiteY825" fmla="*/ 6113540 h 6858000"/>
              <a:gd name="connsiteX826" fmla="*/ 11750925 w 12192000"/>
              <a:gd name="connsiteY826" fmla="*/ 6085346 h 6858000"/>
              <a:gd name="connsiteX827" fmla="*/ 11747420 w 12192000"/>
              <a:gd name="connsiteY827" fmla="*/ 6060677 h 6858000"/>
              <a:gd name="connsiteX828" fmla="*/ 11747420 w 12192000"/>
              <a:gd name="connsiteY828" fmla="*/ 6057153 h 6858000"/>
              <a:gd name="connsiteX829" fmla="*/ 11726385 w 12192000"/>
              <a:gd name="connsiteY829" fmla="*/ 6053629 h 6858000"/>
              <a:gd name="connsiteX830" fmla="*/ 11722879 w 12192000"/>
              <a:gd name="connsiteY830" fmla="*/ 6053629 h 6858000"/>
              <a:gd name="connsiteX831" fmla="*/ 11698339 w 12192000"/>
              <a:gd name="connsiteY831" fmla="*/ 6099443 h 6858000"/>
              <a:gd name="connsiteX832" fmla="*/ 11673798 w 12192000"/>
              <a:gd name="connsiteY832" fmla="*/ 6095919 h 6858000"/>
              <a:gd name="connsiteX833" fmla="*/ 11659774 w 12192000"/>
              <a:gd name="connsiteY833" fmla="*/ 6043056 h 6858000"/>
              <a:gd name="connsiteX834" fmla="*/ 11638739 w 12192000"/>
              <a:gd name="connsiteY834" fmla="*/ 6043056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11946675" y="6677576"/>
                </a:moveTo>
                <a:lnTo>
                  <a:pt x="11952788" y="6677576"/>
                </a:lnTo>
                <a:cubicBezTo>
                  <a:pt x="11955414" y="6677576"/>
                  <a:pt x="11957212" y="6677768"/>
                  <a:pt x="11958183" y="6678151"/>
                </a:cubicBezTo>
                <a:cubicBezTo>
                  <a:pt x="11959154" y="6678534"/>
                  <a:pt x="11959913" y="6679115"/>
                  <a:pt x="11960461" y="6679894"/>
                </a:cubicBezTo>
                <a:cubicBezTo>
                  <a:pt x="11961008" y="6680674"/>
                  <a:pt x="11961281" y="6681557"/>
                  <a:pt x="11961281" y="6682541"/>
                </a:cubicBezTo>
                <a:cubicBezTo>
                  <a:pt x="11961281" y="6684073"/>
                  <a:pt x="11960713" y="6685303"/>
                  <a:pt x="11959578" y="6686233"/>
                </a:cubicBezTo>
                <a:cubicBezTo>
                  <a:pt x="11958443" y="6687164"/>
                  <a:pt x="11956316" y="6687628"/>
                  <a:pt x="11953198" y="6687628"/>
                </a:cubicBezTo>
                <a:lnTo>
                  <a:pt x="11946675" y="6687628"/>
                </a:lnTo>
                <a:close/>
                <a:moveTo>
                  <a:pt x="11941300" y="6673064"/>
                </a:moveTo>
                <a:lnTo>
                  <a:pt x="11941300" y="6706378"/>
                </a:lnTo>
                <a:lnTo>
                  <a:pt x="11946675" y="6706378"/>
                </a:lnTo>
                <a:lnTo>
                  <a:pt x="11946675" y="6692224"/>
                </a:lnTo>
                <a:lnTo>
                  <a:pt x="11949834" y="6692224"/>
                </a:lnTo>
                <a:cubicBezTo>
                  <a:pt x="11951722" y="6692224"/>
                  <a:pt x="11953158" y="6692606"/>
                  <a:pt x="11954142" y="6693372"/>
                </a:cubicBezTo>
                <a:cubicBezTo>
                  <a:pt x="11955564" y="6694411"/>
                  <a:pt x="11957438" y="6696996"/>
                  <a:pt x="11959762" y="6701126"/>
                </a:cubicBezTo>
                <a:lnTo>
                  <a:pt x="11962717" y="6706378"/>
                </a:lnTo>
                <a:lnTo>
                  <a:pt x="11969281" y="6706378"/>
                </a:lnTo>
                <a:lnTo>
                  <a:pt x="11965220" y="6699854"/>
                </a:lnTo>
                <a:cubicBezTo>
                  <a:pt x="11963277" y="6696763"/>
                  <a:pt x="11961636" y="6694562"/>
                  <a:pt x="11960296" y="6693249"/>
                </a:cubicBezTo>
                <a:cubicBezTo>
                  <a:pt x="11959585" y="6692566"/>
                  <a:pt x="11958641" y="6691977"/>
                  <a:pt x="11957466" y="6691485"/>
                </a:cubicBezTo>
                <a:cubicBezTo>
                  <a:pt x="11960337" y="6691266"/>
                  <a:pt x="11962642" y="6690254"/>
                  <a:pt x="11964378" y="6688449"/>
                </a:cubicBezTo>
                <a:cubicBezTo>
                  <a:pt x="11966115" y="6686644"/>
                  <a:pt x="11966983" y="6684524"/>
                  <a:pt x="11966983" y="6682090"/>
                </a:cubicBezTo>
                <a:cubicBezTo>
                  <a:pt x="11966983" y="6680367"/>
                  <a:pt x="11966464" y="6678739"/>
                  <a:pt x="11965424" y="6677207"/>
                </a:cubicBezTo>
                <a:cubicBezTo>
                  <a:pt x="11964385" y="6675675"/>
                  <a:pt x="11962990" y="6674602"/>
                  <a:pt x="11961239" y="6673987"/>
                </a:cubicBezTo>
                <a:cubicBezTo>
                  <a:pt x="11959489" y="6673371"/>
                  <a:pt x="11956658" y="6673064"/>
                  <a:pt x="11952747" y="6673064"/>
                </a:cubicBezTo>
                <a:close/>
                <a:moveTo>
                  <a:pt x="10902089" y="6670493"/>
                </a:moveTo>
                <a:cubicBezTo>
                  <a:pt x="10902089" y="6670493"/>
                  <a:pt x="10902089" y="6670493"/>
                  <a:pt x="10905603" y="6670493"/>
                </a:cubicBezTo>
                <a:lnTo>
                  <a:pt x="10905603" y="6674034"/>
                </a:lnTo>
                <a:cubicBezTo>
                  <a:pt x="10905603" y="6684661"/>
                  <a:pt x="10905603" y="6709456"/>
                  <a:pt x="10877492" y="6709456"/>
                </a:cubicBezTo>
                <a:cubicBezTo>
                  <a:pt x="10866950" y="6709456"/>
                  <a:pt x="10859922" y="6705914"/>
                  <a:pt x="10859922" y="6691746"/>
                </a:cubicBezTo>
                <a:cubicBezTo>
                  <a:pt x="10859922" y="6670493"/>
                  <a:pt x="10884520" y="6670493"/>
                  <a:pt x="10902089" y="6670493"/>
                </a:cubicBezTo>
                <a:close/>
                <a:moveTo>
                  <a:pt x="11954881" y="6663422"/>
                </a:moveTo>
                <a:cubicBezTo>
                  <a:pt x="11959202" y="6663422"/>
                  <a:pt x="11963428" y="6664537"/>
                  <a:pt x="11967558" y="6666766"/>
                </a:cubicBezTo>
                <a:cubicBezTo>
                  <a:pt x="11971688" y="6668995"/>
                  <a:pt x="11974909" y="6672182"/>
                  <a:pt x="11977220" y="6676325"/>
                </a:cubicBezTo>
                <a:cubicBezTo>
                  <a:pt x="11979531" y="6680469"/>
                  <a:pt x="11980687" y="6684784"/>
                  <a:pt x="11980687" y="6689269"/>
                </a:cubicBezTo>
                <a:cubicBezTo>
                  <a:pt x="11980687" y="6693728"/>
                  <a:pt x="11979552" y="6698002"/>
                  <a:pt x="11977282" y="6702090"/>
                </a:cubicBezTo>
                <a:cubicBezTo>
                  <a:pt x="11975012" y="6706180"/>
                  <a:pt x="11971825" y="6709366"/>
                  <a:pt x="11967722" y="6711650"/>
                </a:cubicBezTo>
                <a:cubicBezTo>
                  <a:pt x="11963619" y="6713934"/>
                  <a:pt x="11959339" y="6715076"/>
                  <a:pt x="11954881" y="6715076"/>
                </a:cubicBezTo>
                <a:cubicBezTo>
                  <a:pt x="11950422" y="6715076"/>
                  <a:pt x="11946142" y="6713934"/>
                  <a:pt x="11942039" y="6711650"/>
                </a:cubicBezTo>
                <a:cubicBezTo>
                  <a:pt x="11937936" y="6709366"/>
                  <a:pt x="11934742" y="6706180"/>
                  <a:pt x="11932459" y="6702090"/>
                </a:cubicBezTo>
                <a:cubicBezTo>
                  <a:pt x="11930175" y="6698002"/>
                  <a:pt x="11929033" y="6693728"/>
                  <a:pt x="11929033" y="6689269"/>
                </a:cubicBezTo>
                <a:cubicBezTo>
                  <a:pt x="11929033" y="6684784"/>
                  <a:pt x="11930195" y="6680469"/>
                  <a:pt x="11932521" y="6676325"/>
                </a:cubicBezTo>
                <a:cubicBezTo>
                  <a:pt x="11934846" y="6672182"/>
                  <a:pt x="11938066" y="6668995"/>
                  <a:pt x="11942183" y="6666766"/>
                </a:cubicBezTo>
                <a:cubicBezTo>
                  <a:pt x="11946299" y="6664537"/>
                  <a:pt x="11950532" y="6663422"/>
                  <a:pt x="11954881" y="6663422"/>
                </a:cubicBezTo>
                <a:close/>
                <a:moveTo>
                  <a:pt x="11954881" y="6658294"/>
                </a:moveTo>
                <a:cubicBezTo>
                  <a:pt x="11949684" y="6658294"/>
                  <a:pt x="11944610" y="6659627"/>
                  <a:pt x="11939660" y="6662294"/>
                </a:cubicBezTo>
                <a:cubicBezTo>
                  <a:pt x="11934709" y="6664960"/>
                  <a:pt x="11930845" y="6668776"/>
                  <a:pt x="11928069" y="6673741"/>
                </a:cubicBezTo>
                <a:cubicBezTo>
                  <a:pt x="11925293" y="6678704"/>
                  <a:pt x="11923904" y="6683881"/>
                  <a:pt x="11923904" y="6689269"/>
                </a:cubicBezTo>
                <a:cubicBezTo>
                  <a:pt x="11923904" y="6694603"/>
                  <a:pt x="11925272" y="6699732"/>
                  <a:pt x="11928007" y="6704655"/>
                </a:cubicBezTo>
                <a:cubicBezTo>
                  <a:pt x="11930743" y="6709578"/>
                  <a:pt x="11934565" y="6713401"/>
                  <a:pt x="11939474" y="6716122"/>
                </a:cubicBezTo>
                <a:cubicBezTo>
                  <a:pt x="11944385" y="6718843"/>
                  <a:pt x="11949519" y="6720204"/>
                  <a:pt x="11954881" y="6720204"/>
                </a:cubicBezTo>
                <a:cubicBezTo>
                  <a:pt x="11960242" y="6720204"/>
                  <a:pt x="11965376" y="6718843"/>
                  <a:pt x="11970287" y="6716122"/>
                </a:cubicBezTo>
                <a:cubicBezTo>
                  <a:pt x="11975196" y="6713401"/>
                  <a:pt x="11979011" y="6709578"/>
                  <a:pt x="11981733" y="6704655"/>
                </a:cubicBezTo>
                <a:cubicBezTo>
                  <a:pt x="11984454" y="6699732"/>
                  <a:pt x="11985815" y="6694603"/>
                  <a:pt x="11985815" y="6689269"/>
                </a:cubicBezTo>
                <a:cubicBezTo>
                  <a:pt x="11985815" y="6683881"/>
                  <a:pt x="11984434" y="6678704"/>
                  <a:pt x="11981671" y="6673741"/>
                </a:cubicBezTo>
                <a:cubicBezTo>
                  <a:pt x="11978909" y="6668776"/>
                  <a:pt x="11975052" y="6664960"/>
                  <a:pt x="11970101" y="6662294"/>
                </a:cubicBezTo>
                <a:cubicBezTo>
                  <a:pt x="11965151" y="6659627"/>
                  <a:pt x="11960077" y="6658294"/>
                  <a:pt x="11954881" y="6658294"/>
                </a:cubicBezTo>
                <a:close/>
                <a:moveTo>
                  <a:pt x="11091685" y="6628842"/>
                </a:moveTo>
                <a:cubicBezTo>
                  <a:pt x="11109123" y="6628842"/>
                  <a:pt x="11123259" y="6646888"/>
                  <a:pt x="11123259" y="6669149"/>
                </a:cubicBezTo>
                <a:cubicBezTo>
                  <a:pt x="11123259" y="6691410"/>
                  <a:pt x="11109123" y="6709455"/>
                  <a:pt x="11091685" y="6709455"/>
                </a:cubicBezTo>
                <a:cubicBezTo>
                  <a:pt x="11074247" y="6709455"/>
                  <a:pt x="11060111" y="6691410"/>
                  <a:pt x="11060111" y="6669149"/>
                </a:cubicBezTo>
                <a:cubicBezTo>
                  <a:pt x="11060111" y="6646888"/>
                  <a:pt x="11074247" y="6628842"/>
                  <a:pt x="11091685" y="6628842"/>
                </a:cubicBezTo>
                <a:close/>
                <a:moveTo>
                  <a:pt x="10781998" y="6628842"/>
                </a:moveTo>
                <a:cubicBezTo>
                  <a:pt x="10797580" y="6628842"/>
                  <a:pt x="10810212" y="6646888"/>
                  <a:pt x="10810212" y="6669149"/>
                </a:cubicBezTo>
                <a:cubicBezTo>
                  <a:pt x="10810212" y="6691410"/>
                  <a:pt x="10797580" y="6709455"/>
                  <a:pt x="10781998" y="6709455"/>
                </a:cubicBezTo>
                <a:cubicBezTo>
                  <a:pt x="10766415" y="6709455"/>
                  <a:pt x="10753783" y="6691410"/>
                  <a:pt x="10753783" y="6669149"/>
                </a:cubicBezTo>
                <a:cubicBezTo>
                  <a:pt x="10753783" y="6646888"/>
                  <a:pt x="10766415" y="6628842"/>
                  <a:pt x="10781998" y="6628842"/>
                </a:cubicBezTo>
                <a:close/>
                <a:moveTo>
                  <a:pt x="10469622" y="6628842"/>
                </a:moveTo>
                <a:cubicBezTo>
                  <a:pt x="10487060" y="6628842"/>
                  <a:pt x="10501196" y="6646888"/>
                  <a:pt x="10501196" y="6669149"/>
                </a:cubicBezTo>
                <a:cubicBezTo>
                  <a:pt x="10501196" y="6691410"/>
                  <a:pt x="10487060" y="6709455"/>
                  <a:pt x="10469622" y="6709455"/>
                </a:cubicBezTo>
                <a:cubicBezTo>
                  <a:pt x="10452185" y="6709455"/>
                  <a:pt x="10438048" y="6691410"/>
                  <a:pt x="10438048" y="6669149"/>
                </a:cubicBezTo>
                <a:cubicBezTo>
                  <a:pt x="10438048" y="6646888"/>
                  <a:pt x="10452185" y="6628842"/>
                  <a:pt x="10469622" y="6628842"/>
                </a:cubicBezTo>
                <a:close/>
                <a:moveTo>
                  <a:pt x="11014562" y="6623595"/>
                </a:moveTo>
                <a:lnTo>
                  <a:pt x="11014562" y="6719555"/>
                </a:lnTo>
                <a:lnTo>
                  <a:pt x="11026851" y="6719555"/>
                </a:lnTo>
                <a:lnTo>
                  <a:pt x="11026851" y="6623595"/>
                </a:lnTo>
                <a:close/>
                <a:moveTo>
                  <a:pt x="11158189" y="6622125"/>
                </a:moveTo>
                <a:cubicBezTo>
                  <a:pt x="11158189" y="6629091"/>
                  <a:pt x="11158189" y="6639541"/>
                  <a:pt x="11158189" y="6646508"/>
                </a:cubicBezTo>
                <a:lnTo>
                  <a:pt x="11158189" y="6716173"/>
                </a:lnTo>
                <a:cubicBezTo>
                  <a:pt x="11158189" y="6716173"/>
                  <a:pt x="11158189" y="6716173"/>
                  <a:pt x="11172009" y="6716173"/>
                </a:cubicBezTo>
                <a:cubicBezTo>
                  <a:pt x="11172009" y="6716173"/>
                  <a:pt x="11172009" y="6716173"/>
                  <a:pt x="11172009" y="6663924"/>
                </a:cubicBezTo>
                <a:cubicBezTo>
                  <a:pt x="11172009" y="6649991"/>
                  <a:pt x="11178918" y="6629091"/>
                  <a:pt x="11199648" y="6629091"/>
                </a:cubicBezTo>
                <a:cubicBezTo>
                  <a:pt x="11213466" y="6629091"/>
                  <a:pt x="11220377" y="6643024"/>
                  <a:pt x="11220377" y="6660441"/>
                </a:cubicBezTo>
                <a:cubicBezTo>
                  <a:pt x="11220377" y="6660441"/>
                  <a:pt x="11220377" y="6660441"/>
                  <a:pt x="11220377" y="6716173"/>
                </a:cubicBezTo>
                <a:cubicBezTo>
                  <a:pt x="11220377" y="6716173"/>
                  <a:pt x="11220377" y="6716173"/>
                  <a:pt x="11230741" y="6716173"/>
                </a:cubicBezTo>
                <a:cubicBezTo>
                  <a:pt x="11230741" y="6716173"/>
                  <a:pt x="11230741" y="6716173"/>
                  <a:pt x="11230741" y="6656957"/>
                </a:cubicBezTo>
                <a:cubicBezTo>
                  <a:pt x="11230741" y="6636058"/>
                  <a:pt x="11223831" y="6622125"/>
                  <a:pt x="11199648" y="6622125"/>
                </a:cubicBezTo>
                <a:cubicBezTo>
                  <a:pt x="11182373" y="6622125"/>
                  <a:pt x="11175464" y="6632574"/>
                  <a:pt x="11168554" y="6639541"/>
                </a:cubicBezTo>
                <a:cubicBezTo>
                  <a:pt x="11168554" y="6639541"/>
                  <a:pt x="11168554" y="6639541"/>
                  <a:pt x="11168554" y="6622125"/>
                </a:cubicBezTo>
                <a:cubicBezTo>
                  <a:pt x="11168554" y="6622125"/>
                  <a:pt x="11168554" y="6622125"/>
                  <a:pt x="11158189" y="6622125"/>
                </a:cubicBezTo>
                <a:close/>
                <a:moveTo>
                  <a:pt x="11088997" y="6622125"/>
                </a:moveTo>
                <a:cubicBezTo>
                  <a:pt x="11064881" y="6622125"/>
                  <a:pt x="11045332" y="6644080"/>
                  <a:pt x="11045332" y="6671165"/>
                </a:cubicBezTo>
                <a:cubicBezTo>
                  <a:pt x="11045332" y="6698249"/>
                  <a:pt x="11064881" y="6720204"/>
                  <a:pt x="11088997" y="6720204"/>
                </a:cubicBezTo>
                <a:cubicBezTo>
                  <a:pt x="11113113" y="6720204"/>
                  <a:pt x="11132662" y="6698249"/>
                  <a:pt x="11132662" y="6671165"/>
                </a:cubicBezTo>
                <a:cubicBezTo>
                  <a:pt x="11132662" y="6644080"/>
                  <a:pt x="11113113" y="6622125"/>
                  <a:pt x="11088997" y="6622125"/>
                </a:cubicBezTo>
                <a:close/>
                <a:moveTo>
                  <a:pt x="10883851" y="6622125"/>
                </a:moveTo>
                <a:cubicBezTo>
                  <a:pt x="10876813" y="6622125"/>
                  <a:pt x="10862738" y="6622125"/>
                  <a:pt x="10855700" y="6625628"/>
                </a:cubicBezTo>
                <a:cubicBezTo>
                  <a:pt x="10855700" y="6625628"/>
                  <a:pt x="10855700" y="6625628"/>
                  <a:pt x="10855700" y="6639639"/>
                </a:cubicBezTo>
                <a:cubicBezTo>
                  <a:pt x="10866257" y="6632634"/>
                  <a:pt x="10873294" y="6629131"/>
                  <a:pt x="10883851" y="6629131"/>
                </a:cubicBezTo>
                <a:cubicBezTo>
                  <a:pt x="10901445" y="6629131"/>
                  <a:pt x="10904964" y="6639639"/>
                  <a:pt x="10904964" y="6653651"/>
                </a:cubicBezTo>
                <a:cubicBezTo>
                  <a:pt x="10904964" y="6653651"/>
                  <a:pt x="10904964" y="6653651"/>
                  <a:pt x="10904964" y="6660656"/>
                </a:cubicBezTo>
                <a:cubicBezTo>
                  <a:pt x="10880332" y="6660656"/>
                  <a:pt x="10845144" y="6660656"/>
                  <a:pt x="10845144" y="6692181"/>
                </a:cubicBezTo>
                <a:cubicBezTo>
                  <a:pt x="10845144" y="6702690"/>
                  <a:pt x="10848663" y="6720204"/>
                  <a:pt x="10876813" y="6720204"/>
                </a:cubicBezTo>
                <a:cubicBezTo>
                  <a:pt x="10887370" y="6720204"/>
                  <a:pt x="10901445" y="6713198"/>
                  <a:pt x="10904964" y="6702690"/>
                </a:cubicBezTo>
                <a:cubicBezTo>
                  <a:pt x="10904964" y="6702690"/>
                  <a:pt x="10904964" y="6702690"/>
                  <a:pt x="10908483" y="6702690"/>
                </a:cubicBezTo>
                <a:lnTo>
                  <a:pt x="10908483" y="6716701"/>
                </a:lnTo>
                <a:cubicBezTo>
                  <a:pt x="10908483" y="6716701"/>
                  <a:pt x="10908483" y="6716701"/>
                  <a:pt x="10919039" y="6716701"/>
                </a:cubicBezTo>
                <a:cubicBezTo>
                  <a:pt x="10919039" y="6713198"/>
                  <a:pt x="10919039" y="6706193"/>
                  <a:pt x="10919039" y="6699187"/>
                </a:cubicBezTo>
                <a:cubicBezTo>
                  <a:pt x="10919039" y="6699187"/>
                  <a:pt x="10919039" y="6699187"/>
                  <a:pt x="10919039" y="6657154"/>
                </a:cubicBezTo>
                <a:cubicBezTo>
                  <a:pt x="10919039" y="6632634"/>
                  <a:pt x="10908483" y="6622125"/>
                  <a:pt x="10883851" y="6622125"/>
                </a:cubicBezTo>
                <a:close/>
                <a:moveTo>
                  <a:pt x="10642268" y="6622125"/>
                </a:moveTo>
                <a:cubicBezTo>
                  <a:pt x="10642268" y="6629091"/>
                  <a:pt x="10642268" y="6639541"/>
                  <a:pt x="10642268" y="6646508"/>
                </a:cubicBezTo>
                <a:lnTo>
                  <a:pt x="10642268" y="6716173"/>
                </a:lnTo>
                <a:cubicBezTo>
                  <a:pt x="10642268" y="6716173"/>
                  <a:pt x="10642268" y="6716173"/>
                  <a:pt x="10656343" y="6716173"/>
                </a:cubicBezTo>
                <a:cubicBezTo>
                  <a:pt x="10656343" y="6716173"/>
                  <a:pt x="10656343" y="6716173"/>
                  <a:pt x="10656343" y="6663924"/>
                </a:cubicBezTo>
                <a:cubicBezTo>
                  <a:pt x="10656343" y="6649991"/>
                  <a:pt x="10663381" y="6629091"/>
                  <a:pt x="10684494" y="6629091"/>
                </a:cubicBezTo>
                <a:cubicBezTo>
                  <a:pt x="10698569" y="6629091"/>
                  <a:pt x="10705607" y="6643024"/>
                  <a:pt x="10705607" y="6660441"/>
                </a:cubicBezTo>
                <a:cubicBezTo>
                  <a:pt x="10705607" y="6660441"/>
                  <a:pt x="10705607" y="6660441"/>
                  <a:pt x="10705607" y="6716173"/>
                </a:cubicBezTo>
                <a:cubicBezTo>
                  <a:pt x="10705607" y="6716173"/>
                  <a:pt x="10705607" y="6716173"/>
                  <a:pt x="10716163" y="6716173"/>
                </a:cubicBezTo>
                <a:cubicBezTo>
                  <a:pt x="10716163" y="6716173"/>
                  <a:pt x="10716163" y="6716173"/>
                  <a:pt x="10716163" y="6656957"/>
                </a:cubicBezTo>
                <a:cubicBezTo>
                  <a:pt x="10716163" y="6636058"/>
                  <a:pt x="10709125" y="6622125"/>
                  <a:pt x="10684494" y="6622125"/>
                </a:cubicBezTo>
                <a:cubicBezTo>
                  <a:pt x="10666900" y="6622125"/>
                  <a:pt x="10659862" y="6632574"/>
                  <a:pt x="10652824" y="6639541"/>
                </a:cubicBezTo>
                <a:cubicBezTo>
                  <a:pt x="10652824" y="6639541"/>
                  <a:pt x="10652824" y="6639541"/>
                  <a:pt x="10652824" y="6622125"/>
                </a:cubicBezTo>
                <a:cubicBezTo>
                  <a:pt x="10652824" y="6622125"/>
                  <a:pt x="10652824" y="6622125"/>
                  <a:pt x="10642268" y="6622125"/>
                </a:cubicBezTo>
                <a:close/>
                <a:moveTo>
                  <a:pt x="10540159" y="6622125"/>
                </a:moveTo>
                <a:cubicBezTo>
                  <a:pt x="10540159" y="6622125"/>
                  <a:pt x="10540159" y="6622125"/>
                  <a:pt x="10540159" y="6685175"/>
                </a:cubicBezTo>
                <a:cubicBezTo>
                  <a:pt x="10540159" y="6706193"/>
                  <a:pt x="10547196" y="6720204"/>
                  <a:pt x="10571828" y="6720204"/>
                </a:cubicBezTo>
                <a:cubicBezTo>
                  <a:pt x="10589422" y="6720204"/>
                  <a:pt x="10596460" y="6709695"/>
                  <a:pt x="10603498" y="6702690"/>
                </a:cubicBezTo>
                <a:cubicBezTo>
                  <a:pt x="10603498" y="6702690"/>
                  <a:pt x="10603498" y="6702690"/>
                  <a:pt x="10603498" y="6716701"/>
                </a:cubicBezTo>
                <a:cubicBezTo>
                  <a:pt x="10603498" y="6716701"/>
                  <a:pt x="10603498" y="6716701"/>
                  <a:pt x="10614054" y="6716701"/>
                </a:cubicBezTo>
                <a:cubicBezTo>
                  <a:pt x="10614054" y="6709695"/>
                  <a:pt x="10614054" y="6702690"/>
                  <a:pt x="10614054" y="6695684"/>
                </a:cubicBezTo>
                <a:lnTo>
                  <a:pt x="10614054" y="6622125"/>
                </a:lnTo>
                <a:cubicBezTo>
                  <a:pt x="10614054" y="6622125"/>
                  <a:pt x="10614054" y="6622125"/>
                  <a:pt x="10599979" y="6622125"/>
                </a:cubicBezTo>
                <a:cubicBezTo>
                  <a:pt x="10599979" y="6622125"/>
                  <a:pt x="10599979" y="6622125"/>
                  <a:pt x="10599979" y="6674667"/>
                </a:cubicBezTo>
                <a:cubicBezTo>
                  <a:pt x="10599979" y="6692181"/>
                  <a:pt x="10592941" y="6709695"/>
                  <a:pt x="10571828" y="6709695"/>
                </a:cubicBezTo>
                <a:cubicBezTo>
                  <a:pt x="10557753" y="6709695"/>
                  <a:pt x="10550715" y="6699187"/>
                  <a:pt x="10550715" y="6681673"/>
                </a:cubicBezTo>
                <a:cubicBezTo>
                  <a:pt x="10550715" y="6681673"/>
                  <a:pt x="10550715" y="6681673"/>
                  <a:pt x="10550715" y="6622125"/>
                </a:cubicBezTo>
                <a:cubicBezTo>
                  <a:pt x="10550715" y="6622125"/>
                  <a:pt x="10550715" y="6622125"/>
                  <a:pt x="10540159" y="6622125"/>
                </a:cubicBezTo>
                <a:close/>
                <a:moveTo>
                  <a:pt x="10471637" y="6622125"/>
                </a:moveTo>
                <a:cubicBezTo>
                  <a:pt x="10447151" y="6622125"/>
                  <a:pt x="10427300" y="6644080"/>
                  <a:pt x="10427300" y="6671165"/>
                </a:cubicBezTo>
                <a:cubicBezTo>
                  <a:pt x="10427300" y="6698249"/>
                  <a:pt x="10447151" y="6720204"/>
                  <a:pt x="10471637" y="6720204"/>
                </a:cubicBezTo>
                <a:cubicBezTo>
                  <a:pt x="10496124" y="6720204"/>
                  <a:pt x="10515975" y="6698249"/>
                  <a:pt x="10515975" y="6671165"/>
                </a:cubicBezTo>
                <a:cubicBezTo>
                  <a:pt x="10515975" y="6644080"/>
                  <a:pt x="10496124" y="6622125"/>
                  <a:pt x="10471637" y="6622125"/>
                </a:cubicBezTo>
                <a:close/>
                <a:moveTo>
                  <a:pt x="11655303" y="6607346"/>
                </a:moveTo>
                <a:lnTo>
                  <a:pt x="11659333" y="6618095"/>
                </a:lnTo>
                <a:lnTo>
                  <a:pt x="11663364" y="6624813"/>
                </a:lnTo>
                <a:lnTo>
                  <a:pt x="11648585" y="6624813"/>
                </a:lnTo>
                <a:lnTo>
                  <a:pt x="11652616" y="6618095"/>
                </a:lnTo>
                <a:close/>
                <a:moveTo>
                  <a:pt x="11659446" y="6596598"/>
                </a:moveTo>
                <a:cubicBezTo>
                  <a:pt x="11659446" y="6596598"/>
                  <a:pt x="11659446" y="6596598"/>
                  <a:pt x="11649032" y="6600112"/>
                </a:cubicBezTo>
                <a:cubicBezTo>
                  <a:pt x="11649032" y="6600112"/>
                  <a:pt x="11649032" y="6600112"/>
                  <a:pt x="11645562" y="6617682"/>
                </a:cubicBezTo>
                <a:cubicBezTo>
                  <a:pt x="11645562" y="6617682"/>
                  <a:pt x="11645562" y="6617682"/>
                  <a:pt x="11635149" y="6638764"/>
                </a:cubicBezTo>
                <a:cubicBezTo>
                  <a:pt x="11638620" y="6638764"/>
                  <a:pt x="11642091" y="6638764"/>
                  <a:pt x="11645562" y="6642278"/>
                </a:cubicBezTo>
                <a:cubicBezTo>
                  <a:pt x="11645562" y="6642278"/>
                  <a:pt x="11645562" y="6642278"/>
                  <a:pt x="11645562" y="6631737"/>
                </a:cubicBezTo>
                <a:cubicBezTo>
                  <a:pt x="11645562" y="6631737"/>
                  <a:pt x="11645562" y="6631737"/>
                  <a:pt x="11666387" y="6631737"/>
                </a:cubicBezTo>
                <a:cubicBezTo>
                  <a:pt x="11666387" y="6631737"/>
                  <a:pt x="11666387" y="6631737"/>
                  <a:pt x="11666387" y="6638764"/>
                </a:cubicBezTo>
                <a:cubicBezTo>
                  <a:pt x="11669858" y="6638764"/>
                  <a:pt x="11673329" y="6638764"/>
                  <a:pt x="11676800" y="6638764"/>
                </a:cubicBezTo>
                <a:cubicBezTo>
                  <a:pt x="11676800" y="6638764"/>
                  <a:pt x="11676800" y="6638764"/>
                  <a:pt x="11666387" y="6617682"/>
                </a:cubicBezTo>
                <a:lnTo>
                  <a:pt x="11659446" y="6600112"/>
                </a:lnTo>
                <a:cubicBezTo>
                  <a:pt x="11659446" y="6600112"/>
                  <a:pt x="11659446" y="6600112"/>
                  <a:pt x="11659446" y="6596598"/>
                </a:cubicBezTo>
                <a:close/>
                <a:moveTo>
                  <a:pt x="10964451" y="6596597"/>
                </a:moveTo>
                <a:cubicBezTo>
                  <a:pt x="10964451" y="6596597"/>
                  <a:pt x="10964451" y="6596597"/>
                  <a:pt x="10953971" y="6600129"/>
                </a:cubicBezTo>
                <a:cubicBezTo>
                  <a:pt x="10953971" y="6600129"/>
                  <a:pt x="10953971" y="6600129"/>
                  <a:pt x="10953971" y="6621318"/>
                </a:cubicBezTo>
                <a:cubicBezTo>
                  <a:pt x="10953971" y="6621318"/>
                  <a:pt x="10953971" y="6621318"/>
                  <a:pt x="10936505" y="6621318"/>
                </a:cubicBezTo>
                <a:cubicBezTo>
                  <a:pt x="10936505" y="6621318"/>
                  <a:pt x="10936505" y="6621318"/>
                  <a:pt x="10936505" y="6631913"/>
                </a:cubicBezTo>
                <a:cubicBezTo>
                  <a:pt x="10936505" y="6631913"/>
                  <a:pt x="10936505" y="6631913"/>
                  <a:pt x="10953971" y="6631913"/>
                </a:cubicBezTo>
                <a:cubicBezTo>
                  <a:pt x="10953971" y="6631913"/>
                  <a:pt x="10953971" y="6631913"/>
                  <a:pt x="10953971" y="6688419"/>
                </a:cubicBezTo>
                <a:cubicBezTo>
                  <a:pt x="10953971" y="6706077"/>
                  <a:pt x="10953971" y="6720203"/>
                  <a:pt x="10974931" y="6720203"/>
                </a:cubicBezTo>
                <a:cubicBezTo>
                  <a:pt x="10981917" y="6720203"/>
                  <a:pt x="10985410" y="6720203"/>
                  <a:pt x="10988904" y="6716672"/>
                </a:cubicBezTo>
                <a:cubicBezTo>
                  <a:pt x="10988904" y="6716672"/>
                  <a:pt x="10988904" y="6716672"/>
                  <a:pt x="10988904" y="6706077"/>
                </a:cubicBezTo>
                <a:cubicBezTo>
                  <a:pt x="10985410" y="6709608"/>
                  <a:pt x="10981917" y="6709608"/>
                  <a:pt x="10978424" y="6709608"/>
                </a:cubicBezTo>
                <a:cubicBezTo>
                  <a:pt x="10967944" y="6709608"/>
                  <a:pt x="10964451" y="6702546"/>
                  <a:pt x="10964451" y="6695482"/>
                </a:cubicBezTo>
                <a:cubicBezTo>
                  <a:pt x="10964451" y="6695482"/>
                  <a:pt x="10964451" y="6695482"/>
                  <a:pt x="10964451" y="6631913"/>
                </a:cubicBezTo>
                <a:cubicBezTo>
                  <a:pt x="10964451" y="6631913"/>
                  <a:pt x="10964451" y="6631913"/>
                  <a:pt x="10985410" y="6631913"/>
                </a:cubicBezTo>
                <a:lnTo>
                  <a:pt x="10985410" y="6621318"/>
                </a:lnTo>
                <a:cubicBezTo>
                  <a:pt x="10985410" y="6621318"/>
                  <a:pt x="10985410" y="6621318"/>
                  <a:pt x="10964451" y="6621318"/>
                </a:cubicBezTo>
                <a:cubicBezTo>
                  <a:pt x="10964451" y="6621318"/>
                  <a:pt x="10964451" y="6621318"/>
                  <a:pt x="10964451" y="6596597"/>
                </a:cubicBezTo>
                <a:close/>
                <a:moveTo>
                  <a:pt x="11599881" y="6593911"/>
                </a:moveTo>
                <a:cubicBezTo>
                  <a:pt x="11589469" y="6636077"/>
                  <a:pt x="11589469" y="6636077"/>
                  <a:pt x="11589469" y="6636077"/>
                </a:cubicBezTo>
                <a:cubicBezTo>
                  <a:pt x="11592940" y="6636077"/>
                  <a:pt x="11596410" y="6636077"/>
                  <a:pt x="11599881" y="6636077"/>
                </a:cubicBezTo>
                <a:cubicBezTo>
                  <a:pt x="11603352" y="6611481"/>
                  <a:pt x="11603352" y="6611481"/>
                  <a:pt x="11603352" y="6611481"/>
                </a:cubicBezTo>
                <a:cubicBezTo>
                  <a:pt x="11617236" y="6639591"/>
                  <a:pt x="11617236" y="6639591"/>
                  <a:pt x="11617236" y="6639591"/>
                </a:cubicBezTo>
                <a:cubicBezTo>
                  <a:pt x="11620707" y="6639591"/>
                  <a:pt x="11624178" y="6639591"/>
                  <a:pt x="11624178" y="6639591"/>
                </a:cubicBezTo>
                <a:cubicBezTo>
                  <a:pt x="11631119" y="6597425"/>
                  <a:pt x="11631119" y="6597425"/>
                  <a:pt x="11631119" y="6597425"/>
                </a:cubicBezTo>
                <a:cubicBezTo>
                  <a:pt x="11627648" y="6597425"/>
                  <a:pt x="11624178" y="6597425"/>
                  <a:pt x="11624178" y="6597425"/>
                </a:cubicBezTo>
                <a:cubicBezTo>
                  <a:pt x="11620707" y="6625536"/>
                  <a:pt x="11620707" y="6625536"/>
                  <a:pt x="11620707" y="6625536"/>
                </a:cubicBezTo>
                <a:cubicBezTo>
                  <a:pt x="11606824" y="6593911"/>
                  <a:pt x="11606824" y="6593911"/>
                  <a:pt x="11606824" y="6593911"/>
                </a:cubicBezTo>
                <a:cubicBezTo>
                  <a:pt x="11603352" y="6593911"/>
                  <a:pt x="11603352" y="6593911"/>
                  <a:pt x="11599881" y="6593911"/>
                </a:cubicBezTo>
                <a:close/>
                <a:moveTo>
                  <a:pt x="11709044" y="6589881"/>
                </a:moveTo>
                <a:cubicBezTo>
                  <a:pt x="11695071" y="6593432"/>
                  <a:pt x="11684592" y="6596982"/>
                  <a:pt x="11674112" y="6596982"/>
                </a:cubicBezTo>
                <a:cubicBezTo>
                  <a:pt x="11674112" y="6604084"/>
                  <a:pt x="11674112" y="6604084"/>
                  <a:pt x="11674112" y="6604084"/>
                </a:cubicBezTo>
                <a:cubicBezTo>
                  <a:pt x="11681098" y="6604084"/>
                  <a:pt x="11684592" y="6604084"/>
                  <a:pt x="11688084" y="6604084"/>
                </a:cubicBezTo>
                <a:cubicBezTo>
                  <a:pt x="11695071" y="6639592"/>
                  <a:pt x="11695071" y="6639592"/>
                  <a:pt x="11695071" y="6639592"/>
                </a:cubicBezTo>
                <a:cubicBezTo>
                  <a:pt x="11702057" y="6636041"/>
                  <a:pt x="11702057" y="6636041"/>
                  <a:pt x="11702057" y="6636041"/>
                </a:cubicBezTo>
                <a:cubicBezTo>
                  <a:pt x="11695071" y="6600533"/>
                  <a:pt x="11695071" y="6600533"/>
                  <a:pt x="11695071" y="6600533"/>
                </a:cubicBezTo>
                <a:cubicBezTo>
                  <a:pt x="11702057" y="6600533"/>
                  <a:pt x="11705551" y="6600533"/>
                  <a:pt x="11709044" y="6596982"/>
                </a:cubicBezTo>
                <a:close/>
                <a:moveTo>
                  <a:pt x="11564748" y="6589881"/>
                </a:moveTo>
                <a:cubicBezTo>
                  <a:pt x="11564748" y="6589881"/>
                  <a:pt x="11564748" y="6589881"/>
                  <a:pt x="11575228" y="6593240"/>
                </a:cubicBezTo>
                <a:cubicBezTo>
                  <a:pt x="11578720" y="6593240"/>
                  <a:pt x="11578720" y="6596599"/>
                  <a:pt x="11578720" y="6596599"/>
                </a:cubicBezTo>
                <a:cubicBezTo>
                  <a:pt x="11578720" y="6596599"/>
                  <a:pt x="11578720" y="6599957"/>
                  <a:pt x="11578720" y="6599957"/>
                </a:cubicBezTo>
                <a:cubicBezTo>
                  <a:pt x="11578720" y="6599957"/>
                  <a:pt x="11575228" y="6603316"/>
                  <a:pt x="11571734" y="6603316"/>
                </a:cubicBezTo>
                <a:cubicBezTo>
                  <a:pt x="11571734" y="6603316"/>
                  <a:pt x="11571734" y="6603316"/>
                  <a:pt x="11561254" y="6599957"/>
                </a:cubicBezTo>
                <a:cubicBezTo>
                  <a:pt x="11561254" y="6599957"/>
                  <a:pt x="11561254" y="6599957"/>
                  <a:pt x="11564748" y="6596599"/>
                </a:cubicBezTo>
                <a:cubicBezTo>
                  <a:pt x="11564748" y="6596599"/>
                  <a:pt x="11564748" y="6596599"/>
                  <a:pt x="11564748" y="6589881"/>
                </a:cubicBezTo>
                <a:close/>
                <a:moveTo>
                  <a:pt x="11014562" y="6587995"/>
                </a:moveTo>
                <a:lnTo>
                  <a:pt x="11014562" y="6601689"/>
                </a:lnTo>
                <a:lnTo>
                  <a:pt x="11026851" y="6601689"/>
                </a:lnTo>
                <a:lnTo>
                  <a:pt x="11026851" y="6587995"/>
                </a:lnTo>
                <a:close/>
                <a:moveTo>
                  <a:pt x="11715762" y="6585849"/>
                </a:moveTo>
                <a:cubicBezTo>
                  <a:pt x="11729582" y="6628843"/>
                  <a:pt x="11729582" y="6628843"/>
                  <a:pt x="11729582" y="6628843"/>
                </a:cubicBezTo>
                <a:cubicBezTo>
                  <a:pt x="11733036" y="6625260"/>
                  <a:pt x="11736491" y="6625260"/>
                  <a:pt x="11739946" y="6625260"/>
                </a:cubicBezTo>
                <a:cubicBezTo>
                  <a:pt x="11726127" y="6585849"/>
                  <a:pt x="11726127" y="6585849"/>
                  <a:pt x="11726127" y="6585849"/>
                </a:cubicBezTo>
                <a:cubicBezTo>
                  <a:pt x="11722671" y="6585849"/>
                  <a:pt x="11719217" y="6585849"/>
                  <a:pt x="11715762" y="6585849"/>
                </a:cubicBezTo>
                <a:close/>
                <a:moveTo>
                  <a:pt x="10346688" y="6585849"/>
                </a:moveTo>
                <a:lnTo>
                  <a:pt x="10346688" y="6716173"/>
                </a:lnTo>
                <a:lnTo>
                  <a:pt x="10361467" y="6716173"/>
                </a:lnTo>
                <a:lnTo>
                  <a:pt x="10361467" y="6657057"/>
                </a:lnTo>
                <a:lnTo>
                  <a:pt x="10407148" y="6657057"/>
                </a:lnTo>
                <a:lnTo>
                  <a:pt x="10407148" y="6646309"/>
                </a:lnTo>
                <a:lnTo>
                  <a:pt x="10361467" y="6646309"/>
                </a:lnTo>
                <a:lnTo>
                  <a:pt x="10361467" y="6596597"/>
                </a:lnTo>
                <a:lnTo>
                  <a:pt x="10409835" y="6596597"/>
                </a:lnTo>
                <a:lnTo>
                  <a:pt x="10409835" y="6585849"/>
                </a:lnTo>
                <a:close/>
                <a:moveTo>
                  <a:pt x="11561143" y="6579132"/>
                </a:moveTo>
                <a:cubicBezTo>
                  <a:pt x="11561143" y="6579132"/>
                  <a:pt x="11561143" y="6579132"/>
                  <a:pt x="11554200" y="6596599"/>
                </a:cubicBezTo>
                <a:cubicBezTo>
                  <a:pt x="11554200" y="6596599"/>
                  <a:pt x="11554200" y="6596599"/>
                  <a:pt x="11554200" y="6600091"/>
                </a:cubicBezTo>
                <a:cubicBezTo>
                  <a:pt x="11554200" y="6600091"/>
                  <a:pt x="11554200" y="6600091"/>
                  <a:pt x="11543788" y="6617558"/>
                </a:cubicBezTo>
                <a:cubicBezTo>
                  <a:pt x="11547259" y="6621051"/>
                  <a:pt x="11550730" y="6621051"/>
                  <a:pt x="11554200" y="6621051"/>
                </a:cubicBezTo>
                <a:cubicBezTo>
                  <a:pt x="11554200" y="6621051"/>
                  <a:pt x="11554200" y="6621051"/>
                  <a:pt x="11557671" y="6607078"/>
                </a:cubicBezTo>
                <a:cubicBezTo>
                  <a:pt x="11557671" y="6607078"/>
                  <a:pt x="11557671" y="6607078"/>
                  <a:pt x="11568084" y="6610572"/>
                </a:cubicBezTo>
                <a:cubicBezTo>
                  <a:pt x="11568084" y="6610572"/>
                  <a:pt x="11568084" y="6610572"/>
                  <a:pt x="11568084" y="6628037"/>
                </a:cubicBezTo>
                <a:cubicBezTo>
                  <a:pt x="11571555" y="6628037"/>
                  <a:pt x="11575026" y="6631531"/>
                  <a:pt x="11578497" y="6631531"/>
                </a:cubicBezTo>
                <a:cubicBezTo>
                  <a:pt x="11578497" y="6631531"/>
                  <a:pt x="11578497" y="6631531"/>
                  <a:pt x="11575026" y="6610572"/>
                </a:cubicBezTo>
                <a:cubicBezTo>
                  <a:pt x="11581968" y="6610572"/>
                  <a:pt x="11585438" y="6603585"/>
                  <a:pt x="11585438" y="6600091"/>
                </a:cubicBezTo>
                <a:cubicBezTo>
                  <a:pt x="11585438" y="6600091"/>
                  <a:pt x="11585438" y="6596599"/>
                  <a:pt x="11585438" y="6596599"/>
                </a:cubicBezTo>
                <a:cubicBezTo>
                  <a:pt x="11585438" y="6593105"/>
                  <a:pt x="11585438" y="6589612"/>
                  <a:pt x="11578497" y="6586119"/>
                </a:cubicBezTo>
                <a:cubicBezTo>
                  <a:pt x="11578497" y="6586119"/>
                  <a:pt x="11578497" y="6586119"/>
                  <a:pt x="11561143" y="6579132"/>
                </a:cubicBezTo>
                <a:close/>
                <a:moveTo>
                  <a:pt x="11766241" y="6576425"/>
                </a:moveTo>
                <a:cubicBezTo>
                  <a:pt x="11769696" y="6576866"/>
                  <a:pt x="11773151" y="6578629"/>
                  <a:pt x="11774878" y="6582156"/>
                </a:cubicBezTo>
                <a:cubicBezTo>
                  <a:pt x="11774878" y="6585683"/>
                  <a:pt x="11774878" y="6589209"/>
                  <a:pt x="11774878" y="6589209"/>
                </a:cubicBezTo>
                <a:cubicBezTo>
                  <a:pt x="11774878" y="6592736"/>
                  <a:pt x="11774878" y="6596264"/>
                  <a:pt x="11771423" y="6599790"/>
                </a:cubicBezTo>
                <a:cubicBezTo>
                  <a:pt x="11771423" y="6599790"/>
                  <a:pt x="11771423" y="6599790"/>
                  <a:pt x="11767968" y="6603317"/>
                </a:cubicBezTo>
                <a:cubicBezTo>
                  <a:pt x="11764514" y="6603317"/>
                  <a:pt x="11757604" y="6603317"/>
                  <a:pt x="11754149" y="6599790"/>
                </a:cubicBezTo>
                <a:cubicBezTo>
                  <a:pt x="11750694" y="6599790"/>
                  <a:pt x="11750694" y="6596264"/>
                  <a:pt x="11750694" y="6596264"/>
                </a:cubicBezTo>
                <a:cubicBezTo>
                  <a:pt x="11750694" y="6596264"/>
                  <a:pt x="11750694" y="6592736"/>
                  <a:pt x="11750694" y="6589209"/>
                </a:cubicBezTo>
                <a:cubicBezTo>
                  <a:pt x="11750694" y="6585683"/>
                  <a:pt x="11750694" y="6582156"/>
                  <a:pt x="11757604" y="6578629"/>
                </a:cubicBezTo>
                <a:cubicBezTo>
                  <a:pt x="11759332" y="6576866"/>
                  <a:pt x="11762786" y="6575984"/>
                  <a:pt x="11766241" y="6576425"/>
                </a:cubicBezTo>
                <a:close/>
                <a:moveTo>
                  <a:pt x="10810738" y="6575100"/>
                </a:moveTo>
                <a:cubicBezTo>
                  <a:pt x="10810738" y="6575100"/>
                  <a:pt x="10810738" y="6575100"/>
                  <a:pt x="10810738" y="6638804"/>
                </a:cubicBezTo>
                <a:cubicBezTo>
                  <a:pt x="10810738" y="6631726"/>
                  <a:pt x="10800048" y="6621108"/>
                  <a:pt x="10782231" y="6621108"/>
                </a:cubicBezTo>
                <a:cubicBezTo>
                  <a:pt x="10753724" y="6621108"/>
                  <a:pt x="10743034" y="6642343"/>
                  <a:pt x="10743034" y="6670656"/>
                </a:cubicBezTo>
                <a:cubicBezTo>
                  <a:pt x="10743034" y="6698969"/>
                  <a:pt x="10753724" y="6720203"/>
                  <a:pt x="10782231" y="6720203"/>
                </a:cubicBezTo>
                <a:cubicBezTo>
                  <a:pt x="10796484" y="6720203"/>
                  <a:pt x="10803611" y="6716664"/>
                  <a:pt x="10810738" y="6702507"/>
                </a:cubicBezTo>
                <a:cubicBezTo>
                  <a:pt x="10810738" y="6702507"/>
                  <a:pt x="10810738" y="6702507"/>
                  <a:pt x="10810738" y="6716664"/>
                </a:cubicBezTo>
                <a:cubicBezTo>
                  <a:pt x="10810738" y="6716664"/>
                  <a:pt x="10810738" y="6716664"/>
                  <a:pt x="10824991" y="6716664"/>
                </a:cubicBezTo>
                <a:lnTo>
                  <a:pt x="10824991" y="6575100"/>
                </a:lnTo>
                <a:cubicBezTo>
                  <a:pt x="10824991" y="6575100"/>
                  <a:pt x="10824991" y="6575100"/>
                  <a:pt x="10810738" y="6575100"/>
                </a:cubicBezTo>
                <a:close/>
                <a:moveTo>
                  <a:pt x="11768161" y="6569584"/>
                </a:moveTo>
                <a:cubicBezTo>
                  <a:pt x="11762338" y="6568289"/>
                  <a:pt x="11756068" y="6569152"/>
                  <a:pt x="11750694" y="6572607"/>
                </a:cubicBezTo>
                <a:cubicBezTo>
                  <a:pt x="11743528" y="6576062"/>
                  <a:pt x="11739946" y="6582972"/>
                  <a:pt x="11739946" y="6589881"/>
                </a:cubicBezTo>
                <a:cubicBezTo>
                  <a:pt x="11739946" y="6593336"/>
                  <a:pt x="11743528" y="6596791"/>
                  <a:pt x="11743528" y="6600246"/>
                </a:cubicBezTo>
                <a:cubicBezTo>
                  <a:pt x="11750694" y="6610611"/>
                  <a:pt x="11765025" y="6614065"/>
                  <a:pt x="11772191" y="6607156"/>
                </a:cubicBezTo>
                <a:cubicBezTo>
                  <a:pt x="11779357" y="6607156"/>
                  <a:pt x="11779357" y="6603701"/>
                  <a:pt x="11782939" y="6600246"/>
                </a:cubicBezTo>
                <a:cubicBezTo>
                  <a:pt x="11782939" y="6596791"/>
                  <a:pt x="11782939" y="6593336"/>
                  <a:pt x="11782939" y="6589881"/>
                </a:cubicBezTo>
                <a:cubicBezTo>
                  <a:pt x="11782939" y="6586427"/>
                  <a:pt x="11782939" y="6582972"/>
                  <a:pt x="11782939" y="6579517"/>
                </a:cubicBezTo>
                <a:cubicBezTo>
                  <a:pt x="11779357" y="6574334"/>
                  <a:pt x="11773982" y="6570880"/>
                  <a:pt x="11768161" y="6569584"/>
                </a:cubicBezTo>
                <a:close/>
                <a:moveTo>
                  <a:pt x="11525909" y="6561666"/>
                </a:moveTo>
                <a:cubicBezTo>
                  <a:pt x="11504825" y="6596598"/>
                  <a:pt x="11504825" y="6596598"/>
                  <a:pt x="11504825" y="6596598"/>
                </a:cubicBezTo>
                <a:cubicBezTo>
                  <a:pt x="11511853" y="6603584"/>
                  <a:pt x="11518881" y="6607078"/>
                  <a:pt x="11529423" y="6614064"/>
                </a:cubicBezTo>
                <a:cubicBezTo>
                  <a:pt x="11532937" y="6607078"/>
                  <a:pt x="11532937" y="6607078"/>
                  <a:pt x="11532937" y="6607078"/>
                </a:cubicBezTo>
                <a:cubicBezTo>
                  <a:pt x="11515367" y="6596598"/>
                  <a:pt x="11515367" y="6596598"/>
                  <a:pt x="11515367" y="6596598"/>
                </a:cubicBezTo>
                <a:cubicBezTo>
                  <a:pt x="11522395" y="6586119"/>
                  <a:pt x="11522395" y="6586119"/>
                  <a:pt x="11522395" y="6586119"/>
                </a:cubicBezTo>
                <a:cubicBezTo>
                  <a:pt x="11532937" y="6593105"/>
                  <a:pt x="11532937" y="6593105"/>
                  <a:pt x="11532937" y="6593105"/>
                </a:cubicBezTo>
                <a:cubicBezTo>
                  <a:pt x="11536450" y="6586119"/>
                  <a:pt x="11536450" y="6586119"/>
                  <a:pt x="11536450" y="6586119"/>
                </a:cubicBezTo>
                <a:cubicBezTo>
                  <a:pt x="11532937" y="6586119"/>
                  <a:pt x="11529423" y="6582625"/>
                  <a:pt x="11525909" y="6579132"/>
                </a:cubicBezTo>
                <a:lnTo>
                  <a:pt x="11529423" y="6572146"/>
                </a:lnTo>
                <a:cubicBezTo>
                  <a:pt x="11536450" y="6575638"/>
                  <a:pt x="11539964" y="6579132"/>
                  <a:pt x="11546992" y="6582625"/>
                </a:cubicBezTo>
                <a:cubicBezTo>
                  <a:pt x="11550506" y="6575638"/>
                  <a:pt x="11550506" y="6575638"/>
                  <a:pt x="11550506" y="6575638"/>
                </a:cubicBezTo>
                <a:cubicBezTo>
                  <a:pt x="11543478" y="6572146"/>
                  <a:pt x="11532937" y="6565159"/>
                  <a:pt x="11525909" y="6561666"/>
                </a:cubicBezTo>
                <a:close/>
                <a:moveTo>
                  <a:pt x="11803361" y="6533452"/>
                </a:moveTo>
                <a:cubicBezTo>
                  <a:pt x="11799868" y="6536978"/>
                  <a:pt x="11799868" y="6536978"/>
                  <a:pt x="11796375" y="6540505"/>
                </a:cubicBezTo>
                <a:cubicBezTo>
                  <a:pt x="11813840" y="6558139"/>
                  <a:pt x="11813840" y="6558139"/>
                  <a:pt x="11813840" y="6558139"/>
                </a:cubicBezTo>
                <a:cubicBezTo>
                  <a:pt x="11785895" y="6551086"/>
                  <a:pt x="11785895" y="6551086"/>
                  <a:pt x="11785895" y="6551086"/>
                </a:cubicBezTo>
                <a:cubicBezTo>
                  <a:pt x="11782402" y="6551086"/>
                  <a:pt x="11782402" y="6554612"/>
                  <a:pt x="11778908" y="6554612"/>
                </a:cubicBezTo>
                <a:cubicBezTo>
                  <a:pt x="11803361" y="6589881"/>
                  <a:pt x="11803361" y="6589881"/>
                  <a:pt x="11803361" y="6589881"/>
                </a:cubicBezTo>
                <a:cubicBezTo>
                  <a:pt x="11806854" y="6586354"/>
                  <a:pt x="11806854" y="6586354"/>
                  <a:pt x="11810348" y="6582827"/>
                </a:cubicBezTo>
                <a:cubicBezTo>
                  <a:pt x="11796375" y="6561666"/>
                  <a:pt x="11796375" y="6561666"/>
                  <a:pt x="11796375" y="6561666"/>
                </a:cubicBezTo>
                <a:cubicBezTo>
                  <a:pt x="11824320" y="6572246"/>
                  <a:pt x="11824320" y="6572246"/>
                  <a:pt x="11824320" y="6572246"/>
                </a:cubicBezTo>
                <a:cubicBezTo>
                  <a:pt x="11827814" y="6568720"/>
                  <a:pt x="11827814" y="6568720"/>
                  <a:pt x="11831307" y="6565193"/>
                </a:cubicBezTo>
                <a:cubicBezTo>
                  <a:pt x="11803361" y="6533452"/>
                  <a:pt x="11803361" y="6533452"/>
                  <a:pt x="11803361" y="6533452"/>
                </a:cubicBezTo>
                <a:close/>
                <a:moveTo>
                  <a:pt x="11495008" y="6533452"/>
                </a:moveTo>
                <a:cubicBezTo>
                  <a:pt x="11495008" y="6533452"/>
                  <a:pt x="11495008" y="6533452"/>
                  <a:pt x="11487980" y="6536965"/>
                </a:cubicBezTo>
                <a:cubicBezTo>
                  <a:pt x="11491494" y="6540479"/>
                  <a:pt x="11495008" y="6543993"/>
                  <a:pt x="11498522" y="6547507"/>
                </a:cubicBezTo>
                <a:cubicBezTo>
                  <a:pt x="11498522" y="6547507"/>
                  <a:pt x="11498522" y="6547507"/>
                  <a:pt x="11473924" y="6572104"/>
                </a:cubicBezTo>
                <a:cubicBezTo>
                  <a:pt x="11473924" y="6572104"/>
                  <a:pt x="11473924" y="6572104"/>
                  <a:pt x="11480952" y="6579132"/>
                </a:cubicBezTo>
                <a:cubicBezTo>
                  <a:pt x="11480952" y="6579132"/>
                  <a:pt x="11480952" y="6579132"/>
                  <a:pt x="11505548" y="6554535"/>
                </a:cubicBezTo>
                <a:cubicBezTo>
                  <a:pt x="11509062" y="6554535"/>
                  <a:pt x="11512576" y="6558048"/>
                  <a:pt x="11516090" y="6561562"/>
                </a:cubicBezTo>
                <a:cubicBezTo>
                  <a:pt x="11516090" y="6561562"/>
                  <a:pt x="11516090" y="6561562"/>
                  <a:pt x="11519604" y="6554535"/>
                </a:cubicBezTo>
                <a:cubicBezTo>
                  <a:pt x="11509062" y="6547507"/>
                  <a:pt x="11502036" y="6540479"/>
                  <a:pt x="11495008" y="6533452"/>
                </a:cubicBezTo>
                <a:close/>
                <a:moveTo>
                  <a:pt x="11824589" y="6522703"/>
                </a:moveTo>
                <a:lnTo>
                  <a:pt x="11842055" y="6529421"/>
                </a:lnTo>
                <a:lnTo>
                  <a:pt x="11842055" y="6533452"/>
                </a:lnTo>
                <a:lnTo>
                  <a:pt x="11835337" y="6540170"/>
                </a:lnTo>
                <a:lnTo>
                  <a:pt x="11831307" y="6533452"/>
                </a:lnTo>
                <a:close/>
                <a:moveTo>
                  <a:pt x="11820942" y="6515985"/>
                </a:moveTo>
                <a:lnTo>
                  <a:pt x="11813840" y="6522927"/>
                </a:lnTo>
                <a:cubicBezTo>
                  <a:pt x="11813840" y="6522927"/>
                  <a:pt x="11813840" y="6522927"/>
                  <a:pt x="11820942" y="6533339"/>
                </a:cubicBezTo>
                <a:cubicBezTo>
                  <a:pt x="11820942" y="6533339"/>
                  <a:pt x="11820942" y="6533339"/>
                  <a:pt x="11838696" y="6557635"/>
                </a:cubicBezTo>
                <a:cubicBezTo>
                  <a:pt x="11838696" y="6557635"/>
                  <a:pt x="11842247" y="6554165"/>
                  <a:pt x="11842247" y="6554165"/>
                </a:cubicBezTo>
                <a:cubicBezTo>
                  <a:pt x="11842247" y="6554165"/>
                  <a:pt x="11842247" y="6554165"/>
                  <a:pt x="11838696" y="6547223"/>
                </a:cubicBezTo>
                <a:cubicBezTo>
                  <a:pt x="11838696" y="6547223"/>
                  <a:pt x="11838696" y="6547223"/>
                  <a:pt x="11849349" y="6533339"/>
                </a:cubicBezTo>
                <a:cubicBezTo>
                  <a:pt x="11849349" y="6533339"/>
                  <a:pt x="11849349" y="6533339"/>
                  <a:pt x="11856450" y="6533339"/>
                </a:cubicBezTo>
                <a:cubicBezTo>
                  <a:pt x="11860002" y="6533339"/>
                  <a:pt x="11860002" y="6533339"/>
                  <a:pt x="11860002" y="6533339"/>
                </a:cubicBezTo>
                <a:cubicBezTo>
                  <a:pt x="11860002" y="6529868"/>
                  <a:pt x="11863552" y="6529868"/>
                  <a:pt x="11863552" y="6526397"/>
                </a:cubicBezTo>
                <a:cubicBezTo>
                  <a:pt x="11863552" y="6526397"/>
                  <a:pt x="11863552" y="6526397"/>
                  <a:pt x="11820942" y="6515985"/>
                </a:cubicBezTo>
                <a:close/>
                <a:moveTo>
                  <a:pt x="11466198" y="6501206"/>
                </a:moveTo>
                <a:cubicBezTo>
                  <a:pt x="11430930" y="6526286"/>
                  <a:pt x="11430930" y="6526286"/>
                  <a:pt x="11430930" y="6526286"/>
                </a:cubicBezTo>
                <a:cubicBezTo>
                  <a:pt x="11434457" y="6529869"/>
                  <a:pt x="11434457" y="6529869"/>
                  <a:pt x="11437984" y="6533452"/>
                </a:cubicBezTo>
                <a:cubicBezTo>
                  <a:pt x="11459145" y="6519121"/>
                  <a:pt x="11459145" y="6519121"/>
                  <a:pt x="11459145" y="6519121"/>
                </a:cubicBezTo>
                <a:cubicBezTo>
                  <a:pt x="11448564" y="6547782"/>
                  <a:pt x="11448564" y="6547782"/>
                  <a:pt x="11448564" y="6547782"/>
                </a:cubicBezTo>
                <a:cubicBezTo>
                  <a:pt x="11452091" y="6551366"/>
                  <a:pt x="11452091" y="6551366"/>
                  <a:pt x="11455618" y="6554948"/>
                </a:cubicBezTo>
                <a:cubicBezTo>
                  <a:pt x="11487359" y="6526286"/>
                  <a:pt x="11487359" y="6526286"/>
                  <a:pt x="11487359" y="6526286"/>
                </a:cubicBezTo>
                <a:cubicBezTo>
                  <a:pt x="11487359" y="6522703"/>
                  <a:pt x="11483833" y="6522703"/>
                  <a:pt x="11483833" y="6519121"/>
                </a:cubicBezTo>
                <a:cubicBezTo>
                  <a:pt x="11462672" y="6537034"/>
                  <a:pt x="11462672" y="6537034"/>
                  <a:pt x="11462672" y="6537034"/>
                </a:cubicBezTo>
                <a:cubicBezTo>
                  <a:pt x="11473252" y="6508372"/>
                  <a:pt x="11473252" y="6508372"/>
                  <a:pt x="11473252" y="6508372"/>
                </a:cubicBezTo>
                <a:cubicBezTo>
                  <a:pt x="11469725" y="6504789"/>
                  <a:pt x="11469725" y="6504789"/>
                  <a:pt x="11466198" y="6501206"/>
                </a:cubicBezTo>
                <a:close/>
                <a:moveTo>
                  <a:pt x="11835338" y="6490458"/>
                </a:moveTo>
                <a:lnTo>
                  <a:pt x="11831307" y="6498519"/>
                </a:lnTo>
                <a:lnTo>
                  <a:pt x="11870270" y="6518673"/>
                </a:lnTo>
                <a:lnTo>
                  <a:pt x="11883706" y="6494489"/>
                </a:lnTo>
                <a:lnTo>
                  <a:pt x="11876988" y="6490458"/>
                </a:lnTo>
                <a:lnTo>
                  <a:pt x="11866239" y="6509268"/>
                </a:lnTo>
                <a:close/>
                <a:moveTo>
                  <a:pt x="11459634" y="6487771"/>
                </a:moveTo>
                <a:cubicBezTo>
                  <a:pt x="11424212" y="6508933"/>
                  <a:pt x="11424212" y="6508933"/>
                  <a:pt x="11424212" y="6508933"/>
                </a:cubicBezTo>
                <a:cubicBezTo>
                  <a:pt x="11424212" y="6508933"/>
                  <a:pt x="11424212" y="6512459"/>
                  <a:pt x="11427754" y="6515986"/>
                </a:cubicBezTo>
                <a:cubicBezTo>
                  <a:pt x="11463176" y="6494825"/>
                  <a:pt x="11463176" y="6494825"/>
                  <a:pt x="11463176" y="6494825"/>
                </a:cubicBezTo>
                <a:cubicBezTo>
                  <a:pt x="11463176" y="6491298"/>
                  <a:pt x="11459634" y="6491298"/>
                  <a:pt x="11459634" y="6487771"/>
                </a:cubicBezTo>
                <a:close/>
                <a:moveTo>
                  <a:pt x="11450927" y="6454161"/>
                </a:moveTo>
                <a:cubicBezTo>
                  <a:pt x="11452683" y="6454602"/>
                  <a:pt x="11454437" y="6456365"/>
                  <a:pt x="11456192" y="6459892"/>
                </a:cubicBezTo>
                <a:cubicBezTo>
                  <a:pt x="11487785" y="6537483"/>
                  <a:pt x="11561500" y="6590385"/>
                  <a:pt x="11649257" y="6590385"/>
                </a:cubicBezTo>
                <a:cubicBezTo>
                  <a:pt x="11737012" y="6590385"/>
                  <a:pt x="11810728" y="6537483"/>
                  <a:pt x="11842320" y="6459892"/>
                </a:cubicBezTo>
                <a:cubicBezTo>
                  <a:pt x="11844075" y="6456365"/>
                  <a:pt x="11845831" y="6454602"/>
                  <a:pt x="11847586" y="6454161"/>
                </a:cubicBezTo>
                <a:cubicBezTo>
                  <a:pt x="11849340" y="6453721"/>
                  <a:pt x="11851096" y="6454602"/>
                  <a:pt x="11852851" y="6456365"/>
                </a:cubicBezTo>
                <a:cubicBezTo>
                  <a:pt x="11852851" y="6456365"/>
                  <a:pt x="11852851" y="6456365"/>
                  <a:pt x="11891464" y="6466946"/>
                </a:cubicBezTo>
                <a:cubicBezTo>
                  <a:pt x="11894974" y="6470473"/>
                  <a:pt x="11898484" y="6473999"/>
                  <a:pt x="11898484" y="6477526"/>
                </a:cubicBezTo>
                <a:cubicBezTo>
                  <a:pt x="11859871" y="6579804"/>
                  <a:pt x="11761585" y="6650341"/>
                  <a:pt x="11649257" y="6650341"/>
                </a:cubicBezTo>
                <a:cubicBezTo>
                  <a:pt x="11536929" y="6650341"/>
                  <a:pt x="11438641" y="6579804"/>
                  <a:pt x="11400028" y="6481054"/>
                </a:cubicBezTo>
                <a:cubicBezTo>
                  <a:pt x="11400028" y="6473999"/>
                  <a:pt x="11400028" y="6470473"/>
                  <a:pt x="11407049" y="6466946"/>
                </a:cubicBezTo>
                <a:cubicBezTo>
                  <a:pt x="11407049" y="6466946"/>
                  <a:pt x="11407049" y="6466946"/>
                  <a:pt x="11445662" y="6456365"/>
                </a:cubicBezTo>
                <a:cubicBezTo>
                  <a:pt x="11447417" y="6454602"/>
                  <a:pt x="11449172" y="6453721"/>
                  <a:pt x="11450927" y="6454161"/>
                </a:cubicBezTo>
                <a:close/>
                <a:moveTo>
                  <a:pt x="11603442" y="6448323"/>
                </a:moveTo>
                <a:cubicBezTo>
                  <a:pt x="11606935" y="6444777"/>
                  <a:pt x="11610428" y="6444777"/>
                  <a:pt x="11613922" y="6448323"/>
                </a:cubicBezTo>
                <a:cubicBezTo>
                  <a:pt x="11613922" y="6448323"/>
                  <a:pt x="11617414" y="6451869"/>
                  <a:pt x="11617414" y="6455414"/>
                </a:cubicBezTo>
                <a:cubicBezTo>
                  <a:pt x="11617414" y="6455414"/>
                  <a:pt x="11624401" y="6558233"/>
                  <a:pt x="11624401" y="6558233"/>
                </a:cubicBezTo>
                <a:cubicBezTo>
                  <a:pt x="11624401" y="6565324"/>
                  <a:pt x="11624401" y="6568870"/>
                  <a:pt x="11620908" y="6568870"/>
                </a:cubicBezTo>
                <a:cubicBezTo>
                  <a:pt x="11620908" y="6572415"/>
                  <a:pt x="11617414" y="6572415"/>
                  <a:pt x="11613922" y="6568870"/>
                </a:cubicBezTo>
                <a:cubicBezTo>
                  <a:pt x="11568509" y="6558233"/>
                  <a:pt x="11537070" y="6540506"/>
                  <a:pt x="11505632" y="6505050"/>
                </a:cubicBezTo>
                <a:cubicBezTo>
                  <a:pt x="11502138" y="6505050"/>
                  <a:pt x="11502138" y="6501505"/>
                  <a:pt x="11502138" y="6501505"/>
                </a:cubicBezTo>
                <a:cubicBezTo>
                  <a:pt x="11502138" y="6497960"/>
                  <a:pt x="11502138" y="6497960"/>
                  <a:pt x="11502138" y="6497960"/>
                </a:cubicBezTo>
                <a:cubicBezTo>
                  <a:pt x="11502138" y="6494415"/>
                  <a:pt x="11505632" y="6494415"/>
                  <a:pt x="11509124" y="6494415"/>
                </a:cubicBezTo>
                <a:cubicBezTo>
                  <a:pt x="11509124" y="6494415"/>
                  <a:pt x="11509124" y="6494415"/>
                  <a:pt x="11603442" y="6448323"/>
                </a:cubicBezTo>
                <a:close/>
                <a:moveTo>
                  <a:pt x="11688084" y="6444777"/>
                </a:moveTo>
                <a:cubicBezTo>
                  <a:pt x="11691578" y="6444777"/>
                  <a:pt x="11695071" y="6444777"/>
                  <a:pt x="11698565" y="6444777"/>
                </a:cubicBezTo>
                <a:cubicBezTo>
                  <a:pt x="11698565" y="6444777"/>
                  <a:pt x="11698565" y="6444777"/>
                  <a:pt x="11789388" y="6490688"/>
                </a:cubicBezTo>
                <a:cubicBezTo>
                  <a:pt x="11792882" y="6494220"/>
                  <a:pt x="11796375" y="6494220"/>
                  <a:pt x="11796375" y="6497752"/>
                </a:cubicBezTo>
                <a:cubicBezTo>
                  <a:pt x="11796375" y="6501283"/>
                  <a:pt x="11796375" y="6501283"/>
                  <a:pt x="11792882" y="6504815"/>
                </a:cubicBezTo>
                <a:cubicBezTo>
                  <a:pt x="11761442" y="6540131"/>
                  <a:pt x="11730003" y="6557789"/>
                  <a:pt x="11684592" y="6568384"/>
                </a:cubicBezTo>
                <a:cubicBezTo>
                  <a:pt x="11681098" y="6568384"/>
                  <a:pt x="11677605" y="6568384"/>
                  <a:pt x="11677605" y="6568384"/>
                </a:cubicBezTo>
                <a:cubicBezTo>
                  <a:pt x="11674112" y="6564852"/>
                  <a:pt x="11674112" y="6561320"/>
                  <a:pt x="11674112" y="6557789"/>
                </a:cubicBezTo>
                <a:cubicBezTo>
                  <a:pt x="11674112" y="6557789"/>
                  <a:pt x="11674112" y="6557789"/>
                  <a:pt x="11684592" y="6455373"/>
                </a:cubicBezTo>
                <a:cubicBezTo>
                  <a:pt x="11684592" y="6451841"/>
                  <a:pt x="11684592" y="6448309"/>
                  <a:pt x="11688084" y="6444777"/>
                </a:cubicBezTo>
                <a:close/>
                <a:moveTo>
                  <a:pt x="10810283" y="6405813"/>
                </a:moveTo>
                <a:lnTo>
                  <a:pt x="10851862" y="6405813"/>
                </a:lnTo>
                <a:cubicBezTo>
                  <a:pt x="10851862" y="6405813"/>
                  <a:pt x="10851862" y="6405813"/>
                  <a:pt x="10851862" y="6448423"/>
                </a:cubicBezTo>
                <a:cubicBezTo>
                  <a:pt x="10851862" y="6448423"/>
                  <a:pt x="10824142" y="6455525"/>
                  <a:pt x="10803353" y="6455525"/>
                </a:cubicBezTo>
                <a:cubicBezTo>
                  <a:pt x="10786028" y="6455525"/>
                  <a:pt x="10786028" y="6441322"/>
                  <a:pt x="10786028" y="6430669"/>
                </a:cubicBezTo>
                <a:cubicBezTo>
                  <a:pt x="10786028" y="6416466"/>
                  <a:pt x="10792958" y="6409364"/>
                  <a:pt x="10810283" y="6405813"/>
                </a:cubicBezTo>
                <a:close/>
                <a:moveTo>
                  <a:pt x="10494479" y="6335948"/>
                </a:moveTo>
                <a:cubicBezTo>
                  <a:pt x="10525716" y="6335948"/>
                  <a:pt x="10536128" y="6350016"/>
                  <a:pt x="10536128" y="6392220"/>
                </a:cubicBezTo>
                <a:cubicBezTo>
                  <a:pt x="10536128" y="6430905"/>
                  <a:pt x="10529187" y="6455524"/>
                  <a:pt x="10494479" y="6455524"/>
                </a:cubicBezTo>
                <a:cubicBezTo>
                  <a:pt x="10459770" y="6455524"/>
                  <a:pt x="10452829" y="6434423"/>
                  <a:pt x="10452829" y="6392220"/>
                </a:cubicBezTo>
                <a:cubicBezTo>
                  <a:pt x="10452829" y="6350016"/>
                  <a:pt x="10463241" y="6335948"/>
                  <a:pt x="10494479" y="6335948"/>
                </a:cubicBezTo>
                <a:close/>
                <a:moveTo>
                  <a:pt x="11639005" y="6331919"/>
                </a:moveTo>
                <a:cubicBezTo>
                  <a:pt x="11639005" y="6331919"/>
                  <a:pt x="11639005" y="6331919"/>
                  <a:pt x="11660034" y="6331919"/>
                </a:cubicBezTo>
                <a:cubicBezTo>
                  <a:pt x="11660034" y="6331919"/>
                  <a:pt x="11660034" y="6339012"/>
                  <a:pt x="11660034" y="6342559"/>
                </a:cubicBezTo>
                <a:cubicBezTo>
                  <a:pt x="11677559" y="6346106"/>
                  <a:pt x="11691578" y="6363841"/>
                  <a:pt x="11691578" y="6381576"/>
                </a:cubicBezTo>
                <a:cubicBezTo>
                  <a:pt x="11691578" y="6402858"/>
                  <a:pt x="11670549" y="6420593"/>
                  <a:pt x="11649519" y="6420593"/>
                </a:cubicBezTo>
                <a:cubicBezTo>
                  <a:pt x="11628490" y="6420593"/>
                  <a:pt x="11610966" y="6402858"/>
                  <a:pt x="11610966" y="6381576"/>
                </a:cubicBezTo>
                <a:cubicBezTo>
                  <a:pt x="11610966" y="6363841"/>
                  <a:pt x="11621480" y="6346106"/>
                  <a:pt x="11639005" y="6342559"/>
                </a:cubicBezTo>
                <a:cubicBezTo>
                  <a:pt x="11639005" y="6342559"/>
                  <a:pt x="11639005" y="6331919"/>
                  <a:pt x="11639005" y="6331919"/>
                </a:cubicBezTo>
                <a:close/>
                <a:moveTo>
                  <a:pt x="11649257" y="6321170"/>
                </a:moveTo>
                <a:cubicBezTo>
                  <a:pt x="11616236" y="6321170"/>
                  <a:pt x="11589469" y="6348239"/>
                  <a:pt x="11589469" y="6381630"/>
                </a:cubicBezTo>
                <a:cubicBezTo>
                  <a:pt x="11589469" y="6415021"/>
                  <a:pt x="11616236" y="6442090"/>
                  <a:pt x="11649257" y="6442090"/>
                </a:cubicBezTo>
                <a:cubicBezTo>
                  <a:pt x="11682277" y="6442090"/>
                  <a:pt x="11709045" y="6415021"/>
                  <a:pt x="11709045" y="6381630"/>
                </a:cubicBezTo>
                <a:cubicBezTo>
                  <a:pt x="11709045" y="6348239"/>
                  <a:pt x="11682277" y="6321170"/>
                  <a:pt x="11649257" y="6321170"/>
                </a:cubicBezTo>
                <a:close/>
                <a:moveTo>
                  <a:pt x="11649257" y="6314453"/>
                </a:moveTo>
                <a:cubicBezTo>
                  <a:pt x="11685987" y="6314453"/>
                  <a:pt x="11715763" y="6344529"/>
                  <a:pt x="11715763" y="6381630"/>
                </a:cubicBezTo>
                <a:cubicBezTo>
                  <a:pt x="11715763" y="6418732"/>
                  <a:pt x="11685987" y="6448808"/>
                  <a:pt x="11649257" y="6448808"/>
                </a:cubicBezTo>
                <a:cubicBezTo>
                  <a:pt x="11612526" y="6448808"/>
                  <a:pt x="11582751" y="6418732"/>
                  <a:pt x="11582751" y="6381630"/>
                </a:cubicBezTo>
                <a:cubicBezTo>
                  <a:pt x="11582751" y="6344529"/>
                  <a:pt x="11612526" y="6314453"/>
                  <a:pt x="11649257" y="6314453"/>
                </a:cubicBezTo>
                <a:close/>
                <a:moveTo>
                  <a:pt x="11824549" y="6311766"/>
                </a:moveTo>
                <a:cubicBezTo>
                  <a:pt x="11828050" y="6311766"/>
                  <a:pt x="11828050" y="6315292"/>
                  <a:pt x="11828050" y="6318819"/>
                </a:cubicBezTo>
                <a:cubicBezTo>
                  <a:pt x="11842055" y="6361141"/>
                  <a:pt x="11842055" y="6399936"/>
                  <a:pt x="11828050" y="6442258"/>
                </a:cubicBezTo>
                <a:cubicBezTo>
                  <a:pt x="11828050" y="6449312"/>
                  <a:pt x="11828050" y="6449312"/>
                  <a:pt x="11824549" y="6449312"/>
                </a:cubicBezTo>
                <a:cubicBezTo>
                  <a:pt x="11821047" y="6452839"/>
                  <a:pt x="11817546" y="6449312"/>
                  <a:pt x="11817546" y="6449312"/>
                </a:cubicBezTo>
                <a:lnTo>
                  <a:pt x="11730012" y="6389356"/>
                </a:lnTo>
                <a:cubicBezTo>
                  <a:pt x="11726510" y="6385829"/>
                  <a:pt x="11726510" y="6382302"/>
                  <a:pt x="11726510" y="6382302"/>
                </a:cubicBezTo>
                <a:cubicBezTo>
                  <a:pt x="11726510" y="6378776"/>
                  <a:pt x="11726510" y="6375249"/>
                  <a:pt x="11730012" y="6371721"/>
                </a:cubicBezTo>
                <a:cubicBezTo>
                  <a:pt x="11730012" y="6371721"/>
                  <a:pt x="11730012" y="6371721"/>
                  <a:pt x="11814044" y="6315292"/>
                </a:cubicBezTo>
                <a:cubicBezTo>
                  <a:pt x="11821047" y="6311766"/>
                  <a:pt x="11824549" y="6311766"/>
                  <a:pt x="11824549" y="6311766"/>
                </a:cubicBezTo>
                <a:close/>
                <a:moveTo>
                  <a:pt x="11473964" y="6311766"/>
                </a:moveTo>
                <a:cubicBezTo>
                  <a:pt x="11477466" y="6311766"/>
                  <a:pt x="11480967" y="6311766"/>
                  <a:pt x="11480967" y="6315292"/>
                </a:cubicBezTo>
                <a:lnTo>
                  <a:pt x="11568501" y="6371721"/>
                </a:lnTo>
                <a:cubicBezTo>
                  <a:pt x="11572002" y="6375249"/>
                  <a:pt x="11572002" y="6378776"/>
                  <a:pt x="11572002" y="6382302"/>
                </a:cubicBezTo>
                <a:cubicBezTo>
                  <a:pt x="11572002" y="6385829"/>
                  <a:pt x="11572002" y="6389356"/>
                  <a:pt x="11568501" y="6389356"/>
                </a:cubicBezTo>
                <a:cubicBezTo>
                  <a:pt x="11568501" y="6389356"/>
                  <a:pt x="11568501" y="6389356"/>
                  <a:pt x="11480967" y="6449312"/>
                </a:cubicBezTo>
                <a:cubicBezTo>
                  <a:pt x="11477466" y="6449312"/>
                  <a:pt x="11473964" y="6452839"/>
                  <a:pt x="11473964" y="6449312"/>
                </a:cubicBezTo>
                <a:cubicBezTo>
                  <a:pt x="11470463" y="6449312"/>
                  <a:pt x="11470463" y="6445785"/>
                  <a:pt x="11466961" y="6445785"/>
                </a:cubicBezTo>
                <a:cubicBezTo>
                  <a:pt x="11456457" y="6399936"/>
                  <a:pt x="11456457" y="6361141"/>
                  <a:pt x="11466961" y="6318819"/>
                </a:cubicBezTo>
                <a:cubicBezTo>
                  <a:pt x="11470463" y="6315292"/>
                  <a:pt x="11470463" y="6311766"/>
                  <a:pt x="11473964" y="6311766"/>
                </a:cubicBezTo>
                <a:close/>
                <a:moveTo>
                  <a:pt x="11070316" y="6301017"/>
                </a:moveTo>
                <a:cubicBezTo>
                  <a:pt x="11070316" y="6304543"/>
                  <a:pt x="11066828" y="6304543"/>
                  <a:pt x="11070316" y="6308070"/>
                </a:cubicBezTo>
                <a:cubicBezTo>
                  <a:pt x="11112166" y="6470304"/>
                  <a:pt x="11112166" y="6470304"/>
                  <a:pt x="11112166" y="6470304"/>
                </a:cubicBezTo>
                <a:cubicBezTo>
                  <a:pt x="11112166" y="6477358"/>
                  <a:pt x="11119141" y="6491465"/>
                  <a:pt x="11133091" y="6491465"/>
                </a:cubicBezTo>
                <a:cubicBezTo>
                  <a:pt x="11143554" y="6491465"/>
                  <a:pt x="11143554" y="6491465"/>
                  <a:pt x="11143554" y="6491465"/>
                </a:cubicBezTo>
                <a:cubicBezTo>
                  <a:pt x="11140066" y="6494992"/>
                  <a:pt x="11140066" y="6494992"/>
                  <a:pt x="11140066" y="6498518"/>
                </a:cubicBezTo>
                <a:cubicBezTo>
                  <a:pt x="11136578" y="6509098"/>
                  <a:pt x="11133091" y="6519679"/>
                  <a:pt x="11112166" y="6519679"/>
                </a:cubicBezTo>
                <a:cubicBezTo>
                  <a:pt x="11077291" y="6516153"/>
                  <a:pt x="11077291" y="6516153"/>
                  <a:pt x="11077291" y="6516153"/>
                </a:cubicBezTo>
                <a:cubicBezTo>
                  <a:pt x="11077291" y="6516153"/>
                  <a:pt x="11073804" y="6516153"/>
                  <a:pt x="11073804" y="6519679"/>
                </a:cubicBezTo>
                <a:cubicBezTo>
                  <a:pt x="11070316" y="6519679"/>
                  <a:pt x="11070316" y="6523206"/>
                  <a:pt x="11070316" y="6523206"/>
                </a:cubicBezTo>
                <a:cubicBezTo>
                  <a:pt x="11070316" y="6544367"/>
                  <a:pt x="11070316" y="6544367"/>
                  <a:pt x="11070316" y="6544367"/>
                </a:cubicBezTo>
                <a:cubicBezTo>
                  <a:pt x="11070316" y="6547894"/>
                  <a:pt x="11073804" y="6547894"/>
                  <a:pt x="11077291" y="6551421"/>
                </a:cubicBezTo>
                <a:cubicBezTo>
                  <a:pt x="11087754" y="6551421"/>
                  <a:pt x="11108678" y="6554947"/>
                  <a:pt x="11122628" y="6554947"/>
                </a:cubicBezTo>
                <a:cubicBezTo>
                  <a:pt x="11126116" y="6554947"/>
                  <a:pt x="11126116" y="6554947"/>
                  <a:pt x="11126116" y="6554947"/>
                </a:cubicBezTo>
                <a:cubicBezTo>
                  <a:pt x="11154016" y="6554947"/>
                  <a:pt x="11171453" y="6537313"/>
                  <a:pt x="11181916" y="6502045"/>
                </a:cubicBezTo>
                <a:cubicBezTo>
                  <a:pt x="11192378" y="6463250"/>
                  <a:pt x="11206329" y="6410348"/>
                  <a:pt x="11213303" y="6371553"/>
                </a:cubicBezTo>
                <a:cubicBezTo>
                  <a:pt x="11220279" y="6353919"/>
                  <a:pt x="11223766" y="6339811"/>
                  <a:pt x="11227253" y="6329231"/>
                </a:cubicBezTo>
                <a:cubicBezTo>
                  <a:pt x="11230741" y="6308070"/>
                  <a:pt x="11230741" y="6308070"/>
                  <a:pt x="11230741" y="6308070"/>
                </a:cubicBezTo>
                <a:cubicBezTo>
                  <a:pt x="11230741" y="6304543"/>
                  <a:pt x="11230741" y="6304543"/>
                  <a:pt x="11230741" y="6301017"/>
                </a:cubicBezTo>
                <a:cubicBezTo>
                  <a:pt x="11227253" y="6301017"/>
                  <a:pt x="11227253" y="6301017"/>
                  <a:pt x="11223766" y="6301017"/>
                </a:cubicBezTo>
                <a:cubicBezTo>
                  <a:pt x="11195866" y="6301017"/>
                  <a:pt x="11195866" y="6301017"/>
                  <a:pt x="11195866" y="6301017"/>
                </a:cubicBezTo>
                <a:cubicBezTo>
                  <a:pt x="11192378" y="6301017"/>
                  <a:pt x="11188891" y="6301017"/>
                  <a:pt x="11188891" y="6304543"/>
                </a:cubicBezTo>
                <a:cubicBezTo>
                  <a:pt x="11150528" y="6449143"/>
                  <a:pt x="11150528" y="6449143"/>
                  <a:pt x="11150528" y="6449143"/>
                </a:cubicBezTo>
                <a:cubicBezTo>
                  <a:pt x="11147041" y="6449143"/>
                  <a:pt x="11147041" y="6449143"/>
                  <a:pt x="11147041" y="6449143"/>
                </a:cubicBezTo>
                <a:cubicBezTo>
                  <a:pt x="11112166" y="6304543"/>
                  <a:pt x="11112166" y="6304543"/>
                  <a:pt x="11112166" y="6304543"/>
                </a:cubicBezTo>
                <a:cubicBezTo>
                  <a:pt x="11108678" y="6301017"/>
                  <a:pt x="11108678" y="6301017"/>
                  <a:pt x="11105191" y="6301017"/>
                </a:cubicBezTo>
                <a:cubicBezTo>
                  <a:pt x="11077291" y="6301017"/>
                  <a:pt x="11077291" y="6301017"/>
                  <a:pt x="11077291" y="6301017"/>
                </a:cubicBezTo>
                <a:cubicBezTo>
                  <a:pt x="11073804" y="6301017"/>
                  <a:pt x="11070316" y="6301017"/>
                  <a:pt x="11070316" y="6301017"/>
                </a:cubicBezTo>
                <a:close/>
                <a:moveTo>
                  <a:pt x="11038289" y="6296986"/>
                </a:moveTo>
                <a:cubicBezTo>
                  <a:pt x="11017163" y="6296986"/>
                  <a:pt x="10999559" y="6311057"/>
                  <a:pt x="10985474" y="6318092"/>
                </a:cubicBezTo>
                <a:cubicBezTo>
                  <a:pt x="10985474" y="6307539"/>
                  <a:pt x="10985474" y="6307539"/>
                  <a:pt x="10985474" y="6307539"/>
                </a:cubicBezTo>
                <a:cubicBezTo>
                  <a:pt x="10985474" y="6300504"/>
                  <a:pt x="10981954" y="6300504"/>
                  <a:pt x="10978433" y="6300504"/>
                </a:cubicBezTo>
                <a:cubicBezTo>
                  <a:pt x="10950264" y="6300504"/>
                  <a:pt x="10950264" y="6300504"/>
                  <a:pt x="10950264" y="6300504"/>
                </a:cubicBezTo>
                <a:cubicBezTo>
                  <a:pt x="10946743" y="6300504"/>
                  <a:pt x="10943222" y="6300504"/>
                  <a:pt x="10943222" y="6307539"/>
                </a:cubicBezTo>
                <a:cubicBezTo>
                  <a:pt x="10943222" y="6483422"/>
                  <a:pt x="10943222" y="6483422"/>
                  <a:pt x="10943222" y="6483422"/>
                </a:cubicBezTo>
                <a:cubicBezTo>
                  <a:pt x="10943222" y="6486940"/>
                  <a:pt x="10946743" y="6490457"/>
                  <a:pt x="10950264" y="6490457"/>
                </a:cubicBezTo>
                <a:cubicBezTo>
                  <a:pt x="10978433" y="6490457"/>
                  <a:pt x="10978433" y="6490457"/>
                  <a:pt x="10978433" y="6490457"/>
                </a:cubicBezTo>
                <a:cubicBezTo>
                  <a:pt x="10981954" y="6490457"/>
                  <a:pt x="10985474" y="6486940"/>
                  <a:pt x="10985474" y="6483422"/>
                </a:cubicBezTo>
                <a:cubicBezTo>
                  <a:pt x="10985474" y="6360304"/>
                  <a:pt x="10985474" y="6360304"/>
                  <a:pt x="10985474" y="6360304"/>
                </a:cubicBezTo>
                <a:cubicBezTo>
                  <a:pt x="10992517" y="6356786"/>
                  <a:pt x="11013643" y="6339198"/>
                  <a:pt x="11038289" y="6339198"/>
                </a:cubicBezTo>
                <a:cubicBezTo>
                  <a:pt x="11041811" y="6335680"/>
                  <a:pt x="11045332" y="6335680"/>
                  <a:pt x="11045332" y="6332163"/>
                </a:cubicBezTo>
                <a:cubicBezTo>
                  <a:pt x="11045332" y="6304022"/>
                  <a:pt x="11045332" y="6304022"/>
                  <a:pt x="11045332" y="6304022"/>
                </a:cubicBezTo>
                <a:cubicBezTo>
                  <a:pt x="11045332" y="6304022"/>
                  <a:pt x="11045332" y="6300504"/>
                  <a:pt x="11041811" y="6300504"/>
                </a:cubicBezTo>
                <a:cubicBezTo>
                  <a:pt x="11041811" y="6296986"/>
                  <a:pt x="11038289" y="6296986"/>
                  <a:pt x="11038289" y="6296986"/>
                </a:cubicBezTo>
                <a:close/>
                <a:moveTo>
                  <a:pt x="10831647" y="6292955"/>
                </a:moveTo>
                <a:cubicBezTo>
                  <a:pt x="10810578" y="6292955"/>
                  <a:pt x="10775463" y="6300026"/>
                  <a:pt x="10761417" y="6300026"/>
                </a:cubicBezTo>
                <a:cubicBezTo>
                  <a:pt x="10757905" y="6300026"/>
                  <a:pt x="10754394" y="6303562"/>
                  <a:pt x="10754394" y="6307098"/>
                </a:cubicBezTo>
                <a:cubicBezTo>
                  <a:pt x="10754394" y="6307098"/>
                  <a:pt x="10754394" y="6307098"/>
                  <a:pt x="10754394" y="6331847"/>
                </a:cubicBezTo>
                <a:cubicBezTo>
                  <a:pt x="10754394" y="6335383"/>
                  <a:pt x="10754394" y="6335383"/>
                  <a:pt x="10757905" y="6338919"/>
                </a:cubicBezTo>
                <a:cubicBezTo>
                  <a:pt x="10757905" y="6338919"/>
                  <a:pt x="10761417" y="6338919"/>
                  <a:pt x="10761417" y="6338919"/>
                </a:cubicBezTo>
                <a:cubicBezTo>
                  <a:pt x="10778974" y="6338919"/>
                  <a:pt x="10807067" y="6335383"/>
                  <a:pt x="10828136" y="6335383"/>
                </a:cubicBezTo>
                <a:cubicBezTo>
                  <a:pt x="10842182" y="6335383"/>
                  <a:pt x="10852717" y="6345990"/>
                  <a:pt x="10852717" y="6360133"/>
                </a:cubicBezTo>
                <a:cubicBezTo>
                  <a:pt x="10852717" y="6360133"/>
                  <a:pt x="10852717" y="6360133"/>
                  <a:pt x="10852717" y="6370740"/>
                </a:cubicBezTo>
                <a:cubicBezTo>
                  <a:pt x="10852717" y="6370740"/>
                  <a:pt x="10852717" y="6370740"/>
                  <a:pt x="10803555" y="6374276"/>
                </a:cubicBezTo>
                <a:cubicBezTo>
                  <a:pt x="10761417" y="6377811"/>
                  <a:pt x="10740347" y="6395489"/>
                  <a:pt x="10740347" y="6434381"/>
                </a:cubicBezTo>
                <a:cubicBezTo>
                  <a:pt x="10740347" y="6473273"/>
                  <a:pt x="10761417" y="6494487"/>
                  <a:pt x="10796532" y="6494487"/>
                </a:cubicBezTo>
                <a:cubicBezTo>
                  <a:pt x="10824625" y="6494487"/>
                  <a:pt x="10859740" y="6480344"/>
                  <a:pt x="10859740" y="6480344"/>
                </a:cubicBezTo>
                <a:cubicBezTo>
                  <a:pt x="10866763" y="6487416"/>
                  <a:pt x="10873786" y="6490951"/>
                  <a:pt x="10887833" y="6494487"/>
                </a:cubicBezTo>
                <a:cubicBezTo>
                  <a:pt x="10891344" y="6494487"/>
                  <a:pt x="10891344" y="6494487"/>
                  <a:pt x="10894855" y="6490951"/>
                </a:cubicBezTo>
                <a:cubicBezTo>
                  <a:pt x="10894855" y="6490951"/>
                  <a:pt x="10894855" y="6487416"/>
                  <a:pt x="10894855" y="6487416"/>
                </a:cubicBezTo>
                <a:cubicBezTo>
                  <a:pt x="10894855" y="6487416"/>
                  <a:pt x="10894855" y="6487416"/>
                  <a:pt x="10894855" y="6360133"/>
                </a:cubicBezTo>
                <a:cubicBezTo>
                  <a:pt x="10894855" y="6314169"/>
                  <a:pt x="10873786" y="6292955"/>
                  <a:pt x="10831647" y="6292955"/>
                </a:cubicBezTo>
                <a:close/>
                <a:moveTo>
                  <a:pt x="10495822" y="6292954"/>
                </a:moveTo>
                <a:cubicBezTo>
                  <a:pt x="10448333" y="6292954"/>
                  <a:pt x="10409835" y="6338069"/>
                  <a:pt x="10409835" y="6393721"/>
                </a:cubicBezTo>
                <a:cubicBezTo>
                  <a:pt x="10409835" y="6449373"/>
                  <a:pt x="10448333" y="6494487"/>
                  <a:pt x="10495822" y="6494487"/>
                </a:cubicBezTo>
                <a:cubicBezTo>
                  <a:pt x="10543311" y="6494487"/>
                  <a:pt x="10581809" y="6449373"/>
                  <a:pt x="10581809" y="6393721"/>
                </a:cubicBezTo>
                <a:cubicBezTo>
                  <a:pt x="10581809" y="6338069"/>
                  <a:pt x="10543311" y="6292954"/>
                  <a:pt x="10495822" y="6292954"/>
                </a:cubicBezTo>
                <a:close/>
                <a:moveTo>
                  <a:pt x="10241892" y="6268771"/>
                </a:moveTo>
                <a:cubicBezTo>
                  <a:pt x="10248859" y="6268771"/>
                  <a:pt x="10255825" y="6268771"/>
                  <a:pt x="10273241" y="6268771"/>
                </a:cubicBezTo>
                <a:cubicBezTo>
                  <a:pt x="10273241" y="6268771"/>
                  <a:pt x="10273241" y="6268771"/>
                  <a:pt x="10290657" y="6268771"/>
                </a:cubicBezTo>
                <a:cubicBezTo>
                  <a:pt x="10322007" y="6268771"/>
                  <a:pt x="10335940" y="6290024"/>
                  <a:pt x="10335940" y="6307735"/>
                </a:cubicBezTo>
                <a:cubicBezTo>
                  <a:pt x="10335940" y="6332529"/>
                  <a:pt x="10318523" y="6346697"/>
                  <a:pt x="10287174" y="6346697"/>
                </a:cubicBezTo>
                <a:cubicBezTo>
                  <a:pt x="10266274" y="6346697"/>
                  <a:pt x="10248859" y="6346697"/>
                  <a:pt x="10241892" y="6346697"/>
                </a:cubicBezTo>
                <a:cubicBezTo>
                  <a:pt x="10241892" y="6346697"/>
                  <a:pt x="10241892" y="6346697"/>
                  <a:pt x="10241892" y="6268771"/>
                </a:cubicBezTo>
                <a:close/>
                <a:moveTo>
                  <a:pt x="10659063" y="6255336"/>
                </a:moveTo>
                <a:cubicBezTo>
                  <a:pt x="10659063" y="6255336"/>
                  <a:pt x="10659063" y="6255336"/>
                  <a:pt x="10627410" y="6262370"/>
                </a:cubicBezTo>
                <a:cubicBezTo>
                  <a:pt x="10623893" y="6262370"/>
                  <a:pt x="10623893" y="6265887"/>
                  <a:pt x="10623893" y="6269404"/>
                </a:cubicBezTo>
                <a:cubicBezTo>
                  <a:pt x="10623893" y="6269404"/>
                  <a:pt x="10623893" y="6269404"/>
                  <a:pt x="10623893" y="6301056"/>
                </a:cubicBezTo>
                <a:cubicBezTo>
                  <a:pt x="10623893" y="6301056"/>
                  <a:pt x="10623893" y="6301056"/>
                  <a:pt x="10606308" y="6301056"/>
                </a:cubicBezTo>
                <a:cubicBezTo>
                  <a:pt x="10602792" y="6301056"/>
                  <a:pt x="10599275" y="6301056"/>
                  <a:pt x="10599275" y="6308090"/>
                </a:cubicBezTo>
                <a:cubicBezTo>
                  <a:pt x="10599275" y="6308090"/>
                  <a:pt x="10599275" y="6308090"/>
                  <a:pt x="10599275" y="6332708"/>
                </a:cubicBezTo>
                <a:cubicBezTo>
                  <a:pt x="10599275" y="6336226"/>
                  <a:pt x="10602792" y="6339742"/>
                  <a:pt x="10606308" y="6339742"/>
                </a:cubicBezTo>
                <a:cubicBezTo>
                  <a:pt x="10606308" y="6339742"/>
                  <a:pt x="10606308" y="6339742"/>
                  <a:pt x="10623893" y="6339742"/>
                </a:cubicBezTo>
                <a:cubicBezTo>
                  <a:pt x="10623893" y="6339742"/>
                  <a:pt x="10623893" y="6339742"/>
                  <a:pt x="10623893" y="6424149"/>
                </a:cubicBezTo>
                <a:cubicBezTo>
                  <a:pt x="10623893" y="6476902"/>
                  <a:pt x="10637961" y="6494487"/>
                  <a:pt x="10680164" y="6494487"/>
                </a:cubicBezTo>
                <a:cubicBezTo>
                  <a:pt x="10690715" y="6494487"/>
                  <a:pt x="10701266" y="6490971"/>
                  <a:pt x="10711817" y="6490971"/>
                </a:cubicBezTo>
                <a:cubicBezTo>
                  <a:pt x="10715334" y="6490971"/>
                  <a:pt x="10718851" y="6487454"/>
                  <a:pt x="10718851" y="6483936"/>
                </a:cubicBezTo>
                <a:cubicBezTo>
                  <a:pt x="10718851" y="6483936"/>
                  <a:pt x="10718851" y="6483936"/>
                  <a:pt x="10718851" y="6459318"/>
                </a:cubicBezTo>
                <a:cubicBezTo>
                  <a:pt x="10718851" y="6455801"/>
                  <a:pt x="10715334" y="6452284"/>
                  <a:pt x="10711817" y="6452284"/>
                </a:cubicBezTo>
                <a:cubicBezTo>
                  <a:pt x="10704783" y="6452284"/>
                  <a:pt x="10694232" y="6452284"/>
                  <a:pt x="10687198" y="6452284"/>
                </a:cubicBezTo>
                <a:cubicBezTo>
                  <a:pt x="10666096" y="6452284"/>
                  <a:pt x="10666096" y="6445250"/>
                  <a:pt x="10666096" y="6417115"/>
                </a:cubicBezTo>
                <a:cubicBezTo>
                  <a:pt x="10666096" y="6417115"/>
                  <a:pt x="10666096" y="6417115"/>
                  <a:pt x="10666096" y="6339742"/>
                </a:cubicBezTo>
                <a:cubicBezTo>
                  <a:pt x="10666096" y="6339742"/>
                  <a:pt x="10666096" y="6339742"/>
                  <a:pt x="10711817" y="6339742"/>
                </a:cubicBezTo>
                <a:cubicBezTo>
                  <a:pt x="10715334" y="6339742"/>
                  <a:pt x="10718851" y="6336226"/>
                  <a:pt x="10718851" y="6332708"/>
                </a:cubicBezTo>
                <a:cubicBezTo>
                  <a:pt x="10718851" y="6332708"/>
                  <a:pt x="10718851" y="6332708"/>
                  <a:pt x="10718851" y="6308090"/>
                </a:cubicBezTo>
                <a:cubicBezTo>
                  <a:pt x="10718851" y="6301056"/>
                  <a:pt x="10715334" y="6301056"/>
                  <a:pt x="10711817" y="6301056"/>
                </a:cubicBezTo>
                <a:cubicBezTo>
                  <a:pt x="10711817" y="6301056"/>
                  <a:pt x="10711817" y="6301056"/>
                  <a:pt x="10666096" y="6301056"/>
                </a:cubicBezTo>
                <a:cubicBezTo>
                  <a:pt x="10666096" y="6301056"/>
                  <a:pt x="10666096" y="6301056"/>
                  <a:pt x="10666096" y="6262370"/>
                </a:cubicBezTo>
                <a:cubicBezTo>
                  <a:pt x="10666096" y="6258853"/>
                  <a:pt x="10666096" y="6258853"/>
                  <a:pt x="10662580" y="6255336"/>
                </a:cubicBezTo>
                <a:cubicBezTo>
                  <a:pt x="10662580" y="6255336"/>
                  <a:pt x="10659063" y="6255336"/>
                  <a:pt x="10659063" y="6255336"/>
                </a:cubicBezTo>
                <a:close/>
                <a:moveTo>
                  <a:pt x="10283668" y="6227122"/>
                </a:moveTo>
                <a:cubicBezTo>
                  <a:pt x="10273174" y="6227122"/>
                  <a:pt x="10241689" y="6227122"/>
                  <a:pt x="10203208" y="6230633"/>
                </a:cubicBezTo>
                <a:cubicBezTo>
                  <a:pt x="10199710" y="6230633"/>
                  <a:pt x="10196211" y="6234144"/>
                  <a:pt x="10196211" y="6237655"/>
                </a:cubicBezTo>
                <a:cubicBezTo>
                  <a:pt x="10196211" y="6237655"/>
                  <a:pt x="10196211" y="6237655"/>
                  <a:pt x="10196211" y="6483435"/>
                </a:cubicBezTo>
                <a:cubicBezTo>
                  <a:pt x="10196211" y="6486946"/>
                  <a:pt x="10199710" y="6490457"/>
                  <a:pt x="10203208" y="6490457"/>
                </a:cubicBezTo>
                <a:cubicBezTo>
                  <a:pt x="10203208" y="6490457"/>
                  <a:pt x="10203208" y="6490457"/>
                  <a:pt x="10234693" y="6490457"/>
                </a:cubicBezTo>
                <a:cubicBezTo>
                  <a:pt x="10238191" y="6490457"/>
                  <a:pt x="10241689" y="6486946"/>
                  <a:pt x="10241689" y="6483435"/>
                </a:cubicBezTo>
                <a:cubicBezTo>
                  <a:pt x="10241689" y="6483435"/>
                  <a:pt x="10241689" y="6483435"/>
                  <a:pt x="10241689" y="6385123"/>
                </a:cubicBezTo>
                <a:cubicBezTo>
                  <a:pt x="10252184" y="6388634"/>
                  <a:pt x="10269675" y="6388634"/>
                  <a:pt x="10290665" y="6388634"/>
                </a:cubicBezTo>
                <a:cubicBezTo>
                  <a:pt x="10290665" y="6388634"/>
                  <a:pt x="10290665" y="6388634"/>
                  <a:pt x="10336143" y="6486946"/>
                </a:cubicBezTo>
                <a:cubicBezTo>
                  <a:pt x="10336143" y="6486946"/>
                  <a:pt x="10339641" y="6490457"/>
                  <a:pt x="10343139" y="6490457"/>
                </a:cubicBezTo>
                <a:cubicBezTo>
                  <a:pt x="10343139" y="6490457"/>
                  <a:pt x="10343139" y="6490457"/>
                  <a:pt x="10374624" y="6490457"/>
                </a:cubicBezTo>
                <a:cubicBezTo>
                  <a:pt x="10378122" y="6490457"/>
                  <a:pt x="10381620" y="6486946"/>
                  <a:pt x="10381620" y="6486946"/>
                </a:cubicBezTo>
                <a:cubicBezTo>
                  <a:pt x="10381620" y="6483435"/>
                  <a:pt x="10381620" y="6483435"/>
                  <a:pt x="10381620" y="6479924"/>
                </a:cubicBezTo>
                <a:lnTo>
                  <a:pt x="10336143" y="6374590"/>
                </a:lnTo>
                <a:cubicBezTo>
                  <a:pt x="10367627" y="6360545"/>
                  <a:pt x="10381620" y="6339478"/>
                  <a:pt x="10381620" y="6307878"/>
                </a:cubicBezTo>
                <a:cubicBezTo>
                  <a:pt x="10381620" y="6269255"/>
                  <a:pt x="10364129" y="6227122"/>
                  <a:pt x="10290665" y="6227122"/>
                </a:cubicBezTo>
                <a:cubicBezTo>
                  <a:pt x="10290665" y="6227122"/>
                  <a:pt x="10287167" y="6227122"/>
                  <a:pt x="10283668" y="6227122"/>
                </a:cubicBezTo>
                <a:close/>
                <a:moveTo>
                  <a:pt x="11839186" y="6196200"/>
                </a:moveTo>
                <a:cubicBezTo>
                  <a:pt x="11841365" y="6196641"/>
                  <a:pt x="11843980" y="6198404"/>
                  <a:pt x="11845722" y="6201931"/>
                </a:cubicBezTo>
                <a:cubicBezTo>
                  <a:pt x="11901498" y="6258361"/>
                  <a:pt x="11929385" y="6350058"/>
                  <a:pt x="11908470" y="6441755"/>
                </a:cubicBezTo>
                <a:cubicBezTo>
                  <a:pt x="11908470" y="6445282"/>
                  <a:pt x="11904984" y="6448808"/>
                  <a:pt x="11898012" y="6445282"/>
                </a:cubicBezTo>
                <a:cubicBezTo>
                  <a:pt x="11898012" y="6445282"/>
                  <a:pt x="11898012" y="6445282"/>
                  <a:pt x="11859666" y="6434701"/>
                </a:cubicBezTo>
                <a:cubicBezTo>
                  <a:pt x="11856180" y="6434701"/>
                  <a:pt x="11852694" y="6431174"/>
                  <a:pt x="11852694" y="6424121"/>
                </a:cubicBezTo>
                <a:cubicBezTo>
                  <a:pt x="11866638" y="6350058"/>
                  <a:pt x="11849208" y="6290101"/>
                  <a:pt x="11807377" y="6244253"/>
                </a:cubicBezTo>
                <a:cubicBezTo>
                  <a:pt x="11800405" y="6240727"/>
                  <a:pt x="11800405" y="6233672"/>
                  <a:pt x="11807377" y="6230146"/>
                </a:cubicBezTo>
                <a:cubicBezTo>
                  <a:pt x="11807377" y="6230146"/>
                  <a:pt x="11807377" y="6230146"/>
                  <a:pt x="11835264" y="6198404"/>
                </a:cubicBezTo>
                <a:cubicBezTo>
                  <a:pt x="11835264" y="6196641"/>
                  <a:pt x="11837008" y="6195759"/>
                  <a:pt x="11839186" y="6196200"/>
                </a:cubicBezTo>
                <a:close/>
                <a:moveTo>
                  <a:pt x="11458923" y="6196200"/>
                </a:moveTo>
                <a:cubicBezTo>
                  <a:pt x="11461124" y="6195759"/>
                  <a:pt x="11462885" y="6196641"/>
                  <a:pt x="11462885" y="6198404"/>
                </a:cubicBezTo>
                <a:cubicBezTo>
                  <a:pt x="11462885" y="6198404"/>
                  <a:pt x="11462885" y="6198404"/>
                  <a:pt x="11494585" y="6230146"/>
                </a:cubicBezTo>
                <a:cubicBezTo>
                  <a:pt x="11498108" y="6233672"/>
                  <a:pt x="11498108" y="6240727"/>
                  <a:pt x="11491063" y="6244253"/>
                </a:cubicBezTo>
                <a:cubicBezTo>
                  <a:pt x="11448796" y="6290101"/>
                  <a:pt x="11431184" y="6350058"/>
                  <a:pt x="11445274" y="6424121"/>
                </a:cubicBezTo>
                <a:cubicBezTo>
                  <a:pt x="11445274" y="6431174"/>
                  <a:pt x="11441752" y="6434701"/>
                  <a:pt x="11438229" y="6434701"/>
                </a:cubicBezTo>
                <a:cubicBezTo>
                  <a:pt x="11438229" y="6434701"/>
                  <a:pt x="11438229" y="6434701"/>
                  <a:pt x="11399484" y="6445282"/>
                </a:cubicBezTo>
                <a:cubicBezTo>
                  <a:pt x="11392439" y="6448808"/>
                  <a:pt x="11388917" y="6445282"/>
                  <a:pt x="11388917" y="6441755"/>
                </a:cubicBezTo>
                <a:cubicBezTo>
                  <a:pt x="11367783" y="6350058"/>
                  <a:pt x="11395962" y="6258361"/>
                  <a:pt x="11452318" y="6201931"/>
                </a:cubicBezTo>
                <a:cubicBezTo>
                  <a:pt x="11454079" y="6198404"/>
                  <a:pt x="11456721" y="6196641"/>
                  <a:pt x="11458923" y="6196200"/>
                </a:cubicBezTo>
                <a:close/>
                <a:moveTo>
                  <a:pt x="11677605" y="6190846"/>
                </a:moveTo>
                <a:cubicBezTo>
                  <a:pt x="11681098" y="6190846"/>
                  <a:pt x="11681098" y="6190846"/>
                  <a:pt x="11684592" y="6190846"/>
                </a:cubicBezTo>
                <a:cubicBezTo>
                  <a:pt x="11730003" y="6201442"/>
                  <a:pt x="11761442" y="6219099"/>
                  <a:pt x="11792882" y="6254415"/>
                </a:cubicBezTo>
                <a:cubicBezTo>
                  <a:pt x="11796375" y="6257947"/>
                  <a:pt x="11796375" y="6257947"/>
                  <a:pt x="11796375" y="6261479"/>
                </a:cubicBezTo>
                <a:cubicBezTo>
                  <a:pt x="11796375" y="6265010"/>
                  <a:pt x="11792882" y="6265010"/>
                  <a:pt x="11789388" y="6268542"/>
                </a:cubicBezTo>
                <a:cubicBezTo>
                  <a:pt x="11789388" y="6268542"/>
                  <a:pt x="11789388" y="6268542"/>
                  <a:pt x="11698565" y="6314453"/>
                </a:cubicBezTo>
                <a:cubicBezTo>
                  <a:pt x="11695071" y="6314453"/>
                  <a:pt x="11691578" y="6314453"/>
                  <a:pt x="11688084" y="6314453"/>
                </a:cubicBezTo>
                <a:cubicBezTo>
                  <a:pt x="11684592" y="6310921"/>
                  <a:pt x="11684592" y="6307389"/>
                  <a:pt x="11681098" y="6303858"/>
                </a:cubicBezTo>
                <a:cubicBezTo>
                  <a:pt x="11681098" y="6303858"/>
                  <a:pt x="11681098" y="6303858"/>
                  <a:pt x="11674112" y="6201442"/>
                </a:cubicBezTo>
                <a:cubicBezTo>
                  <a:pt x="11674112" y="6197910"/>
                  <a:pt x="11674112" y="6194378"/>
                  <a:pt x="11677605" y="6190846"/>
                </a:cubicBezTo>
                <a:close/>
                <a:moveTo>
                  <a:pt x="11613922" y="6190846"/>
                </a:moveTo>
                <a:cubicBezTo>
                  <a:pt x="11617414" y="6190846"/>
                  <a:pt x="11617414" y="6190846"/>
                  <a:pt x="11620908" y="6190846"/>
                </a:cubicBezTo>
                <a:cubicBezTo>
                  <a:pt x="11620908" y="6194378"/>
                  <a:pt x="11624401" y="6197910"/>
                  <a:pt x="11624401" y="6201442"/>
                </a:cubicBezTo>
                <a:cubicBezTo>
                  <a:pt x="11624401" y="6201442"/>
                  <a:pt x="11624401" y="6201442"/>
                  <a:pt x="11613922" y="6307389"/>
                </a:cubicBezTo>
                <a:cubicBezTo>
                  <a:pt x="11613922" y="6310921"/>
                  <a:pt x="11613922" y="6314453"/>
                  <a:pt x="11610428" y="6314453"/>
                </a:cubicBezTo>
                <a:cubicBezTo>
                  <a:pt x="11606935" y="6314453"/>
                  <a:pt x="11603442" y="6314453"/>
                  <a:pt x="11599949" y="6314453"/>
                </a:cubicBezTo>
                <a:cubicBezTo>
                  <a:pt x="11599949" y="6314453"/>
                  <a:pt x="11599949" y="6314453"/>
                  <a:pt x="11509124" y="6268542"/>
                </a:cubicBezTo>
                <a:cubicBezTo>
                  <a:pt x="11505632" y="6268542"/>
                  <a:pt x="11502138" y="6265010"/>
                  <a:pt x="11502138" y="6261479"/>
                </a:cubicBezTo>
                <a:cubicBezTo>
                  <a:pt x="11502138" y="6261479"/>
                  <a:pt x="11502138" y="6257947"/>
                  <a:pt x="11505632" y="6254415"/>
                </a:cubicBezTo>
                <a:cubicBezTo>
                  <a:pt x="11537070" y="6222631"/>
                  <a:pt x="11568509" y="6201442"/>
                  <a:pt x="11613922" y="6190846"/>
                </a:cubicBezTo>
                <a:close/>
                <a:moveTo>
                  <a:pt x="11532772" y="6155914"/>
                </a:moveTo>
                <a:cubicBezTo>
                  <a:pt x="11536265" y="6155914"/>
                  <a:pt x="11539758" y="6159609"/>
                  <a:pt x="11539758" y="6163304"/>
                </a:cubicBezTo>
                <a:cubicBezTo>
                  <a:pt x="11539758" y="6166999"/>
                  <a:pt x="11539758" y="6166999"/>
                  <a:pt x="11536265" y="6166999"/>
                </a:cubicBezTo>
                <a:cubicBezTo>
                  <a:pt x="11536265" y="6166999"/>
                  <a:pt x="11536265" y="6166999"/>
                  <a:pt x="11529278" y="6170694"/>
                </a:cubicBezTo>
                <a:cubicBezTo>
                  <a:pt x="11529278" y="6170694"/>
                  <a:pt x="11529278" y="6170694"/>
                  <a:pt x="11525785" y="6163304"/>
                </a:cubicBezTo>
                <a:cubicBezTo>
                  <a:pt x="11525785" y="6163304"/>
                  <a:pt x="11525785" y="6163304"/>
                  <a:pt x="11522292" y="6163304"/>
                </a:cubicBezTo>
                <a:cubicBezTo>
                  <a:pt x="11525785" y="6159609"/>
                  <a:pt x="11529278" y="6159609"/>
                  <a:pt x="11532772" y="6155914"/>
                </a:cubicBezTo>
                <a:close/>
                <a:moveTo>
                  <a:pt x="11529297" y="6148717"/>
                </a:moveTo>
                <a:cubicBezTo>
                  <a:pt x="11525746" y="6152267"/>
                  <a:pt x="11518645" y="6155819"/>
                  <a:pt x="11511543" y="6159369"/>
                </a:cubicBezTo>
                <a:cubicBezTo>
                  <a:pt x="11511543" y="6159369"/>
                  <a:pt x="11511543" y="6159369"/>
                  <a:pt x="11515094" y="6162920"/>
                </a:cubicBezTo>
                <a:lnTo>
                  <a:pt x="11532848" y="6194878"/>
                </a:lnTo>
                <a:cubicBezTo>
                  <a:pt x="11536399" y="6194878"/>
                  <a:pt x="11536399" y="6191326"/>
                  <a:pt x="11539950" y="6191326"/>
                </a:cubicBezTo>
                <a:cubicBezTo>
                  <a:pt x="11539950" y="6191326"/>
                  <a:pt x="11539950" y="6191326"/>
                  <a:pt x="11532848" y="6177123"/>
                </a:cubicBezTo>
                <a:cubicBezTo>
                  <a:pt x="11532848" y="6177123"/>
                  <a:pt x="11532848" y="6177123"/>
                  <a:pt x="11539950" y="6173573"/>
                </a:cubicBezTo>
                <a:cubicBezTo>
                  <a:pt x="11539950" y="6173573"/>
                  <a:pt x="11539950" y="6173573"/>
                  <a:pt x="11554153" y="6184225"/>
                </a:cubicBezTo>
                <a:cubicBezTo>
                  <a:pt x="11557704" y="6180674"/>
                  <a:pt x="11557704" y="6180674"/>
                  <a:pt x="11561255" y="6180674"/>
                </a:cubicBezTo>
                <a:cubicBezTo>
                  <a:pt x="11561255" y="6180674"/>
                  <a:pt x="11561255" y="6180674"/>
                  <a:pt x="11547052" y="6166471"/>
                </a:cubicBezTo>
                <a:cubicBezTo>
                  <a:pt x="11547052" y="6166471"/>
                  <a:pt x="11547052" y="6166471"/>
                  <a:pt x="11547052" y="6162920"/>
                </a:cubicBezTo>
                <a:cubicBezTo>
                  <a:pt x="11550602" y="6155819"/>
                  <a:pt x="11539950" y="6145166"/>
                  <a:pt x="11529297" y="6148717"/>
                </a:cubicBezTo>
                <a:close/>
                <a:moveTo>
                  <a:pt x="11750205" y="6142479"/>
                </a:moveTo>
                <a:cubicBezTo>
                  <a:pt x="11753748" y="6166663"/>
                  <a:pt x="11753748" y="6166663"/>
                  <a:pt x="11753748" y="6166663"/>
                </a:cubicBezTo>
                <a:cubicBezTo>
                  <a:pt x="11746663" y="6183937"/>
                  <a:pt x="11746663" y="6183937"/>
                  <a:pt x="11746663" y="6183937"/>
                </a:cubicBezTo>
                <a:lnTo>
                  <a:pt x="11753748" y="6190846"/>
                </a:lnTo>
                <a:cubicBezTo>
                  <a:pt x="11760832" y="6173572"/>
                  <a:pt x="11760832" y="6173572"/>
                  <a:pt x="11760832" y="6173572"/>
                </a:cubicBezTo>
                <a:cubicBezTo>
                  <a:pt x="11785626" y="6159753"/>
                  <a:pt x="11785626" y="6159753"/>
                  <a:pt x="11785626" y="6159753"/>
                </a:cubicBezTo>
                <a:cubicBezTo>
                  <a:pt x="11785626" y="6159753"/>
                  <a:pt x="11782084" y="6156298"/>
                  <a:pt x="11778543" y="6156298"/>
                </a:cubicBezTo>
                <a:cubicBezTo>
                  <a:pt x="11760832" y="6163208"/>
                  <a:pt x="11760832" y="6163208"/>
                  <a:pt x="11760832" y="6163208"/>
                </a:cubicBezTo>
                <a:cubicBezTo>
                  <a:pt x="11757290" y="6145933"/>
                  <a:pt x="11757290" y="6145933"/>
                  <a:pt x="11757290" y="6145933"/>
                </a:cubicBezTo>
                <a:cubicBezTo>
                  <a:pt x="11753748" y="6142479"/>
                  <a:pt x="11753748" y="6142479"/>
                  <a:pt x="11750205" y="6142479"/>
                </a:cubicBezTo>
                <a:close/>
                <a:moveTo>
                  <a:pt x="11715224" y="6138449"/>
                </a:moveTo>
                <a:cubicBezTo>
                  <a:pt x="11718717" y="6138449"/>
                  <a:pt x="11722211" y="6138449"/>
                  <a:pt x="11725705" y="6141808"/>
                </a:cubicBezTo>
                <a:cubicBezTo>
                  <a:pt x="11725705" y="6141808"/>
                  <a:pt x="11729197" y="6141808"/>
                  <a:pt x="11729197" y="6145167"/>
                </a:cubicBezTo>
                <a:cubicBezTo>
                  <a:pt x="11729197" y="6148525"/>
                  <a:pt x="11725705" y="6151884"/>
                  <a:pt x="11722211" y="6151884"/>
                </a:cubicBezTo>
                <a:cubicBezTo>
                  <a:pt x="11722211" y="6151884"/>
                  <a:pt x="11722211" y="6151884"/>
                  <a:pt x="11711731" y="6148525"/>
                </a:cubicBezTo>
                <a:lnTo>
                  <a:pt x="11711731" y="6145167"/>
                </a:lnTo>
                <a:cubicBezTo>
                  <a:pt x="11711731" y="6145167"/>
                  <a:pt x="11711731" y="6145167"/>
                  <a:pt x="11715224" y="6138449"/>
                </a:cubicBezTo>
                <a:close/>
                <a:moveTo>
                  <a:pt x="11582079" y="6137944"/>
                </a:moveTo>
                <a:cubicBezTo>
                  <a:pt x="11589134" y="6134417"/>
                  <a:pt x="11596187" y="6141472"/>
                  <a:pt x="11596187" y="6148525"/>
                </a:cubicBezTo>
                <a:cubicBezTo>
                  <a:pt x="11596187" y="6155579"/>
                  <a:pt x="11589134" y="6162632"/>
                  <a:pt x="11582079" y="6162632"/>
                </a:cubicBezTo>
                <a:cubicBezTo>
                  <a:pt x="11575026" y="6162632"/>
                  <a:pt x="11567972" y="6159106"/>
                  <a:pt x="11567972" y="6152052"/>
                </a:cubicBezTo>
                <a:cubicBezTo>
                  <a:pt x="11567972" y="6152052"/>
                  <a:pt x="11567972" y="6152052"/>
                  <a:pt x="11567972" y="6148525"/>
                </a:cubicBezTo>
                <a:cubicBezTo>
                  <a:pt x="11567972" y="6141472"/>
                  <a:pt x="11575026" y="6137944"/>
                  <a:pt x="11582079" y="6137944"/>
                </a:cubicBezTo>
                <a:close/>
                <a:moveTo>
                  <a:pt x="11670081" y="6131730"/>
                </a:moveTo>
                <a:cubicBezTo>
                  <a:pt x="11670081" y="6131730"/>
                  <a:pt x="11670081" y="6131730"/>
                  <a:pt x="11673440" y="6142210"/>
                </a:cubicBezTo>
                <a:cubicBezTo>
                  <a:pt x="11673440" y="6142210"/>
                  <a:pt x="11673440" y="6142210"/>
                  <a:pt x="11676799" y="6149197"/>
                </a:cubicBezTo>
                <a:cubicBezTo>
                  <a:pt x="11673440" y="6149197"/>
                  <a:pt x="11666722" y="6149197"/>
                  <a:pt x="11663363" y="6149197"/>
                </a:cubicBezTo>
                <a:lnTo>
                  <a:pt x="11666722" y="6142210"/>
                </a:lnTo>
                <a:cubicBezTo>
                  <a:pt x="11666722" y="6142210"/>
                  <a:pt x="11666722" y="6142210"/>
                  <a:pt x="11670081" y="6131730"/>
                </a:cubicBezTo>
                <a:close/>
                <a:moveTo>
                  <a:pt x="11578609" y="6131214"/>
                </a:moveTo>
                <a:cubicBezTo>
                  <a:pt x="11568195" y="6131214"/>
                  <a:pt x="11561254" y="6138242"/>
                  <a:pt x="11561254" y="6148784"/>
                </a:cubicBezTo>
                <a:cubicBezTo>
                  <a:pt x="11561254" y="6152297"/>
                  <a:pt x="11561254" y="6152297"/>
                  <a:pt x="11561254" y="6152297"/>
                </a:cubicBezTo>
                <a:cubicBezTo>
                  <a:pt x="11561254" y="6162839"/>
                  <a:pt x="11571666" y="6173381"/>
                  <a:pt x="11582079" y="6169867"/>
                </a:cubicBezTo>
                <a:cubicBezTo>
                  <a:pt x="11595963" y="6169867"/>
                  <a:pt x="11602904" y="6162839"/>
                  <a:pt x="11602904" y="6148784"/>
                </a:cubicBezTo>
                <a:cubicBezTo>
                  <a:pt x="11602904" y="6138242"/>
                  <a:pt x="11592492" y="6127700"/>
                  <a:pt x="11578609" y="6131214"/>
                </a:cubicBezTo>
                <a:close/>
                <a:moveTo>
                  <a:pt x="11708922" y="6127700"/>
                </a:moveTo>
                <a:cubicBezTo>
                  <a:pt x="11708922" y="6127700"/>
                  <a:pt x="11708922" y="6127700"/>
                  <a:pt x="11705380" y="6145454"/>
                </a:cubicBezTo>
                <a:cubicBezTo>
                  <a:pt x="11705380" y="6145454"/>
                  <a:pt x="11705380" y="6145454"/>
                  <a:pt x="11698296" y="6166759"/>
                </a:cubicBezTo>
                <a:cubicBezTo>
                  <a:pt x="11701837" y="6170310"/>
                  <a:pt x="11705380" y="6170310"/>
                  <a:pt x="11708922" y="6170310"/>
                </a:cubicBezTo>
                <a:lnTo>
                  <a:pt x="11712464" y="6156107"/>
                </a:lnTo>
                <a:cubicBezTo>
                  <a:pt x="11712464" y="6156107"/>
                  <a:pt x="11712464" y="6156107"/>
                  <a:pt x="11719548" y="6156107"/>
                </a:cubicBezTo>
                <a:cubicBezTo>
                  <a:pt x="11719548" y="6156107"/>
                  <a:pt x="11719548" y="6156107"/>
                  <a:pt x="11723090" y="6173861"/>
                </a:cubicBezTo>
                <a:cubicBezTo>
                  <a:pt x="11726632" y="6177412"/>
                  <a:pt x="11726632" y="6177412"/>
                  <a:pt x="11730175" y="6177412"/>
                </a:cubicBezTo>
                <a:cubicBezTo>
                  <a:pt x="11730175" y="6177412"/>
                  <a:pt x="11730175" y="6177412"/>
                  <a:pt x="11726632" y="6159658"/>
                </a:cubicBezTo>
                <a:cubicBezTo>
                  <a:pt x="11733717" y="6156107"/>
                  <a:pt x="11737259" y="6149005"/>
                  <a:pt x="11737259" y="6145454"/>
                </a:cubicBezTo>
                <a:cubicBezTo>
                  <a:pt x="11737259" y="6138353"/>
                  <a:pt x="11733717" y="6134802"/>
                  <a:pt x="11730175" y="6134802"/>
                </a:cubicBezTo>
                <a:cubicBezTo>
                  <a:pt x="11723090" y="6131251"/>
                  <a:pt x="11716006" y="6127700"/>
                  <a:pt x="11708922" y="6127700"/>
                </a:cubicBezTo>
                <a:close/>
                <a:moveTo>
                  <a:pt x="11666295" y="6120982"/>
                </a:moveTo>
                <a:cubicBezTo>
                  <a:pt x="11666295" y="6120982"/>
                  <a:pt x="11666295" y="6120982"/>
                  <a:pt x="11659211" y="6142066"/>
                </a:cubicBezTo>
                <a:cubicBezTo>
                  <a:pt x="11659211" y="6142066"/>
                  <a:pt x="11659211" y="6142066"/>
                  <a:pt x="11648585" y="6163149"/>
                </a:cubicBezTo>
                <a:cubicBezTo>
                  <a:pt x="11652127" y="6163149"/>
                  <a:pt x="11652127" y="6163149"/>
                  <a:pt x="11655669" y="6163149"/>
                </a:cubicBezTo>
                <a:lnTo>
                  <a:pt x="11659211" y="6156121"/>
                </a:lnTo>
                <a:cubicBezTo>
                  <a:pt x="11666295" y="6156121"/>
                  <a:pt x="11669838" y="6156121"/>
                  <a:pt x="11676922" y="6156121"/>
                </a:cubicBezTo>
                <a:cubicBezTo>
                  <a:pt x="11676922" y="6156121"/>
                  <a:pt x="11676922" y="6156121"/>
                  <a:pt x="11680464" y="6163149"/>
                </a:cubicBezTo>
                <a:cubicBezTo>
                  <a:pt x="11684006" y="6163149"/>
                  <a:pt x="11684006" y="6166663"/>
                  <a:pt x="11687548" y="6166663"/>
                </a:cubicBezTo>
                <a:cubicBezTo>
                  <a:pt x="11687548" y="6166663"/>
                  <a:pt x="11687548" y="6166663"/>
                  <a:pt x="11680464" y="6142066"/>
                </a:cubicBezTo>
                <a:cubicBezTo>
                  <a:pt x="11680464" y="6142066"/>
                  <a:pt x="11680464" y="6142066"/>
                  <a:pt x="11676922" y="6120982"/>
                </a:cubicBezTo>
                <a:cubicBezTo>
                  <a:pt x="11676922" y="6120982"/>
                  <a:pt x="11676922" y="6120982"/>
                  <a:pt x="11666295" y="6120982"/>
                </a:cubicBezTo>
                <a:close/>
                <a:moveTo>
                  <a:pt x="11645898" y="6120982"/>
                </a:moveTo>
                <a:cubicBezTo>
                  <a:pt x="11628187" y="6120982"/>
                  <a:pt x="11621103" y="6120982"/>
                  <a:pt x="11606934" y="6124453"/>
                </a:cubicBezTo>
                <a:cubicBezTo>
                  <a:pt x="11606934" y="6131394"/>
                  <a:pt x="11606934" y="6131394"/>
                  <a:pt x="11606934" y="6131394"/>
                </a:cubicBezTo>
                <a:lnTo>
                  <a:pt x="11621103" y="6127924"/>
                </a:lnTo>
                <a:cubicBezTo>
                  <a:pt x="11624645" y="6162632"/>
                  <a:pt x="11624645" y="6162632"/>
                  <a:pt x="11624645" y="6162632"/>
                </a:cubicBezTo>
                <a:cubicBezTo>
                  <a:pt x="11635271" y="6162632"/>
                  <a:pt x="11635271" y="6162632"/>
                  <a:pt x="11635271" y="6162632"/>
                </a:cubicBezTo>
                <a:cubicBezTo>
                  <a:pt x="11631729" y="6127924"/>
                  <a:pt x="11631729" y="6127924"/>
                  <a:pt x="11631729" y="6127924"/>
                </a:cubicBezTo>
                <a:cubicBezTo>
                  <a:pt x="11645898" y="6127924"/>
                  <a:pt x="11645898" y="6127924"/>
                  <a:pt x="11645898" y="6127924"/>
                </a:cubicBezTo>
                <a:cubicBezTo>
                  <a:pt x="11645898" y="6120982"/>
                  <a:pt x="11645898" y="6120982"/>
                  <a:pt x="11645898" y="6120982"/>
                </a:cubicBezTo>
                <a:close/>
                <a:moveTo>
                  <a:pt x="11196257" y="6120981"/>
                </a:moveTo>
                <a:cubicBezTo>
                  <a:pt x="11214171" y="6120981"/>
                  <a:pt x="11221336" y="6138448"/>
                  <a:pt x="11221336" y="6155913"/>
                </a:cubicBezTo>
                <a:lnTo>
                  <a:pt x="11167595" y="6155913"/>
                </a:lnTo>
                <a:cubicBezTo>
                  <a:pt x="11167595" y="6138448"/>
                  <a:pt x="11178343" y="6120981"/>
                  <a:pt x="11196257" y="6120981"/>
                </a:cubicBezTo>
                <a:close/>
                <a:moveTo>
                  <a:pt x="11648585" y="6114265"/>
                </a:moveTo>
                <a:cubicBezTo>
                  <a:pt x="11711759" y="6114265"/>
                  <a:pt x="11767914" y="6135224"/>
                  <a:pt x="11813539" y="6170156"/>
                </a:cubicBezTo>
                <a:cubicBezTo>
                  <a:pt x="11820558" y="6177143"/>
                  <a:pt x="11820558" y="6180636"/>
                  <a:pt x="11817049" y="6184129"/>
                </a:cubicBezTo>
                <a:cubicBezTo>
                  <a:pt x="11817049" y="6184129"/>
                  <a:pt x="11817049" y="6184129"/>
                  <a:pt x="11788972" y="6215569"/>
                </a:cubicBezTo>
                <a:cubicBezTo>
                  <a:pt x="11785462" y="6219061"/>
                  <a:pt x="11781952" y="6219061"/>
                  <a:pt x="11774933" y="6215569"/>
                </a:cubicBezTo>
                <a:cubicBezTo>
                  <a:pt x="11739837" y="6187623"/>
                  <a:pt x="11694210" y="6170156"/>
                  <a:pt x="11648585" y="6170156"/>
                </a:cubicBezTo>
                <a:cubicBezTo>
                  <a:pt x="11599450" y="6170156"/>
                  <a:pt x="11557334" y="6187623"/>
                  <a:pt x="11522236" y="6215569"/>
                </a:cubicBezTo>
                <a:cubicBezTo>
                  <a:pt x="11515217" y="6219061"/>
                  <a:pt x="11511708" y="6219061"/>
                  <a:pt x="11508198" y="6215569"/>
                </a:cubicBezTo>
                <a:cubicBezTo>
                  <a:pt x="11508198" y="6215569"/>
                  <a:pt x="11508198" y="6215569"/>
                  <a:pt x="11480121" y="6184129"/>
                </a:cubicBezTo>
                <a:cubicBezTo>
                  <a:pt x="11476611" y="6180636"/>
                  <a:pt x="11476611" y="6177143"/>
                  <a:pt x="11483630" y="6170156"/>
                </a:cubicBezTo>
                <a:cubicBezTo>
                  <a:pt x="11529256" y="6135224"/>
                  <a:pt x="11585411" y="6114265"/>
                  <a:pt x="11648585" y="6114265"/>
                </a:cubicBezTo>
                <a:close/>
                <a:moveTo>
                  <a:pt x="11196481" y="6114264"/>
                </a:moveTo>
                <a:cubicBezTo>
                  <a:pt x="11172113" y="6114264"/>
                  <a:pt x="11158189" y="6131778"/>
                  <a:pt x="11158189" y="6163304"/>
                </a:cubicBezTo>
                <a:cubicBezTo>
                  <a:pt x="11158189" y="6191326"/>
                  <a:pt x="11168632" y="6212343"/>
                  <a:pt x="11199962" y="6212343"/>
                </a:cubicBezTo>
                <a:cubicBezTo>
                  <a:pt x="11206924" y="6212343"/>
                  <a:pt x="11220848" y="6208840"/>
                  <a:pt x="11227810" y="6205337"/>
                </a:cubicBezTo>
                <a:lnTo>
                  <a:pt x="11227810" y="6194829"/>
                </a:lnTo>
                <a:cubicBezTo>
                  <a:pt x="11220848" y="6198332"/>
                  <a:pt x="11210404" y="6201834"/>
                  <a:pt x="11199962" y="6201834"/>
                </a:cubicBezTo>
                <a:cubicBezTo>
                  <a:pt x="11179076" y="6201834"/>
                  <a:pt x="11168632" y="6184320"/>
                  <a:pt x="11168632" y="6166807"/>
                </a:cubicBezTo>
                <a:cubicBezTo>
                  <a:pt x="11168632" y="6166807"/>
                  <a:pt x="11168632" y="6166807"/>
                  <a:pt x="11234772" y="6166807"/>
                </a:cubicBezTo>
                <a:cubicBezTo>
                  <a:pt x="11234772" y="6166807"/>
                  <a:pt x="11234772" y="6166807"/>
                  <a:pt x="11234772" y="6159801"/>
                </a:cubicBezTo>
                <a:cubicBezTo>
                  <a:pt x="11234772" y="6135281"/>
                  <a:pt x="11224329" y="6114264"/>
                  <a:pt x="11196481" y="6114264"/>
                </a:cubicBezTo>
                <a:close/>
                <a:moveTo>
                  <a:pt x="10947253" y="6077988"/>
                </a:moveTo>
                <a:lnTo>
                  <a:pt x="10947253" y="6088736"/>
                </a:lnTo>
                <a:lnTo>
                  <a:pt x="10986216" y="6088736"/>
                </a:lnTo>
                <a:lnTo>
                  <a:pt x="10986216" y="6208312"/>
                </a:lnTo>
                <a:lnTo>
                  <a:pt x="10999652" y="6208312"/>
                </a:lnTo>
                <a:lnTo>
                  <a:pt x="10999652" y="6088736"/>
                </a:lnTo>
                <a:lnTo>
                  <a:pt x="11038614" y="6088736"/>
                </a:lnTo>
                <a:lnTo>
                  <a:pt x="11038614" y="6077988"/>
                </a:lnTo>
                <a:close/>
                <a:moveTo>
                  <a:pt x="11060111" y="6067239"/>
                </a:moveTo>
                <a:lnTo>
                  <a:pt x="11060111" y="6208312"/>
                </a:lnTo>
                <a:cubicBezTo>
                  <a:pt x="11060111" y="6208312"/>
                  <a:pt x="11060111" y="6208312"/>
                  <a:pt x="11070476" y="6208312"/>
                </a:cubicBezTo>
                <a:cubicBezTo>
                  <a:pt x="11070476" y="6208312"/>
                  <a:pt x="11070476" y="6208312"/>
                  <a:pt x="11070476" y="6158936"/>
                </a:cubicBezTo>
                <a:cubicBezTo>
                  <a:pt x="11070476" y="6141302"/>
                  <a:pt x="11077385" y="6120142"/>
                  <a:pt x="11098115" y="6120142"/>
                </a:cubicBezTo>
                <a:cubicBezTo>
                  <a:pt x="11118844" y="6120142"/>
                  <a:pt x="11118844" y="6134249"/>
                  <a:pt x="11118844" y="6151883"/>
                </a:cubicBezTo>
                <a:cubicBezTo>
                  <a:pt x="11118844" y="6151883"/>
                  <a:pt x="11118844" y="6151883"/>
                  <a:pt x="11118844" y="6208312"/>
                </a:cubicBezTo>
                <a:cubicBezTo>
                  <a:pt x="11118844" y="6208312"/>
                  <a:pt x="11118844" y="6208312"/>
                  <a:pt x="11132662" y="6208312"/>
                </a:cubicBezTo>
                <a:cubicBezTo>
                  <a:pt x="11132662" y="6208312"/>
                  <a:pt x="11132662" y="6208312"/>
                  <a:pt x="11132662" y="6151883"/>
                </a:cubicBezTo>
                <a:cubicBezTo>
                  <a:pt x="11132662" y="6127195"/>
                  <a:pt x="11125753" y="6113088"/>
                  <a:pt x="11101569" y="6113088"/>
                </a:cubicBezTo>
                <a:cubicBezTo>
                  <a:pt x="11087750" y="6113088"/>
                  <a:pt x="11077385" y="6120142"/>
                  <a:pt x="11070476" y="6130722"/>
                </a:cubicBezTo>
                <a:cubicBezTo>
                  <a:pt x="11070476" y="6130722"/>
                  <a:pt x="11070476" y="6130722"/>
                  <a:pt x="11070476" y="6067239"/>
                </a:cubicBezTo>
                <a:cubicBezTo>
                  <a:pt x="11070476" y="6067239"/>
                  <a:pt x="11070476" y="6067239"/>
                  <a:pt x="11060111" y="6067239"/>
                </a:cubicBezTo>
                <a:close/>
                <a:moveTo>
                  <a:pt x="11638739" y="6043056"/>
                </a:moveTo>
                <a:cubicBezTo>
                  <a:pt x="11628222" y="6060677"/>
                  <a:pt x="11624716" y="6078298"/>
                  <a:pt x="11624716" y="6095919"/>
                </a:cubicBezTo>
                <a:cubicBezTo>
                  <a:pt x="11621210" y="6095919"/>
                  <a:pt x="11603681" y="6099443"/>
                  <a:pt x="11600176" y="6099443"/>
                </a:cubicBezTo>
                <a:cubicBezTo>
                  <a:pt x="11596669" y="6081822"/>
                  <a:pt x="11586152" y="6064201"/>
                  <a:pt x="11575635" y="6053629"/>
                </a:cubicBezTo>
                <a:cubicBezTo>
                  <a:pt x="11575635" y="6053629"/>
                  <a:pt x="11575635" y="6053629"/>
                  <a:pt x="11572129" y="6053629"/>
                </a:cubicBezTo>
                <a:cubicBezTo>
                  <a:pt x="11565117" y="6053629"/>
                  <a:pt x="11558106" y="6057153"/>
                  <a:pt x="11551094" y="6057153"/>
                </a:cubicBezTo>
                <a:cubicBezTo>
                  <a:pt x="11551094" y="6057153"/>
                  <a:pt x="11551094" y="6057153"/>
                  <a:pt x="11551094" y="6060677"/>
                </a:cubicBezTo>
                <a:cubicBezTo>
                  <a:pt x="11547588" y="6067726"/>
                  <a:pt x="11547588" y="6074774"/>
                  <a:pt x="11547588" y="6085346"/>
                </a:cubicBezTo>
                <a:cubicBezTo>
                  <a:pt x="11547588" y="6095919"/>
                  <a:pt x="11547588" y="6102967"/>
                  <a:pt x="11551094" y="6113540"/>
                </a:cubicBezTo>
                <a:cubicBezTo>
                  <a:pt x="11547588" y="6113540"/>
                  <a:pt x="11530059" y="6120588"/>
                  <a:pt x="11530059" y="6120588"/>
                </a:cubicBezTo>
                <a:cubicBezTo>
                  <a:pt x="11519542" y="6106491"/>
                  <a:pt x="11505518" y="6092395"/>
                  <a:pt x="11491495" y="6085346"/>
                </a:cubicBezTo>
                <a:cubicBezTo>
                  <a:pt x="11484484" y="6085346"/>
                  <a:pt x="11477472" y="6092395"/>
                  <a:pt x="11470460" y="6095919"/>
                </a:cubicBezTo>
                <a:cubicBezTo>
                  <a:pt x="11470460" y="6113540"/>
                  <a:pt x="11473966" y="6131161"/>
                  <a:pt x="11484484" y="6148781"/>
                </a:cubicBezTo>
                <a:cubicBezTo>
                  <a:pt x="11480978" y="6148781"/>
                  <a:pt x="11470460" y="6159354"/>
                  <a:pt x="11466954" y="6159354"/>
                </a:cubicBezTo>
                <a:cubicBezTo>
                  <a:pt x="11456437" y="6148781"/>
                  <a:pt x="11438908" y="6138209"/>
                  <a:pt x="11421379" y="6134685"/>
                </a:cubicBezTo>
                <a:cubicBezTo>
                  <a:pt x="11414367" y="6138209"/>
                  <a:pt x="11407356" y="6145257"/>
                  <a:pt x="11403850" y="6148781"/>
                </a:cubicBezTo>
                <a:cubicBezTo>
                  <a:pt x="11403850" y="6148781"/>
                  <a:pt x="11403850" y="6148781"/>
                  <a:pt x="11403850" y="6152305"/>
                </a:cubicBezTo>
                <a:cubicBezTo>
                  <a:pt x="11407356" y="6166403"/>
                  <a:pt x="11417873" y="6184023"/>
                  <a:pt x="11431896" y="6198120"/>
                </a:cubicBezTo>
                <a:cubicBezTo>
                  <a:pt x="11428390" y="6198120"/>
                  <a:pt x="11417873" y="6215741"/>
                  <a:pt x="11417873" y="6215741"/>
                </a:cubicBezTo>
                <a:cubicBezTo>
                  <a:pt x="11400344" y="6208692"/>
                  <a:pt x="11382815" y="6201644"/>
                  <a:pt x="11365286" y="6201644"/>
                </a:cubicBezTo>
                <a:cubicBezTo>
                  <a:pt x="11361780" y="6208692"/>
                  <a:pt x="11354768" y="6215741"/>
                  <a:pt x="11354768" y="6222789"/>
                </a:cubicBezTo>
                <a:cubicBezTo>
                  <a:pt x="11361780" y="6236886"/>
                  <a:pt x="11375803" y="6250982"/>
                  <a:pt x="11389827" y="6261556"/>
                </a:cubicBezTo>
                <a:cubicBezTo>
                  <a:pt x="11389827" y="6265080"/>
                  <a:pt x="11382815" y="6279176"/>
                  <a:pt x="11382815" y="6282700"/>
                </a:cubicBezTo>
                <a:cubicBezTo>
                  <a:pt x="11365286" y="6275652"/>
                  <a:pt x="11344251" y="6275652"/>
                  <a:pt x="11330228" y="6282700"/>
                </a:cubicBezTo>
                <a:cubicBezTo>
                  <a:pt x="11326722" y="6289749"/>
                  <a:pt x="11323216" y="6296797"/>
                  <a:pt x="11323216" y="6303845"/>
                </a:cubicBezTo>
                <a:cubicBezTo>
                  <a:pt x="11333733" y="6317942"/>
                  <a:pt x="11351262" y="6324990"/>
                  <a:pt x="11368791" y="6332039"/>
                </a:cubicBezTo>
                <a:cubicBezTo>
                  <a:pt x="11368791" y="6335563"/>
                  <a:pt x="11365286" y="6349659"/>
                  <a:pt x="11365286" y="6353183"/>
                </a:cubicBezTo>
                <a:cubicBezTo>
                  <a:pt x="11347757" y="6353183"/>
                  <a:pt x="11330228" y="6360232"/>
                  <a:pt x="11316205" y="6367281"/>
                </a:cubicBezTo>
                <a:cubicBezTo>
                  <a:pt x="11316205" y="6367281"/>
                  <a:pt x="11316205" y="6367281"/>
                  <a:pt x="11312698" y="6367281"/>
                </a:cubicBezTo>
                <a:cubicBezTo>
                  <a:pt x="11312698" y="6370805"/>
                  <a:pt x="11312698" y="6374329"/>
                  <a:pt x="11312698" y="6381377"/>
                </a:cubicBezTo>
                <a:cubicBezTo>
                  <a:pt x="11312698" y="6384901"/>
                  <a:pt x="11312698" y="6388425"/>
                  <a:pt x="11312698" y="6391950"/>
                </a:cubicBezTo>
                <a:cubicBezTo>
                  <a:pt x="11312698" y="6391950"/>
                  <a:pt x="11312698" y="6391950"/>
                  <a:pt x="11316205" y="6391950"/>
                </a:cubicBezTo>
                <a:cubicBezTo>
                  <a:pt x="11330228" y="6402523"/>
                  <a:pt x="11347757" y="6406047"/>
                  <a:pt x="11365286" y="6406047"/>
                </a:cubicBezTo>
                <a:cubicBezTo>
                  <a:pt x="11365286" y="6409571"/>
                  <a:pt x="11368791" y="6427192"/>
                  <a:pt x="11368791" y="6427192"/>
                </a:cubicBezTo>
                <a:cubicBezTo>
                  <a:pt x="11351262" y="6434240"/>
                  <a:pt x="11333733" y="6444812"/>
                  <a:pt x="11323216" y="6455385"/>
                </a:cubicBezTo>
                <a:cubicBezTo>
                  <a:pt x="11323216" y="6455385"/>
                  <a:pt x="11323216" y="6455385"/>
                  <a:pt x="11323216" y="6458909"/>
                </a:cubicBezTo>
                <a:cubicBezTo>
                  <a:pt x="11323216" y="6462434"/>
                  <a:pt x="11326722" y="6473006"/>
                  <a:pt x="11330228" y="6480054"/>
                </a:cubicBezTo>
                <a:cubicBezTo>
                  <a:pt x="11347757" y="6483578"/>
                  <a:pt x="11365286" y="6483578"/>
                  <a:pt x="11382815" y="6480054"/>
                </a:cubicBezTo>
                <a:cubicBezTo>
                  <a:pt x="11382815" y="6480054"/>
                  <a:pt x="11389827" y="6497675"/>
                  <a:pt x="11393332" y="6501200"/>
                </a:cubicBezTo>
                <a:cubicBezTo>
                  <a:pt x="11375803" y="6508248"/>
                  <a:pt x="11361780" y="6522344"/>
                  <a:pt x="11354768" y="6536441"/>
                </a:cubicBezTo>
                <a:cubicBezTo>
                  <a:pt x="11354768" y="6536441"/>
                  <a:pt x="11354768" y="6536441"/>
                  <a:pt x="11354768" y="6539965"/>
                </a:cubicBezTo>
                <a:cubicBezTo>
                  <a:pt x="11358274" y="6543489"/>
                  <a:pt x="11361780" y="6554062"/>
                  <a:pt x="11365286" y="6557586"/>
                </a:cubicBezTo>
                <a:cubicBezTo>
                  <a:pt x="11382815" y="6557586"/>
                  <a:pt x="11400344" y="6554062"/>
                  <a:pt x="11417873" y="6543489"/>
                </a:cubicBezTo>
                <a:cubicBezTo>
                  <a:pt x="11417873" y="6547014"/>
                  <a:pt x="11428390" y="6561110"/>
                  <a:pt x="11431896" y="6564635"/>
                </a:cubicBezTo>
                <a:cubicBezTo>
                  <a:pt x="11417873" y="6575207"/>
                  <a:pt x="11410861" y="6592827"/>
                  <a:pt x="11403850" y="6610449"/>
                </a:cubicBezTo>
                <a:cubicBezTo>
                  <a:pt x="11410861" y="6613973"/>
                  <a:pt x="11414367" y="6621021"/>
                  <a:pt x="11421379" y="6624545"/>
                </a:cubicBezTo>
                <a:cubicBezTo>
                  <a:pt x="11438908" y="6621021"/>
                  <a:pt x="11456437" y="6613973"/>
                  <a:pt x="11466954" y="6599877"/>
                </a:cubicBezTo>
                <a:cubicBezTo>
                  <a:pt x="11470460" y="6599877"/>
                  <a:pt x="11484484" y="6613973"/>
                  <a:pt x="11484484" y="6613973"/>
                </a:cubicBezTo>
                <a:cubicBezTo>
                  <a:pt x="11477472" y="6628069"/>
                  <a:pt x="11473966" y="6649215"/>
                  <a:pt x="11473966" y="6663311"/>
                </a:cubicBezTo>
                <a:cubicBezTo>
                  <a:pt x="11473966" y="6663311"/>
                  <a:pt x="11473966" y="6666836"/>
                  <a:pt x="11473966" y="6666836"/>
                </a:cubicBezTo>
                <a:cubicBezTo>
                  <a:pt x="11477472" y="6670360"/>
                  <a:pt x="11484484" y="6673884"/>
                  <a:pt x="11491495" y="6677408"/>
                </a:cubicBezTo>
                <a:cubicBezTo>
                  <a:pt x="11491495" y="6677408"/>
                  <a:pt x="11491495" y="6677408"/>
                  <a:pt x="11495001" y="6677408"/>
                </a:cubicBezTo>
                <a:cubicBezTo>
                  <a:pt x="11509024" y="6670360"/>
                  <a:pt x="11523047" y="6656263"/>
                  <a:pt x="11530059" y="6638642"/>
                </a:cubicBezTo>
                <a:cubicBezTo>
                  <a:pt x="11533564" y="6642166"/>
                  <a:pt x="11547588" y="6645691"/>
                  <a:pt x="11551094" y="6649215"/>
                </a:cubicBezTo>
                <a:cubicBezTo>
                  <a:pt x="11547588" y="6656263"/>
                  <a:pt x="11547588" y="6666836"/>
                  <a:pt x="11547588" y="6673884"/>
                </a:cubicBezTo>
                <a:cubicBezTo>
                  <a:pt x="11547588" y="6684456"/>
                  <a:pt x="11547588" y="6691505"/>
                  <a:pt x="11551094" y="6702078"/>
                </a:cubicBezTo>
                <a:cubicBezTo>
                  <a:pt x="11558106" y="6705602"/>
                  <a:pt x="11565117" y="6705602"/>
                  <a:pt x="11572129" y="6709126"/>
                </a:cubicBezTo>
                <a:cubicBezTo>
                  <a:pt x="11572129" y="6709126"/>
                  <a:pt x="11572129" y="6709126"/>
                  <a:pt x="11575635" y="6709126"/>
                </a:cubicBezTo>
                <a:cubicBezTo>
                  <a:pt x="11586152" y="6695029"/>
                  <a:pt x="11596669" y="6677408"/>
                  <a:pt x="11600176" y="6663311"/>
                </a:cubicBezTo>
                <a:cubicBezTo>
                  <a:pt x="11603681" y="6663311"/>
                  <a:pt x="11621210" y="6663311"/>
                  <a:pt x="11624716" y="6663311"/>
                </a:cubicBezTo>
                <a:cubicBezTo>
                  <a:pt x="11624716" y="6684456"/>
                  <a:pt x="11628222" y="6702078"/>
                  <a:pt x="11638739" y="6716174"/>
                </a:cubicBezTo>
                <a:cubicBezTo>
                  <a:pt x="11645751" y="6716174"/>
                  <a:pt x="11656268" y="6716174"/>
                  <a:pt x="11659774" y="6716174"/>
                </a:cubicBezTo>
                <a:cubicBezTo>
                  <a:pt x="11659774" y="6716174"/>
                  <a:pt x="11659774" y="6716174"/>
                  <a:pt x="11663280" y="6716174"/>
                </a:cubicBezTo>
                <a:cubicBezTo>
                  <a:pt x="11670291" y="6702078"/>
                  <a:pt x="11677303" y="6684456"/>
                  <a:pt x="11677303" y="6663311"/>
                </a:cubicBezTo>
                <a:cubicBezTo>
                  <a:pt x="11677303" y="6663311"/>
                  <a:pt x="11694832" y="6663311"/>
                  <a:pt x="11698339" y="6663311"/>
                </a:cubicBezTo>
                <a:cubicBezTo>
                  <a:pt x="11701844" y="6677408"/>
                  <a:pt x="11712361" y="6695029"/>
                  <a:pt x="11722879" y="6709126"/>
                </a:cubicBezTo>
                <a:cubicBezTo>
                  <a:pt x="11722879" y="6709126"/>
                  <a:pt x="11722879" y="6709126"/>
                  <a:pt x="11726385" y="6709126"/>
                </a:cubicBezTo>
                <a:cubicBezTo>
                  <a:pt x="11733396" y="6705602"/>
                  <a:pt x="11740408" y="6705602"/>
                  <a:pt x="11747420" y="6702078"/>
                </a:cubicBezTo>
                <a:cubicBezTo>
                  <a:pt x="11750925" y="6691505"/>
                  <a:pt x="11750925" y="6684456"/>
                  <a:pt x="11750925" y="6673884"/>
                </a:cubicBezTo>
                <a:cubicBezTo>
                  <a:pt x="11750925" y="6666836"/>
                  <a:pt x="11750925" y="6656263"/>
                  <a:pt x="11747420" y="6649215"/>
                </a:cubicBezTo>
                <a:cubicBezTo>
                  <a:pt x="11750925" y="6645691"/>
                  <a:pt x="11764949" y="6638642"/>
                  <a:pt x="11768454" y="6638642"/>
                </a:cubicBezTo>
                <a:cubicBezTo>
                  <a:pt x="11778972" y="6656263"/>
                  <a:pt x="11789490" y="6666836"/>
                  <a:pt x="11807019" y="6677408"/>
                </a:cubicBezTo>
                <a:cubicBezTo>
                  <a:pt x="11814030" y="6673884"/>
                  <a:pt x="11821042" y="6670360"/>
                  <a:pt x="11824547" y="6666836"/>
                </a:cubicBezTo>
                <a:cubicBezTo>
                  <a:pt x="11824547" y="6666836"/>
                  <a:pt x="11824547" y="6666836"/>
                  <a:pt x="11828054" y="6666836"/>
                </a:cubicBezTo>
                <a:cubicBezTo>
                  <a:pt x="11828054" y="6666836"/>
                  <a:pt x="11828054" y="6663311"/>
                  <a:pt x="11828054" y="6663311"/>
                </a:cubicBezTo>
                <a:cubicBezTo>
                  <a:pt x="11828054" y="6645691"/>
                  <a:pt x="11821042" y="6628069"/>
                  <a:pt x="11814030" y="6613973"/>
                </a:cubicBezTo>
                <a:cubicBezTo>
                  <a:pt x="11814030" y="6610449"/>
                  <a:pt x="11828054" y="6599877"/>
                  <a:pt x="11831559" y="6599877"/>
                </a:cubicBezTo>
                <a:cubicBezTo>
                  <a:pt x="11842076" y="6610449"/>
                  <a:pt x="11859606" y="6621021"/>
                  <a:pt x="11877135" y="6624545"/>
                </a:cubicBezTo>
                <a:cubicBezTo>
                  <a:pt x="11884146" y="6621021"/>
                  <a:pt x="11891158" y="6613973"/>
                  <a:pt x="11894664" y="6610449"/>
                </a:cubicBezTo>
                <a:cubicBezTo>
                  <a:pt x="11894664" y="6610449"/>
                  <a:pt x="11894664" y="6610449"/>
                  <a:pt x="11894664" y="6606925"/>
                </a:cubicBezTo>
                <a:cubicBezTo>
                  <a:pt x="11891158" y="6592827"/>
                  <a:pt x="11880641" y="6575207"/>
                  <a:pt x="11866617" y="6561110"/>
                </a:cubicBezTo>
                <a:cubicBezTo>
                  <a:pt x="11870123" y="6561110"/>
                  <a:pt x="11880641" y="6547014"/>
                  <a:pt x="11880641" y="6543489"/>
                </a:cubicBezTo>
                <a:cubicBezTo>
                  <a:pt x="11898170" y="6554062"/>
                  <a:pt x="11915699" y="6557586"/>
                  <a:pt x="11933228" y="6557586"/>
                </a:cubicBezTo>
                <a:cubicBezTo>
                  <a:pt x="11936734" y="6550538"/>
                  <a:pt x="11940239" y="6543489"/>
                  <a:pt x="11943746" y="6539965"/>
                </a:cubicBezTo>
                <a:cubicBezTo>
                  <a:pt x="11943746" y="6539965"/>
                  <a:pt x="11943746" y="6539965"/>
                  <a:pt x="11943746" y="6536441"/>
                </a:cubicBezTo>
                <a:cubicBezTo>
                  <a:pt x="11936734" y="6522344"/>
                  <a:pt x="11922710" y="6508248"/>
                  <a:pt x="11908688" y="6497675"/>
                </a:cubicBezTo>
                <a:cubicBezTo>
                  <a:pt x="11908688" y="6497675"/>
                  <a:pt x="11915699" y="6480054"/>
                  <a:pt x="11915699" y="6480054"/>
                </a:cubicBezTo>
                <a:cubicBezTo>
                  <a:pt x="11933228" y="6483578"/>
                  <a:pt x="11950757" y="6483578"/>
                  <a:pt x="11968286" y="6480054"/>
                </a:cubicBezTo>
                <a:cubicBezTo>
                  <a:pt x="11968286" y="6480054"/>
                  <a:pt x="11968286" y="6480054"/>
                  <a:pt x="11968286" y="6476530"/>
                </a:cubicBezTo>
                <a:cubicBezTo>
                  <a:pt x="11971792" y="6473006"/>
                  <a:pt x="11975298" y="6462434"/>
                  <a:pt x="11975298" y="6455385"/>
                </a:cubicBezTo>
                <a:cubicBezTo>
                  <a:pt x="11961275" y="6441288"/>
                  <a:pt x="11947251" y="6434240"/>
                  <a:pt x="11929722" y="6427192"/>
                </a:cubicBezTo>
                <a:cubicBezTo>
                  <a:pt x="11929722" y="6427192"/>
                  <a:pt x="11929722" y="6409571"/>
                  <a:pt x="11933228" y="6406047"/>
                </a:cubicBezTo>
                <a:cubicBezTo>
                  <a:pt x="11950757" y="6406047"/>
                  <a:pt x="11968286" y="6402523"/>
                  <a:pt x="11982310" y="6391950"/>
                </a:cubicBezTo>
                <a:cubicBezTo>
                  <a:pt x="11985815" y="6388425"/>
                  <a:pt x="11985815" y="6384901"/>
                  <a:pt x="11985815" y="6381377"/>
                </a:cubicBezTo>
                <a:cubicBezTo>
                  <a:pt x="11985815" y="6377853"/>
                  <a:pt x="11985815" y="6374329"/>
                  <a:pt x="11982310" y="6370805"/>
                </a:cubicBezTo>
                <a:cubicBezTo>
                  <a:pt x="11982310" y="6370805"/>
                  <a:pt x="11982310" y="6370805"/>
                  <a:pt x="11982310" y="6367281"/>
                </a:cubicBezTo>
                <a:cubicBezTo>
                  <a:pt x="11968286" y="6360232"/>
                  <a:pt x="11950757" y="6353183"/>
                  <a:pt x="11933228" y="6353183"/>
                </a:cubicBezTo>
                <a:cubicBezTo>
                  <a:pt x="11933228" y="6353183"/>
                  <a:pt x="11929722" y="6335563"/>
                  <a:pt x="11929722" y="6332039"/>
                </a:cubicBezTo>
                <a:cubicBezTo>
                  <a:pt x="11947251" y="6328515"/>
                  <a:pt x="11964780" y="6317942"/>
                  <a:pt x="11975298" y="6307370"/>
                </a:cubicBezTo>
                <a:cubicBezTo>
                  <a:pt x="11975298" y="6307370"/>
                  <a:pt x="11975298" y="6307370"/>
                  <a:pt x="11975298" y="6303845"/>
                </a:cubicBezTo>
                <a:cubicBezTo>
                  <a:pt x="11975298" y="6296797"/>
                  <a:pt x="11971792" y="6289749"/>
                  <a:pt x="11968286" y="6282700"/>
                </a:cubicBezTo>
                <a:cubicBezTo>
                  <a:pt x="11950757" y="6279176"/>
                  <a:pt x="11933228" y="6279176"/>
                  <a:pt x="11915699" y="6282700"/>
                </a:cubicBezTo>
                <a:cubicBezTo>
                  <a:pt x="11915699" y="6279176"/>
                  <a:pt x="11908688" y="6265080"/>
                  <a:pt x="11908688" y="6261556"/>
                </a:cubicBezTo>
                <a:cubicBezTo>
                  <a:pt x="11922710" y="6250982"/>
                  <a:pt x="11936734" y="6240410"/>
                  <a:pt x="11943746" y="6222789"/>
                </a:cubicBezTo>
                <a:cubicBezTo>
                  <a:pt x="11943746" y="6215741"/>
                  <a:pt x="11936734" y="6208692"/>
                  <a:pt x="11933228" y="6205168"/>
                </a:cubicBezTo>
                <a:cubicBezTo>
                  <a:pt x="11933228" y="6205168"/>
                  <a:pt x="11933228" y="6205168"/>
                  <a:pt x="11933228" y="6201644"/>
                </a:cubicBezTo>
                <a:cubicBezTo>
                  <a:pt x="11915699" y="6201644"/>
                  <a:pt x="11898170" y="6208692"/>
                  <a:pt x="11880641" y="6215741"/>
                </a:cubicBezTo>
                <a:cubicBezTo>
                  <a:pt x="11880641" y="6215741"/>
                  <a:pt x="11870123" y="6201644"/>
                  <a:pt x="11866617" y="6198120"/>
                </a:cubicBezTo>
                <a:cubicBezTo>
                  <a:pt x="11880641" y="6184023"/>
                  <a:pt x="11891158" y="6169927"/>
                  <a:pt x="11894664" y="6152305"/>
                </a:cubicBezTo>
                <a:cubicBezTo>
                  <a:pt x="11891158" y="6145257"/>
                  <a:pt x="11884146" y="6138209"/>
                  <a:pt x="11877135" y="6134685"/>
                </a:cubicBezTo>
                <a:cubicBezTo>
                  <a:pt x="11859606" y="6138209"/>
                  <a:pt x="11845583" y="6148781"/>
                  <a:pt x="11831559" y="6162879"/>
                </a:cubicBezTo>
                <a:cubicBezTo>
                  <a:pt x="11828054" y="6159354"/>
                  <a:pt x="11814030" y="6148781"/>
                  <a:pt x="11814030" y="6148781"/>
                </a:cubicBezTo>
                <a:cubicBezTo>
                  <a:pt x="11821042" y="6131161"/>
                  <a:pt x="11828054" y="6113540"/>
                  <a:pt x="11828054" y="6095919"/>
                </a:cubicBezTo>
                <a:cubicBezTo>
                  <a:pt x="11821042" y="6092395"/>
                  <a:pt x="11814030" y="6085346"/>
                  <a:pt x="11807019" y="6085346"/>
                </a:cubicBezTo>
                <a:cubicBezTo>
                  <a:pt x="11792995" y="6092395"/>
                  <a:pt x="11778972" y="6106491"/>
                  <a:pt x="11768454" y="6120588"/>
                </a:cubicBezTo>
                <a:cubicBezTo>
                  <a:pt x="11764949" y="6120588"/>
                  <a:pt x="11750925" y="6113540"/>
                  <a:pt x="11747420" y="6113540"/>
                </a:cubicBezTo>
                <a:cubicBezTo>
                  <a:pt x="11750925" y="6102967"/>
                  <a:pt x="11750925" y="6095919"/>
                  <a:pt x="11750925" y="6085346"/>
                </a:cubicBezTo>
                <a:cubicBezTo>
                  <a:pt x="11750925" y="6074774"/>
                  <a:pt x="11750925" y="6067726"/>
                  <a:pt x="11747420" y="6060677"/>
                </a:cubicBezTo>
                <a:cubicBezTo>
                  <a:pt x="11747420" y="6060677"/>
                  <a:pt x="11747420" y="6060677"/>
                  <a:pt x="11747420" y="6057153"/>
                </a:cubicBezTo>
                <a:cubicBezTo>
                  <a:pt x="11740408" y="6057153"/>
                  <a:pt x="11733396" y="6053629"/>
                  <a:pt x="11726385" y="6053629"/>
                </a:cubicBezTo>
                <a:cubicBezTo>
                  <a:pt x="11726385" y="6053629"/>
                  <a:pt x="11726385" y="6053629"/>
                  <a:pt x="11722879" y="6053629"/>
                </a:cubicBezTo>
                <a:cubicBezTo>
                  <a:pt x="11712361" y="6064201"/>
                  <a:pt x="11701844" y="6081822"/>
                  <a:pt x="11698339" y="6099443"/>
                </a:cubicBezTo>
                <a:cubicBezTo>
                  <a:pt x="11694832" y="6099443"/>
                  <a:pt x="11677303" y="6095919"/>
                  <a:pt x="11673798" y="6095919"/>
                </a:cubicBezTo>
                <a:cubicBezTo>
                  <a:pt x="11673798" y="6078298"/>
                  <a:pt x="11670291" y="6060677"/>
                  <a:pt x="11659774" y="6043056"/>
                </a:cubicBezTo>
                <a:cubicBezTo>
                  <a:pt x="11652763" y="6043056"/>
                  <a:pt x="11645751" y="6043056"/>
                  <a:pt x="11638739" y="6043056"/>
                </a:cubicBezTo>
                <a:close/>
                <a:moveTo>
                  <a:pt x="0" y="0"/>
                </a:moveTo>
                <a:lnTo>
                  <a:pt x="12192000" y="0"/>
                </a:lnTo>
                <a:lnTo>
                  <a:pt x="12192000" y="6858000"/>
                </a:lnTo>
                <a:lnTo>
                  <a:pt x="0" y="6858000"/>
                </a:lnTo>
                <a:close/>
              </a:path>
            </a:pathLst>
          </a:custGeom>
          <a:solidFill>
            <a:srgbClr val="48595D">
              <a:alpha val="70000"/>
            </a:srgbClr>
          </a:solidFill>
        </p:spPr>
        <p:txBody>
          <a:bodyPr wrap="square" lIns="0" tIns="0" rIns="0" bIns="0" anchor="ctr" anchorCtr="0">
            <a:noAutofit/>
          </a:bodyPr>
          <a:lstStyle>
            <a:lvl1pPr marL="457200" indent="0" algn="ctr">
              <a:buNone/>
              <a:defRPr sz="66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829733" y="4330700"/>
            <a:ext cx="10532534" cy="465667"/>
          </a:xfrm>
        </p:spPr>
        <p:txBody>
          <a:bodyPr tIns="91440">
            <a:noAutofit/>
          </a:bodyPr>
          <a:lstStyle>
            <a:lvl1pPr marL="0" indent="0" algn="ctr">
              <a:buNone/>
              <a:defRPr sz="33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2" name="Slide Number Placeholder 5">
            <a:extLst>
              <a:ext uri="{FF2B5EF4-FFF2-40B4-BE49-F238E27FC236}">
                <a16:creationId xmlns:a16="http://schemas.microsoft.com/office/drawing/2014/main" id="{92889AC8-2B3C-43E0-AD73-A0F149AC2FFF}"/>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1416938332"/>
      </p:ext>
    </p:extLst>
  </p:cSld>
  <p:clrMapOvr>
    <a:masterClrMapping/>
  </p:clrMapOvr>
  <p:extLst>
    <p:ext uri="{DCECCB84-F9BA-43D5-87BE-67443E8EF086}">
      <p15:sldGuideLst xmlns:p15="http://schemas.microsoft.com/office/powerpoint/2012/main">
        <p15:guide id="1" orient="horz" pos="2496">
          <p15:clr>
            <a:srgbClr val="FBAE40"/>
          </p15:clr>
        </p15:guide>
      </p15:sldGuideLst>
    </p:ext>
  </p:extLst>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FAA1EDD-93C7-48F2-8DDA-421DB956EEC1}"/>
              </a:ext>
            </a:extLst>
          </p:cNvPr>
          <p:cNvSpPr>
            <a:spLocks noGrp="1"/>
          </p:cNvSpPr>
          <p:nvPr>
            <p:ph type="pic" sz="quarter" idx="13"/>
          </p:nvPr>
        </p:nvSpPr>
        <p:spPr>
          <a:xfrm>
            <a:off x="0" y="0"/>
            <a:ext cx="12192000" cy="6858000"/>
          </a:xfrm>
          <a:custGeom>
            <a:avLst/>
            <a:gdLst>
              <a:gd name="connsiteX0" fmla="*/ 11946675 w 12192000"/>
              <a:gd name="connsiteY0" fmla="*/ 6677576 h 6858000"/>
              <a:gd name="connsiteX1" fmla="*/ 11952788 w 12192000"/>
              <a:gd name="connsiteY1" fmla="*/ 6677576 h 6858000"/>
              <a:gd name="connsiteX2" fmla="*/ 11958183 w 12192000"/>
              <a:gd name="connsiteY2" fmla="*/ 6678151 h 6858000"/>
              <a:gd name="connsiteX3" fmla="*/ 11960461 w 12192000"/>
              <a:gd name="connsiteY3" fmla="*/ 6679894 h 6858000"/>
              <a:gd name="connsiteX4" fmla="*/ 11961281 w 12192000"/>
              <a:gd name="connsiteY4" fmla="*/ 6682541 h 6858000"/>
              <a:gd name="connsiteX5" fmla="*/ 11959578 w 12192000"/>
              <a:gd name="connsiteY5" fmla="*/ 6686233 h 6858000"/>
              <a:gd name="connsiteX6" fmla="*/ 11953198 w 12192000"/>
              <a:gd name="connsiteY6" fmla="*/ 6687628 h 6858000"/>
              <a:gd name="connsiteX7" fmla="*/ 11946675 w 12192000"/>
              <a:gd name="connsiteY7" fmla="*/ 6687628 h 6858000"/>
              <a:gd name="connsiteX8" fmla="*/ 11941300 w 12192000"/>
              <a:gd name="connsiteY8" fmla="*/ 6673064 h 6858000"/>
              <a:gd name="connsiteX9" fmla="*/ 11941300 w 12192000"/>
              <a:gd name="connsiteY9" fmla="*/ 6706378 h 6858000"/>
              <a:gd name="connsiteX10" fmla="*/ 11946675 w 12192000"/>
              <a:gd name="connsiteY10" fmla="*/ 6706378 h 6858000"/>
              <a:gd name="connsiteX11" fmla="*/ 11946675 w 12192000"/>
              <a:gd name="connsiteY11" fmla="*/ 6692224 h 6858000"/>
              <a:gd name="connsiteX12" fmla="*/ 11949834 w 12192000"/>
              <a:gd name="connsiteY12" fmla="*/ 6692224 h 6858000"/>
              <a:gd name="connsiteX13" fmla="*/ 11954142 w 12192000"/>
              <a:gd name="connsiteY13" fmla="*/ 6693372 h 6858000"/>
              <a:gd name="connsiteX14" fmla="*/ 11959762 w 12192000"/>
              <a:gd name="connsiteY14" fmla="*/ 6701126 h 6858000"/>
              <a:gd name="connsiteX15" fmla="*/ 11962717 w 12192000"/>
              <a:gd name="connsiteY15" fmla="*/ 6706378 h 6858000"/>
              <a:gd name="connsiteX16" fmla="*/ 11969281 w 12192000"/>
              <a:gd name="connsiteY16" fmla="*/ 6706378 h 6858000"/>
              <a:gd name="connsiteX17" fmla="*/ 11965220 w 12192000"/>
              <a:gd name="connsiteY17" fmla="*/ 6699854 h 6858000"/>
              <a:gd name="connsiteX18" fmla="*/ 11960296 w 12192000"/>
              <a:gd name="connsiteY18" fmla="*/ 6693249 h 6858000"/>
              <a:gd name="connsiteX19" fmla="*/ 11957466 w 12192000"/>
              <a:gd name="connsiteY19" fmla="*/ 6691485 h 6858000"/>
              <a:gd name="connsiteX20" fmla="*/ 11964378 w 12192000"/>
              <a:gd name="connsiteY20" fmla="*/ 6688449 h 6858000"/>
              <a:gd name="connsiteX21" fmla="*/ 11966983 w 12192000"/>
              <a:gd name="connsiteY21" fmla="*/ 6682090 h 6858000"/>
              <a:gd name="connsiteX22" fmla="*/ 11965424 w 12192000"/>
              <a:gd name="connsiteY22" fmla="*/ 6677207 h 6858000"/>
              <a:gd name="connsiteX23" fmla="*/ 11961239 w 12192000"/>
              <a:gd name="connsiteY23" fmla="*/ 6673987 h 6858000"/>
              <a:gd name="connsiteX24" fmla="*/ 11952747 w 12192000"/>
              <a:gd name="connsiteY24" fmla="*/ 6673064 h 6858000"/>
              <a:gd name="connsiteX25" fmla="*/ 10902089 w 12192000"/>
              <a:gd name="connsiteY25" fmla="*/ 6670493 h 6858000"/>
              <a:gd name="connsiteX26" fmla="*/ 10905603 w 12192000"/>
              <a:gd name="connsiteY26" fmla="*/ 6670493 h 6858000"/>
              <a:gd name="connsiteX27" fmla="*/ 10905603 w 12192000"/>
              <a:gd name="connsiteY27" fmla="*/ 6674034 h 6858000"/>
              <a:gd name="connsiteX28" fmla="*/ 10877492 w 12192000"/>
              <a:gd name="connsiteY28" fmla="*/ 6709456 h 6858000"/>
              <a:gd name="connsiteX29" fmla="*/ 10859922 w 12192000"/>
              <a:gd name="connsiteY29" fmla="*/ 6691746 h 6858000"/>
              <a:gd name="connsiteX30" fmla="*/ 10902089 w 12192000"/>
              <a:gd name="connsiteY30" fmla="*/ 6670493 h 6858000"/>
              <a:gd name="connsiteX31" fmla="*/ 11954881 w 12192000"/>
              <a:gd name="connsiteY31" fmla="*/ 6663422 h 6858000"/>
              <a:gd name="connsiteX32" fmla="*/ 11967558 w 12192000"/>
              <a:gd name="connsiteY32" fmla="*/ 6666766 h 6858000"/>
              <a:gd name="connsiteX33" fmla="*/ 11977220 w 12192000"/>
              <a:gd name="connsiteY33" fmla="*/ 6676325 h 6858000"/>
              <a:gd name="connsiteX34" fmla="*/ 11980687 w 12192000"/>
              <a:gd name="connsiteY34" fmla="*/ 6689269 h 6858000"/>
              <a:gd name="connsiteX35" fmla="*/ 11977282 w 12192000"/>
              <a:gd name="connsiteY35" fmla="*/ 6702090 h 6858000"/>
              <a:gd name="connsiteX36" fmla="*/ 11967722 w 12192000"/>
              <a:gd name="connsiteY36" fmla="*/ 6711650 h 6858000"/>
              <a:gd name="connsiteX37" fmla="*/ 11954881 w 12192000"/>
              <a:gd name="connsiteY37" fmla="*/ 6715076 h 6858000"/>
              <a:gd name="connsiteX38" fmla="*/ 11942039 w 12192000"/>
              <a:gd name="connsiteY38" fmla="*/ 6711650 h 6858000"/>
              <a:gd name="connsiteX39" fmla="*/ 11932459 w 12192000"/>
              <a:gd name="connsiteY39" fmla="*/ 6702090 h 6858000"/>
              <a:gd name="connsiteX40" fmla="*/ 11929033 w 12192000"/>
              <a:gd name="connsiteY40" fmla="*/ 6689269 h 6858000"/>
              <a:gd name="connsiteX41" fmla="*/ 11932521 w 12192000"/>
              <a:gd name="connsiteY41" fmla="*/ 6676325 h 6858000"/>
              <a:gd name="connsiteX42" fmla="*/ 11942183 w 12192000"/>
              <a:gd name="connsiteY42" fmla="*/ 6666766 h 6858000"/>
              <a:gd name="connsiteX43" fmla="*/ 11954881 w 12192000"/>
              <a:gd name="connsiteY43" fmla="*/ 6663422 h 6858000"/>
              <a:gd name="connsiteX44" fmla="*/ 11954881 w 12192000"/>
              <a:gd name="connsiteY44" fmla="*/ 6658294 h 6858000"/>
              <a:gd name="connsiteX45" fmla="*/ 11939660 w 12192000"/>
              <a:gd name="connsiteY45" fmla="*/ 6662294 h 6858000"/>
              <a:gd name="connsiteX46" fmla="*/ 11928069 w 12192000"/>
              <a:gd name="connsiteY46" fmla="*/ 6673741 h 6858000"/>
              <a:gd name="connsiteX47" fmla="*/ 11923904 w 12192000"/>
              <a:gd name="connsiteY47" fmla="*/ 6689269 h 6858000"/>
              <a:gd name="connsiteX48" fmla="*/ 11928007 w 12192000"/>
              <a:gd name="connsiteY48" fmla="*/ 6704655 h 6858000"/>
              <a:gd name="connsiteX49" fmla="*/ 11939474 w 12192000"/>
              <a:gd name="connsiteY49" fmla="*/ 6716122 h 6858000"/>
              <a:gd name="connsiteX50" fmla="*/ 11954881 w 12192000"/>
              <a:gd name="connsiteY50" fmla="*/ 6720204 h 6858000"/>
              <a:gd name="connsiteX51" fmla="*/ 11970287 w 12192000"/>
              <a:gd name="connsiteY51" fmla="*/ 6716122 h 6858000"/>
              <a:gd name="connsiteX52" fmla="*/ 11981733 w 12192000"/>
              <a:gd name="connsiteY52" fmla="*/ 6704655 h 6858000"/>
              <a:gd name="connsiteX53" fmla="*/ 11985815 w 12192000"/>
              <a:gd name="connsiteY53" fmla="*/ 6689269 h 6858000"/>
              <a:gd name="connsiteX54" fmla="*/ 11981671 w 12192000"/>
              <a:gd name="connsiteY54" fmla="*/ 6673741 h 6858000"/>
              <a:gd name="connsiteX55" fmla="*/ 11970101 w 12192000"/>
              <a:gd name="connsiteY55" fmla="*/ 6662294 h 6858000"/>
              <a:gd name="connsiteX56" fmla="*/ 11954881 w 12192000"/>
              <a:gd name="connsiteY56" fmla="*/ 6658294 h 6858000"/>
              <a:gd name="connsiteX57" fmla="*/ 11091685 w 12192000"/>
              <a:gd name="connsiteY57" fmla="*/ 6628842 h 6858000"/>
              <a:gd name="connsiteX58" fmla="*/ 11123259 w 12192000"/>
              <a:gd name="connsiteY58" fmla="*/ 6669149 h 6858000"/>
              <a:gd name="connsiteX59" fmla="*/ 11091685 w 12192000"/>
              <a:gd name="connsiteY59" fmla="*/ 6709455 h 6858000"/>
              <a:gd name="connsiteX60" fmla="*/ 11060111 w 12192000"/>
              <a:gd name="connsiteY60" fmla="*/ 6669149 h 6858000"/>
              <a:gd name="connsiteX61" fmla="*/ 11091685 w 12192000"/>
              <a:gd name="connsiteY61" fmla="*/ 6628842 h 6858000"/>
              <a:gd name="connsiteX62" fmla="*/ 10781998 w 12192000"/>
              <a:gd name="connsiteY62" fmla="*/ 6628842 h 6858000"/>
              <a:gd name="connsiteX63" fmla="*/ 10810212 w 12192000"/>
              <a:gd name="connsiteY63" fmla="*/ 6669149 h 6858000"/>
              <a:gd name="connsiteX64" fmla="*/ 10781998 w 12192000"/>
              <a:gd name="connsiteY64" fmla="*/ 6709455 h 6858000"/>
              <a:gd name="connsiteX65" fmla="*/ 10753783 w 12192000"/>
              <a:gd name="connsiteY65" fmla="*/ 6669149 h 6858000"/>
              <a:gd name="connsiteX66" fmla="*/ 10781998 w 12192000"/>
              <a:gd name="connsiteY66" fmla="*/ 6628842 h 6858000"/>
              <a:gd name="connsiteX67" fmla="*/ 10469622 w 12192000"/>
              <a:gd name="connsiteY67" fmla="*/ 6628842 h 6858000"/>
              <a:gd name="connsiteX68" fmla="*/ 10501196 w 12192000"/>
              <a:gd name="connsiteY68" fmla="*/ 6669149 h 6858000"/>
              <a:gd name="connsiteX69" fmla="*/ 10469622 w 12192000"/>
              <a:gd name="connsiteY69" fmla="*/ 6709455 h 6858000"/>
              <a:gd name="connsiteX70" fmla="*/ 10438048 w 12192000"/>
              <a:gd name="connsiteY70" fmla="*/ 6669149 h 6858000"/>
              <a:gd name="connsiteX71" fmla="*/ 10469622 w 12192000"/>
              <a:gd name="connsiteY71" fmla="*/ 6628842 h 6858000"/>
              <a:gd name="connsiteX72" fmla="*/ 11014562 w 12192000"/>
              <a:gd name="connsiteY72" fmla="*/ 6623595 h 6858000"/>
              <a:gd name="connsiteX73" fmla="*/ 11014562 w 12192000"/>
              <a:gd name="connsiteY73" fmla="*/ 6719555 h 6858000"/>
              <a:gd name="connsiteX74" fmla="*/ 11026851 w 12192000"/>
              <a:gd name="connsiteY74" fmla="*/ 6719555 h 6858000"/>
              <a:gd name="connsiteX75" fmla="*/ 11026851 w 12192000"/>
              <a:gd name="connsiteY75" fmla="*/ 6623595 h 6858000"/>
              <a:gd name="connsiteX76" fmla="*/ 11158189 w 12192000"/>
              <a:gd name="connsiteY76" fmla="*/ 6622125 h 6858000"/>
              <a:gd name="connsiteX77" fmla="*/ 11158189 w 12192000"/>
              <a:gd name="connsiteY77" fmla="*/ 6646508 h 6858000"/>
              <a:gd name="connsiteX78" fmla="*/ 11158189 w 12192000"/>
              <a:gd name="connsiteY78" fmla="*/ 6716173 h 6858000"/>
              <a:gd name="connsiteX79" fmla="*/ 11172009 w 12192000"/>
              <a:gd name="connsiteY79" fmla="*/ 6716173 h 6858000"/>
              <a:gd name="connsiteX80" fmla="*/ 11172009 w 12192000"/>
              <a:gd name="connsiteY80" fmla="*/ 6663924 h 6858000"/>
              <a:gd name="connsiteX81" fmla="*/ 11199648 w 12192000"/>
              <a:gd name="connsiteY81" fmla="*/ 6629091 h 6858000"/>
              <a:gd name="connsiteX82" fmla="*/ 11220377 w 12192000"/>
              <a:gd name="connsiteY82" fmla="*/ 6660441 h 6858000"/>
              <a:gd name="connsiteX83" fmla="*/ 11220377 w 12192000"/>
              <a:gd name="connsiteY83" fmla="*/ 6716173 h 6858000"/>
              <a:gd name="connsiteX84" fmla="*/ 11230741 w 12192000"/>
              <a:gd name="connsiteY84" fmla="*/ 6716173 h 6858000"/>
              <a:gd name="connsiteX85" fmla="*/ 11230741 w 12192000"/>
              <a:gd name="connsiteY85" fmla="*/ 6656957 h 6858000"/>
              <a:gd name="connsiteX86" fmla="*/ 11199648 w 12192000"/>
              <a:gd name="connsiteY86" fmla="*/ 6622125 h 6858000"/>
              <a:gd name="connsiteX87" fmla="*/ 11168554 w 12192000"/>
              <a:gd name="connsiteY87" fmla="*/ 6639541 h 6858000"/>
              <a:gd name="connsiteX88" fmla="*/ 11168554 w 12192000"/>
              <a:gd name="connsiteY88" fmla="*/ 6622125 h 6858000"/>
              <a:gd name="connsiteX89" fmla="*/ 11158189 w 12192000"/>
              <a:gd name="connsiteY89" fmla="*/ 6622125 h 6858000"/>
              <a:gd name="connsiteX90" fmla="*/ 11088997 w 12192000"/>
              <a:gd name="connsiteY90" fmla="*/ 6622125 h 6858000"/>
              <a:gd name="connsiteX91" fmla="*/ 11045332 w 12192000"/>
              <a:gd name="connsiteY91" fmla="*/ 6671165 h 6858000"/>
              <a:gd name="connsiteX92" fmla="*/ 11088997 w 12192000"/>
              <a:gd name="connsiteY92" fmla="*/ 6720204 h 6858000"/>
              <a:gd name="connsiteX93" fmla="*/ 11132662 w 12192000"/>
              <a:gd name="connsiteY93" fmla="*/ 6671165 h 6858000"/>
              <a:gd name="connsiteX94" fmla="*/ 11088997 w 12192000"/>
              <a:gd name="connsiteY94" fmla="*/ 6622125 h 6858000"/>
              <a:gd name="connsiteX95" fmla="*/ 10883851 w 12192000"/>
              <a:gd name="connsiteY95" fmla="*/ 6622125 h 6858000"/>
              <a:gd name="connsiteX96" fmla="*/ 10855700 w 12192000"/>
              <a:gd name="connsiteY96" fmla="*/ 6625628 h 6858000"/>
              <a:gd name="connsiteX97" fmla="*/ 10855700 w 12192000"/>
              <a:gd name="connsiteY97" fmla="*/ 6639639 h 6858000"/>
              <a:gd name="connsiteX98" fmla="*/ 10883851 w 12192000"/>
              <a:gd name="connsiteY98" fmla="*/ 6629131 h 6858000"/>
              <a:gd name="connsiteX99" fmla="*/ 10904964 w 12192000"/>
              <a:gd name="connsiteY99" fmla="*/ 6653651 h 6858000"/>
              <a:gd name="connsiteX100" fmla="*/ 10904964 w 12192000"/>
              <a:gd name="connsiteY100" fmla="*/ 6660656 h 6858000"/>
              <a:gd name="connsiteX101" fmla="*/ 10845144 w 12192000"/>
              <a:gd name="connsiteY101" fmla="*/ 6692181 h 6858000"/>
              <a:gd name="connsiteX102" fmla="*/ 10876813 w 12192000"/>
              <a:gd name="connsiteY102" fmla="*/ 6720204 h 6858000"/>
              <a:gd name="connsiteX103" fmla="*/ 10904964 w 12192000"/>
              <a:gd name="connsiteY103" fmla="*/ 6702690 h 6858000"/>
              <a:gd name="connsiteX104" fmla="*/ 10908483 w 12192000"/>
              <a:gd name="connsiteY104" fmla="*/ 6702690 h 6858000"/>
              <a:gd name="connsiteX105" fmla="*/ 10908483 w 12192000"/>
              <a:gd name="connsiteY105" fmla="*/ 6716701 h 6858000"/>
              <a:gd name="connsiteX106" fmla="*/ 10919039 w 12192000"/>
              <a:gd name="connsiteY106" fmla="*/ 6716701 h 6858000"/>
              <a:gd name="connsiteX107" fmla="*/ 10919039 w 12192000"/>
              <a:gd name="connsiteY107" fmla="*/ 6699187 h 6858000"/>
              <a:gd name="connsiteX108" fmla="*/ 10919039 w 12192000"/>
              <a:gd name="connsiteY108" fmla="*/ 6657154 h 6858000"/>
              <a:gd name="connsiteX109" fmla="*/ 10883851 w 12192000"/>
              <a:gd name="connsiteY109" fmla="*/ 6622125 h 6858000"/>
              <a:gd name="connsiteX110" fmla="*/ 10642268 w 12192000"/>
              <a:gd name="connsiteY110" fmla="*/ 6622125 h 6858000"/>
              <a:gd name="connsiteX111" fmla="*/ 10642268 w 12192000"/>
              <a:gd name="connsiteY111" fmla="*/ 6646508 h 6858000"/>
              <a:gd name="connsiteX112" fmla="*/ 10642268 w 12192000"/>
              <a:gd name="connsiteY112" fmla="*/ 6716173 h 6858000"/>
              <a:gd name="connsiteX113" fmla="*/ 10656343 w 12192000"/>
              <a:gd name="connsiteY113" fmla="*/ 6716173 h 6858000"/>
              <a:gd name="connsiteX114" fmla="*/ 10656343 w 12192000"/>
              <a:gd name="connsiteY114" fmla="*/ 6663924 h 6858000"/>
              <a:gd name="connsiteX115" fmla="*/ 10684494 w 12192000"/>
              <a:gd name="connsiteY115" fmla="*/ 6629091 h 6858000"/>
              <a:gd name="connsiteX116" fmla="*/ 10705607 w 12192000"/>
              <a:gd name="connsiteY116" fmla="*/ 6660441 h 6858000"/>
              <a:gd name="connsiteX117" fmla="*/ 10705607 w 12192000"/>
              <a:gd name="connsiteY117" fmla="*/ 6716173 h 6858000"/>
              <a:gd name="connsiteX118" fmla="*/ 10716163 w 12192000"/>
              <a:gd name="connsiteY118" fmla="*/ 6716173 h 6858000"/>
              <a:gd name="connsiteX119" fmla="*/ 10716163 w 12192000"/>
              <a:gd name="connsiteY119" fmla="*/ 6656957 h 6858000"/>
              <a:gd name="connsiteX120" fmla="*/ 10684494 w 12192000"/>
              <a:gd name="connsiteY120" fmla="*/ 6622125 h 6858000"/>
              <a:gd name="connsiteX121" fmla="*/ 10652824 w 12192000"/>
              <a:gd name="connsiteY121" fmla="*/ 6639541 h 6858000"/>
              <a:gd name="connsiteX122" fmla="*/ 10652824 w 12192000"/>
              <a:gd name="connsiteY122" fmla="*/ 6622125 h 6858000"/>
              <a:gd name="connsiteX123" fmla="*/ 10642268 w 12192000"/>
              <a:gd name="connsiteY123" fmla="*/ 6622125 h 6858000"/>
              <a:gd name="connsiteX124" fmla="*/ 10540159 w 12192000"/>
              <a:gd name="connsiteY124" fmla="*/ 6622125 h 6858000"/>
              <a:gd name="connsiteX125" fmla="*/ 10540159 w 12192000"/>
              <a:gd name="connsiteY125" fmla="*/ 6685175 h 6858000"/>
              <a:gd name="connsiteX126" fmla="*/ 10571828 w 12192000"/>
              <a:gd name="connsiteY126" fmla="*/ 6720204 h 6858000"/>
              <a:gd name="connsiteX127" fmla="*/ 10603498 w 12192000"/>
              <a:gd name="connsiteY127" fmla="*/ 6702690 h 6858000"/>
              <a:gd name="connsiteX128" fmla="*/ 10603498 w 12192000"/>
              <a:gd name="connsiteY128" fmla="*/ 6716701 h 6858000"/>
              <a:gd name="connsiteX129" fmla="*/ 10614054 w 12192000"/>
              <a:gd name="connsiteY129" fmla="*/ 6716701 h 6858000"/>
              <a:gd name="connsiteX130" fmla="*/ 10614054 w 12192000"/>
              <a:gd name="connsiteY130" fmla="*/ 6695684 h 6858000"/>
              <a:gd name="connsiteX131" fmla="*/ 10614054 w 12192000"/>
              <a:gd name="connsiteY131" fmla="*/ 6622125 h 6858000"/>
              <a:gd name="connsiteX132" fmla="*/ 10599979 w 12192000"/>
              <a:gd name="connsiteY132" fmla="*/ 6622125 h 6858000"/>
              <a:gd name="connsiteX133" fmla="*/ 10599979 w 12192000"/>
              <a:gd name="connsiteY133" fmla="*/ 6674667 h 6858000"/>
              <a:gd name="connsiteX134" fmla="*/ 10571828 w 12192000"/>
              <a:gd name="connsiteY134" fmla="*/ 6709695 h 6858000"/>
              <a:gd name="connsiteX135" fmla="*/ 10550715 w 12192000"/>
              <a:gd name="connsiteY135" fmla="*/ 6681673 h 6858000"/>
              <a:gd name="connsiteX136" fmla="*/ 10550715 w 12192000"/>
              <a:gd name="connsiteY136" fmla="*/ 6622125 h 6858000"/>
              <a:gd name="connsiteX137" fmla="*/ 10540159 w 12192000"/>
              <a:gd name="connsiteY137" fmla="*/ 6622125 h 6858000"/>
              <a:gd name="connsiteX138" fmla="*/ 10471637 w 12192000"/>
              <a:gd name="connsiteY138" fmla="*/ 6622125 h 6858000"/>
              <a:gd name="connsiteX139" fmla="*/ 10427300 w 12192000"/>
              <a:gd name="connsiteY139" fmla="*/ 6671165 h 6858000"/>
              <a:gd name="connsiteX140" fmla="*/ 10471637 w 12192000"/>
              <a:gd name="connsiteY140" fmla="*/ 6720204 h 6858000"/>
              <a:gd name="connsiteX141" fmla="*/ 10515975 w 12192000"/>
              <a:gd name="connsiteY141" fmla="*/ 6671165 h 6858000"/>
              <a:gd name="connsiteX142" fmla="*/ 10471637 w 12192000"/>
              <a:gd name="connsiteY142" fmla="*/ 6622125 h 6858000"/>
              <a:gd name="connsiteX143" fmla="*/ 11655303 w 12192000"/>
              <a:gd name="connsiteY143" fmla="*/ 6607346 h 6858000"/>
              <a:gd name="connsiteX144" fmla="*/ 11659333 w 12192000"/>
              <a:gd name="connsiteY144" fmla="*/ 6618095 h 6858000"/>
              <a:gd name="connsiteX145" fmla="*/ 11663364 w 12192000"/>
              <a:gd name="connsiteY145" fmla="*/ 6624813 h 6858000"/>
              <a:gd name="connsiteX146" fmla="*/ 11648585 w 12192000"/>
              <a:gd name="connsiteY146" fmla="*/ 6624813 h 6858000"/>
              <a:gd name="connsiteX147" fmla="*/ 11652616 w 12192000"/>
              <a:gd name="connsiteY147" fmla="*/ 6618095 h 6858000"/>
              <a:gd name="connsiteX148" fmla="*/ 11659446 w 12192000"/>
              <a:gd name="connsiteY148" fmla="*/ 6596598 h 6858000"/>
              <a:gd name="connsiteX149" fmla="*/ 11649032 w 12192000"/>
              <a:gd name="connsiteY149" fmla="*/ 6600112 h 6858000"/>
              <a:gd name="connsiteX150" fmla="*/ 11645562 w 12192000"/>
              <a:gd name="connsiteY150" fmla="*/ 6617682 h 6858000"/>
              <a:gd name="connsiteX151" fmla="*/ 11635149 w 12192000"/>
              <a:gd name="connsiteY151" fmla="*/ 6638764 h 6858000"/>
              <a:gd name="connsiteX152" fmla="*/ 11645562 w 12192000"/>
              <a:gd name="connsiteY152" fmla="*/ 6642278 h 6858000"/>
              <a:gd name="connsiteX153" fmla="*/ 11645562 w 12192000"/>
              <a:gd name="connsiteY153" fmla="*/ 6631737 h 6858000"/>
              <a:gd name="connsiteX154" fmla="*/ 11666387 w 12192000"/>
              <a:gd name="connsiteY154" fmla="*/ 6631737 h 6858000"/>
              <a:gd name="connsiteX155" fmla="*/ 11666387 w 12192000"/>
              <a:gd name="connsiteY155" fmla="*/ 6638764 h 6858000"/>
              <a:gd name="connsiteX156" fmla="*/ 11676800 w 12192000"/>
              <a:gd name="connsiteY156" fmla="*/ 6638764 h 6858000"/>
              <a:gd name="connsiteX157" fmla="*/ 11666387 w 12192000"/>
              <a:gd name="connsiteY157" fmla="*/ 6617682 h 6858000"/>
              <a:gd name="connsiteX158" fmla="*/ 11659446 w 12192000"/>
              <a:gd name="connsiteY158" fmla="*/ 6600112 h 6858000"/>
              <a:gd name="connsiteX159" fmla="*/ 11659446 w 12192000"/>
              <a:gd name="connsiteY159" fmla="*/ 6596598 h 6858000"/>
              <a:gd name="connsiteX160" fmla="*/ 10964451 w 12192000"/>
              <a:gd name="connsiteY160" fmla="*/ 6596597 h 6858000"/>
              <a:gd name="connsiteX161" fmla="*/ 10953971 w 12192000"/>
              <a:gd name="connsiteY161" fmla="*/ 6600129 h 6858000"/>
              <a:gd name="connsiteX162" fmla="*/ 10953971 w 12192000"/>
              <a:gd name="connsiteY162" fmla="*/ 6621318 h 6858000"/>
              <a:gd name="connsiteX163" fmla="*/ 10936505 w 12192000"/>
              <a:gd name="connsiteY163" fmla="*/ 6621318 h 6858000"/>
              <a:gd name="connsiteX164" fmla="*/ 10936505 w 12192000"/>
              <a:gd name="connsiteY164" fmla="*/ 6631913 h 6858000"/>
              <a:gd name="connsiteX165" fmla="*/ 10953971 w 12192000"/>
              <a:gd name="connsiteY165" fmla="*/ 6631913 h 6858000"/>
              <a:gd name="connsiteX166" fmla="*/ 10953971 w 12192000"/>
              <a:gd name="connsiteY166" fmla="*/ 6688419 h 6858000"/>
              <a:gd name="connsiteX167" fmla="*/ 10974931 w 12192000"/>
              <a:gd name="connsiteY167" fmla="*/ 6720203 h 6858000"/>
              <a:gd name="connsiteX168" fmla="*/ 10988904 w 12192000"/>
              <a:gd name="connsiteY168" fmla="*/ 6716672 h 6858000"/>
              <a:gd name="connsiteX169" fmla="*/ 10988904 w 12192000"/>
              <a:gd name="connsiteY169" fmla="*/ 6706077 h 6858000"/>
              <a:gd name="connsiteX170" fmla="*/ 10978424 w 12192000"/>
              <a:gd name="connsiteY170" fmla="*/ 6709608 h 6858000"/>
              <a:gd name="connsiteX171" fmla="*/ 10964451 w 12192000"/>
              <a:gd name="connsiteY171" fmla="*/ 6695482 h 6858000"/>
              <a:gd name="connsiteX172" fmla="*/ 10964451 w 12192000"/>
              <a:gd name="connsiteY172" fmla="*/ 6631913 h 6858000"/>
              <a:gd name="connsiteX173" fmla="*/ 10985410 w 12192000"/>
              <a:gd name="connsiteY173" fmla="*/ 6631913 h 6858000"/>
              <a:gd name="connsiteX174" fmla="*/ 10985410 w 12192000"/>
              <a:gd name="connsiteY174" fmla="*/ 6621318 h 6858000"/>
              <a:gd name="connsiteX175" fmla="*/ 10964451 w 12192000"/>
              <a:gd name="connsiteY175" fmla="*/ 6621318 h 6858000"/>
              <a:gd name="connsiteX176" fmla="*/ 10964451 w 12192000"/>
              <a:gd name="connsiteY176" fmla="*/ 6596597 h 6858000"/>
              <a:gd name="connsiteX177" fmla="*/ 11599881 w 12192000"/>
              <a:gd name="connsiteY177" fmla="*/ 6593911 h 6858000"/>
              <a:gd name="connsiteX178" fmla="*/ 11589469 w 12192000"/>
              <a:gd name="connsiteY178" fmla="*/ 6636077 h 6858000"/>
              <a:gd name="connsiteX179" fmla="*/ 11599881 w 12192000"/>
              <a:gd name="connsiteY179" fmla="*/ 6636077 h 6858000"/>
              <a:gd name="connsiteX180" fmla="*/ 11603352 w 12192000"/>
              <a:gd name="connsiteY180" fmla="*/ 6611481 h 6858000"/>
              <a:gd name="connsiteX181" fmla="*/ 11617236 w 12192000"/>
              <a:gd name="connsiteY181" fmla="*/ 6639591 h 6858000"/>
              <a:gd name="connsiteX182" fmla="*/ 11624178 w 12192000"/>
              <a:gd name="connsiteY182" fmla="*/ 6639591 h 6858000"/>
              <a:gd name="connsiteX183" fmla="*/ 11631119 w 12192000"/>
              <a:gd name="connsiteY183" fmla="*/ 6597425 h 6858000"/>
              <a:gd name="connsiteX184" fmla="*/ 11624178 w 12192000"/>
              <a:gd name="connsiteY184" fmla="*/ 6597425 h 6858000"/>
              <a:gd name="connsiteX185" fmla="*/ 11620707 w 12192000"/>
              <a:gd name="connsiteY185" fmla="*/ 6625536 h 6858000"/>
              <a:gd name="connsiteX186" fmla="*/ 11606824 w 12192000"/>
              <a:gd name="connsiteY186" fmla="*/ 6593911 h 6858000"/>
              <a:gd name="connsiteX187" fmla="*/ 11599881 w 12192000"/>
              <a:gd name="connsiteY187" fmla="*/ 6593911 h 6858000"/>
              <a:gd name="connsiteX188" fmla="*/ 11709044 w 12192000"/>
              <a:gd name="connsiteY188" fmla="*/ 6589881 h 6858000"/>
              <a:gd name="connsiteX189" fmla="*/ 11674112 w 12192000"/>
              <a:gd name="connsiteY189" fmla="*/ 6596982 h 6858000"/>
              <a:gd name="connsiteX190" fmla="*/ 11674112 w 12192000"/>
              <a:gd name="connsiteY190" fmla="*/ 6604084 h 6858000"/>
              <a:gd name="connsiteX191" fmla="*/ 11688084 w 12192000"/>
              <a:gd name="connsiteY191" fmla="*/ 6604084 h 6858000"/>
              <a:gd name="connsiteX192" fmla="*/ 11695071 w 12192000"/>
              <a:gd name="connsiteY192" fmla="*/ 6639592 h 6858000"/>
              <a:gd name="connsiteX193" fmla="*/ 11702057 w 12192000"/>
              <a:gd name="connsiteY193" fmla="*/ 6636041 h 6858000"/>
              <a:gd name="connsiteX194" fmla="*/ 11695071 w 12192000"/>
              <a:gd name="connsiteY194" fmla="*/ 6600533 h 6858000"/>
              <a:gd name="connsiteX195" fmla="*/ 11709044 w 12192000"/>
              <a:gd name="connsiteY195" fmla="*/ 6596982 h 6858000"/>
              <a:gd name="connsiteX196" fmla="*/ 11564748 w 12192000"/>
              <a:gd name="connsiteY196" fmla="*/ 6589881 h 6858000"/>
              <a:gd name="connsiteX197" fmla="*/ 11575228 w 12192000"/>
              <a:gd name="connsiteY197" fmla="*/ 6593240 h 6858000"/>
              <a:gd name="connsiteX198" fmla="*/ 11578720 w 12192000"/>
              <a:gd name="connsiteY198" fmla="*/ 6596599 h 6858000"/>
              <a:gd name="connsiteX199" fmla="*/ 11578720 w 12192000"/>
              <a:gd name="connsiteY199" fmla="*/ 6599957 h 6858000"/>
              <a:gd name="connsiteX200" fmla="*/ 11571734 w 12192000"/>
              <a:gd name="connsiteY200" fmla="*/ 6603316 h 6858000"/>
              <a:gd name="connsiteX201" fmla="*/ 11561254 w 12192000"/>
              <a:gd name="connsiteY201" fmla="*/ 6599957 h 6858000"/>
              <a:gd name="connsiteX202" fmla="*/ 11564748 w 12192000"/>
              <a:gd name="connsiteY202" fmla="*/ 6596599 h 6858000"/>
              <a:gd name="connsiteX203" fmla="*/ 11564748 w 12192000"/>
              <a:gd name="connsiteY203" fmla="*/ 6589881 h 6858000"/>
              <a:gd name="connsiteX204" fmla="*/ 11014562 w 12192000"/>
              <a:gd name="connsiteY204" fmla="*/ 6587995 h 6858000"/>
              <a:gd name="connsiteX205" fmla="*/ 11014562 w 12192000"/>
              <a:gd name="connsiteY205" fmla="*/ 6601689 h 6858000"/>
              <a:gd name="connsiteX206" fmla="*/ 11026851 w 12192000"/>
              <a:gd name="connsiteY206" fmla="*/ 6601689 h 6858000"/>
              <a:gd name="connsiteX207" fmla="*/ 11026851 w 12192000"/>
              <a:gd name="connsiteY207" fmla="*/ 6587995 h 6858000"/>
              <a:gd name="connsiteX208" fmla="*/ 11715762 w 12192000"/>
              <a:gd name="connsiteY208" fmla="*/ 6585849 h 6858000"/>
              <a:gd name="connsiteX209" fmla="*/ 11729582 w 12192000"/>
              <a:gd name="connsiteY209" fmla="*/ 6628843 h 6858000"/>
              <a:gd name="connsiteX210" fmla="*/ 11739946 w 12192000"/>
              <a:gd name="connsiteY210" fmla="*/ 6625260 h 6858000"/>
              <a:gd name="connsiteX211" fmla="*/ 11726127 w 12192000"/>
              <a:gd name="connsiteY211" fmla="*/ 6585849 h 6858000"/>
              <a:gd name="connsiteX212" fmla="*/ 11715762 w 12192000"/>
              <a:gd name="connsiteY212" fmla="*/ 6585849 h 6858000"/>
              <a:gd name="connsiteX213" fmla="*/ 10346688 w 12192000"/>
              <a:gd name="connsiteY213" fmla="*/ 6585849 h 6858000"/>
              <a:gd name="connsiteX214" fmla="*/ 10346688 w 12192000"/>
              <a:gd name="connsiteY214" fmla="*/ 6716173 h 6858000"/>
              <a:gd name="connsiteX215" fmla="*/ 10361467 w 12192000"/>
              <a:gd name="connsiteY215" fmla="*/ 6716173 h 6858000"/>
              <a:gd name="connsiteX216" fmla="*/ 10361467 w 12192000"/>
              <a:gd name="connsiteY216" fmla="*/ 6657057 h 6858000"/>
              <a:gd name="connsiteX217" fmla="*/ 10407148 w 12192000"/>
              <a:gd name="connsiteY217" fmla="*/ 6657057 h 6858000"/>
              <a:gd name="connsiteX218" fmla="*/ 10407148 w 12192000"/>
              <a:gd name="connsiteY218" fmla="*/ 6646309 h 6858000"/>
              <a:gd name="connsiteX219" fmla="*/ 10361467 w 12192000"/>
              <a:gd name="connsiteY219" fmla="*/ 6646309 h 6858000"/>
              <a:gd name="connsiteX220" fmla="*/ 10361467 w 12192000"/>
              <a:gd name="connsiteY220" fmla="*/ 6596597 h 6858000"/>
              <a:gd name="connsiteX221" fmla="*/ 10409835 w 12192000"/>
              <a:gd name="connsiteY221" fmla="*/ 6596597 h 6858000"/>
              <a:gd name="connsiteX222" fmla="*/ 10409835 w 12192000"/>
              <a:gd name="connsiteY222" fmla="*/ 6585849 h 6858000"/>
              <a:gd name="connsiteX223" fmla="*/ 11561143 w 12192000"/>
              <a:gd name="connsiteY223" fmla="*/ 6579132 h 6858000"/>
              <a:gd name="connsiteX224" fmla="*/ 11554200 w 12192000"/>
              <a:gd name="connsiteY224" fmla="*/ 6596599 h 6858000"/>
              <a:gd name="connsiteX225" fmla="*/ 11554200 w 12192000"/>
              <a:gd name="connsiteY225" fmla="*/ 6600091 h 6858000"/>
              <a:gd name="connsiteX226" fmla="*/ 11543788 w 12192000"/>
              <a:gd name="connsiteY226" fmla="*/ 6617558 h 6858000"/>
              <a:gd name="connsiteX227" fmla="*/ 11554200 w 12192000"/>
              <a:gd name="connsiteY227" fmla="*/ 6621051 h 6858000"/>
              <a:gd name="connsiteX228" fmla="*/ 11557671 w 12192000"/>
              <a:gd name="connsiteY228" fmla="*/ 6607078 h 6858000"/>
              <a:gd name="connsiteX229" fmla="*/ 11568084 w 12192000"/>
              <a:gd name="connsiteY229" fmla="*/ 6610572 h 6858000"/>
              <a:gd name="connsiteX230" fmla="*/ 11568084 w 12192000"/>
              <a:gd name="connsiteY230" fmla="*/ 6628037 h 6858000"/>
              <a:gd name="connsiteX231" fmla="*/ 11578497 w 12192000"/>
              <a:gd name="connsiteY231" fmla="*/ 6631531 h 6858000"/>
              <a:gd name="connsiteX232" fmla="*/ 11575026 w 12192000"/>
              <a:gd name="connsiteY232" fmla="*/ 6610572 h 6858000"/>
              <a:gd name="connsiteX233" fmla="*/ 11585438 w 12192000"/>
              <a:gd name="connsiteY233" fmla="*/ 6600091 h 6858000"/>
              <a:gd name="connsiteX234" fmla="*/ 11585438 w 12192000"/>
              <a:gd name="connsiteY234" fmla="*/ 6596599 h 6858000"/>
              <a:gd name="connsiteX235" fmla="*/ 11578497 w 12192000"/>
              <a:gd name="connsiteY235" fmla="*/ 6586119 h 6858000"/>
              <a:gd name="connsiteX236" fmla="*/ 11561143 w 12192000"/>
              <a:gd name="connsiteY236" fmla="*/ 6579132 h 6858000"/>
              <a:gd name="connsiteX237" fmla="*/ 11766241 w 12192000"/>
              <a:gd name="connsiteY237" fmla="*/ 6576425 h 6858000"/>
              <a:gd name="connsiteX238" fmla="*/ 11774878 w 12192000"/>
              <a:gd name="connsiteY238" fmla="*/ 6582156 h 6858000"/>
              <a:gd name="connsiteX239" fmla="*/ 11774878 w 12192000"/>
              <a:gd name="connsiteY239" fmla="*/ 6589209 h 6858000"/>
              <a:gd name="connsiteX240" fmla="*/ 11771423 w 12192000"/>
              <a:gd name="connsiteY240" fmla="*/ 6599790 h 6858000"/>
              <a:gd name="connsiteX241" fmla="*/ 11767968 w 12192000"/>
              <a:gd name="connsiteY241" fmla="*/ 6603317 h 6858000"/>
              <a:gd name="connsiteX242" fmla="*/ 11754149 w 12192000"/>
              <a:gd name="connsiteY242" fmla="*/ 6599790 h 6858000"/>
              <a:gd name="connsiteX243" fmla="*/ 11750694 w 12192000"/>
              <a:gd name="connsiteY243" fmla="*/ 6596264 h 6858000"/>
              <a:gd name="connsiteX244" fmla="*/ 11750694 w 12192000"/>
              <a:gd name="connsiteY244" fmla="*/ 6589209 h 6858000"/>
              <a:gd name="connsiteX245" fmla="*/ 11757604 w 12192000"/>
              <a:gd name="connsiteY245" fmla="*/ 6578629 h 6858000"/>
              <a:gd name="connsiteX246" fmla="*/ 11766241 w 12192000"/>
              <a:gd name="connsiteY246" fmla="*/ 6576425 h 6858000"/>
              <a:gd name="connsiteX247" fmla="*/ 10810738 w 12192000"/>
              <a:gd name="connsiteY247" fmla="*/ 6575100 h 6858000"/>
              <a:gd name="connsiteX248" fmla="*/ 10810738 w 12192000"/>
              <a:gd name="connsiteY248" fmla="*/ 6638804 h 6858000"/>
              <a:gd name="connsiteX249" fmla="*/ 10782231 w 12192000"/>
              <a:gd name="connsiteY249" fmla="*/ 6621108 h 6858000"/>
              <a:gd name="connsiteX250" fmla="*/ 10743034 w 12192000"/>
              <a:gd name="connsiteY250" fmla="*/ 6670656 h 6858000"/>
              <a:gd name="connsiteX251" fmla="*/ 10782231 w 12192000"/>
              <a:gd name="connsiteY251" fmla="*/ 6720203 h 6858000"/>
              <a:gd name="connsiteX252" fmla="*/ 10810738 w 12192000"/>
              <a:gd name="connsiteY252" fmla="*/ 6702507 h 6858000"/>
              <a:gd name="connsiteX253" fmla="*/ 10810738 w 12192000"/>
              <a:gd name="connsiteY253" fmla="*/ 6716664 h 6858000"/>
              <a:gd name="connsiteX254" fmla="*/ 10824991 w 12192000"/>
              <a:gd name="connsiteY254" fmla="*/ 6716664 h 6858000"/>
              <a:gd name="connsiteX255" fmla="*/ 10824991 w 12192000"/>
              <a:gd name="connsiteY255" fmla="*/ 6575100 h 6858000"/>
              <a:gd name="connsiteX256" fmla="*/ 10810738 w 12192000"/>
              <a:gd name="connsiteY256" fmla="*/ 6575100 h 6858000"/>
              <a:gd name="connsiteX257" fmla="*/ 11768161 w 12192000"/>
              <a:gd name="connsiteY257" fmla="*/ 6569584 h 6858000"/>
              <a:gd name="connsiteX258" fmla="*/ 11750694 w 12192000"/>
              <a:gd name="connsiteY258" fmla="*/ 6572607 h 6858000"/>
              <a:gd name="connsiteX259" fmla="*/ 11739946 w 12192000"/>
              <a:gd name="connsiteY259" fmla="*/ 6589881 h 6858000"/>
              <a:gd name="connsiteX260" fmla="*/ 11743528 w 12192000"/>
              <a:gd name="connsiteY260" fmla="*/ 6600246 h 6858000"/>
              <a:gd name="connsiteX261" fmla="*/ 11772191 w 12192000"/>
              <a:gd name="connsiteY261" fmla="*/ 6607156 h 6858000"/>
              <a:gd name="connsiteX262" fmla="*/ 11782939 w 12192000"/>
              <a:gd name="connsiteY262" fmla="*/ 6600246 h 6858000"/>
              <a:gd name="connsiteX263" fmla="*/ 11782939 w 12192000"/>
              <a:gd name="connsiteY263" fmla="*/ 6589881 h 6858000"/>
              <a:gd name="connsiteX264" fmla="*/ 11782939 w 12192000"/>
              <a:gd name="connsiteY264" fmla="*/ 6579517 h 6858000"/>
              <a:gd name="connsiteX265" fmla="*/ 11768161 w 12192000"/>
              <a:gd name="connsiteY265" fmla="*/ 6569584 h 6858000"/>
              <a:gd name="connsiteX266" fmla="*/ 11525909 w 12192000"/>
              <a:gd name="connsiteY266" fmla="*/ 6561666 h 6858000"/>
              <a:gd name="connsiteX267" fmla="*/ 11504825 w 12192000"/>
              <a:gd name="connsiteY267" fmla="*/ 6596598 h 6858000"/>
              <a:gd name="connsiteX268" fmla="*/ 11529423 w 12192000"/>
              <a:gd name="connsiteY268" fmla="*/ 6614064 h 6858000"/>
              <a:gd name="connsiteX269" fmla="*/ 11532937 w 12192000"/>
              <a:gd name="connsiteY269" fmla="*/ 6607078 h 6858000"/>
              <a:gd name="connsiteX270" fmla="*/ 11515367 w 12192000"/>
              <a:gd name="connsiteY270" fmla="*/ 6596598 h 6858000"/>
              <a:gd name="connsiteX271" fmla="*/ 11522395 w 12192000"/>
              <a:gd name="connsiteY271" fmla="*/ 6586119 h 6858000"/>
              <a:gd name="connsiteX272" fmla="*/ 11532937 w 12192000"/>
              <a:gd name="connsiteY272" fmla="*/ 6593105 h 6858000"/>
              <a:gd name="connsiteX273" fmla="*/ 11536450 w 12192000"/>
              <a:gd name="connsiteY273" fmla="*/ 6586119 h 6858000"/>
              <a:gd name="connsiteX274" fmla="*/ 11525909 w 12192000"/>
              <a:gd name="connsiteY274" fmla="*/ 6579132 h 6858000"/>
              <a:gd name="connsiteX275" fmla="*/ 11529423 w 12192000"/>
              <a:gd name="connsiteY275" fmla="*/ 6572146 h 6858000"/>
              <a:gd name="connsiteX276" fmla="*/ 11546992 w 12192000"/>
              <a:gd name="connsiteY276" fmla="*/ 6582625 h 6858000"/>
              <a:gd name="connsiteX277" fmla="*/ 11550506 w 12192000"/>
              <a:gd name="connsiteY277" fmla="*/ 6575638 h 6858000"/>
              <a:gd name="connsiteX278" fmla="*/ 11525909 w 12192000"/>
              <a:gd name="connsiteY278" fmla="*/ 6561666 h 6858000"/>
              <a:gd name="connsiteX279" fmla="*/ 11803361 w 12192000"/>
              <a:gd name="connsiteY279" fmla="*/ 6533452 h 6858000"/>
              <a:gd name="connsiteX280" fmla="*/ 11796375 w 12192000"/>
              <a:gd name="connsiteY280" fmla="*/ 6540505 h 6858000"/>
              <a:gd name="connsiteX281" fmla="*/ 11813840 w 12192000"/>
              <a:gd name="connsiteY281" fmla="*/ 6558139 h 6858000"/>
              <a:gd name="connsiteX282" fmla="*/ 11785895 w 12192000"/>
              <a:gd name="connsiteY282" fmla="*/ 6551086 h 6858000"/>
              <a:gd name="connsiteX283" fmla="*/ 11778908 w 12192000"/>
              <a:gd name="connsiteY283" fmla="*/ 6554612 h 6858000"/>
              <a:gd name="connsiteX284" fmla="*/ 11803361 w 12192000"/>
              <a:gd name="connsiteY284" fmla="*/ 6589881 h 6858000"/>
              <a:gd name="connsiteX285" fmla="*/ 11810348 w 12192000"/>
              <a:gd name="connsiteY285" fmla="*/ 6582827 h 6858000"/>
              <a:gd name="connsiteX286" fmla="*/ 11796375 w 12192000"/>
              <a:gd name="connsiteY286" fmla="*/ 6561666 h 6858000"/>
              <a:gd name="connsiteX287" fmla="*/ 11824320 w 12192000"/>
              <a:gd name="connsiteY287" fmla="*/ 6572246 h 6858000"/>
              <a:gd name="connsiteX288" fmla="*/ 11831307 w 12192000"/>
              <a:gd name="connsiteY288" fmla="*/ 6565193 h 6858000"/>
              <a:gd name="connsiteX289" fmla="*/ 11803361 w 12192000"/>
              <a:gd name="connsiteY289" fmla="*/ 6533452 h 6858000"/>
              <a:gd name="connsiteX290" fmla="*/ 11495008 w 12192000"/>
              <a:gd name="connsiteY290" fmla="*/ 6533452 h 6858000"/>
              <a:gd name="connsiteX291" fmla="*/ 11487980 w 12192000"/>
              <a:gd name="connsiteY291" fmla="*/ 6536965 h 6858000"/>
              <a:gd name="connsiteX292" fmla="*/ 11498522 w 12192000"/>
              <a:gd name="connsiteY292" fmla="*/ 6547507 h 6858000"/>
              <a:gd name="connsiteX293" fmla="*/ 11473924 w 12192000"/>
              <a:gd name="connsiteY293" fmla="*/ 6572104 h 6858000"/>
              <a:gd name="connsiteX294" fmla="*/ 11480952 w 12192000"/>
              <a:gd name="connsiteY294" fmla="*/ 6579132 h 6858000"/>
              <a:gd name="connsiteX295" fmla="*/ 11505548 w 12192000"/>
              <a:gd name="connsiteY295" fmla="*/ 6554535 h 6858000"/>
              <a:gd name="connsiteX296" fmla="*/ 11516090 w 12192000"/>
              <a:gd name="connsiteY296" fmla="*/ 6561562 h 6858000"/>
              <a:gd name="connsiteX297" fmla="*/ 11519604 w 12192000"/>
              <a:gd name="connsiteY297" fmla="*/ 6554535 h 6858000"/>
              <a:gd name="connsiteX298" fmla="*/ 11495008 w 12192000"/>
              <a:gd name="connsiteY298" fmla="*/ 6533452 h 6858000"/>
              <a:gd name="connsiteX299" fmla="*/ 11824589 w 12192000"/>
              <a:gd name="connsiteY299" fmla="*/ 6522703 h 6858000"/>
              <a:gd name="connsiteX300" fmla="*/ 11842055 w 12192000"/>
              <a:gd name="connsiteY300" fmla="*/ 6529421 h 6858000"/>
              <a:gd name="connsiteX301" fmla="*/ 11842055 w 12192000"/>
              <a:gd name="connsiteY301" fmla="*/ 6533452 h 6858000"/>
              <a:gd name="connsiteX302" fmla="*/ 11835337 w 12192000"/>
              <a:gd name="connsiteY302" fmla="*/ 6540170 h 6858000"/>
              <a:gd name="connsiteX303" fmla="*/ 11831307 w 12192000"/>
              <a:gd name="connsiteY303" fmla="*/ 6533452 h 6858000"/>
              <a:gd name="connsiteX304" fmla="*/ 11820942 w 12192000"/>
              <a:gd name="connsiteY304" fmla="*/ 6515985 h 6858000"/>
              <a:gd name="connsiteX305" fmla="*/ 11813840 w 12192000"/>
              <a:gd name="connsiteY305" fmla="*/ 6522927 h 6858000"/>
              <a:gd name="connsiteX306" fmla="*/ 11820942 w 12192000"/>
              <a:gd name="connsiteY306" fmla="*/ 6533339 h 6858000"/>
              <a:gd name="connsiteX307" fmla="*/ 11838696 w 12192000"/>
              <a:gd name="connsiteY307" fmla="*/ 6557635 h 6858000"/>
              <a:gd name="connsiteX308" fmla="*/ 11842247 w 12192000"/>
              <a:gd name="connsiteY308" fmla="*/ 6554165 h 6858000"/>
              <a:gd name="connsiteX309" fmla="*/ 11838696 w 12192000"/>
              <a:gd name="connsiteY309" fmla="*/ 6547223 h 6858000"/>
              <a:gd name="connsiteX310" fmla="*/ 11849349 w 12192000"/>
              <a:gd name="connsiteY310" fmla="*/ 6533339 h 6858000"/>
              <a:gd name="connsiteX311" fmla="*/ 11856450 w 12192000"/>
              <a:gd name="connsiteY311" fmla="*/ 6533339 h 6858000"/>
              <a:gd name="connsiteX312" fmla="*/ 11860002 w 12192000"/>
              <a:gd name="connsiteY312" fmla="*/ 6533339 h 6858000"/>
              <a:gd name="connsiteX313" fmla="*/ 11863552 w 12192000"/>
              <a:gd name="connsiteY313" fmla="*/ 6526397 h 6858000"/>
              <a:gd name="connsiteX314" fmla="*/ 11820942 w 12192000"/>
              <a:gd name="connsiteY314" fmla="*/ 6515985 h 6858000"/>
              <a:gd name="connsiteX315" fmla="*/ 11466198 w 12192000"/>
              <a:gd name="connsiteY315" fmla="*/ 6501206 h 6858000"/>
              <a:gd name="connsiteX316" fmla="*/ 11430930 w 12192000"/>
              <a:gd name="connsiteY316" fmla="*/ 6526286 h 6858000"/>
              <a:gd name="connsiteX317" fmla="*/ 11437984 w 12192000"/>
              <a:gd name="connsiteY317" fmla="*/ 6533452 h 6858000"/>
              <a:gd name="connsiteX318" fmla="*/ 11459145 w 12192000"/>
              <a:gd name="connsiteY318" fmla="*/ 6519121 h 6858000"/>
              <a:gd name="connsiteX319" fmla="*/ 11448564 w 12192000"/>
              <a:gd name="connsiteY319" fmla="*/ 6547782 h 6858000"/>
              <a:gd name="connsiteX320" fmla="*/ 11455618 w 12192000"/>
              <a:gd name="connsiteY320" fmla="*/ 6554948 h 6858000"/>
              <a:gd name="connsiteX321" fmla="*/ 11487359 w 12192000"/>
              <a:gd name="connsiteY321" fmla="*/ 6526286 h 6858000"/>
              <a:gd name="connsiteX322" fmla="*/ 11483833 w 12192000"/>
              <a:gd name="connsiteY322" fmla="*/ 6519121 h 6858000"/>
              <a:gd name="connsiteX323" fmla="*/ 11462672 w 12192000"/>
              <a:gd name="connsiteY323" fmla="*/ 6537034 h 6858000"/>
              <a:gd name="connsiteX324" fmla="*/ 11473252 w 12192000"/>
              <a:gd name="connsiteY324" fmla="*/ 6508372 h 6858000"/>
              <a:gd name="connsiteX325" fmla="*/ 11466198 w 12192000"/>
              <a:gd name="connsiteY325" fmla="*/ 6501206 h 6858000"/>
              <a:gd name="connsiteX326" fmla="*/ 11835338 w 12192000"/>
              <a:gd name="connsiteY326" fmla="*/ 6490458 h 6858000"/>
              <a:gd name="connsiteX327" fmla="*/ 11831307 w 12192000"/>
              <a:gd name="connsiteY327" fmla="*/ 6498519 h 6858000"/>
              <a:gd name="connsiteX328" fmla="*/ 11870270 w 12192000"/>
              <a:gd name="connsiteY328" fmla="*/ 6518673 h 6858000"/>
              <a:gd name="connsiteX329" fmla="*/ 11883706 w 12192000"/>
              <a:gd name="connsiteY329" fmla="*/ 6494489 h 6858000"/>
              <a:gd name="connsiteX330" fmla="*/ 11876988 w 12192000"/>
              <a:gd name="connsiteY330" fmla="*/ 6490458 h 6858000"/>
              <a:gd name="connsiteX331" fmla="*/ 11866239 w 12192000"/>
              <a:gd name="connsiteY331" fmla="*/ 6509268 h 6858000"/>
              <a:gd name="connsiteX332" fmla="*/ 11459634 w 12192000"/>
              <a:gd name="connsiteY332" fmla="*/ 6487771 h 6858000"/>
              <a:gd name="connsiteX333" fmla="*/ 11424212 w 12192000"/>
              <a:gd name="connsiteY333" fmla="*/ 6508933 h 6858000"/>
              <a:gd name="connsiteX334" fmla="*/ 11427754 w 12192000"/>
              <a:gd name="connsiteY334" fmla="*/ 6515986 h 6858000"/>
              <a:gd name="connsiteX335" fmla="*/ 11463176 w 12192000"/>
              <a:gd name="connsiteY335" fmla="*/ 6494825 h 6858000"/>
              <a:gd name="connsiteX336" fmla="*/ 11459634 w 12192000"/>
              <a:gd name="connsiteY336" fmla="*/ 6487771 h 6858000"/>
              <a:gd name="connsiteX337" fmla="*/ 11450927 w 12192000"/>
              <a:gd name="connsiteY337" fmla="*/ 6454161 h 6858000"/>
              <a:gd name="connsiteX338" fmla="*/ 11456192 w 12192000"/>
              <a:gd name="connsiteY338" fmla="*/ 6459892 h 6858000"/>
              <a:gd name="connsiteX339" fmla="*/ 11649257 w 12192000"/>
              <a:gd name="connsiteY339" fmla="*/ 6590385 h 6858000"/>
              <a:gd name="connsiteX340" fmla="*/ 11842320 w 12192000"/>
              <a:gd name="connsiteY340" fmla="*/ 6459892 h 6858000"/>
              <a:gd name="connsiteX341" fmla="*/ 11847586 w 12192000"/>
              <a:gd name="connsiteY341" fmla="*/ 6454161 h 6858000"/>
              <a:gd name="connsiteX342" fmla="*/ 11852851 w 12192000"/>
              <a:gd name="connsiteY342" fmla="*/ 6456365 h 6858000"/>
              <a:gd name="connsiteX343" fmla="*/ 11891464 w 12192000"/>
              <a:gd name="connsiteY343" fmla="*/ 6466946 h 6858000"/>
              <a:gd name="connsiteX344" fmla="*/ 11898484 w 12192000"/>
              <a:gd name="connsiteY344" fmla="*/ 6477526 h 6858000"/>
              <a:gd name="connsiteX345" fmla="*/ 11649257 w 12192000"/>
              <a:gd name="connsiteY345" fmla="*/ 6650341 h 6858000"/>
              <a:gd name="connsiteX346" fmla="*/ 11400028 w 12192000"/>
              <a:gd name="connsiteY346" fmla="*/ 6481054 h 6858000"/>
              <a:gd name="connsiteX347" fmla="*/ 11407049 w 12192000"/>
              <a:gd name="connsiteY347" fmla="*/ 6466946 h 6858000"/>
              <a:gd name="connsiteX348" fmla="*/ 11445662 w 12192000"/>
              <a:gd name="connsiteY348" fmla="*/ 6456365 h 6858000"/>
              <a:gd name="connsiteX349" fmla="*/ 11450927 w 12192000"/>
              <a:gd name="connsiteY349" fmla="*/ 6454161 h 6858000"/>
              <a:gd name="connsiteX350" fmla="*/ 11603442 w 12192000"/>
              <a:gd name="connsiteY350" fmla="*/ 6448323 h 6858000"/>
              <a:gd name="connsiteX351" fmla="*/ 11613922 w 12192000"/>
              <a:gd name="connsiteY351" fmla="*/ 6448323 h 6858000"/>
              <a:gd name="connsiteX352" fmla="*/ 11617414 w 12192000"/>
              <a:gd name="connsiteY352" fmla="*/ 6455414 h 6858000"/>
              <a:gd name="connsiteX353" fmla="*/ 11624401 w 12192000"/>
              <a:gd name="connsiteY353" fmla="*/ 6558233 h 6858000"/>
              <a:gd name="connsiteX354" fmla="*/ 11620908 w 12192000"/>
              <a:gd name="connsiteY354" fmla="*/ 6568870 h 6858000"/>
              <a:gd name="connsiteX355" fmla="*/ 11613922 w 12192000"/>
              <a:gd name="connsiteY355" fmla="*/ 6568870 h 6858000"/>
              <a:gd name="connsiteX356" fmla="*/ 11505632 w 12192000"/>
              <a:gd name="connsiteY356" fmla="*/ 6505050 h 6858000"/>
              <a:gd name="connsiteX357" fmla="*/ 11502138 w 12192000"/>
              <a:gd name="connsiteY357" fmla="*/ 6501505 h 6858000"/>
              <a:gd name="connsiteX358" fmla="*/ 11502138 w 12192000"/>
              <a:gd name="connsiteY358" fmla="*/ 6497960 h 6858000"/>
              <a:gd name="connsiteX359" fmla="*/ 11509124 w 12192000"/>
              <a:gd name="connsiteY359" fmla="*/ 6494415 h 6858000"/>
              <a:gd name="connsiteX360" fmla="*/ 11603442 w 12192000"/>
              <a:gd name="connsiteY360" fmla="*/ 6448323 h 6858000"/>
              <a:gd name="connsiteX361" fmla="*/ 11688084 w 12192000"/>
              <a:gd name="connsiteY361" fmla="*/ 6444777 h 6858000"/>
              <a:gd name="connsiteX362" fmla="*/ 11698565 w 12192000"/>
              <a:gd name="connsiteY362" fmla="*/ 6444777 h 6858000"/>
              <a:gd name="connsiteX363" fmla="*/ 11789388 w 12192000"/>
              <a:gd name="connsiteY363" fmla="*/ 6490688 h 6858000"/>
              <a:gd name="connsiteX364" fmla="*/ 11796375 w 12192000"/>
              <a:gd name="connsiteY364" fmla="*/ 6497752 h 6858000"/>
              <a:gd name="connsiteX365" fmla="*/ 11792882 w 12192000"/>
              <a:gd name="connsiteY365" fmla="*/ 6504815 h 6858000"/>
              <a:gd name="connsiteX366" fmla="*/ 11684592 w 12192000"/>
              <a:gd name="connsiteY366" fmla="*/ 6568384 h 6858000"/>
              <a:gd name="connsiteX367" fmla="*/ 11677605 w 12192000"/>
              <a:gd name="connsiteY367" fmla="*/ 6568384 h 6858000"/>
              <a:gd name="connsiteX368" fmla="*/ 11674112 w 12192000"/>
              <a:gd name="connsiteY368" fmla="*/ 6557789 h 6858000"/>
              <a:gd name="connsiteX369" fmla="*/ 11684592 w 12192000"/>
              <a:gd name="connsiteY369" fmla="*/ 6455373 h 6858000"/>
              <a:gd name="connsiteX370" fmla="*/ 11688084 w 12192000"/>
              <a:gd name="connsiteY370" fmla="*/ 6444777 h 6858000"/>
              <a:gd name="connsiteX371" fmla="*/ 10810283 w 12192000"/>
              <a:gd name="connsiteY371" fmla="*/ 6405813 h 6858000"/>
              <a:gd name="connsiteX372" fmla="*/ 10851862 w 12192000"/>
              <a:gd name="connsiteY372" fmla="*/ 6405813 h 6858000"/>
              <a:gd name="connsiteX373" fmla="*/ 10851862 w 12192000"/>
              <a:gd name="connsiteY373" fmla="*/ 6448423 h 6858000"/>
              <a:gd name="connsiteX374" fmla="*/ 10803353 w 12192000"/>
              <a:gd name="connsiteY374" fmla="*/ 6455525 h 6858000"/>
              <a:gd name="connsiteX375" fmla="*/ 10786028 w 12192000"/>
              <a:gd name="connsiteY375" fmla="*/ 6430669 h 6858000"/>
              <a:gd name="connsiteX376" fmla="*/ 10810283 w 12192000"/>
              <a:gd name="connsiteY376" fmla="*/ 6405813 h 6858000"/>
              <a:gd name="connsiteX377" fmla="*/ 10494479 w 12192000"/>
              <a:gd name="connsiteY377" fmla="*/ 6335948 h 6858000"/>
              <a:gd name="connsiteX378" fmla="*/ 10536128 w 12192000"/>
              <a:gd name="connsiteY378" fmla="*/ 6392220 h 6858000"/>
              <a:gd name="connsiteX379" fmla="*/ 10494479 w 12192000"/>
              <a:gd name="connsiteY379" fmla="*/ 6455524 h 6858000"/>
              <a:gd name="connsiteX380" fmla="*/ 10452829 w 12192000"/>
              <a:gd name="connsiteY380" fmla="*/ 6392220 h 6858000"/>
              <a:gd name="connsiteX381" fmla="*/ 10494479 w 12192000"/>
              <a:gd name="connsiteY381" fmla="*/ 6335948 h 6858000"/>
              <a:gd name="connsiteX382" fmla="*/ 11639005 w 12192000"/>
              <a:gd name="connsiteY382" fmla="*/ 6331919 h 6858000"/>
              <a:gd name="connsiteX383" fmla="*/ 11660034 w 12192000"/>
              <a:gd name="connsiteY383" fmla="*/ 6331919 h 6858000"/>
              <a:gd name="connsiteX384" fmla="*/ 11660034 w 12192000"/>
              <a:gd name="connsiteY384" fmla="*/ 6342559 h 6858000"/>
              <a:gd name="connsiteX385" fmla="*/ 11691578 w 12192000"/>
              <a:gd name="connsiteY385" fmla="*/ 6381576 h 6858000"/>
              <a:gd name="connsiteX386" fmla="*/ 11649519 w 12192000"/>
              <a:gd name="connsiteY386" fmla="*/ 6420593 h 6858000"/>
              <a:gd name="connsiteX387" fmla="*/ 11610966 w 12192000"/>
              <a:gd name="connsiteY387" fmla="*/ 6381576 h 6858000"/>
              <a:gd name="connsiteX388" fmla="*/ 11639005 w 12192000"/>
              <a:gd name="connsiteY388" fmla="*/ 6342559 h 6858000"/>
              <a:gd name="connsiteX389" fmla="*/ 11639005 w 12192000"/>
              <a:gd name="connsiteY389" fmla="*/ 6331919 h 6858000"/>
              <a:gd name="connsiteX390" fmla="*/ 11649257 w 12192000"/>
              <a:gd name="connsiteY390" fmla="*/ 6321170 h 6858000"/>
              <a:gd name="connsiteX391" fmla="*/ 11589469 w 12192000"/>
              <a:gd name="connsiteY391" fmla="*/ 6381630 h 6858000"/>
              <a:gd name="connsiteX392" fmla="*/ 11649257 w 12192000"/>
              <a:gd name="connsiteY392" fmla="*/ 6442090 h 6858000"/>
              <a:gd name="connsiteX393" fmla="*/ 11709045 w 12192000"/>
              <a:gd name="connsiteY393" fmla="*/ 6381630 h 6858000"/>
              <a:gd name="connsiteX394" fmla="*/ 11649257 w 12192000"/>
              <a:gd name="connsiteY394" fmla="*/ 6321170 h 6858000"/>
              <a:gd name="connsiteX395" fmla="*/ 11649257 w 12192000"/>
              <a:gd name="connsiteY395" fmla="*/ 6314453 h 6858000"/>
              <a:gd name="connsiteX396" fmla="*/ 11715763 w 12192000"/>
              <a:gd name="connsiteY396" fmla="*/ 6381630 h 6858000"/>
              <a:gd name="connsiteX397" fmla="*/ 11649257 w 12192000"/>
              <a:gd name="connsiteY397" fmla="*/ 6448808 h 6858000"/>
              <a:gd name="connsiteX398" fmla="*/ 11582751 w 12192000"/>
              <a:gd name="connsiteY398" fmla="*/ 6381630 h 6858000"/>
              <a:gd name="connsiteX399" fmla="*/ 11649257 w 12192000"/>
              <a:gd name="connsiteY399" fmla="*/ 6314453 h 6858000"/>
              <a:gd name="connsiteX400" fmla="*/ 11824549 w 12192000"/>
              <a:gd name="connsiteY400" fmla="*/ 6311766 h 6858000"/>
              <a:gd name="connsiteX401" fmla="*/ 11828050 w 12192000"/>
              <a:gd name="connsiteY401" fmla="*/ 6318819 h 6858000"/>
              <a:gd name="connsiteX402" fmla="*/ 11828050 w 12192000"/>
              <a:gd name="connsiteY402" fmla="*/ 6442258 h 6858000"/>
              <a:gd name="connsiteX403" fmla="*/ 11824549 w 12192000"/>
              <a:gd name="connsiteY403" fmla="*/ 6449312 h 6858000"/>
              <a:gd name="connsiteX404" fmla="*/ 11817546 w 12192000"/>
              <a:gd name="connsiteY404" fmla="*/ 6449312 h 6858000"/>
              <a:gd name="connsiteX405" fmla="*/ 11730012 w 12192000"/>
              <a:gd name="connsiteY405" fmla="*/ 6389356 h 6858000"/>
              <a:gd name="connsiteX406" fmla="*/ 11726510 w 12192000"/>
              <a:gd name="connsiteY406" fmla="*/ 6382302 h 6858000"/>
              <a:gd name="connsiteX407" fmla="*/ 11730012 w 12192000"/>
              <a:gd name="connsiteY407" fmla="*/ 6371721 h 6858000"/>
              <a:gd name="connsiteX408" fmla="*/ 11814044 w 12192000"/>
              <a:gd name="connsiteY408" fmla="*/ 6315292 h 6858000"/>
              <a:gd name="connsiteX409" fmla="*/ 11824549 w 12192000"/>
              <a:gd name="connsiteY409" fmla="*/ 6311766 h 6858000"/>
              <a:gd name="connsiteX410" fmla="*/ 11473964 w 12192000"/>
              <a:gd name="connsiteY410" fmla="*/ 6311766 h 6858000"/>
              <a:gd name="connsiteX411" fmla="*/ 11480967 w 12192000"/>
              <a:gd name="connsiteY411" fmla="*/ 6315292 h 6858000"/>
              <a:gd name="connsiteX412" fmla="*/ 11568501 w 12192000"/>
              <a:gd name="connsiteY412" fmla="*/ 6371721 h 6858000"/>
              <a:gd name="connsiteX413" fmla="*/ 11572002 w 12192000"/>
              <a:gd name="connsiteY413" fmla="*/ 6382302 h 6858000"/>
              <a:gd name="connsiteX414" fmla="*/ 11568501 w 12192000"/>
              <a:gd name="connsiteY414" fmla="*/ 6389356 h 6858000"/>
              <a:gd name="connsiteX415" fmla="*/ 11480967 w 12192000"/>
              <a:gd name="connsiteY415" fmla="*/ 6449312 h 6858000"/>
              <a:gd name="connsiteX416" fmla="*/ 11473964 w 12192000"/>
              <a:gd name="connsiteY416" fmla="*/ 6449312 h 6858000"/>
              <a:gd name="connsiteX417" fmla="*/ 11466961 w 12192000"/>
              <a:gd name="connsiteY417" fmla="*/ 6445785 h 6858000"/>
              <a:gd name="connsiteX418" fmla="*/ 11466961 w 12192000"/>
              <a:gd name="connsiteY418" fmla="*/ 6318819 h 6858000"/>
              <a:gd name="connsiteX419" fmla="*/ 11473964 w 12192000"/>
              <a:gd name="connsiteY419" fmla="*/ 6311766 h 6858000"/>
              <a:gd name="connsiteX420" fmla="*/ 11070316 w 12192000"/>
              <a:gd name="connsiteY420" fmla="*/ 6301017 h 6858000"/>
              <a:gd name="connsiteX421" fmla="*/ 11070316 w 12192000"/>
              <a:gd name="connsiteY421" fmla="*/ 6308070 h 6858000"/>
              <a:gd name="connsiteX422" fmla="*/ 11112166 w 12192000"/>
              <a:gd name="connsiteY422" fmla="*/ 6470304 h 6858000"/>
              <a:gd name="connsiteX423" fmla="*/ 11133091 w 12192000"/>
              <a:gd name="connsiteY423" fmla="*/ 6491465 h 6858000"/>
              <a:gd name="connsiteX424" fmla="*/ 11143554 w 12192000"/>
              <a:gd name="connsiteY424" fmla="*/ 6491465 h 6858000"/>
              <a:gd name="connsiteX425" fmla="*/ 11140066 w 12192000"/>
              <a:gd name="connsiteY425" fmla="*/ 6498518 h 6858000"/>
              <a:gd name="connsiteX426" fmla="*/ 11112166 w 12192000"/>
              <a:gd name="connsiteY426" fmla="*/ 6519679 h 6858000"/>
              <a:gd name="connsiteX427" fmla="*/ 11077291 w 12192000"/>
              <a:gd name="connsiteY427" fmla="*/ 6516153 h 6858000"/>
              <a:gd name="connsiteX428" fmla="*/ 11073804 w 12192000"/>
              <a:gd name="connsiteY428" fmla="*/ 6519679 h 6858000"/>
              <a:gd name="connsiteX429" fmla="*/ 11070316 w 12192000"/>
              <a:gd name="connsiteY429" fmla="*/ 6523206 h 6858000"/>
              <a:gd name="connsiteX430" fmla="*/ 11070316 w 12192000"/>
              <a:gd name="connsiteY430" fmla="*/ 6544367 h 6858000"/>
              <a:gd name="connsiteX431" fmla="*/ 11077291 w 12192000"/>
              <a:gd name="connsiteY431" fmla="*/ 6551421 h 6858000"/>
              <a:gd name="connsiteX432" fmla="*/ 11122628 w 12192000"/>
              <a:gd name="connsiteY432" fmla="*/ 6554947 h 6858000"/>
              <a:gd name="connsiteX433" fmla="*/ 11126116 w 12192000"/>
              <a:gd name="connsiteY433" fmla="*/ 6554947 h 6858000"/>
              <a:gd name="connsiteX434" fmla="*/ 11181916 w 12192000"/>
              <a:gd name="connsiteY434" fmla="*/ 6502045 h 6858000"/>
              <a:gd name="connsiteX435" fmla="*/ 11213303 w 12192000"/>
              <a:gd name="connsiteY435" fmla="*/ 6371553 h 6858000"/>
              <a:gd name="connsiteX436" fmla="*/ 11227253 w 12192000"/>
              <a:gd name="connsiteY436" fmla="*/ 6329231 h 6858000"/>
              <a:gd name="connsiteX437" fmla="*/ 11230741 w 12192000"/>
              <a:gd name="connsiteY437" fmla="*/ 6308070 h 6858000"/>
              <a:gd name="connsiteX438" fmla="*/ 11230741 w 12192000"/>
              <a:gd name="connsiteY438" fmla="*/ 6301017 h 6858000"/>
              <a:gd name="connsiteX439" fmla="*/ 11223766 w 12192000"/>
              <a:gd name="connsiteY439" fmla="*/ 6301017 h 6858000"/>
              <a:gd name="connsiteX440" fmla="*/ 11195866 w 12192000"/>
              <a:gd name="connsiteY440" fmla="*/ 6301017 h 6858000"/>
              <a:gd name="connsiteX441" fmla="*/ 11188891 w 12192000"/>
              <a:gd name="connsiteY441" fmla="*/ 6304543 h 6858000"/>
              <a:gd name="connsiteX442" fmla="*/ 11150528 w 12192000"/>
              <a:gd name="connsiteY442" fmla="*/ 6449143 h 6858000"/>
              <a:gd name="connsiteX443" fmla="*/ 11147041 w 12192000"/>
              <a:gd name="connsiteY443" fmla="*/ 6449143 h 6858000"/>
              <a:gd name="connsiteX444" fmla="*/ 11112166 w 12192000"/>
              <a:gd name="connsiteY444" fmla="*/ 6304543 h 6858000"/>
              <a:gd name="connsiteX445" fmla="*/ 11105191 w 12192000"/>
              <a:gd name="connsiteY445" fmla="*/ 6301017 h 6858000"/>
              <a:gd name="connsiteX446" fmla="*/ 11077291 w 12192000"/>
              <a:gd name="connsiteY446" fmla="*/ 6301017 h 6858000"/>
              <a:gd name="connsiteX447" fmla="*/ 11070316 w 12192000"/>
              <a:gd name="connsiteY447" fmla="*/ 6301017 h 6858000"/>
              <a:gd name="connsiteX448" fmla="*/ 11038289 w 12192000"/>
              <a:gd name="connsiteY448" fmla="*/ 6296986 h 6858000"/>
              <a:gd name="connsiteX449" fmla="*/ 10985474 w 12192000"/>
              <a:gd name="connsiteY449" fmla="*/ 6318092 h 6858000"/>
              <a:gd name="connsiteX450" fmla="*/ 10985474 w 12192000"/>
              <a:gd name="connsiteY450" fmla="*/ 6307539 h 6858000"/>
              <a:gd name="connsiteX451" fmla="*/ 10978433 w 12192000"/>
              <a:gd name="connsiteY451" fmla="*/ 6300504 h 6858000"/>
              <a:gd name="connsiteX452" fmla="*/ 10950264 w 12192000"/>
              <a:gd name="connsiteY452" fmla="*/ 6300504 h 6858000"/>
              <a:gd name="connsiteX453" fmla="*/ 10943222 w 12192000"/>
              <a:gd name="connsiteY453" fmla="*/ 6307539 h 6858000"/>
              <a:gd name="connsiteX454" fmla="*/ 10943222 w 12192000"/>
              <a:gd name="connsiteY454" fmla="*/ 6483422 h 6858000"/>
              <a:gd name="connsiteX455" fmla="*/ 10950264 w 12192000"/>
              <a:gd name="connsiteY455" fmla="*/ 6490457 h 6858000"/>
              <a:gd name="connsiteX456" fmla="*/ 10978433 w 12192000"/>
              <a:gd name="connsiteY456" fmla="*/ 6490457 h 6858000"/>
              <a:gd name="connsiteX457" fmla="*/ 10985474 w 12192000"/>
              <a:gd name="connsiteY457" fmla="*/ 6483422 h 6858000"/>
              <a:gd name="connsiteX458" fmla="*/ 10985474 w 12192000"/>
              <a:gd name="connsiteY458" fmla="*/ 6360304 h 6858000"/>
              <a:gd name="connsiteX459" fmla="*/ 11038289 w 12192000"/>
              <a:gd name="connsiteY459" fmla="*/ 6339198 h 6858000"/>
              <a:gd name="connsiteX460" fmla="*/ 11045332 w 12192000"/>
              <a:gd name="connsiteY460" fmla="*/ 6332163 h 6858000"/>
              <a:gd name="connsiteX461" fmla="*/ 11045332 w 12192000"/>
              <a:gd name="connsiteY461" fmla="*/ 6304022 h 6858000"/>
              <a:gd name="connsiteX462" fmla="*/ 11041811 w 12192000"/>
              <a:gd name="connsiteY462" fmla="*/ 6300504 h 6858000"/>
              <a:gd name="connsiteX463" fmla="*/ 11038289 w 12192000"/>
              <a:gd name="connsiteY463" fmla="*/ 6296986 h 6858000"/>
              <a:gd name="connsiteX464" fmla="*/ 10831647 w 12192000"/>
              <a:gd name="connsiteY464" fmla="*/ 6292955 h 6858000"/>
              <a:gd name="connsiteX465" fmla="*/ 10761417 w 12192000"/>
              <a:gd name="connsiteY465" fmla="*/ 6300026 h 6858000"/>
              <a:gd name="connsiteX466" fmla="*/ 10754394 w 12192000"/>
              <a:gd name="connsiteY466" fmla="*/ 6307098 h 6858000"/>
              <a:gd name="connsiteX467" fmla="*/ 10754394 w 12192000"/>
              <a:gd name="connsiteY467" fmla="*/ 6331847 h 6858000"/>
              <a:gd name="connsiteX468" fmla="*/ 10757905 w 12192000"/>
              <a:gd name="connsiteY468" fmla="*/ 6338919 h 6858000"/>
              <a:gd name="connsiteX469" fmla="*/ 10761417 w 12192000"/>
              <a:gd name="connsiteY469" fmla="*/ 6338919 h 6858000"/>
              <a:gd name="connsiteX470" fmla="*/ 10828136 w 12192000"/>
              <a:gd name="connsiteY470" fmla="*/ 6335383 h 6858000"/>
              <a:gd name="connsiteX471" fmla="*/ 10852717 w 12192000"/>
              <a:gd name="connsiteY471" fmla="*/ 6360133 h 6858000"/>
              <a:gd name="connsiteX472" fmla="*/ 10852717 w 12192000"/>
              <a:gd name="connsiteY472" fmla="*/ 6370740 h 6858000"/>
              <a:gd name="connsiteX473" fmla="*/ 10803555 w 12192000"/>
              <a:gd name="connsiteY473" fmla="*/ 6374276 h 6858000"/>
              <a:gd name="connsiteX474" fmla="*/ 10740347 w 12192000"/>
              <a:gd name="connsiteY474" fmla="*/ 6434381 h 6858000"/>
              <a:gd name="connsiteX475" fmla="*/ 10796532 w 12192000"/>
              <a:gd name="connsiteY475" fmla="*/ 6494487 h 6858000"/>
              <a:gd name="connsiteX476" fmla="*/ 10859740 w 12192000"/>
              <a:gd name="connsiteY476" fmla="*/ 6480344 h 6858000"/>
              <a:gd name="connsiteX477" fmla="*/ 10887833 w 12192000"/>
              <a:gd name="connsiteY477" fmla="*/ 6494487 h 6858000"/>
              <a:gd name="connsiteX478" fmla="*/ 10894855 w 12192000"/>
              <a:gd name="connsiteY478" fmla="*/ 6490951 h 6858000"/>
              <a:gd name="connsiteX479" fmla="*/ 10894855 w 12192000"/>
              <a:gd name="connsiteY479" fmla="*/ 6487416 h 6858000"/>
              <a:gd name="connsiteX480" fmla="*/ 10894855 w 12192000"/>
              <a:gd name="connsiteY480" fmla="*/ 6360133 h 6858000"/>
              <a:gd name="connsiteX481" fmla="*/ 10831647 w 12192000"/>
              <a:gd name="connsiteY481" fmla="*/ 6292955 h 6858000"/>
              <a:gd name="connsiteX482" fmla="*/ 10495822 w 12192000"/>
              <a:gd name="connsiteY482" fmla="*/ 6292954 h 6858000"/>
              <a:gd name="connsiteX483" fmla="*/ 10409835 w 12192000"/>
              <a:gd name="connsiteY483" fmla="*/ 6393721 h 6858000"/>
              <a:gd name="connsiteX484" fmla="*/ 10495822 w 12192000"/>
              <a:gd name="connsiteY484" fmla="*/ 6494487 h 6858000"/>
              <a:gd name="connsiteX485" fmla="*/ 10581809 w 12192000"/>
              <a:gd name="connsiteY485" fmla="*/ 6393721 h 6858000"/>
              <a:gd name="connsiteX486" fmla="*/ 10495822 w 12192000"/>
              <a:gd name="connsiteY486" fmla="*/ 6292954 h 6858000"/>
              <a:gd name="connsiteX487" fmla="*/ 10241892 w 12192000"/>
              <a:gd name="connsiteY487" fmla="*/ 6268771 h 6858000"/>
              <a:gd name="connsiteX488" fmla="*/ 10273241 w 12192000"/>
              <a:gd name="connsiteY488" fmla="*/ 6268771 h 6858000"/>
              <a:gd name="connsiteX489" fmla="*/ 10290657 w 12192000"/>
              <a:gd name="connsiteY489" fmla="*/ 6268771 h 6858000"/>
              <a:gd name="connsiteX490" fmla="*/ 10335940 w 12192000"/>
              <a:gd name="connsiteY490" fmla="*/ 6307735 h 6858000"/>
              <a:gd name="connsiteX491" fmla="*/ 10287174 w 12192000"/>
              <a:gd name="connsiteY491" fmla="*/ 6346697 h 6858000"/>
              <a:gd name="connsiteX492" fmla="*/ 10241892 w 12192000"/>
              <a:gd name="connsiteY492" fmla="*/ 6346697 h 6858000"/>
              <a:gd name="connsiteX493" fmla="*/ 10241892 w 12192000"/>
              <a:gd name="connsiteY493" fmla="*/ 6268771 h 6858000"/>
              <a:gd name="connsiteX494" fmla="*/ 10659063 w 12192000"/>
              <a:gd name="connsiteY494" fmla="*/ 6255336 h 6858000"/>
              <a:gd name="connsiteX495" fmla="*/ 10627410 w 12192000"/>
              <a:gd name="connsiteY495" fmla="*/ 6262370 h 6858000"/>
              <a:gd name="connsiteX496" fmla="*/ 10623893 w 12192000"/>
              <a:gd name="connsiteY496" fmla="*/ 6269404 h 6858000"/>
              <a:gd name="connsiteX497" fmla="*/ 10623893 w 12192000"/>
              <a:gd name="connsiteY497" fmla="*/ 6301056 h 6858000"/>
              <a:gd name="connsiteX498" fmla="*/ 10606308 w 12192000"/>
              <a:gd name="connsiteY498" fmla="*/ 6301056 h 6858000"/>
              <a:gd name="connsiteX499" fmla="*/ 10599275 w 12192000"/>
              <a:gd name="connsiteY499" fmla="*/ 6308090 h 6858000"/>
              <a:gd name="connsiteX500" fmla="*/ 10599275 w 12192000"/>
              <a:gd name="connsiteY500" fmla="*/ 6332708 h 6858000"/>
              <a:gd name="connsiteX501" fmla="*/ 10606308 w 12192000"/>
              <a:gd name="connsiteY501" fmla="*/ 6339742 h 6858000"/>
              <a:gd name="connsiteX502" fmla="*/ 10623893 w 12192000"/>
              <a:gd name="connsiteY502" fmla="*/ 6339742 h 6858000"/>
              <a:gd name="connsiteX503" fmla="*/ 10623893 w 12192000"/>
              <a:gd name="connsiteY503" fmla="*/ 6424149 h 6858000"/>
              <a:gd name="connsiteX504" fmla="*/ 10680164 w 12192000"/>
              <a:gd name="connsiteY504" fmla="*/ 6494487 h 6858000"/>
              <a:gd name="connsiteX505" fmla="*/ 10711817 w 12192000"/>
              <a:gd name="connsiteY505" fmla="*/ 6490971 h 6858000"/>
              <a:gd name="connsiteX506" fmla="*/ 10718851 w 12192000"/>
              <a:gd name="connsiteY506" fmla="*/ 6483936 h 6858000"/>
              <a:gd name="connsiteX507" fmla="*/ 10718851 w 12192000"/>
              <a:gd name="connsiteY507" fmla="*/ 6459318 h 6858000"/>
              <a:gd name="connsiteX508" fmla="*/ 10711817 w 12192000"/>
              <a:gd name="connsiteY508" fmla="*/ 6452284 h 6858000"/>
              <a:gd name="connsiteX509" fmla="*/ 10687198 w 12192000"/>
              <a:gd name="connsiteY509" fmla="*/ 6452284 h 6858000"/>
              <a:gd name="connsiteX510" fmla="*/ 10666096 w 12192000"/>
              <a:gd name="connsiteY510" fmla="*/ 6417115 h 6858000"/>
              <a:gd name="connsiteX511" fmla="*/ 10666096 w 12192000"/>
              <a:gd name="connsiteY511" fmla="*/ 6339742 h 6858000"/>
              <a:gd name="connsiteX512" fmla="*/ 10711817 w 12192000"/>
              <a:gd name="connsiteY512" fmla="*/ 6339742 h 6858000"/>
              <a:gd name="connsiteX513" fmla="*/ 10718851 w 12192000"/>
              <a:gd name="connsiteY513" fmla="*/ 6332708 h 6858000"/>
              <a:gd name="connsiteX514" fmla="*/ 10718851 w 12192000"/>
              <a:gd name="connsiteY514" fmla="*/ 6308090 h 6858000"/>
              <a:gd name="connsiteX515" fmla="*/ 10711817 w 12192000"/>
              <a:gd name="connsiteY515" fmla="*/ 6301056 h 6858000"/>
              <a:gd name="connsiteX516" fmla="*/ 10666096 w 12192000"/>
              <a:gd name="connsiteY516" fmla="*/ 6301056 h 6858000"/>
              <a:gd name="connsiteX517" fmla="*/ 10666096 w 12192000"/>
              <a:gd name="connsiteY517" fmla="*/ 6262370 h 6858000"/>
              <a:gd name="connsiteX518" fmla="*/ 10662580 w 12192000"/>
              <a:gd name="connsiteY518" fmla="*/ 6255336 h 6858000"/>
              <a:gd name="connsiteX519" fmla="*/ 10659063 w 12192000"/>
              <a:gd name="connsiteY519" fmla="*/ 6255336 h 6858000"/>
              <a:gd name="connsiteX520" fmla="*/ 10283668 w 12192000"/>
              <a:gd name="connsiteY520" fmla="*/ 6227122 h 6858000"/>
              <a:gd name="connsiteX521" fmla="*/ 10203208 w 12192000"/>
              <a:gd name="connsiteY521" fmla="*/ 6230633 h 6858000"/>
              <a:gd name="connsiteX522" fmla="*/ 10196211 w 12192000"/>
              <a:gd name="connsiteY522" fmla="*/ 6237655 h 6858000"/>
              <a:gd name="connsiteX523" fmla="*/ 10196211 w 12192000"/>
              <a:gd name="connsiteY523" fmla="*/ 6483435 h 6858000"/>
              <a:gd name="connsiteX524" fmla="*/ 10203208 w 12192000"/>
              <a:gd name="connsiteY524" fmla="*/ 6490457 h 6858000"/>
              <a:gd name="connsiteX525" fmla="*/ 10234693 w 12192000"/>
              <a:gd name="connsiteY525" fmla="*/ 6490457 h 6858000"/>
              <a:gd name="connsiteX526" fmla="*/ 10241689 w 12192000"/>
              <a:gd name="connsiteY526" fmla="*/ 6483435 h 6858000"/>
              <a:gd name="connsiteX527" fmla="*/ 10241689 w 12192000"/>
              <a:gd name="connsiteY527" fmla="*/ 6385123 h 6858000"/>
              <a:gd name="connsiteX528" fmla="*/ 10290665 w 12192000"/>
              <a:gd name="connsiteY528" fmla="*/ 6388634 h 6858000"/>
              <a:gd name="connsiteX529" fmla="*/ 10336143 w 12192000"/>
              <a:gd name="connsiteY529" fmla="*/ 6486946 h 6858000"/>
              <a:gd name="connsiteX530" fmla="*/ 10343139 w 12192000"/>
              <a:gd name="connsiteY530" fmla="*/ 6490457 h 6858000"/>
              <a:gd name="connsiteX531" fmla="*/ 10374624 w 12192000"/>
              <a:gd name="connsiteY531" fmla="*/ 6490457 h 6858000"/>
              <a:gd name="connsiteX532" fmla="*/ 10381620 w 12192000"/>
              <a:gd name="connsiteY532" fmla="*/ 6486946 h 6858000"/>
              <a:gd name="connsiteX533" fmla="*/ 10381620 w 12192000"/>
              <a:gd name="connsiteY533" fmla="*/ 6479924 h 6858000"/>
              <a:gd name="connsiteX534" fmla="*/ 10336143 w 12192000"/>
              <a:gd name="connsiteY534" fmla="*/ 6374590 h 6858000"/>
              <a:gd name="connsiteX535" fmla="*/ 10381620 w 12192000"/>
              <a:gd name="connsiteY535" fmla="*/ 6307878 h 6858000"/>
              <a:gd name="connsiteX536" fmla="*/ 10290665 w 12192000"/>
              <a:gd name="connsiteY536" fmla="*/ 6227122 h 6858000"/>
              <a:gd name="connsiteX537" fmla="*/ 10283668 w 12192000"/>
              <a:gd name="connsiteY537" fmla="*/ 6227122 h 6858000"/>
              <a:gd name="connsiteX538" fmla="*/ 11839186 w 12192000"/>
              <a:gd name="connsiteY538" fmla="*/ 6196200 h 6858000"/>
              <a:gd name="connsiteX539" fmla="*/ 11845722 w 12192000"/>
              <a:gd name="connsiteY539" fmla="*/ 6201931 h 6858000"/>
              <a:gd name="connsiteX540" fmla="*/ 11908470 w 12192000"/>
              <a:gd name="connsiteY540" fmla="*/ 6441755 h 6858000"/>
              <a:gd name="connsiteX541" fmla="*/ 11898012 w 12192000"/>
              <a:gd name="connsiteY541" fmla="*/ 6445282 h 6858000"/>
              <a:gd name="connsiteX542" fmla="*/ 11859666 w 12192000"/>
              <a:gd name="connsiteY542" fmla="*/ 6434701 h 6858000"/>
              <a:gd name="connsiteX543" fmla="*/ 11852694 w 12192000"/>
              <a:gd name="connsiteY543" fmla="*/ 6424121 h 6858000"/>
              <a:gd name="connsiteX544" fmla="*/ 11807377 w 12192000"/>
              <a:gd name="connsiteY544" fmla="*/ 6244253 h 6858000"/>
              <a:gd name="connsiteX545" fmla="*/ 11807377 w 12192000"/>
              <a:gd name="connsiteY545" fmla="*/ 6230146 h 6858000"/>
              <a:gd name="connsiteX546" fmla="*/ 11835264 w 12192000"/>
              <a:gd name="connsiteY546" fmla="*/ 6198404 h 6858000"/>
              <a:gd name="connsiteX547" fmla="*/ 11839186 w 12192000"/>
              <a:gd name="connsiteY547" fmla="*/ 6196200 h 6858000"/>
              <a:gd name="connsiteX548" fmla="*/ 11458923 w 12192000"/>
              <a:gd name="connsiteY548" fmla="*/ 6196200 h 6858000"/>
              <a:gd name="connsiteX549" fmla="*/ 11462885 w 12192000"/>
              <a:gd name="connsiteY549" fmla="*/ 6198404 h 6858000"/>
              <a:gd name="connsiteX550" fmla="*/ 11494585 w 12192000"/>
              <a:gd name="connsiteY550" fmla="*/ 6230146 h 6858000"/>
              <a:gd name="connsiteX551" fmla="*/ 11491063 w 12192000"/>
              <a:gd name="connsiteY551" fmla="*/ 6244253 h 6858000"/>
              <a:gd name="connsiteX552" fmla="*/ 11445274 w 12192000"/>
              <a:gd name="connsiteY552" fmla="*/ 6424121 h 6858000"/>
              <a:gd name="connsiteX553" fmla="*/ 11438229 w 12192000"/>
              <a:gd name="connsiteY553" fmla="*/ 6434701 h 6858000"/>
              <a:gd name="connsiteX554" fmla="*/ 11399484 w 12192000"/>
              <a:gd name="connsiteY554" fmla="*/ 6445282 h 6858000"/>
              <a:gd name="connsiteX555" fmla="*/ 11388917 w 12192000"/>
              <a:gd name="connsiteY555" fmla="*/ 6441755 h 6858000"/>
              <a:gd name="connsiteX556" fmla="*/ 11452318 w 12192000"/>
              <a:gd name="connsiteY556" fmla="*/ 6201931 h 6858000"/>
              <a:gd name="connsiteX557" fmla="*/ 11458923 w 12192000"/>
              <a:gd name="connsiteY557" fmla="*/ 6196200 h 6858000"/>
              <a:gd name="connsiteX558" fmla="*/ 11677605 w 12192000"/>
              <a:gd name="connsiteY558" fmla="*/ 6190846 h 6858000"/>
              <a:gd name="connsiteX559" fmla="*/ 11684592 w 12192000"/>
              <a:gd name="connsiteY559" fmla="*/ 6190846 h 6858000"/>
              <a:gd name="connsiteX560" fmla="*/ 11792882 w 12192000"/>
              <a:gd name="connsiteY560" fmla="*/ 6254415 h 6858000"/>
              <a:gd name="connsiteX561" fmla="*/ 11796375 w 12192000"/>
              <a:gd name="connsiteY561" fmla="*/ 6261479 h 6858000"/>
              <a:gd name="connsiteX562" fmla="*/ 11789388 w 12192000"/>
              <a:gd name="connsiteY562" fmla="*/ 6268542 h 6858000"/>
              <a:gd name="connsiteX563" fmla="*/ 11698565 w 12192000"/>
              <a:gd name="connsiteY563" fmla="*/ 6314453 h 6858000"/>
              <a:gd name="connsiteX564" fmla="*/ 11688084 w 12192000"/>
              <a:gd name="connsiteY564" fmla="*/ 6314453 h 6858000"/>
              <a:gd name="connsiteX565" fmla="*/ 11681098 w 12192000"/>
              <a:gd name="connsiteY565" fmla="*/ 6303858 h 6858000"/>
              <a:gd name="connsiteX566" fmla="*/ 11674112 w 12192000"/>
              <a:gd name="connsiteY566" fmla="*/ 6201442 h 6858000"/>
              <a:gd name="connsiteX567" fmla="*/ 11677605 w 12192000"/>
              <a:gd name="connsiteY567" fmla="*/ 6190846 h 6858000"/>
              <a:gd name="connsiteX568" fmla="*/ 11613922 w 12192000"/>
              <a:gd name="connsiteY568" fmla="*/ 6190846 h 6858000"/>
              <a:gd name="connsiteX569" fmla="*/ 11620908 w 12192000"/>
              <a:gd name="connsiteY569" fmla="*/ 6190846 h 6858000"/>
              <a:gd name="connsiteX570" fmla="*/ 11624401 w 12192000"/>
              <a:gd name="connsiteY570" fmla="*/ 6201442 h 6858000"/>
              <a:gd name="connsiteX571" fmla="*/ 11613922 w 12192000"/>
              <a:gd name="connsiteY571" fmla="*/ 6307389 h 6858000"/>
              <a:gd name="connsiteX572" fmla="*/ 11610428 w 12192000"/>
              <a:gd name="connsiteY572" fmla="*/ 6314453 h 6858000"/>
              <a:gd name="connsiteX573" fmla="*/ 11599949 w 12192000"/>
              <a:gd name="connsiteY573" fmla="*/ 6314453 h 6858000"/>
              <a:gd name="connsiteX574" fmla="*/ 11509124 w 12192000"/>
              <a:gd name="connsiteY574" fmla="*/ 6268542 h 6858000"/>
              <a:gd name="connsiteX575" fmla="*/ 11502138 w 12192000"/>
              <a:gd name="connsiteY575" fmla="*/ 6261479 h 6858000"/>
              <a:gd name="connsiteX576" fmla="*/ 11505632 w 12192000"/>
              <a:gd name="connsiteY576" fmla="*/ 6254415 h 6858000"/>
              <a:gd name="connsiteX577" fmla="*/ 11613922 w 12192000"/>
              <a:gd name="connsiteY577" fmla="*/ 6190846 h 6858000"/>
              <a:gd name="connsiteX578" fmla="*/ 11532772 w 12192000"/>
              <a:gd name="connsiteY578" fmla="*/ 6155914 h 6858000"/>
              <a:gd name="connsiteX579" fmla="*/ 11539758 w 12192000"/>
              <a:gd name="connsiteY579" fmla="*/ 6163304 h 6858000"/>
              <a:gd name="connsiteX580" fmla="*/ 11536265 w 12192000"/>
              <a:gd name="connsiteY580" fmla="*/ 6166999 h 6858000"/>
              <a:gd name="connsiteX581" fmla="*/ 11529278 w 12192000"/>
              <a:gd name="connsiteY581" fmla="*/ 6170694 h 6858000"/>
              <a:gd name="connsiteX582" fmla="*/ 11525785 w 12192000"/>
              <a:gd name="connsiteY582" fmla="*/ 6163304 h 6858000"/>
              <a:gd name="connsiteX583" fmla="*/ 11522292 w 12192000"/>
              <a:gd name="connsiteY583" fmla="*/ 6163304 h 6858000"/>
              <a:gd name="connsiteX584" fmla="*/ 11532772 w 12192000"/>
              <a:gd name="connsiteY584" fmla="*/ 6155914 h 6858000"/>
              <a:gd name="connsiteX585" fmla="*/ 11529297 w 12192000"/>
              <a:gd name="connsiteY585" fmla="*/ 6148717 h 6858000"/>
              <a:gd name="connsiteX586" fmla="*/ 11511543 w 12192000"/>
              <a:gd name="connsiteY586" fmla="*/ 6159369 h 6858000"/>
              <a:gd name="connsiteX587" fmla="*/ 11515094 w 12192000"/>
              <a:gd name="connsiteY587" fmla="*/ 6162920 h 6858000"/>
              <a:gd name="connsiteX588" fmla="*/ 11532848 w 12192000"/>
              <a:gd name="connsiteY588" fmla="*/ 6194878 h 6858000"/>
              <a:gd name="connsiteX589" fmla="*/ 11539950 w 12192000"/>
              <a:gd name="connsiteY589" fmla="*/ 6191326 h 6858000"/>
              <a:gd name="connsiteX590" fmla="*/ 11532848 w 12192000"/>
              <a:gd name="connsiteY590" fmla="*/ 6177123 h 6858000"/>
              <a:gd name="connsiteX591" fmla="*/ 11539950 w 12192000"/>
              <a:gd name="connsiteY591" fmla="*/ 6173573 h 6858000"/>
              <a:gd name="connsiteX592" fmla="*/ 11554153 w 12192000"/>
              <a:gd name="connsiteY592" fmla="*/ 6184225 h 6858000"/>
              <a:gd name="connsiteX593" fmla="*/ 11561255 w 12192000"/>
              <a:gd name="connsiteY593" fmla="*/ 6180674 h 6858000"/>
              <a:gd name="connsiteX594" fmla="*/ 11547052 w 12192000"/>
              <a:gd name="connsiteY594" fmla="*/ 6166471 h 6858000"/>
              <a:gd name="connsiteX595" fmla="*/ 11547052 w 12192000"/>
              <a:gd name="connsiteY595" fmla="*/ 6162920 h 6858000"/>
              <a:gd name="connsiteX596" fmla="*/ 11529297 w 12192000"/>
              <a:gd name="connsiteY596" fmla="*/ 6148717 h 6858000"/>
              <a:gd name="connsiteX597" fmla="*/ 11750205 w 12192000"/>
              <a:gd name="connsiteY597" fmla="*/ 6142479 h 6858000"/>
              <a:gd name="connsiteX598" fmla="*/ 11753748 w 12192000"/>
              <a:gd name="connsiteY598" fmla="*/ 6166663 h 6858000"/>
              <a:gd name="connsiteX599" fmla="*/ 11746663 w 12192000"/>
              <a:gd name="connsiteY599" fmla="*/ 6183937 h 6858000"/>
              <a:gd name="connsiteX600" fmla="*/ 11753748 w 12192000"/>
              <a:gd name="connsiteY600" fmla="*/ 6190846 h 6858000"/>
              <a:gd name="connsiteX601" fmla="*/ 11760832 w 12192000"/>
              <a:gd name="connsiteY601" fmla="*/ 6173572 h 6858000"/>
              <a:gd name="connsiteX602" fmla="*/ 11785626 w 12192000"/>
              <a:gd name="connsiteY602" fmla="*/ 6159753 h 6858000"/>
              <a:gd name="connsiteX603" fmla="*/ 11778543 w 12192000"/>
              <a:gd name="connsiteY603" fmla="*/ 6156298 h 6858000"/>
              <a:gd name="connsiteX604" fmla="*/ 11760832 w 12192000"/>
              <a:gd name="connsiteY604" fmla="*/ 6163208 h 6858000"/>
              <a:gd name="connsiteX605" fmla="*/ 11757290 w 12192000"/>
              <a:gd name="connsiteY605" fmla="*/ 6145933 h 6858000"/>
              <a:gd name="connsiteX606" fmla="*/ 11750205 w 12192000"/>
              <a:gd name="connsiteY606" fmla="*/ 6142479 h 6858000"/>
              <a:gd name="connsiteX607" fmla="*/ 11715224 w 12192000"/>
              <a:gd name="connsiteY607" fmla="*/ 6138449 h 6858000"/>
              <a:gd name="connsiteX608" fmla="*/ 11725705 w 12192000"/>
              <a:gd name="connsiteY608" fmla="*/ 6141808 h 6858000"/>
              <a:gd name="connsiteX609" fmla="*/ 11729197 w 12192000"/>
              <a:gd name="connsiteY609" fmla="*/ 6145167 h 6858000"/>
              <a:gd name="connsiteX610" fmla="*/ 11722211 w 12192000"/>
              <a:gd name="connsiteY610" fmla="*/ 6151884 h 6858000"/>
              <a:gd name="connsiteX611" fmla="*/ 11711731 w 12192000"/>
              <a:gd name="connsiteY611" fmla="*/ 6148525 h 6858000"/>
              <a:gd name="connsiteX612" fmla="*/ 11711731 w 12192000"/>
              <a:gd name="connsiteY612" fmla="*/ 6145167 h 6858000"/>
              <a:gd name="connsiteX613" fmla="*/ 11715224 w 12192000"/>
              <a:gd name="connsiteY613" fmla="*/ 6138449 h 6858000"/>
              <a:gd name="connsiteX614" fmla="*/ 11582079 w 12192000"/>
              <a:gd name="connsiteY614" fmla="*/ 6137944 h 6858000"/>
              <a:gd name="connsiteX615" fmla="*/ 11596187 w 12192000"/>
              <a:gd name="connsiteY615" fmla="*/ 6148525 h 6858000"/>
              <a:gd name="connsiteX616" fmla="*/ 11582079 w 12192000"/>
              <a:gd name="connsiteY616" fmla="*/ 6162632 h 6858000"/>
              <a:gd name="connsiteX617" fmla="*/ 11567972 w 12192000"/>
              <a:gd name="connsiteY617" fmla="*/ 6152052 h 6858000"/>
              <a:gd name="connsiteX618" fmla="*/ 11567972 w 12192000"/>
              <a:gd name="connsiteY618" fmla="*/ 6148525 h 6858000"/>
              <a:gd name="connsiteX619" fmla="*/ 11582079 w 12192000"/>
              <a:gd name="connsiteY619" fmla="*/ 6137944 h 6858000"/>
              <a:gd name="connsiteX620" fmla="*/ 11670081 w 12192000"/>
              <a:gd name="connsiteY620" fmla="*/ 6131730 h 6858000"/>
              <a:gd name="connsiteX621" fmla="*/ 11673440 w 12192000"/>
              <a:gd name="connsiteY621" fmla="*/ 6142210 h 6858000"/>
              <a:gd name="connsiteX622" fmla="*/ 11676799 w 12192000"/>
              <a:gd name="connsiteY622" fmla="*/ 6149197 h 6858000"/>
              <a:gd name="connsiteX623" fmla="*/ 11663363 w 12192000"/>
              <a:gd name="connsiteY623" fmla="*/ 6149197 h 6858000"/>
              <a:gd name="connsiteX624" fmla="*/ 11666722 w 12192000"/>
              <a:gd name="connsiteY624" fmla="*/ 6142210 h 6858000"/>
              <a:gd name="connsiteX625" fmla="*/ 11670081 w 12192000"/>
              <a:gd name="connsiteY625" fmla="*/ 6131730 h 6858000"/>
              <a:gd name="connsiteX626" fmla="*/ 11578609 w 12192000"/>
              <a:gd name="connsiteY626" fmla="*/ 6131214 h 6858000"/>
              <a:gd name="connsiteX627" fmla="*/ 11561254 w 12192000"/>
              <a:gd name="connsiteY627" fmla="*/ 6148784 h 6858000"/>
              <a:gd name="connsiteX628" fmla="*/ 11561254 w 12192000"/>
              <a:gd name="connsiteY628" fmla="*/ 6152297 h 6858000"/>
              <a:gd name="connsiteX629" fmla="*/ 11582079 w 12192000"/>
              <a:gd name="connsiteY629" fmla="*/ 6169867 h 6858000"/>
              <a:gd name="connsiteX630" fmla="*/ 11602904 w 12192000"/>
              <a:gd name="connsiteY630" fmla="*/ 6148784 h 6858000"/>
              <a:gd name="connsiteX631" fmla="*/ 11578609 w 12192000"/>
              <a:gd name="connsiteY631" fmla="*/ 6131214 h 6858000"/>
              <a:gd name="connsiteX632" fmla="*/ 11708922 w 12192000"/>
              <a:gd name="connsiteY632" fmla="*/ 6127700 h 6858000"/>
              <a:gd name="connsiteX633" fmla="*/ 11705380 w 12192000"/>
              <a:gd name="connsiteY633" fmla="*/ 6145454 h 6858000"/>
              <a:gd name="connsiteX634" fmla="*/ 11698296 w 12192000"/>
              <a:gd name="connsiteY634" fmla="*/ 6166759 h 6858000"/>
              <a:gd name="connsiteX635" fmla="*/ 11708922 w 12192000"/>
              <a:gd name="connsiteY635" fmla="*/ 6170310 h 6858000"/>
              <a:gd name="connsiteX636" fmla="*/ 11712464 w 12192000"/>
              <a:gd name="connsiteY636" fmla="*/ 6156107 h 6858000"/>
              <a:gd name="connsiteX637" fmla="*/ 11719548 w 12192000"/>
              <a:gd name="connsiteY637" fmla="*/ 6156107 h 6858000"/>
              <a:gd name="connsiteX638" fmla="*/ 11723090 w 12192000"/>
              <a:gd name="connsiteY638" fmla="*/ 6173861 h 6858000"/>
              <a:gd name="connsiteX639" fmla="*/ 11730175 w 12192000"/>
              <a:gd name="connsiteY639" fmla="*/ 6177412 h 6858000"/>
              <a:gd name="connsiteX640" fmla="*/ 11726632 w 12192000"/>
              <a:gd name="connsiteY640" fmla="*/ 6159658 h 6858000"/>
              <a:gd name="connsiteX641" fmla="*/ 11737259 w 12192000"/>
              <a:gd name="connsiteY641" fmla="*/ 6145454 h 6858000"/>
              <a:gd name="connsiteX642" fmla="*/ 11730175 w 12192000"/>
              <a:gd name="connsiteY642" fmla="*/ 6134802 h 6858000"/>
              <a:gd name="connsiteX643" fmla="*/ 11708922 w 12192000"/>
              <a:gd name="connsiteY643" fmla="*/ 6127700 h 6858000"/>
              <a:gd name="connsiteX644" fmla="*/ 11666295 w 12192000"/>
              <a:gd name="connsiteY644" fmla="*/ 6120982 h 6858000"/>
              <a:gd name="connsiteX645" fmla="*/ 11659211 w 12192000"/>
              <a:gd name="connsiteY645" fmla="*/ 6142066 h 6858000"/>
              <a:gd name="connsiteX646" fmla="*/ 11648585 w 12192000"/>
              <a:gd name="connsiteY646" fmla="*/ 6163149 h 6858000"/>
              <a:gd name="connsiteX647" fmla="*/ 11655669 w 12192000"/>
              <a:gd name="connsiteY647" fmla="*/ 6163149 h 6858000"/>
              <a:gd name="connsiteX648" fmla="*/ 11659211 w 12192000"/>
              <a:gd name="connsiteY648" fmla="*/ 6156121 h 6858000"/>
              <a:gd name="connsiteX649" fmla="*/ 11676922 w 12192000"/>
              <a:gd name="connsiteY649" fmla="*/ 6156121 h 6858000"/>
              <a:gd name="connsiteX650" fmla="*/ 11680464 w 12192000"/>
              <a:gd name="connsiteY650" fmla="*/ 6163149 h 6858000"/>
              <a:gd name="connsiteX651" fmla="*/ 11687548 w 12192000"/>
              <a:gd name="connsiteY651" fmla="*/ 6166663 h 6858000"/>
              <a:gd name="connsiteX652" fmla="*/ 11680464 w 12192000"/>
              <a:gd name="connsiteY652" fmla="*/ 6142066 h 6858000"/>
              <a:gd name="connsiteX653" fmla="*/ 11676922 w 12192000"/>
              <a:gd name="connsiteY653" fmla="*/ 6120982 h 6858000"/>
              <a:gd name="connsiteX654" fmla="*/ 11666295 w 12192000"/>
              <a:gd name="connsiteY654" fmla="*/ 6120982 h 6858000"/>
              <a:gd name="connsiteX655" fmla="*/ 11645898 w 12192000"/>
              <a:gd name="connsiteY655" fmla="*/ 6120982 h 6858000"/>
              <a:gd name="connsiteX656" fmla="*/ 11606934 w 12192000"/>
              <a:gd name="connsiteY656" fmla="*/ 6124453 h 6858000"/>
              <a:gd name="connsiteX657" fmla="*/ 11606934 w 12192000"/>
              <a:gd name="connsiteY657" fmla="*/ 6131394 h 6858000"/>
              <a:gd name="connsiteX658" fmla="*/ 11621103 w 12192000"/>
              <a:gd name="connsiteY658" fmla="*/ 6127924 h 6858000"/>
              <a:gd name="connsiteX659" fmla="*/ 11624645 w 12192000"/>
              <a:gd name="connsiteY659" fmla="*/ 6162632 h 6858000"/>
              <a:gd name="connsiteX660" fmla="*/ 11635271 w 12192000"/>
              <a:gd name="connsiteY660" fmla="*/ 6162632 h 6858000"/>
              <a:gd name="connsiteX661" fmla="*/ 11631729 w 12192000"/>
              <a:gd name="connsiteY661" fmla="*/ 6127924 h 6858000"/>
              <a:gd name="connsiteX662" fmla="*/ 11645898 w 12192000"/>
              <a:gd name="connsiteY662" fmla="*/ 6127924 h 6858000"/>
              <a:gd name="connsiteX663" fmla="*/ 11645898 w 12192000"/>
              <a:gd name="connsiteY663" fmla="*/ 6120982 h 6858000"/>
              <a:gd name="connsiteX664" fmla="*/ 11196257 w 12192000"/>
              <a:gd name="connsiteY664" fmla="*/ 6120981 h 6858000"/>
              <a:gd name="connsiteX665" fmla="*/ 11221336 w 12192000"/>
              <a:gd name="connsiteY665" fmla="*/ 6155913 h 6858000"/>
              <a:gd name="connsiteX666" fmla="*/ 11167595 w 12192000"/>
              <a:gd name="connsiteY666" fmla="*/ 6155913 h 6858000"/>
              <a:gd name="connsiteX667" fmla="*/ 11196257 w 12192000"/>
              <a:gd name="connsiteY667" fmla="*/ 6120981 h 6858000"/>
              <a:gd name="connsiteX668" fmla="*/ 11648585 w 12192000"/>
              <a:gd name="connsiteY668" fmla="*/ 6114265 h 6858000"/>
              <a:gd name="connsiteX669" fmla="*/ 11813539 w 12192000"/>
              <a:gd name="connsiteY669" fmla="*/ 6170156 h 6858000"/>
              <a:gd name="connsiteX670" fmla="*/ 11817049 w 12192000"/>
              <a:gd name="connsiteY670" fmla="*/ 6184129 h 6858000"/>
              <a:gd name="connsiteX671" fmla="*/ 11788972 w 12192000"/>
              <a:gd name="connsiteY671" fmla="*/ 6215569 h 6858000"/>
              <a:gd name="connsiteX672" fmla="*/ 11774933 w 12192000"/>
              <a:gd name="connsiteY672" fmla="*/ 6215569 h 6858000"/>
              <a:gd name="connsiteX673" fmla="*/ 11648585 w 12192000"/>
              <a:gd name="connsiteY673" fmla="*/ 6170156 h 6858000"/>
              <a:gd name="connsiteX674" fmla="*/ 11522236 w 12192000"/>
              <a:gd name="connsiteY674" fmla="*/ 6215569 h 6858000"/>
              <a:gd name="connsiteX675" fmla="*/ 11508198 w 12192000"/>
              <a:gd name="connsiteY675" fmla="*/ 6215569 h 6858000"/>
              <a:gd name="connsiteX676" fmla="*/ 11480121 w 12192000"/>
              <a:gd name="connsiteY676" fmla="*/ 6184129 h 6858000"/>
              <a:gd name="connsiteX677" fmla="*/ 11483630 w 12192000"/>
              <a:gd name="connsiteY677" fmla="*/ 6170156 h 6858000"/>
              <a:gd name="connsiteX678" fmla="*/ 11648585 w 12192000"/>
              <a:gd name="connsiteY678" fmla="*/ 6114265 h 6858000"/>
              <a:gd name="connsiteX679" fmla="*/ 11196481 w 12192000"/>
              <a:gd name="connsiteY679" fmla="*/ 6114264 h 6858000"/>
              <a:gd name="connsiteX680" fmla="*/ 11158189 w 12192000"/>
              <a:gd name="connsiteY680" fmla="*/ 6163304 h 6858000"/>
              <a:gd name="connsiteX681" fmla="*/ 11199962 w 12192000"/>
              <a:gd name="connsiteY681" fmla="*/ 6212343 h 6858000"/>
              <a:gd name="connsiteX682" fmla="*/ 11227810 w 12192000"/>
              <a:gd name="connsiteY682" fmla="*/ 6205337 h 6858000"/>
              <a:gd name="connsiteX683" fmla="*/ 11227810 w 12192000"/>
              <a:gd name="connsiteY683" fmla="*/ 6194829 h 6858000"/>
              <a:gd name="connsiteX684" fmla="*/ 11199962 w 12192000"/>
              <a:gd name="connsiteY684" fmla="*/ 6201834 h 6858000"/>
              <a:gd name="connsiteX685" fmla="*/ 11168632 w 12192000"/>
              <a:gd name="connsiteY685" fmla="*/ 6166807 h 6858000"/>
              <a:gd name="connsiteX686" fmla="*/ 11234772 w 12192000"/>
              <a:gd name="connsiteY686" fmla="*/ 6166807 h 6858000"/>
              <a:gd name="connsiteX687" fmla="*/ 11234772 w 12192000"/>
              <a:gd name="connsiteY687" fmla="*/ 6159801 h 6858000"/>
              <a:gd name="connsiteX688" fmla="*/ 11196481 w 12192000"/>
              <a:gd name="connsiteY688" fmla="*/ 6114264 h 6858000"/>
              <a:gd name="connsiteX689" fmla="*/ 10947253 w 12192000"/>
              <a:gd name="connsiteY689" fmla="*/ 6077988 h 6858000"/>
              <a:gd name="connsiteX690" fmla="*/ 10947253 w 12192000"/>
              <a:gd name="connsiteY690" fmla="*/ 6088736 h 6858000"/>
              <a:gd name="connsiteX691" fmla="*/ 10986216 w 12192000"/>
              <a:gd name="connsiteY691" fmla="*/ 6088736 h 6858000"/>
              <a:gd name="connsiteX692" fmla="*/ 10986216 w 12192000"/>
              <a:gd name="connsiteY692" fmla="*/ 6208312 h 6858000"/>
              <a:gd name="connsiteX693" fmla="*/ 10999652 w 12192000"/>
              <a:gd name="connsiteY693" fmla="*/ 6208312 h 6858000"/>
              <a:gd name="connsiteX694" fmla="*/ 10999652 w 12192000"/>
              <a:gd name="connsiteY694" fmla="*/ 6088736 h 6858000"/>
              <a:gd name="connsiteX695" fmla="*/ 11038614 w 12192000"/>
              <a:gd name="connsiteY695" fmla="*/ 6088736 h 6858000"/>
              <a:gd name="connsiteX696" fmla="*/ 11038614 w 12192000"/>
              <a:gd name="connsiteY696" fmla="*/ 6077988 h 6858000"/>
              <a:gd name="connsiteX697" fmla="*/ 11060111 w 12192000"/>
              <a:gd name="connsiteY697" fmla="*/ 6067239 h 6858000"/>
              <a:gd name="connsiteX698" fmla="*/ 11060111 w 12192000"/>
              <a:gd name="connsiteY698" fmla="*/ 6208312 h 6858000"/>
              <a:gd name="connsiteX699" fmla="*/ 11070476 w 12192000"/>
              <a:gd name="connsiteY699" fmla="*/ 6208312 h 6858000"/>
              <a:gd name="connsiteX700" fmla="*/ 11070476 w 12192000"/>
              <a:gd name="connsiteY700" fmla="*/ 6158936 h 6858000"/>
              <a:gd name="connsiteX701" fmla="*/ 11098115 w 12192000"/>
              <a:gd name="connsiteY701" fmla="*/ 6120142 h 6858000"/>
              <a:gd name="connsiteX702" fmla="*/ 11118844 w 12192000"/>
              <a:gd name="connsiteY702" fmla="*/ 6151883 h 6858000"/>
              <a:gd name="connsiteX703" fmla="*/ 11118844 w 12192000"/>
              <a:gd name="connsiteY703" fmla="*/ 6208312 h 6858000"/>
              <a:gd name="connsiteX704" fmla="*/ 11132662 w 12192000"/>
              <a:gd name="connsiteY704" fmla="*/ 6208312 h 6858000"/>
              <a:gd name="connsiteX705" fmla="*/ 11132662 w 12192000"/>
              <a:gd name="connsiteY705" fmla="*/ 6151883 h 6858000"/>
              <a:gd name="connsiteX706" fmla="*/ 11101569 w 12192000"/>
              <a:gd name="connsiteY706" fmla="*/ 6113088 h 6858000"/>
              <a:gd name="connsiteX707" fmla="*/ 11070476 w 12192000"/>
              <a:gd name="connsiteY707" fmla="*/ 6130722 h 6858000"/>
              <a:gd name="connsiteX708" fmla="*/ 11070476 w 12192000"/>
              <a:gd name="connsiteY708" fmla="*/ 6067239 h 6858000"/>
              <a:gd name="connsiteX709" fmla="*/ 11060111 w 12192000"/>
              <a:gd name="connsiteY709" fmla="*/ 6067239 h 6858000"/>
              <a:gd name="connsiteX710" fmla="*/ 11638739 w 12192000"/>
              <a:gd name="connsiteY710" fmla="*/ 6043056 h 6858000"/>
              <a:gd name="connsiteX711" fmla="*/ 11624716 w 12192000"/>
              <a:gd name="connsiteY711" fmla="*/ 6095919 h 6858000"/>
              <a:gd name="connsiteX712" fmla="*/ 11600176 w 12192000"/>
              <a:gd name="connsiteY712" fmla="*/ 6099443 h 6858000"/>
              <a:gd name="connsiteX713" fmla="*/ 11575635 w 12192000"/>
              <a:gd name="connsiteY713" fmla="*/ 6053629 h 6858000"/>
              <a:gd name="connsiteX714" fmla="*/ 11572129 w 12192000"/>
              <a:gd name="connsiteY714" fmla="*/ 6053629 h 6858000"/>
              <a:gd name="connsiteX715" fmla="*/ 11551094 w 12192000"/>
              <a:gd name="connsiteY715" fmla="*/ 6057153 h 6858000"/>
              <a:gd name="connsiteX716" fmla="*/ 11551094 w 12192000"/>
              <a:gd name="connsiteY716" fmla="*/ 6060677 h 6858000"/>
              <a:gd name="connsiteX717" fmla="*/ 11547588 w 12192000"/>
              <a:gd name="connsiteY717" fmla="*/ 6085346 h 6858000"/>
              <a:gd name="connsiteX718" fmla="*/ 11551094 w 12192000"/>
              <a:gd name="connsiteY718" fmla="*/ 6113540 h 6858000"/>
              <a:gd name="connsiteX719" fmla="*/ 11530059 w 12192000"/>
              <a:gd name="connsiteY719" fmla="*/ 6120588 h 6858000"/>
              <a:gd name="connsiteX720" fmla="*/ 11491495 w 12192000"/>
              <a:gd name="connsiteY720" fmla="*/ 6085346 h 6858000"/>
              <a:gd name="connsiteX721" fmla="*/ 11470460 w 12192000"/>
              <a:gd name="connsiteY721" fmla="*/ 6095919 h 6858000"/>
              <a:gd name="connsiteX722" fmla="*/ 11484484 w 12192000"/>
              <a:gd name="connsiteY722" fmla="*/ 6148781 h 6858000"/>
              <a:gd name="connsiteX723" fmla="*/ 11466954 w 12192000"/>
              <a:gd name="connsiteY723" fmla="*/ 6159354 h 6858000"/>
              <a:gd name="connsiteX724" fmla="*/ 11421379 w 12192000"/>
              <a:gd name="connsiteY724" fmla="*/ 6134685 h 6858000"/>
              <a:gd name="connsiteX725" fmla="*/ 11403850 w 12192000"/>
              <a:gd name="connsiteY725" fmla="*/ 6148781 h 6858000"/>
              <a:gd name="connsiteX726" fmla="*/ 11403850 w 12192000"/>
              <a:gd name="connsiteY726" fmla="*/ 6152305 h 6858000"/>
              <a:gd name="connsiteX727" fmla="*/ 11431896 w 12192000"/>
              <a:gd name="connsiteY727" fmla="*/ 6198120 h 6858000"/>
              <a:gd name="connsiteX728" fmla="*/ 11417873 w 12192000"/>
              <a:gd name="connsiteY728" fmla="*/ 6215741 h 6858000"/>
              <a:gd name="connsiteX729" fmla="*/ 11365286 w 12192000"/>
              <a:gd name="connsiteY729" fmla="*/ 6201644 h 6858000"/>
              <a:gd name="connsiteX730" fmla="*/ 11354768 w 12192000"/>
              <a:gd name="connsiteY730" fmla="*/ 6222789 h 6858000"/>
              <a:gd name="connsiteX731" fmla="*/ 11389827 w 12192000"/>
              <a:gd name="connsiteY731" fmla="*/ 6261556 h 6858000"/>
              <a:gd name="connsiteX732" fmla="*/ 11382815 w 12192000"/>
              <a:gd name="connsiteY732" fmla="*/ 6282700 h 6858000"/>
              <a:gd name="connsiteX733" fmla="*/ 11330228 w 12192000"/>
              <a:gd name="connsiteY733" fmla="*/ 6282700 h 6858000"/>
              <a:gd name="connsiteX734" fmla="*/ 11323216 w 12192000"/>
              <a:gd name="connsiteY734" fmla="*/ 6303845 h 6858000"/>
              <a:gd name="connsiteX735" fmla="*/ 11368791 w 12192000"/>
              <a:gd name="connsiteY735" fmla="*/ 6332039 h 6858000"/>
              <a:gd name="connsiteX736" fmla="*/ 11365286 w 12192000"/>
              <a:gd name="connsiteY736" fmla="*/ 6353183 h 6858000"/>
              <a:gd name="connsiteX737" fmla="*/ 11316205 w 12192000"/>
              <a:gd name="connsiteY737" fmla="*/ 6367281 h 6858000"/>
              <a:gd name="connsiteX738" fmla="*/ 11312698 w 12192000"/>
              <a:gd name="connsiteY738" fmla="*/ 6367281 h 6858000"/>
              <a:gd name="connsiteX739" fmla="*/ 11312698 w 12192000"/>
              <a:gd name="connsiteY739" fmla="*/ 6381377 h 6858000"/>
              <a:gd name="connsiteX740" fmla="*/ 11312698 w 12192000"/>
              <a:gd name="connsiteY740" fmla="*/ 6391950 h 6858000"/>
              <a:gd name="connsiteX741" fmla="*/ 11316205 w 12192000"/>
              <a:gd name="connsiteY741" fmla="*/ 6391950 h 6858000"/>
              <a:gd name="connsiteX742" fmla="*/ 11365286 w 12192000"/>
              <a:gd name="connsiteY742" fmla="*/ 6406047 h 6858000"/>
              <a:gd name="connsiteX743" fmla="*/ 11368791 w 12192000"/>
              <a:gd name="connsiteY743" fmla="*/ 6427192 h 6858000"/>
              <a:gd name="connsiteX744" fmla="*/ 11323216 w 12192000"/>
              <a:gd name="connsiteY744" fmla="*/ 6455385 h 6858000"/>
              <a:gd name="connsiteX745" fmla="*/ 11323216 w 12192000"/>
              <a:gd name="connsiteY745" fmla="*/ 6458909 h 6858000"/>
              <a:gd name="connsiteX746" fmla="*/ 11330228 w 12192000"/>
              <a:gd name="connsiteY746" fmla="*/ 6480054 h 6858000"/>
              <a:gd name="connsiteX747" fmla="*/ 11382815 w 12192000"/>
              <a:gd name="connsiteY747" fmla="*/ 6480054 h 6858000"/>
              <a:gd name="connsiteX748" fmla="*/ 11393332 w 12192000"/>
              <a:gd name="connsiteY748" fmla="*/ 6501200 h 6858000"/>
              <a:gd name="connsiteX749" fmla="*/ 11354768 w 12192000"/>
              <a:gd name="connsiteY749" fmla="*/ 6536441 h 6858000"/>
              <a:gd name="connsiteX750" fmla="*/ 11354768 w 12192000"/>
              <a:gd name="connsiteY750" fmla="*/ 6539965 h 6858000"/>
              <a:gd name="connsiteX751" fmla="*/ 11365286 w 12192000"/>
              <a:gd name="connsiteY751" fmla="*/ 6557586 h 6858000"/>
              <a:gd name="connsiteX752" fmla="*/ 11417873 w 12192000"/>
              <a:gd name="connsiteY752" fmla="*/ 6543489 h 6858000"/>
              <a:gd name="connsiteX753" fmla="*/ 11431896 w 12192000"/>
              <a:gd name="connsiteY753" fmla="*/ 6564635 h 6858000"/>
              <a:gd name="connsiteX754" fmla="*/ 11403850 w 12192000"/>
              <a:gd name="connsiteY754" fmla="*/ 6610449 h 6858000"/>
              <a:gd name="connsiteX755" fmla="*/ 11421379 w 12192000"/>
              <a:gd name="connsiteY755" fmla="*/ 6624545 h 6858000"/>
              <a:gd name="connsiteX756" fmla="*/ 11466954 w 12192000"/>
              <a:gd name="connsiteY756" fmla="*/ 6599877 h 6858000"/>
              <a:gd name="connsiteX757" fmla="*/ 11484484 w 12192000"/>
              <a:gd name="connsiteY757" fmla="*/ 6613973 h 6858000"/>
              <a:gd name="connsiteX758" fmla="*/ 11473966 w 12192000"/>
              <a:gd name="connsiteY758" fmla="*/ 6663311 h 6858000"/>
              <a:gd name="connsiteX759" fmla="*/ 11473966 w 12192000"/>
              <a:gd name="connsiteY759" fmla="*/ 6666836 h 6858000"/>
              <a:gd name="connsiteX760" fmla="*/ 11491495 w 12192000"/>
              <a:gd name="connsiteY760" fmla="*/ 6677408 h 6858000"/>
              <a:gd name="connsiteX761" fmla="*/ 11495001 w 12192000"/>
              <a:gd name="connsiteY761" fmla="*/ 6677408 h 6858000"/>
              <a:gd name="connsiteX762" fmla="*/ 11530059 w 12192000"/>
              <a:gd name="connsiteY762" fmla="*/ 6638642 h 6858000"/>
              <a:gd name="connsiteX763" fmla="*/ 11551094 w 12192000"/>
              <a:gd name="connsiteY763" fmla="*/ 6649215 h 6858000"/>
              <a:gd name="connsiteX764" fmla="*/ 11547588 w 12192000"/>
              <a:gd name="connsiteY764" fmla="*/ 6673884 h 6858000"/>
              <a:gd name="connsiteX765" fmla="*/ 11551094 w 12192000"/>
              <a:gd name="connsiteY765" fmla="*/ 6702078 h 6858000"/>
              <a:gd name="connsiteX766" fmla="*/ 11572129 w 12192000"/>
              <a:gd name="connsiteY766" fmla="*/ 6709126 h 6858000"/>
              <a:gd name="connsiteX767" fmla="*/ 11575635 w 12192000"/>
              <a:gd name="connsiteY767" fmla="*/ 6709126 h 6858000"/>
              <a:gd name="connsiteX768" fmla="*/ 11600176 w 12192000"/>
              <a:gd name="connsiteY768" fmla="*/ 6663311 h 6858000"/>
              <a:gd name="connsiteX769" fmla="*/ 11624716 w 12192000"/>
              <a:gd name="connsiteY769" fmla="*/ 6663311 h 6858000"/>
              <a:gd name="connsiteX770" fmla="*/ 11638739 w 12192000"/>
              <a:gd name="connsiteY770" fmla="*/ 6716174 h 6858000"/>
              <a:gd name="connsiteX771" fmla="*/ 11659774 w 12192000"/>
              <a:gd name="connsiteY771" fmla="*/ 6716174 h 6858000"/>
              <a:gd name="connsiteX772" fmla="*/ 11663280 w 12192000"/>
              <a:gd name="connsiteY772" fmla="*/ 6716174 h 6858000"/>
              <a:gd name="connsiteX773" fmla="*/ 11677303 w 12192000"/>
              <a:gd name="connsiteY773" fmla="*/ 6663311 h 6858000"/>
              <a:gd name="connsiteX774" fmla="*/ 11698339 w 12192000"/>
              <a:gd name="connsiteY774" fmla="*/ 6663311 h 6858000"/>
              <a:gd name="connsiteX775" fmla="*/ 11722879 w 12192000"/>
              <a:gd name="connsiteY775" fmla="*/ 6709126 h 6858000"/>
              <a:gd name="connsiteX776" fmla="*/ 11726385 w 12192000"/>
              <a:gd name="connsiteY776" fmla="*/ 6709126 h 6858000"/>
              <a:gd name="connsiteX777" fmla="*/ 11747420 w 12192000"/>
              <a:gd name="connsiteY777" fmla="*/ 6702078 h 6858000"/>
              <a:gd name="connsiteX778" fmla="*/ 11750925 w 12192000"/>
              <a:gd name="connsiteY778" fmla="*/ 6673884 h 6858000"/>
              <a:gd name="connsiteX779" fmla="*/ 11747420 w 12192000"/>
              <a:gd name="connsiteY779" fmla="*/ 6649215 h 6858000"/>
              <a:gd name="connsiteX780" fmla="*/ 11768454 w 12192000"/>
              <a:gd name="connsiteY780" fmla="*/ 6638642 h 6858000"/>
              <a:gd name="connsiteX781" fmla="*/ 11807019 w 12192000"/>
              <a:gd name="connsiteY781" fmla="*/ 6677408 h 6858000"/>
              <a:gd name="connsiteX782" fmla="*/ 11824547 w 12192000"/>
              <a:gd name="connsiteY782" fmla="*/ 6666836 h 6858000"/>
              <a:gd name="connsiteX783" fmla="*/ 11828054 w 12192000"/>
              <a:gd name="connsiteY783" fmla="*/ 6666836 h 6858000"/>
              <a:gd name="connsiteX784" fmla="*/ 11828054 w 12192000"/>
              <a:gd name="connsiteY784" fmla="*/ 6663311 h 6858000"/>
              <a:gd name="connsiteX785" fmla="*/ 11814030 w 12192000"/>
              <a:gd name="connsiteY785" fmla="*/ 6613973 h 6858000"/>
              <a:gd name="connsiteX786" fmla="*/ 11831559 w 12192000"/>
              <a:gd name="connsiteY786" fmla="*/ 6599877 h 6858000"/>
              <a:gd name="connsiteX787" fmla="*/ 11877135 w 12192000"/>
              <a:gd name="connsiteY787" fmla="*/ 6624545 h 6858000"/>
              <a:gd name="connsiteX788" fmla="*/ 11894664 w 12192000"/>
              <a:gd name="connsiteY788" fmla="*/ 6610449 h 6858000"/>
              <a:gd name="connsiteX789" fmla="*/ 11894664 w 12192000"/>
              <a:gd name="connsiteY789" fmla="*/ 6606925 h 6858000"/>
              <a:gd name="connsiteX790" fmla="*/ 11866617 w 12192000"/>
              <a:gd name="connsiteY790" fmla="*/ 6561110 h 6858000"/>
              <a:gd name="connsiteX791" fmla="*/ 11880641 w 12192000"/>
              <a:gd name="connsiteY791" fmla="*/ 6543489 h 6858000"/>
              <a:gd name="connsiteX792" fmla="*/ 11933228 w 12192000"/>
              <a:gd name="connsiteY792" fmla="*/ 6557586 h 6858000"/>
              <a:gd name="connsiteX793" fmla="*/ 11943746 w 12192000"/>
              <a:gd name="connsiteY793" fmla="*/ 6539965 h 6858000"/>
              <a:gd name="connsiteX794" fmla="*/ 11943746 w 12192000"/>
              <a:gd name="connsiteY794" fmla="*/ 6536441 h 6858000"/>
              <a:gd name="connsiteX795" fmla="*/ 11908688 w 12192000"/>
              <a:gd name="connsiteY795" fmla="*/ 6497675 h 6858000"/>
              <a:gd name="connsiteX796" fmla="*/ 11915699 w 12192000"/>
              <a:gd name="connsiteY796" fmla="*/ 6480054 h 6858000"/>
              <a:gd name="connsiteX797" fmla="*/ 11968286 w 12192000"/>
              <a:gd name="connsiteY797" fmla="*/ 6480054 h 6858000"/>
              <a:gd name="connsiteX798" fmla="*/ 11968286 w 12192000"/>
              <a:gd name="connsiteY798" fmla="*/ 6476530 h 6858000"/>
              <a:gd name="connsiteX799" fmla="*/ 11975298 w 12192000"/>
              <a:gd name="connsiteY799" fmla="*/ 6455385 h 6858000"/>
              <a:gd name="connsiteX800" fmla="*/ 11929722 w 12192000"/>
              <a:gd name="connsiteY800" fmla="*/ 6427192 h 6858000"/>
              <a:gd name="connsiteX801" fmla="*/ 11933228 w 12192000"/>
              <a:gd name="connsiteY801" fmla="*/ 6406047 h 6858000"/>
              <a:gd name="connsiteX802" fmla="*/ 11982310 w 12192000"/>
              <a:gd name="connsiteY802" fmla="*/ 6391950 h 6858000"/>
              <a:gd name="connsiteX803" fmla="*/ 11985815 w 12192000"/>
              <a:gd name="connsiteY803" fmla="*/ 6381377 h 6858000"/>
              <a:gd name="connsiteX804" fmla="*/ 11982310 w 12192000"/>
              <a:gd name="connsiteY804" fmla="*/ 6370805 h 6858000"/>
              <a:gd name="connsiteX805" fmla="*/ 11982310 w 12192000"/>
              <a:gd name="connsiteY805" fmla="*/ 6367281 h 6858000"/>
              <a:gd name="connsiteX806" fmla="*/ 11933228 w 12192000"/>
              <a:gd name="connsiteY806" fmla="*/ 6353183 h 6858000"/>
              <a:gd name="connsiteX807" fmla="*/ 11929722 w 12192000"/>
              <a:gd name="connsiteY807" fmla="*/ 6332039 h 6858000"/>
              <a:gd name="connsiteX808" fmla="*/ 11975298 w 12192000"/>
              <a:gd name="connsiteY808" fmla="*/ 6307370 h 6858000"/>
              <a:gd name="connsiteX809" fmla="*/ 11975298 w 12192000"/>
              <a:gd name="connsiteY809" fmla="*/ 6303845 h 6858000"/>
              <a:gd name="connsiteX810" fmla="*/ 11968286 w 12192000"/>
              <a:gd name="connsiteY810" fmla="*/ 6282700 h 6858000"/>
              <a:gd name="connsiteX811" fmla="*/ 11915699 w 12192000"/>
              <a:gd name="connsiteY811" fmla="*/ 6282700 h 6858000"/>
              <a:gd name="connsiteX812" fmla="*/ 11908688 w 12192000"/>
              <a:gd name="connsiteY812" fmla="*/ 6261556 h 6858000"/>
              <a:gd name="connsiteX813" fmla="*/ 11943746 w 12192000"/>
              <a:gd name="connsiteY813" fmla="*/ 6222789 h 6858000"/>
              <a:gd name="connsiteX814" fmla="*/ 11933228 w 12192000"/>
              <a:gd name="connsiteY814" fmla="*/ 6205168 h 6858000"/>
              <a:gd name="connsiteX815" fmla="*/ 11933228 w 12192000"/>
              <a:gd name="connsiteY815" fmla="*/ 6201644 h 6858000"/>
              <a:gd name="connsiteX816" fmla="*/ 11880641 w 12192000"/>
              <a:gd name="connsiteY816" fmla="*/ 6215741 h 6858000"/>
              <a:gd name="connsiteX817" fmla="*/ 11866617 w 12192000"/>
              <a:gd name="connsiteY817" fmla="*/ 6198120 h 6858000"/>
              <a:gd name="connsiteX818" fmla="*/ 11894664 w 12192000"/>
              <a:gd name="connsiteY818" fmla="*/ 6152305 h 6858000"/>
              <a:gd name="connsiteX819" fmla="*/ 11877135 w 12192000"/>
              <a:gd name="connsiteY819" fmla="*/ 6134685 h 6858000"/>
              <a:gd name="connsiteX820" fmla="*/ 11831559 w 12192000"/>
              <a:gd name="connsiteY820" fmla="*/ 6162879 h 6858000"/>
              <a:gd name="connsiteX821" fmla="*/ 11814030 w 12192000"/>
              <a:gd name="connsiteY821" fmla="*/ 6148781 h 6858000"/>
              <a:gd name="connsiteX822" fmla="*/ 11828054 w 12192000"/>
              <a:gd name="connsiteY822" fmla="*/ 6095919 h 6858000"/>
              <a:gd name="connsiteX823" fmla="*/ 11807019 w 12192000"/>
              <a:gd name="connsiteY823" fmla="*/ 6085346 h 6858000"/>
              <a:gd name="connsiteX824" fmla="*/ 11768454 w 12192000"/>
              <a:gd name="connsiteY824" fmla="*/ 6120588 h 6858000"/>
              <a:gd name="connsiteX825" fmla="*/ 11747420 w 12192000"/>
              <a:gd name="connsiteY825" fmla="*/ 6113540 h 6858000"/>
              <a:gd name="connsiteX826" fmla="*/ 11750925 w 12192000"/>
              <a:gd name="connsiteY826" fmla="*/ 6085346 h 6858000"/>
              <a:gd name="connsiteX827" fmla="*/ 11747420 w 12192000"/>
              <a:gd name="connsiteY827" fmla="*/ 6060677 h 6858000"/>
              <a:gd name="connsiteX828" fmla="*/ 11747420 w 12192000"/>
              <a:gd name="connsiteY828" fmla="*/ 6057153 h 6858000"/>
              <a:gd name="connsiteX829" fmla="*/ 11726385 w 12192000"/>
              <a:gd name="connsiteY829" fmla="*/ 6053629 h 6858000"/>
              <a:gd name="connsiteX830" fmla="*/ 11722879 w 12192000"/>
              <a:gd name="connsiteY830" fmla="*/ 6053629 h 6858000"/>
              <a:gd name="connsiteX831" fmla="*/ 11698339 w 12192000"/>
              <a:gd name="connsiteY831" fmla="*/ 6099443 h 6858000"/>
              <a:gd name="connsiteX832" fmla="*/ 11673798 w 12192000"/>
              <a:gd name="connsiteY832" fmla="*/ 6095919 h 6858000"/>
              <a:gd name="connsiteX833" fmla="*/ 11659774 w 12192000"/>
              <a:gd name="connsiteY833" fmla="*/ 6043056 h 6858000"/>
              <a:gd name="connsiteX834" fmla="*/ 11638739 w 12192000"/>
              <a:gd name="connsiteY834" fmla="*/ 6043056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11946675" y="6677576"/>
                </a:moveTo>
                <a:lnTo>
                  <a:pt x="11952788" y="6677576"/>
                </a:lnTo>
                <a:cubicBezTo>
                  <a:pt x="11955414" y="6677576"/>
                  <a:pt x="11957212" y="6677768"/>
                  <a:pt x="11958183" y="6678151"/>
                </a:cubicBezTo>
                <a:cubicBezTo>
                  <a:pt x="11959154" y="6678534"/>
                  <a:pt x="11959913" y="6679115"/>
                  <a:pt x="11960461" y="6679894"/>
                </a:cubicBezTo>
                <a:cubicBezTo>
                  <a:pt x="11961008" y="6680674"/>
                  <a:pt x="11961281" y="6681557"/>
                  <a:pt x="11961281" y="6682541"/>
                </a:cubicBezTo>
                <a:cubicBezTo>
                  <a:pt x="11961281" y="6684073"/>
                  <a:pt x="11960713" y="6685303"/>
                  <a:pt x="11959578" y="6686233"/>
                </a:cubicBezTo>
                <a:cubicBezTo>
                  <a:pt x="11958443" y="6687164"/>
                  <a:pt x="11956316" y="6687628"/>
                  <a:pt x="11953198" y="6687628"/>
                </a:cubicBezTo>
                <a:lnTo>
                  <a:pt x="11946675" y="6687628"/>
                </a:lnTo>
                <a:close/>
                <a:moveTo>
                  <a:pt x="11941300" y="6673064"/>
                </a:moveTo>
                <a:lnTo>
                  <a:pt x="11941300" y="6706378"/>
                </a:lnTo>
                <a:lnTo>
                  <a:pt x="11946675" y="6706378"/>
                </a:lnTo>
                <a:lnTo>
                  <a:pt x="11946675" y="6692224"/>
                </a:lnTo>
                <a:lnTo>
                  <a:pt x="11949834" y="6692224"/>
                </a:lnTo>
                <a:cubicBezTo>
                  <a:pt x="11951722" y="6692224"/>
                  <a:pt x="11953158" y="6692606"/>
                  <a:pt x="11954142" y="6693372"/>
                </a:cubicBezTo>
                <a:cubicBezTo>
                  <a:pt x="11955564" y="6694411"/>
                  <a:pt x="11957438" y="6696996"/>
                  <a:pt x="11959762" y="6701126"/>
                </a:cubicBezTo>
                <a:lnTo>
                  <a:pt x="11962717" y="6706378"/>
                </a:lnTo>
                <a:lnTo>
                  <a:pt x="11969281" y="6706378"/>
                </a:lnTo>
                <a:lnTo>
                  <a:pt x="11965220" y="6699854"/>
                </a:lnTo>
                <a:cubicBezTo>
                  <a:pt x="11963277" y="6696763"/>
                  <a:pt x="11961636" y="6694562"/>
                  <a:pt x="11960296" y="6693249"/>
                </a:cubicBezTo>
                <a:cubicBezTo>
                  <a:pt x="11959585" y="6692566"/>
                  <a:pt x="11958641" y="6691977"/>
                  <a:pt x="11957466" y="6691485"/>
                </a:cubicBezTo>
                <a:cubicBezTo>
                  <a:pt x="11960337" y="6691266"/>
                  <a:pt x="11962642" y="6690254"/>
                  <a:pt x="11964378" y="6688449"/>
                </a:cubicBezTo>
                <a:cubicBezTo>
                  <a:pt x="11966115" y="6686644"/>
                  <a:pt x="11966983" y="6684524"/>
                  <a:pt x="11966983" y="6682090"/>
                </a:cubicBezTo>
                <a:cubicBezTo>
                  <a:pt x="11966983" y="6680367"/>
                  <a:pt x="11966464" y="6678739"/>
                  <a:pt x="11965424" y="6677207"/>
                </a:cubicBezTo>
                <a:cubicBezTo>
                  <a:pt x="11964385" y="6675675"/>
                  <a:pt x="11962990" y="6674602"/>
                  <a:pt x="11961239" y="6673987"/>
                </a:cubicBezTo>
                <a:cubicBezTo>
                  <a:pt x="11959489" y="6673371"/>
                  <a:pt x="11956658" y="6673064"/>
                  <a:pt x="11952747" y="6673064"/>
                </a:cubicBezTo>
                <a:close/>
                <a:moveTo>
                  <a:pt x="10902089" y="6670493"/>
                </a:moveTo>
                <a:cubicBezTo>
                  <a:pt x="10902089" y="6670493"/>
                  <a:pt x="10902089" y="6670493"/>
                  <a:pt x="10905603" y="6670493"/>
                </a:cubicBezTo>
                <a:lnTo>
                  <a:pt x="10905603" y="6674034"/>
                </a:lnTo>
                <a:cubicBezTo>
                  <a:pt x="10905603" y="6684661"/>
                  <a:pt x="10905603" y="6709456"/>
                  <a:pt x="10877492" y="6709456"/>
                </a:cubicBezTo>
                <a:cubicBezTo>
                  <a:pt x="10866950" y="6709456"/>
                  <a:pt x="10859922" y="6705914"/>
                  <a:pt x="10859922" y="6691746"/>
                </a:cubicBezTo>
                <a:cubicBezTo>
                  <a:pt x="10859922" y="6670493"/>
                  <a:pt x="10884520" y="6670493"/>
                  <a:pt x="10902089" y="6670493"/>
                </a:cubicBezTo>
                <a:close/>
                <a:moveTo>
                  <a:pt x="11954881" y="6663422"/>
                </a:moveTo>
                <a:cubicBezTo>
                  <a:pt x="11959202" y="6663422"/>
                  <a:pt x="11963428" y="6664537"/>
                  <a:pt x="11967558" y="6666766"/>
                </a:cubicBezTo>
                <a:cubicBezTo>
                  <a:pt x="11971688" y="6668995"/>
                  <a:pt x="11974909" y="6672182"/>
                  <a:pt x="11977220" y="6676325"/>
                </a:cubicBezTo>
                <a:cubicBezTo>
                  <a:pt x="11979531" y="6680469"/>
                  <a:pt x="11980687" y="6684784"/>
                  <a:pt x="11980687" y="6689269"/>
                </a:cubicBezTo>
                <a:cubicBezTo>
                  <a:pt x="11980687" y="6693728"/>
                  <a:pt x="11979552" y="6698002"/>
                  <a:pt x="11977282" y="6702090"/>
                </a:cubicBezTo>
                <a:cubicBezTo>
                  <a:pt x="11975012" y="6706180"/>
                  <a:pt x="11971825" y="6709366"/>
                  <a:pt x="11967722" y="6711650"/>
                </a:cubicBezTo>
                <a:cubicBezTo>
                  <a:pt x="11963619" y="6713934"/>
                  <a:pt x="11959339" y="6715076"/>
                  <a:pt x="11954881" y="6715076"/>
                </a:cubicBezTo>
                <a:cubicBezTo>
                  <a:pt x="11950422" y="6715076"/>
                  <a:pt x="11946142" y="6713934"/>
                  <a:pt x="11942039" y="6711650"/>
                </a:cubicBezTo>
                <a:cubicBezTo>
                  <a:pt x="11937936" y="6709366"/>
                  <a:pt x="11934742" y="6706180"/>
                  <a:pt x="11932459" y="6702090"/>
                </a:cubicBezTo>
                <a:cubicBezTo>
                  <a:pt x="11930175" y="6698002"/>
                  <a:pt x="11929033" y="6693728"/>
                  <a:pt x="11929033" y="6689269"/>
                </a:cubicBezTo>
                <a:cubicBezTo>
                  <a:pt x="11929033" y="6684784"/>
                  <a:pt x="11930195" y="6680469"/>
                  <a:pt x="11932521" y="6676325"/>
                </a:cubicBezTo>
                <a:cubicBezTo>
                  <a:pt x="11934846" y="6672182"/>
                  <a:pt x="11938066" y="6668995"/>
                  <a:pt x="11942183" y="6666766"/>
                </a:cubicBezTo>
                <a:cubicBezTo>
                  <a:pt x="11946299" y="6664537"/>
                  <a:pt x="11950532" y="6663422"/>
                  <a:pt x="11954881" y="6663422"/>
                </a:cubicBezTo>
                <a:close/>
                <a:moveTo>
                  <a:pt x="11954881" y="6658294"/>
                </a:moveTo>
                <a:cubicBezTo>
                  <a:pt x="11949684" y="6658294"/>
                  <a:pt x="11944610" y="6659627"/>
                  <a:pt x="11939660" y="6662294"/>
                </a:cubicBezTo>
                <a:cubicBezTo>
                  <a:pt x="11934709" y="6664960"/>
                  <a:pt x="11930845" y="6668776"/>
                  <a:pt x="11928069" y="6673741"/>
                </a:cubicBezTo>
                <a:cubicBezTo>
                  <a:pt x="11925293" y="6678704"/>
                  <a:pt x="11923904" y="6683881"/>
                  <a:pt x="11923904" y="6689269"/>
                </a:cubicBezTo>
                <a:cubicBezTo>
                  <a:pt x="11923904" y="6694603"/>
                  <a:pt x="11925272" y="6699732"/>
                  <a:pt x="11928007" y="6704655"/>
                </a:cubicBezTo>
                <a:cubicBezTo>
                  <a:pt x="11930743" y="6709578"/>
                  <a:pt x="11934565" y="6713401"/>
                  <a:pt x="11939474" y="6716122"/>
                </a:cubicBezTo>
                <a:cubicBezTo>
                  <a:pt x="11944385" y="6718843"/>
                  <a:pt x="11949519" y="6720204"/>
                  <a:pt x="11954881" y="6720204"/>
                </a:cubicBezTo>
                <a:cubicBezTo>
                  <a:pt x="11960242" y="6720204"/>
                  <a:pt x="11965376" y="6718843"/>
                  <a:pt x="11970287" y="6716122"/>
                </a:cubicBezTo>
                <a:cubicBezTo>
                  <a:pt x="11975196" y="6713401"/>
                  <a:pt x="11979011" y="6709578"/>
                  <a:pt x="11981733" y="6704655"/>
                </a:cubicBezTo>
                <a:cubicBezTo>
                  <a:pt x="11984454" y="6699732"/>
                  <a:pt x="11985815" y="6694603"/>
                  <a:pt x="11985815" y="6689269"/>
                </a:cubicBezTo>
                <a:cubicBezTo>
                  <a:pt x="11985815" y="6683881"/>
                  <a:pt x="11984434" y="6678704"/>
                  <a:pt x="11981671" y="6673741"/>
                </a:cubicBezTo>
                <a:cubicBezTo>
                  <a:pt x="11978909" y="6668776"/>
                  <a:pt x="11975052" y="6664960"/>
                  <a:pt x="11970101" y="6662294"/>
                </a:cubicBezTo>
                <a:cubicBezTo>
                  <a:pt x="11965151" y="6659627"/>
                  <a:pt x="11960077" y="6658294"/>
                  <a:pt x="11954881" y="6658294"/>
                </a:cubicBezTo>
                <a:close/>
                <a:moveTo>
                  <a:pt x="11091685" y="6628842"/>
                </a:moveTo>
                <a:cubicBezTo>
                  <a:pt x="11109123" y="6628842"/>
                  <a:pt x="11123259" y="6646888"/>
                  <a:pt x="11123259" y="6669149"/>
                </a:cubicBezTo>
                <a:cubicBezTo>
                  <a:pt x="11123259" y="6691410"/>
                  <a:pt x="11109123" y="6709455"/>
                  <a:pt x="11091685" y="6709455"/>
                </a:cubicBezTo>
                <a:cubicBezTo>
                  <a:pt x="11074247" y="6709455"/>
                  <a:pt x="11060111" y="6691410"/>
                  <a:pt x="11060111" y="6669149"/>
                </a:cubicBezTo>
                <a:cubicBezTo>
                  <a:pt x="11060111" y="6646888"/>
                  <a:pt x="11074247" y="6628842"/>
                  <a:pt x="11091685" y="6628842"/>
                </a:cubicBezTo>
                <a:close/>
                <a:moveTo>
                  <a:pt x="10781998" y="6628842"/>
                </a:moveTo>
                <a:cubicBezTo>
                  <a:pt x="10797580" y="6628842"/>
                  <a:pt x="10810212" y="6646888"/>
                  <a:pt x="10810212" y="6669149"/>
                </a:cubicBezTo>
                <a:cubicBezTo>
                  <a:pt x="10810212" y="6691410"/>
                  <a:pt x="10797580" y="6709455"/>
                  <a:pt x="10781998" y="6709455"/>
                </a:cubicBezTo>
                <a:cubicBezTo>
                  <a:pt x="10766415" y="6709455"/>
                  <a:pt x="10753783" y="6691410"/>
                  <a:pt x="10753783" y="6669149"/>
                </a:cubicBezTo>
                <a:cubicBezTo>
                  <a:pt x="10753783" y="6646888"/>
                  <a:pt x="10766415" y="6628842"/>
                  <a:pt x="10781998" y="6628842"/>
                </a:cubicBezTo>
                <a:close/>
                <a:moveTo>
                  <a:pt x="10469622" y="6628842"/>
                </a:moveTo>
                <a:cubicBezTo>
                  <a:pt x="10487060" y="6628842"/>
                  <a:pt x="10501196" y="6646888"/>
                  <a:pt x="10501196" y="6669149"/>
                </a:cubicBezTo>
                <a:cubicBezTo>
                  <a:pt x="10501196" y="6691410"/>
                  <a:pt x="10487060" y="6709455"/>
                  <a:pt x="10469622" y="6709455"/>
                </a:cubicBezTo>
                <a:cubicBezTo>
                  <a:pt x="10452185" y="6709455"/>
                  <a:pt x="10438048" y="6691410"/>
                  <a:pt x="10438048" y="6669149"/>
                </a:cubicBezTo>
                <a:cubicBezTo>
                  <a:pt x="10438048" y="6646888"/>
                  <a:pt x="10452185" y="6628842"/>
                  <a:pt x="10469622" y="6628842"/>
                </a:cubicBezTo>
                <a:close/>
                <a:moveTo>
                  <a:pt x="11014562" y="6623595"/>
                </a:moveTo>
                <a:lnTo>
                  <a:pt x="11014562" y="6719555"/>
                </a:lnTo>
                <a:lnTo>
                  <a:pt x="11026851" y="6719555"/>
                </a:lnTo>
                <a:lnTo>
                  <a:pt x="11026851" y="6623595"/>
                </a:lnTo>
                <a:close/>
                <a:moveTo>
                  <a:pt x="11158189" y="6622125"/>
                </a:moveTo>
                <a:cubicBezTo>
                  <a:pt x="11158189" y="6629091"/>
                  <a:pt x="11158189" y="6639541"/>
                  <a:pt x="11158189" y="6646508"/>
                </a:cubicBezTo>
                <a:lnTo>
                  <a:pt x="11158189" y="6716173"/>
                </a:lnTo>
                <a:cubicBezTo>
                  <a:pt x="11158189" y="6716173"/>
                  <a:pt x="11158189" y="6716173"/>
                  <a:pt x="11172009" y="6716173"/>
                </a:cubicBezTo>
                <a:cubicBezTo>
                  <a:pt x="11172009" y="6716173"/>
                  <a:pt x="11172009" y="6716173"/>
                  <a:pt x="11172009" y="6663924"/>
                </a:cubicBezTo>
                <a:cubicBezTo>
                  <a:pt x="11172009" y="6649991"/>
                  <a:pt x="11178918" y="6629091"/>
                  <a:pt x="11199648" y="6629091"/>
                </a:cubicBezTo>
                <a:cubicBezTo>
                  <a:pt x="11213466" y="6629091"/>
                  <a:pt x="11220377" y="6643024"/>
                  <a:pt x="11220377" y="6660441"/>
                </a:cubicBezTo>
                <a:cubicBezTo>
                  <a:pt x="11220377" y="6660441"/>
                  <a:pt x="11220377" y="6660441"/>
                  <a:pt x="11220377" y="6716173"/>
                </a:cubicBezTo>
                <a:cubicBezTo>
                  <a:pt x="11220377" y="6716173"/>
                  <a:pt x="11220377" y="6716173"/>
                  <a:pt x="11230741" y="6716173"/>
                </a:cubicBezTo>
                <a:cubicBezTo>
                  <a:pt x="11230741" y="6716173"/>
                  <a:pt x="11230741" y="6716173"/>
                  <a:pt x="11230741" y="6656957"/>
                </a:cubicBezTo>
                <a:cubicBezTo>
                  <a:pt x="11230741" y="6636058"/>
                  <a:pt x="11223831" y="6622125"/>
                  <a:pt x="11199648" y="6622125"/>
                </a:cubicBezTo>
                <a:cubicBezTo>
                  <a:pt x="11182373" y="6622125"/>
                  <a:pt x="11175464" y="6632574"/>
                  <a:pt x="11168554" y="6639541"/>
                </a:cubicBezTo>
                <a:cubicBezTo>
                  <a:pt x="11168554" y="6639541"/>
                  <a:pt x="11168554" y="6639541"/>
                  <a:pt x="11168554" y="6622125"/>
                </a:cubicBezTo>
                <a:cubicBezTo>
                  <a:pt x="11168554" y="6622125"/>
                  <a:pt x="11168554" y="6622125"/>
                  <a:pt x="11158189" y="6622125"/>
                </a:cubicBezTo>
                <a:close/>
                <a:moveTo>
                  <a:pt x="11088997" y="6622125"/>
                </a:moveTo>
                <a:cubicBezTo>
                  <a:pt x="11064881" y="6622125"/>
                  <a:pt x="11045332" y="6644080"/>
                  <a:pt x="11045332" y="6671165"/>
                </a:cubicBezTo>
                <a:cubicBezTo>
                  <a:pt x="11045332" y="6698249"/>
                  <a:pt x="11064881" y="6720204"/>
                  <a:pt x="11088997" y="6720204"/>
                </a:cubicBezTo>
                <a:cubicBezTo>
                  <a:pt x="11113113" y="6720204"/>
                  <a:pt x="11132662" y="6698249"/>
                  <a:pt x="11132662" y="6671165"/>
                </a:cubicBezTo>
                <a:cubicBezTo>
                  <a:pt x="11132662" y="6644080"/>
                  <a:pt x="11113113" y="6622125"/>
                  <a:pt x="11088997" y="6622125"/>
                </a:cubicBezTo>
                <a:close/>
                <a:moveTo>
                  <a:pt x="10883851" y="6622125"/>
                </a:moveTo>
                <a:cubicBezTo>
                  <a:pt x="10876813" y="6622125"/>
                  <a:pt x="10862738" y="6622125"/>
                  <a:pt x="10855700" y="6625628"/>
                </a:cubicBezTo>
                <a:cubicBezTo>
                  <a:pt x="10855700" y="6625628"/>
                  <a:pt x="10855700" y="6625628"/>
                  <a:pt x="10855700" y="6639639"/>
                </a:cubicBezTo>
                <a:cubicBezTo>
                  <a:pt x="10866257" y="6632634"/>
                  <a:pt x="10873294" y="6629131"/>
                  <a:pt x="10883851" y="6629131"/>
                </a:cubicBezTo>
                <a:cubicBezTo>
                  <a:pt x="10901445" y="6629131"/>
                  <a:pt x="10904964" y="6639639"/>
                  <a:pt x="10904964" y="6653651"/>
                </a:cubicBezTo>
                <a:cubicBezTo>
                  <a:pt x="10904964" y="6653651"/>
                  <a:pt x="10904964" y="6653651"/>
                  <a:pt x="10904964" y="6660656"/>
                </a:cubicBezTo>
                <a:cubicBezTo>
                  <a:pt x="10880332" y="6660656"/>
                  <a:pt x="10845144" y="6660656"/>
                  <a:pt x="10845144" y="6692181"/>
                </a:cubicBezTo>
                <a:cubicBezTo>
                  <a:pt x="10845144" y="6702690"/>
                  <a:pt x="10848663" y="6720204"/>
                  <a:pt x="10876813" y="6720204"/>
                </a:cubicBezTo>
                <a:cubicBezTo>
                  <a:pt x="10887370" y="6720204"/>
                  <a:pt x="10901445" y="6713198"/>
                  <a:pt x="10904964" y="6702690"/>
                </a:cubicBezTo>
                <a:cubicBezTo>
                  <a:pt x="10904964" y="6702690"/>
                  <a:pt x="10904964" y="6702690"/>
                  <a:pt x="10908483" y="6702690"/>
                </a:cubicBezTo>
                <a:lnTo>
                  <a:pt x="10908483" y="6716701"/>
                </a:lnTo>
                <a:cubicBezTo>
                  <a:pt x="10908483" y="6716701"/>
                  <a:pt x="10908483" y="6716701"/>
                  <a:pt x="10919039" y="6716701"/>
                </a:cubicBezTo>
                <a:cubicBezTo>
                  <a:pt x="10919039" y="6713198"/>
                  <a:pt x="10919039" y="6706193"/>
                  <a:pt x="10919039" y="6699187"/>
                </a:cubicBezTo>
                <a:cubicBezTo>
                  <a:pt x="10919039" y="6699187"/>
                  <a:pt x="10919039" y="6699187"/>
                  <a:pt x="10919039" y="6657154"/>
                </a:cubicBezTo>
                <a:cubicBezTo>
                  <a:pt x="10919039" y="6632634"/>
                  <a:pt x="10908483" y="6622125"/>
                  <a:pt x="10883851" y="6622125"/>
                </a:cubicBezTo>
                <a:close/>
                <a:moveTo>
                  <a:pt x="10642268" y="6622125"/>
                </a:moveTo>
                <a:cubicBezTo>
                  <a:pt x="10642268" y="6629091"/>
                  <a:pt x="10642268" y="6639541"/>
                  <a:pt x="10642268" y="6646508"/>
                </a:cubicBezTo>
                <a:lnTo>
                  <a:pt x="10642268" y="6716173"/>
                </a:lnTo>
                <a:cubicBezTo>
                  <a:pt x="10642268" y="6716173"/>
                  <a:pt x="10642268" y="6716173"/>
                  <a:pt x="10656343" y="6716173"/>
                </a:cubicBezTo>
                <a:cubicBezTo>
                  <a:pt x="10656343" y="6716173"/>
                  <a:pt x="10656343" y="6716173"/>
                  <a:pt x="10656343" y="6663924"/>
                </a:cubicBezTo>
                <a:cubicBezTo>
                  <a:pt x="10656343" y="6649991"/>
                  <a:pt x="10663381" y="6629091"/>
                  <a:pt x="10684494" y="6629091"/>
                </a:cubicBezTo>
                <a:cubicBezTo>
                  <a:pt x="10698569" y="6629091"/>
                  <a:pt x="10705607" y="6643024"/>
                  <a:pt x="10705607" y="6660441"/>
                </a:cubicBezTo>
                <a:cubicBezTo>
                  <a:pt x="10705607" y="6660441"/>
                  <a:pt x="10705607" y="6660441"/>
                  <a:pt x="10705607" y="6716173"/>
                </a:cubicBezTo>
                <a:cubicBezTo>
                  <a:pt x="10705607" y="6716173"/>
                  <a:pt x="10705607" y="6716173"/>
                  <a:pt x="10716163" y="6716173"/>
                </a:cubicBezTo>
                <a:cubicBezTo>
                  <a:pt x="10716163" y="6716173"/>
                  <a:pt x="10716163" y="6716173"/>
                  <a:pt x="10716163" y="6656957"/>
                </a:cubicBezTo>
                <a:cubicBezTo>
                  <a:pt x="10716163" y="6636058"/>
                  <a:pt x="10709125" y="6622125"/>
                  <a:pt x="10684494" y="6622125"/>
                </a:cubicBezTo>
                <a:cubicBezTo>
                  <a:pt x="10666900" y="6622125"/>
                  <a:pt x="10659862" y="6632574"/>
                  <a:pt x="10652824" y="6639541"/>
                </a:cubicBezTo>
                <a:cubicBezTo>
                  <a:pt x="10652824" y="6639541"/>
                  <a:pt x="10652824" y="6639541"/>
                  <a:pt x="10652824" y="6622125"/>
                </a:cubicBezTo>
                <a:cubicBezTo>
                  <a:pt x="10652824" y="6622125"/>
                  <a:pt x="10652824" y="6622125"/>
                  <a:pt x="10642268" y="6622125"/>
                </a:cubicBezTo>
                <a:close/>
                <a:moveTo>
                  <a:pt x="10540159" y="6622125"/>
                </a:moveTo>
                <a:cubicBezTo>
                  <a:pt x="10540159" y="6622125"/>
                  <a:pt x="10540159" y="6622125"/>
                  <a:pt x="10540159" y="6685175"/>
                </a:cubicBezTo>
                <a:cubicBezTo>
                  <a:pt x="10540159" y="6706193"/>
                  <a:pt x="10547196" y="6720204"/>
                  <a:pt x="10571828" y="6720204"/>
                </a:cubicBezTo>
                <a:cubicBezTo>
                  <a:pt x="10589422" y="6720204"/>
                  <a:pt x="10596460" y="6709695"/>
                  <a:pt x="10603498" y="6702690"/>
                </a:cubicBezTo>
                <a:cubicBezTo>
                  <a:pt x="10603498" y="6702690"/>
                  <a:pt x="10603498" y="6702690"/>
                  <a:pt x="10603498" y="6716701"/>
                </a:cubicBezTo>
                <a:cubicBezTo>
                  <a:pt x="10603498" y="6716701"/>
                  <a:pt x="10603498" y="6716701"/>
                  <a:pt x="10614054" y="6716701"/>
                </a:cubicBezTo>
                <a:cubicBezTo>
                  <a:pt x="10614054" y="6709695"/>
                  <a:pt x="10614054" y="6702690"/>
                  <a:pt x="10614054" y="6695684"/>
                </a:cubicBezTo>
                <a:lnTo>
                  <a:pt x="10614054" y="6622125"/>
                </a:lnTo>
                <a:cubicBezTo>
                  <a:pt x="10614054" y="6622125"/>
                  <a:pt x="10614054" y="6622125"/>
                  <a:pt x="10599979" y="6622125"/>
                </a:cubicBezTo>
                <a:cubicBezTo>
                  <a:pt x="10599979" y="6622125"/>
                  <a:pt x="10599979" y="6622125"/>
                  <a:pt x="10599979" y="6674667"/>
                </a:cubicBezTo>
                <a:cubicBezTo>
                  <a:pt x="10599979" y="6692181"/>
                  <a:pt x="10592941" y="6709695"/>
                  <a:pt x="10571828" y="6709695"/>
                </a:cubicBezTo>
                <a:cubicBezTo>
                  <a:pt x="10557753" y="6709695"/>
                  <a:pt x="10550715" y="6699187"/>
                  <a:pt x="10550715" y="6681673"/>
                </a:cubicBezTo>
                <a:cubicBezTo>
                  <a:pt x="10550715" y="6681673"/>
                  <a:pt x="10550715" y="6681673"/>
                  <a:pt x="10550715" y="6622125"/>
                </a:cubicBezTo>
                <a:cubicBezTo>
                  <a:pt x="10550715" y="6622125"/>
                  <a:pt x="10550715" y="6622125"/>
                  <a:pt x="10540159" y="6622125"/>
                </a:cubicBezTo>
                <a:close/>
                <a:moveTo>
                  <a:pt x="10471637" y="6622125"/>
                </a:moveTo>
                <a:cubicBezTo>
                  <a:pt x="10447151" y="6622125"/>
                  <a:pt x="10427300" y="6644080"/>
                  <a:pt x="10427300" y="6671165"/>
                </a:cubicBezTo>
                <a:cubicBezTo>
                  <a:pt x="10427300" y="6698249"/>
                  <a:pt x="10447151" y="6720204"/>
                  <a:pt x="10471637" y="6720204"/>
                </a:cubicBezTo>
                <a:cubicBezTo>
                  <a:pt x="10496124" y="6720204"/>
                  <a:pt x="10515975" y="6698249"/>
                  <a:pt x="10515975" y="6671165"/>
                </a:cubicBezTo>
                <a:cubicBezTo>
                  <a:pt x="10515975" y="6644080"/>
                  <a:pt x="10496124" y="6622125"/>
                  <a:pt x="10471637" y="6622125"/>
                </a:cubicBezTo>
                <a:close/>
                <a:moveTo>
                  <a:pt x="11655303" y="6607346"/>
                </a:moveTo>
                <a:lnTo>
                  <a:pt x="11659333" y="6618095"/>
                </a:lnTo>
                <a:lnTo>
                  <a:pt x="11663364" y="6624813"/>
                </a:lnTo>
                <a:lnTo>
                  <a:pt x="11648585" y="6624813"/>
                </a:lnTo>
                <a:lnTo>
                  <a:pt x="11652616" y="6618095"/>
                </a:lnTo>
                <a:close/>
                <a:moveTo>
                  <a:pt x="11659446" y="6596598"/>
                </a:moveTo>
                <a:cubicBezTo>
                  <a:pt x="11659446" y="6596598"/>
                  <a:pt x="11659446" y="6596598"/>
                  <a:pt x="11649032" y="6600112"/>
                </a:cubicBezTo>
                <a:cubicBezTo>
                  <a:pt x="11649032" y="6600112"/>
                  <a:pt x="11649032" y="6600112"/>
                  <a:pt x="11645562" y="6617682"/>
                </a:cubicBezTo>
                <a:cubicBezTo>
                  <a:pt x="11645562" y="6617682"/>
                  <a:pt x="11645562" y="6617682"/>
                  <a:pt x="11635149" y="6638764"/>
                </a:cubicBezTo>
                <a:cubicBezTo>
                  <a:pt x="11638620" y="6638764"/>
                  <a:pt x="11642091" y="6638764"/>
                  <a:pt x="11645562" y="6642278"/>
                </a:cubicBezTo>
                <a:cubicBezTo>
                  <a:pt x="11645562" y="6642278"/>
                  <a:pt x="11645562" y="6642278"/>
                  <a:pt x="11645562" y="6631737"/>
                </a:cubicBezTo>
                <a:cubicBezTo>
                  <a:pt x="11645562" y="6631737"/>
                  <a:pt x="11645562" y="6631737"/>
                  <a:pt x="11666387" y="6631737"/>
                </a:cubicBezTo>
                <a:cubicBezTo>
                  <a:pt x="11666387" y="6631737"/>
                  <a:pt x="11666387" y="6631737"/>
                  <a:pt x="11666387" y="6638764"/>
                </a:cubicBezTo>
                <a:cubicBezTo>
                  <a:pt x="11669858" y="6638764"/>
                  <a:pt x="11673329" y="6638764"/>
                  <a:pt x="11676800" y="6638764"/>
                </a:cubicBezTo>
                <a:cubicBezTo>
                  <a:pt x="11676800" y="6638764"/>
                  <a:pt x="11676800" y="6638764"/>
                  <a:pt x="11666387" y="6617682"/>
                </a:cubicBezTo>
                <a:lnTo>
                  <a:pt x="11659446" y="6600112"/>
                </a:lnTo>
                <a:cubicBezTo>
                  <a:pt x="11659446" y="6600112"/>
                  <a:pt x="11659446" y="6600112"/>
                  <a:pt x="11659446" y="6596598"/>
                </a:cubicBezTo>
                <a:close/>
                <a:moveTo>
                  <a:pt x="10964451" y="6596597"/>
                </a:moveTo>
                <a:cubicBezTo>
                  <a:pt x="10964451" y="6596597"/>
                  <a:pt x="10964451" y="6596597"/>
                  <a:pt x="10953971" y="6600129"/>
                </a:cubicBezTo>
                <a:cubicBezTo>
                  <a:pt x="10953971" y="6600129"/>
                  <a:pt x="10953971" y="6600129"/>
                  <a:pt x="10953971" y="6621318"/>
                </a:cubicBezTo>
                <a:cubicBezTo>
                  <a:pt x="10953971" y="6621318"/>
                  <a:pt x="10953971" y="6621318"/>
                  <a:pt x="10936505" y="6621318"/>
                </a:cubicBezTo>
                <a:cubicBezTo>
                  <a:pt x="10936505" y="6621318"/>
                  <a:pt x="10936505" y="6621318"/>
                  <a:pt x="10936505" y="6631913"/>
                </a:cubicBezTo>
                <a:cubicBezTo>
                  <a:pt x="10936505" y="6631913"/>
                  <a:pt x="10936505" y="6631913"/>
                  <a:pt x="10953971" y="6631913"/>
                </a:cubicBezTo>
                <a:cubicBezTo>
                  <a:pt x="10953971" y="6631913"/>
                  <a:pt x="10953971" y="6631913"/>
                  <a:pt x="10953971" y="6688419"/>
                </a:cubicBezTo>
                <a:cubicBezTo>
                  <a:pt x="10953971" y="6706077"/>
                  <a:pt x="10953971" y="6720203"/>
                  <a:pt x="10974931" y="6720203"/>
                </a:cubicBezTo>
                <a:cubicBezTo>
                  <a:pt x="10981917" y="6720203"/>
                  <a:pt x="10985410" y="6720203"/>
                  <a:pt x="10988904" y="6716672"/>
                </a:cubicBezTo>
                <a:cubicBezTo>
                  <a:pt x="10988904" y="6716672"/>
                  <a:pt x="10988904" y="6716672"/>
                  <a:pt x="10988904" y="6706077"/>
                </a:cubicBezTo>
                <a:cubicBezTo>
                  <a:pt x="10985410" y="6709608"/>
                  <a:pt x="10981917" y="6709608"/>
                  <a:pt x="10978424" y="6709608"/>
                </a:cubicBezTo>
                <a:cubicBezTo>
                  <a:pt x="10967944" y="6709608"/>
                  <a:pt x="10964451" y="6702546"/>
                  <a:pt x="10964451" y="6695482"/>
                </a:cubicBezTo>
                <a:cubicBezTo>
                  <a:pt x="10964451" y="6695482"/>
                  <a:pt x="10964451" y="6695482"/>
                  <a:pt x="10964451" y="6631913"/>
                </a:cubicBezTo>
                <a:cubicBezTo>
                  <a:pt x="10964451" y="6631913"/>
                  <a:pt x="10964451" y="6631913"/>
                  <a:pt x="10985410" y="6631913"/>
                </a:cubicBezTo>
                <a:lnTo>
                  <a:pt x="10985410" y="6621318"/>
                </a:lnTo>
                <a:cubicBezTo>
                  <a:pt x="10985410" y="6621318"/>
                  <a:pt x="10985410" y="6621318"/>
                  <a:pt x="10964451" y="6621318"/>
                </a:cubicBezTo>
                <a:cubicBezTo>
                  <a:pt x="10964451" y="6621318"/>
                  <a:pt x="10964451" y="6621318"/>
                  <a:pt x="10964451" y="6596597"/>
                </a:cubicBezTo>
                <a:close/>
                <a:moveTo>
                  <a:pt x="11599881" y="6593911"/>
                </a:moveTo>
                <a:cubicBezTo>
                  <a:pt x="11589469" y="6636077"/>
                  <a:pt x="11589469" y="6636077"/>
                  <a:pt x="11589469" y="6636077"/>
                </a:cubicBezTo>
                <a:cubicBezTo>
                  <a:pt x="11592940" y="6636077"/>
                  <a:pt x="11596410" y="6636077"/>
                  <a:pt x="11599881" y="6636077"/>
                </a:cubicBezTo>
                <a:cubicBezTo>
                  <a:pt x="11603352" y="6611481"/>
                  <a:pt x="11603352" y="6611481"/>
                  <a:pt x="11603352" y="6611481"/>
                </a:cubicBezTo>
                <a:cubicBezTo>
                  <a:pt x="11617236" y="6639591"/>
                  <a:pt x="11617236" y="6639591"/>
                  <a:pt x="11617236" y="6639591"/>
                </a:cubicBezTo>
                <a:cubicBezTo>
                  <a:pt x="11620707" y="6639591"/>
                  <a:pt x="11624178" y="6639591"/>
                  <a:pt x="11624178" y="6639591"/>
                </a:cubicBezTo>
                <a:cubicBezTo>
                  <a:pt x="11631119" y="6597425"/>
                  <a:pt x="11631119" y="6597425"/>
                  <a:pt x="11631119" y="6597425"/>
                </a:cubicBezTo>
                <a:cubicBezTo>
                  <a:pt x="11627648" y="6597425"/>
                  <a:pt x="11624178" y="6597425"/>
                  <a:pt x="11624178" y="6597425"/>
                </a:cubicBezTo>
                <a:cubicBezTo>
                  <a:pt x="11620707" y="6625536"/>
                  <a:pt x="11620707" y="6625536"/>
                  <a:pt x="11620707" y="6625536"/>
                </a:cubicBezTo>
                <a:cubicBezTo>
                  <a:pt x="11606824" y="6593911"/>
                  <a:pt x="11606824" y="6593911"/>
                  <a:pt x="11606824" y="6593911"/>
                </a:cubicBezTo>
                <a:cubicBezTo>
                  <a:pt x="11603352" y="6593911"/>
                  <a:pt x="11603352" y="6593911"/>
                  <a:pt x="11599881" y="6593911"/>
                </a:cubicBezTo>
                <a:close/>
                <a:moveTo>
                  <a:pt x="11709044" y="6589881"/>
                </a:moveTo>
                <a:cubicBezTo>
                  <a:pt x="11695071" y="6593432"/>
                  <a:pt x="11684592" y="6596982"/>
                  <a:pt x="11674112" y="6596982"/>
                </a:cubicBezTo>
                <a:cubicBezTo>
                  <a:pt x="11674112" y="6604084"/>
                  <a:pt x="11674112" y="6604084"/>
                  <a:pt x="11674112" y="6604084"/>
                </a:cubicBezTo>
                <a:cubicBezTo>
                  <a:pt x="11681098" y="6604084"/>
                  <a:pt x="11684592" y="6604084"/>
                  <a:pt x="11688084" y="6604084"/>
                </a:cubicBezTo>
                <a:cubicBezTo>
                  <a:pt x="11695071" y="6639592"/>
                  <a:pt x="11695071" y="6639592"/>
                  <a:pt x="11695071" y="6639592"/>
                </a:cubicBezTo>
                <a:cubicBezTo>
                  <a:pt x="11702057" y="6636041"/>
                  <a:pt x="11702057" y="6636041"/>
                  <a:pt x="11702057" y="6636041"/>
                </a:cubicBezTo>
                <a:cubicBezTo>
                  <a:pt x="11695071" y="6600533"/>
                  <a:pt x="11695071" y="6600533"/>
                  <a:pt x="11695071" y="6600533"/>
                </a:cubicBezTo>
                <a:cubicBezTo>
                  <a:pt x="11702057" y="6600533"/>
                  <a:pt x="11705551" y="6600533"/>
                  <a:pt x="11709044" y="6596982"/>
                </a:cubicBezTo>
                <a:close/>
                <a:moveTo>
                  <a:pt x="11564748" y="6589881"/>
                </a:moveTo>
                <a:cubicBezTo>
                  <a:pt x="11564748" y="6589881"/>
                  <a:pt x="11564748" y="6589881"/>
                  <a:pt x="11575228" y="6593240"/>
                </a:cubicBezTo>
                <a:cubicBezTo>
                  <a:pt x="11578720" y="6593240"/>
                  <a:pt x="11578720" y="6596599"/>
                  <a:pt x="11578720" y="6596599"/>
                </a:cubicBezTo>
                <a:cubicBezTo>
                  <a:pt x="11578720" y="6596599"/>
                  <a:pt x="11578720" y="6599957"/>
                  <a:pt x="11578720" y="6599957"/>
                </a:cubicBezTo>
                <a:cubicBezTo>
                  <a:pt x="11578720" y="6599957"/>
                  <a:pt x="11575228" y="6603316"/>
                  <a:pt x="11571734" y="6603316"/>
                </a:cubicBezTo>
                <a:cubicBezTo>
                  <a:pt x="11571734" y="6603316"/>
                  <a:pt x="11571734" y="6603316"/>
                  <a:pt x="11561254" y="6599957"/>
                </a:cubicBezTo>
                <a:cubicBezTo>
                  <a:pt x="11561254" y="6599957"/>
                  <a:pt x="11561254" y="6599957"/>
                  <a:pt x="11564748" y="6596599"/>
                </a:cubicBezTo>
                <a:cubicBezTo>
                  <a:pt x="11564748" y="6596599"/>
                  <a:pt x="11564748" y="6596599"/>
                  <a:pt x="11564748" y="6589881"/>
                </a:cubicBezTo>
                <a:close/>
                <a:moveTo>
                  <a:pt x="11014562" y="6587995"/>
                </a:moveTo>
                <a:lnTo>
                  <a:pt x="11014562" y="6601689"/>
                </a:lnTo>
                <a:lnTo>
                  <a:pt x="11026851" y="6601689"/>
                </a:lnTo>
                <a:lnTo>
                  <a:pt x="11026851" y="6587995"/>
                </a:lnTo>
                <a:close/>
                <a:moveTo>
                  <a:pt x="11715762" y="6585849"/>
                </a:moveTo>
                <a:cubicBezTo>
                  <a:pt x="11729582" y="6628843"/>
                  <a:pt x="11729582" y="6628843"/>
                  <a:pt x="11729582" y="6628843"/>
                </a:cubicBezTo>
                <a:cubicBezTo>
                  <a:pt x="11733036" y="6625260"/>
                  <a:pt x="11736491" y="6625260"/>
                  <a:pt x="11739946" y="6625260"/>
                </a:cubicBezTo>
                <a:cubicBezTo>
                  <a:pt x="11726127" y="6585849"/>
                  <a:pt x="11726127" y="6585849"/>
                  <a:pt x="11726127" y="6585849"/>
                </a:cubicBezTo>
                <a:cubicBezTo>
                  <a:pt x="11722671" y="6585849"/>
                  <a:pt x="11719217" y="6585849"/>
                  <a:pt x="11715762" y="6585849"/>
                </a:cubicBezTo>
                <a:close/>
                <a:moveTo>
                  <a:pt x="10346688" y="6585849"/>
                </a:moveTo>
                <a:lnTo>
                  <a:pt x="10346688" y="6716173"/>
                </a:lnTo>
                <a:lnTo>
                  <a:pt x="10361467" y="6716173"/>
                </a:lnTo>
                <a:lnTo>
                  <a:pt x="10361467" y="6657057"/>
                </a:lnTo>
                <a:lnTo>
                  <a:pt x="10407148" y="6657057"/>
                </a:lnTo>
                <a:lnTo>
                  <a:pt x="10407148" y="6646309"/>
                </a:lnTo>
                <a:lnTo>
                  <a:pt x="10361467" y="6646309"/>
                </a:lnTo>
                <a:lnTo>
                  <a:pt x="10361467" y="6596597"/>
                </a:lnTo>
                <a:lnTo>
                  <a:pt x="10409835" y="6596597"/>
                </a:lnTo>
                <a:lnTo>
                  <a:pt x="10409835" y="6585849"/>
                </a:lnTo>
                <a:close/>
                <a:moveTo>
                  <a:pt x="11561143" y="6579132"/>
                </a:moveTo>
                <a:cubicBezTo>
                  <a:pt x="11561143" y="6579132"/>
                  <a:pt x="11561143" y="6579132"/>
                  <a:pt x="11554200" y="6596599"/>
                </a:cubicBezTo>
                <a:cubicBezTo>
                  <a:pt x="11554200" y="6596599"/>
                  <a:pt x="11554200" y="6596599"/>
                  <a:pt x="11554200" y="6600091"/>
                </a:cubicBezTo>
                <a:cubicBezTo>
                  <a:pt x="11554200" y="6600091"/>
                  <a:pt x="11554200" y="6600091"/>
                  <a:pt x="11543788" y="6617558"/>
                </a:cubicBezTo>
                <a:cubicBezTo>
                  <a:pt x="11547259" y="6621051"/>
                  <a:pt x="11550730" y="6621051"/>
                  <a:pt x="11554200" y="6621051"/>
                </a:cubicBezTo>
                <a:cubicBezTo>
                  <a:pt x="11554200" y="6621051"/>
                  <a:pt x="11554200" y="6621051"/>
                  <a:pt x="11557671" y="6607078"/>
                </a:cubicBezTo>
                <a:cubicBezTo>
                  <a:pt x="11557671" y="6607078"/>
                  <a:pt x="11557671" y="6607078"/>
                  <a:pt x="11568084" y="6610572"/>
                </a:cubicBezTo>
                <a:cubicBezTo>
                  <a:pt x="11568084" y="6610572"/>
                  <a:pt x="11568084" y="6610572"/>
                  <a:pt x="11568084" y="6628037"/>
                </a:cubicBezTo>
                <a:cubicBezTo>
                  <a:pt x="11571555" y="6628037"/>
                  <a:pt x="11575026" y="6631531"/>
                  <a:pt x="11578497" y="6631531"/>
                </a:cubicBezTo>
                <a:cubicBezTo>
                  <a:pt x="11578497" y="6631531"/>
                  <a:pt x="11578497" y="6631531"/>
                  <a:pt x="11575026" y="6610572"/>
                </a:cubicBezTo>
                <a:cubicBezTo>
                  <a:pt x="11581968" y="6610572"/>
                  <a:pt x="11585438" y="6603585"/>
                  <a:pt x="11585438" y="6600091"/>
                </a:cubicBezTo>
                <a:cubicBezTo>
                  <a:pt x="11585438" y="6600091"/>
                  <a:pt x="11585438" y="6596599"/>
                  <a:pt x="11585438" y="6596599"/>
                </a:cubicBezTo>
                <a:cubicBezTo>
                  <a:pt x="11585438" y="6593105"/>
                  <a:pt x="11585438" y="6589612"/>
                  <a:pt x="11578497" y="6586119"/>
                </a:cubicBezTo>
                <a:cubicBezTo>
                  <a:pt x="11578497" y="6586119"/>
                  <a:pt x="11578497" y="6586119"/>
                  <a:pt x="11561143" y="6579132"/>
                </a:cubicBezTo>
                <a:close/>
                <a:moveTo>
                  <a:pt x="11766241" y="6576425"/>
                </a:moveTo>
                <a:cubicBezTo>
                  <a:pt x="11769696" y="6576866"/>
                  <a:pt x="11773151" y="6578629"/>
                  <a:pt x="11774878" y="6582156"/>
                </a:cubicBezTo>
                <a:cubicBezTo>
                  <a:pt x="11774878" y="6585683"/>
                  <a:pt x="11774878" y="6589209"/>
                  <a:pt x="11774878" y="6589209"/>
                </a:cubicBezTo>
                <a:cubicBezTo>
                  <a:pt x="11774878" y="6592736"/>
                  <a:pt x="11774878" y="6596264"/>
                  <a:pt x="11771423" y="6599790"/>
                </a:cubicBezTo>
                <a:cubicBezTo>
                  <a:pt x="11771423" y="6599790"/>
                  <a:pt x="11771423" y="6599790"/>
                  <a:pt x="11767968" y="6603317"/>
                </a:cubicBezTo>
                <a:cubicBezTo>
                  <a:pt x="11764514" y="6603317"/>
                  <a:pt x="11757604" y="6603317"/>
                  <a:pt x="11754149" y="6599790"/>
                </a:cubicBezTo>
                <a:cubicBezTo>
                  <a:pt x="11750694" y="6599790"/>
                  <a:pt x="11750694" y="6596264"/>
                  <a:pt x="11750694" y="6596264"/>
                </a:cubicBezTo>
                <a:cubicBezTo>
                  <a:pt x="11750694" y="6596264"/>
                  <a:pt x="11750694" y="6592736"/>
                  <a:pt x="11750694" y="6589209"/>
                </a:cubicBezTo>
                <a:cubicBezTo>
                  <a:pt x="11750694" y="6585683"/>
                  <a:pt x="11750694" y="6582156"/>
                  <a:pt x="11757604" y="6578629"/>
                </a:cubicBezTo>
                <a:cubicBezTo>
                  <a:pt x="11759332" y="6576866"/>
                  <a:pt x="11762786" y="6575984"/>
                  <a:pt x="11766241" y="6576425"/>
                </a:cubicBezTo>
                <a:close/>
                <a:moveTo>
                  <a:pt x="10810738" y="6575100"/>
                </a:moveTo>
                <a:cubicBezTo>
                  <a:pt x="10810738" y="6575100"/>
                  <a:pt x="10810738" y="6575100"/>
                  <a:pt x="10810738" y="6638804"/>
                </a:cubicBezTo>
                <a:cubicBezTo>
                  <a:pt x="10810738" y="6631726"/>
                  <a:pt x="10800048" y="6621108"/>
                  <a:pt x="10782231" y="6621108"/>
                </a:cubicBezTo>
                <a:cubicBezTo>
                  <a:pt x="10753724" y="6621108"/>
                  <a:pt x="10743034" y="6642343"/>
                  <a:pt x="10743034" y="6670656"/>
                </a:cubicBezTo>
                <a:cubicBezTo>
                  <a:pt x="10743034" y="6698969"/>
                  <a:pt x="10753724" y="6720203"/>
                  <a:pt x="10782231" y="6720203"/>
                </a:cubicBezTo>
                <a:cubicBezTo>
                  <a:pt x="10796484" y="6720203"/>
                  <a:pt x="10803611" y="6716664"/>
                  <a:pt x="10810738" y="6702507"/>
                </a:cubicBezTo>
                <a:cubicBezTo>
                  <a:pt x="10810738" y="6702507"/>
                  <a:pt x="10810738" y="6702507"/>
                  <a:pt x="10810738" y="6716664"/>
                </a:cubicBezTo>
                <a:cubicBezTo>
                  <a:pt x="10810738" y="6716664"/>
                  <a:pt x="10810738" y="6716664"/>
                  <a:pt x="10824991" y="6716664"/>
                </a:cubicBezTo>
                <a:lnTo>
                  <a:pt x="10824991" y="6575100"/>
                </a:lnTo>
                <a:cubicBezTo>
                  <a:pt x="10824991" y="6575100"/>
                  <a:pt x="10824991" y="6575100"/>
                  <a:pt x="10810738" y="6575100"/>
                </a:cubicBezTo>
                <a:close/>
                <a:moveTo>
                  <a:pt x="11768161" y="6569584"/>
                </a:moveTo>
                <a:cubicBezTo>
                  <a:pt x="11762338" y="6568289"/>
                  <a:pt x="11756068" y="6569152"/>
                  <a:pt x="11750694" y="6572607"/>
                </a:cubicBezTo>
                <a:cubicBezTo>
                  <a:pt x="11743528" y="6576062"/>
                  <a:pt x="11739946" y="6582972"/>
                  <a:pt x="11739946" y="6589881"/>
                </a:cubicBezTo>
                <a:cubicBezTo>
                  <a:pt x="11739946" y="6593336"/>
                  <a:pt x="11743528" y="6596791"/>
                  <a:pt x="11743528" y="6600246"/>
                </a:cubicBezTo>
                <a:cubicBezTo>
                  <a:pt x="11750694" y="6610611"/>
                  <a:pt x="11765025" y="6614065"/>
                  <a:pt x="11772191" y="6607156"/>
                </a:cubicBezTo>
                <a:cubicBezTo>
                  <a:pt x="11779357" y="6607156"/>
                  <a:pt x="11779357" y="6603701"/>
                  <a:pt x="11782939" y="6600246"/>
                </a:cubicBezTo>
                <a:cubicBezTo>
                  <a:pt x="11782939" y="6596791"/>
                  <a:pt x="11782939" y="6593336"/>
                  <a:pt x="11782939" y="6589881"/>
                </a:cubicBezTo>
                <a:cubicBezTo>
                  <a:pt x="11782939" y="6586427"/>
                  <a:pt x="11782939" y="6582972"/>
                  <a:pt x="11782939" y="6579517"/>
                </a:cubicBezTo>
                <a:cubicBezTo>
                  <a:pt x="11779357" y="6574334"/>
                  <a:pt x="11773982" y="6570880"/>
                  <a:pt x="11768161" y="6569584"/>
                </a:cubicBezTo>
                <a:close/>
                <a:moveTo>
                  <a:pt x="11525909" y="6561666"/>
                </a:moveTo>
                <a:cubicBezTo>
                  <a:pt x="11504825" y="6596598"/>
                  <a:pt x="11504825" y="6596598"/>
                  <a:pt x="11504825" y="6596598"/>
                </a:cubicBezTo>
                <a:cubicBezTo>
                  <a:pt x="11511853" y="6603584"/>
                  <a:pt x="11518881" y="6607078"/>
                  <a:pt x="11529423" y="6614064"/>
                </a:cubicBezTo>
                <a:cubicBezTo>
                  <a:pt x="11532937" y="6607078"/>
                  <a:pt x="11532937" y="6607078"/>
                  <a:pt x="11532937" y="6607078"/>
                </a:cubicBezTo>
                <a:cubicBezTo>
                  <a:pt x="11515367" y="6596598"/>
                  <a:pt x="11515367" y="6596598"/>
                  <a:pt x="11515367" y="6596598"/>
                </a:cubicBezTo>
                <a:cubicBezTo>
                  <a:pt x="11522395" y="6586119"/>
                  <a:pt x="11522395" y="6586119"/>
                  <a:pt x="11522395" y="6586119"/>
                </a:cubicBezTo>
                <a:cubicBezTo>
                  <a:pt x="11532937" y="6593105"/>
                  <a:pt x="11532937" y="6593105"/>
                  <a:pt x="11532937" y="6593105"/>
                </a:cubicBezTo>
                <a:cubicBezTo>
                  <a:pt x="11536450" y="6586119"/>
                  <a:pt x="11536450" y="6586119"/>
                  <a:pt x="11536450" y="6586119"/>
                </a:cubicBezTo>
                <a:cubicBezTo>
                  <a:pt x="11532937" y="6586119"/>
                  <a:pt x="11529423" y="6582625"/>
                  <a:pt x="11525909" y="6579132"/>
                </a:cubicBezTo>
                <a:lnTo>
                  <a:pt x="11529423" y="6572146"/>
                </a:lnTo>
                <a:cubicBezTo>
                  <a:pt x="11536450" y="6575638"/>
                  <a:pt x="11539964" y="6579132"/>
                  <a:pt x="11546992" y="6582625"/>
                </a:cubicBezTo>
                <a:cubicBezTo>
                  <a:pt x="11550506" y="6575638"/>
                  <a:pt x="11550506" y="6575638"/>
                  <a:pt x="11550506" y="6575638"/>
                </a:cubicBezTo>
                <a:cubicBezTo>
                  <a:pt x="11543478" y="6572146"/>
                  <a:pt x="11532937" y="6565159"/>
                  <a:pt x="11525909" y="6561666"/>
                </a:cubicBezTo>
                <a:close/>
                <a:moveTo>
                  <a:pt x="11803361" y="6533452"/>
                </a:moveTo>
                <a:cubicBezTo>
                  <a:pt x="11799868" y="6536978"/>
                  <a:pt x="11799868" y="6536978"/>
                  <a:pt x="11796375" y="6540505"/>
                </a:cubicBezTo>
                <a:cubicBezTo>
                  <a:pt x="11813840" y="6558139"/>
                  <a:pt x="11813840" y="6558139"/>
                  <a:pt x="11813840" y="6558139"/>
                </a:cubicBezTo>
                <a:cubicBezTo>
                  <a:pt x="11785895" y="6551086"/>
                  <a:pt x="11785895" y="6551086"/>
                  <a:pt x="11785895" y="6551086"/>
                </a:cubicBezTo>
                <a:cubicBezTo>
                  <a:pt x="11782402" y="6551086"/>
                  <a:pt x="11782402" y="6554612"/>
                  <a:pt x="11778908" y="6554612"/>
                </a:cubicBezTo>
                <a:cubicBezTo>
                  <a:pt x="11803361" y="6589881"/>
                  <a:pt x="11803361" y="6589881"/>
                  <a:pt x="11803361" y="6589881"/>
                </a:cubicBezTo>
                <a:cubicBezTo>
                  <a:pt x="11806854" y="6586354"/>
                  <a:pt x="11806854" y="6586354"/>
                  <a:pt x="11810348" y="6582827"/>
                </a:cubicBezTo>
                <a:cubicBezTo>
                  <a:pt x="11796375" y="6561666"/>
                  <a:pt x="11796375" y="6561666"/>
                  <a:pt x="11796375" y="6561666"/>
                </a:cubicBezTo>
                <a:cubicBezTo>
                  <a:pt x="11824320" y="6572246"/>
                  <a:pt x="11824320" y="6572246"/>
                  <a:pt x="11824320" y="6572246"/>
                </a:cubicBezTo>
                <a:cubicBezTo>
                  <a:pt x="11827814" y="6568720"/>
                  <a:pt x="11827814" y="6568720"/>
                  <a:pt x="11831307" y="6565193"/>
                </a:cubicBezTo>
                <a:cubicBezTo>
                  <a:pt x="11803361" y="6533452"/>
                  <a:pt x="11803361" y="6533452"/>
                  <a:pt x="11803361" y="6533452"/>
                </a:cubicBezTo>
                <a:close/>
                <a:moveTo>
                  <a:pt x="11495008" y="6533452"/>
                </a:moveTo>
                <a:cubicBezTo>
                  <a:pt x="11495008" y="6533452"/>
                  <a:pt x="11495008" y="6533452"/>
                  <a:pt x="11487980" y="6536965"/>
                </a:cubicBezTo>
                <a:cubicBezTo>
                  <a:pt x="11491494" y="6540479"/>
                  <a:pt x="11495008" y="6543993"/>
                  <a:pt x="11498522" y="6547507"/>
                </a:cubicBezTo>
                <a:cubicBezTo>
                  <a:pt x="11498522" y="6547507"/>
                  <a:pt x="11498522" y="6547507"/>
                  <a:pt x="11473924" y="6572104"/>
                </a:cubicBezTo>
                <a:cubicBezTo>
                  <a:pt x="11473924" y="6572104"/>
                  <a:pt x="11473924" y="6572104"/>
                  <a:pt x="11480952" y="6579132"/>
                </a:cubicBezTo>
                <a:cubicBezTo>
                  <a:pt x="11480952" y="6579132"/>
                  <a:pt x="11480952" y="6579132"/>
                  <a:pt x="11505548" y="6554535"/>
                </a:cubicBezTo>
                <a:cubicBezTo>
                  <a:pt x="11509062" y="6554535"/>
                  <a:pt x="11512576" y="6558048"/>
                  <a:pt x="11516090" y="6561562"/>
                </a:cubicBezTo>
                <a:cubicBezTo>
                  <a:pt x="11516090" y="6561562"/>
                  <a:pt x="11516090" y="6561562"/>
                  <a:pt x="11519604" y="6554535"/>
                </a:cubicBezTo>
                <a:cubicBezTo>
                  <a:pt x="11509062" y="6547507"/>
                  <a:pt x="11502036" y="6540479"/>
                  <a:pt x="11495008" y="6533452"/>
                </a:cubicBezTo>
                <a:close/>
                <a:moveTo>
                  <a:pt x="11824589" y="6522703"/>
                </a:moveTo>
                <a:lnTo>
                  <a:pt x="11842055" y="6529421"/>
                </a:lnTo>
                <a:lnTo>
                  <a:pt x="11842055" y="6533452"/>
                </a:lnTo>
                <a:lnTo>
                  <a:pt x="11835337" y="6540170"/>
                </a:lnTo>
                <a:lnTo>
                  <a:pt x="11831307" y="6533452"/>
                </a:lnTo>
                <a:close/>
                <a:moveTo>
                  <a:pt x="11820942" y="6515985"/>
                </a:moveTo>
                <a:lnTo>
                  <a:pt x="11813840" y="6522927"/>
                </a:lnTo>
                <a:cubicBezTo>
                  <a:pt x="11813840" y="6522927"/>
                  <a:pt x="11813840" y="6522927"/>
                  <a:pt x="11820942" y="6533339"/>
                </a:cubicBezTo>
                <a:cubicBezTo>
                  <a:pt x="11820942" y="6533339"/>
                  <a:pt x="11820942" y="6533339"/>
                  <a:pt x="11838696" y="6557635"/>
                </a:cubicBezTo>
                <a:cubicBezTo>
                  <a:pt x="11838696" y="6557635"/>
                  <a:pt x="11842247" y="6554165"/>
                  <a:pt x="11842247" y="6554165"/>
                </a:cubicBezTo>
                <a:cubicBezTo>
                  <a:pt x="11842247" y="6554165"/>
                  <a:pt x="11842247" y="6554165"/>
                  <a:pt x="11838696" y="6547223"/>
                </a:cubicBezTo>
                <a:cubicBezTo>
                  <a:pt x="11838696" y="6547223"/>
                  <a:pt x="11838696" y="6547223"/>
                  <a:pt x="11849349" y="6533339"/>
                </a:cubicBezTo>
                <a:cubicBezTo>
                  <a:pt x="11849349" y="6533339"/>
                  <a:pt x="11849349" y="6533339"/>
                  <a:pt x="11856450" y="6533339"/>
                </a:cubicBezTo>
                <a:cubicBezTo>
                  <a:pt x="11860002" y="6533339"/>
                  <a:pt x="11860002" y="6533339"/>
                  <a:pt x="11860002" y="6533339"/>
                </a:cubicBezTo>
                <a:cubicBezTo>
                  <a:pt x="11860002" y="6529868"/>
                  <a:pt x="11863552" y="6529868"/>
                  <a:pt x="11863552" y="6526397"/>
                </a:cubicBezTo>
                <a:cubicBezTo>
                  <a:pt x="11863552" y="6526397"/>
                  <a:pt x="11863552" y="6526397"/>
                  <a:pt x="11820942" y="6515985"/>
                </a:cubicBezTo>
                <a:close/>
                <a:moveTo>
                  <a:pt x="11466198" y="6501206"/>
                </a:moveTo>
                <a:cubicBezTo>
                  <a:pt x="11430930" y="6526286"/>
                  <a:pt x="11430930" y="6526286"/>
                  <a:pt x="11430930" y="6526286"/>
                </a:cubicBezTo>
                <a:cubicBezTo>
                  <a:pt x="11434457" y="6529869"/>
                  <a:pt x="11434457" y="6529869"/>
                  <a:pt x="11437984" y="6533452"/>
                </a:cubicBezTo>
                <a:cubicBezTo>
                  <a:pt x="11459145" y="6519121"/>
                  <a:pt x="11459145" y="6519121"/>
                  <a:pt x="11459145" y="6519121"/>
                </a:cubicBezTo>
                <a:cubicBezTo>
                  <a:pt x="11448564" y="6547782"/>
                  <a:pt x="11448564" y="6547782"/>
                  <a:pt x="11448564" y="6547782"/>
                </a:cubicBezTo>
                <a:cubicBezTo>
                  <a:pt x="11452091" y="6551366"/>
                  <a:pt x="11452091" y="6551366"/>
                  <a:pt x="11455618" y="6554948"/>
                </a:cubicBezTo>
                <a:cubicBezTo>
                  <a:pt x="11487359" y="6526286"/>
                  <a:pt x="11487359" y="6526286"/>
                  <a:pt x="11487359" y="6526286"/>
                </a:cubicBezTo>
                <a:cubicBezTo>
                  <a:pt x="11487359" y="6522703"/>
                  <a:pt x="11483833" y="6522703"/>
                  <a:pt x="11483833" y="6519121"/>
                </a:cubicBezTo>
                <a:cubicBezTo>
                  <a:pt x="11462672" y="6537034"/>
                  <a:pt x="11462672" y="6537034"/>
                  <a:pt x="11462672" y="6537034"/>
                </a:cubicBezTo>
                <a:cubicBezTo>
                  <a:pt x="11473252" y="6508372"/>
                  <a:pt x="11473252" y="6508372"/>
                  <a:pt x="11473252" y="6508372"/>
                </a:cubicBezTo>
                <a:cubicBezTo>
                  <a:pt x="11469725" y="6504789"/>
                  <a:pt x="11469725" y="6504789"/>
                  <a:pt x="11466198" y="6501206"/>
                </a:cubicBezTo>
                <a:close/>
                <a:moveTo>
                  <a:pt x="11835338" y="6490458"/>
                </a:moveTo>
                <a:lnTo>
                  <a:pt x="11831307" y="6498519"/>
                </a:lnTo>
                <a:lnTo>
                  <a:pt x="11870270" y="6518673"/>
                </a:lnTo>
                <a:lnTo>
                  <a:pt x="11883706" y="6494489"/>
                </a:lnTo>
                <a:lnTo>
                  <a:pt x="11876988" y="6490458"/>
                </a:lnTo>
                <a:lnTo>
                  <a:pt x="11866239" y="6509268"/>
                </a:lnTo>
                <a:close/>
                <a:moveTo>
                  <a:pt x="11459634" y="6487771"/>
                </a:moveTo>
                <a:cubicBezTo>
                  <a:pt x="11424212" y="6508933"/>
                  <a:pt x="11424212" y="6508933"/>
                  <a:pt x="11424212" y="6508933"/>
                </a:cubicBezTo>
                <a:cubicBezTo>
                  <a:pt x="11424212" y="6508933"/>
                  <a:pt x="11424212" y="6512459"/>
                  <a:pt x="11427754" y="6515986"/>
                </a:cubicBezTo>
                <a:cubicBezTo>
                  <a:pt x="11463176" y="6494825"/>
                  <a:pt x="11463176" y="6494825"/>
                  <a:pt x="11463176" y="6494825"/>
                </a:cubicBezTo>
                <a:cubicBezTo>
                  <a:pt x="11463176" y="6491298"/>
                  <a:pt x="11459634" y="6491298"/>
                  <a:pt x="11459634" y="6487771"/>
                </a:cubicBezTo>
                <a:close/>
                <a:moveTo>
                  <a:pt x="11450927" y="6454161"/>
                </a:moveTo>
                <a:cubicBezTo>
                  <a:pt x="11452683" y="6454602"/>
                  <a:pt x="11454437" y="6456365"/>
                  <a:pt x="11456192" y="6459892"/>
                </a:cubicBezTo>
                <a:cubicBezTo>
                  <a:pt x="11487785" y="6537483"/>
                  <a:pt x="11561500" y="6590385"/>
                  <a:pt x="11649257" y="6590385"/>
                </a:cubicBezTo>
                <a:cubicBezTo>
                  <a:pt x="11737012" y="6590385"/>
                  <a:pt x="11810728" y="6537483"/>
                  <a:pt x="11842320" y="6459892"/>
                </a:cubicBezTo>
                <a:cubicBezTo>
                  <a:pt x="11844075" y="6456365"/>
                  <a:pt x="11845831" y="6454602"/>
                  <a:pt x="11847586" y="6454161"/>
                </a:cubicBezTo>
                <a:cubicBezTo>
                  <a:pt x="11849340" y="6453721"/>
                  <a:pt x="11851096" y="6454602"/>
                  <a:pt x="11852851" y="6456365"/>
                </a:cubicBezTo>
                <a:cubicBezTo>
                  <a:pt x="11852851" y="6456365"/>
                  <a:pt x="11852851" y="6456365"/>
                  <a:pt x="11891464" y="6466946"/>
                </a:cubicBezTo>
                <a:cubicBezTo>
                  <a:pt x="11894974" y="6470473"/>
                  <a:pt x="11898484" y="6473999"/>
                  <a:pt x="11898484" y="6477526"/>
                </a:cubicBezTo>
                <a:cubicBezTo>
                  <a:pt x="11859871" y="6579804"/>
                  <a:pt x="11761585" y="6650341"/>
                  <a:pt x="11649257" y="6650341"/>
                </a:cubicBezTo>
                <a:cubicBezTo>
                  <a:pt x="11536929" y="6650341"/>
                  <a:pt x="11438641" y="6579804"/>
                  <a:pt x="11400028" y="6481054"/>
                </a:cubicBezTo>
                <a:cubicBezTo>
                  <a:pt x="11400028" y="6473999"/>
                  <a:pt x="11400028" y="6470473"/>
                  <a:pt x="11407049" y="6466946"/>
                </a:cubicBezTo>
                <a:cubicBezTo>
                  <a:pt x="11407049" y="6466946"/>
                  <a:pt x="11407049" y="6466946"/>
                  <a:pt x="11445662" y="6456365"/>
                </a:cubicBezTo>
                <a:cubicBezTo>
                  <a:pt x="11447417" y="6454602"/>
                  <a:pt x="11449172" y="6453721"/>
                  <a:pt x="11450927" y="6454161"/>
                </a:cubicBezTo>
                <a:close/>
                <a:moveTo>
                  <a:pt x="11603442" y="6448323"/>
                </a:moveTo>
                <a:cubicBezTo>
                  <a:pt x="11606935" y="6444777"/>
                  <a:pt x="11610428" y="6444777"/>
                  <a:pt x="11613922" y="6448323"/>
                </a:cubicBezTo>
                <a:cubicBezTo>
                  <a:pt x="11613922" y="6448323"/>
                  <a:pt x="11617414" y="6451869"/>
                  <a:pt x="11617414" y="6455414"/>
                </a:cubicBezTo>
                <a:cubicBezTo>
                  <a:pt x="11617414" y="6455414"/>
                  <a:pt x="11624401" y="6558233"/>
                  <a:pt x="11624401" y="6558233"/>
                </a:cubicBezTo>
                <a:cubicBezTo>
                  <a:pt x="11624401" y="6565324"/>
                  <a:pt x="11624401" y="6568870"/>
                  <a:pt x="11620908" y="6568870"/>
                </a:cubicBezTo>
                <a:cubicBezTo>
                  <a:pt x="11620908" y="6572415"/>
                  <a:pt x="11617414" y="6572415"/>
                  <a:pt x="11613922" y="6568870"/>
                </a:cubicBezTo>
                <a:cubicBezTo>
                  <a:pt x="11568509" y="6558233"/>
                  <a:pt x="11537070" y="6540506"/>
                  <a:pt x="11505632" y="6505050"/>
                </a:cubicBezTo>
                <a:cubicBezTo>
                  <a:pt x="11502138" y="6505050"/>
                  <a:pt x="11502138" y="6501505"/>
                  <a:pt x="11502138" y="6501505"/>
                </a:cubicBezTo>
                <a:cubicBezTo>
                  <a:pt x="11502138" y="6497960"/>
                  <a:pt x="11502138" y="6497960"/>
                  <a:pt x="11502138" y="6497960"/>
                </a:cubicBezTo>
                <a:cubicBezTo>
                  <a:pt x="11502138" y="6494415"/>
                  <a:pt x="11505632" y="6494415"/>
                  <a:pt x="11509124" y="6494415"/>
                </a:cubicBezTo>
                <a:cubicBezTo>
                  <a:pt x="11509124" y="6494415"/>
                  <a:pt x="11509124" y="6494415"/>
                  <a:pt x="11603442" y="6448323"/>
                </a:cubicBezTo>
                <a:close/>
                <a:moveTo>
                  <a:pt x="11688084" y="6444777"/>
                </a:moveTo>
                <a:cubicBezTo>
                  <a:pt x="11691578" y="6444777"/>
                  <a:pt x="11695071" y="6444777"/>
                  <a:pt x="11698565" y="6444777"/>
                </a:cubicBezTo>
                <a:cubicBezTo>
                  <a:pt x="11698565" y="6444777"/>
                  <a:pt x="11698565" y="6444777"/>
                  <a:pt x="11789388" y="6490688"/>
                </a:cubicBezTo>
                <a:cubicBezTo>
                  <a:pt x="11792882" y="6494220"/>
                  <a:pt x="11796375" y="6494220"/>
                  <a:pt x="11796375" y="6497752"/>
                </a:cubicBezTo>
                <a:cubicBezTo>
                  <a:pt x="11796375" y="6501283"/>
                  <a:pt x="11796375" y="6501283"/>
                  <a:pt x="11792882" y="6504815"/>
                </a:cubicBezTo>
                <a:cubicBezTo>
                  <a:pt x="11761442" y="6540131"/>
                  <a:pt x="11730003" y="6557789"/>
                  <a:pt x="11684592" y="6568384"/>
                </a:cubicBezTo>
                <a:cubicBezTo>
                  <a:pt x="11681098" y="6568384"/>
                  <a:pt x="11677605" y="6568384"/>
                  <a:pt x="11677605" y="6568384"/>
                </a:cubicBezTo>
                <a:cubicBezTo>
                  <a:pt x="11674112" y="6564852"/>
                  <a:pt x="11674112" y="6561320"/>
                  <a:pt x="11674112" y="6557789"/>
                </a:cubicBezTo>
                <a:cubicBezTo>
                  <a:pt x="11674112" y="6557789"/>
                  <a:pt x="11674112" y="6557789"/>
                  <a:pt x="11684592" y="6455373"/>
                </a:cubicBezTo>
                <a:cubicBezTo>
                  <a:pt x="11684592" y="6451841"/>
                  <a:pt x="11684592" y="6448309"/>
                  <a:pt x="11688084" y="6444777"/>
                </a:cubicBezTo>
                <a:close/>
                <a:moveTo>
                  <a:pt x="10810283" y="6405813"/>
                </a:moveTo>
                <a:lnTo>
                  <a:pt x="10851862" y="6405813"/>
                </a:lnTo>
                <a:cubicBezTo>
                  <a:pt x="10851862" y="6405813"/>
                  <a:pt x="10851862" y="6405813"/>
                  <a:pt x="10851862" y="6448423"/>
                </a:cubicBezTo>
                <a:cubicBezTo>
                  <a:pt x="10851862" y="6448423"/>
                  <a:pt x="10824142" y="6455525"/>
                  <a:pt x="10803353" y="6455525"/>
                </a:cubicBezTo>
                <a:cubicBezTo>
                  <a:pt x="10786028" y="6455525"/>
                  <a:pt x="10786028" y="6441322"/>
                  <a:pt x="10786028" y="6430669"/>
                </a:cubicBezTo>
                <a:cubicBezTo>
                  <a:pt x="10786028" y="6416466"/>
                  <a:pt x="10792958" y="6409364"/>
                  <a:pt x="10810283" y="6405813"/>
                </a:cubicBezTo>
                <a:close/>
                <a:moveTo>
                  <a:pt x="10494479" y="6335948"/>
                </a:moveTo>
                <a:cubicBezTo>
                  <a:pt x="10525716" y="6335948"/>
                  <a:pt x="10536128" y="6350016"/>
                  <a:pt x="10536128" y="6392220"/>
                </a:cubicBezTo>
                <a:cubicBezTo>
                  <a:pt x="10536128" y="6430905"/>
                  <a:pt x="10529187" y="6455524"/>
                  <a:pt x="10494479" y="6455524"/>
                </a:cubicBezTo>
                <a:cubicBezTo>
                  <a:pt x="10459770" y="6455524"/>
                  <a:pt x="10452829" y="6434423"/>
                  <a:pt x="10452829" y="6392220"/>
                </a:cubicBezTo>
                <a:cubicBezTo>
                  <a:pt x="10452829" y="6350016"/>
                  <a:pt x="10463241" y="6335948"/>
                  <a:pt x="10494479" y="6335948"/>
                </a:cubicBezTo>
                <a:close/>
                <a:moveTo>
                  <a:pt x="11639005" y="6331919"/>
                </a:moveTo>
                <a:cubicBezTo>
                  <a:pt x="11639005" y="6331919"/>
                  <a:pt x="11639005" y="6331919"/>
                  <a:pt x="11660034" y="6331919"/>
                </a:cubicBezTo>
                <a:cubicBezTo>
                  <a:pt x="11660034" y="6331919"/>
                  <a:pt x="11660034" y="6339012"/>
                  <a:pt x="11660034" y="6342559"/>
                </a:cubicBezTo>
                <a:cubicBezTo>
                  <a:pt x="11677559" y="6346106"/>
                  <a:pt x="11691578" y="6363841"/>
                  <a:pt x="11691578" y="6381576"/>
                </a:cubicBezTo>
                <a:cubicBezTo>
                  <a:pt x="11691578" y="6402858"/>
                  <a:pt x="11670549" y="6420593"/>
                  <a:pt x="11649519" y="6420593"/>
                </a:cubicBezTo>
                <a:cubicBezTo>
                  <a:pt x="11628490" y="6420593"/>
                  <a:pt x="11610966" y="6402858"/>
                  <a:pt x="11610966" y="6381576"/>
                </a:cubicBezTo>
                <a:cubicBezTo>
                  <a:pt x="11610966" y="6363841"/>
                  <a:pt x="11621480" y="6346106"/>
                  <a:pt x="11639005" y="6342559"/>
                </a:cubicBezTo>
                <a:cubicBezTo>
                  <a:pt x="11639005" y="6342559"/>
                  <a:pt x="11639005" y="6331919"/>
                  <a:pt x="11639005" y="6331919"/>
                </a:cubicBezTo>
                <a:close/>
                <a:moveTo>
                  <a:pt x="11649257" y="6321170"/>
                </a:moveTo>
                <a:cubicBezTo>
                  <a:pt x="11616236" y="6321170"/>
                  <a:pt x="11589469" y="6348239"/>
                  <a:pt x="11589469" y="6381630"/>
                </a:cubicBezTo>
                <a:cubicBezTo>
                  <a:pt x="11589469" y="6415021"/>
                  <a:pt x="11616236" y="6442090"/>
                  <a:pt x="11649257" y="6442090"/>
                </a:cubicBezTo>
                <a:cubicBezTo>
                  <a:pt x="11682277" y="6442090"/>
                  <a:pt x="11709045" y="6415021"/>
                  <a:pt x="11709045" y="6381630"/>
                </a:cubicBezTo>
                <a:cubicBezTo>
                  <a:pt x="11709045" y="6348239"/>
                  <a:pt x="11682277" y="6321170"/>
                  <a:pt x="11649257" y="6321170"/>
                </a:cubicBezTo>
                <a:close/>
                <a:moveTo>
                  <a:pt x="11649257" y="6314453"/>
                </a:moveTo>
                <a:cubicBezTo>
                  <a:pt x="11685987" y="6314453"/>
                  <a:pt x="11715763" y="6344529"/>
                  <a:pt x="11715763" y="6381630"/>
                </a:cubicBezTo>
                <a:cubicBezTo>
                  <a:pt x="11715763" y="6418732"/>
                  <a:pt x="11685987" y="6448808"/>
                  <a:pt x="11649257" y="6448808"/>
                </a:cubicBezTo>
                <a:cubicBezTo>
                  <a:pt x="11612526" y="6448808"/>
                  <a:pt x="11582751" y="6418732"/>
                  <a:pt x="11582751" y="6381630"/>
                </a:cubicBezTo>
                <a:cubicBezTo>
                  <a:pt x="11582751" y="6344529"/>
                  <a:pt x="11612526" y="6314453"/>
                  <a:pt x="11649257" y="6314453"/>
                </a:cubicBezTo>
                <a:close/>
                <a:moveTo>
                  <a:pt x="11824549" y="6311766"/>
                </a:moveTo>
                <a:cubicBezTo>
                  <a:pt x="11828050" y="6311766"/>
                  <a:pt x="11828050" y="6315292"/>
                  <a:pt x="11828050" y="6318819"/>
                </a:cubicBezTo>
                <a:cubicBezTo>
                  <a:pt x="11842055" y="6361141"/>
                  <a:pt x="11842055" y="6399936"/>
                  <a:pt x="11828050" y="6442258"/>
                </a:cubicBezTo>
                <a:cubicBezTo>
                  <a:pt x="11828050" y="6449312"/>
                  <a:pt x="11828050" y="6449312"/>
                  <a:pt x="11824549" y="6449312"/>
                </a:cubicBezTo>
                <a:cubicBezTo>
                  <a:pt x="11821047" y="6452839"/>
                  <a:pt x="11817546" y="6449312"/>
                  <a:pt x="11817546" y="6449312"/>
                </a:cubicBezTo>
                <a:lnTo>
                  <a:pt x="11730012" y="6389356"/>
                </a:lnTo>
                <a:cubicBezTo>
                  <a:pt x="11726510" y="6385829"/>
                  <a:pt x="11726510" y="6382302"/>
                  <a:pt x="11726510" y="6382302"/>
                </a:cubicBezTo>
                <a:cubicBezTo>
                  <a:pt x="11726510" y="6378776"/>
                  <a:pt x="11726510" y="6375249"/>
                  <a:pt x="11730012" y="6371721"/>
                </a:cubicBezTo>
                <a:cubicBezTo>
                  <a:pt x="11730012" y="6371721"/>
                  <a:pt x="11730012" y="6371721"/>
                  <a:pt x="11814044" y="6315292"/>
                </a:cubicBezTo>
                <a:cubicBezTo>
                  <a:pt x="11821047" y="6311766"/>
                  <a:pt x="11824549" y="6311766"/>
                  <a:pt x="11824549" y="6311766"/>
                </a:cubicBezTo>
                <a:close/>
                <a:moveTo>
                  <a:pt x="11473964" y="6311766"/>
                </a:moveTo>
                <a:cubicBezTo>
                  <a:pt x="11477466" y="6311766"/>
                  <a:pt x="11480967" y="6311766"/>
                  <a:pt x="11480967" y="6315292"/>
                </a:cubicBezTo>
                <a:lnTo>
                  <a:pt x="11568501" y="6371721"/>
                </a:lnTo>
                <a:cubicBezTo>
                  <a:pt x="11572002" y="6375249"/>
                  <a:pt x="11572002" y="6378776"/>
                  <a:pt x="11572002" y="6382302"/>
                </a:cubicBezTo>
                <a:cubicBezTo>
                  <a:pt x="11572002" y="6385829"/>
                  <a:pt x="11572002" y="6389356"/>
                  <a:pt x="11568501" y="6389356"/>
                </a:cubicBezTo>
                <a:cubicBezTo>
                  <a:pt x="11568501" y="6389356"/>
                  <a:pt x="11568501" y="6389356"/>
                  <a:pt x="11480967" y="6449312"/>
                </a:cubicBezTo>
                <a:cubicBezTo>
                  <a:pt x="11477466" y="6449312"/>
                  <a:pt x="11473964" y="6452839"/>
                  <a:pt x="11473964" y="6449312"/>
                </a:cubicBezTo>
                <a:cubicBezTo>
                  <a:pt x="11470463" y="6449312"/>
                  <a:pt x="11470463" y="6445785"/>
                  <a:pt x="11466961" y="6445785"/>
                </a:cubicBezTo>
                <a:cubicBezTo>
                  <a:pt x="11456457" y="6399936"/>
                  <a:pt x="11456457" y="6361141"/>
                  <a:pt x="11466961" y="6318819"/>
                </a:cubicBezTo>
                <a:cubicBezTo>
                  <a:pt x="11470463" y="6315292"/>
                  <a:pt x="11470463" y="6311766"/>
                  <a:pt x="11473964" y="6311766"/>
                </a:cubicBezTo>
                <a:close/>
                <a:moveTo>
                  <a:pt x="11070316" y="6301017"/>
                </a:moveTo>
                <a:cubicBezTo>
                  <a:pt x="11070316" y="6304543"/>
                  <a:pt x="11066828" y="6304543"/>
                  <a:pt x="11070316" y="6308070"/>
                </a:cubicBezTo>
                <a:cubicBezTo>
                  <a:pt x="11112166" y="6470304"/>
                  <a:pt x="11112166" y="6470304"/>
                  <a:pt x="11112166" y="6470304"/>
                </a:cubicBezTo>
                <a:cubicBezTo>
                  <a:pt x="11112166" y="6477358"/>
                  <a:pt x="11119141" y="6491465"/>
                  <a:pt x="11133091" y="6491465"/>
                </a:cubicBezTo>
                <a:cubicBezTo>
                  <a:pt x="11143554" y="6491465"/>
                  <a:pt x="11143554" y="6491465"/>
                  <a:pt x="11143554" y="6491465"/>
                </a:cubicBezTo>
                <a:cubicBezTo>
                  <a:pt x="11140066" y="6494992"/>
                  <a:pt x="11140066" y="6494992"/>
                  <a:pt x="11140066" y="6498518"/>
                </a:cubicBezTo>
                <a:cubicBezTo>
                  <a:pt x="11136578" y="6509098"/>
                  <a:pt x="11133091" y="6519679"/>
                  <a:pt x="11112166" y="6519679"/>
                </a:cubicBezTo>
                <a:cubicBezTo>
                  <a:pt x="11077291" y="6516153"/>
                  <a:pt x="11077291" y="6516153"/>
                  <a:pt x="11077291" y="6516153"/>
                </a:cubicBezTo>
                <a:cubicBezTo>
                  <a:pt x="11077291" y="6516153"/>
                  <a:pt x="11073804" y="6516153"/>
                  <a:pt x="11073804" y="6519679"/>
                </a:cubicBezTo>
                <a:cubicBezTo>
                  <a:pt x="11070316" y="6519679"/>
                  <a:pt x="11070316" y="6523206"/>
                  <a:pt x="11070316" y="6523206"/>
                </a:cubicBezTo>
                <a:cubicBezTo>
                  <a:pt x="11070316" y="6544367"/>
                  <a:pt x="11070316" y="6544367"/>
                  <a:pt x="11070316" y="6544367"/>
                </a:cubicBezTo>
                <a:cubicBezTo>
                  <a:pt x="11070316" y="6547894"/>
                  <a:pt x="11073804" y="6547894"/>
                  <a:pt x="11077291" y="6551421"/>
                </a:cubicBezTo>
                <a:cubicBezTo>
                  <a:pt x="11087754" y="6551421"/>
                  <a:pt x="11108678" y="6554947"/>
                  <a:pt x="11122628" y="6554947"/>
                </a:cubicBezTo>
                <a:cubicBezTo>
                  <a:pt x="11126116" y="6554947"/>
                  <a:pt x="11126116" y="6554947"/>
                  <a:pt x="11126116" y="6554947"/>
                </a:cubicBezTo>
                <a:cubicBezTo>
                  <a:pt x="11154016" y="6554947"/>
                  <a:pt x="11171453" y="6537313"/>
                  <a:pt x="11181916" y="6502045"/>
                </a:cubicBezTo>
                <a:cubicBezTo>
                  <a:pt x="11192378" y="6463250"/>
                  <a:pt x="11206329" y="6410348"/>
                  <a:pt x="11213303" y="6371553"/>
                </a:cubicBezTo>
                <a:cubicBezTo>
                  <a:pt x="11220279" y="6353919"/>
                  <a:pt x="11223766" y="6339811"/>
                  <a:pt x="11227253" y="6329231"/>
                </a:cubicBezTo>
                <a:cubicBezTo>
                  <a:pt x="11230741" y="6308070"/>
                  <a:pt x="11230741" y="6308070"/>
                  <a:pt x="11230741" y="6308070"/>
                </a:cubicBezTo>
                <a:cubicBezTo>
                  <a:pt x="11230741" y="6304543"/>
                  <a:pt x="11230741" y="6304543"/>
                  <a:pt x="11230741" y="6301017"/>
                </a:cubicBezTo>
                <a:cubicBezTo>
                  <a:pt x="11227253" y="6301017"/>
                  <a:pt x="11227253" y="6301017"/>
                  <a:pt x="11223766" y="6301017"/>
                </a:cubicBezTo>
                <a:cubicBezTo>
                  <a:pt x="11195866" y="6301017"/>
                  <a:pt x="11195866" y="6301017"/>
                  <a:pt x="11195866" y="6301017"/>
                </a:cubicBezTo>
                <a:cubicBezTo>
                  <a:pt x="11192378" y="6301017"/>
                  <a:pt x="11188891" y="6301017"/>
                  <a:pt x="11188891" y="6304543"/>
                </a:cubicBezTo>
                <a:cubicBezTo>
                  <a:pt x="11150528" y="6449143"/>
                  <a:pt x="11150528" y="6449143"/>
                  <a:pt x="11150528" y="6449143"/>
                </a:cubicBezTo>
                <a:cubicBezTo>
                  <a:pt x="11147041" y="6449143"/>
                  <a:pt x="11147041" y="6449143"/>
                  <a:pt x="11147041" y="6449143"/>
                </a:cubicBezTo>
                <a:cubicBezTo>
                  <a:pt x="11112166" y="6304543"/>
                  <a:pt x="11112166" y="6304543"/>
                  <a:pt x="11112166" y="6304543"/>
                </a:cubicBezTo>
                <a:cubicBezTo>
                  <a:pt x="11108678" y="6301017"/>
                  <a:pt x="11108678" y="6301017"/>
                  <a:pt x="11105191" y="6301017"/>
                </a:cubicBezTo>
                <a:cubicBezTo>
                  <a:pt x="11077291" y="6301017"/>
                  <a:pt x="11077291" y="6301017"/>
                  <a:pt x="11077291" y="6301017"/>
                </a:cubicBezTo>
                <a:cubicBezTo>
                  <a:pt x="11073804" y="6301017"/>
                  <a:pt x="11070316" y="6301017"/>
                  <a:pt x="11070316" y="6301017"/>
                </a:cubicBezTo>
                <a:close/>
                <a:moveTo>
                  <a:pt x="11038289" y="6296986"/>
                </a:moveTo>
                <a:cubicBezTo>
                  <a:pt x="11017163" y="6296986"/>
                  <a:pt x="10999559" y="6311057"/>
                  <a:pt x="10985474" y="6318092"/>
                </a:cubicBezTo>
                <a:cubicBezTo>
                  <a:pt x="10985474" y="6307539"/>
                  <a:pt x="10985474" y="6307539"/>
                  <a:pt x="10985474" y="6307539"/>
                </a:cubicBezTo>
                <a:cubicBezTo>
                  <a:pt x="10985474" y="6300504"/>
                  <a:pt x="10981954" y="6300504"/>
                  <a:pt x="10978433" y="6300504"/>
                </a:cubicBezTo>
                <a:cubicBezTo>
                  <a:pt x="10950264" y="6300504"/>
                  <a:pt x="10950264" y="6300504"/>
                  <a:pt x="10950264" y="6300504"/>
                </a:cubicBezTo>
                <a:cubicBezTo>
                  <a:pt x="10946743" y="6300504"/>
                  <a:pt x="10943222" y="6300504"/>
                  <a:pt x="10943222" y="6307539"/>
                </a:cubicBezTo>
                <a:cubicBezTo>
                  <a:pt x="10943222" y="6483422"/>
                  <a:pt x="10943222" y="6483422"/>
                  <a:pt x="10943222" y="6483422"/>
                </a:cubicBezTo>
                <a:cubicBezTo>
                  <a:pt x="10943222" y="6486940"/>
                  <a:pt x="10946743" y="6490457"/>
                  <a:pt x="10950264" y="6490457"/>
                </a:cubicBezTo>
                <a:cubicBezTo>
                  <a:pt x="10978433" y="6490457"/>
                  <a:pt x="10978433" y="6490457"/>
                  <a:pt x="10978433" y="6490457"/>
                </a:cubicBezTo>
                <a:cubicBezTo>
                  <a:pt x="10981954" y="6490457"/>
                  <a:pt x="10985474" y="6486940"/>
                  <a:pt x="10985474" y="6483422"/>
                </a:cubicBezTo>
                <a:cubicBezTo>
                  <a:pt x="10985474" y="6360304"/>
                  <a:pt x="10985474" y="6360304"/>
                  <a:pt x="10985474" y="6360304"/>
                </a:cubicBezTo>
                <a:cubicBezTo>
                  <a:pt x="10992517" y="6356786"/>
                  <a:pt x="11013643" y="6339198"/>
                  <a:pt x="11038289" y="6339198"/>
                </a:cubicBezTo>
                <a:cubicBezTo>
                  <a:pt x="11041811" y="6335680"/>
                  <a:pt x="11045332" y="6335680"/>
                  <a:pt x="11045332" y="6332163"/>
                </a:cubicBezTo>
                <a:cubicBezTo>
                  <a:pt x="11045332" y="6304022"/>
                  <a:pt x="11045332" y="6304022"/>
                  <a:pt x="11045332" y="6304022"/>
                </a:cubicBezTo>
                <a:cubicBezTo>
                  <a:pt x="11045332" y="6304022"/>
                  <a:pt x="11045332" y="6300504"/>
                  <a:pt x="11041811" y="6300504"/>
                </a:cubicBezTo>
                <a:cubicBezTo>
                  <a:pt x="11041811" y="6296986"/>
                  <a:pt x="11038289" y="6296986"/>
                  <a:pt x="11038289" y="6296986"/>
                </a:cubicBezTo>
                <a:close/>
                <a:moveTo>
                  <a:pt x="10831647" y="6292955"/>
                </a:moveTo>
                <a:cubicBezTo>
                  <a:pt x="10810578" y="6292955"/>
                  <a:pt x="10775463" y="6300026"/>
                  <a:pt x="10761417" y="6300026"/>
                </a:cubicBezTo>
                <a:cubicBezTo>
                  <a:pt x="10757905" y="6300026"/>
                  <a:pt x="10754394" y="6303562"/>
                  <a:pt x="10754394" y="6307098"/>
                </a:cubicBezTo>
                <a:cubicBezTo>
                  <a:pt x="10754394" y="6307098"/>
                  <a:pt x="10754394" y="6307098"/>
                  <a:pt x="10754394" y="6331847"/>
                </a:cubicBezTo>
                <a:cubicBezTo>
                  <a:pt x="10754394" y="6335383"/>
                  <a:pt x="10754394" y="6335383"/>
                  <a:pt x="10757905" y="6338919"/>
                </a:cubicBezTo>
                <a:cubicBezTo>
                  <a:pt x="10757905" y="6338919"/>
                  <a:pt x="10761417" y="6338919"/>
                  <a:pt x="10761417" y="6338919"/>
                </a:cubicBezTo>
                <a:cubicBezTo>
                  <a:pt x="10778974" y="6338919"/>
                  <a:pt x="10807067" y="6335383"/>
                  <a:pt x="10828136" y="6335383"/>
                </a:cubicBezTo>
                <a:cubicBezTo>
                  <a:pt x="10842182" y="6335383"/>
                  <a:pt x="10852717" y="6345990"/>
                  <a:pt x="10852717" y="6360133"/>
                </a:cubicBezTo>
                <a:cubicBezTo>
                  <a:pt x="10852717" y="6360133"/>
                  <a:pt x="10852717" y="6360133"/>
                  <a:pt x="10852717" y="6370740"/>
                </a:cubicBezTo>
                <a:cubicBezTo>
                  <a:pt x="10852717" y="6370740"/>
                  <a:pt x="10852717" y="6370740"/>
                  <a:pt x="10803555" y="6374276"/>
                </a:cubicBezTo>
                <a:cubicBezTo>
                  <a:pt x="10761417" y="6377811"/>
                  <a:pt x="10740347" y="6395489"/>
                  <a:pt x="10740347" y="6434381"/>
                </a:cubicBezTo>
                <a:cubicBezTo>
                  <a:pt x="10740347" y="6473273"/>
                  <a:pt x="10761417" y="6494487"/>
                  <a:pt x="10796532" y="6494487"/>
                </a:cubicBezTo>
                <a:cubicBezTo>
                  <a:pt x="10824625" y="6494487"/>
                  <a:pt x="10859740" y="6480344"/>
                  <a:pt x="10859740" y="6480344"/>
                </a:cubicBezTo>
                <a:cubicBezTo>
                  <a:pt x="10866763" y="6487416"/>
                  <a:pt x="10873786" y="6490951"/>
                  <a:pt x="10887833" y="6494487"/>
                </a:cubicBezTo>
                <a:cubicBezTo>
                  <a:pt x="10891344" y="6494487"/>
                  <a:pt x="10891344" y="6494487"/>
                  <a:pt x="10894855" y="6490951"/>
                </a:cubicBezTo>
                <a:cubicBezTo>
                  <a:pt x="10894855" y="6490951"/>
                  <a:pt x="10894855" y="6487416"/>
                  <a:pt x="10894855" y="6487416"/>
                </a:cubicBezTo>
                <a:cubicBezTo>
                  <a:pt x="10894855" y="6487416"/>
                  <a:pt x="10894855" y="6487416"/>
                  <a:pt x="10894855" y="6360133"/>
                </a:cubicBezTo>
                <a:cubicBezTo>
                  <a:pt x="10894855" y="6314169"/>
                  <a:pt x="10873786" y="6292955"/>
                  <a:pt x="10831647" y="6292955"/>
                </a:cubicBezTo>
                <a:close/>
                <a:moveTo>
                  <a:pt x="10495822" y="6292954"/>
                </a:moveTo>
                <a:cubicBezTo>
                  <a:pt x="10448333" y="6292954"/>
                  <a:pt x="10409835" y="6338069"/>
                  <a:pt x="10409835" y="6393721"/>
                </a:cubicBezTo>
                <a:cubicBezTo>
                  <a:pt x="10409835" y="6449373"/>
                  <a:pt x="10448333" y="6494487"/>
                  <a:pt x="10495822" y="6494487"/>
                </a:cubicBezTo>
                <a:cubicBezTo>
                  <a:pt x="10543311" y="6494487"/>
                  <a:pt x="10581809" y="6449373"/>
                  <a:pt x="10581809" y="6393721"/>
                </a:cubicBezTo>
                <a:cubicBezTo>
                  <a:pt x="10581809" y="6338069"/>
                  <a:pt x="10543311" y="6292954"/>
                  <a:pt x="10495822" y="6292954"/>
                </a:cubicBezTo>
                <a:close/>
                <a:moveTo>
                  <a:pt x="10241892" y="6268771"/>
                </a:moveTo>
                <a:cubicBezTo>
                  <a:pt x="10248859" y="6268771"/>
                  <a:pt x="10255825" y="6268771"/>
                  <a:pt x="10273241" y="6268771"/>
                </a:cubicBezTo>
                <a:cubicBezTo>
                  <a:pt x="10273241" y="6268771"/>
                  <a:pt x="10273241" y="6268771"/>
                  <a:pt x="10290657" y="6268771"/>
                </a:cubicBezTo>
                <a:cubicBezTo>
                  <a:pt x="10322007" y="6268771"/>
                  <a:pt x="10335940" y="6290024"/>
                  <a:pt x="10335940" y="6307735"/>
                </a:cubicBezTo>
                <a:cubicBezTo>
                  <a:pt x="10335940" y="6332529"/>
                  <a:pt x="10318523" y="6346697"/>
                  <a:pt x="10287174" y="6346697"/>
                </a:cubicBezTo>
                <a:cubicBezTo>
                  <a:pt x="10266274" y="6346697"/>
                  <a:pt x="10248859" y="6346697"/>
                  <a:pt x="10241892" y="6346697"/>
                </a:cubicBezTo>
                <a:cubicBezTo>
                  <a:pt x="10241892" y="6346697"/>
                  <a:pt x="10241892" y="6346697"/>
                  <a:pt x="10241892" y="6268771"/>
                </a:cubicBezTo>
                <a:close/>
                <a:moveTo>
                  <a:pt x="10659063" y="6255336"/>
                </a:moveTo>
                <a:cubicBezTo>
                  <a:pt x="10659063" y="6255336"/>
                  <a:pt x="10659063" y="6255336"/>
                  <a:pt x="10627410" y="6262370"/>
                </a:cubicBezTo>
                <a:cubicBezTo>
                  <a:pt x="10623893" y="6262370"/>
                  <a:pt x="10623893" y="6265887"/>
                  <a:pt x="10623893" y="6269404"/>
                </a:cubicBezTo>
                <a:cubicBezTo>
                  <a:pt x="10623893" y="6269404"/>
                  <a:pt x="10623893" y="6269404"/>
                  <a:pt x="10623893" y="6301056"/>
                </a:cubicBezTo>
                <a:cubicBezTo>
                  <a:pt x="10623893" y="6301056"/>
                  <a:pt x="10623893" y="6301056"/>
                  <a:pt x="10606308" y="6301056"/>
                </a:cubicBezTo>
                <a:cubicBezTo>
                  <a:pt x="10602792" y="6301056"/>
                  <a:pt x="10599275" y="6301056"/>
                  <a:pt x="10599275" y="6308090"/>
                </a:cubicBezTo>
                <a:cubicBezTo>
                  <a:pt x="10599275" y="6308090"/>
                  <a:pt x="10599275" y="6308090"/>
                  <a:pt x="10599275" y="6332708"/>
                </a:cubicBezTo>
                <a:cubicBezTo>
                  <a:pt x="10599275" y="6336226"/>
                  <a:pt x="10602792" y="6339742"/>
                  <a:pt x="10606308" y="6339742"/>
                </a:cubicBezTo>
                <a:cubicBezTo>
                  <a:pt x="10606308" y="6339742"/>
                  <a:pt x="10606308" y="6339742"/>
                  <a:pt x="10623893" y="6339742"/>
                </a:cubicBezTo>
                <a:cubicBezTo>
                  <a:pt x="10623893" y="6339742"/>
                  <a:pt x="10623893" y="6339742"/>
                  <a:pt x="10623893" y="6424149"/>
                </a:cubicBezTo>
                <a:cubicBezTo>
                  <a:pt x="10623893" y="6476902"/>
                  <a:pt x="10637961" y="6494487"/>
                  <a:pt x="10680164" y="6494487"/>
                </a:cubicBezTo>
                <a:cubicBezTo>
                  <a:pt x="10690715" y="6494487"/>
                  <a:pt x="10701266" y="6490971"/>
                  <a:pt x="10711817" y="6490971"/>
                </a:cubicBezTo>
                <a:cubicBezTo>
                  <a:pt x="10715334" y="6490971"/>
                  <a:pt x="10718851" y="6487454"/>
                  <a:pt x="10718851" y="6483936"/>
                </a:cubicBezTo>
                <a:cubicBezTo>
                  <a:pt x="10718851" y="6483936"/>
                  <a:pt x="10718851" y="6483936"/>
                  <a:pt x="10718851" y="6459318"/>
                </a:cubicBezTo>
                <a:cubicBezTo>
                  <a:pt x="10718851" y="6455801"/>
                  <a:pt x="10715334" y="6452284"/>
                  <a:pt x="10711817" y="6452284"/>
                </a:cubicBezTo>
                <a:cubicBezTo>
                  <a:pt x="10704783" y="6452284"/>
                  <a:pt x="10694232" y="6452284"/>
                  <a:pt x="10687198" y="6452284"/>
                </a:cubicBezTo>
                <a:cubicBezTo>
                  <a:pt x="10666096" y="6452284"/>
                  <a:pt x="10666096" y="6445250"/>
                  <a:pt x="10666096" y="6417115"/>
                </a:cubicBezTo>
                <a:cubicBezTo>
                  <a:pt x="10666096" y="6417115"/>
                  <a:pt x="10666096" y="6417115"/>
                  <a:pt x="10666096" y="6339742"/>
                </a:cubicBezTo>
                <a:cubicBezTo>
                  <a:pt x="10666096" y="6339742"/>
                  <a:pt x="10666096" y="6339742"/>
                  <a:pt x="10711817" y="6339742"/>
                </a:cubicBezTo>
                <a:cubicBezTo>
                  <a:pt x="10715334" y="6339742"/>
                  <a:pt x="10718851" y="6336226"/>
                  <a:pt x="10718851" y="6332708"/>
                </a:cubicBezTo>
                <a:cubicBezTo>
                  <a:pt x="10718851" y="6332708"/>
                  <a:pt x="10718851" y="6332708"/>
                  <a:pt x="10718851" y="6308090"/>
                </a:cubicBezTo>
                <a:cubicBezTo>
                  <a:pt x="10718851" y="6301056"/>
                  <a:pt x="10715334" y="6301056"/>
                  <a:pt x="10711817" y="6301056"/>
                </a:cubicBezTo>
                <a:cubicBezTo>
                  <a:pt x="10711817" y="6301056"/>
                  <a:pt x="10711817" y="6301056"/>
                  <a:pt x="10666096" y="6301056"/>
                </a:cubicBezTo>
                <a:cubicBezTo>
                  <a:pt x="10666096" y="6301056"/>
                  <a:pt x="10666096" y="6301056"/>
                  <a:pt x="10666096" y="6262370"/>
                </a:cubicBezTo>
                <a:cubicBezTo>
                  <a:pt x="10666096" y="6258853"/>
                  <a:pt x="10666096" y="6258853"/>
                  <a:pt x="10662580" y="6255336"/>
                </a:cubicBezTo>
                <a:cubicBezTo>
                  <a:pt x="10662580" y="6255336"/>
                  <a:pt x="10659063" y="6255336"/>
                  <a:pt x="10659063" y="6255336"/>
                </a:cubicBezTo>
                <a:close/>
                <a:moveTo>
                  <a:pt x="10283668" y="6227122"/>
                </a:moveTo>
                <a:cubicBezTo>
                  <a:pt x="10273174" y="6227122"/>
                  <a:pt x="10241689" y="6227122"/>
                  <a:pt x="10203208" y="6230633"/>
                </a:cubicBezTo>
                <a:cubicBezTo>
                  <a:pt x="10199710" y="6230633"/>
                  <a:pt x="10196211" y="6234144"/>
                  <a:pt x="10196211" y="6237655"/>
                </a:cubicBezTo>
                <a:cubicBezTo>
                  <a:pt x="10196211" y="6237655"/>
                  <a:pt x="10196211" y="6237655"/>
                  <a:pt x="10196211" y="6483435"/>
                </a:cubicBezTo>
                <a:cubicBezTo>
                  <a:pt x="10196211" y="6486946"/>
                  <a:pt x="10199710" y="6490457"/>
                  <a:pt x="10203208" y="6490457"/>
                </a:cubicBezTo>
                <a:cubicBezTo>
                  <a:pt x="10203208" y="6490457"/>
                  <a:pt x="10203208" y="6490457"/>
                  <a:pt x="10234693" y="6490457"/>
                </a:cubicBezTo>
                <a:cubicBezTo>
                  <a:pt x="10238191" y="6490457"/>
                  <a:pt x="10241689" y="6486946"/>
                  <a:pt x="10241689" y="6483435"/>
                </a:cubicBezTo>
                <a:cubicBezTo>
                  <a:pt x="10241689" y="6483435"/>
                  <a:pt x="10241689" y="6483435"/>
                  <a:pt x="10241689" y="6385123"/>
                </a:cubicBezTo>
                <a:cubicBezTo>
                  <a:pt x="10252184" y="6388634"/>
                  <a:pt x="10269675" y="6388634"/>
                  <a:pt x="10290665" y="6388634"/>
                </a:cubicBezTo>
                <a:cubicBezTo>
                  <a:pt x="10290665" y="6388634"/>
                  <a:pt x="10290665" y="6388634"/>
                  <a:pt x="10336143" y="6486946"/>
                </a:cubicBezTo>
                <a:cubicBezTo>
                  <a:pt x="10336143" y="6486946"/>
                  <a:pt x="10339641" y="6490457"/>
                  <a:pt x="10343139" y="6490457"/>
                </a:cubicBezTo>
                <a:cubicBezTo>
                  <a:pt x="10343139" y="6490457"/>
                  <a:pt x="10343139" y="6490457"/>
                  <a:pt x="10374624" y="6490457"/>
                </a:cubicBezTo>
                <a:cubicBezTo>
                  <a:pt x="10378122" y="6490457"/>
                  <a:pt x="10381620" y="6486946"/>
                  <a:pt x="10381620" y="6486946"/>
                </a:cubicBezTo>
                <a:cubicBezTo>
                  <a:pt x="10381620" y="6483435"/>
                  <a:pt x="10381620" y="6483435"/>
                  <a:pt x="10381620" y="6479924"/>
                </a:cubicBezTo>
                <a:lnTo>
                  <a:pt x="10336143" y="6374590"/>
                </a:lnTo>
                <a:cubicBezTo>
                  <a:pt x="10367627" y="6360545"/>
                  <a:pt x="10381620" y="6339478"/>
                  <a:pt x="10381620" y="6307878"/>
                </a:cubicBezTo>
                <a:cubicBezTo>
                  <a:pt x="10381620" y="6269255"/>
                  <a:pt x="10364129" y="6227122"/>
                  <a:pt x="10290665" y="6227122"/>
                </a:cubicBezTo>
                <a:cubicBezTo>
                  <a:pt x="10290665" y="6227122"/>
                  <a:pt x="10287167" y="6227122"/>
                  <a:pt x="10283668" y="6227122"/>
                </a:cubicBezTo>
                <a:close/>
                <a:moveTo>
                  <a:pt x="11839186" y="6196200"/>
                </a:moveTo>
                <a:cubicBezTo>
                  <a:pt x="11841365" y="6196641"/>
                  <a:pt x="11843980" y="6198404"/>
                  <a:pt x="11845722" y="6201931"/>
                </a:cubicBezTo>
                <a:cubicBezTo>
                  <a:pt x="11901498" y="6258361"/>
                  <a:pt x="11929385" y="6350058"/>
                  <a:pt x="11908470" y="6441755"/>
                </a:cubicBezTo>
                <a:cubicBezTo>
                  <a:pt x="11908470" y="6445282"/>
                  <a:pt x="11904984" y="6448808"/>
                  <a:pt x="11898012" y="6445282"/>
                </a:cubicBezTo>
                <a:cubicBezTo>
                  <a:pt x="11898012" y="6445282"/>
                  <a:pt x="11898012" y="6445282"/>
                  <a:pt x="11859666" y="6434701"/>
                </a:cubicBezTo>
                <a:cubicBezTo>
                  <a:pt x="11856180" y="6434701"/>
                  <a:pt x="11852694" y="6431174"/>
                  <a:pt x="11852694" y="6424121"/>
                </a:cubicBezTo>
                <a:cubicBezTo>
                  <a:pt x="11866638" y="6350058"/>
                  <a:pt x="11849208" y="6290101"/>
                  <a:pt x="11807377" y="6244253"/>
                </a:cubicBezTo>
                <a:cubicBezTo>
                  <a:pt x="11800405" y="6240727"/>
                  <a:pt x="11800405" y="6233672"/>
                  <a:pt x="11807377" y="6230146"/>
                </a:cubicBezTo>
                <a:cubicBezTo>
                  <a:pt x="11807377" y="6230146"/>
                  <a:pt x="11807377" y="6230146"/>
                  <a:pt x="11835264" y="6198404"/>
                </a:cubicBezTo>
                <a:cubicBezTo>
                  <a:pt x="11835264" y="6196641"/>
                  <a:pt x="11837008" y="6195759"/>
                  <a:pt x="11839186" y="6196200"/>
                </a:cubicBezTo>
                <a:close/>
                <a:moveTo>
                  <a:pt x="11458923" y="6196200"/>
                </a:moveTo>
                <a:cubicBezTo>
                  <a:pt x="11461124" y="6195759"/>
                  <a:pt x="11462885" y="6196641"/>
                  <a:pt x="11462885" y="6198404"/>
                </a:cubicBezTo>
                <a:cubicBezTo>
                  <a:pt x="11462885" y="6198404"/>
                  <a:pt x="11462885" y="6198404"/>
                  <a:pt x="11494585" y="6230146"/>
                </a:cubicBezTo>
                <a:cubicBezTo>
                  <a:pt x="11498108" y="6233672"/>
                  <a:pt x="11498108" y="6240727"/>
                  <a:pt x="11491063" y="6244253"/>
                </a:cubicBezTo>
                <a:cubicBezTo>
                  <a:pt x="11448796" y="6290101"/>
                  <a:pt x="11431184" y="6350058"/>
                  <a:pt x="11445274" y="6424121"/>
                </a:cubicBezTo>
                <a:cubicBezTo>
                  <a:pt x="11445274" y="6431174"/>
                  <a:pt x="11441752" y="6434701"/>
                  <a:pt x="11438229" y="6434701"/>
                </a:cubicBezTo>
                <a:cubicBezTo>
                  <a:pt x="11438229" y="6434701"/>
                  <a:pt x="11438229" y="6434701"/>
                  <a:pt x="11399484" y="6445282"/>
                </a:cubicBezTo>
                <a:cubicBezTo>
                  <a:pt x="11392439" y="6448808"/>
                  <a:pt x="11388917" y="6445282"/>
                  <a:pt x="11388917" y="6441755"/>
                </a:cubicBezTo>
                <a:cubicBezTo>
                  <a:pt x="11367783" y="6350058"/>
                  <a:pt x="11395962" y="6258361"/>
                  <a:pt x="11452318" y="6201931"/>
                </a:cubicBezTo>
                <a:cubicBezTo>
                  <a:pt x="11454079" y="6198404"/>
                  <a:pt x="11456721" y="6196641"/>
                  <a:pt x="11458923" y="6196200"/>
                </a:cubicBezTo>
                <a:close/>
                <a:moveTo>
                  <a:pt x="11677605" y="6190846"/>
                </a:moveTo>
                <a:cubicBezTo>
                  <a:pt x="11681098" y="6190846"/>
                  <a:pt x="11681098" y="6190846"/>
                  <a:pt x="11684592" y="6190846"/>
                </a:cubicBezTo>
                <a:cubicBezTo>
                  <a:pt x="11730003" y="6201442"/>
                  <a:pt x="11761442" y="6219099"/>
                  <a:pt x="11792882" y="6254415"/>
                </a:cubicBezTo>
                <a:cubicBezTo>
                  <a:pt x="11796375" y="6257947"/>
                  <a:pt x="11796375" y="6257947"/>
                  <a:pt x="11796375" y="6261479"/>
                </a:cubicBezTo>
                <a:cubicBezTo>
                  <a:pt x="11796375" y="6265010"/>
                  <a:pt x="11792882" y="6265010"/>
                  <a:pt x="11789388" y="6268542"/>
                </a:cubicBezTo>
                <a:cubicBezTo>
                  <a:pt x="11789388" y="6268542"/>
                  <a:pt x="11789388" y="6268542"/>
                  <a:pt x="11698565" y="6314453"/>
                </a:cubicBezTo>
                <a:cubicBezTo>
                  <a:pt x="11695071" y="6314453"/>
                  <a:pt x="11691578" y="6314453"/>
                  <a:pt x="11688084" y="6314453"/>
                </a:cubicBezTo>
                <a:cubicBezTo>
                  <a:pt x="11684592" y="6310921"/>
                  <a:pt x="11684592" y="6307389"/>
                  <a:pt x="11681098" y="6303858"/>
                </a:cubicBezTo>
                <a:cubicBezTo>
                  <a:pt x="11681098" y="6303858"/>
                  <a:pt x="11681098" y="6303858"/>
                  <a:pt x="11674112" y="6201442"/>
                </a:cubicBezTo>
                <a:cubicBezTo>
                  <a:pt x="11674112" y="6197910"/>
                  <a:pt x="11674112" y="6194378"/>
                  <a:pt x="11677605" y="6190846"/>
                </a:cubicBezTo>
                <a:close/>
                <a:moveTo>
                  <a:pt x="11613922" y="6190846"/>
                </a:moveTo>
                <a:cubicBezTo>
                  <a:pt x="11617414" y="6190846"/>
                  <a:pt x="11617414" y="6190846"/>
                  <a:pt x="11620908" y="6190846"/>
                </a:cubicBezTo>
                <a:cubicBezTo>
                  <a:pt x="11620908" y="6194378"/>
                  <a:pt x="11624401" y="6197910"/>
                  <a:pt x="11624401" y="6201442"/>
                </a:cubicBezTo>
                <a:cubicBezTo>
                  <a:pt x="11624401" y="6201442"/>
                  <a:pt x="11624401" y="6201442"/>
                  <a:pt x="11613922" y="6307389"/>
                </a:cubicBezTo>
                <a:cubicBezTo>
                  <a:pt x="11613922" y="6310921"/>
                  <a:pt x="11613922" y="6314453"/>
                  <a:pt x="11610428" y="6314453"/>
                </a:cubicBezTo>
                <a:cubicBezTo>
                  <a:pt x="11606935" y="6314453"/>
                  <a:pt x="11603442" y="6314453"/>
                  <a:pt x="11599949" y="6314453"/>
                </a:cubicBezTo>
                <a:cubicBezTo>
                  <a:pt x="11599949" y="6314453"/>
                  <a:pt x="11599949" y="6314453"/>
                  <a:pt x="11509124" y="6268542"/>
                </a:cubicBezTo>
                <a:cubicBezTo>
                  <a:pt x="11505632" y="6268542"/>
                  <a:pt x="11502138" y="6265010"/>
                  <a:pt x="11502138" y="6261479"/>
                </a:cubicBezTo>
                <a:cubicBezTo>
                  <a:pt x="11502138" y="6261479"/>
                  <a:pt x="11502138" y="6257947"/>
                  <a:pt x="11505632" y="6254415"/>
                </a:cubicBezTo>
                <a:cubicBezTo>
                  <a:pt x="11537070" y="6222631"/>
                  <a:pt x="11568509" y="6201442"/>
                  <a:pt x="11613922" y="6190846"/>
                </a:cubicBezTo>
                <a:close/>
                <a:moveTo>
                  <a:pt x="11532772" y="6155914"/>
                </a:moveTo>
                <a:cubicBezTo>
                  <a:pt x="11536265" y="6155914"/>
                  <a:pt x="11539758" y="6159609"/>
                  <a:pt x="11539758" y="6163304"/>
                </a:cubicBezTo>
                <a:cubicBezTo>
                  <a:pt x="11539758" y="6166999"/>
                  <a:pt x="11539758" y="6166999"/>
                  <a:pt x="11536265" y="6166999"/>
                </a:cubicBezTo>
                <a:cubicBezTo>
                  <a:pt x="11536265" y="6166999"/>
                  <a:pt x="11536265" y="6166999"/>
                  <a:pt x="11529278" y="6170694"/>
                </a:cubicBezTo>
                <a:cubicBezTo>
                  <a:pt x="11529278" y="6170694"/>
                  <a:pt x="11529278" y="6170694"/>
                  <a:pt x="11525785" y="6163304"/>
                </a:cubicBezTo>
                <a:cubicBezTo>
                  <a:pt x="11525785" y="6163304"/>
                  <a:pt x="11525785" y="6163304"/>
                  <a:pt x="11522292" y="6163304"/>
                </a:cubicBezTo>
                <a:cubicBezTo>
                  <a:pt x="11525785" y="6159609"/>
                  <a:pt x="11529278" y="6159609"/>
                  <a:pt x="11532772" y="6155914"/>
                </a:cubicBezTo>
                <a:close/>
                <a:moveTo>
                  <a:pt x="11529297" y="6148717"/>
                </a:moveTo>
                <a:cubicBezTo>
                  <a:pt x="11525746" y="6152267"/>
                  <a:pt x="11518645" y="6155819"/>
                  <a:pt x="11511543" y="6159369"/>
                </a:cubicBezTo>
                <a:cubicBezTo>
                  <a:pt x="11511543" y="6159369"/>
                  <a:pt x="11511543" y="6159369"/>
                  <a:pt x="11515094" y="6162920"/>
                </a:cubicBezTo>
                <a:lnTo>
                  <a:pt x="11532848" y="6194878"/>
                </a:lnTo>
                <a:cubicBezTo>
                  <a:pt x="11536399" y="6194878"/>
                  <a:pt x="11536399" y="6191326"/>
                  <a:pt x="11539950" y="6191326"/>
                </a:cubicBezTo>
                <a:cubicBezTo>
                  <a:pt x="11539950" y="6191326"/>
                  <a:pt x="11539950" y="6191326"/>
                  <a:pt x="11532848" y="6177123"/>
                </a:cubicBezTo>
                <a:cubicBezTo>
                  <a:pt x="11532848" y="6177123"/>
                  <a:pt x="11532848" y="6177123"/>
                  <a:pt x="11539950" y="6173573"/>
                </a:cubicBezTo>
                <a:cubicBezTo>
                  <a:pt x="11539950" y="6173573"/>
                  <a:pt x="11539950" y="6173573"/>
                  <a:pt x="11554153" y="6184225"/>
                </a:cubicBezTo>
                <a:cubicBezTo>
                  <a:pt x="11557704" y="6180674"/>
                  <a:pt x="11557704" y="6180674"/>
                  <a:pt x="11561255" y="6180674"/>
                </a:cubicBezTo>
                <a:cubicBezTo>
                  <a:pt x="11561255" y="6180674"/>
                  <a:pt x="11561255" y="6180674"/>
                  <a:pt x="11547052" y="6166471"/>
                </a:cubicBezTo>
                <a:cubicBezTo>
                  <a:pt x="11547052" y="6166471"/>
                  <a:pt x="11547052" y="6166471"/>
                  <a:pt x="11547052" y="6162920"/>
                </a:cubicBezTo>
                <a:cubicBezTo>
                  <a:pt x="11550602" y="6155819"/>
                  <a:pt x="11539950" y="6145166"/>
                  <a:pt x="11529297" y="6148717"/>
                </a:cubicBezTo>
                <a:close/>
                <a:moveTo>
                  <a:pt x="11750205" y="6142479"/>
                </a:moveTo>
                <a:cubicBezTo>
                  <a:pt x="11753748" y="6166663"/>
                  <a:pt x="11753748" y="6166663"/>
                  <a:pt x="11753748" y="6166663"/>
                </a:cubicBezTo>
                <a:cubicBezTo>
                  <a:pt x="11746663" y="6183937"/>
                  <a:pt x="11746663" y="6183937"/>
                  <a:pt x="11746663" y="6183937"/>
                </a:cubicBezTo>
                <a:lnTo>
                  <a:pt x="11753748" y="6190846"/>
                </a:lnTo>
                <a:cubicBezTo>
                  <a:pt x="11760832" y="6173572"/>
                  <a:pt x="11760832" y="6173572"/>
                  <a:pt x="11760832" y="6173572"/>
                </a:cubicBezTo>
                <a:cubicBezTo>
                  <a:pt x="11785626" y="6159753"/>
                  <a:pt x="11785626" y="6159753"/>
                  <a:pt x="11785626" y="6159753"/>
                </a:cubicBezTo>
                <a:cubicBezTo>
                  <a:pt x="11785626" y="6159753"/>
                  <a:pt x="11782084" y="6156298"/>
                  <a:pt x="11778543" y="6156298"/>
                </a:cubicBezTo>
                <a:cubicBezTo>
                  <a:pt x="11760832" y="6163208"/>
                  <a:pt x="11760832" y="6163208"/>
                  <a:pt x="11760832" y="6163208"/>
                </a:cubicBezTo>
                <a:cubicBezTo>
                  <a:pt x="11757290" y="6145933"/>
                  <a:pt x="11757290" y="6145933"/>
                  <a:pt x="11757290" y="6145933"/>
                </a:cubicBezTo>
                <a:cubicBezTo>
                  <a:pt x="11753748" y="6142479"/>
                  <a:pt x="11753748" y="6142479"/>
                  <a:pt x="11750205" y="6142479"/>
                </a:cubicBezTo>
                <a:close/>
                <a:moveTo>
                  <a:pt x="11715224" y="6138449"/>
                </a:moveTo>
                <a:cubicBezTo>
                  <a:pt x="11718717" y="6138449"/>
                  <a:pt x="11722211" y="6138449"/>
                  <a:pt x="11725705" y="6141808"/>
                </a:cubicBezTo>
                <a:cubicBezTo>
                  <a:pt x="11725705" y="6141808"/>
                  <a:pt x="11729197" y="6141808"/>
                  <a:pt x="11729197" y="6145167"/>
                </a:cubicBezTo>
                <a:cubicBezTo>
                  <a:pt x="11729197" y="6148525"/>
                  <a:pt x="11725705" y="6151884"/>
                  <a:pt x="11722211" y="6151884"/>
                </a:cubicBezTo>
                <a:cubicBezTo>
                  <a:pt x="11722211" y="6151884"/>
                  <a:pt x="11722211" y="6151884"/>
                  <a:pt x="11711731" y="6148525"/>
                </a:cubicBezTo>
                <a:lnTo>
                  <a:pt x="11711731" y="6145167"/>
                </a:lnTo>
                <a:cubicBezTo>
                  <a:pt x="11711731" y="6145167"/>
                  <a:pt x="11711731" y="6145167"/>
                  <a:pt x="11715224" y="6138449"/>
                </a:cubicBezTo>
                <a:close/>
                <a:moveTo>
                  <a:pt x="11582079" y="6137944"/>
                </a:moveTo>
                <a:cubicBezTo>
                  <a:pt x="11589134" y="6134417"/>
                  <a:pt x="11596187" y="6141472"/>
                  <a:pt x="11596187" y="6148525"/>
                </a:cubicBezTo>
                <a:cubicBezTo>
                  <a:pt x="11596187" y="6155579"/>
                  <a:pt x="11589134" y="6162632"/>
                  <a:pt x="11582079" y="6162632"/>
                </a:cubicBezTo>
                <a:cubicBezTo>
                  <a:pt x="11575026" y="6162632"/>
                  <a:pt x="11567972" y="6159106"/>
                  <a:pt x="11567972" y="6152052"/>
                </a:cubicBezTo>
                <a:cubicBezTo>
                  <a:pt x="11567972" y="6152052"/>
                  <a:pt x="11567972" y="6152052"/>
                  <a:pt x="11567972" y="6148525"/>
                </a:cubicBezTo>
                <a:cubicBezTo>
                  <a:pt x="11567972" y="6141472"/>
                  <a:pt x="11575026" y="6137944"/>
                  <a:pt x="11582079" y="6137944"/>
                </a:cubicBezTo>
                <a:close/>
                <a:moveTo>
                  <a:pt x="11670081" y="6131730"/>
                </a:moveTo>
                <a:cubicBezTo>
                  <a:pt x="11670081" y="6131730"/>
                  <a:pt x="11670081" y="6131730"/>
                  <a:pt x="11673440" y="6142210"/>
                </a:cubicBezTo>
                <a:cubicBezTo>
                  <a:pt x="11673440" y="6142210"/>
                  <a:pt x="11673440" y="6142210"/>
                  <a:pt x="11676799" y="6149197"/>
                </a:cubicBezTo>
                <a:cubicBezTo>
                  <a:pt x="11673440" y="6149197"/>
                  <a:pt x="11666722" y="6149197"/>
                  <a:pt x="11663363" y="6149197"/>
                </a:cubicBezTo>
                <a:lnTo>
                  <a:pt x="11666722" y="6142210"/>
                </a:lnTo>
                <a:cubicBezTo>
                  <a:pt x="11666722" y="6142210"/>
                  <a:pt x="11666722" y="6142210"/>
                  <a:pt x="11670081" y="6131730"/>
                </a:cubicBezTo>
                <a:close/>
                <a:moveTo>
                  <a:pt x="11578609" y="6131214"/>
                </a:moveTo>
                <a:cubicBezTo>
                  <a:pt x="11568195" y="6131214"/>
                  <a:pt x="11561254" y="6138242"/>
                  <a:pt x="11561254" y="6148784"/>
                </a:cubicBezTo>
                <a:cubicBezTo>
                  <a:pt x="11561254" y="6152297"/>
                  <a:pt x="11561254" y="6152297"/>
                  <a:pt x="11561254" y="6152297"/>
                </a:cubicBezTo>
                <a:cubicBezTo>
                  <a:pt x="11561254" y="6162839"/>
                  <a:pt x="11571666" y="6173381"/>
                  <a:pt x="11582079" y="6169867"/>
                </a:cubicBezTo>
                <a:cubicBezTo>
                  <a:pt x="11595963" y="6169867"/>
                  <a:pt x="11602904" y="6162839"/>
                  <a:pt x="11602904" y="6148784"/>
                </a:cubicBezTo>
                <a:cubicBezTo>
                  <a:pt x="11602904" y="6138242"/>
                  <a:pt x="11592492" y="6127700"/>
                  <a:pt x="11578609" y="6131214"/>
                </a:cubicBezTo>
                <a:close/>
                <a:moveTo>
                  <a:pt x="11708922" y="6127700"/>
                </a:moveTo>
                <a:cubicBezTo>
                  <a:pt x="11708922" y="6127700"/>
                  <a:pt x="11708922" y="6127700"/>
                  <a:pt x="11705380" y="6145454"/>
                </a:cubicBezTo>
                <a:cubicBezTo>
                  <a:pt x="11705380" y="6145454"/>
                  <a:pt x="11705380" y="6145454"/>
                  <a:pt x="11698296" y="6166759"/>
                </a:cubicBezTo>
                <a:cubicBezTo>
                  <a:pt x="11701837" y="6170310"/>
                  <a:pt x="11705380" y="6170310"/>
                  <a:pt x="11708922" y="6170310"/>
                </a:cubicBezTo>
                <a:lnTo>
                  <a:pt x="11712464" y="6156107"/>
                </a:lnTo>
                <a:cubicBezTo>
                  <a:pt x="11712464" y="6156107"/>
                  <a:pt x="11712464" y="6156107"/>
                  <a:pt x="11719548" y="6156107"/>
                </a:cubicBezTo>
                <a:cubicBezTo>
                  <a:pt x="11719548" y="6156107"/>
                  <a:pt x="11719548" y="6156107"/>
                  <a:pt x="11723090" y="6173861"/>
                </a:cubicBezTo>
                <a:cubicBezTo>
                  <a:pt x="11726632" y="6177412"/>
                  <a:pt x="11726632" y="6177412"/>
                  <a:pt x="11730175" y="6177412"/>
                </a:cubicBezTo>
                <a:cubicBezTo>
                  <a:pt x="11730175" y="6177412"/>
                  <a:pt x="11730175" y="6177412"/>
                  <a:pt x="11726632" y="6159658"/>
                </a:cubicBezTo>
                <a:cubicBezTo>
                  <a:pt x="11733717" y="6156107"/>
                  <a:pt x="11737259" y="6149005"/>
                  <a:pt x="11737259" y="6145454"/>
                </a:cubicBezTo>
                <a:cubicBezTo>
                  <a:pt x="11737259" y="6138353"/>
                  <a:pt x="11733717" y="6134802"/>
                  <a:pt x="11730175" y="6134802"/>
                </a:cubicBezTo>
                <a:cubicBezTo>
                  <a:pt x="11723090" y="6131251"/>
                  <a:pt x="11716006" y="6127700"/>
                  <a:pt x="11708922" y="6127700"/>
                </a:cubicBezTo>
                <a:close/>
                <a:moveTo>
                  <a:pt x="11666295" y="6120982"/>
                </a:moveTo>
                <a:cubicBezTo>
                  <a:pt x="11666295" y="6120982"/>
                  <a:pt x="11666295" y="6120982"/>
                  <a:pt x="11659211" y="6142066"/>
                </a:cubicBezTo>
                <a:cubicBezTo>
                  <a:pt x="11659211" y="6142066"/>
                  <a:pt x="11659211" y="6142066"/>
                  <a:pt x="11648585" y="6163149"/>
                </a:cubicBezTo>
                <a:cubicBezTo>
                  <a:pt x="11652127" y="6163149"/>
                  <a:pt x="11652127" y="6163149"/>
                  <a:pt x="11655669" y="6163149"/>
                </a:cubicBezTo>
                <a:lnTo>
                  <a:pt x="11659211" y="6156121"/>
                </a:lnTo>
                <a:cubicBezTo>
                  <a:pt x="11666295" y="6156121"/>
                  <a:pt x="11669838" y="6156121"/>
                  <a:pt x="11676922" y="6156121"/>
                </a:cubicBezTo>
                <a:cubicBezTo>
                  <a:pt x="11676922" y="6156121"/>
                  <a:pt x="11676922" y="6156121"/>
                  <a:pt x="11680464" y="6163149"/>
                </a:cubicBezTo>
                <a:cubicBezTo>
                  <a:pt x="11684006" y="6163149"/>
                  <a:pt x="11684006" y="6166663"/>
                  <a:pt x="11687548" y="6166663"/>
                </a:cubicBezTo>
                <a:cubicBezTo>
                  <a:pt x="11687548" y="6166663"/>
                  <a:pt x="11687548" y="6166663"/>
                  <a:pt x="11680464" y="6142066"/>
                </a:cubicBezTo>
                <a:cubicBezTo>
                  <a:pt x="11680464" y="6142066"/>
                  <a:pt x="11680464" y="6142066"/>
                  <a:pt x="11676922" y="6120982"/>
                </a:cubicBezTo>
                <a:cubicBezTo>
                  <a:pt x="11676922" y="6120982"/>
                  <a:pt x="11676922" y="6120982"/>
                  <a:pt x="11666295" y="6120982"/>
                </a:cubicBezTo>
                <a:close/>
                <a:moveTo>
                  <a:pt x="11645898" y="6120982"/>
                </a:moveTo>
                <a:cubicBezTo>
                  <a:pt x="11628187" y="6120982"/>
                  <a:pt x="11621103" y="6120982"/>
                  <a:pt x="11606934" y="6124453"/>
                </a:cubicBezTo>
                <a:cubicBezTo>
                  <a:pt x="11606934" y="6131394"/>
                  <a:pt x="11606934" y="6131394"/>
                  <a:pt x="11606934" y="6131394"/>
                </a:cubicBezTo>
                <a:lnTo>
                  <a:pt x="11621103" y="6127924"/>
                </a:lnTo>
                <a:cubicBezTo>
                  <a:pt x="11624645" y="6162632"/>
                  <a:pt x="11624645" y="6162632"/>
                  <a:pt x="11624645" y="6162632"/>
                </a:cubicBezTo>
                <a:cubicBezTo>
                  <a:pt x="11635271" y="6162632"/>
                  <a:pt x="11635271" y="6162632"/>
                  <a:pt x="11635271" y="6162632"/>
                </a:cubicBezTo>
                <a:cubicBezTo>
                  <a:pt x="11631729" y="6127924"/>
                  <a:pt x="11631729" y="6127924"/>
                  <a:pt x="11631729" y="6127924"/>
                </a:cubicBezTo>
                <a:cubicBezTo>
                  <a:pt x="11645898" y="6127924"/>
                  <a:pt x="11645898" y="6127924"/>
                  <a:pt x="11645898" y="6127924"/>
                </a:cubicBezTo>
                <a:cubicBezTo>
                  <a:pt x="11645898" y="6120982"/>
                  <a:pt x="11645898" y="6120982"/>
                  <a:pt x="11645898" y="6120982"/>
                </a:cubicBezTo>
                <a:close/>
                <a:moveTo>
                  <a:pt x="11196257" y="6120981"/>
                </a:moveTo>
                <a:cubicBezTo>
                  <a:pt x="11214171" y="6120981"/>
                  <a:pt x="11221336" y="6138448"/>
                  <a:pt x="11221336" y="6155913"/>
                </a:cubicBezTo>
                <a:lnTo>
                  <a:pt x="11167595" y="6155913"/>
                </a:lnTo>
                <a:cubicBezTo>
                  <a:pt x="11167595" y="6138448"/>
                  <a:pt x="11178343" y="6120981"/>
                  <a:pt x="11196257" y="6120981"/>
                </a:cubicBezTo>
                <a:close/>
                <a:moveTo>
                  <a:pt x="11648585" y="6114265"/>
                </a:moveTo>
                <a:cubicBezTo>
                  <a:pt x="11711759" y="6114265"/>
                  <a:pt x="11767914" y="6135224"/>
                  <a:pt x="11813539" y="6170156"/>
                </a:cubicBezTo>
                <a:cubicBezTo>
                  <a:pt x="11820558" y="6177143"/>
                  <a:pt x="11820558" y="6180636"/>
                  <a:pt x="11817049" y="6184129"/>
                </a:cubicBezTo>
                <a:cubicBezTo>
                  <a:pt x="11817049" y="6184129"/>
                  <a:pt x="11817049" y="6184129"/>
                  <a:pt x="11788972" y="6215569"/>
                </a:cubicBezTo>
                <a:cubicBezTo>
                  <a:pt x="11785462" y="6219061"/>
                  <a:pt x="11781952" y="6219061"/>
                  <a:pt x="11774933" y="6215569"/>
                </a:cubicBezTo>
                <a:cubicBezTo>
                  <a:pt x="11739837" y="6187623"/>
                  <a:pt x="11694210" y="6170156"/>
                  <a:pt x="11648585" y="6170156"/>
                </a:cubicBezTo>
                <a:cubicBezTo>
                  <a:pt x="11599450" y="6170156"/>
                  <a:pt x="11557334" y="6187623"/>
                  <a:pt x="11522236" y="6215569"/>
                </a:cubicBezTo>
                <a:cubicBezTo>
                  <a:pt x="11515217" y="6219061"/>
                  <a:pt x="11511708" y="6219061"/>
                  <a:pt x="11508198" y="6215569"/>
                </a:cubicBezTo>
                <a:cubicBezTo>
                  <a:pt x="11508198" y="6215569"/>
                  <a:pt x="11508198" y="6215569"/>
                  <a:pt x="11480121" y="6184129"/>
                </a:cubicBezTo>
                <a:cubicBezTo>
                  <a:pt x="11476611" y="6180636"/>
                  <a:pt x="11476611" y="6177143"/>
                  <a:pt x="11483630" y="6170156"/>
                </a:cubicBezTo>
                <a:cubicBezTo>
                  <a:pt x="11529256" y="6135224"/>
                  <a:pt x="11585411" y="6114265"/>
                  <a:pt x="11648585" y="6114265"/>
                </a:cubicBezTo>
                <a:close/>
                <a:moveTo>
                  <a:pt x="11196481" y="6114264"/>
                </a:moveTo>
                <a:cubicBezTo>
                  <a:pt x="11172113" y="6114264"/>
                  <a:pt x="11158189" y="6131778"/>
                  <a:pt x="11158189" y="6163304"/>
                </a:cubicBezTo>
                <a:cubicBezTo>
                  <a:pt x="11158189" y="6191326"/>
                  <a:pt x="11168632" y="6212343"/>
                  <a:pt x="11199962" y="6212343"/>
                </a:cubicBezTo>
                <a:cubicBezTo>
                  <a:pt x="11206924" y="6212343"/>
                  <a:pt x="11220848" y="6208840"/>
                  <a:pt x="11227810" y="6205337"/>
                </a:cubicBezTo>
                <a:lnTo>
                  <a:pt x="11227810" y="6194829"/>
                </a:lnTo>
                <a:cubicBezTo>
                  <a:pt x="11220848" y="6198332"/>
                  <a:pt x="11210404" y="6201834"/>
                  <a:pt x="11199962" y="6201834"/>
                </a:cubicBezTo>
                <a:cubicBezTo>
                  <a:pt x="11179076" y="6201834"/>
                  <a:pt x="11168632" y="6184320"/>
                  <a:pt x="11168632" y="6166807"/>
                </a:cubicBezTo>
                <a:cubicBezTo>
                  <a:pt x="11168632" y="6166807"/>
                  <a:pt x="11168632" y="6166807"/>
                  <a:pt x="11234772" y="6166807"/>
                </a:cubicBezTo>
                <a:cubicBezTo>
                  <a:pt x="11234772" y="6166807"/>
                  <a:pt x="11234772" y="6166807"/>
                  <a:pt x="11234772" y="6159801"/>
                </a:cubicBezTo>
                <a:cubicBezTo>
                  <a:pt x="11234772" y="6135281"/>
                  <a:pt x="11224329" y="6114264"/>
                  <a:pt x="11196481" y="6114264"/>
                </a:cubicBezTo>
                <a:close/>
                <a:moveTo>
                  <a:pt x="10947253" y="6077988"/>
                </a:moveTo>
                <a:lnTo>
                  <a:pt x="10947253" y="6088736"/>
                </a:lnTo>
                <a:lnTo>
                  <a:pt x="10986216" y="6088736"/>
                </a:lnTo>
                <a:lnTo>
                  <a:pt x="10986216" y="6208312"/>
                </a:lnTo>
                <a:lnTo>
                  <a:pt x="10999652" y="6208312"/>
                </a:lnTo>
                <a:lnTo>
                  <a:pt x="10999652" y="6088736"/>
                </a:lnTo>
                <a:lnTo>
                  <a:pt x="11038614" y="6088736"/>
                </a:lnTo>
                <a:lnTo>
                  <a:pt x="11038614" y="6077988"/>
                </a:lnTo>
                <a:close/>
                <a:moveTo>
                  <a:pt x="11060111" y="6067239"/>
                </a:moveTo>
                <a:lnTo>
                  <a:pt x="11060111" y="6208312"/>
                </a:lnTo>
                <a:cubicBezTo>
                  <a:pt x="11060111" y="6208312"/>
                  <a:pt x="11060111" y="6208312"/>
                  <a:pt x="11070476" y="6208312"/>
                </a:cubicBezTo>
                <a:cubicBezTo>
                  <a:pt x="11070476" y="6208312"/>
                  <a:pt x="11070476" y="6208312"/>
                  <a:pt x="11070476" y="6158936"/>
                </a:cubicBezTo>
                <a:cubicBezTo>
                  <a:pt x="11070476" y="6141302"/>
                  <a:pt x="11077385" y="6120142"/>
                  <a:pt x="11098115" y="6120142"/>
                </a:cubicBezTo>
                <a:cubicBezTo>
                  <a:pt x="11118844" y="6120142"/>
                  <a:pt x="11118844" y="6134249"/>
                  <a:pt x="11118844" y="6151883"/>
                </a:cubicBezTo>
                <a:cubicBezTo>
                  <a:pt x="11118844" y="6151883"/>
                  <a:pt x="11118844" y="6151883"/>
                  <a:pt x="11118844" y="6208312"/>
                </a:cubicBezTo>
                <a:cubicBezTo>
                  <a:pt x="11118844" y="6208312"/>
                  <a:pt x="11118844" y="6208312"/>
                  <a:pt x="11132662" y="6208312"/>
                </a:cubicBezTo>
                <a:cubicBezTo>
                  <a:pt x="11132662" y="6208312"/>
                  <a:pt x="11132662" y="6208312"/>
                  <a:pt x="11132662" y="6151883"/>
                </a:cubicBezTo>
                <a:cubicBezTo>
                  <a:pt x="11132662" y="6127195"/>
                  <a:pt x="11125753" y="6113088"/>
                  <a:pt x="11101569" y="6113088"/>
                </a:cubicBezTo>
                <a:cubicBezTo>
                  <a:pt x="11087750" y="6113088"/>
                  <a:pt x="11077385" y="6120142"/>
                  <a:pt x="11070476" y="6130722"/>
                </a:cubicBezTo>
                <a:cubicBezTo>
                  <a:pt x="11070476" y="6130722"/>
                  <a:pt x="11070476" y="6130722"/>
                  <a:pt x="11070476" y="6067239"/>
                </a:cubicBezTo>
                <a:cubicBezTo>
                  <a:pt x="11070476" y="6067239"/>
                  <a:pt x="11070476" y="6067239"/>
                  <a:pt x="11060111" y="6067239"/>
                </a:cubicBezTo>
                <a:close/>
                <a:moveTo>
                  <a:pt x="11638739" y="6043056"/>
                </a:moveTo>
                <a:cubicBezTo>
                  <a:pt x="11628222" y="6060677"/>
                  <a:pt x="11624716" y="6078298"/>
                  <a:pt x="11624716" y="6095919"/>
                </a:cubicBezTo>
                <a:cubicBezTo>
                  <a:pt x="11621210" y="6095919"/>
                  <a:pt x="11603681" y="6099443"/>
                  <a:pt x="11600176" y="6099443"/>
                </a:cubicBezTo>
                <a:cubicBezTo>
                  <a:pt x="11596669" y="6081822"/>
                  <a:pt x="11586152" y="6064201"/>
                  <a:pt x="11575635" y="6053629"/>
                </a:cubicBezTo>
                <a:cubicBezTo>
                  <a:pt x="11575635" y="6053629"/>
                  <a:pt x="11575635" y="6053629"/>
                  <a:pt x="11572129" y="6053629"/>
                </a:cubicBezTo>
                <a:cubicBezTo>
                  <a:pt x="11565117" y="6053629"/>
                  <a:pt x="11558106" y="6057153"/>
                  <a:pt x="11551094" y="6057153"/>
                </a:cubicBezTo>
                <a:cubicBezTo>
                  <a:pt x="11551094" y="6057153"/>
                  <a:pt x="11551094" y="6057153"/>
                  <a:pt x="11551094" y="6060677"/>
                </a:cubicBezTo>
                <a:cubicBezTo>
                  <a:pt x="11547588" y="6067726"/>
                  <a:pt x="11547588" y="6074774"/>
                  <a:pt x="11547588" y="6085346"/>
                </a:cubicBezTo>
                <a:cubicBezTo>
                  <a:pt x="11547588" y="6095919"/>
                  <a:pt x="11547588" y="6102967"/>
                  <a:pt x="11551094" y="6113540"/>
                </a:cubicBezTo>
                <a:cubicBezTo>
                  <a:pt x="11547588" y="6113540"/>
                  <a:pt x="11530059" y="6120588"/>
                  <a:pt x="11530059" y="6120588"/>
                </a:cubicBezTo>
                <a:cubicBezTo>
                  <a:pt x="11519542" y="6106491"/>
                  <a:pt x="11505518" y="6092395"/>
                  <a:pt x="11491495" y="6085346"/>
                </a:cubicBezTo>
                <a:cubicBezTo>
                  <a:pt x="11484484" y="6085346"/>
                  <a:pt x="11477472" y="6092395"/>
                  <a:pt x="11470460" y="6095919"/>
                </a:cubicBezTo>
                <a:cubicBezTo>
                  <a:pt x="11470460" y="6113540"/>
                  <a:pt x="11473966" y="6131161"/>
                  <a:pt x="11484484" y="6148781"/>
                </a:cubicBezTo>
                <a:cubicBezTo>
                  <a:pt x="11480978" y="6148781"/>
                  <a:pt x="11470460" y="6159354"/>
                  <a:pt x="11466954" y="6159354"/>
                </a:cubicBezTo>
                <a:cubicBezTo>
                  <a:pt x="11456437" y="6148781"/>
                  <a:pt x="11438908" y="6138209"/>
                  <a:pt x="11421379" y="6134685"/>
                </a:cubicBezTo>
                <a:cubicBezTo>
                  <a:pt x="11414367" y="6138209"/>
                  <a:pt x="11407356" y="6145257"/>
                  <a:pt x="11403850" y="6148781"/>
                </a:cubicBezTo>
                <a:cubicBezTo>
                  <a:pt x="11403850" y="6148781"/>
                  <a:pt x="11403850" y="6148781"/>
                  <a:pt x="11403850" y="6152305"/>
                </a:cubicBezTo>
                <a:cubicBezTo>
                  <a:pt x="11407356" y="6166403"/>
                  <a:pt x="11417873" y="6184023"/>
                  <a:pt x="11431896" y="6198120"/>
                </a:cubicBezTo>
                <a:cubicBezTo>
                  <a:pt x="11428390" y="6198120"/>
                  <a:pt x="11417873" y="6215741"/>
                  <a:pt x="11417873" y="6215741"/>
                </a:cubicBezTo>
                <a:cubicBezTo>
                  <a:pt x="11400344" y="6208692"/>
                  <a:pt x="11382815" y="6201644"/>
                  <a:pt x="11365286" y="6201644"/>
                </a:cubicBezTo>
                <a:cubicBezTo>
                  <a:pt x="11361780" y="6208692"/>
                  <a:pt x="11354768" y="6215741"/>
                  <a:pt x="11354768" y="6222789"/>
                </a:cubicBezTo>
                <a:cubicBezTo>
                  <a:pt x="11361780" y="6236886"/>
                  <a:pt x="11375803" y="6250982"/>
                  <a:pt x="11389827" y="6261556"/>
                </a:cubicBezTo>
                <a:cubicBezTo>
                  <a:pt x="11389827" y="6265080"/>
                  <a:pt x="11382815" y="6279176"/>
                  <a:pt x="11382815" y="6282700"/>
                </a:cubicBezTo>
                <a:cubicBezTo>
                  <a:pt x="11365286" y="6275652"/>
                  <a:pt x="11344251" y="6275652"/>
                  <a:pt x="11330228" y="6282700"/>
                </a:cubicBezTo>
                <a:cubicBezTo>
                  <a:pt x="11326722" y="6289749"/>
                  <a:pt x="11323216" y="6296797"/>
                  <a:pt x="11323216" y="6303845"/>
                </a:cubicBezTo>
                <a:cubicBezTo>
                  <a:pt x="11333733" y="6317942"/>
                  <a:pt x="11351262" y="6324990"/>
                  <a:pt x="11368791" y="6332039"/>
                </a:cubicBezTo>
                <a:cubicBezTo>
                  <a:pt x="11368791" y="6335563"/>
                  <a:pt x="11365286" y="6349659"/>
                  <a:pt x="11365286" y="6353183"/>
                </a:cubicBezTo>
                <a:cubicBezTo>
                  <a:pt x="11347757" y="6353183"/>
                  <a:pt x="11330228" y="6360232"/>
                  <a:pt x="11316205" y="6367281"/>
                </a:cubicBezTo>
                <a:cubicBezTo>
                  <a:pt x="11316205" y="6367281"/>
                  <a:pt x="11316205" y="6367281"/>
                  <a:pt x="11312698" y="6367281"/>
                </a:cubicBezTo>
                <a:cubicBezTo>
                  <a:pt x="11312698" y="6370805"/>
                  <a:pt x="11312698" y="6374329"/>
                  <a:pt x="11312698" y="6381377"/>
                </a:cubicBezTo>
                <a:cubicBezTo>
                  <a:pt x="11312698" y="6384901"/>
                  <a:pt x="11312698" y="6388425"/>
                  <a:pt x="11312698" y="6391950"/>
                </a:cubicBezTo>
                <a:cubicBezTo>
                  <a:pt x="11312698" y="6391950"/>
                  <a:pt x="11312698" y="6391950"/>
                  <a:pt x="11316205" y="6391950"/>
                </a:cubicBezTo>
                <a:cubicBezTo>
                  <a:pt x="11330228" y="6402523"/>
                  <a:pt x="11347757" y="6406047"/>
                  <a:pt x="11365286" y="6406047"/>
                </a:cubicBezTo>
                <a:cubicBezTo>
                  <a:pt x="11365286" y="6409571"/>
                  <a:pt x="11368791" y="6427192"/>
                  <a:pt x="11368791" y="6427192"/>
                </a:cubicBezTo>
                <a:cubicBezTo>
                  <a:pt x="11351262" y="6434240"/>
                  <a:pt x="11333733" y="6444812"/>
                  <a:pt x="11323216" y="6455385"/>
                </a:cubicBezTo>
                <a:cubicBezTo>
                  <a:pt x="11323216" y="6455385"/>
                  <a:pt x="11323216" y="6455385"/>
                  <a:pt x="11323216" y="6458909"/>
                </a:cubicBezTo>
                <a:cubicBezTo>
                  <a:pt x="11323216" y="6462434"/>
                  <a:pt x="11326722" y="6473006"/>
                  <a:pt x="11330228" y="6480054"/>
                </a:cubicBezTo>
                <a:cubicBezTo>
                  <a:pt x="11347757" y="6483578"/>
                  <a:pt x="11365286" y="6483578"/>
                  <a:pt x="11382815" y="6480054"/>
                </a:cubicBezTo>
                <a:cubicBezTo>
                  <a:pt x="11382815" y="6480054"/>
                  <a:pt x="11389827" y="6497675"/>
                  <a:pt x="11393332" y="6501200"/>
                </a:cubicBezTo>
                <a:cubicBezTo>
                  <a:pt x="11375803" y="6508248"/>
                  <a:pt x="11361780" y="6522344"/>
                  <a:pt x="11354768" y="6536441"/>
                </a:cubicBezTo>
                <a:cubicBezTo>
                  <a:pt x="11354768" y="6536441"/>
                  <a:pt x="11354768" y="6536441"/>
                  <a:pt x="11354768" y="6539965"/>
                </a:cubicBezTo>
                <a:cubicBezTo>
                  <a:pt x="11358274" y="6543489"/>
                  <a:pt x="11361780" y="6554062"/>
                  <a:pt x="11365286" y="6557586"/>
                </a:cubicBezTo>
                <a:cubicBezTo>
                  <a:pt x="11382815" y="6557586"/>
                  <a:pt x="11400344" y="6554062"/>
                  <a:pt x="11417873" y="6543489"/>
                </a:cubicBezTo>
                <a:cubicBezTo>
                  <a:pt x="11417873" y="6547014"/>
                  <a:pt x="11428390" y="6561110"/>
                  <a:pt x="11431896" y="6564635"/>
                </a:cubicBezTo>
                <a:cubicBezTo>
                  <a:pt x="11417873" y="6575207"/>
                  <a:pt x="11410861" y="6592827"/>
                  <a:pt x="11403850" y="6610449"/>
                </a:cubicBezTo>
                <a:cubicBezTo>
                  <a:pt x="11410861" y="6613973"/>
                  <a:pt x="11414367" y="6621021"/>
                  <a:pt x="11421379" y="6624545"/>
                </a:cubicBezTo>
                <a:cubicBezTo>
                  <a:pt x="11438908" y="6621021"/>
                  <a:pt x="11456437" y="6613973"/>
                  <a:pt x="11466954" y="6599877"/>
                </a:cubicBezTo>
                <a:cubicBezTo>
                  <a:pt x="11470460" y="6599877"/>
                  <a:pt x="11484484" y="6613973"/>
                  <a:pt x="11484484" y="6613973"/>
                </a:cubicBezTo>
                <a:cubicBezTo>
                  <a:pt x="11477472" y="6628069"/>
                  <a:pt x="11473966" y="6649215"/>
                  <a:pt x="11473966" y="6663311"/>
                </a:cubicBezTo>
                <a:cubicBezTo>
                  <a:pt x="11473966" y="6663311"/>
                  <a:pt x="11473966" y="6666836"/>
                  <a:pt x="11473966" y="6666836"/>
                </a:cubicBezTo>
                <a:cubicBezTo>
                  <a:pt x="11477472" y="6670360"/>
                  <a:pt x="11484484" y="6673884"/>
                  <a:pt x="11491495" y="6677408"/>
                </a:cubicBezTo>
                <a:cubicBezTo>
                  <a:pt x="11491495" y="6677408"/>
                  <a:pt x="11491495" y="6677408"/>
                  <a:pt x="11495001" y="6677408"/>
                </a:cubicBezTo>
                <a:cubicBezTo>
                  <a:pt x="11509024" y="6670360"/>
                  <a:pt x="11523047" y="6656263"/>
                  <a:pt x="11530059" y="6638642"/>
                </a:cubicBezTo>
                <a:cubicBezTo>
                  <a:pt x="11533564" y="6642166"/>
                  <a:pt x="11547588" y="6645691"/>
                  <a:pt x="11551094" y="6649215"/>
                </a:cubicBezTo>
                <a:cubicBezTo>
                  <a:pt x="11547588" y="6656263"/>
                  <a:pt x="11547588" y="6666836"/>
                  <a:pt x="11547588" y="6673884"/>
                </a:cubicBezTo>
                <a:cubicBezTo>
                  <a:pt x="11547588" y="6684456"/>
                  <a:pt x="11547588" y="6691505"/>
                  <a:pt x="11551094" y="6702078"/>
                </a:cubicBezTo>
                <a:cubicBezTo>
                  <a:pt x="11558106" y="6705602"/>
                  <a:pt x="11565117" y="6705602"/>
                  <a:pt x="11572129" y="6709126"/>
                </a:cubicBezTo>
                <a:cubicBezTo>
                  <a:pt x="11572129" y="6709126"/>
                  <a:pt x="11572129" y="6709126"/>
                  <a:pt x="11575635" y="6709126"/>
                </a:cubicBezTo>
                <a:cubicBezTo>
                  <a:pt x="11586152" y="6695029"/>
                  <a:pt x="11596669" y="6677408"/>
                  <a:pt x="11600176" y="6663311"/>
                </a:cubicBezTo>
                <a:cubicBezTo>
                  <a:pt x="11603681" y="6663311"/>
                  <a:pt x="11621210" y="6663311"/>
                  <a:pt x="11624716" y="6663311"/>
                </a:cubicBezTo>
                <a:cubicBezTo>
                  <a:pt x="11624716" y="6684456"/>
                  <a:pt x="11628222" y="6702078"/>
                  <a:pt x="11638739" y="6716174"/>
                </a:cubicBezTo>
                <a:cubicBezTo>
                  <a:pt x="11645751" y="6716174"/>
                  <a:pt x="11656268" y="6716174"/>
                  <a:pt x="11659774" y="6716174"/>
                </a:cubicBezTo>
                <a:cubicBezTo>
                  <a:pt x="11659774" y="6716174"/>
                  <a:pt x="11659774" y="6716174"/>
                  <a:pt x="11663280" y="6716174"/>
                </a:cubicBezTo>
                <a:cubicBezTo>
                  <a:pt x="11670291" y="6702078"/>
                  <a:pt x="11677303" y="6684456"/>
                  <a:pt x="11677303" y="6663311"/>
                </a:cubicBezTo>
                <a:cubicBezTo>
                  <a:pt x="11677303" y="6663311"/>
                  <a:pt x="11694832" y="6663311"/>
                  <a:pt x="11698339" y="6663311"/>
                </a:cubicBezTo>
                <a:cubicBezTo>
                  <a:pt x="11701844" y="6677408"/>
                  <a:pt x="11712361" y="6695029"/>
                  <a:pt x="11722879" y="6709126"/>
                </a:cubicBezTo>
                <a:cubicBezTo>
                  <a:pt x="11722879" y="6709126"/>
                  <a:pt x="11722879" y="6709126"/>
                  <a:pt x="11726385" y="6709126"/>
                </a:cubicBezTo>
                <a:cubicBezTo>
                  <a:pt x="11733396" y="6705602"/>
                  <a:pt x="11740408" y="6705602"/>
                  <a:pt x="11747420" y="6702078"/>
                </a:cubicBezTo>
                <a:cubicBezTo>
                  <a:pt x="11750925" y="6691505"/>
                  <a:pt x="11750925" y="6684456"/>
                  <a:pt x="11750925" y="6673884"/>
                </a:cubicBezTo>
                <a:cubicBezTo>
                  <a:pt x="11750925" y="6666836"/>
                  <a:pt x="11750925" y="6656263"/>
                  <a:pt x="11747420" y="6649215"/>
                </a:cubicBezTo>
                <a:cubicBezTo>
                  <a:pt x="11750925" y="6645691"/>
                  <a:pt x="11764949" y="6638642"/>
                  <a:pt x="11768454" y="6638642"/>
                </a:cubicBezTo>
                <a:cubicBezTo>
                  <a:pt x="11778972" y="6656263"/>
                  <a:pt x="11789490" y="6666836"/>
                  <a:pt x="11807019" y="6677408"/>
                </a:cubicBezTo>
                <a:cubicBezTo>
                  <a:pt x="11814030" y="6673884"/>
                  <a:pt x="11821042" y="6670360"/>
                  <a:pt x="11824547" y="6666836"/>
                </a:cubicBezTo>
                <a:cubicBezTo>
                  <a:pt x="11824547" y="6666836"/>
                  <a:pt x="11824547" y="6666836"/>
                  <a:pt x="11828054" y="6666836"/>
                </a:cubicBezTo>
                <a:cubicBezTo>
                  <a:pt x="11828054" y="6666836"/>
                  <a:pt x="11828054" y="6663311"/>
                  <a:pt x="11828054" y="6663311"/>
                </a:cubicBezTo>
                <a:cubicBezTo>
                  <a:pt x="11828054" y="6645691"/>
                  <a:pt x="11821042" y="6628069"/>
                  <a:pt x="11814030" y="6613973"/>
                </a:cubicBezTo>
                <a:cubicBezTo>
                  <a:pt x="11814030" y="6610449"/>
                  <a:pt x="11828054" y="6599877"/>
                  <a:pt x="11831559" y="6599877"/>
                </a:cubicBezTo>
                <a:cubicBezTo>
                  <a:pt x="11842076" y="6610449"/>
                  <a:pt x="11859606" y="6621021"/>
                  <a:pt x="11877135" y="6624545"/>
                </a:cubicBezTo>
                <a:cubicBezTo>
                  <a:pt x="11884146" y="6621021"/>
                  <a:pt x="11891158" y="6613973"/>
                  <a:pt x="11894664" y="6610449"/>
                </a:cubicBezTo>
                <a:cubicBezTo>
                  <a:pt x="11894664" y="6610449"/>
                  <a:pt x="11894664" y="6610449"/>
                  <a:pt x="11894664" y="6606925"/>
                </a:cubicBezTo>
                <a:cubicBezTo>
                  <a:pt x="11891158" y="6592827"/>
                  <a:pt x="11880641" y="6575207"/>
                  <a:pt x="11866617" y="6561110"/>
                </a:cubicBezTo>
                <a:cubicBezTo>
                  <a:pt x="11870123" y="6561110"/>
                  <a:pt x="11880641" y="6547014"/>
                  <a:pt x="11880641" y="6543489"/>
                </a:cubicBezTo>
                <a:cubicBezTo>
                  <a:pt x="11898170" y="6554062"/>
                  <a:pt x="11915699" y="6557586"/>
                  <a:pt x="11933228" y="6557586"/>
                </a:cubicBezTo>
                <a:cubicBezTo>
                  <a:pt x="11936734" y="6550538"/>
                  <a:pt x="11940239" y="6543489"/>
                  <a:pt x="11943746" y="6539965"/>
                </a:cubicBezTo>
                <a:cubicBezTo>
                  <a:pt x="11943746" y="6539965"/>
                  <a:pt x="11943746" y="6539965"/>
                  <a:pt x="11943746" y="6536441"/>
                </a:cubicBezTo>
                <a:cubicBezTo>
                  <a:pt x="11936734" y="6522344"/>
                  <a:pt x="11922710" y="6508248"/>
                  <a:pt x="11908688" y="6497675"/>
                </a:cubicBezTo>
                <a:cubicBezTo>
                  <a:pt x="11908688" y="6497675"/>
                  <a:pt x="11915699" y="6480054"/>
                  <a:pt x="11915699" y="6480054"/>
                </a:cubicBezTo>
                <a:cubicBezTo>
                  <a:pt x="11933228" y="6483578"/>
                  <a:pt x="11950757" y="6483578"/>
                  <a:pt x="11968286" y="6480054"/>
                </a:cubicBezTo>
                <a:cubicBezTo>
                  <a:pt x="11968286" y="6480054"/>
                  <a:pt x="11968286" y="6480054"/>
                  <a:pt x="11968286" y="6476530"/>
                </a:cubicBezTo>
                <a:cubicBezTo>
                  <a:pt x="11971792" y="6473006"/>
                  <a:pt x="11975298" y="6462434"/>
                  <a:pt x="11975298" y="6455385"/>
                </a:cubicBezTo>
                <a:cubicBezTo>
                  <a:pt x="11961275" y="6441288"/>
                  <a:pt x="11947251" y="6434240"/>
                  <a:pt x="11929722" y="6427192"/>
                </a:cubicBezTo>
                <a:cubicBezTo>
                  <a:pt x="11929722" y="6427192"/>
                  <a:pt x="11929722" y="6409571"/>
                  <a:pt x="11933228" y="6406047"/>
                </a:cubicBezTo>
                <a:cubicBezTo>
                  <a:pt x="11950757" y="6406047"/>
                  <a:pt x="11968286" y="6402523"/>
                  <a:pt x="11982310" y="6391950"/>
                </a:cubicBezTo>
                <a:cubicBezTo>
                  <a:pt x="11985815" y="6388425"/>
                  <a:pt x="11985815" y="6384901"/>
                  <a:pt x="11985815" y="6381377"/>
                </a:cubicBezTo>
                <a:cubicBezTo>
                  <a:pt x="11985815" y="6377853"/>
                  <a:pt x="11985815" y="6374329"/>
                  <a:pt x="11982310" y="6370805"/>
                </a:cubicBezTo>
                <a:cubicBezTo>
                  <a:pt x="11982310" y="6370805"/>
                  <a:pt x="11982310" y="6370805"/>
                  <a:pt x="11982310" y="6367281"/>
                </a:cubicBezTo>
                <a:cubicBezTo>
                  <a:pt x="11968286" y="6360232"/>
                  <a:pt x="11950757" y="6353183"/>
                  <a:pt x="11933228" y="6353183"/>
                </a:cubicBezTo>
                <a:cubicBezTo>
                  <a:pt x="11933228" y="6353183"/>
                  <a:pt x="11929722" y="6335563"/>
                  <a:pt x="11929722" y="6332039"/>
                </a:cubicBezTo>
                <a:cubicBezTo>
                  <a:pt x="11947251" y="6328515"/>
                  <a:pt x="11964780" y="6317942"/>
                  <a:pt x="11975298" y="6307370"/>
                </a:cubicBezTo>
                <a:cubicBezTo>
                  <a:pt x="11975298" y="6307370"/>
                  <a:pt x="11975298" y="6307370"/>
                  <a:pt x="11975298" y="6303845"/>
                </a:cubicBezTo>
                <a:cubicBezTo>
                  <a:pt x="11975298" y="6296797"/>
                  <a:pt x="11971792" y="6289749"/>
                  <a:pt x="11968286" y="6282700"/>
                </a:cubicBezTo>
                <a:cubicBezTo>
                  <a:pt x="11950757" y="6279176"/>
                  <a:pt x="11933228" y="6279176"/>
                  <a:pt x="11915699" y="6282700"/>
                </a:cubicBezTo>
                <a:cubicBezTo>
                  <a:pt x="11915699" y="6279176"/>
                  <a:pt x="11908688" y="6265080"/>
                  <a:pt x="11908688" y="6261556"/>
                </a:cubicBezTo>
                <a:cubicBezTo>
                  <a:pt x="11922710" y="6250982"/>
                  <a:pt x="11936734" y="6240410"/>
                  <a:pt x="11943746" y="6222789"/>
                </a:cubicBezTo>
                <a:cubicBezTo>
                  <a:pt x="11943746" y="6215741"/>
                  <a:pt x="11936734" y="6208692"/>
                  <a:pt x="11933228" y="6205168"/>
                </a:cubicBezTo>
                <a:cubicBezTo>
                  <a:pt x="11933228" y="6205168"/>
                  <a:pt x="11933228" y="6205168"/>
                  <a:pt x="11933228" y="6201644"/>
                </a:cubicBezTo>
                <a:cubicBezTo>
                  <a:pt x="11915699" y="6201644"/>
                  <a:pt x="11898170" y="6208692"/>
                  <a:pt x="11880641" y="6215741"/>
                </a:cubicBezTo>
                <a:cubicBezTo>
                  <a:pt x="11880641" y="6215741"/>
                  <a:pt x="11870123" y="6201644"/>
                  <a:pt x="11866617" y="6198120"/>
                </a:cubicBezTo>
                <a:cubicBezTo>
                  <a:pt x="11880641" y="6184023"/>
                  <a:pt x="11891158" y="6169927"/>
                  <a:pt x="11894664" y="6152305"/>
                </a:cubicBezTo>
                <a:cubicBezTo>
                  <a:pt x="11891158" y="6145257"/>
                  <a:pt x="11884146" y="6138209"/>
                  <a:pt x="11877135" y="6134685"/>
                </a:cubicBezTo>
                <a:cubicBezTo>
                  <a:pt x="11859606" y="6138209"/>
                  <a:pt x="11845583" y="6148781"/>
                  <a:pt x="11831559" y="6162879"/>
                </a:cubicBezTo>
                <a:cubicBezTo>
                  <a:pt x="11828054" y="6159354"/>
                  <a:pt x="11814030" y="6148781"/>
                  <a:pt x="11814030" y="6148781"/>
                </a:cubicBezTo>
                <a:cubicBezTo>
                  <a:pt x="11821042" y="6131161"/>
                  <a:pt x="11828054" y="6113540"/>
                  <a:pt x="11828054" y="6095919"/>
                </a:cubicBezTo>
                <a:cubicBezTo>
                  <a:pt x="11821042" y="6092395"/>
                  <a:pt x="11814030" y="6085346"/>
                  <a:pt x="11807019" y="6085346"/>
                </a:cubicBezTo>
                <a:cubicBezTo>
                  <a:pt x="11792995" y="6092395"/>
                  <a:pt x="11778972" y="6106491"/>
                  <a:pt x="11768454" y="6120588"/>
                </a:cubicBezTo>
                <a:cubicBezTo>
                  <a:pt x="11764949" y="6120588"/>
                  <a:pt x="11750925" y="6113540"/>
                  <a:pt x="11747420" y="6113540"/>
                </a:cubicBezTo>
                <a:cubicBezTo>
                  <a:pt x="11750925" y="6102967"/>
                  <a:pt x="11750925" y="6095919"/>
                  <a:pt x="11750925" y="6085346"/>
                </a:cubicBezTo>
                <a:cubicBezTo>
                  <a:pt x="11750925" y="6074774"/>
                  <a:pt x="11750925" y="6067726"/>
                  <a:pt x="11747420" y="6060677"/>
                </a:cubicBezTo>
                <a:cubicBezTo>
                  <a:pt x="11747420" y="6060677"/>
                  <a:pt x="11747420" y="6060677"/>
                  <a:pt x="11747420" y="6057153"/>
                </a:cubicBezTo>
                <a:cubicBezTo>
                  <a:pt x="11740408" y="6057153"/>
                  <a:pt x="11733396" y="6053629"/>
                  <a:pt x="11726385" y="6053629"/>
                </a:cubicBezTo>
                <a:cubicBezTo>
                  <a:pt x="11726385" y="6053629"/>
                  <a:pt x="11726385" y="6053629"/>
                  <a:pt x="11722879" y="6053629"/>
                </a:cubicBezTo>
                <a:cubicBezTo>
                  <a:pt x="11712361" y="6064201"/>
                  <a:pt x="11701844" y="6081822"/>
                  <a:pt x="11698339" y="6099443"/>
                </a:cubicBezTo>
                <a:cubicBezTo>
                  <a:pt x="11694832" y="6099443"/>
                  <a:pt x="11677303" y="6095919"/>
                  <a:pt x="11673798" y="6095919"/>
                </a:cubicBezTo>
                <a:cubicBezTo>
                  <a:pt x="11673798" y="6078298"/>
                  <a:pt x="11670291" y="6060677"/>
                  <a:pt x="11659774" y="6043056"/>
                </a:cubicBezTo>
                <a:cubicBezTo>
                  <a:pt x="11652763" y="6043056"/>
                  <a:pt x="11645751" y="6043056"/>
                  <a:pt x="11638739" y="6043056"/>
                </a:cubicBezTo>
                <a:close/>
                <a:moveTo>
                  <a:pt x="0" y="0"/>
                </a:moveTo>
                <a:lnTo>
                  <a:pt x="12192000" y="0"/>
                </a:lnTo>
                <a:lnTo>
                  <a:pt x="12192000" y="6858000"/>
                </a:lnTo>
                <a:lnTo>
                  <a:pt x="0" y="6858000"/>
                </a:lnTo>
                <a:close/>
              </a:path>
            </a:pathLst>
          </a:custGeom>
        </p:spPr>
        <p:txBody>
          <a:bodyPr wrap="square">
            <a:noAutofit/>
          </a:bodyPr>
          <a:lstStyle/>
          <a:p>
            <a:endParaRPr lang="en-US" dirty="0"/>
          </a:p>
        </p:txBody>
      </p:sp>
      <p:sp>
        <p:nvSpPr>
          <p:cNvPr id="7" name="Text Placeholder 6">
            <a:extLst>
              <a:ext uri="{FF2B5EF4-FFF2-40B4-BE49-F238E27FC236}">
                <a16:creationId xmlns:a16="http://schemas.microsoft.com/office/drawing/2014/main" id="{4140AC3B-1D51-45C0-9372-440D01C2C3A7}"/>
              </a:ext>
            </a:extLst>
          </p:cNvPr>
          <p:cNvSpPr>
            <a:spLocks noGrp="1"/>
          </p:cNvSpPr>
          <p:nvPr>
            <p:ph type="body" sz="quarter" idx="15" hasCustomPrompt="1"/>
          </p:nvPr>
        </p:nvSpPr>
        <p:spPr>
          <a:xfrm>
            <a:off x="0" y="0"/>
            <a:ext cx="12192000" cy="6858000"/>
          </a:xfrm>
          <a:custGeom>
            <a:avLst/>
            <a:gdLst>
              <a:gd name="connsiteX0" fmla="*/ 11946675 w 12192000"/>
              <a:gd name="connsiteY0" fmla="*/ 6677576 h 6858000"/>
              <a:gd name="connsiteX1" fmla="*/ 11952788 w 12192000"/>
              <a:gd name="connsiteY1" fmla="*/ 6677576 h 6858000"/>
              <a:gd name="connsiteX2" fmla="*/ 11958183 w 12192000"/>
              <a:gd name="connsiteY2" fmla="*/ 6678151 h 6858000"/>
              <a:gd name="connsiteX3" fmla="*/ 11960461 w 12192000"/>
              <a:gd name="connsiteY3" fmla="*/ 6679894 h 6858000"/>
              <a:gd name="connsiteX4" fmla="*/ 11961281 w 12192000"/>
              <a:gd name="connsiteY4" fmla="*/ 6682541 h 6858000"/>
              <a:gd name="connsiteX5" fmla="*/ 11959578 w 12192000"/>
              <a:gd name="connsiteY5" fmla="*/ 6686233 h 6858000"/>
              <a:gd name="connsiteX6" fmla="*/ 11953198 w 12192000"/>
              <a:gd name="connsiteY6" fmla="*/ 6687628 h 6858000"/>
              <a:gd name="connsiteX7" fmla="*/ 11946675 w 12192000"/>
              <a:gd name="connsiteY7" fmla="*/ 6687628 h 6858000"/>
              <a:gd name="connsiteX8" fmla="*/ 11941300 w 12192000"/>
              <a:gd name="connsiteY8" fmla="*/ 6673064 h 6858000"/>
              <a:gd name="connsiteX9" fmla="*/ 11941300 w 12192000"/>
              <a:gd name="connsiteY9" fmla="*/ 6706378 h 6858000"/>
              <a:gd name="connsiteX10" fmla="*/ 11946675 w 12192000"/>
              <a:gd name="connsiteY10" fmla="*/ 6706378 h 6858000"/>
              <a:gd name="connsiteX11" fmla="*/ 11946675 w 12192000"/>
              <a:gd name="connsiteY11" fmla="*/ 6692224 h 6858000"/>
              <a:gd name="connsiteX12" fmla="*/ 11949834 w 12192000"/>
              <a:gd name="connsiteY12" fmla="*/ 6692224 h 6858000"/>
              <a:gd name="connsiteX13" fmla="*/ 11954142 w 12192000"/>
              <a:gd name="connsiteY13" fmla="*/ 6693372 h 6858000"/>
              <a:gd name="connsiteX14" fmla="*/ 11959762 w 12192000"/>
              <a:gd name="connsiteY14" fmla="*/ 6701126 h 6858000"/>
              <a:gd name="connsiteX15" fmla="*/ 11962717 w 12192000"/>
              <a:gd name="connsiteY15" fmla="*/ 6706378 h 6858000"/>
              <a:gd name="connsiteX16" fmla="*/ 11969281 w 12192000"/>
              <a:gd name="connsiteY16" fmla="*/ 6706378 h 6858000"/>
              <a:gd name="connsiteX17" fmla="*/ 11965220 w 12192000"/>
              <a:gd name="connsiteY17" fmla="*/ 6699854 h 6858000"/>
              <a:gd name="connsiteX18" fmla="*/ 11960296 w 12192000"/>
              <a:gd name="connsiteY18" fmla="*/ 6693249 h 6858000"/>
              <a:gd name="connsiteX19" fmla="*/ 11957466 w 12192000"/>
              <a:gd name="connsiteY19" fmla="*/ 6691485 h 6858000"/>
              <a:gd name="connsiteX20" fmla="*/ 11964378 w 12192000"/>
              <a:gd name="connsiteY20" fmla="*/ 6688449 h 6858000"/>
              <a:gd name="connsiteX21" fmla="*/ 11966983 w 12192000"/>
              <a:gd name="connsiteY21" fmla="*/ 6682090 h 6858000"/>
              <a:gd name="connsiteX22" fmla="*/ 11965424 w 12192000"/>
              <a:gd name="connsiteY22" fmla="*/ 6677207 h 6858000"/>
              <a:gd name="connsiteX23" fmla="*/ 11961239 w 12192000"/>
              <a:gd name="connsiteY23" fmla="*/ 6673987 h 6858000"/>
              <a:gd name="connsiteX24" fmla="*/ 11952747 w 12192000"/>
              <a:gd name="connsiteY24" fmla="*/ 6673064 h 6858000"/>
              <a:gd name="connsiteX25" fmla="*/ 10902089 w 12192000"/>
              <a:gd name="connsiteY25" fmla="*/ 6670493 h 6858000"/>
              <a:gd name="connsiteX26" fmla="*/ 10905603 w 12192000"/>
              <a:gd name="connsiteY26" fmla="*/ 6670493 h 6858000"/>
              <a:gd name="connsiteX27" fmla="*/ 10905603 w 12192000"/>
              <a:gd name="connsiteY27" fmla="*/ 6674034 h 6858000"/>
              <a:gd name="connsiteX28" fmla="*/ 10877492 w 12192000"/>
              <a:gd name="connsiteY28" fmla="*/ 6709456 h 6858000"/>
              <a:gd name="connsiteX29" fmla="*/ 10859922 w 12192000"/>
              <a:gd name="connsiteY29" fmla="*/ 6691746 h 6858000"/>
              <a:gd name="connsiteX30" fmla="*/ 10902089 w 12192000"/>
              <a:gd name="connsiteY30" fmla="*/ 6670493 h 6858000"/>
              <a:gd name="connsiteX31" fmla="*/ 11954881 w 12192000"/>
              <a:gd name="connsiteY31" fmla="*/ 6663422 h 6858000"/>
              <a:gd name="connsiteX32" fmla="*/ 11967558 w 12192000"/>
              <a:gd name="connsiteY32" fmla="*/ 6666766 h 6858000"/>
              <a:gd name="connsiteX33" fmla="*/ 11977220 w 12192000"/>
              <a:gd name="connsiteY33" fmla="*/ 6676325 h 6858000"/>
              <a:gd name="connsiteX34" fmla="*/ 11980687 w 12192000"/>
              <a:gd name="connsiteY34" fmla="*/ 6689269 h 6858000"/>
              <a:gd name="connsiteX35" fmla="*/ 11977282 w 12192000"/>
              <a:gd name="connsiteY35" fmla="*/ 6702090 h 6858000"/>
              <a:gd name="connsiteX36" fmla="*/ 11967722 w 12192000"/>
              <a:gd name="connsiteY36" fmla="*/ 6711650 h 6858000"/>
              <a:gd name="connsiteX37" fmla="*/ 11954881 w 12192000"/>
              <a:gd name="connsiteY37" fmla="*/ 6715076 h 6858000"/>
              <a:gd name="connsiteX38" fmla="*/ 11942039 w 12192000"/>
              <a:gd name="connsiteY38" fmla="*/ 6711650 h 6858000"/>
              <a:gd name="connsiteX39" fmla="*/ 11932459 w 12192000"/>
              <a:gd name="connsiteY39" fmla="*/ 6702090 h 6858000"/>
              <a:gd name="connsiteX40" fmla="*/ 11929033 w 12192000"/>
              <a:gd name="connsiteY40" fmla="*/ 6689269 h 6858000"/>
              <a:gd name="connsiteX41" fmla="*/ 11932521 w 12192000"/>
              <a:gd name="connsiteY41" fmla="*/ 6676325 h 6858000"/>
              <a:gd name="connsiteX42" fmla="*/ 11942183 w 12192000"/>
              <a:gd name="connsiteY42" fmla="*/ 6666766 h 6858000"/>
              <a:gd name="connsiteX43" fmla="*/ 11954881 w 12192000"/>
              <a:gd name="connsiteY43" fmla="*/ 6663422 h 6858000"/>
              <a:gd name="connsiteX44" fmla="*/ 11954881 w 12192000"/>
              <a:gd name="connsiteY44" fmla="*/ 6658294 h 6858000"/>
              <a:gd name="connsiteX45" fmla="*/ 11939660 w 12192000"/>
              <a:gd name="connsiteY45" fmla="*/ 6662294 h 6858000"/>
              <a:gd name="connsiteX46" fmla="*/ 11928069 w 12192000"/>
              <a:gd name="connsiteY46" fmla="*/ 6673741 h 6858000"/>
              <a:gd name="connsiteX47" fmla="*/ 11923904 w 12192000"/>
              <a:gd name="connsiteY47" fmla="*/ 6689269 h 6858000"/>
              <a:gd name="connsiteX48" fmla="*/ 11928007 w 12192000"/>
              <a:gd name="connsiteY48" fmla="*/ 6704655 h 6858000"/>
              <a:gd name="connsiteX49" fmla="*/ 11939474 w 12192000"/>
              <a:gd name="connsiteY49" fmla="*/ 6716122 h 6858000"/>
              <a:gd name="connsiteX50" fmla="*/ 11954881 w 12192000"/>
              <a:gd name="connsiteY50" fmla="*/ 6720204 h 6858000"/>
              <a:gd name="connsiteX51" fmla="*/ 11970287 w 12192000"/>
              <a:gd name="connsiteY51" fmla="*/ 6716122 h 6858000"/>
              <a:gd name="connsiteX52" fmla="*/ 11981733 w 12192000"/>
              <a:gd name="connsiteY52" fmla="*/ 6704655 h 6858000"/>
              <a:gd name="connsiteX53" fmla="*/ 11985815 w 12192000"/>
              <a:gd name="connsiteY53" fmla="*/ 6689269 h 6858000"/>
              <a:gd name="connsiteX54" fmla="*/ 11981671 w 12192000"/>
              <a:gd name="connsiteY54" fmla="*/ 6673741 h 6858000"/>
              <a:gd name="connsiteX55" fmla="*/ 11970101 w 12192000"/>
              <a:gd name="connsiteY55" fmla="*/ 6662294 h 6858000"/>
              <a:gd name="connsiteX56" fmla="*/ 11954881 w 12192000"/>
              <a:gd name="connsiteY56" fmla="*/ 6658294 h 6858000"/>
              <a:gd name="connsiteX57" fmla="*/ 11091685 w 12192000"/>
              <a:gd name="connsiteY57" fmla="*/ 6628842 h 6858000"/>
              <a:gd name="connsiteX58" fmla="*/ 11123259 w 12192000"/>
              <a:gd name="connsiteY58" fmla="*/ 6669149 h 6858000"/>
              <a:gd name="connsiteX59" fmla="*/ 11091685 w 12192000"/>
              <a:gd name="connsiteY59" fmla="*/ 6709455 h 6858000"/>
              <a:gd name="connsiteX60" fmla="*/ 11060111 w 12192000"/>
              <a:gd name="connsiteY60" fmla="*/ 6669149 h 6858000"/>
              <a:gd name="connsiteX61" fmla="*/ 11091685 w 12192000"/>
              <a:gd name="connsiteY61" fmla="*/ 6628842 h 6858000"/>
              <a:gd name="connsiteX62" fmla="*/ 10781998 w 12192000"/>
              <a:gd name="connsiteY62" fmla="*/ 6628842 h 6858000"/>
              <a:gd name="connsiteX63" fmla="*/ 10810212 w 12192000"/>
              <a:gd name="connsiteY63" fmla="*/ 6669149 h 6858000"/>
              <a:gd name="connsiteX64" fmla="*/ 10781998 w 12192000"/>
              <a:gd name="connsiteY64" fmla="*/ 6709455 h 6858000"/>
              <a:gd name="connsiteX65" fmla="*/ 10753783 w 12192000"/>
              <a:gd name="connsiteY65" fmla="*/ 6669149 h 6858000"/>
              <a:gd name="connsiteX66" fmla="*/ 10781998 w 12192000"/>
              <a:gd name="connsiteY66" fmla="*/ 6628842 h 6858000"/>
              <a:gd name="connsiteX67" fmla="*/ 10469622 w 12192000"/>
              <a:gd name="connsiteY67" fmla="*/ 6628842 h 6858000"/>
              <a:gd name="connsiteX68" fmla="*/ 10501196 w 12192000"/>
              <a:gd name="connsiteY68" fmla="*/ 6669149 h 6858000"/>
              <a:gd name="connsiteX69" fmla="*/ 10469622 w 12192000"/>
              <a:gd name="connsiteY69" fmla="*/ 6709455 h 6858000"/>
              <a:gd name="connsiteX70" fmla="*/ 10438048 w 12192000"/>
              <a:gd name="connsiteY70" fmla="*/ 6669149 h 6858000"/>
              <a:gd name="connsiteX71" fmla="*/ 10469622 w 12192000"/>
              <a:gd name="connsiteY71" fmla="*/ 6628842 h 6858000"/>
              <a:gd name="connsiteX72" fmla="*/ 11014562 w 12192000"/>
              <a:gd name="connsiteY72" fmla="*/ 6623595 h 6858000"/>
              <a:gd name="connsiteX73" fmla="*/ 11014562 w 12192000"/>
              <a:gd name="connsiteY73" fmla="*/ 6719555 h 6858000"/>
              <a:gd name="connsiteX74" fmla="*/ 11026851 w 12192000"/>
              <a:gd name="connsiteY74" fmla="*/ 6719555 h 6858000"/>
              <a:gd name="connsiteX75" fmla="*/ 11026851 w 12192000"/>
              <a:gd name="connsiteY75" fmla="*/ 6623595 h 6858000"/>
              <a:gd name="connsiteX76" fmla="*/ 11158189 w 12192000"/>
              <a:gd name="connsiteY76" fmla="*/ 6622125 h 6858000"/>
              <a:gd name="connsiteX77" fmla="*/ 11158189 w 12192000"/>
              <a:gd name="connsiteY77" fmla="*/ 6646508 h 6858000"/>
              <a:gd name="connsiteX78" fmla="*/ 11158189 w 12192000"/>
              <a:gd name="connsiteY78" fmla="*/ 6716173 h 6858000"/>
              <a:gd name="connsiteX79" fmla="*/ 11172009 w 12192000"/>
              <a:gd name="connsiteY79" fmla="*/ 6716173 h 6858000"/>
              <a:gd name="connsiteX80" fmla="*/ 11172009 w 12192000"/>
              <a:gd name="connsiteY80" fmla="*/ 6663924 h 6858000"/>
              <a:gd name="connsiteX81" fmla="*/ 11199648 w 12192000"/>
              <a:gd name="connsiteY81" fmla="*/ 6629091 h 6858000"/>
              <a:gd name="connsiteX82" fmla="*/ 11220377 w 12192000"/>
              <a:gd name="connsiteY82" fmla="*/ 6660441 h 6858000"/>
              <a:gd name="connsiteX83" fmla="*/ 11220377 w 12192000"/>
              <a:gd name="connsiteY83" fmla="*/ 6716173 h 6858000"/>
              <a:gd name="connsiteX84" fmla="*/ 11230741 w 12192000"/>
              <a:gd name="connsiteY84" fmla="*/ 6716173 h 6858000"/>
              <a:gd name="connsiteX85" fmla="*/ 11230741 w 12192000"/>
              <a:gd name="connsiteY85" fmla="*/ 6656957 h 6858000"/>
              <a:gd name="connsiteX86" fmla="*/ 11199648 w 12192000"/>
              <a:gd name="connsiteY86" fmla="*/ 6622125 h 6858000"/>
              <a:gd name="connsiteX87" fmla="*/ 11168554 w 12192000"/>
              <a:gd name="connsiteY87" fmla="*/ 6639541 h 6858000"/>
              <a:gd name="connsiteX88" fmla="*/ 11168554 w 12192000"/>
              <a:gd name="connsiteY88" fmla="*/ 6622125 h 6858000"/>
              <a:gd name="connsiteX89" fmla="*/ 11158189 w 12192000"/>
              <a:gd name="connsiteY89" fmla="*/ 6622125 h 6858000"/>
              <a:gd name="connsiteX90" fmla="*/ 11088997 w 12192000"/>
              <a:gd name="connsiteY90" fmla="*/ 6622125 h 6858000"/>
              <a:gd name="connsiteX91" fmla="*/ 11045332 w 12192000"/>
              <a:gd name="connsiteY91" fmla="*/ 6671165 h 6858000"/>
              <a:gd name="connsiteX92" fmla="*/ 11088997 w 12192000"/>
              <a:gd name="connsiteY92" fmla="*/ 6720204 h 6858000"/>
              <a:gd name="connsiteX93" fmla="*/ 11132662 w 12192000"/>
              <a:gd name="connsiteY93" fmla="*/ 6671165 h 6858000"/>
              <a:gd name="connsiteX94" fmla="*/ 11088997 w 12192000"/>
              <a:gd name="connsiteY94" fmla="*/ 6622125 h 6858000"/>
              <a:gd name="connsiteX95" fmla="*/ 10883851 w 12192000"/>
              <a:gd name="connsiteY95" fmla="*/ 6622125 h 6858000"/>
              <a:gd name="connsiteX96" fmla="*/ 10855700 w 12192000"/>
              <a:gd name="connsiteY96" fmla="*/ 6625628 h 6858000"/>
              <a:gd name="connsiteX97" fmla="*/ 10855700 w 12192000"/>
              <a:gd name="connsiteY97" fmla="*/ 6639639 h 6858000"/>
              <a:gd name="connsiteX98" fmla="*/ 10883851 w 12192000"/>
              <a:gd name="connsiteY98" fmla="*/ 6629131 h 6858000"/>
              <a:gd name="connsiteX99" fmla="*/ 10904964 w 12192000"/>
              <a:gd name="connsiteY99" fmla="*/ 6653651 h 6858000"/>
              <a:gd name="connsiteX100" fmla="*/ 10904964 w 12192000"/>
              <a:gd name="connsiteY100" fmla="*/ 6660656 h 6858000"/>
              <a:gd name="connsiteX101" fmla="*/ 10845144 w 12192000"/>
              <a:gd name="connsiteY101" fmla="*/ 6692181 h 6858000"/>
              <a:gd name="connsiteX102" fmla="*/ 10876813 w 12192000"/>
              <a:gd name="connsiteY102" fmla="*/ 6720204 h 6858000"/>
              <a:gd name="connsiteX103" fmla="*/ 10904964 w 12192000"/>
              <a:gd name="connsiteY103" fmla="*/ 6702690 h 6858000"/>
              <a:gd name="connsiteX104" fmla="*/ 10908483 w 12192000"/>
              <a:gd name="connsiteY104" fmla="*/ 6702690 h 6858000"/>
              <a:gd name="connsiteX105" fmla="*/ 10908483 w 12192000"/>
              <a:gd name="connsiteY105" fmla="*/ 6716701 h 6858000"/>
              <a:gd name="connsiteX106" fmla="*/ 10919039 w 12192000"/>
              <a:gd name="connsiteY106" fmla="*/ 6716701 h 6858000"/>
              <a:gd name="connsiteX107" fmla="*/ 10919039 w 12192000"/>
              <a:gd name="connsiteY107" fmla="*/ 6699187 h 6858000"/>
              <a:gd name="connsiteX108" fmla="*/ 10919039 w 12192000"/>
              <a:gd name="connsiteY108" fmla="*/ 6657154 h 6858000"/>
              <a:gd name="connsiteX109" fmla="*/ 10883851 w 12192000"/>
              <a:gd name="connsiteY109" fmla="*/ 6622125 h 6858000"/>
              <a:gd name="connsiteX110" fmla="*/ 10642268 w 12192000"/>
              <a:gd name="connsiteY110" fmla="*/ 6622125 h 6858000"/>
              <a:gd name="connsiteX111" fmla="*/ 10642268 w 12192000"/>
              <a:gd name="connsiteY111" fmla="*/ 6646508 h 6858000"/>
              <a:gd name="connsiteX112" fmla="*/ 10642268 w 12192000"/>
              <a:gd name="connsiteY112" fmla="*/ 6716173 h 6858000"/>
              <a:gd name="connsiteX113" fmla="*/ 10656343 w 12192000"/>
              <a:gd name="connsiteY113" fmla="*/ 6716173 h 6858000"/>
              <a:gd name="connsiteX114" fmla="*/ 10656343 w 12192000"/>
              <a:gd name="connsiteY114" fmla="*/ 6663924 h 6858000"/>
              <a:gd name="connsiteX115" fmla="*/ 10684494 w 12192000"/>
              <a:gd name="connsiteY115" fmla="*/ 6629091 h 6858000"/>
              <a:gd name="connsiteX116" fmla="*/ 10705607 w 12192000"/>
              <a:gd name="connsiteY116" fmla="*/ 6660441 h 6858000"/>
              <a:gd name="connsiteX117" fmla="*/ 10705607 w 12192000"/>
              <a:gd name="connsiteY117" fmla="*/ 6716173 h 6858000"/>
              <a:gd name="connsiteX118" fmla="*/ 10716163 w 12192000"/>
              <a:gd name="connsiteY118" fmla="*/ 6716173 h 6858000"/>
              <a:gd name="connsiteX119" fmla="*/ 10716163 w 12192000"/>
              <a:gd name="connsiteY119" fmla="*/ 6656957 h 6858000"/>
              <a:gd name="connsiteX120" fmla="*/ 10684494 w 12192000"/>
              <a:gd name="connsiteY120" fmla="*/ 6622125 h 6858000"/>
              <a:gd name="connsiteX121" fmla="*/ 10652824 w 12192000"/>
              <a:gd name="connsiteY121" fmla="*/ 6639541 h 6858000"/>
              <a:gd name="connsiteX122" fmla="*/ 10652824 w 12192000"/>
              <a:gd name="connsiteY122" fmla="*/ 6622125 h 6858000"/>
              <a:gd name="connsiteX123" fmla="*/ 10642268 w 12192000"/>
              <a:gd name="connsiteY123" fmla="*/ 6622125 h 6858000"/>
              <a:gd name="connsiteX124" fmla="*/ 10540159 w 12192000"/>
              <a:gd name="connsiteY124" fmla="*/ 6622125 h 6858000"/>
              <a:gd name="connsiteX125" fmla="*/ 10540159 w 12192000"/>
              <a:gd name="connsiteY125" fmla="*/ 6685175 h 6858000"/>
              <a:gd name="connsiteX126" fmla="*/ 10571828 w 12192000"/>
              <a:gd name="connsiteY126" fmla="*/ 6720204 h 6858000"/>
              <a:gd name="connsiteX127" fmla="*/ 10603498 w 12192000"/>
              <a:gd name="connsiteY127" fmla="*/ 6702690 h 6858000"/>
              <a:gd name="connsiteX128" fmla="*/ 10603498 w 12192000"/>
              <a:gd name="connsiteY128" fmla="*/ 6716701 h 6858000"/>
              <a:gd name="connsiteX129" fmla="*/ 10614054 w 12192000"/>
              <a:gd name="connsiteY129" fmla="*/ 6716701 h 6858000"/>
              <a:gd name="connsiteX130" fmla="*/ 10614054 w 12192000"/>
              <a:gd name="connsiteY130" fmla="*/ 6695684 h 6858000"/>
              <a:gd name="connsiteX131" fmla="*/ 10614054 w 12192000"/>
              <a:gd name="connsiteY131" fmla="*/ 6622125 h 6858000"/>
              <a:gd name="connsiteX132" fmla="*/ 10599979 w 12192000"/>
              <a:gd name="connsiteY132" fmla="*/ 6622125 h 6858000"/>
              <a:gd name="connsiteX133" fmla="*/ 10599979 w 12192000"/>
              <a:gd name="connsiteY133" fmla="*/ 6674667 h 6858000"/>
              <a:gd name="connsiteX134" fmla="*/ 10571828 w 12192000"/>
              <a:gd name="connsiteY134" fmla="*/ 6709695 h 6858000"/>
              <a:gd name="connsiteX135" fmla="*/ 10550715 w 12192000"/>
              <a:gd name="connsiteY135" fmla="*/ 6681673 h 6858000"/>
              <a:gd name="connsiteX136" fmla="*/ 10550715 w 12192000"/>
              <a:gd name="connsiteY136" fmla="*/ 6622125 h 6858000"/>
              <a:gd name="connsiteX137" fmla="*/ 10540159 w 12192000"/>
              <a:gd name="connsiteY137" fmla="*/ 6622125 h 6858000"/>
              <a:gd name="connsiteX138" fmla="*/ 10471637 w 12192000"/>
              <a:gd name="connsiteY138" fmla="*/ 6622125 h 6858000"/>
              <a:gd name="connsiteX139" fmla="*/ 10427300 w 12192000"/>
              <a:gd name="connsiteY139" fmla="*/ 6671165 h 6858000"/>
              <a:gd name="connsiteX140" fmla="*/ 10471637 w 12192000"/>
              <a:gd name="connsiteY140" fmla="*/ 6720204 h 6858000"/>
              <a:gd name="connsiteX141" fmla="*/ 10515975 w 12192000"/>
              <a:gd name="connsiteY141" fmla="*/ 6671165 h 6858000"/>
              <a:gd name="connsiteX142" fmla="*/ 10471637 w 12192000"/>
              <a:gd name="connsiteY142" fmla="*/ 6622125 h 6858000"/>
              <a:gd name="connsiteX143" fmla="*/ 11655303 w 12192000"/>
              <a:gd name="connsiteY143" fmla="*/ 6607346 h 6858000"/>
              <a:gd name="connsiteX144" fmla="*/ 11659333 w 12192000"/>
              <a:gd name="connsiteY144" fmla="*/ 6618095 h 6858000"/>
              <a:gd name="connsiteX145" fmla="*/ 11663364 w 12192000"/>
              <a:gd name="connsiteY145" fmla="*/ 6624813 h 6858000"/>
              <a:gd name="connsiteX146" fmla="*/ 11648585 w 12192000"/>
              <a:gd name="connsiteY146" fmla="*/ 6624813 h 6858000"/>
              <a:gd name="connsiteX147" fmla="*/ 11652616 w 12192000"/>
              <a:gd name="connsiteY147" fmla="*/ 6618095 h 6858000"/>
              <a:gd name="connsiteX148" fmla="*/ 11659446 w 12192000"/>
              <a:gd name="connsiteY148" fmla="*/ 6596598 h 6858000"/>
              <a:gd name="connsiteX149" fmla="*/ 11649032 w 12192000"/>
              <a:gd name="connsiteY149" fmla="*/ 6600112 h 6858000"/>
              <a:gd name="connsiteX150" fmla="*/ 11645562 w 12192000"/>
              <a:gd name="connsiteY150" fmla="*/ 6617682 h 6858000"/>
              <a:gd name="connsiteX151" fmla="*/ 11635149 w 12192000"/>
              <a:gd name="connsiteY151" fmla="*/ 6638764 h 6858000"/>
              <a:gd name="connsiteX152" fmla="*/ 11645562 w 12192000"/>
              <a:gd name="connsiteY152" fmla="*/ 6642278 h 6858000"/>
              <a:gd name="connsiteX153" fmla="*/ 11645562 w 12192000"/>
              <a:gd name="connsiteY153" fmla="*/ 6631737 h 6858000"/>
              <a:gd name="connsiteX154" fmla="*/ 11666387 w 12192000"/>
              <a:gd name="connsiteY154" fmla="*/ 6631737 h 6858000"/>
              <a:gd name="connsiteX155" fmla="*/ 11666387 w 12192000"/>
              <a:gd name="connsiteY155" fmla="*/ 6638764 h 6858000"/>
              <a:gd name="connsiteX156" fmla="*/ 11676800 w 12192000"/>
              <a:gd name="connsiteY156" fmla="*/ 6638764 h 6858000"/>
              <a:gd name="connsiteX157" fmla="*/ 11666387 w 12192000"/>
              <a:gd name="connsiteY157" fmla="*/ 6617682 h 6858000"/>
              <a:gd name="connsiteX158" fmla="*/ 11659446 w 12192000"/>
              <a:gd name="connsiteY158" fmla="*/ 6600112 h 6858000"/>
              <a:gd name="connsiteX159" fmla="*/ 11659446 w 12192000"/>
              <a:gd name="connsiteY159" fmla="*/ 6596598 h 6858000"/>
              <a:gd name="connsiteX160" fmla="*/ 10964451 w 12192000"/>
              <a:gd name="connsiteY160" fmla="*/ 6596597 h 6858000"/>
              <a:gd name="connsiteX161" fmla="*/ 10953971 w 12192000"/>
              <a:gd name="connsiteY161" fmla="*/ 6600129 h 6858000"/>
              <a:gd name="connsiteX162" fmla="*/ 10953971 w 12192000"/>
              <a:gd name="connsiteY162" fmla="*/ 6621318 h 6858000"/>
              <a:gd name="connsiteX163" fmla="*/ 10936505 w 12192000"/>
              <a:gd name="connsiteY163" fmla="*/ 6621318 h 6858000"/>
              <a:gd name="connsiteX164" fmla="*/ 10936505 w 12192000"/>
              <a:gd name="connsiteY164" fmla="*/ 6631913 h 6858000"/>
              <a:gd name="connsiteX165" fmla="*/ 10953971 w 12192000"/>
              <a:gd name="connsiteY165" fmla="*/ 6631913 h 6858000"/>
              <a:gd name="connsiteX166" fmla="*/ 10953971 w 12192000"/>
              <a:gd name="connsiteY166" fmla="*/ 6688419 h 6858000"/>
              <a:gd name="connsiteX167" fmla="*/ 10974931 w 12192000"/>
              <a:gd name="connsiteY167" fmla="*/ 6720203 h 6858000"/>
              <a:gd name="connsiteX168" fmla="*/ 10988904 w 12192000"/>
              <a:gd name="connsiteY168" fmla="*/ 6716672 h 6858000"/>
              <a:gd name="connsiteX169" fmla="*/ 10988904 w 12192000"/>
              <a:gd name="connsiteY169" fmla="*/ 6706077 h 6858000"/>
              <a:gd name="connsiteX170" fmla="*/ 10978424 w 12192000"/>
              <a:gd name="connsiteY170" fmla="*/ 6709608 h 6858000"/>
              <a:gd name="connsiteX171" fmla="*/ 10964451 w 12192000"/>
              <a:gd name="connsiteY171" fmla="*/ 6695482 h 6858000"/>
              <a:gd name="connsiteX172" fmla="*/ 10964451 w 12192000"/>
              <a:gd name="connsiteY172" fmla="*/ 6631913 h 6858000"/>
              <a:gd name="connsiteX173" fmla="*/ 10985410 w 12192000"/>
              <a:gd name="connsiteY173" fmla="*/ 6631913 h 6858000"/>
              <a:gd name="connsiteX174" fmla="*/ 10985410 w 12192000"/>
              <a:gd name="connsiteY174" fmla="*/ 6621318 h 6858000"/>
              <a:gd name="connsiteX175" fmla="*/ 10964451 w 12192000"/>
              <a:gd name="connsiteY175" fmla="*/ 6621318 h 6858000"/>
              <a:gd name="connsiteX176" fmla="*/ 10964451 w 12192000"/>
              <a:gd name="connsiteY176" fmla="*/ 6596597 h 6858000"/>
              <a:gd name="connsiteX177" fmla="*/ 11599881 w 12192000"/>
              <a:gd name="connsiteY177" fmla="*/ 6593911 h 6858000"/>
              <a:gd name="connsiteX178" fmla="*/ 11589469 w 12192000"/>
              <a:gd name="connsiteY178" fmla="*/ 6636077 h 6858000"/>
              <a:gd name="connsiteX179" fmla="*/ 11599881 w 12192000"/>
              <a:gd name="connsiteY179" fmla="*/ 6636077 h 6858000"/>
              <a:gd name="connsiteX180" fmla="*/ 11603352 w 12192000"/>
              <a:gd name="connsiteY180" fmla="*/ 6611481 h 6858000"/>
              <a:gd name="connsiteX181" fmla="*/ 11617236 w 12192000"/>
              <a:gd name="connsiteY181" fmla="*/ 6639591 h 6858000"/>
              <a:gd name="connsiteX182" fmla="*/ 11624178 w 12192000"/>
              <a:gd name="connsiteY182" fmla="*/ 6639591 h 6858000"/>
              <a:gd name="connsiteX183" fmla="*/ 11631119 w 12192000"/>
              <a:gd name="connsiteY183" fmla="*/ 6597425 h 6858000"/>
              <a:gd name="connsiteX184" fmla="*/ 11624178 w 12192000"/>
              <a:gd name="connsiteY184" fmla="*/ 6597425 h 6858000"/>
              <a:gd name="connsiteX185" fmla="*/ 11620707 w 12192000"/>
              <a:gd name="connsiteY185" fmla="*/ 6625536 h 6858000"/>
              <a:gd name="connsiteX186" fmla="*/ 11606824 w 12192000"/>
              <a:gd name="connsiteY186" fmla="*/ 6593911 h 6858000"/>
              <a:gd name="connsiteX187" fmla="*/ 11599881 w 12192000"/>
              <a:gd name="connsiteY187" fmla="*/ 6593911 h 6858000"/>
              <a:gd name="connsiteX188" fmla="*/ 11709044 w 12192000"/>
              <a:gd name="connsiteY188" fmla="*/ 6589881 h 6858000"/>
              <a:gd name="connsiteX189" fmla="*/ 11674112 w 12192000"/>
              <a:gd name="connsiteY189" fmla="*/ 6596982 h 6858000"/>
              <a:gd name="connsiteX190" fmla="*/ 11674112 w 12192000"/>
              <a:gd name="connsiteY190" fmla="*/ 6604084 h 6858000"/>
              <a:gd name="connsiteX191" fmla="*/ 11688084 w 12192000"/>
              <a:gd name="connsiteY191" fmla="*/ 6604084 h 6858000"/>
              <a:gd name="connsiteX192" fmla="*/ 11695071 w 12192000"/>
              <a:gd name="connsiteY192" fmla="*/ 6639592 h 6858000"/>
              <a:gd name="connsiteX193" fmla="*/ 11702057 w 12192000"/>
              <a:gd name="connsiteY193" fmla="*/ 6636041 h 6858000"/>
              <a:gd name="connsiteX194" fmla="*/ 11695071 w 12192000"/>
              <a:gd name="connsiteY194" fmla="*/ 6600533 h 6858000"/>
              <a:gd name="connsiteX195" fmla="*/ 11709044 w 12192000"/>
              <a:gd name="connsiteY195" fmla="*/ 6596982 h 6858000"/>
              <a:gd name="connsiteX196" fmla="*/ 11564748 w 12192000"/>
              <a:gd name="connsiteY196" fmla="*/ 6589881 h 6858000"/>
              <a:gd name="connsiteX197" fmla="*/ 11575228 w 12192000"/>
              <a:gd name="connsiteY197" fmla="*/ 6593240 h 6858000"/>
              <a:gd name="connsiteX198" fmla="*/ 11578720 w 12192000"/>
              <a:gd name="connsiteY198" fmla="*/ 6596599 h 6858000"/>
              <a:gd name="connsiteX199" fmla="*/ 11578720 w 12192000"/>
              <a:gd name="connsiteY199" fmla="*/ 6599957 h 6858000"/>
              <a:gd name="connsiteX200" fmla="*/ 11571734 w 12192000"/>
              <a:gd name="connsiteY200" fmla="*/ 6603316 h 6858000"/>
              <a:gd name="connsiteX201" fmla="*/ 11561254 w 12192000"/>
              <a:gd name="connsiteY201" fmla="*/ 6599957 h 6858000"/>
              <a:gd name="connsiteX202" fmla="*/ 11564748 w 12192000"/>
              <a:gd name="connsiteY202" fmla="*/ 6596599 h 6858000"/>
              <a:gd name="connsiteX203" fmla="*/ 11564748 w 12192000"/>
              <a:gd name="connsiteY203" fmla="*/ 6589881 h 6858000"/>
              <a:gd name="connsiteX204" fmla="*/ 11014562 w 12192000"/>
              <a:gd name="connsiteY204" fmla="*/ 6587995 h 6858000"/>
              <a:gd name="connsiteX205" fmla="*/ 11014562 w 12192000"/>
              <a:gd name="connsiteY205" fmla="*/ 6601689 h 6858000"/>
              <a:gd name="connsiteX206" fmla="*/ 11026851 w 12192000"/>
              <a:gd name="connsiteY206" fmla="*/ 6601689 h 6858000"/>
              <a:gd name="connsiteX207" fmla="*/ 11026851 w 12192000"/>
              <a:gd name="connsiteY207" fmla="*/ 6587995 h 6858000"/>
              <a:gd name="connsiteX208" fmla="*/ 11715762 w 12192000"/>
              <a:gd name="connsiteY208" fmla="*/ 6585849 h 6858000"/>
              <a:gd name="connsiteX209" fmla="*/ 11729582 w 12192000"/>
              <a:gd name="connsiteY209" fmla="*/ 6628843 h 6858000"/>
              <a:gd name="connsiteX210" fmla="*/ 11739946 w 12192000"/>
              <a:gd name="connsiteY210" fmla="*/ 6625260 h 6858000"/>
              <a:gd name="connsiteX211" fmla="*/ 11726127 w 12192000"/>
              <a:gd name="connsiteY211" fmla="*/ 6585849 h 6858000"/>
              <a:gd name="connsiteX212" fmla="*/ 11715762 w 12192000"/>
              <a:gd name="connsiteY212" fmla="*/ 6585849 h 6858000"/>
              <a:gd name="connsiteX213" fmla="*/ 10346688 w 12192000"/>
              <a:gd name="connsiteY213" fmla="*/ 6585849 h 6858000"/>
              <a:gd name="connsiteX214" fmla="*/ 10346688 w 12192000"/>
              <a:gd name="connsiteY214" fmla="*/ 6716173 h 6858000"/>
              <a:gd name="connsiteX215" fmla="*/ 10361467 w 12192000"/>
              <a:gd name="connsiteY215" fmla="*/ 6716173 h 6858000"/>
              <a:gd name="connsiteX216" fmla="*/ 10361467 w 12192000"/>
              <a:gd name="connsiteY216" fmla="*/ 6657057 h 6858000"/>
              <a:gd name="connsiteX217" fmla="*/ 10407148 w 12192000"/>
              <a:gd name="connsiteY217" fmla="*/ 6657057 h 6858000"/>
              <a:gd name="connsiteX218" fmla="*/ 10407148 w 12192000"/>
              <a:gd name="connsiteY218" fmla="*/ 6646309 h 6858000"/>
              <a:gd name="connsiteX219" fmla="*/ 10361467 w 12192000"/>
              <a:gd name="connsiteY219" fmla="*/ 6646309 h 6858000"/>
              <a:gd name="connsiteX220" fmla="*/ 10361467 w 12192000"/>
              <a:gd name="connsiteY220" fmla="*/ 6596597 h 6858000"/>
              <a:gd name="connsiteX221" fmla="*/ 10409835 w 12192000"/>
              <a:gd name="connsiteY221" fmla="*/ 6596597 h 6858000"/>
              <a:gd name="connsiteX222" fmla="*/ 10409835 w 12192000"/>
              <a:gd name="connsiteY222" fmla="*/ 6585849 h 6858000"/>
              <a:gd name="connsiteX223" fmla="*/ 11561143 w 12192000"/>
              <a:gd name="connsiteY223" fmla="*/ 6579132 h 6858000"/>
              <a:gd name="connsiteX224" fmla="*/ 11554200 w 12192000"/>
              <a:gd name="connsiteY224" fmla="*/ 6596599 h 6858000"/>
              <a:gd name="connsiteX225" fmla="*/ 11554200 w 12192000"/>
              <a:gd name="connsiteY225" fmla="*/ 6600091 h 6858000"/>
              <a:gd name="connsiteX226" fmla="*/ 11543788 w 12192000"/>
              <a:gd name="connsiteY226" fmla="*/ 6617558 h 6858000"/>
              <a:gd name="connsiteX227" fmla="*/ 11554200 w 12192000"/>
              <a:gd name="connsiteY227" fmla="*/ 6621051 h 6858000"/>
              <a:gd name="connsiteX228" fmla="*/ 11557671 w 12192000"/>
              <a:gd name="connsiteY228" fmla="*/ 6607078 h 6858000"/>
              <a:gd name="connsiteX229" fmla="*/ 11568084 w 12192000"/>
              <a:gd name="connsiteY229" fmla="*/ 6610572 h 6858000"/>
              <a:gd name="connsiteX230" fmla="*/ 11568084 w 12192000"/>
              <a:gd name="connsiteY230" fmla="*/ 6628037 h 6858000"/>
              <a:gd name="connsiteX231" fmla="*/ 11578497 w 12192000"/>
              <a:gd name="connsiteY231" fmla="*/ 6631531 h 6858000"/>
              <a:gd name="connsiteX232" fmla="*/ 11575026 w 12192000"/>
              <a:gd name="connsiteY232" fmla="*/ 6610572 h 6858000"/>
              <a:gd name="connsiteX233" fmla="*/ 11585438 w 12192000"/>
              <a:gd name="connsiteY233" fmla="*/ 6600091 h 6858000"/>
              <a:gd name="connsiteX234" fmla="*/ 11585438 w 12192000"/>
              <a:gd name="connsiteY234" fmla="*/ 6596599 h 6858000"/>
              <a:gd name="connsiteX235" fmla="*/ 11578497 w 12192000"/>
              <a:gd name="connsiteY235" fmla="*/ 6586119 h 6858000"/>
              <a:gd name="connsiteX236" fmla="*/ 11561143 w 12192000"/>
              <a:gd name="connsiteY236" fmla="*/ 6579132 h 6858000"/>
              <a:gd name="connsiteX237" fmla="*/ 11766241 w 12192000"/>
              <a:gd name="connsiteY237" fmla="*/ 6576425 h 6858000"/>
              <a:gd name="connsiteX238" fmla="*/ 11774878 w 12192000"/>
              <a:gd name="connsiteY238" fmla="*/ 6582156 h 6858000"/>
              <a:gd name="connsiteX239" fmla="*/ 11774878 w 12192000"/>
              <a:gd name="connsiteY239" fmla="*/ 6589209 h 6858000"/>
              <a:gd name="connsiteX240" fmla="*/ 11771423 w 12192000"/>
              <a:gd name="connsiteY240" fmla="*/ 6599790 h 6858000"/>
              <a:gd name="connsiteX241" fmla="*/ 11767968 w 12192000"/>
              <a:gd name="connsiteY241" fmla="*/ 6603317 h 6858000"/>
              <a:gd name="connsiteX242" fmla="*/ 11754149 w 12192000"/>
              <a:gd name="connsiteY242" fmla="*/ 6599790 h 6858000"/>
              <a:gd name="connsiteX243" fmla="*/ 11750694 w 12192000"/>
              <a:gd name="connsiteY243" fmla="*/ 6596264 h 6858000"/>
              <a:gd name="connsiteX244" fmla="*/ 11750694 w 12192000"/>
              <a:gd name="connsiteY244" fmla="*/ 6589209 h 6858000"/>
              <a:gd name="connsiteX245" fmla="*/ 11757604 w 12192000"/>
              <a:gd name="connsiteY245" fmla="*/ 6578629 h 6858000"/>
              <a:gd name="connsiteX246" fmla="*/ 11766241 w 12192000"/>
              <a:gd name="connsiteY246" fmla="*/ 6576425 h 6858000"/>
              <a:gd name="connsiteX247" fmla="*/ 10810738 w 12192000"/>
              <a:gd name="connsiteY247" fmla="*/ 6575100 h 6858000"/>
              <a:gd name="connsiteX248" fmla="*/ 10810738 w 12192000"/>
              <a:gd name="connsiteY248" fmla="*/ 6638804 h 6858000"/>
              <a:gd name="connsiteX249" fmla="*/ 10782231 w 12192000"/>
              <a:gd name="connsiteY249" fmla="*/ 6621108 h 6858000"/>
              <a:gd name="connsiteX250" fmla="*/ 10743034 w 12192000"/>
              <a:gd name="connsiteY250" fmla="*/ 6670656 h 6858000"/>
              <a:gd name="connsiteX251" fmla="*/ 10782231 w 12192000"/>
              <a:gd name="connsiteY251" fmla="*/ 6720203 h 6858000"/>
              <a:gd name="connsiteX252" fmla="*/ 10810738 w 12192000"/>
              <a:gd name="connsiteY252" fmla="*/ 6702507 h 6858000"/>
              <a:gd name="connsiteX253" fmla="*/ 10810738 w 12192000"/>
              <a:gd name="connsiteY253" fmla="*/ 6716664 h 6858000"/>
              <a:gd name="connsiteX254" fmla="*/ 10824991 w 12192000"/>
              <a:gd name="connsiteY254" fmla="*/ 6716664 h 6858000"/>
              <a:gd name="connsiteX255" fmla="*/ 10824991 w 12192000"/>
              <a:gd name="connsiteY255" fmla="*/ 6575100 h 6858000"/>
              <a:gd name="connsiteX256" fmla="*/ 10810738 w 12192000"/>
              <a:gd name="connsiteY256" fmla="*/ 6575100 h 6858000"/>
              <a:gd name="connsiteX257" fmla="*/ 11768161 w 12192000"/>
              <a:gd name="connsiteY257" fmla="*/ 6569584 h 6858000"/>
              <a:gd name="connsiteX258" fmla="*/ 11750694 w 12192000"/>
              <a:gd name="connsiteY258" fmla="*/ 6572607 h 6858000"/>
              <a:gd name="connsiteX259" fmla="*/ 11739946 w 12192000"/>
              <a:gd name="connsiteY259" fmla="*/ 6589881 h 6858000"/>
              <a:gd name="connsiteX260" fmla="*/ 11743528 w 12192000"/>
              <a:gd name="connsiteY260" fmla="*/ 6600246 h 6858000"/>
              <a:gd name="connsiteX261" fmla="*/ 11772191 w 12192000"/>
              <a:gd name="connsiteY261" fmla="*/ 6607156 h 6858000"/>
              <a:gd name="connsiteX262" fmla="*/ 11782939 w 12192000"/>
              <a:gd name="connsiteY262" fmla="*/ 6600246 h 6858000"/>
              <a:gd name="connsiteX263" fmla="*/ 11782939 w 12192000"/>
              <a:gd name="connsiteY263" fmla="*/ 6589881 h 6858000"/>
              <a:gd name="connsiteX264" fmla="*/ 11782939 w 12192000"/>
              <a:gd name="connsiteY264" fmla="*/ 6579517 h 6858000"/>
              <a:gd name="connsiteX265" fmla="*/ 11768161 w 12192000"/>
              <a:gd name="connsiteY265" fmla="*/ 6569584 h 6858000"/>
              <a:gd name="connsiteX266" fmla="*/ 11525909 w 12192000"/>
              <a:gd name="connsiteY266" fmla="*/ 6561666 h 6858000"/>
              <a:gd name="connsiteX267" fmla="*/ 11504825 w 12192000"/>
              <a:gd name="connsiteY267" fmla="*/ 6596598 h 6858000"/>
              <a:gd name="connsiteX268" fmla="*/ 11529423 w 12192000"/>
              <a:gd name="connsiteY268" fmla="*/ 6614064 h 6858000"/>
              <a:gd name="connsiteX269" fmla="*/ 11532937 w 12192000"/>
              <a:gd name="connsiteY269" fmla="*/ 6607078 h 6858000"/>
              <a:gd name="connsiteX270" fmla="*/ 11515367 w 12192000"/>
              <a:gd name="connsiteY270" fmla="*/ 6596598 h 6858000"/>
              <a:gd name="connsiteX271" fmla="*/ 11522395 w 12192000"/>
              <a:gd name="connsiteY271" fmla="*/ 6586119 h 6858000"/>
              <a:gd name="connsiteX272" fmla="*/ 11532937 w 12192000"/>
              <a:gd name="connsiteY272" fmla="*/ 6593105 h 6858000"/>
              <a:gd name="connsiteX273" fmla="*/ 11536450 w 12192000"/>
              <a:gd name="connsiteY273" fmla="*/ 6586119 h 6858000"/>
              <a:gd name="connsiteX274" fmla="*/ 11525909 w 12192000"/>
              <a:gd name="connsiteY274" fmla="*/ 6579132 h 6858000"/>
              <a:gd name="connsiteX275" fmla="*/ 11529423 w 12192000"/>
              <a:gd name="connsiteY275" fmla="*/ 6572146 h 6858000"/>
              <a:gd name="connsiteX276" fmla="*/ 11546992 w 12192000"/>
              <a:gd name="connsiteY276" fmla="*/ 6582625 h 6858000"/>
              <a:gd name="connsiteX277" fmla="*/ 11550506 w 12192000"/>
              <a:gd name="connsiteY277" fmla="*/ 6575638 h 6858000"/>
              <a:gd name="connsiteX278" fmla="*/ 11525909 w 12192000"/>
              <a:gd name="connsiteY278" fmla="*/ 6561666 h 6858000"/>
              <a:gd name="connsiteX279" fmla="*/ 11803361 w 12192000"/>
              <a:gd name="connsiteY279" fmla="*/ 6533452 h 6858000"/>
              <a:gd name="connsiteX280" fmla="*/ 11796375 w 12192000"/>
              <a:gd name="connsiteY280" fmla="*/ 6540505 h 6858000"/>
              <a:gd name="connsiteX281" fmla="*/ 11813840 w 12192000"/>
              <a:gd name="connsiteY281" fmla="*/ 6558139 h 6858000"/>
              <a:gd name="connsiteX282" fmla="*/ 11785895 w 12192000"/>
              <a:gd name="connsiteY282" fmla="*/ 6551086 h 6858000"/>
              <a:gd name="connsiteX283" fmla="*/ 11778908 w 12192000"/>
              <a:gd name="connsiteY283" fmla="*/ 6554612 h 6858000"/>
              <a:gd name="connsiteX284" fmla="*/ 11803361 w 12192000"/>
              <a:gd name="connsiteY284" fmla="*/ 6589881 h 6858000"/>
              <a:gd name="connsiteX285" fmla="*/ 11810348 w 12192000"/>
              <a:gd name="connsiteY285" fmla="*/ 6582827 h 6858000"/>
              <a:gd name="connsiteX286" fmla="*/ 11796375 w 12192000"/>
              <a:gd name="connsiteY286" fmla="*/ 6561666 h 6858000"/>
              <a:gd name="connsiteX287" fmla="*/ 11824320 w 12192000"/>
              <a:gd name="connsiteY287" fmla="*/ 6572246 h 6858000"/>
              <a:gd name="connsiteX288" fmla="*/ 11831307 w 12192000"/>
              <a:gd name="connsiteY288" fmla="*/ 6565193 h 6858000"/>
              <a:gd name="connsiteX289" fmla="*/ 11803361 w 12192000"/>
              <a:gd name="connsiteY289" fmla="*/ 6533452 h 6858000"/>
              <a:gd name="connsiteX290" fmla="*/ 11495008 w 12192000"/>
              <a:gd name="connsiteY290" fmla="*/ 6533452 h 6858000"/>
              <a:gd name="connsiteX291" fmla="*/ 11487980 w 12192000"/>
              <a:gd name="connsiteY291" fmla="*/ 6536965 h 6858000"/>
              <a:gd name="connsiteX292" fmla="*/ 11498522 w 12192000"/>
              <a:gd name="connsiteY292" fmla="*/ 6547507 h 6858000"/>
              <a:gd name="connsiteX293" fmla="*/ 11473924 w 12192000"/>
              <a:gd name="connsiteY293" fmla="*/ 6572104 h 6858000"/>
              <a:gd name="connsiteX294" fmla="*/ 11480952 w 12192000"/>
              <a:gd name="connsiteY294" fmla="*/ 6579132 h 6858000"/>
              <a:gd name="connsiteX295" fmla="*/ 11505548 w 12192000"/>
              <a:gd name="connsiteY295" fmla="*/ 6554535 h 6858000"/>
              <a:gd name="connsiteX296" fmla="*/ 11516090 w 12192000"/>
              <a:gd name="connsiteY296" fmla="*/ 6561562 h 6858000"/>
              <a:gd name="connsiteX297" fmla="*/ 11519604 w 12192000"/>
              <a:gd name="connsiteY297" fmla="*/ 6554535 h 6858000"/>
              <a:gd name="connsiteX298" fmla="*/ 11495008 w 12192000"/>
              <a:gd name="connsiteY298" fmla="*/ 6533452 h 6858000"/>
              <a:gd name="connsiteX299" fmla="*/ 11824589 w 12192000"/>
              <a:gd name="connsiteY299" fmla="*/ 6522703 h 6858000"/>
              <a:gd name="connsiteX300" fmla="*/ 11842055 w 12192000"/>
              <a:gd name="connsiteY300" fmla="*/ 6529421 h 6858000"/>
              <a:gd name="connsiteX301" fmla="*/ 11842055 w 12192000"/>
              <a:gd name="connsiteY301" fmla="*/ 6533452 h 6858000"/>
              <a:gd name="connsiteX302" fmla="*/ 11835337 w 12192000"/>
              <a:gd name="connsiteY302" fmla="*/ 6540170 h 6858000"/>
              <a:gd name="connsiteX303" fmla="*/ 11831307 w 12192000"/>
              <a:gd name="connsiteY303" fmla="*/ 6533452 h 6858000"/>
              <a:gd name="connsiteX304" fmla="*/ 11820942 w 12192000"/>
              <a:gd name="connsiteY304" fmla="*/ 6515985 h 6858000"/>
              <a:gd name="connsiteX305" fmla="*/ 11813840 w 12192000"/>
              <a:gd name="connsiteY305" fmla="*/ 6522927 h 6858000"/>
              <a:gd name="connsiteX306" fmla="*/ 11820942 w 12192000"/>
              <a:gd name="connsiteY306" fmla="*/ 6533339 h 6858000"/>
              <a:gd name="connsiteX307" fmla="*/ 11838696 w 12192000"/>
              <a:gd name="connsiteY307" fmla="*/ 6557635 h 6858000"/>
              <a:gd name="connsiteX308" fmla="*/ 11842247 w 12192000"/>
              <a:gd name="connsiteY308" fmla="*/ 6554165 h 6858000"/>
              <a:gd name="connsiteX309" fmla="*/ 11838696 w 12192000"/>
              <a:gd name="connsiteY309" fmla="*/ 6547223 h 6858000"/>
              <a:gd name="connsiteX310" fmla="*/ 11849349 w 12192000"/>
              <a:gd name="connsiteY310" fmla="*/ 6533339 h 6858000"/>
              <a:gd name="connsiteX311" fmla="*/ 11856450 w 12192000"/>
              <a:gd name="connsiteY311" fmla="*/ 6533339 h 6858000"/>
              <a:gd name="connsiteX312" fmla="*/ 11860002 w 12192000"/>
              <a:gd name="connsiteY312" fmla="*/ 6533339 h 6858000"/>
              <a:gd name="connsiteX313" fmla="*/ 11863552 w 12192000"/>
              <a:gd name="connsiteY313" fmla="*/ 6526397 h 6858000"/>
              <a:gd name="connsiteX314" fmla="*/ 11820942 w 12192000"/>
              <a:gd name="connsiteY314" fmla="*/ 6515985 h 6858000"/>
              <a:gd name="connsiteX315" fmla="*/ 11466198 w 12192000"/>
              <a:gd name="connsiteY315" fmla="*/ 6501206 h 6858000"/>
              <a:gd name="connsiteX316" fmla="*/ 11430930 w 12192000"/>
              <a:gd name="connsiteY316" fmla="*/ 6526286 h 6858000"/>
              <a:gd name="connsiteX317" fmla="*/ 11437984 w 12192000"/>
              <a:gd name="connsiteY317" fmla="*/ 6533452 h 6858000"/>
              <a:gd name="connsiteX318" fmla="*/ 11459145 w 12192000"/>
              <a:gd name="connsiteY318" fmla="*/ 6519121 h 6858000"/>
              <a:gd name="connsiteX319" fmla="*/ 11448564 w 12192000"/>
              <a:gd name="connsiteY319" fmla="*/ 6547782 h 6858000"/>
              <a:gd name="connsiteX320" fmla="*/ 11455618 w 12192000"/>
              <a:gd name="connsiteY320" fmla="*/ 6554948 h 6858000"/>
              <a:gd name="connsiteX321" fmla="*/ 11487359 w 12192000"/>
              <a:gd name="connsiteY321" fmla="*/ 6526286 h 6858000"/>
              <a:gd name="connsiteX322" fmla="*/ 11483833 w 12192000"/>
              <a:gd name="connsiteY322" fmla="*/ 6519121 h 6858000"/>
              <a:gd name="connsiteX323" fmla="*/ 11462672 w 12192000"/>
              <a:gd name="connsiteY323" fmla="*/ 6537034 h 6858000"/>
              <a:gd name="connsiteX324" fmla="*/ 11473252 w 12192000"/>
              <a:gd name="connsiteY324" fmla="*/ 6508372 h 6858000"/>
              <a:gd name="connsiteX325" fmla="*/ 11466198 w 12192000"/>
              <a:gd name="connsiteY325" fmla="*/ 6501206 h 6858000"/>
              <a:gd name="connsiteX326" fmla="*/ 11835338 w 12192000"/>
              <a:gd name="connsiteY326" fmla="*/ 6490458 h 6858000"/>
              <a:gd name="connsiteX327" fmla="*/ 11831307 w 12192000"/>
              <a:gd name="connsiteY327" fmla="*/ 6498519 h 6858000"/>
              <a:gd name="connsiteX328" fmla="*/ 11870270 w 12192000"/>
              <a:gd name="connsiteY328" fmla="*/ 6518673 h 6858000"/>
              <a:gd name="connsiteX329" fmla="*/ 11883706 w 12192000"/>
              <a:gd name="connsiteY329" fmla="*/ 6494489 h 6858000"/>
              <a:gd name="connsiteX330" fmla="*/ 11876988 w 12192000"/>
              <a:gd name="connsiteY330" fmla="*/ 6490458 h 6858000"/>
              <a:gd name="connsiteX331" fmla="*/ 11866239 w 12192000"/>
              <a:gd name="connsiteY331" fmla="*/ 6509268 h 6858000"/>
              <a:gd name="connsiteX332" fmla="*/ 11459634 w 12192000"/>
              <a:gd name="connsiteY332" fmla="*/ 6487771 h 6858000"/>
              <a:gd name="connsiteX333" fmla="*/ 11424212 w 12192000"/>
              <a:gd name="connsiteY333" fmla="*/ 6508933 h 6858000"/>
              <a:gd name="connsiteX334" fmla="*/ 11427754 w 12192000"/>
              <a:gd name="connsiteY334" fmla="*/ 6515986 h 6858000"/>
              <a:gd name="connsiteX335" fmla="*/ 11463176 w 12192000"/>
              <a:gd name="connsiteY335" fmla="*/ 6494825 h 6858000"/>
              <a:gd name="connsiteX336" fmla="*/ 11459634 w 12192000"/>
              <a:gd name="connsiteY336" fmla="*/ 6487771 h 6858000"/>
              <a:gd name="connsiteX337" fmla="*/ 11450927 w 12192000"/>
              <a:gd name="connsiteY337" fmla="*/ 6454161 h 6858000"/>
              <a:gd name="connsiteX338" fmla="*/ 11456192 w 12192000"/>
              <a:gd name="connsiteY338" fmla="*/ 6459892 h 6858000"/>
              <a:gd name="connsiteX339" fmla="*/ 11649257 w 12192000"/>
              <a:gd name="connsiteY339" fmla="*/ 6590385 h 6858000"/>
              <a:gd name="connsiteX340" fmla="*/ 11842320 w 12192000"/>
              <a:gd name="connsiteY340" fmla="*/ 6459892 h 6858000"/>
              <a:gd name="connsiteX341" fmla="*/ 11847586 w 12192000"/>
              <a:gd name="connsiteY341" fmla="*/ 6454161 h 6858000"/>
              <a:gd name="connsiteX342" fmla="*/ 11852851 w 12192000"/>
              <a:gd name="connsiteY342" fmla="*/ 6456365 h 6858000"/>
              <a:gd name="connsiteX343" fmla="*/ 11891464 w 12192000"/>
              <a:gd name="connsiteY343" fmla="*/ 6466946 h 6858000"/>
              <a:gd name="connsiteX344" fmla="*/ 11898484 w 12192000"/>
              <a:gd name="connsiteY344" fmla="*/ 6477526 h 6858000"/>
              <a:gd name="connsiteX345" fmla="*/ 11649257 w 12192000"/>
              <a:gd name="connsiteY345" fmla="*/ 6650341 h 6858000"/>
              <a:gd name="connsiteX346" fmla="*/ 11400028 w 12192000"/>
              <a:gd name="connsiteY346" fmla="*/ 6481054 h 6858000"/>
              <a:gd name="connsiteX347" fmla="*/ 11407049 w 12192000"/>
              <a:gd name="connsiteY347" fmla="*/ 6466946 h 6858000"/>
              <a:gd name="connsiteX348" fmla="*/ 11445662 w 12192000"/>
              <a:gd name="connsiteY348" fmla="*/ 6456365 h 6858000"/>
              <a:gd name="connsiteX349" fmla="*/ 11450927 w 12192000"/>
              <a:gd name="connsiteY349" fmla="*/ 6454161 h 6858000"/>
              <a:gd name="connsiteX350" fmla="*/ 11603442 w 12192000"/>
              <a:gd name="connsiteY350" fmla="*/ 6448323 h 6858000"/>
              <a:gd name="connsiteX351" fmla="*/ 11613922 w 12192000"/>
              <a:gd name="connsiteY351" fmla="*/ 6448323 h 6858000"/>
              <a:gd name="connsiteX352" fmla="*/ 11617414 w 12192000"/>
              <a:gd name="connsiteY352" fmla="*/ 6455414 h 6858000"/>
              <a:gd name="connsiteX353" fmla="*/ 11624401 w 12192000"/>
              <a:gd name="connsiteY353" fmla="*/ 6558233 h 6858000"/>
              <a:gd name="connsiteX354" fmla="*/ 11620908 w 12192000"/>
              <a:gd name="connsiteY354" fmla="*/ 6568870 h 6858000"/>
              <a:gd name="connsiteX355" fmla="*/ 11613922 w 12192000"/>
              <a:gd name="connsiteY355" fmla="*/ 6568870 h 6858000"/>
              <a:gd name="connsiteX356" fmla="*/ 11505632 w 12192000"/>
              <a:gd name="connsiteY356" fmla="*/ 6505050 h 6858000"/>
              <a:gd name="connsiteX357" fmla="*/ 11502138 w 12192000"/>
              <a:gd name="connsiteY357" fmla="*/ 6501505 h 6858000"/>
              <a:gd name="connsiteX358" fmla="*/ 11502138 w 12192000"/>
              <a:gd name="connsiteY358" fmla="*/ 6497960 h 6858000"/>
              <a:gd name="connsiteX359" fmla="*/ 11509124 w 12192000"/>
              <a:gd name="connsiteY359" fmla="*/ 6494415 h 6858000"/>
              <a:gd name="connsiteX360" fmla="*/ 11603442 w 12192000"/>
              <a:gd name="connsiteY360" fmla="*/ 6448323 h 6858000"/>
              <a:gd name="connsiteX361" fmla="*/ 11688084 w 12192000"/>
              <a:gd name="connsiteY361" fmla="*/ 6444777 h 6858000"/>
              <a:gd name="connsiteX362" fmla="*/ 11698565 w 12192000"/>
              <a:gd name="connsiteY362" fmla="*/ 6444777 h 6858000"/>
              <a:gd name="connsiteX363" fmla="*/ 11789388 w 12192000"/>
              <a:gd name="connsiteY363" fmla="*/ 6490688 h 6858000"/>
              <a:gd name="connsiteX364" fmla="*/ 11796375 w 12192000"/>
              <a:gd name="connsiteY364" fmla="*/ 6497752 h 6858000"/>
              <a:gd name="connsiteX365" fmla="*/ 11792882 w 12192000"/>
              <a:gd name="connsiteY365" fmla="*/ 6504815 h 6858000"/>
              <a:gd name="connsiteX366" fmla="*/ 11684592 w 12192000"/>
              <a:gd name="connsiteY366" fmla="*/ 6568384 h 6858000"/>
              <a:gd name="connsiteX367" fmla="*/ 11677605 w 12192000"/>
              <a:gd name="connsiteY367" fmla="*/ 6568384 h 6858000"/>
              <a:gd name="connsiteX368" fmla="*/ 11674112 w 12192000"/>
              <a:gd name="connsiteY368" fmla="*/ 6557789 h 6858000"/>
              <a:gd name="connsiteX369" fmla="*/ 11684592 w 12192000"/>
              <a:gd name="connsiteY369" fmla="*/ 6455373 h 6858000"/>
              <a:gd name="connsiteX370" fmla="*/ 11688084 w 12192000"/>
              <a:gd name="connsiteY370" fmla="*/ 6444777 h 6858000"/>
              <a:gd name="connsiteX371" fmla="*/ 10810283 w 12192000"/>
              <a:gd name="connsiteY371" fmla="*/ 6405813 h 6858000"/>
              <a:gd name="connsiteX372" fmla="*/ 10851862 w 12192000"/>
              <a:gd name="connsiteY372" fmla="*/ 6405813 h 6858000"/>
              <a:gd name="connsiteX373" fmla="*/ 10851862 w 12192000"/>
              <a:gd name="connsiteY373" fmla="*/ 6448423 h 6858000"/>
              <a:gd name="connsiteX374" fmla="*/ 10803353 w 12192000"/>
              <a:gd name="connsiteY374" fmla="*/ 6455525 h 6858000"/>
              <a:gd name="connsiteX375" fmla="*/ 10786028 w 12192000"/>
              <a:gd name="connsiteY375" fmla="*/ 6430669 h 6858000"/>
              <a:gd name="connsiteX376" fmla="*/ 10810283 w 12192000"/>
              <a:gd name="connsiteY376" fmla="*/ 6405813 h 6858000"/>
              <a:gd name="connsiteX377" fmla="*/ 10494479 w 12192000"/>
              <a:gd name="connsiteY377" fmla="*/ 6335948 h 6858000"/>
              <a:gd name="connsiteX378" fmla="*/ 10536128 w 12192000"/>
              <a:gd name="connsiteY378" fmla="*/ 6392220 h 6858000"/>
              <a:gd name="connsiteX379" fmla="*/ 10494479 w 12192000"/>
              <a:gd name="connsiteY379" fmla="*/ 6455524 h 6858000"/>
              <a:gd name="connsiteX380" fmla="*/ 10452829 w 12192000"/>
              <a:gd name="connsiteY380" fmla="*/ 6392220 h 6858000"/>
              <a:gd name="connsiteX381" fmla="*/ 10494479 w 12192000"/>
              <a:gd name="connsiteY381" fmla="*/ 6335948 h 6858000"/>
              <a:gd name="connsiteX382" fmla="*/ 11639005 w 12192000"/>
              <a:gd name="connsiteY382" fmla="*/ 6331919 h 6858000"/>
              <a:gd name="connsiteX383" fmla="*/ 11660034 w 12192000"/>
              <a:gd name="connsiteY383" fmla="*/ 6331919 h 6858000"/>
              <a:gd name="connsiteX384" fmla="*/ 11660034 w 12192000"/>
              <a:gd name="connsiteY384" fmla="*/ 6342559 h 6858000"/>
              <a:gd name="connsiteX385" fmla="*/ 11691578 w 12192000"/>
              <a:gd name="connsiteY385" fmla="*/ 6381576 h 6858000"/>
              <a:gd name="connsiteX386" fmla="*/ 11649519 w 12192000"/>
              <a:gd name="connsiteY386" fmla="*/ 6420593 h 6858000"/>
              <a:gd name="connsiteX387" fmla="*/ 11610966 w 12192000"/>
              <a:gd name="connsiteY387" fmla="*/ 6381576 h 6858000"/>
              <a:gd name="connsiteX388" fmla="*/ 11639005 w 12192000"/>
              <a:gd name="connsiteY388" fmla="*/ 6342559 h 6858000"/>
              <a:gd name="connsiteX389" fmla="*/ 11639005 w 12192000"/>
              <a:gd name="connsiteY389" fmla="*/ 6331919 h 6858000"/>
              <a:gd name="connsiteX390" fmla="*/ 11649257 w 12192000"/>
              <a:gd name="connsiteY390" fmla="*/ 6321170 h 6858000"/>
              <a:gd name="connsiteX391" fmla="*/ 11589469 w 12192000"/>
              <a:gd name="connsiteY391" fmla="*/ 6381630 h 6858000"/>
              <a:gd name="connsiteX392" fmla="*/ 11649257 w 12192000"/>
              <a:gd name="connsiteY392" fmla="*/ 6442090 h 6858000"/>
              <a:gd name="connsiteX393" fmla="*/ 11709045 w 12192000"/>
              <a:gd name="connsiteY393" fmla="*/ 6381630 h 6858000"/>
              <a:gd name="connsiteX394" fmla="*/ 11649257 w 12192000"/>
              <a:gd name="connsiteY394" fmla="*/ 6321170 h 6858000"/>
              <a:gd name="connsiteX395" fmla="*/ 11649257 w 12192000"/>
              <a:gd name="connsiteY395" fmla="*/ 6314453 h 6858000"/>
              <a:gd name="connsiteX396" fmla="*/ 11715763 w 12192000"/>
              <a:gd name="connsiteY396" fmla="*/ 6381630 h 6858000"/>
              <a:gd name="connsiteX397" fmla="*/ 11649257 w 12192000"/>
              <a:gd name="connsiteY397" fmla="*/ 6448808 h 6858000"/>
              <a:gd name="connsiteX398" fmla="*/ 11582751 w 12192000"/>
              <a:gd name="connsiteY398" fmla="*/ 6381630 h 6858000"/>
              <a:gd name="connsiteX399" fmla="*/ 11649257 w 12192000"/>
              <a:gd name="connsiteY399" fmla="*/ 6314453 h 6858000"/>
              <a:gd name="connsiteX400" fmla="*/ 11824549 w 12192000"/>
              <a:gd name="connsiteY400" fmla="*/ 6311766 h 6858000"/>
              <a:gd name="connsiteX401" fmla="*/ 11828050 w 12192000"/>
              <a:gd name="connsiteY401" fmla="*/ 6318819 h 6858000"/>
              <a:gd name="connsiteX402" fmla="*/ 11828050 w 12192000"/>
              <a:gd name="connsiteY402" fmla="*/ 6442258 h 6858000"/>
              <a:gd name="connsiteX403" fmla="*/ 11824549 w 12192000"/>
              <a:gd name="connsiteY403" fmla="*/ 6449312 h 6858000"/>
              <a:gd name="connsiteX404" fmla="*/ 11817546 w 12192000"/>
              <a:gd name="connsiteY404" fmla="*/ 6449312 h 6858000"/>
              <a:gd name="connsiteX405" fmla="*/ 11730012 w 12192000"/>
              <a:gd name="connsiteY405" fmla="*/ 6389356 h 6858000"/>
              <a:gd name="connsiteX406" fmla="*/ 11726510 w 12192000"/>
              <a:gd name="connsiteY406" fmla="*/ 6382302 h 6858000"/>
              <a:gd name="connsiteX407" fmla="*/ 11730012 w 12192000"/>
              <a:gd name="connsiteY407" fmla="*/ 6371721 h 6858000"/>
              <a:gd name="connsiteX408" fmla="*/ 11814044 w 12192000"/>
              <a:gd name="connsiteY408" fmla="*/ 6315292 h 6858000"/>
              <a:gd name="connsiteX409" fmla="*/ 11824549 w 12192000"/>
              <a:gd name="connsiteY409" fmla="*/ 6311766 h 6858000"/>
              <a:gd name="connsiteX410" fmla="*/ 11473964 w 12192000"/>
              <a:gd name="connsiteY410" fmla="*/ 6311766 h 6858000"/>
              <a:gd name="connsiteX411" fmla="*/ 11480967 w 12192000"/>
              <a:gd name="connsiteY411" fmla="*/ 6315292 h 6858000"/>
              <a:gd name="connsiteX412" fmla="*/ 11568501 w 12192000"/>
              <a:gd name="connsiteY412" fmla="*/ 6371721 h 6858000"/>
              <a:gd name="connsiteX413" fmla="*/ 11572002 w 12192000"/>
              <a:gd name="connsiteY413" fmla="*/ 6382302 h 6858000"/>
              <a:gd name="connsiteX414" fmla="*/ 11568501 w 12192000"/>
              <a:gd name="connsiteY414" fmla="*/ 6389356 h 6858000"/>
              <a:gd name="connsiteX415" fmla="*/ 11480967 w 12192000"/>
              <a:gd name="connsiteY415" fmla="*/ 6449312 h 6858000"/>
              <a:gd name="connsiteX416" fmla="*/ 11473964 w 12192000"/>
              <a:gd name="connsiteY416" fmla="*/ 6449312 h 6858000"/>
              <a:gd name="connsiteX417" fmla="*/ 11466961 w 12192000"/>
              <a:gd name="connsiteY417" fmla="*/ 6445785 h 6858000"/>
              <a:gd name="connsiteX418" fmla="*/ 11466961 w 12192000"/>
              <a:gd name="connsiteY418" fmla="*/ 6318819 h 6858000"/>
              <a:gd name="connsiteX419" fmla="*/ 11473964 w 12192000"/>
              <a:gd name="connsiteY419" fmla="*/ 6311766 h 6858000"/>
              <a:gd name="connsiteX420" fmla="*/ 11070316 w 12192000"/>
              <a:gd name="connsiteY420" fmla="*/ 6301017 h 6858000"/>
              <a:gd name="connsiteX421" fmla="*/ 11070316 w 12192000"/>
              <a:gd name="connsiteY421" fmla="*/ 6308070 h 6858000"/>
              <a:gd name="connsiteX422" fmla="*/ 11112166 w 12192000"/>
              <a:gd name="connsiteY422" fmla="*/ 6470304 h 6858000"/>
              <a:gd name="connsiteX423" fmla="*/ 11133091 w 12192000"/>
              <a:gd name="connsiteY423" fmla="*/ 6491465 h 6858000"/>
              <a:gd name="connsiteX424" fmla="*/ 11143554 w 12192000"/>
              <a:gd name="connsiteY424" fmla="*/ 6491465 h 6858000"/>
              <a:gd name="connsiteX425" fmla="*/ 11140066 w 12192000"/>
              <a:gd name="connsiteY425" fmla="*/ 6498518 h 6858000"/>
              <a:gd name="connsiteX426" fmla="*/ 11112166 w 12192000"/>
              <a:gd name="connsiteY426" fmla="*/ 6519679 h 6858000"/>
              <a:gd name="connsiteX427" fmla="*/ 11077291 w 12192000"/>
              <a:gd name="connsiteY427" fmla="*/ 6516153 h 6858000"/>
              <a:gd name="connsiteX428" fmla="*/ 11073804 w 12192000"/>
              <a:gd name="connsiteY428" fmla="*/ 6519679 h 6858000"/>
              <a:gd name="connsiteX429" fmla="*/ 11070316 w 12192000"/>
              <a:gd name="connsiteY429" fmla="*/ 6523206 h 6858000"/>
              <a:gd name="connsiteX430" fmla="*/ 11070316 w 12192000"/>
              <a:gd name="connsiteY430" fmla="*/ 6544367 h 6858000"/>
              <a:gd name="connsiteX431" fmla="*/ 11077291 w 12192000"/>
              <a:gd name="connsiteY431" fmla="*/ 6551421 h 6858000"/>
              <a:gd name="connsiteX432" fmla="*/ 11122628 w 12192000"/>
              <a:gd name="connsiteY432" fmla="*/ 6554947 h 6858000"/>
              <a:gd name="connsiteX433" fmla="*/ 11126116 w 12192000"/>
              <a:gd name="connsiteY433" fmla="*/ 6554947 h 6858000"/>
              <a:gd name="connsiteX434" fmla="*/ 11181916 w 12192000"/>
              <a:gd name="connsiteY434" fmla="*/ 6502045 h 6858000"/>
              <a:gd name="connsiteX435" fmla="*/ 11213303 w 12192000"/>
              <a:gd name="connsiteY435" fmla="*/ 6371553 h 6858000"/>
              <a:gd name="connsiteX436" fmla="*/ 11227253 w 12192000"/>
              <a:gd name="connsiteY436" fmla="*/ 6329231 h 6858000"/>
              <a:gd name="connsiteX437" fmla="*/ 11230741 w 12192000"/>
              <a:gd name="connsiteY437" fmla="*/ 6308070 h 6858000"/>
              <a:gd name="connsiteX438" fmla="*/ 11230741 w 12192000"/>
              <a:gd name="connsiteY438" fmla="*/ 6301017 h 6858000"/>
              <a:gd name="connsiteX439" fmla="*/ 11223766 w 12192000"/>
              <a:gd name="connsiteY439" fmla="*/ 6301017 h 6858000"/>
              <a:gd name="connsiteX440" fmla="*/ 11195866 w 12192000"/>
              <a:gd name="connsiteY440" fmla="*/ 6301017 h 6858000"/>
              <a:gd name="connsiteX441" fmla="*/ 11188891 w 12192000"/>
              <a:gd name="connsiteY441" fmla="*/ 6304543 h 6858000"/>
              <a:gd name="connsiteX442" fmla="*/ 11150528 w 12192000"/>
              <a:gd name="connsiteY442" fmla="*/ 6449143 h 6858000"/>
              <a:gd name="connsiteX443" fmla="*/ 11147041 w 12192000"/>
              <a:gd name="connsiteY443" fmla="*/ 6449143 h 6858000"/>
              <a:gd name="connsiteX444" fmla="*/ 11112166 w 12192000"/>
              <a:gd name="connsiteY444" fmla="*/ 6304543 h 6858000"/>
              <a:gd name="connsiteX445" fmla="*/ 11105191 w 12192000"/>
              <a:gd name="connsiteY445" fmla="*/ 6301017 h 6858000"/>
              <a:gd name="connsiteX446" fmla="*/ 11077291 w 12192000"/>
              <a:gd name="connsiteY446" fmla="*/ 6301017 h 6858000"/>
              <a:gd name="connsiteX447" fmla="*/ 11070316 w 12192000"/>
              <a:gd name="connsiteY447" fmla="*/ 6301017 h 6858000"/>
              <a:gd name="connsiteX448" fmla="*/ 11038289 w 12192000"/>
              <a:gd name="connsiteY448" fmla="*/ 6296986 h 6858000"/>
              <a:gd name="connsiteX449" fmla="*/ 10985474 w 12192000"/>
              <a:gd name="connsiteY449" fmla="*/ 6318092 h 6858000"/>
              <a:gd name="connsiteX450" fmla="*/ 10985474 w 12192000"/>
              <a:gd name="connsiteY450" fmla="*/ 6307539 h 6858000"/>
              <a:gd name="connsiteX451" fmla="*/ 10978433 w 12192000"/>
              <a:gd name="connsiteY451" fmla="*/ 6300504 h 6858000"/>
              <a:gd name="connsiteX452" fmla="*/ 10950264 w 12192000"/>
              <a:gd name="connsiteY452" fmla="*/ 6300504 h 6858000"/>
              <a:gd name="connsiteX453" fmla="*/ 10943222 w 12192000"/>
              <a:gd name="connsiteY453" fmla="*/ 6307539 h 6858000"/>
              <a:gd name="connsiteX454" fmla="*/ 10943222 w 12192000"/>
              <a:gd name="connsiteY454" fmla="*/ 6483422 h 6858000"/>
              <a:gd name="connsiteX455" fmla="*/ 10950264 w 12192000"/>
              <a:gd name="connsiteY455" fmla="*/ 6490457 h 6858000"/>
              <a:gd name="connsiteX456" fmla="*/ 10978433 w 12192000"/>
              <a:gd name="connsiteY456" fmla="*/ 6490457 h 6858000"/>
              <a:gd name="connsiteX457" fmla="*/ 10985474 w 12192000"/>
              <a:gd name="connsiteY457" fmla="*/ 6483422 h 6858000"/>
              <a:gd name="connsiteX458" fmla="*/ 10985474 w 12192000"/>
              <a:gd name="connsiteY458" fmla="*/ 6360304 h 6858000"/>
              <a:gd name="connsiteX459" fmla="*/ 11038289 w 12192000"/>
              <a:gd name="connsiteY459" fmla="*/ 6339198 h 6858000"/>
              <a:gd name="connsiteX460" fmla="*/ 11045332 w 12192000"/>
              <a:gd name="connsiteY460" fmla="*/ 6332163 h 6858000"/>
              <a:gd name="connsiteX461" fmla="*/ 11045332 w 12192000"/>
              <a:gd name="connsiteY461" fmla="*/ 6304022 h 6858000"/>
              <a:gd name="connsiteX462" fmla="*/ 11041811 w 12192000"/>
              <a:gd name="connsiteY462" fmla="*/ 6300504 h 6858000"/>
              <a:gd name="connsiteX463" fmla="*/ 11038289 w 12192000"/>
              <a:gd name="connsiteY463" fmla="*/ 6296986 h 6858000"/>
              <a:gd name="connsiteX464" fmla="*/ 10831647 w 12192000"/>
              <a:gd name="connsiteY464" fmla="*/ 6292955 h 6858000"/>
              <a:gd name="connsiteX465" fmla="*/ 10761417 w 12192000"/>
              <a:gd name="connsiteY465" fmla="*/ 6300026 h 6858000"/>
              <a:gd name="connsiteX466" fmla="*/ 10754394 w 12192000"/>
              <a:gd name="connsiteY466" fmla="*/ 6307098 h 6858000"/>
              <a:gd name="connsiteX467" fmla="*/ 10754394 w 12192000"/>
              <a:gd name="connsiteY467" fmla="*/ 6331847 h 6858000"/>
              <a:gd name="connsiteX468" fmla="*/ 10757905 w 12192000"/>
              <a:gd name="connsiteY468" fmla="*/ 6338919 h 6858000"/>
              <a:gd name="connsiteX469" fmla="*/ 10761417 w 12192000"/>
              <a:gd name="connsiteY469" fmla="*/ 6338919 h 6858000"/>
              <a:gd name="connsiteX470" fmla="*/ 10828136 w 12192000"/>
              <a:gd name="connsiteY470" fmla="*/ 6335383 h 6858000"/>
              <a:gd name="connsiteX471" fmla="*/ 10852717 w 12192000"/>
              <a:gd name="connsiteY471" fmla="*/ 6360133 h 6858000"/>
              <a:gd name="connsiteX472" fmla="*/ 10852717 w 12192000"/>
              <a:gd name="connsiteY472" fmla="*/ 6370740 h 6858000"/>
              <a:gd name="connsiteX473" fmla="*/ 10803555 w 12192000"/>
              <a:gd name="connsiteY473" fmla="*/ 6374276 h 6858000"/>
              <a:gd name="connsiteX474" fmla="*/ 10740347 w 12192000"/>
              <a:gd name="connsiteY474" fmla="*/ 6434381 h 6858000"/>
              <a:gd name="connsiteX475" fmla="*/ 10796532 w 12192000"/>
              <a:gd name="connsiteY475" fmla="*/ 6494487 h 6858000"/>
              <a:gd name="connsiteX476" fmla="*/ 10859740 w 12192000"/>
              <a:gd name="connsiteY476" fmla="*/ 6480344 h 6858000"/>
              <a:gd name="connsiteX477" fmla="*/ 10887833 w 12192000"/>
              <a:gd name="connsiteY477" fmla="*/ 6494487 h 6858000"/>
              <a:gd name="connsiteX478" fmla="*/ 10894855 w 12192000"/>
              <a:gd name="connsiteY478" fmla="*/ 6490951 h 6858000"/>
              <a:gd name="connsiteX479" fmla="*/ 10894855 w 12192000"/>
              <a:gd name="connsiteY479" fmla="*/ 6487416 h 6858000"/>
              <a:gd name="connsiteX480" fmla="*/ 10894855 w 12192000"/>
              <a:gd name="connsiteY480" fmla="*/ 6360133 h 6858000"/>
              <a:gd name="connsiteX481" fmla="*/ 10831647 w 12192000"/>
              <a:gd name="connsiteY481" fmla="*/ 6292955 h 6858000"/>
              <a:gd name="connsiteX482" fmla="*/ 10495822 w 12192000"/>
              <a:gd name="connsiteY482" fmla="*/ 6292954 h 6858000"/>
              <a:gd name="connsiteX483" fmla="*/ 10409835 w 12192000"/>
              <a:gd name="connsiteY483" fmla="*/ 6393721 h 6858000"/>
              <a:gd name="connsiteX484" fmla="*/ 10495822 w 12192000"/>
              <a:gd name="connsiteY484" fmla="*/ 6494487 h 6858000"/>
              <a:gd name="connsiteX485" fmla="*/ 10581809 w 12192000"/>
              <a:gd name="connsiteY485" fmla="*/ 6393721 h 6858000"/>
              <a:gd name="connsiteX486" fmla="*/ 10495822 w 12192000"/>
              <a:gd name="connsiteY486" fmla="*/ 6292954 h 6858000"/>
              <a:gd name="connsiteX487" fmla="*/ 10241892 w 12192000"/>
              <a:gd name="connsiteY487" fmla="*/ 6268771 h 6858000"/>
              <a:gd name="connsiteX488" fmla="*/ 10273241 w 12192000"/>
              <a:gd name="connsiteY488" fmla="*/ 6268771 h 6858000"/>
              <a:gd name="connsiteX489" fmla="*/ 10290657 w 12192000"/>
              <a:gd name="connsiteY489" fmla="*/ 6268771 h 6858000"/>
              <a:gd name="connsiteX490" fmla="*/ 10335940 w 12192000"/>
              <a:gd name="connsiteY490" fmla="*/ 6307735 h 6858000"/>
              <a:gd name="connsiteX491" fmla="*/ 10287174 w 12192000"/>
              <a:gd name="connsiteY491" fmla="*/ 6346697 h 6858000"/>
              <a:gd name="connsiteX492" fmla="*/ 10241892 w 12192000"/>
              <a:gd name="connsiteY492" fmla="*/ 6346697 h 6858000"/>
              <a:gd name="connsiteX493" fmla="*/ 10241892 w 12192000"/>
              <a:gd name="connsiteY493" fmla="*/ 6268771 h 6858000"/>
              <a:gd name="connsiteX494" fmla="*/ 10659063 w 12192000"/>
              <a:gd name="connsiteY494" fmla="*/ 6255336 h 6858000"/>
              <a:gd name="connsiteX495" fmla="*/ 10627410 w 12192000"/>
              <a:gd name="connsiteY495" fmla="*/ 6262370 h 6858000"/>
              <a:gd name="connsiteX496" fmla="*/ 10623893 w 12192000"/>
              <a:gd name="connsiteY496" fmla="*/ 6269404 h 6858000"/>
              <a:gd name="connsiteX497" fmla="*/ 10623893 w 12192000"/>
              <a:gd name="connsiteY497" fmla="*/ 6301056 h 6858000"/>
              <a:gd name="connsiteX498" fmla="*/ 10606308 w 12192000"/>
              <a:gd name="connsiteY498" fmla="*/ 6301056 h 6858000"/>
              <a:gd name="connsiteX499" fmla="*/ 10599275 w 12192000"/>
              <a:gd name="connsiteY499" fmla="*/ 6308090 h 6858000"/>
              <a:gd name="connsiteX500" fmla="*/ 10599275 w 12192000"/>
              <a:gd name="connsiteY500" fmla="*/ 6332708 h 6858000"/>
              <a:gd name="connsiteX501" fmla="*/ 10606308 w 12192000"/>
              <a:gd name="connsiteY501" fmla="*/ 6339742 h 6858000"/>
              <a:gd name="connsiteX502" fmla="*/ 10623893 w 12192000"/>
              <a:gd name="connsiteY502" fmla="*/ 6339742 h 6858000"/>
              <a:gd name="connsiteX503" fmla="*/ 10623893 w 12192000"/>
              <a:gd name="connsiteY503" fmla="*/ 6424149 h 6858000"/>
              <a:gd name="connsiteX504" fmla="*/ 10680164 w 12192000"/>
              <a:gd name="connsiteY504" fmla="*/ 6494487 h 6858000"/>
              <a:gd name="connsiteX505" fmla="*/ 10711817 w 12192000"/>
              <a:gd name="connsiteY505" fmla="*/ 6490971 h 6858000"/>
              <a:gd name="connsiteX506" fmla="*/ 10718851 w 12192000"/>
              <a:gd name="connsiteY506" fmla="*/ 6483936 h 6858000"/>
              <a:gd name="connsiteX507" fmla="*/ 10718851 w 12192000"/>
              <a:gd name="connsiteY507" fmla="*/ 6459318 h 6858000"/>
              <a:gd name="connsiteX508" fmla="*/ 10711817 w 12192000"/>
              <a:gd name="connsiteY508" fmla="*/ 6452284 h 6858000"/>
              <a:gd name="connsiteX509" fmla="*/ 10687198 w 12192000"/>
              <a:gd name="connsiteY509" fmla="*/ 6452284 h 6858000"/>
              <a:gd name="connsiteX510" fmla="*/ 10666096 w 12192000"/>
              <a:gd name="connsiteY510" fmla="*/ 6417115 h 6858000"/>
              <a:gd name="connsiteX511" fmla="*/ 10666096 w 12192000"/>
              <a:gd name="connsiteY511" fmla="*/ 6339742 h 6858000"/>
              <a:gd name="connsiteX512" fmla="*/ 10711817 w 12192000"/>
              <a:gd name="connsiteY512" fmla="*/ 6339742 h 6858000"/>
              <a:gd name="connsiteX513" fmla="*/ 10718851 w 12192000"/>
              <a:gd name="connsiteY513" fmla="*/ 6332708 h 6858000"/>
              <a:gd name="connsiteX514" fmla="*/ 10718851 w 12192000"/>
              <a:gd name="connsiteY514" fmla="*/ 6308090 h 6858000"/>
              <a:gd name="connsiteX515" fmla="*/ 10711817 w 12192000"/>
              <a:gd name="connsiteY515" fmla="*/ 6301056 h 6858000"/>
              <a:gd name="connsiteX516" fmla="*/ 10666096 w 12192000"/>
              <a:gd name="connsiteY516" fmla="*/ 6301056 h 6858000"/>
              <a:gd name="connsiteX517" fmla="*/ 10666096 w 12192000"/>
              <a:gd name="connsiteY517" fmla="*/ 6262370 h 6858000"/>
              <a:gd name="connsiteX518" fmla="*/ 10662580 w 12192000"/>
              <a:gd name="connsiteY518" fmla="*/ 6255336 h 6858000"/>
              <a:gd name="connsiteX519" fmla="*/ 10659063 w 12192000"/>
              <a:gd name="connsiteY519" fmla="*/ 6255336 h 6858000"/>
              <a:gd name="connsiteX520" fmla="*/ 10283668 w 12192000"/>
              <a:gd name="connsiteY520" fmla="*/ 6227122 h 6858000"/>
              <a:gd name="connsiteX521" fmla="*/ 10203208 w 12192000"/>
              <a:gd name="connsiteY521" fmla="*/ 6230633 h 6858000"/>
              <a:gd name="connsiteX522" fmla="*/ 10196211 w 12192000"/>
              <a:gd name="connsiteY522" fmla="*/ 6237655 h 6858000"/>
              <a:gd name="connsiteX523" fmla="*/ 10196211 w 12192000"/>
              <a:gd name="connsiteY523" fmla="*/ 6483435 h 6858000"/>
              <a:gd name="connsiteX524" fmla="*/ 10203208 w 12192000"/>
              <a:gd name="connsiteY524" fmla="*/ 6490457 h 6858000"/>
              <a:gd name="connsiteX525" fmla="*/ 10234693 w 12192000"/>
              <a:gd name="connsiteY525" fmla="*/ 6490457 h 6858000"/>
              <a:gd name="connsiteX526" fmla="*/ 10241689 w 12192000"/>
              <a:gd name="connsiteY526" fmla="*/ 6483435 h 6858000"/>
              <a:gd name="connsiteX527" fmla="*/ 10241689 w 12192000"/>
              <a:gd name="connsiteY527" fmla="*/ 6385123 h 6858000"/>
              <a:gd name="connsiteX528" fmla="*/ 10290665 w 12192000"/>
              <a:gd name="connsiteY528" fmla="*/ 6388634 h 6858000"/>
              <a:gd name="connsiteX529" fmla="*/ 10336143 w 12192000"/>
              <a:gd name="connsiteY529" fmla="*/ 6486946 h 6858000"/>
              <a:gd name="connsiteX530" fmla="*/ 10343139 w 12192000"/>
              <a:gd name="connsiteY530" fmla="*/ 6490457 h 6858000"/>
              <a:gd name="connsiteX531" fmla="*/ 10374624 w 12192000"/>
              <a:gd name="connsiteY531" fmla="*/ 6490457 h 6858000"/>
              <a:gd name="connsiteX532" fmla="*/ 10381620 w 12192000"/>
              <a:gd name="connsiteY532" fmla="*/ 6486946 h 6858000"/>
              <a:gd name="connsiteX533" fmla="*/ 10381620 w 12192000"/>
              <a:gd name="connsiteY533" fmla="*/ 6479924 h 6858000"/>
              <a:gd name="connsiteX534" fmla="*/ 10336143 w 12192000"/>
              <a:gd name="connsiteY534" fmla="*/ 6374590 h 6858000"/>
              <a:gd name="connsiteX535" fmla="*/ 10381620 w 12192000"/>
              <a:gd name="connsiteY535" fmla="*/ 6307878 h 6858000"/>
              <a:gd name="connsiteX536" fmla="*/ 10290665 w 12192000"/>
              <a:gd name="connsiteY536" fmla="*/ 6227122 h 6858000"/>
              <a:gd name="connsiteX537" fmla="*/ 10283668 w 12192000"/>
              <a:gd name="connsiteY537" fmla="*/ 6227122 h 6858000"/>
              <a:gd name="connsiteX538" fmla="*/ 11839186 w 12192000"/>
              <a:gd name="connsiteY538" fmla="*/ 6196200 h 6858000"/>
              <a:gd name="connsiteX539" fmla="*/ 11845722 w 12192000"/>
              <a:gd name="connsiteY539" fmla="*/ 6201931 h 6858000"/>
              <a:gd name="connsiteX540" fmla="*/ 11908470 w 12192000"/>
              <a:gd name="connsiteY540" fmla="*/ 6441755 h 6858000"/>
              <a:gd name="connsiteX541" fmla="*/ 11898012 w 12192000"/>
              <a:gd name="connsiteY541" fmla="*/ 6445282 h 6858000"/>
              <a:gd name="connsiteX542" fmla="*/ 11859666 w 12192000"/>
              <a:gd name="connsiteY542" fmla="*/ 6434701 h 6858000"/>
              <a:gd name="connsiteX543" fmla="*/ 11852694 w 12192000"/>
              <a:gd name="connsiteY543" fmla="*/ 6424121 h 6858000"/>
              <a:gd name="connsiteX544" fmla="*/ 11807377 w 12192000"/>
              <a:gd name="connsiteY544" fmla="*/ 6244253 h 6858000"/>
              <a:gd name="connsiteX545" fmla="*/ 11807377 w 12192000"/>
              <a:gd name="connsiteY545" fmla="*/ 6230146 h 6858000"/>
              <a:gd name="connsiteX546" fmla="*/ 11835264 w 12192000"/>
              <a:gd name="connsiteY546" fmla="*/ 6198404 h 6858000"/>
              <a:gd name="connsiteX547" fmla="*/ 11839186 w 12192000"/>
              <a:gd name="connsiteY547" fmla="*/ 6196200 h 6858000"/>
              <a:gd name="connsiteX548" fmla="*/ 11458923 w 12192000"/>
              <a:gd name="connsiteY548" fmla="*/ 6196200 h 6858000"/>
              <a:gd name="connsiteX549" fmla="*/ 11462885 w 12192000"/>
              <a:gd name="connsiteY549" fmla="*/ 6198404 h 6858000"/>
              <a:gd name="connsiteX550" fmla="*/ 11494585 w 12192000"/>
              <a:gd name="connsiteY550" fmla="*/ 6230146 h 6858000"/>
              <a:gd name="connsiteX551" fmla="*/ 11491063 w 12192000"/>
              <a:gd name="connsiteY551" fmla="*/ 6244253 h 6858000"/>
              <a:gd name="connsiteX552" fmla="*/ 11445274 w 12192000"/>
              <a:gd name="connsiteY552" fmla="*/ 6424121 h 6858000"/>
              <a:gd name="connsiteX553" fmla="*/ 11438229 w 12192000"/>
              <a:gd name="connsiteY553" fmla="*/ 6434701 h 6858000"/>
              <a:gd name="connsiteX554" fmla="*/ 11399484 w 12192000"/>
              <a:gd name="connsiteY554" fmla="*/ 6445282 h 6858000"/>
              <a:gd name="connsiteX555" fmla="*/ 11388917 w 12192000"/>
              <a:gd name="connsiteY555" fmla="*/ 6441755 h 6858000"/>
              <a:gd name="connsiteX556" fmla="*/ 11452318 w 12192000"/>
              <a:gd name="connsiteY556" fmla="*/ 6201931 h 6858000"/>
              <a:gd name="connsiteX557" fmla="*/ 11458923 w 12192000"/>
              <a:gd name="connsiteY557" fmla="*/ 6196200 h 6858000"/>
              <a:gd name="connsiteX558" fmla="*/ 11677605 w 12192000"/>
              <a:gd name="connsiteY558" fmla="*/ 6190846 h 6858000"/>
              <a:gd name="connsiteX559" fmla="*/ 11684592 w 12192000"/>
              <a:gd name="connsiteY559" fmla="*/ 6190846 h 6858000"/>
              <a:gd name="connsiteX560" fmla="*/ 11792882 w 12192000"/>
              <a:gd name="connsiteY560" fmla="*/ 6254415 h 6858000"/>
              <a:gd name="connsiteX561" fmla="*/ 11796375 w 12192000"/>
              <a:gd name="connsiteY561" fmla="*/ 6261479 h 6858000"/>
              <a:gd name="connsiteX562" fmla="*/ 11789388 w 12192000"/>
              <a:gd name="connsiteY562" fmla="*/ 6268542 h 6858000"/>
              <a:gd name="connsiteX563" fmla="*/ 11698565 w 12192000"/>
              <a:gd name="connsiteY563" fmla="*/ 6314453 h 6858000"/>
              <a:gd name="connsiteX564" fmla="*/ 11688084 w 12192000"/>
              <a:gd name="connsiteY564" fmla="*/ 6314453 h 6858000"/>
              <a:gd name="connsiteX565" fmla="*/ 11681098 w 12192000"/>
              <a:gd name="connsiteY565" fmla="*/ 6303858 h 6858000"/>
              <a:gd name="connsiteX566" fmla="*/ 11674112 w 12192000"/>
              <a:gd name="connsiteY566" fmla="*/ 6201442 h 6858000"/>
              <a:gd name="connsiteX567" fmla="*/ 11677605 w 12192000"/>
              <a:gd name="connsiteY567" fmla="*/ 6190846 h 6858000"/>
              <a:gd name="connsiteX568" fmla="*/ 11613922 w 12192000"/>
              <a:gd name="connsiteY568" fmla="*/ 6190846 h 6858000"/>
              <a:gd name="connsiteX569" fmla="*/ 11620908 w 12192000"/>
              <a:gd name="connsiteY569" fmla="*/ 6190846 h 6858000"/>
              <a:gd name="connsiteX570" fmla="*/ 11624401 w 12192000"/>
              <a:gd name="connsiteY570" fmla="*/ 6201442 h 6858000"/>
              <a:gd name="connsiteX571" fmla="*/ 11613922 w 12192000"/>
              <a:gd name="connsiteY571" fmla="*/ 6307389 h 6858000"/>
              <a:gd name="connsiteX572" fmla="*/ 11610428 w 12192000"/>
              <a:gd name="connsiteY572" fmla="*/ 6314453 h 6858000"/>
              <a:gd name="connsiteX573" fmla="*/ 11599949 w 12192000"/>
              <a:gd name="connsiteY573" fmla="*/ 6314453 h 6858000"/>
              <a:gd name="connsiteX574" fmla="*/ 11509124 w 12192000"/>
              <a:gd name="connsiteY574" fmla="*/ 6268542 h 6858000"/>
              <a:gd name="connsiteX575" fmla="*/ 11502138 w 12192000"/>
              <a:gd name="connsiteY575" fmla="*/ 6261479 h 6858000"/>
              <a:gd name="connsiteX576" fmla="*/ 11505632 w 12192000"/>
              <a:gd name="connsiteY576" fmla="*/ 6254415 h 6858000"/>
              <a:gd name="connsiteX577" fmla="*/ 11613922 w 12192000"/>
              <a:gd name="connsiteY577" fmla="*/ 6190846 h 6858000"/>
              <a:gd name="connsiteX578" fmla="*/ 11532772 w 12192000"/>
              <a:gd name="connsiteY578" fmla="*/ 6155914 h 6858000"/>
              <a:gd name="connsiteX579" fmla="*/ 11539758 w 12192000"/>
              <a:gd name="connsiteY579" fmla="*/ 6163304 h 6858000"/>
              <a:gd name="connsiteX580" fmla="*/ 11536265 w 12192000"/>
              <a:gd name="connsiteY580" fmla="*/ 6166999 h 6858000"/>
              <a:gd name="connsiteX581" fmla="*/ 11529278 w 12192000"/>
              <a:gd name="connsiteY581" fmla="*/ 6170694 h 6858000"/>
              <a:gd name="connsiteX582" fmla="*/ 11525785 w 12192000"/>
              <a:gd name="connsiteY582" fmla="*/ 6163304 h 6858000"/>
              <a:gd name="connsiteX583" fmla="*/ 11522292 w 12192000"/>
              <a:gd name="connsiteY583" fmla="*/ 6163304 h 6858000"/>
              <a:gd name="connsiteX584" fmla="*/ 11532772 w 12192000"/>
              <a:gd name="connsiteY584" fmla="*/ 6155914 h 6858000"/>
              <a:gd name="connsiteX585" fmla="*/ 11529297 w 12192000"/>
              <a:gd name="connsiteY585" fmla="*/ 6148717 h 6858000"/>
              <a:gd name="connsiteX586" fmla="*/ 11511543 w 12192000"/>
              <a:gd name="connsiteY586" fmla="*/ 6159369 h 6858000"/>
              <a:gd name="connsiteX587" fmla="*/ 11515094 w 12192000"/>
              <a:gd name="connsiteY587" fmla="*/ 6162920 h 6858000"/>
              <a:gd name="connsiteX588" fmla="*/ 11532848 w 12192000"/>
              <a:gd name="connsiteY588" fmla="*/ 6194878 h 6858000"/>
              <a:gd name="connsiteX589" fmla="*/ 11539950 w 12192000"/>
              <a:gd name="connsiteY589" fmla="*/ 6191326 h 6858000"/>
              <a:gd name="connsiteX590" fmla="*/ 11532848 w 12192000"/>
              <a:gd name="connsiteY590" fmla="*/ 6177123 h 6858000"/>
              <a:gd name="connsiteX591" fmla="*/ 11539950 w 12192000"/>
              <a:gd name="connsiteY591" fmla="*/ 6173573 h 6858000"/>
              <a:gd name="connsiteX592" fmla="*/ 11554153 w 12192000"/>
              <a:gd name="connsiteY592" fmla="*/ 6184225 h 6858000"/>
              <a:gd name="connsiteX593" fmla="*/ 11561255 w 12192000"/>
              <a:gd name="connsiteY593" fmla="*/ 6180674 h 6858000"/>
              <a:gd name="connsiteX594" fmla="*/ 11547052 w 12192000"/>
              <a:gd name="connsiteY594" fmla="*/ 6166471 h 6858000"/>
              <a:gd name="connsiteX595" fmla="*/ 11547052 w 12192000"/>
              <a:gd name="connsiteY595" fmla="*/ 6162920 h 6858000"/>
              <a:gd name="connsiteX596" fmla="*/ 11529297 w 12192000"/>
              <a:gd name="connsiteY596" fmla="*/ 6148717 h 6858000"/>
              <a:gd name="connsiteX597" fmla="*/ 11750205 w 12192000"/>
              <a:gd name="connsiteY597" fmla="*/ 6142479 h 6858000"/>
              <a:gd name="connsiteX598" fmla="*/ 11753748 w 12192000"/>
              <a:gd name="connsiteY598" fmla="*/ 6166663 h 6858000"/>
              <a:gd name="connsiteX599" fmla="*/ 11746663 w 12192000"/>
              <a:gd name="connsiteY599" fmla="*/ 6183937 h 6858000"/>
              <a:gd name="connsiteX600" fmla="*/ 11753748 w 12192000"/>
              <a:gd name="connsiteY600" fmla="*/ 6190846 h 6858000"/>
              <a:gd name="connsiteX601" fmla="*/ 11760832 w 12192000"/>
              <a:gd name="connsiteY601" fmla="*/ 6173572 h 6858000"/>
              <a:gd name="connsiteX602" fmla="*/ 11785626 w 12192000"/>
              <a:gd name="connsiteY602" fmla="*/ 6159753 h 6858000"/>
              <a:gd name="connsiteX603" fmla="*/ 11778543 w 12192000"/>
              <a:gd name="connsiteY603" fmla="*/ 6156298 h 6858000"/>
              <a:gd name="connsiteX604" fmla="*/ 11760832 w 12192000"/>
              <a:gd name="connsiteY604" fmla="*/ 6163208 h 6858000"/>
              <a:gd name="connsiteX605" fmla="*/ 11757290 w 12192000"/>
              <a:gd name="connsiteY605" fmla="*/ 6145933 h 6858000"/>
              <a:gd name="connsiteX606" fmla="*/ 11750205 w 12192000"/>
              <a:gd name="connsiteY606" fmla="*/ 6142479 h 6858000"/>
              <a:gd name="connsiteX607" fmla="*/ 11715224 w 12192000"/>
              <a:gd name="connsiteY607" fmla="*/ 6138449 h 6858000"/>
              <a:gd name="connsiteX608" fmla="*/ 11725705 w 12192000"/>
              <a:gd name="connsiteY608" fmla="*/ 6141808 h 6858000"/>
              <a:gd name="connsiteX609" fmla="*/ 11729197 w 12192000"/>
              <a:gd name="connsiteY609" fmla="*/ 6145167 h 6858000"/>
              <a:gd name="connsiteX610" fmla="*/ 11722211 w 12192000"/>
              <a:gd name="connsiteY610" fmla="*/ 6151884 h 6858000"/>
              <a:gd name="connsiteX611" fmla="*/ 11711731 w 12192000"/>
              <a:gd name="connsiteY611" fmla="*/ 6148525 h 6858000"/>
              <a:gd name="connsiteX612" fmla="*/ 11711731 w 12192000"/>
              <a:gd name="connsiteY612" fmla="*/ 6145167 h 6858000"/>
              <a:gd name="connsiteX613" fmla="*/ 11715224 w 12192000"/>
              <a:gd name="connsiteY613" fmla="*/ 6138449 h 6858000"/>
              <a:gd name="connsiteX614" fmla="*/ 11582079 w 12192000"/>
              <a:gd name="connsiteY614" fmla="*/ 6137944 h 6858000"/>
              <a:gd name="connsiteX615" fmla="*/ 11596187 w 12192000"/>
              <a:gd name="connsiteY615" fmla="*/ 6148525 h 6858000"/>
              <a:gd name="connsiteX616" fmla="*/ 11582079 w 12192000"/>
              <a:gd name="connsiteY616" fmla="*/ 6162632 h 6858000"/>
              <a:gd name="connsiteX617" fmla="*/ 11567972 w 12192000"/>
              <a:gd name="connsiteY617" fmla="*/ 6152052 h 6858000"/>
              <a:gd name="connsiteX618" fmla="*/ 11567972 w 12192000"/>
              <a:gd name="connsiteY618" fmla="*/ 6148525 h 6858000"/>
              <a:gd name="connsiteX619" fmla="*/ 11582079 w 12192000"/>
              <a:gd name="connsiteY619" fmla="*/ 6137944 h 6858000"/>
              <a:gd name="connsiteX620" fmla="*/ 11670081 w 12192000"/>
              <a:gd name="connsiteY620" fmla="*/ 6131730 h 6858000"/>
              <a:gd name="connsiteX621" fmla="*/ 11673440 w 12192000"/>
              <a:gd name="connsiteY621" fmla="*/ 6142210 h 6858000"/>
              <a:gd name="connsiteX622" fmla="*/ 11676799 w 12192000"/>
              <a:gd name="connsiteY622" fmla="*/ 6149197 h 6858000"/>
              <a:gd name="connsiteX623" fmla="*/ 11663363 w 12192000"/>
              <a:gd name="connsiteY623" fmla="*/ 6149197 h 6858000"/>
              <a:gd name="connsiteX624" fmla="*/ 11666722 w 12192000"/>
              <a:gd name="connsiteY624" fmla="*/ 6142210 h 6858000"/>
              <a:gd name="connsiteX625" fmla="*/ 11670081 w 12192000"/>
              <a:gd name="connsiteY625" fmla="*/ 6131730 h 6858000"/>
              <a:gd name="connsiteX626" fmla="*/ 11578609 w 12192000"/>
              <a:gd name="connsiteY626" fmla="*/ 6131214 h 6858000"/>
              <a:gd name="connsiteX627" fmla="*/ 11561254 w 12192000"/>
              <a:gd name="connsiteY627" fmla="*/ 6148784 h 6858000"/>
              <a:gd name="connsiteX628" fmla="*/ 11561254 w 12192000"/>
              <a:gd name="connsiteY628" fmla="*/ 6152297 h 6858000"/>
              <a:gd name="connsiteX629" fmla="*/ 11582079 w 12192000"/>
              <a:gd name="connsiteY629" fmla="*/ 6169867 h 6858000"/>
              <a:gd name="connsiteX630" fmla="*/ 11602904 w 12192000"/>
              <a:gd name="connsiteY630" fmla="*/ 6148784 h 6858000"/>
              <a:gd name="connsiteX631" fmla="*/ 11578609 w 12192000"/>
              <a:gd name="connsiteY631" fmla="*/ 6131214 h 6858000"/>
              <a:gd name="connsiteX632" fmla="*/ 11708922 w 12192000"/>
              <a:gd name="connsiteY632" fmla="*/ 6127700 h 6858000"/>
              <a:gd name="connsiteX633" fmla="*/ 11705380 w 12192000"/>
              <a:gd name="connsiteY633" fmla="*/ 6145454 h 6858000"/>
              <a:gd name="connsiteX634" fmla="*/ 11698296 w 12192000"/>
              <a:gd name="connsiteY634" fmla="*/ 6166759 h 6858000"/>
              <a:gd name="connsiteX635" fmla="*/ 11708922 w 12192000"/>
              <a:gd name="connsiteY635" fmla="*/ 6170310 h 6858000"/>
              <a:gd name="connsiteX636" fmla="*/ 11712464 w 12192000"/>
              <a:gd name="connsiteY636" fmla="*/ 6156107 h 6858000"/>
              <a:gd name="connsiteX637" fmla="*/ 11719548 w 12192000"/>
              <a:gd name="connsiteY637" fmla="*/ 6156107 h 6858000"/>
              <a:gd name="connsiteX638" fmla="*/ 11723090 w 12192000"/>
              <a:gd name="connsiteY638" fmla="*/ 6173861 h 6858000"/>
              <a:gd name="connsiteX639" fmla="*/ 11730175 w 12192000"/>
              <a:gd name="connsiteY639" fmla="*/ 6177412 h 6858000"/>
              <a:gd name="connsiteX640" fmla="*/ 11726632 w 12192000"/>
              <a:gd name="connsiteY640" fmla="*/ 6159658 h 6858000"/>
              <a:gd name="connsiteX641" fmla="*/ 11737259 w 12192000"/>
              <a:gd name="connsiteY641" fmla="*/ 6145454 h 6858000"/>
              <a:gd name="connsiteX642" fmla="*/ 11730175 w 12192000"/>
              <a:gd name="connsiteY642" fmla="*/ 6134802 h 6858000"/>
              <a:gd name="connsiteX643" fmla="*/ 11708922 w 12192000"/>
              <a:gd name="connsiteY643" fmla="*/ 6127700 h 6858000"/>
              <a:gd name="connsiteX644" fmla="*/ 11666295 w 12192000"/>
              <a:gd name="connsiteY644" fmla="*/ 6120982 h 6858000"/>
              <a:gd name="connsiteX645" fmla="*/ 11659211 w 12192000"/>
              <a:gd name="connsiteY645" fmla="*/ 6142066 h 6858000"/>
              <a:gd name="connsiteX646" fmla="*/ 11648585 w 12192000"/>
              <a:gd name="connsiteY646" fmla="*/ 6163149 h 6858000"/>
              <a:gd name="connsiteX647" fmla="*/ 11655669 w 12192000"/>
              <a:gd name="connsiteY647" fmla="*/ 6163149 h 6858000"/>
              <a:gd name="connsiteX648" fmla="*/ 11659211 w 12192000"/>
              <a:gd name="connsiteY648" fmla="*/ 6156121 h 6858000"/>
              <a:gd name="connsiteX649" fmla="*/ 11676922 w 12192000"/>
              <a:gd name="connsiteY649" fmla="*/ 6156121 h 6858000"/>
              <a:gd name="connsiteX650" fmla="*/ 11680464 w 12192000"/>
              <a:gd name="connsiteY650" fmla="*/ 6163149 h 6858000"/>
              <a:gd name="connsiteX651" fmla="*/ 11687548 w 12192000"/>
              <a:gd name="connsiteY651" fmla="*/ 6166663 h 6858000"/>
              <a:gd name="connsiteX652" fmla="*/ 11680464 w 12192000"/>
              <a:gd name="connsiteY652" fmla="*/ 6142066 h 6858000"/>
              <a:gd name="connsiteX653" fmla="*/ 11676922 w 12192000"/>
              <a:gd name="connsiteY653" fmla="*/ 6120982 h 6858000"/>
              <a:gd name="connsiteX654" fmla="*/ 11666295 w 12192000"/>
              <a:gd name="connsiteY654" fmla="*/ 6120982 h 6858000"/>
              <a:gd name="connsiteX655" fmla="*/ 11645898 w 12192000"/>
              <a:gd name="connsiteY655" fmla="*/ 6120982 h 6858000"/>
              <a:gd name="connsiteX656" fmla="*/ 11606934 w 12192000"/>
              <a:gd name="connsiteY656" fmla="*/ 6124453 h 6858000"/>
              <a:gd name="connsiteX657" fmla="*/ 11606934 w 12192000"/>
              <a:gd name="connsiteY657" fmla="*/ 6131394 h 6858000"/>
              <a:gd name="connsiteX658" fmla="*/ 11621103 w 12192000"/>
              <a:gd name="connsiteY658" fmla="*/ 6127924 h 6858000"/>
              <a:gd name="connsiteX659" fmla="*/ 11624645 w 12192000"/>
              <a:gd name="connsiteY659" fmla="*/ 6162632 h 6858000"/>
              <a:gd name="connsiteX660" fmla="*/ 11635271 w 12192000"/>
              <a:gd name="connsiteY660" fmla="*/ 6162632 h 6858000"/>
              <a:gd name="connsiteX661" fmla="*/ 11631729 w 12192000"/>
              <a:gd name="connsiteY661" fmla="*/ 6127924 h 6858000"/>
              <a:gd name="connsiteX662" fmla="*/ 11645898 w 12192000"/>
              <a:gd name="connsiteY662" fmla="*/ 6127924 h 6858000"/>
              <a:gd name="connsiteX663" fmla="*/ 11645898 w 12192000"/>
              <a:gd name="connsiteY663" fmla="*/ 6120982 h 6858000"/>
              <a:gd name="connsiteX664" fmla="*/ 11196257 w 12192000"/>
              <a:gd name="connsiteY664" fmla="*/ 6120981 h 6858000"/>
              <a:gd name="connsiteX665" fmla="*/ 11221336 w 12192000"/>
              <a:gd name="connsiteY665" fmla="*/ 6155913 h 6858000"/>
              <a:gd name="connsiteX666" fmla="*/ 11167595 w 12192000"/>
              <a:gd name="connsiteY666" fmla="*/ 6155913 h 6858000"/>
              <a:gd name="connsiteX667" fmla="*/ 11196257 w 12192000"/>
              <a:gd name="connsiteY667" fmla="*/ 6120981 h 6858000"/>
              <a:gd name="connsiteX668" fmla="*/ 11648585 w 12192000"/>
              <a:gd name="connsiteY668" fmla="*/ 6114265 h 6858000"/>
              <a:gd name="connsiteX669" fmla="*/ 11813539 w 12192000"/>
              <a:gd name="connsiteY669" fmla="*/ 6170156 h 6858000"/>
              <a:gd name="connsiteX670" fmla="*/ 11817049 w 12192000"/>
              <a:gd name="connsiteY670" fmla="*/ 6184129 h 6858000"/>
              <a:gd name="connsiteX671" fmla="*/ 11788972 w 12192000"/>
              <a:gd name="connsiteY671" fmla="*/ 6215569 h 6858000"/>
              <a:gd name="connsiteX672" fmla="*/ 11774933 w 12192000"/>
              <a:gd name="connsiteY672" fmla="*/ 6215569 h 6858000"/>
              <a:gd name="connsiteX673" fmla="*/ 11648585 w 12192000"/>
              <a:gd name="connsiteY673" fmla="*/ 6170156 h 6858000"/>
              <a:gd name="connsiteX674" fmla="*/ 11522236 w 12192000"/>
              <a:gd name="connsiteY674" fmla="*/ 6215569 h 6858000"/>
              <a:gd name="connsiteX675" fmla="*/ 11508198 w 12192000"/>
              <a:gd name="connsiteY675" fmla="*/ 6215569 h 6858000"/>
              <a:gd name="connsiteX676" fmla="*/ 11480121 w 12192000"/>
              <a:gd name="connsiteY676" fmla="*/ 6184129 h 6858000"/>
              <a:gd name="connsiteX677" fmla="*/ 11483630 w 12192000"/>
              <a:gd name="connsiteY677" fmla="*/ 6170156 h 6858000"/>
              <a:gd name="connsiteX678" fmla="*/ 11648585 w 12192000"/>
              <a:gd name="connsiteY678" fmla="*/ 6114265 h 6858000"/>
              <a:gd name="connsiteX679" fmla="*/ 11196481 w 12192000"/>
              <a:gd name="connsiteY679" fmla="*/ 6114264 h 6858000"/>
              <a:gd name="connsiteX680" fmla="*/ 11158189 w 12192000"/>
              <a:gd name="connsiteY680" fmla="*/ 6163304 h 6858000"/>
              <a:gd name="connsiteX681" fmla="*/ 11199962 w 12192000"/>
              <a:gd name="connsiteY681" fmla="*/ 6212343 h 6858000"/>
              <a:gd name="connsiteX682" fmla="*/ 11227810 w 12192000"/>
              <a:gd name="connsiteY682" fmla="*/ 6205337 h 6858000"/>
              <a:gd name="connsiteX683" fmla="*/ 11227810 w 12192000"/>
              <a:gd name="connsiteY683" fmla="*/ 6194829 h 6858000"/>
              <a:gd name="connsiteX684" fmla="*/ 11199962 w 12192000"/>
              <a:gd name="connsiteY684" fmla="*/ 6201834 h 6858000"/>
              <a:gd name="connsiteX685" fmla="*/ 11168632 w 12192000"/>
              <a:gd name="connsiteY685" fmla="*/ 6166807 h 6858000"/>
              <a:gd name="connsiteX686" fmla="*/ 11234772 w 12192000"/>
              <a:gd name="connsiteY686" fmla="*/ 6166807 h 6858000"/>
              <a:gd name="connsiteX687" fmla="*/ 11234772 w 12192000"/>
              <a:gd name="connsiteY687" fmla="*/ 6159801 h 6858000"/>
              <a:gd name="connsiteX688" fmla="*/ 11196481 w 12192000"/>
              <a:gd name="connsiteY688" fmla="*/ 6114264 h 6858000"/>
              <a:gd name="connsiteX689" fmla="*/ 10947253 w 12192000"/>
              <a:gd name="connsiteY689" fmla="*/ 6077988 h 6858000"/>
              <a:gd name="connsiteX690" fmla="*/ 10947253 w 12192000"/>
              <a:gd name="connsiteY690" fmla="*/ 6088736 h 6858000"/>
              <a:gd name="connsiteX691" fmla="*/ 10986216 w 12192000"/>
              <a:gd name="connsiteY691" fmla="*/ 6088736 h 6858000"/>
              <a:gd name="connsiteX692" fmla="*/ 10986216 w 12192000"/>
              <a:gd name="connsiteY692" fmla="*/ 6208312 h 6858000"/>
              <a:gd name="connsiteX693" fmla="*/ 10999652 w 12192000"/>
              <a:gd name="connsiteY693" fmla="*/ 6208312 h 6858000"/>
              <a:gd name="connsiteX694" fmla="*/ 10999652 w 12192000"/>
              <a:gd name="connsiteY694" fmla="*/ 6088736 h 6858000"/>
              <a:gd name="connsiteX695" fmla="*/ 11038614 w 12192000"/>
              <a:gd name="connsiteY695" fmla="*/ 6088736 h 6858000"/>
              <a:gd name="connsiteX696" fmla="*/ 11038614 w 12192000"/>
              <a:gd name="connsiteY696" fmla="*/ 6077988 h 6858000"/>
              <a:gd name="connsiteX697" fmla="*/ 11060111 w 12192000"/>
              <a:gd name="connsiteY697" fmla="*/ 6067239 h 6858000"/>
              <a:gd name="connsiteX698" fmla="*/ 11060111 w 12192000"/>
              <a:gd name="connsiteY698" fmla="*/ 6208312 h 6858000"/>
              <a:gd name="connsiteX699" fmla="*/ 11070476 w 12192000"/>
              <a:gd name="connsiteY699" fmla="*/ 6208312 h 6858000"/>
              <a:gd name="connsiteX700" fmla="*/ 11070476 w 12192000"/>
              <a:gd name="connsiteY700" fmla="*/ 6158936 h 6858000"/>
              <a:gd name="connsiteX701" fmla="*/ 11098115 w 12192000"/>
              <a:gd name="connsiteY701" fmla="*/ 6120142 h 6858000"/>
              <a:gd name="connsiteX702" fmla="*/ 11118844 w 12192000"/>
              <a:gd name="connsiteY702" fmla="*/ 6151883 h 6858000"/>
              <a:gd name="connsiteX703" fmla="*/ 11118844 w 12192000"/>
              <a:gd name="connsiteY703" fmla="*/ 6208312 h 6858000"/>
              <a:gd name="connsiteX704" fmla="*/ 11132662 w 12192000"/>
              <a:gd name="connsiteY704" fmla="*/ 6208312 h 6858000"/>
              <a:gd name="connsiteX705" fmla="*/ 11132662 w 12192000"/>
              <a:gd name="connsiteY705" fmla="*/ 6151883 h 6858000"/>
              <a:gd name="connsiteX706" fmla="*/ 11101569 w 12192000"/>
              <a:gd name="connsiteY706" fmla="*/ 6113088 h 6858000"/>
              <a:gd name="connsiteX707" fmla="*/ 11070476 w 12192000"/>
              <a:gd name="connsiteY707" fmla="*/ 6130722 h 6858000"/>
              <a:gd name="connsiteX708" fmla="*/ 11070476 w 12192000"/>
              <a:gd name="connsiteY708" fmla="*/ 6067239 h 6858000"/>
              <a:gd name="connsiteX709" fmla="*/ 11060111 w 12192000"/>
              <a:gd name="connsiteY709" fmla="*/ 6067239 h 6858000"/>
              <a:gd name="connsiteX710" fmla="*/ 11638739 w 12192000"/>
              <a:gd name="connsiteY710" fmla="*/ 6043056 h 6858000"/>
              <a:gd name="connsiteX711" fmla="*/ 11624716 w 12192000"/>
              <a:gd name="connsiteY711" fmla="*/ 6095919 h 6858000"/>
              <a:gd name="connsiteX712" fmla="*/ 11600176 w 12192000"/>
              <a:gd name="connsiteY712" fmla="*/ 6099443 h 6858000"/>
              <a:gd name="connsiteX713" fmla="*/ 11575635 w 12192000"/>
              <a:gd name="connsiteY713" fmla="*/ 6053629 h 6858000"/>
              <a:gd name="connsiteX714" fmla="*/ 11572129 w 12192000"/>
              <a:gd name="connsiteY714" fmla="*/ 6053629 h 6858000"/>
              <a:gd name="connsiteX715" fmla="*/ 11551094 w 12192000"/>
              <a:gd name="connsiteY715" fmla="*/ 6057153 h 6858000"/>
              <a:gd name="connsiteX716" fmla="*/ 11551094 w 12192000"/>
              <a:gd name="connsiteY716" fmla="*/ 6060677 h 6858000"/>
              <a:gd name="connsiteX717" fmla="*/ 11547588 w 12192000"/>
              <a:gd name="connsiteY717" fmla="*/ 6085346 h 6858000"/>
              <a:gd name="connsiteX718" fmla="*/ 11551094 w 12192000"/>
              <a:gd name="connsiteY718" fmla="*/ 6113540 h 6858000"/>
              <a:gd name="connsiteX719" fmla="*/ 11530059 w 12192000"/>
              <a:gd name="connsiteY719" fmla="*/ 6120588 h 6858000"/>
              <a:gd name="connsiteX720" fmla="*/ 11491495 w 12192000"/>
              <a:gd name="connsiteY720" fmla="*/ 6085346 h 6858000"/>
              <a:gd name="connsiteX721" fmla="*/ 11470460 w 12192000"/>
              <a:gd name="connsiteY721" fmla="*/ 6095919 h 6858000"/>
              <a:gd name="connsiteX722" fmla="*/ 11484484 w 12192000"/>
              <a:gd name="connsiteY722" fmla="*/ 6148781 h 6858000"/>
              <a:gd name="connsiteX723" fmla="*/ 11466954 w 12192000"/>
              <a:gd name="connsiteY723" fmla="*/ 6159354 h 6858000"/>
              <a:gd name="connsiteX724" fmla="*/ 11421379 w 12192000"/>
              <a:gd name="connsiteY724" fmla="*/ 6134685 h 6858000"/>
              <a:gd name="connsiteX725" fmla="*/ 11403850 w 12192000"/>
              <a:gd name="connsiteY725" fmla="*/ 6148781 h 6858000"/>
              <a:gd name="connsiteX726" fmla="*/ 11403850 w 12192000"/>
              <a:gd name="connsiteY726" fmla="*/ 6152305 h 6858000"/>
              <a:gd name="connsiteX727" fmla="*/ 11431896 w 12192000"/>
              <a:gd name="connsiteY727" fmla="*/ 6198120 h 6858000"/>
              <a:gd name="connsiteX728" fmla="*/ 11417873 w 12192000"/>
              <a:gd name="connsiteY728" fmla="*/ 6215741 h 6858000"/>
              <a:gd name="connsiteX729" fmla="*/ 11365286 w 12192000"/>
              <a:gd name="connsiteY729" fmla="*/ 6201644 h 6858000"/>
              <a:gd name="connsiteX730" fmla="*/ 11354768 w 12192000"/>
              <a:gd name="connsiteY730" fmla="*/ 6222789 h 6858000"/>
              <a:gd name="connsiteX731" fmla="*/ 11389827 w 12192000"/>
              <a:gd name="connsiteY731" fmla="*/ 6261556 h 6858000"/>
              <a:gd name="connsiteX732" fmla="*/ 11382815 w 12192000"/>
              <a:gd name="connsiteY732" fmla="*/ 6282700 h 6858000"/>
              <a:gd name="connsiteX733" fmla="*/ 11330228 w 12192000"/>
              <a:gd name="connsiteY733" fmla="*/ 6282700 h 6858000"/>
              <a:gd name="connsiteX734" fmla="*/ 11323216 w 12192000"/>
              <a:gd name="connsiteY734" fmla="*/ 6303845 h 6858000"/>
              <a:gd name="connsiteX735" fmla="*/ 11368791 w 12192000"/>
              <a:gd name="connsiteY735" fmla="*/ 6332039 h 6858000"/>
              <a:gd name="connsiteX736" fmla="*/ 11365286 w 12192000"/>
              <a:gd name="connsiteY736" fmla="*/ 6353183 h 6858000"/>
              <a:gd name="connsiteX737" fmla="*/ 11316205 w 12192000"/>
              <a:gd name="connsiteY737" fmla="*/ 6367281 h 6858000"/>
              <a:gd name="connsiteX738" fmla="*/ 11312698 w 12192000"/>
              <a:gd name="connsiteY738" fmla="*/ 6367281 h 6858000"/>
              <a:gd name="connsiteX739" fmla="*/ 11312698 w 12192000"/>
              <a:gd name="connsiteY739" fmla="*/ 6381377 h 6858000"/>
              <a:gd name="connsiteX740" fmla="*/ 11312698 w 12192000"/>
              <a:gd name="connsiteY740" fmla="*/ 6391950 h 6858000"/>
              <a:gd name="connsiteX741" fmla="*/ 11316205 w 12192000"/>
              <a:gd name="connsiteY741" fmla="*/ 6391950 h 6858000"/>
              <a:gd name="connsiteX742" fmla="*/ 11365286 w 12192000"/>
              <a:gd name="connsiteY742" fmla="*/ 6406047 h 6858000"/>
              <a:gd name="connsiteX743" fmla="*/ 11368791 w 12192000"/>
              <a:gd name="connsiteY743" fmla="*/ 6427192 h 6858000"/>
              <a:gd name="connsiteX744" fmla="*/ 11323216 w 12192000"/>
              <a:gd name="connsiteY744" fmla="*/ 6455385 h 6858000"/>
              <a:gd name="connsiteX745" fmla="*/ 11323216 w 12192000"/>
              <a:gd name="connsiteY745" fmla="*/ 6458909 h 6858000"/>
              <a:gd name="connsiteX746" fmla="*/ 11330228 w 12192000"/>
              <a:gd name="connsiteY746" fmla="*/ 6480054 h 6858000"/>
              <a:gd name="connsiteX747" fmla="*/ 11382815 w 12192000"/>
              <a:gd name="connsiteY747" fmla="*/ 6480054 h 6858000"/>
              <a:gd name="connsiteX748" fmla="*/ 11393332 w 12192000"/>
              <a:gd name="connsiteY748" fmla="*/ 6501200 h 6858000"/>
              <a:gd name="connsiteX749" fmla="*/ 11354768 w 12192000"/>
              <a:gd name="connsiteY749" fmla="*/ 6536441 h 6858000"/>
              <a:gd name="connsiteX750" fmla="*/ 11354768 w 12192000"/>
              <a:gd name="connsiteY750" fmla="*/ 6539965 h 6858000"/>
              <a:gd name="connsiteX751" fmla="*/ 11365286 w 12192000"/>
              <a:gd name="connsiteY751" fmla="*/ 6557586 h 6858000"/>
              <a:gd name="connsiteX752" fmla="*/ 11417873 w 12192000"/>
              <a:gd name="connsiteY752" fmla="*/ 6543489 h 6858000"/>
              <a:gd name="connsiteX753" fmla="*/ 11431896 w 12192000"/>
              <a:gd name="connsiteY753" fmla="*/ 6564635 h 6858000"/>
              <a:gd name="connsiteX754" fmla="*/ 11403850 w 12192000"/>
              <a:gd name="connsiteY754" fmla="*/ 6610449 h 6858000"/>
              <a:gd name="connsiteX755" fmla="*/ 11421379 w 12192000"/>
              <a:gd name="connsiteY755" fmla="*/ 6624545 h 6858000"/>
              <a:gd name="connsiteX756" fmla="*/ 11466954 w 12192000"/>
              <a:gd name="connsiteY756" fmla="*/ 6599877 h 6858000"/>
              <a:gd name="connsiteX757" fmla="*/ 11484484 w 12192000"/>
              <a:gd name="connsiteY757" fmla="*/ 6613973 h 6858000"/>
              <a:gd name="connsiteX758" fmla="*/ 11473966 w 12192000"/>
              <a:gd name="connsiteY758" fmla="*/ 6663311 h 6858000"/>
              <a:gd name="connsiteX759" fmla="*/ 11473966 w 12192000"/>
              <a:gd name="connsiteY759" fmla="*/ 6666836 h 6858000"/>
              <a:gd name="connsiteX760" fmla="*/ 11491495 w 12192000"/>
              <a:gd name="connsiteY760" fmla="*/ 6677408 h 6858000"/>
              <a:gd name="connsiteX761" fmla="*/ 11495001 w 12192000"/>
              <a:gd name="connsiteY761" fmla="*/ 6677408 h 6858000"/>
              <a:gd name="connsiteX762" fmla="*/ 11530059 w 12192000"/>
              <a:gd name="connsiteY762" fmla="*/ 6638642 h 6858000"/>
              <a:gd name="connsiteX763" fmla="*/ 11551094 w 12192000"/>
              <a:gd name="connsiteY763" fmla="*/ 6649215 h 6858000"/>
              <a:gd name="connsiteX764" fmla="*/ 11547588 w 12192000"/>
              <a:gd name="connsiteY764" fmla="*/ 6673884 h 6858000"/>
              <a:gd name="connsiteX765" fmla="*/ 11551094 w 12192000"/>
              <a:gd name="connsiteY765" fmla="*/ 6702078 h 6858000"/>
              <a:gd name="connsiteX766" fmla="*/ 11572129 w 12192000"/>
              <a:gd name="connsiteY766" fmla="*/ 6709126 h 6858000"/>
              <a:gd name="connsiteX767" fmla="*/ 11575635 w 12192000"/>
              <a:gd name="connsiteY767" fmla="*/ 6709126 h 6858000"/>
              <a:gd name="connsiteX768" fmla="*/ 11600176 w 12192000"/>
              <a:gd name="connsiteY768" fmla="*/ 6663311 h 6858000"/>
              <a:gd name="connsiteX769" fmla="*/ 11624716 w 12192000"/>
              <a:gd name="connsiteY769" fmla="*/ 6663311 h 6858000"/>
              <a:gd name="connsiteX770" fmla="*/ 11638739 w 12192000"/>
              <a:gd name="connsiteY770" fmla="*/ 6716174 h 6858000"/>
              <a:gd name="connsiteX771" fmla="*/ 11659774 w 12192000"/>
              <a:gd name="connsiteY771" fmla="*/ 6716174 h 6858000"/>
              <a:gd name="connsiteX772" fmla="*/ 11663280 w 12192000"/>
              <a:gd name="connsiteY772" fmla="*/ 6716174 h 6858000"/>
              <a:gd name="connsiteX773" fmla="*/ 11677303 w 12192000"/>
              <a:gd name="connsiteY773" fmla="*/ 6663311 h 6858000"/>
              <a:gd name="connsiteX774" fmla="*/ 11698339 w 12192000"/>
              <a:gd name="connsiteY774" fmla="*/ 6663311 h 6858000"/>
              <a:gd name="connsiteX775" fmla="*/ 11722879 w 12192000"/>
              <a:gd name="connsiteY775" fmla="*/ 6709126 h 6858000"/>
              <a:gd name="connsiteX776" fmla="*/ 11726385 w 12192000"/>
              <a:gd name="connsiteY776" fmla="*/ 6709126 h 6858000"/>
              <a:gd name="connsiteX777" fmla="*/ 11747420 w 12192000"/>
              <a:gd name="connsiteY777" fmla="*/ 6702078 h 6858000"/>
              <a:gd name="connsiteX778" fmla="*/ 11750925 w 12192000"/>
              <a:gd name="connsiteY778" fmla="*/ 6673884 h 6858000"/>
              <a:gd name="connsiteX779" fmla="*/ 11747420 w 12192000"/>
              <a:gd name="connsiteY779" fmla="*/ 6649215 h 6858000"/>
              <a:gd name="connsiteX780" fmla="*/ 11768454 w 12192000"/>
              <a:gd name="connsiteY780" fmla="*/ 6638642 h 6858000"/>
              <a:gd name="connsiteX781" fmla="*/ 11807019 w 12192000"/>
              <a:gd name="connsiteY781" fmla="*/ 6677408 h 6858000"/>
              <a:gd name="connsiteX782" fmla="*/ 11824547 w 12192000"/>
              <a:gd name="connsiteY782" fmla="*/ 6666836 h 6858000"/>
              <a:gd name="connsiteX783" fmla="*/ 11828054 w 12192000"/>
              <a:gd name="connsiteY783" fmla="*/ 6666836 h 6858000"/>
              <a:gd name="connsiteX784" fmla="*/ 11828054 w 12192000"/>
              <a:gd name="connsiteY784" fmla="*/ 6663311 h 6858000"/>
              <a:gd name="connsiteX785" fmla="*/ 11814030 w 12192000"/>
              <a:gd name="connsiteY785" fmla="*/ 6613973 h 6858000"/>
              <a:gd name="connsiteX786" fmla="*/ 11831559 w 12192000"/>
              <a:gd name="connsiteY786" fmla="*/ 6599877 h 6858000"/>
              <a:gd name="connsiteX787" fmla="*/ 11877135 w 12192000"/>
              <a:gd name="connsiteY787" fmla="*/ 6624545 h 6858000"/>
              <a:gd name="connsiteX788" fmla="*/ 11894664 w 12192000"/>
              <a:gd name="connsiteY788" fmla="*/ 6610449 h 6858000"/>
              <a:gd name="connsiteX789" fmla="*/ 11894664 w 12192000"/>
              <a:gd name="connsiteY789" fmla="*/ 6606925 h 6858000"/>
              <a:gd name="connsiteX790" fmla="*/ 11866617 w 12192000"/>
              <a:gd name="connsiteY790" fmla="*/ 6561110 h 6858000"/>
              <a:gd name="connsiteX791" fmla="*/ 11880641 w 12192000"/>
              <a:gd name="connsiteY791" fmla="*/ 6543489 h 6858000"/>
              <a:gd name="connsiteX792" fmla="*/ 11933228 w 12192000"/>
              <a:gd name="connsiteY792" fmla="*/ 6557586 h 6858000"/>
              <a:gd name="connsiteX793" fmla="*/ 11943746 w 12192000"/>
              <a:gd name="connsiteY793" fmla="*/ 6539965 h 6858000"/>
              <a:gd name="connsiteX794" fmla="*/ 11943746 w 12192000"/>
              <a:gd name="connsiteY794" fmla="*/ 6536441 h 6858000"/>
              <a:gd name="connsiteX795" fmla="*/ 11908688 w 12192000"/>
              <a:gd name="connsiteY795" fmla="*/ 6497675 h 6858000"/>
              <a:gd name="connsiteX796" fmla="*/ 11915699 w 12192000"/>
              <a:gd name="connsiteY796" fmla="*/ 6480054 h 6858000"/>
              <a:gd name="connsiteX797" fmla="*/ 11968286 w 12192000"/>
              <a:gd name="connsiteY797" fmla="*/ 6480054 h 6858000"/>
              <a:gd name="connsiteX798" fmla="*/ 11968286 w 12192000"/>
              <a:gd name="connsiteY798" fmla="*/ 6476530 h 6858000"/>
              <a:gd name="connsiteX799" fmla="*/ 11975298 w 12192000"/>
              <a:gd name="connsiteY799" fmla="*/ 6455385 h 6858000"/>
              <a:gd name="connsiteX800" fmla="*/ 11929722 w 12192000"/>
              <a:gd name="connsiteY800" fmla="*/ 6427192 h 6858000"/>
              <a:gd name="connsiteX801" fmla="*/ 11933228 w 12192000"/>
              <a:gd name="connsiteY801" fmla="*/ 6406047 h 6858000"/>
              <a:gd name="connsiteX802" fmla="*/ 11982310 w 12192000"/>
              <a:gd name="connsiteY802" fmla="*/ 6391950 h 6858000"/>
              <a:gd name="connsiteX803" fmla="*/ 11985815 w 12192000"/>
              <a:gd name="connsiteY803" fmla="*/ 6381377 h 6858000"/>
              <a:gd name="connsiteX804" fmla="*/ 11982310 w 12192000"/>
              <a:gd name="connsiteY804" fmla="*/ 6370805 h 6858000"/>
              <a:gd name="connsiteX805" fmla="*/ 11982310 w 12192000"/>
              <a:gd name="connsiteY805" fmla="*/ 6367281 h 6858000"/>
              <a:gd name="connsiteX806" fmla="*/ 11933228 w 12192000"/>
              <a:gd name="connsiteY806" fmla="*/ 6353183 h 6858000"/>
              <a:gd name="connsiteX807" fmla="*/ 11929722 w 12192000"/>
              <a:gd name="connsiteY807" fmla="*/ 6332039 h 6858000"/>
              <a:gd name="connsiteX808" fmla="*/ 11975298 w 12192000"/>
              <a:gd name="connsiteY808" fmla="*/ 6307370 h 6858000"/>
              <a:gd name="connsiteX809" fmla="*/ 11975298 w 12192000"/>
              <a:gd name="connsiteY809" fmla="*/ 6303845 h 6858000"/>
              <a:gd name="connsiteX810" fmla="*/ 11968286 w 12192000"/>
              <a:gd name="connsiteY810" fmla="*/ 6282700 h 6858000"/>
              <a:gd name="connsiteX811" fmla="*/ 11915699 w 12192000"/>
              <a:gd name="connsiteY811" fmla="*/ 6282700 h 6858000"/>
              <a:gd name="connsiteX812" fmla="*/ 11908688 w 12192000"/>
              <a:gd name="connsiteY812" fmla="*/ 6261556 h 6858000"/>
              <a:gd name="connsiteX813" fmla="*/ 11943746 w 12192000"/>
              <a:gd name="connsiteY813" fmla="*/ 6222789 h 6858000"/>
              <a:gd name="connsiteX814" fmla="*/ 11933228 w 12192000"/>
              <a:gd name="connsiteY814" fmla="*/ 6205168 h 6858000"/>
              <a:gd name="connsiteX815" fmla="*/ 11933228 w 12192000"/>
              <a:gd name="connsiteY815" fmla="*/ 6201644 h 6858000"/>
              <a:gd name="connsiteX816" fmla="*/ 11880641 w 12192000"/>
              <a:gd name="connsiteY816" fmla="*/ 6215741 h 6858000"/>
              <a:gd name="connsiteX817" fmla="*/ 11866617 w 12192000"/>
              <a:gd name="connsiteY817" fmla="*/ 6198120 h 6858000"/>
              <a:gd name="connsiteX818" fmla="*/ 11894664 w 12192000"/>
              <a:gd name="connsiteY818" fmla="*/ 6152305 h 6858000"/>
              <a:gd name="connsiteX819" fmla="*/ 11877135 w 12192000"/>
              <a:gd name="connsiteY819" fmla="*/ 6134685 h 6858000"/>
              <a:gd name="connsiteX820" fmla="*/ 11831559 w 12192000"/>
              <a:gd name="connsiteY820" fmla="*/ 6162879 h 6858000"/>
              <a:gd name="connsiteX821" fmla="*/ 11814030 w 12192000"/>
              <a:gd name="connsiteY821" fmla="*/ 6148781 h 6858000"/>
              <a:gd name="connsiteX822" fmla="*/ 11828054 w 12192000"/>
              <a:gd name="connsiteY822" fmla="*/ 6095919 h 6858000"/>
              <a:gd name="connsiteX823" fmla="*/ 11807019 w 12192000"/>
              <a:gd name="connsiteY823" fmla="*/ 6085346 h 6858000"/>
              <a:gd name="connsiteX824" fmla="*/ 11768454 w 12192000"/>
              <a:gd name="connsiteY824" fmla="*/ 6120588 h 6858000"/>
              <a:gd name="connsiteX825" fmla="*/ 11747420 w 12192000"/>
              <a:gd name="connsiteY825" fmla="*/ 6113540 h 6858000"/>
              <a:gd name="connsiteX826" fmla="*/ 11750925 w 12192000"/>
              <a:gd name="connsiteY826" fmla="*/ 6085346 h 6858000"/>
              <a:gd name="connsiteX827" fmla="*/ 11747420 w 12192000"/>
              <a:gd name="connsiteY827" fmla="*/ 6060677 h 6858000"/>
              <a:gd name="connsiteX828" fmla="*/ 11747420 w 12192000"/>
              <a:gd name="connsiteY828" fmla="*/ 6057153 h 6858000"/>
              <a:gd name="connsiteX829" fmla="*/ 11726385 w 12192000"/>
              <a:gd name="connsiteY829" fmla="*/ 6053629 h 6858000"/>
              <a:gd name="connsiteX830" fmla="*/ 11722879 w 12192000"/>
              <a:gd name="connsiteY830" fmla="*/ 6053629 h 6858000"/>
              <a:gd name="connsiteX831" fmla="*/ 11698339 w 12192000"/>
              <a:gd name="connsiteY831" fmla="*/ 6099443 h 6858000"/>
              <a:gd name="connsiteX832" fmla="*/ 11673798 w 12192000"/>
              <a:gd name="connsiteY832" fmla="*/ 6095919 h 6858000"/>
              <a:gd name="connsiteX833" fmla="*/ 11659774 w 12192000"/>
              <a:gd name="connsiteY833" fmla="*/ 6043056 h 6858000"/>
              <a:gd name="connsiteX834" fmla="*/ 11638739 w 12192000"/>
              <a:gd name="connsiteY834" fmla="*/ 6043056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11946675" y="6677576"/>
                </a:moveTo>
                <a:lnTo>
                  <a:pt x="11952788" y="6677576"/>
                </a:lnTo>
                <a:cubicBezTo>
                  <a:pt x="11955414" y="6677576"/>
                  <a:pt x="11957212" y="6677768"/>
                  <a:pt x="11958183" y="6678151"/>
                </a:cubicBezTo>
                <a:cubicBezTo>
                  <a:pt x="11959154" y="6678534"/>
                  <a:pt x="11959913" y="6679115"/>
                  <a:pt x="11960461" y="6679894"/>
                </a:cubicBezTo>
                <a:cubicBezTo>
                  <a:pt x="11961008" y="6680674"/>
                  <a:pt x="11961281" y="6681557"/>
                  <a:pt x="11961281" y="6682541"/>
                </a:cubicBezTo>
                <a:cubicBezTo>
                  <a:pt x="11961281" y="6684073"/>
                  <a:pt x="11960713" y="6685303"/>
                  <a:pt x="11959578" y="6686233"/>
                </a:cubicBezTo>
                <a:cubicBezTo>
                  <a:pt x="11958443" y="6687164"/>
                  <a:pt x="11956316" y="6687628"/>
                  <a:pt x="11953198" y="6687628"/>
                </a:cubicBezTo>
                <a:lnTo>
                  <a:pt x="11946675" y="6687628"/>
                </a:lnTo>
                <a:close/>
                <a:moveTo>
                  <a:pt x="11941300" y="6673064"/>
                </a:moveTo>
                <a:lnTo>
                  <a:pt x="11941300" y="6706378"/>
                </a:lnTo>
                <a:lnTo>
                  <a:pt x="11946675" y="6706378"/>
                </a:lnTo>
                <a:lnTo>
                  <a:pt x="11946675" y="6692224"/>
                </a:lnTo>
                <a:lnTo>
                  <a:pt x="11949834" y="6692224"/>
                </a:lnTo>
                <a:cubicBezTo>
                  <a:pt x="11951722" y="6692224"/>
                  <a:pt x="11953158" y="6692606"/>
                  <a:pt x="11954142" y="6693372"/>
                </a:cubicBezTo>
                <a:cubicBezTo>
                  <a:pt x="11955564" y="6694411"/>
                  <a:pt x="11957438" y="6696996"/>
                  <a:pt x="11959762" y="6701126"/>
                </a:cubicBezTo>
                <a:lnTo>
                  <a:pt x="11962717" y="6706378"/>
                </a:lnTo>
                <a:lnTo>
                  <a:pt x="11969281" y="6706378"/>
                </a:lnTo>
                <a:lnTo>
                  <a:pt x="11965220" y="6699854"/>
                </a:lnTo>
                <a:cubicBezTo>
                  <a:pt x="11963277" y="6696763"/>
                  <a:pt x="11961636" y="6694562"/>
                  <a:pt x="11960296" y="6693249"/>
                </a:cubicBezTo>
                <a:cubicBezTo>
                  <a:pt x="11959585" y="6692566"/>
                  <a:pt x="11958641" y="6691977"/>
                  <a:pt x="11957466" y="6691485"/>
                </a:cubicBezTo>
                <a:cubicBezTo>
                  <a:pt x="11960337" y="6691266"/>
                  <a:pt x="11962642" y="6690254"/>
                  <a:pt x="11964378" y="6688449"/>
                </a:cubicBezTo>
                <a:cubicBezTo>
                  <a:pt x="11966115" y="6686644"/>
                  <a:pt x="11966983" y="6684524"/>
                  <a:pt x="11966983" y="6682090"/>
                </a:cubicBezTo>
                <a:cubicBezTo>
                  <a:pt x="11966983" y="6680367"/>
                  <a:pt x="11966464" y="6678739"/>
                  <a:pt x="11965424" y="6677207"/>
                </a:cubicBezTo>
                <a:cubicBezTo>
                  <a:pt x="11964385" y="6675675"/>
                  <a:pt x="11962990" y="6674602"/>
                  <a:pt x="11961239" y="6673987"/>
                </a:cubicBezTo>
                <a:cubicBezTo>
                  <a:pt x="11959489" y="6673371"/>
                  <a:pt x="11956658" y="6673064"/>
                  <a:pt x="11952747" y="6673064"/>
                </a:cubicBezTo>
                <a:close/>
                <a:moveTo>
                  <a:pt x="10902089" y="6670493"/>
                </a:moveTo>
                <a:cubicBezTo>
                  <a:pt x="10902089" y="6670493"/>
                  <a:pt x="10902089" y="6670493"/>
                  <a:pt x="10905603" y="6670493"/>
                </a:cubicBezTo>
                <a:lnTo>
                  <a:pt x="10905603" y="6674034"/>
                </a:lnTo>
                <a:cubicBezTo>
                  <a:pt x="10905603" y="6684661"/>
                  <a:pt x="10905603" y="6709456"/>
                  <a:pt x="10877492" y="6709456"/>
                </a:cubicBezTo>
                <a:cubicBezTo>
                  <a:pt x="10866950" y="6709456"/>
                  <a:pt x="10859922" y="6705914"/>
                  <a:pt x="10859922" y="6691746"/>
                </a:cubicBezTo>
                <a:cubicBezTo>
                  <a:pt x="10859922" y="6670493"/>
                  <a:pt x="10884520" y="6670493"/>
                  <a:pt x="10902089" y="6670493"/>
                </a:cubicBezTo>
                <a:close/>
                <a:moveTo>
                  <a:pt x="11954881" y="6663422"/>
                </a:moveTo>
                <a:cubicBezTo>
                  <a:pt x="11959202" y="6663422"/>
                  <a:pt x="11963428" y="6664537"/>
                  <a:pt x="11967558" y="6666766"/>
                </a:cubicBezTo>
                <a:cubicBezTo>
                  <a:pt x="11971688" y="6668995"/>
                  <a:pt x="11974909" y="6672182"/>
                  <a:pt x="11977220" y="6676325"/>
                </a:cubicBezTo>
                <a:cubicBezTo>
                  <a:pt x="11979531" y="6680469"/>
                  <a:pt x="11980687" y="6684784"/>
                  <a:pt x="11980687" y="6689269"/>
                </a:cubicBezTo>
                <a:cubicBezTo>
                  <a:pt x="11980687" y="6693728"/>
                  <a:pt x="11979552" y="6698002"/>
                  <a:pt x="11977282" y="6702090"/>
                </a:cubicBezTo>
                <a:cubicBezTo>
                  <a:pt x="11975012" y="6706180"/>
                  <a:pt x="11971825" y="6709366"/>
                  <a:pt x="11967722" y="6711650"/>
                </a:cubicBezTo>
                <a:cubicBezTo>
                  <a:pt x="11963619" y="6713934"/>
                  <a:pt x="11959339" y="6715076"/>
                  <a:pt x="11954881" y="6715076"/>
                </a:cubicBezTo>
                <a:cubicBezTo>
                  <a:pt x="11950422" y="6715076"/>
                  <a:pt x="11946142" y="6713934"/>
                  <a:pt x="11942039" y="6711650"/>
                </a:cubicBezTo>
                <a:cubicBezTo>
                  <a:pt x="11937936" y="6709366"/>
                  <a:pt x="11934742" y="6706180"/>
                  <a:pt x="11932459" y="6702090"/>
                </a:cubicBezTo>
                <a:cubicBezTo>
                  <a:pt x="11930175" y="6698002"/>
                  <a:pt x="11929033" y="6693728"/>
                  <a:pt x="11929033" y="6689269"/>
                </a:cubicBezTo>
                <a:cubicBezTo>
                  <a:pt x="11929033" y="6684784"/>
                  <a:pt x="11930195" y="6680469"/>
                  <a:pt x="11932521" y="6676325"/>
                </a:cubicBezTo>
                <a:cubicBezTo>
                  <a:pt x="11934846" y="6672182"/>
                  <a:pt x="11938066" y="6668995"/>
                  <a:pt x="11942183" y="6666766"/>
                </a:cubicBezTo>
                <a:cubicBezTo>
                  <a:pt x="11946299" y="6664537"/>
                  <a:pt x="11950532" y="6663422"/>
                  <a:pt x="11954881" y="6663422"/>
                </a:cubicBezTo>
                <a:close/>
                <a:moveTo>
                  <a:pt x="11954881" y="6658294"/>
                </a:moveTo>
                <a:cubicBezTo>
                  <a:pt x="11949684" y="6658294"/>
                  <a:pt x="11944610" y="6659627"/>
                  <a:pt x="11939660" y="6662294"/>
                </a:cubicBezTo>
                <a:cubicBezTo>
                  <a:pt x="11934709" y="6664960"/>
                  <a:pt x="11930845" y="6668776"/>
                  <a:pt x="11928069" y="6673741"/>
                </a:cubicBezTo>
                <a:cubicBezTo>
                  <a:pt x="11925293" y="6678704"/>
                  <a:pt x="11923904" y="6683881"/>
                  <a:pt x="11923904" y="6689269"/>
                </a:cubicBezTo>
                <a:cubicBezTo>
                  <a:pt x="11923904" y="6694603"/>
                  <a:pt x="11925272" y="6699732"/>
                  <a:pt x="11928007" y="6704655"/>
                </a:cubicBezTo>
                <a:cubicBezTo>
                  <a:pt x="11930743" y="6709578"/>
                  <a:pt x="11934565" y="6713401"/>
                  <a:pt x="11939474" y="6716122"/>
                </a:cubicBezTo>
                <a:cubicBezTo>
                  <a:pt x="11944385" y="6718843"/>
                  <a:pt x="11949519" y="6720204"/>
                  <a:pt x="11954881" y="6720204"/>
                </a:cubicBezTo>
                <a:cubicBezTo>
                  <a:pt x="11960242" y="6720204"/>
                  <a:pt x="11965376" y="6718843"/>
                  <a:pt x="11970287" y="6716122"/>
                </a:cubicBezTo>
                <a:cubicBezTo>
                  <a:pt x="11975196" y="6713401"/>
                  <a:pt x="11979011" y="6709578"/>
                  <a:pt x="11981733" y="6704655"/>
                </a:cubicBezTo>
                <a:cubicBezTo>
                  <a:pt x="11984454" y="6699732"/>
                  <a:pt x="11985815" y="6694603"/>
                  <a:pt x="11985815" y="6689269"/>
                </a:cubicBezTo>
                <a:cubicBezTo>
                  <a:pt x="11985815" y="6683881"/>
                  <a:pt x="11984434" y="6678704"/>
                  <a:pt x="11981671" y="6673741"/>
                </a:cubicBezTo>
                <a:cubicBezTo>
                  <a:pt x="11978909" y="6668776"/>
                  <a:pt x="11975052" y="6664960"/>
                  <a:pt x="11970101" y="6662294"/>
                </a:cubicBezTo>
                <a:cubicBezTo>
                  <a:pt x="11965151" y="6659627"/>
                  <a:pt x="11960077" y="6658294"/>
                  <a:pt x="11954881" y="6658294"/>
                </a:cubicBezTo>
                <a:close/>
                <a:moveTo>
                  <a:pt x="11091685" y="6628842"/>
                </a:moveTo>
                <a:cubicBezTo>
                  <a:pt x="11109123" y="6628842"/>
                  <a:pt x="11123259" y="6646888"/>
                  <a:pt x="11123259" y="6669149"/>
                </a:cubicBezTo>
                <a:cubicBezTo>
                  <a:pt x="11123259" y="6691410"/>
                  <a:pt x="11109123" y="6709455"/>
                  <a:pt x="11091685" y="6709455"/>
                </a:cubicBezTo>
                <a:cubicBezTo>
                  <a:pt x="11074247" y="6709455"/>
                  <a:pt x="11060111" y="6691410"/>
                  <a:pt x="11060111" y="6669149"/>
                </a:cubicBezTo>
                <a:cubicBezTo>
                  <a:pt x="11060111" y="6646888"/>
                  <a:pt x="11074247" y="6628842"/>
                  <a:pt x="11091685" y="6628842"/>
                </a:cubicBezTo>
                <a:close/>
                <a:moveTo>
                  <a:pt x="10781998" y="6628842"/>
                </a:moveTo>
                <a:cubicBezTo>
                  <a:pt x="10797580" y="6628842"/>
                  <a:pt x="10810212" y="6646888"/>
                  <a:pt x="10810212" y="6669149"/>
                </a:cubicBezTo>
                <a:cubicBezTo>
                  <a:pt x="10810212" y="6691410"/>
                  <a:pt x="10797580" y="6709455"/>
                  <a:pt x="10781998" y="6709455"/>
                </a:cubicBezTo>
                <a:cubicBezTo>
                  <a:pt x="10766415" y="6709455"/>
                  <a:pt x="10753783" y="6691410"/>
                  <a:pt x="10753783" y="6669149"/>
                </a:cubicBezTo>
                <a:cubicBezTo>
                  <a:pt x="10753783" y="6646888"/>
                  <a:pt x="10766415" y="6628842"/>
                  <a:pt x="10781998" y="6628842"/>
                </a:cubicBezTo>
                <a:close/>
                <a:moveTo>
                  <a:pt x="10469622" y="6628842"/>
                </a:moveTo>
                <a:cubicBezTo>
                  <a:pt x="10487060" y="6628842"/>
                  <a:pt x="10501196" y="6646888"/>
                  <a:pt x="10501196" y="6669149"/>
                </a:cubicBezTo>
                <a:cubicBezTo>
                  <a:pt x="10501196" y="6691410"/>
                  <a:pt x="10487060" y="6709455"/>
                  <a:pt x="10469622" y="6709455"/>
                </a:cubicBezTo>
                <a:cubicBezTo>
                  <a:pt x="10452185" y="6709455"/>
                  <a:pt x="10438048" y="6691410"/>
                  <a:pt x="10438048" y="6669149"/>
                </a:cubicBezTo>
                <a:cubicBezTo>
                  <a:pt x="10438048" y="6646888"/>
                  <a:pt x="10452185" y="6628842"/>
                  <a:pt x="10469622" y="6628842"/>
                </a:cubicBezTo>
                <a:close/>
                <a:moveTo>
                  <a:pt x="11014562" y="6623595"/>
                </a:moveTo>
                <a:lnTo>
                  <a:pt x="11014562" y="6719555"/>
                </a:lnTo>
                <a:lnTo>
                  <a:pt x="11026851" y="6719555"/>
                </a:lnTo>
                <a:lnTo>
                  <a:pt x="11026851" y="6623595"/>
                </a:lnTo>
                <a:close/>
                <a:moveTo>
                  <a:pt x="11158189" y="6622125"/>
                </a:moveTo>
                <a:cubicBezTo>
                  <a:pt x="11158189" y="6629091"/>
                  <a:pt x="11158189" y="6639541"/>
                  <a:pt x="11158189" y="6646508"/>
                </a:cubicBezTo>
                <a:lnTo>
                  <a:pt x="11158189" y="6716173"/>
                </a:lnTo>
                <a:cubicBezTo>
                  <a:pt x="11158189" y="6716173"/>
                  <a:pt x="11158189" y="6716173"/>
                  <a:pt x="11172009" y="6716173"/>
                </a:cubicBezTo>
                <a:cubicBezTo>
                  <a:pt x="11172009" y="6716173"/>
                  <a:pt x="11172009" y="6716173"/>
                  <a:pt x="11172009" y="6663924"/>
                </a:cubicBezTo>
                <a:cubicBezTo>
                  <a:pt x="11172009" y="6649991"/>
                  <a:pt x="11178918" y="6629091"/>
                  <a:pt x="11199648" y="6629091"/>
                </a:cubicBezTo>
                <a:cubicBezTo>
                  <a:pt x="11213466" y="6629091"/>
                  <a:pt x="11220377" y="6643024"/>
                  <a:pt x="11220377" y="6660441"/>
                </a:cubicBezTo>
                <a:cubicBezTo>
                  <a:pt x="11220377" y="6660441"/>
                  <a:pt x="11220377" y="6660441"/>
                  <a:pt x="11220377" y="6716173"/>
                </a:cubicBezTo>
                <a:cubicBezTo>
                  <a:pt x="11220377" y="6716173"/>
                  <a:pt x="11220377" y="6716173"/>
                  <a:pt x="11230741" y="6716173"/>
                </a:cubicBezTo>
                <a:cubicBezTo>
                  <a:pt x="11230741" y="6716173"/>
                  <a:pt x="11230741" y="6716173"/>
                  <a:pt x="11230741" y="6656957"/>
                </a:cubicBezTo>
                <a:cubicBezTo>
                  <a:pt x="11230741" y="6636058"/>
                  <a:pt x="11223831" y="6622125"/>
                  <a:pt x="11199648" y="6622125"/>
                </a:cubicBezTo>
                <a:cubicBezTo>
                  <a:pt x="11182373" y="6622125"/>
                  <a:pt x="11175464" y="6632574"/>
                  <a:pt x="11168554" y="6639541"/>
                </a:cubicBezTo>
                <a:cubicBezTo>
                  <a:pt x="11168554" y="6639541"/>
                  <a:pt x="11168554" y="6639541"/>
                  <a:pt x="11168554" y="6622125"/>
                </a:cubicBezTo>
                <a:cubicBezTo>
                  <a:pt x="11168554" y="6622125"/>
                  <a:pt x="11168554" y="6622125"/>
                  <a:pt x="11158189" y="6622125"/>
                </a:cubicBezTo>
                <a:close/>
                <a:moveTo>
                  <a:pt x="11088997" y="6622125"/>
                </a:moveTo>
                <a:cubicBezTo>
                  <a:pt x="11064881" y="6622125"/>
                  <a:pt x="11045332" y="6644080"/>
                  <a:pt x="11045332" y="6671165"/>
                </a:cubicBezTo>
                <a:cubicBezTo>
                  <a:pt x="11045332" y="6698249"/>
                  <a:pt x="11064881" y="6720204"/>
                  <a:pt x="11088997" y="6720204"/>
                </a:cubicBezTo>
                <a:cubicBezTo>
                  <a:pt x="11113113" y="6720204"/>
                  <a:pt x="11132662" y="6698249"/>
                  <a:pt x="11132662" y="6671165"/>
                </a:cubicBezTo>
                <a:cubicBezTo>
                  <a:pt x="11132662" y="6644080"/>
                  <a:pt x="11113113" y="6622125"/>
                  <a:pt x="11088997" y="6622125"/>
                </a:cubicBezTo>
                <a:close/>
                <a:moveTo>
                  <a:pt x="10883851" y="6622125"/>
                </a:moveTo>
                <a:cubicBezTo>
                  <a:pt x="10876813" y="6622125"/>
                  <a:pt x="10862738" y="6622125"/>
                  <a:pt x="10855700" y="6625628"/>
                </a:cubicBezTo>
                <a:cubicBezTo>
                  <a:pt x="10855700" y="6625628"/>
                  <a:pt x="10855700" y="6625628"/>
                  <a:pt x="10855700" y="6639639"/>
                </a:cubicBezTo>
                <a:cubicBezTo>
                  <a:pt x="10866257" y="6632634"/>
                  <a:pt x="10873294" y="6629131"/>
                  <a:pt x="10883851" y="6629131"/>
                </a:cubicBezTo>
                <a:cubicBezTo>
                  <a:pt x="10901445" y="6629131"/>
                  <a:pt x="10904964" y="6639639"/>
                  <a:pt x="10904964" y="6653651"/>
                </a:cubicBezTo>
                <a:cubicBezTo>
                  <a:pt x="10904964" y="6653651"/>
                  <a:pt x="10904964" y="6653651"/>
                  <a:pt x="10904964" y="6660656"/>
                </a:cubicBezTo>
                <a:cubicBezTo>
                  <a:pt x="10880332" y="6660656"/>
                  <a:pt x="10845144" y="6660656"/>
                  <a:pt x="10845144" y="6692181"/>
                </a:cubicBezTo>
                <a:cubicBezTo>
                  <a:pt x="10845144" y="6702690"/>
                  <a:pt x="10848663" y="6720204"/>
                  <a:pt x="10876813" y="6720204"/>
                </a:cubicBezTo>
                <a:cubicBezTo>
                  <a:pt x="10887370" y="6720204"/>
                  <a:pt x="10901445" y="6713198"/>
                  <a:pt x="10904964" y="6702690"/>
                </a:cubicBezTo>
                <a:cubicBezTo>
                  <a:pt x="10904964" y="6702690"/>
                  <a:pt x="10904964" y="6702690"/>
                  <a:pt x="10908483" y="6702690"/>
                </a:cubicBezTo>
                <a:lnTo>
                  <a:pt x="10908483" y="6716701"/>
                </a:lnTo>
                <a:cubicBezTo>
                  <a:pt x="10908483" y="6716701"/>
                  <a:pt x="10908483" y="6716701"/>
                  <a:pt x="10919039" y="6716701"/>
                </a:cubicBezTo>
                <a:cubicBezTo>
                  <a:pt x="10919039" y="6713198"/>
                  <a:pt x="10919039" y="6706193"/>
                  <a:pt x="10919039" y="6699187"/>
                </a:cubicBezTo>
                <a:cubicBezTo>
                  <a:pt x="10919039" y="6699187"/>
                  <a:pt x="10919039" y="6699187"/>
                  <a:pt x="10919039" y="6657154"/>
                </a:cubicBezTo>
                <a:cubicBezTo>
                  <a:pt x="10919039" y="6632634"/>
                  <a:pt x="10908483" y="6622125"/>
                  <a:pt x="10883851" y="6622125"/>
                </a:cubicBezTo>
                <a:close/>
                <a:moveTo>
                  <a:pt x="10642268" y="6622125"/>
                </a:moveTo>
                <a:cubicBezTo>
                  <a:pt x="10642268" y="6629091"/>
                  <a:pt x="10642268" y="6639541"/>
                  <a:pt x="10642268" y="6646508"/>
                </a:cubicBezTo>
                <a:lnTo>
                  <a:pt x="10642268" y="6716173"/>
                </a:lnTo>
                <a:cubicBezTo>
                  <a:pt x="10642268" y="6716173"/>
                  <a:pt x="10642268" y="6716173"/>
                  <a:pt x="10656343" y="6716173"/>
                </a:cubicBezTo>
                <a:cubicBezTo>
                  <a:pt x="10656343" y="6716173"/>
                  <a:pt x="10656343" y="6716173"/>
                  <a:pt x="10656343" y="6663924"/>
                </a:cubicBezTo>
                <a:cubicBezTo>
                  <a:pt x="10656343" y="6649991"/>
                  <a:pt x="10663381" y="6629091"/>
                  <a:pt x="10684494" y="6629091"/>
                </a:cubicBezTo>
                <a:cubicBezTo>
                  <a:pt x="10698569" y="6629091"/>
                  <a:pt x="10705607" y="6643024"/>
                  <a:pt x="10705607" y="6660441"/>
                </a:cubicBezTo>
                <a:cubicBezTo>
                  <a:pt x="10705607" y="6660441"/>
                  <a:pt x="10705607" y="6660441"/>
                  <a:pt x="10705607" y="6716173"/>
                </a:cubicBezTo>
                <a:cubicBezTo>
                  <a:pt x="10705607" y="6716173"/>
                  <a:pt x="10705607" y="6716173"/>
                  <a:pt x="10716163" y="6716173"/>
                </a:cubicBezTo>
                <a:cubicBezTo>
                  <a:pt x="10716163" y="6716173"/>
                  <a:pt x="10716163" y="6716173"/>
                  <a:pt x="10716163" y="6656957"/>
                </a:cubicBezTo>
                <a:cubicBezTo>
                  <a:pt x="10716163" y="6636058"/>
                  <a:pt x="10709125" y="6622125"/>
                  <a:pt x="10684494" y="6622125"/>
                </a:cubicBezTo>
                <a:cubicBezTo>
                  <a:pt x="10666900" y="6622125"/>
                  <a:pt x="10659862" y="6632574"/>
                  <a:pt x="10652824" y="6639541"/>
                </a:cubicBezTo>
                <a:cubicBezTo>
                  <a:pt x="10652824" y="6639541"/>
                  <a:pt x="10652824" y="6639541"/>
                  <a:pt x="10652824" y="6622125"/>
                </a:cubicBezTo>
                <a:cubicBezTo>
                  <a:pt x="10652824" y="6622125"/>
                  <a:pt x="10652824" y="6622125"/>
                  <a:pt x="10642268" y="6622125"/>
                </a:cubicBezTo>
                <a:close/>
                <a:moveTo>
                  <a:pt x="10540159" y="6622125"/>
                </a:moveTo>
                <a:cubicBezTo>
                  <a:pt x="10540159" y="6622125"/>
                  <a:pt x="10540159" y="6622125"/>
                  <a:pt x="10540159" y="6685175"/>
                </a:cubicBezTo>
                <a:cubicBezTo>
                  <a:pt x="10540159" y="6706193"/>
                  <a:pt x="10547196" y="6720204"/>
                  <a:pt x="10571828" y="6720204"/>
                </a:cubicBezTo>
                <a:cubicBezTo>
                  <a:pt x="10589422" y="6720204"/>
                  <a:pt x="10596460" y="6709695"/>
                  <a:pt x="10603498" y="6702690"/>
                </a:cubicBezTo>
                <a:cubicBezTo>
                  <a:pt x="10603498" y="6702690"/>
                  <a:pt x="10603498" y="6702690"/>
                  <a:pt x="10603498" y="6716701"/>
                </a:cubicBezTo>
                <a:cubicBezTo>
                  <a:pt x="10603498" y="6716701"/>
                  <a:pt x="10603498" y="6716701"/>
                  <a:pt x="10614054" y="6716701"/>
                </a:cubicBezTo>
                <a:cubicBezTo>
                  <a:pt x="10614054" y="6709695"/>
                  <a:pt x="10614054" y="6702690"/>
                  <a:pt x="10614054" y="6695684"/>
                </a:cubicBezTo>
                <a:lnTo>
                  <a:pt x="10614054" y="6622125"/>
                </a:lnTo>
                <a:cubicBezTo>
                  <a:pt x="10614054" y="6622125"/>
                  <a:pt x="10614054" y="6622125"/>
                  <a:pt x="10599979" y="6622125"/>
                </a:cubicBezTo>
                <a:cubicBezTo>
                  <a:pt x="10599979" y="6622125"/>
                  <a:pt x="10599979" y="6622125"/>
                  <a:pt x="10599979" y="6674667"/>
                </a:cubicBezTo>
                <a:cubicBezTo>
                  <a:pt x="10599979" y="6692181"/>
                  <a:pt x="10592941" y="6709695"/>
                  <a:pt x="10571828" y="6709695"/>
                </a:cubicBezTo>
                <a:cubicBezTo>
                  <a:pt x="10557753" y="6709695"/>
                  <a:pt x="10550715" y="6699187"/>
                  <a:pt x="10550715" y="6681673"/>
                </a:cubicBezTo>
                <a:cubicBezTo>
                  <a:pt x="10550715" y="6681673"/>
                  <a:pt x="10550715" y="6681673"/>
                  <a:pt x="10550715" y="6622125"/>
                </a:cubicBezTo>
                <a:cubicBezTo>
                  <a:pt x="10550715" y="6622125"/>
                  <a:pt x="10550715" y="6622125"/>
                  <a:pt x="10540159" y="6622125"/>
                </a:cubicBezTo>
                <a:close/>
                <a:moveTo>
                  <a:pt x="10471637" y="6622125"/>
                </a:moveTo>
                <a:cubicBezTo>
                  <a:pt x="10447151" y="6622125"/>
                  <a:pt x="10427300" y="6644080"/>
                  <a:pt x="10427300" y="6671165"/>
                </a:cubicBezTo>
                <a:cubicBezTo>
                  <a:pt x="10427300" y="6698249"/>
                  <a:pt x="10447151" y="6720204"/>
                  <a:pt x="10471637" y="6720204"/>
                </a:cubicBezTo>
                <a:cubicBezTo>
                  <a:pt x="10496124" y="6720204"/>
                  <a:pt x="10515975" y="6698249"/>
                  <a:pt x="10515975" y="6671165"/>
                </a:cubicBezTo>
                <a:cubicBezTo>
                  <a:pt x="10515975" y="6644080"/>
                  <a:pt x="10496124" y="6622125"/>
                  <a:pt x="10471637" y="6622125"/>
                </a:cubicBezTo>
                <a:close/>
                <a:moveTo>
                  <a:pt x="11655303" y="6607346"/>
                </a:moveTo>
                <a:lnTo>
                  <a:pt x="11659333" y="6618095"/>
                </a:lnTo>
                <a:lnTo>
                  <a:pt x="11663364" y="6624813"/>
                </a:lnTo>
                <a:lnTo>
                  <a:pt x="11648585" y="6624813"/>
                </a:lnTo>
                <a:lnTo>
                  <a:pt x="11652616" y="6618095"/>
                </a:lnTo>
                <a:close/>
                <a:moveTo>
                  <a:pt x="11659446" y="6596598"/>
                </a:moveTo>
                <a:cubicBezTo>
                  <a:pt x="11659446" y="6596598"/>
                  <a:pt x="11659446" y="6596598"/>
                  <a:pt x="11649032" y="6600112"/>
                </a:cubicBezTo>
                <a:cubicBezTo>
                  <a:pt x="11649032" y="6600112"/>
                  <a:pt x="11649032" y="6600112"/>
                  <a:pt x="11645562" y="6617682"/>
                </a:cubicBezTo>
                <a:cubicBezTo>
                  <a:pt x="11645562" y="6617682"/>
                  <a:pt x="11645562" y="6617682"/>
                  <a:pt x="11635149" y="6638764"/>
                </a:cubicBezTo>
                <a:cubicBezTo>
                  <a:pt x="11638620" y="6638764"/>
                  <a:pt x="11642091" y="6638764"/>
                  <a:pt x="11645562" y="6642278"/>
                </a:cubicBezTo>
                <a:cubicBezTo>
                  <a:pt x="11645562" y="6642278"/>
                  <a:pt x="11645562" y="6642278"/>
                  <a:pt x="11645562" y="6631737"/>
                </a:cubicBezTo>
                <a:cubicBezTo>
                  <a:pt x="11645562" y="6631737"/>
                  <a:pt x="11645562" y="6631737"/>
                  <a:pt x="11666387" y="6631737"/>
                </a:cubicBezTo>
                <a:cubicBezTo>
                  <a:pt x="11666387" y="6631737"/>
                  <a:pt x="11666387" y="6631737"/>
                  <a:pt x="11666387" y="6638764"/>
                </a:cubicBezTo>
                <a:cubicBezTo>
                  <a:pt x="11669858" y="6638764"/>
                  <a:pt x="11673329" y="6638764"/>
                  <a:pt x="11676800" y="6638764"/>
                </a:cubicBezTo>
                <a:cubicBezTo>
                  <a:pt x="11676800" y="6638764"/>
                  <a:pt x="11676800" y="6638764"/>
                  <a:pt x="11666387" y="6617682"/>
                </a:cubicBezTo>
                <a:lnTo>
                  <a:pt x="11659446" y="6600112"/>
                </a:lnTo>
                <a:cubicBezTo>
                  <a:pt x="11659446" y="6600112"/>
                  <a:pt x="11659446" y="6600112"/>
                  <a:pt x="11659446" y="6596598"/>
                </a:cubicBezTo>
                <a:close/>
                <a:moveTo>
                  <a:pt x="10964451" y="6596597"/>
                </a:moveTo>
                <a:cubicBezTo>
                  <a:pt x="10964451" y="6596597"/>
                  <a:pt x="10964451" y="6596597"/>
                  <a:pt x="10953971" y="6600129"/>
                </a:cubicBezTo>
                <a:cubicBezTo>
                  <a:pt x="10953971" y="6600129"/>
                  <a:pt x="10953971" y="6600129"/>
                  <a:pt x="10953971" y="6621318"/>
                </a:cubicBezTo>
                <a:cubicBezTo>
                  <a:pt x="10953971" y="6621318"/>
                  <a:pt x="10953971" y="6621318"/>
                  <a:pt x="10936505" y="6621318"/>
                </a:cubicBezTo>
                <a:cubicBezTo>
                  <a:pt x="10936505" y="6621318"/>
                  <a:pt x="10936505" y="6621318"/>
                  <a:pt x="10936505" y="6631913"/>
                </a:cubicBezTo>
                <a:cubicBezTo>
                  <a:pt x="10936505" y="6631913"/>
                  <a:pt x="10936505" y="6631913"/>
                  <a:pt x="10953971" y="6631913"/>
                </a:cubicBezTo>
                <a:cubicBezTo>
                  <a:pt x="10953971" y="6631913"/>
                  <a:pt x="10953971" y="6631913"/>
                  <a:pt x="10953971" y="6688419"/>
                </a:cubicBezTo>
                <a:cubicBezTo>
                  <a:pt x="10953971" y="6706077"/>
                  <a:pt x="10953971" y="6720203"/>
                  <a:pt x="10974931" y="6720203"/>
                </a:cubicBezTo>
                <a:cubicBezTo>
                  <a:pt x="10981917" y="6720203"/>
                  <a:pt x="10985410" y="6720203"/>
                  <a:pt x="10988904" y="6716672"/>
                </a:cubicBezTo>
                <a:cubicBezTo>
                  <a:pt x="10988904" y="6716672"/>
                  <a:pt x="10988904" y="6716672"/>
                  <a:pt x="10988904" y="6706077"/>
                </a:cubicBezTo>
                <a:cubicBezTo>
                  <a:pt x="10985410" y="6709608"/>
                  <a:pt x="10981917" y="6709608"/>
                  <a:pt x="10978424" y="6709608"/>
                </a:cubicBezTo>
                <a:cubicBezTo>
                  <a:pt x="10967944" y="6709608"/>
                  <a:pt x="10964451" y="6702546"/>
                  <a:pt x="10964451" y="6695482"/>
                </a:cubicBezTo>
                <a:cubicBezTo>
                  <a:pt x="10964451" y="6695482"/>
                  <a:pt x="10964451" y="6695482"/>
                  <a:pt x="10964451" y="6631913"/>
                </a:cubicBezTo>
                <a:cubicBezTo>
                  <a:pt x="10964451" y="6631913"/>
                  <a:pt x="10964451" y="6631913"/>
                  <a:pt x="10985410" y="6631913"/>
                </a:cubicBezTo>
                <a:lnTo>
                  <a:pt x="10985410" y="6621318"/>
                </a:lnTo>
                <a:cubicBezTo>
                  <a:pt x="10985410" y="6621318"/>
                  <a:pt x="10985410" y="6621318"/>
                  <a:pt x="10964451" y="6621318"/>
                </a:cubicBezTo>
                <a:cubicBezTo>
                  <a:pt x="10964451" y="6621318"/>
                  <a:pt x="10964451" y="6621318"/>
                  <a:pt x="10964451" y="6596597"/>
                </a:cubicBezTo>
                <a:close/>
                <a:moveTo>
                  <a:pt x="11599881" y="6593911"/>
                </a:moveTo>
                <a:cubicBezTo>
                  <a:pt x="11589469" y="6636077"/>
                  <a:pt x="11589469" y="6636077"/>
                  <a:pt x="11589469" y="6636077"/>
                </a:cubicBezTo>
                <a:cubicBezTo>
                  <a:pt x="11592940" y="6636077"/>
                  <a:pt x="11596410" y="6636077"/>
                  <a:pt x="11599881" y="6636077"/>
                </a:cubicBezTo>
                <a:cubicBezTo>
                  <a:pt x="11603352" y="6611481"/>
                  <a:pt x="11603352" y="6611481"/>
                  <a:pt x="11603352" y="6611481"/>
                </a:cubicBezTo>
                <a:cubicBezTo>
                  <a:pt x="11617236" y="6639591"/>
                  <a:pt x="11617236" y="6639591"/>
                  <a:pt x="11617236" y="6639591"/>
                </a:cubicBezTo>
                <a:cubicBezTo>
                  <a:pt x="11620707" y="6639591"/>
                  <a:pt x="11624178" y="6639591"/>
                  <a:pt x="11624178" y="6639591"/>
                </a:cubicBezTo>
                <a:cubicBezTo>
                  <a:pt x="11631119" y="6597425"/>
                  <a:pt x="11631119" y="6597425"/>
                  <a:pt x="11631119" y="6597425"/>
                </a:cubicBezTo>
                <a:cubicBezTo>
                  <a:pt x="11627648" y="6597425"/>
                  <a:pt x="11624178" y="6597425"/>
                  <a:pt x="11624178" y="6597425"/>
                </a:cubicBezTo>
                <a:cubicBezTo>
                  <a:pt x="11620707" y="6625536"/>
                  <a:pt x="11620707" y="6625536"/>
                  <a:pt x="11620707" y="6625536"/>
                </a:cubicBezTo>
                <a:cubicBezTo>
                  <a:pt x="11606824" y="6593911"/>
                  <a:pt x="11606824" y="6593911"/>
                  <a:pt x="11606824" y="6593911"/>
                </a:cubicBezTo>
                <a:cubicBezTo>
                  <a:pt x="11603352" y="6593911"/>
                  <a:pt x="11603352" y="6593911"/>
                  <a:pt x="11599881" y="6593911"/>
                </a:cubicBezTo>
                <a:close/>
                <a:moveTo>
                  <a:pt x="11709044" y="6589881"/>
                </a:moveTo>
                <a:cubicBezTo>
                  <a:pt x="11695071" y="6593432"/>
                  <a:pt x="11684592" y="6596982"/>
                  <a:pt x="11674112" y="6596982"/>
                </a:cubicBezTo>
                <a:cubicBezTo>
                  <a:pt x="11674112" y="6604084"/>
                  <a:pt x="11674112" y="6604084"/>
                  <a:pt x="11674112" y="6604084"/>
                </a:cubicBezTo>
                <a:cubicBezTo>
                  <a:pt x="11681098" y="6604084"/>
                  <a:pt x="11684592" y="6604084"/>
                  <a:pt x="11688084" y="6604084"/>
                </a:cubicBezTo>
                <a:cubicBezTo>
                  <a:pt x="11695071" y="6639592"/>
                  <a:pt x="11695071" y="6639592"/>
                  <a:pt x="11695071" y="6639592"/>
                </a:cubicBezTo>
                <a:cubicBezTo>
                  <a:pt x="11702057" y="6636041"/>
                  <a:pt x="11702057" y="6636041"/>
                  <a:pt x="11702057" y="6636041"/>
                </a:cubicBezTo>
                <a:cubicBezTo>
                  <a:pt x="11695071" y="6600533"/>
                  <a:pt x="11695071" y="6600533"/>
                  <a:pt x="11695071" y="6600533"/>
                </a:cubicBezTo>
                <a:cubicBezTo>
                  <a:pt x="11702057" y="6600533"/>
                  <a:pt x="11705551" y="6600533"/>
                  <a:pt x="11709044" y="6596982"/>
                </a:cubicBezTo>
                <a:close/>
                <a:moveTo>
                  <a:pt x="11564748" y="6589881"/>
                </a:moveTo>
                <a:cubicBezTo>
                  <a:pt x="11564748" y="6589881"/>
                  <a:pt x="11564748" y="6589881"/>
                  <a:pt x="11575228" y="6593240"/>
                </a:cubicBezTo>
                <a:cubicBezTo>
                  <a:pt x="11578720" y="6593240"/>
                  <a:pt x="11578720" y="6596599"/>
                  <a:pt x="11578720" y="6596599"/>
                </a:cubicBezTo>
                <a:cubicBezTo>
                  <a:pt x="11578720" y="6596599"/>
                  <a:pt x="11578720" y="6599957"/>
                  <a:pt x="11578720" y="6599957"/>
                </a:cubicBezTo>
                <a:cubicBezTo>
                  <a:pt x="11578720" y="6599957"/>
                  <a:pt x="11575228" y="6603316"/>
                  <a:pt x="11571734" y="6603316"/>
                </a:cubicBezTo>
                <a:cubicBezTo>
                  <a:pt x="11571734" y="6603316"/>
                  <a:pt x="11571734" y="6603316"/>
                  <a:pt x="11561254" y="6599957"/>
                </a:cubicBezTo>
                <a:cubicBezTo>
                  <a:pt x="11561254" y="6599957"/>
                  <a:pt x="11561254" y="6599957"/>
                  <a:pt x="11564748" y="6596599"/>
                </a:cubicBezTo>
                <a:cubicBezTo>
                  <a:pt x="11564748" y="6596599"/>
                  <a:pt x="11564748" y="6596599"/>
                  <a:pt x="11564748" y="6589881"/>
                </a:cubicBezTo>
                <a:close/>
                <a:moveTo>
                  <a:pt x="11014562" y="6587995"/>
                </a:moveTo>
                <a:lnTo>
                  <a:pt x="11014562" y="6601689"/>
                </a:lnTo>
                <a:lnTo>
                  <a:pt x="11026851" y="6601689"/>
                </a:lnTo>
                <a:lnTo>
                  <a:pt x="11026851" y="6587995"/>
                </a:lnTo>
                <a:close/>
                <a:moveTo>
                  <a:pt x="11715762" y="6585849"/>
                </a:moveTo>
                <a:cubicBezTo>
                  <a:pt x="11729582" y="6628843"/>
                  <a:pt x="11729582" y="6628843"/>
                  <a:pt x="11729582" y="6628843"/>
                </a:cubicBezTo>
                <a:cubicBezTo>
                  <a:pt x="11733036" y="6625260"/>
                  <a:pt x="11736491" y="6625260"/>
                  <a:pt x="11739946" y="6625260"/>
                </a:cubicBezTo>
                <a:cubicBezTo>
                  <a:pt x="11726127" y="6585849"/>
                  <a:pt x="11726127" y="6585849"/>
                  <a:pt x="11726127" y="6585849"/>
                </a:cubicBezTo>
                <a:cubicBezTo>
                  <a:pt x="11722671" y="6585849"/>
                  <a:pt x="11719217" y="6585849"/>
                  <a:pt x="11715762" y="6585849"/>
                </a:cubicBezTo>
                <a:close/>
                <a:moveTo>
                  <a:pt x="10346688" y="6585849"/>
                </a:moveTo>
                <a:lnTo>
                  <a:pt x="10346688" y="6716173"/>
                </a:lnTo>
                <a:lnTo>
                  <a:pt x="10361467" y="6716173"/>
                </a:lnTo>
                <a:lnTo>
                  <a:pt x="10361467" y="6657057"/>
                </a:lnTo>
                <a:lnTo>
                  <a:pt x="10407148" y="6657057"/>
                </a:lnTo>
                <a:lnTo>
                  <a:pt x="10407148" y="6646309"/>
                </a:lnTo>
                <a:lnTo>
                  <a:pt x="10361467" y="6646309"/>
                </a:lnTo>
                <a:lnTo>
                  <a:pt x="10361467" y="6596597"/>
                </a:lnTo>
                <a:lnTo>
                  <a:pt x="10409835" y="6596597"/>
                </a:lnTo>
                <a:lnTo>
                  <a:pt x="10409835" y="6585849"/>
                </a:lnTo>
                <a:close/>
                <a:moveTo>
                  <a:pt x="11561143" y="6579132"/>
                </a:moveTo>
                <a:cubicBezTo>
                  <a:pt x="11561143" y="6579132"/>
                  <a:pt x="11561143" y="6579132"/>
                  <a:pt x="11554200" y="6596599"/>
                </a:cubicBezTo>
                <a:cubicBezTo>
                  <a:pt x="11554200" y="6596599"/>
                  <a:pt x="11554200" y="6596599"/>
                  <a:pt x="11554200" y="6600091"/>
                </a:cubicBezTo>
                <a:cubicBezTo>
                  <a:pt x="11554200" y="6600091"/>
                  <a:pt x="11554200" y="6600091"/>
                  <a:pt x="11543788" y="6617558"/>
                </a:cubicBezTo>
                <a:cubicBezTo>
                  <a:pt x="11547259" y="6621051"/>
                  <a:pt x="11550730" y="6621051"/>
                  <a:pt x="11554200" y="6621051"/>
                </a:cubicBezTo>
                <a:cubicBezTo>
                  <a:pt x="11554200" y="6621051"/>
                  <a:pt x="11554200" y="6621051"/>
                  <a:pt x="11557671" y="6607078"/>
                </a:cubicBezTo>
                <a:cubicBezTo>
                  <a:pt x="11557671" y="6607078"/>
                  <a:pt x="11557671" y="6607078"/>
                  <a:pt x="11568084" y="6610572"/>
                </a:cubicBezTo>
                <a:cubicBezTo>
                  <a:pt x="11568084" y="6610572"/>
                  <a:pt x="11568084" y="6610572"/>
                  <a:pt x="11568084" y="6628037"/>
                </a:cubicBezTo>
                <a:cubicBezTo>
                  <a:pt x="11571555" y="6628037"/>
                  <a:pt x="11575026" y="6631531"/>
                  <a:pt x="11578497" y="6631531"/>
                </a:cubicBezTo>
                <a:cubicBezTo>
                  <a:pt x="11578497" y="6631531"/>
                  <a:pt x="11578497" y="6631531"/>
                  <a:pt x="11575026" y="6610572"/>
                </a:cubicBezTo>
                <a:cubicBezTo>
                  <a:pt x="11581968" y="6610572"/>
                  <a:pt x="11585438" y="6603585"/>
                  <a:pt x="11585438" y="6600091"/>
                </a:cubicBezTo>
                <a:cubicBezTo>
                  <a:pt x="11585438" y="6600091"/>
                  <a:pt x="11585438" y="6596599"/>
                  <a:pt x="11585438" y="6596599"/>
                </a:cubicBezTo>
                <a:cubicBezTo>
                  <a:pt x="11585438" y="6593105"/>
                  <a:pt x="11585438" y="6589612"/>
                  <a:pt x="11578497" y="6586119"/>
                </a:cubicBezTo>
                <a:cubicBezTo>
                  <a:pt x="11578497" y="6586119"/>
                  <a:pt x="11578497" y="6586119"/>
                  <a:pt x="11561143" y="6579132"/>
                </a:cubicBezTo>
                <a:close/>
                <a:moveTo>
                  <a:pt x="11766241" y="6576425"/>
                </a:moveTo>
                <a:cubicBezTo>
                  <a:pt x="11769696" y="6576866"/>
                  <a:pt x="11773151" y="6578629"/>
                  <a:pt x="11774878" y="6582156"/>
                </a:cubicBezTo>
                <a:cubicBezTo>
                  <a:pt x="11774878" y="6585683"/>
                  <a:pt x="11774878" y="6589209"/>
                  <a:pt x="11774878" y="6589209"/>
                </a:cubicBezTo>
                <a:cubicBezTo>
                  <a:pt x="11774878" y="6592736"/>
                  <a:pt x="11774878" y="6596264"/>
                  <a:pt x="11771423" y="6599790"/>
                </a:cubicBezTo>
                <a:cubicBezTo>
                  <a:pt x="11771423" y="6599790"/>
                  <a:pt x="11771423" y="6599790"/>
                  <a:pt x="11767968" y="6603317"/>
                </a:cubicBezTo>
                <a:cubicBezTo>
                  <a:pt x="11764514" y="6603317"/>
                  <a:pt x="11757604" y="6603317"/>
                  <a:pt x="11754149" y="6599790"/>
                </a:cubicBezTo>
                <a:cubicBezTo>
                  <a:pt x="11750694" y="6599790"/>
                  <a:pt x="11750694" y="6596264"/>
                  <a:pt x="11750694" y="6596264"/>
                </a:cubicBezTo>
                <a:cubicBezTo>
                  <a:pt x="11750694" y="6596264"/>
                  <a:pt x="11750694" y="6592736"/>
                  <a:pt x="11750694" y="6589209"/>
                </a:cubicBezTo>
                <a:cubicBezTo>
                  <a:pt x="11750694" y="6585683"/>
                  <a:pt x="11750694" y="6582156"/>
                  <a:pt x="11757604" y="6578629"/>
                </a:cubicBezTo>
                <a:cubicBezTo>
                  <a:pt x="11759332" y="6576866"/>
                  <a:pt x="11762786" y="6575984"/>
                  <a:pt x="11766241" y="6576425"/>
                </a:cubicBezTo>
                <a:close/>
                <a:moveTo>
                  <a:pt x="10810738" y="6575100"/>
                </a:moveTo>
                <a:cubicBezTo>
                  <a:pt x="10810738" y="6575100"/>
                  <a:pt x="10810738" y="6575100"/>
                  <a:pt x="10810738" y="6638804"/>
                </a:cubicBezTo>
                <a:cubicBezTo>
                  <a:pt x="10810738" y="6631726"/>
                  <a:pt x="10800048" y="6621108"/>
                  <a:pt x="10782231" y="6621108"/>
                </a:cubicBezTo>
                <a:cubicBezTo>
                  <a:pt x="10753724" y="6621108"/>
                  <a:pt x="10743034" y="6642343"/>
                  <a:pt x="10743034" y="6670656"/>
                </a:cubicBezTo>
                <a:cubicBezTo>
                  <a:pt x="10743034" y="6698969"/>
                  <a:pt x="10753724" y="6720203"/>
                  <a:pt x="10782231" y="6720203"/>
                </a:cubicBezTo>
                <a:cubicBezTo>
                  <a:pt x="10796484" y="6720203"/>
                  <a:pt x="10803611" y="6716664"/>
                  <a:pt x="10810738" y="6702507"/>
                </a:cubicBezTo>
                <a:cubicBezTo>
                  <a:pt x="10810738" y="6702507"/>
                  <a:pt x="10810738" y="6702507"/>
                  <a:pt x="10810738" y="6716664"/>
                </a:cubicBezTo>
                <a:cubicBezTo>
                  <a:pt x="10810738" y="6716664"/>
                  <a:pt x="10810738" y="6716664"/>
                  <a:pt x="10824991" y="6716664"/>
                </a:cubicBezTo>
                <a:lnTo>
                  <a:pt x="10824991" y="6575100"/>
                </a:lnTo>
                <a:cubicBezTo>
                  <a:pt x="10824991" y="6575100"/>
                  <a:pt x="10824991" y="6575100"/>
                  <a:pt x="10810738" y="6575100"/>
                </a:cubicBezTo>
                <a:close/>
                <a:moveTo>
                  <a:pt x="11768161" y="6569584"/>
                </a:moveTo>
                <a:cubicBezTo>
                  <a:pt x="11762338" y="6568289"/>
                  <a:pt x="11756068" y="6569152"/>
                  <a:pt x="11750694" y="6572607"/>
                </a:cubicBezTo>
                <a:cubicBezTo>
                  <a:pt x="11743528" y="6576062"/>
                  <a:pt x="11739946" y="6582972"/>
                  <a:pt x="11739946" y="6589881"/>
                </a:cubicBezTo>
                <a:cubicBezTo>
                  <a:pt x="11739946" y="6593336"/>
                  <a:pt x="11743528" y="6596791"/>
                  <a:pt x="11743528" y="6600246"/>
                </a:cubicBezTo>
                <a:cubicBezTo>
                  <a:pt x="11750694" y="6610611"/>
                  <a:pt x="11765025" y="6614065"/>
                  <a:pt x="11772191" y="6607156"/>
                </a:cubicBezTo>
                <a:cubicBezTo>
                  <a:pt x="11779357" y="6607156"/>
                  <a:pt x="11779357" y="6603701"/>
                  <a:pt x="11782939" y="6600246"/>
                </a:cubicBezTo>
                <a:cubicBezTo>
                  <a:pt x="11782939" y="6596791"/>
                  <a:pt x="11782939" y="6593336"/>
                  <a:pt x="11782939" y="6589881"/>
                </a:cubicBezTo>
                <a:cubicBezTo>
                  <a:pt x="11782939" y="6586427"/>
                  <a:pt x="11782939" y="6582972"/>
                  <a:pt x="11782939" y="6579517"/>
                </a:cubicBezTo>
                <a:cubicBezTo>
                  <a:pt x="11779357" y="6574334"/>
                  <a:pt x="11773982" y="6570880"/>
                  <a:pt x="11768161" y="6569584"/>
                </a:cubicBezTo>
                <a:close/>
                <a:moveTo>
                  <a:pt x="11525909" y="6561666"/>
                </a:moveTo>
                <a:cubicBezTo>
                  <a:pt x="11504825" y="6596598"/>
                  <a:pt x="11504825" y="6596598"/>
                  <a:pt x="11504825" y="6596598"/>
                </a:cubicBezTo>
                <a:cubicBezTo>
                  <a:pt x="11511853" y="6603584"/>
                  <a:pt x="11518881" y="6607078"/>
                  <a:pt x="11529423" y="6614064"/>
                </a:cubicBezTo>
                <a:cubicBezTo>
                  <a:pt x="11532937" y="6607078"/>
                  <a:pt x="11532937" y="6607078"/>
                  <a:pt x="11532937" y="6607078"/>
                </a:cubicBezTo>
                <a:cubicBezTo>
                  <a:pt x="11515367" y="6596598"/>
                  <a:pt x="11515367" y="6596598"/>
                  <a:pt x="11515367" y="6596598"/>
                </a:cubicBezTo>
                <a:cubicBezTo>
                  <a:pt x="11522395" y="6586119"/>
                  <a:pt x="11522395" y="6586119"/>
                  <a:pt x="11522395" y="6586119"/>
                </a:cubicBezTo>
                <a:cubicBezTo>
                  <a:pt x="11532937" y="6593105"/>
                  <a:pt x="11532937" y="6593105"/>
                  <a:pt x="11532937" y="6593105"/>
                </a:cubicBezTo>
                <a:cubicBezTo>
                  <a:pt x="11536450" y="6586119"/>
                  <a:pt x="11536450" y="6586119"/>
                  <a:pt x="11536450" y="6586119"/>
                </a:cubicBezTo>
                <a:cubicBezTo>
                  <a:pt x="11532937" y="6586119"/>
                  <a:pt x="11529423" y="6582625"/>
                  <a:pt x="11525909" y="6579132"/>
                </a:cubicBezTo>
                <a:lnTo>
                  <a:pt x="11529423" y="6572146"/>
                </a:lnTo>
                <a:cubicBezTo>
                  <a:pt x="11536450" y="6575638"/>
                  <a:pt x="11539964" y="6579132"/>
                  <a:pt x="11546992" y="6582625"/>
                </a:cubicBezTo>
                <a:cubicBezTo>
                  <a:pt x="11550506" y="6575638"/>
                  <a:pt x="11550506" y="6575638"/>
                  <a:pt x="11550506" y="6575638"/>
                </a:cubicBezTo>
                <a:cubicBezTo>
                  <a:pt x="11543478" y="6572146"/>
                  <a:pt x="11532937" y="6565159"/>
                  <a:pt x="11525909" y="6561666"/>
                </a:cubicBezTo>
                <a:close/>
                <a:moveTo>
                  <a:pt x="11803361" y="6533452"/>
                </a:moveTo>
                <a:cubicBezTo>
                  <a:pt x="11799868" y="6536978"/>
                  <a:pt x="11799868" y="6536978"/>
                  <a:pt x="11796375" y="6540505"/>
                </a:cubicBezTo>
                <a:cubicBezTo>
                  <a:pt x="11813840" y="6558139"/>
                  <a:pt x="11813840" y="6558139"/>
                  <a:pt x="11813840" y="6558139"/>
                </a:cubicBezTo>
                <a:cubicBezTo>
                  <a:pt x="11785895" y="6551086"/>
                  <a:pt x="11785895" y="6551086"/>
                  <a:pt x="11785895" y="6551086"/>
                </a:cubicBezTo>
                <a:cubicBezTo>
                  <a:pt x="11782402" y="6551086"/>
                  <a:pt x="11782402" y="6554612"/>
                  <a:pt x="11778908" y="6554612"/>
                </a:cubicBezTo>
                <a:cubicBezTo>
                  <a:pt x="11803361" y="6589881"/>
                  <a:pt x="11803361" y="6589881"/>
                  <a:pt x="11803361" y="6589881"/>
                </a:cubicBezTo>
                <a:cubicBezTo>
                  <a:pt x="11806854" y="6586354"/>
                  <a:pt x="11806854" y="6586354"/>
                  <a:pt x="11810348" y="6582827"/>
                </a:cubicBezTo>
                <a:cubicBezTo>
                  <a:pt x="11796375" y="6561666"/>
                  <a:pt x="11796375" y="6561666"/>
                  <a:pt x="11796375" y="6561666"/>
                </a:cubicBezTo>
                <a:cubicBezTo>
                  <a:pt x="11824320" y="6572246"/>
                  <a:pt x="11824320" y="6572246"/>
                  <a:pt x="11824320" y="6572246"/>
                </a:cubicBezTo>
                <a:cubicBezTo>
                  <a:pt x="11827814" y="6568720"/>
                  <a:pt x="11827814" y="6568720"/>
                  <a:pt x="11831307" y="6565193"/>
                </a:cubicBezTo>
                <a:cubicBezTo>
                  <a:pt x="11803361" y="6533452"/>
                  <a:pt x="11803361" y="6533452"/>
                  <a:pt x="11803361" y="6533452"/>
                </a:cubicBezTo>
                <a:close/>
                <a:moveTo>
                  <a:pt x="11495008" y="6533452"/>
                </a:moveTo>
                <a:cubicBezTo>
                  <a:pt x="11495008" y="6533452"/>
                  <a:pt x="11495008" y="6533452"/>
                  <a:pt x="11487980" y="6536965"/>
                </a:cubicBezTo>
                <a:cubicBezTo>
                  <a:pt x="11491494" y="6540479"/>
                  <a:pt x="11495008" y="6543993"/>
                  <a:pt x="11498522" y="6547507"/>
                </a:cubicBezTo>
                <a:cubicBezTo>
                  <a:pt x="11498522" y="6547507"/>
                  <a:pt x="11498522" y="6547507"/>
                  <a:pt x="11473924" y="6572104"/>
                </a:cubicBezTo>
                <a:cubicBezTo>
                  <a:pt x="11473924" y="6572104"/>
                  <a:pt x="11473924" y="6572104"/>
                  <a:pt x="11480952" y="6579132"/>
                </a:cubicBezTo>
                <a:cubicBezTo>
                  <a:pt x="11480952" y="6579132"/>
                  <a:pt x="11480952" y="6579132"/>
                  <a:pt x="11505548" y="6554535"/>
                </a:cubicBezTo>
                <a:cubicBezTo>
                  <a:pt x="11509062" y="6554535"/>
                  <a:pt x="11512576" y="6558048"/>
                  <a:pt x="11516090" y="6561562"/>
                </a:cubicBezTo>
                <a:cubicBezTo>
                  <a:pt x="11516090" y="6561562"/>
                  <a:pt x="11516090" y="6561562"/>
                  <a:pt x="11519604" y="6554535"/>
                </a:cubicBezTo>
                <a:cubicBezTo>
                  <a:pt x="11509062" y="6547507"/>
                  <a:pt x="11502036" y="6540479"/>
                  <a:pt x="11495008" y="6533452"/>
                </a:cubicBezTo>
                <a:close/>
                <a:moveTo>
                  <a:pt x="11824589" y="6522703"/>
                </a:moveTo>
                <a:lnTo>
                  <a:pt x="11842055" y="6529421"/>
                </a:lnTo>
                <a:lnTo>
                  <a:pt x="11842055" y="6533452"/>
                </a:lnTo>
                <a:lnTo>
                  <a:pt x="11835337" y="6540170"/>
                </a:lnTo>
                <a:lnTo>
                  <a:pt x="11831307" y="6533452"/>
                </a:lnTo>
                <a:close/>
                <a:moveTo>
                  <a:pt x="11820942" y="6515985"/>
                </a:moveTo>
                <a:lnTo>
                  <a:pt x="11813840" y="6522927"/>
                </a:lnTo>
                <a:cubicBezTo>
                  <a:pt x="11813840" y="6522927"/>
                  <a:pt x="11813840" y="6522927"/>
                  <a:pt x="11820942" y="6533339"/>
                </a:cubicBezTo>
                <a:cubicBezTo>
                  <a:pt x="11820942" y="6533339"/>
                  <a:pt x="11820942" y="6533339"/>
                  <a:pt x="11838696" y="6557635"/>
                </a:cubicBezTo>
                <a:cubicBezTo>
                  <a:pt x="11838696" y="6557635"/>
                  <a:pt x="11842247" y="6554165"/>
                  <a:pt x="11842247" y="6554165"/>
                </a:cubicBezTo>
                <a:cubicBezTo>
                  <a:pt x="11842247" y="6554165"/>
                  <a:pt x="11842247" y="6554165"/>
                  <a:pt x="11838696" y="6547223"/>
                </a:cubicBezTo>
                <a:cubicBezTo>
                  <a:pt x="11838696" y="6547223"/>
                  <a:pt x="11838696" y="6547223"/>
                  <a:pt x="11849349" y="6533339"/>
                </a:cubicBezTo>
                <a:cubicBezTo>
                  <a:pt x="11849349" y="6533339"/>
                  <a:pt x="11849349" y="6533339"/>
                  <a:pt x="11856450" y="6533339"/>
                </a:cubicBezTo>
                <a:cubicBezTo>
                  <a:pt x="11860002" y="6533339"/>
                  <a:pt x="11860002" y="6533339"/>
                  <a:pt x="11860002" y="6533339"/>
                </a:cubicBezTo>
                <a:cubicBezTo>
                  <a:pt x="11860002" y="6529868"/>
                  <a:pt x="11863552" y="6529868"/>
                  <a:pt x="11863552" y="6526397"/>
                </a:cubicBezTo>
                <a:cubicBezTo>
                  <a:pt x="11863552" y="6526397"/>
                  <a:pt x="11863552" y="6526397"/>
                  <a:pt x="11820942" y="6515985"/>
                </a:cubicBezTo>
                <a:close/>
                <a:moveTo>
                  <a:pt x="11466198" y="6501206"/>
                </a:moveTo>
                <a:cubicBezTo>
                  <a:pt x="11430930" y="6526286"/>
                  <a:pt x="11430930" y="6526286"/>
                  <a:pt x="11430930" y="6526286"/>
                </a:cubicBezTo>
                <a:cubicBezTo>
                  <a:pt x="11434457" y="6529869"/>
                  <a:pt x="11434457" y="6529869"/>
                  <a:pt x="11437984" y="6533452"/>
                </a:cubicBezTo>
                <a:cubicBezTo>
                  <a:pt x="11459145" y="6519121"/>
                  <a:pt x="11459145" y="6519121"/>
                  <a:pt x="11459145" y="6519121"/>
                </a:cubicBezTo>
                <a:cubicBezTo>
                  <a:pt x="11448564" y="6547782"/>
                  <a:pt x="11448564" y="6547782"/>
                  <a:pt x="11448564" y="6547782"/>
                </a:cubicBezTo>
                <a:cubicBezTo>
                  <a:pt x="11452091" y="6551366"/>
                  <a:pt x="11452091" y="6551366"/>
                  <a:pt x="11455618" y="6554948"/>
                </a:cubicBezTo>
                <a:cubicBezTo>
                  <a:pt x="11487359" y="6526286"/>
                  <a:pt x="11487359" y="6526286"/>
                  <a:pt x="11487359" y="6526286"/>
                </a:cubicBezTo>
                <a:cubicBezTo>
                  <a:pt x="11487359" y="6522703"/>
                  <a:pt x="11483833" y="6522703"/>
                  <a:pt x="11483833" y="6519121"/>
                </a:cubicBezTo>
                <a:cubicBezTo>
                  <a:pt x="11462672" y="6537034"/>
                  <a:pt x="11462672" y="6537034"/>
                  <a:pt x="11462672" y="6537034"/>
                </a:cubicBezTo>
                <a:cubicBezTo>
                  <a:pt x="11473252" y="6508372"/>
                  <a:pt x="11473252" y="6508372"/>
                  <a:pt x="11473252" y="6508372"/>
                </a:cubicBezTo>
                <a:cubicBezTo>
                  <a:pt x="11469725" y="6504789"/>
                  <a:pt x="11469725" y="6504789"/>
                  <a:pt x="11466198" y="6501206"/>
                </a:cubicBezTo>
                <a:close/>
                <a:moveTo>
                  <a:pt x="11835338" y="6490458"/>
                </a:moveTo>
                <a:lnTo>
                  <a:pt x="11831307" y="6498519"/>
                </a:lnTo>
                <a:lnTo>
                  <a:pt x="11870270" y="6518673"/>
                </a:lnTo>
                <a:lnTo>
                  <a:pt x="11883706" y="6494489"/>
                </a:lnTo>
                <a:lnTo>
                  <a:pt x="11876988" y="6490458"/>
                </a:lnTo>
                <a:lnTo>
                  <a:pt x="11866239" y="6509268"/>
                </a:lnTo>
                <a:close/>
                <a:moveTo>
                  <a:pt x="11459634" y="6487771"/>
                </a:moveTo>
                <a:cubicBezTo>
                  <a:pt x="11424212" y="6508933"/>
                  <a:pt x="11424212" y="6508933"/>
                  <a:pt x="11424212" y="6508933"/>
                </a:cubicBezTo>
                <a:cubicBezTo>
                  <a:pt x="11424212" y="6508933"/>
                  <a:pt x="11424212" y="6512459"/>
                  <a:pt x="11427754" y="6515986"/>
                </a:cubicBezTo>
                <a:cubicBezTo>
                  <a:pt x="11463176" y="6494825"/>
                  <a:pt x="11463176" y="6494825"/>
                  <a:pt x="11463176" y="6494825"/>
                </a:cubicBezTo>
                <a:cubicBezTo>
                  <a:pt x="11463176" y="6491298"/>
                  <a:pt x="11459634" y="6491298"/>
                  <a:pt x="11459634" y="6487771"/>
                </a:cubicBezTo>
                <a:close/>
                <a:moveTo>
                  <a:pt x="11450927" y="6454161"/>
                </a:moveTo>
                <a:cubicBezTo>
                  <a:pt x="11452683" y="6454602"/>
                  <a:pt x="11454437" y="6456365"/>
                  <a:pt x="11456192" y="6459892"/>
                </a:cubicBezTo>
                <a:cubicBezTo>
                  <a:pt x="11487785" y="6537483"/>
                  <a:pt x="11561500" y="6590385"/>
                  <a:pt x="11649257" y="6590385"/>
                </a:cubicBezTo>
                <a:cubicBezTo>
                  <a:pt x="11737012" y="6590385"/>
                  <a:pt x="11810728" y="6537483"/>
                  <a:pt x="11842320" y="6459892"/>
                </a:cubicBezTo>
                <a:cubicBezTo>
                  <a:pt x="11844075" y="6456365"/>
                  <a:pt x="11845831" y="6454602"/>
                  <a:pt x="11847586" y="6454161"/>
                </a:cubicBezTo>
                <a:cubicBezTo>
                  <a:pt x="11849340" y="6453721"/>
                  <a:pt x="11851096" y="6454602"/>
                  <a:pt x="11852851" y="6456365"/>
                </a:cubicBezTo>
                <a:cubicBezTo>
                  <a:pt x="11852851" y="6456365"/>
                  <a:pt x="11852851" y="6456365"/>
                  <a:pt x="11891464" y="6466946"/>
                </a:cubicBezTo>
                <a:cubicBezTo>
                  <a:pt x="11894974" y="6470473"/>
                  <a:pt x="11898484" y="6473999"/>
                  <a:pt x="11898484" y="6477526"/>
                </a:cubicBezTo>
                <a:cubicBezTo>
                  <a:pt x="11859871" y="6579804"/>
                  <a:pt x="11761585" y="6650341"/>
                  <a:pt x="11649257" y="6650341"/>
                </a:cubicBezTo>
                <a:cubicBezTo>
                  <a:pt x="11536929" y="6650341"/>
                  <a:pt x="11438641" y="6579804"/>
                  <a:pt x="11400028" y="6481054"/>
                </a:cubicBezTo>
                <a:cubicBezTo>
                  <a:pt x="11400028" y="6473999"/>
                  <a:pt x="11400028" y="6470473"/>
                  <a:pt x="11407049" y="6466946"/>
                </a:cubicBezTo>
                <a:cubicBezTo>
                  <a:pt x="11407049" y="6466946"/>
                  <a:pt x="11407049" y="6466946"/>
                  <a:pt x="11445662" y="6456365"/>
                </a:cubicBezTo>
                <a:cubicBezTo>
                  <a:pt x="11447417" y="6454602"/>
                  <a:pt x="11449172" y="6453721"/>
                  <a:pt x="11450927" y="6454161"/>
                </a:cubicBezTo>
                <a:close/>
                <a:moveTo>
                  <a:pt x="11603442" y="6448323"/>
                </a:moveTo>
                <a:cubicBezTo>
                  <a:pt x="11606935" y="6444777"/>
                  <a:pt x="11610428" y="6444777"/>
                  <a:pt x="11613922" y="6448323"/>
                </a:cubicBezTo>
                <a:cubicBezTo>
                  <a:pt x="11613922" y="6448323"/>
                  <a:pt x="11617414" y="6451869"/>
                  <a:pt x="11617414" y="6455414"/>
                </a:cubicBezTo>
                <a:cubicBezTo>
                  <a:pt x="11617414" y="6455414"/>
                  <a:pt x="11624401" y="6558233"/>
                  <a:pt x="11624401" y="6558233"/>
                </a:cubicBezTo>
                <a:cubicBezTo>
                  <a:pt x="11624401" y="6565324"/>
                  <a:pt x="11624401" y="6568870"/>
                  <a:pt x="11620908" y="6568870"/>
                </a:cubicBezTo>
                <a:cubicBezTo>
                  <a:pt x="11620908" y="6572415"/>
                  <a:pt x="11617414" y="6572415"/>
                  <a:pt x="11613922" y="6568870"/>
                </a:cubicBezTo>
                <a:cubicBezTo>
                  <a:pt x="11568509" y="6558233"/>
                  <a:pt x="11537070" y="6540506"/>
                  <a:pt x="11505632" y="6505050"/>
                </a:cubicBezTo>
                <a:cubicBezTo>
                  <a:pt x="11502138" y="6505050"/>
                  <a:pt x="11502138" y="6501505"/>
                  <a:pt x="11502138" y="6501505"/>
                </a:cubicBezTo>
                <a:cubicBezTo>
                  <a:pt x="11502138" y="6497960"/>
                  <a:pt x="11502138" y="6497960"/>
                  <a:pt x="11502138" y="6497960"/>
                </a:cubicBezTo>
                <a:cubicBezTo>
                  <a:pt x="11502138" y="6494415"/>
                  <a:pt x="11505632" y="6494415"/>
                  <a:pt x="11509124" y="6494415"/>
                </a:cubicBezTo>
                <a:cubicBezTo>
                  <a:pt x="11509124" y="6494415"/>
                  <a:pt x="11509124" y="6494415"/>
                  <a:pt x="11603442" y="6448323"/>
                </a:cubicBezTo>
                <a:close/>
                <a:moveTo>
                  <a:pt x="11688084" y="6444777"/>
                </a:moveTo>
                <a:cubicBezTo>
                  <a:pt x="11691578" y="6444777"/>
                  <a:pt x="11695071" y="6444777"/>
                  <a:pt x="11698565" y="6444777"/>
                </a:cubicBezTo>
                <a:cubicBezTo>
                  <a:pt x="11698565" y="6444777"/>
                  <a:pt x="11698565" y="6444777"/>
                  <a:pt x="11789388" y="6490688"/>
                </a:cubicBezTo>
                <a:cubicBezTo>
                  <a:pt x="11792882" y="6494220"/>
                  <a:pt x="11796375" y="6494220"/>
                  <a:pt x="11796375" y="6497752"/>
                </a:cubicBezTo>
                <a:cubicBezTo>
                  <a:pt x="11796375" y="6501283"/>
                  <a:pt x="11796375" y="6501283"/>
                  <a:pt x="11792882" y="6504815"/>
                </a:cubicBezTo>
                <a:cubicBezTo>
                  <a:pt x="11761442" y="6540131"/>
                  <a:pt x="11730003" y="6557789"/>
                  <a:pt x="11684592" y="6568384"/>
                </a:cubicBezTo>
                <a:cubicBezTo>
                  <a:pt x="11681098" y="6568384"/>
                  <a:pt x="11677605" y="6568384"/>
                  <a:pt x="11677605" y="6568384"/>
                </a:cubicBezTo>
                <a:cubicBezTo>
                  <a:pt x="11674112" y="6564852"/>
                  <a:pt x="11674112" y="6561320"/>
                  <a:pt x="11674112" y="6557789"/>
                </a:cubicBezTo>
                <a:cubicBezTo>
                  <a:pt x="11674112" y="6557789"/>
                  <a:pt x="11674112" y="6557789"/>
                  <a:pt x="11684592" y="6455373"/>
                </a:cubicBezTo>
                <a:cubicBezTo>
                  <a:pt x="11684592" y="6451841"/>
                  <a:pt x="11684592" y="6448309"/>
                  <a:pt x="11688084" y="6444777"/>
                </a:cubicBezTo>
                <a:close/>
                <a:moveTo>
                  <a:pt x="10810283" y="6405813"/>
                </a:moveTo>
                <a:lnTo>
                  <a:pt x="10851862" y="6405813"/>
                </a:lnTo>
                <a:cubicBezTo>
                  <a:pt x="10851862" y="6405813"/>
                  <a:pt x="10851862" y="6405813"/>
                  <a:pt x="10851862" y="6448423"/>
                </a:cubicBezTo>
                <a:cubicBezTo>
                  <a:pt x="10851862" y="6448423"/>
                  <a:pt x="10824142" y="6455525"/>
                  <a:pt x="10803353" y="6455525"/>
                </a:cubicBezTo>
                <a:cubicBezTo>
                  <a:pt x="10786028" y="6455525"/>
                  <a:pt x="10786028" y="6441322"/>
                  <a:pt x="10786028" y="6430669"/>
                </a:cubicBezTo>
                <a:cubicBezTo>
                  <a:pt x="10786028" y="6416466"/>
                  <a:pt x="10792958" y="6409364"/>
                  <a:pt x="10810283" y="6405813"/>
                </a:cubicBezTo>
                <a:close/>
                <a:moveTo>
                  <a:pt x="10494479" y="6335948"/>
                </a:moveTo>
                <a:cubicBezTo>
                  <a:pt x="10525716" y="6335948"/>
                  <a:pt x="10536128" y="6350016"/>
                  <a:pt x="10536128" y="6392220"/>
                </a:cubicBezTo>
                <a:cubicBezTo>
                  <a:pt x="10536128" y="6430905"/>
                  <a:pt x="10529187" y="6455524"/>
                  <a:pt x="10494479" y="6455524"/>
                </a:cubicBezTo>
                <a:cubicBezTo>
                  <a:pt x="10459770" y="6455524"/>
                  <a:pt x="10452829" y="6434423"/>
                  <a:pt x="10452829" y="6392220"/>
                </a:cubicBezTo>
                <a:cubicBezTo>
                  <a:pt x="10452829" y="6350016"/>
                  <a:pt x="10463241" y="6335948"/>
                  <a:pt x="10494479" y="6335948"/>
                </a:cubicBezTo>
                <a:close/>
                <a:moveTo>
                  <a:pt x="11639005" y="6331919"/>
                </a:moveTo>
                <a:cubicBezTo>
                  <a:pt x="11639005" y="6331919"/>
                  <a:pt x="11639005" y="6331919"/>
                  <a:pt x="11660034" y="6331919"/>
                </a:cubicBezTo>
                <a:cubicBezTo>
                  <a:pt x="11660034" y="6331919"/>
                  <a:pt x="11660034" y="6339012"/>
                  <a:pt x="11660034" y="6342559"/>
                </a:cubicBezTo>
                <a:cubicBezTo>
                  <a:pt x="11677559" y="6346106"/>
                  <a:pt x="11691578" y="6363841"/>
                  <a:pt x="11691578" y="6381576"/>
                </a:cubicBezTo>
                <a:cubicBezTo>
                  <a:pt x="11691578" y="6402858"/>
                  <a:pt x="11670549" y="6420593"/>
                  <a:pt x="11649519" y="6420593"/>
                </a:cubicBezTo>
                <a:cubicBezTo>
                  <a:pt x="11628490" y="6420593"/>
                  <a:pt x="11610966" y="6402858"/>
                  <a:pt x="11610966" y="6381576"/>
                </a:cubicBezTo>
                <a:cubicBezTo>
                  <a:pt x="11610966" y="6363841"/>
                  <a:pt x="11621480" y="6346106"/>
                  <a:pt x="11639005" y="6342559"/>
                </a:cubicBezTo>
                <a:cubicBezTo>
                  <a:pt x="11639005" y="6342559"/>
                  <a:pt x="11639005" y="6331919"/>
                  <a:pt x="11639005" y="6331919"/>
                </a:cubicBezTo>
                <a:close/>
                <a:moveTo>
                  <a:pt x="11649257" y="6321170"/>
                </a:moveTo>
                <a:cubicBezTo>
                  <a:pt x="11616236" y="6321170"/>
                  <a:pt x="11589469" y="6348239"/>
                  <a:pt x="11589469" y="6381630"/>
                </a:cubicBezTo>
                <a:cubicBezTo>
                  <a:pt x="11589469" y="6415021"/>
                  <a:pt x="11616236" y="6442090"/>
                  <a:pt x="11649257" y="6442090"/>
                </a:cubicBezTo>
                <a:cubicBezTo>
                  <a:pt x="11682277" y="6442090"/>
                  <a:pt x="11709045" y="6415021"/>
                  <a:pt x="11709045" y="6381630"/>
                </a:cubicBezTo>
                <a:cubicBezTo>
                  <a:pt x="11709045" y="6348239"/>
                  <a:pt x="11682277" y="6321170"/>
                  <a:pt x="11649257" y="6321170"/>
                </a:cubicBezTo>
                <a:close/>
                <a:moveTo>
                  <a:pt x="11649257" y="6314453"/>
                </a:moveTo>
                <a:cubicBezTo>
                  <a:pt x="11685987" y="6314453"/>
                  <a:pt x="11715763" y="6344529"/>
                  <a:pt x="11715763" y="6381630"/>
                </a:cubicBezTo>
                <a:cubicBezTo>
                  <a:pt x="11715763" y="6418732"/>
                  <a:pt x="11685987" y="6448808"/>
                  <a:pt x="11649257" y="6448808"/>
                </a:cubicBezTo>
                <a:cubicBezTo>
                  <a:pt x="11612526" y="6448808"/>
                  <a:pt x="11582751" y="6418732"/>
                  <a:pt x="11582751" y="6381630"/>
                </a:cubicBezTo>
                <a:cubicBezTo>
                  <a:pt x="11582751" y="6344529"/>
                  <a:pt x="11612526" y="6314453"/>
                  <a:pt x="11649257" y="6314453"/>
                </a:cubicBezTo>
                <a:close/>
                <a:moveTo>
                  <a:pt x="11824549" y="6311766"/>
                </a:moveTo>
                <a:cubicBezTo>
                  <a:pt x="11828050" y="6311766"/>
                  <a:pt x="11828050" y="6315292"/>
                  <a:pt x="11828050" y="6318819"/>
                </a:cubicBezTo>
                <a:cubicBezTo>
                  <a:pt x="11842055" y="6361141"/>
                  <a:pt x="11842055" y="6399936"/>
                  <a:pt x="11828050" y="6442258"/>
                </a:cubicBezTo>
                <a:cubicBezTo>
                  <a:pt x="11828050" y="6449312"/>
                  <a:pt x="11828050" y="6449312"/>
                  <a:pt x="11824549" y="6449312"/>
                </a:cubicBezTo>
                <a:cubicBezTo>
                  <a:pt x="11821047" y="6452839"/>
                  <a:pt x="11817546" y="6449312"/>
                  <a:pt x="11817546" y="6449312"/>
                </a:cubicBezTo>
                <a:lnTo>
                  <a:pt x="11730012" y="6389356"/>
                </a:lnTo>
                <a:cubicBezTo>
                  <a:pt x="11726510" y="6385829"/>
                  <a:pt x="11726510" y="6382302"/>
                  <a:pt x="11726510" y="6382302"/>
                </a:cubicBezTo>
                <a:cubicBezTo>
                  <a:pt x="11726510" y="6378776"/>
                  <a:pt x="11726510" y="6375249"/>
                  <a:pt x="11730012" y="6371721"/>
                </a:cubicBezTo>
                <a:cubicBezTo>
                  <a:pt x="11730012" y="6371721"/>
                  <a:pt x="11730012" y="6371721"/>
                  <a:pt x="11814044" y="6315292"/>
                </a:cubicBezTo>
                <a:cubicBezTo>
                  <a:pt x="11821047" y="6311766"/>
                  <a:pt x="11824549" y="6311766"/>
                  <a:pt x="11824549" y="6311766"/>
                </a:cubicBezTo>
                <a:close/>
                <a:moveTo>
                  <a:pt x="11473964" y="6311766"/>
                </a:moveTo>
                <a:cubicBezTo>
                  <a:pt x="11477466" y="6311766"/>
                  <a:pt x="11480967" y="6311766"/>
                  <a:pt x="11480967" y="6315292"/>
                </a:cubicBezTo>
                <a:lnTo>
                  <a:pt x="11568501" y="6371721"/>
                </a:lnTo>
                <a:cubicBezTo>
                  <a:pt x="11572002" y="6375249"/>
                  <a:pt x="11572002" y="6378776"/>
                  <a:pt x="11572002" y="6382302"/>
                </a:cubicBezTo>
                <a:cubicBezTo>
                  <a:pt x="11572002" y="6385829"/>
                  <a:pt x="11572002" y="6389356"/>
                  <a:pt x="11568501" y="6389356"/>
                </a:cubicBezTo>
                <a:cubicBezTo>
                  <a:pt x="11568501" y="6389356"/>
                  <a:pt x="11568501" y="6389356"/>
                  <a:pt x="11480967" y="6449312"/>
                </a:cubicBezTo>
                <a:cubicBezTo>
                  <a:pt x="11477466" y="6449312"/>
                  <a:pt x="11473964" y="6452839"/>
                  <a:pt x="11473964" y="6449312"/>
                </a:cubicBezTo>
                <a:cubicBezTo>
                  <a:pt x="11470463" y="6449312"/>
                  <a:pt x="11470463" y="6445785"/>
                  <a:pt x="11466961" y="6445785"/>
                </a:cubicBezTo>
                <a:cubicBezTo>
                  <a:pt x="11456457" y="6399936"/>
                  <a:pt x="11456457" y="6361141"/>
                  <a:pt x="11466961" y="6318819"/>
                </a:cubicBezTo>
                <a:cubicBezTo>
                  <a:pt x="11470463" y="6315292"/>
                  <a:pt x="11470463" y="6311766"/>
                  <a:pt x="11473964" y="6311766"/>
                </a:cubicBezTo>
                <a:close/>
                <a:moveTo>
                  <a:pt x="11070316" y="6301017"/>
                </a:moveTo>
                <a:cubicBezTo>
                  <a:pt x="11070316" y="6304543"/>
                  <a:pt x="11066828" y="6304543"/>
                  <a:pt x="11070316" y="6308070"/>
                </a:cubicBezTo>
                <a:cubicBezTo>
                  <a:pt x="11112166" y="6470304"/>
                  <a:pt x="11112166" y="6470304"/>
                  <a:pt x="11112166" y="6470304"/>
                </a:cubicBezTo>
                <a:cubicBezTo>
                  <a:pt x="11112166" y="6477358"/>
                  <a:pt x="11119141" y="6491465"/>
                  <a:pt x="11133091" y="6491465"/>
                </a:cubicBezTo>
                <a:cubicBezTo>
                  <a:pt x="11143554" y="6491465"/>
                  <a:pt x="11143554" y="6491465"/>
                  <a:pt x="11143554" y="6491465"/>
                </a:cubicBezTo>
                <a:cubicBezTo>
                  <a:pt x="11140066" y="6494992"/>
                  <a:pt x="11140066" y="6494992"/>
                  <a:pt x="11140066" y="6498518"/>
                </a:cubicBezTo>
                <a:cubicBezTo>
                  <a:pt x="11136578" y="6509098"/>
                  <a:pt x="11133091" y="6519679"/>
                  <a:pt x="11112166" y="6519679"/>
                </a:cubicBezTo>
                <a:cubicBezTo>
                  <a:pt x="11077291" y="6516153"/>
                  <a:pt x="11077291" y="6516153"/>
                  <a:pt x="11077291" y="6516153"/>
                </a:cubicBezTo>
                <a:cubicBezTo>
                  <a:pt x="11077291" y="6516153"/>
                  <a:pt x="11073804" y="6516153"/>
                  <a:pt x="11073804" y="6519679"/>
                </a:cubicBezTo>
                <a:cubicBezTo>
                  <a:pt x="11070316" y="6519679"/>
                  <a:pt x="11070316" y="6523206"/>
                  <a:pt x="11070316" y="6523206"/>
                </a:cubicBezTo>
                <a:cubicBezTo>
                  <a:pt x="11070316" y="6544367"/>
                  <a:pt x="11070316" y="6544367"/>
                  <a:pt x="11070316" y="6544367"/>
                </a:cubicBezTo>
                <a:cubicBezTo>
                  <a:pt x="11070316" y="6547894"/>
                  <a:pt x="11073804" y="6547894"/>
                  <a:pt x="11077291" y="6551421"/>
                </a:cubicBezTo>
                <a:cubicBezTo>
                  <a:pt x="11087754" y="6551421"/>
                  <a:pt x="11108678" y="6554947"/>
                  <a:pt x="11122628" y="6554947"/>
                </a:cubicBezTo>
                <a:cubicBezTo>
                  <a:pt x="11126116" y="6554947"/>
                  <a:pt x="11126116" y="6554947"/>
                  <a:pt x="11126116" y="6554947"/>
                </a:cubicBezTo>
                <a:cubicBezTo>
                  <a:pt x="11154016" y="6554947"/>
                  <a:pt x="11171453" y="6537313"/>
                  <a:pt x="11181916" y="6502045"/>
                </a:cubicBezTo>
                <a:cubicBezTo>
                  <a:pt x="11192378" y="6463250"/>
                  <a:pt x="11206329" y="6410348"/>
                  <a:pt x="11213303" y="6371553"/>
                </a:cubicBezTo>
                <a:cubicBezTo>
                  <a:pt x="11220279" y="6353919"/>
                  <a:pt x="11223766" y="6339811"/>
                  <a:pt x="11227253" y="6329231"/>
                </a:cubicBezTo>
                <a:cubicBezTo>
                  <a:pt x="11230741" y="6308070"/>
                  <a:pt x="11230741" y="6308070"/>
                  <a:pt x="11230741" y="6308070"/>
                </a:cubicBezTo>
                <a:cubicBezTo>
                  <a:pt x="11230741" y="6304543"/>
                  <a:pt x="11230741" y="6304543"/>
                  <a:pt x="11230741" y="6301017"/>
                </a:cubicBezTo>
                <a:cubicBezTo>
                  <a:pt x="11227253" y="6301017"/>
                  <a:pt x="11227253" y="6301017"/>
                  <a:pt x="11223766" y="6301017"/>
                </a:cubicBezTo>
                <a:cubicBezTo>
                  <a:pt x="11195866" y="6301017"/>
                  <a:pt x="11195866" y="6301017"/>
                  <a:pt x="11195866" y="6301017"/>
                </a:cubicBezTo>
                <a:cubicBezTo>
                  <a:pt x="11192378" y="6301017"/>
                  <a:pt x="11188891" y="6301017"/>
                  <a:pt x="11188891" y="6304543"/>
                </a:cubicBezTo>
                <a:cubicBezTo>
                  <a:pt x="11150528" y="6449143"/>
                  <a:pt x="11150528" y="6449143"/>
                  <a:pt x="11150528" y="6449143"/>
                </a:cubicBezTo>
                <a:cubicBezTo>
                  <a:pt x="11147041" y="6449143"/>
                  <a:pt x="11147041" y="6449143"/>
                  <a:pt x="11147041" y="6449143"/>
                </a:cubicBezTo>
                <a:cubicBezTo>
                  <a:pt x="11112166" y="6304543"/>
                  <a:pt x="11112166" y="6304543"/>
                  <a:pt x="11112166" y="6304543"/>
                </a:cubicBezTo>
                <a:cubicBezTo>
                  <a:pt x="11108678" y="6301017"/>
                  <a:pt x="11108678" y="6301017"/>
                  <a:pt x="11105191" y="6301017"/>
                </a:cubicBezTo>
                <a:cubicBezTo>
                  <a:pt x="11077291" y="6301017"/>
                  <a:pt x="11077291" y="6301017"/>
                  <a:pt x="11077291" y="6301017"/>
                </a:cubicBezTo>
                <a:cubicBezTo>
                  <a:pt x="11073804" y="6301017"/>
                  <a:pt x="11070316" y="6301017"/>
                  <a:pt x="11070316" y="6301017"/>
                </a:cubicBezTo>
                <a:close/>
                <a:moveTo>
                  <a:pt x="11038289" y="6296986"/>
                </a:moveTo>
                <a:cubicBezTo>
                  <a:pt x="11017163" y="6296986"/>
                  <a:pt x="10999559" y="6311057"/>
                  <a:pt x="10985474" y="6318092"/>
                </a:cubicBezTo>
                <a:cubicBezTo>
                  <a:pt x="10985474" y="6307539"/>
                  <a:pt x="10985474" y="6307539"/>
                  <a:pt x="10985474" y="6307539"/>
                </a:cubicBezTo>
                <a:cubicBezTo>
                  <a:pt x="10985474" y="6300504"/>
                  <a:pt x="10981954" y="6300504"/>
                  <a:pt x="10978433" y="6300504"/>
                </a:cubicBezTo>
                <a:cubicBezTo>
                  <a:pt x="10950264" y="6300504"/>
                  <a:pt x="10950264" y="6300504"/>
                  <a:pt x="10950264" y="6300504"/>
                </a:cubicBezTo>
                <a:cubicBezTo>
                  <a:pt x="10946743" y="6300504"/>
                  <a:pt x="10943222" y="6300504"/>
                  <a:pt x="10943222" y="6307539"/>
                </a:cubicBezTo>
                <a:cubicBezTo>
                  <a:pt x="10943222" y="6483422"/>
                  <a:pt x="10943222" y="6483422"/>
                  <a:pt x="10943222" y="6483422"/>
                </a:cubicBezTo>
                <a:cubicBezTo>
                  <a:pt x="10943222" y="6486940"/>
                  <a:pt x="10946743" y="6490457"/>
                  <a:pt x="10950264" y="6490457"/>
                </a:cubicBezTo>
                <a:cubicBezTo>
                  <a:pt x="10978433" y="6490457"/>
                  <a:pt x="10978433" y="6490457"/>
                  <a:pt x="10978433" y="6490457"/>
                </a:cubicBezTo>
                <a:cubicBezTo>
                  <a:pt x="10981954" y="6490457"/>
                  <a:pt x="10985474" y="6486940"/>
                  <a:pt x="10985474" y="6483422"/>
                </a:cubicBezTo>
                <a:cubicBezTo>
                  <a:pt x="10985474" y="6360304"/>
                  <a:pt x="10985474" y="6360304"/>
                  <a:pt x="10985474" y="6360304"/>
                </a:cubicBezTo>
                <a:cubicBezTo>
                  <a:pt x="10992517" y="6356786"/>
                  <a:pt x="11013643" y="6339198"/>
                  <a:pt x="11038289" y="6339198"/>
                </a:cubicBezTo>
                <a:cubicBezTo>
                  <a:pt x="11041811" y="6335680"/>
                  <a:pt x="11045332" y="6335680"/>
                  <a:pt x="11045332" y="6332163"/>
                </a:cubicBezTo>
                <a:cubicBezTo>
                  <a:pt x="11045332" y="6304022"/>
                  <a:pt x="11045332" y="6304022"/>
                  <a:pt x="11045332" y="6304022"/>
                </a:cubicBezTo>
                <a:cubicBezTo>
                  <a:pt x="11045332" y="6304022"/>
                  <a:pt x="11045332" y="6300504"/>
                  <a:pt x="11041811" y="6300504"/>
                </a:cubicBezTo>
                <a:cubicBezTo>
                  <a:pt x="11041811" y="6296986"/>
                  <a:pt x="11038289" y="6296986"/>
                  <a:pt x="11038289" y="6296986"/>
                </a:cubicBezTo>
                <a:close/>
                <a:moveTo>
                  <a:pt x="10831647" y="6292955"/>
                </a:moveTo>
                <a:cubicBezTo>
                  <a:pt x="10810578" y="6292955"/>
                  <a:pt x="10775463" y="6300026"/>
                  <a:pt x="10761417" y="6300026"/>
                </a:cubicBezTo>
                <a:cubicBezTo>
                  <a:pt x="10757905" y="6300026"/>
                  <a:pt x="10754394" y="6303562"/>
                  <a:pt x="10754394" y="6307098"/>
                </a:cubicBezTo>
                <a:cubicBezTo>
                  <a:pt x="10754394" y="6307098"/>
                  <a:pt x="10754394" y="6307098"/>
                  <a:pt x="10754394" y="6331847"/>
                </a:cubicBezTo>
                <a:cubicBezTo>
                  <a:pt x="10754394" y="6335383"/>
                  <a:pt x="10754394" y="6335383"/>
                  <a:pt x="10757905" y="6338919"/>
                </a:cubicBezTo>
                <a:cubicBezTo>
                  <a:pt x="10757905" y="6338919"/>
                  <a:pt x="10761417" y="6338919"/>
                  <a:pt x="10761417" y="6338919"/>
                </a:cubicBezTo>
                <a:cubicBezTo>
                  <a:pt x="10778974" y="6338919"/>
                  <a:pt x="10807067" y="6335383"/>
                  <a:pt x="10828136" y="6335383"/>
                </a:cubicBezTo>
                <a:cubicBezTo>
                  <a:pt x="10842182" y="6335383"/>
                  <a:pt x="10852717" y="6345990"/>
                  <a:pt x="10852717" y="6360133"/>
                </a:cubicBezTo>
                <a:cubicBezTo>
                  <a:pt x="10852717" y="6360133"/>
                  <a:pt x="10852717" y="6360133"/>
                  <a:pt x="10852717" y="6370740"/>
                </a:cubicBezTo>
                <a:cubicBezTo>
                  <a:pt x="10852717" y="6370740"/>
                  <a:pt x="10852717" y="6370740"/>
                  <a:pt x="10803555" y="6374276"/>
                </a:cubicBezTo>
                <a:cubicBezTo>
                  <a:pt x="10761417" y="6377811"/>
                  <a:pt x="10740347" y="6395489"/>
                  <a:pt x="10740347" y="6434381"/>
                </a:cubicBezTo>
                <a:cubicBezTo>
                  <a:pt x="10740347" y="6473273"/>
                  <a:pt x="10761417" y="6494487"/>
                  <a:pt x="10796532" y="6494487"/>
                </a:cubicBezTo>
                <a:cubicBezTo>
                  <a:pt x="10824625" y="6494487"/>
                  <a:pt x="10859740" y="6480344"/>
                  <a:pt x="10859740" y="6480344"/>
                </a:cubicBezTo>
                <a:cubicBezTo>
                  <a:pt x="10866763" y="6487416"/>
                  <a:pt x="10873786" y="6490951"/>
                  <a:pt x="10887833" y="6494487"/>
                </a:cubicBezTo>
                <a:cubicBezTo>
                  <a:pt x="10891344" y="6494487"/>
                  <a:pt x="10891344" y="6494487"/>
                  <a:pt x="10894855" y="6490951"/>
                </a:cubicBezTo>
                <a:cubicBezTo>
                  <a:pt x="10894855" y="6490951"/>
                  <a:pt x="10894855" y="6487416"/>
                  <a:pt x="10894855" y="6487416"/>
                </a:cubicBezTo>
                <a:cubicBezTo>
                  <a:pt x="10894855" y="6487416"/>
                  <a:pt x="10894855" y="6487416"/>
                  <a:pt x="10894855" y="6360133"/>
                </a:cubicBezTo>
                <a:cubicBezTo>
                  <a:pt x="10894855" y="6314169"/>
                  <a:pt x="10873786" y="6292955"/>
                  <a:pt x="10831647" y="6292955"/>
                </a:cubicBezTo>
                <a:close/>
                <a:moveTo>
                  <a:pt x="10495822" y="6292954"/>
                </a:moveTo>
                <a:cubicBezTo>
                  <a:pt x="10448333" y="6292954"/>
                  <a:pt x="10409835" y="6338069"/>
                  <a:pt x="10409835" y="6393721"/>
                </a:cubicBezTo>
                <a:cubicBezTo>
                  <a:pt x="10409835" y="6449373"/>
                  <a:pt x="10448333" y="6494487"/>
                  <a:pt x="10495822" y="6494487"/>
                </a:cubicBezTo>
                <a:cubicBezTo>
                  <a:pt x="10543311" y="6494487"/>
                  <a:pt x="10581809" y="6449373"/>
                  <a:pt x="10581809" y="6393721"/>
                </a:cubicBezTo>
                <a:cubicBezTo>
                  <a:pt x="10581809" y="6338069"/>
                  <a:pt x="10543311" y="6292954"/>
                  <a:pt x="10495822" y="6292954"/>
                </a:cubicBezTo>
                <a:close/>
                <a:moveTo>
                  <a:pt x="10241892" y="6268771"/>
                </a:moveTo>
                <a:cubicBezTo>
                  <a:pt x="10248859" y="6268771"/>
                  <a:pt x="10255825" y="6268771"/>
                  <a:pt x="10273241" y="6268771"/>
                </a:cubicBezTo>
                <a:cubicBezTo>
                  <a:pt x="10273241" y="6268771"/>
                  <a:pt x="10273241" y="6268771"/>
                  <a:pt x="10290657" y="6268771"/>
                </a:cubicBezTo>
                <a:cubicBezTo>
                  <a:pt x="10322007" y="6268771"/>
                  <a:pt x="10335940" y="6290024"/>
                  <a:pt x="10335940" y="6307735"/>
                </a:cubicBezTo>
                <a:cubicBezTo>
                  <a:pt x="10335940" y="6332529"/>
                  <a:pt x="10318523" y="6346697"/>
                  <a:pt x="10287174" y="6346697"/>
                </a:cubicBezTo>
                <a:cubicBezTo>
                  <a:pt x="10266274" y="6346697"/>
                  <a:pt x="10248859" y="6346697"/>
                  <a:pt x="10241892" y="6346697"/>
                </a:cubicBezTo>
                <a:cubicBezTo>
                  <a:pt x="10241892" y="6346697"/>
                  <a:pt x="10241892" y="6346697"/>
                  <a:pt x="10241892" y="6268771"/>
                </a:cubicBezTo>
                <a:close/>
                <a:moveTo>
                  <a:pt x="10659063" y="6255336"/>
                </a:moveTo>
                <a:cubicBezTo>
                  <a:pt x="10659063" y="6255336"/>
                  <a:pt x="10659063" y="6255336"/>
                  <a:pt x="10627410" y="6262370"/>
                </a:cubicBezTo>
                <a:cubicBezTo>
                  <a:pt x="10623893" y="6262370"/>
                  <a:pt x="10623893" y="6265887"/>
                  <a:pt x="10623893" y="6269404"/>
                </a:cubicBezTo>
                <a:cubicBezTo>
                  <a:pt x="10623893" y="6269404"/>
                  <a:pt x="10623893" y="6269404"/>
                  <a:pt x="10623893" y="6301056"/>
                </a:cubicBezTo>
                <a:cubicBezTo>
                  <a:pt x="10623893" y="6301056"/>
                  <a:pt x="10623893" y="6301056"/>
                  <a:pt x="10606308" y="6301056"/>
                </a:cubicBezTo>
                <a:cubicBezTo>
                  <a:pt x="10602792" y="6301056"/>
                  <a:pt x="10599275" y="6301056"/>
                  <a:pt x="10599275" y="6308090"/>
                </a:cubicBezTo>
                <a:cubicBezTo>
                  <a:pt x="10599275" y="6308090"/>
                  <a:pt x="10599275" y="6308090"/>
                  <a:pt x="10599275" y="6332708"/>
                </a:cubicBezTo>
                <a:cubicBezTo>
                  <a:pt x="10599275" y="6336226"/>
                  <a:pt x="10602792" y="6339742"/>
                  <a:pt x="10606308" y="6339742"/>
                </a:cubicBezTo>
                <a:cubicBezTo>
                  <a:pt x="10606308" y="6339742"/>
                  <a:pt x="10606308" y="6339742"/>
                  <a:pt x="10623893" y="6339742"/>
                </a:cubicBezTo>
                <a:cubicBezTo>
                  <a:pt x="10623893" y="6339742"/>
                  <a:pt x="10623893" y="6339742"/>
                  <a:pt x="10623893" y="6424149"/>
                </a:cubicBezTo>
                <a:cubicBezTo>
                  <a:pt x="10623893" y="6476902"/>
                  <a:pt x="10637961" y="6494487"/>
                  <a:pt x="10680164" y="6494487"/>
                </a:cubicBezTo>
                <a:cubicBezTo>
                  <a:pt x="10690715" y="6494487"/>
                  <a:pt x="10701266" y="6490971"/>
                  <a:pt x="10711817" y="6490971"/>
                </a:cubicBezTo>
                <a:cubicBezTo>
                  <a:pt x="10715334" y="6490971"/>
                  <a:pt x="10718851" y="6487454"/>
                  <a:pt x="10718851" y="6483936"/>
                </a:cubicBezTo>
                <a:cubicBezTo>
                  <a:pt x="10718851" y="6483936"/>
                  <a:pt x="10718851" y="6483936"/>
                  <a:pt x="10718851" y="6459318"/>
                </a:cubicBezTo>
                <a:cubicBezTo>
                  <a:pt x="10718851" y="6455801"/>
                  <a:pt x="10715334" y="6452284"/>
                  <a:pt x="10711817" y="6452284"/>
                </a:cubicBezTo>
                <a:cubicBezTo>
                  <a:pt x="10704783" y="6452284"/>
                  <a:pt x="10694232" y="6452284"/>
                  <a:pt x="10687198" y="6452284"/>
                </a:cubicBezTo>
                <a:cubicBezTo>
                  <a:pt x="10666096" y="6452284"/>
                  <a:pt x="10666096" y="6445250"/>
                  <a:pt x="10666096" y="6417115"/>
                </a:cubicBezTo>
                <a:cubicBezTo>
                  <a:pt x="10666096" y="6417115"/>
                  <a:pt x="10666096" y="6417115"/>
                  <a:pt x="10666096" y="6339742"/>
                </a:cubicBezTo>
                <a:cubicBezTo>
                  <a:pt x="10666096" y="6339742"/>
                  <a:pt x="10666096" y="6339742"/>
                  <a:pt x="10711817" y="6339742"/>
                </a:cubicBezTo>
                <a:cubicBezTo>
                  <a:pt x="10715334" y="6339742"/>
                  <a:pt x="10718851" y="6336226"/>
                  <a:pt x="10718851" y="6332708"/>
                </a:cubicBezTo>
                <a:cubicBezTo>
                  <a:pt x="10718851" y="6332708"/>
                  <a:pt x="10718851" y="6332708"/>
                  <a:pt x="10718851" y="6308090"/>
                </a:cubicBezTo>
                <a:cubicBezTo>
                  <a:pt x="10718851" y="6301056"/>
                  <a:pt x="10715334" y="6301056"/>
                  <a:pt x="10711817" y="6301056"/>
                </a:cubicBezTo>
                <a:cubicBezTo>
                  <a:pt x="10711817" y="6301056"/>
                  <a:pt x="10711817" y="6301056"/>
                  <a:pt x="10666096" y="6301056"/>
                </a:cubicBezTo>
                <a:cubicBezTo>
                  <a:pt x="10666096" y="6301056"/>
                  <a:pt x="10666096" y="6301056"/>
                  <a:pt x="10666096" y="6262370"/>
                </a:cubicBezTo>
                <a:cubicBezTo>
                  <a:pt x="10666096" y="6258853"/>
                  <a:pt x="10666096" y="6258853"/>
                  <a:pt x="10662580" y="6255336"/>
                </a:cubicBezTo>
                <a:cubicBezTo>
                  <a:pt x="10662580" y="6255336"/>
                  <a:pt x="10659063" y="6255336"/>
                  <a:pt x="10659063" y="6255336"/>
                </a:cubicBezTo>
                <a:close/>
                <a:moveTo>
                  <a:pt x="10283668" y="6227122"/>
                </a:moveTo>
                <a:cubicBezTo>
                  <a:pt x="10273174" y="6227122"/>
                  <a:pt x="10241689" y="6227122"/>
                  <a:pt x="10203208" y="6230633"/>
                </a:cubicBezTo>
                <a:cubicBezTo>
                  <a:pt x="10199710" y="6230633"/>
                  <a:pt x="10196211" y="6234144"/>
                  <a:pt x="10196211" y="6237655"/>
                </a:cubicBezTo>
                <a:cubicBezTo>
                  <a:pt x="10196211" y="6237655"/>
                  <a:pt x="10196211" y="6237655"/>
                  <a:pt x="10196211" y="6483435"/>
                </a:cubicBezTo>
                <a:cubicBezTo>
                  <a:pt x="10196211" y="6486946"/>
                  <a:pt x="10199710" y="6490457"/>
                  <a:pt x="10203208" y="6490457"/>
                </a:cubicBezTo>
                <a:cubicBezTo>
                  <a:pt x="10203208" y="6490457"/>
                  <a:pt x="10203208" y="6490457"/>
                  <a:pt x="10234693" y="6490457"/>
                </a:cubicBezTo>
                <a:cubicBezTo>
                  <a:pt x="10238191" y="6490457"/>
                  <a:pt x="10241689" y="6486946"/>
                  <a:pt x="10241689" y="6483435"/>
                </a:cubicBezTo>
                <a:cubicBezTo>
                  <a:pt x="10241689" y="6483435"/>
                  <a:pt x="10241689" y="6483435"/>
                  <a:pt x="10241689" y="6385123"/>
                </a:cubicBezTo>
                <a:cubicBezTo>
                  <a:pt x="10252184" y="6388634"/>
                  <a:pt x="10269675" y="6388634"/>
                  <a:pt x="10290665" y="6388634"/>
                </a:cubicBezTo>
                <a:cubicBezTo>
                  <a:pt x="10290665" y="6388634"/>
                  <a:pt x="10290665" y="6388634"/>
                  <a:pt x="10336143" y="6486946"/>
                </a:cubicBezTo>
                <a:cubicBezTo>
                  <a:pt x="10336143" y="6486946"/>
                  <a:pt x="10339641" y="6490457"/>
                  <a:pt x="10343139" y="6490457"/>
                </a:cubicBezTo>
                <a:cubicBezTo>
                  <a:pt x="10343139" y="6490457"/>
                  <a:pt x="10343139" y="6490457"/>
                  <a:pt x="10374624" y="6490457"/>
                </a:cubicBezTo>
                <a:cubicBezTo>
                  <a:pt x="10378122" y="6490457"/>
                  <a:pt x="10381620" y="6486946"/>
                  <a:pt x="10381620" y="6486946"/>
                </a:cubicBezTo>
                <a:cubicBezTo>
                  <a:pt x="10381620" y="6483435"/>
                  <a:pt x="10381620" y="6483435"/>
                  <a:pt x="10381620" y="6479924"/>
                </a:cubicBezTo>
                <a:lnTo>
                  <a:pt x="10336143" y="6374590"/>
                </a:lnTo>
                <a:cubicBezTo>
                  <a:pt x="10367627" y="6360545"/>
                  <a:pt x="10381620" y="6339478"/>
                  <a:pt x="10381620" y="6307878"/>
                </a:cubicBezTo>
                <a:cubicBezTo>
                  <a:pt x="10381620" y="6269255"/>
                  <a:pt x="10364129" y="6227122"/>
                  <a:pt x="10290665" y="6227122"/>
                </a:cubicBezTo>
                <a:cubicBezTo>
                  <a:pt x="10290665" y="6227122"/>
                  <a:pt x="10287167" y="6227122"/>
                  <a:pt x="10283668" y="6227122"/>
                </a:cubicBezTo>
                <a:close/>
                <a:moveTo>
                  <a:pt x="11839186" y="6196200"/>
                </a:moveTo>
                <a:cubicBezTo>
                  <a:pt x="11841365" y="6196641"/>
                  <a:pt x="11843980" y="6198404"/>
                  <a:pt x="11845722" y="6201931"/>
                </a:cubicBezTo>
                <a:cubicBezTo>
                  <a:pt x="11901498" y="6258361"/>
                  <a:pt x="11929385" y="6350058"/>
                  <a:pt x="11908470" y="6441755"/>
                </a:cubicBezTo>
                <a:cubicBezTo>
                  <a:pt x="11908470" y="6445282"/>
                  <a:pt x="11904984" y="6448808"/>
                  <a:pt x="11898012" y="6445282"/>
                </a:cubicBezTo>
                <a:cubicBezTo>
                  <a:pt x="11898012" y="6445282"/>
                  <a:pt x="11898012" y="6445282"/>
                  <a:pt x="11859666" y="6434701"/>
                </a:cubicBezTo>
                <a:cubicBezTo>
                  <a:pt x="11856180" y="6434701"/>
                  <a:pt x="11852694" y="6431174"/>
                  <a:pt x="11852694" y="6424121"/>
                </a:cubicBezTo>
                <a:cubicBezTo>
                  <a:pt x="11866638" y="6350058"/>
                  <a:pt x="11849208" y="6290101"/>
                  <a:pt x="11807377" y="6244253"/>
                </a:cubicBezTo>
                <a:cubicBezTo>
                  <a:pt x="11800405" y="6240727"/>
                  <a:pt x="11800405" y="6233672"/>
                  <a:pt x="11807377" y="6230146"/>
                </a:cubicBezTo>
                <a:cubicBezTo>
                  <a:pt x="11807377" y="6230146"/>
                  <a:pt x="11807377" y="6230146"/>
                  <a:pt x="11835264" y="6198404"/>
                </a:cubicBezTo>
                <a:cubicBezTo>
                  <a:pt x="11835264" y="6196641"/>
                  <a:pt x="11837008" y="6195759"/>
                  <a:pt x="11839186" y="6196200"/>
                </a:cubicBezTo>
                <a:close/>
                <a:moveTo>
                  <a:pt x="11458923" y="6196200"/>
                </a:moveTo>
                <a:cubicBezTo>
                  <a:pt x="11461124" y="6195759"/>
                  <a:pt x="11462885" y="6196641"/>
                  <a:pt x="11462885" y="6198404"/>
                </a:cubicBezTo>
                <a:cubicBezTo>
                  <a:pt x="11462885" y="6198404"/>
                  <a:pt x="11462885" y="6198404"/>
                  <a:pt x="11494585" y="6230146"/>
                </a:cubicBezTo>
                <a:cubicBezTo>
                  <a:pt x="11498108" y="6233672"/>
                  <a:pt x="11498108" y="6240727"/>
                  <a:pt x="11491063" y="6244253"/>
                </a:cubicBezTo>
                <a:cubicBezTo>
                  <a:pt x="11448796" y="6290101"/>
                  <a:pt x="11431184" y="6350058"/>
                  <a:pt x="11445274" y="6424121"/>
                </a:cubicBezTo>
                <a:cubicBezTo>
                  <a:pt x="11445274" y="6431174"/>
                  <a:pt x="11441752" y="6434701"/>
                  <a:pt x="11438229" y="6434701"/>
                </a:cubicBezTo>
                <a:cubicBezTo>
                  <a:pt x="11438229" y="6434701"/>
                  <a:pt x="11438229" y="6434701"/>
                  <a:pt x="11399484" y="6445282"/>
                </a:cubicBezTo>
                <a:cubicBezTo>
                  <a:pt x="11392439" y="6448808"/>
                  <a:pt x="11388917" y="6445282"/>
                  <a:pt x="11388917" y="6441755"/>
                </a:cubicBezTo>
                <a:cubicBezTo>
                  <a:pt x="11367783" y="6350058"/>
                  <a:pt x="11395962" y="6258361"/>
                  <a:pt x="11452318" y="6201931"/>
                </a:cubicBezTo>
                <a:cubicBezTo>
                  <a:pt x="11454079" y="6198404"/>
                  <a:pt x="11456721" y="6196641"/>
                  <a:pt x="11458923" y="6196200"/>
                </a:cubicBezTo>
                <a:close/>
                <a:moveTo>
                  <a:pt x="11677605" y="6190846"/>
                </a:moveTo>
                <a:cubicBezTo>
                  <a:pt x="11681098" y="6190846"/>
                  <a:pt x="11681098" y="6190846"/>
                  <a:pt x="11684592" y="6190846"/>
                </a:cubicBezTo>
                <a:cubicBezTo>
                  <a:pt x="11730003" y="6201442"/>
                  <a:pt x="11761442" y="6219099"/>
                  <a:pt x="11792882" y="6254415"/>
                </a:cubicBezTo>
                <a:cubicBezTo>
                  <a:pt x="11796375" y="6257947"/>
                  <a:pt x="11796375" y="6257947"/>
                  <a:pt x="11796375" y="6261479"/>
                </a:cubicBezTo>
                <a:cubicBezTo>
                  <a:pt x="11796375" y="6265010"/>
                  <a:pt x="11792882" y="6265010"/>
                  <a:pt x="11789388" y="6268542"/>
                </a:cubicBezTo>
                <a:cubicBezTo>
                  <a:pt x="11789388" y="6268542"/>
                  <a:pt x="11789388" y="6268542"/>
                  <a:pt x="11698565" y="6314453"/>
                </a:cubicBezTo>
                <a:cubicBezTo>
                  <a:pt x="11695071" y="6314453"/>
                  <a:pt x="11691578" y="6314453"/>
                  <a:pt x="11688084" y="6314453"/>
                </a:cubicBezTo>
                <a:cubicBezTo>
                  <a:pt x="11684592" y="6310921"/>
                  <a:pt x="11684592" y="6307389"/>
                  <a:pt x="11681098" y="6303858"/>
                </a:cubicBezTo>
                <a:cubicBezTo>
                  <a:pt x="11681098" y="6303858"/>
                  <a:pt x="11681098" y="6303858"/>
                  <a:pt x="11674112" y="6201442"/>
                </a:cubicBezTo>
                <a:cubicBezTo>
                  <a:pt x="11674112" y="6197910"/>
                  <a:pt x="11674112" y="6194378"/>
                  <a:pt x="11677605" y="6190846"/>
                </a:cubicBezTo>
                <a:close/>
                <a:moveTo>
                  <a:pt x="11613922" y="6190846"/>
                </a:moveTo>
                <a:cubicBezTo>
                  <a:pt x="11617414" y="6190846"/>
                  <a:pt x="11617414" y="6190846"/>
                  <a:pt x="11620908" y="6190846"/>
                </a:cubicBezTo>
                <a:cubicBezTo>
                  <a:pt x="11620908" y="6194378"/>
                  <a:pt x="11624401" y="6197910"/>
                  <a:pt x="11624401" y="6201442"/>
                </a:cubicBezTo>
                <a:cubicBezTo>
                  <a:pt x="11624401" y="6201442"/>
                  <a:pt x="11624401" y="6201442"/>
                  <a:pt x="11613922" y="6307389"/>
                </a:cubicBezTo>
                <a:cubicBezTo>
                  <a:pt x="11613922" y="6310921"/>
                  <a:pt x="11613922" y="6314453"/>
                  <a:pt x="11610428" y="6314453"/>
                </a:cubicBezTo>
                <a:cubicBezTo>
                  <a:pt x="11606935" y="6314453"/>
                  <a:pt x="11603442" y="6314453"/>
                  <a:pt x="11599949" y="6314453"/>
                </a:cubicBezTo>
                <a:cubicBezTo>
                  <a:pt x="11599949" y="6314453"/>
                  <a:pt x="11599949" y="6314453"/>
                  <a:pt x="11509124" y="6268542"/>
                </a:cubicBezTo>
                <a:cubicBezTo>
                  <a:pt x="11505632" y="6268542"/>
                  <a:pt x="11502138" y="6265010"/>
                  <a:pt x="11502138" y="6261479"/>
                </a:cubicBezTo>
                <a:cubicBezTo>
                  <a:pt x="11502138" y="6261479"/>
                  <a:pt x="11502138" y="6257947"/>
                  <a:pt x="11505632" y="6254415"/>
                </a:cubicBezTo>
                <a:cubicBezTo>
                  <a:pt x="11537070" y="6222631"/>
                  <a:pt x="11568509" y="6201442"/>
                  <a:pt x="11613922" y="6190846"/>
                </a:cubicBezTo>
                <a:close/>
                <a:moveTo>
                  <a:pt x="11532772" y="6155914"/>
                </a:moveTo>
                <a:cubicBezTo>
                  <a:pt x="11536265" y="6155914"/>
                  <a:pt x="11539758" y="6159609"/>
                  <a:pt x="11539758" y="6163304"/>
                </a:cubicBezTo>
                <a:cubicBezTo>
                  <a:pt x="11539758" y="6166999"/>
                  <a:pt x="11539758" y="6166999"/>
                  <a:pt x="11536265" y="6166999"/>
                </a:cubicBezTo>
                <a:cubicBezTo>
                  <a:pt x="11536265" y="6166999"/>
                  <a:pt x="11536265" y="6166999"/>
                  <a:pt x="11529278" y="6170694"/>
                </a:cubicBezTo>
                <a:cubicBezTo>
                  <a:pt x="11529278" y="6170694"/>
                  <a:pt x="11529278" y="6170694"/>
                  <a:pt x="11525785" y="6163304"/>
                </a:cubicBezTo>
                <a:cubicBezTo>
                  <a:pt x="11525785" y="6163304"/>
                  <a:pt x="11525785" y="6163304"/>
                  <a:pt x="11522292" y="6163304"/>
                </a:cubicBezTo>
                <a:cubicBezTo>
                  <a:pt x="11525785" y="6159609"/>
                  <a:pt x="11529278" y="6159609"/>
                  <a:pt x="11532772" y="6155914"/>
                </a:cubicBezTo>
                <a:close/>
                <a:moveTo>
                  <a:pt x="11529297" y="6148717"/>
                </a:moveTo>
                <a:cubicBezTo>
                  <a:pt x="11525746" y="6152267"/>
                  <a:pt x="11518645" y="6155819"/>
                  <a:pt x="11511543" y="6159369"/>
                </a:cubicBezTo>
                <a:cubicBezTo>
                  <a:pt x="11511543" y="6159369"/>
                  <a:pt x="11511543" y="6159369"/>
                  <a:pt x="11515094" y="6162920"/>
                </a:cubicBezTo>
                <a:lnTo>
                  <a:pt x="11532848" y="6194878"/>
                </a:lnTo>
                <a:cubicBezTo>
                  <a:pt x="11536399" y="6194878"/>
                  <a:pt x="11536399" y="6191326"/>
                  <a:pt x="11539950" y="6191326"/>
                </a:cubicBezTo>
                <a:cubicBezTo>
                  <a:pt x="11539950" y="6191326"/>
                  <a:pt x="11539950" y="6191326"/>
                  <a:pt x="11532848" y="6177123"/>
                </a:cubicBezTo>
                <a:cubicBezTo>
                  <a:pt x="11532848" y="6177123"/>
                  <a:pt x="11532848" y="6177123"/>
                  <a:pt x="11539950" y="6173573"/>
                </a:cubicBezTo>
                <a:cubicBezTo>
                  <a:pt x="11539950" y="6173573"/>
                  <a:pt x="11539950" y="6173573"/>
                  <a:pt x="11554153" y="6184225"/>
                </a:cubicBezTo>
                <a:cubicBezTo>
                  <a:pt x="11557704" y="6180674"/>
                  <a:pt x="11557704" y="6180674"/>
                  <a:pt x="11561255" y="6180674"/>
                </a:cubicBezTo>
                <a:cubicBezTo>
                  <a:pt x="11561255" y="6180674"/>
                  <a:pt x="11561255" y="6180674"/>
                  <a:pt x="11547052" y="6166471"/>
                </a:cubicBezTo>
                <a:cubicBezTo>
                  <a:pt x="11547052" y="6166471"/>
                  <a:pt x="11547052" y="6166471"/>
                  <a:pt x="11547052" y="6162920"/>
                </a:cubicBezTo>
                <a:cubicBezTo>
                  <a:pt x="11550602" y="6155819"/>
                  <a:pt x="11539950" y="6145166"/>
                  <a:pt x="11529297" y="6148717"/>
                </a:cubicBezTo>
                <a:close/>
                <a:moveTo>
                  <a:pt x="11750205" y="6142479"/>
                </a:moveTo>
                <a:cubicBezTo>
                  <a:pt x="11753748" y="6166663"/>
                  <a:pt x="11753748" y="6166663"/>
                  <a:pt x="11753748" y="6166663"/>
                </a:cubicBezTo>
                <a:cubicBezTo>
                  <a:pt x="11746663" y="6183937"/>
                  <a:pt x="11746663" y="6183937"/>
                  <a:pt x="11746663" y="6183937"/>
                </a:cubicBezTo>
                <a:lnTo>
                  <a:pt x="11753748" y="6190846"/>
                </a:lnTo>
                <a:cubicBezTo>
                  <a:pt x="11760832" y="6173572"/>
                  <a:pt x="11760832" y="6173572"/>
                  <a:pt x="11760832" y="6173572"/>
                </a:cubicBezTo>
                <a:cubicBezTo>
                  <a:pt x="11785626" y="6159753"/>
                  <a:pt x="11785626" y="6159753"/>
                  <a:pt x="11785626" y="6159753"/>
                </a:cubicBezTo>
                <a:cubicBezTo>
                  <a:pt x="11785626" y="6159753"/>
                  <a:pt x="11782084" y="6156298"/>
                  <a:pt x="11778543" y="6156298"/>
                </a:cubicBezTo>
                <a:cubicBezTo>
                  <a:pt x="11760832" y="6163208"/>
                  <a:pt x="11760832" y="6163208"/>
                  <a:pt x="11760832" y="6163208"/>
                </a:cubicBezTo>
                <a:cubicBezTo>
                  <a:pt x="11757290" y="6145933"/>
                  <a:pt x="11757290" y="6145933"/>
                  <a:pt x="11757290" y="6145933"/>
                </a:cubicBezTo>
                <a:cubicBezTo>
                  <a:pt x="11753748" y="6142479"/>
                  <a:pt x="11753748" y="6142479"/>
                  <a:pt x="11750205" y="6142479"/>
                </a:cubicBezTo>
                <a:close/>
                <a:moveTo>
                  <a:pt x="11715224" y="6138449"/>
                </a:moveTo>
                <a:cubicBezTo>
                  <a:pt x="11718717" y="6138449"/>
                  <a:pt x="11722211" y="6138449"/>
                  <a:pt x="11725705" y="6141808"/>
                </a:cubicBezTo>
                <a:cubicBezTo>
                  <a:pt x="11725705" y="6141808"/>
                  <a:pt x="11729197" y="6141808"/>
                  <a:pt x="11729197" y="6145167"/>
                </a:cubicBezTo>
                <a:cubicBezTo>
                  <a:pt x="11729197" y="6148525"/>
                  <a:pt x="11725705" y="6151884"/>
                  <a:pt x="11722211" y="6151884"/>
                </a:cubicBezTo>
                <a:cubicBezTo>
                  <a:pt x="11722211" y="6151884"/>
                  <a:pt x="11722211" y="6151884"/>
                  <a:pt x="11711731" y="6148525"/>
                </a:cubicBezTo>
                <a:lnTo>
                  <a:pt x="11711731" y="6145167"/>
                </a:lnTo>
                <a:cubicBezTo>
                  <a:pt x="11711731" y="6145167"/>
                  <a:pt x="11711731" y="6145167"/>
                  <a:pt x="11715224" y="6138449"/>
                </a:cubicBezTo>
                <a:close/>
                <a:moveTo>
                  <a:pt x="11582079" y="6137944"/>
                </a:moveTo>
                <a:cubicBezTo>
                  <a:pt x="11589134" y="6134417"/>
                  <a:pt x="11596187" y="6141472"/>
                  <a:pt x="11596187" y="6148525"/>
                </a:cubicBezTo>
                <a:cubicBezTo>
                  <a:pt x="11596187" y="6155579"/>
                  <a:pt x="11589134" y="6162632"/>
                  <a:pt x="11582079" y="6162632"/>
                </a:cubicBezTo>
                <a:cubicBezTo>
                  <a:pt x="11575026" y="6162632"/>
                  <a:pt x="11567972" y="6159106"/>
                  <a:pt x="11567972" y="6152052"/>
                </a:cubicBezTo>
                <a:cubicBezTo>
                  <a:pt x="11567972" y="6152052"/>
                  <a:pt x="11567972" y="6152052"/>
                  <a:pt x="11567972" y="6148525"/>
                </a:cubicBezTo>
                <a:cubicBezTo>
                  <a:pt x="11567972" y="6141472"/>
                  <a:pt x="11575026" y="6137944"/>
                  <a:pt x="11582079" y="6137944"/>
                </a:cubicBezTo>
                <a:close/>
                <a:moveTo>
                  <a:pt x="11670081" y="6131730"/>
                </a:moveTo>
                <a:cubicBezTo>
                  <a:pt x="11670081" y="6131730"/>
                  <a:pt x="11670081" y="6131730"/>
                  <a:pt x="11673440" y="6142210"/>
                </a:cubicBezTo>
                <a:cubicBezTo>
                  <a:pt x="11673440" y="6142210"/>
                  <a:pt x="11673440" y="6142210"/>
                  <a:pt x="11676799" y="6149197"/>
                </a:cubicBezTo>
                <a:cubicBezTo>
                  <a:pt x="11673440" y="6149197"/>
                  <a:pt x="11666722" y="6149197"/>
                  <a:pt x="11663363" y="6149197"/>
                </a:cubicBezTo>
                <a:lnTo>
                  <a:pt x="11666722" y="6142210"/>
                </a:lnTo>
                <a:cubicBezTo>
                  <a:pt x="11666722" y="6142210"/>
                  <a:pt x="11666722" y="6142210"/>
                  <a:pt x="11670081" y="6131730"/>
                </a:cubicBezTo>
                <a:close/>
                <a:moveTo>
                  <a:pt x="11578609" y="6131214"/>
                </a:moveTo>
                <a:cubicBezTo>
                  <a:pt x="11568195" y="6131214"/>
                  <a:pt x="11561254" y="6138242"/>
                  <a:pt x="11561254" y="6148784"/>
                </a:cubicBezTo>
                <a:cubicBezTo>
                  <a:pt x="11561254" y="6152297"/>
                  <a:pt x="11561254" y="6152297"/>
                  <a:pt x="11561254" y="6152297"/>
                </a:cubicBezTo>
                <a:cubicBezTo>
                  <a:pt x="11561254" y="6162839"/>
                  <a:pt x="11571666" y="6173381"/>
                  <a:pt x="11582079" y="6169867"/>
                </a:cubicBezTo>
                <a:cubicBezTo>
                  <a:pt x="11595963" y="6169867"/>
                  <a:pt x="11602904" y="6162839"/>
                  <a:pt x="11602904" y="6148784"/>
                </a:cubicBezTo>
                <a:cubicBezTo>
                  <a:pt x="11602904" y="6138242"/>
                  <a:pt x="11592492" y="6127700"/>
                  <a:pt x="11578609" y="6131214"/>
                </a:cubicBezTo>
                <a:close/>
                <a:moveTo>
                  <a:pt x="11708922" y="6127700"/>
                </a:moveTo>
                <a:cubicBezTo>
                  <a:pt x="11708922" y="6127700"/>
                  <a:pt x="11708922" y="6127700"/>
                  <a:pt x="11705380" y="6145454"/>
                </a:cubicBezTo>
                <a:cubicBezTo>
                  <a:pt x="11705380" y="6145454"/>
                  <a:pt x="11705380" y="6145454"/>
                  <a:pt x="11698296" y="6166759"/>
                </a:cubicBezTo>
                <a:cubicBezTo>
                  <a:pt x="11701837" y="6170310"/>
                  <a:pt x="11705380" y="6170310"/>
                  <a:pt x="11708922" y="6170310"/>
                </a:cubicBezTo>
                <a:lnTo>
                  <a:pt x="11712464" y="6156107"/>
                </a:lnTo>
                <a:cubicBezTo>
                  <a:pt x="11712464" y="6156107"/>
                  <a:pt x="11712464" y="6156107"/>
                  <a:pt x="11719548" y="6156107"/>
                </a:cubicBezTo>
                <a:cubicBezTo>
                  <a:pt x="11719548" y="6156107"/>
                  <a:pt x="11719548" y="6156107"/>
                  <a:pt x="11723090" y="6173861"/>
                </a:cubicBezTo>
                <a:cubicBezTo>
                  <a:pt x="11726632" y="6177412"/>
                  <a:pt x="11726632" y="6177412"/>
                  <a:pt x="11730175" y="6177412"/>
                </a:cubicBezTo>
                <a:cubicBezTo>
                  <a:pt x="11730175" y="6177412"/>
                  <a:pt x="11730175" y="6177412"/>
                  <a:pt x="11726632" y="6159658"/>
                </a:cubicBezTo>
                <a:cubicBezTo>
                  <a:pt x="11733717" y="6156107"/>
                  <a:pt x="11737259" y="6149005"/>
                  <a:pt x="11737259" y="6145454"/>
                </a:cubicBezTo>
                <a:cubicBezTo>
                  <a:pt x="11737259" y="6138353"/>
                  <a:pt x="11733717" y="6134802"/>
                  <a:pt x="11730175" y="6134802"/>
                </a:cubicBezTo>
                <a:cubicBezTo>
                  <a:pt x="11723090" y="6131251"/>
                  <a:pt x="11716006" y="6127700"/>
                  <a:pt x="11708922" y="6127700"/>
                </a:cubicBezTo>
                <a:close/>
                <a:moveTo>
                  <a:pt x="11666295" y="6120982"/>
                </a:moveTo>
                <a:cubicBezTo>
                  <a:pt x="11666295" y="6120982"/>
                  <a:pt x="11666295" y="6120982"/>
                  <a:pt x="11659211" y="6142066"/>
                </a:cubicBezTo>
                <a:cubicBezTo>
                  <a:pt x="11659211" y="6142066"/>
                  <a:pt x="11659211" y="6142066"/>
                  <a:pt x="11648585" y="6163149"/>
                </a:cubicBezTo>
                <a:cubicBezTo>
                  <a:pt x="11652127" y="6163149"/>
                  <a:pt x="11652127" y="6163149"/>
                  <a:pt x="11655669" y="6163149"/>
                </a:cubicBezTo>
                <a:lnTo>
                  <a:pt x="11659211" y="6156121"/>
                </a:lnTo>
                <a:cubicBezTo>
                  <a:pt x="11666295" y="6156121"/>
                  <a:pt x="11669838" y="6156121"/>
                  <a:pt x="11676922" y="6156121"/>
                </a:cubicBezTo>
                <a:cubicBezTo>
                  <a:pt x="11676922" y="6156121"/>
                  <a:pt x="11676922" y="6156121"/>
                  <a:pt x="11680464" y="6163149"/>
                </a:cubicBezTo>
                <a:cubicBezTo>
                  <a:pt x="11684006" y="6163149"/>
                  <a:pt x="11684006" y="6166663"/>
                  <a:pt x="11687548" y="6166663"/>
                </a:cubicBezTo>
                <a:cubicBezTo>
                  <a:pt x="11687548" y="6166663"/>
                  <a:pt x="11687548" y="6166663"/>
                  <a:pt x="11680464" y="6142066"/>
                </a:cubicBezTo>
                <a:cubicBezTo>
                  <a:pt x="11680464" y="6142066"/>
                  <a:pt x="11680464" y="6142066"/>
                  <a:pt x="11676922" y="6120982"/>
                </a:cubicBezTo>
                <a:cubicBezTo>
                  <a:pt x="11676922" y="6120982"/>
                  <a:pt x="11676922" y="6120982"/>
                  <a:pt x="11666295" y="6120982"/>
                </a:cubicBezTo>
                <a:close/>
                <a:moveTo>
                  <a:pt x="11645898" y="6120982"/>
                </a:moveTo>
                <a:cubicBezTo>
                  <a:pt x="11628187" y="6120982"/>
                  <a:pt x="11621103" y="6120982"/>
                  <a:pt x="11606934" y="6124453"/>
                </a:cubicBezTo>
                <a:cubicBezTo>
                  <a:pt x="11606934" y="6131394"/>
                  <a:pt x="11606934" y="6131394"/>
                  <a:pt x="11606934" y="6131394"/>
                </a:cubicBezTo>
                <a:lnTo>
                  <a:pt x="11621103" y="6127924"/>
                </a:lnTo>
                <a:cubicBezTo>
                  <a:pt x="11624645" y="6162632"/>
                  <a:pt x="11624645" y="6162632"/>
                  <a:pt x="11624645" y="6162632"/>
                </a:cubicBezTo>
                <a:cubicBezTo>
                  <a:pt x="11635271" y="6162632"/>
                  <a:pt x="11635271" y="6162632"/>
                  <a:pt x="11635271" y="6162632"/>
                </a:cubicBezTo>
                <a:cubicBezTo>
                  <a:pt x="11631729" y="6127924"/>
                  <a:pt x="11631729" y="6127924"/>
                  <a:pt x="11631729" y="6127924"/>
                </a:cubicBezTo>
                <a:cubicBezTo>
                  <a:pt x="11645898" y="6127924"/>
                  <a:pt x="11645898" y="6127924"/>
                  <a:pt x="11645898" y="6127924"/>
                </a:cubicBezTo>
                <a:cubicBezTo>
                  <a:pt x="11645898" y="6120982"/>
                  <a:pt x="11645898" y="6120982"/>
                  <a:pt x="11645898" y="6120982"/>
                </a:cubicBezTo>
                <a:close/>
                <a:moveTo>
                  <a:pt x="11196257" y="6120981"/>
                </a:moveTo>
                <a:cubicBezTo>
                  <a:pt x="11214171" y="6120981"/>
                  <a:pt x="11221336" y="6138448"/>
                  <a:pt x="11221336" y="6155913"/>
                </a:cubicBezTo>
                <a:lnTo>
                  <a:pt x="11167595" y="6155913"/>
                </a:lnTo>
                <a:cubicBezTo>
                  <a:pt x="11167595" y="6138448"/>
                  <a:pt x="11178343" y="6120981"/>
                  <a:pt x="11196257" y="6120981"/>
                </a:cubicBezTo>
                <a:close/>
                <a:moveTo>
                  <a:pt x="11648585" y="6114265"/>
                </a:moveTo>
                <a:cubicBezTo>
                  <a:pt x="11711759" y="6114265"/>
                  <a:pt x="11767914" y="6135224"/>
                  <a:pt x="11813539" y="6170156"/>
                </a:cubicBezTo>
                <a:cubicBezTo>
                  <a:pt x="11820558" y="6177143"/>
                  <a:pt x="11820558" y="6180636"/>
                  <a:pt x="11817049" y="6184129"/>
                </a:cubicBezTo>
                <a:cubicBezTo>
                  <a:pt x="11817049" y="6184129"/>
                  <a:pt x="11817049" y="6184129"/>
                  <a:pt x="11788972" y="6215569"/>
                </a:cubicBezTo>
                <a:cubicBezTo>
                  <a:pt x="11785462" y="6219061"/>
                  <a:pt x="11781952" y="6219061"/>
                  <a:pt x="11774933" y="6215569"/>
                </a:cubicBezTo>
                <a:cubicBezTo>
                  <a:pt x="11739837" y="6187623"/>
                  <a:pt x="11694210" y="6170156"/>
                  <a:pt x="11648585" y="6170156"/>
                </a:cubicBezTo>
                <a:cubicBezTo>
                  <a:pt x="11599450" y="6170156"/>
                  <a:pt x="11557334" y="6187623"/>
                  <a:pt x="11522236" y="6215569"/>
                </a:cubicBezTo>
                <a:cubicBezTo>
                  <a:pt x="11515217" y="6219061"/>
                  <a:pt x="11511708" y="6219061"/>
                  <a:pt x="11508198" y="6215569"/>
                </a:cubicBezTo>
                <a:cubicBezTo>
                  <a:pt x="11508198" y="6215569"/>
                  <a:pt x="11508198" y="6215569"/>
                  <a:pt x="11480121" y="6184129"/>
                </a:cubicBezTo>
                <a:cubicBezTo>
                  <a:pt x="11476611" y="6180636"/>
                  <a:pt x="11476611" y="6177143"/>
                  <a:pt x="11483630" y="6170156"/>
                </a:cubicBezTo>
                <a:cubicBezTo>
                  <a:pt x="11529256" y="6135224"/>
                  <a:pt x="11585411" y="6114265"/>
                  <a:pt x="11648585" y="6114265"/>
                </a:cubicBezTo>
                <a:close/>
                <a:moveTo>
                  <a:pt x="11196481" y="6114264"/>
                </a:moveTo>
                <a:cubicBezTo>
                  <a:pt x="11172113" y="6114264"/>
                  <a:pt x="11158189" y="6131778"/>
                  <a:pt x="11158189" y="6163304"/>
                </a:cubicBezTo>
                <a:cubicBezTo>
                  <a:pt x="11158189" y="6191326"/>
                  <a:pt x="11168632" y="6212343"/>
                  <a:pt x="11199962" y="6212343"/>
                </a:cubicBezTo>
                <a:cubicBezTo>
                  <a:pt x="11206924" y="6212343"/>
                  <a:pt x="11220848" y="6208840"/>
                  <a:pt x="11227810" y="6205337"/>
                </a:cubicBezTo>
                <a:lnTo>
                  <a:pt x="11227810" y="6194829"/>
                </a:lnTo>
                <a:cubicBezTo>
                  <a:pt x="11220848" y="6198332"/>
                  <a:pt x="11210404" y="6201834"/>
                  <a:pt x="11199962" y="6201834"/>
                </a:cubicBezTo>
                <a:cubicBezTo>
                  <a:pt x="11179076" y="6201834"/>
                  <a:pt x="11168632" y="6184320"/>
                  <a:pt x="11168632" y="6166807"/>
                </a:cubicBezTo>
                <a:cubicBezTo>
                  <a:pt x="11168632" y="6166807"/>
                  <a:pt x="11168632" y="6166807"/>
                  <a:pt x="11234772" y="6166807"/>
                </a:cubicBezTo>
                <a:cubicBezTo>
                  <a:pt x="11234772" y="6166807"/>
                  <a:pt x="11234772" y="6166807"/>
                  <a:pt x="11234772" y="6159801"/>
                </a:cubicBezTo>
                <a:cubicBezTo>
                  <a:pt x="11234772" y="6135281"/>
                  <a:pt x="11224329" y="6114264"/>
                  <a:pt x="11196481" y="6114264"/>
                </a:cubicBezTo>
                <a:close/>
                <a:moveTo>
                  <a:pt x="10947253" y="6077988"/>
                </a:moveTo>
                <a:lnTo>
                  <a:pt x="10947253" y="6088736"/>
                </a:lnTo>
                <a:lnTo>
                  <a:pt x="10986216" y="6088736"/>
                </a:lnTo>
                <a:lnTo>
                  <a:pt x="10986216" y="6208312"/>
                </a:lnTo>
                <a:lnTo>
                  <a:pt x="10999652" y="6208312"/>
                </a:lnTo>
                <a:lnTo>
                  <a:pt x="10999652" y="6088736"/>
                </a:lnTo>
                <a:lnTo>
                  <a:pt x="11038614" y="6088736"/>
                </a:lnTo>
                <a:lnTo>
                  <a:pt x="11038614" y="6077988"/>
                </a:lnTo>
                <a:close/>
                <a:moveTo>
                  <a:pt x="11060111" y="6067239"/>
                </a:moveTo>
                <a:lnTo>
                  <a:pt x="11060111" y="6208312"/>
                </a:lnTo>
                <a:cubicBezTo>
                  <a:pt x="11060111" y="6208312"/>
                  <a:pt x="11060111" y="6208312"/>
                  <a:pt x="11070476" y="6208312"/>
                </a:cubicBezTo>
                <a:cubicBezTo>
                  <a:pt x="11070476" y="6208312"/>
                  <a:pt x="11070476" y="6208312"/>
                  <a:pt x="11070476" y="6158936"/>
                </a:cubicBezTo>
                <a:cubicBezTo>
                  <a:pt x="11070476" y="6141302"/>
                  <a:pt x="11077385" y="6120142"/>
                  <a:pt x="11098115" y="6120142"/>
                </a:cubicBezTo>
                <a:cubicBezTo>
                  <a:pt x="11118844" y="6120142"/>
                  <a:pt x="11118844" y="6134249"/>
                  <a:pt x="11118844" y="6151883"/>
                </a:cubicBezTo>
                <a:cubicBezTo>
                  <a:pt x="11118844" y="6151883"/>
                  <a:pt x="11118844" y="6151883"/>
                  <a:pt x="11118844" y="6208312"/>
                </a:cubicBezTo>
                <a:cubicBezTo>
                  <a:pt x="11118844" y="6208312"/>
                  <a:pt x="11118844" y="6208312"/>
                  <a:pt x="11132662" y="6208312"/>
                </a:cubicBezTo>
                <a:cubicBezTo>
                  <a:pt x="11132662" y="6208312"/>
                  <a:pt x="11132662" y="6208312"/>
                  <a:pt x="11132662" y="6151883"/>
                </a:cubicBezTo>
                <a:cubicBezTo>
                  <a:pt x="11132662" y="6127195"/>
                  <a:pt x="11125753" y="6113088"/>
                  <a:pt x="11101569" y="6113088"/>
                </a:cubicBezTo>
                <a:cubicBezTo>
                  <a:pt x="11087750" y="6113088"/>
                  <a:pt x="11077385" y="6120142"/>
                  <a:pt x="11070476" y="6130722"/>
                </a:cubicBezTo>
                <a:cubicBezTo>
                  <a:pt x="11070476" y="6130722"/>
                  <a:pt x="11070476" y="6130722"/>
                  <a:pt x="11070476" y="6067239"/>
                </a:cubicBezTo>
                <a:cubicBezTo>
                  <a:pt x="11070476" y="6067239"/>
                  <a:pt x="11070476" y="6067239"/>
                  <a:pt x="11060111" y="6067239"/>
                </a:cubicBezTo>
                <a:close/>
                <a:moveTo>
                  <a:pt x="11638739" y="6043056"/>
                </a:moveTo>
                <a:cubicBezTo>
                  <a:pt x="11628222" y="6060677"/>
                  <a:pt x="11624716" y="6078298"/>
                  <a:pt x="11624716" y="6095919"/>
                </a:cubicBezTo>
                <a:cubicBezTo>
                  <a:pt x="11621210" y="6095919"/>
                  <a:pt x="11603681" y="6099443"/>
                  <a:pt x="11600176" y="6099443"/>
                </a:cubicBezTo>
                <a:cubicBezTo>
                  <a:pt x="11596669" y="6081822"/>
                  <a:pt x="11586152" y="6064201"/>
                  <a:pt x="11575635" y="6053629"/>
                </a:cubicBezTo>
                <a:cubicBezTo>
                  <a:pt x="11575635" y="6053629"/>
                  <a:pt x="11575635" y="6053629"/>
                  <a:pt x="11572129" y="6053629"/>
                </a:cubicBezTo>
                <a:cubicBezTo>
                  <a:pt x="11565117" y="6053629"/>
                  <a:pt x="11558106" y="6057153"/>
                  <a:pt x="11551094" y="6057153"/>
                </a:cubicBezTo>
                <a:cubicBezTo>
                  <a:pt x="11551094" y="6057153"/>
                  <a:pt x="11551094" y="6057153"/>
                  <a:pt x="11551094" y="6060677"/>
                </a:cubicBezTo>
                <a:cubicBezTo>
                  <a:pt x="11547588" y="6067726"/>
                  <a:pt x="11547588" y="6074774"/>
                  <a:pt x="11547588" y="6085346"/>
                </a:cubicBezTo>
                <a:cubicBezTo>
                  <a:pt x="11547588" y="6095919"/>
                  <a:pt x="11547588" y="6102967"/>
                  <a:pt x="11551094" y="6113540"/>
                </a:cubicBezTo>
                <a:cubicBezTo>
                  <a:pt x="11547588" y="6113540"/>
                  <a:pt x="11530059" y="6120588"/>
                  <a:pt x="11530059" y="6120588"/>
                </a:cubicBezTo>
                <a:cubicBezTo>
                  <a:pt x="11519542" y="6106491"/>
                  <a:pt x="11505518" y="6092395"/>
                  <a:pt x="11491495" y="6085346"/>
                </a:cubicBezTo>
                <a:cubicBezTo>
                  <a:pt x="11484484" y="6085346"/>
                  <a:pt x="11477472" y="6092395"/>
                  <a:pt x="11470460" y="6095919"/>
                </a:cubicBezTo>
                <a:cubicBezTo>
                  <a:pt x="11470460" y="6113540"/>
                  <a:pt x="11473966" y="6131161"/>
                  <a:pt x="11484484" y="6148781"/>
                </a:cubicBezTo>
                <a:cubicBezTo>
                  <a:pt x="11480978" y="6148781"/>
                  <a:pt x="11470460" y="6159354"/>
                  <a:pt x="11466954" y="6159354"/>
                </a:cubicBezTo>
                <a:cubicBezTo>
                  <a:pt x="11456437" y="6148781"/>
                  <a:pt x="11438908" y="6138209"/>
                  <a:pt x="11421379" y="6134685"/>
                </a:cubicBezTo>
                <a:cubicBezTo>
                  <a:pt x="11414367" y="6138209"/>
                  <a:pt x="11407356" y="6145257"/>
                  <a:pt x="11403850" y="6148781"/>
                </a:cubicBezTo>
                <a:cubicBezTo>
                  <a:pt x="11403850" y="6148781"/>
                  <a:pt x="11403850" y="6148781"/>
                  <a:pt x="11403850" y="6152305"/>
                </a:cubicBezTo>
                <a:cubicBezTo>
                  <a:pt x="11407356" y="6166403"/>
                  <a:pt x="11417873" y="6184023"/>
                  <a:pt x="11431896" y="6198120"/>
                </a:cubicBezTo>
                <a:cubicBezTo>
                  <a:pt x="11428390" y="6198120"/>
                  <a:pt x="11417873" y="6215741"/>
                  <a:pt x="11417873" y="6215741"/>
                </a:cubicBezTo>
                <a:cubicBezTo>
                  <a:pt x="11400344" y="6208692"/>
                  <a:pt x="11382815" y="6201644"/>
                  <a:pt x="11365286" y="6201644"/>
                </a:cubicBezTo>
                <a:cubicBezTo>
                  <a:pt x="11361780" y="6208692"/>
                  <a:pt x="11354768" y="6215741"/>
                  <a:pt x="11354768" y="6222789"/>
                </a:cubicBezTo>
                <a:cubicBezTo>
                  <a:pt x="11361780" y="6236886"/>
                  <a:pt x="11375803" y="6250982"/>
                  <a:pt x="11389827" y="6261556"/>
                </a:cubicBezTo>
                <a:cubicBezTo>
                  <a:pt x="11389827" y="6265080"/>
                  <a:pt x="11382815" y="6279176"/>
                  <a:pt x="11382815" y="6282700"/>
                </a:cubicBezTo>
                <a:cubicBezTo>
                  <a:pt x="11365286" y="6275652"/>
                  <a:pt x="11344251" y="6275652"/>
                  <a:pt x="11330228" y="6282700"/>
                </a:cubicBezTo>
                <a:cubicBezTo>
                  <a:pt x="11326722" y="6289749"/>
                  <a:pt x="11323216" y="6296797"/>
                  <a:pt x="11323216" y="6303845"/>
                </a:cubicBezTo>
                <a:cubicBezTo>
                  <a:pt x="11333733" y="6317942"/>
                  <a:pt x="11351262" y="6324990"/>
                  <a:pt x="11368791" y="6332039"/>
                </a:cubicBezTo>
                <a:cubicBezTo>
                  <a:pt x="11368791" y="6335563"/>
                  <a:pt x="11365286" y="6349659"/>
                  <a:pt x="11365286" y="6353183"/>
                </a:cubicBezTo>
                <a:cubicBezTo>
                  <a:pt x="11347757" y="6353183"/>
                  <a:pt x="11330228" y="6360232"/>
                  <a:pt x="11316205" y="6367281"/>
                </a:cubicBezTo>
                <a:cubicBezTo>
                  <a:pt x="11316205" y="6367281"/>
                  <a:pt x="11316205" y="6367281"/>
                  <a:pt x="11312698" y="6367281"/>
                </a:cubicBezTo>
                <a:cubicBezTo>
                  <a:pt x="11312698" y="6370805"/>
                  <a:pt x="11312698" y="6374329"/>
                  <a:pt x="11312698" y="6381377"/>
                </a:cubicBezTo>
                <a:cubicBezTo>
                  <a:pt x="11312698" y="6384901"/>
                  <a:pt x="11312698" y="6388425"/>
                  <a:pt x="11312698" y="6391950"/>
                </a:cubicBezTo>
                <a:cubicBezTo>
                  <a:pt x="11312698" y="6391950"/>
                  <a:pt x="11312698" y="6391950"/>
                  <a:pt x="11316205" y="6391950"/>
                </a:cubicBezTo>
                <a:cubicBezTo>
                  <a:pt x="11330228" y="6402523"/>
                  <a:pt x="11347757" y="6406047"/>
                  <a:pt x="11365286" y="6406047"/>
                </a:cubicBezTo>
                <a:cubicBezTo>
                  <a:pt x="11365286" y="6409571"/>
                  <a:pt x="11368791" y="6427192"/>
                  <a:pt x="11368791" y="6427192"/>
                </a:cubicBezTo>
                <a:cubicBezTo>
                  <a:pt x="11351262" y="6434240"/>
                  <a:pt x="11333733" y="6444812"/>
                  <a:pt x="11323216" y="6455385"/>
                </a:cubicBezTo>
                <a:cubicBezTo>
                  <a:pt x="11323216" y="6455385"/>
                  <a:pt x="11323216" y="6455385"/>
                  <a:pt x="11323216" y="6458909"/>
                </a:cubicBezTo>
                <a:cubicBezTo>
                  <a:pt x="11323216" y="6462434"/>
                  <a:pt x="11326722" y="6473006"/>
                  <a:pt x="11330228" y="6480054"/>
                </a:cubicBezTo>
                <a:cubicBezTo>
                  <a:pt x="11347757" y="6483578"/>
                  <a:pt x="11365286" y="6483578"/>
                  <a:pt x="11382815" y="6480054"/>
                </a:cubicBezTo>
                <a:cubicBezTo>
                  <a:pt x="11382815" y="6480054"/>
                  <a:pt x="11389827" y="6497675"/>
                  <a:pt x="11393332" y="6501200"/>
                </a:cubicBezTo>
                <a:cubicBezTo>
                  <a:pt x="11375803" y="6508248"/>
                  <a:pt x="11361780" y="6522344"/>
                  <a:pt x="11354768" y="6536441"/>
                </a:cubicBezTo>
                <a:cubicBezTo>
                  <a:pt x="11354768" y="6536441"/>
                  <a:pt x="11354768" y="6536441"/>
                  <a:pt x="11354768" y="6539965"/>
                </a:cubicBezTo>
                <a:cubicBezTo>
                  <a:pt x="11358274" y="6543489"/>
                  <a:pt x="11361780" y="6554062"/>
                  <a:pt x="11365286" y="6557586"/>
                </a:cubicBezTo>
                <a:cubicBezTo>
                  <a:pt x="11382815" y="6557586"/>
                  <a:pt x="11400344" y="6554062"/>
                  <a:pt x="11417873" y="6543489"/>
                </a:cubicBezTo>
                <a:cubicBezTo>
                  <a:pt x="11417873" y="6547014"/>
                  <a:pt x="11428390" y="6561110"/>
                  <a:pt x="11431896" y="6564635"/>
                </a:cubicBezTo>
                <a:cubicBezTo>
                  <a:pt x="11417873" y="6575207"/>
                  <a:pt x="11410861" y="6592827"/>
                  <a:pt x="11403850" y="6610449"/>
                </a:cubicBezTo>
                <a:cubicBezTo>
                  <a:pt x="11410861" y="6613973"/>
                  <a:pt x="11414367" y="6621021"/>
                  <a:pt x="11421379" y="6624545"/>
                </a:cubicBezTo>
                <a:cubicBezTo>
                  <a:pt x="11438908" y="6621021"/>
                  <a:pt x="11456437" y="6613973"/>
                  <a:pt x="11466954" y="6599877"/>
                </a:cubicBezTo>
                <a:cubicBezTo>
                  <a:pt x="11470460" y="6599877"/>
                  <a:pt x="11484484" y="6613973"/>
                  <a:pt x="11484484" y="6613973"/>
                </a:cubicBezTo>
                <a:cubicBezTo>
                  <a:pt x="11477472" y="6628069"/>
                  <a:pt x="11473966" y="6649215"/>
                  <a:pt x="11473966" y="6663311"/>
                </a:cubicBezTo>
                <a:cubicBezTo>
                  <a:pt x="11473966" y="6663311"/>
                  <a:pt x="11473966" y="6666836"/>
                  <a:pt x="11473966" y="6666836"/>
                </a:cubicBezTo>
                <a:cubicBezTo>
                  <a:pt x="11477472" y="6670360"/>
                  <a:pt x="11484484" y="6673884"/>
                  <a:pt x="11491495" y="6677408"/>
                </a:cubicBezTo>
                <a:cubicBezTo>
                  <a:pt x="11491495" y="6677408"/>
                  <a:pt x="11491495" y="6677408"/>
                  <a:pt x="11495001" y="6677408"/>
                </a:cubicBezTo>
                <a:cubicBezTo>
                  <a:pt x="11509024" y="6670360"/>
                  <a:pt x="11523047" y="6656263"/>
                  <a:pt x="11530059" y="6638642"/>
                </a:cubicBezTo>
                <a:cubicBezTo>
                  <a:pt x="11533564" y="6642166"/>
                  <a:pt x="11547588" y="6645691"/>
                  <a:pt x="11551094" y="6649215"/>
                </a:cubicBezTo>
                <a:cubicBezTo>
                  <a:pt x="11547588" y="6656263"/>
                  <a:pt x="11547588" y="6666836"/>
                  <a:pt x="11547588" y="6673884"/>
                </a:cubicBezTo>
                <a:cubicBezTo>
                  <a:pt x="11547588" y="6684456"/>
                  <a:pt x="11547588" y="6691505"/>
                  <a:pt x="11551094" y="6702078"/>
                </a:cubicBezTo>
                <a:cubicBezTo>
                  <a:pt x="11558106" y="6705602"/>
                  <a:pt x="11565117" y="6705602"/>
                  <a:pt x="11572129" y="6709126"/>
                </a:cubicBezTo>
                <a:cubicBezTo>
                  <a:pt x="11572129" y="6709126"/>
                  <a:pt x="11572129" y="6709126"/>
                  <a:pt x="11575635" y="6709126"/>
                </a:cubicBezTo>
                <a:cubicBezTo>
                  <a:pt x="11586152" y="6695029"/>
                  <a:pt x="11596669" y="6677408"/>
                  <a:pt x="11600176" y="6663311"/>
                </a:cubicBezTo>
                <a:cubicBezTo>
                  <a:pt x="11603681" y="6663311"/>
                  <a:pt x="11621210" y="6663311"/>
                  <a:pt x="11624716" y="6663311"/>
                </a:cubicBezTo>
                <a:cubicBezTo>
                  <a:pt x="11624716" y="6684456"/>
                  <a:pt x="11628222" y="6702078"/>
                  <a:pt x="11638739" y="6716174"/>
                </a:cubicBezTo>
                <a:cubicBezTo>
                  <a:pt x="11645751" y="6716174"/>
                  <a:pt x="11656268" y="6716174"/>
                  <a:pt x="11659774" y="6716174"/>
                </a:cubicBezTo>
                <a:cubicBezTo>
                  <a:pt x="11659774" y="6716174"/>
                  <a:pt x="11659774" y="6716174"/>
                  <a:pt x="11663280" y="6716174"/>
                </a:cubicBezTo>
                <a:cubicBezTo>
                  <a:pt x="11670291" y="6702078"/>
                  <a:pt x="11677303" y="6684456"/>
                  <a:pt x="11677303" y="6663311"/>
                </a:cubicBezTo>
                <a:cubicBezTo>
                  <a:pt x="11677303" y="6663311"/>
                  <a:pt x="11694832" y="6663311"/>
                  <a:pt x="11698339" y="6663311"/>
                </a:cubicBezTo>
                <a:cubicBezTo>
                  <a:pt x="11701844" y="6677408"/>
                  <a:pt x="11712361" y="6695029"/>
                  <a:pt x="11722879" y="6709126"/>
                </a:cubicBezTo>
                <a:cubicBezTo>
                  <a:pt x="11722879" y="6709126"/>
                  <a:pt x="11722879" y="6709126"/>
                  <a:pt x="11726385" y="6709126"/>
                </a:cubicBezTo>
                <a:cubicBezTo>
                  <a:pt x="11733396" y="6705602"/>
                  <a:pt x="11740408" y="6705602"/>
                  <a:pt x="11747420" y="6702078"/>
                </a:cubicBezTo>
                <a:cubicBezTo>
                  <a:pt x="11750925" y="6691505"/>
                  <a:pt x="11750925" y="6684456"/>
                  <a:pt x="11750925" y="6673884"/>
                </a:cubicBezTo>
                <a:cubicBezTo>
                  <a:pt x="11750925" y="6666836"/>
                  <a:pt x="11750925" y="6656263"/>
                  <a:pt x="11747420" y="6649215"/>
                </a:cubicBezTo>
                <a:cubicBezTo>
                  <a:pt x="11750925" y="6645691"/>
                  <a:pt x="11764949" y="6638642"/>
                  <a:pt x="11768454" y="6638642"/>
                </a:cubicBezTo>
                <a:cubicBezTo>
                  <a:pt x="11778972" y="6656263"/>
                  <a:pt x="11789490" y="6666836"/>
                  <a:pt x="11807019" y="6677408"/>
                </a:cubicBezTo>
                <a:cubicBezTo>
                  <a:pt x="11814030" y="6673884"/>
                  <a:pt x="11821042" y="6670360"/>
                  <a:pt x="11824547" y="6666836"/>
                </a:cubicBezTo>
                <a:cubicBezTo>
                  <a:pt x="11824547" y="6666836"/>
                  <a:pt x="11824547" y="6666836"/>
                  <a:pt x="11828054" y="6666836"/>
                </a:cubicBezTo>
                <a:cubicBezTo>
                  <a:pt x="11828054" y="6666836"/>
                  <a:pt x="11828054" y="6663311"/>
                  <a:pt x="11828054" y="6663311"/>
                </a:cubicBezTo>
                <a:cubicBezTo>
                  <a:pt x="11828054" y="6645691"/>
                  <a:pt x="11821042" y="6628069"/>
                  <a:pt x="11814030" y="6613973"/>
                </a:cubicBezTo>
                <a:cubicBezTo>
                  <a:pt x="11814030" y="6610449"/>
                  <a:pt x="11828054" y="6599877"/>
                  <a:pt x="11831559" y="6599877"/>
                </a:cubicBezTo>
                <a:cubicBezTo>
                  <a:pt x="11842076" y="6610449"/>
                  <a:pt x="11859606" y="6621021"/>
                  <a:pt x="11877135" y="6624545"/>
                </a:cubicBezTo>
                <a:cubicBezTo>
                  <a:pt x="11884146" y="6621021"/>
                  <a:pt x="11891158" y="6613973"/>
                  <a:pt x="11894664" y="6610449"/>
                </a:cubicBezTo>
                <a:cubicBezTo>
                  <a:pt x="11894664" y="6610449"/>
                  <a:pt x="11894664" y="6610449"/>
                  <a:pt x="11894664" y="6606925"/>
                </a:cubicBezTo>
                <a:cubicBezTo>
                  <a:pt x="11891158" y="6592827"/>
                  <a:pt x="11880641" y="6575207"/>
                  <a:pt x="11866617" y="6561110"/>
                </a:cubicBezTo>
                <a:cubicBezTo>
                  <a:pt x="11870123" y="6561110"/>
                  <a:pt x="11880641" y="6547014"/>
                  <a:pt x="11880641" y="6543489"/>
                </a:cubicBezTo>
                <a:cubicBezTo>
                  <a:pt x="11898170" y="6554062"/>
                  <a:pt x="11915699" y="6557586"/>
                  <a:pt x="11933228" y="6557586"/>
                </a:cubicBezTo>
                <a:cubicBezTo>
                  <a:pt x="11936734" y="6550538"/>
                  <a:pt x="11940239" y="6543489"/>
                  <a:pt x="11943746" y="6539965"/>
                </a:cubicBezTo>
                <a:cubicBezTo>
                  <a:pt x="11943746" y="6539965"/>
                  <a:pt x="11943746" y="6539965"/>
                  <a:pt x="11943746" y="6536441"/>
                </a:cubicBezTo>
                <a:cubicBezTo>
                  <a:pt x="11936734" y="6522344"/>
                  <a:pt x="11922710" y="6508248"/>
                  <a:pt x="11908688" y="6497675"/>
                </a:cubicBezTo>
                <a:cubicBezTo>
                  <a:pt x="11908688" y="6497675"/>
                  <a:pt x="11915699" y="6480054"/>
                  <a:pt x="11915699" y="6480054"/>
                </a:cubicBezTo>
                <a:cubicBezTo>
                  <a:pt x="11933228" y="6483578"/>
                  <a:pt x="11950757" y="6483578"/>
                  <a:pt x="11968286" y="6480054"/>
                </a:cubicBezTo>
                <a:cubicBezTo>
                  <a:pt x="11968286" y="6480054"/>
                  <a:pt x="11968286" y="6480054"/>
                  <a:pt x="11968286" y="6476530"/>
                </a:cubicBezTo>
                <a:cubicBezTo>
                  <a:pt x="11971792" y="6473006"/>
                  <a:pt x="11975298" y="6462434"/>
                  <a:pt x="11975298" y="6455385"/>
                </a:cubicBezTo>
                <a:cubicBezTo>
                  <a:pt x="11961275" y="6441288"/>
                  <a:pt x="11947251" y="6434240"/>
                  <a:pt x="11929722" y="6427192"/>
                </a:cubicBezTo>
                <a:cubicBezTo>
                  <a:pt x="11929722" y="6427192"/>
                  <a:pt x="11929722" y="6409571"/>
                  <a:pt x="11933228" y="6406047"/>
                </a:cubicBezTo>
                <a:cubicBezTo>
                  <a:pt x="11950757" y="6406047"/>
                  <a:pt x="11968286" y="6402523"/>
                  <a:pt x="11982310" y="6391950"/>
                </a:cubicBezTo>
                <a:cubicBezTo>
                  <a:pt x="11985815" y="6388425"/>
                  <a:pt x="11985815" y="6384901"/>
                  <a:pt x="11985815" y="6381377"/>
                </a:cubicBezTo>
                <a:cubicBezTo>
                  <a:pt x="11985815" y="6377853"/>
                  <a:pt x="11985815" y="6374329"/>
                  <a:pt x="11982310" y="6370805"/>
                </a:cubicBezTo>
                <a:cubicBezTo>
                  <a:pt x="11982310" y="6370805"/>
                  <a:pt x="11982310" y="6370805"/>
                  <a:pt x="11982310" y="6367281"/>
                </a:cubicBezTo>
                <a:cubicBezTo>
                  <a:pt x="11968286" y="6360232"/>
                  <a:pt x="11950757" y="6353183"/>
                  <a:pt x="11933228" y="6353183"/>
                </a:cubicBezTo>
                <a:cubicBezTo>
                  <a:pt x="11933228" y="6353183"/>
                  <a:pt x="11929722" y="6335563"/>
                  <a:pt x="11929722" y="6332039"/>
                </a:cubicBezTo>
                <a:cubicBezTo>
                  <a:pt x="11947251" y="6328515"/>
                  <a:pt x="11964780" y="6317942"/>
                  <a:pt x="11975298" y="6307370"/>
                </a:cubicBezTo>
                <a:cubicBezTo>
                  <a:pt x="11975298" y="6307370"/>
                  <a:pt x="11975298" y="6307370"/>
                  <a:pt x="11975298" y="6303845"/>
                </a:cubicBezTo>
                <a:cubicBezTo>
                  <a:pt x="11975298" y="6296797"/>
                  <a:pt x="11971792" y="6289749"/>
                  <a:pt x="11968286" y="6282700"/>
                </a:cubicBezTo>
                <a:cubicBezTo>
                  <a:pt x="11950757" y="6279176"/>
                  <a:pt x="11933228" y="6279176"/>
                  <a:pt x="11915699" y="6282700"/>
                </a:cubicBezTo>
                <a:cubicBezTo>
                  <a:pt x="11915699" y="6279176"/>
                  <a:pt x="11908688" y="6265080"/>
                  <a:pt x="11908688" y="6261556"/>
                </a:cubicBezTo>
                <a:cubicBezTo>
                  <a:pt x="11922710" y="6250982"/>
                  <a:pt x="11936734" y="6240410"/>
                  <a:pt x="11943746" y="6222789"/>
                </a:cubicBezTo>
                <a:cubicBezTo>
                  <a:pt x="11943746" y="6215741"/>
                  <a:pt x="11936734" y="6208692"/>
                  <a:pt x="11933228" y="6205168"/>
                </a:cubicBezTo>
                <a:cubicBezTo>
                  <a:pt x="11933228" y="6205168"/>
                  <a:pt x="11933228" y="6205168"/>
                  <a:pt x="11933228" y="6201644"/>
                </a:cubicBezTo>
                <a:cubicBezTo>
                  <a:pt x="11915699" y="6201644"/>
                  <a:pt x="11898170" y="6208692"/>
                  <a:pt x="11880641" y="6215741"/>
                </a:cubicBezTo>
                <a:cubicBezTo>
                  <a:pt x="11880641" y="6215741"/>
                  <a:pt x="11870123" y="6201644"/>
                  <a:pt x="11866617" y="6198120"/>
                </a:cubicBezTo>
                <a:cubicBezTo>
                  <a:pt x="11880641" y="6184023"/>
                  <a:pt x="11891158" y="6169927"/>
                  <a:pt x="11894664" y="6152305"/>
                </a:cubicBezTo>
                <a:cubicBezTo>
                  <a:pt x="11891158" y="6145257"/>
                  <a:pt x="11884146" y="6138209"/>
                  <a:pt x="11877135" y="6134685"/>
                </a:cubicBezTo>
                <a:cubicBezTo>
                  <a:pt x="11859606" y="6138209"/>
                  <a:pt x="11845583" y="6148781"/>
                  <a:pt x="11831559" y="6162879"/>
                </a:cubicBezTo>
                <a:cubicBezTo>
                  <a:pt x="11828054" y="6159354"/>
                  <a:pt x="11814030" y="6148781"/>
                  <a:pt x="11814030" y="6148781"/>
                </a:cubicBezTo>
                <a:cubicBezTo>
                  <a:pt x="11821042" y="6131161"/>
                  <a:pt x="11828054" y="6113540"/>
                  <a:pt x="11828054" y="6095919"/>
                </a:cubicBezTo>
                <a:cubicBezTo>
                  <a:pt x="11821042" y="6092395"/>
                  <a:pt x="11814030" y="6085346"/>
                  <a:pt x="11807019" y="6085346"/>
                </a:cubicBezTo>
                <a:cubicBezTo>
                  <a:pt x="11792995" y="6092395"/>
                  <a:pt x="11778972" y="6106491"/>
                  <a:pt x="11768454" y="6120588"/>
                </a:cubicBezTo>
                <a:cubicBezTo>
                  <a:pt x="11764949" y="6120588"/>
                  <a:pt x="11750925" y="6113540"/>
                  <a:pt x="11747420" y="6113540"/>
                </a:cubicBezTo>
                <a:cubicBezTo>
                  <a:pt x="11750925" y="6102967"/>
                  <a:pt x="11750925" y="6095919"/>
                  <a:pt x="11750925" y="6085346"/>
                </a:cubicBezTo>
                <a:cubicBezTo>
                  <a:pt x="11750925" y="6074774"/>
                  <a:pt x="11750925" y="6067726"/>
                  <a:pt x="11747420" y="6060677"/>
                </a:cubicBezTo>
                <a:cubicBezTo>
                  <a:pt x="11747420" y="6060677"/>
                  <a:pt x="11747420" y="6060677"/>
                  <a:pt x="11747420" y="6057153"/>
                </a:cubicBezTo>
                <a:cubicBezTo>
                  <a:pt x="11740408" y="6057153"/>
                  <a:pt x="11733396" y="6053629"/>
                  <a:pt x="11726385" y="6053629"/>
                </a:cubicBezTo>
                <a:cubicBezTo>
                  <a:pt x="11726385" y="6053629"/>
                  <a:pt x="11726385" y="6053629"/>
                  <a:pt x="11722879" y="6053629"/>
                </a:cubicBezTo>
                <a:cubicBezTo>
                  <a:pt x="11712361" y="6064201"/>
                  <a:pt x="11701844" y="6081822"/>
                  <a:pt x="11698339" y="6099443"/>
                </a:cubicBezTo>
                <a:cubicBezTo>
                  <a:pt x="11694832" y="6099443"/>
                  <a:pt x="11677303" y="6095919"/>
                  <a:pt x="11673798" y="6095919"/>
                </a:cubicBezTo>
                <a:cubicBezTo>
                  <a:pt x="11673798" y="6078298"/>
                  <a:pt x="11670291" y="6060677"/>
                  <a:pt x="11659774" y="6043056"/>
                </a:cubicBezTo>
                <a:cubicBezTo>
                  <a:pt x="11652763" y="6043056"/>
                  <a:pt x="11645751" y="6043056"/>
                  <a:pt x="11638739" y="6043056"/>
                </a:cubicBezTo>
                <a:close/>
                <a:moveTo>
                  <a:pt x="0" y="0"/>
                </a:moveTo>
                <a:lnTo>
                  <a:pt x="12192000" y="0"/>
                </a:lnTo>
                <a:lnTo>
                  <a:pt x="12192000" y="6858000"/>
                </a:lnTo>
                <a:lnTo>
                  <a:pt x="0" y="6858000"/>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11" name="Slide Number Placeholder 5">
            <a:extLst>
              <a:ext uri="{FF2B5EF4-FFF2-40B4-BE49-F238E27FC236}">
                <a16:creationId xmlns:a16="http://schemas.microsoft.com/office/drawing/2014/main" id="{C8830E89-B3DC-4845-B9D6-57EEF767FDEC}"/>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2178083988"/>
      </p:ext>
    </p:extLst>
  </p:cSld>
  <p:clrMapOvr>
    <a:masterClrMapping/>
  </p:clrMapOvr>
  <p:extLst>
    <p:ext uri="{DCECCB84-F9BA-43D5-87BE-67443E8EF086}">
      <p15:sldGuideLst xmlns:p15="http://schemas.microsoft.com/office/powerpoint/2012/main">
        <p15:guide id="1" orient="horz" pos="2496">
          <p15:clr>
            <a:srgbClr val="FBAE40"/>
          </p15:clr>
        </p15:guide>
      </p15:sldGuideLst>
    </p:ext>
  </p:extLst>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E5F67721-056F-4D91-9D51-C6EB2514F371}"/>
              </a:ext>
            </a:extLst>
          </p:cNvPr>
          <p:cNvSpPr>
            <a:spLocks noGrp="1"/>
          </p:cNvSpPr>
          <p:nvPr>
            <p:ph type="pic" sz="quarter" idx="13"/>
          </p:nvPr>
        </p:nvSpPr>
        <p:spPr>
          <a:xfrm>
            <a:off x="0" y="0"/>
            <a:ext cx="12192000" cy="6858000"/>
          </a:xfrm>
          <a:custGeom>
            <a:avLst/>
            <a:gdLst>
              <a:gd name="connsiteX0" fmla="*/ 11946675 w 12192000"/>
              <a:gd name="connsiteY0" fmla="*/ 6677576 h 6858000"/>
              <a:gd name="connsiteX1" fmla="*/ 11952788 w 12192000"/>
              <a:gd name="connsiteY1" fmla="*/ 6677576 h 6858000"/>
              <a:gd name="connsiteX2" fmla="*/ 11958183 w 12192000"/>
              <a:gd name="connsiteY2" fmla="*/ 6678151 h 6858000"/>
              <a:gd name="connsiteX3" fmla="*/ 11960461 w 12192000"/>
              <a:gd name="connsiteY3" fmla="*/ 6679894 h 6858000"/>
              <a:gd name="connsiteX4" fmla="*/ 11961281 w 12192000"/>
              <a:gd name="connsiteY4" fmla="*/ 6682541 h 6858000"/>
              <a:gd name="connsiteX5" fmla="*/ 11959578 w 12192000"/>
              <a:gd name="connsiteY5" fmla="*/ 6686233 h 6858000"/>
              <a:gd name="connsiteX6" fmla="*/ 11953198 w 12192000"/>
              <a:gd name="connsiteY6" fmla="*/ 6687628 h 6858000"/>
              <a:gd name="connsiteX7" fmla="*/ 11946675 w 12192000"/>
              <a:gd name="connsiteY7" fmla="*/ 6687628 h 6858000"/>
              <a:gd name="connsiteX8" fmla="*/ 11941300 w 12192000"/>
              <a:gd name="connsiteY8" fmla="*/ 6673064 h 6858000"/>
              <a:gd name="connsiteX9" fmla="*/ 11941300 w 12192000"/>
              <a:gd name="connsiteY9" fmla="*/ 6706378 h 6858000"/>
              <a:gd name="connsiteX10" fmla="*/ 11946675 w 12192000"/>
              <a:gd name="connsiteY10" fmla="*/ 6706378 h 6858000"/>
              <a:gd name="connsiteX11" fmla="*/ 11946675 w 12192000"/>
              <a:gd name="connsiteY11" fmla="*/ 6692224 h 6858000"/>
              <a:gd name="connsiteX12" fmla="*/ 11949834 w 12192000"/>
              <a:gd name="connsiteY12" fmla="*/ 6692224 h 6858000"/>
              <a:gd name="connsiteX13" fmla="*/ 11954142 w 12192000"/>
              <a:gd name="connsiteY13" fmla="*/ 6693372 h 6858000"/>
              <a:gd name="connsiteX14" fmla="*/ 11959762 w 12192000"/>
              <a:gd name="connsiteY14" fmla="*/ 6701126 h 6858000"/>
              <a:gd name="connsiteX15" fmla="*/ 11962717 w 12192000"/>
              <a:gd name="connsiteY15" fmla="*/ 6706378 h 6858000"/>
              <a:gd name="connsiteX16" fmla="*/ 11969281 w 12192000"/>
              <a:gd name="connsiteY16" fmla="*/ 6706378 h 6858000"/>
              <a:gd name="connsiteX17" fmla="*/ 11965220 w 12192000"/>
              <a:gd name="connsiteY17" fmla="*/ 6699854 h 6858000"/>
              <a:gd name="connsiteX18" fmla="*/ 11960296 w 12192000"/>
              <a:gd name="connsiteY18" fmla="*/ 6693249 h 6858000"/>
              <a:gd name="connsiteX19" fmla="*/ 11957466 w 12192000"/>
              <a:gd name="connsiteY19" fmla="*/ 6691485 h 6858000"/>
              <a:gd name="connsiteX20" fmla="*/ 11964378 w 12192000"/>
              <a:gd name="connsiteY20" fmla="*/ 6688449 h 6858000"/>
              <a:gd name="connsiteX21" fmla="*/ 11966983 w 12192000"/>
              <a:gd name="connsiteY21" fmla="*/ 6682090 h 6858000"/>
              <a:gd name="connsiteX22" fmla="*/ 11965424 w 12192000"/>
              <a:gd name="connsiteY22" fmla="*/ 6677207 h 6858000"/>
              <a:gd name="connsiteX23" fmla="*/ 11961239 w 12192000"/>
              <a:gd name="connsiteY23" fmla="*/ 6673987 h 6858000"/>
              <a:gd name="connsiteX24" fmla="*/ 11952747 w 12192000"/>
              <a:gd name="connsiteY24" fmla="*/ 6673064 h 6858000"/>
              <a:gd name="connsiteX25" fmla="*/ 10902089 w 12192000"/>
              <a:gd name="connsiteY25" fmla="*/ 6670493 h 6858000"/>
              <a:gd name="connsiteX26" fmla="*/ 10905603 w 12192000"/>
              <a:gd name="connsiteY26" fmla="*/ 6670493 h 6858000"/>
              <a:gd name="connsiteX27" fmla="*/ 10905603 w 12192000"/>
              <a:gd name="connsiteY27" fmla="*/ 6674034 h 6858000"/>
              <a:gd name="connsiteX28" fmla="*/ 10877492 w 12192000"/>
              <a:gd name="connsiteY28" fmla="*/ 6709456 h 6858000"/>
              <a:gd name="connsiteX29" fmla="*/ 10859922 w 12192000"/>
              <a:gd name="connsiteY29" fmla="*/ 6691746 h 6858000"/>
              <a:gd name="connsiteX30" fmla="*/ 10902089 w 12192000"/>
              <a:gd name="connsiteY30" fmla="*/ 6670493 h 6858000"/>
              <a:gd name="connsiteX31" fmla="*/ 11954881 w 12192000"/>
              <a:gd name="connsiteY31" fmla="*/ 6663422 h 6858000"/>
              <a:gd name="connsiteX32" fmla="*/ 11967558 w 12192000"/>
              <a:gd name="connsiteY32" fmla="*/ 6666766 h 6858000"/>
              <a:gd name="connsiteX33" fmla="*/ 11977220 w 12192000"/>
              <a:gd name="connsiteY33" fmla="*/ 6676325 h 6858000"/>
              <a:gd name="connsiteX34" fmla="*/ 11980687 w 12192000"/>
              <a:gd name="connsiteY34" fmla="*/ 6689269 h 6858000"/>
              <a:gd name="connsiteX35" fmla="*/ 11977282 w 12192000"/>
              <a:gd name="connsiteY35" fmla="*/ 6702090 h 6858000"/>
              <a:gd name="connsiteX36" fmla="*/ 11967722 w 12192000"/>
              <a:gd name="connsiteY36" fmla="*/ 6711650 h 6858000"/>
              <a:gd name="connsiteX37" fmla="*/ 11954881 w 12192000"/>
              <a:gd name="connsiteY37" fmla="*/ 6715076 h 6858000"/>
              <a:gd name="connsiteX38" fmla="*/ 11942039 w 12192000"/>
              <a:gd name="connsiteY38" fmla="*/ 6711650 h 6858000"/>
              <a:gd name="connsiteX39" fmla="*/ 11932459 w 12192000"/>
              <a:gd name="connsiteY39" fmla="*/ 6702090 h 6858000"/>
              <a:gd name="connsiteX40" fmla="*/ 11929033 w 12192000"/>
              <a:gd name="connsiteY40" fmla="*/ 6689269 h 6858000"/>
              <a:gd name="connsiteX41" fmla="*/ 11932521 w 12192000"/>
              <a:gd name="connsiteY41" fmla="*/ 6676325 h 6858000"/>
              <a:gd name="connsiteX42" fmla="*/ 11942183 w 12192000"/>
              <a:gd name="connsiteY42" fmla="*/ 6666766 h 6858000"/>
              <a:gd name="connsiteX43" fmla="*/ 11954881 w 12192000"/>
              <a:gd name="connsiteY43" fmla="*/ 6663422 h 6858000"/>
              <a:gd name="connsiteX44" fmla="*/ 11954881 w 12192000"/>
              <a:gd name="connsiteY44" fmla="*/ 6658294 h 6858000"/>
              <a:gd name="connsiteX45" fmla="*/ 11939660 w 12192000"/>
              <a:gd name="connsiteY45" fmla="*/ 6662294 h 6858000"/>
              <a:gd name="connsiteX46" fmla="*/ 11928069 w 12192000"/>
              <a:gd name="connsiteY46" fmla="*/ 6673741 h 6858000"/>
              <a:gd name="connsiteX47" fmla="*/ 11923904 w 12192000"/>
              <a:gd name="connsiteY47" fmla="*/ 6689269 h 6858000"/>
              <a:gd name="connsiteX48" fmla="*/ 11928007 w 12192000"/>
              <a:gd name="connsiteY48" fmla="*/ 6704655 h 6858000"/>
              <a:gd name="connsiteX49" fmla="*/ 11939474 w 12192000"/>
              <a:gd name="connsiteY49" fmla="*/ 6716122 h 6858000"/>
              <a:gd name="connsiteX50" fmla="*/ 11954881 w 12192000"/>
              <a:gd name="connsiteY50" fmla="*/ 6720204 h 6858000"/>
              <a:gd name="connsiteX51" fmla="*/ 11970287 w 12192000"/>
              <a:gd name="connsiteY51" fmla="*/ 6716122 h 6858000"/>
              <a:gd name="connsiteX52" fmla="*/ 11981733 w 12192000"/>
              <a:gd name="connsiteY52" fmla="*/ 6704655 h 6858000"/>
              <a:gd name="connsiteX53" fmla="*/ 11985815 w 12192000"/>
              <a:gd name="connsiteY53" fmla="*/ 6689269 h 6858000"/>
              <a:gd name="connsiteX54" fmla="*/ 11981671 w 12192000"/>
              <a:gd name="connsiteY54" fmla="*/ 6673741 h 6858000"/>
              <a:gd name="connsiteX55" fmla="*/ 11970101 w 12192000"/>
              <a:gd name="connsiteY55" fmla="*/ 6662294 h 6858000"/>
              <a:gd name="connsiteX56" fmla="*/ 11954881 w 12192000"/>
              <a:gd name="connsiteY56" fmla="*/ 6658294 h 6858000"/>
              <a:gd name="connsiteX57" fmla="*/ 11091685 w 12192000"/>
              <a:gd name="connsiteY57" fmla="*/ 6628842 h 6858000"/>
              <a:gd name="connsiteX58" fmla="*/ 11123259 w 12192000"/>
              <a:gd name="connsiteY58" fmla="*/ 6669149 h 6858000"/>
              <a:gd name="connsiteX59" fmla="*/ 11091685 w 12192000"/>
              <a:gd name="connsiteY59" fmla="*/ 6709455 h 6858000"/>
              <a:gd name="connsiteX60" fmla="*/ 11060111 w 12192000"/>
              <a:gd name="connsiteY60" fmla="*/ 6669149 h 6858000"/>
              <a:gd name="connsiteX61" fmla="*/ 11091685 w 12192000"/>
              <a:gd name="connsiteY61" fmla="*/ 6628842 h 6858000"/>
              <a:gd name="connsiteX62" fmla="*/ 10781998 w 12192000"/>
              <a:gd name="connsiteY62" fmla="*/ 6628842 h 6858000"/>
              <a:gd name="connsiteX63" fmla="*/ 10810212 w 12192000"/>
              <a:gd name="connsiteY63" fmla="*/ 6669149 h 6858000"/>
              <a:gd name="connsiteX64" fmla="*/ 10781998 w 12192000"/>
              <a:gd name="connsiteY64" fmla="*/ 6709455 h 6858000"/>
              <a:gd name="connsiteX65" fmla="*/ 10753783 w 12192000"/>
              <a:gd name="connsiteY65" fmla="*/ 6669149 h 6858000"/>
              <a:gd name="connsiteX66" fmla="*/ 10781998 w 12192000"/>
              <a:gd name="connsiteY66" fmla="*/ 6628842 h 6858000"/>
              <a:gd name="connsiteX67" fmla="*/ 10469622 w 12192000"/>
              <a:gd name="connsiteY67" fmla="*/ 6628842 h 6858000"/>
              <a:gd name="connsiteX68" fmla="*/ 10501196 w 12192000"/>
              <a:gd name="connsiteY68" fmla="*/ 6669149 h 6858000"/>
              <a:gd name="connsiteX69" fmla="*/ 10469622 w 12192000"/>
              <a:gd name="connsiteY69" fmla="*/ 6709455 h 6858000"/>
              <a:gd name="connsiteX70" fmla="*/ 10438048 w 12192000"/>
              <a:gd name="connsiteY70" fmla="*/ 6669149 h 6858000"/>
              <a:gd name="connsiteX71" fmla="*/ 10469622 w 12192000"/>
              <a:gd name="connsiteY71" fmla="*/ 6628842 h 6858000"/>
              <a:gd name="connsiteX72" fmla="*/ 11014562 w 12192000"/>
              <a:gd name="connsiteY72" fmla="*/ 6623595 h 6858000"/>
              <a:gd name="connsiteX73" fmla="*/ 11014562 w 12192000"/>
              <a:gd name="connsiteY73" fmla="*/ 6719555 h 6858000"/>
              <a:gd name="connsiteX74" fmla="*/ 11026851 w 12192000"/>
              <a:gd name="connsiteY74" fmla="*/ 6719555 h 6858000"/>
              <a:gd name="connsiteX75" fmla="*/ 11026851 w 12192000"/>
              <a:gd name="connsiteY75" fmla="*/ 6623595 h 6858000"/>
              <a:gd name="connsiteX76" fmla="*/ 11158189 w 12192000"/>
              <a:gd name="connsiteY76" fmla="*/ 6622125 h 6858000"/>
              <a:gd name="connsiteX77" fmla="*/ 11158189 w 12192000"/>
              <a:gd name="connsiteY77" fmla="*/ 6646508 h 6858000"/>
              <a:gd name="connsiteX78" fmla="*/ 11158189 w 12192000"/>
              <a:gd name="connsiteY78" fmla="*/ 6716173 h 6858000"/>
              <a:gd name="connsiteX79" fmla="*/ 11172009 w 12192000"/>
              <a:gd name="connsiteY79" fmla="*/ 6716173 h 6858000"/>
              <a:gd name="connsiteX80" fmla="*/ 11172009 w 12192000"/>
              <a:gd name="connsiteY80" fmla="*/ 6663924 h 6858000"/>
              <a:gd name="connsiteX81" fmla="*/ 11199648 w 12192000"/>
              <a:gd name="connsiteY81" fmla="*/ 6629091 h 6858000"/>
              <a:gd name="connsiteX82" fmla="*/ 11220377 w 12192000"/>
              <a:gd name="connsiteY82" fmla="*/ 6660441 h 6858000"/>
              <a:gd name="connsiteX83" fmla="*/ 11220377 w 12192000"/>
              <a:gd name="connsiteY83" fmla="*/ 6716173 h 6858000"/>
              <a:gd name="connsiteX84" fmla="*/ 11230741 w 12192000"/>
              <a:gd name="connsiteY84" fmla="*/ 6716173 h 6858000"/>
              <a:gd name="connsiteX85" fmla="*/ 11230741 w 12192000"/>
              <a:gd name="connsiteY85" fmla="*/ 6656957 h 6858000"/>
              <a:gd name="connsiteX86" fmla="*/ 11199648 w 12192000"/>
              <a:gd name="connsiteY86" fmla="*/ 6622125 h 6858000"/>
              <a:gd name="connsiteX87" fmla="*/ 11168554 w 12192000"/>
              <a:gd name="connsiteY87" fmla="*/ 6639541 h 6858000"/>
              <a:gd name="connsiteX88" fmla="*/ 11168554 w 12192000"/>
              <a:gd name="connsiteY88" fmla="*/ 6622125 h 6858000"/>
              <a:gd name="connsiteX89" fmla="*/ 11158189 w 12192000"/>
              <a:gd name="connsiteY89" fmla="*/ 6622125 h 6858000"/>
              <a:gd name="connsiteX90" fmla="*/ 11088997 w 12192000"/>
              <a:gd name="connsiteY90" fmla="*/ 6622125 h 6858000"/>
              <a:gd name="connsiteX91" fmla="*/ 11045332 w 12192000"/>
              <a:gd name="connsiteY91" fmla="*/ 6671165 h 6858000"/>
              <a:gd name="connsiteX92" fmla="*/ 11088997 w 12192000"/>
              <a:gd name="connsiteY92" fmla="*/ 6720204 h 6858000"/>
              <a:gd name="connsiteX93" fmla="*/ 11132662 w 12192000"/>
              <a:gd name="connsiteY93" fmla="*/ 6671165 h 6858000"/>
              <a:gd name="connsiteX94" fmla="*/ 11088997 w 12192000"/>
              <a:gd name="connsiteY94" fmla="*/ 6622125 h 6858000"/>
              <a:gd name="connsiteX95" fmla="*/ 10883851 w 12192000"/>
              <a:gd name="connsiteY95" fmla="*/ 6622125 h 6858000"/>
              <a:gd name="connsiteX96" fmla="*/ 10855700 w 12192000"/>
              <a:gd name="connsiteY96" fmla="*/ 6625628 h 6858000"/>
              <a:gd name="connsiteX97" fmla="*/ 10855700 w 12192000"/>
              <a:gd name="connsiteY97" fmla="*/ 6639639 h 6858000"/>
              <a:gd name="connsiteX98" fmla="*/ 10883851 w 12192000"/>
              <a:gd name="connsiteY98" fmla="*/ 6629131 h 6858000"/>
              <a:gd name="connsiteX99" fmla="*/ 10904964 w 12192000"/>
              <a:gd name="connsiteY99" fmla="*/ 6653651 h 6858000"/>
              <a:gd name="connsiteX100" fmla="*/ 10904964 w 12192000"/>
              <a:gd name="connsiteY100" fmla="*/ 6660656 h 6858000"/>
              <a:gd name="connsiteX101" fmla="*/ 10845144 w 12192000"/>
              <a:gd name="connsiteY101" fmla="*/ 6692181 h 6858000"/>
              <a:gd name="connsiteX102" fmla="*/ 10876813 w 12192000"/>
              <a:gd name="connsiteY102" fmla="*/ 6720204 h 6858000"/>
              <a:gd name="connsiteX103" fmla="*/ 10904964 w 12192000"/>
              <a:gd name="connsiteY103" fmla="*/ 6702690 h 6858000"/>
              <a:gd name="connsiteX104" fmla="*/ 10908483 w 12192000"/>
              <a:gd name="connsiteY104" fmla="*/ 6702690 h 6858000"/>
              <a:gd name="connsiteX105" fmla="*/ 10908483 w 12192000"/>
              <a:gd name="connsiteY105" fmla="*/ 6716701 h 6858000"/>
              <a:gd name="connsiteX106" fmla="*/ 10919039 w 12192000"/>
              <a:gd name="connsiteY106" fmla="*/ 6716701 h 6858000"/>
              <a:gd name="connsiteX107" fmla="*/ 10919039 w 12192000"/>
              <a:gd name="connsiteY107" fmla="*/ 6699187 h 6858000"/>
              <a:gd name="connsiteX108" fmla="*/ 10919039 w 12192000"/>
              <a:gd name="connsiteY108" fmla="*/ 6657154 h 6858000"/>
              <a:gd name="connsiteX109" fmla="*/ 10883851 w 12192000"/>
              <a:gd name="connsiteY109" fmla="*/ 6622125 h 6858000"/>
              <a:gd name="connsiteX110" fmla="*/ 10642268 w 12192000"/>
              <a:gd name="connsiteY110" fmla="*/ 6622125 h 6858000"/>
              <a:gd name="connsiteX111" fmla="*/ 10642268 w 12192000"/>
              <a:gd name="connsiteY111" fmla="*/ 6646508 h 6858000"/>
              <a:gd name="connsiteX112" fmla="*/ 10642268 w 12192000"/>
              <a:gd name="connsiteY112" fmla="*/ 6716173 h 6858000"/>
              <a:gd name="connsiteX113" fmla="*/ 10656343 w 12192000"/>
              <a:gd name="connsiteY113" fmla="*/ 6716173 h 6858000"/>
              <a:gd name="connsiteX114" fmla="*/ 10656343 w 12192000"/>
              <a:gd name="connsiteY114" fmla="*/ 6663924 h 6858000"/>
              <a:gd name="connsiteX115" fmla="*/ 10684494 w 12192000"/>
              <a:gd name="connsiteY115" fmla="*/ 6629091 h 6858000"/>
              <a:gd name="connsiteX116" fmla="*/ 10705607 w 12192000"/>
              <a:gd name="connsiteY116" fmla="*/ 6660441 h 6858000"/>
              <a:gd name="connsiteX117" fmla="*/ 10705607 w 12192000"/>
              <a:gd name="connsiteY117" fmla="*/ 6716173 h 6858000"/>
              <a:gd name="connsiteX118" fmla="*/ 10716163 w 12192000"/>
              <a:gd name="connsiteY118" fmla="*/ 6716173 h 6858000"/>
              <a:gd name="connsiteX119" fmla="*/ 10716163 w 12192000"/>
              <a:gd name="connsiteY119" fmla="*/ 6656957 h 6858000"/>
              <a:gd name="connsiteX120" fmla="*/ 10684494 w 12192000"/>
              <a:gd name="connsiteY120" fmla="*/ 6622125 h 6858000"/>
              <a:gd name="connsiteX121" fmla="*/ 10652824 w 12192000"/>
              <a:gd name="connsiteY121" fmla="*/ 6639541 h 6858000"/>
              <a:gd name="connsiteX122" fmla="*/ 10652824 w 12192000"/>
              <a:gd name="connsiteY122" fmla="*/ 6622125 h 6858000"/>
              <a:gd name="connsiteX123" fmla="*/ 10642268 w 12192000"/>
              <a:gd name="connsiteY123" fmla="*/ 6622125 h 6858000"/>
              <a:gd name="connsiteX124" fmla="*/ 10540159 w 12192000"/>
              <a:gd name="connsiteY124" fmla="*/ 6622125 h 6858000"/>
              <a:gd name="connsiteX125" fmla="*/ 10540159 w 12192000"/>
              <a:gd name="connsiteY125" fmla="*/ 6685175 h 6858000"/>
              <a:gd name="connsiteX126" fmla="*/ 10571828 w 12192000"/>
              <a:gd name="connsiteY126" fmla="*/ 6720204 h 6858000"/>
              <a:gd name="connsiteX127" fmla="*/ 10603498 w 12192000"/>
              <a:gd name="connsiteY127" fmla="*/ 6702690 h 6858000"/>
              <a:gd name="connsiteX128" fmla="*/ 10603498 w 12192000"/>
              <a:gd name="connsiteY128" fmla="*/ 6716701 h 6858000"/>
              <a:gd name="connsiteX129" fmla="*/ 10614054 w 12192000"/>
              <a:gd name="connsiteY129" fmla="*/ 6716701 h 6858000"/>
              <a:gd name="connsiteX130" fmla="*/ 10614054 w 12192000"/>
              <a:gd name="connsiteY130" fmla="*/ 6695684 h 6858000"/>
              <a:gd name="connsiteX131" fmla="*/ 10614054 w 12192000"/>
              <a:gd name="connsiteY131" fmla="*/ 6622125 h 6858000"/>
              <a:gd name="connsiteX132" fmla="*/ 10599979 w 12192000"/>
              <a:gd name="connsiteY132" fmla="*/ 6622125 h 6858000"/>
              <a:gd name="connsiteX133" fmla="*/ 10599979 w 12192000"/>
              <a:gd name="connsiteY133" fmla="*/ 6674667 h 6858000"/>
              <a:gd name="connsiteX134" fmla="*/ 10571828 w 12192000"/>
              <a:gd name="connsiteY134" fmla="*/ 6709695 h 6858000"/>
              <a:gd name="connsiteX135" fmla="*/ 10550715 w 12192000"/>
              <a:gd name="connsiteY135" fmla="*/ 6681673 h 6858000"/>
              <a:gd name="connsiteX136" fmla="*/ 10550715 w 12192000"/>
              <a:gd name="connsiteY136" fmla="*/ 6622125 h 6858000"/>
              <a:gd name="connsiteX137" fmla="*/ 10540159 w 12192000"/>
              <a:gd name="connsiteY137" fmla="*/ 6622125 h 6858000"/>
              <a:gd name="connsiteX138" fmla="*/ 10471637 w 12192000"/>
              <a:gd name="connsiteY138" fmla="*/ 6622125 h 6858000"/>
              <a:gd name="connsiteX139" fmla="*/ 10427300 w 12192000"/>
              <a:gd name="connsiteY139" fmla="*/ 6671165 h 6858000"/>
              <a:gd name="connsiteX140" fmla="*/ 10471637 w 12192000"/>
              <a:gd name="connsiteY140" fmla="*/ 6720204 h 6858000"/>
              <a:gd name="connsiteX141" fmla="*/ 10515975 w 12192000"/>
              <a:gd name="connsiteY141" fmla="*/ 6671165 h 6858000"/>
              <a:gd name="connsiteX142" fmla="*/ 10471637 w 12192000"/>
              <a:gd name="connsiteY142" fmla="*/ 6622125 h 6858000"/>
              <a:gd name="connsiteX143" fmla="*/ 11655303 w 12192000"/>
              <a:gd name="connsiteY143" fmla="*/ 6607346 h 6858000"/>
              <a:gd name="connsiteX144" fmla="*/ 11659333 w 12192000"/>
              <a:gd name="connsiteY144" fmla="*/ 6618095 h 6858000"/>
              <a:gd name="connsiteX145" fmla="*/ 11663364 w 12192000"/>
              <a:gd name="connsiteY145" fmla="*/ 6624813 h 6858000"/>
              <a:gd name="connsiteX146" fmla="*/ 11648585 w 12192000"/>
              <a:gd name="connsiteY146" fmla="*/ 6624813 h 6858000"/>
              <a:gd name="connsiteX147" fmla="*/ 11652616 w 12192000"/>
              <a:gd name="connsiteY147" fmla="*/ 6618095 h 6858000"/>
              <a:gd name="connsiteX148" fmla="*/ 11659446 w 12192000"/>
              <a:gd name="connsiteY148" fmla="*/ 6596598 h 6858000"/>
              <a:gd name="connsiteX149" fmla="*/ 11649032 w 12192000"/>
              <a:gd name="connsiteY149" fmla="*/ 6600112 h 6858000"/>
              <a:gd name="connsiteX150" fmla="*/ 11645562 w 12192000"/>
              <a:gd name="connsiteY150" fmla="*/ 6617682 h 6858000"/>
              <a:gd name="connsiteX151" fmla="*/ 11635149 w 12192000"/>
              <a:gd name="connsiteY151" fmla="*/ 6638764 h 6858000"/>
              <a:gd name="connsiteX152" fmla="*/ 11645562 w 12192000"/>
              <a:gd name="connsiteY152" fmla="*/ 6642278 h 6858000"/>
              <a:gd name="connsiteX153" fmla="*/ 11645562 w 12192000"/>
              <a:gd name="connsiteY153" fmla="*/ 6631737 h 6858000"/>
              <a:gd name="connsiteX154" fmla="*/ 11666387 w 12192000"/>
              <a:gd name="connsiteY154" fmla="*/ 6631737 h 6858000"/>
              <a:gd name="connsiteX155" fmla="*/ 11666387 w 12192000"/>
              <a:gd name="connsiteY155" fmla="*/ 6638764 h 6858000"/>
              <a:gd name="connsiteX156" fmla="*/ 11676800 w 12192000"/>
              <a:gd name="connsiteY156" fmla="*/ 6638764 h 6858000"/>
              <a:gd name="connsiteX157" fmla="*/ 11666387 w 12192000"/>
              <a:gd name="connsiteY157" fmla="*/ 6617682 h 6858000"/>
              <a:gd name="connsiteX158" fmla="*/ 11659446 w 12192000"/>
              <a:gd name="connsiteY158" fmla="*/ 6600112 h 6858000"/>
              <a:gd name="connsiteX159" fmla="*/ 11659446 w 12192000"/>
              <a:gd name="connsiteY159" fmla="*/ 6596598 h 6858000"/>
              <a:gd name="connsiteX160" fmla="*/ 10964451 w 12192000"/>
              <a:gd name="connsiteY160" fmla="*/ 6596597 h 6858000"/>
              <a:gd name="connsiteX161" fmla="*/ 10953971 w 12192000"/>
              <a:gd name="connsiteY161" fmla="*/ 6600129 h 6858000"/>
              <a:gd name="connsiteX162" fmla="*/ 10953971 w 12192000"/>
              <a:gd name="connsiteY162" fmla="*/ 6621318 h 6858000"/>
              <a:gd name="connsiteX163" fmla="*/ 10936505 w 12192000"/>
              <a:gd name="connsiteY163" fmla="*/ 6621318 h 6858000"/>
              <a:gd name="connsiteX164" fmla="*/ 10936505 w 12192000"/>
              <a:gd name="connsiteY164" fmla="*/ 6631913 h 6858000"/>
              <a:gd name="connsiteX165" fmla="*/ 10953971 w 12192000"/>
              <a:gd name="connsiteY165" fmla="*/ 6631913 h 6858000"/>
              <a:gd name="connsiteX166" fmla="*/ 10953971 w 12192000"/>
              <a:gd name="connsiteY166" fmla="*/ 6688419 h 6858000"/>
              <a:gd name="connsiteX167" fmla="*/ 10974931 w 12192000"/>
              <a:gd name="connsiteY167" fmla="*/ 6720203 h 6858000"/>
              <a:gd name="connsiteX168" fmla="*/ 10988904 w 12192000"/>
              <a:gd name="connsiteY168" fmla="*/ 6716672 h 6858000"/>
              <a:gd name="connsiteX169" fmla="*/ 10988904 w 12192000"/>
              <a:gd name="connsiteY169" fmla="*/ 6706077 h 6858000"/>
              <a:gd name="connsiteX170" fmla="*/ 10978424 w 12192000"/>
              <a:gd name="connsiteY170" fmla="*/ 6709608 h 6858000"/>
              <a:gd name="connsiteX171" fmla="*/ 10964451 w 12192000"/>
              <a:gd name="connsiteY171" fmla="*/ 6695482 h 6858000"/>
              <a:gd name="connsiteX172" fmla="*/ 10964451 w 12192000"/>
              <a:gd name="connsiteY172" fmla="*/ 6631913 h 6858000"/>
              <a:gd name="connsiteX173" fmla="*/ 10985410 w 12192000"/>
              <a:gd name="connsiteY173" fmla="*/ 6631913 h 6858000"/>
              <a:gd name="connsiteX174" fmla="*/ 10985410 w 12192000"/>
              <a:gd name="connsiteY174" fmla="*/ 6621318 h 6858000"/>
              <a:gd name="connsiteX175" fmla="*/ 10964451 w 12192000"/>
              <a:gd name="connsiteY175" fmla="*/ 6621318 h 6858000"/>
              <a:gd name="connsiteX176" fmla="*/ 10964451 w 12192000"/>
              <a:gd name="connsiteY176" fmla="*/ 6596597 h 6858000"/>
              <a:gd name="connsiteX177" fmla="*/ 11599881 w 12192000"/>
              <a:gd name="connsiteY177" fmla="*/ 6593911 h 6858000"/>
              <a:gd name="connsiteX178" fmla="*/ 11589469 w 12192000"/>
              <a:gd name="connsiteY178" fmla="*/ 6636077 h 6858000"/>
              <a:gd name="connsiteX179" fmla="*/ 11599881 w 12192000"/>
              <a:gd name="connsiteY179" fmla="*/ 6636077 h 6858000"/>
              <a:gd name="connsiteX180" fmla="*/ 11603352 w 12192000"/>
              <a:gd name="connsiteY180" fmla="*/ 6611481 h 6858000"/>
              <a:gd name="connsiteX181" fmla="*/ 11617236 w 12192000"/>
              <a:gd name="connsiteY181" fmla="*/ 6639591 h 6858000"/>
              <a:gd name="connsiteX182" fmla="*/ 11624178 w 12192000"/>
              <a:gd name="connsiteY182" fmla="*/ 6639591 h 6858000"/>
              <a:gd name="connsiteX183" fmla="*/ 11631119 w 12192000"/>
              <a:gd name="connsiteY183" fmla="*/ 6597425 h 6858000"/>
              <a:gd name="connsiteX184" fmla="*/ 11624178 w 12192000"/>
              <a:gd name="connsiteY184" fmla="*/ 6597425 h 6858000"/>
              <a:gd name="connsiteX185" fmla="*/ 11620707 w 12192000"/>
              <a:gd name="connsiteY185" fmla="*/ 6625536 h 6858000"/>
              <a:gd name="connsiteX186" fmla="*/ 11606824 w 12192000"/>
              <a:gd name="connsiteY186" fmla="*/ 6593911 h 6858000"/>
              <a:gd name="connsiteX187" fmla="*/ 11599881 w 12192000"/>
              <a:gd name="connsiteY187" fmla="*/ 6593911 h 6858000"/>
              <a:gd name="connsiteX188" fmla="*/ 11709044 w 12192000"/>
              <a:gd name="connsiteY188" fmla="*/ 6589881 h 6858000"/>
              <a:gd name="connsiteX189" fmla="*/ 11674112 w 12192000"/>
              <a:gd name="connsiteY189" fmla="*/ 6596982 h 6858000"/>
              <a:gd name="connsiteX190" fmla="*/ 11674112 w 12192000"/>
              <a:gd name="connsiteY190" fmla="*/ 6604084 h 6858000"/>
              <a:gd name="connsiteX191" fmla="*/ 11688084 w 12192000"/>
              <a:gd name="connsiteY191" fmla="*/ 6604084 h 6858000"/>
              <a:gd name="connsiteX192" fmla="*/ 11695071 w 12192000"/>
              <a:gd name="connsiteY192" fmla="*/ 6639592 h 6858000"/>
              <a:gd name="connsiteX193" fmla="*/ 11702057 w 12192000"/>
              <a:gd name="connsiteY193" fmla="*/ 6636041 h 6858000"/>
              <a:gd name="connsiteX194" fmla="*/ 11695071 w 12192000"/>
              <a:gd name="connsiteY194" fmla="*/ 6600533 h 6858000"/>
              <a:gd name="connsiteX195" fmla="*/ 11709044 w 12192000"/>
              <a:gd name="connsiteY195" fmla="*/ 6596982 h 6858000"/>
              <a:gd name="connsiteX196" fmla="*/ 11564748 w 12192000"/>
              <a:gd name="connsiteY196" fmla="*/ 6589881 h 6858000"/>
              <a:gd name="connsiteX197" fmla="*/ 11575228 w 12192000"/>
              <a:gd name="connsiteY197" fmla="*/ 6593240 h 6858000"/>
              <a:gd name="connsiteX198" fmla="*/ 11578720 w 12192000"/>
              <a:gd name="connsiteY198" fmla="*/ 6596599 h 6858000"/>
              <a:gd name="connsiteX199" fmla="*/ 11578720 w 12192000"/>
              <a:gd name="connsiteY199" fmla="*/ 6599957 h 6858000"/>
              <a:gd name="connsiteX200" fmla="*/ 11571734 w 12192000"/>
              <a:gd name="connsiteY200" fmla="*/ 6603316 h 6858000"/>
              <a:gd name="connsiteX201" fmla="*/ 11561254 w 12192000"/>
              <a:gd name="connsiteY201" fmla="*/ 6599957 h 6858000"/>
              <a:gd name="connsiteX202" fmla="*/ 11564748 w 12192000"/>
              <a:gd name="connsiteY202" fmla="*/ 6596599 h 6858000"/>
              <a:gd name="connsiteX203" fmla="*/ 11564748 w 12192000"/>
              <a:gd name="connsiteY203" fmla="*/ 6589881 h 6858000"/>
              <a:gd name="connsiteX204" fmla="*/ 11014562 w 12192000"/>
              <a:gd name="connsiteY204" fmla="*/ 6587995 h 6858000"/>
              <a:gd name="connsiteX205" fmla="*/ 11014562 w 12192000"/>
              <a:gd name="connsiteY205" fmla="*/ 6601689 h 6858000"/>
              <a:gd name="connsiteX206" fmla="*/ 11026851 w 12192000"/>
              <a:gd name="connsiteY206" fmla="*/ 6601689 h 6858000"/>
              <a:gd name="connsiteX207" fmla="*/ 11026851 w 12192000"/>
              <a:gd name="connsiteY207" fmla="*/ 6587995 h 6858000"/>
              <a:gd name="connsiteX208" fmla="*/ 11715762 w 12192000"/>
              <a:gd name="connsiteY208" fmla="*/ 6585849 h 6858000"/>
              <a:gd name="connsiteX209" fmla="*/ 11729582 w 12192000"/>
              <a:gd name="connsiteY209" fmla="*/ 6628843 h 6858000"/>
              <a:gd name="connsiteX210" fmla="*/ 11739946 w 12192000"/>
              <a:gd name="connsiteY210" fmla="*/ 6625260 h 6858000"/>
              <a:gd name="connsiteX211" fmla="*/ 11726127 w 12192000"/>
              <a:gd name="connsiteY211" fmla="*/ 6585849 h 6858000"/>
              <a:gd name="connsiteX212" fmla="*/ 11715762 w 12192000"/>
              <a:gd name="connsiteY212" fmla="*/ 6585849 h 6858000"/>
              <a:gd name="connsiteX213" fmla="*/ 10346688 w 12192000"/>
              <a:gd name="connsiteY213" fmla="*/ 6585849 h 6858000"/>
              <a:gd name="connsiteX214" fmla="*/ 10346688 w 12192000"/>
              <a:gd name="connsiteY214" fmla="*/ 6716173 h 6858000"/>
              <a:gd name="connsiteX215" fmla="*/ 10361467 w 12192000"/>
              <a:gd name="connsiteY215" fmla="*/ 6716173 h 6858000"/>
              <a:gd name="connsiteX216" fmla="*/ 10361467 w 12192000"/>
              <a:gd name="connsiteY216" fmla="*/ 6657057 h 6858000"/>
              <a:gd name="connsiteX217" fmla="*/ 10407148 w 12192000"/>
              <a:gd name="connsiteY217" fmla="*/ 6657057 h 6858000"/>
              <a:gd name="connsiteX218" fmla="*/ 10407148 w 12192000"/>
              <a:gd name="connsiteY218" fmla="*/ 6646309 h 6858000"/>
              <a:gd name="connsiteX219" fmla="*/ 10361467 w 12192000"/>
              <a:gd name="connsiteY219" fmla="*/ 6646309 h 6858000"/>
              <a:gd name="connsiteX220" fmla="*/ 10361467 w 12192000"/>
              <a:gd name="connsiteY220" fmla="*/ 6596597 h 6858000"/>
              <a:gd name="connsiteX221" fmla="*/ 10409835 w 12192000"/>
              <a:gd name="connsiteY221" fmla="*/ 6596597 h 6858000"/>
              <a:gd name="connsiteX222" fmla="*/ 10409835 w 12192000"/>
              <a:gd name="connsiteY222" fmla="*/ 6585849 h 6858000"/>
              <a:gd name="connsiteX223" fmla="*/ 11561143 w 12192000"/>
              <a:gd name="connsiteY223" fmla="*/ 6579132 h 6858000"/>
              <a:gd name="connsiteX224" fmla="*/ 11554200 w 12192000"/>
              <a:gd name="connsiteY224" fmla="*/ 6596599 h 6858000"/>
              <a:gd name="connsiteX225" fmla="*/ 11554200 w 12192000"/>
              <a:gd name="connsiteY225" fmla="*/ 6600091 h 6858000"/>
              <a:gd name="connsiteX226" fmla="*/ 11543788 w 12192000"/>
              <a:gd name="connsiteY226" fmla="*/ 6617558 h 6858000"/>
              <a:gd name="connsiteX227" fmla="*/ 11554200 w 12192000"/>
              <a:gd name="connsiteY227" fmla="*/ 6621051 h 6858000"/>
              <a:gd name="connsiteX228" fmla="*/ 11557671 w 12192000"/>
              <a:gd name="connsiteY228" fmla="*/ 6607078 h 6858000"/>
              <a:gd name="connsiteX229" fmla="*/ 11568084 w 12192000"/>
              <a:gd name="connsiteY229" fmla="*/ 6610572 h 6858000"/>
              <a:gd name="connsiteX230" fmla="*/ 11568084 w 12192000"/>
              <a:gd name="connsiteY230" fmla="*/ 6628037 h 6858000"/>
              <a:gd name="connsiteX231" fmla="*/ 11578497 w 12192000"/>
              <a:gd name="connsiteY231" fmla="*/ 6631531 h 6858000"/>
              <a:gd name="connsiteX232" fmla="*/ 11575026 w 12192000"/>
              <a:gd name="connsiteY232" fmla="*/ 6610572 h 6858000"/>
              <a:gd name="connsiteX233" fmla="*/ 11585438 w 12192000"/>
              <a:gd name="connsiteY233" fmla="*/ 6600091 h 6858000"/>
              <a:gd name="connsiteX234" fmla="*/ 11585438 w 12192000"/>
              <a:gd name="connsiteY234" fmla="*/ 6596599 h 6858000"/>
              <a:gd name="connsiteX235" fmla="*/ 11578497 w 12192000"/>
              <a:gd name="connsiteY235" fmla="*/ 6586119 h 6858000"/>
              <a:gd name="connsiteX236" fmla="*/ 11561143 w 12192000"/>
              <a:gd name="connsiteY236" fmla="*/ 6579132 h 6858000"/>
              <a:gd name="connsiteX237" fmla="*/ 11766241 w 12192000"/>
              <a:gd name="connsiteY237" fmla="*/ 6576425 h 6858000"/>
              <a:gd name="connsiteX238" fmla="*/ 11774878 w 12192000"/>
              <a:gd name="connsiteY238" fmla="*/ 6582156 h 6858000"/>
              <a:gd name="connsiteX239" fmla="*/ 11774878 w 12192000"/>
              <a:gd name="connsiteY239" fmla="*/ 6589209 h 6858000"/>
              <a:gd name="connsiteX240" fmla="*/ 11771423 w 12192000"/>
              <a:gd name="connsiteY240" fmla="*/ 6599790 h 6858000"/>
              <a:gd name="connsiteX241" fmla="*/ 11767968 w 12192000"/>
              <a:gd name="connsiteY241" fmla="*/ 6603317 h 6858000"/>
              <a:gd name="connsiteX242" fmla="*/ 11754149 w 12192000"/>
              <a:gd name="connsiteY242" fmla="*/ 6599790 h 6858000"/>
              <a:gd name="connsiteX243" fmla="*/ 11750694 w 12192000"/>
              <a:gd name="connsiteY243" fmla="*/ 6596264 h 6858000"/>
              <a:gd name="connsiteX244" fmla="*/ 11750694 w 12192000"/>
              <a:gd name="connsiteY244" fmla="*/ 6589209 h 6858000"/>
              <a:gd name="connsiteX245" fmla="*/ 11757604 w 12192000"/>
              <a:gd name="connsiteY245" fmla="*/ 6578629 h 6858000"/>
              <a:gd name="connsiteX246" fmla="*/ 11766241 w 12192000"/>
              <a:gd name="connsiteY246" fmla="*/ 6576425 h 6858000"/>
              <a:gd name="connsiteX247" fmla="*/ 10810738 w 12192000"/>
              <a:gd name="connsiteY247" fmla="*/ 6575100 h 6858000"/>
              <a:gd name="connsiteX248" fmla="*/ 10810738 w 12192000"/>
              <a:gd name="connsiteY248" fmla="*/ 6638804 h 6858000"/>
              <a:gd name="connsiteX249" fmla="*/ 10782231 w 12192000"/>
              <a:gd name="connsiteY249" fmla="*/ 6621108 h 6858000"/>
              <a:gd name="connsiteX250" fmla="*/ 10743034 w 12192000"/>
              <a:gd name="connsiteY250" fmla="*/ 6670656 h 6858000"/>
              <a:gd name="connsiteX251" fmla="*/ 10782231 w 12192000"/>
              <a:gd name="connsiteY251" fmla="*/ 6720203 h 6858000"/>
              <a:gd name="connsiteX252" fmla="*/ 10810738 w 12192000"/>
              <a:gd name="connsiteY252" fmla="*/ 6702507 h 6858000"/>
              <a:gd name="connsiteX253" fmla="*/ 10810738 w 12192000"/>
              <a:gd name="connsiteY253" fmla="*/ 6716664 h 6858000"/>
              <a:gd name="connsiteX254" fmla="*/ 10824991 w 12192000"/>
              <a:gd name="connsiteY254" fmla="*/ 6716664 h 6858000"/>
              <a:gd name="connsiteX255" fmla="*/ 10824991 w 12192000"/>
              <a:gd name="connsiteY255" fmla="*/ 6575100 h 6858000"/>
              <a:gd name="connsiteX256" fmla="*/ 10810738 w 12192000"/>
              <a:gd name="connsiteY256" fmla="*/ 6575100 h 6858000"/>
              <a:gd name="connsiteX257" fmla="*/ 11768161 w 12192000"/>
              <a:gd name="connsiteY257" fmla="*/ 6569584 h 6858000"/>
              <a:gd name="connsiteX258" fmla="*/ 11750694 w 12192000"/>
              <a:gd name="connsiteY258" fmla="*/ 6572607 h 6858000"/>
              <a:gd name="connsiteX259" fmla="*/ 11739946 w 12192000"/>
              <a:gd name="connsiteY259" fmla="*/ 6589881 h 6858000"/>
              <a:gd name="connsiteX260" fmla="*/ 11743528 w 12192000"/>
              <a:gd name="connsiteY260" fmla="*/ 6600246 h 6858000"/>
              <a:gd name="connsiteX261" fmla="*/ 11772191 w 12192000"/>
              <a:gd name="connsiteY261" fmla="*/ 6607156 h 6858000"/>
              <a:gd name="connsiteX262" fmla="*/ 11782939 w 12192000"/>
              <a:gd name="connsiteY262" fmla="*/ 6600246 h 6858000"/>
              <a:gd name="connsiteX263" fmla="*/ 11782939 w 12192000"/>
              <a:gd name="connsiteY263" fmla="*/ 6589881 h 6858000"/>
              <a:gd name="connsiteX264" fmla="*/ 11782939 w 12192000"/>
              <a:gd name="connsiteY264" fmla="*/ 6579517 h 6858000"/>
              <a:gd name="connsiteX265" fmla="*/ 11768161 w 12192000"/>
              <a:gd name="connsiteY265" fmla="*/ 6569584 h 6858000"/>
              <a:gd name="connsiteX266" fmla="*/ 11525909 w 12192000"/>
              <a:gd name="connsiteY266" fmla="*/ 6561666 h 6858000"/>
              <a:gd name="connsiteX267" fmla="*/ 11504825 w 12192000"/>
              <a:gd name="connsiteY267" fmla="*/ 6596598 h 6858000"/>
              <a:gd name="connsiteX268" fmla="*/ 11529423 w 12192000"/>
              <a:gd name="connsiteY268" fmla="*/ 6614064 h 6858000"/>
              <a:gd name="connsiteX269" fmla="*/ 11532937 w 12192000"/>
              <a:gd name="connsiteY269" fmla="*/ 6607078 h 6858000"/>
              <a:gd name="connsiteX270" fmla="*/ 11515367 w 12192000"/>
              <a:gd name="connsiteY270" fmla="*/ 6596598 h 6858000"/>
              <a:gd name="connsiteX271" fmla="*/ 11522395 w 12192000"/>
              <a:gd name="connsiteY271" fmla="*/ 6586119 h 6858000"/>
              <a:gd name="connsiteX272" fmla="*/ 11532937 w 12192000"/>
              <a:gd name="connsiteY272" fmla="*/ 6593105 h 6858000"/>
              <a:gd name="connsiteX273" fmla="*/ 11536450 w 12192000"/>
              <a:gd name="connsiteY273" fmla="*/ 6586119 h 6858000"/>
              <a:gd name="connsiteX274" fmla="*/ 11525909 w 12192000"/>
              <a:gd name="connsiteY274" fmla="*/ 6579132 h 6858000"/>
              <a:gd name="connsiteX275" fmla="*/ 11529423 w 12192000"/>
              <a:gd name="connsiteY275" fmla="*/ 6572146 h 6858000"/>
              <a:gd name="connsiteX276" fmla="*/ 11546992 w 12192000"/>
              <a:gd name="connsiteY276" fmla="*/ 6582625 h 6858000"/>
              <a:gd name="connsiteX277" fmla="*/ 11550506 w 12192000"/>
              <a:gd name="connsiteY277" fmla="*/ 6575638 h 6858000"/>
              <a:gd name="connsiteX278" fmla="*/ 11525909 w 12192000"/>
              <a:gd name="connsiteY278" fmla="*/ 6561666 h 6858000"/>
              <a:gd name="connsiteX279" fmla="*/ 11803361 w 12192000"/>
              <a:gd name="connsiteY279" fmla="*/ 6533452 h 6858000"/>
              <a:gd name="connsiteX280" fmla="*/ 11796375 w 12192000"/>
              <a:gd name="connsiteY280" fmla="*/ 6540505 h 6858000"/>
              <a:gd name="connsiteX281" fmla="*/ 11813840 w 12192000"/>
              <a:gd name="connsiteY281" fmla="*/ 6558139 h 6858000"/>
              <a:gd name="connsiteX282" fmla="*/ 11785895 w 12192000"/>
              <a:gd name="connsiteY282" fmla="*/ 6551086 h 6858000"/>
              <a:gd name="connsiteX283" fmla="*/ 11778908 w 12192000"/>
              <a:gd name="connsiteY283" fmla="*/ 6554612 h 6858000"/>
              <a:gd name="connsiteX284" fmla="*/ 11803361 w 12192000"/>
              <a:gd name="connsiteY284" fmla="*/ 6589881 h 6858000"/>
              <a:gd name="connsiteX285" fmla="*/ 11810348 w 12192000"/>
              <a:gd name="connsiteY285" fmla="*/ 6582827 h 6858000"/>
              <a:gd name="connsiteX286" fmla="*/ 11796375 w 12192000"/>
              <a:gd name="connsiteY286" fmla="*/ 6561666 h 6858000"/>
              <a:gd name="connsiteX287" fmla="*/ 11824320 w 12192000"/>
              <a:gd name="connsiteY287" fmla="*/ 6572246 h 6858000"/>
              <a:gd name="connsiteX288" fmla="*/ 11831307 w 12192000"/>
              <a:gd name="connsiteY288" fmla="*/ 6565193 h 6858000"/>
              <a:gd name="connsiteX289" fmla="*/ 11803361 w 12192000"/>
              <a:gd name="connsiteY289" fmla="*/ 6533452 h 6858000"/>
              <a:gd name="connsiteX290" fmla="*/ 11495008 w 12192000"/>
              <a:gd name="connsiteY290" fmla="*/ 6533452 h 6858000"/>
              <a:gd name="connsiteX291" fmla="*/ 11487980 w 12192000"/>
              <a:gd name="connsiteY291" fmla="*/ 6536965 h 6858000"/>
              <a:gd name="connsiteX292" fmla="*/ 11498522 w 12192000"/>
              <a:gd name="connsiteY292" fmla="*/ 6547507 h 6858000"/>
              <a:gd name="connsiteX293" fmla="*/ 11473924 w 12192000"/>
              <a:gd name="connsiteY293" fmla="*/ 6572104 h 6858000"/>
              <a:gd name="connsiteX294" fmla="*/ 11480952 w 12192000"/>
              <a:gd name="connsiteY294" fmla="*/ 6579132 h 6858000"/>
              <a:gd name="connsiteX295" fmla="*/ 11505548 w 12192000"/>
              <a:gd name="connsiteY295" fmla="*/ 6554535 h 6858000"/>
              <a:gd name="connsiteX296" fmla="*/ 11516090 w 12192000"/>
              <a:gd name="connsiteY296" fmla="*/ 6561562 h 6858000"/>
              <a:gd name="connsiteX297" fmla="*/ 11519604 w 12192000"/>
              <a:gd name="connsiteY297" fmla="*/ 6554535 h 6858000"/>
              <a:gd name="connsiteX298" fmla="*/ 11495008 w 12192000"/>
              <a:gd name="connsiteY298" fmla="*/ 6533452 h 6858000"/>
              <a:gd name="connsiteX299" fmla="*/ 11824589 w 12192000"/>
              <a:gd name="connsiteY299" fmla="*/ 6522703 h 6858000"/>
              <a:gd name="connsiteX300" fmla="*/ 11842055 w 12192000"/>
              <a:gd name="connsiteY300" fmla="*/ 6529421 h 6858000"/>
              <a:gd name="connsiteX301" fmla="*/ 11842055 w 12192000"/>
              <a:gd name="connsiteY301" fmla="*/ 6533452 h 6858000"/>
              <a:gd name="connsiteX302" fmla="*/ 11835337 w 12192000"/>
              <a:gd name="connsiteY302" fmla="*/ 6540170 h 6858000"/>
              <a:gd name="connsiteX303" fmla="*/ 11831307 w 12192000"/>
              <a:gd name="connsiteY303" fmla="*/ 6533452 h 6858000"/>
              <a:gd name="connsiteX304" fmla="*/ 11820942 w 12192000"/>
              <a:gd name="connsiteY304" fmla="*/ 6515985 h 6858000"/>
              <a:gd name="connsiteX305" fmla="*/ 11813840 w 12192000"/>
              <a:gd name="connsiteY305" fmla="*/ 6522927 h 6858000"/>
              <a:gd name="connsiteX306" fmla="*/ 11820942 w 12192000"/>
              <a:gd name="connsiteY306" fmla="*/ 6533339 h 6858000"/>
              <a:gd name="connsiteX307" fmla="*/ 11838696 w 12192000"/>
              <a:gd name="connsiteY307" fmla="*/ 6557635 h 6858000"/>
              <a:gd name="connsiteX308" fmla="*/ 11842247 w 12192000"/>
              <a:gd name="connsiteY308" fmla="*/ 6554165 h 6858000"/>
              <a:gd name="connsiteX309" fmla="*/ 11838696 w 12192000"/>
              <a:gd name="connsiteY309" fmla="*/ 6547223 h 6858000"/>
              <a:gd name="connsiteX310" fmla="*/ 11849349 w 12192000"/>
              <a:gd name="connsiteY310" fmla="*/ 6533339 h 6858000"/>
              <a:gd name="connsiteX311" fmla="*/ 11856450 w 12192000"/>
              <a:gd name="connsiteY311" fmla="*/ 6533339 h 6858000"/>
              <a:gd name="connsiteX312" fmla="*/ 11860002 w 12192000"/>
              <a:gd name="connsiteY312" fmla="*/ 6533339 h 6858000"/>
              <a:gd name="connsiteX313" fmla="*/ 11863552 w 12192000"/>
              <a:gd name="connsiteY313" fmla="*/ 6526397 h 6858000"/>
              <a:gd name="connsiteX314" fmla="*/ 11820942 w 12192000"/>
              <a:gd name="connsiteY314" fmla="*/ 6515985 h 6858000"/>
              <a:gd name="connsiteX315" fmla="*/ 11466198 w 12192000"/>
              <a:gd name="connsiteY315" fmla="*/ 6501206 h 6858000"/>
              <a:gd name="connsiteX316" fmla="*/ 11430930 w 12192000"/>
              <a:gd name="connsiteY316" fmla="*/ 6526286 h 6858000"/>
              <a:gd name="connsiteX317" fmla="*/ 11437984 w 12192000"/>
              <a:gd name="connsiteY317" fmla="*/ 6533452 h 6858000"/>
              <a:gd name="connsiteX318" fmla="*/ 11459145 w 12192000"/>
              <a:gd name="connsiteY318" fmla="*/ 6519121 h 6858000"/>
              <a:gd name="connsiteX319" fmla="*/ 11448564 w 12192000"/>
              <a:gd name="connsiteY319" fmla="*/ 6547782 h 6858000"/>
              <a:gd name="connsiteX320" fmla="*/ 11455618 w 12192000"/>
              <a:gd name="connsiteY320" fmla="*/ 6554948 h 6858000"/>
              <a:gd name="connsiteX321" fmla="*/ 11487359 w 12192000"/>
              <a:gd name="connsiteY321" fmla="*/ 6526286 h 6858000"/>
              <a:gd name="connsiteX322" fmla="*/ 11483833 w 12192000"/>
              <a:gd name="connsiteY322" fmla="*/ 6519121 h 6858000"/>
              <a:gd name="connsiteX323" fmla="*/ 11462672 w 12192000"/>
              <a:gd name="connsiteY323" fmla="*/ 6537034 h 6858000"/>
              <a:gd name="connsiteX324" fmla="*/ 11473252 w 12192000"/>
              <a:gd name="connsiteY324" fmla="*/ 6508372 h 6858000"/>
              <a:gd name="connsiteX325" fmla="*/ 11466198 w 12192000"/>
              <a:gd name="connsiteY325" fmla="*/ 6501206 h 6858000"/>
              <a:gd name="connsiteX326" fmla="*/ 11835338 w 12192000"/>
              <a:gd name="connsiteY326" fmla="*/ 6490458 h 6858000"/>
              <a:gd name="connsiteX327" fmla="*/ 11831307 w 12192000"/>
              <a:gd name="connsiteY327" fmla="*/ 6498519 h 6858000"/>
              <a:gd name="connsiteX328" fmla="*/ 11870270 w 12192000"/>
              <a:gd name="connsiteY328" fmla="*/ 6518673 h 6858000"/>
              <a:gd name="connsiteX329" fmla="*/ 11883706 w 12192000"/>
              <a:gd name="connsiteY329" fmla="*/ 6494489 h 6858000"/>
              <a:gd name="connsiteX330" fmla="*/ 11876988 w 12192000"/>
              <a:gd name="connsiteY330" fmla="*/ 6490458 h 6858000"/>
              <a:gd name="connsiteX331" fmla="*/ 11866239 w 12192000"/>
              <a:gd name="connsiteY331" fmla="*/ 6509268 h 6858000"/>
              <a:gd name="connsiteX332" fmla="*/ 11459634 w 12192000"/>
              <a:gd name="connsiteY332" fmla="*/ 6487771 h 6858000"/>
              <a:gd name="connsiteX333" fmla="*/ 11424212 w 12192000"/>
              <a:gd name="connsiteY333" fmla="*/ 6508933 h 6858000"/>
              <a:gd name="connsiteX334" fmla="*/ 11427754 w 12192000"/>
              <a:gd name="connsiteY334" fmla="*/ 6515986 h 6858000"/>
              <a:gd name="connsiteX335" fmla="*/ 11463176 w 12192000"/>
              <a:gd name="connsiteY335" fmla="*/ 6494825 h 6858000"/>
              <a:gd name="connsiteX336" fmla="*/ 11459634 w 12192000"/>
              <a:gd name="connsiteY336" fmla="*/ 6487771 h 6858000"/>
              <a:gd name="connsiteX337" fmla="*/ 11450927 w 12192000"/>
              <a:gd name="connsiteY337" fmla="*/ 6454161 h 6858000"/>
              <a:gd name="connsiteX338" fmla="*/ 11456192 w 12192000"/>
              <a:gd name="connsiteY338" fmla="*/ 6459892 h 6858000"/>
              <a:gd name="connsiteX339" fmla="*/ 11649257 w 12192000"/>
              <a:gd name="connsiteY339" fmla="*/ 6590385 h 6858000"/>
              <a:gd name="connsiteX340" fmla="*/ 11842320 w 12192000"/>
              <a:gd name="connsiteY340" fmla="*/ 6459892 h 6858000"/>
              <a:gd name="connsiteX341" fmla="*/ 11847586 w 12192000"/>
              <a:gd name="connsiteY341" fmla="*/ 6454161 h 6858000"/>
              <a:gd name="connsiteX342" fmla="*/ 11852851 w 12192000"/>
              <a:gd name="connsiteY342" fmla="*/ 6456365 h 6858000"/>
              <a:gd name="connsiteX343" fmla="*/ 11891464 w 12192000"/>
              <a:gd name="connsiteY343" fmla="*/ 6466946 h 6858000"/>
              <a:gd name="connsiteX344" fmla="*/ 11898484 w 12192000"/>
              <a:gd name="connsiteY344" fmla="*/ 6477526 h 6858000"/>
              <a:gd name="connsiteX345" fmla="*/ 11649257 w 12192000"/>
              <a:gd name="connsiteY345" fmla="*/ 6650341 h 6858000"/>
              <a:gd name="connsiteX346" fmla="*/ 11400028 w 12192000"/>
              <a:gd name="connsiteY346" fmla="*/ 6481054 h 6858000"/>
              <a:gd name="connsiteX347" fmla="*/ 11407049 w 12192000"/>
              <a:gd name="connsiteY347" fmla="*/ 6466946 h 6858000"/>
              <a:gd name="connsiteX348" fmla="*/ 11445662 w 12192000"/>
              <a:gd name="connsiteY348" fmla="*/ 6456365 h 6858000"/>
              <a:gd name="connsiteX349" fmla="*/ 11450927 w 12192000"/>
              <a:gd name="connsiteY349" fmla="*/ 6454161 h 6858000"/>
              <a:gd name="connsiteX350" fmla="*/ 11603442 w 12192000"/>
              <a:gd name="connsiteY350" fmla="*/ 6448323 h 6858000"/>
              <a:gd name="connsiteX351" fmla="*/ 11613922 w 12192000"/>
              <a:gd name="connsiteY351" fmla="*/ 6448323 h 6858000"/>
              <a:gd name="connsiteX352" fmla="*/ 11617414 w 12192000"/>
              <a:gd name="connsiteY352" fmla="*/ 6455414 h 6858000"/>
              <a:gd name="connsiteX353" fmla="*/ 11624401 w 12192000"/>
              <a:gd name="connsiteY353" fmla="*/ 6558233 h 6858000"/>
              <a:gd name="connsiteX354" fmla="*/ 11620908 w 12192000"/>
              <a:gd name="connsiteY354" fmla="*/ 6568870 h 6858000"/>
              <a:gd name="connsiteX355" fmla="*/ 11613922 w 12192000"/>
              <a:gd name="connsiteY355" fmla="*/ 6568870 h 6858000"/>
              <a:gd name="connsiteX356" fmla="*/ 11505632 w 12192000"/>
              <a:gd name="connsiteY356" fmla="*/ 6505050 h 6858000"/>
              <a:gd name="connsiteX357" fmla="*/ 11502138 w 12192000"/>
              <a:gd name="connsiteY357" fmla="*/ 6501505 h 6858000"/>
              <a:gd name="connsiteX358" fmla="*/ 11502138 w 12192000"/>
              <a:gd name="connsiteY358" fmla="*/ 6497960 h 6858000"/>
              <a:gd name="connsiteX359" fmla="*/ 11509124 w 12192000"/>
              <a:gd name="connsiteY359" fmla="*/ 6494415 h 6858000"/>
              <a:gd name="connsiteX360" fmla="*/ 11603442 w 12192000"/>
              <a:gd name="connsiteY360" fmla="*/ 6448323 h 6858000"/>
              <a:gd name="connsiteX361" fmla="*/ 11688084 w 12192000"/>
              <a:gd name="connsiteY361" fmla="*/ 6444777 h 6858000"/>
              <a:gd name="connsiteX362" fmla="*/ 11698565 w 12192000"/>
              <a:gd name="connsiteY362" fmla="*/ 6444777 h 6858000"/>
              <a:gd name="connsiteX363" fmla="*/ 11789388 w 12192000"/>
              <a:gd name="connsiteY363" fmla="*/ 6490688 h 6858000"/>
              <a:gd name="connsiteX364" fmla="*/ 11796375 w 12192000"/>
              <a:gd name="connsiteY364" fmla="*/ 6497752 h 6858000"/>
              <a:gd name="connsiteX365" fmla="*/ 11792882 w 12192000"/>
              <a:gd name="connsiteY365" fmla="*/ 6504815 h 6858000"/>
              <a:gd name="connsiteX366" fmla="*/ 11684592 w 12192000"/>
              <a:gd name="connsiteY366" fmla="*/ 6568384 h 6858000"/>
              <a:gd name="connsiteX367" fmla="*/ 11677605 w 12192000"/>
              <a:gd name="connsiteY367" fmla="*/ 6568384 h 6858000"/>
              <a:gd name="connsiteX368" fmla="*/ 11674112 w 12192000"/>
              <a:gd name="connsiteY368" fmla="*/ 6557789 h 6858000"/>
              <a:gd name="connsiteX369" fmla="*/ 11684592 w 12192000"/>
              <a:gd name="connsiteY369" fmla="*/ 6455373 h 6858000"/>
              <a:gd name="connsiteX370" fmla="*/ 11688084 w 12192000"/>
              <a:gd name="connsiteY370" fmla="*/ 6444777 h 6858000"/>
              <a:gd name="connsiteX371" fmla="*/ 10810283 w 12192000"/>
              <a:gd name="connsiteY371" fmla="*/ 6405813 h 6858000"/>
              <a:gd name="connsiteX372" fmla="*/ 10851862 w 12192000"/>
              <a:gd name="connsiteY372" fmla="*/ 6405813 h 6858000"/>
              <a:gd name="connsiteX373" fmla="*/ 10851862 w 12192000"/>
              <a:gd name="connsiteY373" fmla="*/ 6448423 h 6858000"/>
              <a:gd name="connsiteX374" fmla="*/ 10803353 w 12192000"/>
              <a:gd name="connsiteY374" fmla="*/ 6455525 h 6858000"/>
              <a:gd name="connsiteX375" fmla="*/ 10786028 w 12192000"/>
              <a:gd name="connsiteY375" fmla="*/ 6430669 h 6858000"/>
              <a:gd name="connsiteX376" fmla="*/ 10810283 w 12192000"/>
              <a:gd name="connsiteY376" fmla="*/ 6405813 h 6858000"/>
              <a:gd name="connsiteX377" fmla="*/ 10494479 w 12192000"/>
              <a:gd name="connsiteY377" fmla="*/ 6335948 h 6858000"/>
              <a:gd name="connsiteX378" fmla="*/ 10536128 w 12192000"/>
              <a:gd name="connsiteY378" fmla="*/ 6392220 h 6858000"/>
              <a:gd name="connsiteX379" fmla="*/ 10494479 w 12192000"/>
              <a:gd name="connsiteY379" fmla="*/ 6455524 h 6858000"/>
              <a:gd name="connsiteX380" fmla="*/ 10452829 w 12192000"/>
              <a:gd name="connsiteY380" fmla="*/ 6392220 h 6858000"/>
              <a:gd name="connsiteX381" fmla="*/ 10494479 w 12192000"/>
              <a:gd name="connsiteY381" fmla="*/ 6335948 h 6858000"/>
              <a:gd name="connsiteX382" fmla="*/ 11639005 w 12192000"/>
              <a:gd name="connsiteY382" fmla="*/ 6331919 h 6858000"/>
              <a:gd name="connsiteX383" fmla="*/ 11660034 w 12192000"/>
              <a:gd name="connsiteY383" fmla="*/ 6331919 h 6858000"/>
              <a:gd name="connsiteX384" fmla="*/ 11660034 w 12192000"/>
              <a:gd name="connsiteY384" fmla="*/ 6342559 h 6858000"/>
              <a:gd name="connsiteX385" fmla="*/ 11691578 w 12192000"/>
              <a:gd name="connsiteY385" fmla="*/ 6381576 h 6858000"/>
              <a:gd name="connsiteX386" fmla="*/ 11649519 w 12192000"/>
              <a:gd name="connsiteY386" fmla="*/ 6420593 h 6858000"/>
              <a:gd name="connsiteX387" fmla="*/ 11610966 w 12192000"/>
              <a:gd name="connsiteY387" fmla="*/ 6381576 h 6858000"/>
              <a:gd name="connsiteX388" fmla="*/ 11639005 w 12192000"/>
              <a:gd name="connsiteY388" fmla="*/ 6342559 h 6858000"/>
              <a:gd name="connsiteX389" fmla="*/ 11639005 w 12192000"/>
              <a:gd name="connsiteY389" fmla="*/ 6331919 h 6858000"/>
              <a:gd name="connsiteX390" fmla="*/ 11649257 w 12192000"/>
              <a:gd name="connsiteY390" fmla="*/ 6321170 h 6858000"/>
              <a:gd name="connsiteX391" fmla="*/ 11589469 w 12192000"/>
              <a:gd name="connsiteY391" fmla="*/ 6381630 h 6858000"/>
              <a:gd name="connsiteX392" fmla="*/ 11649257 w 12192000"/>
              <a:gd name="connsiteY392" fmla="*/ 6442090 h 6858000"/>
              <a:gd name="connsiteX393" fmla="*/ 11709045 w 12192000"/>
              <a:gd name="connsiteY393" fmla="*/ 6381630 h 6858000"/>
              <a:gd name="connsiteX394" fmla="*/ 11649257 w 12192000"/>
              <a:gd name="connsiteY394" fmla="*/ 6321170 h 6858000"/>
              <a:gd name="connsiteX395" fmla="*/ 11649257 w 12192000"/>
              <a:gd name="connsiteY395" fmla="*/ 6314453 h 6858000"/>
              <a:gd name="connsiteX396" fmla="*/ 11715763 w 12192000"/>
              <a:gd name="connsiteY396" fmla="*/ 6381630 h 6858000"/>
              <a:gd name="connsiteX397" fmla="*/ 11649257 w 12192000"/>
              <a:gd name="connsiteY397" fmla="*/ 6448808 h 6858000"/>
              <a:gd name="connsiteX398" fmla="*/ 11582751 w 12192000"/>
              <a:gd name="connsiteY398" fmla="*/ 6381630 h 6858000"/>
              <a:gd name="connsiteX399" fmla="*/ 11649257 w 12192000"/>
              <a:gd name="connsiteY399" fmla="*/ 6314453 h 6858000"/>
              <a:gd name="connsiteX400" fmla="*/ 11824549 w 12192000"/>
              <a:gd name="connsiteY400" fmla="*/ 6311766 h 6858000"/>
              <a:gd name="connsiteX401" fmla="*/ 11828050 w 12192000"/>
              <a:gd name="connsiteY401" fmla="*/ 6318819 h 6858000"/>
              <a:gd name="connsiteX402" fmla="*/ 11828050 w 12192000"/>
              <a:gd name="connsiteY402" fmla="*/ 6442258 h 6858000"/>
              <a:gd name="connsiteX403" fmla="*/ 11824549 w 12192000"/>
              <a:gd name="connsiteY403" fmla="*/ 6449312 h 6858000"/>
              <a:gd name="connsiteX404" fmla="*/ 11817546 w 12192000"/>
              <a:gd name="connsiteY404" fmla="*/ 6449312 h 6858000"/>
              <a:gd name="connsiteX405" fmla="*/ 11730012 w 12192000"/>
              <a:gd name="connsiteY405" fmla="*/ 6389356 h 6858000"/>
              <a:gd name="connsiteX406" fmla="*/ 11726510 w 12192000"/>
              <a:gd name="connsiteY406" fmla="*/ 6382302 h 6858000"/>
              <a:gd name="connsiteX407" fmla="*/ 11730012 w 12192000"/>
              <a:gd name="connsiteY407" fmla="*/ 6371721 h 6858000"/>
              <a:gd name="connsiteX408" fmla="*/ 11814044 w 12192000"/>
              <a:gd name="connsiteY408" fmla="*/ 6315292 h 6858000"/>
              <a:gd name="connsiteX409" fmla="*/ 11824549 w 12192000"/>
              <a:gd name="connsiteY409" fmla="*/ 6311766 h 6858000"/>
              <a:gd name="connsiteX410" fmla="*/ 11473964 w 12192000"/>
              <a:gd name="connsiteY410" fmla="*/ 6311766 h 6858000"/>
              <a:gd name="connsiteX411" fmla="*/ 11480967 w 12192000"/>
              <a:gd name="connsiteY411" fmla="*/ 6315292 h 6858000"/>
              <a:gd name="connsiteX412" fmla="*/ 11568501 w 12192000"/>
              <a:gd name="connsiteY412" fmla="*/ 6371721 h 6858000"/>
              <a:gd name="connsiteX413" fmla="*/ 11572002 w 12192000"/>
              <a:gd name="connsiteY413" fmla="*/ 6382302 h 6858000"/>
              <a:gd name="connsiteX414" fmla="*/ 11568501 w 12192000"/>
              <a:gd name="connsiteY414" fmla="*/ 6389356 h 6858000"/>
              <a:gd name="connsiteX415" fmla="*/ 11480967 w 12192000"/>
              <a:gd name="connsiteY415" fmla="*/ 6449312 h 6858000"/>
              <a:gd name="connsiteX416" fmla="*/ 11473964 w 12192000"/>
              <a:gd name="connsiteY416" fmla="*/ 6449312 h 6858000"/>
              <a:gd name="connsiteX417" fmla="*/ 11466961 w 12192000"/>
              <a:gd name="connsiteY417" fmla="*/ 6445785 h 6858000"/>
              <a:gd name="connsiteX418" fmla="*/ 11466961 w 12192000"/>
              <a:gd name="connsiteY418" fmla="*/ 6318819 h 6858000"/>
              <a:gd name="connsiteX419" fmla="*/ 11473964 w 12192000"/>
              <a:gd name="connsiteY419" fmla="*/ 6311766 h 6858000"/>
              <a:gd name="connsiteX420" fmla="*/ 11070316 w 12192000"/>
              <a:gd name="connsiteY420" fmla="*/ 6301017 h 6858000"/>
              <a:gd name="connsiteX421" fmla="*/ 11070316 w 12192000"/>
              <a:gd name="connsiteY421" fmla="*/ 6308070 h 6858000"/>
              <a:gd name="connsiteX422" fmla="*/ 11112166 w 12192000"/>
              <a:gd name="connsiteY422" fmla="*/ 6470304 h 6858000"/>
              <a:gd name="connsiteX423" fmla="*/ 11133091 w 12192000"/>
              <a:gd name="connsiteY423" fmla="*/ 6491465 h 6858000"/>
              <a:gd name="connsiteX424" fmla="*/ 11143554 w 12192000"/>
              <a:gd name="connsiteY424" fmla="*/ 6491465 h 6858000"/>
              <a:gd name="connsiteX425" fmla="*/ 11140066 w 12192000"/>
              <a:gd name="connsiteY425" fmla="*/ 6498518 h 6858000"/>
              <a:gd name="connsiteX426" fmla="*/ 11112166 w 12192000"/>
              <a:gd name="connsiteY426" fmla="*/ 6519679 h 6858000"/>
              <a:gd name="connsiteX427" fmla="*/ 11077291 w 12192000"/>
              <a:gd name="connsiteY427" fmla="*/ 6516153 h 6858000"/>
              <a:gd name="connsiteX428" fmla="*/ 11073804 w 12192000"/>
              <a:gd name="connsiteY428" fmla="*/ 6519679 h 6858000"/>
              <a:gd name="connsiteX429" fmla="*/ 11070316 w 12192000"/>
              <a:gd name="connsiteY429" fmla="*/ 6523206 h 6858000"/>
              <a:gd name="connsiteX430" fmla="*/ 11070316 w 12192000"/>
              <a:gd name="connsiteY430" fmla="*/ 6544367 h 6858000"/>
              <a:gd name="connsiteX431" fmla="*/ 11077291 w 12192000"/>
              <a:gd name="connsiteY431" fmla="*/ 6551421 h 6858000"/>
              <a:gd name="connsiteX432" fmla="*/ 11122628 w 12192000"/>
              <a:gd name="connsiteY432" fmla="*/ 6554947 h 6858000"/>
              <a:gd name="connsiteX433" fmla="*/ 11126116 w 12192000"/>
              <a:gd name="connsiteY433" fmla="*/ 6554947 h 6858000"/>
              <a:gd name="connsiteX434" fmla="*/ 11181916 w 12192000"/>
              <a:gd name="connsiteY434" fmla="*/ 6502045 h 6858000"/>
              <a:gd name="connsiteX435" fmla="*/ 11213303 w 12192000"/>
              <a:gd name="connsiteY435" fmla="*/ 6371553 h 6858000"/>
              <a:gd name="connsiteX436" fmla="*/ 11227253 w 12192000"/>
              <a:gd name="connsiteY436" fmla="*/ 6329231 h 6858000"/>
              <a:gd name="connsiteX437" fmla="*/ 11230741 w 12192000"/>
              <a:gd name="connsiteY437" fmla="*/ 6308070 h 6858000"/>
              <a:gd name="connsiteX438" fmla="*/ 11230741 w 12192000"/>
              <a:gd name="connsiteY438" fmla="*/ 6301017 h 6858000"/>
              <a:gd name="connsiteX439" fmla="*/ 11223766 w 12192000"/>
              <a:gd name="connsiteY439" fmla="*/ 6301017 h 6858000"/>
              <a:gd name="connsiteX440" fmla="*/ 11195866 w 12192000"/>
              <a:gd name="connsiteY440" fmla="*/ 6301017 h 6858000"/>
              <a:gd name="connsiteX441" fmla="*/ 11188891 w 12192000"/>
              <a:gd name="connsiteY441" fmla="*/ 6304543 h 6858000"/>
              <a:gd name="connsiteX442" fmla="*/ 11150528 w 12192000"/>
              <a:gd name="connsiteY442" fmla="*/ 6449143 h 6858000"/>
              <a:gd name="connsiteX443" fmla="*/ 11147041 w 12192000"/>
              <a:gd name="connsiteY443" fmla="*/ 6449143 h 6858000"/>
              <a:gd name="connsiteX444" fmla="*/ 11112166 w 12192000"/>
              <a:gd name="connsiteY444" fmla="*/ 6304543 h 6858000"/>
              <a:gd name="connsiteX445" fmla="*/ 11105191 w 12192000"/>
              <a:gd name="connsiteY445" fmla="*/ 6301017 h 6858000"/>
              <a:gd name="connsiteX446" fmla="*/ 11077291 w 12192000"/>
              <a:gd name="connsiteY446" fmla="*/ 6301017 h 6858000"/>
              <a:gd name="connsiteX447" fmla="*/ 11070316 w 12192000"/>
              <a:gd name="connsiteY447" fmla="*/ 6301017 h 6858000"/>
              <a:gd name="connsiteX448" fmla="*/ 11038289 w 12192000"/>
              <a:gd name="connsiteY448" fmla="*/ 6296986 h 6858000"/>
              <a:gd name="connsiteX449" fmla="*/ 10985474 w 12192000"/>
              <a:gd name="connsiteY449" fmla="*/ 6318092 h 6858000"/>
              <a:gd name="connsiteX450" fmla="*/ 10985474 w 12192000"/>
              <a:gd name="connsiteY450" fmla="*/ 6307539 h 6858000"/>
              <a:gd name="connsiteX451" fmla="*/ 10978433 w 12192000"/>
              <a:gd name="connsiteY451" fmla="*/ 6300504 h 6858000"/>
              <a:gd name="connsiteX452" fmla="*/ 10950264 w 12192000"/>
              <a:gd name="connsiteY452" fmla="*/ 6300504 h 6858000"/>
              <a:gd name="connsiteX453" fmla="*/ 10943222 w 12192000"/>
              <a:gd name="connsiteY453" fmla="*/ 6307539 h 6858000"/>
              <a:gd name="connsiteX454" fmla="*/ 10943222 w 12192000"/>
              <a:gd name="connsiteY454" fmla="*/ 6483422 h 6858000"/>
              <a:gd name="connsiteX455" fmla="*/ 10950264 w 12192000"/>
              <a:gd name="connsiteY455" fmla="*/ 6490457 h 6858000"/>
              <a:gd name="connsiteX456" fmla="*/ 10978433 w 12192000"/>
              <a:gd name="connsiteY456" fmla="*/ 6490457 h 6858000"/>
              <a:gd name="connsiteX457" fmla="*/ 10985474 w 12192000"/>
              <a:gd name="connsiteY457" fmla="*/ 6483422 h 6858000"/>
              <a:gd name="connsiteX458" fmla="*/ 10985474 w 12192000"/>
              <a:gd name="connsiteY458" fmla="*/ 6360304 h 6858000"/>
              <a:gd name="connsiteX459" fmla="*/ 11038289 w 12192000"/>
              <a:gd name="connsiteY459" fmla="*/ 6339198 h 6858000"/>
              <a:gd name="connsiteX460" fmla="*/ 11045332 w 12192000"/>
              <a:gd name="connsiteY460" fmla="*/ 6332163 h 6858000"/>
              <a:gd name="connsiteX461" fmla="*/ 11045332 w 12192000"/>
              <a:gd name="connsiteY461" fmla="*/ 6304022 h 6858000"/>
              <a:gd name="connsiteX462" fmla="*/ 11041811 w 12192000"/>
              <a:gd name="connsiteY462" fmla="*/ 6300504 h 6858000"/>
              <a:gd name="connsiteX463" fmla="*/ 11038289 w 12192000"/>
              <a:gd name="connsiteY463" fmla="*/ 6296986 h 6858000"/>
              <a:gd name="connsiteX464" fmla="*/ 10831647 w 12192000"/>
              <a:gd name="connsiteY464" fmla="*/ 6292955 h 6858000"/>
              <a:gd name="connsiteX465" fmla="*/ 10761417 w 12192000"/>
              <a:gd name="connsiteY465" fmla="*/ 6300026 h 6858000"/>
              <a:gd name="connsiteX466" fmla="*/ 10754394 w 12192000"/>
              <a:gd name="connsiteY466" fmla="*/ 6307098 h 6858000"/>
              <a:gd name="connsiteX467" fmla="*/ 10754394 w 12192000"/>
              <a:gd name="connsiteY467" fmla="*/ 6331847 h 6858000"/>
              <a:gd name="connsiteX468" fmla="*/ 10757905 w 12192000"/>
              <a:gd name="connsiteY468" fmla="*/ 6338919 h 6858000"/>
              <a:gd name="connsiteX469" fmla="*/ 10761417 w 12192000"/>
              <a:gd name="connsiteY469" fmla="*/ 6338919 h 6858000"/>
              <a:gd name="connsiteX470" fmla="*/ 10828136 w 12192000"/>
              <a:gd name="connsiteY470" fmla="*/ 6335383 h 6858000"/>
              <a:gd name="connsiteX471" fmla="*/ 10852717 w 12192000"/>
              <a:gd name="connsiteY471" fmla="*/ 6360133 h 6858000"/>
              <a:gd name="connsiteX472" fmla="*/ 10852717 w 12192000"/>
              <a:gd name="connsiteY472" fmla="*/ 6370740 h 6858000"/>
              <a:gd name="connsiteX473" fmla="*/ 10803555 w 12192000"/>
              <a:gd name="connsiteY473" fmla="*/ 6374276 h 6858000"/>
              <a:gd name="connsiteX474" fmla="*/ 10740347 w 12192000"/>
              <a:gd name="connsiteY474" fmla="*/ 6434381 h 6858000"/>
              <a:gd name="connsiteX475" fmla="*/ 10796532 w 12192000"/>
              <a:gd name="connsiteY475" fmla="*/ 6494487 h 6858000"/>
              <a:gd name="connsiteX476" fmla="*/ 10859740 w 12192000"/>
              <a:gd name="connsiteY476" fmla="*/ 6480344 h 6858000"/>
              <a:gd name="connsiteX477" fmla="*/ 10887833 w 12192000"/>
              <a:gd name="connsiteY477" fmla="*/ 6494487 h 6858000"/>
              <a:gd name="connsiteX478" fmla="*/ 10894855 w 12192000"/>
              <a:gd name="connsiteY478" fmla="*/ 6490951 h 6858000"/>
              <a:gd name="connsiteX479" fmla="*/ 10894855 w 12192000"/>
              <a:gd name="connsiteY479" fmla="*/ 6487416 h 6858000"/>
              <a:gd name="connsiteX480" fmla="*/ 10894855 w 12192000"/>
              <a:gd name="connsiteY480" fmla="*/ 6360133 h 6858000"/>
              <a:gd name="connsiteX481" fmla="*/ 10831647 w 12192000"/>
              <a:gd name="connsiteY481" fmla="*/ 6292955 h 6858000"/>
              <a:gd name="connsiteX482" fmla="*/ 10495822 w 12192000"/>
              <a:gd name="connsiteY482" fmla="*/ 6292954 h 6858000"/>
              <a:gd name="connsiteX483" fmla="*/ 10409835 w 12192000"/>
              <a:gd name="connsiteY483" fmla="*/ 6393721 h 6858000"/>
              <a:gd name="connsiteX484" fmla="*/ 10495822 w 12192000"/>
              <a:gd name="connsiteY484" fmla="*/ 6494487 h 6858000"/>
              <a:gd name="connsiteX485" fmla="*/ 10581809 w 12192000"/>
              <a:gd name="connsiteY485" fmla="*/ 6393721 h 6858000"/>
              <a:gd name="connsiteX486" fmla="*/ 10495822 w 12192000"/>
              <a:gd name="connsiteY486" fmla="*/ 6292954 h 6858000"/>
              <a:gd name="connsiteX487" fmla="*/ 10241892 w 12192000"/>
              <a:gd name="connsiteY487" fmla="*/ 6268771 h 6858000"/>
              <a:gd name="connsiteX488" fmla="*/ 10273241 w 12192000"/>
              <a:gd name="connsiteY488" fmla="*/ 6268771 h 6858000"/>
              <a:gd name="connsiteX489" fmla="*/ 10290657 w 12192000"/>
              <a:gd name="connsiteY489" fmla="*/ 6268771 h 6858000"/>
              <a:gd name="connsiteX490" fmla="*/ 10335940 w 12192000"/>
              <a:gd name="connsiteY490" fmla="*/ 6307735 h 6858000"/>
              <a:gd name="connsiteX491" fmla="*/ 10287174 w 12192000"/>
              <a:gd name="connsiteY491" fmla="*/ 6346697 h 6858000"/>
              <a:gd name="connsiteX492" fmla="*/ 10241892 w 12192000"/>
              <a:gd name="connsiteY492" fmla="*/ 6346697 h 6858000"/>
              <a:gd name="connsiteX493" fmla="*/ 10241892 w 12192000"/>
              <a:gd name="connsiteY493" fmla="*/ 6268771 h 6858000"/>
              <a:gd name="connsiteX494" fmla="*/ 10659063 w 12192000"/>
              <a:gd name="connsiteY494" fmla="*/ 6255336 h 6858000"/>
              <a:gd name="connsiteX495" fmla="*/ 10627410 w 12192000"/>
              <a:gd name="connsiteY495" fmla="*/ 6262370 h 6858000"/>
              <a:gd name="connsiteX496" fmla="*/ 10623893 w 12192000"/>
              <a:gd name="connsiteY496" fmla="*/ 6269404 h 6858000"/>
              <a:gd name="connsiteX497" fmla="*/ 10623893 w 12192000"/>
              <a:gd name="connsiteY497" fmla="*/ 6301056 h 6858000"/>
              <a:gd name="connsiteX498" fmla="*/ 10606308 w 12192000"/>
              <a:gd name="connsiteY498" fmla="*/ 6301056 h 6858000"/>
              <a:gd name="connsiteX499" fmla="*/ 10599275 w 12192000"/>
              <a:gd name="connsiteY499" fmla="*/ 6308090 h 6858000"/>
              <a:gd name="connsiteX500" fmla="*/ 10599275 w 12192000"/>
              <a:gd name="connsiteY500" fmla="*/ 6332708 h 6858000"/>
              <a:gd name="connsiteX501" fmla="*/ 10606308 w 12192000"/>
              <a:gd name="connsiteY501" fmla="*/ 6339742 h 6858000"/>
              <a:gd name="connsiteX502" fmla="*/ 10623893 w 12192000"/>
              <a:gd name="connsiteY502" fmla="*/ 6339742 h 6858000"/>
              <a:gd name="connsiteX503" fmla="*/ 10623893 w 12192000"/>
              <a:gd name="connsiteY503" fmla="*/ 6424149 h 6858000"/>
              <a:gd name="connsiteX504" fmla="*/ 10680164 w 12192000"/>
              <a:gd name="connsiteY504" fmla="*/ 6494487 h 6858000"/>
              <a:gd name="connsiteX505" fmla="*/ 10711817 w 12192000"/>
              <a:gd name="connsiteY505" fmla="*/ 6490971 h 6858000"/>
              <a:gd name="connsiteX506" fmla="*/ 10718851 w 12192000"/>
              <a:gd name="connsiteY506" fmla="*/ 6483936 h 6858000"/>
              <a:gd name="connsiteX507" fmla="*/ 10718851 w 12192000"/>
              <a:gd name="connsiteY507" fmla="*/ 6459318 h 6858000"/>
              <a:gd name="connsiteX508" fmla="*/ 10711817 w 12192000"/>
              <a:gd name="connsiteY508" fmla="*/ 6452284 h 6858000"/>
              <a:gd name="connsiteX509" fmla="*/ 10687198 w 12192000"/>
              <a:gd name="connsiteY509" fmla="*/ 6452284 h 6858000"/>
              <a:gd name="connsiteX510" fmla="*/ 10666096 w 12192000"/>
              <a:gd name="connsiteY510" fmla="*/ 6417115 h 6858000"/>
              <a:gd name="connsiteX511" fmla="*/ 10666096 w 12192000"/>
              <a:gd name="connsiteY511" fmla="*/ 6339742 h 6858000"/>
              <a:gd name="connsiteX512" fmla="*/ 10711817 w 12192000"/>
              <a:gd name="connsiteY512" fmla="*/ 6339742 h 6858000"/>
              <a:gd name="connsiteX513" fmla="*/ 10718851 w 12192000"/>
              <a:gd name="connsiteY513" fmla="*/ 6332708 h 6858000"/>
              <a:gd name="connsiteX514" fmla="*/ 10718851 w 12192000"/>
              <a:gd name="connsiteY514" fmla="*/ 6308090 h 6858000"/>
              <a:gd name="connsiteX515" fmla="*/ 10711817 w 12192000"/>
              <a:gd name="connsiteY515" fmla="*/ 6301056 h 6858000"/>
              <a:gd name="connsiteX516" fmla="*/ 10666096 w 12192000"/>
              <a:gd name="connsiteY516" fmla="*/ 6301056 h 6858000"/>
              <a:gd name="connsiteX517" fmla="*/ 10666096 w 12192000"/>
              <a:gd name="connsiteY517" fmla="*/ 6262370 h 6858000"/>
              <a:gd name="connsiteX518" fmla="*/ 10662580 w 12192000"/>
              <a:gd name="connsiteY518" fmla="*/ 6255336 h 6858000"/>
              <a:gd name="connsiteX519" fmla="*/ 10659063 w 12192000"/>
              <a:gd name="connsiteY519" fmla="*/ 6255336 h 6858000"/>
              <a:gd name="connsiteX520" fmla="*/ 10283668 w 12192000"/>
              <a:gd name="connsiteY520" fmla="*/ 6227122 h 6858000"/>
              <a:gd name="connsiteX521" fmla="*/ 10203208 w 12192000"/>
              <a:gd name="connsiteY521" fmla="*/ 6230633 h 6858000"/>
              <a:gd name="connsiteX522" fmla="*/ 10196211 w 12192000"/>
              <a:gd name="connsiteY522" fmla="*/ 6237655 h 6858000"/>
              <a:gd name="connsiteX523" fmla="*/ 10196211 w 12192000"/>
              <a:gd name="connsiteY523" fmla="*/ 6483435 h 6858000"/>
              <a:gd name="connsiteX524" fmla="*/ 10203208 w 12192000"/>
              <a:gd name="connsiteY524" fmla="*/ 6490457 h 6858000"/>
              <a:gd name="connsiteX525" fmla="*/ 10234693 w 12192000"/>
              <a:gd name="connsiteY525" fmla="*/ 6490457 h 6858000"/>
              <a:gd name="connsiteX526" fmla="*/ 10241689 w 12192000"/>
              <a:gd name="connsiteY526" fmla="*/ 6483435 h 6858000"/>
              <a:gd name="connsiteX527" fmla="*/ 10241689 w 12192000"/>
              <a:gd name="connsiteY527" fmla="*/ 6385123 h 6858000"/>
              <a:gd name="connsiteX528" fmla="*/ 10290665 w 12192000"/>
              <a:gd name="connsiteY528" fmla="*/ 6388634 h 6858000"/>
              <a:gd name="connsiteX529" fmla="*/ 10336143 w 12192000"/>
              <a:gd name="connsiteY529" fmla="*/ 6486946 h 6858000"/>
              <a:gd name="connsiteX530" fmla="*/ 10343139 w 12192000"/>
              <a:gd name="connsiteY530" fmla="*/ 6490457 h 6858000"/>
              <a:gd name="connsiteX531" fmla="*/ 10374624 w 12192000"/>
              <a:gd name="connsiteY531" fmla="*/ 6490457 h 6858000"/>
              <a:gd name="connsiteX532" fmla="*/ 10381620 w 12192000"/>
              <a:gd name="connsiteY532" fmla="*/ 6486946 h 6858000"/>
              <a:gd name="connsiteX533" fmla="*/ 10381620 w 12192000"/>
              <a:gd name="connsiteY533" fmla="*/ 6479924 h 6858000"/>
              <a:gd name="connsiteX534" fmla="*/ 10336143 w 12192000"/>
              <a:gd name="connsiteY534" fmla="*/ 6374590 h 6858000"/>
              <a:gd name="connsiteX535" fmla="*/ 10381620 w 12192000"/>
              <a:gd name="connsiteY535" fmla="*/ 6307878 h 6858000"/>
              <a:gd name="connsiteX536" fmla="*/ 10290665 w 12192000"/>
              <a:gd name="connsiteY536" fmla="*/ 6227122 h 6858000"/>
              <a:gd name="connsiteX537" fmla="*/ 10283668 w 12192000"/>
              <a:gd name="connsiteY537" fmla="*/ 6227122 h 6858000"/>
              <a:gd name="connsiteX538" fmla="*/ 11839186 w 12192000"/>
              <a:gd name="connsiteY538" fmla="*/ 6196200 h 6858000"/>
              <a:gd name="connsiteX539" fmla="*/ 11845722 w 12192000"/>
              <a:gd name="connsiteY539" fmla="*/ 6201931 h 6858000"/>
              <a:gd name="connsiteX540" fmla="*/ 11908470 w 12192000"/>
              <a:gd name="connsiteY540" fmla="*/ 6441755 h 6858000"/>
              <a:gd name="connsiteX541" fmla="*/ 11898012 w 12192000"/>
              <a:gd name="connsiteY541" fmla="*/ 6445282 h 6858000"/>
              <a:gd name="connsiteX542" fmla="*/ 11859666 w 12192000"/>
              <a:gd name="connsiteY542" fmla="*/ 6434701 h 6858000"/>
              <a:gd name="connsiteX543" fmla="*/ 11852694 w 12192000"/>
              <a:gd name="connsiteY543" fmla="*/ 6424121 h 6858000"/>
              <a:gd name="connsiteX544" fmla="*/ 11807377 w 12192000"/>
              <a:gd name="connsiteY544" fmla="*/ 6244253 h 6858000"/>
              <a:gd name="connsiteX545" fmla="*/ 11807377 w 12192000"/>
              <a:gd name="connsiteY545" fmla="*/ 6230146 h 6858000"/>
              <a:gd name="connsiteX546" fmla="*/ 11835264 w 12192000"/>
              <a:gd name="connsiteY546" fmla="*/ 6198404 h 6858000"/>
              <a:gd name="connsiteX547" fmla="*/ 11839186 w 12192000"/>
              <a:gd name="connsiteY547" fmla="*/ 6196200 h 6858000"/>
              <a:gd name="connsiteX548" fmla="*/ 11458923 w 12192000"/>
              <a:gd name="connsiteY548" fmla="*/ 6196200 h 6858000"/>
              <a:gd name="connsiteX549" fmla="*/ 11462885 w 12192000"/>
              <a:gd name="connsiteY549" fmla="*/ 6198404 h 6858000"/>
              <a:gd name="connsiteX550" fmla="*/ 11494585 w 12192000"/>
              <a:gd name="connsiteY550" fmla="*/ 6230146 h 6858000"/>
              <a:gd name="connsiteX551" fmla="*/ 11491063 w 12192000"/>
              <a:gd name="connsiteY551" fmla="*/ 6244253 h 6858000"/>
              <a:gd name="connsiteX552" fmla="*/ 11445274 w 12192000"/>
              <a:gd name="connsiteY552" fmla="*/ 6424121 h 6858000"/>
              <a:gd name="connsiteX553" fmla="*/ 11438229 w 12192000"/>
              <a:gd name="connsiteY553" fmla="*/ 6434701 h 6858000"/>
              <a:gd name="connsiteX554" fmla="*/ 11399484 w 12192000"/>
              <a:gd name="connsiteY554" fmla="*/ 6445282 h 6858000"/>
              <a:gd name="connsiteX555" fmla="*/ 11388917 w 12192000"/>
              <a:gd name="connsiteY555" fmla="*/ 6441755 h 6858000"/>
              <a:gd name="connsiteX556" fmla="*/ 11452318 w 12192000"/>
              <a:gd name="connsiteY556" fmla="*/ 6201931 h 6858000"/>
              <a:gd name="connsiteX557" fmla="*/ 11458923 w 12192000"/>
              <a:gd name="connsiteY557" fmla="*/ 6196200 h 6858000"/>
              <a:gd name="connsiteX558" fmla="*/ 11677605 w 12192000"/>
              <a:gd name="connsiteY558" fmla="*/ 6190846 h 6858000"/>
              <a:gd name="connsiteX559" fmla="*/ 11684592 w 12192000"/>
              <a:gd name="connsiteY559" fmla="*/ 6190846 h 6858000"/>
              <a:gd name="connsiteX560" fmla="*/ 11792882 w 12192000"/>
              <a:gd name="connsiteY560" fmla="*/ 6254415 h 6858000"/>
              <a:gd name="connsiteX561" fmla="*/ 11796375 w 12192000"/>
              <a:gd name="connsiteY561" fmla="*/ 6261479 h 6858000"/>
              <a:gd name="connsiteX562" fmla="*/ 11789388 w 12192000"/>
              <a:gd name="connsiteY562" fmla="*/ 6268542 h 6858000"/>
              <a:gd name="connsiteX563" fmla="*/ 11698565 w 12192000"/>
              <a:gd name="connsiteY563" fmla="*/ 6314453 h 6858000"/>
              <a:gd name="connsiteX564" fmla="*/ 11688084 w 12192000"/>
              <a:gd name="connsiteY564" fmla="*/ 6314453 h 6858000"/>
              <a:gd name="connsiteX565" fmla="*/ 11681098 w 12192000"/>
              <a:gd name="connsiteY565" fmla="*/ 6303858 h 6858000"/>
              <a:gd name="connsiteX566" fmla="*/ 11674112 w 12192000"/>
              <a:gd name="connsiteY566" fmla="*/ 6201442 h 6858000"/>
              <a:gd name="connsiteX567" fmla="*/ 11677605 w 12192000"/>
              <a:gd name="connsiteY567" fmla="*/ 6190846 h 6858000"/>
              <a:gd name="connsiteX568" fmla="*/ 11613922 w 12192000"/>
              <a:gd name="connsiteY568" fmla="*/ 6190846 h 6858000"/>
              <a:gd name="connsiteX569" fmla="*/ 11620908 w 12192000"/>
              <a:gd name="connsiteY569" fmla="*/ 6190846 h 6858000"/>
              <a:gd name="connsiteX570" fmla="*/ 11624401 w 12192000"/>
              <a:gd name="connsiteY570" fmla="*/ 6201442 h 6858000"/>
              <a:gd name="connsiteX571" fmla="*/ 11613922 w 12192000"/>
              <a:gd name="connsiteY571" fmla="*/ 6307389 h 6858000"/>
              <a:gd name="connsiteX572" fmla="*/ 11610428 w 12192000"/>
              <a:gd name="connsiteY572" fmla="*/ 6314453 h 6858000"/>
              <a:gd name="connsiteX573" fmla="*/ 11599949 w 12192000"/>
              <a:gd name="connsiteY573" fmla="*/ 6314453 h 6858000"/>
              <a:gd name="connsiteX574" fmla="*/ 11509124 w 12192000"/>
              <a:gd name="connsiteY574" fmla="*/ 6268542 h 6858000"/>
              <a:gd name="connsiteX575" fmla="*/ 11502138 w 12192000"/>
              <a:gd name="connsiteY575" fmla="*/ 6261479 h 6858000"/>
              <a:gd name="connsiteX576" fmla="*/ 11505632 w 12192000"/>
              <a:gd name="connsiteY576" fmla="*/ 6254415 h 6858000"/>
              <a:gd name="connsiteX577" fmla="*/ 11613922 w 12192000"/>
              <a:gd name="connsiteY577" fmla="*/ 6190846 h 6858000"/>
              <a:gd name="connsiteX578" fmla="*/ 11532772 w 12192000"/>
              <a:gd name="connsiteY578" fmla="*/ 6155914 h 6858000"/>
              <a:gd name="connsiteX579" fmla="*/ 11539758 w 12192000"/>
              <a:gd name="connsiteY579" fmla="*/ 6163304 h 6858000"/>
              <a:gd name="connsiteX580" fmla="*/ 11536265 w 12192000"/>
              <a:gd name="connsiteY580" fmla="*/ 6166999 h 6858000"/>
              <a:gd name="connsiteX581" fmla="*/ 11529278 w 12192000"/>
              <a:gd name="connsiteY581" fmla="*/ 6170694 h 6858000"/>
              <a:gd name="connsiteX582" fmla="*/ 11525785 w 12192000"/>
              <a:gd name="connsiteY582" fmla="*/ 6163304 h 6858000"/>
              <a:gd name="connsiteX583" fmla="*/ 11522292 w 12192000"/>
              <a:gd name="connsiteY583" fmla="*/ 6163304 h 6858000"/>
              <a:gd name="connsiteX584" fmla="*/ 11532772 w 12192000"/>
              <a:gd name="connsiteY584" fmla="*/ 6155914 h 6858000"/>
              <a:gd name="connsiteX585" fmla="*/ 11529297 w 12192000"/>
              <a:gd name="connsiteY585" fmla="*/ 6148717 h 6858000"/>
              <a:gd name="connsiteX586" fmla="*/ 11511543 w 12192000"/>
              <a:gd name="connsiteY586" fmla="*/ 6159369 h 6858000"/>
              <a:gd name="connsiteX587" fmla="*/ 11515094 w 12192000"/>
              <a:gd name="connsiteY587" fmla="*/ 6162920 h 6858000"/>
              <a:gd name="connsiteX588" fmla="*/ 11532848 w 12192000"/>
              <a:gd name="connsiteY588" fmla="*/ 6194878 h 6858000"/>
              <a:gd name="connsiteX589" fmla="*/ 11539950 w 12192000"/>
              <a:gd name="connsiteY589" fmla="*/ 6191326 h 6858000"/>
              <a:gd name="connsiteX590" fmla="*/ 11532848 w 12192000"/>
              <a:gd name="connsiteY590" fmla="*/ 6177123 h 6858000"/>
              <a:gd name="connsiteX591" fmla="*/ 11539950 w 12192000"/>
              <a:gd name="connsiteY591" fmla="*/ 6173573 h 6858000"/>
              <a:gd name="connsiteX592" fmla="*/ 11554153 w 12192000"/>
              <a:gd name="connsiteY592" fmla="*/ 6184225 h 6858000"/>
              <a:gd name="connsiteX593" fmla="*/ 11561255 w 12192000"/>
              <a:gd name="connsiteY593" fmla="*/ 6180674 h 6858000"/>
              <a:gd name="connsiteX594" fmla="*/ 11547052 w 12192000"/>
              <a:gd name="connsiteY594" fmla="*/ 6166471 h 6858000"/>
              <a:gd name="connsiteX595" fmla="*/ 11547052 w 12192000"/>
              <a:gd name="connsiteY595" fmla="*/ 6162920 h 6858000"/>
              <a:gd name="connsiteX596" fmla="*/ 11529297 w 12192000"/>
              <a:gd name="connsiteY596" fmla="*/ 6148717 h 6858000"/>
              <a:gd name="connsiteX597" fmla="*/ 11750205 w 12192000"/>
              <a:gd name="connsiteY597" fmla="*/ 6142479 h 6858000"/>
              <a:gd name="connsiteX598" fmla="*/ 11753748 w 12192000"/>
              <a:gd name="connsiteY598" fmla="*/ 6166663 h 6858000"/>
              <a:gd name="connsiteX599" fmla="*/ 11746663 w 12192000"/>
              <a:gd name="connsiteY599" fmla="*/ 6183937 h 6858000"/>
              <a:gd name="connsiteX600" fmla="*/ 11753748 w 12192000"/>
              <a:gd name="connsiteY600" fmla="*/ 6190846 h 6858000"/>
              <a:gd name="connsiteX601" fmla="*/ 11760832 w 12192000"/>
              <a:gd name="connsiteY601" fmla="*/ 6173572 h 6858000"/>
              <a:gd name="connsiteX602" fmla="*/ 11785626 w 12192000"/>
              <a:gd name="connsiteY602" fmla="*/ 6159753 h 6858000"/>
              <a:gd name="connsiteX603" fmla="*/ 11778543 w 12192000"/>
              <a:gd name="connsiteY603" fmla="*/ 6156298 h 6858000"/>
              <a:gd name="connsiteX604" fmla="*/ 11760832 w 12192000"/>
              <a:gd name="connsiteY604" fmla="*/ 6163208 h 6858000"/>
              <a:gd name="connsiteX605" fmla="*/ 11757290 w 12192000"/>
              <a:gd name="connsiteY605" fmla="*/ 6145933 h 6858000"/>
              <a:gd name="connsiteX606" fmla="*/ 11750205 w 12192000"/>
              <a:gd name="connsiteY606" fmla="*/ 6142479 h 6858000"/>
              <a:gd name="connsiteX607" fmla="*/ 11715224 w 12192000"/>
              <a:gd name="connsiteY607" fmla="*/ 6138449 h 6858000"/>
              <a:gd name="connsiteX608" fmla="*/ 11725705 w 12192000"/>
              <a:gd name="connsiteY608" fmla="*/ 6141808 h 6858000"/>
              <a:gd name="connsiteX609" fmla="*/ 11729197 w 12192000"/>
              <a:gd name="connsiteY609" fmla="*/ 6145167 h 6858000"/>
              <a:gd name="connsiteX610" fmla="*/ 11722211 w 12192000"/>
              <a:gd name="connsiteY610" fmla="*/ 6151884 h 6858000"/>
              <a:gd name="connsiteX611" fmla="*/ 11711731 w 12192000"/>
              <a:gd name="connsiteY611" fmla="*/ 6148525 h 6858000"/>
              <a:gd name="connsiteX612" fmla="*/ 11711731 w 12192000"/>
              <a:gd name="connsiteY612" fmla="*/ 6145167 h 6858000"/>
              <a:gd name="connsiteX613" fmla="*/ 11715224 w 12192000"/>
              <a:gd name="connsiteY613" fmla="*/ 6138449 h 6858000"/>
              <a:gd name="connsiteX614" fmla="*/ 11582079 w 12192000"/>
              <a:gd name="connsiteY614" fmla="*/ 6137944 h 6858000"/>
              <a:gd name="connsiteX615" fmla="*/ 11596187 w 12192000"/>
              <a:gd name="connsiteY615" fmla="*/ 6148525 h 6858000"/>
              <a:gd name="connsiteX616" fmla="*/ 11582079 w 12192000"/>
              <a:gd name="connsiteY616" fmla="*/ 6162632 h 6858000"/>
              <a:gd name="connsiteX617" fmla="*/ 11567972 w 12192000"/>
              <a:gd name="connsiteY617" fmla="*/ 6152052 h 6858000"/>
              <a:gd name="connsiteX618" fmla="*/ 11567972 w 12192000"/>
              <a:gd name="connsiteY618" fmla="*/ 6148525 h 6858000"/>
              <a:gd name="connsiteX619" fmla="*/ 11582079 w 12192000"/>
              <a:gd name="connsiteY619" fmla="*/ 6137944 h 6858000"/>
              <a:gd name="connsiteX620" fmla="*/ 11670081 w 12192000"/>
              <a:gd name="connsiteY620" fmla="*/ 6131730 h 6858000"/>
              <a:gd name="connsiteX621" fmla="*/ 11673440 w 12192000"/>
              <a:gd name="connsiteY621" fmla="*/ 6142210 h 6858000"/>
              <a:gd name="connsiteX622" fmla="*/ 11676799 w 12192000"/>
              <a:gd name="connsiteY622" fmla="*/ 6149197 h 6858000"/>
              <a:gd name="connsiteX623" fmla="*/ 11663363 w 12192000"/>
              <a:gd name="connsiteY623" fmla="*/ 6149197 h 6858000"/>
              <a:gd name="connsiteX624" fmla="*/ 11666722 w 12192000"/>
              <a:gd name="connsiteY624" fmla="*/ 6142210 h 6858000"/>
              <a:gd name="connsiteX625" fmla="*/ 11670081 w 12192000"/>
              <a:gd name="connsiteY625" fmla="*/ 6131730 h 6858000"/>
              <a:gd name="connsiteX626" fmla="*/ 11578609 w 12192000"/>
              <a:gd name="connsiteY626" fmla="*/ 6131214 h 6858000"/>
              <a:gd name="connsiteX627" fmla="*/ 11561254 w 12192000"/>
              <a:gd name="connsiteY627" fmla="*/ 6148784 h 6858000"/>
              <a:gd name="connsiteX628" fmla="*/ 11561254 w 12192000"/>
              <a:gd name="connsiteY628" fmla="*/ 6152297 h 6858000"/>
              <a:gd name="connsiteX629" fmla="*/ 11582079 w 12192000"/>
              <a:gd name="connsiteY629" fmla="*/ 6169867 h 6858000"/>
              <a:gd name="connsiteX630" fmla="*/ 11602904 w 12192000"/>
              <a:gd name="connsiteY630" fmla="*/ 6148784 h 6858000"/>
              <a:gd name="connsiteX631" fmla="*/ 11578609 w 12192000"/>
              <a:gd name="connsiteY631" fmla="*/ 6131214 h 6858000"/>
              <a:gd name="connsiteX632" fmla="*/ 11708922 w 12192000"/>
              <a:gd name="connsiteY632" fmla="*/ 6127700 h 6858000"/>
              <a:gd name="connsiteX633" fmla="*/ 11705380 w 12192000"/>
              <a:gd name="connsiteY633" fmla="*/ 6145454 h 6858000"/>
              <a:gd name="connsiteX634" fmla="*/ 11698296 w 12192000"/>
              <a:gd name="connsiteY634" fmla="*/ 6166759 h 6858000"/>
              <a:gd name="connsiteX635" fmla="*/ 11708922 w 12192000"/>
              <a:gd name="connsiteY635" fmla="*/ 6170310 h 6858000"/>
              <a:gd name="connsiteX636" fmla="*/ 11712464 w 12192000"/>
              <a:gd name="connsiteY636" fmla="*/ 6156107 h 6858000"/>
              <a:gd name="connsiteX637" fmla="*/ 11719548 w 12192000"/>
              <a:gd name="connsiteY637" fmla="*/ 6156107 h 6858000"/>
              <a:gd name="connsiteX638" fmla="*/ 11723090 w 12192000"/>
              <a:gd name="connsiteY638" fmla="*/ 6173861 h 6858000"/>
              <a:gd name="connsiteX639" fmla="*/ 11730175 w 12192000"/>
              <a:gd name="connsiteY639" fmla="*/ 6177412 h 6858000"/>
              <a:gd name="connsiteX640" fmla="*/ 11726632 w 12192000"/>
              <a:gd name="connsiteY640" fmla="*/ 6159658 h 6858000"/>
              <a:gd name="connsiteX641" fmla="*/ 11737259 w 12192000"/>
              <a:gd name="connsiteY641" fmla="*/ 6145454 h 6858000"/>
              <a:gd name="connsiteX642" fmla="*/ 11730175 w 12192000"/>
              <a:gd name="connsiteY642" fmla="*/ 6134802 h 6858000"/>
              <a:gd name="connsiteX643" fmla="*/ 11708922 w 12192000"/>
              <a:gd name="connsiteY643" fmla="*/ 6127700 h 6858000"/>
              <a:gd name="connsiteX644" fmla="*/ 11666295 w 12192000"/>
              <a:gd name="connsiteY644" fmla="*/ 6120982 h 6858000"/>
              <a:gd name="connsiteX645" fmla="*/ 11659211 w 12192000"/>
              <a:gd name="connsiteY645" fmla="*/ 6142066 h 6858000"/>
              <a:gd name="connsiteX646" fmla="*/ 11648585 w 12192000"/>
              <a:gd name="connsiteY646" fmla="*/ 6163149 h 6858000"/>
              <a:gd name="connsiteX647" fmla="*/ 11655669 w 12192000"/>
              <a:gd name="connsiteY647" fmla="*/ 6163149 h 6858000"/>
              <a:gd name="connsiteX648" fmla="*/ 11659211 w 12192000"/>
              <a:gd name="connsiteY648" fmla="*/ 6156121 h 6858000"/>
              <a:gd name="connsiteX649" fmla="*/ 11676922 w 12192000"/>
              <a:gd name="connsiteY649" fmla="*/ 6156121 h 6858000"/>
              <a:gd name="connsiteX650" fmla="*/ 11680464 w 12192000"/>
              <a:gd name="connsiteY650" fmla="*/ 6163149 h 6858000"/>
              <a:gd name="connsiteX651" fmla="*/ 11687548 w 12192000"/>
              <a:gd name="connsiteY651" fmla="*/ 6166663 h 6858000"/>
              <a:gd name="connsiteX652" fmla="*/ 11680464 w 12192000"/>
              <a:gd name="connsiteY652" fmla="*/ 6142066 h 6858000"/>
              <a:gd name="connsiteX653" fmla="*/ 11676922 w 12192000"/>
              <a:gd name="connsiteY653" fmla="*/ 6120982 h 6858000"/>
              <a:gd name="connsiteX654" fmla="*/ 11666295 w 12192000"/>
              <a:gd name="connsiteY654" fmla="*/ 6120982 h 6858000"/>
              <a:gd name="connsiteX655" fmla="*/ 11645898 w 12192000"/>
              <a:gd name="connsiteY655" fmla="*/ 6120982 h 6858000"/>
              <a:gd name="connsiteX656" fmla="*/ 11606934 w 12192000"/>
              <a:gd name="connsiteY656" fmla="*/ 6124453 h 6858000"/>
              <a:gd name="connsiteX657" fmla="*/ 11606934 w 12192000"/>
              <a:gd name="connsiteY657" fmla="*/ 6131394 h 6858000"/>
              <a:gd name="connsiteX658" fmla="*/ 11621103 w 12192000"/>
              <a:gd name="connsiteY658" fmla="*/ 6127924 h 6858000"/>
              <a:gd name="connsiteX659" fmla="*/ 11624645 w 12192000"/>
              <a:gd name="connsiteY659" fmla="*/ 6162632 h 6858000"/>
              <a:gd name="connsiteX660" fmla="*/ 11635271 w 12192000"/>
              <a:gd name="connsiteY660" fmla="*/ 6162632 h 6858000"/>
              <a:gd name="connsiteX661" fmla="*/ 11631729 w 12192000"/>
              <a:gd name="connsiteY661" fmla="*/ 6127924 h 6858000"/>
              <a:gd name="connsiteX662" fmla="*/ 11645898 w 12192000"/>
              <a:gd name="connsiteY662" fmla="*/ 6127924 h 6858000"/>
              <a:gd name="connsiteX663" fmla="*/ 11645898 w 12192000"/>
              <a:gd name="connsiteY663" fmla="*/ 6120982 h 6858000"/>
              <a:gd name="connsiteX664" fmla="*/ 11196257 w 12192000"/>
              <a:gd name="connsiteY664" fmla="*/ 6120981 h 6858000"/>
              <a:gd name="connsiteX665" fmla="*/ 11221336 w 12192000"/>
              <a:gd name="connsiteY665" fmla="*/ 6155913 h 6858000"/>
              <a:gd name="connsiteX666" fmla="*/ 11167595 w 12192000"/>
              <a:gd name="connsiteY666" fmla="*/ 6155913 h 6858000"/>
              <a:gd name="connsiteX667" fmla="*/ 11196257 w 12192000"/>
              <a:gd name="connsiteY667" fmla="*/ 6120981 h 6858000"/>
              <a:gd name="connsiteX668" fmla="*/ 11648585 w 12192000"/>
              <a:gd name="connsiteY668" fmla="*/ 6114265 h 6858000"/>
              <a:gd name="connsiteX669" fmla="*/ 11813539 w 12192000"/>
              <a:gd name="connsiteY669" fmla="*/ 6170156 h 6858000"/>
              <a:gd name="connsiteX670" fmla="*/ 11817049 w 12192000"/>
              <a:gd name="connsiteY670" fmla="*/ 6184129 h 6858000"/>
              <a:gd name="connsiteX671" fmla="*/ 11788972 w 12192000"/>
              <a:gd name="connsiteY671" fmla="*/ 6215569 h 6858000"/>
              <a:gd name="connsiteX672" fmla="*/ 11774933 w 12192000"/>
              <a:gd name="connsiteY672" fmla="*/ 6215569 h 6858000"/>
              <a:gd name="connsiteX673" fmla="*/ 11648585 w 12192000"/>
              <a:gd name="connsiteY673" fmla="*/ 6170156 h 6858000"/>
              <a:gd name="connsiteX674" fmla="*/ 11522236 w 12192000"/>
              <a:gd name="connsiteY674" fmla="*/ 6215569 h 6858000"/>
              <a:gd name="connsiteX675" fmla="*/ 11508198 w 12192000"/>
              <a:gd name="connsiteY675" fmla="*/ 6215569 h 6858000"/>
              <a:gd name="connsiteX676" fmla="*/ 11480121 w 12192000"/>
              <a:gd name="connsiteY676" fmla="*/ 6184129 h 6858000"/>
              <a:gd name="connsiteX677" fmla="*/ 11483630 w 12192000"/>
              <a:gd name="connsiteY677" fmla="*/ 6170156 h 6858000"/>
              <a:gd name="connsiteX678" fmla="*/ 11648585 w 12192000"/>
              <a:gd name="connsiteY678" fmla="*/ 6114265 h 6858000"/>
              <a:gd name="connsiteX679" fmla="*/ 11196481 w 12192000"/>
              <a:gd name="connsiteY679" fmla="*/ 6114264 h 6858000"/>
              <a:gd name="connsiteX680" fmla="*/ 11158189 w 12192000"/>
              <a:gd name="connsiteY680" fmla="*/ 6163304 h 6858000"/>
              <a:gd name="connsiteX681" fmla="*/ 11199962 w 12192000"/>
              <a:gd name="connsiteY681" fmla="*/ 6212343 h 6858000"/>
              <a:gd name="connsiteX682" fmla="*/ 11227810 w 12192000"/>
              <a:gd name="connsiteY682" fmla="*/ 6205337 h 6858000"/>
              <a:gd name="connsiteX683" fmla="*/ 11227810 w 12192000"/>
              <a:gd name="connsiteY683" fmla="*/ 6194829 h 6858000"/>
              <a:gd name="connsiteX684" fmla="*/ 11199962 w 12192000"/>
              <a:gd name="connsiteY684" fmla="*/ 6201834 h 6858000"/>
              <a:gd name="connsiteX685" fmla="*/ 11168632 w 12192000"/>
              <a:gd name="connsiteY685" fmla="*/ 6166807 h 6858000"/>
              <a:gd name="connsiteX686" fmla="*/ 11234772 w 12192000"/>
              <a:gd name="connsiteY686" fmla="*/ 6166807 h 6858000"/>
              <a:gd name="connsiteX687" fmla="*/ 11234772 w 12192000"/>
              <a:gd name="connsiteY687" fmla="*/ 6159801 h 6858000"/>
              <a:gd name="connsiteX688" fmla="*/ 11196481 w 12192000"/>
              <a:gd name="connsiteY688" fmla="*/ 6114264 h 6858000"/>
              <a:gd name="connsiteX689" fmla="*/ 10947253 w 12192000"/>
              <a:gd name="connsiteY689" fmla="*/ 6077988 h 6858000"/>
              <a:gd name="connsiteX690" fmla="*/ 10947253 w 12192000"/>
              <a:gd name="connsiteY690" fmla="*/ 6088736 h 6858000"/>
              <a:gd name="connsiteX691" fmla="*/ 10986216 w 12192000"/>
              <a:gd name="connsiteY691" fmla="*/ 6088736 h 6858000"/>
              <a:gd name="connsiteX692" fmla="*/ 10986216 w 12192000"/>
              <a:gd name="connsiteY692" fmla="*/ 6208312 h 6858000"/>
              <a:gd name="connsiteX693" fmla="*/ 10999652 w 12192000"/>
              <a:gd name="connsiteY693" fmla="*/ 6208312 h 6858000"/>
              <a:gd name="connsiteX694" fmla="*/ 10999652 w 12192000"/>
              <a:gd name="connsiteY694" fmla="*/ 6088736 h 6858000"/>
              <a:gd name="connsiteX695" fmla="*/ 11038614 w 12192000"/>
              <a:gd name="connsiteY695" fmla="*/ 6088736 h 6858000"/>
              <a:gd name="connsiteX696" fmla="*/ 11038614 w 12192000"/>
              <a:gd name="connsiteY696" fmla="*/ 6077988 h 6858000"/>
              <a:gd name="connsiteX697" fmla="*/ 11060111 w 12192000"/>
              <a:gd name="connsiteY697" fmla="*/ 6067239 h 6858000"/>
              <a:gd name="connsiteX698" fmla="*/ 11060111 w 12192000"/>
              <a:gd name="connsiteY698" fmla="*/ 6208312 h 6858000"/>
              <a:gd name="connsiteX699" fmla="*/ 11070476 w 12192000"/>
              <a:gd name="connsiteY699" fmla="*/ 6208312 h 6858000"/>
              <a:gd name="connsiteX700" fmla="*/ 11070476 w 12192000"/>
              <a:gd name="connsiteY700" fmla="*/ 6158936 h 6858000"/>
              <a:gd name="connsiteX701" fmla="*/ 11098115 w 12192000"/>
              <a:gd name="connsiteY701" fmla="*/ 6120142 h 6858000"/>
              <a:gd name="connsiteX702" fmla="*/ 11118844 w 12192000"/>
              <a:gd name="connsiteY702" fmla="*/ 6151883 h 6858000"/>
              <a:gd name="connsiteX703" fmla="*/ 11118844 w 12192000"/>
              <a:gd name="connsiteY703" fmla="*/ 6208312 h 6858000"/>
              <a:gd name="connsiteX704" fmla="*/ 11132662 w 12192000"/>
              <a:gd name="connsiteY704" fmla="*/ 6208312 h 6858000"/>
              <a:gd name="connsiteX705" fmla="*/ 11132662 w 12192000"/>
              <a:gd name="connsiteY705" fmla="*/ 6151883 h 6858000"/>
              <a:gd name="connsiteX706" fmla="*/ 11101569 w 12192000"/>
              <a:gd name="connsiteY706" fmla="*/ 6113088 h 6858000"/>
              <a:gd name="connsiteX707" fmla="*/ 11070476 w 12192000"/>
              <a:gd name="connsiteY707" fmla="*/ 6130722 h 6858000"/>
              <a:gd name="connsiteX708" fmla="*/ 11070476 w 12192000"/>
              <a:gd name="connsiteY708" fmla="*/ 6067239 h 6858000"/>
              <a:gd name="connsiteX709" fmla="*/ 11060111 w 12192000"/>
              <a:gd name="connsiteY709" fmla="*/ 6067239 h 6858000"/>
              <a:gd name="connsiteX710" fmla="*/ 11638739 w 12192000"/>
              <a:gd name="connsiteY710" fmla="*/ 6043056 h 6858000"/>
              <a:gd name="connsiteX711" fmla="*/ 11624716 w 12192000"/>
              <a:gd name="connsiteY711" fmla="*/ 6095919 h 6858000"/>
              <a:gd name="connsiteX712" fmla="*/ 11600176 w 12192000"/>
              <a:gd name="connsiteY712" fmla="*/ 6099443 h 6858000"/>
              <a:gd name="connsiteX713" fmla="*/ 11575635 w 12192000"/>
              <a:gd name="connsiteY713" fmla="*/ 6053629 h 6858000"/>
              <a:gd name="connsiteX714" fmla="*/ 11572129 w 12192000"/>
              <a:gd name="connsiteY714" fmla="*/ 6053629 h 6858000"/>
              <a:gd name="connsiteX715" fmla="*/ 11551094 w 12192000"/>
              <a:gd name="connsiteY715" fmla="*/ 6057153 h 6858000"/>
              <a:gd name="connsiteX716" fmla="*/ 11551094 w 12192000"/>
              <a:gd name="connsiteY716" fmla="*/ 6060677 h 6858000"/>
              <a:gd name="connsiteX717" fmla="*/ 11547588 w 12192000"/>
              <a:gd name="connsiteY717" fmla="*/ 6085346 h 6858000"/>
              <a:gd name="connsiteX718" fmla="*/ 11551094 w 12192000"/>
              <a:gd name="connsiteY718" fmla="*/ 6113540 h 6858000"/>
              <a:gd name="connsiteX719" fmla="*/ 11530059 w 12192000"/>
              <a:gd name="connsiteY719" fmla="*/ 6120588 h 6858000"/>
              <a:gd name="connsiteX720" fmla="*/ 11491495 w 12192000"/>
              <a:gd name="connsiteY720" fmla="*/ 6085346 h 6858000"/>
              <a:gd name="connsiteX721" fmla="*/ 11470460 w 12192000"/>
              <a:gd name="connsiteY721" fmla="*/ 6095919 h 6858000"/>
              <a:gd name="connsiteX722" fmla="*/ 11484484 w 12192000"/>
              <a:gd name="connsiteY722" fmla="*/ 6148781 h 6858000"/>
              <a:gd name="connsiteX723" fmla="*/ 11466954 w 12192000"/>
              <a:gd name="connsiteY723" fmla="*/ 6159354 h 6858000"/>
              <a:gd name="connsiteX724" fmla="*/ 11421379 w 12192000"/>
              <a:gd name="connsiteY724" fmla="*/ 6134685 h 6858000"/>
              <a:gd name="connsiteX725" fmla="*/ 11403850 w 12192000"/>
              <a:gd name="connsiteY725" fmla="*/ 6148781 h 6858000"/>
              <a:gd name="connsiteX726" fmla="*/ 11403850 w 12192000"/>
              <a:gd name="connsiteY726" fmla="*/ 6152305 h 6858000"/>
              <a:gd name="connsiteX727" fmla="*/ 11431896 w 12192000"/>
              <a:gd name="connsiteY727" fmla="*/ 6198120 h 6858000"/>
              <a:gd name="connsiteX728" fmla="*/ 11417873 w 12192000"/>
              <a:gd name="connsiteY728" fmla="*/ 6215741 h 6858000"/>
              <a:gd name="connsiteX729" fmla="*/ 11365286 w 12192000"/>
              <a:gd name="connsiteY729" fmla="*/ 6201644 h 6858000"/>
              <a:gd name="connsiteX730" fmla="*/ 11354768 w 12192000"/>
              <a:gd name="connsiteY730" fmla="*/ 6222789 h 6858000"/>
              <a:gd name="connsiteX731" fmla="*/ 11389827 w 12192000"/>
              <a:gd name="connsiteY731" fmla="*/ 6261556 h 6858000"/>
              <a:gd name="connsiteX732" fmla="*/ 11382815 w 12192000"/>
              <a:gd name="connsiteY732" fmla="*/ 6282700 h 6858000"/>
              <a:gd name="connsiteX733" fmla="*/ 11330228 w 12192000"/>
              <a:gd name="connsiteY733" fmla="*/ 6282700 h 6858000"/>
              <a:gd name="connsiteX734" fmla="*/ 11323216 w 12192000"/>
              <a:gd name="connsiteY734" fmla="*/ 6303845 h 6858000"/>
              <a:gd name="connsiteX735" fmla="*/ 11368791 w 12192000"/>
              <a:gd name="connsiteY735" fmla="*/ 6332039 h 6858000"/>
              <a:gd name="connsiteX736" fmla="*/ 11365286 w 12192000"/>
              <a:gd name="connsiteY736" fmla="*/ 6353183 h 6858000"/>
              <a:gd name="connsiteX737" fmla="*/ 11316205 w 12192000"/>
              <a:gd name="connsiteY737" fmla="*/ 6367281 h 6858000"/>
              <a:gd name="connsiteX738" fmla="*/ 11312698 w 12192000"/>
              <a:gd name="connsiteY738" fmla="*/ 6367281 h 6858000"/>
              <a:gd name="connsiteX739" fmla="*/ 11312698 w 12192000"/>
              <a:gd name="connsiteY739" fmla="*/ 6381377 h 6858000"/>
              <a:gd name="connsiteX740" fmla="*/ 11312698 w 12192000"/>
              <a:gd name="connsiteY740" fmla="*/ 6391950 h 6858000"/>
              <a:gd name="connsiteX741" fmla="*/ 11316205 w 12192000"/>
              <a:gd name="connsiteY741" fmla="*/ 6391950 h 6858000"/>
              <a:gd name="connsiteX742" fmla="*/ 11365286 w 12192000"/>
              <a:gd name="connsiteY742" fmla="*/ 6406047 h 6858000"/>
              <a:gd name="connsiteX743" fmla="*/ 11368791 w 12192000"/>
              <a:gd name="connsiteY743" fmla="*/ 6427192 h 6858000"/>
              <a:gd name="connsiteX744" fmla="*/ 11323216 w 12192000"/>
              <a:gd name="connsiteY744" fmla="*/ 6455385 h 6858000"/>
              <a:gd name="connsiteX745" fmla="*/ 11323216 w 12192000"/>
              <a:gd name="connsiteY745" fmla="*/ 6458909 h 6858000"/>
              <a:gd name="connsiteX746" fmla="*/ 11330228 w 12192000"/>
              <a:gd name="connsiteY746" fmla="*/ 6480054 h 6858000"/>
              <a:gd name="connsiteX747" fmla="*/ 11382815 w 12192000"/>
              <a:gd name="connsiteY747" fmla="*/ 6480054 h 6858000"/>
              <a:gd name="connsiteX748" fmla="*/ 11393332 w 12192000"/>
              <a:gd name="connsiteY748" fmla="*/ 6501200 h 6858000"/>
              <a:gd name="connsiteX749" fmla="*/ 11354768 w 12192000"/>
              <a:gd name="connsiteY749" fmla="*/ 6536441 h 6858000"/>
              <a:gd name="connsiteX750" fmla="*/ 11354768 w 12192000"/>
              <a:gd name="connsiteY750" fmla="*/ 6539965 h 6858000"/>
              <a:gd name="connsiteX751" fmla="*/ 11365286 w 12192000"/>
              <a:gd name="connsiteY751" fmla="*/ 6557586 h 6858000"/>
              <a:gd name="connsiteX752" fmla="*/ 11417873 w 12192000"/>
              <a:gd name="connsiteY752" fmla="*/ 6543489 h 6858000"/>
              <a:gd name="connsiteX753" fmla="*/ 11431896 w 12192000"/>
              <a:gd name="connsiteY753" fmla="*/ 6564635 h 6858000"/>
              <a:gd name="connsiteX754" fmla="*/ 11403850 w 12192000"/>
              <a:gd name="connsiteY754" fmla="*/ 6610449 h 6858000"/>
              <a:gd name="connsiteX755" fmla="*/ 11421379 w 12192000"/>
              <a:gd name="connsiteY755" fmla="*/ 6624545 h 6858000"/>
              <a:gd name="connsiteX756" fmla="*/ 11466954 w 12192000"/>
              <a:gd name="connsiteY756" fmla="*/ 6599877 h 6858000"/>
              <a:gd name="connsiteX757" fmla="*/ 11484484 w 12192000"/>
              <a:gd name="connsiteY757" fmla="*/ 6613973 h 6858000"/>
              <a:gd name="connsiteX758" fmla="*/ 11473966 w 12192000"/>
              <a:gd name="connsiteY758" fmla="*/ 6663311 h 6858000"/>
              <a:gd name="connsiteX759" fmla="*/ 11473966 w 12192000"/>
              <a:gd name="connsiteY759" fmla="*/ 6666836 h 6858000"/>
              <a:gd name="connsiteX760" fmla="*/ 11491495 w 12192000"/>
              <a:gd name="connsiteY760" fmla="*/ 6677408 h 6858000"/>
              <a:gd name="connsiteX761" fmla="*/ 11495001 w 12192000"/>
              <a:gd name="connsiteY761" fmla="*/ 6677408 h 6858000"/>
              <a:gd name="connsiteX762" fmla="*/ 11530059 w 12192000"/>
              <a:gd name="connsiteY762" fmla="*/ 6638642 h 6858000"/>
              <a:gd name="connsiteX763" fmla="*/ 11551094 w 12192000"/>
              <a:gd name="connsiteY763" fmla="*/ 6649215 h 6858000"/>
              <a:gd name="connsiteX764" fmla="*/ 11547588 w 12192000"/>
              <a:gd name="connsiteY764" fmla="*/ 6673884 h 6858000"/>
              <a:gd name="connsiteX765" fmla="*/ 11551094 w 12192000"/>
              <a:gd name="connsiteY765" fmla="*/ 6702078 h 6858000"/>
              <a:gd name="connsiteX766" fmla="*/ 11572129 w 12192000"/>
              <a:gd name="connsiteY766" fmla="*/ 6709126 h 6858000"/>
              <a:gd name="connsiteX767" fmla="*/ 11575635 w 12192000"/>
              <a:gd name="connsiteY767" fmla="*/ 6709126 h 6858000"/>
              <a:gd name="connsiteX768" fmla="*/ 11600176 w 12192000"/>
              <a:gd name="connsiteY768" fmla="*/ 6663311 h 6858000"/>
              <a:gd name="connsiteX769" fmla="*/ 11624716 w 12192000"/>
              <a:gd name="connsiteY769" fmla="*/ 6663311 h 6858000"/>
              <a:gd name="connsiteX770" fmla="*/ 11638739 w 12192000"/>
              <a:gd name="connsiteY770" fmla="*/ 6716174 h 6858000"/>
              <a:gd name="connsiteX771" fmla="*/ 11659774 w 12192000"/>
              <a:gd name="connsiteY771" fmla="*/ 6716174 h 6858000"/>
              <a:gd name="connsiteX772" fmla="*/ 11663280 w 12192000"/>
              <a:gd name="connsiteY772" fmla="*/ 6716174 h 6858000"/>
              <a:gd name="connsiteX773" fmla="*/ 11677303 w 12192000"/>
              <a:gd name="connsiteY773" fmla="*/ 6663311 h 6858000"/>
              <a:gd name="connsiteX774" fmla="*/ 11698339 w 12192000"/>
              <a:gd name="connsiteY774" fmla="*/ 6663311 h 6858000"/>
              <a:gd name="connsiteX775" fmla="*/ 11722879 w 12192000"/>
              <a:gd name="connsiteY775" fmla="*/ 6709126 h 6858000"/>
              <a:gd name="connsiteX776" fmla="*/ 11726385 w 12192000"/>
              <a:gd name="connsiteY776" fmla="*/ 6709126 h 6858000"/>
              <a:gd name="connsiteX777" fmla="*/ 11747420 w 12192000"/>
              <a:gd name="connsiteY777" fmla="*/ 6702078 h 6858000"/>
              <a:gd name="connsiteX778" fmla="*/ 11750925 w 12192000"/>
              <a:gd name="connsiteY778" fmla="*/ 6673884 h 6858000"/>
              <a:gd name="connsiteX779" fmla="*/ 11747420 w 12192000"/>
              <a:gd name="connsiteY779" fmla="*/ 6649215 h 6858000"/>
              <a:gd name="connsiteX780" fmla="*/ 11768454 w 12192000"/>
              <a:gd name="connsiteY780" fmla="*/ 6638642 h 6858000"/>
              <a:gd name="connsiteX781" fmla="*/ 11807019 w 12192000"/>
              <a:gd name="connsiteY781" fmla="*/ 6677408 h 6858000"/>
              <a:gd name="connsiteX782" fmla="*/ 11824547 w 12192000"/>
              <a:gd name="connsiteY782" fmla="*/ 6666836 h 6858000"/>
              <a:gd name="connsiteX783" fmla="*/ 11828054 w 12192000"/>
              <a:gd name="connsiteY783" fmla="*/ 6666836 h 6858000"/>
              <a:gd name="connsiteX784" fmla="*/ 11828054 w 12192000"/>
              <a:gd name="connsiteY784" fmla="*/ 6663311 h 6858000"/>
              <a:gd name="connsiteX785" fmla="*/ 11814030 w 12192000"/>
              <a:gd name="connsiteY785" fmla="*/ 6613973 h 6858000"/>
              <a:gd name="connsiteX786" fmla="*/ 11831559 w 12192000"/>
              <a:gd name="connsiteY786" fmla="*/ 6599877 h 6858000"/>
              <a:gd name="connsiteX787" fmla="*/ 11877135 w 12192000"/>
              <a:gd name="connsiteY787" fmla="*/ 6624545 h 6858000"/>
              <a:gd name="connsiteX788" fmla="*/ 11894664 w 12192000"/>
              <a:gd name="connsiteY788" fmla="*/ 6610449 h 6858000"/>
              <a:gd name="connsiteX789" fmla="*/ 11894664 w 12192000"/>
              <a:gd name="connsiteY789" fmla="*/ 6606925 h 6858000"/>
              <a:gd name="connsiteX790" fmla="*/ 11866617 w 12192000"/>
              <a:gd name="connsiteY790" fmla="*/ 6561110 h 6858000"/>
              <a:gd name="connsiteX791" fmla="*/ 11880641 w 12192000"/>
              <a:gd name="connsiteY791" fmla="*/ 6543489 h 6858000"/>
              <a:gd name="connsiteX792" fmla="*/ 11933228 w 12192000"/>
              <a:gd name="connsiteY792" fmla="*/ 6557586 h 6858000"/>
              <a:gd name="connsiteX793" fmla="*/ 11943746 w 12192000"/>
              <a:gd name="connsiteY793" fmla="*/ 6539965 h 6858000"/>
              <a:gd name="connsiteX794" fmla="*/ 11943746 w 12192000"/>
              <a:gd name="connsiteY794" fmla="*/ 6536441 h 6858000"/>
              <a:gd name="connsiteX795" fmla="*/ 11908688 w 12192000"/>
              <a:gd name="connsiteY795" fmla="*/ 6497675 h 6858000"/>
              <a:gd name="connsiteX796" fmla="*/ 11915699 w 12192000"/>
              <a:gd name="connsiteY796" fmla="*/ 6480054 h 6858000"/>
              <a:gd name="connsiteX797" fmla="*/ 11968286 w 12192000"/>
              <a:gd name="connsiteY797" fmla="*/ 6480054 h 6858000"/>
              <a:gd name="connsiteX798" fmla="*/ 11968286 w 12192000"/>
              <a:gd name="connsiteY798" fmla="*/ 6476530 h 6858000"/>
              <a:gd name="connsiteX799" fmla="*/ 11975298 w 12192000"/>
              <a:gd name="connsiteY799" fmla="*/ 6455385 h 6858000"/>
              <a:gd name="connsiteX800" fmla="*/ 11929722 w 12192000"/>
              <a:gd name="connsiteY800" fmla="*/ 6427192 h 6858000"/>
              <a:gd name="connsiteX801" fmla="*/ 11933228 w 12192000"/>
              <a:gd name="connsiteY801" fmla="*/ 6406047 h 6858000"/>
              <a:gd name="connsiteX802" fmla="*/ 11982310 w 12192000"/>
              <a:gd name="connsiteY802" fmla="*/ 6391950 h 6858000"/>
              <a:gd name="connsiteX803" fmla="*/ 11985815 w 12192000"/>
              <a:gd name="connsiteY803" fmla="*/ 6381377 h 6858000"/>
              <a:gd name="connsiteX804" fmla="*/ 11982310 w 12192000"/>
              <a:gd name="connsiteY804" fmla="*/ 6370805 h 6858000"/>
              <a:gd name="connsiteX805" fmla="*/ 11982310 w 12192000"/>
              <a:gd name="connsiteY805" fmla="*/ 6367281 h 6858000"/>
              <a:gd name="connsiteX806" fmla="*/ 11933228 w 12192000"/>
              <a:gd name="connsiteY806" fmla="*/ 6353183 h 6858000"/>
              <a:gd name="connsiteX807" fmla="*/ 11929722 w 12192000"/>
              <a:gd name="connsiteY807" fmla="*/ 6332039 h 6858000"/>
              <a:gd name="connsiteX808" fmla="*/ 11975298 w 12192000"/>
              <a:gd name="connsiteY808" fmla="*/ 6307370 h 6858000"/>
              <a:gd name="connsiteX809" fmla="*/ 11975298 w 12192000"/>
              <a:gd name="connsiteY809" fmla="*/ 6303845 h 6858000"/>
              <a:gd name="connsiteX810" fmla="*/ 11968286 w 12192000"/>
              <a:gd name="connsiteY810" fmla="*/ 6282700 h 6858000"/>
              <a:gd name="connsiteX811" fmla="*/ 11915699 w 12192000"/>
              <a:gd name="connsiteY811" fmla="*/ 6282700 h 6858000"/>
              <a:gd name="connsiteX812" fmla="*/ 11908688 w 12192000"/>
              <a:gd name="connsiteY812" fmla="*/ 6261556 h 6858000"/>
              <a:gd name="connsiteX813" fmla="*/ 11943746 w 12192000"/>
              <a:gd name="connsiteY813" fmla="*/ 6222789 h 6858000"/>
              <a:gd name="connsiteX814" fmla="*/ 11933228 w 12192000"/>
              <a:gd name="connsiteY814" fmla="*/ 6205168 h 6858000"/>
              <a:gd name="connsiteX815" fmla="*/ 11933228 w 12192000"/>
              <a:gd name="connsiteY815" fmla="*/ 6201644 h 6858000"/>
              <a:gd name="connsiteX816" fmla="*/ 11880641 w 12192000"/>
              <a:gd name="connsiteY816" fmla="*/ 6215741 h 6858000"/>
              <a:gd name="connsiteX817" fmla="*/ 11866617 w 12192000"/>
              <a:gd name="connsiteY817" fmla="*/ 6198120 h 6858000"/>
              <a:gd name="connsiteX818" fmla="*/ 11894664 w 12192000"/>
              <a:gd name="connsiteY818" fmla="*/ 6152305 h 6858000"/>
              <a:gd name="connsiteX819" fmla="*/ 11877135 w 12192000"/>
              <a:gd name="connsiteY819" fmla="*/ 6134685 h 6858000"/>
              <a:gd name="connsiteX820" fmla="*/ 11831559 w 12192000"/>
              <a:gd name="connsiteY820" fmla="*/ 6162879 h 6858000"/>
              <a:gd name="connsiteX821" fmla="*/ 11814030 w 12192000"/>
              <a:gd name="connsiteY821" fmla="*/ 6148781 h 6858000"/>
              <a:gd name="connsiteX822" fmla="*/ 11828054 w 12192000"/>
              <a:gd name="connsiteY822" fmla="*/ 6095919 h 6858000"/>
              <a:gd name="connsiteX823" fmla="*/ 11807019 w 12192000"/>
              <a:gd name="connsiteY823" fmla="*/ 6085346 h 6858000"/>
              <a:gd name="connsiteX824" fmla="*/ 11768454 w 12192000"/>
              <a:gd name="connsiteY824" fmla="*/ 6120588 h 6858000"/>
              <a:gd name="connsiteX825" fmla="*/ 11747420 w 12192000"/>
              <a:gd name="connsiteY825" fmla="*/ 6113540 h 6858000"/>
              <a:gd name="connsiteX826" fmla="*/ 11750925 w 12192000"/>
              <a:gd name="connsiteY826" fmla="*/ 6085346 h 6858000"/>
              <a:gd name="connsiteX827" fmla="*/ 11747420 w 12192000"/>
              <a:gd name="connsiteY827" fmla="*/ 6060677 h 6858000"/>
              <a:gd name="connsiteX828" fmla="*/ 11747420 w 12192000"/>
              <a:gd name="connsiteY828" fmla="*/ 6057153 h 6858000"/>
              <a:gd name="connsiteX829" fmla="*/ 11726385 w 12192000"/>
              <a:gd name="connsiteY829" fmla="*/ 6053629 h 6858000"/>
              <a:gd name="connsiteX830" fmla="*/ 11722879 w 12192000"/>
              <a:gd name="connsiteY830" fmla="*/ 6053629 h 6858000"/>
              <a:gd name="connsiteX831" fmla="*/ 11698339 w 12192000"/>
              <a:gd name="connsiteY831" fmla="*/ 6099443 h 6858000"/>
              <a:gd name="connsiteX832" fmla="*/ 11673798 w 12192000"/>
              <a:gd name="connsiteY832" fmla="*/ 6095919 h 6858000"/>
              <a:gd name="connsiteX833" fmla="*/ 11659774 w 12192000"/>
              <a:gd name="connsiteY833" fmla="*/ 6043056 h 6858000"/>
              <a:gd name="connsiteX834" fmla="*/ 11638739 w 12192000"/>
              <a:gd name="connsiteY834" fmla="*/ 6043056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11946675" y="6677576"/>
                </a:moveTo>
                <a:lnTo>
                  <a:pt x="11952788" y="6677576"/>
                </a:lnTo>
                <a:cubicBezTo>
                  <a:pt x="11955414" y="6677576"/>
                  <a:pt x="11957212" y="6677768"/>
                  <a:pt x="11958183" y="6678151"/>
                </a:cubicBezTo>
                <a:cubicBezTo>
                  <a:pt x="11959154" y="6678534"/>
                  <a:pt x="11959913" y="6679115"/>
                  <a:pt x="11960461" y="6679894"/>
                </a:cubicBezTo>
                <a:cubicBezTo>
                  <a:pt x="11961008" y="6680674"/>
                  <a:pt x="11961281" y="6681557"/>
                  <a:pt x="11961281" y="6682541"/>
                </a:cubicBezTo>
                <a:cubicBezTo>
                  <a:pt x="11961281" y="6684073"/>
                  <a:pt x="11960713" y="6685303"/>
                  <a:pt x="11959578" y="6686233"/>
                </a:cubicBezTo>
                <a:cubicBezTo>
                  <a:pt x="11958443" y="6687164"/>
                  <a:pt x="11956316" y="6687628"/>
                  <a:pt x="11953198" y="6687628"/>
                </a:cubicBezTo>
                <a:lnTo>
                  <a:pt x="11946675" y="6687628"/>
                </a:lnTo>
                <a:close/>
                <a:moveTo>
                  <a:pt x="11941300" y="6673064"/>
                </a:moveTo>
                <a:lnTo>
                  <a:pt x="11941300" y="6706378"/>
                </a:lnTo>
                <a:lnTo>
                  <a:pt x="11946675" y="6706378"/>
                </a:lnTo>
                <a:lnTo>
                  <a:pt x="11946675" y="6692224"/>
                </a:lnTo>
                <a:lnTo>
                  <a:pt x="11949834" y="6692224"/>
                </a:lnTo>
                <a:cubicBezTo>
                  <a:pt x="11951722" y="6692224"/>
                  <a:pt x="11953158" y="6692606"/>
                  <a:pt x="11954142" y="6693372"/>
                </a:cubicBezTo>
                <a:cubicBezTo>
                  <a:pt x="11955564" y="6694411"/>
                  <a:pt x="11957438" y="6696996"/>
                  <a:pt x="11959762" y="6701126"/>
                </a:cubicBezTo>
                <a:lnTo>
                  <a:pt x="11962717" y="6706378"/>
                </a:lnTo>
                <a:lnTo>
                  <a:pt x="11969281" y="6706378"/>
                </a:lnTo>
                <a:lnTo>
                  <a:pt x="11965220" y="6699854"/>
                </a:lnTo>
                <a:cubicBezTo>
                  <a:pt x="11963277" y="6696763"/>
                  <a:pt x="11961636" y="6694562"/>
                  <a:pt x="11960296" y="6693249"/>
                </a:cubicBezTo>
                <a:cubicBezTo>
                  <a:pt x="11959585" y="6692566"/>
                  <a:pt x="11958641" y="6691977"/>
                  <a:pt x="11957466" y="6691485"/>
                </a:cubicBezTo>
                <a:cubicBezTo>
                  <a:pt x="11960337" y="6691266"/>
                  <a:pt x="11962642" y="6690254"/>
                  <a:pt x="11964378" y="6688449"/>
                </a:cubicBezTo>
                <a:cubicBezTo>
                  <a:pt x="11966115" y="6686644"/>
                  <a:pt x="11966983" y="6684524"/>
                  <a:pt x="11966983" y="6682090"/>
                </a:cubicBezTo>
                <a:cubicBezTo>
                  <a:pt x="11966983" y="6680367"/>
                  <a:pt x="11966464" y="6678739"/>
                  <a:pt x="11965424" y="6677207"/>
                </a:cubicBezTo>
                <a:cubicBezTo>
                  <a:pt x="11964385" y="6675675"/>
                  <a:pt x="11962990" y="6674602"/>
                  <a:pt x="11961239" y="6673987"/>
                </a:cubicBezTo>
                <a:cubicBezTo>
                  <a:pt x="11959489" y="6673371"/>
                  <a:pt x="11956658" y="6673064"/>
                  <a:pt x="11952747" y="6673064"/>
                </a:cubicBezTo>
                <a:close/>
                <a:moveTo>
                  <a:pt x="10902089" y="6670493"/>
                </a:moveTo>
                <a:cubicBezTo>
                  <a:pt x="10902089" y="6670493"/>
                  <a:pt x="10902089" y="6670493"/>
                  <a:pt x="10905603" y="6670493"/>
                </a:cubicBezTo>
                <a:lnTo>
                  <a:pt x="10905603" y="6674034"/>
                </a:lnTo>
                <a:cubicBezTo>
                  <a:pt x="10905603" y="6684661"/>
                  <a:pt x="10905603" y="6709456"/>
                  <a:pt x="10877492" y="6709456"/>
                </a:cubicBezTo>
                <a:cubicBezTo>
                  <a:pt x="10866950" y="6709456"/>
                  <a:pt x="10859922" y="6705914"/>
                  <a:pt x="10859922" y="6691746"/>
                </a:cubicBezTo>
                <a:cubicBezTo>
                  <a:pt x="10859922" y="6670493"/>
                  <a:pt x="10884520" y="6670493"/>
                  <a:pt x="10902089" y="6670493"/>
                </a:cubicBezTo>
                <a:close/>
                <a:moveTo>
                  <a:pt x="11954881" y="6663422"/>
                </a:moveTo>
                <a:cubicBezTo>
                  <a:pt x="11959202" y="6663422"/>
                  <a:pt x="11963428" y="6664537"/>
                  <a:pt x="11967558" y="6666766"/>
                </a:cubicBezTo>
                <a:cubicBezTo>
                  <a:pt x="11971688" y="6668995"/>
                  <a:pt x="11974909" y="6672182"/>
                  <a:pt x="11977220" y="6676325"/>
                </a:cubicBezTo>
                <a:cubicBezTo>
                  <a:pt x="11979531" y="6680469"/>
                  <a:pt x="11980687" y="6684784"/>
                  <a:pt x="11980687" y="6689269"/>
                </a:cubicBezTo>
                <a:cubicBezTo>
                  <a:pt x="11980687" y="6693728"/>
                  <a:pt x="11979552" y="6698002"/>
                  <a:pt x="11977282" y="6702090"/>
                </a:cubicBezTo>
                <a:cubicBezTo>
                  <a:pt x="11975012" y="6706180"/>
                  <a:pt x="11971825" y="6709366"/>
                  <a:pt x="11967722" y="6711650"/>
                </a:cubicBezTo>
                <a:cubicBezTo>
                  <a:pt x="11963619" y="6713934"/>
                  <a:pt x="11959339" y="6715076"/>
                  <a:pt x="11954881" y="6715076"/>
                </a:cubicBezTo>
                <a:cubicBezTo>
                  <a:pt x="11950422" y="6715076"/>
                  <a:pt x="11946142" y="6713934"/>
                  <a:pt x="11942039" y="6711650"/>
                </a:cubicBezTo>
                <a:cubicBezTo>
                  <a:pt x="11937936" y="6709366"/>
                  <a:pt x="11934742" y="6706180"/>
                  <a:pt x="11932459" y="6702090"/>
                </a:cubicBezTo>
                <a:cubicBezTo>
                  <a:pt x="11930175" y="6698002"/>
                  <a:pt x="11929033" y="6693728"/>
                  <a:pt x="11929033" y="6689269"/>
                </a:cubicBezTo>
                <a:cubicBezTo>
                  <a:pt x="11929033" y="6684784"/>
                  <a:pt x="11930195" y="6680469"/>
                  <a:pt x="11932521" y="6676325"/>
                </a:cubicBezTo>
                <a:cubicBezTo>
                  <a:pt x="11934846" y="6672182"/>
                  <a:pt x="11938066" y="6668995"/>
                  <a:pt x="11942183" y="6666766"/>
                </a:cubicBezTo>
                <a:cubicBezTo>
                  <a:pt x="11946299" y="6664537"/>
                  <a:pt x="11950532" y="6663422"/>
                  <a:pt x="11954881" y="6663422"/>
                </a:cubicBezTo>
                <a:close/>
                <a:moveTo>
                  <a:pt x="11954881" y="6658294"/>
                </a:moveTo>
                <a:cubicBezTo>
                  <a:pt x="11949684" y="6658294"/>
                  <a:pt x="11944610" y="6659627"/>
                  <a:pt x="11939660" y="6662294"/>
                </a:cubicBezTo>
                <a:cubicBezTo>
                  <a:pt x="11934709" y="6664960"/>
                  <a:pt x="11930845" y="6668776"/>
                  <a:pt x="11928069" y="6673741"/>
                </a:cubicBezTo>
                <a:cubicBezTo>
                  <a:pt x="11925293" y="6678704"/>
                  <a:pt x="11923904" y="6683881"/>
                  <a:pt x="11923904" y="6689269"/>
                </a:cubicBezTo>
                <a:cubicBezTo>
                  <a:pt x="11923904" y="6694603"/>
                  <a:pt x="11925272" y="6699732"/>
                  <a:pt x="11928007" y="6704655"/>
                </a:cubicBezTo>
                <a:cubicBezTo>
                  <a:pt x="11930743" y="6709578"/>
                  <a:pt x="11934565" y="6713401"/>
                  <a:pt x="11939474" y="6716122"/>
                </a:cubicBezTo>
                <a:cubicBezTo>
                  <a:pt x="11944385" y="6718843"/>
                  <a:pt x="11949519" y="6720204"/>
                  <a:pt x="11954881" y="6720204"/>
                </a:cubicBezTo>
                <a:cubicBezTo>
                  <a:pt x="11960242" y="6720204"/>
                  <a:pt x="11965376" y="6718843"/>
                  <a:pt x="11970287" y="6716122"/>
                </a:cubicBezTo>
                <a:cubicBezTo>
                  <a:pt x="11975196" y="6713401"/>
                  <a:pt x="11979011" y="6709578"/>
                  <a:pt x="11981733" y="6704655"/>
                </a:cubicBezTo>
                <a:cubicBezTo>
                  <a:pt x="11984454" y="6699732"/>
                  <a:pt x="11985815" y="6694603"/>
                  <a:pt x="11985815" y="6689269"/>
                </a:cubicBezTo>
                <a:cubicBezTo>
                  <a:pt x="11985815" y="6683881"/>
                  <a:pt x="11984434" y="6678704"/>
                  <a:pt x="11981671" y="6673741"/>
                </a:cubicBezTo>
                <a:cubicBezTo>
                  <a:pt x="11978909" y="6668776"/>
                  <a:pt x="11975052" y="6664960"/>
                  <a:pt x="11970101" y="6662294"/>
                </a:cubicBezTo>
                <a:cubicBezTo>
                  <a:pt x="11965151" y="6659627"/>
                  <a:pt x="11960077" y="6658294"/>
                  <a:pt x="11954881" y="6658294"/>
                </a:cubicBezTo>
                <a:close/>
                <a:moveTo>
                  <a:pt x="11091685" y="6628842"/>
                </a:moveTo>
                <a:cubicBezTo>
                  <a:pt x="11109123" y="6628842"/>
                  <a:pt x="11123259" y="6646888"/>
                  <a:pt x="11123259" y="6669149"/>
                </a:cubicBezTo>
                <a:cubicBezTo>
                  <a:pt x="11123259" y="6691410"/>
                  <a:pt x="11109123" y="6709455"/>
                  <a:pt x="11091685" y="6709455"/>
                </a:cubicBezTo>
                <a:cubicBezTo>
                  <a:pt x="11074247" y="6709455"/>
                  <a:pt x="11060111" y="6691410"/>
                  <a:pt x="11060111" y="6669149"/>
                </a:cubicBezTo>
                <a:cubicBezTo>
                  <a:pt x="11060111" y="6646888"/>
                  <a:pt x="11074247" y="6628842"/>
                  <a:pt x="11091685" y="6628842"/>
                </a:cubicBezTo>
                <a:close/>
                <a:moveTo>
                  <a:pt x="10781998" y="6628842"/>
                </a:moveTo>
                <a:cubicBezTo>
                  <a:pt x="10797580" y="6628842"/>
                  <a:pt x="10810212" y="6646888"/>
                  <a:pt x="10810212" y="6669149"/>
                </a:cubicBezTo>
                <a:cubicBezTo>
                  <a:pt x="10810212" y="6691410"/>
                  <a:pt x="10797580" y="6709455"/>
                  <a:pt x="10781998" y="6709455"/>
                </a:cubicBezTo>
                <a:cubicBezTo>
                  <a:pt x="10766415" y="6709455"/>
                  <a:pt x="10753783" y="6691410"/>
                  <a:pt x="10753783" y="6669149"/>
                </a:cubicBezTo>
                <a:cubicBezTo>
                  <a:pt x="10753783" y="6646888"/>
                  <a:pt x="10766415" y="6628842"/>
                  <a:pt x="10781998" y="6628842"/>
                </a:cubicBezTo>
                <a:close/>
                <a:moveTo>
                  <a:pt x="10469622" y="6628842"/>
                </a:moveTo>
                <a:cubicBezTo>
                  <a:pt x="10487060" y="6628842"/>
                  <a:pt x="10501196" y="6646888"/>
                  <a:pt x="10501196" y="6669149"/>
                </a:cubicBezTo>
                <a:cubicBezTo>
                  <a:pt x="10501196" y="6691410"/>
                  <a:pt x="10487060" y="6709455"/>
                  <a:pt x="10469622" y="6709455"/>
                </a:cubicBezTo>
                <a:cubicBezTo>
                  <a:pt x="10452185" y="6709455"/>
                  <a:pt x="10438048" y="6691410"/>
                  <a:pt x="10438048" y="6669149"/>
                </a:cubicBezTo>
                <a:cubicBezTo>
                  <a:pt x="10438048" y="6646888"/>
                  <a:pt x="10452185" y="6628842"/>
                  <a:pt x="10469622" y="6628842"/>
                </a:cubicBezTo>
                <a:close/>
                <a:moveTo>
                  <a:pt x="11014562" y="6623595"/>
                </a:moveTo>
                <a:lnTo>
                  <a:pt x="11014562" y="6719555"/>
                </a:lnTo>
                <a:lnTo>
                  <a:pt x="11026851" y="6719555"/>
                </a:lnTo>
                <a:lnTo>
                  <a:pt x="11026851" y="6623595"/>
                </a:lnTo>
                <a:close/>
                <a:moveTo>
                  <a:pt x="11158189" y="6622125"/>
                </a:moveTo>
                <a:cubicBezTo>
                  <a:pt x="11158189" y="6629091"/>
                  <a:pt x="11158189" y="6639541"/>
                  <a:pt x="11158189" y="6646508"/>
                </a:cubicBezTo>
                <a:lnTo>
                  <a:pt x="11158189" y="6716173"/>
                </a:lnTo>
                <a:cubicBezTo>
                  <a:pt x="11158189" y="6716173"/>
                  <a:pt x="11158189" y="6716173"/>
                  <a:pt x="11172009" y="6716173"/>
                </a:cubicBezTo>
                <a:cubicBezTo>
                  <a:pt x="11172009" y="6716173"/>
                  <a:pt x="11172009" y="6716173"/>
                  <a:pt x="11172009" y="6663924"/>
                </a:cubicBezTo>
                <a:cubicBezTo>
                  <a:pt x="11172009" y="6649991"/>
                  <a:pt x="11178918" y="6629091"/>
                  <a:pt x="11199648" y="6629091"/>
                </a:cubicBezTo>
                <a:cubicBezTo>
                  <a:pt x="11213466" y="6629091"/>
                  <a:pt x="11220377" y="6643024"/>
                  <a:pt x="11220377" y="6660441"/>
                </a:cubicBezTo>
                <a:cubicBezTo>
                  <a:pt x="11220377" y="6660441"/>
                  <a:pt x="11220377" y="6660441"/>
                  <a:pt x="11220377" y="6716173"/>
                </a:cubicBezTo>
                <a:cubicBezTo>
                  <a:pt x="11220377" y="6716173"/>
                  <a:pt x="11220377" y="6716173"/>
                  <a:pt x="11230741" y="6716173"/>
                </a:cubicBezTo>
                <a:cubicBezTo>
                  <a:pt x="11230741" y="6716173"/>
                  <a:pt x="11230741" y="6716173"/>
                  <a:pt x="11230741" y="6656957"/>
                </a:cubicBezTo>
                <a:cubicBezTo>
                  <a:pt x="11230741" y="6636058"/>
                  <a:pt x="11223831" y="6622125"/>
                  <a:pt x="11199648" y="6622125"/>
                </a:cubicBezTo>
                <a:cubicBezTo>
                  <a:pt x="11182373" y="6622125"/>
                  <a:pt x="11175464" y="6632574"/>
                  <a:pt x="11168554" y="6639541"/>
                </a:cubicBezTo>
                <a:cubicBezTo>
                  <a:pt x="11168554" y="6639541"/>
                  <a:pt x="11168554" y="6639541"/>
                  <a:pt x="11168554" y="6622125"/>
                </a:cubicBezTo>
                <a:cubicBezTo>
                  <a:pt x="11168554" y="6622125"/>
                  <a:pt x="11168554" y="6622125"/>
                  <a:pt x="11158189" y="6622125"/>
                </a:cubicBezTo>
                <a:close/>
                <a:moveTo>
                  <a:pt x="11088997" y="6622125"/>
                </a:moveTo>
                <a:cubicBezTo>
                  <a:pt x="11064881" y="6622125"/>
                  <a:pt x="11045332" y="6644080"/>
                  <a:pt x="11045332" y="6671165"/>
                </a:cubicBezTo>
                <a:cubicBezTo>
                  <a:pt x="11045332" y="6698249"/>
                  <a:pt x="11064881" y="6720204"/>
                  <a:pt x="11088997" y="6720204"/>
                </a:cubicBezTo>
                <a:cubicBezTo>
                  <a:pt x="11113113" y="6720204"/>
                  <a:pt x="11132662" y="6698249"/>
                  <a:pt x="11132662" y="6671165"/>
                </a:cubicBezTo>
                <a:cubicBezTo>
                  <a:pt x="11132662" y="6644080"/>
                  <a:pt x="11113113" y="6622125"/>
                  <a:pt x="11088997" y="6622125"/>
                </a:cubicBezTo>
                <a:close/>
                <a:moveTo>
                  <a:pt x="10883851" y="6622125"/>
                </a:moveTo>
                <a:cubicBezTo>
                  <a:pt x="10876813" y="6622125"/>
                  <a:pt x="10862738" y="6622125"/>
                  <a:pt x="10855700" y="6625628"/>
                </a:cubicBezTo>
                <a:cubicBezTo>
                  <a:pt x="10855700" y="6625628"/>
                  <a:pt x="10855700" y="6625628"/>
                  <a:pt x="10855700" y="6639639"/>
                </a:cubicBezTo>
                <a:cubicBezTo>
                  <a:pt x="10866257" y="6632634"/>
                  <a:pt x="10873294" y="6629131"/>
                  <a:pt x="10883851" y="6629131"/>
                </a:cubicBezTo>
                <a:cubicBezTo>
                  <a:pt x="10901445" y="6629131"/>
                  <a:pt x="10904964" y="6639639"/>
                  <a:pt x="10904964" y="6653651"/>
                </a:cubicBezTo>
                <a:cubicBezTo>
                  <a:pt x="10904964" y="6653651"/>
                  <a:pt x="10904964" y="6653651"/>
                  <a:pt x="10904964" y="6660656"/>
                </a:cubicBezTo>
                <a:cubicBezTo>
                  <a:pt x="10880332" y="6660656"/>
                  <a:pt x="10845144" y="6660656"/>
                  <a:pt x="10845144" y="6692181"/>
                </a:cubicBezTo>
                <a:cubicBezTo>
                  <a:pt x="10845144" y="6702690"/>
                  <a:pt x="10848663" y="6720204"/>
                  <a:pt x="10876813" y="6720204"/>
                </a:cubicBezTo>
                <a:cubicBezTo>
                  <a:pt x="10887370" y="6720204"/>
                  <a:pt x="10901445" y="6713198"/>
                  <a:pt x="10904964" y="6702690"/>
                </a:cubicBezTo>
                <a:cubicBezTo>
                  <a:pt x="10904964" y="6702690"/>
                  <a:pt x="10904964" y="6702690"/>
                  <a:pt x="10908483" y="6702690"/>
                </a:cubicBezTo>
                <a:lnTo>
                  <a:pt x="10908483" y="6716701"/>
                </a:lnTo>
                <a:cubicBezTo>
                  <a:pt x="10908483" y="6716701"/>
                  <a:pt x="10908483" y="6716701"/>
                  <a:pt x="10919039" y="6716701"/>
                </a:cubicBezTo>
                <a:cubicBezTo>
                  <a:pt x="10919039" y="6713198"/>
                  <a:pt x="10919039" y="6706193"/>
                  <a:pt x="10919039" y="6699187"/>
                </a:cubicBezTo>
                <a:cubicBezTo>
                  <a:pt x="10919039" y="6699187"/>
                  <a:pt x="10919039" y="6699187"/>
                  <a:pt x="10919039" y="6657154"/>
                </a:cubicBezTo>
                <a:cubicBezTo>
                  <a:pt x="10919039" y="6632634"/>
                  <a:pt x="10908483" y="6622125"/>
                  <a:pt x="10883851" y="6622125"/>
                </a:cubicBezTo>
                <a:close/>
                <a:moveTo>
                  <a:pt x="10642268" y="6622125"/>
                </a:moveTo>
                <a:cubicBezTo>
                  <a:pt x="10642268" y="6629091"/>
                  <a:pt x="10642268" y="6639541"/>
                  <a:pt x="10642268" y="6646508"/>
                </a:cubicBezTo>
                <a:lnTo>
                  <a:pt x="10642268" y="6716173"/>
                </a:lnTo>
                <a:cubicBezTo>
                  <a:pt x="10642268" y="6716173"/>
                  <a:pt x="10642268" y="6716173"/>
                  <a:pt x="10656343" y="6716173"/>
                </a:cubicBezTo>
                <a:cubicBezTo>
                  <a:pt x="10656343" y="6716173"/>
                  <a:pt x="10656343" y="6716173"/>
                  <a:pt x="10656343" y="6663924"/>
                </a:cubicBezTo>
                <a:cubicBezTo>
                  <a:pt x="10656343" y="6649991"/>
                  <a:pt x="10663381" y="6629091"/>
                  <a:pt x="10684494" y="6629091"/>
                </a:cubicBezTo>
                <a:cubicBezTo>
                  <a:pt x="10698569" y="6629091"/>
                  <a:pt x="10705607" y="6643024"/>
                  <a:pt x="10705607" y="6660441"/>
                </a:cubicBezTo>
                <a:cubicBezTo>
                  <a:pt x="10705607" y="6660441"/>
                  <a:pt x="10705607" y="6660441"/>
                  <a:pt x="10705607" y="6716173"/>
                </a:cubicBezTo>
                <a:cubicBezTo>
                  <a:pt x="10705607" y="6716173"/>
                  <a:pt x="10705607" y="6716173"/>
                  <a:pt x="10716163" y="6716173"/>
                </a:cubicBezTo>
                <a:cubicBezTo>
                  <a:pt x="10716163" y="6716173"/>
                  <a:pt x="10716163" y="6716173"/>
                  <a:pt x="10716163" y="6656957"/>
                </a:cubicBezTo>
                <a:cubicBezTo>
                  <a:pt x="10716163" y="6636058"/>
                  <a:pt x="10709125" y="6622125"/>
                  <a:pt x="10684494" y="6622125"/>
                </a:cubicBezTo>
                <a:cubicBezTo>
                  <a:pt x="10666900" y="6622125"/>
                  <a:pt x="10659862" y="6632574"/>
                  <a:pt x="10652824" y="6639541"/>
                </a:cubicBezTo>
                <a:cubicBezTo>
                  <a:pt x="10652824" y="6639541"/>
                  <a:pt x="10652824" y="6639541"/>
                  <a:pt x="10652824" y="6622125"/>
                </a:cubicBezTo>
                <a:cubicBezTo>
                  <a:pt x="10652824" y="6622125"/>
                  <a:pt x="10652824" y="6622125"/>
                  <a:pt x="10642268" y="6622125"/>
                </a:cubicBezTo>
                <a:close/>
                <a:moveTo>
                  <a:pt x="10540159" y="6622125"/>
                </a:moveTo>
                <a:cubicBezTo>
                  <a:pt x="10540159" y="6622125"/>
                  <a:pt x="10540159" y="6622125"/>
                  <a:pt x="10540159" y="6685175"/>
                </a:cubicBezTo>
                <a:cubicBezTo>
                  <a:pt x="10540159" y="6706193"/>
                  <a:pt x="10547196" y="6720204"/>
                  <a:pt x="10571828" y="6720204"/>
                </a:cubicBezTo>
                <a:cubicBezTo>
                  <a:pt x="10589422" y="6720204"/>
                  <a:pt x="10596460" y="6709695"/>
                  <a:pt x="10603498" y="6702690"/>
                </a:cubicBezTo>
                <a:cubicBezTo>
                  <a:pt x="10603498" y="6702690"/>
                  <a:pt x="10603498" y="6702690"/>
                  <a:pt x="10603498" y="6716701"/>
                </a:cubicBezTo>
                <a:cubicBezTo>
                  <a:pt x="10603498" y="6716701"/>
                  <a:pt x="10603498" y="6716701"/>
                  <a:pt x="10614054" y="6716701"/>
                </a:cubicBezTo>
                <a:cubicBezTo>
                  <a:pt x="10614054" y="6709695"/>
                  <a:pt x="10614054" y="6702690"/>
                  <a:pt x="10614054" y="6695684"/>
                </a:cubicBezTo>
                <a:lnTo>
                  <a:pt x="10614054" y="6622125"/>
                </a:lnTo>
                <a:cubicBezTo>
                  <a:pt x="10614054" y="6622125"/>
                  <a:pt x="10614054" y="6622125"/>
                  <a:pt x="10599979" y="6622125"/>
                </a:cubicBezTo>
                <a:cubicBezTo>
                  <a:pt x="10599979" y="6622125"/>
                  <a:pt x="10599979" y="6622125"/>
                  <a:pt x="10599979" y="6674667"/>
                </a:cubicBezTo>
                <a:cubicBezTo>
                  <a:pt x="10599979" y="6692181"/>
                  <a:pt x="10592941" y="6709695"/>
                  <a:pt x="10571828" y="6709695"/>
                </a:cubicBezTo>
                <a:cubicBezTo>
                  <a:pt x="10557753" y="6709695"/>
                  <a:pt x="10550715" y="6699187"/>
                  <a:pt x="10550715" y="6681673"/>
                </a:cubicBezTo>
                <a:cubicBezTo>
                  <a:pt x="10550715" y="6681673"/>
                  <a:pt x="10550715" y="6681673"/>
                  <a:pt x="10550715" y="6622125"/>
                </a:cubicBezTo>
                <a:cubicBezTo>
                  <a:pt x="10550715" y="6622125"/>
                  <a:pt x="10550715" y="6622125"/>
                  <a:pt x="10540159" y="6622125"/>
                </a:cubicBezTo>
                <a:close/>
                <a:moveTo>
                  <a:pt x="10471637" y="6622125"/>
                </a:moveTo>
                <a:cubicBezTo>
                  <a:pt x="10447151" y="6622125"/>
                  <a:pt x="10427300" y="6644080"/>
                  <a:pt x="10427300" y="6671165"/>
                </a:cubicBezTo>
                <a:cubicBezTo>
                  <a:pt x="10427300" y="6698249"/>
                  <a:pt x="10447151" y="6720204"/>
                  <a:pt x="10471637" y="6720204"/>
                </a:cubicBezTo>
                <a:cubicBezTo>
                  <a:pt x="10496124" y="6720204"/>
                  <a:pt x="10515975" y="6698249"/>
                  <a:pt x="10515975" y="6671165"/>
                </a:cubicBezTo>
                <a:cubicBezTo>
                  <a:pt x="10515975" y="6644080"/>
                  <a:pt x="10496124" y="6622125"/>
                  <a:pt x="10471637" y="6622125"/>
                </a:cubicBezTo>
                <a:close/>
                <a:moveTo>
                  <a:pt x="11655303" y="6607346"/>
                </a:moveTo>
                <a:lnTo>
                  <a:pt x="11659333" y="6618095"/>
                </a:lnTo>
                <a:lnTo>
                  <a:pt x="11663364" y="6624813"/>
                </a:lnTo>
                <a:lnTo>
                  <a:pt x="11648585" y="6624813"/>
                </a:lnTo>
                <a:lnTo>
                  <a:pt x="11652616" y="6618095"/>
                </a:lnTo>
                <a:close/>
                <a:moveTo>
                  <a:pt x="11659446" y="6596598"/>
                </a:moveTo>
                <a:cubicBezTo>
                  <a:pt x="11659446" y="6596598"/>
                  <a:pt x="11659446" y="6596598"/>
                  <a:pt x="11649032" y="6600112"/>
                </a:cubicBezTo>
                <a:cubicBezTo>
                  <a:pt x="11649032" y="6600112"/>
                  <a:pt x="11649032" y="6600112"/>
                  <a:pt x="11645562" y="6617682"/>
                </a:cubicBezTo>
                <a:cubicBezTo>
                  <a:pt x="11645562" y="6617682"/>
                  <a:pt x="11645562" y="6617682"/>
                  <a:pt x="11635149" y="6638764"/>
                </a:cubicBezTo>
                <a:cubicBezTo>
                  <a:pt x="11638620" y="6638764"/>
                  <a:pt x="11642091" y="6638764"/>
                  <a:pt x="11645562" y="6642278"/>
                </a:cubicBezTo>
                <a:cubicBezTo>
                  <a:pt x="11645562" y="6642278"/>
                  <a:pt x="11645562" y="6642278"/>
                  <a:pt x="11645562" y="6631737"/>
                </a:cubicBezTo>
                <a:cubicBezTo>
                  <a:pt x="11645562" y="6631737"/>
                  <a:pt x="11645562" y="6631737"/>
                  <a:pt x="11666387" y="6631737"/>
                </a:cubicBezTo>
                <a:cubicBezTo>
                  <a:pt x="11666387" y="6631737"/>
                  <a:pt x="11666387" y="6631737"/>
                  <a:pt x="11666387" y="6638764"/>
                </a:cubicBezTo>
                <a:cubicBezTo>
                  <a:pt x="11669858" y="6638764"/>
                  <a:pt x="11673329" y="6638764"/>
                  <a:pt x="11676800" y="6638764"/>
                </a:cubicBezTo>
                <a:cubicBezTo>
                  <a:pt x="11676800" y="6638764"/>
                  <a:pt x="11676800" y="6638764"/>
                  <a:pt x="11666387" y="6617682"/>
                </a:cubicBezTo>
                <a:lnTo>
                  <a:pt x="11659446" y="6600112"/>
                </a:lnTo>
                <a:cubicBezTo>
                  <a:pt x="11659446" y="6600112"/>
                  <a:pt x="11659446" y="6600112"/>
                  <a:pt x="11659446" y="6596598"/>
                </a:cubicBezTo>
                <a:close/>
                <a:moveTo>
                  <a:pt x="10964451" y="6596597"/>
                </a:moveTo>
                <a:cubicBezTo>
                  <a:pt x="10964451" y="6596597"/>
                  <a:pt x="10964451" y="6596597"/>
                  <a:pt x="10953971" y="6600129"/>
                </a:cubicBezTo>
                <a:cubicBezTo>
                  <a:pt x="10953971" y="6600129"/>
                  <a:pt x="10953971" y="6600129"/>
                  <a:pt x="10953971" y="6621318"/>
                </a:cubicBezTo>
                <a:cubicBezTo>
                  <a:pt x="10953971" y="6621318"/>
                  <a:pt x="10953971" y="6621318"/>
                  <a:pt x="10936505" y="6621318"/>
                </a:cubicBezTo>
                <a:cubicBezTo>
                  <a:pt x="10936505" y="6621318"/>
                  <a:pt x="10936505" y="6621318"/>
                  <a:pt x="10936505" y="6631913"/>
                </a:cubicBezTo>
                <a:cubicBezTo>
                  <a:pt x="10936505" y="6631913"/>
                  <a:pt x="10936505" y="6631913"/>
                  <a:pt x="10953971" y="6631913"/>
                </a:cubicBezTo>
                <a:cubicBezTo>
                  <a:pt x="10953971" y="6631913"/>
                  <a:pt x="10953971" y="6631913"/>
                  <a:pt x="10953971" y="6688419"/>
                </a:cubicBezTo>
                <a:cubicBezTo>
                  <a:pt x="10953971" y="6706077"/>
                  <a:pt x="10953971" y="6720203"/>
                  <a:pt x="10974931" y="6720203"/>
                </a:cubicBezTo>
                <a:cubicBezTo>
                  <a:pt x="10981917" y="6720203"/>
                  <a:pt x="10985410" y="6720203"/>
                  <a:pt x="10988904" y="6716672"/>
                </a:cubicBezTo>
                <a:cubicBezTo>
                  <a:pt x="10988904" y="6716672"/>
                  <a:pt x="10988904" y="6716672"/>
                  <a:pt x="10988904" y="6706077"/>
                </a:cubicBezTo>
                <a:cubicBezTo>
                  <a:pt x="10985410" y="6709608"/>
                  <a:pt x="10981917" y="6709608"/>
                  <a:pt x="10978424" y="6709608"/>
                </a:cubicBezTo>
                <a:cubicBezTo>
                  <a:pt x="10967944" y="6709608"/>
                  <a:pt x="10964451" y="6702546"/>
                  <a:pt x="10964451" y="6695482"/>
                </a:cubicBezTo>
                <a:cubicBezTo>
                  <a:pt x="10964451" y="6695482"/>
                  <a:pt x="10964451" y="6695482"/>
                  <a:pt x="10964451" y="6631913"/>
                </a:cubicBezTo>
                <a:cubicBezTo>
                  <a:pt x="10964451" y="6631913"/>
                  <a:pt x="10964451" y="6631913"/>
                  <a:pt x="10985410" y="6631913"/>
                </a:cubicBezTo>
                <a:lnTo>
                  <a:pt x="10985410" y="6621318"/>
                </a:lnTo>
                <a:cubicBezTo>
                  <a:pt x="10985410" y="6621318"/>
                  <a:pt x="10985410" y="6621318"/>
                  <a:pt x="10964451" y="6621318"/>
                </a:cubicBezTo>
                <a:cubicBezTo>
                  <a:pt x="10964451" y="6621318"/>
                  <a:pt x="10964451" y="6621318"/>
                  <a:pt x="10964451" y="6596597"/>
                </a:cubicBezTo>
                <a:close/>
                <a:moveTo>
                  <a:pt x="11599881" y="6593911"/>
                </a:moveTo>
                <a:cubicBezTo>
                  <a:pt x="11589469" y="6636077"/>
                  <a:pt x="11589469" y="6636077"/>
                  <a:pt x="11589469" y="6636077"/>
                </a:cubicBezTo>
                <a:cubicBezTo>
                  <a:pt x="11592940" y="6636077"/>
                  <a:pt x="11596410" y="6636077"/>
                  <a:pt x="11599881" y="6636077"/>
                </a:cubicBezTo>
                <a:cubicBezTo>
                  <a:pt x="11603352" y="6611481"/>
                  <a:pt x="11603352" y="6611481"/>
                  <a:pt x="11603352" y="6611481"/>
                </a:cubicBezTo>
                <a:cubicBezTo>
                  <a:pt x="11617236" y="6639591"/>
                  <a:pt x="11617236" y="6639591"/>
                  <a:pt x="11617236" y="6639591"/>
                </a:cubicBezTo>
                <a:cubicBezTo>
                  <a:pt x="11620707" y="6639591"/>
                  <a:pt x="11624178" y="6639591"/>
                  <a:pt x="11624178" y="6639591"/>
                </a:cubicBezTo>
                <a:cubicBezTo>
                  <a:pt x="11631119" y="6597425"/>
                  <a:pt x="11631119" y="6597425"/>
                  <a:pt x="11631119" y="6597425"/>
                </a:cubicBezTo>
                <a:cubicBezTo>
                  <a:pt x="11627648" y="6597425"/>
                  <a:pt x="11624178" y="6597425"/>
                  <a:pt x="11624178" y="6597425"/>
                </a:cubicBezTo>
                <a:cubicBezTo>
                  <a:pt x="11620707" y="6625536"/>
                  <a:pt x="11620707" y="6625536"/>
                  <a:pt x="11620707" y="6625536"/>
                </a:cubicBezTo>
                <a:cubicBezTo>
                  <a:pt x="11606824" y="6593911"/>
                  <a:pt x="11606824" y="6593911"/>
                  <a:pt x="11606824" y="6593911"/>
                </a:cubicBezTo>
                <a:cubicBezTo>
                  <a:pt x="11603352" y="6593911"/>
                  <a:pt x="11603352" y="6593911"/>
                  <a:pt x="11599881" y="6593911"/>
                </a:cubicBezTo>
                <a:close/>
                <a:moveTo>
                  <a:pt x="11709044" y="6589881"/>
                </a:moveTo>
                <a:cubicBezTo>
                  <a:pt x="11695071" y="6593432"/>
                  <a:pt x="11684592" y="6596982"/>
                  <a:pt x="11674112" y="6596982"/>
                </a:cubicBezTo>
                <a:cubicBezTo>
                  <a:pt x="11674112" y="6604084"/>
                  <a:pt x="11674112" y="6604084"/>
                  <a:pt x="11674112" y="6604084"/>
                </a:cubicBezTo>
                <a:cubicBezTo>
                  <a:pt x="11681098" y="6604084"/>
                  <a:pt x="11684592" y="6604084"/>
                  <a:pt x="11688084" y="6604084"/>
                </a:cubicBezTo>
                <a:cubicBezTo>
                  <a:pt x="11695071" y="6639592"/>
                  <a:pt x="11695071" y="6639592"/>
                  <a:pt x="11695071" y="6639592"/>
                </a:cubicBezTo>
                <a:cubicBezTo>
                  <a:pt x="11702057" y="6636041"/>
                  <a:pt x="11702057" y="6636041"/>
                  <a:pt x="11702057" y="6636041"/>
                </a:cubicBezTo>
                <a:cubicBezTo>
                  <a:pt x="11695071" y="6600533"/>
                  <a:pt x="11695071" y="6600533"/>
                  <a:pt x="11695071" y="6600533"/>
                </a:cubicBezTo>
                <a:cubicBezTo>
                  <a:pt x="11702057" y="6600533"/>
                  <a:pt x="11705551" y="6600533"/>
                  <a:pt x="11709044" y="6596982"/>
                </a:cubicBezTo>
                <a:close/>
                <a:moveTo>
                  <a:pt x="11564748" y="6589881"/>
                </a:moveTo>
                <a:cubicBezTo>
                  <a:pt x="11564748" y="6589881"/>
                  <a:pt x="11564748" y="6589881"/>
                  <a:pt x="11575228" y="6593240"/>
                </a:cubicBezTo>
                <a:cubicBezTo>
                  <a:pt x="11578720" y="6593240"/>
                  <a:pt x="11578720" y="6596599"/>
                  <a:pt x="11578720" y="6596599"/>
                </a:cubicBezTo>
                <a:cubicBezTo>
                  <a:pt x="11578720" y="6596599"/>
                  <a:pt x="11578720" y="6599957"/>
                  <a:pt x="11578720" y="6599957"/>
                </a:cubicBezTo>
                <a:cubicBezTo>
                  <a:pt x="11578720" y="6599957"/>
                  <a:pt x="11575228" y="6603316"/>
                  <a:pt x="11571734" y="6603316"/>
                </a:cubicBezTo>
                <a:cubicBezTo>
                  <a:pt x="11571734" y="6603316"/>
                  <a:pt x="11571734" y="6603316"/>
                  <a:pt x="11561254" y="6599957"/>
                </a:cubicBezTo>
                <a:cubicBezTo>
                  <a:pt x="11561254" y="6599957"/>
                  <a:pt x="11561254" y="6599957"/>
                  <a:pt x="11564748" y="6596599"/>
                </a:cubicBezTo>
                <a:cubicBezTo>
                  <a:pt x="11564748" y="6596599"/>
                  <a:pt x="11564748" y="6596599"/>
                  <a:pt x="11564748" y="6589881"/>
                </a:cubicBezTo>
                <a:close/>
                <a:moveTo>
                  <a:pt x="11014562" y="6587995"/>
                </a:moveTo>
                <a:lnTo>
                  <a:pt x="11014562" y="6601689"/>
                </a:lnTo>
                <a:lnTo>
                  <a:pt x="11026851" y="6601689"/>
                </a:lnTo>
                <a:lnTo>
                  <a:pt x="11026851" y="6587995"/>
                </a:lnTo>
                <a:close/>
                <a:moveTo>
                  <a:pt x="11715762" y="6585849"/>
                </a:moveTo>
                <a:cubicBezTo>
                  <a:pt x="11729582" y="6628843"/>
                  <a:pt x="11729582" y="6628843"/>
                  <a:pt x="11729582" y="6628843"/>
                </a:cubicBezTo>
                <a:cubicBezTo>
                  <a:pt x="11733036" y="6625260"/>
                  <a:pt x="11736491" y="6625260"/>
                  <a:pt x="11739946" y="6625260"/>
                </a:cubicBezTo>
                <a:cubicBezTo>
                  <a:pt x="11726127" y="6585849"/>
                  <a:pt x="11726127" y="6585849"/>
                  <a:pt x="11726127" y="6585849"/>
                </a:cubicBezTo>
                <a:cubicBezTo>
                  <a:pt x="11722671" y="6585849"/>
                  <a:pt x="11719217" y="6585849"/>
                  <a:pt x="11715762" y="6585849"/>
                </a:cubicBezTo>
                <a:close/>
                <a:moveTo>
                  <a:pt x="10346688" y="6585849"/>
                </a:moveTo>
                <a:lnTo>
                  <a:pt x="10346688" y="6716173"/>
                </a:lnTo>
                <a:lnTo>
                  <a:pt x="10361467" y="6716173"/>
                </a:lnTo>
                <a:lnTo>
                  <a:pt x="10361467" y="6657057"/>
                </a:lnTo>
                <a:lnTo>
                  <a:pt x="10407148" y="6657057"/>
                </a:lnTo>
                <a:lnTo>
                  <a:pt x="10407148" y="6646309"/>
                </a:lnTo>
                <a:lnTo>
                  <a:pt x="10361467" y="6646309"/>
                </a:lnTo>
                <a:lnTo>
                  <a:pt x="10361467" y="6596597"/>
                </a:lnTo>
                <a:lnTo>
                  <a:pt x="10409835" y="6596597"/>
                </a:lnTo>
                <a:lnTo>
                  <a:pt x="10409835" y="6585849"/>
                </a:lnTo>
                <a:close/>
                <a:moveTo>
                  <a:pt x="11561143" y="6579132"/>
                </a:moveTo>
                <a:cubicBezTo>
                  <a:pt x="11561143" y="6579132"/>
                  <a:pt x="11561143" y="6579132"/>
                  <a:pt x="11554200" y="6596599"/>
                </a:cubicBezTo>
                <a:cubicBezTo>
                  <a:pt x="11554200" y="6596599"/>
                  <a:pt x="11554200" y="6596599"/>
                  <a:pt x="11554200" y="6600091"/>
                </a:cubicBezTo>
                <a:cubicBezTo>
                  <a:pt x="11554200" y="6600091"/>
                  <a:pt x="11554200" y="6600091"/>
                  <a:pt x="11543788" y="6617558"/>
                </a:cubicBezTo>
                <a:cubicBezTo>
                  <a:pt x="11547259" y="6621051"/>
                  <a:pt x="11550730" y="6621051"/>
                  <a:pt x="11554200" y="6621051"/>
                </a:cubicBezTo>
                <a:cubicBezTo>
                  <a:pt x="11554200" y="6621051"/>
                  <a:pt x="11554200" y="6621051"/>
                  <a:pt x="11557671" y="6607078"/>
                </a:cubicBezTo>
                <a:cubicBezTo>
                  <a:pt x="11557671" y="6607078"/>
                  <a:pt x="11557671" y="6607078"/>
                  <a:pt x="11568084" y="6610572"/>
                </a:cubicBezTo>
                <a:cubicBezTo>
                  <a:pt x="11568084" y="6610572"/>
                  <a:pt x="11568084" y="6610572"/>
                  <a:pt x="11568084" y="6628037"/>
                </a:cubicBezTo>
                <a:cubicBezTo>
                  <a:pt x="11571555" y="6628037"/>
                  <a:pt x="11575026" y="6631531"/>
                  <a:pt x="11578497" y="6631531"/>
                </a:cubicBezTo>
                <a:cubicBezTo>
                  <a:pt x="11578497" y="6631531"/>
                  <a:pt x="11578497" y="6631531"/>
                  <a:pt x="11575026" y="6610572"/>
                </a:cubicBezTo>
                <a:cubicBezTo>
                  <a:pt x="11581968" y="6610572"/>
                  <a:pt x="11585438" y="6603585"/>
                  <a:pt x="11585438" y="6600091"/>
                </a:cubicBezTo>
                <a:cubicBezTo>
                  <a:pt x="11585438" y="6600091"/>
                  <a:pt x="11585438" y="6596599"/>
                  <a:pt x="11585438" y="6596599"/>
                </a:cubicBezTo>
                <a:cubicBezTo>
                  <a:pt x="11585438" y="6593105"/>
                  <a:pt x="11585438" y="6589612"/>
                  <a:pt x="11578497" y="6586119"/>
                </a:cubicBezTo>
                <a:cubicBezTo>
                  <a:pt x="11578497" y="6586119"/>
                  <a:pt x="11578497" y="6586119"/>
                  <a:pt x="11561143" y="6579132"/>
                </a:cubicBezTo>
                <a:close/>
                <a:moveTo>
                  <a:pt x="11766241" y="6576425"/>
                </a:moveTo>
                <a:cubicBezTo>
                  <a:pt x="11769696" y="6576866"/>
                  <a:pt x="11773151" y="6578629"/>
                  <a:pt x="11774878" y="6582156"/>
                </a:cubicBezTo>
                <a:cubicBezTo>
                  <a:pt x="11774878" y="6585683"/>
                  <a:pt x="11774878" y="6589209"/>
                  <a:pt x="11774878" y="6589209"/>
                </a:cubicBezTo>
                <a:cubicBezTo>
                  <a:pt x="11774878" y="6592736"/>
                  <a:pt x="11774878" y="6596264"/>
                  <a:pt x="11771423" y="6599790"/>
                </a:cubicBezTo>
                <a:cubicBezTo>
                  <a:pt x="11771423" y="6599790"/>
                  <a:pt x="11771423" y="6599790"/>
                  <a:pt x="11767968" y="6603317"/>
                </a:cubicBezTo>
                <a:cubicBezTo>
                  <a:pt x="11764514" y="6603317"/>
                  <a:pt x="11757604" y="6603317"/>
                  <a:pt x="11754149" y="6599790"/>
                </a:cubicBezTo>
                <a:cubicBezTo>
                  <a:pt x="11750694" y="6599790"/>
                  <a:pt x="11750694" y="6596264"/>
                  <a:pt x="11750694" y="6596264"/>
                </a:cubicBezTo>
                <a:cubicBezTo>
                  <a:pt x="11750694" y="6596264"/>
                  <a:pt x="11750694" y="6592736"/>
                  <a:pt x="11750694" y="6589209"/>
                </a:cubicBezTo>
                <a:cubicBezTo>
                  <a:pt x="11750694" y="6585683"/>
                  <a:pt x="11750694" y="6582156"/>
                  <a:pt x="11757604" y="6578629"/>
                </a:cubicBezTo>
                <a:cubicBezTo>
                  <a:pt x="11759332" y="6576866"/>
                  <a:pt x="11762786" y="6575984"/>
                  <a:pt x="11766241" y="6576425"/>
                </a:cubicBezTo>
                <a:close/>
                <a:moveTo>
                  <a:pt x="10810738" y="6575100"/>
                </a:moveTo>
                <a:cubicBezTo>
                  <a:pt x="10810738" y="6575100"/>
                  <a:pt x="10810738" y="6575100"/>
                  <a:pt x="10810738" y="6638804"/>
                </a:cubicBezTo>
                <a:cubicBezTo>
                  <a:pt x="10810738" y="6631726"/>
                  <a:pt x="10800048" y="6621108"/>
                  <a:pt x="10782231" y="6621108"/>
                </a:cubicBezTo>
                <a:cubicBezTo>
                  <a:pt x="10753724" y="6621108"/>
                  <a:pt x="10743034" y="6642343"/>
                  <a:pt x="10743034" y="6670656"/>
                </a:cubicBezTo>
                <a:cubicBezTo>
                  <a:pt x="10743034" y="6698969"/>
                  <a:pt x="10753724" y="6720203"/>
                  <a:pt x="10782231" y="6720203"/>
                </a:cubicBezTo>
                <a:cubicBezTo>
                  <a:pt x="10796484" y="6720203"/>
                  <a:pt x="10803611" y="6716664"/>
                  <a:pt x="10810738" y="6702507"/>
                </a:cubicBezTo>
                <a:cubicBezTo>
                  <a:pt x="10810738" y="6702507"/>
                  <a:pt x="10810738" y="6702507"/>
                  <a:pt x="10810738" y="6716664"/>
                </a:cubicBezTo>
                <a:cubicBezTo>
                  <a:pt x="10810738" y="6716664"/>
                  <a:pt x="10810738" y="6716664"/>
                  <a:pt x="10824991" y="6716664"/>
                </a:cubicBezTo>
                <a:lnTo>
                  <a:pt x="10824991" y="6575100"/>
                </a:lnTo>
                <a:cubicBezTo>
                  <a:pt x="10824991" y="6575100"/>
                  <a:pt x="10824991" y="6575100"/>
                  <a:pt x="10810738" y="6575100"/>
                </a:cubicBezTo>
                <a:close/>
                <a:moveTo>
                  <a:pt x="11768161" y="6569584"/>
                </a:moveTo>
                <a:cubicBezTo>
                  <a:pt x="11762338" y="6568289"/>
                  <a:pt x="11756068" y="6569152"/>
                  <a:pt x="11750694" y="6572607"/>
                </a:cubicBezTo>
                <a:cubicBezTo>
                  <a:pt x="11743528" y="6576062"/>
                  <a:pt x="11739946" y="6582972"/>
                  <a:pt x="11739946" y="6589881"/>
                </a:cubicBezTo>
                <a:cubicBezTo>
                  <a:pt x="11739946" y="6593336"/>
                  <a:pt x="11743528" y="6596791"/>
                  <a:pt x="11743528" y="6600246"/>
                </a:cubicBezTo>
                <a:cubicBezTo>
                  <a:pt x="11750694" y="6610611"/>
                  <a:pt x="11765025" y="6614065"/>
                  <a:pt x="11772191" y="6607156"/>
                </a:cubicBezTo>
                <a:cubicBezTo>
                  <a:pt x="11779357" y="6607156"/>
                  <a:pt x="11779357" y="6603701"/>
                  <a:pt x="11782939" y="6600246"/>
                </a:cubicBezTo>
                <a:cubicBezTo>
                  <a:pt x="11782939" y="6596791"/>
                  <a:pt x="11782939" y="6593336"/>
                  <a:pt x="11782939" y="6589881"/>
                </a:cubicBezTo>
                <a:cubicBezTo>
                  <a:pt x="11782939" y="6586427"/>
                  <a:pt x="11782939" y="6582972"/>
                  <a:pt x="11782939" y="6579517"/>
                </a:cubicBezTo>
                <a:cubicBezTo>
                  <a:pt x="11779357" y="6574334"/>
                  <a:pt x="11773982" y="6570880"/>
                  <a:pt x="11768161" y="6569584"/>
                </a:cubicBezTo>
                <a:close/>
                <a:moveTo>
                  <a:pt x="11525909" y="6561666"/>
                </a:moveTo>
                <a:cubicBezTo>
                  <a:pt x="11504825" y="6596598"/>
                  <a:pt x="11504825" y="6596598"/>
                  <a:pt x="11504825" y="6596598"/>
                </a:cubicBezTo>
                <a:cubicBezTo>
                  <a:pt x="11511853" y="6603584"/>
                  <a:pt x="11518881" y="6607078"/>
                  <a:pt x="11529423" y="6614064"/>
                </a:cubicBezTo>
                <a:cubicBezTo>
                  <a:pt x="11532937" y="6607078"/>
                  <a:pt x="11532937" y="6607078"/>
                  <a:pt x="11532937" y="6607078"/>
                </a:cubicBezTo>
                <a:cubicBezTo>
                  <a:pt x="11515367" y="6596598"/>
                  <a:pt x="11515367" y="6596598"/>
                  <a:pt x="11515367" y="6596598"/>
                </a:cubicBezTo>
                <a:cubicBezTo>
                  <a:pt x="11522395" y="6586119"/>
                  <a:pt x="11522395" y="6586119"/>
                  <a:pt x="11522395" y="6586119"/>
                </a:cubicBezTo>
                <a:cubicBezTo>
                  <a:pt x="11532937" y="6593105"/>
                  <a:pt x="11532937" y="6593105"/>
                  <a:pt x="11532937" y="6593105"/>
                </a:cubicBezTo>
                <a:cubicBezTo>
                  <a:pt x="11536450" y="6586119"/>
                  <a:pt x="11536450" y="6586119"/>
                  <a:pt x="11536450" y="6586119"/>
                </a:cubicBezTo>
                <a:cubicBezTo>
                  <a:pt x="11532937" y="6586119"/>
                  <a:pt x="11529423" y="6582625"/>
                  <a:pt x="11525909" y="6579132"/>
                </a:cubicBezTo>
                <a:lnTo>
                  <a:pt x="11529423" y="6572146"/>
                </a:lnTo>
                <a:cubicBezTo>
                  <a:pt x="11536450" y="6575638"/>
                  <a:pt x="11539964" y="6579132"/>
                  <a:pt x="11546992" y="6582625"/>
                </a:cubicBezTo>
                <a:cubicBezTo>
                  <a:pt x="11550506" y="6575638"/>
                  <a:pt x="11550506" y="6575638"/>
                  <a:pt x="11550506" y="6575638"/>
                </a:cubicBezTo>
                <a:cubicBezTo>
                  <a:pt x="11543478" y="6572146"/>
                  <a:pt x="11532937" y="6565159"/>
                  <a:pt x="11525909" y="6561666"/>
                </a:cubicBezTo>
                <a:close/>
                <a:moveTo>
                  <a:pt x="11803361" y="6533452"/>
                </a:moveTo>
                <a:cubicBezTo>
                  <a:pt x="11799868" y="6536978"/>
                  <a:pt x="11799868" y="6536978"/>
                  <a:pt x="11796375" y="6540505"/>
                </a:cubicBezTo>
                <a:cubicBezTo>
                  <a:pt x="11813840" y="6558139"/>
                  <a:pt x="11813840" y="6558139"/>
                  <a:pt x="11813840" y="6558139"/>
                </a:cubicBezTo>
                <a:cubicBezTo>
                  <a:pt x="11785895" y="6551086"/>
                  <a:pt x="11785895" y="6551086"/>
                  <a:pt x="11785895" y="6551086"/>
                </a:cubicBezTo>
                <a:cubicBezTo>
                  <a:pt x="11782402" y="6551086"/>
                  <a:pt x="11782402" y="6554612"/>
                  <a:pt x="11778908" y="6554612"/>
                </a:cubicBezTo>
                <a:cubicBezTo>
                  <a:pt x="11803361" y="6589881"/>
                  <a:pt x="11803361" y="6589881"/>
                  <a:pt x="11803361" y="6589881"/>
                </a:cubicBezTo>
                <a:cubicBezTo>
                  <a:pt x="11806854" y="6586354"/>
                  <a:pt x="11806854" y="6586354"/>
                  <a:pt x="11810348" y="6582827"/>
                </a:cubicBezTo>
                <a:cubicBezTo>
                  <a:pt x="11796375" y="6561666"/>
                  <a:pt x="11796375" y="6561666"/>
                  <a:pt x="11796375" y="6561666"/>
                </a:cubicBezTo>
                <a:cubicBezTo>
                  <a:pt x="11824320" y="6572246"/>
                  <a:pt x="11824320" y="6572246"/>
                  <a:pt x="11824320" y="6572246"/>
                </a:cubicBezTo>
                <a:cubicBezTo>
                  <a:pt x="11827814" y="6568720"/>
                  <a:pt x="11827814" y="6568720"/>
                  <a:pt x="11831307" y="6565193"/>
                </a:cubicBezTo>
                <a:cubicBezTo>
                  <a:pt x="11803361" y="6533452"/>
                  <a:pt x="11803361" y="6533452"/>
                  <a:pt x="11803361" y="6533452"/>
                </a:cubicBezTo>
                <a:close/>
                <a:moveTo>
                  <a:pt x="11495008" y="6533452"/>
                </a:moveTo>
                <a:cubicBezTo>
                  <a:pt x="11495008" y="6533452"/>
                  <a:pt x="11495008" y="6533452"/>
                  <a:pt x="11487980" y="6536965"/>
                </a:cubicBezTo>
                <a:cubicBezTo>
                  <a:pt x="11491494" y="6540479"/>
                  <a:pt x="11495008" y="6543993"/>
                  <a:pt x="11498522" y="6547507"/>
                </a:cubicBezTo>
                <a:cubicBezTo>
                  <a:pt x="11498522" y="6547507"/>
                  <a:pt x="11498522" y="6547507"/>
                  <a:pt x="11473924" y="6572104"/>
                </a:cubicBezTo>
                <a:cubicBezTo>
                  <a:pt x="11473924" y="6572104"/>
                  <a:pt x="11473924" y="6572104"/>
                  <a:pt x="11480952" y="6579132"/>
                </a:cubicBezTo>
                <a:cubicBezTo>
                  <a:pt x="11480952" y="6579132"/>
                  <a:pt x="11480952" y="6579132"/>
                  <a:pt x="11505548" y="6554535"/>
                </a:cubicBezTo>
                <a:cubicBezTo>
                  <a:pt x="11509062" y="6554535"/>
                  <a:pt x="11512576" y="6558048"/>
                  <a:pt x="11516090" y="6561562"/>
                </a:cubicBezTo>
                <a:cubicBezTo>
                  <a:pt x="11516090" y="6561562"/>
                  <a:pt x="11516090" y="6561562"/>
                  <a:pt x="11519604" y="6554535"/>
                </a:cubicBezTo>
                <a:cubicBezTo>
                  <a:pt x="11509062" y="6547507"/>
                  <a:pt x="11502036" y="6540479"/>
                  <a:pt x="11495008" y="6533452"/>
                </a:cubicBezTo>
                <a:close/>
                <a:moveTo>
                  <a:pt x="11824589" y="6522703"/>
                </a:moveTo>
                <a:lnTo>
                  <a:pt x="11842055" y="6529421"/>
                </a:lnTo>
                <a:lnTo>
                  <a:pt x="11842055" y="6533452"/>
                </a:lnTo>
                <a:lnTo>
                  <a:pt x="11835337" y="6540170"/>
                </a:lnTo>
                <a:lnTo>
                  <a:pt x="11831307" y="6533452"/>
                </a:lnTo>
                <a:close/>
                <a:moveTo>
                  <a:pt x="11820942" y="6515985"/>
                </a:moveTo>
                <a:lnTo>
                  <a:pt x="11813840" y="6522927"/>
                </a:lnTo>
                <a:cubicBezTo>
                  <a:pt x="11813840" y="6522927"/>
                  <a:pt x="11813840" y="6522927"/>
                  <a:pt x="11820942" y="6533339"/>
                </a:cubicBezTo>
                <a:cubicBezTo>
                  <a:pt x="11820942" y="6533339"/>
                  <a:pt x="11820942" y="6533339"/>
                  <a:pt x="11838696" y="6557635"/>
                </a:cubicBezTo>
                <a:cubicBezTo>
                  <a:pt x="11838696" y="6557635"/>
                  <a:pt x="11842247" y="6554165"/>
                  <a:pt x="11842247" y="6554165"/>
                </a:cubicBezTo>
                <a:cubicBezTo>
                  <a:pt x="11842247" y="6554165"/>
                  <a:pt x="11842247" y="6554165"/>
                  <a:pt x="11838696" y="6547223"/>
                </a:cubicBezTo>
                <a:cubicBezTo>
                  <a:pt x="11838696" y="6547223"/>
                  <a:pt x="11838696" y="6547223"/>
                  <a:pt x="11849349" y="6533339"/>
                </a:cubicBezTo>
                <a:cubicBezTo>
                  <a:pt x="11849349" y="6533339"/>
                  <a:pt x="11849349" y="6533339"/>
                  <a:pt x="11856450" y="6533339"/>
                </a:cubicBezTo>
                <a:cubicBezTo>
                  <a:pt x="11860002" y="6533339"/>
                  <a:pt x="11860002" y="6533339"/>
                  <a:pt x="11860002" y="6533339"/>
                </a:cubicBezTo>
                <a:cubicBezTo>
                  <a:pt x="11860002" y="6529868"/>
                  <a:pt x="11863552" y="6529868"/>
                  <a:pt x="11863552" y="6526397"/>
                </a:cubicBezTo>
                <a:cubicBezTo>
                  <a:pt x="11863552" y="6526397"/>
                  <a:pt x="11863552" y="6526397"/>
                  <a:pt x="11820942" y="6515985"/>
                </a:cubicBezTo>
                <a:close/>
                <a:moveTo>
                  <a:pt x="11466198" y="6501206"/>
                </a:moveTo>
                <a:cubicBezTo>
                  <a:pt x="11430930" y="6526286"/>
                  <a:pt x="11430930" y="6526286"/>
                  <a:pt x="11430930" y="6526286"/>
                </a:cubicBezTo>
                <a:cubicBezTo>
                  <a:pt x="11434457" y="6529869"/>
                  <a:pt x="11434457" y="6529869"/>
                  <a:pt x="11437984" y="6533452"/>
                </a:cubicBezTo>
                <a:cubicBezTo>
                  <a:pt x="11459145" y="6519121"/>
                  <a:pt x="11459145" y="6519121"/>
                  <a:pt x="11459145" y="6519121"/>
                </a:cubicBezTo>
                <a:cubicBezTo>
                  <a:pt x="11448564" y="6547782"/>
                  <a:pt x="11448564" y="6547782"/>
                  <a:pt x="11448564" y="6547782"/>
                </a:cubicBezTo>
                <a:cubicBezTo>
                  <a:pt x="11452091" y="6551366"/>
                  <a:pt x="11452091" y="6551366"/>
                  <a:pt x="11455618" y="6554948"/>
                </a:cubicBezTo>
                <a:cubicBezTo>
                  <a:pt x="11487359" y="6526286"/>
                  <a:pt x="11487359" y="6526286"/>
                  <a:pt x="11487359" y="6526286"/>
                </a:cubicBezTo>
                <a:cubicBezTo>
                  <a:pt x="11487359" y="6522703"/>
                  <a:pt x="11483833" y="6522703"/>
                  <a:pt x="11483833" y="6519121"/>
                </a:cubicBezTo>
                <a:cubicBezTo>
                  <a:pt x="11462672" y="6537034"/>
                  <a:pt x="11462672" y="6537034"/>
                  <a:pt x="11462672" y="6537034"/>
                </a:cubicBezTo>
                <a:cubicBezTo>
                  <a:pt x="11473252" y="6508372"/>
                  <a:pt x="11473252" y="6508372"/>
                  <a:pt x="11473252" y="6508372"/>
                </a:cubicBezTo>
                <a:cubicBezTo>
                  <a:pt x="11469725" y="6504789"/>
                  <a:pt x="11469725" y="6504789"/>
                  <a:pt x="11466198" y="6501206"/>
                </a:cubicBezTo>
                <a:close/>
                <a:moveTo>
                  <a:pt x="11835338" y="6490458"/>
                </a:moveTo>
                <a:lnTo>
                  <a:pt x="11831307" y="6498519"/>
                </a:lnTo>
                <a:lnTo>
                  <a:pt x="11870270" y="6518673"/>
                </a:lnTo>
                <a:lnTo>
                  <a:pt x="11883706" y="6494489"/>
                </a:lnTo>
                <a:lnTo>
                  <a:pt x="11876988" y="6490458"/>
                </a:lnTo>
                <a:lnTo>
                  <a:pt x="11866239" y="6509268"/>
                </a:lnTo>
                <a:close/>
                <a:moveTo>
                  <a:pt x="11459634" y="6487771"/>
                </a:moveTo>
                <a:cubicBezTo>
                  <a:pt x="11424212" y="6508933"/>
                  <a:pt x="11424212" y="6508933"/>
                  <a:pt x="11424212" y="6508933"/>
                </a:cubicBezTo>
                <a:cubicBezTo>
                  <a:pt x="11424212" y="6508933"/>
                  <a:pt x="11424212" y="6512459"/>
                  <a:pt x="11427754" y="6515986"/>
                </a:cubicBezTo>
                <a:cubicBezTo>
                  <a:pt x="11463176" y="6494825"/>
                  <a:pt x="11463176" y="6494825"/>
                  <a:pt x="11463176" y="6494825"/>
                </a:cubicBezTo>
                <a:cubicBezTo>
                  <a:pt x="11463176" y="6491298"/>
                  <a:pt x="11459634" y="6491298"/>
                  <a:pt x="11459634" y="6487771"/>
                </a:cubicBezTo>
                <a:close/>
                <a:moveTo>
                  <a:pt x="11450927" y="6454161"/>
                </a:moveTo>
                <a:cubicBezTo>
                  <a:pt x="11452683" y="6454602"/>
                  <a:pt x="11454437" y="6456365"/>
                  <a:pt x="11456192" y="6459892"/>
                </a:cubicBezTo>
                <a:cubicBezTo>
                  <a:pt x="11487785" y="6537483"/>
                  <a:pt x="11561500" y="6590385"/>
                  <a:pt x="11649257" y="6590385"/>
                </a:cubicBezTo>
                <a:cubicBezTo>
                  <a:pt x="11737012" y="6590385"/>
                  <a:pt x="11810728" y="6537483"/>
                  <a:pt x="11842320" y="6459892"/>
                </a:cubicBezTo>
                <a:cubicBezTo>
                  <a:pt x="11844075" y="6456365"/>
                  <a:pt x="11845831" y="6454602"/>
                  <a:pt x="11847586" y="6454161"/>
                </a:cubicBezTo>
                <a:cubicBezTo>
                  <a:pt x="11849340" y="6453721"/>
                  <a:pt x="11851096" y="6454602"/>
                  <a:pt x="11852851" y="6456365"/>
                </a:cubicBezTo>
                <a:cubicBezTo>
                  <a:pt x="11852851" y="6456365"/>
                  <a:pt x="11852851" y="6456365"/>
                  <a:pt x="11891464" y="6466946"/>
                </a:cubicBezTo>
                <a:cubicBezTo>
                  <a:pt x="11894974" y="6470473"/>
                  <a:pt x="11898484" y="6473999"/>
                  <a:pt x="11898484" y="6477526"/>
                </a:cubicBezTo>
                <a:cubicBezTo>
                  <a:pt x="11859871" y="6579804"/>
                  <a:pt x="11761585" y="6650341"/>
                  <a:pt x="11649257" y="6650341"/>
                </a:cubicBezTo>
                <a:cubicBezTo>
                  <a:pt x="11536929" y="6650341"/>
                  <a:pt x="11438641" y="6579804"/>
                  <a:pt x="11400028" y="6481054"/>
                </a:cubicBezTo>
                <a:cubicBezTo>
                  <a:pt x="11400028" y="6473999"/>
                  <a:pt x="11400028" y="6470473"/>
                  <a:pt x="11407049" y="6466946"/>
                </a:cubicBezTo>
                <a:cubicBezTo>
                  <a:pt x="11407049" y="6466946"/>
                  <a:pt x="11407049" y="6466946"/>
                  <a:pt x="11445662" y="6456365"/>
                </a:cubicBezTo>
                <a:cubicBezTo>
                  <a:pt x="11447417" y="6454602"/>
                  <a:pt x="11449172" y="6453721"/>
                  <a:pt x="11450927" y="6454161"/>
                </a:cubicBezTo>
                <a:close/>
                <a:moveTo>
                  <a:pt x="11603442" y="6448323"/>
                </a:moveTo>
                <a:cubicBezTo>
                  <a:pt x="11606935" y="6444777"/>
                  <a:pt x="11610428" y="6444777"/>
                  <a:pt x="11613922" y="6448323"/>
                </a:cubicBezTo>
                <a:cubicBezTo>
                  <a:pt x="11613922" y="6448323"/>
                  <a:pt x="11617414" y="6451869"/>
                  <a:pt x="11617414" y="6455414"/>
                </a:cubicBezTo>
                <a:cubicBezTo>
                  <a:pt x="11617414" y="6455414"/>
                  <a:pt x="11624401" y="6558233"/>
                  <a:pt x="11624401" y="6558233"/>
                </a:cubicBezTo>
                <a:cubicBezTo>
                  <a:pt x="11624401" y="6565324"/>
                  <a:pt x="11624401" y="6568870"/>
                  <a:pt x="11620908" y="6568870"/>
                </a:cubicBezTo>
                <a:cubicBezTo>
                  <a:pt x="11620908" y="6572415"/>
                  <a:pt x="11617414" y="6572415"/>
                  <a:pt x="11613922" y="6568870"/>
                </a:cubicBezTo>
                <a:cubicBezTo>
                  <a:pt x="11568509" y="6558233"/>
                  <a:pt x="11537070" y="6540506"/>
                  <a:pt x="11505632" y="6505050"/>
                </a:cubicBezTo>
                <a:cubicBezTo>
                  <a:pt x="11502138" y="6505050"/>
                  <a:pt x="11502138" y="6501505"/>
                  <a:pt x="11502138" y="6501505"/>
                </a:cubicBezTo>
                <a:cubicBezTo>
                  <a:pt x="11502138" y="6497960"/>
                  <a:pt x="11502138" y="6497960"/>
                  <a:pt x="11502138" y="6497960"/>
                </a:cubicBezTo>
                <a:cubicBezTo>
                  <a:pt x="11502138" y="6494415"/>
                  <a:pt x="11505632" y="6494415"/>
                  <a:pt x="11509124" y="6494415"/>
                </a:cubicBezTo>
                <a:cubicBezTo>
                  <a:pt x="11509124" y="6494415"/>
                  <a:pt x="11509124" y="6494415"/>
                  <a:pt x="11603442" y="6448323"/>
                </a:cubicBezTo>
                <a:close/>
                <a:moveTo>
                  <a:pt x="11688084" y="6444777"/>
                </a:moveTo>
                <a:cubicBezTo>
                  <a:pt x="11691578" y="6444777"/>
                  <a:pt x="11695071" y="6444777"/>
                  <a:pt x="11698565" y="6444777"/>
                </a:cubicBezTo>
                <a:cubicBezTo>
                  <a:pt x="11698565" y="6444777"/>
                  <a:pt x="11698565" y="6444777"/>
                  <a:pt x="11789388" y="6490688"/>
                </a:cubicBezTo>
                <a:cubicBezTo>
                  <a:pt x="11792882" y="6494220"/>
                  <a:pt x="11796375" y="6494220"/>
                  <a:pt x="11796375" y="6497752"/>
                </a:cubicBezTo>
                <a:cubicBezTo>
                  <a:pt x="11796375" y="6501283"/>
                  <a:pt x="11796375" y="6501283"/>
                  <a:pt x="11792882" y="6504815"/>
                </a:cubicBezTo>
                <a:cubicBezTo>
                  <a:pt x="11761442" y="6540131"/>
                  <a:pt x="11730003" y="6557789"/>
                  <a:pt x="11684592" y="6568384"/>
                </a:cubicBezTo>
                <a:cubicBezTo>
                  <a:pt x="11681098" y="6568384"/>
                  <a:pt x="11677605" y="6568384"/>
                  <a:pt x="11677605" y="6568384"/>
                </a:cubicBezTo>
                <a:cubicBezTo>
                  <a:pt x="11674112" y="6564852"/>
                  <a:pt x="11674112" y="6561320"/>
                  <a:pt x="11674112" y="6557789"/>
                </a:cubicBezTo>
                <a:cubicBezTo>
                  <a:pt x="11674112" y="6557789"/>
                  <a:pt x="11674112" y="6557789"/>
                  <a:pt x="11684592" y="6455373"/>
                </a:cubicBezTo>
                <a:cubicBezTo>
                  <a:pt x="11684592" y="6451841"/>
                  <a:pt x="11684592" y="6448309"/>
                  <a:pt x="11688084" y="6444777"/>
                </a:cubicBezTo>
                <a:close/>
                <a:moveTo>
                  <a:pt x="10810283" y="6405813"/>
                </a:moveTo>
                <a:lnTo>
                  <a:pt x="10851862" y="6405813"/>
                </a:lnTo>
                <a:cubicBezTo>
                  <a:pt x="10851862" y="6405813"/>
                  <a:pt x="10851862" y="6405813"/>
                  <a:pt x="10851862" y="6448423"/>
                </a:cubicBezTo>
                <a:cubicBezTo>
                  <a:pt x="10851862" y="6448423"/>
                  <a:pt x="10824142" y="6455525"/>
                  <a:pt x="10803353" y="6455525"/>
                </a:cubicBezTo>
                <a:cubicBezTo>
                  <a:pt x="10786028" y="6455525"/>
                  <a:pt x="10786028" y="6441322"/>
                  <a:pt x="10786028" y="6430669"/>
                </a:cubicBezTo>
                <a:cubicBezTo>
                  <a:pt x="10786028" y="6416466"/>
                  <a:pt x="10792958" y="6409364"/>
                  <a:pt x="10810283" y="6405813"/>
                </a:cubicBezTo>
                <a:close/>
                <a:moveTo>
                  <a:pt x="10494479" y="6335948"/>
                </a:moveTo>
                <a:cubicBezTo>
                  <a:pt x="10525716" y="6335948"/>
                  <a:pt x="10536128" y="6350016"/>
                  <a:pt x="10536128" y="6392220"/>
                </a:cubicBezTo>
                <a:cubicBezTo>
                  <a:pt x="10536128" y="6430905"/>
                  <a:pt x="10529187" y="6455524"/>
                  <a:pt x="10494479" y="6455524"/>
                </a:cubicBezTo>
                <a:cubicBezTo>
                  <a:pt x="10459770" y="6455524"/>
                  <a:pt x="10452829" y="6434423"/>
                  <a:pt x="10452829" y="6392220"/>
                </a:cubicBezTo>
                <a:cubicBezTo>
                  <a:pt x="10452829" y="6350016"/>
                  <a:pt x="10463241" y="6335948"/>
                  <a:pt x="10494479" y="6335948"/>
                </a:cubicBezTo>
                <a:close/>
                <a:moveTo>
                  <a:pt x="11639005" y="6331919"/>
                </a:moveTo>
                <a:cubicBezTo>
                  <a:pt x="11639005" y="6331919"/>
                  <a:pt x="11639005" y="6331919"/>
                  <a:pt x="11660034" y="6331919"/>
                </a:cubicBezTo>
                <a:cubicBezTo>
                  <a:pt x="11660034" y="6331919"/>
                  <a:pt x="11660034" y="6339012"/>
                  <a:pt x="11660034" y="6342559"/>
                </a:cubicBezTo>
                <a:cubicBezTo>
                  <a:pt x="11677559" y="6346106"/>
                  <a:pt x="11691578" y="6363841"/>
                  <a:pt x="11691578" y="6381576"/>
                </a:cubicBezTo>
                <a:cubicBezTo>
                  <a:pt x="11691578" y="6402858"/>
                  <a:pt x="11670549" y="6420593"/>
                  <a:pt x="11649519" y="6420593"/>
                </a:cubicBezTo>
                <a:cubicBezTo>
                  <a:pt x="11628490" y="6420593"/>
                  <a:pt x="11610966" y="6402858"/>
                  <a:pt x="11610966" y="6381576"/>
                </a:cubicBezTo>
                <a:cubicBezTo>
                  <a:pt x="11610966" y="6363841"/>
                  <a:pt x="11621480" y="6346106"/>
                  <a:pt x="11639005" y="6342559"/>
                </a:cubicBezTo>
                <a:cubicBezTo>
                  <a:pt x="11639005" y="6342559"/>
                  <a:pt x="11639005" y="6331919"/>
                  <a:pt x="11639005" y="6331919"/>
                </a:cubicBezTo>
                <a:close/>
                <a:moveTo>
                  <a:pt x="11649257" y="6321170"/>
                </a:moveTo>
                <a:cubicBezTo>
                  <a:pt x="11616236" y="6321170"/>
                  <a:pt x="11589469" y="6348239"/>
                  <a:pt x="11589469" y="6381630"/>
                </a:cubicBezTo>
                <a:cubicBezTo>
                  <a:pt x="11589469" y="6415021"/>
                  <a:pt x="11616236" y="6442090"/>
                  <a:pt x="11649257" y="6442090"/>
                </a:cubicBezTo>
                <a:cubicBezTo>
                  <a:pt x="11682277" y="6442090"/>
                  <a:pt x="11709045" y="6415021"/>
                  <a:pt x="11709045" y="6381630"/>
                </a:cubicBezTo>
                <a:cubicBezTo>
                  <a:pt x="11709045" y="6348239"/>
                  <a:pt x="11682277" y="6321170"/>
                  <a:pt x="11649257" y="6321170"/>
                </a:cubicBezTo>
                <a:close/>
                <a:moveTo>
                  <a:pt x="11649257" y="6314453"/>
                </a:moveTo>
                <a:cubicBezTo>
                  <a:pt x="11685987" y="6314453"/>
                  <a:pt x="11715763" y="6344529"/>
                  <a:pt x="11715763" y="6381630"/>
                </a:cubicBezTo>
                <a:cubicBezTo>
                  <a:pt x="11715763" y="6418732"/>
                  <a:pt x="11685987" y="6448808"/>
                  <a:pt x="11649257" y="6448808"/>
                </a:cubicBezTo>
                <a:cubicBezTo>
                  <a:pt x="11612526" y="6448808"/>
                  <a:pt x="11582751" y="6418732"/>
                  <a:pt x="11582751" y="6381630"/>
                </a:cubicBezTo>
                <a:cubicBezTo>
                  <a:pt x="11582751" y="6344529"/>
                  <a:pt x="11612526" y="6314453"/>
                  <a:pt x="11649257" y="6314453"/>
                </a:cubicBezTo>
                <a:close/>
                <a:moveTo>
                  <a:pt x="11824549" y="6311766"/>
                </a:moveTo>
                <a:cubicBezTo>
                  <a:pt x="11828050" y="6311766"/>
                  <a:pt x="11828050" y="6315292"/>
                  <a:pt x="11828050" y="6318819"/>
                </a:cubicBezTo>
                <a:cubicBezTo>
                  <a:pt x="11842055" y="6361141"/>
                  <a:pt x="11842055" y="6399936"/>
                  <a:pt x="11828050" y="6442258"/>
                </a:cubicBezTo>
                <a:cubicBezTo>
                  <a:pt x="11828050" y="6449312"/>
                  <a:pt x="11828050" y="6449312"/>
                  <a:pt x="11824549" y="6449312"/>
                </a:cubicBezTo>
                <a:cubicBezTo>
                  <a:pt x="11821047" y="6452839"/>
                  <a:pt x="11817546" y="6449312"/>
                  <a:pt x="11817546" y="6449312"/>
                </a:cubicBezTo>
                <a:lnTo>
                  <a:pt x="11730012" y="6389356"/>
                </a:lnTo>
                <a:cubicBezTo>
                  <a:pt x="11726510" y="6385829"/>
                  <a:pt x="11726510" y="6382302"/>
                  <a:pt x="11726510" y="6382302"/>
                </a:cubicBezTo>
                <a:cubicBezTo>
                  <a:pt x="11726510" y="6378776"/>
                  <a:pt x="11726510" y="6375249"/>
                  <a:pt x="11730012" y="6371721"/>
                </a:cubicBezTo>
                <a:cubicBezTo>
                  <a:pt x="11730012" y="6371721"/>
                  <a:pt x="11730012" y="6371721"/>
                  <a:pt x="11814044" y="6315292"/>
                </a:cubicBezTo>
                <a:cubicBezTo>
                  <a:pt x="11821047" y="6311766"/>
                  <a:pt x="11824549" y="6311766"/>
                  <a:pt x="11824549" y="6311766"/>
                </a:cubicBezTo>
                <a:close/>
                <a:moveTo>
                  <a:pt x="11473964" y="6311766"/>
                </a:moveTo>
                <a:cubicBezTo>
                  <a:pt x="11477466" y="6311766"/>
                  <a:pt x="11480967" y="6311766"/>
                  <a:pt x="11480967" y="6315292"/>
                </a:cubicBezTo>
                <a:lnTo>
                  <a:pt x="11568501" y="6371721"/>
                </a:lnTo>
                <a:cubicBezTo>
                  <a:pt x="11572002" y="6375249"/>
                  <a:pt x="11572002" y="6378776"/>
                  <a:pt x="11572002" y="6382302"/>
                </a:cubicBezTo>
                <a:cubicBezTo>
                  <a:pt x="11572002" y="6385829"/>
                  <a:pt x="11572002" y="6389356"/>
                  <a:pt x="11568501" y="6389356"/>
                </a:cubicBezTo>
                <a:cubicBezTo>
                  <a:pt x="11568501" y="6389356"/>
                  <a:pt x="11568501" y="6389356"/>
                  <a:pt x="11480967" y="6449312"/>
                </a:cubicBezTo>
                <a:cubicBezTo>
                  <a:pt x="11477466" y="6449312"/>
                  <a:pt x="11473964" y="6452839"/>
                  <a:pt x="11473964" y="6449312"/>
                </a:cubicBezTo>
                <a:cubicBezTo>
                  <a:pt x="11470463" y="6449312"/>
                  <a:pt x="11470463" y="6445785"/>
                  <a:pt x="11466961" y="6445785"/>
                </a:cubicBezTo>
                <a:cubicBezTo>
                  <a:pt x="11456457" y="6399936"/>
                  <a:pt x="11456457" y="6361141"/>
                  <a:pt x="11466961" y="6318819"/>
                </a:cubicBezTo>
                <a:cubicBezTo>
                  <a:pt x="11470463" y="6315292"/>
                  <a:pt x="11470463" y="6311766"/>
                  <a:pt x="11473964" y="6311766"/>
                </a:cubicBezTo>
                <a:close/>
                <a:moveTo>
                  <a:pt x="11070316" y="6301017"/>
                </a:moveTo>
                <a:cubicBezTo>
                  <a:pt x="11070316" y="6304543"/>
                  <a:pt x="11066828" y="6304543"/>
                  <a:pt x="11070316" y="6308070"/>
                </a:cubicBezTo>
                <a:cubicBezTo>
                  <a:pt x="11112166" y="6470304"/>
                  <a:pt x="11112166" y="6470304"/>
                  <a:pt x="11112166" y="6470304"/>
                </a:cubicBezTo>
                <a:cubicBezTo>
                  <a:pt x="11112166" y="6477358"/>
                  <a:pt x="11119141" y="6491465"/>
                  <a:pt x="11133091" y="6491465"/>
                </a:cubicBezTo>
                <a:cubicBezTo>
                  <a:pt x="11143554" y="6491465"/>
                  <a:pt x="11143554" y="6491465"/>
                  <a:pt x="11143554" y="6491465"/>
                </a:cubicBezTo>
                <a:cubicBezTo>
                  <a:pt x="11140066" y="6494992"/>
                  <a:pt x="11140066" y="6494992"/>
                  <a:pt x="11140066" y="6498518"/>
                </a:cubicBezTo>
                <a:cubicBezTo>
                  <a:pt x="11136578" y="6509098"/>
                  <a:pt x="11133091" y="6519679"/>
                  <a:pt x="11112166" y="6519679"/>
                </a:cubicBezTo>
                <a:cubicBezTo>
                  <a:pt x="11077291" y="6516153"/>
                  <a:pt x="11077291" y="6516153"/>
                  <a:pt x="11077291" y="6516153"/>
                </a:cubicBezTo>
                <a:cubicBezTo>
                  <a:pt x="11077291" y="6516153"/>
                  <a:pt x="11073804" y="6516153"/>
                  <a:pt x="11073804" y="6519679"/>
                </a:cubicBezTo>
                <a:cubicBezTo>
                  <a:pt x="11070316" y="6519679"/>
                  <a:pt x="11070316" y="6523206"/>
                  <a:pt x="11070316" y="6523206"/>
                </a:cubicBezTo>
                <a:cubicBezTo>
                  <a:pt x="11070316" y="6544367"/>
                  <a:pt x="11070316" y="6544367"/>
                  <a:pt x="11070316" y="6544367"/>
                </a:cubicBezTo>
                <a:cubicBezTo>
                  <a:pt x="11070316" y="6547894"/>
                  <a:pt x="11073804" y="6547894"/>
                  <a:pt x="11077291" y="6551421"/>
                </a:cubicBezTo>
                <a:cubicBezTo>
                  <a:pt x="11087754" y="6551421"/>
                  <a:pt x="11108678" y="6554947"/>
                  <a:pt x="11122628" y="6554947"/>
                </a:cubicBezTo>
                <a:cubicBezTo>
                  <a:pt x="11126116" y="6554947"/>
                  <a:pt x="11126116" y="6554947"/>
                  <a:pt x="11126116" y="6554947"/>
                </a:cubicBezTo>
                <a:cubicBezTo>
                  <a:pt x="11154016" y="6554947"/>
                  <a:pt x="11171453" y="6537313"/>
                  <a:pt x="11181916" y="6502045"/>
                </a:cubicBezTo>
                <a:cubicBezTo>
                  <a:pt x="11192378" y="6463250"/>
                  <a:pt x="11206329" y="6410348"/>
                  <a:pt x="11213303" y="6371553"/>
                </a:cubicBezTo>
                <a:cubicBezTo>
                  <a:pt x="11220279" y="6353919"/>
                  <a:pt x="11223766" y="6339811"/>
                  <a:pt x="11227253" y="6329231"/>
                </a:cubicBezTo>
                <a:cubicBezTo>
                  <a:pt x="11230741" y="6308070"/>
                  <a:pt x="11230741" y="6308070"/>
                  <a:pt x="11230741" y="6308070"/>
                </a:cubicBezTo>
                <a:cubicBezTo>
                  <a:pt x="11230741" y="6304543"/>
                  <a:pt x="11230741" y="6304543"/>
                  <a:pt x="11230741" y="6301017"/>
                </a:cubicBezTo>
                <a:cubicBezTo>
                  <a:pt x="11227253" y="6301017"/>
                  <a:pt x="11227253" y="6301017"/>
                  <a:pt x="11223766" y="6301017"/>
                </a:cubicBezTo>
                <a:cubicBezTo>
                  <a:pt x="11195866" y="6301017"/>
                  <a:pt x="11195866" y="6301017"/>
                  <a:pt x="11195866" y="6301017"/>
                </a:cubicBezTo>
                <a:cubicBezTo>
                  <a:pt x="11192378" y="6301017"/>
                  <a:pt x="11188891" y="6301017"/>
                  <a:pt x="11188891" y="6304543"/>
                </a:cubicBezTo>
                <a:cubicBezTo>
                  <a:pt x="11150528" y="6449143"/>
                  <a:pt x="11150528" y="6449143"/>
                  <a:pt x="11150528" y="6449143"/>
                </a:cubicBezTo>
                <a:cubicBezTo>
                  <a:pt x="11147041" y="6449143"/>
                  <a:pt x="11147041" y="6449143"/>
                  <a:pt x="11147041" y="6449143"/>
                </a:cubicBezTo>
                <a:cubicBezTo>
                  <a:pt x="11112166" y="6304543"/>
                  <a:pt x="11112166" y="6304543"/>
                  <a:pt x="11112166" y="6304543"/>
                </a:cubicBezTo>
                <a:cubicBezTo>
                  <a:pt x="11108678" y="6301017"/>
                  <a:pt x="11108678" y="6301017"/>
                  <a:pt x="11105191" y="6301017"/>
                </a:cubicBezTo>
                <a:cubicBezTo>
                  <a:pt x="11077291" y="6301017"/>
                  <a:pt x="11077291" y="6301017"/>
                  <a:pt x="11077291" y="6301017"/>
                </a:cubicBezTo>
                <a:cubicBezTo>
                  <a:pt x="11073804" y="6301017"/>
                  <a:pt x="11070316" y="6301017"/>
                  <a:pt x="11070316" y="6301017"/>
                </a:cubicBezTo>
                <a:close/>
                <a:moveTo>
                  <a:pt x="11038289" y="6296986"/>
                </a:moveTo>
                <a:cubicBezTo>
                  <a:pt x="11017163" y="6296986"/>
                  <a:pt x="10999559" y="6311057"/>
                  <a:pt x="10985474" y="6318092"/>
                </a:cubicBezTo>
                <a:cubicBezTo>
                  <a:pt x="10985474" y="6307539"/>
                  <a:pt x="10985474" y="6307539"/>
                  <a:pt x="10985474" y="6307539"/>
                </a:cubicBezTo>
                <a:cubicBezTo>
                  <a:pt x="10985474" y="6300504"/>
                  <a:pt x="10981954" y="6300504"/>
                  <a:pt x="10978433" y="6300504"/>
                </a:cubicBezTo>
                <a:cubicBezTo>
                  <a:pt x="10950264" y="6300504"/>
                  <a:pt x="10950264" y="6300504"/>
                  <a:pt x="10950264" y="6300504"/>
                </a:cubicBezTo>
                <a:cubicBezTo>
                  <a:pt x="10946743" y="6300504"/>
                  <a:pt x="10943222" y="6300504"/>
                  <a:pt x="10943222" y="6307539"/>
                </a:cubicBezTo>
                <a:cubicBezTo>
                  <a:pt x="10943222" y="6483422"/>
                  <a:pt x="10943222" y="6483422"/>
                  <a:pt x="10943222" y="6483422"/>
                </a:cubicBezTo>
                <a:cubicBezTo>
                  <a:pt x="10943222" y="6486940"/>
                  <a:pt x="10946743" y="6490457"/>
                  <a:pt x="10950264" y="6490457"/>
                </a:cubicBezTo>
                <a:cubicBezTo>
                  <a:pt x="10978433" y="6490457"/>
                  <a:pt x="10978433" y="6490457"/>
                  <a:pt x="10978433" y="6490457"/>
                </a:cubicBezTo>
                <a:cubicBezTo>
                  <a:pt x="10981954" y="6490457"/>
                  <a:pt x="10985474" y="6486940"/>
                  <a:pt x="10985474" y="6483422"/>
                </a:cubicBezTo>
                <a:cubicBezTo>
                  <a:pt x="10985474" y="6360304"/>
                  <a:pt x="10985474" y="6360304"/>
                  <a:pt x="10985474" y="6360304"/>
                </a:cubicBezTo>
                <a:cubicBezTo>
                  <a:pt x="10992517" y="6356786"/>
                  <a:pt x="11013643" y="6339198"/>
                  <a:pt x="11038289" y="6339198"/>
                </a:cubicBezTo>
                <a:cubicBezTo>
                  <a:pt x="11041811" y="6335680"/>
                  <a:pt x="11045332" y="6335680"/>
                  <a:pt x="11045332" y="6332163"/>
                </a:cubicBezTo>
                <a:cubicBezTo>
                  <a:pt x="11045332" y="6304022"/>
                  <a:pt x="11045332" y="6304022"/>
                  <a:pt x="11045332" y="6304022"/>
                </a:cubicBezTo>
                <a:cubicBezTo>
                  <a:pt x="11045332" y="6304022"/>
                  <a:pt x="11045332" y="6300504"/>
                  <a:pt x="11041811" y="6300504"/>
                </a:cubicBezTo>
                <a:cubicBezTo>
                  <a:pt x="11041811" y="6296986"/>
                  <a:pt x="11038289" y="6296986"/>
                  <a:pt x="11038289" y="6296986"/>
                </a:cubicBezTo>
                <a:close/>
                <a:moveTo>
                  <a:pt x="10831647" y="6292955"/>
                </a:moveTo>
                <a:cubicBezTo>
                  <a:pt x="10810578" y="6292955"/>
                  <a:pt x="10775463" y="6300026"/>
                  <a:pt x="10761417" y="6300026"/>
                </a:cubicBezTo>
                <a:cubicBezTo>
                  <a:pt x="10757905" y="6300026"/>
                  <a:pt x="10754394" y="6303562"/>
                  <a:pt x="10754394" y="6307098"/>
                </a:cubicBezTo>
                <a:cubicBezTo>
                  <a:pt x="10754394" y="6307098"/>
                  <a:pt x="10754394" y="6307098"/>
                  <a:pt x="10754394" y="6331847"/>
                </a:cubicBezTo>
                <a:cubicBezTo>
                  <a:pt x="10754394" y="6335383"/>
                  <a:pt x="10754394" y="6335383"/>
                  <a:pt x="10757905" y="6338919"/>
                </a:cubicBezTo>
                <a:cubicBezTo>
                  <a:pt x="10757905" y="6338919"/>
                  <a:pt x="10761417" y="6338919"/>
                  <a:pt x="10761417" y="6338919"/>
                </a:cubicBezTo>
                <a:cubicBezTo>
                  <a:pt x="10778974" y="6338919"/>
                  <a:pt x="10807067" y="6335383"/>
                  <a:pt x="10828136" y="6335383"/>
                </a:cubicBezTo>
                <a:cubicBezTo>
                  <a:pt x="10842182" y="6335383"/>
                  <a:pt x="10852717" y="6345990"/>
                  <a:pt x="10852717" y="6360133"/>
                </a:cubicBezTo>
                <a:cubicBezTo>
                  <a:pt x="10852717" y="6360133"/>
                  <a:pt x="10852717" y="6360133"/>
                  <a:pt x="10852717" y="6370740"/>
                </a:cubicBezTo>
                <a:cubicBezTo>
                  <a:pt x="10852717" y="6370740"/>
                  <a:pt x="10852717" y="6370740"/>
                  <a:pt x="10803555" y="6374276"/>
                </a:cubicBezTo>
                <a:cubicBezTo>
                  <a:pt x="10761417" y="6377811"/>
                  <a:pt x="10740347" y="6395489"/>
                  <a:pt x="10740347" y="6434381"/>
                </a:cubicBezTo>
                <a:cubicBezTo>
                  <a:pt x="10740347" y="6473273"/>
                  <a:pt x="10761417" y="6494487"/>
                  <a:pt x="10796532" y="6494487"/>
                </a:cubicBezTo>
                <a:cubicBezTo>
                  <a:pt x="10824625" y="6494487"/>
                  <a:pt x="10859740" y="6480344"/>
                  <a:pt x="10859740" y="6480344"/>
                </a:cubicBezTo>
                <a:cubicBezTo>
                  <a:pt x="10866763" y="6487416"/>
                  <a:pt x="10873786" y="6490951"/>
                  <a:pt x="10887833" y="6494487"/>
                </a:cubicBezTo>
                <a:cubicBezTo>
                  <a:pt x="10891344" y="6494487"/>
                  <a:pt x="10891344" y="6494487"/>
                  <a:pt x="10894855" y="6490951"/>
                </a:cubicBezTo>
                <a:cubicBezTo>
                  <a:pt x="10894855" y="6490951"/>
                  <a:pt x="10894855" y="6487416"/>
                  <a:pt x="10894855" y="6487416"/>
                </a:cubicBezTo>
                <a:cubicBezTo>
                  <a:pt x="10894855" y="6487416"/>
                  <a:pt x="10894855" y="6487416"/>
                  <a:pt x="10894855" y="6360133"/>
                </a:cubicBezTo>
                <a:cubicBezTo>
                  <a:pt x="10894855" y="6314169"/>
                  <a:pt x="10873786" y="6292955"/>
                  <a:pt x="10831647" y="6292955"/>
                </a:cubicBezTo>
                <a:close/>
                <a:moveTo>
                  <a:pt x="10495822" y="6292954"/>
                </a:moveTo>
                <a:cubicBezTo>
                  <a:pt x="10448333" y="6292954"/>
                  <a:pt x="10409835" y="6338069"/>
                  <a:pt x="10409835" y="6393721"/>
                </a:cubicBezTo>
                <a:cubicBezTo>
                  <a:pt x="10409835" y="6449373"/>
                  <a:pt x="10448333" y="6494487"/>
                  <a:pt x="10495822" y="6494487"/>
                </a:cubicBezTo>
                <a:cubicBezTo>
                  <a:pt x="10543311" y="6494487"/>
                  <a:pt x="10581809" y="6449373"/>
                  <a:pt x="10581809" y="6393721"/>
                </a:cubicBezTo>
                <a:cubicBezTo>
                  <a:pt x="10581809" y="6338069"/>
                  <a:pt x="10543311" y="6292954"/>
                  <a:pt x="10495822" y="6292954"/>
                </a:cubicBezTo>
                <a:close/>
                <a:moveTo>
                  <a:pt x="10241892" y="6268771"/>
                </a:moveTo>
                <a:cubicBezTo>
                  <a:pt x="10248859" y="6268771"/>
                  <a:pt x="10255825" y="6268771"/>
                  <a:pt x="10273241" y="6268771"/>
                </a:cubicBezTo>
                <a:cubicBezTo>
                  <a:pt x="10273241" y="6268771"/>
                  <a:pt x="10273241" y="6268771"/>
                  <a:pt x="10290657" y="6268771"/>
                </a:cubicBezTo>
                <a:cubicBezTo>
                  <a:pt x="10322007" y="6268771"/>
                  <a:pt x="10335940" y="6290024"/>
                  <a:pt x="10335940" y="6307735"/>
                </a:cubicBezTo>
                <a:cubicBezTo>
                  <a:pt x="10335940" y="6332529"/>
                  <a:pt x="10318523" y="6346697"/>
                  <a:pt x="10287174" y="6346697"/>
                </a:cubicBezTo>
                <a:cubicBezTo>
                  <a:pt x="10266274" y="6346697"/>
                  <a:pt x="10248859" y="6346697"/>
                  <a:pt x="10241892" y="6346697"/>
                </a:cubicBezTo>
                <a:cubicBezTo>
                  <a:pt x="10241892" y="6346697"/>
                  <a:pt x="10241892" y="6346697"/>
                  <a:pt x="10241892" y="6268771"/>
                </a:cubicBezTo>
                <a:close/>
                <a:moveTo>
                  <a:pt x="10659063" y="6255336"/>
                </a:moveTo>
                <a:cubicBezTo>
                  <a:pt x="10659063" y="6255336"/>
                  <a:pt x="10659063" y="6255336"/>
                  <a:pt x="10627410" y="6262370"/>
                </a:cubicBezTo>
                <a:cubicBezTo>
                  <a:pt x="10623893" y="6262370"/>
                  <a:pt x="10623893" y="6265887"/>
                  <a:pt x="10623893" y="6269404"/>
                </a:cubicBezTo>
                <a:cubicBezTo>
                  <a:pt x="10623893" y="6269404"/>
                  <a:pt x="10623893" y="6269404"/>
                  <a:pt x="10623893" y="6301056"/>
                </a:cubicBezTo>
                <a:cubicBezTo>
                  <a:pt x="10623893" y="6301056"/>
                  <a:pt x="10623893" y="6301056"/>
                  <a:pt x="10606308" y="6301056"/>
                </a:cubicBezTo>
                <a:cubicBezTo>
                  <a:pt x="10602792" y="6301056"/>
                  <a:pt x="10599275" y="6301056"/>
                  <a:pt x="10599275" y="6308090"/>
                </a:cubicBezTo>
                <a:cubicBezTo>
                  <a:pt x="10599275" y="6308090"/>
                  <a:pt x="10599275" y="6308090"/>
                  <a:pt x="10599275" y="6332708"/>
                </a:cubicBezTo>
                <a:cubicBezTo>
                  <a:pt x="10599275" y="6336226"/>
                  <a:pt x="10602792" y="6339742"/>
                  <a:pt x="10606308" y="6339742"/>
                </a:cubicBezTo>
                <a:cubicBezTo>
                  <a:pt x="10606308" y="6339742"/>
                  <a:pt x="10606308" y="6339742"/>
                  <a:pt x="10623893" y="6339742"/>
                </a:cubicBezTo>
                <a:cubicBezTo>
                  <a:pt x="10623893" y="6339742"/>
                  <a:pt x="10623893" y="6339742"/>
                  <a:pt x="10623893" y="6424149"/>
                </a:cubicBezTo>
                <a:cubicBezTo>
                  <a:pt x="10623893" y="6476902"/>
                  <a:pt x="10637961" y="6494487"/>
                  <a:pt x="10680164" y="6494487"/>
                </a:cubicBezTo>
                <a:cubicBezTo>
                  <a:pt x="10690715" y="6494487"/>
                  <a:pt x="10701266" y="6490971"/>
                  <a:pt x="10711817" y="6490971"/>
                </a:cubicBezTo>
                <a:cubicBezTo>
                  <a:pt x="10715334" y="6490971"/>
                  <a:pt x="10718851" y="6487454"/>
                  <a:pt x="10718851" y="6483936"/>
                </a:cubicBezTo>
                <a:cubicBezTo>
                  <a:pt x="10718851" y="6483936"/>
                  <a:pt x="10718851" y="6483936"/>
                  <a:pt x="10718851" y="6459318"/>
                </a:cubicBezTo>
                <a:cubicBezTo>
                  <a:pt x="10718851" y="6455801"/>
                  <a:pt x="10715334" y="6452284"/>
                  <a:pt x="10711817" y="6452284"/>
                </a:cubicBezTo>
                <a:cubicBezTo>
                  <a:pt x="10704783" y="6452284"/>
                  <a:pt x="10694232" y="6452284"/>
                  <a:pt x="10687198" y="6452284"/>
                </a:cubicBezTo>
                <a:cubicBezTo>
                  <a:pt x="10666096" y="6452284"/>
                  <a:pt x="10666096" y="6445250"/>
                  <a:pt x="10666096" y="6417115"/>
                </a:cubicBezTo>
                <a:cubicBezTo>
                  <a:pt x="10666096" y="6417115"/>
                  <a:pt x="10666096" y="6417115"/>
                  <a:pt x="10666096" y="6339742"/>
                </a:cubicBezTo>
                <a:cubicBezTo>
                  <a:pt x="10666096" y="6339742"/>
                  <a:pt x="10666096" y="6339742"/>
                  <a:pt x="10711817" y="6339742"/>
                </a:cubicBezTo>
                <a:cubicBezTo>
                  <a:pt x="10715334" y="6339742"/>
                  <a:pt x="10718851" y="6336226"/>
                  <a:pt x="10718851" y="6332708"/>
                </a:cubicBezTo>
                <a:cubicBezTo>
                  <a:pt x="10718851" y="6332708"/>
                  <a:pt x="10718851" y="6332708"/>
                  <a:pt x="10718851" y="6308090"/>
                </a:cubicBezTo>
                <a:cubicBezTo>
                  <a:pt x="10718851" y="6301056"/>
                  <a:pt x="10715334" y="6301056"/>
                  <a:pt x="10711817" y="6301056"/>
                </a:cubicBezTo>
                <a:cubicBezTo>
                  <a:pt x="10711817" y="6301056"/>
                  <a:pt x="10711817" y="6301056"/>
                  <a:pt x="10666096" y="6301056"/>
                </a:cubicBezTo>
                <a:cubicBezTo>
                  <a:pt x="10666096" y="6301056"/>
                  <a:pt x="10666096" y="6301056"/>
                  <a:pt x="10666096" y="6262370"/>
                </a:cubicBezTo>
                <a:cubicBezTo>
                  <a:pt x="10666096" y="6258853"/>
                  <a:pt x="10666096" y="6258853"/>
                  <a:pt x="10662580" y="6255336"/>
                </a:cubicBezTo>
                <a:cubicBezTo>
                  <a:pt x="10662580" y="6255336"/>
                  <a:pt x="10659063" y="6255336"/>
                  <a:pt x="10659063" y="6255336"/>
                </a:cubicBezTo>
                <a:close/>
                <a:moveTo>
                  <a:pt x="10283668" y="6227122"/>
                </a:moveTo>
                <a:cubicBezTo>
                  <a:pt x="10273174" y="6227122"/>
                  <a:pt x="10241689" y="6227122"/>
                  <a:pt x="10203208" y="6230633"/>
                </a:cubicBezTo>
                <a:cubicBezTo>
                  <a:pt x="10199710" y="6230633"/>
                  <a:pt x="10196211" y="6234144"/>
                  <a:pt x="10196211" y="6237655"/>
                </a:cubicBezTo>
                <a:cubicBezTo>
                  <a:pt x="10196211" y="6237655"/>
                  <a:pt x="10196211" y="6237655"/>
                  <a:pt x="10196211" y="6483435"/>
                </a:cubicBezTo>
                <a:cubicBezTo>
                  <a:pt x="10196211" y="6486946"/>
                  <a:pt x="10199710" y="6490457"/>
                  <a:pt x="10203208" y="6490457"/>
                </a:cubicBezTo>
                <a:cubicBezTo>
                  <a:pt x="10203208" y="6490457"/>
                  <a:pt x="10203208" y="6490457"/>
                  <a:pt x="10234693" y="6490457"/>
                </a:cubicBezTo>
                <a:cubicBezTo>
                  <a:pt x="10238191" y="6490457"/>
                  <a:pt x="10241689" y="6486946"/>
                  <a:pt x="10241689" y="6483435"/>
                </a:cubicBezTo>
                <a:cubicBezTo>
                  <a:pt x="10241689" y="6483435"/>
                  <a:pt x="10241689" y="6483435"/>
                  <a:pt x="10241689" y="6385123"/>
                </a:cubicBezTo>
                <a:cubicBezTo>
                  <a:pt x="10252184" y="6388634"/>
                  <a:pt x="10269675" y="6388634"/>
                  <a:pt x="10290665" y="6388634"/>
                </a:cubicBezTo>
                <a:cubicBezTo>
                  <a:pt x="10290665" y="6388634"/>
                  <a:pt x="10290665" y="6388634"/>
                  <a:pt x="10336143" y="6486946"/>
                </a:cubicBezTo>
                <a:cubicBezTo>
                  <a:pt x="10336143" y="6486946"/>
                  <a:pt x="10339641" y="6490457"/>
                  <a:pt x="10343139" y="6490457"/>
                </a:cubicBezTo>
                <a:cubicBezTo>
                  <a:pt x="10343139" y="6490457"/>
                  <a:pt x="10343139" y="6490457"/>
                  <a:pt x="10374624" y="6490457"/>
                </a:cubicBezTo>
                <a:cubicBezTo>
                  <a:pt x="10378122" y="6490457"/>
                  <a:pt x="10381620" y="6486946"/>
                  <a:pt x="10381620" y="6486946"/>
                </a:cubicBezTo>
                <a:cubicBezTo>
                  <a:pt x="10381620" y="6483435"/>
                  <a:pt x="10381620" y="6483435"/>
                  <a:pt x="10381620" y="6479924"/>
                </a:cubicBezTo>
                <a:lnTo>
                  <a:pt x="10336143" y="6374590"/>
                </a:lnTo>
                <a:cubicBezTo>
                  <a:pt x="10367627" y="6360545"/>
                  <a:pt x="10381620" y="6339478"/>
                  <a:pt x="10381620" y="6307878"/>
                </a:cubicBezTo>
                <a:cubicBezTo>
                  <a:pt x="10381620" y="6269255"/>
                  <a:pt x="10364129" y="6227122"/>
                  <a:pt x="10290665" y="6227122"/>
                </a:cubicBezTo>
                <a:cubicBezTo>
                  <a:pt x="10290665" y="6227122"/>
                  <a:pt x="10287167" y="6227122"/>
                  <a:pt x="10283668" y="6227122"/>
                </a:cubicBezTo>
                <a:close/>
                <a:moveTo>
                  <a:pt x="11839186" y="6196200"/>
                </a:moveTo>
                <a:cubicBezTo>
                  <a:pt x="11841365" y="6196641"/>
                  <a:pt x="11843980" y="6198404"/>
                  <a:pt x="11845722" y="6201931"/>
                </a:cubicBezTo>
                <a:cubicBezTo>
                  <a:pt x="11901498" y="6258361"/>
                  <a:pt x="11929385" y="6350058"/>
                  <a:pt x="11908470" y="6441755"/>
                </a:cubicBezTo>
                <a:cubicBezTo>
                  <a:pt x="11908470" y="6445282"/>
                  <a:pt x="11904984" y="6448808"/>
                  <a:pt x="11898012" y="6445282"/>
                </a:cubicBezTo>
                <a:cubicBezTo>
                  <a:pt x="11898012" y="6445282"/>
                  <a:pt x="11898012" y="6445282"/>
                  <a:pt x="11859666" y="6434701"/>
                </a:cubicBezTo>
                <a:cubicBezTo>
                  <a:pt x="11856180" y="6434701"/>
                  <a:pt x="11852694" y="6431174"/>
                  <a:pt x="11852694" y="6424121"/>
                </a:cubicBezTo>
                <a:cubicBezTo>
                  <a:pt x="11866638" y="6350058"/>
                  <a:pt x="11849208" y="6290101"/>
                  <a:pt x="11807377" y="6244253"/>
                </a:cubicBezTo>
                <a:cubicBezTo>
                  <a:pt x="11800405" y="6240727"/>
                  <a:pt x="11800405" y="6233672"/>
                  <a:pt x="11807377" y="6230146"/>
                </a:cubicBezTo>
                <a:cubicBezTo>
                  <a:pt x="11807377" y="6230146"/>
                  <a:pt x="11807377" y="6230146"/>
                  <a:pt x="11835264" y="6198404"/>
                </a:cubicBezTo>
                <a:cubicBezTo>
                  <a:pt x="11835264" y="6196641"/>
                  <a:pt x="11837008" y="6195759"/>
                  <a:pt x="11839186" y="6196200"/>
                </a:cubicBezTo>
                <a:close/>
                <a:moveTo>
                  <a:pt x="11458923" y="6196200"/>
                </a:moveTo>
                <a:cubicBezTo>
                  <a:pt x="11461124" y="6195759"/>
                  <a:pt x="11462885" y="6196641"/>
                  <a:pt x="11462885" y="6198404"/>
                </a:cubicBezTo>
                <a:cubicBezTo>
                  <a:pt x="11462885" y="6198404"/>
                  <a:pt x="11462885" y="6198404"/>
                  <a:pt x="11494585" y="6230146"/>
                </a:cubicBezTo>
                <a:cubicBezTo>
                  <a:pt x="11498108" y="6233672"/>
                  <a:pt x="11498108" y="6240727"/>
                  <a:pt x="11491063" y="6244253"/>
                </a:cubicBezTo>
                <a:cubicBezTo>
                  <a:pt x="11448796" y="6290101"/>
                  <a:pt x="11431184" y="6350058"/>
                  <a:pt x="11445274" y="6424121"/>
                </a:cubicBezTo>
                <a:cubicBezTo>
                  <a:pt x="11445274" y="6431174"/>
                  <a:pt x="11441752" y="6434701"/>
                  <a:pt x="11438229" y="6434701"/>
                </a:cubicBezTo>
                <a:cubicBezTo>
                  <a:pt x="11438229" y="6434701"/>
                  <a:pt x="11438229" y="6434701"/>
                  <a:pt x="11399484" y="6445282"/>
                </a:cubicBezTo>
                <a:cubicBezTo>
                  <a:pt x="11392439" y="6448808"/>
                  <a:pt x="11388917" y="6445282"/>
                  <a:pt x="11388917" y="6441755"/>
                </a:cubicBezTo>
                <a:cubicBezTo>
                  <a:pt x="11367783" y="6350058"/>
                  <a:pt x="11395962" y="6258361"/>
                  <a:pt x="11452318" y="6201931"/>
                </a:cubicBezTo>
                <a:cubicBezTo>
                  <a:pt x="11454079" y="6198404"/>
                  <a:pt x="11456721" y="6196641"/>
                  <a:pt x="11458923" y="6196200"/>
                </a:cubicBezTo>
                <a:close/>
                <a:moveTo>
                  <a:pt x="11677605" y="6190846"/>
                </a:moveTo>
                <a:cubicBezTo>
                  <a:pt x="11681098" y="6190846"/>
                  <a:pt x="11681098" y="6190846"/>
                  <a:pt x="11684592" y="6190846"/>
                </a:cubicBezTo>
                <a:cubicBezTo>
                  <a:pt x="11730003" y="6201442"/>
                  <a:pt x="11761442" y="6219099"/>
                  <a:pt x="11792882" y="6254415"/>
                </a:cubicBezTo>
                <a:cubicBezTo>
                  <a:pt x="11796375" y="6257947"/>
                  <a:pt x="11796375" y="6257947"/>
                  <a:pt x="11796375" y="6261479"/>
                </a:cubicBezTo>
                <a:cubicBezTo>
                  <a:pt x="11796375" y="6265010"/>
                  <a:pt x="11792882" y="6265010"/>
                  <a:pt x="11789388" y="6268542"/>
                </a:cubicBezTo>
                <a:cubicBezTo>
                  <a:pt x="11789388" y="6268542"/>
                  <a:pt x="11789388" y="6268542"/>
                  <a:pt x="11698565" y="6314453"/>
                </a:cubicBezTo>
                <a:cubicBezTo>
                  <a:pt x="11695071" y="6314453"/>
                  <a:pt x="11691578" y="6314453"/>
                  <a:pt x="11688084" y="6314453"/>
                </a:cubicBezTo>
                <a:cubicBezTo>
                  <a:pt x="11684592" y="6310921"/>
                  <a:pt x="11684592" y="6307389"/>
                  <a:pt x="11681098" y="6303858"/>
                </a:cubicBezTo>
                <a:cubicBezTo>
                  <a:pt x="11681098" y="6303858"/>
                  <a:pt x="11681098" y="6303858"/>
                  <a:pt x="11674112" y="6201442"/>
                </a:cubicBezTo>
                <a:cubicBezTo>
                  <a:pt x="11674112" y="6197910"/>
                  <a:pt x="11674112" y="6194378"/>
                  <a:pt x="11677605" y="6190846"/>
                </a:cubicBezTo>
                <a:close/>
                <a:moveTo>
                  <a:pt x="11613922" y="6190846"/>
                </a:moveTo>
                <a:cubicBezTo>
                  <a:pt x="11617414" y="6190846"/>
                  <a:pt x="11617414" y="6190846"/>
                  <a:pt x="11620908" y="6190846"/>
                </a:cubicBezTo>
                <a:cubicBezTo>
                  <a:pt x="11620908" y="6194378"/>
                  <a:pt x="11624401" y="6197910"/>
                  <a:pt x="11624401" y="6201442"/>
                </a:cubicBezTo>
                <a:cubicBezTo>
                  <a:pt x="11624401" y="6201442"/>
                  <a:pt x="11624401" y="6201442"/>
                  <a:pt x="11613922" y="6307389"/>
                </a:cubicBezTo>
                <a:cubicBezTo>
                  <a:pt x="11613922" y="6310921"/>
                  <a:pt x="11613922" y="6314453"/>
                  <a:pt x="11610428" y="6314453"/>
                </a:cubicBezTo>
                <a:cubicBezTo>
                  <a:pt x="11606935" y="6314453"/>
                  <a:pt x="11603442" y="6314453"/>
                  <a:pt x="11599949" y="6314453"/>
                </a:cubicBezTo>
                <a:cubicBezTo>
                  <a:pt x="11599949" y="6314453"/>
                  <a:pt x="11599949" y="6314453"/>
                  <a:pt x="11509124" y="6268542"/>
                </a:cubicBezTo>
                <a:cubicBezTo>
                  <a:pt x="11505632" y="6268542"/>
                  <a:pt x="11502138" y="6265010"/>
                  <a:pt x="11502138" y="6261479"/>
                </a:cubicBezTo>
                <a:cubicBezTo>
                  <a:pt x="11502138" y="6261479"/>
                  <a:pt x="11502138" y="6257947"/>
                  <a:pt x="11505632" y="6254415"/>
                </a:cubicBezTo>
                <a:cubicBezTo>
                  <a:pt x="11537070" y="6222631"/>
                  <a:pt x="11568509" y="6201442"/>
                  <a:pt x="11613922" y="6190846"/>
                </a:cubicBezTo>
                <a:close/>
                <a:moveTo>
                  <a:pt x="11532772" y="6155914"/>
                </a:moveTo>
                <a:cubicBezTo>
                  <a:pt x="11536265" y="6155914"/>
                  <a:pt x="11539758" y="6159609"/>
                  <a:pt x="11539758" y="6163304"/>
                </a:cubicBezTo>
                <a:cubicBezTo>
                  <a:pt x="11539758" y="6166999"/>
                  <a:pt x="11539758" y="6166999"/>
                  <a:pt x="11536265" y="6166999"/>
                </a:cubicBezTo>
                <a:cubicBezTo>
                  <a:pt x="11536265" y="6166999"/>
                  <a:pt x="11536265" y="6166999"/>
                  <a:pt x="11529278" y="6170694"/>
                </a:cubicBezTo>
                <a:cubicBezTo>
                  <a:pt x="11529278" y="6170694"/>
                  <a:pt x="11529278" y="6170694"/>
                  <a:pt x="11525785" y="6163304"/>
                </a:cubicBezTo>
                <a:cubicBezTo>
                  <a:pt x="11525785" y="6163304"/>
                  <a:pt x="11525785" y="6163304"/>
                  <a:pt x="11522292" y="6163304"/>
                </a:cubicBezTo>
                <a:cubicBezTo>
                  <a:pt x="11525785" y="6159609"/>
                  <a:pt x="11529278" y="6159609"/>
                  <a:pt x="11532772" y="6155914"/>
                </a:cubicBezTo>
                <a:close/>
                <a:moveTo>
                  <a:pt x="11529297" y="6148717"/>
                </a:moveTo>
                <a:cubicBezTo>
                  <a:pt x="11525746" y="6152267"/>
                  <a:pt x="11518645" y="6155819"/>
                  <a:pt x="11511543" y="6159369"/>
                </a:cubicBezTo>
                <a:cubicBezTo>
                  <a:pt x="11511543" y="6159369"/>
                  <a:pt x="11511543" y="6159369"/>
                  <a:pt x="11515094" y="6162920"/>
                </a:cubicBezTo>
                <a:lnTo>
                  <a:pt x="11532848" y="6194878"/>
                </a:lnTo>
                <a:cubicBezTo>
                  <a:pt x="11536399" y="6194878"/>
                  <a:pt x="11536399" y="6191326"/>
                  <a:pt x="11539950" y="6191326"/>
                </a:cubicBezTo>
                <a:cubicBezTo>
                  <a:pt x="11539950" y="6191326"/>
                  <a:pt x="11539950" y="6191326"/>
                  <a:pt x="11532848" y="6177123"/>
                </a:cubicBezTo>
                <a:cubicBezTo>
                  <a:pt x="11532848" y="6177123"/>
                  <a:pt x="11532848" y="6177123"/>
                  <a:pt x="11539950" y="6173573"/>
                </a:cubicBezTo>
                <a:cubicBezTo>
                  <a:pt x="11539950" y="6173573"/>
                  <a:pt x="11539950" y="6173573"/>
                  <a:pt x="11554153" y="6184225"/>
                </a:cubicBezTo>
                <a:cubicBezTo>
                  <a:pt x="11557704" y="6180674"/>
                  <a:pt x="11557704" y="6180674"/>
                  <a:pt x="11561255" y="6180674"/>
                </a:cubicBezTo>
                <a:cubicBezTo>
                  <a:pt x="11561255" y="6180674"/>
                  <a:pt x="11561255" y="6180674"/>
                  <a:pt x="11547052" y="6166471"/>
                </a:cubicBezTo>
                <a:cubicBezTo>
                  <a:pt x="11547052" y="6166471"/>
                  <a:pt x="11547052" y="6166471"/>
                  <a:pt x="11547052" y="6162920"/>
                </a:cubicBezTo>
                <a:cubicBezTo>
                  <a:pt x="11550602" y="6155819"/>
                  <a:pt x="11539950" y="6145166"/>
                  <a:pt x="11529297" y="6148717"/>
                </a:cubicBezTo>
                <a:close/>
                <a:moveTo>
                  <a:pt x="11750205" y="6142479"/>
                </a:moveTo>
                <a:cubicBezTo>
                  <a:pt x="11753748" y="6166663"/>
                  <a:pt x="11753748" y="6166663"/>
                  <a:pt x="11753748" y="6166663"/>
                </a:cubicBezTo>
                <a:cubicBezTo>
                  <a:pt x="11746663" y="6183937"/>
                  <a:pt x="11746663" y="6183937"/>
                  <a:pt x="11746663" y="6183937"/>
                </a:cubicBezTo>
                <a:lnTo>
                  <a:pt x="11753748" y="6190846"/>
                </a:lnTo>
                <a:cubicBezTo>
                  <a:pt x="11760832" y="6173572"/>
                  <a:pt x="11760832" y="6173572"/>
                  <a:pt x="11760832" y="6173572"/>
                </a:cubicBezTo>
                <a:cubicBezTo>
                  <a:pt x="11785626" y="6159753"/>
                  <a:pt x="11785626" y="6159753"/>
                  <a:pt x="11785626" y="6159753"/>
                </a:cubicBezTo>
                <a:cubicBezTo>
                  <a:pt x="11785626" y="6159753"/>
                  <a:pt x="11782084" y="6156298"/>
                  <a:pt x="11778543" y="6156298"/>
                </a:cubicBezTo>
                <a:cubicBezTo>
                  <a:pt x="11760832" y="6163208"/>
                  <a:pt x="11760832" y="6163208"/>
                  <a:pt x="11760832" y="6163208"/>
                </a:cubicBezTo>
                <a:cubicBezTo>
                  <a:pt x="11757290" y="6145933"/>
                  <a:pt x="11757290" y="6145933"/>
                  <a:pt x="11757290" y="6145933"/>
                </a:cubicBezTo>
                <a:cubicBezTo>
                  <a:pt x="11753748" y="6142479"/>
                  <a:pt x="11753748" y="6142479"/>
                  <a:pt x="11750205" y="6142479"/>
                </a:cubicBezTo>
                <a:close/>
                <a:moveTo>
                  <a:pt x="11715224" y="6138449"/>
                </a:moveTo>
                <a:cubicBezTo>
                  <a:pt x="11718717" y="6138449"/>
                  <a:pt x="11722211" y="6138449"/>
                  <a:pt x="11725705" y="6141808"/>
                </a:cubicBezTo>
                <a:cubicBezTo>
                  <a:pt x="11725705" y="6141808"/>
                  <a:pt x="11729197" y="6141808"/>
                  <a:pt x="11729197" y="6145167"/>
                </a:cubicBezTo>
                <a:cubicBezTo>
                  <a:pt x="11729197" y="6148525"/>
                  <a:pt x="11725705" y="6151884"/>
                  <a:pt x="11722211" y="6151884"/>
                </a:cubicBezTo>
                <a:cubicBezTo>
                  <a:pt x="11722211" y="6151884"/>
                  <a:pt x="11722211" y="6151884"/>
                  <a:pt x="11711731" y="6148525"/>
                </a:cubicBezTo>
                <a:lnTo>
                  <a:pt x="11711731" y="6145167"/>
                </a:lnTo>
                <a:cubicBezTo>
                  <a:pt x="11711731" y="6145167"/>
                  <a:pt x="11711731" y="6145167"/>
                  <a:pt x="11715224" y="6138449"/>
                </a:cubicBezTo>
                <a:close/>
                <a:moveTo>
                  <a:pt x="11582079" y="6137944"/>
                </a:moveTo>
                <a:cubicBezTo>
                  <a:pt x="11589134" y="6134417"/>
                  <a:pt x="11596187" y="6141472"/>
                  <a:pt x="11596187" y="6148525"/>
                </a:cubicBezTo>
                <a:cubicBezTo>
                  <a:pt x="11596187" y="6155579"/>
                  <a:pt x="11589134" y="6162632"/>
                  <a:pt x="11582079" y="6162632"/>
                </a:cubicBezTo>
                <a:cubicBezTo>
                  <a:pt x="11575026" y="6162632"/>
                  <a:pt x="11567972" y="6159106"/>
                  <a:pt x="11567972" y="6152052"/>
                </a:cubicBezTo>
                <a:cubicBezTo>
                  <a:pt x="11567972" y="6152052"/>
                  <a:pt x="11567972" y="6152052"/>
                  <a:pt x="11567972" y="6148525"/>
                </a:cubicBezTo>
                <a:cubicBezTo>
                  <a:pt x="11567972" y="6141472"/>
                  <a:pt x="11575026" y="6137944"/>
                  <a:pt x="11582079" y="6137944"/>
                </a:cubicBezTo>
                <a:close/>
                <a:moveTo>
                  <a:pt x="11670081" y="6131730"/>
                </a:moveTo>
                <a:cubicBezTo>
                  <a:pt x="11670081" y="6131730"/>
                  <a:pt x="11670081" y="6131730"/>
                  <a:pt x="11673440" y="6142210"/>
                </a:cubicBezTo>
                <a:cubicBezTo>
                  <a:pt x="11673440" y="6142210"/>
                  <a:pt x="11673440" y="6142210"/>
                  <a:pt x="11676799" y="6149197"/>
                </a:cubicBezTo>
                <a:cubicBezTo>
                  <a:pt x="11673440" y="6149197"/>
                  <a:pt x="11666722" y="6149197"/>
                  <a:pt x="11663363" y="6149197"/>
                </a:cubicBezTo>
                <a:lnTo>
                  <a:pt x="11666722" y="6142210"/>
                </a:lnTo>
                <a:cubicBezTo>
                  <a:pt x="11666722" y="6142210"/>
                  <a:pt x="11666722" y="6142210"/>
                  <a:pt x="11670081" y="6131730"/>
                </a:cubicBezTo>
                <a:close/>
                <a:moveTo>
                  <a:pt x="11578609" y="6131214"/>
                </a:moveTo>
                <a:cubicBezTo>
                  <a:pt x="11568195" y="6131214"/>
                  <a:pt x="11561254" y="6138242"/>
                  <a:pt x="11561254" y="6148784"/>
                </a:cubicBezTo>
                <a:cubicBezTo>
                  <a:pt x="11561254" y="6152297"/>
                  <a:pt x="11561254" y="6152297"/>
                  <a:pt x="11561254" y="6152297"/>
                </a:cubicBezTo>
                <a:cubicBezTo>
                  <a:pt x="11561254" y="6162839"/>
                  <a:pt x="11571666" y="6173381"/>
                  <a:pt x="11582079" y="6169867"/>
                </a:cubicBezTo>
                <a:cubicBezTo>
                  <a:pt x="11595963" y="6169867"/>
                  <a:pt x="11602904" y="6162839"/>
                  <a:pt x="11602904" y="6148784"/>
                </a:cubicBezTo>
                <a:cubicBezTo>
                  <a:pt x="11602904" y="6138242"/>
                  <a:pt x="11592492" y="6127700"/>
                  <a:pt x="11578609" y="6131214"/>
                </a:cubicBezTo>
                <a:close/>
                <a:moveTo>
                  <a:pt x="11708922" y="6127700"/>
                </a:moveTo>
                <a:cubicBezTo>
                  <a:pt x="11708922" y="6127700"/>
                  <a:pt x="11708922" y="6127700"/>
                  <a:pt x="11705380" y="6145454"/>
                </a:cubicBezTo>
                <a:cubicBezTo>
                  <a:pt x="11705380" y="6145454"/>
                  <a:pt x="11705380" y="6145454"/>
                  <a:pt x="11698296" y="6166759"/>
                </a:cubicBezTo>
                <a:cubicBezTo>
                  <a:pt x="11701837" y="6170310"/>
                  <a:pt x="11705380" y="6170310"/>
                  <a:pt x="11708922" y="6170310"/>
                </a:cubicBezTo>
                <a:lnTo>
                  <a:pt x="11712464" y="6156107"/>
                </a:lnTo>
                <a:cubicBezTo>
                  <a:pt x="11712464" y="6156107"/>
                  <a:pt x="11712464" y="6156107"/>
                  <a:pt x="11719548" y="6156107"/>
                </a:cubicBezTo>
                <a:cubicBezTo>
                  <a:pt x="11719548" y="6156107"/>
                  <a:pt x="11719548" y="6156107"/>
                  <a:pt x="11723090" y="6173861"/>
                </a:cubicBezTo>
                <a:cubicBezTo>
                  <a:pt x="11726632" y="6177412"/>
                  <a:pt x="11726632" y="6177412"/>
                  <a:pt x="11730175" y="6177412"/>
                </a:cubicBezTo>
                <a:cubicBezTo>
                  <a:pt x="11730175" y="6177412"/>
                  <a:pt x="11730175" y="6177412"/>
                  <a:pt x="11726632" y="6159658"/>
                </a:cubicBezTo>
                <a:cubicBezTo>
                  <a:pt x="11733717" y="6156107"/>
                  <a:pt x="11737259" y="6149005"/>
                  <a:pt x="11737259" y="6145454"/>
                </a:cubicBezTo>
                <a:cubicBezTo>
                  <a:pt x="11737259" y="6138353"/>
                  <a:pt x="11733717" y="6134802"/>
                  <a:pt x="11730175" y="6134802"/>
                </a:cubicBezTo>
                <a:cubicBezTo>
                  <a:pt x="11723090" y="6131251"/>
                  <a:pt x="11716006" y="6127700"/>
                  <a:pt x="11708922" y="6127700"/>
                </a:cubicBezTo>
                <a:close/>
                <a:moveTo>
                  <a:pt x="11666295" y="6120982"/>
                </a:moveTo>
                <a:cubicBezTo>
                  <a:pt x="11666295" y="6120982"/>
                  <a:pt x="11666295" y="6120982"/>
                  <a:pt x="11659211" y="6142066"/>
                </a:cubicBezTo>
                <a:cubicBezTo>
                  <a:pt x="11659211" y="6142066"/>
                  <a:pt x="11659211" y="6142066"/>
                  <a:pt x="11648585" y="6163149"/>
                </a:cubicBezTo>
                <a:cubicBezTo>
                  <a:pt x="11652127" y="6163149"/>
                  <a:pt x="11652127" y="6163149"/>
                  <a:pt x="11655669" y="6163149"/>
                </a:cubicBezTo>
                <a:lnTo>
                  <a:pt x="11659211" y="6156121"/>
                </a:lnTo>
                <a:cubicBezTo>
                  <a:pt x="11666295" y="6156121"/>
                  <a:pt x="11669838" y="6156121"/>
                  <a:pt x="11676922" y="6156121"/>
                </a:cubicBezTo>
                <a:cubicBezTo>
                  <a:pt x="11676922" y="6156121"/>
                  <a:pt x="11676922" y="6156121"/>
                  <a:pt x="11680464" y="6163149"/>
                </a:cubicBezTo>
                <a:cubicBezTo>
                  <a:pt x="11684006" y="6163149"/>
                  <a:pt x="11684006" y="6166663"/>
                  <a:pt x="11687548" y="6166663"/>
                </a:cubicBezTo>
                <a:cubicBezTo>
                  <a:pt x="11687548" y="6166663"/>
                  <a:pt x="11687548" y="6166663"/>
                  <a:pt x="11680464" y="6142066"/>
                </a:cubicBezTo>
                <a:cubicBezTo>
                  <a:pt x="11680464" y="6142066"/>
                  <a:pt x="11680464" y="6142066"/>
                  <a:pt x="11676922" y="6120982"/>
                </a:cubicBezTo>
                <a:cubicBezTo>
                  <a:pt x="11676922" y="6120982"/>
                  <a:pt x="11676922" y="6120982"/>
                  <a:pt x="11666295" y="6120982"/>
                </a:cubicBezTo>
                <a:close/>
                <a:moveTo>
                  <a:pt x="11645898" y="6120982"/>
                </a:moveTo>
                <a:cubicBezTo>
                  <a:pt x="11628187" y="6120982"/>
                  <a:pt x="11621103" y="6120982"/>
                  <a:pt x="11606934" y="6124453"/>
                </a:cubicBezTo>
                <a:cubicBezTo>
                  <a:pt x="11606934" y="6131394"/>
                  <a:pt x="11606934" y="6131394"/>
                  <a:pt x="11606934" y="6131394"/>
                </a:cubicBezTo>
                <a:lnTo>
                  <a:pt x="11621103" y="6127924"/>
                </a:lnTo>
                <a:cubicBezTo>
                  <a:pt x="11624645" y="6162632"/>
                  <a:pt x="11624645" y="6162632"/>
                  <a:pt x="11624645" y="6162632"/>
                </a:cubicBezTo>
                <a:cubicBezTo>
                  <a:pt x="11635271" y="6162632"/>
                  <a:pt x="11635271" y="6162632"/>
                  <a:pt x="11635271" y="6162632"/>
                </a:cubicBezTo>
                <a:cubicBezTo>
                  <a:pt x="11631729" y="6127924"/>
                  <a:pt x="11631729" y="6127924"/>
                  <a:pt x="11631729" y="6127924"/>
                </a:cubicBezTo>
                <a:cubicBezTo>
                  <a:pt x="11645898" y="6127924"/>
                  <a:pt x="11645898" y="6127924"/>
                  <a:pt x="11645898" y="6127924"/>
                </a:cubicBezTo>
                <a:cubicBezTo>
                  <a:pt x="11645898" y="6120982"/>
                  <a:pt x="11645898" y="6120982"/>
                  <a:pt x="11645898" y="6120982"/>
                </a:cubicBezTo>
                <a:close/>
                <a:moveTo>
                  <a:pt x="11196257" y="6120981"/>
                </a:moveTo>
                <a:cubicBezTo>
                  <a:pt x="11214171" y="6120981"/>
                  <a:pt x="11221336" y="6138448"/>
                  <a:pt x="11221336" y="6155913"/>
                </a:cubicBezTo>
                <a:lnTo>
                  <a:pt x="11167595" y="6155913"/>
                </a:lnTo>
                <a:cubicBezTo>
                  <a:pt x="11167595" y="6138448"/>
                  <a:pt x="11178343" y="6120981"/>
                  <a:pt x="11196257" y="6120981"/>
                </a:cubicBezTo>
                <a:close/>
                <a:moveTo>
                  <a:pt x="11648585" y="6114265"/>
                </a:moveTo>
                <a:cubicBezTo>
                  <a:pt x="11711759" y="6114265"/>
                  <a:pt x="11767914" y="6135224"/>
                  <a:pt x="11813539" y="6170156"/>
                </a:cubicBezTo>
                <a:cubicBezTo>
                  <a:pt x="11820558" y="6177143"/>
                  <a:pt x="11820558" y="6180636"/>
                  <a:pt x="11817049" y="6184129"/>
                </a:cubicBezTo>
                <a:cubicBezTo>
                  <a:pt x="11817049" y="6184129"/>
                  <a:pt x="11817049" y="6184129"/>
                  <a:pt x="11788972" y="6215569"/>
                </a:cubicBezTo>
                <a:cubicBezTo>
                  <a:pt x="11785462" y="6219061"/>
                  <a:pt x="11781952" y="6219061"/>
                  <a:pt x="11774933" y="6215569"/>
                </a:cubicBezTo>
                <a:cubicBezTo>
                  <a:pt x="11739837" y="6187623"/>
                  <a:pt x="11694210" y="6170156"/>
                  <a:pt x="11648585" y="6170156"/>
                </a:cubicBezTo>
                <a:cubicBezTo>
                  <a:pt x="11599450" y="6170156"/>
                  <a:pt x="11557334" y="6187623"/>
                  <a:pt x="11522236" y="6215569"/>
                </a:cubicBezTo>
                <a:cubicBezTo>
                  <a:pt x="11515217" y="6219061"/>
                  <a:pt x="11511708" y="6219061"/>
                  <a:pt x="11508198" y="6215569"/>
                </a:cubicBezTo>
                <a:cubicBezTo>
                  <a:pt x="11508198" y="6215569"/>
                  <a:pt x="11508198" y="6215569"/>
                  <a:pt x="11480121" y="6184129"/>
                </a:cubicBezTo>
                <a:cubicBezTo>
                  <a:pt x="11476611" y="6180636"/>
                  <a:pt x="11476611" y="6177143"/>
                  <a:pt x="11483630" y="6170156"/>
                </a:cubicBezTo>
                <a:cubicBezTo>
                  <a:pt x="11529256" y="6135224"/>
                  <a:pt x="11585411" y="6114265"/>
                  <a:pt x="11648585" y="6114265"/>
                </a:cubicBezTo>
                <a:close/>
                <a:moveTo>
                  <a:pt x="11196481" y="6114264"/>
                </a:moveTo>
                <a:cubicBezTo>
                  <a:pt x="11172113" y="6114264"/>
                  <a:pt x="11158189" y="6131778"/>
                  <a:pt x="11158189" y="6163304"/>
                </a:cubicBezTo>
                <a:cubicBezTo>
                  <a:pt x="11158189" y="6191326"/>
                  <a:pt x="11168632" y="6212343"/>
                  <a:pt x="11199962" y="6212343"/>
                </a:cubicBezTo>
                <a:cubicBezTo>
                  <a:pt x="11206924" y="6212343"/>
                  <a:pt x="11220848" y="6208840"/>
                  <a:pt x="11227810" y="6205337"/>
                </a:cubicBezTo>
                <a:lnTo>
                  <a:pt x="11227810" y="6194829"/>
                </a:lnTo>
                <a:cubicBezTo>
                  <a:pt x="11220848" y="6198332"/>
                  <a:pt x="11210404" y="6201834"/>
                  <a:pt x="11199962" y="6201834"/>
                </a:cubicBezTo>
                <a:cubicBezTo>
                  <a:pt x="11179076" y="6201834"/>
                  <a:pt x="11168632" y="6184320"/>
                  <a:pt x="11168632" y="6166807"/>
                </a:cubicBezTo>
                <a:cubicBezTo>
                  <a:pt x="11168632" y="6166807"/>
                  <a:pt x="11168632" y="6166807"/>
                  <a:pt x="11234772" y="6166807"/>
                </a:cubicBezTo>
                <a:cubicBezTo>
                  <a:pt x="11234772" y="6166807"/>
                  <a:pt x="11234772" y="6166807"/>
                  <a:pt x="11234772" y="6159801"/>
                </a:cubicBezTo>
                <a:cubicBezTo>
                  <a:pt x="11234772" y="6135281"/>
                  <a:pt x="11224329" y="6114264"/>
                  <a:pt x="11196481" y="6114264"/>
                </a:cubicBezTo>
                <a:close/>
                <a:moveTo>
                  <a:pt x="10947253" y="6077988"/>
                </a:moveTo>
                <a:lnTo>
                  <a:pt x="10947253" y="6088736"/>
                </a:lnTo>
                <a:lnTo>
                  <a:pt x="10986216" y="6088736"/>
                </a:lnTo>
                <a:lnTo>
                  <a:pt x="10986216" y="6208312"/>
                </a:lnTo>
                <a:lnTo>
                  <a:pt x="10999652" y="6208312"/>
                </a:lnTo>
                <a:lnTo>
                  <a:pt x="10999652" y="6088736"/>
                </a:lnTo>
                <a:lnTo>
                  <a:pt x="11038614" y="6088736"/>
                </a:lnTo>
                <a:lnTo>
                  <a:pt x="11038614" y="6077988"/>
                </a:lnTo>
                <a:close/>
                <a:moveTo>
                  <a:pt x="11060111" y="6067239"/>
                </a:moveTo>
                <a:lnTo>
                  <a:pt x="11060111" y="6208312"/>
                </a:lnTo>
                <a:cubicBezTo>
                  <a:pt x="11060111" y="6208312"/>
                  <a:pt x="11060111" y="6208312"/>
                  <a:pt x="11070476" y="6208312"/>
                </a:cubicBezTo>
                <a:cubicBezTo>
                  <a:pt x="11070476" y="6208312"/>
                  <a:pt x="11070476" y="6208312"/>
                  <a:pt x="11070476" y="6158936"/>
                </a:cubicBezTo>
                <a:cubicBezTo>
                  <a:pt x="11070476" y="6141302"/>
                  <a:pt x="11077385" y="6120142"/>
                  <a:pt x="11098115" y="6120142"/>
                </a:cubicBezTo>
                <a:cubicBezTo>
                  <a:pt x="11118844" y="6120142"/>
                  <a:pt x="11118844" y="6134249"/>
                  <a:pt x="11118844" y="6151883"/>
                </a:cubicBezTo>
                <a:cubicBezTo>
                  <a:pt x="11118844" y="6151883"/>
                  <a:pt x="11118844" y="6151883"/>
                  <a:pt x="11118844" y="6208312"/>
                </a:cubicBezTo>
                <a:cubicBezTo>
                  <a:pt x="11118844" y="6208312"/>
                  <a:pt x="11118844" y="6208312"/>
                  <a:pt x="11132662" y="6208312"/>
                </a:cubicBezTo>
                <a:cubicBezTo>
                  <a:pt x="11132662" y="6208312"/>
                  <a:pt x="11132662" y="6208312"/>
                  <a:pt x="11132662" y="6151883"/>
                </a:cubicBezTo>
                <a:cubicBezTo>
                  <a:pt x="11132662" y="6127195"/>
                  <a:pt x="11125753" y="6113088"/>
                  <a:pt x="11101569" y="6113088"/>
                </a:cubicBezTo>
                <a:cubicBezTo>
                  <a:pt x="11087750" y="6113088"/>
                  <a:pt x="11077385" y="6120142"/>
                  <a:pt x="11070476" y="6130722"/>
                </a:cubicBezTo>
                <a:cubicBezTo>
                  <a:pt x="11070476" y="6130722"/>
                  <a:pt x="11070476" y="6130722"/>
                  <a:pt x="11070476" y="6067239"/>
                </a:cubicBezTo>
                <a:cubicBezTo>
                  <a:pt x="11070476" y="6067239"/>
                  <a:pt x="11070476" y="6067239"/>
                  <a:pt x="11060111" y="6067239"/>
                </a:cubicBezTo>
                <a:close/>
                <a:moveTo>
                  <a:pt x="11638739" y="6043056"/>
                </a:moveTo>
                <a:cubicBezTo>
                  <a:pt x="11628222" y="6060677"/>
                  <a:pt x="11624716" y="6078298"/>
                  <a:pt x="11624716" y="6095919"/>
                </a:cubicBezTo>
                <a:cubicBezTo>
                  <a:pt x="11621210" y="6095919"/>
                  <a:pt x="11603681" y="6099443"/>
                  <a:pt x="11600176" y="6099443"/>
                </a:cubicBezTo>
                <a:cubicBezTo>
                  <a:pt x="11596669" y="6081822"/>
                  <a:pt x="11586152" y="6064201"/>
                  <a:pt x="11575635" y="6053629"/>
                </a:cubicBezTo>
                <a:cubicBezTo>
                  <a:pt x="11575635" y="6053629"/>
                  <a:pt x="11575635" y="6053629"/>
                  <a:pt x="11572129" y="6053629"/>
                </a:cubicBezTo>
                <a:cubicBezTo>
                  <a:pt x="11565117" y="6053629"/>
                  <a:pt x="11558106" y="6057153"/>
                  <a:pt x="11551094" y="6057153"/>
                </a:cubicBezTo>
                <a:cubicBezTo>
                  <a:pt x="11551094" y="6057153"/>
                  <a:pt x="11551094" y="6057153"/>
                  <a:pt x="11551094" y="6060677"/>
                </a:cubicBezTo>
                <a:cubicBezTo>
                  <a:pt x="11547588" y="6067726"/>
                  <a:pt x="11547588" y="6074774"/>
                  <a:pt x="11547588" y="6085346"/>
                </a:cubicBezTo>
                <a:cubicBezTo>
                  <a:pt x="11547588" y="6095919"/>
                  <a:pt x="11547588" y="6102967"/>
                  <a:pt x="11551094" y="6113540"/>
                </a:cubicBezTo>
                <a:cubicBezTo>
                  <a:pt x="11547588" y="6113540"/>
                  <a:pt x="11530059" y="6120588"/>
                  <a:pt x="11530059" y="6120588"/>
                </a:cubicBezTo>
                <a:cubicBezTo>
                  <a:pt x="11519542" y="6106491"/>
                  <a:pt x="11505518" y="6092395"/>
                  <a:pt x="11491495" y="6085346"/>
                </a:cubicBezTo>
                <a:cubicBezTo>
                  <a:pt x="11484484" y="6085346"/>
                  <a:pt x="11477472" y="6092395"/>
                  <a:pt x="11470460" y="6095919"/>
                </a:cubicBezTo>
                <a:cubicBezTo>
                  <a:pt x="11470460" y="6113540"/>
                  <a:pt x="11473966" y="6131161"/>
                  <a:pt x="11484484" y="6148781"/>
                </a:cubicBezTo>
                <a:cubicBezTo>
                  <a:pt x="11480978" y="6148781"/>
                  <a:pt x="11470460" y="6159354"/>
                  <a:pt x="11466954" y="6159354"/>
                </a:cubicBezTo>
                <a:cubicBezTo>
                  <a:pt x="11456437" y="6148781"/>
                  <a:pt x="11438908" y="6138209"/>
                  <a:pt x="11421379" y="6134685"/>
                </a:cubicBezTo>
                <a:cubicBezTo>
                  <a:pt x="11414367" y="6138209"/>
                  <a:pt x="11407356" y="6145257"/>
                  <a:pt x="11403850" y="6148781"/>
                </a:cubicBezTo>
                <a:cubicBezTo>
                  <a:pt x="11403850" y="6148781"/>
                  <a:pt x="11403850" y="6148781"/>
                  <a:pt x="11403850" y="6152305"/>
                </a:cubicBezTo>
                <a:cubicBezTo>
                  <a:pt x="11407356" y="6166403"/>
                  <a:pt x="11417873" y="6184023"/>
                  <a:pt x="11431896" y="6198120"/>
                </a:cubicBezTo>
                <a:cubicBezTo>
                  <a:pt x="11428390" y="6198120"/>
                  <a:pt x="11417873" y="6215741"/>
                  <a:pt x="11417873" y="6215741"/>
                </a:cubicBezTo>
                <a:cubicBezTo>
                  <a:pt x="11400344" y="6208692"/>
                  <a:pt x="11382815" y="6201644"/>
                  <a:pt x="11365286" y="6201644"/>
                </a:cubicBezTo>
                <a:cubicBezTo>
                  <a:pt x="11361780" y="6208692"/>
                  <a:pt x="11354768" y="6215741"/>
                  <a:pt x="11354768" y="6222789"/>
                </a:cubicBezTo>
                <a:cubicBezTo>
                  <a:pt x="11361780" y="6236886"/>
                  <a:pt x="11375803" y="6250982"/>
                  <a:pt x="11389827" y="6261556"/>
                </a:cubicBezTo>
                <a:cubicBezTo>
                  <a:pt x="11389827" y="6265080"/>
                  <a:pt x="11382815" y="6279176"/>
                  <a:pt x="11382815" y="6282700"/>
                </a:cubicBezTo>
                <a:cubicBezTo>
                  <a:pt x="11365286" y="6275652"/>
                  <a:pt x="11344251" y="6275652"/>
                  <a:pt x="11330228" y="6282700"/>
                </a:cubicBezTo>
                <a:cubicBezTo>
                  <a:pt x="11326722" y="6289749"/>
                  <a:pt x="11323216" y="6296797"/>
                  <a:pt x="11323216" y="6303845"/>
                </a:cubicBezTo>
                <a:cubicBezTo>
                  <a:pt x="11333733" y="6317942"/>
                  <a:pt x="11351262" y="6324990"/>
                  <a:pt x="11368791" y="6332039"/>
                </a:cubicBezTo>
                <a:cubicBezTo>
                  <a:pt x="11368791" y="6335563"/>
                  <a:pt x="11365286" y="6349659"/>
                  <a:pt x="11365286" y="6353183"/>
                </a:cubicBezTo>
                <a:cubicBezTo>
                  <a:pt x="11347757" y="6353183"/>
                  <a:pt x="11330228" y="6360232"/>
                  <a:pt x="11316205" y="6367281"/>
                </a:cubicBezTo>
                <a:cubicBezTo>
                  <a:pt x="11316205" y="6367281"/>
                  <a:pt x="11316205" y="6367281"/>
                  <a:pt x="11312698" y="6367281"/>
                </a:cubicBezTo>
                <a:cubicBezTo>
                  <a:pt x="11312698" y="6370805"/>
                  <a:pt x="11312698" y="6374329"/>
                  <a:pt x="11312698" y="6381377"/>
                </a:cubicBezTo>
                <a:cubicBezTo>
                  <a:pt x="11312698" y="6384901"/>
                  <a:pt x="11312698" y="6388425"/>
                  <a:pt x="11312698" y="6391950"/>
                </a:cubicBezTo>
                <a:cubicBezTo>
                  <a:pt x="11312698" y="6391950"/>
                  <a:pt x="11312698" y="6391950"/>
                  <a:pt x="11316205" y="6391950"/>
                </a:cubicBezTo>
                <a:cubicBezTo>
                  <a:pt x="11330228" y="6402523"/>
                  <a:pt x="11347757" y="6406047"/>
                  <a:pt x="11365286" y="6406047"/>
                </a:cubicBezTo>
                <a:cubicBezTo>
                  <a:pt x="11365286" y="6409571"/>
                  <a:pt x="11368791" y="6427192"/>
                  <a:pt x="11368791" y="6427192"/>
                </a:cubicBezTo>
                <a:cubicBezTo>
                  <a:pt x="11351262" y="6434240"/>
                  <a:pt x="11333733" y="6444812"/>
                  <a:pt x="11323216" y="6455385"/>
                </a:cubicBezTo>
                <a:cubicBezTo>
                  <a:pt x="11323216" y="6455385"/>
                  <a:pt x="11323216" y="6455385"/>
                  <a:pt x="11323216" y="6458909"/>
                </a:cubicBezTo>
                <a:cubicBezTo>
                  <a:pt x="11323216" y="6462434"/>
                  <a:pt x="11326722" y="6473006"/>
                  <a:pt x="11330228" y="6480054"/>
                </a:cubicBezTo>
                <a:cubicBezTo>
                  <a:pt x="11347757" y="6483578"/>
                  <a:pt x="11365286" y="6483578"/>
                  <a:pt x="11382815" y="6480054"/>
                </a:cubicBezTo>
                <a:cubicBezTo>
                  <a:pt x="11382815" y="6480054"/>
                  <a:pt x="11389827" y="6497675"/>
                  <a:pt x="11393332" y="6501200"/>
                </a:cubicBezTo>
                <a:cubicBezTo>
                  <a:pt x="11375803" y="6508248"/>
                  <a:pt x="11361780" y="6522344"/>
                  <a:pt x="11354768" y="6536441"/>
                </a:cubicBezTo>
                <a:cubicBezTo>
                  <a:pt x="11354768" y="6536441"/>
                  <a:pt x="11354768" y="6536441"/>
                  <a:pt x="11354768" y="6539965"/>
                </a:cubicBezTo>
                <a:cubicBezTo>
                  <a:pt x="11358274" y="6543489"/>
                  <a:pt x="11361780" y="6554062"/>
                  <a:pt x="11365286" y="6557586"/>
                </a:cubicBezTo>
                <a:cubicBezTo>
                  <a:pt x="11382815" y="6557586"/>
                  <a:pt x="11400344" y="6554062"/>
                  <a:pt x="11417873" y="6543489"/>
                </a:cubicBezTo>
                <a:cubicBezTo>
                  <a:pt x="11417873" y="6547014"/>
                  <a:pt x="11428390" y="6561110"/>
                  <a:pt x="11431896" y="6564635"/>
                </a:cubicBezTo>
                <a:cubicBezTo>
                  <a:pt x="11417873" y="6575207"/>
                  <a:pt x="11410861" y="6592827"/>
                  <a:pt x="11403850" y="6610449"/>
                </a:cubicBezTo>
                <a:cubicBezTo>
                  <a:pt x="11410861" y="6613973"/>
                  <a:pt x="11414367" y="6621021"/>
                  <a:pt x="11421379" y="6624545"/>
                </a:cubicBezTo>
                <a:cubicBezTo>
                  <a:pt x="11438908" y="6621021"/>
                  <a:pt x="11456437" y="6613973"/>
                  <a:pt x="11466954" y="6599877"/>
                </a:cubicBezTo>
                <a:cubicBezTo>
                  <a:pt x="11470460" y="6599877"/>
                  <a:pt x="11484484" y="6613973"/>
                  <a:pt x="11484484" y="6613973"/>
                </a:cubicBezTo>
                <a:cubicBezTo>
                  <a:pt x="11477472" y="6628069"/>
                  <a:pt x="11473966" y="6649215"/>
                  <a:pt x="11473966" y="6663311"/>
                </a:cubicBezTo>
                <a:cubicBezTo>
                  <a:pt x="11473966" y="6663311"/>
                  <a:pt x="11473966" y="6666836"/>
                  <a:pt x="11473966" y="6666836"/>
                </a:cubicBezTo>
                <a:cubicBezTo>
                  <a:pt x="11477472" y="6670360"/>
                  <a:pt x="11484484" y="6673884"/>
                  <a:pt x="11491495" y="6677408"/>
                </a:cubicBezTo>
                <a:cubicBezTo>
                  <a:pt x="11491495" y="6677408"/>
                  <a:pt x="11491495" y="6677408"/>
                  <a:pt x="11495001" y="6677408"/>
                </a:cubicBezTo>
                <a:cubicBezTo>
                  <a:pt x="11509024" y="6670360"/>
                  <a:pt x="11523047" y="6656263"/>
                  <a:pt x="11530059" y="6638642"/>
                </a:cubicBezTo>
                <a:cubicBezTo>
                  <a:pt x="11533564" y="6642166"/>
                  <a:pt x="11547588" y="6645691"/>
                  <a:pt x="11551094" y="6649215"/>
                </a:cubicBezTo>
                <a:cubicBezTo>
                  <a:pt x="11547588" y="6656263"/>
                  <a:pt x="11547588" y="6666836"/>
                  <a:pt x="11547588" y="6673884"/>
                </a:cubicBezTo>
                <a:cubicBezTo>
                  <a:pt x="11547588" y="6684456"/>
                  <a:pt x="11547588" y="6691505"/>
                  <a:pt x="11551094" y="6702078"/>
                </a:cubicBezTo>
                <a:cubicBezTo>
                  <a:pt x="11558106" y="6705602"/>
                  <a:pt x="11565117" y="6705602"/>
                  <a:pt x="11572129" y="6709126"/>
                </a:cubicBezTo>
                <a:cubicBezTo>
                  <a:pt x="11572129" y="6709126"/>
                  <a:pt x="11572129" y="6709126"/>
                  <a:pt x="11575635" y="6709126"/>
                </a:cubicBezTo>
                <a:cubicBezTo>
                  <a:pt x="11586152" y="6695029"/>
                  <a:pt x="11596669" y="6677408"/>
                  <a:pt x="11600176" y="6663311"/>
                </a:cubicBezTo>
                <a:cubicBezTo>
                  <a:pt x="11603681" y="6663311"/>
                  <a:pt x="11621210" y="6663311"/>
                  <a:pt x="11624716" y="6663311"/>
                </a:cubicBezTo>
                <a:cubicBezTo>
                  <a:pt x="11624716" y="6684456"/>
                  <a:pt x="11628222" y="6702078"/>
                  <a:pt x="11638739" y="6716174"/>
                </a:cubicBezTo>
                <a:cubicBezTo>
                  <a:pt x="11645751" y="6716174"/>
                  <a:pt x="11656268" y="6716174"/>
                  <a:pt x="11659774" y="6716174"/>
                </a:cubicBezTo>
                <a:cubicBezTo>
                  <a:pt x="11659774" y="6716174"/>
                  <a:pt x="11659774" y="6716174"/>
                  <a:pt x="11663280" y="6716174"/>
                </a:cubicBezTo>
                <a:cubicBezTo>
                  <a:pt x="11670291" y="6702078"/>
                  <a:pt x="11677303" y="6684456"/>
                  <a:pt x="11677303" y="6663311"/>
                </a:cubicBezTo>
                <a:cubicBezTo>
                  <a:pt x="11677303" y="6663311"/>
                  <a:pt x="11694832" y="6663311"/>
                  <a:pt x="11698339" y="6663311"/>
                </a:cubicBezTo>
                <a:cubicBezTo>
                  <a:pt x="11701844" y="6677408"/>
                  <a:pt x="11712361" y="6695029"/>
                  <a:pt x="11722879" y="6709126"/>
                </a:cubicBezTo>
                <a:cubicBezTo>
                  <a:pt x="11722879" y="6709126"/>
                  <a:pt x="11722879" y="6709126"/>
                  <a:pt x="11726385" y="6709126"/>
                </a:cubicBezTo>
                <a:cubicBezTo>
                  <a:pt x="11733396" y="6705602"/>
                  <a:pt x="11740408" y="6705602"/>
                  <a:pt x="11747420" y="6702078"/>
                </a:cubicBezTo>
                <a:cubicBezTo>
                  <a:pt x="11750925" y="6691505"/>
                  <a:pt x="11750925" y="6684456"/>
                  <a:pt x="11750925" y="6673884"/>
                </a:cubicBezTo>
                <a:cubicBezTo>
                  <a:pt x="11750925" y="6666836"/>
                  <a:pt x="11750925" y="6656263"/>
                  <a:pt x="11747420" y="6649215"/>
                </a:cubicBezTo>
                <a:cubicBezTo>
                  <a:pt x="11750925" y="6645691"/>
                  <a:pt x="11764949" y="6638642"/>
                  <a:pt x="11768454" y="6638642"/>
                </a:cubicBezTo>
                <a:cubicBezTo>
                  <a:pt x="11778972" y="6656263"/>
                  <a:pt x="11789490" y="6666836"/>
                  <a:pt x="11807019" y="6677408"/>
                </a:cubicBezTo>
                <a:cubicBezTo>
                  <a:pt x="11814030" y="6673884"/>
                  <a:pt x="11821042" y="6670360"/>
                  <a:pt x="11824547" y="6666836"/>
                </a:cubicBezTo>
                <a:cubicBezTo>
                  <a:pt x="11824547" y="6666836"/>
                  <a:pt x="11824547" y="6666836"/>
                  <a:pt x="11828054" y="6666836"/>
                </a:cubicBezTo>
                <a:cubicBezTo>
                  <a:pt x="11828054" y="6666836"/>
                  <a:pt x="11828054" y="6663311"/>
                  <a:pt x="11828054" y="6663311"/>
                </a:cubicBezTo>
                <a:cubicBezTo>
                  <a:pt x="11828054" y="6645691"/>
                  <a:pt x="11821042" y="6628069"/>
                  <a:pt x="11814030" y="6613973"/>
                </a:cubicBezTo>
                <a:cubicBezTo>
                  <a:pt x="11814030" y="6610449"/>
                  <a:pt x="11828054" y="6599877"/>
                  <a:pt x="11831559" y="6599877"/>
                </a:cubicBezTo>
                <a:cubicBezTo>
                  <a:pt x="11842076" y="6610449"/>
                  <a:pt x="11859606" y="6621021"/>
                  <a:pt x="11877135" y="6624545"/>
                </a:cubicBezTo>
                <a:cubicBezTo>
                  <a:pt x="11884146" y="6621021"/>
                  <a:pt x="11891158" y="6613973"/>
                  <a:pt x="11894664" y="6610449"/>
                </a:cubicBezTo>
                <a:cubicBezTo>
                  <a:pt x="11894664" y="6610449"/>
                  <a:pt x="11894664" y="6610449"/>
                  <a:pt x="11894664" y="6606925"/>
                </a:cubicBezTo>
                <a:cubicBezTo>
                  <a:pt x="11891158" y="6592827"/>
                  <a:pt x="11880641" y="6575207"/>
                  <a:pt x="11866617" y="6561110"/>
                </a:cubicBezTo>
                <a:cubicBezTo>
                  <a:pt x="11870123" y="6561110"/>
                  <a:pt x="11880641" y="6547014"/>
                  <a:pt x="11880641" y="6543489"/>
                </a:cubicBezTo>
                <a:cubicBezTo>
                  <a:pt x="11898170" y="6554062"/>
                  <a:pt x="11915699" y="6557586"/>
                  <a:pt x="11933228" y="6557586"/>
                </a:cubicBezTo>
                <a:cubicBezTo>
                  <a:pt x="11936734" y="6550538"/>
                  <a:pt x="11940239" y="6543489"/>
                  <a:pt x="11943746" y="6539965"/>
                </a:cubicBezTo>
                <a:cubicBezTo>
                  <a:pt x="11943746" y="6539965"/>
                  <a:pt x="11943746" y="6539965"/>
                  <a:pt x="11943746" y="6536441"/>
                </a:cubicBezTo>
                <a:cubicBezTo>
                  <a:pt x="11936734" y="6522344"/>
                  <a:pt x="11922710" y="6508248"/>
                  <a:pt x="11908688" y="6497675"/>
                </a:cubicBezTo>
                <a:cubicBezTo>
                  <a:pt x="11908688" y="6497675"/>
                  <a:pt x="11915699" y="6480054"/>
                  <a:pt x="11915699" y="6480054"/>
                </a:cubicBezTo>
                <a:cubicBezTo>
                  <a:pt x="11933228" y="6483578"/>
                  <a:pt x="11950757" y="6483578"/>
                  <a:pt x="11968286" y="6480054"/>
                </a:cubicBezTo>
                <a:cubicBezTo>
                  <a:pt x="11968286" y="6480054"/>
                  <a:pt x="11968286" y="6480054"/>
                  <a:pt x="11968286" y="6476530"/>
                </a:cubicBezTo>
                <a:cubicBezTo>
                  <a:pt x="11971792" y="6473006"/>
                  <a:pt x="11975298" y="6462434"/>
                  <a:pt x="11975298" y="6455385"/>
                </a:cubicBezTo>
                <a:cubicBezTo>
                  <a:pt x="11961275" y="6441288"/>
                  <a:pt x="11947251" y="6434240"/>
                  <a:pt x="11929722" y="6427192"/>
                </a:cubicBezTo>
                <a:cubicBezTo>
                  <a:pt x="11929722" y="6427192"/>
                  <a:pt x="11929722" y="6409571"/>
                  <a:pt x="11933228" y="6406047"/>
                </a:cubicBezTo>
                <a:cubicBezTo>
                  <a:pt x="11950757" y="6406047"/>
                  <a:pt x="11968286" y="6402523"/>
                  <a:pt x="11982310" y="6391950"/>
                </a:cubicBezTo>
                <a:cubicBezTo>
                  <a:pt x="11985815" y="6388425"/>
                  <a:pt x="11985815" y="6384901"/>
                  <a:pt x="11985815" y="6381377"/>
                </a:cubicBezTo>
                <a:cubicBezTo>
                  <a:pt x="11985815" y="6377853"/>
                  <a:pt x="11985815" y="6374329"/>
                  <a:pt x="11982310" y="6370805"/>
                </a:cubicBezTo>
                <a:cubicBezTo>
                  <a:pt x="11982310" y="6370805"/>
                  <a:pt x="11982310" y="6370805"/>
                  <a:pt x="11982310" y="6367281"/>
                </a:cubicBezTo>
                <a:cubicBezTo>
                  <a:pt x="11968286" y="6360232"/>
                  <a:pt x="11950757" y="6353183"/>
                  <a:pt x="11933228" y="6353183"/>
                </a:cubicBezTo>
                <a:cubicBezTo>
                  <a:pt x="11933228" y="6353183"/>
                  <a:pt x="11929722" y="6335563"/>
                  <a:pt x="11929722" y="6332039"/>
                </a:cubicBezTo>
                <a:cubicBezTo>
                  <a:pt x="11947251" y="6328515"/>
                  <a:pt x="11964780" y="6317942"/>
                  <a:pt x="11975298" y="6307370"/>
                </a:cubicBezTo>
                <a:cubicBezTo>
                  <a:pt x="11975298" y="6307370"/>
                  <a:pt x="11975298" y="6307370"/>
                  <a:pt x="11975298" y="6303845"/>
                </a:cubicBezTo>
                <a:cubicBezTo>
                  <a:pt x="11975298" y="6296797"/>
                  <a:pt x="11971792" y="6289749"/>
                  <a:pt x="11968286" y="6282700"/>
                </a:cubicBezTo>
                <a:cubicBezTo>
                  <a:pt x="11950757" y="6279176"/>
                  <a:pt x="11933228" y="6279176"/>
                  <a:pt x="11915699" y="6282700"/>
                </a:cubicBezTo>
                <a:cubicBezTo>
                  <a:pt x="11915699" y="6279176"/>
                  <a:pt x="11908688" y="6265080"/>
                  <a:pt x="11908688" y="6261556"/>
                </a:cubicBezTo>
                <a:cubicBezTo>
                  <a:pt x="11922710" y="6250982"/>
                  <a:pt x="11936734" y="6240410"/>
                  <a:pt x="11943746" y="6222789"/>
                </a:cubicBezTo>
                <a:cubicBezTo>
                  <a:pt x="11943746" y="6215741"/>
                  <a:pt x="11936734" y="6208692"/>
                  <a:pt x="11933228" y="6205168"/>
                </a:cubicBezTo>
                <a:cubicBezTo>
                  <a:pt x="11933228" y="6205168"/>
                  <a:pt x="11933228" y="6205168"/>
                  <a:pt x="11933228" y="6201644"/>
                </a:cubicBezTo>
                <a:cubicBezTo>
                  <a:pt x="11915699" y="6201644"/>
                  <a:pt x="11898170" y="6208692"/>
                  <a:pt x="11880641" y="6215741"/>
                </a:cubicBezTo>
                <a:cubicBezTo>
                  <a:pt x="11880641" y="6215741"/>
                  <a:pt x="11870123" y="6201644"/>
                  <a:pt x="11866617" y="6198120"/>
                </a:cubicBezTo>
                <a:cubicBezTo>
                  <a:pt x="11880641" y="6184023"/>
                  <a:pt x="11891158" y="6169927"/>
                  <a:pt x="11894664" y="6152305"/>
                </a:cubicBezTo>
                <a:cubicBezTo>
                  <a:pt x="11891158" y="6145257"/>
                  <a:pt x="11884146" y="6138209"/>
                  <a:pt x="11877135" y="6134685"/>
                </a:cubicBezTo>
                <a:cubicBezTo>
                  <a:pt x="11859606" y="6138209"/>
                  <a:pt x="11845583" y="6148781"/>
                  <a:pt x="11831559" y="6162879"/>
                </a:cubicBezTo>
                <a:cubicBezTo>
                  <a:pt x="11828054" y="6159354"/>
                  <a:pt x="11814030" y="6148781"/>
                  <a:pt x="11814030" y="6148781"/>
                </a:cubicBezTo>
                <a:cubicBezTo>
                  <a:pt x="11821042" y="6131161"/>
                  <a:pt x="11828054" y="6113540"/>
                  <a:pt x="11828054" y="6095919"/>
                </a:cubicBezTo>
                <a:cubicBezTo>
                  <a:pt x="11821042" y="6092395"/>
                  <a:pt x="11814030" y="6085346"/>
                  <a:pt x="11807019" y="6085346"/>
                </a:cubicBezTo>
                <a:cubicBezTo>
                  <a:pt x="11792995" y="6092395"/>
                  <a:pt x="11778972" y="6106491"/>
                  <a:pt x="11768454" y="6120588"/>
                </a:cubicBezTo>
                <a:cubicBezTo>
                  <a:pt x="11764949" y="6120588"/>
                  <a:pt x="11750925" y="6113540"/>
                  <a:pt x="11747420" y="6113540"/>
                </a:cubicBezTo>
                <a:cubicBezTo>
                  <a:pt x="11750925" y="6102967"/>
                  <a:pt x="11750925" y="6095919"/>
                  <a:pt x="11750925" y="6085346"/>
                </a:cubicBezTo>
                <a:cubicBezTo>
                  <a:pt x="11750925" y="6074774"/>
                  <a:pt x="11750925" y="6067726"/>
                  <a:pt x="11747420" y="6060677"/>
                </a:cubicBezTo>
                <a:cubicBezTo>
                  <a:pt x="11747420" y="6060677"/>
                  <a:pt x="11747420" y="6060677"/>
                  <a:pt x="11747420" y="6057153"/>
                </a:cubicBezTo>
                <a:cubicBezTo>
                  <a:pt x="11740408" y="6057153"/>
                  <a:pt x="11733396" y="6053629"/>
                  <a:pt x="11726385" y="6053629"/>
                </a:cubicBezTo>
                <a:cubicBezTo>
                  <a:pt x="11726385" y="6053629"/>
                  <a:pt x="11726385" y="6053629"/>
                  <a:pt x="11722879" y="6053629"/>
                </a:cubicBezTo>
                <a:cubicBezTo>
                  <a:pt x="11712361" y="6064201"/>
                  <a:pt x="11701844" y="6081822"/>
                  <a:pt x="11698339" y="6099443"/>
                </a:cubicBezTo>
                <a:cubicBezTo>
                  <a:pt x="11694832" y="6099443"/>
                  <a:pt x="11677303" y="6095919"/>
                  <a:pt x="11673798" y="6095919"/>
                </a:cubicBezTo>
                <a:cubicBezTo>
                  <a:pt x="11673798" y="6078298"/>
                  <a:pt x="11670291" y="6060677"/>
                  <a:pt x="11659774" y="6043056"/>
                </a:cubicBezTo>
                <a:cubicBezTo>
                  <a:pt x="11652763" y="6043056"/>
                  <a:pt x="11645751" y="6043056"/>
                  <a:pt x="11638739" y="6043056"/>
                </a:cubicBezTo>
                <a:close/>
                <a:moveTo>
                  <a:pt x="0" y="0"/>
                </a:moveTo>
                <a:lnTo>
                  <a:pt x="12192000" y="0"/>
                </a:lnTo>
                <a:lnTo>
                  <a:pt x="12192000" y="6858000"/>
                </a:lnTo>
                <a:lnTo>
                  <a:pt x="0" y="6858000"/>
                </a:lnTo>
                <a:close/>
              </a:path>
            </a:pathLst>
          </a:custGeom>
        </p:spPr>
        <p:txBody>
          <a:bodyPr wrap="square">
            <a:noAutofit/>
          </a:bodyPr>
          <a:lstStyle/>
          <a:p>
            <a:endParaRPr lang="en-US" dirty="0"/>
          </a:p>
        </p:txBody>
      </p:sp>
      <p:sp>
        <p:nvSpPr>
          <p:cNvPr id="9" name="Freeform: Shape 8">
            <a:extLst>
              <a:ext uri="{FF2B5EF4-FFF2-40B4-BE49-F238E27FC236}">
                <a16:creationId xmlns:a16="http://schemas.microsoft.com/office/drawing/2014/main" id="{1F764B23-B9E5-4F2C-80F8-DAE022449872}"/>
              </a:ext>
            </a:extLst>
          </p:cNvPr>
          <p:cNvSpPr/>
          <p:nvPr userDrawn="1"/>
        </p:nvSpPr>
        <p:spPr>
          <a:xfrm>
            <a:off x="0" y="0"/>
            <a:ext cx="12192000" cy="6858000"/>
          </a:xfrm>
          <a:custGeom>
            <a:avLst/>
            <a:gdLst>
              <a:gd name="connsiteX0" fmla="*/ 11946675 w 12192000"/>
              <a:gd name="connsiteY0" fmla="*/ 6677576 h 6858000"/>
              <a:gd name="connsiteX1" fmla="*/ 11952788 w 12192000"/>
              <a:gd name="connsiteY1" fmla="*/ 6677576 h 6858000"/>
              <a:gd name="connsiteX2" fmla="*/ 11958183 w 12192000"/>
              <a:gd name="connsiteY2" fmla="*/ 6678151 h 6858000"/>
              <a:gd name="connsiteX3" fmla="*/ 11960461 w 12192000"/>
              <a:gd name="connsiteY3" fmla="*/ 6679894 h 6858000"/>
              <a:gd name="connsiteX4" fmla="*/ 11961281 w 12192000"/>
              <a:gd name="connsiteY4" fmla="*/ 6682541 h 6858000"/>
              <a:gd name="connsiteX5" fmla="*/ 11959578 w 12192000"/>
              <a:gd name="connsiteY5" fmla="*/ 6686233 h 6858000"/>
              <a:gd name="connsiteX6" fmla="*/ 11953198 w 12192000"/>
              <a:gd name="connsiteY6" fmla="*/ 6687628 h 6858000"/>
              <a:gd name="connsiteX7" fmla="*/ 11946675 w 12192000"/>
              <a:gd name="connsiteY7" fmla="*/ 6687628 h 6858000"/>
              <a:gd name="connsiteX8" fmla="*/ 11941300 w 12192000"/>
              <a:gd name="connsiteY8" fmla="*/ 6673064 h 6858000"/>
              <a:gd name="connsiteX9" fmla="*/ 11941300 w 12192000"/>
              <a:gd name="connsiteY9" fmla="*/ 6706378 h 6858000"/>
              <a:gd name="connsiteX10" fmla="*/ 11946675 w 12192000"/>
              <a:gd name="connsiteY10" fmla="*/ 6706378 h 6858000"/>
              <a:gd name="connsiteX11" fmla="*/ 11946675 w 12192000"/>
              <a:gd name="connsiteY11" fmla="*/ 6692224 h 6858000"/>
              <a:gd name="connsiteX12" fmla="*/ 11949834 w 12192000"/>
              <a:gd name="connsiteY12" fmla="*/ 6692224 h 6858000"/>
              <a:gd name="connsiteX13" fmla="*/ 11954142 w 12192000"/>
              <a:gd name="connsiteY13" fmla="*/ 6693372 h 6858000"/>
              <a:gd name="connsiteX14" fmla="*/ 11959762 w 12192000"/>
              <a:gd name="connsiteY14" fmla="*/ 6701126 h 6858000"/>
              <a:gd name="connsiteX15" fmla="*/ 11962717 w 12192000"/>
              <a:gd name="connsiteY15" fmla="*/ 6706378 h 6858000"/>
              <a:gd name="connsiteX16" fmla="*/ 11969281 w 12192000"/>
              <a:gd name="connsiteY16" fmla="*/ 6706378 h 6858000"/>
              <a:gd name="connsiteX17" fmla="*/ 11965220 w 12192000"/>
              <a:gd name="connsiteY17" fmla="*/ 6699854 h 6858000"/>
              <a:gd name="connsiteX18" fmla="*/ 11960296 w 12192000"/>
              <a:gd name="connsiteY18" fmla="*/ 6693249 h 6858000"/>
              <a:gd name="connsiteX19" fmla="*/ 11957466 w 12192000"/>
              <a:gd name="connsiteY19" fmla="*/ 6691485 h 6858000"/>
              <a:gd name="connsiteX20" fmla="*/ 11964378 w 12192000"/>
              <a:gd name="connsiteY20" fmla="*/ 6688449 h 6858000"/>
              <a:gd name="connsiteX21" fmla="*/ 11966983 w 12192000"/>
              <a:gd name="connsiteY21" fmla="*/ 6682090 h 6858000"/>
              <a:gd name="connsiteX22" fmla="*/ 11965424 w 12192000"/>
              <a:gd name="connsiteY22" fmla="*/ 6677207 h 6858000"/>
              <a:gd name="connsiteX23" fmla="*/ 11961239 w 12192000"/>
              <a:gd name="connsiteY23" fmla="*/ 6673987 h 6858000"/>
              <a:gd name="connsiteX24" fmla="*/ 11952747 w 12192000"/>
              <a:gd name="connsiteY24" fmla="*/ 6673064 h 6858000"/>
              <a:gd name="connsiteX25" fmla="*/ 10902089 w 12192000"/>
              <a:gd name="connsiteY25" fmla="*/ 6670493 h 6858000"/>
              <a:gd name="connsiteX26" fmla="*/ 10905603 w 12192000"/>
              <a:gd name="connsiteY26" fmla="*/ 6670493 h 6858000"/>
              <a:gd name="connsiteX27" fmla="*/ 10905603 w 12192000"/>
              <a:gd name="connsiteY27" fmla="*/ 6674034 h 6858000"/>
              <a:gd name="connsiteX28" fmla="*/ 10877492 w 12192000"/>
              <a:gd name="connsiteY28" fmla="*/ 6709456 h 6858000"/>
              <a:gd name="connsiteX29" fmla="*/ 10859922 w 12192000"/>
              <a:gd name="connsiteY29" fmla="*/ 6691746 h 6858000"/>
              <a:gd name="connsiteX30" fmla="*/ 10902089 w 12192000"/>
              <a:gd name="connsiteY30" fmla="*/ 6670493 h 6858000"/>
              <a:gd name="connsiteX31" fmla="*/ 11954881 w 12192000"/>
              <a:gd name="connsiteY31" fmla="*/ 6663422 h 6858000"/>
              <a:gd name="connsiteX32" fmla="*/ 11967558 w 12192000"/>
              <a:gd name="connsiteY32" fmla="*/ 6666766 h 6858000"/>
              <a:gd name="connsiteX33" fmla="*/ 11977220 w 12192000"/>
              <a:gd name="connsiteY33" fmla="*/ 6676325 h 6858000"/>
              <a:gd name="connsiteX34" fmla="*/ 11980687 w 12192000"/>
              <a:gd name="connsiteY34" fmla="*/ 6689269 h 6858000"/>
              <a:gd name="connsiteX35" fmla="*/ 11977282 w 12192000"/>
              <a:gd name="connsiteY35" fmla="*/ 6702090 h 6858000"/>
              <a:gd name="connsiteX36" fmla="*/ 11967722 w 12192000"/>
              <a:gd name="connsiteY36" fmla="*/ 6711650 h 6858000"/>
              <a:gd name="connsiteX37" fmla="*/ 11954881 w 12192000"/>
              <a:gd name="connsiteY37" fmla="*/ 6715076 h 6858000"/>
              <a:gd name="connsiteX38" fmla="*/ 11942039 w 12192000"/>
              <a:gd name="connsiteY38" fmla="*/ 6711650 h 6858000"/>
              <a:gd name="connsiteX39" fmla="*/ 11932459 w 12192000"/>
              <a:gd name="connsiteY39" fmla="*/ 6702090 h 6858000"/>
              <a:gd name="connsiteX40" fmla="*/ 11929033 w 12192000"/>
              <a:gd name="connsiteY40" fmla="*/ 6689269 h 6858000"/>
              <a:gd name="connsiteX41" fmla="*/ 11932521 w 12192000"/>
              <a:gd name="connsiteY41" fmla="*/ 6676325 h 6858000"/>
              <a:gd name="connsiteX42" fmla="*/ 11942183 w 12192000"/>
              <a:gd name="connsiteY42" fmla="*/ 6666766 h 6858000"/>
              <a:gd name="connsiteX43" fmla="*/ 11954881 w 12192000"/>
              <a:gd name="connsiteY43" fmla="*/ 6663422 h 6858000"/>
              <a:gd name="connsiteX44" fmla="*/ 11954881 w 12192000"/>
              <a:gd name="connsiteY44" fmla="*/ 6658294 h 6858000"/>
              <a:gd name="connsiteX45" fmla="*/ 11939660 w 12192000"/>
              <a:gd name="connsiteY45" fmla="*/ 6662294 h 6858000"/>
              <a:gd name="connsiteX46" fmla="*/ 11928069 w 12192000"/>
              <a:gd name="connsiteY46" fmla="*/ 6673741 h 6858000"/>
              <a:gd name="connsiteX47" fmla="*/ 11923904 w 12192000"/>
              <a:gd name="connsiteY47" fmla="*/ 6689269 h 6858000"/>
              <a:gd name="connsiteX48" fmla="*/ 11928007 w 12192000"/>
              <a:gd name="connsiteY48" fmla="*/ 6704655 h 6858000"/>
              <a:gd name="connsiteX49" fmla="*/ 11939474 w 12192000"/>
              <a:gd name="connsiteY49" fmla="*/ 6716122 h 6858000"/>
              <a:gd name="connsiteX50" fmla="*/ 11954881 w 12192000"/>
              <a:gd name="connsiteY50" fmla="*/ 6720204 h 6858000"/>
              <a:gd name="connsiteX51" fmla="*/ 11970287 w 12192000"/>
              <a:gd name="connsiteY51" fmla="*/ 6716122 h 6858000"/>
              <a:gd name="connsiteX52" fmla="*/ 11981733 w 12192000"/>
              <a:gd name="connsiteY52" fmla="*/ 6704655 h 6858000"/>
              <a:gd name="connsiteX53" fmla="*/ 11985815 w 12192000"/>
              <a:gd name="connsiteY53" fmla="*/ 6689269 h 6858000"/>
              <a:gd name="connsiteX54" fmla="*/ 11981671 w 12192000"/>
              <a:gd name="connsiteY54" fmla="*/ 6673741 h 6858000"/>
              <a:gd name="connsiteX55" fmla="*/ 11970101 w 12192000"/>
              <a:gd name="connsiteY55" fmla="*/ 6662294 h 6858000"/>
              <a:gd name="connsiteX56" fmla="*/ 11954881 w 12192000"/>
              <a:gd name="connsiteY56" fmla="*/ 6658294 h 6858000"/>
              <a:gd name="connsiteX57" fmla="*/ 11091685 w 12192000"/>
              <a:gd name="connsiteY57" fmla="*/ 6628842 h 6858000"/>
              <a:gd name="connsiteX58" fmla="*/ 11123259 w 12192000"/>
              <a:gd name="connsiteY58" fmla="*/ 6669149 h 6858000"/>
              <a:gd name="connsiteX59" fmla="*/ 11091685 w 12192000"/>
              <a:gd name="connsiteY59" fmla="*/ 6709455 h 6858000"/>
              <a:gd name="connsiteX60" fmla="*/ 11060111 w 12192000"/>
              <a:gd name="connsiteY60" fmla="*/ 6669149 h 6858000"/>
              <a:gd name="connsiteX61" fmla="*/ 11091685 w 12192000"/>
              <a:gd name="connsiteY61" fmla="*/ 6628842 h 6858000"/>
              <a:gd name="connsiteX62" fmla="*/ 10781998 w 12192000"/>
              <a:gd name="connsiteY62" fmla="*/ 6628842 h 6858000"/>
              <a:gd name="connsiteX63" fmla="*/ 10810212 w 12192000"/>
              <a:gd name="connsiteY63" fmla="*/ 6669149 h 6858000"/>
              <a:gd name="connsiteX64" fmla="*/ 10781998 w 12192000"/>
              <a:gd name="connsiteY64" fmla="*/ 6709455 h 6858000"/>
              <a:gd name="connsiteX65" fmla="*/ 10753783 w 12192000"/>
              <a:gd name="connsiteY65" fmla="*/ 6669149 h 6858000"/>
              <a:gd name="connsiteX66" fmla="*/ 10781998 w 12192000"/>
              <a:gd name="connsiteY66" fmla="*/ 6628842 h 6858000"/>
              <a:gd name="connsiteX67" fmla="*/ 10469622 w 12192000"/>
              <a:gd name="connsiteY67" fmla="*/ 6628842 h 6858000"/>
              <a:gd name="connsiteX68" fmla="*/ 10501196 w 12192000"/>
              <a:gd name="connsiteY68" fmla="*/ 6669149 h 6858000"/>
              <a:gd name="connsiteX69" fmla="*/ 10469622 w 12192000"/>
              <a:gd name="connsiteY69" fmla="*/ 6709455 h 6858000"/>
              <a:gd name="connsiteX70" fmla="*/ 10438048 w 12192000"/>
              <a:gd name="connsiteY70" fmla="*/ 6669149 h 6858000"/>
              <a:gd name="connsiteX71" fmla="*/ 10469622 w 12192000"/>
              <a:gd name="connsiteY71" fmla="*/ 6628842 h 6858000"/>
              <a:gd name="connsiteX72" fmla="*/ 11014562 w 12192000"/>
              <a:gd name="connsiteY72" fmla="*/ 6623595 h 6858000"/>
              <a:gd name="connsiteX73" fmla="*/ 11014562 w 12192000"/>
              <a:gd name="connsiteY73" fmla="*/ 6719555 h 6858000"/>
              <a:gd name="connsiteX74" fmla="*/ 11026851 w 12192000"/>
              <a:gd name="connsiteY74" fmla="*/ 6719555 h 6858000"/>
              <a:gd name="connsiteX75" fmla="*/ 11026851 w 12192000"/>
              <a:gd name="connsiteY75" fmla="*/ 6623595 h 6858000"/>
              <a:gd name="connsiteX76" fmla="*/ 11158189 w 12192000"/>
              <a:gd name="connsiteY76" fmla="*/ 6622125 h 6858000"/>
              <a:gd name="connsiteX77" fmla="*/ 11158189 w 12192000"/>
              <a:gd name="connsiteY77" fmla="*/ 6646508 h 6858000"/>
              <a:gd name="connsiteX78" fmla="*/ 11158189 w 12192000"/>
              <a:gd name="connsiteY78" fmla="*/ 6716173 h 6858000"/>
              <a:gd name="connsiteX79" fmla="*/ 11172009 w 12192000"/>
              <a:gd name="connsiteY79" fmla="*/ 6716173 h 6858000"/>
              <a:gd name="connsiteX80" fmla="*/ 11172009 w 12192000"/>
              <a:gd name="connsiteY80" fmla="*/ 6663924 h 6858000"/>
              <a:gd name="connsiteX81" fmla="*/ 11199648 w 12192000"/>
              <a:gd name="connsiteY81" fmla="*/ 6629091 h 6858000"/>
              <a:gd name="connsiteX82" fmla="*/ 11220377 w 12192000"/>
              <a:gd name="connsiteY82" fmla="*/ 6660441 h 6858000"/>
              <a:gd name="connsiteX83" fmla="*/ 11220377 w 12192000"/>
              <a:gd name="connsiteY83" fmla="*/ 6716173 h 6858000"/>
              <a:gd name="connsiteX84" fmla="*/ 11230741 w 12192000"/>
              <a:gd name="connsiteY84" fmla="*/ 6716173 h 6858000"/>
              <a:gd name="connsiteX85" fmla="*/ 11230741 w 12192000"/>
              <a:gd name="connsiteY85" fmla="*/ 6656957 h 6858000"/>
              <a:gd name="connsiteX86" fmla="*/ 11199648 w 12192000"/>
              <a:gd name="connsiteY86" fmla="*/ 6622125 h 6858000"/>
              <a:gd name="connsiteX87" fmla="*/ 11168554 w 12192000"/>
              <a:gd name="connsiteY87" fmla="*/ 6639541 h 6858000"/>
              <a:gd name="connsiteX88" fmla="*/ 11168554 w 12192000"/>
              <a:gd name="connsiteY88" fmla="*/ 6622125 h 6858000"/>
              <a:gd name="connsiteX89" fmla="*/ 11158189 w 12192000"/>
              <a:gd name="connsiteY89" fmla="*/ 6622125 h 6858000"/>
              <a:gd name="connsiteX90" fmla="*/ 11088997 w 12192000"/>
              <a:gd name="connsiteY90" fmla="*/ 6622125 h 6858000"/>
              <a:gd name="connsiteX91" fmla="*/ 11045332 w 12192000"/>
              <a:gd name="connsiteY91" fmla="*/ 6671165 h 6858000"/>
              <a:gd name="connsiteX92" fmla="*/ 11088997 w 12192000"/>
              <a:gd name="connsiteY92" fmla="*/ 6720204 h 6858000"/>
              <a:gd name="connsiteX93" fmla="*/ 11132662 w 12192000"/>
              <a:gd name="connsiteY93" fmla="*/ 6671165 h 6858000"/>
              <a:gd name="connsiteX94" fmla="*/ 11088997 w 12192000"/>
              <a:gd name="connsiteY94" fmla="*/ 6622125 h 6858000"/>
              <a:gd name="connsiteX95" fmla="*/ 10883851 w 12192000"/>
              <a:gd name="connsiteY95" fmla="*/ 6622125 h 6858000"/>
              <a:gd name="connsiteX96" fmla="*/ 10855700 w 12192000"/>
              <a:gd name="connsiteY96" fmla="*/ 6625628 h 6858000"/>
              <a:gd name="connsiteX97" fmla="*/ 10855700 w 12192000"/>
              <a:gd name="connsiteY97" fmla="*/ 6639639 h 6858000"/>
              <a:gd name="connsiteX98" fmla="*/ 10883851 w 12192000"/>
              <a:gd name="connsiteY98" fmla="*/ 6629131 h 6858000"/>
              <a:gd name="connsiteX99" fmla="*/ 10904964 w 12192000"/>
              <a:gd name="connsiteY99" fmla="*/ 6653651 h 6858000"/>
              <a:gd name="connsiteX100" fmla="*/ 10904964 w 12192000"/>
              <a:gd name="connsiteY100" fmla="*/ 6660656 h 6858000"/>
              <a:gd name="connsiteX101" fmla="*/ 10845144 w 12192000"/>
              <a:gd name="connsiteY101" fmla="*/ 6692181 h 6858000"/>
              <a:gd name="connsiteX102" fmla="*/ 10876813 w 12192000"/>
              <a:gd name="connsiteY102" fmla="*/ 6720204 h 6858000"/>
              <a:gd name="connsiteX103" fmla="*/ 10904964 w 12192000"/>
              <a:gd name="connsiteY103" fmla="*/ 6702690 h 6858000"/>
              <a:gd name="connsiteX104" fmla="*/ 10908483 w 12192000"/>
              <a:gd name="connsiteY104" fmla="*/ 6702690 h 6858000"/>
              <a:gd name="connsiteX105" fmla="*/ 10908483 w 12192000"/>
              <a:gd name="connsiteY105" fmla="*/ 6716701 h 6858000"/>
              <a:gd name="connsiteX106" fmla="*/ 10919039 w 12192000"/>
              <a:gd name="connsiteY106" fmla="*/ 6716701 h 6858000"/>
              <a:gd name="connsiteX107" fmla="*/ 10919039 w 12192000"/>
              <a:gd name="connsiteY107" fmla="*/ 6699187 h 6858000"/>
              <a:gd name="connsiteX108" fmla="*/ 10919039 w 12192000"/>
              <a:gd name="connsiteY108" fmla="*/ 6657154 h 6858000"/>
              <a:gd name="connsiteX109" fmla="*/ 10883851 w 12192000"/>
              <a:gd name="connsiteY109" fmla="*/ 6622125 h 6858000"/>
              <a:gd name="connsiteX110" fmla="*/ 10642268 w 12192000"/>
              <a:gd name="connsiteY110" fmla="*/ 6622125 h 6858000"/>
              <a:gd name="connsiteX111" fmla="*/ 10642268 w 12192000"/>
              <a:gd name="connsiteY111" fmla="*/ 6646508 h 6858000"/>
              <a:gd name="connsiteX112" fmla="*/ 10642268 w 12192000"/>
              <a:gd name="connsiteY112" fmla="*/ 6716173 h 6858000"/>
              <a:gd name="connsiteX113" fmla="*/ 10656343 w 12192000"/>
              <a:gd name="connsiteY113" fmla="*/ 6716173 h 6858000"/>
              <a:gd name="connsiteX114" fmla="*/ 10656343 w 12192000"/>
              <a:gd name="connsiteY114" fmla="*/ 6663924 h 6858000"/>
              <a:gd name="connsiteX115" fmla="*/ 10684494 w 12192000"/>
              <a:gd name="connsiteY115" fmla="*/ 6629091 h 6858000"/>
              <a:gd name="connsiteX116" fmla="*/ 10705607 w 12192000"/>
              <a:gd name="connsiteY116" fmla="*/ 6660441 h 6858000"/>
              <a:gd name="connsiteX117" fmla="*/ 10705607 w 12192000"/>
              <a:gd name="connsiteY117" fmla="*/ 6716173 h 6858000"/>
              <a:gd name="connsiteX118" fmla="*/ 10716163 w 12192000"/>
              <a:gd name="connsiteY118" fmla="*/ 6716173 h 6858000"/>
              <a:gd name="connsiteX119" fmla="*/ 10716163 w 12192000"/>
              <a:gd name="connsiteY119" fmla="*/ 6656957 h 6858000"/>
              <a:gd name="connsiteX120" fmla="*/ 10684494 w 12192000"/>
              <a:gd name="connsiteY120" fmla="*/ 6622125 h 6858000"/>
              <a:gd name="connsiteX121" fmla="*/ 10652824 w 12192000"/>
              <a:gd name="connsiteY121" fmla="*/ 6639541 h 6858000"/>
              <a:gd name="connsiteX122" fmla="*/ 10652824 w 12192000"/>
              <a:gd name="connsiteY122" fmla="*/ 6622125 h 6858000"/>
              <a:gd name="connsiteX123" fmla="*/ 10642268 w 12192000"/>
              <a:gd name="connsiteY123" fmla="*/ 6622125 h 6858000"/>
              <a:gd name="connsiteX124" fmla="*/ 10540159 w 12192000"/>
              <a:gd name="connsiteY124" fmla="*/ 6622125 h 6858000"/>
              <a:gd name="connsiteX125" fmla="*/ 10540159 w 12192000"/>
              <a:gd name="connsiteY125" fmla="*/ 6685175 h 6858000"/>
              <a:gd name="connsiteX126" fmla="*/ 10571828 w 12192000"/>
              <a:gd name="connsiteY126" fmla="*/ 6720204 h 6858000"/>
              <a:gd name="connsiteX127" fmla="*/ 10603498 w 12192000"/>
              <a:gd name="connsiteY127" fmla="*/ 6702690 h 6858000"/>
              <a:gd name="connsiteX128" fmla="*/ 10603498 w 12192000"/>
              <a:gd name="connsiteY128" fmla="*/ 6716701 h 6858000"/>
              <a:gd name="connsiteX129" fmla="*/ 10614054 w 12192000"/>
              <a:gd name="connsiteY129" fmla="*/ 6716701 h 6858000"/>
              <a:gd name="connsiteX130" fmla="*/ 10614054 w 12192000"/>
              <a:gd name="connsiteY130" fmla="*/ 6695684 h 6858000"/>
              <a:gd name="connsiteX131" fmla="*/ 10614054 w 12192000"/>
              <a:gd name="connsiteY131" fmla="*/ 6622125 h 6858000"/>
              <a:gd name="connsiteX132" fmla="*/ 10599979 w 12192000"/>
              <a:gd name="connsiteY132" fmla="*/ 6622125 h 6858000"/>
              <a:gd name="connsiteX133" fmla="*/ 10599979 w 12192000"/>
              <a:gd name="connsiteY133" fmla="*/ 6674667 h 6858000"/>
              <a:gd name="connsiteX134" fmla="*/ 10571828 w 12192000"/>
              <a:gd name="connsiteY134" fmla="*/ 6709695 h 6858000"/>
              <a:gd name="connsiteX135" fmla="*/ 10550715 w 12192000"/>
              <a:gd name="connsiteY135" fmla="*/ 6681673 h 6858000"/>
              <a:gd name="connsiteX136" fmla="*/ 10550715 w 12192000"/>
              <a:gd name="connsiteY136" fmla="*/ 6622125 h 6858000"/>
              <a:gd name="connsiteX137" fmla="*/ 10540159 w 12192000"/>
              <a:gd name="connsiteY137" fmla="*/ 6622125 h 6858000"/>
              <a:gd name="connsiteX138" fmla="*/ 10471637 w 12192000"/>
              <a:gd name="connsiteY138" fmla="*/ 6622125 h 6858000"/>
              <a:gd name="connsiteX139" fmla="*/ 10427300 w 12192000"/>
              <a:gd name="connsiteY139" fmla="*/ 6671165 h 6858000"/>
              <a:gd name="connsiteX140" fmla="*/ 10471637 w 12192000"/>
              <a:gd name="connsiteY140" fmla="*/ 6720204 h 6858000"/>
              <a:gd name="connsiteX141" fmla="*/ 10515975 w 12192000"/>
              <a:gd name="connsiteY141" fmla="*/ 6671165 h 6858000"/>
              <a:gd name="connsiteX142" fmla="*/ 10471637 w 12192000"/>
              <a:gd name="connsiteY142" fmla="*/ 6622125 h 6858000"/>
              <a:gd name="connsiteX143" fmla="*/ 11655303 w 12192000"/>
              <a:gd name="connsiteY143" fmla="*/ 6607346 h 6858000"/>
              <a:gd name="connsiteX144" fmla="*/ 11659333 w 12192000"/>
              <a:gd name="connsiteY144" fmla="*/ 6618095 h 6858000"/>
              <a:gd name="connsiteX145" fmla="*/ 11663364 w 12192000"/>
              <a:gd name="connsiteY145" fmla="*/ 6624813 h 6858000"/>
              <a:gd name="connsiteX146" fmla="*/ 11648585 w 12192000"/>
              <a:gd name="connsiteY146" fmla="*/ 6624813 h 6858000"/>
              <a:gd name="connsiteX147" fmla="*/ 11652616 w 12192000"/>
              <a:gd name="connsiteY147" fmla="*/ 6618095 h 6858000"/>
              <a:gd name="connsiteX148" fmla="*/ 11659446 w 12192000"/>
              <a:gd name="connsiteY148" fmla="*/ 6596598 h 6858000"/>
              <a:gd name="connsiteX149" fmla="*/ 11649032 w 12192000"/>
              <a:gd name="connsiteY149" fmla="*/ 6600112 h 6858000"/>
              <a:gd name="connsiteX150" fmla="*/ 11645562 w 12192000"/>
              <a:gd name="connsiteY150" fmla="*/ 6617682 h 6858000"/>
              <a:gd name="connsiteX151" fmla="*/ 11635149 w 12192000"/>
              <a:gd name="connsiteY151" fmla="*/ 6638764 h 6858000"/>
              <a:gd name="connsiteX152" fmla="*/ 11645562 w 12192000"/>
              <a:gd name="connsiteY152" fmla="*/ 6642278 h 6858000"/>
              <a:gd name="connsiteX153" fmla="*/ 11645562 w 12192000"/>
              <a:gd name="connsiteY153" fmla="*/ 6631737 h 6858000"/>
              <a:gd name="connsiteX154" fmla="*/ 11666387 w 12192000"/>
              <a:gd name="connsiteY154" fmla="*/ 6631737 h 6858000"/>
              <a:gd name="connsiteX155" fmla="*/ 11666387 w 12192000"/>
              <a:gd name="connsiteY155" fmla="*/ 6638764 h 6858000"/>
              <a:gd name="connsiteX156" fmla="*/ 11676800 w 12192000"/>
              <a:gd name="connsiteY156" fmla="*/ 6638764 h 6858000"/>
              <a:gd name="connsiteX157" fmla="*/ 11666387 w 12192000"/>
              <a:gd name="connsiteY157" fmla="*/ 6617682 h 6858000"/>
              <a:gd name="connsiteX158" fmla="*/ 11659446 w 12192000"/>
              <a:gd name="connsiteY158" fmla="*/ 6600112 h 6858000"/>
              <a:gd name="connsiteX159" fmla="*/ 11659446 w 12192000"/>
              <a:gd name="connsiteY159" fmla="*/ 6596598 h 6858000"/>
              <a:gd name="connsiteX160" fmla="*/ 10964451 w 12192000"/>
              <a:gd name="connsiteY160" fmla="*/ 6596597 h 6858000"/>
              <a:gd name="connsiteX161" fmla="*/ 10953971 w 12192000"/>
              <a:gd name="connsiteY161" fmla="*/ 6600129 h 6858000"/>
              <a:gd name="connsiteX162" fmla="*/ 10953971 w 12192000"/>
              <a:gd name="connsiteY162" fmla="*/ 6621318 h 6858000"/>
              <a:gd name="connsiteX163" fmla="*/ 10936505 w 12192000"/>
              <a:gd name="connsiteY163" fmla="*/ 6621318 h 6858000"/>
              <a:gd name="connsiteX164" fmla="*/ 10936505 w 12192000"/>
              <a:gd name="connsiteY164" fmla="*/ 6631913 h 6858000"/>
              <a:gd name="connsiteX165" fmla="*/ 10953971 w 12192000"/>
              <a:gd name="connsiteY165" fmla="*/ 6631913 h 6858000"/>
              <a:gd name="connsiteX166" fmla="*/ 10953971 w 12192000"/>
              <a:gd name="connsiteY166" fmla="*/ 6688419 h 6858000"/>
              <a:gd name="connsiteX167" fmla="*/ 10974931 w 12192000"/>
              <a:gd name="connsiteY167" fmla="*/ 6720203 h 6858000"/>
              <a:gd name="connsiteX168" fmla="*/ 10988904 w 12192000"/>
              <a:gd name="connsiteY168" fmla="*/ 6716672 h 6858000"/>
              <a:gd name="connsiteX169" fmla="*/ 10988904 w 12192000"/>
              <a:gd name="connsiteY169" fmla="*/ 6706077 h 6858000"/>
              <a:gd name="connsiteX170" fmla="*/ 10978424 w 12192000"/>
              <a:gd name="connsiteY170" fmla="*/ 6709608 h 6858000"/>
              <a:gd name="connsiteX171" fmla="*/ 10964451 w 12192000"/>
              <a:gd name="connsiteY171" fmla="*/ 6695482 h 6858000"/>
              <a:gd name="connsiteX172" fmla="*/ 10964451 w 12192000"/>
              <a:gd name="connsiteY172" fmla="*/ 6631913 h 6858000"/>
              <a:gd name="connsiteX173" fmla="*/ 10985410 w 12192000"/>
              <a:gd name="connsiteY173" fmla="*/ 6631913 h 6858000"/>
              <a:gd name="connsiteX174" fmla="*/ 10985410 w 12192000"/>
              <a:gd name="connsiteY174" fmla="*/ 6621318 h 6858000"/>
              <a:gd name="connsiteX175" fmla="*/ 10964451 w 12192000"/>
              <a:gd name="connsiteY175" fmla="*/ 6621318 h 6858000"/>
              <a:gd name="connsiteX176" fmla="*/ 10964451 w 12192000"/>
              <a:gd name="connsiteY176" fmla="*/ 6596597 h 6858000"/>
              <a:gd name="connsiteX177" fmla="*/ 11599881 w 12192000"/>
              <a:gd name="connsiteY177" fmla="*/ 6593911 h 6858000"/>
              <a:gd name="connsiteX178" fmla="*/ 11589469 w 12192000"/>
              <a:gd name="connsiteY178" fmla="*/ 6636077 h 6858000"/>
              <a:gd name="connsiteX179" fmla="*/ 11599881 w 12192000"/>
              <a:gd name="connsiteY179" fmla="*/ 6636077 h 6858000"/>
              <a:gd name="connsiteX180" fmla="*/ 11603352 w 12192000"/>
              <a:gd name="connsiteY180" fmla="*/ 6611481 h 6858000"/>
              <a:gd name="connsiteX181" fmla="*/ 11617236 w 12192000"/>
              <a:gd name="connsiteY181" fmla="*/ 6639591 h 6858000"/>
              <a:gd name="connsiteX182" fmla="*/ 11624178 w 12192000"/>
              <a:gd name="connsiteY182" fmla="*/ 6639591 h 6858000"/>
              <a:gd name="connsiteX183" fmla="*/ 11631119 w 12192000"/>
              <a:gd name="connsiteY183" fmla="*/ 6597425 h 6858000"/>
              <a:gd name="connsiteX184" fmla="*/ 11624178 w 12192000"/>
              <a:gd name="connsiteY184" fmla="*/ 6597425 h 6858000"/>
              <a:gd name="connsiteX185" fmla="*/ 11620707 w 12192000"/>
              <a:gd name="connsiteY185" fmla="*/ 6625536 h 6858000"/>
              <a:gd name="connsiteX186" fmla="*/ 11606824 w 12192000"/>
              <a:gd name="connsiteY186" fmla="*/ 6593911 h 6858000"/>
              <a:gd name="connsiteX187" fmla="*/ 11599881 w 12192000"/>
              <a:gd name="connsiteY187" fmla="*/ 6593911 h 6858000"/>
              <a:gd name="connsiteX188" fmla="*/ 11709044 w 12192000"/>
              <a:gd name="connsiteY188" fmla="*/ 6589881 h 6858000"/>
              <a:gd name="connsiteX189" fmla="*/ 11674112 w 12192000"/>
              <a:gd name="connsiteY189" fmla="*/ 6596982 h 6858000"/>
              <a:gd name="connsiteX190" fmla="*/ 11674112 w 12192000"/>
              <a:gd name="connsiteY190" fmla="*/ 6604084 h 6858000"/>
              <a:gd name="connsiteX191" fmla="*/ 11688084 w 12192000"/>
              <a:gd name="connsiteY191" fmla="*/ 6604084 h 6858000"/>
              <a:gd name="connsiteX192" fmla="*/ 11695071 w 12192000"/>
              <a:gd name="connsiteY192" fmla="*/ 6639592 h 6858000"/>
              <a:gd name="connsiteX193" fmla="*/ 11702057 w 12192000"/>
              <a:gd name="connsiteY193" fmla="*/ 6636041 h 6858000"/>
              <a:gd name="connsiteX194" fmla="*/ 11695071 w 12192000"/>
              <a:gd name="connsiteY194" fmla="*/ 6600533 h 6858000"/>
              <a:gd name="connsiteX195" fmla="*/ 11709044 w 12192000"/>
              <a:gd name="connsiteY195" fmla="*/ 6596982 h 6858000"/>
              <a:gd name="connsiteX196" fmla="*/ 11564748 w 12192000"/>
              <a:gd name="connsiteY196" fmla="*/ 6589881 h 6858000"/>
              <a:gd name="connsiteX197" fmla="*/ 11575228 w 12192000"/>
              <a:gd name="connsiteY197" fmla="*/ 6593240 h 6858000"/>
              <a:gd name="connsiteX198" fmla="*/ 11578720 w 12192000"/>
              <a:gd name="connsiteY198" fmla="*/ 6596599 h 6858000"/>
              <a:gd name="connsiteX199" fmla="*/ 11578720 w 12192000"/>
              <a:gd name="connsiteY199" fmla="*/ 6599957 h 6858000"/>
              <a:gd name="connsiteX200" fmla="*/ 11571734 w 12192000"/>
              <a:gd name="connsiteY200" fmla="*/ 6603316 h 6858000"/>
              <a:gd name="connsiteX201" fmla="*/ 11561254 w 12192000"/>
              <a:gd name="connsiteY201" fmla="*/ 6599957 h 6858000"/>
              <a:gd name="connsiteX202" fmla="*/ 11564748 w 12192000"/>
              <a:gd name="connsiteY202" fmla="*/ 6596599 h 6858000"/>
              <a:gd name="connsiteX203" fmla="*/ 11564748 w 12192000"/>
              <a:gd name="connsiteY203" fmla="*/ 6589881 h 6858000"/>
              <a:gd name="connsiteX204" fmla="*/ 11014562 w 12192000"/>
              <a:gd name="connsiteY204" fmla="*/ 6587995 h 6858000"/>
              <a:gd name="connsiteX205" fmla="*/ 11014562 w 12192000"/>
              <a:gd name="connsiteY205" fmla="*/ 6601689 h 6858000"/>
              <a:gd name="connsiteX206" fmla="*/ 11026851 w 12192000"/>
              <a:gd name="connsiteY206" fmla="*/ 6601689 h 6858000"/>
              <a:gd name="connsiteX207" fmla="*/ 11026851 w 12192000"/>
              <a:gd name="connsiteY207" fmla="*/ 6587995 h 6858000"/>
              <a:gd name="connsiteX208" fmla="*/ 11715762 w 12192000"/>
              <a:gd name="connsiteY208" fmla="*/ 6585849 h 6858000"/>
              <a:gd name="connsiteX209" fmla="*/ 11729582 w 12192000"/>
              <a:gd name="connsiteY209" fmla="*/ 6628843 h 6858000"/>
              <a:gd name="connsiteX210" fmla="*/ 11739946 w 12192000"/>
              <a:gd name="connsiteY210" fmla="*/ 6625260 h 6858000"/>
              <a:gd name="connsiteX211" fmla="*/ 11726127 w 12192000"/>
              <a:gd name="connsiteY211" fmla="*/ 6585849 h 6858000"/>
              <a:gd name="connsiteX212" fmla="*/ 11715762 w 12192000"/>
              <a:gd name="connsiteY212" fmla="*/ 6585849 h 6858000"/>
              <a:gd name="connsiteX213" fmla="*/ 10346688 w 12192000"/>
              <a:gd name="connsiteY213" fmla="*/ 6585849 h 6858000"/>
              <a:gd name="connsiteX214" fmla="*/ 10346688 w 12192000"/>
              <a:gd name="connsiteY214" fmla="*/ 6716173 h 6858000"/>
              <a:gd name="connsiteX215" fmla="*/ 10361467 w 12192000"/>
              <a:gd name="connsiteY215" fmla="*/ 6716173 h 6858000"/>
              <a:gd name="connsiteX216" fmla="*/ 10361467 w 12192000"/>
              <a:gd name="connsiteY216" fmla="*/ 6657057 h 6858000"/>
              <a:gd name="connsiteX217" fmla="*/ 10407148 w 12192000"/>
              <a:gd name="connsiteY217" fmla="*/ 6657057 h 6858000"/>
              <a:gd name="connsiteX218" fmla="*/ 10407148 w 12192000"/>
              <a:gd name="connsiteY218" fmla="*/ 6646309 h 6858000"/>
              <a:gd name="connsiteX219" fmla="*/ 10361467 w 12192000"/>
              <a:gd name="connsiteY219" fmla="*/ 6646309 h 6858000"/>
              <a:gd name="connsiteX220" fmla="*/ 10361467 w 12192000"/>
              <a:gd name="connsiteY220" fmla="*/ 6596597 h 6858000"/>
              <a:gd name="connsiteX221" fmla="*/ 10409835 w 12192000"/>
              <a:gd name="connsiteY221" fmla="*/ 6596597 h 6858000"/>
              <a:gd name="connsiteX222" fmla="*/ 10409835 w 12192000"/>
              <a:gd name="connsiteY222" fmla="*/ 6585849 h 6858000"/>
              <a:gd name="connsiteX223" fmla="*/ 11561143 w 12192000"/>
              <a:gd name="connsiteY223" fmla="*/ 6579132 h 6858000"/>
              <a:gd name="connsiteX224" fmla="*/ 11554200 w 12192000"/>
              <a:gd name="connsiteY224" fmla="*/ 6596599 h 6858000"/>
              <a:gd name="connsiteX225" fmla="*/ 11554200 w 12192000"/>
              <a:gd name="connsiteY225" fmla="*/ 6600091 h 6858000"/>
              <a:gd name="connsiteX226" fmla="*/ 11543788 w 12192000"/>
              <a:gd name="connsiteY226" fmla="*/ 6617558 h 6858000"/>
              <a:gd name="connsiteX227" fmla="*/ 11554200 w 12192000"/>
              <a:gd name="connsiteY227" fmla="*/ 6621051 h 6858000"/>
              <a:gd name="connsiteX228" fmla="*/ 11557671 w 12192000"/>
              <a:gd name="connsiteY228" fmla="*/ 6607078 h 6858000"/>
              <a:gd name="connsiteX229" fmla="*/ 11568084 w 12192000"/>
              <a:gd name="connsiteY229" fmla="*/ 6610572 h 6858000"/>
              <a:gd name="connsiteX230" fmla="*/ 11568084 w 12192000"/>
              <a:gd name="connsiteY230" fmla="*/ 6628037 h 6858000"/>
              <a:gd name="connsiteX231" fmla="*/ 11578497 w 12192000"/>
              <a:gd name="connsiteY231" fmla="*/ 6631531 h 6858000"/>
              <a:gd name="connsiteX232" fmla="*/ 11575026 w 12192000"/>
              <a:gd name="connsiteY232" fmla="*/ 6610572 h 6858000"/>
              <a:gd name="connsiteX233" fmla="*/ 11585438 w 12192000"/>
              <a:gd name="connsiteY233" fmla="*/ 6600091 h 6858000"/>
              <a:gd name="connsiteX234" fmla="*/ 11585438 w 12192000"/>
              <a:gd name="connsiteY234" fmla="*/ 6596599 h 6858000"/>
              <a:gd name="connsiteX235" fmla="*/ 11578497 w 12192000"/>
              <a:gd name="connsiteY235" fmla="*/ 6586119 h 6858000"/>
              <a:gd name="connsiteX236" fmla="*/ 11561143 w 12192000"/>
              <a:gd name="connsiteY236" fmla="*/ 6579132 h 6858000"/>
              <a:gd name="connsiteX237" fmla="*/ 11766241 w 12192000"/>
              <a:gd name="connsiteY237" fmla="*/ 6576425 h 6858000"/>
              <a:gd name="connsiteX238" fmla="*/ 11774878 w 12192000"/>
              <a:gd name="connsiteY238" fmla="*/ 6582156 h 6858000"/>
              <a:gd name="connsiteX239" fmla="*/ 11774878 w 12192000"/>
              <a:gd name="connsiteY239" fmla="*/ 6589209 h 6858000"/>
              <a:gd name="connsiteX240" fmla="*/ 11771423 w 12192000"/>
              <a:gd name="connsiteY240" fmla="*/ 6599790 h 6858000"/>
              <a:gd name="connsiteX241" fmla="*/ 11767968 w 12192000"/>
              <a:gd name="connsiteY241" fmla="*/ 6603317 h 6858000"/>
              <a:gd name="connsiteX242" fmla="*/ 11754149 w 12192000"/>
              <a:gd name="connsiteY242" fmla="*/ 6599790 h 6858000"/>
              <a:gd name="connsiteX243" fmla="*/ 11750694 w 12192000"/>
              <a:gd name="connsiteY243" fmla="*/ 6596264 h 6858000"/>
              <a:gd name="connsiteX244" fmla="*/ 11750694 w 12192000"/>
              <a:gd name="connsiteY244" fmla="*/ 6589209 h 6858000"/>
              <a:gd name="connsiteX245" fmla="*/ 11757604 w 12192000"/>
              <a:gd name="connsiteY245" fmla="*/ 6578629 h 6858000"/>
              <a:gd name="connsiteX246" fmla="*/ 11766241 w 12192000"/>
              <a:gd name="connsiteY246" fmla="*/ 6576425 h 6858000"/>
              <a:gd name="connsiteX247" fmla="*/ 10810738 w 12192000"/>
              <a:gd name="connsiteY247" fmla="*/ 6575100 h 6858000"/>
              <a:gd name="connsiteX248" fmla="*/ 10810738 w 12192000"/>
              <a:gd name="connsiteY248" fmla="*/ 6638804 h 6858000"/>
              <a:gd name="connsiteX249" fmla="*/ 10782231 w 12192000"/>
              <a:gd name="connsiteY249" fmla="*/ 6621108 h 6858000"/>
              <a:gd name="connsiteX250" fmla="*/ 10743034 w 12192000"/>
              <a:gd name="connsiteY250" fmla="*/ 6670656 h 6858000"/>
              <a:gd name="connsiteX251" fmla="*/ 10782231 w 12192000"/>
              <a:gd name="connsiteY251" fmla="*/ 6720203 h 6858000"/>
              <a:gd name="connsiteX252" fmla="*/ 10810738 w 12192000"/>
              <a:gd name="connsiteY252" fmla="*/ 6702507 h 6858000"/>
              <a:gd name="connsiteX253" fmla="*/ 10810738 w 12192000"/>
              <a:gd name="connsiteY253" fmla="*/ 6716664 h 6858000"/>
              <a:gd name="connsiteX254" fmla="*/ 10824991 w 12192000"/>
              <a:gd name="connsiteY254" fmla="*/ 6716664 h 6858000"/>
              <a:gd name="connsiteX255" fmla="*/ 10824991 w 12192000"/>
              <a:gd name="connsiteY255" fmla="*/ 6575100 h 6858000"/>
              <a:gd name="connsiteX256" fmla="*/ 10810738 w 12192000"/>
              <a:gd name="connsiteY256" fmla="*/ 6575100 h 6858000"/>
              <a:gd name="connsiteX257" fmla="*/ 11768161 w 12192000"/>
              <a:gd name="connsiteY257" fmla="*/ 6569584 h 6858000"/>
              <a:gd name="connsiteX258" fmla="*/ 11750694 w 12192000"/>
              <a:gd name="connsiteY258" fmla="*/ 6572607 h 6858000"/>
              <a:gd name="connsiteX259" fmla="*/ 11739946 w 12192000"/>
              <a:gd name="connsiteY259" fmla="*/ 6589881 h 6858000"/>
              <a:gd name="connsiteX260" fmla="*/ 11743528 w 12192000"/>
              <a:gd name="connsiteY260" fmla="*/ 6600246 h 6858000"/>
              <a:gd name="connsiteX261" fmla="*/ 11772191 w 12192000"/>
              <a:gd name="connsiteY261" fmla="*/ 6607156 h 6858000"/>
              <a:gd name="connsiteX262" fmla="*/ 11782939 w 12192000"/>
              <a:gd name="connsiteY262" fmla="*/ 6600246 h 6858000"/>
              <a:gd name="connsiteX263" fmla="*/ 11782939 w 12192000"/>
              <a:gd name="connsiteY263" fmla="*/ 6589881 h 6858000"/>
              <a:gd name="connsiteX264" fmla="*/ 11782939 w 12192000"/>
              <a:gd name="connsiteY264" fmla="*/ 6579517 h 6858000"/>
              <a:gd name="connsiteX265" fmla="*/ 11768161 w 12192000"/>
              <a:gd name="connsiteY265" fmla="*/ 6569584 h 6858000"/>
              <a:gd name="connsiteX266" fmla="*/ 11525909 w 12192000"/>
              <a:gd name="connsiteY266" fmla="*/ 6561666 h 6858000"/>
              <a:gd name="connsiteX267" fmla="*/ 11504825 w 12192000"/>
              <a:gd name="connsiteY267" fmla="*/ 6596598 h 6858000"/>
              <a:gd name="connsiteX268" fmla="*/ 11529423 w 12192000"/>
              <a:gd name="connsiteY268" fmla="*/ 6614064 h 6858000"/>
              <a:gd name="connsiteX269" fmla="*/ 11532937 w 12192000"/>
              <a:gd name="connsiteY269" fmla="*/ 6607078 h 6858000"/>
              <a:gd name="connsiteX270" fmla="*/ 11515367 w 12192000"/>
              <a:gd name="connsiteY270" fmla="*/ 6596598 h 6858000"/>
              <a:gd name="connsiteX271" fmla="*/ 11522395 w 12192000"/>
              <a:gd name="connsiteY271" fmla="*/ 6586119 h 6858000"/>
              <a:gd name="connsiteX272" fmla="*/ 11532937 w 12192000"/>
              <a:gd name="connsiteY272" fmla="*/ 6593105 h 6858000"/>
              <a:gd name="connsiteX273" fmla="*/ 11536450 w 12192000"/>
              <a:gd name="connsiteY273" fmla="*/ 6586119 h 6858000"/>
              <a:gd name="connsiteX274" fmla="*/ 11525909 w 12192000"/>
              <a:gd name="connsiteY274" fmla="*/ 6579132 h 6858000"/>
              <a:gd name="connsiteX275" fmla="*/ 11529423 w 12192000"/>
              <a:gd name="connsiteY275" fmla="*/ 6572146 h 6858000"/>
              <a:gd name="connsiteX276" fmla="*/ 11546992 w 12192000"/>
              <a:gd name="connsiteY276" fmla="*/ 6582625 h 6858000"/>
              <a:gd name="connsiteX277" fmla="*/ 11550506 w 12192000"/>
              <a:gd name="connsiteY277" fmla="*/ 6575638 h 6858000"/>
              <a:gd name="connsiteX278" fmla="*/ 11525909 w 12192000"/>
              <a:gd name="connsiteY278" fmla="*/ 6561666 h 6858000"/>
              <a:gd name="connsiteX279" fmla="*/ 11803361 w 12192000"/>
              <a:gd name="connsiteY279" fmla="*/ 6533452 h 6858000"/>
              <a:gd name="connsiteX280" fmla="*/ 11796375 w 12192000"/>
              <a:gd name="connsiteY280" fmla="*/ 6540505 h 6858000"/>
              <a:gd name="connsiteX281" fmla="*/ 11813840 w 12192000"/>
              <a:gd name="connsiteY281" fmla="*/ 6558139 h 6858000"/>
              <a:gd name="connsiteX282" fmla="*/ 11785895 w 12192000"/>
              <a:gd name="connsiteY282" fmla="*/ 6551086 h 6858000"/>
              <a:gd name="connsiteX283" fmla="*/ 11778908 w 12192000"/>
              <a:gd name="connsiteY283" fmla="*/ 6554612 h 6858000"/>
              <a:gd name="connsiteX284" fmla="*/ 11803361 w 12192000"/>
              <a:gd name="connsiteY284" fmla="*/ 6589881 h 6858000"/>
              <a:gd name="connsiteX285" fmla="*/ 11810348 w 12192000"/>
              <a:gd name="connsiteY285" fmla="*/ 6582827 h 6858000"/>
              <a:gd name="connsiteX286" fmla="*/ 11796375 w 12192000"/>
              <a:gd name="connsiteY286" fmla="*/ 6561666 h 6858000"/>
              <a:gd name="connsiteX287" fmla="*/ 11824320 w 12192000"/>
              <a:gd name="connsiteY287" fmla="*/ 6572246 h 6858000"/>
              <a:gd name="connsiteX288" fmla="*/ 11831307 w 12192000"/>
              <a:gd name="connsiteY288" fmla="*/ 6565193 h 6858000"/>
              <a:gd name="connsiteX289" fmla="*/ 11803361 w 12192000"/>
              <a:gd name="connsiteY289" fmla="*/ 6533452 h 6858000"/>
              <a:gd name="connsiteX290" fmla="*/ 11495008 w 12192000"/>
              <a:gd name="connsiteY290" fmla="*/ 6533452 h 6858000"/>
              <a:gd name="connsiteX291" fmla="*/ 11487980 w 12192000"/>
              <a:gd name="connsiteY291" fmla="*/ 6536965 h 6858000"/>
              <a:gd name="connsiteX292" fmla="*/ 11498522 w 12192000"/>
              <a:gd name="connsiteY292" fmla="*/ 6547507 h 6858000"/>
              <a:gd name="connsiteX293" fmla="*/ 11473924 w 12192000"/>
              <a:gd name="connsiteY293" fmla="*/ 6572104 h 6858000"/>
              <a:gd name="connsiteX294" fmla="*/ 11480952 w 12192000"/>
              <a:gd name="connsiteY294" fmla="*/ 6579132 h 6858000"/>
              <a:gd name="connsiteX295" fmla="*/ 11505548 w 12192000"/>
              <a:gd name="connsiteY295" fmla="*/ 6554535 h 6858000"/>
              <a:gd name="connsiteX296" fmla="*/ 11516090 w 12192000"/>
              <a:gd name="connsiteY296" fmla="*/ 6561562 h 6858000"/>
              <a:gd name="connsiteX297" fmla="*/ 11519604 w 12192000"/>
              <a:gd name="connsiteY297" fmla="*/ 6554535 h 6858000"/>
              <a:gd name="connsiteX298" fmla="*/ 11495008 w 12192000"/>
              <a:gd name="connsiteY298" fmla="*/ 6533452 h 6858000"/>
              <a:gd name="connsiteX299" fmla="*/ 11824589 w 12192000"/>
              <a:gd name="connsiteY299" fmla="*/ 6522703 h 6858000"/>
              <a:gd name="connsiteX300" fmla="*/ 11842055 w 12192000"/>
              <a:gd name="connsiteY300" fmla="*/ 6529421 h 6858000"/>
              <a:gd name="connsiteX301" fmla="*/ 11842055 w 12192000"/>
              <a:gd name="connsiteY301" fmla="*/ 6533452 h 6858000"/>
              <a:gd name="connsiteX302" fmla="*/ 11835337 w 12192000"/>
              <a:gd name="connsiteY302" fmla="*/ 6540170 h 6858000"/>
              <a:gd name="connsiteX303" fmla="*/ 11831307 w 12192000"/>
              <a:gd name="connsiteY303" fmla="*/ 6533452 h 6858000"/>
              <a:gd name="connsiteX304" fmla="*/ 11820942 w 12192000"/>
              <a:gd name="connsiteY304" fmla="*/ 6515985 h 6858000"/>
              <a:gd name="connsiteX305" fmla="*/ 11813840 w 12192000"/>
              <a:gd name="connsiteY305" fmla="*/ 6522927 h 6858000"/>
              <a:gd name="connsiteX306" fmla="*/ 11820942 w 12192000"/>
              <a:gd name="connsiteY306" fmla="*/ 6533339 h 6858000"/>
              <a:gd name="connsiteX307" fmla="*/ 11838696 w 12192000"/>
              <a:gd name="connsiteY307" fmla="*/ 6557635 h 6858000"/>
              <a:gd name="connsiteX308" fmla="*/ 11842247 w 12192000"/>
              <a:gd name="connsiteY308" fmla="*/ 6554165 h 6858000"/>
              <a:gd name="connsiteX309" fmla="*/ 11838696 w 12192000"/>
              <a:gd name="connsiteY309" fmla="*/ 6547223 h 6858000"/>
              <a:gd name="connsiteX310" fmla="*/ 11849349 w 12192000"/>
              <a:gd name="connsiteY310" fmla="*/ 6533339 h 6858000"/>
              <a:gd name="connsiteX311" fmla="*/ 11856450 w 12192000"/>
              <a:gd name="connsiteY311" fmla="*/ 6533339 h 6858000"/>
              <a:gd name="connsiteX312" fmla="*/ 11860002 w 12192000"/>
              <a:gd name="connsiteY312" fmla="*/ 6533339 h 6858000"/>
              <a:gd name="connsiteX313" fmla="*/ 11863552 w 12192000"/>
              <a:gd name="connsiteY313" fmla="*/ 6526397 h 6858000"/>
              <a:gd name="connsiteX314" fmla="*/ 11820942 w 12192000"/>
              <a:gd name="connsiteY314" fmla="*/ 6515985 h 6858000"/>
              <a:gd name="connsiteX315" fmla="*/ 11466198 w 12192000"/>
              <a:gd name="connsiteY315" fmla="*/ 6501206 h 6858000"/>
              <a:gd name="connsiteX316" fmla="*/ 11430930 w 12192000"/>
              <a:gd name="connsiteY316" fmla="*/ 6526286 h 6858000"/>
              <a:gd name="connsiteX317" fmla="*/ 11437984 w 12192000"/>
              <a:gd name="connsiteY317" fmla="*/ 6533452 h 6858000"/>
              <a:gd name="connsiteX318" fmla="*/ 11459145 w 12192000"/>
              <a:gd name="connsiteY318" fmla="*/ 6519121 h 6858000"/>
              <a:gd name="connsiteX319" fmla="*/ 11448564 w 12192000"/>
              <a:gd name="connsiteY319" fmla="*/ 6547782 h 6858000"/>
              <a:gd name="connsiteX320" fmla="*/ 11455618 w 12192000"/>
              <a:gd name="connsiteY320" fmla="*/ 6554948 h 6858000"/>
              <a:gd name="connsiteX321" fmla="*/ 11487359 w 12192000"/>
              <a:gd name="connsiteY321" fmla="*/ 6526286 h 6858000"/>
              <a:gd name="connsiteX322" fmla="*/ 11483833 w 12192000"/>
              <a:gd name="connsiteY322" fmla="*/ 6519121 h 6858000"/>
              <a:gd name="connsiteX323" fmla="*/ 11462672 w 12192000"/>
              <a:gd name="connsiteY323" fmla="*/ 6537034 h 6858000"/>
              <a:gd name="connsiteX324" fmla="*/ 11473252 w 12192000"/>
              <a:gd name="connsiteY324" fmla="*/ 6508372 h 6858000"/>
              <a:gd name="connsiteX325" fmla="*/ 11466198 w 12192000"/>
              <a:gd name="connsiteY325" fmla="*/ 6501206 h 6858000"/>
              <a:gd name="connsiteX326" fmla="*/ 11835338 w 12192000"/>
              <a:gd name="connsiteY326" fmla="*/ 6490458 h 6858000"/>
              <a:gd name="connsiteX327" fmla="*/ 11831307 w 12192000"/>
              <a:gd name="connsiteY327" fmla="*/ 6498519 h 6858000"/>
              <a:gd name="connsiteX328" fmla="*/ 11870270 w 12192000"/>
              <a:gd name="connsiteY328" fmla="*/ 6518673 h 6858000"/>
              <a:gd name="connsiteX329" fmla="*/ 11883706 w 12192000"/>
              <a:gd name="connsiteY329" fmla="*/ 6494489 h 6858000"/>
              <a:gd name="connsiteX330" fmla="*/ 11876988 w 12192000"/>
              <a:gd name="connsiteY330" fmla="*/ 6490458 h 6858000"/>
              <a:gd name="connsiteX331" fmla="*/ 11866239 w 12192000"/>
              <a:gd name="connsiteY331" fmla="*/ 6509268 h 6858000"/>
              <a:gd name="connsiteX332" fmla="*/ 11459634 w 12192000"/>
              <a:gd name="connsiteY332" fmla="*/ 6487771 h 6858000"/>
              <a:gd name="connsiteX333" fmla="*/ 11424212 w 12192000"/>
              <a:gd name="connsiteY333" fmla="*/ 6508933 h 6858000"/>
              <a:gd name="connsiteX334" fmla="*/ 11427754 w 12192000"/>
              <a:gd name="connsiteY334" fmla="*/ 6515986 h 6858000"/>
              <a:gd name="connsiteX335" fmla="*/ 11463176 w 12192000"/>
              <a:gd name="connsiteY335" fmla="*/ 6494825 h 6858000"/>
              <a:gd name="connsiteX336" fmla="*/ 11459634 w 12192000"/>
              <a:gd name="connsiteY336" fmla="*/ 6487771 h 6858000"/>
              <a:gd name="connsiteX337" fmla="*/ 11450927 w 12192000"/>
              <a:gd name="connsiteY337" fmla="*/ 6454161 h 6858000"/>
              <a:gd name="connsiteX338" fmla="*/ 11456192 w 12192000"/>
              <a:gd name="connsiteY338" fmla="*/ 6459892 h 6858000"/>
              <a:gd name="connsiteX339" fmla="*/ 11649257 w 12192000"/>
              <a:gd name="connsiteY339" fmla="*/ 6590385 h 6858000"/>
              <a:gd name="connsiteX340" fmla="*/ 11842320 w 12192000"/>
              <a:gd name="connsiteY340" fmla="*/ 6459892 h 6858000"/>
              <a:gd name="connsiteX341" fmla="*/ 11847586 w 12192000"/>
              <a:gd name="connsiteY341" fmla="*/ 6454161 h 6858000"/>
              <a:gd name="connsiteX342" fmla="*/ 11852851 w 12192000"/>
              <a:gd name="connsiteY342" fmla="*/ 6456365 h 6858000"/>
              <a:gd name="connsiteX343" fmla="*/ 11891464 w 12192000"/>
              <a:gd name="connsiteY343" fmla="*/ 6466946 h 6858000"/>
              <a:gd name="connsiteX344" fmla="*/ 11898484 w 12192000"/>
              <a:gd name="connsiteY344" fmla="*/ 6477526 h 6858000"/>
              <a:gd name="connsiteX345" fmla="*/ 11649257 w 12192000"/>
              <a:gd name="connsiteY345" fmla="*/ 6650341 h 6858000"/>
              <a:gd name="connsiteX346" fmla="*/ 11400028 w 12192000"/>
              <a:gd name="connsiteY346" fmla="*/ 6481054 h 6858000"/>
              <a:gd name="connsiteX347" fmla="*/ 11407049 w 12192000"/>
              <a:gd name="connsiteY347" fmla="*/ 6466946 h 6858000"/>
              <a:gd name="connsiteX348" fmla="*/ 11445662 w 12192000"/>
              <a:gd name="connsiteY348" fmla="*/ 6456365 h 6858000"/>
              <a:gd name="connsiteX349" fmla="*/ 11450927 w 12192000"/>
              <a:gd name="connsiteY349" fmla="*/ 6454161 h 6858000"/>
              <a:gd name="connsiteX350" fmla="*/ 11603442 w 12192000"/>
              <a:gd name="connsiteY350" fmla="*/ 6448323 h 6858000"/>
              <a:gd name="connsiteX351" fmla="*/ 11613922 w 12192000"/>
              <a:gd name="connsiteY351" fmla="*/ 6448323 h 6858000"/>
              <a:gd name="connsiteX352" fmla="*/ 11617414 w 12192000"/>
              <a:gd name="connsiteY352" fmla="*/ 6455414 h 6858000"/>
              <a:gd name="connsiteX353" fmla="*/ 11624401 w 12192000"/>
              <a:gd name="connsiteY353" fmla="*/ 6558233 h 6858000"/>
              <a:gd name="connsiteX354" fmla="*/ 11620908 w 12192000"/>
              <a:gd name="connsiteY354" fmla="*/ 6568870 h 6858000"/>
              <a:gd name="connsiteX355" fmla="*/ 11613922 w 12192000"/>
              <a:gd name="connsiteY355" fmla="*/ 6568870 h 6858000"/>
              <a:gd name="connsiteX356" fmla="*/ 11505632 w 12192000"/>
              <a:gd name="connsiteY356" fmla="*/ 6505050 h 6858000"/>
              <a:gd name="connsiteX357" fmla="*/ 11502138 w 12192000"/>
              <a:gd name="connsiteY357" fmla="*/ 6501505 h 6858000"/>
              <a:gd name="connsiteX358" fmla="*/ 11502138 w 12192000"/>
              <a:gd name="connsiteY358" fmla="*/ 6497960 h 6858000"/>
              <a:gd name="connsiteX359" fmla="*/ 11509124 w 12192000"/>
              <a:gd name="connsiteY359" fmla="*/ 6494415 h 6858000"/>
              <a:gd name="connsiteX360" fmla="*/ 11603442 w 12192000"/>
              <a:gd name="connsiteY360" fmla="*/ 6448323 h 6858000"/>
              <a:gd name="connsiteX361" fmla="*/ 11688084 w 12192000"/>
              <a:gd name="connsiteY361" fmla="*/ 6444777 h 6858000"/>
              <a:gd name="connsiteX362" fmla="*/ 11698565 w 12192000"/>
              <a:gd name="connsiteY362" fmla="*/ 6444777 h 6858000"/>
              <a:gd name="connsiteX363" fmla="*/ 11789388 w 12192000"/>
              <a:gd name="connsiteY363" fmla="*/ 6490688 h 6858000"/>
              <a:gd name="connsiteX364" fmla="*/ 11796375 w 12192000"/>
              <a:gd name="connsiteY364" fmla="*/ 6497752 h 6858000"/>
              <a:gd name="connsiteX365" fmla="*/ 11792882 w 12192000"/>
              <a:gd name="connsiteY365" fmla="*/ 6504815 h 6858000"/>
              <a:gd name="connsiteX366" fmla="*/ 11684592 w 12192000"/>
              <a:gd name="connsiteY366" fmla="*/ 6568384 h 6858000"/>
              <a:gd name="connsiteX367" fmla="*/ 11677605 w 12192000"/>
              <a:gd name="connsiteY367" fmla="*/ 6568384 h 6858000"/>
              <a:gd name="connsiteX368" fmla="*/ 11674112 w 12192000"/>
              <a:gd name="connsiteY368" fmla="*/ 6557789 h 6858000"/>
              <a:gd name="connsiteX369" fmla="*/ 11684592 w 12192000"/>
              <a:gd name="connsiteY369" fmla="*/ 6455373 h 6858000"/>
              <a:gd name="connsiteX370" fmla="*/ 11688084 w 12192000"/>
              <a:gd name="connsiteY370" fmla="*/ 6444777 h 6858000"/>
              <a:gd name="connsiteX371" fmla="*/ 10810283 w 12192000"/>
              <a:gd name="connsiteY371" fmla="*/ 6405813 h 6858000"/>
              <a:gd name="connsiteX372" fmla="*/ 10851862 w 12192000"/>
              <a:gd name="connsiteY372" fmla="*/ 6405813 h 6858000"/>
              <a:gd name="connsiteX373" fmla="*/ 10851862 w 12192000"/>
              <a:gd name="connsiteY373" fmla="*/ 6448423 h 6858000"/>
              <a:gd name="connsiteX374" fmla="*/ 10803353 w 12192000"/>
              <a:gd name="connsiteY374" fmla="*/ 6455525 h 6858000"/>
              <a:gd name="connsiteX375" fmla="*/ 10786028 w 12192000"/>
              <a:gd name="connsiteY375" fmla="*/ 6430669 h 6858000"/>
              <a:gd name="connsiteX376" fmla="*/ 10810283 w 12192000"/>
              <a:gd name="connsiteY376" fmla="*/ 6405813 h 6858000"/>
              <a:gd name="connsiteX377" fmla="*/ 10494479 w 12192000"/>
              <a:gd name="connsiteY377" fmla="*/ 6335948 h 6858000"/>
              <a:gd name="connsiteX378" fmla="*/ 10536128 w 12192000"/>
              <a:gd name="connsiteY378" fmla="*/ 6392220 h 6858000"/>
              <a:gd name="connsiteX379" fmla="*/ 10494479 w 12192000"/>
              <a:gd name="connsiteY379" fmla="*/ 6455524 h 6858000"/>
              <a:gd name="connsiteX380" fmla="*/ 10452829 w 12192000"/>
              <a:gd name="connsiteY380" fmla="*/ 6392220 h 6858000"/>
              <a:gd name="connsiteX381" fmla="*/ 10494479 w 12192000"/>
              <a:gd name="connsiteY381" fmla="*/ 6335948 h 6858000"/>
              <a:gd name="connsiteX382" fmla="*/ 11639005 w 12192000"/>
              <a:gd name="connsiteY382" fmla="*/ 6331919 h 6858000"/>
              <a:gd name="connsiteX383" fmla="*/ 11660034 w 12192000"/>
              <a:gd name="connsiteY383" fmla="*/ 6331919 h 6858000"/>
              <a:gd name="connsiteX384" fmla="*/ 11660034 w 12192000"/>
              <a:gd name="connsiteY384" fmla="*/ 6342559 h 6858000"/>
              <a:gd name="connsiteX385" fmla="*/ 11691578 w 12192000"/>
              <a:gd name="connsiteY385" fmla="*/ 6381576 h 6858000"/>
              <a:gd name="connsiteX386" fmla="*/ 11649519 w 12192000"/>
              <a:gd name="connsiteY386" fmla="*/ 6420593 h 6858000"/>
              <a:gd name="connsiteX387" fmla="*/ 11610966 w 12192000"/>
              <a:gd name="connsiteY387" fmla="*/ 6381576 h 6858000"/>
              <a:gd name="connsiteX388" fmla="*/ 11639005 w 12192000"/>
              <a:gd name="connsiteY388" fmla="*/ 6342559 h 6858000"/>
              <a:gd name="connsiteX389" fmla="*/ 11639005 w 12192000"/>
              <a:gd name="connsiteY389" fmla="*/ 6331919 h 6858000"/>
              <a:gd name="connsiteX390" fmla="*/ 11649257 w 12192000"/>
              <a:gd name="connsiteY390" fmla="*/ 6321170 h 6858000"/>
              <a:gd name="connsiteX391" fmla="*/ 11589469 w 12192000"/>
              <a:gd name="connsiteY391" fmla="*/ 6381630 h 6858000"/>
              <a:gd name="connsiteX392" fmla="*/ 11649257 w 12192000"/>
              <a:gd name="connsiteY392" fmla="*/ 6442090 h 6858000"/>
              <a:gd name="connsiteX393" fmla="*/ 11709045 w 12192000"/>
              <a:gd name="connsiteY393" fmla="*/ 6381630 h 6858000"/>
              <a:gd name="connsiteX394" fmla="*/ 11649257 w 12192000"/>
              <a:gd name="connsiteY394" fmla="*/ 6321170 h 6858000"/>
              <a:gd name="connsiteX395" fmla="*/ 11649257 w 12192000"/>
              <a:gd name="connsiteY395" fmla="*/ 6314453 h 6858000"/>
              <a:gd name="connsiteX396" fmla="*/ 11715763 w 12192000"/>
              <a:gd name="connsiteY396" fmla="*/ 6381630 h 6858000"/>
              <a:gd name="connsiteX397" fmla="*/ 11649257 w 12192000"/>
              <a:gd name="connsiteY397" fmla="*/ 6448808 h 6858000"/>
              <a:gd name="connsiteX398" fmla="*/ 11582751 w 12192000"/>
              <a:gd name="connsiteY398" fmla="*/ 6381630 h 6858000"/>
              <a:gd name="connsiteX399" fmla="*/ 11649257 w 12192000"/>
              <a:gd name="connsiteY399" fmla="*/ 6314453 h 6858000"/>
              <a:gd name="connsiteX400" fmla="*/ 11824549 w 12192000"/>
              <a:gd name="connsiteY400" fmla="*/ 6311766 h 6858000"/>
              <a:gd name="connsiteX401" fmla="*/ 11828050 w 12192000"/>
              <a:gd name="connsiteY401" fmla="*/ 6318819 h 6858000"/>
              <a:gd name="connsiteX402" fmla="*/ 11828050 w 12192000"/>
              <a:gd name="connsiteY402" fmla="*/ 6442258 h 6858000"/>
              <a:gd name="connsiteX403" fmla="*/ 11824549 w 12192000"/>
              <a:gd name="connsiteY403" fmla="*/ 6449312 h 6858000"/>
              <a:gd name="connsiteX404" fmla="*/ 11817546 w 12192000"/>
              <a:gd name="connsiteY404" fmla="*/ 6449312 h 6858000"/>
              <a:gd name="connsiteX405" fmla="*/ 11730012 w 12192000"/>
              <a:gd name="connsiteY405" fmla="*/ 6389356 h 6858000"/>
              <a:gd name="connsiteX406" fmla="*/ 11726510 w 12192000"/>
              <a:gd name="connsiteY406" fmla="*/ 6382302 h 6858000"/>
              <a:gd name="connsiteX407" fmla="*/ 11730012 w 12192000"/>
              <a:gd name="connsiteY407" fmla="*/ 6371721 h 6858000"/>
              <a:gd name="connsiteX408" fmla="*/ 11814044 w 12192000"/>
              <a:gd name="connsiteY408" fmla="*/ 6315292 h 6858000"/>
              <a:gd name="connsiteX409" fmla="*/ 11824549 w 12192000"/>
              <a:gd name="connsiteY409" fmla="*/ 6311766 h 6858000"/>
              <a:gd name="connsiteX410" fmla="*/ 11473964 w 12192000"/>
              <a:gd name="connsiteY410" fmla="*/ 6311766 h 6858000"/>
              <a:gd name="connsiteX411" fmla="*/ 11480967 w 12192000"/>
              <a:gd name="connsiteY411" fmla="*/ 6315292 h 6858000"/>
              <a:gd name="connsiteX412" fmla="*/ 11568501 w 12192000"/>
              <a:gd name="connsiteY412" fmla="*/ 6371721 h 6858000"/>
              <a:gd name="connsiteX413" fmla="*/ 11572002 w 12192000"/>
              <a:gd name="connsiteY413" fmla="*/ 6382302 h 6858000"/>
              <a:gd name="connsiteX414" fmla="*/ 11568501 w 12192000"/>
              <a:gd name="connsiteY414" fmla="*/ 6389356 h 6858000"/>
              <a:gd name="connsiteX415" fmla="*/ 11480967 w 12192000"/>
              <a:gd name="connsiteY415" fmla="*/ 6449312 h 6858000"/>
              <a:gd name="connsiteX416" fmla="*/ 11473964 w 12192000"/>
              <a:gd name="connsiteY416" fmla="*/ 6449312 h 6858000"/>
              <a:gd name="connsiteX417" fmla="*/ 11466961 w 12192000"/>
              <a:gd name="connsiteY417" fmla="*/ 6445785 h 6858000"/>
              <a:gd name="connsiteX418" fmla="*/ 11466961 w 12192000"/>
              <a:gd name="connsiteY418" fmla="*/ 6318819 h 6858000"/>
              <a:gd name="connsiteX419" fmla="*/ 11473964 w 12192000"/>
              <a:gd name="connsiteY419" fmla="*/ 6311766 h 6858000"/>
              <a:gd name="connsiteX420" fmla="*/ 11070316 w 12192000"/>
              <a:gd name="connsiteY420" fmla="*/ 6301017 h 6858000"/>
              <a:gd name="connsiteX421" fmla="*/ 11070316 w 12192000"/>
              <a:gd name="connsiteY421" fmla="*/ 6308070 h 6858000"/>
              <a:gd name="connsiteX422" fmla="*/ 11112166 w 12192000"/>
              <a:gd name="connsiteY422" fmla="*/ 6470304 h 6858000"/>
              <a:gd name="connsiteX423" fmla="*/ 11133091 w 12192000"/>
              <a:gd name="connsiteY423" fmla="*/ 6491465 h 6858000"/>
              <a:gd name="connsiteX424" fmla="*/ 11143554 w 12192000"/>
              <a:gd name="connsiteY424" fmla="*/ 6491465 h 6858000"/>
              <a:gd name="connsiteX425" fmla="*/ 11140066 w 12192000"/>
              <a:gd name="connsiteY425" fmla="*/ 6498518 h 6858000"/>
              <a:gd name="connsiteX426" fmla="*/ 11112166 w 12192000"/>
              <a:gd name="connsiteY426" fmla="*/ 6519679 h 6858000"/>
              <a:gd name="connsiteX427" fmla="*/ 11077291 w 12192000"/>
              <a:gd name="connsiteY427" fmla="*/ 6516153 h 6858000"/>
              <a:gd name="connsiteX428" fmla="*/ 11073804 w 12192000"/>
              <a:gd name="connsiteY428" fmla="*/ 6519679 h 6858000"/>
              <a:gd name="connsiteX429" fmla="*/ 11070316 w 12192000"/>
              <a:gd name="connsiteY429" fmla="*/ 6523206 h 6858000"/>
              <a:gd name="connsiteX430" fmla="*/ 11070316 w 12192000"/>
              <a:gd name="connsiteY430" fmla="*/ 6544367 h 6858000"/>
              <a:gd name="connsiteX431" fmla="*/ 11077291 w 12192000"/>
              <a:gd name="connsiteY431" fmla="*/ 6551421 h 6858000"/>
              <a:gd name="connsiteX432" fmla="*/ 11122628 w 12192000"/>
              <a:gd name="connsiteY432" fmla="*/ 6554947 h 6858000"/>
              <a:gd name="connsiteX433" fmla="*/ 11126116 w 12192000"/>
              <a:gd name="connsiteY433" fmla="*/ 6554947 h 6858000"/>
              <a:gd name="connsiteX434" fmla="*/ 11181916 w 12192000"/>
              <a:gd name="connsiteY434" fmla="*/ 6502045 h 6858000"/>
              <a:gd name="connsiteX435" fmla="*/ 11213303 w 12192000"/>
              <a:gd name="connsiteY435" fmla="*/ 6371553 h 6858000"/>
              <a:gd name="connsiteX436" fmla="*/ 11227253 w 12192000"/>
              <a:gd name="connsiteY436" fmla="*/ 6329231 h 6858000"/>
              <a:gd name="connsiteX437" fmla="*/ 11230741 w 12192000"/>
              <a:gd name="connsiteY437" fmla="*/ 6308070 h 6858000"/>
              <a:gd name="connsiteX438" fmla="*/ 11230741 w 12192000"/>
              <a:gd name="connsiteY438" fmla="*/ 6301017 h 6858000"/>
              <a:gd name="connsiteX439" fmla="*/ 11223766 w 12192000"/>
              <a:gd name="connsiteY439" fmla="*/ 6301017 h 6858000"/>
              <a:gd name="connsiteX440" fmla="*/ 11195866 w 12192000"/>
              <a:gd name="connsiteY440" fmla="*/ 6301017 h 6858000"/>
              <a:gd name="connsiteX441" fmla="*/ 11188891 w 12192000"/>
              <a:gd name="connsiteY441" fmla="*/ 6304543 h 6858000"/>
              <a:gd name="connsiteX442" fmla="*/ 11150528 w 12192000"/>
              <a:gd name="connsiteY442" fmla="*/ 6449143 h 6858000"/>
              <a:gd name="connsiteX443" fmla="*/ 11147041 w 12192000"/>
              <a:gd name="connsiteY443" fmla="*/ 6449143 h 6858000"/>
              <a:gd name="connsiteX444" fmla="*/ 11112166 w 12192000"/>
              <a:gd name="connsiteY444" fmla="*/ 6304543 h 6858000"/>
              <a:gd name="connsiteX445" fmla="*/ 11105191 w 12192000"/>
              <a:gd name="connsiteY445" fmla="*/ 6301017 h 6858000"/>
              <a:gd name="connsiteX446" fmla="*/ 11077291 w 12192000"/>
              <a:gd name="connsiteY446" fmla="*/ 6301017 h 6858000"/>
              <a:gd name="connsiteX447" fmla="*/ 11070316 w 12192000"/>
              <a:gd name="connsiteY447" fmla="*/ 6301017 h 6858000"/>
              <a:gd name="connsiteX448" fmla="*/ 11038289 w 12192000"/>
              <a:gd name="connsiteY448" fmla="*/ 6296986 h 6858000"/>
              <a:gd name="connsiteX449" fmla="*/ 10985474 w 12192000"/>
              <a:gd name="connsiteY449" fmla="*/ 6318092 h 6858000"/>
              <a:gd name="connsiteX450" fmla="*/ 10985474 w 12192000"/>
              <a:gd name="connsiteY450" fmla="*/ 6307539 h 6858000"/>
              <a:gd name="connsiteX451" fmla="*/ 10978433 w 12192000"/>
              <a:gd name="connsiteY451" fmla="*/ 6300504 h 6858000"/>
              <a:gd name="connsiteX452" fmla="*/ 10950264 w 12192000"/>
              <a:gd name="connsiteY452" fmla="*/ 6300504 h 6858000"/>
              <a:gd name="connsiteX453" fmla="*/ 10943222 w 12192000"/>
              <a:gd name="connsiteY453" fmla="*/ 6307539 h 6858000"/>
              <a:gd name="connsiteX454" fmla="*/ 10943222 w 12192000"/>
              <a:gd name="connsiteY454" fmla="*/ 6483422 h 6858000"/>
              <a:gd name="connsiteX455" fmla="*/ 10950264 w 12192000"/>
              <a:gd name="connsiteY455" fmla="*/ 6490457 h 6858000"/>
              <a:gd name="connsiteX456" fmla="*/ 10978433 w 12192000"/>
              <a:gd name="connsiteY456" fmla="*/ 6490457 h 6858000"/>
              <a:gd name="connsiteX457" fmla="*/ 10985474 w 12192000"/>
              <a:gd name="connsiteY457" fmla="*/ 6483422 h 6858000"/>
              <a:gd name="connsiteX458" fmla="*/ 10985474 w 12192000"/>
              <a:gd name="connsiteY458" fmla="*/ 6360304 h 6858000"/>
              <a:gd name="connsiteX459" fmla="*/ 11038289 w 12192000"/>
              <a:gd name="connsiteY459" fmla="*/ 6339198 h 6858000"/>
              <a:gd name="connsiteX460" fmla="*/ 11045332 w 12192000"/>
              <a:gd name="connsiteY460" fmla="*/ 6332163 h 6858000"/>
              <a:gd name="connsiteX461" fmla="*/ 11045332 w 12192000"/>
              <a:gd name="connsiteY461" fmla="*/ 6304022 h 6858000"/>
              <a:gd name="connsiteX462" fmla="*/ 11041811 w 12192000"/>
              <a:gd name="connsiteY462" fmla="*/ 6300504 h 6858000"/>
              <a:gd name="connsiteX463" fmla="*/ 11038289 w 12192000"/>
              <a:gd name="connsiteY463" fmla="*/ 6296986 h 6858000"/>
              <a:gd name="connsiteX464" fmla="*/ 10831647 w 12192000"/>
              <a:gd name="connsiteY464" fmla="*/ 6292955 h 6858000"/>
              <a:gd name="connsiteX465" fmla="*/ 10761417 w 12192000"/>
              <a:gd name="connsiteY465" fmla="*/ 6300026 h 6858000"/>
              <a:gd name="connsiteX466" fmla="*/ 10754394 w 12192000"/>
              <a:gd name="connsiteY466" fmla="*/ 6307098 h 6858000"/>
              <a:gd name="connsiteX467" fmla="*/ 10754394 w 12192000"/>
              <a:gd name="connsiteY467" fmla="*/ 6331847 h 6858000"/>
              <a:gd name="connsiteX468" fmla="*/ 10757905 w 12192000"/>
              <a:gd name="connsiteY468" fmla="*/ 6338919 h 6858000"/>
              <a:gd name="connsiteX469" fmla="*/ 10761417 w 12192000"/>
              <a:gd name="connsiteY469" fmla="*/ 6338919 h 6858000"/>
              <a:gd name="connsiteX470" fmla="*/ 10828136 w 12192000"/>
              <a:gd name="connsiteY470" fmla="*/ 6335383 h 6858000"/>
              <a:gd name="connsiteX471" fmla="*/ 10852717 w 12192000"/>
              <a:gd name="connsiteY471" fmla="*/ 6360133 h 6858000"/>
              <a:gd name="connsiteX472" fmla="*/ 10852717 w 12192000"/>
              <a:gd name="connsiteY472" fmla="*/ 6370740 h 6858000"/>
              <a:gd name="connsiteX473" fmla="*/ 10803555 w 12192000"/>
              <a:gd name="connsiteY473" fmla="*/ 6374276 h 6858000"/>
              <a:gd name="connsiteX474" fmla="*/ 10740347 w 12192000"/>
              <a:gd name="connsiteY474" fmla="*/ 6434381 h 6858000"/>
              <a:gd name="connsiteX475" fmla="*/ 10796532 w 12192000"/>
              <a:gd name="connsiteY475" fmla="*/ 6494487 h 6858000"/>
              <a:gd name="connsiteX476" fmla="*/ 10859740 w 12192000"/>
              <a:gd name="connsiteY476" fmla="*/ 6480344 h 6858000"/>
              <a:gd name="connsiteX477" fmla="*/ 10887833 w 12192000"/>
              <a:gd name="connsiteY477" fmla="*/ 6494487 h 6858000"/>
              <a:gd name="connsiteX478" fmla="*/ 10894855 w 12192000"/>
              <a:gd name="connsiteY478" fmla="*/ 6490951 h 6858000"/>
              <a:gd name="connsiteX479" fmla="*/ 10894855 w 12192000"/>
              <a:gd name="connsiteY479" fmla="*/ 6487416 h 6858000"/>
              <a:gd name="connsiteX480" fmla="*/ 10894855 w 12192000"/>
              <a:gd name="connsiteY480" fmla="*/ 6360133 h 6858000"/>
              <a:gd name="connsiteX481" fmla="*/ 10831647 w 12192000"/>
              <a:gd name="connsiteY481" fmla="*/ 6292955 h 6858000"/>
              <a:gd name="connsiteX482" fmla="*/ 10495822 w 12192000"/>
              <a:gd name="connsiteY482" fmla="*/ 6292954 h 6858000"/>
              <a:gd name="connsiteX483" fmla="*/ 10409835 w 12192000"/>
              <a:gd name="connsiteY483" fmla="*/ 6393721 h 6858000"/>
              <a:gd name="connsiteX484" fmla="*/ 10495822 w 12192000"/>
              <a:gd name="connsiteY484" fmla="*/ 6494487 h 6858000"/>
              <a:gd name="connsiteX485" fmla="*/ 10581809 w 12192000"/>
              <a:gd name="connsiteY485" fmla="*/ 6393721 h 6858000"/>
              <a:gd name="connsiteX486" fmla="*/ 10495822 w 12192000"/>
              <a:gd name="connsiteY486" fmla="*/ 6292954 h 6858000"/>
              <a:gd name="connsiteX487" fmla="*/ 10241892 w 12192000"/>
              <a:gd name="connsiteY487" fmla="*/ 6268771 h 6858000"/>
              <a:gd name="connsiteX488" fmla="*/ 10273241 w 12192000"/>
              <a:gd name="connsiteY488" fmla="*/ 6268771 h 6858000"/>
              <a:gd name="connsiteX489" fmla="*/ 10290657 w 12192000"/>
              <a:gd name="connsiteY489" fmla="*/ 6268771 h 6858000"/>
              <a:gd name="connsiteX490" fmla="*/ 10335940 w 12192000"/>
              <a:gd name="connsiteY490" fmla="*/ 6307735 h 6858000"/>
              <a:gd name="connsiteX491" fmla="*/ 10287174 w 12192000"/>
              <a:gd name="connsiteY491" fmla="*/ 6346697 h 6858000"/>
              <a:gd name="connsiteX492" fmla="*/ 10241892 w 12192000"/>
              <a:gd name="connsiteY492" fmla="*/ 6346697 h 6858000"/>
              <a:gd name="connsiteX493" fmla="*/ 10241892 w 12192000"/>
              <a:gd name="connsiteY493" fmla="*/ 6268771 h 6858000"/>
              <a:gd name="connsiteX494" fmla="*/ 10659063 w 12192000"/>
              <a:gd name="connsiteY494" fmla="*/ 6255336 h 6858000"/>
              <a:gd name="connsiteX495" fmla="*/ 10627410 w 12192000"/>
              <a:gd name="connsiteY495" fmla="*/ 6262370 h 6858000"/>
              <a:gd name="connsiteX496" fmla="*/ 10623893 w 12192000"/>
              <a:gd name="connsiteY496" fmla="*/ 6269404 h 6858000"/>
              <a:gd name="connsiteX497" fmla="*/ 10623893 w 12192000"/>
              <a:gd name="connsiteY497" fmla="*/ 6301056 h 6858000"/>
              <a:gd name="connsiteX498" fmla="*/ 10606308 w 12192000"/>
              <a:gd name="connsiteY498" fmla="*/ 6301056 h 6858000"/>
              <a:gd name="connsiteX499" fmla="*/ 10599275 w 12192000"/>
              <a:gd name="connsiteY499" fmla="*/ 6308090 h 6858000"/>
              <a:gd name="connsiteX500" fmla="*/ 10599275 w 12192000"/>
              <a:gd name="connsiteY500" fmla="*/ 6332708 h 6858000"/>
              <a:gd name="connsiteX501" fmla="*/ 10606308 w 12192000"/>
              <a:gd name="connsiteY501" fmla="*/ 6339742 h 6858000"/>
              <a:gd name="connsiteX502" fmla="*/ 10623893 w 12192000"/>
              <a:gd name="connsiteY502" fmla="*/ 6339742 h 6858000"/>
              <a:gd name="connsiteX503" fmla="*/ 10623893 w 12192000"/>
              <a:gd name="connsiteY503" fmla="*/ 6424149 h 6858000"/>
              <a:gd name="connsiteX504" fmla="*/ 10680164 w 12192000"/>
              <a:gd name="connsiteY504" fmla="*/ 6494487 h 6858000"/>
              <a:gd name="connsiteX505" fmla="*/ 10711817 w 12192000"/>
              <a:gd name="connsiteY505" fmla="*/ 6490971 h 6858000"/>
              <a:gd name="connsiteX506" fmla="*/ 10718851 w 12192000"/>
              <a:gd name="connsiteY506" fmla="*/ 6483936 h 6858000"/>
              <a:gd name="connsiteX507" fmla="*/ 10718851 w 12192000"/>
              <a:gd name="connsiteY507" fmla="*/ 6459318 h 6858000"/>
              <a:gd name="connsiteX508" fmla="*/ 10711817 w 12192000"/>
              <a:gd name="connsiteY508" fmla="*/ 6452284 h 6858000"/>
              <a:gd name="connsiteX509" fmla="*/ 10687198 w 12192000"/>
              <a:gd name="connsiteY509" fmla="*/ 6452284 h 6858000"/>
              <a:gd name="connsiteX510" fmla="*/ 10666096 w 12192000"/>
              <a:gd name="connsiteY510" fmla="*/ 6417115 h 6858000"/>
              <a:gd name="connsiteX511" fmla="*/ 10666096 w 12192000"/>
              <a:gd name="connsiteY511" fmla="*/ 6339742 h 6858000"/>
              <a:gd name="connsiteX512" fmla="*/ 10711817 w 12192000"/>
              <a:gd name="connsiteY512" fmla="*/ 6339742 h 6858000"/>
              <a:gd name="connsiteX513" fmla="*/ 10718851 w 12192000"/>
              <a:gd name="connsiteY513" fmla="*/ 6332708 h 6858000"/>
              <a:gd name="connsiteX514" fmla="*/ 10718851 w 12192000"/>
              <a:gd name="connsiteY514" fmla="*/ 6308090 h 6858000"/>
              <a:gd name="connsiteX515" fmla="*/ 10711817 w 12192000"/>
              <a:gd name="connsiteY515" fmla="*/ 6301056 h 6858000"/>
              <a:gd name="connsiteX516" fmla="*/ 10666096 w 12192000"/>
              <a:gd name="connsiteY516" fmla="*/ 6301056 h 6858000"/>
              <a:gd name="connsiteX517" fmla="*/ 10666096 w 12192000"/>
              <a:gd name="connsiteY517" fmla="*/ 6262370 h 6858000"/>
              <a:gd name="connsiteX518" fmla="*/ 10662580 w 12192000"/>
              <a:gd name="connsiteY518" fmla="*/ 6255336 h 6858000"/>
              <a:gd name="connsiteX519" fmla="*/ 10659063 w 12192000"/>
              <a:gd name="connsiteY519" fmla="*/ 6255336 h 6858000"/>
              <a:gd name="connsiteX520" fmla="*/ 10283668 w 12192000"/>
              <a:gd name="connsiteY520" fmla="*/ 6227122 h 6858000"/>
              <a:gd name="connsiteX521" fmla="*/ 10203208 w 12192000"/>
              <a:gd name="connsiteY521" fmla="*/ 6230633 h 6858000"/>
              <a:gd name="connsiteX522" fmla="*/ 10196211 w 12192000"/>
              <a:gd name="connsiteY522" fmla="*/ 6237655 h 6858000"/>
              <a:gd name="connsiteX523" fmla="*/ 10196211 w 12192000"/>
              <a:gd name="connsiteY523" fmla="*/ 6483435 h 6858000"/>
              <a:gd name="connsiteX524" fmla="*/ 10203208 w 12192000"/>
              <a:gd name="connsiteY524" fmla="*/ 6490457 h 6858000"/>
              <a:gd name="connsiteX525" fmla="*/ 10234693 w 12192000"/>
              <a:gd name="connsiteY525" fmla="*/ 6490457 h 6858000"/>
              <a:gd name="connsiteX526" fmla="*/ 10241689 w 12192000"/>
              <a:gd name="connsiteY526" fmla="*/ 6483435 h 6858000"/>
              <a:gd name="connsiteX527" fmla="*/ 10241689 w 12192000"/>
              <a:gd name="connsiteY527" fmla="*/ 6385123 h 6858000"/>
              <a:gd name="connsiteX528" fmla="*/ 10290665 w 12192000"/>
              <a:gd name="connsiteY528" fmla="*/ 6388634 h 6858000"/>
              <a:gd name="connsiteX529" fmla="*/ 10336143 w 12192000"/>
              <a:gd name="connsiteY529" fmla="*/ 6486946 h 6858000"/>
              <a:gd name="connsiteX530" fmla="*/ 10343139 w 12192000"/>
              <a:gd name="connsiteY530" fmla="*/ 6490457 h 6858000"/>
              <a:gd name="connsiteX531" fmla="*/ 10374624 w 12192000"/>
              <a:gd name="connsiteY531" fmla="*/ 6490457 h 6858000"/>
              <a:gd name="connsiteX532" fmla="*/ 10381620 w 12192000"/>
              <a:gd name="connsiteY532" fmla="*/ 6486946 h 6858000"/>
              <a:gd name="connsiteX533" fmla="*/ 10381620 w 12192000"/>
              <a:gd name="connsiteY533" fmla="*/ 6479924 h 6858000"/>
              <a:gd name="connsiteX534" fmla="*/ 10336143 w 12192000"/>
              <a:gd name="connsiteY534" fmla="*/ 6374590 h 6858000"/>
              <a:gd name="connsiteX535" fmla="*/ 10381620 w 12192000"/>
              <a:gd name="connsiteY535" fmla="*/ 6307878 h 6858000"/>
              <a:gd name="connsiteX536" fmla="*/ 10290665 w 12192000"/>
              <a:gd name="connsiteY536" fmla="*/ 6227122 h 6858000"/>
              <a:gd name="connsiteX537" fmla="*/ 10283668 w 12192000"/>
              <a:gd name="connsiteY537" fmla="*/ 6227122 h 6858000"/>
              <a:gd name="connsiteX538" fmla="*/ 11839186 w 12192000"/>
              <a:gd name="connsiteY538" fmla="*/ 6196200 h 6858000"/>
              <a:gd name="connsiteX539" fmla="*/ 11845722 w 12192000"/>
              <a:gd name="connsiteY539" fmla="*/ 6201931 h 6858000"/>
              <a:gd name="connsiteX540" fmla="*/ 11908470 w 12192000"/>
              <a:gd name="connsiteY540" fmla="*/ 6441755 h 6858000"/>
              <a:gd name="connsiteX541" fmla="*/ 11898012 w 12192000"/>
              <a:gd name="connsiteY541" fmla="*/ 6445282 h 6858000"/>
              <a:gd name="connsiteX542" fmla="*/ 11859666 w 12192000"/>
              <a:gd name="connsiteY542" fmla="*/ 6434701 h 6858000"/>
              <a:gd name="connsiteX543" fmla="*/ 11852694 w 12192000"/>
              <a:gd name="connsiteY543" fmla="*/ 6424121 h 6858000"/>
              <a:gd name="connsiteX544" fmla="*/ 11807377 w 12192000"/>
              <a:gd name="connsiteY544" fmla="*/ 6244253 h 6858000"/>
              <a:gd name="connsiteX545" fmla="*/ 11807377 w 12192000"/>
              <a:gd name="connsiteY545" fmla="*/ 6230146 h 6858000"/>
              <a:gd name="connsiteX546" fmla="*/ 11835264 w 12192000"/>
              <a:gd name="connsiteY546" fmla="*/ 6198404 h 6858000"/>
              <a:gd name="connsiteX547" fmla="*/ 11839186 w 12192000"/>
              <a:gd name="connsiteY547" fmla="*/ 6196200 h 6858000"/>
              <a:gd name="connsiteX548" fmla="*/ 11458923 w 12192000"/>
              <a:gd name="connsiteY548" fmla="*/ 6196200 h 6858000"/>
              <a:gd name="connsiteX549" fmla="*/ 11462885 w 12192000"/>
              <a:gd name="connsiteY549" fmla="*/ 6198404 h 6858000"/>
              <a:gd name="connsiteX550" fmla="*/ 11494585 w 12192000"/>
              <a:gd name="connsiteY550" fmla="*/ 6230146 h 6858000"/>
              <a:gd name="connsiteX551" fmla="*/ 11491063 w 12192000"/>
              <a:gd name="connsiteY551" fmla="*/ 6244253 h 6858000"/>
              <a:gd name="connsiteX552" fmla="*/ 11445274 w 12192000"/>
              <a:gd name="connsiteY552" fmla="*/ 6424121 h 6858000"/>
              <a:gd name="connsiteX553" fmla="*/ 11438229 w 12192000"/>
              <a:gd name="connsiteY553" fmla="*/ 6434701 h 6858000"/>
              <a:gd name="connsiteX554" fmla="*/ 11399484 w 12192000"/>
              <a:gd name="connsiteY554" fmla="*/ 6445282 h 6858000"/>
              <a:gd name="connsiteX555" fmla="*/ 11388917 w 12192000"/>
              <a:gd name="connsiteY555" fmla="*/ 6441755 h 6858000"/>
              <a:gd name="connsiteX556" fmla="*/ 11452318 w 12192000"/>
              <a:gd name="connsiteY556" fmla="*/ 6201931 h 6858000"/>
              <a:gd name="connsiteX557" fmla="*/ 11458923 w 12192000"/>
              <a:gd name="connsiteY557" fmla="*/ 6196200 h 6858000"/>
              <a:gd name="connsiteX558" fmla="*/ 11677605 w 12192000"/>
              <a:gd name="connsiteY558" fmla="*/ 6190846 h 6858000"/>
              <a:gd name="connsiteX559" fmla="*/ 11684592 w 12192000"/>
              <a:gd name="connsiteY559" fmla="*/ 6190846 h 6858000"/>
              <a:gd name="connsiteX560" fmla="*/ 11792882 w 12192000"/>
              <a:gd name="connsiteY560" fmla="*/ 6254415 h 6858000"/>
              <a:gd name="connsiteX561" fmla="*/ 11796375 w 12192000"/>
              <a:gd name="connsiteY561" fmla="*/ 6261479 h 6858000"/>
              <a:gd name="connsiteX562" fmla="*/ 11789388 w 12192000"/>
              <a:gd name="connsiteY562" fmla="*/ 6268542 h 6858000"/>
              <a:gd name="connsiteX563" fmla="*/ 11698565 w 12192000"/>
              <a:gd name="connsiteY563" fmla="*/ 6314453 h 6858000"/>
              <a:gd name="connsiteX564" fmla="*/ 11688084 w 12192000"/>
              <a:gd name="connsiteY564" fmla="*/ 6314453 h 6858000"/>
              <a:gd name="connsiteX565" fmla="*/ 11681098 w 12192000"/>
              <a:gd name="connsiteY565" fmla="*/ 6303858 h 6858000"/>
              <a:gd name="connsiteX566" fmla="*/ 11674112 w 12192000"/>
              <a:gd name="connsiteY566" fmla="*/ 6201442 h 6858000"/>
              <a:gd name="connsiteX567" fmla="*/ 11677605 w 12192000"/>
              <a:gd name="connsiteY567" fmla="*/ 6190846 h 6858000"/>
              <a:gd name="connsiteX568" fmla="*/ 11613922 w 12192000"/>
              <a:gd name="connsiteY568" fmla="*/ 6190846 h 6858000"/>
              <a:gd name="connsiteX569" fmla="*/ 11620908 w 12192000"/>
              <a:gd name="connsiteY569" fmla="*/ 6190846 h 6858000"/>
              <a:gd name="connsiteX570" fmla="*/ 11624401 w 12192000"/>
              <a:gd name="connsiteY570" fmla="*/ 6201442 h 6858000"/>
              <a:gd name="connsiteX571" fmla="*/ 11613922 w 12192000"/>
              <a:gd name="connsiteY571" fmla="*/ 6307389 h 6858000"/>
              <a:gd name="connsiteX572" fmla="*/ 11610428 w 12192000"/>
              <a:gd name="connsiteY572" fmla="*/ 6314453 h 6858000"/>
              <a:gd name="connsiteX573" fmla="*/ 11599949 w 12192000"/>
              <a:gd name="connsiteY573" fmla="*/ 6314453 h 6858000"/>
              <a:gd name="connsiteX574" fmla="*/ 11509124 w 12192000"/>
              <a:gd name="connsiteY574" fmla="*/ 6268542 h 6858000"/>
              <a:gd name="connsiteX575" fmla="*/ 11502138 w 12192000"/>
              <a:gd name="connsiteY575" fmla="*/ 6261479 h 6858000"/>
              <a:gd name="connsiteX576" fmla="*/ 11505632 w 12192000"/>
              <a:gd name="connsiteY576" fmla="*/ 6254415 h 6858000"/>
              <a:gd name="connsiteX577" fmla="*/ 11613922 w 12192000"/>
              <a:gd name="connsiteY577" fmla="*/ 6190846 h 6858000"/>
              <a:gd name="connsiteX578" fmla="*/ 11532772 w 12192000"/>
              <a:gd name="connsiteY578" fmla="*/ 6155914 h 6858000"/>
              <a:gd name="connsiteX579" fmla="*/ 11539758 w 12192000"/>
              <a:gd name="connsiteY579" fmla="*/ 6163304 h 6858000"/>
              <a:gd name="connsiteX580" fmla="*/ 11536265 w 12192000"/>
              <a:gd name="connsiteY580" fmla="*/ 6166999 h 6858000"/>
              <a:gd name="connsiteX581" fmla="*/ 11529278 w 12192000"/>
              <a:gd name="connsiteY581" fmla="*/ 6170694 h 6858000"/>
              <a:gd name="connsiteX582" fmla="*/ 11525785 w 12192000"/>
              <a:gd name="connsiteY582" fmla="*/ 6163304 h 6858000"/>
              <a:gd name="connsiteX583" fmla="*/ 11522292 w 12192000"/>
              <a:gd name="connsiteY583" fmla="*/ 6163304 h 6858000"/>
              <a:gd name="connsiteX584" fmla="*/ 11532772 w 12192000"/>
              <a:gd name="connsiteY584" fmla="*/ 6155914 h 6858000"/>
              <a:gd name="connsiteX585" fmla="*/ 11529297 w 12192000"/>
              <a:gd name="connsiteY585" fmla="*/ 6148717 h 6858000"/>
              <a:gd name="connsiteX586" fmla="*/ 11511543 w 12192000"/>
              <a:gd name="connsiteY586" fmla="*/ 6159369 h 6858000"/>
              <a:gd name="connsiteX587" fmla="*/ 11515094 w 12192000"/>
              <a:gd name="connsiteY587" fmla="*/ 6162920 h 6858000"/>
              <a:gd name="connsiteX588" fmla="*/ 11532848 w 12192000"/>
              <a:gd name="connsiteY588" fmla="*/ 6194878 h 6858000"/>
              <a:gd name="connsiteX589" fmla="*/ 11539950 w 12192000"/>
              <a:gd name="connsiteY589" fmla="*/ 6191326 h 6858000"/>
              <a:gd name="connsiteX590" fmla="*/ 11532848 w 12192000"/>
              <a:gd name="connsiteY590" fmla="*/ 6177123 h 6858000"/>
              <a:gd name="connsiteX591" fmla="*/ 11539950 w 12192000"/>
              <a:gd name="connsiteY591" fmla="*/ 6173573 h 6858000"/>
              <a:gd name="connsiteX592" fmla="*/ 11554153 w 12192000"/>
              <a:gd name="connsiteY592" fmla="*/ 6184225 h 6858000"/>
              <a:gd name="connsiteX593" fmla="*/ 11561255 w 12192000"/>
              <a:gd name="connsiteY593" fmla="*/ 6180674 h 6858000"/>
              <a:gd name="connsiteX594" fmla="*/ 11547052 w 12192000"/>
              <a:gd name="connsiteY594" fmla="*/ 6166471 h 6858000"/>
              <a:gd name="connsiteX595" fmla="*/ 11547052 w 12192000"/>
              <a:gd name="connsiteY595" fmla="*/ 6162920 h 6858000"/>
              <a:gd name="connsiteX596" fmla="*/ 11529297 w 12192000"/>
              <a:gd name="connsiteY596" fmla="*/ 6148717 h 6858000"/>
              <a:gd name="connsiteX597" fmla="*/ 11750205 w 12192000"/>
              <a:gd name="connsiteY597" fmla="*/ 6142479 h 6858000"/>
              <a:gd name="connsiteX598" fmla="*/ 11753748 w 12192000"/>
              <a:gd name="connsiteY598" fmla="*/ 6166663 h 6858000"/>
              <a:gd name="connsiteX599" fmla="*/ 11746663 w 12192000"/>
              <a:gd name="connsiteY599" fmla="*/ 6183937 h 6858000"/>
              <a:gd name="connsiteX600" fmla="*/ 11753748 w 12192000"/>
              <a:gd name="connsiteY600" fmla="*/ 6190846 h 6858000"/>
              <a:gd name="connsiteX601" fmla="*/ 11760832 w 12192000"/>
              <a:gd name="connsiteY601" fmla="*/ 6173572 h 6858000"/>
              <a:gd name="connsiteX602" fmla="*/ 11785626 w 12192000"/>
              <a:gd name="connsiteY602" fmla="*/ 6159753 h 6858000"/>
              <a:gd name="connsiteX603" fmla="*/ 11778543 w 12192000"/>
              <a:gd name="connsiteY603" fmla="*/ 6156298 h 6858000"/>
              <a:gd name="connsiteX604" fmla="*/ 11760832 w 12192000"/>
              <a:gd name="connsiteY604" fmla="*/ 6163208 h 6858000"/>
              <a:gd name="connsiteX605" fmla="*/ 11757290 w 12192000"/>
              <a:gd name="connsiteY605" fmla="*/ 6145933 h 6858000"/>
              <a:gd name="connsiteX606" fmla="*/ 11750205 w 12192000"/>
              <a:gd name="connsiteY606" fmla="*/ 6142479 h 6858000"/>
              <a:gd name="connsiteX607" fmla="*/ 11715224 w 12192000"/>
              <a:gd name="connsiteY607" fmla="*/ 6138449 h 6858000"/>
              <a:gd name="connsiteX608" fmla="*/ 11725705 w 12192000"/>
              <a:gd name="connsiteY608" fmla="*/ 6141808 h 6858000"/>
              <a:gd name="connsiteX609" fmla="*/ 11729197 w 12192000"/>
              <a:gd name="connsiteY609" fmla="*/ 6145167 h 6858000"/>
              <a:gd name="connsiteX610" fmla="*/ 11722211 w 12192000"/>
              <a:gd name="connsiteY610" fmla="*/ 6151884 h 6858000"/>
              <a:gd name="connsiteX611" fmla="*/ 11711731 w 12192000"/>
              <a:gd name="connsiteY611" fmla="*/ 6148525 h 6858000"/>
              <a:gd name="connsiteX612" fmla="*/ 11711731 w 12192000"/>
              <a:gd name="connsiteY612" fmla="*/ 6145167 h 6858000"/>
              <a:gd name="connsiteX613" fmla="*/ 11715224 w 12192000"/>
              <a:gd name="connsiteY613" fmla="*/ 6138449 h 6858000"/>
              <a:gd name="connsiteX614" fmla="*/ 11582079 w 12192000"/>
              <a:gd name="connsiteY614" fmla="*/ 6137944 h 6858000"/>
              <a:gd name="connsiteX615" fmla="*/ 11596187 w 12192000"/>
              <a:gd name="connsiteY615" fmla="*/ 6148525 h 6858000"/>
              <a:gd name="connsiteX616" fmla="*/ 11582079 w 12192000"/>
              <a:gd name="connsiteY616" fmla="*/ 6162632 h 6858000"/>
              <a:gd name="connsiteX617" fmla="*/ 11567972 w 12192000"/>
              <a:gd name="connsiteY617" fmla="*/ 6152052 h 6858000"/>
              <a:gd name="connsiteX618" fmla="*/ 11567972 w 12192000"/>
              <a:gd name="connsiteY618" fmla="*/ 6148525 h 6858000"/>
              <a:gd name="connsiteX619" fmla="*/ 11582079 w 12192000"/>
              <a:gd name="connsiteY619" fmla="*/ 6137944 h 6858000"/>
              <a:gd name="connsiteX620" fmla="*/ 11670081 w 12192000"/>
              <a:gd name="connsiteY620" fmla="*/ 6131730 h 6858000"/>
              <a:gd name="connsiteX621" fmla="*/ 11673440 w 12192000"/>
              <a:gd name="connsiteY621" fmla="*/ 6142210 h 6858000"/>
              <a:gd name="connsiteX622" fmla="*/ 11676799 w 12192000"/>
              <a:gd name="connsiteY622" fmla="*/ 6149197 h 6858000"/>
              <a:gd name="connsiteX623" fmla="*/ 11663363 w 12192000"/>
              <a:gd name="connsiteY623" fmla="*/ 6149197 h 6858000"/>
              <a:gd name="connsiteX624" fmla="*/ 11666722 w 12192000"/>
              <a:gd name="connsiteY624" fmla="*/ 6142210 h 6858000"/>
              <a:gd name="connsiteX625" fmla="*/ 11670081 w 12192000"/>
              <a:gd name="connsiteY625" fmla="*/ 6131730 h 6858000"/>
              <a:gd name="connsiteX626" fmla="*/ 11578609 w 12192000"/>
              <a:gd name="connsiteY626" fmla="*/ 6131214 h 6858000"/>
              <a:gd name="connsiteX627" fmla="*/ 11561254 w 12192000"/>
              <a:gd name="connsiteY627" fmla="*/ 6148784 h 6858000"/>
              <a:gd name="connsiteX628" fmla="*/ 11561254 w 12192000"/>
              <a:gd name="connsiteY628" fmla="*/ 6152297 h 6858000"/>
              <a:gd name="connsiteX629" fmla="*/ 11582079 w 12192000"/>
              <a:gd name="connsiteY629" fmla="*/ 6169867 h 6858000"/>
              <a:gd name="connsiteX630" fmla="*/ 11602904 w 12192000"/>
              <a:gd name="connsiteY630" fmla="*/ 6148784 h 6858000"/>
              <a:gd name="connsiteX631" fmla="*/ 11578609 w 12192000"/>
              <a:gd name="connsiteY631" fmla="*/ 6131214 h 6858000"/>
              <a:gd name="connsiteX632" fmla="*/ 11708922 w 12192000"/>
              <a:gd name="connsiteY632" fmla="*/ 6127700 h 6858000"/>
              <a:gd name="connsiteX633" fmla="*/ 11705380 w 12192000"/>
              <a:gd name="connsiteY633" fmla="*/ 6145454 h 6858000"/>
              <a:gd name="connsiteX634" fmla="*/ 11698296 w 12192000"/>
              <a:gd name="connsiteY634" fmla="*/ 6166759 h 6858000"/>
              <a:gd name="connsiteX635" fmla="*/ 11708922 w 12192000"/>
              <a:gd name="connsiteY635" fmla="*/ 6170310 h 6858000"/>
              <a:gd name="connsiteX636" fmla="*/ 11712464 w 12192000"/>
              <a:gd name="connsiteY636" fmla="*/ 6156107 h 6858000"/>
              <a:gd name="connsiteX637" fmla="*/ 11719548 w 12192000"/>
              <a:gd name="connsiteY637" fmla="*/ 6156107 h 6858000"/>
              <a:gd name="connsiteX638" fmla="*/ 11723090 w 12192000"/>
              <a:gd name="connsiteY638" fmla="*/ 6173861 h 6858000"/>
              <a:gd name="connsiteX639" fmla="*/ 11730175 w 12192000"/>
              <a:gd name="connsiteY639" fmla="*/ 6177412 h 6858000"/>
              <a:gd name="connsiteX640" fmla="*/ 11726632 w 12192000"/>
              <a:gd name="connsiteY640" fmla="*/ 6159658 h 6858000"/>
              <a:gd name="connsiteX641" fmla="*/ 11737259 w 12192000"/>
              <a:gd name="connsiteY641" fmla="*/ 6145454 h 6858000"/>
              <a:gd name="connsiteX642" fmla="*/ 11730175 w 12192000"/>
              <a:gd name="connsiteY642" fmla="*/ 6134802 h 6858000"/>
              <a:gd name="connsiteX643" fmla="*/ 11708922 w 12192000"/>
              <a:gd name="connsiteY643" fmla="*/ 6127700 h 6858000"/>
              <a:gd name="connsiteX644" fmla="*/ 11666295 w 12192000"/>
              <a:gd name="connsiteY644" fmla="*/ 6120982 h 6858000"/>
              <a:gd name="connsiteX645" fmla="*/ 11659211 w 12192000"/>
              <a:gd name="connsiteY645" fmla="*/ 6142066 h 6858000"/>
              <a:gd name="connsiteX646" fmla="*/ 11648585 w 12192000"/>
              <a:gd name="connsiteY646" fmla="*/ 6163149 h 6858000"/>
              <a:gd name="connsiteX647" fmla="*/ 11655669 w 12192000"/>
              <a:gd name="connsiteY647" fmla="*/ 6163149 h 6858000"/>
              <a:gd name="connsiteX648" fmla="*/ 11659211 w 12192000"/>
              <a:gd name="connsiteY648" fmla="*/ 6156121 h 6858000"/>
              <a:gd name="connsiteX649" fmla="*/ 11676922 w 12192000"/>
              <a:gd name="connsiteY649" fmla="*/ 6156121 h 6858000"/>
              <a:gd name="connsiteX650" fmla="*/ 11680464 w 12192000"/>
              <a:gd name="connsiteY650" fmla="*/ 6163149 h 6858000"/>
              <a:gd name="connsiteX651" fmla="*/ 11687548 w 12192000"/>
              <a:gd name="connsiteY651" fmla="*/ 6166663 h 6858000"/>
              <a:gd name="connsiteX652" fmla="*/ 11680464 w 12192000"/>
              <a:gd name="connsiteY652" fmla="*/ 6142066 h 6858000"/>
              <a:gd name="connsiteX653" fmla="*/ 11676922 w 12192000"/>
              <a:gd name="connsiteY653" fmla="*/ 6120982 h 6858000"/>
              <a:gd name="connsiteX654" fmla="*/ 11666295 w 12192000"/>
              <a:gd name="connsiteY654" fmla="*/ 6120982 h 6858000"/>
              <a:gd name="connsiteX655" fmla="*/ 11645898 w 12192000"/>
              <a:gd name="connsiteY655" fmla="*/ 6120982 h 6858000"/>
              <a:gd name="connsiteX656" fmla="*/ 11606934 w 12192000"/>
              <a:gd name="connsiteY656" fmla="*/ 6124453 h 6858000"/>
              <a:gd name="connsiteX657" fmla="*/ 11606934 w 12192000"/>
              <a:gd name="connsiteY657" fmla="*/ 6131394 h 6858000"/>
              <a:gd name="connsiteX658" fmla="*/ 11621103 w 12192000"/>
              <a:gd name="connsiteY658" fmla="*/ 6127924 h 6858000"/>
              <a:gd name="connsiteX659" fmla="*/ 11624645 w 12192000"/>
              <a:gd name="connsiteY659" fmla="*/ 6162632 h 6858000"/>
              <a:gd name="connsiteX660" fmla="*/ 11635271 w 12192000"/>
              <a:gd name="connsiteY660" fmla="*/ 6162632 h 6858000"/>
              <a:gd name="connsiteX661" fmla="*/ 11631729 w 12192000"/>
              <a:gd name="connsiteY661" fmla="*/ 6127924 h 6858000"/>
              <a:gd name="connsiteX662" fmla="*/ 11645898 w 12192000"/>
              <a:gd name="connsiteY662" fmla="*/ 6127924 h 6858000"/>
              <a:gd name="connsiteX663" fmla="*/ 11645898 w 12192000"/>
              <a:gd name="connsiteY663" fmla="*/ 6120982 h 6858000"/>
              <a:gd name="connsiteX664" fmla="*/ 11196257 w 12192000"/>
              <a:gd name="connsiteY664" fmla="*/ 6120981 h 6858000"/>
              <a:gd name="connsiteX665" fmla="*/ 11221336 w 12192000"/>
              <a:gd name="connsiteY665" fmla="*/ 6155913 h 6858000"/>
              <a:gd name="connsiteX666" fmla="*/ 11167595 w 12192000"/>
              <a:gd name="connsiteY666" fmla="*/ 6155913 h 6858000"/>
              <a:gd name="connsiteX667" fmla="*/ 11196257 w 12192000"/>
              <a:gd name="connsiteY667" fmla="*/ 6120981 h 6858000"/>
              <a:gd name="connsiteX668" fmla="*/ 11648585 w 12192000"/>
              <a:gd name="connsiteY668" fmla="*/ 6114265 h 6858000"/>
              <a:gd name="connsiteX669" fmla="*/ 11813539 w 12192000"/>
              <a:gd name="connsiteY669" fmla="*/ 6170156 h 6858000"/>
              <a:gd name="connsiteX670" fmla="*/ 11817049 w 12192000"/>
              <a:gd name="connsiteY670" fmla="*/ 6184129 h 6858000"/>
              <a:gd name="connsiteX671" fmla="*/ 11788972 w 12192000"/>
              <a:gd name="connsiteY671" fmla="*/ 6215569 h 6858000"/>
              <a:gd name="connsiteX672" fmla="*/ 11774933 w 12192000"/>
              <a:gd name="connsiteY672" fmla="*/ 6215569 h 6858000"/>
              <a:gd name="connsiteX673" fmla="*/ 11648585 w 12192000"/>
              <a:gd name="connsiteY673" fmla="*/ 6170156 h 6858000"/>
              <a:gd name="connsiteX674" fmla="*/ 11522236 w 12192000"/>
              <a:gd name="connsiteY674" fmla="*/ 6215569 h 6858000"/>
              <a:gd name="connsiteX675" fmla="*/ 11508198 w 12192000"/>
              <a:gd name="connsiteY675" fmla="*/ 6215569 h 6858000"/>
              <a:gd name="connsiteX676" fmla="*/ 11480121 w 12192000"/>
              <a:gd name="connsiteY676" fmla="*/ 6184129 h 6858000"/>
              <a:gd name="connsiteX677" fmla="*/ 11483630 w 12192000"/>
              <a:gd name="connsiteY677" fmla="*/ 6170156 h 6858000"/>
              <a:gd name="connsiteX678" fmla="*/ 11648585 w 12192000"/>
              <a:gd name="connsiteY678" fmla="*/ 6114265 h 6858000"/>
              <a:gd name="connsiteX679" fmla="*/ 11196481 w 12192000"/>
              <a:gd name="connsiteY679" fmla="*/ 6114264 h 6858000"/>
              <a:gd name="connsiteX680" fmla="*/ 11158189 w 12192000"/>
              <a:gd name="connsiteY680" fmla="*/ 6163304 h 6858000"/>
              <a:gd name="connsiteX681" fmla="*/ 11199962 w 12192000"/>
              <a:gd name="connsiteY681" fmla="*/ 6212343 h 6858000"/>
              <a:gd name="connsiteX682" fmla="*/ 11227810 w 12192000"/>
              <a:gd name="connsiteY682" fmla="*/ 6205337 h 6858000"/>
              <a:gd name="connsiteX683" fmla="*/ 11227810 w 12192000"/>
              <a:gd name="connsiteY683" fmla="*/ 6194829 h 6858000"/>
              <a:gd name="connsiteX684" fmla="*/ 11199962 w 12192000"/>
              <a:gd name="connsiteY684" fmla="*/ 6201834 h 6858000"/>
              <a:gd name="connsiteX685" fmla="*/ 11168632 w 12192000"/>
              <a:gd name="connsiteY685" fmla="*/ 6166807 h 6858000"/>
              <a:gd name="connsiteX686" fmla="*/ 11234772 w 12192000"/>
              <a:gd name="connsiteY686" fmla="*/ 6166807 h 6858000"/>
              <a:gd name="connsiteX687" fmla="*/ 11234772 w 12192000"/>
              <a:gd name="connsiteY687" fmla="*/ 6159801 h 6858000"/>
              <a:gd name="connsiteX688" fmla="*/ 11196481 w 12192000"/>
              <a:gd name="connsiteY688" fmla="*/ 6114264 h 6858000"/>
              <a:gd name="connsiteX689" fmla="*/ 10947253 w 12192000"/>
              <a:gd name="connsiteY689" fmla="*/ 6077988 h 6858000"/>
              <a:gd name="connsiteX690" fmla="*/ 10947253 w 12192000"/>
              <a:gd name="connsiteY690" fmla="*/ 6088736 h 6858000"/>
              <a:gd name="connsiteX691" fmla="*/ 10986216 w 12192000"/>
              <a:gd name="connsiteY691" fmla="*/ 6088736 h 6858000"/>
              <a:gd name="connsiteX692" fmla="*/ 10986216 w 12192000"/>
              <a:gd name="connsiteY692" fmla="*/ 6208312 h 6858000"/>
              <a:gd name="connsiteX693" fmla="*/ 10999652 w 12192000"/>
              <a:gd name="connsiteY693" fmla="*/ 6208312 h 6858000"/>
              <a:gd name="connsiteX694" fmla="*/ 10999652 w 12192000"/>
              <a:gd name="connsiteY694" fmla="*/ 6088736 h 6858000"/>
              <a:gd name="connsiteX695" fmla="*/ 11038614 w 12192000"/>
              <a:gd name="connsiteY695" fmla="*/ 6088736 h 6858000"/>
              <a:gd name="connsiteX696" fmla="*/ 11038614 w 12192000"/>
              <a:gd name="connsiteY696" fmla="*/ 6077988 h 6858000"/>
              <a:gd name="connsiteX697" fmla="*/ 11060111 w 12192000"/>
              <a:gd name="connsiteY697" fmla="*/ 6067239 h 6858000"/>
              <a:gd name="connsiteX698" fmla="*/ 11060111 w 12192000"/>
              <a:gd name="connsiteY698" fmla="*/ 6208312 h 6858000"/>
              <a:gd name="connsiteX699" fmla="*/ 11070476 w 12192000"/>
              <a:gd name="connsiteY699" fmla="*/ 6208312 h 6858000"/>
              <a:gd name="connsiteX700" fmla="*/ 11070476 w 12192000"/>
              <a:gd name="connsiteY700" fmla="*/ 6158936 h 6858000"/>
              <a:gd name="connsiteX701" fmla="*/ 11098115 w 12192000"/>
              <a:gd name="connsiteY701" fmla="*/ 6120142 h 6858000"/>
              <a:gd name="connsiteX702" fmla="*/ 11118844 w 12192000"/>
              <a:gd name="connsiteY702" fmla="*/ 6151883 h 6858000"/>
              <a:gd name="connsiteX703" fmla="*/ 11118844 w 12192000"/>
              <a:gd name="connsiteY703" fmla="*/ 6208312 h 6858000"/>
              <a:gd name="connsiteX704" fmla="*/ 11132662 w 12192000"/>
              <a:gd name="connsiteY704" fmla="*/ 6208312 h 6858000"/>
              <a:gd name="connsiteX705" fmla="*/ 11132662 w 12192000"/>
              <a:gd name="connsiteY705" fmla="*/ 6151883 h 6858000"/>
              <a:gd name="connsiteX706" fmla="*/ 11101569 w 12192000"/>
              <a:gd name="connsiteY706" fmla="*/ 6113088 h 6858000"/>
              <a:gd name="connsiteX707" fmla="*/ 11070476 w 12192000"/>
              <a:gd name="connsiteY707" fmla="*/ 6130722 h 6858000"/>
              <a:gd name="connsiteX708" fmla="*/ 11070476 w 12192000"/>
              <a:gd name="connsiteY708" fmla="*/ 6067239 h 6858000"/>
              <a:gd name="connsiteX709" fmla="*/ 11060111 w 12192000"/>
              <a:gd name="connsiteY709" fmla="*/ 6067239 h 6858000"/>
              <a:gd name="connsiteX710" fmla="*/ 11638739 w 12192000"/>
              <a:gd name="connsiteY710" fmla="*/ 6043056 h 6858000"/>
              <a:gd name="connsiteX711" fmla="*/ 11624716 w 12192000"/>
              <a:gd name="connsiteY711" fmla="*/ 6095919 h 6858000"/>
              <a:gd name="connsiteX712" fmla="*/ 11600176 w 12192000"/>
              <a:gd name="connsiteY712" fmla="*/ 6099443 h 6858000"/>
              <a:gd name="connsiteX713" fmla="*/ 11575635 w 12192000"/>
              <a:gd name="connsiteY713" fmla="*/ 6053629 h 6858000"/>
              <a:gd name="connsiteX714" fmla="*/ 11572129 w 12192000"/>
              <a:gd name="connsiteY714" fmla="*/ 6053629 h 6858000"/>
              <a:gd name="connsiteX715" fmla="*/ 11551094 w 12192000"/>
              <a:gd name="connsiteY715" fmla="*/ 6057153 h 6858000"/>
              <a:gd name="connsiteX716" fmla="*/ 11551094 w 12192000"/>
              <a:gd name="connsiteY716" fmla="*/ 6060677 h 6858000"/>
              <a:gd name="connsiteX717" fmla="*/ 11547588 w 12192000"/>
              <a:gd name="connsiteY717" fmla="*/ 6085346 h 6858000"/>
              <a:gd name="connsiteX718" fmla="*/ 11551094 w 12192000"/>
              <a:gd name="connsiteY718" fmla="*/ 6113540 h 6858000"/>
              <a:gd name="connsiteX719" fmla="*/ 11530059 w 12192000"/>
              <a:gd name="connsiteY719" fmla="*/ 6120588 h 6858000"/>
              <a:gd name="connsiteX720" fmla="*/ 11491495 w 12192000"/>
              <a:gd name="connsiteY720" fmla="*/ 6085346 h 6858000"/>
              <a:gd name="connsiteX721" fmla="*/ 11470460 w 12192000"/>
              <a:gd name="connsiteY721" fmla="*/ 6095919 h 6858000"/>
              <a:gd name="connsiteX722" fmla="*/ 11484484 w 12192000"/>
              <a:gd name="connsiteY722" fmla="*/ 6148781 h 6858000"/>
              <a:gd name="connsiteX723" fmla="*/ 11466954 w 12192000"/>
              <a:gd name="connsiteY723" fmla="*/ 6159354 h 6858000"/>
              <a:gd name="connsiteX724" fmla="*/ 11421379 w 12192000"/>
              <a:gd name="connsiteY724" fmla="*/ 6134685 h 6858000"/>
              <a:gd name="connsiteX725" fmla="*/ 11403850 w 12192000"/>
              <a:gd name="connsiteY725" fmla="*/ 6148781 h 6858000"/>
              <a:gd name="connsiteX726" fmla="*/ 11403850 w 12192000"/>
              <a:gd name="connsiteY726" fmla="*/ 6152305 h 6858000"/>
              <a:gd name="connsiteX727" fmla="*/ 11431896 w 12192000"/>
              <a:gd name="connsiteY727" fmla="*/ 6198120 h 6858000"/>
              <a:gd name="connsiteX728" fmla="*/ 11417873 w 12192000"/>
              <a:gd name="connsiteY728" fmla="*/ 6215741 h 6858000"/>
              <a:gd name="connsiteX729" fmla="*/ 11365286 w 12192000"/>
              <a:gd name="connsiteY729" fmla="*/ 6201644 h 6858000"/>
              <a:gd name="connsiteX730" fmla="*/ 11354768 w 12192000"/>
              <a:gd name="connsiteY730" fmla="*/ 6222789 h 6858000"/>
              <a:gd name="connsiteX731" fmla="*/ 11389827 w 12192000"/>
              <a:gd name="connsiteY731" fmla="*/ 6261556 h 6858000"/>
              <a:gd name="connsiteX732" fmla="*/ 11382815 w 12192000"/>
              <a:gd name="connsiteY732" fmla="*/ 6282700 h 6858000"/>
              <a:gd name="connsiteX733" fmla="*/ 11330228 w 12192000"/>
              <a:gd name="connsiteY733" fmla="*/ 6282700 h 6858000"/>
              <a:gd name="connsiteX734" fmla="*/ 11323216 w 12192000"/>
              <a:gd name="connsiteY734" fmla="*/ 6303845 h 6858000"/>
              <a:gd name="connsiteX735" fmla="*/ 11368791 w 12192000"/>
              <a:gd name="connsiteY735" fmla="*/ 6332039 h 6858000"/>
              <a:gd name="connsiteX736" fmla="*/ 11365286 w 12192000"/>
              <a:gd name="connsiteY736" fmla="*/ 6353183 h 6858000"/>
              <a:gd name="connsiteX737" fmla="*/ 11316205 w 12192000"/>
              <a:gd name="connsiteY737" fmla="*/ 6367281 h 6858000"/>
              <a:gd name="connsiteX738" fmla="*/ 11312698 w 12192000"/>
              <a:gd name="connsiteY738" fmla="*/ 6367281 h 6858000"/>
              <a:gd name="connsiteX739" fmla="*/ 11312698 w 12192000"/>
              <a:gd name="connsiteY739" fmla="*/ 6381377 h 6858000"/>
              <a:gd name="connsiteX740" fmla="*/ 11312698 w 12192000"/>
              <a:gd name="connsiteY740" fmla="*/ 6391950 h 6858000"/>
              <a:gd name="connsiteX741" fmla="*/ 11316205 w 12192000"/>
              <a:gd name="connsiteY741" fmla="*/ 6391950 h 6858000"/>
              <a:gd name="connsiteX742" fmla="*/ 11365286 w 12192000"/>
              <a:gd name="connsiteY742" fmla="*/ 6406047 h 6858000"/>
              <a:gd name="connsiteX743" fmla="*/ 11368791 w 12192000"/>
              <a:gd name="connsiteY743" fmla="*/ 6427192 h 6858000"/>
              <a:gd name="connsiteX744" fmla="*/ 11323216 w 12192000"/>
              <a:gd name="connsiteY744" fmla="*/ 6455385 h 6858000"/>
              <a:gd name="connsiteX745" fmla="*/ 11323216 w 12192000"/>
              <a:gd name="connsiteY745" fmla="*/ 6458909 h 6858000"/>
              <a:gd name="connsiteX746" fmla="*/ 11330228 w 12192000"/>
              <a:gd name="connsiteY746" fmla="*/ 6480054 h 6858000"/>
              <a:gd name="connsiteX747" fmla="*/ 11382815 w 12192000"/>
              <a:gd name="connsiteY747" fmla="*/ 6480054 h 6858000"/>
              <a:gd name="connsiteX748" fmla="*/ 11393332 w 12192000"/>
              <a:gd name="connsiteY748" fmla="*/ 6501200 h 6858000"/>
              <a:gd name="connsiteX749" fmla="*/ 11354768 w 12192000"/>
              <a:gd name="connsiteY749" fmla="*/ 6536441 h 6858000"/>
              <a:gd name="connsiteX750" fmla="*/ 11354768 w 12192000"/>
              <a:gd name="connsiteY750" fmla="*/ 6539965 h 6858000"/>
              <a:gd name="connsiteX751" fmla="*/ 11365286 w 12192000"/>
              <a:gd name="connsiteY751" fmla="*/ 6557586 h 6858000"/>
              <a:gd name="connsiteX752" fmla="*/ 11417873 w 12192000"/>
              <a:gd name="connsiteY752" fmla="*/ 6543489 h 6858000"/>
              <a:gd name="connsiteX753" fmla="*/ 11431896 w 12192000"/>
              <a:gd name="connsiteY753" fmla="*/ 6564635 h 6858000"/>
              <a:gd name="connsiteX754" fmla="*/ 11403850 w 12192000"/>
              <a:gd name="connsiteY754" fmla="*/ 6610449 h 6858000"/>
              <a:gd name="connsiteX755" fmla="*/ 11421379 w 12192000"/>
              <a:gd name="connsiteY755" fmla="*/ 6624545 h 6858000"/>
              <a:gd name="connsiteX756" fmla="*/ 11466954 w 12192000"/>
              <a:gd name="connsiteY756" fmla="*/ 6599877 h 6858000"/>
              <a:gd name="connsiteX757" fmla="*/ 11484484 w 12192000"/>
              <a:gd name="connsiteY757" fmla="*/ 6613973 h 6858000"/>
              <a:gd name="connsiteX758" fmla="*/ 11473966 w 12192000"/>
              <a:gd name="connsiteY758" fmla="*/ 6663311 h 6858000"/>
              <a:gd name="connsiteX759" fmla="*/ 11473966 w 12192000"/>
              <a:gd name="connsiteY759" fmla="*/ 6666836 h 6858000"/>
              <a:gd name="connsiteX760" fmla="*/ 11491495 w 12192000"/>
              <a:gd name="connsiteY760" fmla="*/ 6677408 h 6858000"/>
              <a:gd name="connsiteX761" fmla="*/ 11495001 w 12192000"/>
              <a:gd name="connsiteY761" fmla="*/ 6677408 h 6858000"/>
              <a:gd name="connsiteX762" fmla="*/ 11530059 w 12192000"/>
              <a:gd name="connsiteY762" fmla="*/ 6638642 h 6858000"/>
              <a:gd name="connsiteX763" fmla="*/ 11551094 w 12192000"/>
              <a:gd name="connsiteY763" fmla="*/ 6649215 h 6858000"/>
              <a:gd name="connsiteX764" fmla="*/ 11547588 w 12192000"/>
              <a:gd name="connsiteY764" fmla="*/ 6673884 h 6858000"/>
              <a:gd name="connsiteX765" fmla="*/ 11551094 w 12192000"/>
              <a:gd name="connsiteY765" fmla="*/ 6702078 h 6858000"/>
              <a:gd name="connsiteX766" fmla="*/ 11572129 w 12192000"/>
              <a:gd name="connsiteY766" fmla="*/ 6709126 h 6858000"/>
              <a:gd name="connsiteX767" fmla="*/ 11575635 w 12192000"/>
              <a:gd name="connsiteY767" fmla="*/ 6709126 h 6858000"/>
              <a:gd name="connsiteX768" fmla="*/ 11600176 w 12192000"/>
              <a:gd name="connsiteY768" fmla="*/ 6663311 h 6858000"/>
              <a:gd name="connsiteX769" fmla="*/ 11624716 w 12192000"/>
              <a:gd name="connsiteY769" fmla="*/ 6663311 h 6858000"/>
              <a:gd name="connsiteX770" fmla="*/ 11638739 w 12192000"/>
              <a:gd name="connsiteY770" fmla="*/ 6716174 h 6858000"/>
              <a:gd name="connsiteX771" fmla="*/ 11659774 w 12192000"/>
              <a:gd name="connsiteY771" fmla="*/ 6716174 h 6858000"/>
              <a:gd name="connsiteX772" fmla="*/ 11663280 w 12192000"/>
              <a:gd name="connsiteY772" fmla="*/ 6716174 h 6858000"/>
              <a:gd name="connsiteX773" fmla="*/ 11677303 w 12192000"/>
              <a:gd name="connsiteY773" fmla="*/ 6663311 h 6858000"/>
              <a:gd name="connsiteX774" fmla="*/ 11698339 w 12192000"/>
              <a:gd name="connsiteY774" fmla="*/ 6663311 h 6858000"/>
              <a:gd name="connsiteX775" fmla="*/ 11722879 w 12192000"/>
              <a:gd name="connsiteY775" fmla="*/ 6709126 h 6858000"/>
              <a:gd name="connsiteX776" fmla="*/ 11726385 w 12192000"/>
              <a:gd name="connsiteY776" fmla="*/ 6709126 h 6858000"/>
              <a:gd name="connsiteX777" fmla="*/ 11747420 w 12192000"/>
              <a:gd name="connsiteY777" fmla="*/ 6702078 h 6858000"/>
              <a:gd name="connsiteX778" fmla="*/ 11750925 w 12192000"/>
              <a:gd name="connsiteY778" fmla="*/ 6673884 h 6858000"/>
              <a:gd name="connsiteX779" fmla="*/ 11747420 w 12192000"/>
              <a:gd name="connsiteY779" fmla="*/ 6649215 h 6858000"/>
              <a:gd name="connsiteX780" fmla="*/ 11768454 w 12192000"/>
              <a:gd name="connsiteY780" fmla="*/ 6638642 h 6858000"/>
              <a:gd name="connsiteX781" fmla="*/ 11807019 w 12192000"/>
              <a:gd name="connsiteY781" fmla="*/ 6677408 h 6858000"/>
              <a:gd name="connsiteX782" fmla="*/ 11824547 w 12192000"/>
              <a:gd name="connsiteY782" fmla="*/ 6666836 h 6858000"/>
              <a:gd name="connsiteX783" fmla="*/ 11828054 w 12192000"/>
              <a:gd name="connsiteY783" fmla="*/ 6666836 h 6858000"/>
              <a:gd name="connsiteX784" fmla="*/ 11828054 w 12192000"/>
              <a:gd name="connsiteY784" fmla="*/ 6663311 h 6858000"/>
              <a:gd name="connsiteX785" fmla="*/ 11814030 w 12192000"/>
              <a:gd name="connsiteY785" fmla="*/ 6613973 h 6858000"/>
              <a:gd name="connsiteX786" fmla="*/ 11831559 w 12192000"/>
              <a:gd name="connsiteY786" fmla="*/ 6599877 h 6858000"/>
              <a:gd name="connsiteX787" fmla="*/ 11877135 w 12192000"/>
              <a:gd name="connsiteY787" fmla="*/ 6624545 h 6858000"/>
              <a:gd name="connsiteX788" fmla="*/ 11894664 w 12192000"/>
              <a:gd name="connsiteY788" fmla="*/ 6610449 h 6858000"/>
              <a:gd name="connsiteX789" fmla="*/ 11894664 w 12192000"/>
              <a:gd name="connsiteY789" fmla="*/ 6606925 h 6858000"/>
              <a:gd name="connsiteX790" fmla="*/ 11866617 w 12192000"/>
              <a:gd name="connsiteY790" fmla="*/ 6561110 h 6858000"/>
              <a:gd name="connsiteX791" fmla="*/ 11880641 w 12192000"/>
              <a:gd name="connsiteY791" fmla="*/ 6543489 h 6858000"/>
              <a:gd name="connsiteX792" fmla="*/ 11933228 w 12192000"/>
              <a:gd name="connsiteY792" fmla="*/ 6557586 h 6858000"/>
              <a:gd name="connsiteX793" fmla="*/ 11943746 w 12192000"/>
              <a:gd name="connsiteY793" fmla="*/ 6539965 h 6858000"/>
              <a:gd name="connsiteX794" fmla="*/ 11943746 w 12192000"/>
              <a:gd name="connsiteY794" fmla="*/ 6536441 h 6858000"/>
              <a:gd name="connsiteX795" fmla="*/ 11908688 w 12192000"/>
              <a:gd name="connsiteY795" fmla="*/ 6497675 h 6858000"/>
              <a:gd name="connsiteX796" fmla="*/ 11915699 w 12192000"/>
              <a:gd name="connsiteY796" fmla="*/ 6480054 h 6858000"/>
              <a:gd name="connsiteX797" fmla="*/ 11968286 w 12192000"/>
              <a:gd name="connsiteY797" fmla="*/ 6480054 h 6858000"/>
              <a:gd name="connsiteX798" fmla="*/ 11968286 w 12192000"/>
              <a:gd name="connsiteY798" fmla="*/ 6476530 h 6858000"/>
              <a:gd name="connsiteX799" fmla="*/ 11975298 w 12192000"/>
              <a:gd name="connsiteY799" fmla="*/ 6455385 h 6858000"/>
              <a:gd name="connsiteX800" fmla="*/ 11929722 w 12192000"/>
              <a:gd name="connsiteY800" fmla="*/ 6427192 h 6858000"/>
              <a:gd name="connsiteX801" fmla="*/ 11933228 w 12192000"/>
              <a:gd name="connsiteY801" fmla="*/ 6406047 h 6858000"/>
              <a:gd name="connsiteX802" fmla="*/ 11982310 w 12192000"/>
              <a:gd name="connsiteY802" fmla="*/ 6391950 h 6858000"/>
              <a:gd name="connsiteX803" fmla="*/ 11985815 w 12192000"/>
              <a:gd name="connsiteY803" fmla="*/ 6381377 h 6858000"/>
              <a:gd name="connsiteX804" fmla="*/ 11982310 w 12192000"/>
              <a:gd name="connsiteY804" fmla="*/ 6370805 h 6858000"/>
              <a:gd name="connsiteX805" fmla="*/ 11982310 w 12192000"/>
              <a:gd name="connsiteY805" fmla="*/ 6367281 h 6858000"/>
              <a:gd name="connsiteX806" fmla="*/ 11933228 w 12192000"/>
              <a:gd name="connsiteY806" fmla="*/ 6353183 h 6858000"/>
              <a:gd name="connsiteX807" fmla="*/ 11929722 w 12192000"/>
              <a:gd name="connsiteY807" fmla="*/ 6332039 h 6858000"/>
              <a:gd name="connsiteX808" fmla="*/ 11975298 w 12192000"/>
              <a:gd name="connsiteY808" fmla="*/ 6307370 h 6858000"/>
              <a:gd name="connsiteX809" fmla="*/ 11975298 w 12192000"/>
              <a:gd name="connsiteY809" fmla="*/ 6303845 h 6858000"/>
              <a:gd name="connsiteX810" fmla="*/ 11968286 w 12192000"/>
              <a:gd name="connsiteY810" fmla="*/ 6282700 h 6858000"/>
              <a:gd name="connsiteX811" fmla="*/ 11915699 w 12192000"/>
              <a:gd name="connsiteY811" fmla="*/ 6282700 h 6858000"/>
              <a:gd name="connsiteX812" fmla="*/ 11908688 w 12192000"/>
              <a:gd name="connsiteY812" fmla="*/ 6261556 h 6858000"/>
              <a:gd name="connsiteX813" fmla="*/ 11943746 w 12192000"/>
              <a:gd name="connsiteY813" fmla="*/ 6222789 h 6858000"/>
              <a:gd name="connsiteX814" fmla="*/ 11933228 w 12192000"/>
              <a:gd name="connsiteY814" fmla="*/ 6205168 h 6858000"/>
              <a:gd name="connsiteX815" fmla="*/ 11933228 w 12192000"/>
              <a:gd name="connsiteY815" fmla="*/ 6201644 h 6858000"/>
              <a:gd name="connsiteX816" fmla="*/ 11880641 w 12192000"/>
              <a:gd name="connsiteY816" fmla="*/ 6215741 h 6858000"/>
              <a:gd name="connsiteX817" fmla="*/ 11866617 w 12192000"/>
              <a:gd name="connsiteY817" fmla="*/ 6198120 h 6858000"/>
              <a:gd name="connsiteX818" fmla="*/ 11894664 w 12192000"/>
              <a:gd name="connsiteY818" fmla="*/ 6152305 h 6858000"/>
              <a:gd name="connsiteX819" fmla="*/ 11877135 w 12192000"/>
              <a:gd name="connsiteY819" fmla="*/ 6134685 h 6858000"/>
              <a:gd name="connsiteX820" fmla="*/ 11831559 w 12192000"/>
              <a:gd name="connsiteY820" fmla="*/ 6162879 h 6858000"/>
              <a:gd name="connsiteX821" fmla="*/ 11814030 w 12192000"/>
              <a:gd name="connsiteY821" fmla="*/ 6148781 h 6858000"/>
              <a:gd name="connsiteX822" fmla="*/ 11828054 w 12192000"/>
              <a:gd name="connsiteY822" fmla="*/ 6095919 h 6858000"/>
              <a:gd name="connsiteX823" fmla="*/ 11807019 w 12192000"/>
              <a:gd name="connsiteY823" fmla="*/ 6085346 h 6858000"/>
              <a:gd name="connsiteX824" fmla="*/ 11768454 w 12192000"/>
              <a:gd name="connsiteY824" fmla="*/ 6120588 h 6858000"/>
              <a:gd name="connsiteX825" fmla="*/ 11747420 w 12192000"/>
              <a:gd name="connsiteY825" fmla="*/ 6113540 h 6858000"/>
              <a:gd name="connsiteX826" fmla="*/ 11750925 w 12192000"/>
              <a:gd name="connsiteY826" fmla="*/ 6085346 h 6858000"/>
              <a:gd name="connsiteX827" fmla="*/ 11747420 w 12192000"/>
              <a:gd name="connsiteY827" fmla="*/ 6060677 h 6858000"/>
              <a:gd name="connsiteX828" fmla="*/ 11747420 w 12192000"/>
              <a:gd name="connsiteY828" fmla="*/ 6057153 h 6858000"/>
              <a:gd name="connsiteX829" fmla="*/ 11726385 w 12192000"/>
              <a:gd name="connsiteY829" fmla="*/ 6053629 h 6858000"/>
              <a:gd name="connsiteX830" fmla="*/ 11722879 w 12192000"/>
              <a:gd name="connsiteY830" fmla="*/ 6053629 h 6858000"/>
              <a:gd name="connsiteX831" fmla="*/ 11698339 w 12192000"/>
              <a:gd name="connsiteY831" fmla="*/ 6099443 h 6858000"/>
              <a:gd name="connsiteX832" fmla="*/ 11673798 w 12192000"/>
              <a:gd name="connsiteY832" fmla="*/ 6095919 h 6858000"/>
              <a:gd name="connsiteX833" fmla="*/ 11659774 w 12192000"/>
              <a:gd name="connsiteY833" fmla="*/ 6043056 h 6858000"/>
              <a:gd name="connsiteX834" fmla="*/ 11638739 w 12192000"/>
              <a:gd name="connsiteY834" fmla="*/ 6043056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11946675" y="6677576"/>
                </a:moveTo>
                <a:lnTo>
                  <a:pt x="11952788" y="6677576"/>
                </a:lnTo>
                <a:cubicBezTo>
                  <a:pt x="11955414" y="6677576"/>
                  <a:pt x="11957212" y="6677768"/>
                  <a:pt x="11958183" y="6678151"/>
                </a:cubicBezTo>
                <a:cubicBezTo>
                  <a:pt x="11959154" y="6678534"/>
                  <a:pt x="11959913" y="6679115"/>
                  <a:pt x="11960461" y="6679894"/>
                </a:cubicBezTo>
                <a:cubicBezTo>
                  <a:pt x="11961008" y="6680674"/>
                  <a:pt x="11961281" y="6681557"/>
                  <a:pt x="11961281" y="6682541"/>
                </a:cubicBezTo>
                <a:cubicBezTo>
                  <a:pt x="11961281" y="6684073"/>
                  <a:pt x="11960713" y="6685303"/>
                  <a:pt x="11959578" y="6686233"/>
                </a:cubicBezTo>
                <a:cubicBezTo>
                  <a:pt x="11958443" y="6687164"/>
                  <a:pt x="11956316" y="6687628"/>
                  <a:pt x="11953198" y="6687628"/>
                </a:cubicBezTo>
                <a:lnTo>
                  <a:pt x="11946675" y="6687628"/>
                </a:lnTo>
                <a:close/>
                <a:moveTo>
                  <a:pt x="11941300" y="6673064"/>
                </a:moveTo>
                <a:lnTo>
                  <a:pt x="11941300" y="6706378"/>
                </a:lnTo>
                <a:lnTo>
                  <a:pt x="11946675" y="6706378"/>
                </a:lnTo>
                <a:lnTo>
                  <a:pt x="11946675" y="6692224"/>
                </a:lnTo>
                <a:lnTo>
                  <a:pt x="11949834" y="6692224"/>
                </a:lnTo>
                <a:cubicBezTo>
                  <a:pt x="11951722" y="6692224"/>
                  <a:pt x="11953158" y="6692606"/>
                  <a:pt x="11954142" y="6693372"/>
                </a:cubicBezTo>
                <a:cubicBezTo>
                  <a:pt x="11955564" y="6694411"/>
                  <a:pt x="11957438" y="6696996"/>
                  <a:pt x="11959762" y="6701126"/>
                </a:cubicBezTo>
                <a:lnTo>
                  <a:pt x="11962717" y="6706378"/>
                </a:lnTo>
                <a:lnTo>
                  <a:pt x="11969281" y="6706378"/>
                </a:lnTo>
                <a:lnTo>
                  <a:pt x="11965220" y="6699854"/>
                </a:lnTo>
                <a:cubicBezTo>
                  <a:pt x="11963277" y="6696763"/>
                  <a:pt x="11961636" y="6694562"/>
                  <a:pt x="11960296" y="6693249"/>
                </a:cubicBezTo>
                <a:cubicBezTo>
                  <a:pt x="11959585" y="6692566"/>
                  <a:pt x="11958641" y="6691977"/>
                  <a:pt x="11957466" y="6691485"/>
                </a:cubicBezTo>
                <a:cubicBezTo>
                  <a:pt x="11960337" y="6691266"/>
                  <a:pt x="11962642" y="6690254"/>
                  <a:pt x="11964378" y="6688449"/>
                </a:cubicBezTo>
                <a:cubicBezTo>
                  <a:pt x="11966115" y="6686644"/>
                  <a:pt x="11966983" y="6684524"/>
                  <a:pt x="11966983" y="6682090"/>
                </a:cubicBezTo>
                <a:cubicBezTo>
                  <a:pt x="11966983" y="6680367"/>
                  <a:pt x="11966464" y="6678739"/>
                  <a:pt x="11965424" y="6677207"/>
                </a:cubicBezTo>
                <a:cubicBezTo>
                  <a:pt x="11964385" y="6675675"/>
                  <a:pt x="11962990" y="6674602"/>
                  <a:pt x="11961239" y="6673987"/>
                </a:cubicBezTo>
                <a:cubicBezTo>
                  <a:pt x="11959489" y="6673371"/>
                  <a:pt x="11956658" y="6673064"/>
                  <a:pt x="11952747" y="6673064"/>
                </a:cubicBezTo>
                <a:close/>
                <a:moveTo>
                  <a:pt x="10902089" y="6670493"/>
                </a:moveTo>
                <a:cubicBezTo>
                  <a:pt x="10902089" y="6670493"/>
                  <a:pt x="10902089" y="6670493"/>
                  <a:pt x="10905603" y="6670493"/>
                </a:cubicBezTo>
                <a:lnTo>
                  <a:pt x="10905603" y="6674034"/>
                </a:lnTo>
                <a:cubicBezTo>
                  <a:pt x="10905603" y="6684661"/>
                  <a:pt x="10905603" y="6709456"/>
                  <a:pt x="10877492" y="6709456"/>
                </a:cubicBezTo>
                <a:cubicBezTo>
                  <a:pt x="10866950" y="6709456"/>
                  <a:pt x="10859922" y="6705914"/>
                  <a:pt x="10859922" y="6691746"/>
                </a:cubicBezTo>
                <a:cubicBezTo>
                  <a:pt x="10859922" y="6670493"/>
                  <a:pt x="10884520" y="6670493"/>
                  <a:pt x="10902089" y="6670493"/>
                </a:cubicBezTo>
                <a:close/>
                <a:moveTo>
                  <a:pt x="11954881" y="6663422"/>
                </a:moveTo>
                <a:cubicBezTo>
                  <a:pt x="11959202" y="6663422"/>
                  <a:pt x="11963428" y="6664537"/>
                  <a:pt x="11967558" y="6666766"/>
                </a:cubicBezTo>
                <a:cubicBezTo>
                  <a:pt x="11971688" y="6668995"/>
                  <a:pt x="11974909" y="6672182"/>
                  <a:pt x="11977220" y="6676325"/>
                </a:cubicBezTo>
                <a:cubicBezTo>
                  <a:pt x="11979531" y="6680469"/>
                  <a:pt x="11980687" y="6684784"/>
                  <a:pt x="11980687" y="6689269"/>
                </a:cubicBezTo>
                <a:cubicBezTo>
                  <a:pt x="11980687" y="6693728"/>
                  <a:pt x="11979552" y="6698002"/>
                  <a:pt x="11977282" y="6702090"/>
                </a:cubicBezTo>
                <a:cubicBezTo>
                  <a:pt x="11975012" y="6706180"/>
                  <a:pt x="11971825" y="6709366"/>
                  <a:pt x="11967722" y="6711650"/>
                </a:cubicBezTo>
                <a:cubicBezTo>
                  <a:pt x="11963619" y="6713934"/>
                  <a:pt x="11959339" y="6715076"/>
                  <a:pt x="11954881" y="6715076"/>
                </a:cubicBezTo>
                <a:cubicBezTo>
                  <a:pt x="11950422" y="6715076"/>
                  <a:pt x="11946142" y="6713934"/>
                  <a:pt x="11942039" y="6711650"/>
                </a:cubicBezTo>
                <a:cubicBezTo>
                  <a:pt x="11937936" y="6709366"/>
                  <a:pt x="11934742" y="6706180"/>
                  <a:pt x="11932459" y="6702090"/>
                </a:cubicBezTo>
                <a:cubicBezTo>
                  <a:pt x="11930175" y="6698002"/>
                  <a:pt x="11929033" y="6693728"/>
                  <a:pt x="11929033" y="6689269"/>
                </a:cubicBezTo>
                <a:cubicBezTo>
                  <a:pt x="11929033" y="6684784"/>
                  <a:pt x="11930195" y="6680469"/>
                  <a:pt x="11932521" y="6676325"/>
                </a:cubicBezTo>
                <a:cubicBezTo>
                  <a:pt x="11934846" y="6672182"/>
                  <a:pt x="11938066" y="6668995"/>
                  <a:pt x="11942183" y="6666766"/>
                </a:cubicBezTo>
                <a:cubicBezTo>
                  <a:pt x="11946299" y="6664537"/>
                  <a:pt x="11950532" y="6663422"/>
                  <a:pt x="11954881" y="6663422"/>
                </a:cubicBezTo>
                <a:close/>
                <a:moveTo>
                  <a:pt x="11954881" y="6658294"/>
                </a:moveTo>
                <a:cubicBezTo>
                  <a:pt x="11949684" y="6658294"/>
                  <a:pt x="11944610" y="6659627"/>
                  <a:pt x="11939660" y="6662294"/>
                </a:cubicBezTo>
                <a:cubicBezTo>
                  <a:pt x="11934709" y="6664960"/>
                  <a:pt x="11930845" y="6668776"/>
                  <a:pt x="11928069" y="6673741"/>
                </a:cubicBezTo>
                <a:cubicBezTo>
                  <a:pt x="11925293" y="6678704"/>
                  <a:pt x="11923904" y="6683881"/>
                  <a:pt x="11923904" y="6689269"/>
                </a:cubicBezTo>
                <a:cubicBezTo>
                  <a:pt x="11923904" y="6694603"/>
                  <a:pt x="11925272" y="6699732"/>
                  <a:pt x="11928007" y="6704655"/>
                </a:cubicBezTo>
                <a:cubicBezTo>
                  <a:pt x="11930743" y="6709578"/>
                  <a:pt x="11934565" y="6713401"/>
                  <a:pt x="11939474" y="6716122"/>
                </a:cubicBezTo>
                <a:cubicBezTo>
                  <a:pt x="11944385" y="6718843"/>
                  <a:pt x="11949519" y="6720204"/>
                  <a:pt x="11954881" y="6720204"/>
                </a:cubicBezTo>
                <a:cubicBezTo>
                  <a:pt x="11960242" y="6720204"/>
                  <a:pt x="11965376" y="6718843"/>
                  <a:pt x="11970287" y="6716122"/>
                </a:cubicBezTo>
                <a:cubicBezTo>
                  <a:pt x="11975196" y="6713401"/>
                  <a:pt x="11979011" y="6709578"/>
                  <a:pt x="11981733" y="6704655"/>
                </a:cubicBezTo>
                <a:cubicBezTo>
                  <a:pt x="11984454" y="6699732"/>
                  <a:pt x="11985815" y="6694603"/>
                  <a:pt x="11985815" y="6689269"/>
                </a:cubicBezTo>
                <a:cubicBezTo>
                  <a:pt x="11985815" y="6683881"/>
                  <a:pt x="11984434" y="6678704"/>
                  <a:pt x="11981671" y="6673741"/>
                </a:cubicBezTo>
                <a:cubicBezTo>
                  <a:pt x="11978909" y="6668776"/>
                  <a:pt x="11975052" y="6664960"/>
                  <a:pt x="11970101" y="6662294"/>
                </a:cubicBezTo>
                <a:cubicBezTo>
                  <a:pt x="11965151" y="6659627"/>
                  <a:pt x="11960077" y="6658294"/>
                  <a:pt x="11954881" y="6658294"/>
                </a:cubicBezTo>
                <a:close/>
                <a:moveTo>
                  <a:pt x="11091685" y="6628842"/>
                </a:moveTo>
                <a:cubicBezTo>
                  <a:pt x="11109123" y="6628842"/>
                  <a:pt x="11123259" y="6646888"/>
                  <a:pt x="11123259" y="6669149"/>
                </a:cubicBezTo>
                <a:cubicBezTo>
                  <a:pt x="11123259" y="6691410"/>
                  <a:pt x="11109123" y="6709455"/>
                  <a:pt x="11091685" y="6709455"/>
                </a:cubicBezTo>
                <a:cubicBezTo>
                  <a:pt x="11074247" y="6709455"/>
                  <a:pt x="11060111" y="6691410"/>
                  <a:pt x="11060111" y="6669149"/>
                </a:cubicBezTo>
                <a:cubicBezTo>
                  <a:pt x="11060111" y="6646888"/>
                  <a:pt x="11074247" y="6628842"/>
                  <a:pt x="11091685" y="6628842"/>
                </a:cubicBezTo>
                <a:close/>
                <a:moveTo>
                  <a:pt x="10781998" y="6628842"/>
                </a:moveTo>
                <a:cubicBezTo>
                  <a:pt x="10797580" y="6628842"/>
                  <a:pt x="10810212" y="6646888"/>
                  <a:pt x="10810212" y="6669149"/>
                </a:cubicBezTo>
                <a:cubicBezTo>
                  <a:pt x="10810212" y="6691410"/>
                  <a:pt x="10797580" y="6709455"/>
                  <a:pt x="10781998" y="6709455"/>
                </a:cubicBezTo>
                <a:cubicBezTo>
                  <a:pt x="10766415" y="6709455"/>
                  <a:pt x="10753783" y="6691410"/>
                  <a:pt x="10753783" y="6669149"/>
                </a:cubicBezTo>
                <a:cubicBezTo>
                  <a:pt x="10753783" y="6646888"/>
                  <a:pt x="10766415" y="6628842"/>
                  <a:pt x="10781998" y="6628842"/>
                </a:cubicBezTo>
                <a:close/>
                <a:moveTo>
                  <a:pt x="10469622" y="6628842"/>
                </a:moveTo>
                <a:cubicBezTo>
                  <a:pt x="10487060" y="6628842"/>
                  <a:pt x="10501196" y="6646888"/>
                  <a:pt x="10501196" y="6669149"/>
                </a:cubicBezTo>
                <a:cubicBezTo>
                  <a:pt x="10501196" y="6691410"/>
                  <a:pt x="10487060" y="6709455"/>
                  <a:pt x="10469622" y="6709455"/>
                </a:cubicBezTo>
                <a:cubicBezTo>
                  <a:pt x="10452185" y="6709455"/>
                  <a:pt x="10438048" y="6691410"/>
                  <a:pt x="10438048" y="6669149"/>
                </a:cubicBezTo>
                <a:cubicBezTo>
                  <a:pt x="10438048" y="6646888"/>
                  <a:pt x="10452185" y="6628842"/>
                  <a:pt x="10469622" y="6628842"/>
                </a:cubicBezTo>
                <a:close/>
                <a:moveTo>
                  <a:pt x="11014562" y="6623595"/>
                </a:moveTo>
                <a:lnTo>
                  <a:pt x="11014562" y="6719555"/>
                </a:lnTo>
                <a:lnTo>
                  <a:pt x="11026851" y="6719555"/>
                </a:lnTo>
                <a:lnTo>
                  <a:pt x="11026851" y="6623595"/>
                </a:lnTo>
                <a:close/>
                <a:moveTo>
                  <a:pt x="11158189" y="6622125"/>
                </a:moveTo>
                <a:cubicBezTo>
                  <a:pt x="11158189" y="6629091"/>
                  <a:pt x="11158189" y="6639541"/>
                  <a:pt x="11158189" y="6646508"/>
                </a:cubicBezTo>
                <a:lnTo>
                  <a:pt x="11158189" y="6716173"/>
                </a:lnTo>
                <a:cubicBezTo>
                  <a:pt x="11158189" y="6716173"/>
                  <a:pt x="11158189" y="6716173"/>
                  <a:pt x="11172009" y="6716173"/>
                </a:cubicBezTo>
                <a:cubicBezTo>
                  <a:pt x="11172009" y="6716173"/>
                  <a:pt x="11172009" y="6716173"/>
                  <a:pt x="11172009" y="6663924"/>
                </a:cubicBezTo>
                <a:cubicBezTo>
                  <a:pt x="11172009" y="6649991"/>
                  <a:pt x="11178918" y="6629091"/>
                  <a:pt x="11199648" y="6629091"/>
                </a:cubicBezTo>
                <a:cubicBezTo>
                  <a:pt x="11213466" y="6629091"/>
                  <a:pt x="11220377" y="6643024"/>
                  <a:pt x="11220377" y="6660441"/>
                </a:cubicBezTo>
                <a:cubicBezTo>
                  <a:pt x="11220377" y="6660441"/>
                  <a:pt x="11220377" y="6660441"/>
                  <a:pt x="11220377" y="6716173"/>
                </a:cubicBezTo>
                <a:cubicBezTo>
                  <a:pt x="11220377" y="6716173"/>
                  <a:pt x="11220377" y="6716173"/>
                  <a:pt x="11230741" y="6716173"/>
                </a:cubicBezTo>
                <a:cubicBezTo>
                  <a:pt x="11230741" y="6716173"/>
                  <a:pt x="11230741" y="6716173"/>
                  <a:pt x="11230741" y="6656957"/>
                </a:cubicBezTo>
                <a:cubicBezTo>
                  <a:pt x="11230741" y="6636058"/>
                  <a:pt x="11223831" y="6622125"/>
                  <a:pt x="11199648" y="6622125"/>
                </a:cubicBezTo>
                <a:cubicBezTo>
                  <a:pt x="11182373" y="6622125"/>
                  <a:pt x="11175464" y="6632574"/>
                  <a:pt x="11168554" y="6639541"/>
                </a:cubicBezTo>
                <a:cubicBezTo>
                  <a:pt x="11168554" y="6639541"/>
                  <a:pt x="11168554" y="6639541"/>
                  <a:pt x="11168554" y="6622125"/>
                </a:cubicBezTo>
                <a:cubicBezTo>
                  <a:pt x="11168554" y="6622125"/>
                  <a:pt x="11168554" y="6622125"/>
                  <a:pt x="11158189" y="6622125"/>
                </a:cubicBezTo>
                <a:close/>
                <a:moveTo>
                  <a:pt x="11088997" y="6622125"/>
                </a:moveTo>
                <a:cubicBezTo>
                  <a:pt x="11064881" y="6622125"/>
                  <a:pt x="11045332" y="6644080"/>
                  <a:pt x="11045332" y="6671165"/>
                </a:cubicBezTo>
                <a:cubicBezTo>
                  <a:pt x="11045332" y="6698249"/>
                  <a:pt x="11064881" y="6720204"/>
                  <a:pt x="11088997" y="6720204"/>
                </a:cubicBezTo>
                <a:cubicBezTo>
                  <a:pt x="11113113" y="6720204"/>
                  <a:pt x="11132662" y="6698249"/>
                  <a:pt x="11132662" y="6671165"/>
                </a:cubicBezTo>
                <a:cubicBezTo>
                  <a:pt x="11132662" y="6644080"/>
                  <a:pt x="11113113" y="6622125"/>
                  <a:pt x="11088997" y="6622125"/>
                </a:cubicBezTo>
                <a:close/>
                <a:moveTo>
                  <a:pt x="10883851" y="6622125"/>
                </a:moveTo>
                <a:cubicBezTo>
                  <a:pt x="10876813" y="6622125"/>
                  <a:pt x="10862738" y="6622125"/>
                  <a:pt x="10855700" y="6625628"/>
                </a:cubicBezTo>
                <a:cubicBezTo>
                  <a:pt x="10855700" y="6625628"/>
                  <a:pt x="10855700" y="6625628"/>
                  <a:pt x="10855700" y="6639639"/>
                </a:cubicBezTo>
                <a:cubicBezTo>
                  <a:pt x="10866257" y="6632634"/>
                  <a:pt x="10873294" y="6629131"/>
                  <a:pt x="10883851" y="6629131"/>
                </a:cubicBezTo>
                <a:cubicBezTo>
                  <a:pt x="10901445" y="6629131"/>
                  <a:pt x="10904964" y="6639639"/>
                  <a:pt x="10904964" y="6653651"/>
                </a:cubicBezTo>
                <a:cubicBezTo>
                  <a:pt x="10904964" y="6653651"/>
                  <a:pt x="10904964" y="6653651"/>
                  <a:pt x="10904964" y="6660656"/>
                </a:cubicBezTo>
                <a:cubicBezTo>
                  <a:pt x="10880332" y="6660656"/>
                  <a:pt x="10845144" y="6660656"/>
                  <a:pt x="10845144" y="6692181"/>
                </a:cubicBezTo>
                <a:cubicBezTo>
                  <a:pt x="10845144" y="6702690"/>
                  <a:pt x="10848663" y="6720204"/>
                  <a:pt x="10876813" y="6720204"/>
                </a:cubicBezTo>
                <a:cubicBezTo>
                  <a:pt x="10887370" y="6720204"/>
                  <a:pt x="10901445" y="6713198"/>
                  <a:pt x="10904964" y="6702690"/>
                </a:cubicBezTo>
                <a:cubicBezTo>
                  <a:pt x="10904964" y="6702690"/>
                  <a:pt x="10904964" y="6702690"/>
                  <a:pt x="10908483" y="6702690"/>
                </a:cubicBezTo>
                <a:lnTo>
                  <a:pt x="10908483" y="6716701"/>
                </a:lnTo>
                <a:cubicBezTo>
                  <a:pt x="10908483" y="6716701"/>
                  <a:pt x="10908483" y="6716701"/>
                  <a:pt x="10919039" y="6716701"/>
                </a:cubicBezTo>
                <a:cubicBezTo>
                  <a:pt x="10919039" y="6713198"/>
                  <a:pt x="10919039" y="6706193"/>
                  <a:pt x="10919039" y="6699187"/>
                </a:cubicBezTo>
                <a:cubicBezTo>
                  <a:pt x="10919039" y="6699187"/>
                  <a:pt x="10919039" y="6699187"/>
                  <a:pt x="10919039" y="6657154"/>
                </a:cubicBezTo>
                <a:cubicBezTo>
                  <a:pt x="10919039" y="6632634"/>
                  <a:pt x="10908483" y="6622125"/>
                  <a:pt x="10883851" y="6622125"/>
                </a:cubicBezTo>
                <a:close/>
                <a:moveTo>
                  <a:pt x="10642268" y="6622125"/>
                </a:moveTo>
                <a:cubicBezTo>
                  <a:pt x="10642268" y="6629091"/>
                  <a:pt x="10642268" y="6639541"/>
                  <a:pt x="10642268" y="6646508"/>
                </a:cubicBezTo>
                <a:lnTo>
                  <a:pt x="10642268" y="6716173"/>
                </a:lnTo>
                <a:cubicBezTo>
                  <a:pt x="10642268" y="6716173"/>
                  <a:pt x="10642268" y="6716173"/>
                  <a:pt x="10656343" y="6716173"/>
                </a:cubicBezTo>
                <a:cubicBezTo>
                  <a:pt x="10656343" y="6716173"/>
                  <a:pt x="10656343" y="6716173"/>
                  <a:pt x="10656343" y="6663924"/>
                </a:cubicBezTo>
                <a:cubicBezTo>
                  <a:pt x="10656343" y="6649991"/>
                  <a:pt x="10663381" y="6629091"/>
                  <a:pt x="10684494" y="6629091"/>
                </a:cubicBezTo>
                <a:cubicBezTo>
                  <a:pt x="10698569" y="6629091"/>
                  <a:pt x="10705607" y="6643024"/>
                  <a:pt x="10705607" y="6660441"/>
                </a:cubicBezTo>
                <a:cubicBezTo>
                  <a:pt x="10705607" y="6660441"/>
                  <a:pt x="10705607" y="6660441"/>
                  <a:pt x="10705607" y="6716173"/>
                </a:cubicBezTo>
                <a:cubicBezTo>
                  <a:pt x="10705607" y="6716173"/>
                  <a:pt x="10705607" y="6716173"/>
                  <a:pt x="10716163" y="6716173"/>
                </a:cubicBezTo>
                <a:cubicBezTo>
                  <a:pt x="10716163" y="6716173"/>
                  <a:pt x="10716163" y="6716173"/>
                  <a:pt x="10716163" y="6656957"/>
                </a:cubicBezTo>
                <a:cubicBezTo>
                  <a:pt x="10716163" y="6636058"/>
                  <a:pt x="10709125" y="6622125"/>
                  <a:pt x="10684494" y="6622125"/>
                </a:cubicBezTo>
                <a:cubicBezTo>
                  <a:pt x="10666900" y="6622125"/>
                  <a:pt x="10659862" y="6632574"/>
                  <a:pt x="10652824" y="6639541"/>
                </a:cubicBezTo>
                <a:cubicBezTo>
                  <a:pt x="10652824" y="6639541"/>
                  <a:pt x="10652824" y="6639541"/>
                  <a:pt x="10652824" y="6622125"/>
                </a:cubicBezTo>
                <a:cubicBezTo>
                  <a:pt x="10652824" y="6622125"/>
                  <a:pt x="10652824" y="6622125"/>
                  <a:pt x="10642268" y="6622125"/>
                </a:cubicBezTo>
                <a:close/>
                <a:moveTo>
                  <a:pt x="10540159" y="6622125"/>
                </a:moveTo>
                <a:cubicBezTo>
                  <a:pt x="10540159" y="6622125"/>
                  <a:pt x="10540159" y="6622125"/>
                  <a:pt x="10540159" y="6685175"/>
                </a:cubicBezTo>
                <a:cubicBezTo>
                  <a:pt x="10540159" y="6706193"/>
                  <a:pt x="10547196" y="6720204"/>
                  <a:pt x="10571828" y="6720204"/>
                </a:cubicBezTo>
                <a:cubicBezTo>
                  <a:pt x="10589422" y="6720204"/>
                  <a:pt x="10596460" y="6709695"/>
                  <a:pt x="10603498" y="6702690"/>
                </a:cubicBezTo>
                <a:cubicBezTo>
                  <a:pt x="10603498" y="6702690"/>
                  <a:pt x="10603498" y="6702690"/>
                  <a:pt x="10603498" y="6716701"/>
                </a:cubicBezTo>
                <a:cubicBezTo>
                  <a:pt x="10603498" y="6716701"/>
                  <a:pt x="10603498" y="6716701"/>
                  <a:pt x="10614054" y="6716701"/>
                </a:cubicBezTo>
                <a:cubicBezTo>
                  <a:pt x="10614054" y="6709695"/>
                  <a:pt x="10614054" y="6702690"/>
                  <a:pt x="10614054" y="6695684"/>
                </a:cubicBezTo>
                <a:lnTo>
                  <a:pt x="10614054" y="6622125"/>
                </a:lnTo>
                <a:cubicBezTo>
                  <a:pt x="10614054" y="6622125"/>
                  <a:pt x="10614054" y="6622125"/>
                  <a:pt x="10599979" y="6622125"/>
                </a:cubicBezTo>
                <a:cubicBezTo>
                  <a:pt x="10599979" y="6622125"/>
                  <a:pt x="10599979" y="6622125"/>
                  <a:pt x="10599979" y="6674667"/>
                </a:cubicBezTo>
                <a:cubicBezTo>
                  <a:pt x="10599979" y="6692181"/>
                  <a:pt x="10592941" y="6709695"/>
                  <a:pt x="10571828" y="6709695"/>
                </a:cubicBezTo>
                <a:cubicBezTo>
                  <a:pt x="10557753" y="6709695"/>
                  <a:pt x="10550715" y="6699187"/>
                  <a:pt x="10550715" y="6681673"/>
                </a:cubicBezTo>
                <a:cubicBezTo>
                  <a:pt x="10550715" y="6681673"/>
                  <a:pt x="10550715" y="6681673"/>
                  <a:pt x="10550715" y="6622125"/>
                </a:cubicBezTo>
                <a:cubicBezTo>
                  <a:pt x="10550715" y="6622125"/>
                  <a:pt x="10550715" y="6622125"/>
                  <a:pt x="10540159" y="6622125"/>
                </a:cubicBezTo>
                <a:close/>
                <a:moveTo>
                  <a:pt x="10471637" y="6622125"/>
                </a:moveTo>
                <a:cubicBezTo>
                  <a:pt x="10447151" y="6622125"/>
                  <a:pt x="10427300" y="6644080"/>
                  <a:pt x="10427300" y="6671165"/>
                </a:cubicBezTo>
                <a:cubicBezTo>
                  <a:pt x="10427300" y="6698249"/>
                  <a:pt x="10447151" y="6720204"/>
                  <a:pt x="10471637" y="6720204"/>
                </a:cubicBezTo>
                <a:cubicBezTo>
                  <a:pt x="10496124" y="6720204"/>
                  <a:pt x="10515975" y="6698249"/>
                  <a:pt x="10515975" y="6671165"/>
                </a:cubicBezTo>
                <a:cubicBezTo>
                  <a:pt x="10515975" y="6644080"/>
                  <a:pt x="10496124" y="6622125"/>
                  <a:pt x="10471637" y="6622125"/>
                </a:cubicBezTo>
                <a:close/>
                <a:moveTo>
                  <a:pt x="11655303" y="6607346"/>
                </a:moveTo>
                <a:lnTo>
                  <a:pt x="11659333" y="6618095"/>
                </a:lnTo>
                <a:lnTo>
                  <a:pt x="11663364" y="6624813"/>
                </a:lnTo>
                <a:lnTo>
                  <a:pt x="11648585" y="6624813"/>
                </a:lnTo>
                <a:lnTo>
                  <a:pt x="11652616" y="6618095"/>
                </a:lnTo>
                <a:close/>
                <a:moveTo>
                  <a:pt x="11659446" y="6596598"/>
                </a:moveTo>
                <a:cubicBezTo>
                  <a:pt x="11659446" y="6596598"/>
                  <a:pt x="11659446" y="6596598"/>
                  <a:pt x="11649032" y="6600112"/>
                </a:cubicBezTo>
                <a:cubicBezTo>
                  <a:pt x="11649032" y="6600112"/>
                  <a:pt x="11649032" y="6600112"/>
                  <a:pt x="11645562" y="6617682"/>
                </a:cubicBezTo>
                <a:cubicBezTo>
                  <a:pt x="11645562" y="6617682"/>
                  <a:pt x="11645562" y="6617682"/>
                  <a:pt x="11635149" y="6638764"/>
                </a:cubicBezTo>
                <a:cubicBezTo>
                  <a:pt x="11638620" y="6638764"/>
                  <a:pt x="11642091" y="6638764"/>
                  <a:pt x="11645562" y="6642278"/>
                </a:cubicBezTo>
                <a:cubicBezTo>
                  <a:pt x="11645562" y="6642278"/>
                  <a:pt x="11645562" y="6642278"/>
                  <a:pt x="11645562" y="6631737"/>
                </a:cubicBezTo>
                <a:cubicBezTo>
                  <a:pt x="11645562" y="6631737"/>
                  <a:pt x="11645562" y="6631737"/>
                  <a:pt x="11666387" y="6631737"/>
                </a:cubicBezTo>
                <a:cubicBezTo>
                  <a:pt x="11666387" y="6631737"/>
                  <a:pt x="11666387" y="6631737"/>
                  <a:pt x="11666387" y="6638764"/>
                </a:cubicBezTo>
                <a:cubicBezTo>
                  <a:pt x="11669858" y="6638764"/>
                  <a:pt x="11673329" y="6638764"/>
                  <a:pt x="11676800" y="6638764"/>
                </a:cubicBezTo>
                <a:cubicBezTo>
                  <a:pt x="11676800" y="6638764"/>
                  <a:pt x="11676800" y="6638764"/>
                  <a:pt x="11666387" y="6617682"/>
                </a:cubicBezTo>
                <a:lnTo>
                  <a:pt x="11659446" y="6600112"/>
                </a:lnTo>
                <a:cubicBezTo>
                  <a:pt x="11659446" y="6600112"/>
                  <a:pt x="11659446" y="6600112"/>
                  <a:pt x="11659446" y="6596598"/>
                </a:cubicBezTo>
                <a:close/>
                <a:moveTo>
                  <a:pt x="10964451" y="6596597"/>
                </a:moveTo>
                <a:cubicBezTo>
                  <a:pt x="10964451" y="6596597"/>
                  <a:pt x="10964451" y="6596597"/>
                  <a:pt x="10953971" y="6600129"/>
                </a:cubicBezTo>
                <a:cubicBezTo>
                  <a:pt x="10953971" y="6600129"/>
                  <a:pt x="10953971" y="6600129"/>
                  <a:pt x="10953971" y="6621318"/>
                </a:cubicBezTo>
                <a:cubicBezTo>
                  <a:pt x="10953971" y="6621318"/>
                  <a:pt x="10953971" y="6621318"/>
                  <a:pt x="10936505" y="6621318"/>
                </a:cubicBezTo>
                <a:cubicBezTo>
                  <a:pt x="10936505" y="6621318"/>
                  <a:pt x="10936505" y="6621318"/>
                  <a:pt x="10936505" y="6631913"/>
                </a:cubicBezTo>
                <a:cubicBezTo>
                  <a:pt x="10936505" y="6631913"/>
                  <a:pt x="10936505" y="6631913"/>
                  <a:pt x="10953971" y="6631913"/>
                </a:cubicBezTo>
                <a:cubicBezTo>
                  <a:pt x="10953971" y="6631913"/>
                  <a:pt x="10953971" y="6631913"/>
                  <a:pt x="10953971" y="6688419"/>
                </a:cubicBezTo>
                <a:cubicBezTo>
                  <a:pt x="10953971" y="6706077"/>
                  <a:pt x="10953971" y="6720203"/>
                  <a:pt x="10974931" y="6720203"/>
                </a:cubicBezTo>
                <a:cubicBezTo>
                  <a:pt x="10981917" y="6720203"/>
                  <a:pt x="10985410" y="6720203"/>
                  <a:pt x="10988904" y="6716672"/>
                </a:cubicBezTo>
                <a:cubicBezTo>
                  <a:pt x="10988904" y="6716672"/>
                  <a:pt x="10988904" y="6716672"/>
                  <a:pt x="10988904" y="6706077"/>
                </a:cubicBezTo>
                <a:cubicBezTo>
                  <a:pt x="10985410" y="6709608"/>
                  <a:pt x="10981917" y="6709608"/>
                  <a:pt x="10978424" y="6709608"/>
                </a:cubicBezTo>
                <a:cubicBezTo>
                  <a:pt x="10967944" y="6709608"/>
                  <a:pt x="10964451" y="6702546"/>
                  <a:pt x="10964451" y="6695482"/>
                </a:cubicBezTo>
                <a:cubicBezTo>
                  <a:pt x="10964451" y="6695482"/>
                  <a:pt x="10964451" y="6695482"/>
                  <a:pt x="10964451" y="6631913"/>
                </a:cubicBezTo>
                <a:cubicBezTo>
                  <a:pt x="10964451" y="6631913"/>
                  <a:pt x="10964451" y="6631913"/>
                  <a:pt x="10985410" y="6631913"/>
                </a:cubicBezTo>
                <a:lnTo>
                  <a:pt x="10985410" y="6621318"/>
                </a:lnTo>
                <a:cubicBezTo>
                  <a:pt x="10985410" y="6621318"/>
                  <a:pt x="10985410" y="6621318"/>
                  <a:pt x="10964451" y="6621318"/>
                </a:cubicBezTo>
                <a:cubicBezTo>
                  <a:pt x="10964451" y="6621318"/>
                  <a:pt x="10964451" y="6621318"/>
                  <a:pt x="10964451" y="6596597"/>
                </a:cubicBezTo>
                <a:close/>
                <a:moveTo>
                  <a:pt x="11599881" y="6593911"/>
                </a:moveTo>
                <a:cubicBezTo>
                  <a:pt x="11589469" y="6636077"/>
                  <a:pt x="11589469" y="6636077"/>
                  <a:pt x="11589469" y="6636077"/>
                </a:cubicBezTo>
                <a:cubicBezTo>
                  <a:pt x="11592940" y="6636077"/>
                  <a:pt x="11596410" y="6636077"/>
                  <a:pt x="11599881" y="6636077"/>
                </a:cubicBezTo>
                <a:cubicBezTo>
                  <a:pt x="11603352" y="6611481"/>
                  <a:pt x="11603352" y="6611481"/>
                  <a:pt x="11603352" y="6611481"/>
                </a:cubicBezTo>
                <a:cubicBezTo>
                  <a:pt x="11617236" y="6639591"/>
                  <a:pt x="11617236" y="6639591"/>
                  <a:pt x="11617236" y="6639591"/>
                </a:cubicBezTo>
                <a:cubicBezTo>
                  <a:pt x="11620707" y="6639591"/>
                  <a:pt x="11624178" y="6639591"/>
                  <a:pt x="11624178" y="6639591"/>
                </a:cubicBezTo>
                <a:cubicBezTo>
                  <a:pt x="11631119" y="6597425"/>
                  <a:pt x="11631119" y="6597425"/>
                  <a:pt x="11631119" y="6597425"/>
                </a:cubicBezTo>
                <a:cubicBezTo>
                  <a:pt x="11627648" y="6597425"/>
                  <a:pt x="11624178" y="6597425"/>
                  <a:pt x="11624178" y="6597425"/>
                </a:cubicBezTo>
                <a:cubicBezTo>
                  <a:pt x="11620707" y="6625536"/>
                  <a:pt x="11620707" y="6625536"/>
                  <a:pt x="11620707" y="6625536"/>
                </a:cubicBezTo>
                <a:cubicBezTo>
                  <a:pt x="11606824" y="6593911"/>
                  <a:pt x="11606824" y="6593911"/>
                  <a:pt x="11606824" y="6593911"/>
                </a:cubicBezTo>
                <a:cubicBezTo>
                  <a:pt x="11603352" y="6593911"/>
                  <a:pt x="11603352" y="6593911"/>
                  <a:pt x="11599881" y="6593911"/>
                </a:cubicBezTo>
                <a:close/>
                <a:moveTo>
                  <a:pt x="11709044" y="6589881"/>
                </a:moveTo>
                <a:cubicBezTo>
                  <a:pt x="11695071" y="6593432"/>
                  <a:pt x="11684592" y="6596982"/>
                  <a:pt x="11674112" y="6596982"/>
                </a:cubicBezTo>
                <a:cubicBezTo>
                  <a:pt x="11674112" y="6604084"/>
                  <a:pt x="11674112" y="6604084"/>
                  <a:pt x="11674112" y="6604084"/>
                </a:cubicBezTo>
                <a:cubicBezTo>
                  <a:pt x="11681098" y="6604084"/>
                  <a:pt x="11684592" y="6604084"/>
                  <a:pt x="11688084" y="6604084"/>
                </a:cubicBezTo>
                <a:cubicBezTo>
                  <a:pt x="11695071" y="6639592"/>
                  <a:pt x="11695071" y="6639592"/>
                  <a:pt x="11695071" y="6639592"/>
                </a:cubicBezTo>
                <a:cubicBezTo>
                  <a:pt x="11702057" y="6636041"/>
                  <a:pt x="11702057" y="6636041"/>
                  <a:pt x="11702057" y="6636041"/>
                </a:cubicBezTo>
                <a:cubicBezTo>
                  <a:pt x="11695071" y="6600533"/>
                  <a:pt x="11695071" y="6600533"/>
                  <a:pt x="11695071" y="6600533"/>
                </a:cubicBezTo>
                <a:cubicBezTo>
                  <a:pt x="11702057" y="6600533"/>
                  <a:pt x="11705551" y="6600533"/>
                  <a:pt x="11709044" y="6596982"/>
                </a:cubicBezTo>
                <a:close/>
                <a:moveTo>
                  <a:pt x="11564748" y="6589881"/>
                </a:moveTo>
                <a:cubicBezTo>
                  <a:pt x="11564748" y="6589881"/>
                  <a:pt x="11564748" y="6589881"/>
                  <a:pt x="11575228" y="6593240"/>
                </a:cubicBezTo>
                <a:cubicBezTo>
                  <a:pt x="11578720" y="6593240"/>
                  <a:pt x="11578720" y="6596599"/>
                  <a:pt x="11578720" y="6596599"/>
                </a:cubicBezTo>
                <a:cubicBezTo>
                  <a:pt x="11578720" y="6596599"/>
                  <a:pt x="11578720" y="6599957"/>
                  <a:pt x="11578720" y="6599957"/>
                </a:cubicBezTo>
                <a:cubicBezTo>
                  <a:pt x="11578720" y="6599957"/>
                  <a:pt x="11575228" y="6603316"/>
                  <a:pt x="11571734" y="6603316"/>
                </a:cubicBezTo>
                <a:cubicBezTo>
                  <a:pt x="11571734" y="6603316"/>
                  <a:pt x="11571734" y="6603316"/>
                  <a:pt x="11561254" y="6599957"/>
                </a:cubicBezTo>
                <a:cubicBezTo>
                  <a:pt x="11561254" y="6599957"/>
                  <a:pt x="11561254" y="6599957"/>
                  <a:pt x="11564748" y="6596599"/>
                </a:cubicBezTo>
                <a:cubicBezTo>
                  <a:pt x="11564748" y="6596599"/>
                  <a:pt x="11564748" y="6596599"/>
                  <a:pt x="11564748" y="6589881"/>
                </a:cubicBezTo>
                <a:close/>
                <a:moveTo>
                  <a:pt x="11014562" y="6587995"/>
                </a:moveTo>
                <a:lnTo>
                  <a:pt x="11014562" y="6601689"/>
                </a:lnTo>
                <a:lnTo>
                  <a:pt x="11026851" y="6601689"/>
                </a:lnTo>
                <a:lnTo>
                  <a:pt x="11026851" y="6587995"/>
                </a:lnTo>
                <a:close/>
                <a:moveTo>
                  <a:pt x="11715762" y="6585849"/>
                </a:moveTo>
                <a:cubicBezTo>
                  <a:pt x="11729582" y="6628843"/>
                  <a:pt x="11729582" y="6628843"/>
                  <a:pt x="11729582" y="6628843"/>
                </a:cubicBezTo>
                <a:cubicBezTo>
                  <a:pt x="11733036" y="6625260"/>
                  <a:pt x="11736491" y="6625260"/>
                  <a:pt x="11739946" y="6625260"/>
                </a:cubicBezTo>
                <a:cubicBezTo>
                  <a:pt x="11726127" y="6585849"/>
                  <a:pt x="11726127" y="6585849"/>
                  <a:pt x="11726127" y="6585849"/>
                </a:cubicBezTo>
                <a:cubicBezTo>
                  <a:pt x="11722671" y="6585849"/>
                  <a:pt x="11719217" y="6585849"/>
                  <a:pt x="11715762" y="6585849"/>
                </a:cubicBezTo>
                <a:close/>
                <a:moveTo>
                  <a:pt x="10346688" y="6585849"/>
                </a:moveTo>
                <a:lnTo>
                  <a:pt x="10346688" y="6716173"/>
                </a:lnTo>
                <a:lnTo>
                  <a:pt x="10361467" y="6716173"/>
                </a:lnTo>
                <a:lnTo>
                  <a:pt x="10361467" y="6657057"/>
                </a:lnTo>
                <a:lnTo>
                  <a:pt x="10407148" y="6657057"/>
                </a:lnTo>
                <a:lnTo>
                  <a:pt x="10407148" y="6646309"/>
                </a:lnTo>
                <a:lnTo>
                  <a:pt x="10361467" y="6646309"/>
                </a:lnTo>
                <a:lnTo>
                  <a:pt x="10361467" y="6596597"/>
                </a:lnTo>
                <a:lnTo>
                  <a:pt x="10409835" y="6596597"/>
                </a:lnTo>
                <a:lnTo>
                  <a:pt x="10409835" y="6585849"/>
                </a:lnTo>
                <a:close/>
                <a:moveTo>
                  <a:pt x="11561143" y="6579132"/>
                </a:moveTo>
                <a:cubicBezTo>
                  <a:pt x="11561143" y="6579132"/>
                  <a:pt x="11561143" y="6579132"/>
                  <a:pt x="11554200" y="6596599"/>
                </a:cubicBezTo>
                <a:cubicBezTo>
                  <a:pt x="11554200" y="6596599"/>
                  <a:pt x="11554200" y="6596599"/>
                  <a:pt x="11554200" y="6600091"/>
                </a:cubicBezTo>
                <a:cubicBezTo>
                  <a:pt x="11554200" y="6600091"/>
                  <a:pt x="11554200" y="6600091"/>
                  <a:pt x="11543788" y="6617558"/>
                </a:cubicBezTo>
                <a:cubicBezTo>
                  <a:pt x="11547259" y="6621051"/>
                  <a:pt x="11550730" y="6621051"/>
                  <a:pt x="11554200" y="6621051"/>
                </a:cubicBezTo>
                <a:cubicBezTo>
                  <a:pt x="11554200" y="6621051"/>
                  <a:pt x="11554200" y="6621051"/>
                  <a:pt x="11557671" y="6607078"/>
                </a:cubicBezTo>
                <a:cubicBezTo>
                  <a:pt x="11557671" y="6607078"/>
                  <a:pt x="11557671" y="6607078"/>
                  <a:pt x="11568084" y="6610572"/>
                </a:cubicBezTo>
                <a:cubicBezTo>
                  <a:pt x="11568084" y="6610572"/>
                  <a:pt x="11568084" y="6610572"/>
                  <a:pt x="11568084" y="6628037"/>
                </a:cubicBezTo>
                <a:cubicBezTo>
                  <a:pt x="11571555" y="6628037"/>
                  <a:pt x="11575026" y="6631531"/>
                  <a:pt x="11578497" y="6631531"/>
                </a:cubicBezTo>
                <a:cubicBezTo>
                  <a:pt x="11578497" y="6631531"/>
                  <a:pt x="11578497" y="6631531"/>
                  <a:pt x="11575026" y="6610572"/>
                </a:cubicBezTo>
                <a:cubicBezTo>
                  <a:pt x="11581968" y="6610572"/>
                  <a:pt x="11585438" y="6603585"/>
                  <a:pt x="11585438" y="6600091"/>
                </a:cubicBezTo>
                <a:cubicBezTo>
                  <a:pt x="11585438" y="6600091"/>
                  <a:pt x="11585438" y="6596599"/>
                  <a:pt x="11585438" y="6596599"/>
                </a:cubicBezTo>
                <a:cubicBezTo>
                  <a:pt x="11585438" y="6593105"/>
                  <a:pt x="11585438" y="6589612"/>
                  <a:pt x="11578497" y="6586119"/>
                </a:cubicBezTo>
                <a:cubicBezTo>
                  <a:pt x="11578497" y="6586119"/>
                  <a:pt x="11578497" y="6586119"/>
                  <a:pt x="11561143" y="6579132"/>
                </a:cubicBezTo>
                <a:close/>
                <a:moveTo>
                  <a:pt x="11766241" y="6576425"/>
                </a:moveTo>
                <a:cubicBezTo>
                  <a:pt x="11769696" y="6576866"/>
                  <a:pt x="11773151" y="6578629"/>
                  <a:pt x="11774878" y="6582156"/>
                </a:cubicBezTo>
                <a:cubicBezTo>
                  <a:pt x="11774878" y="6585683"/>
                  <a:pt x="11774878" y="6589209"/>
                  <a:pt x="11774878" y="6589209"/>
                </a:cubicBezTo>
                <a:cubicBezTo>
                  <a:pt x="11774878" y="6592736"/>
                  <a:pt x="11774878" y="6596264"/>
                  <a:pt x="11771423" y="6599790"/>
                </a:cubicBezTo>
                <a:cubicBezTo>
                  <a:pt x="11771423" y="6599790"/>
                  <a:pt x="11771423" y="6599790"/>
                  <a:pt x="11767968" y="6603317"/>
                </a:cubicBezTo>
                <a:cubicBezTo>
                  <a:pt x="11764514" y="6603317"/>
                  <a:pt x="11757604" y="6603317"/>
                  <a:pt x="11754149" y="6599790"/>
                </a:cubicBezTo>
                <a:cubicBezTo>
                  <a:pt x="11750694" y="6599790"/>
                  <a:pt x="11750694" y="6596264"/>
                  <a:pt x="11750694" y="6596264"/>
                </a:cubicBezTo>
                <a:cubicBezTo>
                  <a:pt x="11750694" y="6596264"/>
                  <a:pt x="11750694" y="6592736"/>
                  <a:pt x="11750694" y="6589209"/>
                </a:cubicBezTo>
                <a:cubicBezTo>
                  <a:pt x="11750694" y="6585683"/>
                  <a:pt x="11750694" y="6582156"/>
                  <a:pt x="11757604" y="6578629"/>
                </a:cubicBezTo>
                <a:cubicBezTo>
                  <a:pt x="11759332" y="6576866"/>
                  <a:pt x="11762786" y="6575984"/>
                  <a:pt x="11766241" y="6576425"/>
                </a:cubicBezTo>
                <a:close/>
                <a:moveTo>
                  <a:pt x="10810738" y="6575100"/>
                </a:moveTo>
                <a:cubicBezTo>
                  <a:pt x="10810738" y="6575100"/>
                  <a:pt x="10810738" y="6575100"/>
                  <a:pt x="10810738" y="6638804"/>
                </a:cubicBezTo>
                <a:cubicBezTo>
                  <a:pt x="10810738" y="6631726"/>
                  <a:pt x="10800048" y="6621108"/>
                  <a:pt x="10782231" y="6621108"/>
                </a:cubicBezTo>
                <a:cubicBezTo>
                  <a:pt x="10753724" y="6621108"/>
                  <a:pt x="10743034" y="6642343"/>
                  <a:pt x="10743034" y="6670656"/>
                </a:cubicBezTo>
                <a:cubicBezTo>
                  <a:pt x="10743034" y="6698969"/>
                  <a:pt x="10753724" y="6720203"/>
                  <a:pt x="10782231" y="6720203"/>
                </a:cubicBezTo>
                <a:cubicBezTo>
                  <a:pt x="10796484" y="6720203"/>
                  <a:pt x="10803611" y="6716664"/>
                  <a:pt x="10810738" y="6702507"/>
                </a:cubicBezTo>
                <a:cubicBezTo>
                  <a:pt x="10810738" y="6702507"/>
                  <a:pt x="10810738" y="6702507"/>
                  <a:pt x="10810738" y="6716664"/>
                </a:cubicBezTo>
                <a:cubicBezTo>
                  <a:pt x="10810738" y="6716664"/>
                  <a:pt x="10810738" y="6716664"/>
                  <a:pt x="10824991" y="6716664"/>
                </a:cubicBezTo>
                <a:lnTo>
                  <a:pt x="10824991" y="6575100"/>
                </a:lnTo>
                <a:cubicBezTo>
                  <a:pt x="10824991" y="6575100"/>
                  <a:pt x="10824991" y="6575100"/>
                  <a:pt x="10810738" y="6575100"/>
                </a:cubicBezTo>
                <a:close/>
                <a:moveTo>
                  <a:pt x="11768161" y="6569584"/>
                </a:moveTo>
                <a:cubicBezTo>
                  <a:pt x="11762338" y="6568289"/>
                  <a:pt x="11756068" y="6569152"/>
                  <a:pt x="11750694" y="6572607"/>
                </a:cubicBezTo>
                <a:cubicBezTo>
                  <a:pt x="11743528" y="6576062"/>
                  <a:pt x="11739946" y="6582972"/>
                  <a:pt x="11739946" y="6589881"/>
                </a:cubicBezTo>
                <a:cubicBezTo>
                  <a:pt x="11739946" y="6593336"/>
                  <a:pt x="11743528" y="6596791"/>
                  <a:pt x="11743528" y="6600246"/>
                </a:cubicBezTo>
                <a:cubicBezTo>
                  <a:pt x="11750694" y="6610611"/>
                  <a:pt x="11765025" y="6614065"/>
                  <a:pt x="11772191" y="6607156"/>
                </a:cubicBezTo>
                <a:cubicBezTo>
                  <a:pt x="11779357" y="6607156"/>
                  <a:pt x="11779357" y="6603701"/>
                  <a:pt x="11782939" y="6600246"/>
                </a:cubicBezTo>
                <a:cubicBezTo>
                  <a:pt x="11782939" y="6596791"/>
                  <a:pt x="11782939" y="6593336"/>
                  <a:pt x="11782939" y="6589881"/>
                </a:cubicBezTo>
                <a:cubicBezTo>
                  <a:pt x="11782939" y="6586427"/>
                  <a:pt x="11782939" y="6582972"/>
                  <a:pt x="11782939" y="6579517"/>
                </a:cubicBezTo>
                <a:cubicBezTo>
                  <a:pt x="11779357" y="6574334"/>
                  <a:pt x="11773982" y="6570880"/>
                  <a:pt x="11768161" y="6569584"/>
                </a:cubicBezTo>
                <a:close/>
                <a:moveTo>
                  <a:pt x="11525909" y="6561666"/>
                </a:moveTo>
                <a:cubicBezTo>
                  <a:pt x="11504825" y="6596598"/>
                  <a:pt x="11504825" y="6596598"/>
                  <a:pt x="11504825" y="6596598"/>
                </a:cubicBezTo>
                <a:cubicBezTo>
                  <a:pt x="11511853" y="6603584"/>
                  <a:pt x="11518881" y="6607078"/>
                  <a:pt x="11529423" y="6614064"/>
                </a:cubicBezTo>
                <a:cubicBezTo>
                  <a:pt x="11532937" y="6607078"/>
                  <a:pt x="11532937" y="6607078"/>
                  <a:pt x="11532937" y="6607078"/>
                </a:cubicBezTo>
                <a:cubicBezTo>
                  <a:pt x="11515367" y="6596598"/>
                  <a:pt x="11515367" y="6596598"/>
                  <a:pt x="11515367" y="6596598"/>
                </a:cubicBezTo>
                <a:cubicBezTo>
                  <a:pt x="11522395" y="6586119"/>
                  <a:pt x="11522395" y="6586119"/>
                  <a:pt x="11522395" y="6586119"/>
                </a:cubicBezTo>
                <a:cubicBezTo>
                  <a:pt x="11532937" y="6593105"/>
                  <a:pt x="11532937" y="6593105"/>
                  <a:pt x="11532937" y="6593105"/>
                </a:cubicBezTo>
                <a:cubicBezTo>
                  <a:pt x="11536450" y="6586119"/>
                  <a:pt x="11536450" y="6586119"/>
                  <a:pt x="11536450" y="6586119"/>
                </a:cubicBezTo>
                <a:cubicBezTo>
                  <a:pt x="11532937" y="6586119"/>
                  <a:pt x="11529423" y="6582625"/>
                  <a:pt x="11525909" y="6579132"/>
                </a:cubicBezTo>
                <a:lnTo>
                  <a:pt x="11529423" y="6572146"/>
                </a:lnTo>
                <a:cubicBezTo>
                  <a:pt x="11536450" y="6575638"/>
                  <a:pt x="11539964" y="6579132"/>
                  <a:pt x="11546992" y="6582625"/>
                </a:cubicBezTo>
                <a:cubicBezTo>
                  <a:pt x="11550506" y="6575638"/>
                  <a:pt x="11550506" y="6575638"/>
                  <a:pt x="11550506" y="6575638"/>
                </a:cubicBezTo>
                <a:cubicBezTo>
                  <a:pt x="11543478" y="6572146"/>
                  <a:pt x="11532937" y="6565159"/>
                  <a:pt x="11525909" y="6561666"/>
                </a:cubicBezTo>
                <a:close/>
                <a:moveTo>
                  <a:pt x="11803361" y="6533452"/>
                </a:moveTo>
                <a:cubicBezTo>
                  <a:pt x="11799868" y="6536978"/>
                  <a:pt x="11799868" y="6536978"/>
                  <a:pt x="11796375" y="6540505"/>
                </a:cubicBezTo>
                <a:cubicBezTo>
                  <a:pt x="11813840" y="6558139"/>
                  <a:pt x="11813840" y="6558139"/>
                  <a:pt x="11813840" y="6558139"/>
                </a:cubicBezTo>
                <a:cubicBezTo>
                  <a:pt x="11785895" y="6551086"/>
                  <a:pt x="11785895" y="6551086"/>
                  <a:pt x="11785895" y="6551086"/>
                </a:cubicBezTo>
                <a:cubicBezTo>
                  <a:pt x="11782402" y="6551086"/>
                  <a:pt x="11782402" y="6554612"/>
                  <a:pt x="11778908" y="6554612"/>
                </a:cubicBezTo>
                <a:cubicBezTo>
                  <a:pt x="11803361" y="6589881"/>
                  <a:pt x="11803361" y="6589881"/>
                  <a:pt x="11803361" y="6589881"/>
                </a:cubicBezTo>
                <a:cubicBezTo>
                  <a:pt x="11806854" y="6586354"/>
                  <a:pt x="11806854" y="6586354"/>
                  <a:pt x="11810348" y="6582827"/>
                </a:cubicBezTo>
                <a:cubicBezTo>
                  <a:pt x="11796375" y="6561666"/>
                  <a:pt x="11796375" y="6561666"/>
                  <a:pt x="11796375" y="6561666"/>
                </a:cubicBezTo>
                <a:cubicBezTo>
                  <a:pt x="11824320" y="6572246"/>
                  <a:pt x="11824320" y="6572246"/>
                  <a:pt x="11824320" y="6572246"/>
                </a:cubicBezTo>
                <a:cubicBezTo>
                  <a:pt x="11827814" y="6568720"/>
                  <a:pt x="11827814" y="6568720"/>
                  <a:pt x="11831307" y="6565193"/>
                </a:cubicBezTo>
                <a:cubicBezTo>
                  <a:pt x="11803361" y="6533452"/>
                  <a:pt x="11803361" y="6533452"/>
                  <a:pt x="11803361" y="6533452"/>
                </a:cubicBezTo>
                <a:close/>
                <a:moveTo>
                  <a:pt x="11495008" y="6533452"/>
                </a:moveTo>
                <a:cubicBezTo>
                  <a:pt x="11495008" y="6533452"/>
                  <a:pt x="11495008" y="6533452"/>
                  <a:pt x="11487980" y="6536965"/>
                </a:cubicBezTo>
                <a:cubicBezTo>
                  <a:pt x="11491494" y="6540479"/>
                  <a:pt x="11495008" y="6543993"/>
                  <a:pt x="11498522" y="6547507"/>
                </a:cubicBezTo>
                <a:cubicBezTo>
                  <a:pt x="11498522" y="6547507"/>
                  <a:pt x="11498522" y="6547507"/>
                  <a:pt x="11473924" y="6572104"/>
                </a:cubicBezTo>
                <a:cubicBezTo>
                  <a:pt x="11473924" y="6572104"/>
                  <a:pt x="11473924" y="6572104"/>
                  <a:pt x="11480952" y="6579132"/>
                </a:cubicBezTo>
                <a:cubicBezTo>
                  <a:pt x="11480952" y="6579132"/>
                  <a:pt x="11480952" y="6579132"/>
                  <a:pt x="11505548" y="6554535"/>
                </a:cubicBezTo>
                <a:cubicBezTo>
                  <a:pt x="11509062" y="6554535"/>
                  <a:pt x="11512576" y="6558048"/>
                  <a:pt x="11516090" y="6561562"/>
                </a:cubicBezTo>
                <a:cubicBezTo>
                  <a:pt x="11516090" y="6561562"/>
                  <a:pt x="11516090" y="6561562"/>
                  <a:pt x="11519604" y="6554535"/>
                </a:cubicBezTo>
                <a:cubicBezTo>
                  <a:pt x="11509062" y="6547507"/>
                  <a:pt x="11502036" y="6540479"/>
                  <a:pt x="11495008" y="6533452"/>
                </a:cubicBezTo>
                <a:close/>
                <a:moveTo>
                  <a:pt x="11824589" y="6522703"/>
                </a:moveTo>
                <a:lnTo>
                  <a:pt x="11842055" y="6529421"/>
                </a:lnTo>
                <a:lnTo>
                  <a:pt x="11842055" y="6533452"/>
                </a:lnTo>
                <a:lnTo>
                  <a:pt x="11835337" y="6540170"/>
                </a:lnTo>
                <a:lnTo>
                  <a:pt x="11831307" y="6533452"/>
                </a:lnTo>
                <a:close/>
                <a:moveTo>
                  <a:pt x="11820942" y="6515985"/>
                </a:moveTo>
                <a:lnTo>
                  <a:pt x="11813840" y="6522927"/>
                </a:lnTo>
                <a:cubicBezTo>
                  <a:pt x="11813840" y="6522927"/>
                  <a:pt x="11813840" y="6522927"/>
                  <a:pt x="11820942" y="6533339"/>
                </a:cubicBezTo>
                <a:cubicBezTo>
                  <a:pt x="11820942" y="6533339"/>
                  <a:pt x="11820942" y="6533339"/>
                  <a:pt x="11838696" y="6557635"/>
                </a:cubicBezTo>
                <a:cubicBezTo>
                  <a:pt x="11838696" y="6557635"/>
                  <a:pt x="11842247" y="6554165"/>
                  <a:pt x="11842247" y="6554165"/>
                </a:cubicBezTo>
                <a:cubicBezTo>
                  <a:pt x="11842247" y="6554165"/>
                  <a:pt x="11842247" y="6554165"/>
                  <a:pt x="11838696" y="6547223"/>
                </a:cubicBezTo>
                <a:cubicBezTo>
                  <a:pt x="11838696" y="6547223"/>
                  <a:pt x="11838696" y="6547223"/>
                  <a:pt x="11849349" y="6533339"/>
                </a:cubicBezTo>
                <a:cubicBezTo>
                  <a:pt x="11849349" y="6533339"/>
                  <a:pt x="11849349" y="6533339"/>
                  <a:pt x="11856450" y="6533339"/>
                </a:cubicBezTo>
                <a:cubicBezTo>
                  <a:pt x="11860002" y="6533339"/>
                  <a:pt x="11860002" y="6533339"/>
                  <a:pt x="11860002" y="6533339"/>
                </a:cubicBezTo>
                <a:cubicBezTo>
                  <a:pt x="11860002" y="6529868"/>
                  <a:pt x="11863552" y="6529868"/>
                  <a:pt x="11863552" y="6526397"/>
                </a:cubicBezTo>
                <a:cubicBezTo>
                  <a:pt x="11863552" y="6526397"/>
                  <a:pt x="11863552" y="6526397"/>
                  <a:pt x="11820942" y="6515985"/>
                </a:cubicBezTo>
                <a:close/>
                <a:moveTo>
                  <a:pt x="11466198" y="6501206"/>
                </a:moveTo>
                <a:cubicBezTo>
                  <a:pt x="11430930" y="6526286"/>
                  <a:pt x="11430930" y="6526286"/>
                  <a:pt x="11430930" y="6526286"/>
                </a:cubicBezTo>
                <a:cubicBezTo>
                  <a:pt x="11434457" y="6529869"/>
                  <a:pt x="11434457" y="6529869"/>
                  <a:pt x="11437984" y="6533452"/>
                </a:cubicBezTo>
                <a:cubicBezTo>
                  <a:pt x="11459145" y="6519121"/>
                  <a:pt x="11459145" y="6519121"/>
                  <a:pt x="11459145" y="6519121"/>
                </a:cubicBezTo>
                <a:cubicBezTo>
                  <a:pt x="11448564" y="6547782"/>
                  <a:pt x="11448564" y="6547782"/>
                  <a:pt x="11448564" y="6547782"/>
                </a:cubicBezTo>
                <a:cubicBezTo>
                  <a:pt x="11452091" y="6551366"/>
                  <a:pt x="11452091" y="6551366"/>
                  <a:pt x="11455618" y="6554948"/>
                </a:cubicBezTo>
                <a:cubicBezTo>
                  <a:pt x="11487359" y="6526286"/>
                  <a:pt x="11487359" y="6526286"/>
                  <a:pt x="11487359" y="6526286"/>
                </a:cubicBezTo>
                <a:cubicBezTo>
                  <a:pt x="11487359" y="6522703"/>
                  <a:pt x="11483833" y="6522703"/>
                  <a:pt x="11483833" y="6519121"/>
                </a:cubicBezTo>
                <a:cubicBezTo>
                  <a:pt x="11462672" y="6537034"/>
                  <a:pt x="11462672" y="6537034"/>
                  <a:pt x="11462672" y="6537034"/>
                </a:cubicBezTo>
                <a:cubicBezTo>
                  <a:pt x="11473252" y="6508372"/>
                  <a:pt x="11473252" y="6508372"/>
                  <a:pt x="11473252" y="6508372"/>
                </a:cubicBezTo>
                <a:cubicBezTo>
                  <a:pt x="11469725" y="6504789"/>
                  <a:pt x="11469725" y="6504789"/>
                  <a:pt x="11466198" y="6501206"/>
                </a:cubicBezTo>
                <a:close/>
                <a:moveTo>
                  <a:pt x="11835338" y="6490458"/>
                </a:moveTo>
                <a:lnTo>
                  <a:pt x="11831307" y="6498519"/>
                </a:lnTo>
                <a:lnTo>
                  <a:pt x="11870270" y="6518673"/>
                </a:lnTo>
                <a:lnTo>
                  <a:pt x="11883706" y="6494489"/>
                </a:lnTo>
                <a:lnTo>
                  <a:pt x="11876988" y="6490458"/>
                </a:lnTo>
                <a:lnTo>
                  <a:pt x="11866239" y="6509268"/>
                </a:lnTo>
                <a:close/>
                <a:moveTo>
                  <a:pt x="11459634" y="6487771"/>
                </a:moveTo>
                <a:cubicBezTo>
                  <a:pt x="11424212" y="6508933"/>
                  <a:pt x="11424212" y="6508933"/>
                  <a:pt x="11424212" y="6508933"/>
                </a:cubicBezTo>
                <a:cubicBezTo>
                  <a:pt x="11424212" y="6508933"/>
                  <a:pt x="11424212" y="6512459"/>
                  <a:pt x="11427754" y="6515986"/>
                </a:cubicBezTo>
                <a:cubicBezTo>
                  <a:pt x="11463176" y="6494825"/>
                  <a:pt x="11463176" y="6494825"/>
                  <a:pt x="11463176" y="6494825"/>
                </a:cubicBezTo>
                <a:cubicBezTo>
                  <a:pt x="11463176" y="6491298"/>
                  <a:pt x="11459634" y="6491298"/>
                  <a:pt x="11459634" y="6487771"/>
                </a:cubicBezTo>
                <a:close/>
                <a:moveTo>
                  <a:pt x="11450927" y="6454161"/>
                </a:moveTo>
                <a:cubicBezTo>
                  <a:pt x="11452683" y="6454602"/>
                  <a:pt x="11454437" y="6456365"/>
                  <a:pt x="11456192" y="6459892"/>
                </a:cubicBezTo>
                <a:cubicBezTo>
                  <a:pt x="11487785" y="6537483"/>
                  <a:pt x="11561500" y="6590385"/>
                  <a:pt x="11649257" y="6590385"/>
                </a:cubicBezTo>
                <a:cubicBezTo>
                  <a:pt x="11737012" y="6590385"/>
                  <a:pt x="11810728" y="6537483"/>
                  <a:pt x="11842320" y="6459892"/>
                </a:cubicBezTo>
                <a:cubicBezTo>
                  <a:pt x="11844075" y="6456365"/>
                  <a:pt x="11845831" y="6454602"/>
                  <a:pt x="11847586" y="6454161"/>
                </a:cubicBezTo>
                <a:cubicBezTo>
                  <a:pt x="11849340" y="6453721"/>
                  <a:pt x="11851096" y="6454602"/>
                  <a:pt x="11852851" y="6456365"/>
                </a:cubicBezTo>
                <a:cubicBezTo>
                  <a:pt x="11852851" y="6456365"/>
                  <a:pt x="11852851" y="6456365"/>
                  <a:pt x="11891464" y="6466946"/>
                </a:cubicBezTo>
                <a:cubicBezTo>
                  <a:pt x="11894974" y="6470473"/>
                  <a:pt x="11898484" y="6473999"/>
                  <a:pt x="11898484" y="6477526"/>
                </a:cubicBezTo>
                <a:cubicBezTo>
                  <a:pt x="11859871" y="6579804"/>
                  <a:pt x="11761585" y="6650341"/>
                  <a:pt x="11649257" y="6650341"/>
                </a:cubicBezTo>
                <a:cubicBezTo>
                  <a:pt x="11536929" y="6650341"/>
                  <a:pt x="11438641" y="6579804"/>
                  <a:pt x="11400028" y="6481054"/>
                </a:cubicBezTo>
                <a:cubicBezTo>
                  <a:pt x="11400028" y="6473999"/>
                  <a:pt x="11400028" y="6470473"/>
                  <a:pt x="11407049" y="6466946"/>
                </a:cubicBezTo>
                <a:cubicBezTo>
                  <a:pt x="11407049" y="6466946"/>
                  <a:pt x="11407049" y="6466946"/>
                  <a:pt x="11445662" y="6456365"/>
                </a:cubicBezTo>
                <a:cubicBezTo>
                  <a:pt x="11447417" y="6454602"/>
                  <a:pt x="11449172" y="6453721"/>
                  <a:pt x="11450927" y="6454161"/>
                </a:cubicBezTo>
                <a:close/>
                <a:moveTo>
                  <a:pt x="11603442" y="6448323"/>
                </a:moveTo>
                <a:cubicBezTo>
                  <a:pt x="11606935" y="6444777"/>
                  <a:pt x="11610428" y="6444777"/>
                  <a:pt x="11613922" y="6448323"/>
                </a:cubicBezTo>
                <a:cubicBezTo>
                  <a:pt x="11613922" y="6448323"/>
                  <a:pt x="11617414" y="6451869"/>
                  <a:pt x="11617414" y="6455414"/>
                </a:cubicBezTo>
                <a:cubicBezTo>
                  <a:pt x="11617414" y="6455414"/>
                  <a:pt x="11624401" y="6558233"/>
                  <a:pt x="11624401" y="6558233"/>
                </a:cubicBezTo>
                <a:cubicBezTo>
                  <a:pt x="11624401" y="6565324"/>
                  <a:pt x="11624401" y="6568870"/>
                  <a:pt x="11620908" y="6568870"/>
                </a:cubicBezTo>
                <a:cubicBezTo>
                  <a:pt x="11620908" y="6572415"/>
                  <a:pt x="11617414" y="6572415"/>
                  <a:pt x="11613922" y="6568870"/>
                </a:cubicBezTo>
                <a:cubicBezTo>
                  <a:pt x="11568509" y="6558233"/>
                  <a:pt x="11537070" y="6540506"/>
                  <a:pt x="11505632" y="6505050"/>
                </a:cubicBezTo>
                <a:cubicBezTo>
                  <a:pt x="11502138" y="6505050"/>
                  <a:pt x="11502138" y="6501505"/>
                  <a:pt x="11502138" y="6501505"/>
                </a:cubicBezTo>
                <a:cubicBezTo>
                  <a:pt x="11502138" y="6497960"/>
                  <a:pt x="11502138" y="6497960"/>
                  <a:pt x="11502138" y="6497960"/>
                </a:cubicBezTo>
                <a:cubicBezTo>
                  <a:pt x="11502138" y="6494415"/>
                  <a:pt x="11505632" y="6494415"/>
                  <a:pt x="11509124" y="6494415"/>
                </a:cubicBezTo>
                <a:cubicBezTo>
                  <a:pt x="11509124" y="6494415"/>
                  <a:pt x="11509124" y="6494415"/>
                  <a:pt x="11603442" y="6448323"/>
                </a:cubicBezTo>
                <a:close/>
                <a:moveTo>
                  <a:pt x="11688084" y="6444777"/>
                </a:moveTo>
                <a:cubicBezTo>
                  <a:pt x="11691578" y="6444777"/>
                  <a:pt x="11695071" y="6444777"/>
                  <a:pt x="11698565" y="6444777"/>
                </a:cubicBezTo>
                <a:cubicBezTo>
                  <a:pt x="11698565" y="6444777"/>
                  <a:pt x="11698565" y="6444777"/>
                  <a:pt x="11789388" y="6490688"/>
                </a:cubicBezTo>
                <a:cubicBezTo>
                  <a:pt x="11792882" y="6494220"/>
                  <a:pt x="11796375" y="6494220"/>
                  <a:pt x="11796375" y="6497752"/>
                </a:cubicBezTo>
                <a:cubicBezTo>
                  <a:pt x="11796375" y="6501283"/>
                  <a:pt x="11796375" y="6501283"/>
                  <a:pt x="11792882" y="6504815"/>
                </a:cubicBezTo>
                <a:cubicBezTo>
                  <a:pt x="11761442" y="6540131"/>
                  <a:pt x="11730003" y="6557789"/>
                  <a:pt x="11684592" y="6568384"/>
                </a:cubicBezTo>
                <a:cubicBezTo>
                  <a:pt x="11681098" y="6568384"/>
                  <a:pt x="11677605" y="6568384"/>
                  <a:pt x="11677605" y="6568384"/>
                </a:cubicBezTo>
                <a:cubicBezTo>
                  <a:pt x="11674112" y="6564852"/>
                  <a:pt x="11674112" y="6561320"/>
                  <a:pt x="11674112" y="6557789"/>
                </a:cubicBezTo>
                <a:cubicBezTo>
                  <a:pt x="11674112" y="6557789"/>
                  <a:pt x="11674112" y="6557789"/>
                  <a:pt x="11684592" y="6455373"/>
                </a:cubicBezTo>
                <a:cubicBezTo>
                  <a:pt x="11684592" y="6451841"/>
                  <a:pt x="11684592" y="6448309"/>
                  <a:pt x="11688084" y="6444777"/>
                </a:cubicBezTo>
                <a:close/>
                <a:moveTo>
                  <a:pt x="10810283" y="6405813"/>
                </a:moveTo>
                <a:lnTo>
                  <a:pt x="10851862" y="6405813"/>
                </a:lnTo>
                <a:cubicBezTo>
                  <a:pt x="10851862" y="6405813"/>
                  <a:pt x="10851862" y="6405813"/>
                  <a:pt x="10851862" y="6448423"/>
                </a:cubicBezTo>
                <a:cubicBezTo>
                  <a:pt x="10851862" y="6448423"/>
                  <a:pt x="10824142" y="6455525"/>
                  <a:pt x="10803353" y="6455525"/>
                </a:cubicBezTo>
                <a:cubicBezTo>
                  <a:pt x="10786028" y="6455525"/>
                  <a:pt x="10786028" y="6441322"/>
                  <a:pt x="10786028" y="6430669"/>
                </a:cubicBezTo>
                <a:cubicBezTo>
                  <a:pt x="10786028" y="6416466"/>
                  <a:pt x="10792958" y="6409364"/>
                  <a:pt x="10810283" y="6405813"/>
                </a:cubicBezTo>
                <a:close/>
                <a:moveTo>
                  <a:pt x="10494479" y="6335948"/>
                </a:moveTo>
                <a:cubicBezTo>
                  <a:pt x="10525716" y="6335948"/>
                  <a:pt x="10536128" y="6350016"/>
                  <a:pt x="10536128" y="6392220"/>
                </a:cubicBezTo>
                <a:cubicBezTo>
                  <a:pt x="10536128" y="6430905"/>
                  <a:pt x="10529187" y="6455524"/>
                  <a:pt x="10494479" y="6455524"/>
                </a:cubicBezTo>
                <a:cubicBezTo>
                  <a:pt x="10459770" y="6455524"/>
                  <a:pt x="10452829" y="6434423"/>
                  <a:pt x="10452829" y="6392220"/>
                </a:cubicBezTo>
                <a:cubicBezTo>
                  <a:pt x="10452829" y="6350016"/>
                  <a:pt x="10463241" y="6335948"/>
                  <a:pt x="10494479" y="6335948"/>
                </a:cubicBezTo>
                <a:close/>
                <a:moveTo>
                  <a:pt x="11639005" y="6331919"/>
                </a:moveTo>
                <a:cubicBezTo>
                  <a:pt x="11639005" y="6331919"/>
                  <a:pt x="11639005" y="6331919"/>
                  <a:pt x="11660034" y="6331919"/>
                </a:cubicBezTo>
                <a:cubicBezTo>
                  <a:pt x="11660034" y="6331919"/>
                  <a:pt x="11660034" y="6339012"/>
                  <a:pt x="11660034" y="6342559"/>
                </a:cubicBezTo>
                <a:cubicBezTo>
                  <a:pt x="11677559" y="6346106"/>
                  <a:pt x="11691578" y="6363841"/>
                  <a:pt x="11691578" y="6381576"/>
                </a:cubicBezTo>
                <a:cubicBezTo>
                  <a:pt x="11691578" y="6402858"/>
                  <a:pt x="11670549" y="6420593"/>
                  <a:pt x="11649519" y="6420593"/>
                </a:cubicBezTo>
                <a:cubicBezTo>
                  <a:pt x="11628490" y="6420593"/>
                  <a:pt x="11610966" y="6402858"/>
                  <a:pt x="11610966" y="6381576"/>
                </a:cubicBezTo>
                <a:cubicBezTo>
                  <a:pt x="11610966" y="6363841"/>
                  <a:pt x="11621480" y="6346106"/>
                  <a:pt x="11639005" y="6342559"/>
                </a:cubicBezTo>
                <a:cubicBezTo>
                  <a:pt x="11639005" y="6342559"/>
                  <a:pt x="11639005" y="6331919"/>
                  <a:pt x="11639005" y="6331919"/>
                </a:cubicBezTo>
                <a:close/>
                <a:moveTo>
                  <a:pt x="11649257" y="6321170"/>
                </a:moveTo>
                <a:cubicBezTo>
                  <a:pt x="11616236" y="6321170"/>
                  <a:pt x="11589469" y="6348239"/>
                  <a:pt x="11589469" y="6381630"/>
                </a:cubicBezTo>
                <a:cubicBezTo>
                  <a:pt x="11589469" y="6415021"/>
                  <a:pt x="11616236" y="6442090"/>
                  <a:pt x="11649257" y="6442090"/>
                </a:cubicBezTo>
                <a:cubicBezTo>
                  <a:pt x="11682277" y="6442090"/>
                  <a:pt x="11709045" y="6415021"/>
                  <a:pt x="11709045" y="6381630"/>
                </a:cubicBezTo>
                <a:cubicBezTo>
                  <a:pt x="11709045" y="6348239"/>
                  <a:pt x="11682277" y="6321170"/>
                  <a:pt x="11649257" y="6321170"/>
                </a:cubicBezTo>
                <a:close/>
                <a:moveTo>
                  <a:pt x="11649257" y="6314453"/>
                </a:moveTo>
                <a:cubicBezTo>
                  <a:pt x="11685987" y="6314453"/>
                  <a:pt x="11715763" y="6344529"/>
                  <a:pt x="11715763" y="6381630"/>
                </a:cubicBezTo>
                <a:cubicBezTo>
                  <a:pt x="11715763" y="6418732"/>
                  <a:pt x="11685987" y="6448808"/>
                  <a:pt x="11649257" y="6448808"/>
                </a:cubicBezTo>
                <a:cubicBezTo>
                  <a:pt x="11612526" y="6448808"/>
                  <a:pt x="11582751" y="6418732"/>
                  <a:pt x="11582751" y="6381630"/>
                </a:cubicBezTo>
                <a:cubicBezTo>
                  <a:pt x="11582751" y="6344529"/>
                  <a:pt x="11612526" y="6314453"/>
                  <a:pt x="11649257" y="6314453"/>
                </a:cubicBezTo>
                <a:close/>
                <a:moveTo>
                  <a:pt x="11824549" y="6311766"/>
                </a:moveTo>
                <a:cubicBezTo>
                  <a:pt x="11828050" y="6311766"/>
                  <a:pt x="11828050" y="6315292"/>
                  <a:pt x="11828050" y="6318819"/>
                </a:cubicBezTo>
                <a:cubicBezTo>
                  <a:pt x="11842055" y="6361141"/>
                  <a:pt x="11842055" y="6399936"/>
                  <a:pt x="11828050" y="6442258"/>
                </a:cubicBezTo>
                <a:cubicBezTo>
                  <a:pt x="11828050" y="6449312"/>
                  <a:pt x="11828050" y="6449312"/>
                  <a:pt x="11824549" y="6449312"/>
                </a:cubicBezTo>
                <a:cubicBezTo>
                  <a:pt x="11821047" y="6452839"/>
                  <a:pt x="11817546" y="6449312"/>
                  <a:pt x="11817546" y="6449312"/>
                </a:cubicBezTo>
                <a:lnTo>
                  <a:pt x="11730012" y="6389356"/>
                </a:lnTo>
                <a:cubicBezTo>
                  <a:pt x="11726510" y="6385829"/>
                  <a:pt x="11726510" y="6382302"/>
                  <a:pt x="11726510" y="6382302"/>
                </a:cubicBezTo>
                <a:cubicBezTo>
                  <a:pt x="11726510" y="6378776"/>
                  <a:pt x="11726510" y="6375249"/>
                  <a:pt x="11730012" y="6371721"/>
                </a:cubicBezTo>
                <a:cubicBezTo>
                  <a:pt x="11730012" y="6371721"/>
                  <a:pt x="11730012" y="6371721"/>
                  <a:pt x="11814044" y="6315292"/>
                </a:cubicBezTo>
                <a:cubicBezTo>
                  <a:pt x="11821047" y="6311766"/>
                  <a:pt x="11824549" y="6311766"/>
                  <a:pt x="11824549" y="6311766"/>
                </a:cubicBezTo>
                <a:close/>
                <a:moveTo>
                  <a:pt x="11473964" y="6311766"/>
                </a:moveTo>
                <a:cubicBezTo>
                  <a:pt x="11477466" y="6311766"/>
                  <a:pt x="11480967" y="6311766"/>
                  <a:pt x="11480967" y="6315292"/>
                </a:cubicBezTo>
                <a:lnTo>
                  <a:pt x="11568501" y="6371721"/>
                </a:lnTo>
                <a:cubicBezTo>
                  <a:pt x="11572002" y="6375249"/>
                  <a:pt x="11572002" y="6378776"/>
                  <a:pt x="11572002" y="6382302"/>
                </a:cubicBezTo>
                <a:cubicBezTo>
                  <a:pt x="11572002" y="6385829"/>
                  <a:pt x="11572002" y="6389356"/>
                  <a:pt x="11568501" y="6389356"/>
                </a:cubicBezTo>
                <a:cubicBezTo>
                  <a:pt x="11568501" y="6389356"/>
                  <a:pt x="11568501" y="6389356"/>
                  <a:pt x="11480967" y="6449312"/>
                </a:cubicBezTo>
                <a:cubicBezTo>
                  <a:pt x="11477466" y="6449312"/>
                  <a:pt x="11473964" y="6452839"/>
                  <a:pt x="11473964" y="6449312"/>
                </a:cubicBezTo>
                <a:cubicBezTo>
                  <a:pt x="11470463" y="6449312"/>
                  <a:pt x="11470463" y="6445785"/>
                  <a:pt x="11466961" y="6445785"/>
                </a:cubicBezTo>
                <a:cubicBezTo>
                  <a:pt x="11456457" y="6399936"/>
                  <a:pt x="11456457" y="6361141"/>
                  <a:pt x="11466961" y="6318819"/>
                </a:cubicBezTo>
                <a:cubicBezTo>
                  <a:pt x="11470463" y="6315292"/>
                  <a:pt x="11470463" y="6311766"/>
                  <a:pt x="11473964" y="6311766"/>
                </a:cubicBezTo>
                <a:close/>
                <a:moveTo>
                  <a:pt x="11070316" y="6301017"/>
                </a:moveTo>
                <a:cubicBezTo>
                  <a:pt x="11070316" y="6304543"/>
                  <a:pt x="11066828" y="6304543"/>
                  <a:pt x="11070316" y="6308070"/>
                </a:cubicBezTo>
                <a:cubicBezTo>
                  <a:pt x="11112166" y="6470304"/>
                  <a:pt x="11112166" y="6470304"/>
                  <a:pt x="11112166" y="6470304"/>
                </a:cubicBezTo>
                <a:cubicBezTo>
                  <a:pt x="11112166" y="6477358"/>
                  <a:pt x="11119141" y="6491465"/>
                  <a:pt x="11133091" y="6491465"/>
                </a:cubicBezTo>
                <a:cubicBezTo>
                  <a:pt x="11143554" y="6491465"/>
                  <a:pt x="11143554" y="6491465"/>
                  <a:pt x="11143554" y="6491465"/>
                </a:cubicBezTo>
                <a:cubicBezTo>
                  <a:pt x="11140066" y="6494992"/>
                  <a:pt x="11140066" y="6494992"/>
                  <a:pt x="11140066" y="6498518"/>
                </a:cubicBezTo>
                <a:cubicBezTo>
                  <a:pt x="11136578" y="6509098"/>
                  <a:pt x="11133091" y="6519679"/>
                  <a:pt x="11112166" y="6519679"/>
                </a:cubicBezTo>
                <a:cubicBezTo>
                  <a:pt x="11077291" y="6516153"/>
                  <a:pt x="11077291" y="6516153"/>
                  <a:pt x="11077291" y="6516153"/>
                </a:cubicBezTo>
                <a:cubicBezTo>
                  <a:pt x="11077291" y="6516153"/>
                  <a:pt x="11073804" y="6516153"/>
                  <a:pt x="11073804" y="6519679"/>
                </a:cubicBezTo>
                <a:cubicBezTo>
                  <a:pt x="11070316" y="6519679"/>
                  <a:pt x="11070316" y="6523206"/>
                  <a:pt x="11070316" y="6523206"/>
                </a:cubicBezTo>
                <a:cubicBezTo>
                  <a:pt x="11070316" y="6544367"/>
                  <a:pt x="11070316" y="6544367"/>
                  <a:pt x="11070316" y="6544367"/>
                </a:cubicBezTo>
                <a:cubicBezTo>
                  <a:pt x="11070316" y="6547894"/>
                  <a:pt x="11073804" y="6547894"/>
                  <a:pt x="11077291" y="6551421"/>
                </a:cubicBezTo>
                <a:cubicBezTo>
                  <a:pt x="11087754" y="6551421"/>
                  <a:pt x="11108678" y="6554947"/>
                  <a:pt x="11122628" y="6554947"/>
                </a:cubicBezTo>
                <a:cubicBezTo>
                  <a:pt x="11126116" y="6554947"/>
                  <a:pt x="11126116" y="6554947"/>
                  <a:pt x="11126116" y="6554947"/>
                </a:cubicBezTo>
                <a:cubicBezTo>
                  <a:pt x="11154016" y="6554947"/>
                  <a:pt x="11171453" y="6537313"/>
                  <a:pt x="11181916" y="6502045"/>
                </a:cubicBezTo>
                <a:cubicBezTo>
                  <a:pt x="11192378" y="6463250"/>
                  <a:pt x="11206329" y="6410348"/>
                  <a:pt x="11213303" y="6371553"/>
                </a:cubicBezTo>
                <a:cubicBezTo>
                  <a:pt x="11220279" y="6353919"/>
                  <a:pt x="11223766" y="6339811"/>
                  <a:pt x="11227253" y="6329231"/>
                </a:cubicBezTo>
                <a:cubicBezTo>
                  <a:pt x="11230741" y="6308070"/>
                  <a:pt x="11230741" y="6308070"/>
                  <a:pt x="11230741" y="6308070"/>
                </a:cubicBezTo>
                <a:cubicBezTo>
                  <a:pt x="11230741" y="6304543"/>
                  <a:pt x="11230741" y="6304543"/>
                  <a:pt x="11230741" y="6301017"/>
                </a:cubicBezTo>
                <a:cubicBezTo>
                  <a:pt x="11227253" y="6301017"/>
                  <a:pt x="11227253" y="6301017"/>
                  <a:pt x="11223766" y="6301017"/>
                </a:cubicBezTo>
                <a:cubicBezTo>
                  <a:pt x="11195866" y="6301017"/>
                  <a:pt x="11195866" y="6301017"/>
                  <a:pt x="11195866" y="6301017"/>
                </a:cubicBezTo>
                <a:cubicBezTo>
                  <a:pt x="11192378" y="6301017"/>
                  <a:pt x="11188891" y="6301017"/>
                  <a:pt x="11188891" y="6304543"/>
                </a:cubicBezTo>
                <a:cubicBezTo>
                  <a:pt x="11150528" y="6449143"/>
                  <a:pt x="11150528" y="6449143"/>
                  <a:pt x="11150528" y="6449143"/>
                </a:cubicBezTo>
                <a:cubicBezTo>
                  <a:pt x="11147041" y="6449143"/>
                  <a:pt x="11147041" y="6449143"/>
                  <a:pt x="11147041" y="6449143"/>
                </a:cubicBezTo>
                <a:cubicBezTo>
                  <a:pt x="11112166" y="6304543"/>
                  <a:pt x="11112166" y="6304543"/>
                  <a:pt x="11112166" y="6304543"/>
                </a:cubicBezTo>
                <a:cubicBezTo>
                  <a:pt x="11108678" y="6301017"/>
                  <a:pt x="11108678" y="6301017"/>
                  <a:pt x="11105191" y="6301017"/>
                </a:cubicBezTo>
                <a:cubicBezTo>
                  <a:pt x="11077291" y="6301017"/>
                  <a:pt x="11077291" y="6301017"/>
                  <a:pt x="11077291" y="6301017"/>
                </a:cubicBezTo>
                <a:cubicBezTo>
                  <a:pt x="11073804" y="6301017"/>
                  <a:pt x="11070316" y="6301017"/>
                  <a:pt x="11070316" y="6301017"/>
                </a:cubicBezTo>
                <a:close/>
                <a:moveTo>
                  <a:pt x="11038289" y="6296986"/>
                </a:moveTo>
                <a:cubicBezTo>
                  <a:pt x="11017163" y="6296986"/>
                  <a:pt x="10999559" y="6311057"/>
                  <a:pt x="10985474" y="6318092"/>
                </a:cubicBezTo>
                <a:cubicBezTo>
                  <a:pt x="10985474" y="6307539"/>
                  <a:pt x="10985474" y="6307539"/>
                  <a:pt x="10985474" y="6307539"/>
                </a:cubicBezTo>
                <a:cubicBezTo>
                  <a:pt x="10985474" y="6300504"/>
                  <a:pt x="10981954" y="6300504"/>
                  <a:pt x="10978433" y="6300504"/>
                </a:cubicBezTo>
                <a:cubicBezTo>
                  <a:pt x="10950264" y="6300504"/>
                  <a:pt x="10950264" y="6300504"/>
                  <a:pt x="10950264" y="6300504"/>
                </a:cubicBezTo>
                <a:cubicBezTo>
                  <a:pt x="10946743" y="6300504"/>
                  <a:pt x="10943222" y="6300504"/>
                  <a:pt x="10943222" y="6307539"/>
                </a:cubicBezTo>
                <a:cubicBezTo>
                  <a:pt x="10943222" y="6483422"/>
                  <a:pt x="10943222" y="6483422"/>
                  <a:pt x="10943222" y="6483422"/>
                </a:cubicBezTo>
                <a:cubicBezTo>
                  <a:pt x="10943222" y="6486940"/>
                  <a:pt x="10946743" y="6490457"/>
                  <a:pt x="10950264" y="6490457"/>
                </a:cubicBezTo>
                <a:cubicBezTo>
                  <a:pt x="10978433" y="6490457"/>
                  <a:pt x="10978433" y="6490457"/>
                  <a:pt x="10978433" y="6490457"/>
                </a:cubicBezTo>
                <a:cubicBezTo>
                  <a:pt x="10981954" y="6490457"/>
                  <a:pt x="10985474" y="6486940"/>
                  <a:pt x="10985474" y="6483422"/>
                </a:cubicBezTo>
                <a:cubicBezTo>
                  <a:pt x="10985474" y="6360304"/>
                  <a:pt x="10985474" y="6360304"/>
                  <a:pt x="10985474" y="6360304"/>
                </a:cubicBezTo>
                <a:cubicBezTo>
                  <a:pt x="10992517" y="6356786"/>
                  <a:pt x="11013643" y="6339198"/>
                  <a:pt x="11038289" y="6339198"/>
                </a:cubicBezTo>
                <a:cubicBezTo>
                  <a:pt x="11041811" y="6335680"/>
                  <a:pt x="11045332" y="6335680"/>
                  <a:pt x="11045332" y="6332163"/>
                </a:cubicBezTo>
                <a:cubicBezTo>
                  <a:pt x="11045332" y="6304022"/>
                  <a:pt x="11045332" y="6304022"/>
                  <a:pt x="11045332" y="6304022"/>
                </a:cubicBezTo>
                <a:cubicBezTo>
                  <a:pt x="11045332" y="6304022"/>
                  <a:pt x="11045332" y="6300504"/>
                  <a:pt x="11041811" y="6300504"/>
                </a:cubicBezTo>
                <a:cubicBezTo>
                  <a:pt x="11041811" y="6296986"/>
                  <a:pt x="11038289" y="6296986"/>
                  <a:pt x="11038289" y="6296986"/>
                </a:cubicBezTo>
                <a:close/>
                <a:moveTo>
                  <a:pt x="10831647" y="6292955"/>
                </a:moveTo>
                <a:cubicBezTo>
                  <a:pt x="10810578" y="6292955"/>
                  <a:pt x="10775463" y="6300026"/>
                  <a:pt x="10761417" y="6300026"/>
                </a:cubicBezTo>
                <a:cubicBezTo>
                  <a:pt x="10757905" y="6300026"/>
                  <a:pt x="10754394" y="6303562"/>
                  <a:pt x="10754394" y="6307098"/>
                </a:cubicBezTo>
                <a:cubicBezTo>
                  <a:pt x="10754394" y="6307098"/>
                  <a:pt x="10754394" y="6307098"/>
                  <a:pt x="10754394" y="6331847"/>
                </a:cubicBezTo>
                <a:cubicBezTo>
                  <a:pt x="10754394" y="6335383"/>
                  <a:pt x="10754394" y="6335383"/>
                  <a:pt x="10757905" y="6338919"/>
                </a:cubicBezTo>
                <a:cubicBezTo>
                  <a:pt x="10757905" y="6338919"/>
                  <a:pt x="10761417" y="6338919"/>
                  <a:pt x="10761417" y="6338919"/>
                </a:cubicBezTo>
                <a:cubicBezTo>
                  <a:pt x="10778974" y="6338919"/>
                  <a:pt x="10807067" y="6335383"/>
                  <a:pt x="10828136" y="6335383"/>
                </a:cubicBezTo>
                <a:cubicBezTo>
                  <a:pt x="10842182" y="6335383"/>
                  <a:pt x="10852717" y="6345990"/>
                  <a:pt x="10852717" y="6360133"/>
                </a:cubicBezTo>
                <a:cubicBezTo>
                  <a:pt x="10852717" y="6360133"/>
                  <a:pt x="10852717" y="6360133"/>
                  <a:pt x="10852717" y="6370740"/>
                </a:cubicBezTo>
                <a:cubicBezTo>
                  <a:pt x="10852717" y="6370740"/>
                  <a:pt x="10852717" y="6370740"/>
                  <a:pt x="10803555" y="6374276"/>
                </a:cubicBezTo>
                <a:cubicBezTo>
                  <a:pt x="10761417" y="6377811"/>
                  <a:pt x="10740347" y="6395489"/>
                  <a:pt x="10740347" y="6434381"/>
                </a:cubicBezTo>
                <a:cubicBezTo>
                  <a:pt x="10740347" y="6473273"/>
                  <a:pt x="10761417" y="6494487"/>
                  <a:pt x="10796532" y="6494487"/>
                </a:cubicBezTo>
                <a:cubicBezTo>
                  <a:pt x="10824625" y="6494487"/>
                  <a:pt x="10859740" y="6480344"/>
                  <a:pt x="10859740" y="6480344"/>
                </a:cubicBezTo>
                <a:cubicBezTo>
                  <a:pt x="10866763" y="6487416"/>
                  <a:pt x="10873786" y="6490951"/>
                  <a:pt x="10887833" y="6494487"/>
                </a:cubicBezTo>
                <a:cubicBezTo>
                  <a:pt x="10891344" y="6494487"/>
                  <a:pt x="10891344" y="6494487"/>
                  <a:pt x="10894855" y="6490951"/>
                </a:cubicBezTo>
                <a:cubicBezTo>
                  <a:pt x="10894855" y="6490951"/>
                  <a:pt x="10894855" y="6487416"/>
                  <a:pt x="10894855" y="6487416"/>
                </a:cubicBezTo>
                <a:cubicBezTo>
                  <a:pt x="10894855" y="6487416"/>
                  <a:pt x="10894855" y="6487416"/>
                  <a:pt x="10894855" y="6360133"/>
                </a:cubicBezTo>
                <a:cubicBezTo>
                  <a:pt x="10894855" y="6314169"/>
                  <a:pt x="10873786" y="6292955"/>
                  <a:pt x="10831647" y="6292955"/>
                </a:cubicBezTo>
                <a:close/>
                <a:moveTo>
                  <a:pt x="10495822" y="6292954"/>
                </a:moveTo>
                <a:cubicBezTo>
                  <a:pt x="10448333" y="6292954"/>
                  <a:pt x="10409835" y="6338069"/>
                  <a:pt x="10409835" y="6393721"/>
                </a:cubicBezTo>
                <a:cubicBezTo>
                  <a:pt x="10409835" y="6449373"/>
                  <a:pt x="10448333" y="6494487"/>
                  <a:pt x="10495822" y="6494487"/>
                </a:cubicBezTo>
                <a:cubicBezTo>
                  <a:pt x="10543311" y="6494487"/>
                  <a:pt x="10581809" y="6449373"/>
                  <a:pt x="10581809" y="6393721"/>
                </a:cubicBezTo>
                <a:cubicBezTo>
                  <a:pt x="10581809" y="6338069"/>
                  <a:pt x="10543311" y="6292954"/>
                  <a:pt x="10495822" y="6292954"/>
                </a:cubicBezTo>
                <a:close/>
                <a:moveTo>
                  <a:pt x="10241892" y="6268771"/>
                </a:moveTo>
                <a:cubicBezTo>
                  <a:pt x="10248859" y="6268771"/>
                  <a:pt x="10255825" y="6268771"/>
                  <a:pt x="10273241" y="6268771"/>
                </a:cubicBezTo>
                <a:cubicBezTo>
                  <a:pt x="10273241" y="6268771"/>
                  <a:pt x="10273241" y="6268771"/>
                  <a:pt x="10290657" y="6268771"/>
                </a:cubicBezTo>
                <a:cubicBezTo>
                  <a:pt x="10322007" y="6268771"/>
                  <a:pt x="10335940" y="6290024"/>
                  <a:pt x="10335940" y="6307735"/>
                </a:cubicBezTo>
                <a:cubicBezTo>
                  <a:pt x="10335940" y="6332529"/>
                  <a:pt x="10318523" y="6346697"/>
                  <a:pt x="10287174" y="6346697"/>
                </a:cubicBezTo>
                <a:cubicBezTo>
                  <a:pt x="10266274" y="6346697"/>
                  <a:pt x="10248859" y="6346697"/>
                  <a:pt x="10241892" y="6346697"/>
                </a:cubicBezTo>
                <a:cubicBezTo>
                  <a:pt x="10241892" y="6346697"/>
                  <a:pt x="10241892" y="6346697"/>
                  <a:pt x="10241892" y="6268771"/>
                </a:cubicBezTo>
                <a:close/>
                <a:moveTo>
                  <a:pt x="10659063" y="6255336"/>
                </a:moveTo>
                <a:cubicBezTo>
                  <a:pt x="10659063" y="6255336"/>
                  <a:pt x="10659063" y="6255336"/>
                  <a:pt x="10627410" y="6262370"/>
                </a:cubicBezTo>
                <a:cubicBezTo>
                  <a:pt x="10623893" y="6262370"/>
                  <a:pt x="10623893" y="6265887"/>
                  <a:pt x="10623893" y="6269404"/>
                </a:cubicBezTo>
                <a:cubicBezTo>
                  <a:pt x="10623893" y="6269404"/>
                  <a:pt x="10623893" y="6269404"/>
                  <a:pt x="10623893" y="6301056"/>
                </a:cubicBezTo>
                <a:cubicBezTo>
                  <a:pt x="10623893" y="6301056"/>
                  <a:pt x="10623893" y="6301056"/>
                  <a:pt x="10606308" y="6301056"/>
                </a:cubicBezTo>
                <a:cubicBezTo>
                  <a:pt x="10602792" y="6301056"/>
                  <a:pt x="10599275" y="6301056"/>
                  <a:pt x="10599275" y="6308090"/>
                </a:cubicBezTo>
                <a:cubicBezTo>
                  <a:pt x="10599275" y="6308090"/>
                  <a:pt x="10599275" y="6308090"/>
                  <a:pt x="10599275" y="6332708"/>
                </a:cubicBezTo>
                <a:cubicBezTo>
                  <a:pt x="10599275" y="6336226"/>
                  <a:pt x="10602792" y="6339742"/>
                  <a:pt x="10606308" y="6339742"/>
                </a:cubicBezTo>
                <a:cubicBezTo>
                  <a:pt x="10606308" y="6339742"/>
                  <a:pt x="10606308" y="6339742"/>
                  <a:pt x="10623893" y="6339742"/>
                </a:cubicBezTo>
                <a:cubicBezTo>
                  <a:pt x="10623893" y="6339742"/>
                  <a:pt x="10623893" y="6339742"/>
                  <a:pt x="10623893" y="6424149"/>
                </a:cubicBezTo>
                <a:cubicBezTo>
                  <a:pt x="10623893" y="6476902"/>
                  <a:pt x="10637961" y="6494487"/>
                  <a:pt x="10680164" y="6494487"/>
                </a:cubicBezTo>
                <a:cubicBezTo>
                  <a:pt x="10690715" y="6494487"/>
                  <a:pt x="10701266" y="6490971"/>
                  <a:pt x="10711817" y="6490971"/>
                </a:cubicBezTo>
                <a:cubicBezTo>
                  <a:pt x="10715334" y="6490971"/>
                  <a:pt x="10718851" y="6487454"/>
                  <a:pt x="10718851" y="6483936"/>
                </a:cubicBezTo>
                <a:cubicBezTo>
                  <a:pt x="10718851" y="6483936"/>
                  <a:pt x="10718851" y="6483936"/>
                  <a:pt x="10718851" y="6459318"/>
                </a:cubicBezTo>
                <a:cubicBezTo>
                  <a:pt x="10718851" y="6455801"/>
                  <a:pt x="10715334" y="6452284"/>
                  <a:pt x="10711817" y="6452284"/>
                </a:cubicBezTo>
                <a:cubicBezTo>
                  <a:pt x="10704783" y="6452284"/>
                  <a:pt x="10694232" y="6452284"/>
                  <a:pt x="10687198" y="6452284"/>
                </a:cubicBezTo>
                <a:cubicBezTo>
                  <a:pt x="10666096" y="6452284"/>
                  <a:pt x="10666096" y="6445250"/>
                  <a:pt x="10666096" y="6417115"/>
                </a:cubicBezTo>
                <a:cubicBezTo>
                  <a:pt x="10666096" y="6417115"/>
                  <a:pt x="10666096" y="6417115"/>
                  <a:pt x="10666096" y="6339742"/>
                </a:cubicBezTo>
                <a:cubicBezTo>
                  <a:pt x="10666096" y="6339742"/>
                  <a:pt x="10666096" y="6339742"/>
                  <a:pt x="10711817" y="6339742"/>
                </a:cubicBezTo>
                <a:cubicBezTo>
                  <a:pt x="10715334" y="6339742"/>
                  <a:pt x="10718851" y="6336226"/>
                  <a:pt x="10718851" y="6332708"/>
                </a:cubicBezTo>
                <a:cubicBezTo>
                  <a:pt x="10718851" y="6332708"/>
                  <a:pt x="10718851" y="6332708"/>
                  <a:pt x="10718851" y="6308090"/>
                </a:cubicBezTo>
                <a:cubicBezTo>
                  <a:pt x="10718851" y="6301056"/>
                  <a:pt x="10715334" y="6301056"/>
                  <a:pt x="10711817" y="6301056"/>
                </a:cubicBezTo>
                <a:cubicBezTo>
                  <a:pt x="10711817" y="6301056"/>
                  <a:pt x="10711817" y="6301056"/>
                  <a:pt x="10666096" y="6301056"/>
                </a:cubicBezTo>
                <a:cubicBezTo>
                  <a:pt x="10666096" y="6301056"/>
                  <a:pt x="10666096" y="6301056"/>
                  <a:pt x="10666096" y="6262370"/>
                </a:cubicBezTo>
                <a:cubicBezTo>
                  <a:pt x="10666096" y="6258853"/>
                  <a:pt x="10666096" y="6258853"/>
                  <a:pt x="10662580" y="6255336"/>
                </a:cubicBezTo>
                <a:cubicBezTo>
                  <a:pt x="10662580" y="6255336"/>
                  <a:pt x="10659063" y="6255336"/>
                  <a:pt x="10659063" y="6255336"/>
                </a:cubicBezTo>
                <a:close/>
                <a:moveTo>
                  <a:pt x="10283668" y="6227122"/>
                </a:moveTo>
                <a:cubicBezTo>
                  <a:pt x="10273174" y="6227122"/>
                  <a:pt x="10241689" y="6227122"/>
                  <a:pt x="10203208" y="6230633"/>
                </a:cubicBezTo>
                <a:cubicBezTo>
                  <a:pt x="10199710" y="6230633"/>
                  <a:pt x="10196211" y="6234144"/>
                  <a:pt x="10196211" y="6237655"/>
                </a:cubicBezTo>
                <a:cubicBezTo>
                  <a:pt x="10196211" y="6237655"/>
                  <a:pt x="10196211" y="6237655"/>
                  <a:pt x="10196211" y="6483435"/>
                </a:cubicBezTo>
                <a:cubicBezTo>
                  <a:pt x="10196211" y="6486946"/>
                  <a:pt x="10199710" y="6490457"/>
                  <a:pt x="10203208" y="6490457"/>
                </a:cubicBezTo>
                <a:cubicBezTo>
                  <a:pt x="10203208" y="6490457"/>
                  <a:pt x="10203208" y="6490457"/>
                  <a:pt x="10234693" y="6490457"/>
                </a:cubicBezTo>
                <a:cubicBezTo>
                  <a:pt x="10238191" y="6490457"/>
                  <a:pt x="10241689" y="6486946"/>
                  <a:pt x="10241689" y="6483435"/>
                </a:cubicBezTo>
                <a:cubicBezTo>
                  <a:pt x="10241689" y="6483435"/>
                  <a:pt x="10241689" y="6483435"/>
                  <a:pt x="10241689" y="6385123"/>
                </a:cubicBezTo>
                <a:cubicBezTo>
                  <a:pt x="10252184" y="6388634"/>
                  <a:pt x="10269675" y="6388634"/>
                  <a:pt x="10290665" y="6388634"/>
                </a:cubicBezTo>
                <a:cubicBezTo>
                  <a:pt x="10290665" y="6388634"/>
                  <a:pt x="10290665" y="6388634"/>
                  <a:pt x="10336143" y="6486946"/>
                </a:cubicBezTo>
                <a:cubicBezTo>
                  <a:pt x="10336143" y="6486946"/>
                  <a:pt x="10339641" y="6490457"/>
                  <a:pt x="10343139" y="6490457"/>
                </a:cubicBezTo>
                <a:cubicBezTo>
                  <a:pt x="10343139" y="6490457"/>
                  <a:pt x="10343139" y="6490457"/>
                  <a:pt x="10374624" y="6490457"/>
                </a:cubicBezTo>
                <a:cubicBezTo>
                  <a:pt x="10378122" y="6490457"/>
                  <a:pt x="10381620" y="6486946"/>
                  <a:pt x="10381620" y="6486946"/>
                </a:cubicBezTo>
                <a:cubicBezTo>
                  <a:pt x="10381620" y="6483435"/>
                  <a:pt x="10381620" y="6483435"/>
                  <a:pt x="10381620" y="6479924"/>
                </a:cubicBezTo>
                <a:lnTo>
                  <a:pt x="10336143" y="6374590"/>
                </a:lnTo>
                <a:cubicBezTo>
                  <a:pt x="10367627" y="6360545"/>
                  <a:pt x="10381620" y="6339478"/>
                  <a:pt x="10381620" y="6307878"/>
                </a:cubicBezTo>
                <a:cubicBezTo>
                  <a:pt x="10381620" y="6269255"/>
                  <a:pt x="10364129" y="6227122"/>
                  <a:pt x="10290665" y="6227122"/>
                </a:cubicBezTo>
                <a:cubicBezTo>
                  <a:pt x="10290665" y="6227122"/>
                  <a:pt x="10287167" y="6227122"/>
                  <a:pt x="10283668" y="6227122"/>
                </a:cubicBezTo>
                <a:close/>
                <a:moveTo>
                  <a:pt x="11839186" y="6196200"/>
                </a:moveTo>
                <a:cubicBezTo>
                  <a:pt x="11841365" y="6196641"/>
                  <a:pt x="11843980" y="6198404"/>
                  <a:pt x="11845722" y="6201931"/>
                </a:cubicBezTo>
                <a:cubicBezTo>
                  <a:pt x="11901498" y="6258361"/>
                  <a:pt x="11929385" y="6350058"/>
                  <a:pt x="11908470" y="6441755"/>
                </a:cubicBezTo>
                <a:cubicBezTo>
                  <a:pt x="11908470" y="6445282"/>
                  <a:pt x="11904984" y="6448808"/>
                  <a:pt x="11898012" y="6445282"/>
                </a:cubicBezTo>
                <a:cubicBezTo>
                  <a:pt x="11898012" y="6445282"/>
                  <a:pt x="11898012" y="6445282"/>
                  <a:pt x="11859666" y="6434701"/>
                </a:cubicBezTo>
                <a:cubicBezTo>
                  <a:pt x="11856180" y="6434701"/>
                  <a:pt x="11852694" y="6431174"/>
                  <a:pt x="11852694" y="6424121"/>
                </a:cubicBezTo>
                <a:cubicBezTo>
                  <a:pt x="11866638" y="6350058"/>
                  <a:pt x="11849208" y="6290101"/>
                  <a:pt x="11807377" y="6244253"/>
                </a:cubicBezTo>
                <a:cubicBezTo>
                  <a:pt x="11800405" y="6240727"/>
                  <a:pt x="11800405" y="6233672"/>
                  <a:pt x="11807377" y="6230146"/>
                </a:cubicBezTo>
                <a:cubicBezTo>
                  <a:pt x="11807377" y="6230146"/>
                  <a:pt x="11807377" y="6230146"/>
                  <a:pt x="11835264" y="6198404"/>
                </a:cubicBezTo>
                <a:cubicBezTo>
                  <a:pt x="11835264" y="6196641"/>
                  <a:pt x="11837008" y="6195759"/>
                  <a:pt x="11839186" y="6196200"/>
                </a:cubicBezTo>
                <a:close/>
                <a:moveTo>
                  <a:pt x="11458923" y="6196200"/>
                </a:moveTo>
                <a:cubicBezTo>
                  <a:pt x="11461124" y="6195759"/>
                  <a:pt x="11462885" y="6196641"/>
                  <a:pt x="11462885" y="6198404"/>
                </a:cubicBezTo>
                <a:cubicBezTo>
                  <a:pt x="11462885" y="6198404"/>
                  <a:pt x="11462885" y="6198404"/>
                  <a:pt x="11494585" y="6230146"/>
                </a:cubicBezTo>
                <a:cubicBezTo>
                  <a:pt x="11498108" y="6233672"/>
                  <a:pt x="11498108" y="6240727"/>
                  <a:pt x="11491063" y="6244253"/>
                </a:cubicBezTo>
                <a:cubicBezTo>
                  <a:pt x="11448796" y="6290101"/>
                  <a:pt x="11431184" y="6350058"/>
                  <a:pt x="11445274" y="6424121"/>
                </a:cubicBezTo>
                <a:cubicBezTo>
                  <a:pt x="11445274" y="6431174"/>
                  <a:pt x="11441752" y="6434701"/>
                  <a:pt x="11438229" y="6434701"/>
                </a:cubicBezTo>
                <a:cubicBezTo>
                  <a:pt x="11438229" y="6434701"/>
                  <a:pt x="11438229" y="6434701"/>
                  <a:pt x="11399484" y="6445282"/>
                </a:cubicBezTo>
                <a:cubicBezTo>
                  <a:pt x="11392439" y="6448808"/>
                  <a:pt x="11388917" y="6445282"/>
                  <a:pt x="11388917" y="6441755"/>
                </a:cubicBezTo>
                <a:cubicBezTo>
                  <a:pt x="11367783" y="6350058"/>
                  <a:pt x="11395962" y="6258361"/>
                  <a:pt x="11452318" y="6201931"/>
                </a:cubicBezTo>
                <a:cubicBezTo>
                  <a:pt x="11454079" y="6198404"/>
                  <a:pt x="11456721" y="6196641"/>
                  <a:pt x="11458923" y="6196200"/>
                </a:cubicBezTo>
                <a:close/>
                <a:moveTo>
                  <a:pt x="11677605" y="6190846"/>
                </a:moveTo>
                <a:cubicBezTo>
                  <a:pt x="11681098" y="6190846"/>
                  <a:pt x="11681098" y="6190846"/>
                  <a:pt x="11684592" y="6190846"/>
                </a:cubicBezTo>
                <a:cubicBezTo>
                  <a:pt x="11730003" y="6201442"/>
                  <a:pt x="11761442" y="6219099"/>
                  <a:pt x="11792882" y="6254415"/>
                </a:cubicBezTo>
                <a:cubicBezTo>
                  <a:pt x="11796375" y="6257947"/>
                  <a:pt x="11796375" y="6257947"/>
                  <a:pt x="11796375" y="6261479"/>
                </a:cubicBezTo>
                <a:cubicBezTo>
                  <a:pt x="11796375" y="6265010"/>
                  <a:pt x="11792882" y="6265010"/>
                  <a:pt x="11789388" y="6268542"/>
                </a:cubicBezTo>
                <a:cubicBezTo>
                  <a:pt x="11789388" y="6268542"/>
                  <a:pt x="11789388" y="6268542"/>
                  <a:pt x="11698565" y="6314453"/>
                </a:cubicBezTo>
                <a:cubicBezTo>
                  <a:pt x="11695071" y="6314453"/>
                  <a:pt x="11691578" y="6314453"/>
                  <a:pt x="11688084" y="6314453"/>
                </a:cubicBezTo>
                <a:cubicBezTo>
                  <a:pt x="11684592" y="6310921"/>
                  <a:pt x="11684592" y="6307389"/>
                  <a:pt x="11681098" y="6303858"/>
                </a:cubicBezTo>
                <a:cubicBezTo>
                  <a:pt x="11681098" y="6303858"/>
                  <a:pt x="11681098" y="6303858"/>
                  <a:pt x="11674112" y="6201442"/>
                </a:cubicBezTo>
                <a:cubicBezTo>
                  <a:pt x="11674112" y="6197910"/>
                  <a:pt x="11674112" y="6194378"/>
                  <a:pt x="11677605" y="6190846"/>
                </a:cubicBezTo>
                <a:close/>
                <a:moveTo>
                  <a:pt x="11613922" y="6190846"/>
                </a:moveTo>
                <a:cubicBezTo>
                  <a:pt x="11617414" y="6190846"/>
                  <a:pt x="11617414" y="6190846"/>
                  <a:pt x="11620908" y="6190846"/>
                </a:cubicBezTo>
                <a:cubicBezTo>
                  <a:pt x="11620908" y="6194378"/>
                  <a:pt x="11624401" y="6197910"/>
                  <a:pt x="11624401" y="6201442"/>
                </a:cubicBezTo>
                <a:cubicBezTo>
                  <a:pt x="11624401" y="6201442"/>
                  <a:pt x="11624401" y="6201442"/>
                  <a:pt x="11613922" y="6307389"/>
                </a:cubicBezTo>
                <a:cubicBezTo>
                  <a:pt x="11613922" y="6310921"/>
                  <a:pt x="11613922" y="6314453"/>
                  <a:pt x="11610428" y="6314453"/>
                </a:cubicBezTo>
                <a:cubicBezTo>
                  <a:pt x="11606935" y="6314453"/>
                  <a:pt x="11603442" y="6314453"/>
                  <a:pt x="11599949" y="6314453"/>
                </a:cubicBezTo>
                <a:cubicBezTo>
                  <a:pt x="11599949" y="6314453"/>
                  <a:pt x="11599949" y="6314453"/>
                  <a:pt x="11509124" y="6268542"/>
                </a:cubicBezTo>
                <a:cubicBezTo>
                  <a:pt x="11505632" y="6268542"/>
                  <a:pt x="11502138" y="6265010"/>
                  <a:pt x="11502138" y="6261479"/>
                </a:cubicBezTo>
                <a:cubicBezTo>
                  <a:pt x="11502138" y="6261479"/>
                  <a:pt x="11502138" y="6257947"/>
                  <a:pt x="11505632" y="6254415"/>
                </a:cubicBezTo>
                <a:cubicBezTo>
                  <a:pt x="11537070" y="6222631"/>
                  <a:pt x="11568509" y="6201442"/>
                  <a:pt x="11613922" y="6190846"/>
                </a:cubicBezTo>
                <a:close/>
                <a:moveTo>
                  <a:pt x="11532772" y="6155914"/>
                </a:moveTo>
                <a:cubicBezTo>
                  <a:pt x="11536265" y="6155914"/>
                  <a:pt x="11539758" y="6159609"/>
                  <a:pt x="11539758" y="6163304"/>
                </a:cubicBezTo>
                <a:cubicBezTo>
                  <a:pt x="11539758" y="6166999"/>
                  <a:pt x="11539758" y="6166999"/>
                  <a:pt x="11536265" y="6166999"/>
                </a:cubicBezTo>
                <a:cubicBezTo>
                  <a:pt x="11536265" y="6166999"/>
                  <a:pt x="11536265" y="6166999"/>
                  <a:pt x="11529278" y="6170694"/>
                </a:cubicBezTo>
                <a:cubicBezTo>
                  <a:pt x="11529278" y="6170694"/>
                  <a:pt x="11529278" y="6170694"/>
                  <a:pt x="11525785" y="6163304"/>
                </a:cubicBezTo>
                <a:cubicBezTo>
                  <a:pt x="11525785" y="6163304"/>
                  <a:pt x="11525785" y="6163304"/>
                  <a:pt x="11522292" y="6163304"/>
                </a:cubicBezTo>
                <a:cubicBezTo>
                  <a:pt x="11525785" y="6159609"/>
                  <a:pt x="11529278" y="6159609"/>
                  <a:pt x="11532772" y="6155914"/>
                </a:cubicBezTo>
                <a:close/>
                <a:moveTo>
                  <a:pt x="11529297" y="6148717"/>
                </a:moveTo>
                <a:cubicBezTo>
                  <a:pt x="11525746" y="6152267"/>
                  <a:pt x="11518645" y="6155819"/>
                  <a:pt x="11511543" y="6159369"/>
                </a:cubicBezTo>
                <a:cubicBezTo>
                  <a:pt x="11511543" y="6159369"/>
                  <a:pt x="11511543" y="6159369"/>
                  <a:pt x="11515094" y="6162920"/>
                </a:cubicBezTo>
                <a:lnTo>
                  <a:pt x="11532848" y="6194878"/>
                </a:lnTo>
                <a:cubicBezTo>
                  <a:pt x="11536399" y="6194878"/>
                  <a:pt x="11536399" y="6191326"/>
                  <a:pt x="11539950" y="6191326"/>
                </a:cubicBezTo>
                <a:cubicBezTo>
                  <a:pt x="11539950" y="6191326"/>
                  <a:pt x="11539950" y="6191326"/>
                  <a:pt x="11532848" y="6177123"/>
                </a:cubicBezTo>
                <a:cubicBezTo>
                  <a:pt x="11532848" y="6177123"/>
                  <a:pt x="11532848" y="6177123"/>
                  <a:pt x="11539950" y="6173573"/>
                </a:cubicBezTo>
                <a:cubicBezTo>
                  <a:pt x="11539950" y="6173573"/>
                  <a:pt x="11539950" y="6173573"/>
                  <a:pt x="11554153" y="6184225"/>
                </a:cubicBezTo>
                <a:cubicBezTo>
                  <a:pt x="11557704" y="6180674"/>
                  <a:pt x="11557704" y="6180674"/>
                  <a:pt x="11561255" y="6180674"/>
                </a:cubicBezTo>
                <a:cubicBezTo>
                  <a:pt x="11561255" y="6180674"/>
                  <a:pt x="11561255" y="6180674"/>
                  <a:pt x="11547052" y="6166471"/>
                </a:cubicBezTo>
                <a:cubicBezTo>
                  <a:pt x="11547052" y="6166471"/>
                  <a:pt x="11547052" y="6166471"/>
                  <a:pt x="11547052" y="6162920"/>
                </a:cubicBezTo>
                <a:cubicBezTo>
                  <a:pt x="11550602" y="6155819"/>
                  <a:pt x="11539950" y="6145166"/>
                  <a:pt x="11529297" y="6148717"/>
                </a:cubicBezTo>
                <a:close/>
                <a:moveTo>
                  <a:pt x="11750205" y="6142479"/>
                </a:moveTo>
                <a:cubicBezTo>
                  <a:pt x="11753748" y="6166663"/>
                  <a:pt x="11753748" y="6166663"/>
                  <a:pt x="11753748" y="6166663"/>
                </a:cubicBezTo>
                <a:cubicBezTo>
                  <a:pt x="11746663" y="6183937"/>
                  <a:pt x="11746663" y="6183937"/>
                  <a:pt x="11746663" y="6183937"/>
                </a:cubicBezTo>
                <a:lnTo>
                  <a:pt x="11753748" y="6190846"/>
                </a:lnTo>
                <a:cubicBezTo>
                  <a:pt x="11760832" y="6173572"/>
                  <a:pt x="11760832" y="6173572"/>
                  <a:pt x="11760832" y="6173572"/>
                </a:cubicBezTo>
                <a:cubicBezTo>
                  <a:pt x="11785626" y="6159753"/>
                  <a:pt x="11785626" y="6159753"/>
                  <a:pt x="11785626" y="6159753"/>
                </a:cubicBezTo>
                <a:cubicBezTo>
                  <a:pt x="11785626" y="6159753"/>
                  <a:pt x="11782084" y="6156298"/>
                  <a:pt x="11778543" y="6156298"/>
                </a:cubicBezTo>
                <a:cubicBezTo>
                  <a:pt x="11760832" y="6163208"/>
                  <a:pt x="11760832" y="6163208"/>
                  <a:pt x="11760832" y="6163208"/>
                </a:cubicBezTo>
                <a:cubicBezTo>
                  <a:pt x="11757290" y="6145933"/>
                  <a:pt x="11757290" y="6145933"/>
                  <a:pt x="11757290" y="6145933"/>
                </a:cubicBezTo>
                <a:cubicBezTo>
                  <a:pt x="11753748" y="6142479"/>
                  <a:pt x="11753748" y="6142479"/>
                  <a:pt x="11750205" y="6142479"/>
                </a:cubicBezTo>
                <a:close/>
                <a:moveTo>
                  <a:pt x="11715224" y="6138449"/>
                </a:moveTo>
                <a:cubicBezTo>
                  <a:pt x="11718717" y="6138449"/>
                  <a:pt x="11722211" y="6138449"/>
                  <a:pt x="11725705" y="6141808"/>
                </a:cubicBezTo>
                <a:cubicBezTo>
                  <a:pt x="11725705" y="6141808"/>
                  <a:pt x="11729197" y="6141808"/>
                  <a:pt x="11729197" y="6145167"/>
                </a:cubicBezTo>
                <a:cubicBezTo>
                  <a:pt x="11729197" y="6148525"/>
                  <a:pt x="11725705" y="6151884"/>
                  <a:pt x="11722211" y="6151884"/>
                </a:cubicBezTo>
                <a:cubicBezTo>
                  <a:pt x="11722211" y="6151884"/>
                  <a:pt x="11722211" y="6151884"/>
                  <a:pt x="11711731" y="6148525"/>
                </a:cubicBezTo>
                <a:lnTo>
                  <a:pt x="11711731" y="6145167"/>
                </a:lnTo>
                <a:cubicBezTo>
                  <a:pt x="11711731" y="6145167"/>
                  <a:pt x="11711731" y="6145167"/>
                  <a:pt x="11715224" y="6138449"/>
                </a:cubicBezTo>
                <a:close/>
                <a:moveTo>
                  <a:pt x="11582079" y="6137944"/>
                </a:moveTo>
                <a:cubicBezTo>
                  <a:pt x="11589134" y="6134417"/>
                  <a:pt x="11596187" y="6141472"/>
                  <a:pt x="11596187" y="6148525"/>
                </a:cubicBezTo>
                <a:cubicBezTo>
                  <a:pt x="11596187" y="6155579"/>
                  <a:pt x="11589134" y="6162632"/>
                  <a:pt x="11582079" y="6162632"/>
                </a:cubicBezTo>
                <a:cubicBezTo>
                  <a:pt x="11575026" y="6162632"/>
                  <a:pt x="11567972" y="6159106"/>
                  <a:pt x="11567972" y="6152052"/>
                </a:cubicBezTo>
                <a:cubicBezTo>
                  <a:pt x="11567972" y="6152052"/>
                  <a:pt x="11567972" y="6152052"/>
                  <a:pt x="11567972" y="6148525"/>
                </a:cubicBezTo>
                <a:cubicBezTo>
                  <a:pt x="11567972" y="6141472"/>
                  <a:pt x="11575026" y="6137944"/>
                  <a:pt x="11582079" y="6137944"/>
                </a:cubicBezTo>
                <a:close/>
                <a:moveTo>
                  <a:pt x="11670081" y="6131730"/>
                </a:moveTo>
                <a:cubicBezTo>
                  <a:pt x="11670081" y="6131730"/>
                  <a:pt x="11670081" y="6131730"/>
                  <a:pt x="11673440" y="6142210"/>
                </a:cubicBezTo>
                <a:cubicBezTo>
                  <a:pt x="11673440" y="6142210"/>
                  <a:pt x="11673440" y="6142210"/>
                  <a:pt x="11676799" y="6149197"/>
                </a:cubicBezTo>
                <a:cubicBezTo>
                  <a:pt x="11673440" y="6149197"/>
                  <a:pt x="11666722" y="6149197"/>
                  <a:pt x="11663363" y="6149197"/>
                </a:cubicBezTo>
                <a:lnTo>
                  <a:pt x="11666722" y="6142210"/>
                </a:lnTo>
                <a:cubicBezTo>
                  <a:pt x="11666722" y="6142210"/>
                  <a:pt x="11666722" y="6142210"/>
                  <a:pt x="11670081" y="6131730"/>
                </a:cubicBezTo>
                <a:close/>
                <a:moveTo>
                  <a:pt x="11578609" y="6131214"/>
                </a:moveTo>
                <a:cubicBezTo>
                  <a:pt x="11568195" y="6131214"/>
                  <a:pt x="11561254" y="6138242"/>
                  <a:pt x="11561254" y="6148784"/>
                </a:cubicBezTo>
                <a:cubicBezTo>
                  <a:pt x="11561254" y="6152297"/>
                  <a:pt x="11561254" y="6152297"/>
                  <a:pt x="11561254" y="6152297"/>
                </a:cubicBezTo>
                <a:cubicBezTo>
                  <a:pt x="11561254" y="6162839"/>
                  <a:pt x="11571666" y="6173381"/>
                  <a:pt x="11582079" y="6169867"/>
                </a:cubicBezTo>
                <a:cubicBezTo>
                  <a:pt x="11595963" y="6169867"/>
                  <a:pt x="11602904" y="6162839"/>
                  <a:pt x="11602904" y="6148784"/>
                </a:cubicBezTo>
                <a:cubicBezTo>
                  <a:pt x="11602904" y="6138242"/>
                  <a:pt x="11592492" y="6127700"/>
                  <a:pt x="11578609" y="6131214"/>
                </a:cubicBezTo>
                <a:close/>
                <a:moveTo>
                  <a:pt x="11708922" y="6127700"/>
                </a:moveTo>
                <a:cubicBezTo>
                  <a:pt x="11708922" y="6127700"/>
                  <a:pt x="11708922" y="6127700"/>
                  <a:pt x="11705380" y="6145454"/>
                </a:cubicBezTo>
                <a:cubicBezTo>
                  <a:pt x="11705380" y="6145454"/>
                  <a:pt x="11705380" y="6145454"/>
                  <a:pt x="11698296" y="6166759"/>
                </a:cubicBezTo>
                <a:cubicBezTo>
                  <a:pt x="11701837" y="6170310"/>
                  <a:pt x="11705380" y="6170310"/>
                  <a:pt x="11708922" y="6170310"/>
                </a:cubicBezTo>
                <a:lnTo>
                  <a:pt x="11712464" y="6156107"/>
                </a:lnTo>
                <a:cubicBezTo>
                  <a:pt x="11712464" y="6156107"/>
                  <a:pt x="11712464" y="6156107"/>
                  <a:pt x="11719548" y="6156107"/>
                </a:cubicBezTo>
                <a:cubicBezTo>
                  <a:pt x="11719548" y="6156107"/>
                  <a:pt x="11719548" y="6156107"/>
                  <a:pt x="11723090" y="6173861"/>
                </a:cubicBezTo>
                <a:cubicBezTo>
                  <a:pt x="11726632" y="6177412"/>
                  <a:pt x="11726632" y="6177412"/>
                  <a:pt x="11730175" y="6177412"/>
                </a:cubicBezTo>
                <a:cubicBezTo>
                  <a:pt x="11730175" y="6177412"/>
                  <a:pt x="11730175" y="6177412"/>
                  <a:pt x="11726632" y="6159658"/>
                </a:cubicBezTo>
                <a:cubicBezTo>
                  <a:pt x="11733717" y="6156107"/>
                  <a:pt x="11737259" y="6149005"/>
                  <a:pt x="11737259" y="6145454"/>
                </a:cubicBezTo>
                <a:cubicBezTo>
                  <a:pt x="11737259" y="6138353"/>
                  <a:pt x="11733717" y="6134802"/>
                  <a:pt x="11730175" y="6134802"/>
                </a:cubicBezTo>
                <a:cubicBezTo>
                  <a:pt x="11723090" y="6131251"/>
                  <a:pt x="11716006" y="6127700"/>
                  <a:pt x="11708922" y="6127700"/>
                </a:cubicBezTo>
                <a:close/>
                <a:moveTo>
                  <a:pt x="11666295" y="6120982"/>
                </a:moveTo>
                <a:cubicBezTo>
                  <a:pt x="11666295" y="6120982"/>
                  <a:pt x="11666295" y="6120982"/>
                  <a:pt x="11659211" y="6142066"/>
                </a:cubicBezTo>
                <a:cubicBezTo>
                  <a:pt x="11659211" y="6142066"/>
                  <a:pt x="11659211" y="6142066"/>
                  <a:pt x="11648585" y="6163149"/>
                </a:cubicBezTo>
                <a:cubicBezTo>
                  <a:pt x="11652127" y="6163149"/>
                  <a:pt x="11652127" y="6163149"/>
                  <a:pt x="11655669" y="6163149"/>
                </a:cubicBezTo>
                <a:lnTo>
                  <a:pt x="11659211" y="6156121"/>
                </a:lnTo>
                <a:cubicBezTo>
                  <a:pt x="11666295" y="6156121"/>
                  <a:pt x="11669838" y="6156121"/>
                  <a:pt x="11676922" y="6156121"/>
                </a:cubicBezTo>
                <a:cubicBezTo>
                  <a:pt x="11676922" y="6156121"/>
                  <a:pt x="11676922" y="6156121"/>
                  <a:pt x="11680464" y="6163149"/>
                </a:cubicBezTo>
                <a:cubicBezTo>
                  <a:pt x="11684006" y="6163149"/>
                  <a:pt x="11684006" y="6166663"/>
                  <a:pt x="11687548" y="6166663"/>
                </a:cubicBezTo>
                <a:cubicBezTo>
                  <a:pt x="11687548" y="6166663"/>
                  <a:pt x="11687548" y="6166663"/>
                  <a:pt x="11680464" y="6142066"/>
                </a:cubicBezTo>
                <a:cubicBezTo>
                  <a:pt x="11680464" y="6142066"/>
                  <a:pt x="11680464" y="6142066"/>
                  <a:pt x="11676922" y="6120982"/>
                </a:cubicBezTo>
                <a:cubicBezTo>
                  <a:pt x="11676922" y="6120982"/>
                  <a:pt x="11676922" y="6120982"/>
                  <a:pt x="11666295" y="6120982"/>
                </a:cubicBezTo>
                <a:close/>
                <a:moveTo>
                  <a:pt x="11645898" y="6120982"/>
                </a:moveTo>
                <a:cubicBezTo>
                  <a:pt x="11628187" y="6120982"/>
                  <a:pt x="11621103" y="6120982"/>
                  <a:pt x="11606934" y="6124453"/>
                </a:cubicBezTo>
                <a:cubicBezTo>
                  <a:pt x="11606934" y="6131394"/>
                  <a:pt x="11606934" y="6131394"/>
                  <a:pt x="11606934" y="6131394"/>
                </a:cubicBezTo>
                <a:lnTo>
                  <a:pt x="11621103" y="6127924"/>
                </a:lnTo>
                <a:cubicBezTo>
                  <a:pt x="11624645" y="6162632"/>
                  <a:pt x="11624645" y="6162632"/>
                  <a:pt x="11624645" y="6162632"/>
                </a:cubicBezTo>
                <a:cubicBezTo>
                  <a:pt x="11635271" y="6162632"/>
                  <a:pt x="11635271" y="6162632"/>
                  <a:pt x="11635271" y="6162632"/>
                </a:cubicBezTo>
                <a:cubicBezTo>
                  <a:pt x="11631729" y="6127924"/>
                  <a:pt x="11631729" y="6127924"/>
                  <a:pt x="11631729" y="6127924"/>
                </a:cubicBezTo>
                <a:cubicBezTo>
                  <a:pt x="11645898" y="6127924"/>
                  <a:pt x="11645898" y="6127924"/>
                  <a:pt x="11645898" y="6127924"/>
                </a:cubicBezTo>
                <a:cubicBezTo>
                  <a:pt x="11645898" y="6120982"/>
                  <a:pt x="11645898" y="6120982"/>
                  <a:pt x="11645898" y="6120982"/>
                </a:cubicBezTo>
                <a:close/>
                <a:moveTo>
                  <a:pt x="11196257" y="6120981"/>
                </a:moveTo>
                <a:cubicBezTo>
                  <a:pt x="11214171" y="6120981"/>
                  <a:pt x="11221336" y="6138448"/>
                  <a:pt x="11221336" y="6155913"/>
                </a:cubicBezTo>
                <a:lnTo>
                  <a:pt x="11167595" y="6155913"/>
                </a:lnTo>
                <a:cubicBezTo>
                  <a:pt x="11167595" y="6138448"/>
                  <a:pt x="11178343" y="6120981"/>
                  <a:pt x="11196257" y="6120981"/>
                </a:cubicBezTo>
                <a:close/>
                <a:moveTo>
                  <a:pt x="11648585" y="6114265"/>
                </a:moveTo>
                <a:cubicBezTo>
                  <a:pt x="11711759" y="6114265"/>
                  <a:pt x="11767914" y="6135224"/>
                  <a:pt x="11813539" y="6170156"/>
                </a:cubicBezTo>
                <a:cubicBezTo>
                  <a:pt x="11820558" y="6177143"/>
                  <a:pt x="11820558" y="6180636"/>
                  <a:pt x="11817049" y="6184129"/>
                </a:cubicBezTo>
                <a:cubicBezTo>
                  <a:pt x="11817049" y="6184129"/>
                  <a:pt x="11817049" y="6184129"/>
                  <a:pt x="11788972" y="6215569"/>
                </a:cubicBezTo>
                <a:cubicBezTo>
                  <a:pt x="11785462" y="6219061"/>
                  <a:pt x="11781952" y="6219061"/>
                  <a:pt x="11774933" y="6215569"/>
                </a:cubicBezTo>
                <a:cubicBezTo>
                  <a:pt x="11739837" y="6187623"/>
                  <a:pt x="11694210" y="6170156"/>
                  <a:pt x="11648585" y="6170156"/>
                </a:cubicBezTo>
                <a:cubicBezTo>
                  <a:pt x="11599450" y="6170156"/>
                  <a:pt x="11557334" y="6187623"/>
                  <a:pt x="11522236" y="6215569"/>
                </a:cubicBezTo>
                <a:cubicBezTo>
                  <a:pt x="11515217" y="6219061"/>
                  <a:pt x="11511708" y="6219061"/>
                  <a:pt x="11508198" y="6215569"/>
                </a:cubicBezTo>
                <a:cubicBezTo>
                  <a:pt x="11508198" y="6215569"/>
                  <a:pt x="11508198" y="6215569"/>
                  <a:pt x="11480121" y="6184129"/>
                </a:cubicBezTo>
                <a:cubicBezTo>
                  <a:pt x="11476611" y="6180636"/>
                  <a:pt x="11476611" y="6177143"/>
                  <a:pt x="11483630" y="6170156"/>
                </a:cubicBezTo>
                <a:cubicBezTo>
                  <a:pt x="11529256" y="6135224"/>
                  <a:pt x="11585411" y="6114265"/>
                  <a:pt x="11648585" y="6114265"/>
                </a:cubicBezTo>
                <a:close/>
                <a:moveTo>
                  <a:pt x="11196481" y="6114264"/>
                </a:moveTo>
                <a:cubicBezTo>
                  <a:pt x="11172113" y="6114264"/>
                  <a:pt x="11158189" y="6131778"/>
                  <a:pt x="11158189" y="6163304"/>
                </a:cubicBezTo>
                <a:cubicBezTo>
                  <a:pt x="11158189" y="6191326"/>
                  <a:pt x="11168632" y="6212343"/>
                  <a:pt x="11199962" y="6212343"/>
                </a:cubicBezTo>
                <a:cubicBezTo>
                  <a:pt x="11206924" y="6212343"/>
                  <a:pt x="11220848" y="6208840"/>
                  <a:pt x="11227810" y="6205337"/>
                </a:cubicBezTo>
                <a:lnTo>
                  <a:pt x="11227810" y="6194829"/>
                </a:lnTo>
                <a:cubicBezTo>
                  <a:pt x="11220848" y="6198332"/>
                  <a:pt x="11210404" y="6201834"/>
                  <a:pt x="11199962" y="6201834"/>
                </a:cubicBezTo>
                <a:cubicBezTo>
                  <a:pt x="11179076" y="6201834"/>
                  <a:pt x="11168632" y="6184320"/>
                  <a:pt x="11168632" y="6166807"/>
                </a:cubicBezTo>
                <a:cubicBezTo>
                  <a:pt x="11168632" y="6166807"/>
                  <a:pt x="11168632" y="6166807"/>
                  <a:pt x="11234772" y="6166807"/>
                </a:cubicBezTo>
                <a:cubicBezTo>
                  <a:pt x="11234772" y="6166807"/>
                  <a:pt x="11234772" y="6166807"/>
                  <a:pt x="11234772" y="6159801"/>
                </a:cubicBezTo>
                <a:cubicBezTo>
                  <a:pt x="11234772" y="6135281"/>
                  <a:pt x="11224329" y="6114264"/>
                  <a:pt x="11196481" y="6114264"/>
                </a:cubicBezTo>
                <a:close/>
                <a:moveTo>
                  <a:pt x="10947253" y="6077988"/>
                </a:moveTo>
                <a:lnTo>
                  <a:pt x="10947253" y="6088736"/>
                </a:lnTo>
                <a:lnTo>
                  <a:pt x="10986216" y="6088736"/>
                </a:lnTo>
                <a:lnTo>
                  <a:pt x="10986216" y="6208312"/>
                </a:lnTo>
                <a:lnTo>
                  <a:pt x="10999652" y="6208312"/>
                </a:lnTo>
                <a:lnTo>
                  <a:pt x="10999652" y="6088736"/>
                </a:lnTo>
                <a:lnTo>
                  <a:pt x="11038614" y="6088736"/>
                </a:lnTo>
                <a:lnTo>
                  <a:pt x="11038614" y="6077988"/>
                </a:lnTo>
                <a:close/>
                <a:moveTo>
                  <a:pt x="11060111" y="6067239"/>
                </a:moveTo>
                <a:lnTo>
                  <a:pt x="11060111" y="6208312"/>
                </a:lnTo>
                <a:cubicBezTo>
                  <a:pt x="11060111" y="6208312"/>
                  <a:pt x="11060111" y="6208312"/>
                  <a:pt x="11070476" y="6208312"/>
                </a:cubicBezTo>
                <a:cubicBezTo>
                  <a:pt x="11070476" y="6208312"/>
                  <a:pt x="11070476" y="6208312"/>
                  <a:pt x="11070476" y="6158936"/>
                </a:cubicBezTo>
                <a:cubicBezTo>
                  <a:pt x="11070476" y="6141302"/>
                  <a:pt x="11077385" y="6120142"/>
                  <a:pt x="11098115" y="6120142"/>
                </a:cubicBezTo>
                <a:cubicBezTo>
                  <a:pt x="11118844" y="6120142"/>
                  <a:pt x="11118844" y="6134249"/>
                  <a:pt x="11118844" y="6151883"/>
                </a:cubicBezTo>
                <a:cubicBezTo>
                  <a:pt x="11118844" y="6151883"/>
                  <a:pt x="11118844" y="6151883"/>
                  <a:pt x="11118844" y="6208312"/>
                </a:cubicBezTo>
                <a:cubicBezTo>
                  <a:pt x="11118844" y="6208312"/>
                  <a:pt x="11118844" y="6208312"/>
                  <a:pt x="11132662" y="6208312"/>
                </a:cubicBezTo>
                <a:cubicBezTo>
                  <a:pt x="11132662" y="6208312"/>
                  <a:pt x="11132662" y="6208312"/>
                  <a:pt x="11132662" y="6151883"/>
                </a:cubicBezTo>
                <a:cubicBezTo>
                  <a:pt x="11132662" y="6127195"/>
                  <a:pt x="11125753" y="6113088"/>
                  <a:pt x="11101569" y="6113088"/>
                </a:cubicBezTo>
                <a:cubicBezTo>
                  <a:pt x="11087750" y="6113088"/>
                  <a:pt x="11077385" y="6120142"/>
                  <a:pt x="11070476" y="6130722"/>
                </a:cubicBezTo>
                <a:cubicBezTo>
                  <a:pt x="11070476" y="6130722"/>
                  <a:pt x="11070476" y="6130722"/>
                  <a:pt x="11070476" y="6067239"/>
                </a:cubicBezTo>
                <a:cubicBezTo>
                  <a:pt x="11070476" y="6067239"/>
                  <a:pt x="11070476" y="6067239"/>
                  <a:pt x="11060111" y="6067239"/>
                </a:cubicBezTo>
                <a:close/>
                <a:moveTo>
                  <a:pt x="11638739" y="6043056"/>
                </a:moveTo>
                <a:cubicBezTo>
                  <a:pt x="11628222" y="6060677"/>
                  <a:pt x="11624716" y="6078298"/>
                  <a:pt x="11624716" y="6095919"/>
                </a:cubicBezTo>
                <a:cubicBezTo>
                  <a:pt x="11621210" y="6095919"/>
                  <a:pt x="11603681" y="6099443"/>
                  <a:pt x="11600176" y="6099443"/>
                </a:cubicBezTo>
                <a:cubicBezTo>
                  <a:pt x="11596669" y="6081822"/>
                  <a:pt x="11586152" y="6064201"/>
                  <a:pt x="11575635" y="6053629"/>
                </a:cubicBezTo>
                <a:cubicBezTo>
                  <a:pt x="11575635" y="6053629"/>
                  <a:pt x="11575635" y="6053629"/>
                  <a:pt x="11572129" y="6053629"/>
                </a:cubicBezTo>
                <a:cubicBezTo>
                  <a:pt x="11565117" y="6053629"/>
                  <a:pt x="11558106" y="6057153"/>
                  <a:pt x="11551094" y="6057153"/>
                </a:cubicBezTo>
                <a:cubicBezTo>
                  <a:pt x="11551094" y="6057153"/>
                  <a:pt x="11551094" y="6057153"/>
                  <a:pt x="11551094" y="6060677"/>
                </a:cubicBezTo>
                <a:cubicBezTo>
                  <a:pt x="11547588" y="6067726"/>
                  <a:pt x="11547588" y="6074774"/>
                  <a:pt x="11547588" y="6085346"/>
                </a:cubicBezTo>
                <a:cubicBezTo>
                  <a:pt x="11547588" y="6095919"/>
                  <a:pt x="11547588" y="6102967"/>
                  <a:pt x="11551094" y="6113540"/>
                </a:cubicBezTo>
                <a:cubicBezTo>
                  <a:pt x="11547588" y="6113540"/>
                  <a:pt x="11530059" y="6120588"/>
                  <a:pt x="11530059" y="6120588"/>
                </a:cubicBezTo>
                <a:cubicBezTo>
                  <a:pt x="11519542" y="6106491"/>
                  <a:pt x="11505518" y="6092395"/>
                  <a:pt x="11491495" y="6085346"/>
                </a:cubicBezTo>
                <a:cubicBezTo>
                  <a:pt x="11484484" y="6085346"/>
                  <a:pt x="11477472" y="6092395"/>
                  <a:pt x="11470460" y="6095919"/>
                </a:cubicBezTo>
                <a:cubicBezTo>
                  <a:pt x="11470460" y="6113540"/>
                  <a:pt x="11473966" y="6131161"/>
                  <a:pt x="11484484" y="6148781"/>
                </a:cubicBezTo>
                <a:cubicBezTo>
                  <a:pt x="11480978" y="6148781"/>
                  <a:pt x="11470460" y="6159354"/>
                  <a:pt x="11466954" y="6159354"/>
                </a:cubicBezTo>
                <a:cubicBezTo>
                  <a:pt x="11456437" y="6148781"/>
                  <a:pt x="11438908" y="6138209"/>
                  <a:pt x="11421379" y="6134685"/>
                </a:cubicBezTo>
                <a:cubicBezTo>
                  <a:pt x="11414367" y="6138209"/>
                  <a:pt x="11407356" y="6145257"/>
                  <a:pt x="11403850" y="6148781"/>
                </a:cubicBezTo>
                <a:cubicBezTo>
                  <a:pt x="11403850" y="6148781"/>
                  <a:pt x="11403850" y="6148781"/>
                  <a:pt x="11403850" y="6152305"/>
                </a:cubicBezTo>
                <a:cubicBezTo>
                  <a:pt x="11407356" y="6166403"/>
                  <a:pt x="11417873" y="6184023"/>
                  <a:pt x="11431896" y="6198120"/>
                </a:cubicBezTo>
                <a:cubicBezTo>
                  <a:pt x="11428390" y="6198120"/>
                  <a:pt x="11417873" y="6215741"/>
                  <a:pt x="11417873" y="6215741"/>
                </a:cubicBezTo>
                <a:cubicBezTo>
                  <a:pt x="11400344" y="6208692"/>
                  <a:pt x="11382815" y="6201644"/>
                  <a:pt x="11365286" y="6201644"/>
                </a:cubicBezTo>
                <a:cubicBezTo>
                  <a:pt x="11361780" y="6208692"/>
                  <a:pt x="11354768" y="6215741"/>
                  <a:pt x="11354768" y="6222789"/>
                </a:cubicBezTo>
                <a:cubicBezTo>
                  <a:pt x="11361780" y="6236886"/>
                  <a:pt x="11375803" y="6250982"/>
                  <a:pt x="11389827" y="6261556"/>
                </a:cubicBezTo>
                <a:cubicBezTo>
                  <a:pt x="11389827" y="6265080"/>
                  <a:pt x="11382815" y="6279176"/>
                  <a:pt x="11382815" y="6282700"/>
                </a:cubicBezTo>
                <a:cubicBezTo>
                  <a:pt x="11365286" y="6275652"/>
                  <a:pt x="11344251" y="6275652"/>
                  <a:pt x="11330228" y="6282700"/>
                </a:cubicBezTo>
                <a:cubicBezTo>
                  <a:pt x="11326722" y="6289749"/>
                  <a:pt x="11323216" y="6296797"/>
                  <a:pt x="11323216" y="6303845"/>
                </a:cubicBezTo>
                <a:cubicBezTo>
                  <a:pt x="11333733" y="6317942"/>
                  <a:pt x="11351262" y="6324990"/>
                  <a:pt x="11368791" y="6332039"/>
                </a:cubicBezTo>
                <a:cubicBezTo>
                  <a:pt x="11368791" y="6335563"/>
                  <a:pt x="11365286" y="6349659"/>
                  <a:pt x="11365286" y="6353183"/>
                </a:cubicBezTo>
                <a:cubicBezTo>
                  <a:pt x="11347757" y="6353183"/>
                  <a:pt x="11330228" y="6360232"/>
                  <a:pt x="11316205" y="6367281"/>
                </a:cubicBezTo>
                <a:cubicBezTo>
                  <a:pt x="11316205" y="6367281"/>
                  <a:pt x="11316205" y="6367281"/>
                  <a:pt x="11312698" y="6367281"/>
                </a:cubicBezTo>
                <a:cubicBezTo>
                  <a:pt x="11312698" y="6370805"/>
                  <a:pt x="11312698" y="6374329"/>
                  <a:pt x="11312698" y="6381377"/>
                </a:cubicBezTo>
                <a:cubicBezTo>
                  <a:pt x="11312698" y="6384901"/>
                  <a:pt x="11312698" y="6388425"/>
                  <a:pt x="11312698" y="6391950"/>
                </a:cubicBezTo>
                <a:cubicBezTo>
                  <a:pt x="11312698" y="6391950"/>
                  <a:pt x="11312698" y="6391950"/>
                  <a:pt x="11316205" y="6391950"/>
                </a:cubicBezTo>
                <a:cubicBezTo>
                  <a:pt x="11330228" y="6402523"/>
                  <a:pt x="11347757" y="6406047"/>
                  <a:pt x="11365286" y="6406047"/>
                </a:cubicBezTo>
                <a:cubicBezTo>
                  <a:pt x="11365286" y="6409571"/>
                  <a:pt x="11368791" y="6427192"/>
                  <a:pt x="11368791" y="6427192"/>
                </a:cubicBezTo>
                <a:cubicBezTo>
                  <a:pt x="11351262" y="6434240"/>
                  <a:pt x="11333733" y="6444812"/>
                  <a:pt x="11323216" y="6455385"/>
                </a:cubicBezTo>
                <a:cubicBezTo>
                  <a:pt x="11323216" y="6455385"/>
                  <a:pt x="11323216" y="6455385"/>
                  <a:pt x="11323216" y="6458909"/>
                </a:cubicBezTo>
                <a:cubicBezTo>
                  <a:pt x="11323216" y="6462434"/>
                  <a:pt x="11326722" y="6473006"/>
                  <a:pt x="11330228" y="6480054"/>
                </a:cubicBezTo>
                <a:cubicBezTo>
                  <a:pt x="11347757" y="6483578"/>
                  <a:pt x="11365286" y="6483578"/>
                  <a:pt x="11382815" y="6480054"/>
                </a:cubicBezTo>
                <a:cubicBezTo>
                  <a:pt x="11382815" y="6480054"/>
                  <a:pt x="11389827" y="6497675"/>
                  <a:pt x="11393332" y="6501200"/>
                </a:cubicBezTo>
                <a:cubicBezTo>
                  <a:pt x="11375803" y="6508248"/>
                  <a:pt x="11361780" y="6522344"/>
                  <a:pt x="11354768" y="6536441"/>
                </a:cubicBezTo>
                <a:cubicBezTo>
                  <a:pt x="11354768" y="6536441"/>
                  <a:pt x="11354768" y="6536441"/>
                  <a:pt x="11354768" y="6539965"/>
                </a:cubicBezTo>
                <a:cubicBezTo>
                  <a:pt x="11358274" y="6543489"/>
                  <a:pt x="11361780" y="6554062"/>
                  <a:pt x="11365286" y="6557586"/>
                </a:cubicBezTo>
                <a:cubicBezTo>
                  <a:pt x="11382815" y="6557586"/>
                  <a:pt x="11400344" y="6554062"/>
                  <a:pt x="11417873" y="6543489"/>
                </a:cubicBezTo>
                <a:cubicBezTo>
                  <a:pt x="11417873" y="6547014"/>
                  <a:pt x="11428390" y="6561110"/>
                  <a:pt x="11431896" y="6564635"/>
                </a:cubicBezTo>
                <a:cubicBezTo>
                  <a:pt x="11417873" y="6575207"/>
                  <a:pt x="11410861" y="6592827"/>
                  <a:pt x="11403850" y="6610449"/>
                </a:cubicBezTo>
                <a:cubicBezTo>
                  <a:pt x="11410861" y="6613973"/>
                  <a:pt x="11414367" y="6621021"/>
                  <a:pt x="11421379" y="6624545"/>
                </a:cubicBezTo>
                <a:cubicBezTo>
                  <a:pt x="11438908" y="6621021"/>
                  <a:pt x="11456437" y="6613973"/>
                  <a:pt x="11466954" y="6599877"/>
                </a:cubicBezTo>
                <a:cubicBezTo>
                  <a:pt x="11470460" y="6599877"/>
                  <a:pt x="11484484" y="6613973"/>
                  <a:pt x="11484484" y="6613973"/>
                </a:cubicBezTo>
                <a:cubicBezTo>
                  <a:pt x="11477472" y="6628069"/>
                  <a:pt x="11473966" y="6649215"/>
                  <a:pt x="11473966" y="6663311"/>
                </a:cubicBezTo>
                <a:cubicBezTo>
                  <a:pt x="11473966" y="6663311"/>
                  <a:pt x="11473966" y="6666836"/>
                  <a:pt x="11473966" y="6666836"/>
                </a:cubicBezTo>
                <a:cubicBezTo>
                  <a:pt x="11477472" y="6670360"/>
                  <a:pt x="11484484" y="6673884"/>
                  <a:pt x="11491495" y="6677408"/>
                </a:cubicBezTo>
                <a:cubicBezTo>
                  <a:pt x="11491495" y="6677408"/>
                  <a:pt x="11491495" y="6677408"/>
                  <a:pt x="11495001" y="6677408"/>
                </a:cubicBezTo>
                <a:cubicBezTo>
                  <a:pt x="11509024" y="6670360"/>
                  <a:pt x="11523047" y="6656263"/>
                  <a:pt x="11530059" y="6638642"/>
                </a:cubicBezTo>
                <a:cubicBezTo>
                  <a:pt x="11533564" y="6642166"/>
                  <a:pt x="11547588" y="6645691"/>
                  <a:pt x="11551094" y="6649215"/>
                </a:cubicBezTo>
                <a:cubicBezTo>
                  <a:pt x="11547588" y="6656263"/>
                  <a:pt x="11547588" y="6666836"/>
                  <a:pt x="11547588" y="6673884"/>
                </a:cubicBezTo>
                <a:cubicBezTo>
                  <a:pt x="11547588" y="6684456"/>
                  <a:pt x="11547588" y="6691505"/>
                  <a:pt x="11551094" y="6702078"/>
                </a:cubicBezTo>
                <a:cubicBezTo>
                  <a:pt x="11558106" y="6705602"/>
                  <a:pt x="11565117" y="6705602"/>
                  <a:pt x="11572129" y="6709126"/>
                </a:cubicBezTo>
                <a:cubicBezTo>
                  <a:pt x="11572129" y="6709126"/>
                  <a:pt x="11572129" y="6709126"/>
                  <a:pt x="11575635" y="6709126"/>
                </a:cubicBezTo>
                <a:cubicBezTo>
                  <a:pt x="11586152" y="6695029"/>
                  <a:pt x="11596669" y="6677408"/>
                  <a:pt x="11600176" y="6663311"/>
                </a:cubicBezTo>
                <a:cubicBezTo>
                  <a:pt x="11603681" y="6663311"/>
                  <a:pt x="11621210" y="6663311"/>
                  <a:pt x="11624716" y="6663311"/>
                </a:cubicBezTo>
                <a:cubicBezTo>
                  <a:pt x="11624716" y="6684456"/>
                  <a:pt x="11628222" y="6702078"/>
                  <a:pt x="11638739" y="6716174"/>
                </a:cubicBezTo>
                <a:cubicBezTo>
                  <a:pt x="11645751" y="6716174"/>
                  <a:pt x="11656268" y="6716174"/>
                  <a:pt x="11659774" y="6716174"/>
                </a:cubicBezTo>
                <a:cubicBezTo>
                  <a:pt x="11659774" y="6716174"/>
                  <a:pt x="11659774" y="6716174"/>
                  <a:pt x="11663280" y="6716174"/>
                </a:cubicBezTo>
                <a:cubicBezTo>
                  <a:pt x="11670291" y="6702078"/>
                  <a:pt x="11677303" y="6684456"/>
                  <a:pt x="11677303" y="6663311"/>
                </a:cubicBezTo>
                <a:cubicBezTo>
                  <a:pt x="11677303" y="6663311"/>
                  <a:pt x="11694832" y="6663311"/>
                  <a:pt x="11698339" y="6663311"/>
                </a:cubicBezTo>
                <a:cubicBezTo>
                  <a:pt x="11701844" y="6677408"/>
                  <a:pt x="11712361" y="6695029"/>
                  <a:pt x="11722879" y="6709126"/>
                </a:cubicBezTo>
                <a:cubicBezTo>
                  <a:pt x="11722879" y="6709126"/>
                  <a:pt x="11722879" y="6709126"/>
                  <a:pt x="11726385" y="6709126"/>
                </a:cubicBezTo>
                <a:cubicBezTo>
                  <a:pt x="11733396" y="6705602"/>
                  <a:pt x="11740408" y="6705602"/>
                  <a:pt x="11747420" y="6702078"/>
                </a:cubicBezTo>
                <a:cubicBezTo>
                  <a:pt x="11750925" y="6691505"/>
                  <a:pt x="11750925" y="6684456"/>
                  <a:pt x="11750925" y="6673884"/>
                </a:cubicBezTo>
                <a:cubicBezTo>
                  <a:pt x="11750925" y="6666836"/>
                  <a:pt x="11750925" y="6656263"/>
                  <a:pt x="11747420" y="6649215"/>
                </a:cubicBezTo>
                <a:cubicBezTo>
                  <a:pt x="11750925" y="6645691"/>
                  <a:pt x="11764949" y="6638642"/>
                  <a:pt x="11768454" y="6638642"/>
                </a:cubicBezTo>
                <a:cubicBezTo>
                  <a:pt x="11778972" y="6656263"/>
                  <a:pt x="11789490" y="6666836"/>
                  <a:pt x="11807019" y="6677408"/>
                </a:cubicBezTo>
                <a:cubicBezTo>
                  <a:pt x="11814030" y="6673884"/>
                  <a:pt x="11821042" y="6670360"/>
                  <a:pt x="11824547" y="6666836"/>
                </a:cubicBezTo>
                <a:cubicBezTo>
                  <a:pt x="11824547" y="6666836"/>
                  <a:pt x="11824547" y="6666836"/>
                  <a:pt x="11828054" y="6666836"/>
                </a:cubicBezTo>
                <a:cubicBezTo>
                  <a:pt x="11828054" y="6666836"/>
                  <a:pt x="11828054" y="6663311"/>
                  <a:pt x="11828054" y="6663311"/>
                </a:cubicBezTo>
                <a:cubicBezTo>
                  <a:pt x="11828054" y="6645691"/>
                  <a:pt x="11821042" y="6628069"/>
                  <a:pt x="11814030" y="6613973"/>
                </a:cubicBezTo>
                <a:cubicBezTo>
                  <a:pt x="11814030" y="6610449"/>
                  <a:pt x="11828054" y="6599877"/>
                  <a:pt x="11831559" y="6599877"/>
                </a:cubicBezTo>
                <a:cubicBezTo>
                  <a:pt x="11842076" y="6610449"/>
                  <a:pt x="11859606" y="6621021"/>
                  <a:pt x="11877135" y="6624545"/>
                </a:cubicBezTo>
                <a:cubicBezTo>
                  <a:pt x="11884146" y="6621021"/>
                  <a:pt x="11891158" y="6613973"/>
                  <a:pt x="11894664" y="6610449"/>
                </a:cubicBezTo>
                <a:cubicBezTo>
                  <a:pt x="11894664" y="6610449"/>
                  <a:pt x="11894664" y="6610449"/>
                  <a:pt x="11894664" y="6606925"/>
                </a:cubicBezTo>
                <a:cubicBezTo>
                  <a:pt x="11891158" y="6592827"/>
                  <a:pt x="11880641" y="6575207"/>
                  <a:pt x="11866617" y="6561110"/>
                </a:cubicBezTo>
                <a:cubicBezTo>
                  <a:pt x="11870123" y="6561110"/>
                  <a:pt x="11880641" y="6547014"/>
                  <a:pt x="11880641" y="6543489"/>
                </a:cubicBezTo>
                <a:cubicBezTo>
                  <a:pt x="11898170" y="6554062"/>
                  <a:pt x="11915699" y="6557586"/>
                  <a:pt x="11933228" y="6557586"/>
                </a:cubicBezTo>
                <a:cubicBezTo>
                  <a:pt x="11936734" y="6550538"/>
                  <a:pt x="11940239" y="6543489"/>
                  <a:pt x="11943746" y="6539965"/>
                </a:cubicBezTo>
                <a:cubicBezTo>
                  <a:pt x="11943746" y="6539965"/>
                  <a:pt x="11943746" y="6539965"/>
                  <a:pt x="11943746" y="6536441"/>
                </a:cubicBezTo>
                <a:cubicBezTo>
                  <a:pt x="11936734" y="6522344"/>
                  <a:pt x="11922710" y="6508248"/>
                  <a:pt x="11908688" y="6497675"/>
                </a:cubicBezTo>
                <a:cubicBezTo>
                  <a:pt x="11908688" y="6497675"/>
                  <a:pt x="11915699" y="6480054"/>
                  <a:pt x="11915699" y="6480054"/>
                </a:cubicBezTo>
                <a:cubicBezTo>
                  <a:pt x="11933228" y="6483578"/>
                  <a:pt x="11950757" y="6483578"/>
                  <a:pt x="11968286" y="6480054"/>
                </a:cubicBezTo>
                <a:cubicBezTo>
                  <a:pt x="11968286" y="6480054"/>
                  <a:pt x="11968286" y="6480054"/>
                  <a:pt x="11968286" y="6476530"/>
                </a:cubicBezTo>
                <a:cubicBezTo>
                  <a:pt x="11971792" y="6473006"/>
                  <a:pt x="11975298" y="6462434"/>
                  <a:pt x="11975298" y="6455385"/>
                </a:cubicBezTo>
                <a:cubicBezTo>
                  <a:pt x="11961275" y="6441288"/>
                  <a:pt x="11947251" y="6434240"/>
                  <a:pt x="11929722" y="6427192"/>
                </a:cubicBezTo>
                <a:cubicBezTo>
                  <a:pt x="11929722" y="6427192"/>
                  <a:pt x="11929722" y="6409571"/>
                  <a:pt x="11933228" y="6406047"/>
                </a:cubicBezTo>
                <a:cubicBezTo>
                  <a:pt x="11950757" y="6406047"/>
                  <a:pt x="11968286" y="6402523"/>
                  <a:pt x="11982310" y="6391950"/>
                </a:cubicBezTo>
                <a:cubicBezTo>
                  <a:pt x="11985815" y="6388425"/>
                  <a:pt x="11985815" y="6384901"/>
                  <a:pt x="11985815" y="6381377"/>
                </a:cubicBezTo>
                <a:cubicBezTo>
                  <a:pt x="11985815" y="6377853"/>
                  <a:pt x="11985815" y="6374329"/>
                  <a:pt x="11982310" y="6370805"/>
                </a:cubicBezTo>
                <a:cubicBezTo>
                  <a:pt x="11982310" y="6370805"/>
                  <a:pt x="11982310" y="6370805"/>
                  <a:pt x="11982310" y="6367281"/>
                </a:cubicBezTo>
                <a:cubicBezTo>
                  <a:pt x="11968286" y="6360232"/>
                  <a:pt x="11950757" y="6353183"/>
                  <a:pt x="11933228" y="6353183"/>
                </a:cubicBezTo>
                <a:cubicBezTo>
                  <a:pt x="11933228" y="6353183"/>
                  <a:pt x="11929722" y="6335563"/>
                  <a:pt x="11929722" y="6332039"/>
                </a:cubicBezTo>
                <a:cubicBezTo>
                  <a:pt x="11947251" y="6328515"/>
                  <a:pt x="11964780" y="6317942"/>
                  <a:pt x="11975298" y="6307370"/>
                </a:cubicBezTo>
                <a:cubicBezTo>
                  <a:pt x="11975298" y="6307370"/>
                  <a:pt x="11975298" y="6307370"/>
                  <a:pt x="11975298" y="6303845"/>
                </a:cubicBezTo>
                <a:cubicBezTo>
                  <a:pt x="11975298" y="6296797"/>
                  <a:pt x="11971792" y="6289749"/>
                  <a:pt x="11968286" y="6282700"/>
                </a:cubicBezTo>
                <a:cubicBezTo>
                  <a:pt x="11950757" y="6279176"/>
                  <a:pt x="11933228" y="6279176"/>
                  <a:pt x="11915699" y="6282700"/>
                </a:cubicBezTo>
                <a:cubicBezTo>
                  <a:pt x="11915699" y="6279176"/>
                  <a:pt x="11908688" y="6265080"/>
                  <a:pt x="11908688" y="6261556"/>
                </a:cubicBezTo>
                <a:cubicBezTo>
                  <a:pt x="11922710" y="6250982"/>
                  <a:pt x="11936734" y="6240410"/>
                  <a:pt x="11943746" y="6222789"/>
                </a:cubicBezTo>
                <a:cubicBezTo>
                  <a:pt x="11943746" y="6215741"/>
                  <a:pt x="11936734" y="6208692"/>
                  <a:pt x="11933228" y="6205168"/>
                </a:cubicBezTo>
                <a:cubicBezTo>
                  <a:pt x="11933228" y="6205168"/>
                  <a:pt x="11933228" y="6205168"/>
                  <a:pt x="11933228" y="6201644"/>
                </a:cubicBezTo>
                <a:cubicBezTo>
                  <a:pt x="11915699" y="6201644"/>
                  <a:pt x="11898170" y="6208692"/>
                  <a:pt x="11880641" y="6215741"/>
                </a:cubicBezTo>
                <a:cubicBezTo>
                  <a:pt x="11880641" y="6215741"/>
                  <a:pt x="11870123" y="6201644"/>
                  <a:pt x="11866617" y="6198120"/>
                </a:cubicBezTo>
                <a:cubicBezTo>
                  <a:pt x="11880641" y="6184023"/>
                  <a:pt x="11891158" y="6169927"/>
                  <a:pt x="11894664" y="6152305"/>
                </a:cubicBezTo>
                <a:cubicBezTo>
                  <a:pt x="11891158" y="6145257"/>
                  <a:pt x="11884146" y="6138209"/>
                  <a:pt x="11877135" y="6134685"/>
                </a:cubicBezTo>
                <a:cubicBezTo>
                  <a:pt x="11859606" y="6138209"/>
                  <a:pt x="11845583" y="6148781"/>
                  <a:pt x="11831559" y="6162879"/>
                </a:cubicBezTo>
                <a:cubicBezTo>
                  <a:pt x="11828054" y="6159354"/>
                  <a:pt x="11814030" y="6148781"/>
                  <a:pt x="11814030" y="6148781"/>
                </a:cubicBezTo>
                <a:cubicBezTo>
                  <a:pt x="11821042" y="6131161"/>
                  <a:pt x="11828054" y="6113540"/>
                  <a:pt x="11828054" y="6095919"/>
                </a:cubicBezTo>
                <a:cubicBezTo>
                  <a:pt x="11821042" y="6092395"/>
                  <a:pt x="11814030" y="6085346"/>
                  <a:pt x="11807019" y="6085346"/>
                </a:cubicBezTo>
                <a:cubicBezTo>
                  <a:pt x="11792995" y="6092395"/>
                  <a:pt x="11778972" y="6106491"/>
                  <a:pt x="11768454" y="6120588"/>
                </a:cubicBezTo>
                <a:cubicBezTo>
                  <a:pt x="11764949" y="6120588"/>
                  <a:pt x="11750925" y="6113540"/>
                  <a:pt x="11747420" y="6113540"/>
                </a:cubicBezTo>
                <a:cubicBezTo>
                  <a:pt x="11750925" y="6102967"/>
                  <a:pt x="11750925" y="6095919"/>
                  <a:pt x="11750925" y="6085346"/>
                </a:cubicBezTo>
                <a:cubicBezTo>
                  <a:pt x="11750925" y="6074774"/>
                  <a:pt x="11750925" y="6067726"/>
                  <a:pt x="11747420" y="6060677"/>
                </a:cubicBezTo>
                <a:cubicBezTo>
                  <a:pt x="11747420" y="6060677"/>
                  <a:pt x="11747420" y="6060677"/>
                  <a:pt x="11747420" y="6057153"/>
                </a:cubicBezTo>
                <a:cubicBezTo>
                  <a:pt x="11740408" y="6057153"/>
                  <a:pt x="11733396" y="6053629"/>
                  <a:pt x="11726385" y="6053629"/>
                </a:cubicBezTo>
                <a:cubicBezTo>
                  <a:pt x="11726385" y="6053629"/>
                  <a:pt x="11726385" y="6053629"/>
                  <a:pt x="11722879" y="6053629"/>
                </a:cubicBezTo>
                <a:cubicBezTo>
                  <a:pt x="11712361" y="6064201"/>
                  <a:pt x="11701844" y="6081822"/>
                  <a:pt x="11698339" y="6099443"/>
                </a:cubicBezTo>
                <a:cubicBezTo>
                  <a:pt x="11694832" y="6099443"/>
                  <a:pt x="11677303" y="6095919"/>
                  <a:pt x="11673798" y="6095919"/>
                </a:cubicBezTo>
                <a:cubicBezTo>
                  <a:pt x="11673798" y="6078298"/>
                  <a:pt x="11670291" y="6060677"/>
                  <a:pt x="11659774" y="6043056"/>
                </a:cubicBezTo>
                <a:cubicBezTo>
                  <a:pt x="11652763" y="6043056"/>
                  <a:pt x="11645751" y="6043056"/>
                  <a:pt x="11638739" y="6043056"/>
                </a:cubicBezTo>
                <a:close/>
                <a:moveTo>
                  <a:pt x="0" y="0"/>
                </a:moveTo>
                <a:lnTo>
                  <a:pt x="12192000" y="0"/>
                </a:lnTo>
                <a:lnTo>
                  <a:pt x="12192000" y="6858000"/>
                </a:lnTo>
                <a:lnTo>
                  <a:pt x="0" y="6858000"/>
                </a:lnTo>
                <a:close/>
              </a:path>
            </a:pathLst>
          </a:cu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tIns="274320" rtlCol="0" anchor="b">
            <a:noAutofit/>
          </a:bodyPr>
          <a:lstStyle/>
          <a:p>
            <a:pPr algn="l"/>
            <a:r>
              <a:rPr lang="en-US" dirty="0">
                <a:solidFill>
                  <a:schemeClr val="lt1">
                    <a:alpha val="0"/>
                  </a:schemeClr>
                </a:solidFill>
              </a:rPr>
              <a:t>z</a:t>
            </a:r>
          </a:p>
        </p:txBody>
      </p:sp>
      <p:sp>
        <p:nvSpPr>
          <p:cNvPr id="7" name="Text Placeholder 11">
            <a:extLst>
              <a:ext uri="{FF2B5EF4-FFF2-40B4-BE49-F238E27FC236}">
                <a16:creationId xmlns:a16="http://schemas.microsoft.com/office/drawing/2014/main" id="{1E089F70-69C6-4742-888F-F432A72B657B}"/>
              </a:ext>
            </a:extLst>
          </p:cNvPr>
          <p:cNvSpPr>
            <a:spLocks noGrp="1"/>
          </p:cNvSpPr>
          <p:nvPr>
            <p:ph type="body" sz="quarter" idx="14" hasCustomPrompt="1"/>
          </p:nvPr>
        </p:nvSpPr>
        <p:spPr>
          <a:xfrm>
            <a:off x="829733" y="3429000"/>
            <a:ext cx="10532534" cy="1135062"/>
          </a:xfrm>
        </p:spPr>
        <p:txBody>
          <a:bodyPr>
            <a:normAutofit/>
          </a:bodyPr>
          <a:lstStyle>
            <a:lvl1pPr marL="0" indent="0" algn="ctr">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a:p>
            <a:pPr lvl="1"/>
            <a:r>
              <a:rPr lang="en-US" dirty="0"/>
              <a:t>Second level</a:t>
            </a:r>
          </a:p>
        </p:txBody>
      </p:sp>
      <p:sp>
        <p:nvSpPr>
          <p:cNvPr id="13" name="Slide Number Placeholder 5">
            <a:extLst>
              <a:ext uri="{FF2B5EF4-FFF2-40B4-BE49-F238E27FC236}">
                <a16:creationId xmlns:a16="http://schemas.microsoft.com/office/drawing/2014/main" id="{167D3182-E237-4027-9277-305E020D6F3C}"/>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2296712037"/>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9BB0E19E-2EC7-475B-9B28-093E8638E481}"/>
              </a:ext>
            </a:extLst>
          </p:cNvPr>
          <p:cNvSpPr/>
          <p:nvPr userDrawn="1"/>
        </p:nvSpPr>
        <p:spPr>
          <a:xfrm>
            <a:off x="-12084" y="-4763"/>
            <a:ext cx="12216168" cy="2408098"/>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5" name="Picture Placeholder 14">
            <a:extLst>
              <a:ext uri="{FF2B5EF4-FFF2-40B4-BE49-F238E27FC236}">
                <a16:creationId xmlns:a16="http://schemas.microsoft.com/office/drawing/2014/main" id="{3623201C-EF3A-4012-8E2F-9E768AB41F7D}"/>
              </a:ext>
            </a:extLst>
          </p:cNvPr>
          <p:cNvSpPr>
            <a:spLocks noGrp="1"/>
          </p:cNvSpPr>
          <p:nvPr>
            <p:ph type="pic" sz="quarter" idx="13"/>
          </p:nvPr>
        </p:nvSpPr>
        <p:spPr>
          <a:xfrm>
            <a:off x="0" y="2403336"/>
            <a:ext cx="12192000" cy="4454665"/>
          </a:xfrm>
          <a:custGeom>
            <a:avLst/>
            <a:gdLst>
              <a:gd name="connsiteX0" fmla="*/ 11946675 w 12192000"/>
              <a:gd name="connsiteY0" fmla="*/ 4274240 h 4454665"/>
              <a:gd name="connsiteX1" fmla="*/ 11952788 w 12192000"/>
              <a:gd name="connsiteY1" fmla="*/ 4274240 h 4454665"/>
              <a:gd name="connsiteX2" fmla="*/ 11958183 w 12192000"/>
              <a:gd name="connsiteY2" fmla="*/ 4274815 h 4454665"/>
              <a:gd name="connsiteX3" fmla="*/ 11960461 w 12192000"/>
              <a:gd name="connsiteY3" fmla="*/ 4276558 h 4454665"/>
              <a:gd name="connsiteX4" fmla="*/ 11961281 w 12192000"/>
              <a:gd name="connsiteY4" fmla="*/ 4279205 h 4454665"/>
              <a:gd name="connsiteX5" fmla="*/ 11959578 w 12192000"/>
              <a:gd name="connsiteY5" fmla="*/ 4282897 h 4454665"/>
              <a:gd name="connsiteX6" fmla="*/ 11953198 w 12192000"/>
              <a:gd name="connsiteY6" fmla="*/ 4284292 h 4454665"/>
              <a:gd name="connsiteX7" fmla="*/ 11946675 w 12192000"/>
              <a:gd name="connsiteY7" fmla="*/ 4284292 h 4454665"/>
              <a:gd name="connsiteX8" fmla="*/ 11941300 w 12192000"/>
              <a:gd name="connsiteY8" fmla="*/ 4269728 h 4454665"/>
              <a:gd name="connsiteX9" fmla="*/ 11941300 w 12192000"/>
              <a:gd name="connsiteY9" fmla="*/ 4303042 h 4454665"/>
              <a:gd name="connsiteX10" fmla="*/ 11946675 w 12192000"/>
              <a:gd name="connsiteY10" fmla="*/ 4303042 h 4454665"/>
              <a:gd name="connsiteX11" fmla="*/ 11946675 w 12192000"/>
              <a:gd name="connsiteY11" fmla="*/ 4288888 h 4454665"/>
              <a:gd name="connsiteX12" fmla="*/ 11949834 w 12192000"/>
              <a:gd name="connsiteY12" fmla="*/ 4288888 h 4454665"/>
              <a:gd name="connsiteX13" fmla="*/ 11954142 w 12192000"/>
              <a:gd name="connsiteY13" fmla="*/ 4290036 h 4454665"/>
              <a:gd name="connsiteX14" fmla="*/ 11959762 w 12192000"/>
              <a:gd name="connsiteY14" fmla="*/ 4297790 h 4454665"/>
              <a:gd name="connsiteX15" fmla="*/ 11962717 w 12192000"/>
              <a:gd name="connsiteY15" fmla="*/ 4303042 h 4454665"/>
              <a:gd name="connsiteX16" fmla="*/ 11969281 w 12192000"/>
              <a:gd name="connsiteY16" fmla="*/ 4303042 h 4454665"/>
              <a:gd name="connsiteX17" fmla="*/ 11965220 w 12192000"/>
              <a:gd name="connsiteY17" fmla="*/ 4296518 h 4454665"/>
              <a:gd name="connsiteX18" fmla="*/ 11960296 w 12192000"/>
              <a:gd name="connsiteY18" fmla="*/ 4289913 h 4454665"/>
              <a:gd name="connsiteX19" fmla="*/ 11957466 w 12192000"/>
              <a:gd name="connsiteY19" fmla="*/ 4288149 h 4454665"/>
              <a:gd name="connsiteX20" fmla="*/ 11964378 w 12192000"/>
              <a:gd name="connsiteY20" fmla="*/ 4285113 h 4454665"/>
              <a:gd name="connsiteX21" fmla="*/ 11966983 w 12192000"/>
              <a:gd name="connsiteY21" fmla="*/ 4278754 h 4454665"/>
              <a:gd name="connsiteX22" fmla="*/ 11965424 w 12192000"/>
              <a:gd name="connsiteY22" fmla="*/ 4273871 h 4454665"/>
              <a:gd name="connsiteX23" fmla="*/ 11961239 w 12192000"/>
              <a:gd name="connsiteY23" fmla="*/ 4270651 h 4454665"/>
              <a:gd name="connsiteX24" fmla="*/ 11952747 w 12192000"/>
              <a:gd name="connsiteY24" fmla="*/ 4269728 h 4454665"/>
              <a:gd name="connsiteX25" fmla="*/ 10902089 w 12192000"/>
              <a:gd name="connsiteY25" fmla="*/ 4267157 h 4454665"/>
              <a:gd name="connsiteX26" fmla="*/ 10905603 w 12192000"/>
              <a:gd name="connsiteY26" fmla="*/ 4267157 h 4454665"/>
              <a:gd name="connsiteX27" fmla="*/ 10905603 w 12192000"/>
              <a:gd name="connsiteY27" fmla="*/ 4270698 h 4454665"/>
              <a:gd name="connsiteX28" fmla="*/ 10877492 w 12192000"/>
              <a:gd name="connsiteY28" fmla="*/ 4306120 h 4454665"/>
              <a:gd name="connsiteX29" fmla="*/ 10859922 w 12192000"/>
              <a:gd name="connsiteY29" fmla="*/ 4288410 h 4454665"/>
              <a:gd name="connsiteX30" fmla="*/ 10902089 w 12192000"/>
              <a:gd name="connsiteY30" fmla="*/ 4267157 h 4454665"/>
              <a:gd name="connsiteX31" fmla="*/ 11954881 w 12192000"/>
              <a:gd name="connsiteY31" fmla="*/ 4260086 h 4454665"/>
              <a:gd name="connsiteX32" fmla="*/ 11967558 w 12192000"/>
              <a:gd name="connsiteY32" fmla="*/ 4263430 h 4454665"/>
              <a:gd name="connsiteX33" fmla="*/ 11977220 w 12192000"/>
              <a:gd name="connsiteY33" fmla="*/ 4272989 h 4454665"/>
              <a:gd name="connsiteX34" fmla="*/ 11980687 w 12192000"/>
              <a:gd name="connsiteY34" fmla="*/ 4285933 h 4454665"/>
              <a:gd name="connsiteX35" fmla="*/ 11977282 w 12192000"/>
              <a:gd name="connsiteY35" fmla="*/ 4298754 h 4454665"/>
              <a:gd name="connsiteX36" fmla="*/ 11967722 w 12192000"/>
              <a:gd name="connsiteY36" fmla="*/ 4308314 h 4454665"/>
              <a:gd name="connsiteX37" fmla="*/ 11954881 w 12192000"/>
              <a:gd name="connsiteY37" fmla="*/ 4311740 h 4454665"/>
              <a:gd name="connsiteX38" fmla="*/ 11942039 w 12192000"/>
              <a:gd name="connsiteY38" fmla="*/ 4308314 h 4454665"/>
              <a:gd name="connsiteX39" fmla="*/ 11932459 w 12192000"/>
              <a:gd name="connsiteY39" fmla="*/ 4298754 h 4454665"/>
              <a:gd name="connsiteX40" fmla="*/ 11929033 w 12192000"/>
              <a:gd name="connsiteY40" fmla="*/ 4285933 h 4454665"/>
              <a:gd name="connsiteX41" fmla="*/ 11932521 w 12192000"/>
              <a:gd name="connsiteY41" fmla="*/ 4272989 h 4454665"/>
              <a:gd name="connsiteX42" fmla="*/ 11942183 w 12192000"/>
              <a:gd name="connsiteY42" fmla="*/ 4263430 h 4454665"/>
              <a:gd name="connsiteX43" fmla="*/ 11954881 w 12192000"/>
              <a:gd name="connsiteY43" fmla="*/ 4260086 h 4454665"/>
              <a:gd name="connsiteX44" fmla="*/ 11954881 w 12192000"/>
              <a:gd name="connsiteY44" fmla="*/ 4254958 h 4454665"/>
              <a:gd name="connsiteX45" fmla="*/ 11939660 w 12192000"/>
              <a:gd name="connsiteY45" fmla="*/ 4258958 h 4454665"/>
              <a:gd name="connsiteX46" fmla="*/ 11928069 w 12192000"/>
              <a:gd name="connsiteY46" fmla="*/ 4270405 h 4454665"/>
              <a:gd name="connsiteX47" fmla="*/ 11923904 w 12192000"/>
              <a:gd name="connsiteY47" fmla="*/ 4285933 h 4454665"/>
              <a:gd name="connsiteX48" fmla="*/ 11928007 w 12192000"/>
              <a:gd name="connsiteY48" fmla="*/ 4301319 h 4454665"/>
              <a:gd name="connsiteX49" fmla="*/ 11939474 w 12192000"/>
              <a:gd name="connsiteY49" fmla="*/ 4312786 h 4454665"/>
              <a:gd name="connsiteX50" fmla="*/ 11954881 w 12192000"/>
              <a:gd name="connsiteY50" fmla="*/ 4316868 h 4454665"/>
              <a:gd name="connsiteX51" fmla="*/ 11970287 w 12192000"/>
              <a:gd name="connsiteY51" fmla="*/ 4312786 h 4454665"/>
              <a:gd name="connsiteX52" fmla="*/ 11981733 w 12192000"/>
              <a:gd name="connsiteY52" fmla="*/ 4301319 h 4454665"/>
              <a:gd name="connsiteX53" fmla="*/ 11985815 w 12192000"/>
              <a:gd name="connsiteY53" fmla="*/ 4285933 h 4454665"/>
              <a:gd name="connsiteX54" fmla="*/ 11981671 w 12192000"/>
              <a:gd name="connsiteY54" fmla="*/ 4270405 h 4454665"/>
              <a:gd name="connsiteX55" fmla="*/ 11970101 w 12192000"/>
              <a:gd name="connsiteY55" fmla="*/ 4258958 h 4454665"/>
              <a:gd name="connsiteX56" fmla="*/ 11954881 w 12192000"/>
              <a:gd name="connsiteY56" fmla="*/ 4254958 h 4454665"/>
              <a:gd name="connsiteX57" fmla="*/ 11091685 w 12192000"/>
              <a:gd name="connsiteY57" fmla="*/ 4225506 h 4454665"/>
              <a:gd name="connsiteX58" fmla="*/ 11123259 w 12192000"/>
              <a:gd name="connsiteY58" fmla="*/ 4265813 h 4454665"/>
              <a:gd name="connsiteX59" fmla="*/ 11091685 w 12192000"/>
              <a:gd name="connsiteY59" fmla="*/ 4306119 h 4454665"/>
              <a:gd name="connsiteX60" fmla="*/ 11060111 w 12192000"/>
              <a:gd name="connsiteY60" fmla="*/ 4265813 h 4454665"/>
              <a:gd name="connsiteX61" fmla="*/ 11091685 w 12192000"/>
              <a:gd name="connsiteY61" fmla="*/ 4225506 h 4454665"/>
              <a:gd name="connsiteX62" fmla="*/ 10781998 w 12192000"/>
              <a:gd name="connsiteY62" fmla="*/ 4225506 h 4454665"/>
              <a:gd name="connsiteX63" fmla="*/ 10810212 w 12192000"/>
              <a:gd name="connsiteY63" fmla="*/ 4265813 h 4454665"/>
              <a:gd name="connsiteX64" fmla="*/ 10781998 w 12192000"/>
              <a:gd name="connsiteY64" fmla="*/ 4306119 h 4454665"/>
              <a:gd name="connsiteX65" fmla="*/ 10753783 w 12192000"/>
              <a:gd name="connsiteY65" fmla="*/ 4265813 h 4454665"/>
              <a:gd name="connsiteX66" fmla="*/ 10781998 w 12192000"/>
              <a:gd name="connsiteY66" fmla="*/ 4225506 h 4454665"/>
              <a:gd name="connsiteX67" fmla="*/ 10469622 w 12192000"/>
              <a:gd name="connsiteY67" fmla="*/ 4225506 h 4454665"/>
              <a:gd name="connsiteX68" fmla="*/ 10501196 w 12192000"/>
              <a:gd name="connsiteY68" fmla="*/ 4265813 h 4454665"/>
              <a:gd name="connsiteX69" fmla="*/ 10469622 w 12192000"/>
              <a:gd name="connsiteY69" fmla="*/ 4306119 h 4454665"/>
              <a:gd name="connsiteX70" fmla="*/ 10438048 w 12192000"/>
              <a:gd name="connsiteY70" fmla="*/ 4265813 h 4454665"/>
              <a:gd name="connsiteX71" fmla="*/ 10469622 w 12192000"/>
              <a:gd name="connsiteY71" fmla="*/ 4225506 h 4454665"/>
              <a:gd name="connsiteX72" fmla="*/ 11014562 w 12192000"/>
              <a:gd name="connsiteY72" fmla="*/ 4220259 h 4454665"/>
              <a:gd name="connsiteX73" fmla="*/ 11014562 w 12192000"/>
              <a:gd name="connsiteY73" fmla="*/ 4316219 h 4454665"/>
              <a:gd name="connsiteX74" fmla="*/ 11026851 w 12192000"/>
              <a:gd name="connsiteY74" fmla="*/ 4316219 h 4454665"/>
              <a:gd name="connsiteX75" fmla="*/ 11026851 w 12192000"/>
              <a:gd name="connsiteY75" fmla="*/ 4220259 h 4454665"/>
              <a:gd name="connsiteX76" fmla="*/ 11158189 w 12192000"/>
              <a:gd name="connsiteY76" fmla="*/ 4218789 h 4454665"/>
              <a:gd name="connsiteX77" fmla="*/ 11158189 w 12192000"/>
              <a:gd name="connsiteY77" fmla="*/ 4243172 h 4454665"/>
              <a:gd name="connsiteX78" fmla="*/ 11158189 w 12192000"/>
              <a:gd name="connsiteY78" fmla="*/ 4312837 h 4454665"/>
              <a:gd name="connsiteX79" fmla="*/ 11172009 w 12192000"/>
              <a:gd name="connsiteY79" fmla="*/ 4312837 h 4454665"/>
              <a:gd name="connsiteX80" fmla="*/ 11172009 w 12192000"/>
              <a:gd name="connsiteY80" fmla="*/ 4260588 h 4454665"/>
              <a:gd name="connsiteX81" fmla="*/ 11199648 w 12192000"/>
              <a:gd name="connsiteY81" fmla="*/ 4225755 h 4454665"/>
              <a:gd name="connsiteX82" fmla="*/ 11220377 w 12192000"/>
              <a:gd name="connsiteY82" fmla="*/ 4257105 h 4454665"/>
              <a:gd name="connsiteX83" fmla="*/ 11220377 w 12192000"/>
              <a:gd name="connsiteY83" fmla="*/ 4312837 h 4454665"/>
              <a:gd name="connsiteX84" fmla="*/ 11230741 w 12192000"/>
              <a:gd name="connsiteY84" fmla="*/ 4312837 h 4454665"/>
              <a:gd name="connsiteX85" fmla="*/ 11230741 w 12192000"/>
              <a:gd name="connsiteY85" fmla="*/ 4253621 h 4454665"/>
              <a:gd name="connsiteX86" fmla="*/ 11199648 w 12192000"/>
              <a:gd name="connsiteY86" fmla="*/ 4218789 h 4454665"/>
              <a:gd name="connsiteX87" fmla="*/ 11168554 w 12192000"/>
              <a:gd name="connsiteY87" fmla="*/ 4236205 h 4454665"/>
              <a:gd name="connsiteX88" fmla="*/ 11168554 w 12192000"/>
              <a:gd name="connsiteY88" fmla="*/ 4218789 h 4454665"/>
              <a:gd name="connsiteX89" fmla="*/ 11158189 w 12192000"/>
              <a:gd name="connsiteY89" fmla="*/ 4218789 h 4454665"/>
              <a:gd name="connsiteX90" fmla="*/ 11088997 w 12192000"/>
              <a:gd name="connsiteY90" fmla="*/ 4218789 h 4454665"/>
              <a:gd name="connsiteX91" fmla="*/ 11045332 w 12192000"/>
              <a:gd name="connsiteY91" fmla="*/ 4267829 h 4454665"/>
              <a:gd name="connsiteX92" fmla="*/ 11088997 w 12192000"/>
              <a:gd name="connsiteY92" fmla="*/ 4316868 h 4454665"/>
              <a:gd name="connsiteX93" fmla="*/ 11132662 w 12192000"/>
              <a:gd name="connsiteY93" fmla="*/ 4267829 h 4454665"/>
              <a:gd name="connsiteX94" fmla="*/ 11088997 w 12192000"/>
              <a:gd name="connsiteY94" fmla="*/ 4218789 h 4454665"/>
              <a:gd name="connsiteX95" fmla="*/ 10883851 w 12192000"/>
              <a:gd name="connsiteY95" fmla="*/ 4218789 h 4454665"/>
              <a:gd name="connsiteX96" fmla="*/ 10855700 w 12192000"/>
              <a:gd name="connsiteY96" fmla="*/ 4222292 h 4454665"/>
              <a:gd name="connsiteX97" fmla="*/ 10855700 w 12192000"/>
              <a:gd name="connsiteY97" fmla="*/ 4236303 h 4454665"/>
              <a:gd name="connsiteX98" fmla="*/ 10883851 w 12192000"/>
              <a:gd name="connsiteY98" fmla="*/ 4225795 h 4454665"/>
              <a:gd name="connsiteX99" fmla="*/ 10904964 w 12192000"/>
              <a:gd name="connsiteY99" fmla="*/ 4250315 h 4454665"/>
              <a:gd name="connsiteX100" fmla="*/ 10904964 w 12192000"/>
              <a:gd name="connsiteY100" fmla="*/ 4257320 h 4454665"/>
              <a:gd name="connsiteX101" fmla="*/ 10845144 w 12192000"/>
              <a:gd name="connsiteY101" fmla="*/ 4288845 h 4454665"/>
              <a:gd name="connsiteX102" fmla="*/ 10876813 w 12192000"/>
              <a:gd name="connsiteY102" fmla="*/ 4316868 h 4454665"/>
              <a:gd name="connsiteX103" fmla="*/ 10904964 w 12192000"/>
              <a:gd name="connsiteY103" fmla="*/ 4299354 h 4454665"/>
              <a:gd name="connsiteX104" fmla="*/ 10908483 w 12192000"/>
              <a:gd name="connsiteY104" fmla="*/ 4299354 h 4454665"/>
              <a:gd name="connsiteX105" fmla="*/ 10908483 w 12192000"/>
              <a:gd name="connsiteY105" fmla="*/ 4313365 h 4454665"/>
              <a:gd name="connsiteX106" fmla="*/ 10919039 w 12192000"/>
              <a:gd name="connsiteY106" fmla="*/ 4313365 h 4454665"/>
              <a:gd name="connsiteX107" fmla="*/ 10919039 w 12192000"/>
              <a:gd name="connsiteY107" fmla="*/ 4295851 h 4454665"/>
              <a:gd name="connsiteX108" fmla="*/ 10919039 w 12192000"/>
              <a:gd name="connsiteY108" fmla="*/ 4253818 h 4454665"/>
              <a:gd name="connsiteX109" fmla="*/ 10883851 w 12192000"/>
              <a:gd name="connsiteY109" fmla="*/ 4218789 h 4454665"/>
              <a:gd name="connsiteX110" fmla="*/ 10642268 w 12192000"/>
              <a:gd name="connsiteY110" fmla="*/ 4218789 h 4454665"/>
              <a:gd name="connsiteX111" fmla="*/ 10642268 w 12192000"/>
              <a:gd name="connsiteY111" fmla="*/ 4243172 h 4454665"/>
              <a:gd name="connsiteX112" fmla="*/ 10642268 w 12192000"/>
              <a:gd name="connsiteY112" fmla="*/ 4312837 h 4454665"/>
              <a:gd name="connsiteX113" fmla="*/ 10656343 w 12192000"/>
              <a:gd name="connsiteY113" fmla="*/ 4312837 h 4454665"/>
              <a:gd name="connsiteX114" fmla="*/ 10656343 w 12192000"/>
              <a:gd name="connsiteY114" fmla="*/ 4260588 h 4454665"/>
              <a:gd name="connsiteX115" fmla="*/ 10684494 w 12192000"/>
              <a:gd name="connsiteY115" fmla="*/ 4225755 h 4454665"/>
              <a:gd name="connsiteX116" fmla="*/ 10705607 w 12192000"/>
              <a:gd name="connsiteY116" fmla="*/ 4257105 h 4454665"/>
              <a:gd name="connsiteX117" fmla="*/ 10705607 w 12192000"/>
              <a:gd name="connsiteY117" fmla="*/ 4312837 h 4454665"/>
              <a:gd name="connsiteX118" fmla="*/ 10716163 w 12192000"/>
              <a:gd name="connsiteY118" fmla="*/ 4312837 h 4454665"/>
              <a:gd name="connsiteX119" fmla="*/ 10716163 w 12192000"/>
              <a:gd name="connsiteY119" fmla="*/ 4253621 h 4454665"/>
              <a:gd name="connsiteX120" fmla="*/ 10684494 w 12192000"/>
              <a:gd name="connsiteY120" fmla="*/ 4218789 h 4454665"/>
              <a:gd name="connsiteX121" fmla="*/ 10652824 w 12192000"/>
              <a:gd name="connsiteY121" fmla="*/ 4236205 h 4454665"/>
              <a:gd name="connsiteX122" fmla="*/ 10652824 w 12192000"/>
              <a:gd name="connsiteY122" fmla="*/ 4218789 h 4454665"/>
              <a:gd name="connsiteX123" fmla="*/ 10642268 w 12192000"/>
              <a:gd name="connsiteY123" fmla="*/ 4218789 h 4454665"/>
              <a:gd name="connsiteX124" fmla="*/ 10540159 w 12192000"/>
              <a:gd name="connsiteY124" fmla="*/ 4218789 h 4454665"/>
              <a:gd name="connsiteX125" fmla="*/ 10540159 w 12192000"/>
              <a:gd name="connsiteY125" fmla="*/ 4281839 h 4454665"/>
              <a:gd name="connsiteX126" fmla="*/ 10571828 w 12192000"/>
              <a:gd name="connsiteY126" fmla="*/ 4316868 h 4454665"/>
              <a:gd name="connsiteX127" fmla="*/ 10603498 w 12192000"/>
              <a:gd name="connsiteY127" fmla="*/ 4299354 h 4454665"/>
              <a:gd name="connsiteX128" fmla="*/ 10603498 w 12192000"/>
              <a:gd name="connsiteY128" fmla="*/ 4313365 h 4454665"/>
              <a:gd name="connsiteX129" fmla="*/ 10614054 w 12192000"/>
              <a:gd name="connsiteY129" fmla="*/ 4313365 h 4454665"/>
              <a:gd name="connsiteX130" fmla="*/ 10614054 w 12192000"/>
              <a:gd name="connsiteY130" fmla="*/ 4292348 h 4454665"/>
              <a:gd name="connsiteX131" fmla="*/ 10614054 w 12192000"/>
              <a:gd name="connsiteY131" fmla="*/ 4218789 h 4454665"/>
              <a:gd name="connsiteX132" fmla="*/ 10599979 w 12192000"/>
              <a:gd name="connsiteY132" fmla="*/ 4218789 h 4454665"/>
              <a:gd name="connsiteX133" fmla="*/ 10599979 w 12192000"/>
              <a:gd name="connsiteY133" fmla="*/ 4271331 h 4454665"/>
              <a:gd name="connsiteX134" fmla="*/ 10571828 w 12192000"/>
              <a:gd name="connsiteY134" fmla="*/ 4306359 h 4454665"/>
              <a:gd name="connsiteX135" fmla="*/ 10550715 w 12192000"/>
              <a:gd name="connsiteY135" fmla="*/ 4278337 h 4454665"/>
              <a:gd name="connsiteX136" fmla="*/ 10550715 w 12192000"/>
              <a:gd name="connsiteY136" fmla="*/ 4218789 h 4454665"/>
              <a:gd name="connsiteX137" fmla="*/ 10540159 w 12192000"/>
              <a:gd name="connsiteY137" fmla="*/ 4218789 h 4454665"/>
              <a:gd name="connsiteX138" fmla="*/ 10471637 w 12192000"/>
              <a:gd name="connsiteY138" fmla="*/ 4218789 h 4454665"/>
              <a:gd name="connsiteX139" fmla="*/ 10427300 w 12192000"/>
              <a:gd name="connsiteY139" fmla="*/ 4267829 h 4454665"/>
              <a:gd name="connsiteX140" fmla="*/ 10471637 w 12192000"/>
              <a:gd name="connsiteY140" fmla="*/ 4316868 h 4454665"/>
              <a:gd name="connsiteX141" fmla="*/ 10515975 w 12192000"/>
              <a:gd name="connsiteY141" fmla="*/ 4267829 h 4454665"/>
              <a:gd name="connsiteX142" fmla="*/ 10471637 w 12192000"/>
              <a:gd name="connsiteY142" fmla="*/ 4218789 h 4454665"/>
              <a:gd name="connsiteX143" fmla="*/ 11655303 w 12192000"/>
              <a:gd name="connsiteY143" fmla="*/ 4204010 h 4454665"/>
              <a:gd name="connsiteX144" fmla="*/ 11659333 w 12192000"/>
              <a:gd name="connsiteY144" fmla="*/ 4214759 h 4454665"/>
              <a:gd name="connsiteX145" fmla="*/ 11663364 w 12192000"/>
              <a:gd name="connsiteY145" fmla="*/ 4221477 h 4454665"/>
              <a:gd name="connsiteX146" fmla="*/ 11648585 w 12192000"/>
              <a:gd name="connsiteY146" fmla="*/ 4221477 h 4454665"/>
              <a:gd name="connsiteX147" fmla="*/ 11652616 w 12192000"/>
              <a:gd name="connsiteY147" fmla="*/ 4214759 h 4454665"/>
              <a:gd name="connsiteX148" fmla="*/ 11659446 w 12192000"/>
              <a:gd name="connsiteY148" fmla="*/ 4193262 h 4454665"/>
              <a:gd name="connsiteX149" fmla="*/ 11649032 w 12192000"/>
              <a:gd name="connsiteY149" fmla="*/ 4196776 h 4454665"/>
              <a:gd name="connsiteX150" fmla="*/ 11645562 w 12192000"/>
              <a:gd name="connsiteY150" fmla="*/ 4214346 h 4454665"/>
              <a:gd name="connsiteX151" fmla="*/ 11635149 w 12192000"/>
              <a:gd name="connsiteY151" fmla="*/ 4235428 h 4454665"/>
              <a:gd name="connsiteX152" fmla="*/ 11645562 w 12192000"/>
              <a:gd name="connsiteY152" fmla="*/ 4238942 h 4454665"/>
              <a:gd name="connsiteX153" fmla="*/ 11645562 w 12192000"/>
              <a:gd name="connsiteY153" fmla="*/ 4228401 h 4454665"/>
              <a:gd name="connsiteX154" fmla="*/ 11666387 w 12192000"/>
              <a:gd name="connsiteY154" fmla="*/ 4228401 h 4454665"/>
              <a:gd name="connsiteX155" fmla="*/ 11666387 w 12192000"/>
              <a:gd name="connsiteY155" fmla="*/ 4235428 h 4454665"/>
              <a:gd name="connsiteX156" fmla="*/ 11676800 w 12192000"/>
              <a:gd name="connsiteY156" fmla="*/ 4235428 h 4454665"/>
              <a:gd name="connsiteX157" fmla="*/ 11666387 w 12192000"/>
              <a:gd name="connsiteY157" fmla="*/ 4214346 h 4454665"/>
              <a:gd name="connsiteX158" fmla="*/ 11659446 w 12192000"/>
              <a:gd name="connsiteY158" fmla="*/ 4196776 h 4454665"/>
              <a:gd name="connsiteX159" fmla="*/ 11659446 w 12192000"/>
              <a:gd name="connsiteY159" fmla="*/ 4193262 h 4454665"/>
              <a:gd name="connsiteX160" fmla="*/ 10964451 w 12192000"/>
              <a:gd name="connsiteY160" fmla="*/ 4193261 h 4454665"/>
              <a:gd name="connsiteX161" fmla="*/ 10953971 w 12192000"/>
              <a:gd name="connsiteY161" fmla="*/ 4196793 h 4454665"/>
              <a:gd name="connsiteX162" fmla="*/ 10953971 w 12192000"/>
              <a:gd name="connsiteY162" fmla="*/ 4217982 h 4454665"/>
              <a:gd name="connsiteX163" fmla="*/ 10936505 w 12192000"/>
              <a:gd name="connsiteY163" fmla="*/ 4217982 h 4454665"/>
              <a:gd name="connsiteX164" fmla="*/ 10936505 w 12192000"/>
              <a:gd name="connsiteY164" fmla="*/ 4228577 h 4454665"/>
              <a:gd name="connsiteX165" fmla="*/ 10953971 w 12192000"/>
              <a:gd name="connsiteY165" fmla="*/ 4228577 h 4454665"/>
              <a:gd name="connsiteX166" fmla="*/ 10953971 w 12192000"/>
              <a:gd name="connsiteY166" fmla="*/ 4285083 h 4454665"/>
              <a:gd name="connsiteX167" fmla="*/ 10974931 w 12192000"/>
              <a:gd name="connsiteY167" fmla="*/ 4316867 h 4454665"/>
              <a:gd name="connsiteX168" fmla="*/ 10988904 w 12192000"/>
              <a:gd name="connsiteY168" fmla="*/ 4313336 h 4454665"/>
              <a:gd name="connsiteX169" fmla="*/ 10988904 w 12192000"/>
              <a:gd name="connsiteY169" fmla="*/ 4302741 h 4454665"/>
              <a:gd name="connsiteX170" fmla="*/ 10978424 w 12192000"/>
              <a:gd name="connsiteY170" fmla="*/ 4306272 h 4454665"/>
              <a:gd name="connsiteX171" fmla="*/ 10964451 w 12192000"/>
              <a:gd name="connsiteY171" fmla="*/ 4292146 h 4454665"/>
              <a:gd name="connsiteX172" fmla="*/ 10964451 w 12192000"/>
              <a:gd name="connsiteY172" fmla="*/ 4228577 h 4454665"/>
              <a:gd name="connsiteX173" fmla="*/ 10985410 w 12192000"/>
              <a:gd name="connsiteY173" fmla="*/ 4228577 h 4454665"/>
              <a:gd name="connsiteX174" fmla="*/ 10985410 w 12192000"/>
              <a:gd name="connsiteY174" fmla="*/ 4217982 h 4454665"/>
              <a:gd name="connsiteX175" fmla="*/ 10964451 w 12192000"/>
              <a:gd name="connsiteY175" fmla="*/ 4217982 h 4454665"/>
              <a:gd name="connsiteX176" fmla="*/ 10964451 w 12192000"/>
              <a:gd name="connsiteY176" fmla="*/ 4193261 h 4454665"/>
              <a:gd name="connsiteX177" fmla="*/ 11599881 w 12192000"/>
              <a:gd name="connsiteY177" fmla="*/ 4190575 h 4454665"/>
              <a:gd name="connsiteX178" fmla="*/ 11589469 w 12192000"/>
              <a:gd name="connsiteY178" fmla="*/ 4232741 h 4454665"/>
              <a:gd name="connsiteX179" fmla="*/ 11599881 w 12192000"/>
              <a:gd name="connsiteY179" fmla="*/ 4232741 h 4454665"/>
              <a:gd name="connsiteX180" fmla="*/ 11603352 w 12192000"/>
              <a:gd name="connsiteY180" fmla="*/ 4208145 h 4454665"/>
              <a:gd name="connsiteX181" fmla="*/ 11617236 w 12192000"/>
              <a:gd name="connsiteY181" fmla="*/ 4236255 h 4454665"/>
              <a:gd name="connsiteX182" fmla="*/ 11624178 w 12192000"/>
              <a:gd name="connsiteY182" fmla="*/ 4236255 h 4454665"/>
              <a:gd name="connsiteX183" fmla="*/ 11631119 w 12192000"/>
              <a:gd name="connsiteY183" fmla="*/ 4194089 h 4454665"/>
              <a:gd name="connsiteX184" fmla="*/ 11624178 w 12192000"/>
              <a:gd name="connsiteY184" fmla="*/ 4194089 h 4454665"/>
              <a:gd name="connsiteX185" fmla="*/ 11620707 w 12192000"/>
              <a:gd name="connsiteY185" fmla="*/ 4222200 h 4454665"/>
              <a:gd name="connsiteX186" fmla="*/ 11606824 w 12192000"/>
              <a:gd name="connsiteY186" fmla="*/ 4190575 h 4454665"/>
              <a:gd name="connsiteX187" fmla="*/ 11599881 w 12192000"/>
              <a:gd name="connsiteY187" fmla="*/ 4190575 h 4454665"/>
              <a:gd name="connsiteX188" fmla="*/ 11709044 w 12192000"/>
              <a:gd name="connsiteY188" fmla="*/ 4186545 h 4454665"/>
              <a:gd name="connsiteX189" fmla="*/ 11674112 w 12192000"/>
              <a:gd name="connsiteY189" fmla="*/ 4193646 h 4454665"/>
              <a:gd name="connsiteX190" fmla="*/ 11674112 w 12192000"/>
              <a:gd name="connsiteY190" fmla="*/ 4200748 h 4454665"/>
              <a:gd name="connsiteX191" fmla="*/ 11688084 w 12192000"/>
              <a:gd name="connsiteY191" fmla="*/ 4200748 h 4454665"/>
              <a:gd name="connsiteX192" fmla="*/ 11695071 w 12192000"/>
              <a:gd name="connsiteY192" fmla="*/ 4236256 h 4454665"/>
              <a:gd name="connsiteX193" fmla="*/ 11702057 w 12192000"/>
              <a:gd name="connsiteY193" fmla="*/ 4232705 h 4454665"/>
              <a:gd name="connsiteX194" fmla="*/ 11695071 w 12192000"/>
              <a:gd name="connsiteY194" fmla="*/ 4197197 h 4454665"/>
              <a:gd name="connsiteX195" fmla="*/ 11709044 w 12192000"/>
              <a:gd name="connsiteY195" fmla="*/ 4193646 h 4454665"/>
              <a:gd name="connsiteX196" fmla="*/ 11564748 w 12192000"/>
              <a:gd name="connsiteY196" fmla="*/ 4186545 h 4454665"/>
              <a:gd name="connsiteX197" fmla="*/ 11575228 w 12192000"/>
              <a:gd name="connsiteY197" fmla="*/ 4189904 h 4454665"/>
              <a:gd name="connsiteX198" fmla="*/ 11578720 w 12192000"/>
              <a:gd name="connsiteY198" fmla="*/ 4193263 h 4454665"/>
              <a:gd name="connsiteX199" fmla="*/ 11578720 w 12192000"/>
              <a:gd name="connsiteY199" fmla="*/ 4196621 h 4454665"/>
              <a:gd name="connsiteX200" fmla="*/ 11571734 w 12192000"/>
              <a:gd name="connsiteY200" fmla="*/ 4199980 h 4454665"/>
              <a:gd name="connsiteX201" fmla="*/ 11561254 w 12192000"/>
              <a:gd name="connsiteY201" fmla="*/ 4196621 h 4454665"/>
              <a:gd name="connsiteX202" fmla="*/ 11564748 w 12192000"/>
              <a:gd name="connsiteY202" fmla="*/ 4193263 h 4454665"/>
              <a:gd name="connsiteX203" fmla="*/ 11564748 w 12192000"/>
              <a:gd name="connsiteY203" fmla="*/ 4186545 h 4454665"/>
              <a:gd name="connsiteX204" fmla="*/ 11014562 w 12192000"/>
              <a:gd name="connsiteY204" fmla="*/ 4184659 h 4454665"/>
              <a:gd name="connsiteX205" fmla="*/ 11014562 w 12192000"/>
              <a:gd name="connsiteY205" fmla="*/ 4198353 h 4454665"/>
              <a:gd name="connsiteX206" fmla="*/ 11026851 w 12192000"/>
              <a:gd name="connsiteY206" fmla="*/ 4198353 h 4454665"/>
              <a:gd name="connsiteX207" fmla="*/ 11026851 w 12192000"/>
              <a:gd name="connsiteY207" fmla="*/ 4184659 h 4454665"/>
              <a:gd name="connsiteX208" fmla="*/ 11715762 w 12192000"/>
              <a:gd name="connsiteY208" fmla="*/ 4182513 h 4454665"/>
              <a:gd name="connsiteX209" fmla="*/ 11729582 w 12192000"/>
              <a:gd name="connsiteY209" fmla="*/ 4225507 h 4454665"/>
              <a:gd name="connsiteX210" fmla="*/ 11739946 w 12192000"/>
              <a:gd name="connsiteY210" fmla="*/ 4221924 h 4454665"/>
              <a:gd name="connsiteX211" fmla="*/ 11726127 w 12192000"/>
              <a:gd name="connsiteY211" fmla="*/ 4182513 h 4454665"/>
              <a:gd name="connsiteX212" fmla="*/ 11715762 w 12192000"/>
              <a:gd name="connsiteY212" fmla="*/ 4182513 h 4454665"/>
              <a:gd name="connsiteX213" fmla="*/ 10346688 w 12192000"/>
              <a:gd name="connsiteY213" fmla="*/ 4182513 h 4454665"/>
              <a:gd name="connsiteX214" fmla="*/ 10346688 w 12192000"/>
              <a:gd name="connsiteY214" fmla="*/ 4312837 h 4454665"/>
              <a:gd name="connsiteX215" fmla="*/ 10361467 w 12192000"/>
              <a:gd name="connsiteY215" fmla="*/ 4312837 h 4454665"/>
              <a:gd name="connsiteX216" fmla="*/ 10361467 w 12192000"/>
              <a:gd name="connsiteY216" fmla="*/ 4253721 h 4454665"/>
              <a:gd name="connsiteX217" fmla="*/ 10407148 w 12192000"/>
              <a:gd name="connsiteY217" fmla="*/ 4253721 h 4454665"/>
              <a:gd name="connsiteX218" fmla="*/ 10407148 w 12192000"/>
              <a:gd name="connsiteY218" fmla="*/ 4242973 h 4454665"/>
              <a:gd name="connsiteX219" fmla="*/ 10361467 w 12192000"/>
              <a:gd name="connsiteY219" fmla="*/ 4242973 h 4454665"/>
              <a:gd name="connsiteX220" fmla="*/ 10361467 w 12192000"/>
              <a:gd name="connsiteY220" fmla="*/ 4193261 h 4454665"/>
              <a:gd name="connsiteX221" fmla="*/ 10409835 w 12192000"/>
              <a:gd name="connsiteY221" fmla="*/ 4193261 h 4454665"/>
              <a:gd name="connsiteX222" fmla="*/ 10409835 w 12192000"/>
              <a:gd name="connsiteY222" fmla="*/ 4182513 h 4454665"/>
              <a:gd name="connsiteX223" fmla="*/ 11561143 w 12192000"/>
              <a:gd name="connsiteY223" fmla="*/ 4175796 h 4454665"/>
              <a:gd name="connsiteX224" fmla="*/ 11554200 w 12192000"/>
              <a:gd name="connsiteY224" fmla="*/ 4193263 h 4454665"/>
              <a:gd name="connsiteX225" fmla="*/ 11554200 w 12192000"/>
              <a:gd name="connsiteY225" fmla="*/ 4196755 h 4454665"/>
              <a:gd name="connsiteX226" fmla="*/ 11543788 w 12192000"/>
              <a:gd name="connsiteY226" fmla="*/ 4214222 h 4454665"/>
              <a:gd name="connsiteX227" fmla="*/ 11554200 w 12192000"/>
              <a:gd name="connsiteY227" fmla="*/ 4217715 h 4454665"/>
              <a:gd name="connsiteX228" fmla="*/ 11557671 w 12192000"/>
              <a:gd name="connsiteY228" fmla="*/ 4203742 h 4454665"/>
              <a:gd name="connsiteX229" fmla="*/ 11568084 w 12192000"/>
              <a:gd name="connsiteY229" fmla="*/ 4207236 h 4454665"/>
              <a:gd name="connsiteX230" fmla="*/ 11568084 w 12192000"/>
              <a:gd name="connsiteY230" fmla="*/ 4224701 h 4454665"/>
              <a:gd name="connsiteX231" fmla="*/ 11578497 w 12192000"/>
              <a:gd name="connsiteY231" fmla="*/ 4228195 h 4454665"/>
              <a:gd name="connsiteX232" fmla="*/ 11575026 w 12192000"/>
              <a:gd name="connsiteY232" fmla="*/ 4207236 h 4454665"/>
              <a:gd name="connsiteX233" fmla="*/ 11585438 w 12192000"/>
              <a:gd name="connsiteY233" fmla="*/ 4196755 h 4454665"/>
              <a:gd name="connsiteX234" fmla="*/ 11585438 w 12192000"/>
              <a:gd name="connsiteY234" fmla="*/ 4193263 h 4454665"/>
              <a:gd name="connsiteX235" fmla="*/ 11578497 w 12192000"/>
              <a:gd name="connsiteY235" fmla="*/ 4182783 h 4454665"/>
              <a:gd name="connsiteX236" fmla="*/ 11561143 w 12192000"/>
              <a:gd name="connsiteY236" fmla="*/ 4175796 h 4454665"/>
              <a:gd name="connsiteX237" fmla="*/ 11766241 w 12192000"/>
              <a:gd name="connsiteY237" fmla="*/ 4173089 h 4454665"/>
              <a:gd name="connsiteX238" fmla="*/ 11774878 w 12192000"/>
              <a:gd name="connsiteY238" fmla="*/ 4178820 h 4454665"/>
              <a:gd name="connsiteX239" fmla="*/ 11774878 w 12192000"/>
              <a:gd name="connsiteY239" fmla="*/ 4185873 h 4454665"/>
              <a:gd name="connsiteX240" fmla="*/ 11771423 w 12192000"/>
              <a:gd name="connsiteY240" fmla="*/ 4196454 h 4454665"/>
              <a:gd name="connsiteX241" fmla="*/ 11767968 w 12192000"/>
              <a:gd name="connsiteY241" fmla="*/ 4199981 h 4454665"/>
              <a:gd name="connsiteX242" fmla="*/ 11754149 w 12192000"/>
              <a:gd name="connsiteY242" fmla="*/ 4196454 h 4454665"/>
              <a:gd name="connsiteX243" fmla="*/ 11750694 w 12192000"/>
              <a:gd name="connsiteY243" fmla="*/ 4192928 h 4454665"/>
              <a:gd name="connsiteX244" fmla="*/ 11750694 w 12192000"/>
              <a:gd name="connsiteY244" fmla="*/ 4185873 h 4454665"/>
              <a:gd name="connsiteX245" fmla="*/ 11757604 w 12192000"/>
              <a:gd name="connsiteY245" fmla="*/ 4175293 h 4454665"/>
              <a:gd name="connsiteX246" fmla="*/ 11766241 w 12192000"/>
              <a:gd name="connsiteY246" fmla="*/ 4173089 h 4454665"/>
              <a:gd name="connsiteX247" fmla="*/ 10810738 w 12192000"/>
              <a:gd name="connsiteY247" fmla="*/ 4171764 h 4454665"/>
              <a:gd name="connsiteX248" fmla="*/ 10810738 w 12192000"/>
              <a:gd name="connsiteY248" fmla="*/ 4235468 h 4454665"/>
              <a:gd name="connsiteX249" fmla="*/ 10782231 w 12192000"/>
              <a:gd name="connsiteY249" fmla="*/ 4217772 h 4454665"/>
              <a:gd name="connsiteX250" fmla="*/ 10743034 w 12192000"/>
              <a:gd name="connsiteY250" fmla="*/ 4267320 h 4454665"/>
              <a:gd name="connsiteX251" fmla="*/ 10782231 w 12192000"/>
              <a:gd name="connsiteY251" fmla="*/ 4316867 h 4454665"/>
              <a:gd name="connsiteX252" fmla="*/ 10810738 w 12192000"/>
              <a:gd name="connsiteY252" fmla="*/ 4299171 h 4454665"/>
              <a:gd name="connsiteX253" fmla="*/ 10810738 w 12192000"/>
              <a:gd name="connsiteY253" fmla="*/ 4313328 h 4454665"/>
              <a:gd name="connsiteX254" fmla="*/ 10824991 w 12192000"/>
              <a:gd name="connsiteY254" fmla="*/ 4313328 h 4454665"/>
              <a:gd name="connsiteX255" fmla="*/ 10824991 w 12192000"/>
              <a:gd name="connsiteY255" fmla="*/ 4171764 h 4454665"/>
              <a:gd name="connsiteX256" fmla="*/ 10810738 w 12192000"/>
              <a:gd name="connsiteY256" fmla="*/ 4171764 h 4454665"/>
              <a:gd name="connsiteX257" fmla="*/ 11768161 w 12192000"/>
              <a:gd name="connsiteY257" fmla="*/ 4166248 h 4454665"/>
              <a:gd name="connsiteX258" fmla="*/ 11750694 w 12192000"/>
              <a:gd name="connsiteY258" fmla="*/ 4169271 h 4454665"/>
              <a:gd name="connsiteX259" fmla="*/ 11739946 w 12192000"/>
              <a:gd name="connsiteY259" fmla="*/ 4186545 h 4454665"/>
              <a:gd name="connsiteX260" fmla="*/ 11743528 w 12192000"/>
              <a:gd name="connsiteY260" fmla="*/ 4196910 h 4454665"/>
              <a:gd name="connsiteX261" fmla="*/ 11772191 w 12192000"/>
              <a:gd name="connsiteY261" fmla="*/ 4203820 h 4454665"/>
              <a:gd name="connsiteX262" fmla="*/ 11782939 w 12192000"/>
              <a:gd name="connsiteY262" fmla="*/ 4196910 h 4454665"/>
              <a:gd name="connsiteX263" fmla="*/ 11782939 w 12192000"/>
              <a:gd name="connsiteY263" fmla="*/ 4186545 h 4454665"/>
              <a:gd name="connsiteX264" fmla="*/ 11782939 w 12192000"/>
              <a:gd name="connsiteY264" fmla="*/ 4176181 h 4454665"/>
              <a:gd name="connsiteX265" fmla="*/ 11768161 w 12192000"/>
              <a:gd name="connsiteY265" fmla="*/ 4166248 h 4454665"/>
              <a:gd name="connsiteX266" fmla="*/ 11525909 w 12192000"/>
              <a:gd name="connsiteY266" fmla="*/ 4158330 h 4454665"/>
              <a:gd name="connsiteX267" fmla="*/ 11504825 w 12192000"/>
              <a:gd name="connsiteY267" fmla="*/ 4193262 h 4454665"/>
              <a:gd name="connsiteX268" fmla="*/ 11529423 w 12192000"/>
              <a:gd name="connsiteY268" fmla="*/ 4210728 h 4454665"/>
              <a:gd name="connsiteX269" fmla="*/ 11532937 w 12192000"/>
              <a:gd name="connsiteY269" fmla="*/ 4203742 h 4454665"/>
              <a:gd name="connsiteX270" fmla="*/ 11515367 w 12192000"/>
              <a:gd name="connsiteY270" fmla="*/ 4193262 h 4454665"/>
              <a:gd name="connsiteX271" fmla="*/ 11522395 w 12192000"/>
              <a:gd name="connsiteY271" fmla="*/ 4182783 h 4454665"/>
              <a:gd name="connsiteX272" fmla="*/ 11532937 w 12192000"/>
              <a:gd name="connsiteY272" fmla="*/ 4189769 h 4454665"/>
              <a:gd name="connsiteX273" fmla="*/ 11536450 w 12192000"/>
              <a:gd name="connsiteY273" fmla="*/ 4182783 h 4454665"/>
              <a:gd name="connsiteX274" fmla="*/ 11525909 w 12192000"/>
              <a:gd name="connsiteY274" fmla="*/ 4175796 h 4454665"/>
              <a:gd name="connsiteX275" fmla="*/ 11529423 w 12192000"/>
              <a:gd name="connsiteY275" fmla="*/ 4168810 h 4454665"/>
              <a:gd name="connsiteX276" fmla="*/ 11546992 w 12192000"/>
              <a:gd name="connsiteY276" fmla="*/ 4179289 h 4454665"/>
              <a:gd name="connsiteX277" fmla="*/ 11550506 w 12192000"/>
              <a:gd name="connsiteY277" fmla="*/ 4172302 h 4454665"/>
              <a:gd name="connsiteX278" fmla="*/ 11525909 w 12192000"/>
              <a:gd name="connsiteY278" fmla="*/ 4158330 h 4454665"/>
              <a:gd name="connsiteX279" fmla="*/ 11803361 w 12192000"/>
              <a:gd name="connsiteY279" fmla="*/ 4130116 h 4454665"/>
              <a:gd name="connsiteX280" fmla="*/ 11796375 w 12192000"/>
              <a:gd name="connsiteY280" fmla="*/ 4137169 h 4454665"/>
              <a:gd name="connsiteX281" fmla="*/ 11813840 w 12192000"/>
              <a:gd name="connsiteY281" fmla="*/ 4154803 h 4454665"/>
              <a:gd name="connsiteX282" fmla="*/ 11785895 w 12192000"/>
              <a:gd name="connsiteY282" fmla="*/ 4147750 h 4454665"/>
              <a:gd name="connsiteX283" fmla="*/ 11778908 w 12192000"/>
              <a:gd name="connsiteY283" fmla="*/ 4151276 h 4454665"/>
              <a:gd name="connsiteX284" fmla="*/ 11803361 w 12192000"/>
              <a:gd name="connsiteY284" fmla="*/ 4186545 h 4454665"/>
              <a:gd name="connsiteX285" fmla="*/ 11810348 w 12192000"/>
              <a:gd name="connsiteY285" fmla="*/ 4179491 h 4454665"/>
              <a:gd name="connsiteX286" fmla="*/ 11796375 w 12192000"/>
              <a:gd name="connsiteY286" fmla="*/ 4158330 h 4454665"/>
              <a:gd name="connsiteX287" fmla="*/ 11824320 w 12192000"/>
              <a:gd name="connsiteY287" fmla="*/ 4168910 h 4454665"/>
              <a:gd name="connsiteX288" fmla="*/ 11831307 w 12192000"/>
              <a:gd name="connsiteY288" fmla="*/ 4161857 h 4454665"/>
              <a:gd name="connsiteX289" fmla="*/ 11803361 w 12192000"/>
              <a:gd name="connsiteY289" fmla="*/ 4130116 h 4454665"/>
              <a:gd name="connsiteX290" fmla="*/ 11495008 w 12192000"/>
              <a:gd name="connsiteY290" fmla="*/ 4130116 h 4454665"/>
              <a:gd name="connsiteX291" fmla="*/ 11487980 w 12192000"/>
              <a:gd name="connsiteY291" fmla="*/ 4133629 h 4454665"/>
              <a:gd name="connsiteX292" fmla="*/ 11498522 w 12192000"/>
              <a:gd name="connsiteY292" fmla="*/ 4144171 h 4454665"/>
              <a:gd name="connsiteX293" fmla="*/ 11473924 w 12192000"/>
              <a:gd name="connsiteY293" fmla="*/ 4168768 h 4454665"/>
              <a:gd name="connsiteX294" fmla="*/ 11480952 w 12192000"/>
              <a:gd name="connsiteY294" fmla="*/ 4175796 h 4454665"/>
              <a:gd name="connsiteX295" fmla="*/ 11505548 w 12192000"/>
              <a:gd name="connsiteY295" fmla="*/ 4151199 h 4454665"/>
              <a:gd name="connsiteX296" fmla="*/ 11516090 w 12192000"/>
              <a:gd name="connsiteY296" fmla="*/ 4158226 h 4454665"/>
              <a:gd name="connsiteX297" fmla="*/ 11519604 w 12192000"/>
              <a:gd name="connsiteY297" fmla="*/ 4151199 h 4454665"/>
              <a:gd name="connsiteX298" fmla="*/ 11495008 w 12192000"/>
              <a:gd name="connsiteY298" fmla="*/ 4130116 h 4454665"/>
              <a:gd name="connsiteX299" fmla="*/ 11824589 w 12192000"/>
              <a:gd name="connsiteY299" fmla="*/ 4119367 h 4454665"/>
              <a:gd name="connsiteX300" fmla="*/ 11842055 w 12192000"/>
              <a:gd name="connsiteY300" fmla="*/ 4126085 h 4454665"/>
              <a:gd name="connsiteX301" fmla="*/ 11842055 w 12192000"/>
              <a:gd name="connsiteY301" fmla="*/ 4130116 h 4454665"/>
              <a:gd name="connsiteX302" fmla="*/ 11835337 w 12192000"/>
              <a:gd name="connsiteY302" fmla="*/ 4136834 h 4454665"/>
              <a:gd name="connsiteX303" fmla="*/ 11831307 w 12192000"/>
              <a:gd name="connsiteY303" fmla="*/ 4130116 h 4454665"/>
              <a:gd name="connsiteX304" fmla="*/ 11820942 w 12192000"/>
              <a:gd name="connsiteY304" fmla="*/ 4112649 h 4454665"/>
              <a:gd name="connsiteX305" fmla="*/ 11813840 w 12192000"/>
              <a:gd name="connsiteY305" fmla="*/ 4119591 h 4454665"/>
              <a:gd name="connsiteX306" fmla="*/ 11820942 w 12192000"/>
              <a:gd name="connsiteY306" fmla="*/ 4130003 h 4454665"/>
              <a:gd name="connsiteX307" fmla="*/ 11838696 w 12192000"/>
              <a:gd name="connsiteY307" fmla="*/ 4154299 h 4454665"/>
              <a:gd name="connsiteX308" fmla="*/ 11842247 w 12192000"/>
              <a:gd name="connsiteY308" fmla="*/ 4150829 h 4454665"/>
              <a:gd name="connsiteX309" fmla="*/ 11838696 w 12192000"/>
              <a:gd name="connsiteY309" fmla="*/ 4143887 h 4454665"/>
              <a:gd name="connsiteX310" fmla="*/ 11849349 w 12192000"/>
              <a:gd name="connsiteY310" fmla="*/ 4130003 h 4454665"/>
              <a:gd name="connsiteX311" fmla="*/ 11856450 w 12192000"/>
              <a:gd name="connsiteY311" fmla="*/ 4130003 h 4454665"/>
              <a:gd name="connsiteX312" fmla="*/ 11860002 w 12192000"/>
              <a:gd name="connsiteY312" fmla="*/ 4130003 h 4454665"/>
              <a:gd name="connsiteX313" fmla="*/ 11863552 w 12192000"/>
              <a:gd name="connsiteY313" fmla="*/ 4123061 h 4454665"/>
              <a:gd name="connsiteX314" fmla="*/ 11820942 w 12192000"/>
              <a:gd name="connsiteY314" fmla="*/ 4112649 h 4454665"/>
              <a:gd name="connsiteX315" fmla="*/ 11466198 w 12192000"/>
              <a:gd name="connsiteY315" fmla="*/ 4097870 h 4454665"/>
              <a:gd name="connsiteX316" fmla="*/ 11430930 w 12192000"/>
              <a:gd name="connsiteY316" fmla="*/ 4122950 h 4454665"/>
              <a:gd name="connsiteX317" fmla="*/ 11437984 w 12192000"/>
              <a:gd name="connsiteY317" fmla="*/ 4130116 h 4454665"/>
              <a:gd name="connsiteX318" fmla="*/ 11459145 w 12192000"/>
              <a:gd name="connsiteY318" fmla="*/ 4115785 h 4454665"/>
              <a:gd name="connsiteX319" fmla="*/ 11448564 w 12192000"/>
              <a:gd name="connsiteY319" fmla="*/ 4144446 h 4454665"/>
              <a:gd name="connsiteX320" fmla="*/ 11455618 w 12192000"/>
              <a:gd name="connsiteY320" fmla="*/ 4151612 h 4454665"/>
              <a:gd name="connsiteX321" fmla="*/ 11487359 w 12192000"/>
              <a:gd name="connsiteY321" fmla="*/ 4122950 h 4454665"/>
              <a:gd name="connsiteX322" fmla="*/ 11483833 w 12192000"/>
              <a:gd name="connsiteY322" fmla="*/ 4115785 h 4454665"/>
              <a:gd name="connsiteX323" fmla="*/ 11462672 w 12192000"/>
              <a:gd name="connsiteY323" fmla="*/ 4133698 h 4454665"/>
              <a:gd name="connsiteX324" fmla="*/ 11473252 w 12192000"/>
              <a:gd name="connsiteY324" fmla="*/ 4105036 h 4454665"/>
              <a:gd name="connsiteX325" fmla="*/ 11466198 w 12192000"/>
              <a:gd name="connsiteY325" fmla="*/ 4097870 h 4454665"/>
              <a:gd name="connsiteX326" fmla="*/ 11835338 w 12192000"/>
              <a:gd name="connsiteY326" fmla="*/ 4087122 h 4454665"/>
              <a:gd name="connsiteX327" fmla="*/ 11831307 w 12192000"/>
              <a:gd name="connsiteY327" fmla="*/ 4095183 h 4454665"/>
              <a:gd name="connsiteX328" fmla="*/ 11870270 w 12192000"/>
              <a:gd name="connsiteY328" fmla="*/ 4115337 h 4454665"/>
              <a:gd name="connsiteX329" fmla="*/ 11883706 w 12192000"/>
              <a:gd name="connsiteY329" fmla="*/ 4091153 h 4454665"/>
              <a:gd name="connsiteX330" fmla="*/ 11876988 w 12192000"/>
              <a:gd name="connsiteY330" fmla="*/ 4087122 h 4454665"/>
              <a:gd name="connsiteX331" fmla="*/ 11866239 w 12192000"/>
              <a:gd name="connsiteY331" fmla="*/ 4105932 h 4454665"/>
              <a:gd name="connsiteX332" fmla="*/ 11459634 w 12192000"/>
              <a:gd name="connsiteY332" fmla="*/ 4084435 h 4454665"/>
              <a:gd name="connsiteX333" fmla="*/ 11424212 w 12192000"/>
              <a:gd name="connsiteY333" fmla="*/ 4105597 h 4454665"/>
              <a:gd name="connsiteX334" fmla="*/ 11427754 w 12192000"/>
              <a:gd name="connsiteY334" fmla="*/ 4112650 h 4454665"/>
              <a:gd name="connsiteX335" fmla="*/ 11463176 w 12192000"/>
              <a:gd name="connsiteY335" fmla="*/ 4091489 h 4454665"/>
              <a:gd name="connsiteX336" fmla="*/ 11459634 w 12192000"/>
              <a:gd name="connsiteY336" fmla="*/ 4084435 h 4454665"/>
              <a:gd name="connsiteX337" fmla="*/ 11450927 w 12192000"/>
              <a:gd name="connsiteY337" fmla="*/ 4050825 h 4454665"/>
              <a:gd name="connsiteX338" fmla="*/ 11456192 w 12192000"/>
              <a:gd name="connsiteY338" fmla="*/ 4056556 h 4454665"/>
              <a:gd name="connsiteX339" fmla="*/ 11649257 w 12192000"/>
              <a:gd name="connsiteY339" fmla="*/ 4187049 h 4454665"/>
              <a:gd name="connsiteX340" fmla="*/ 11842320 w 12192000"/>
              <a:gd name="connsiteY340" fmla="*/ 4056556 h 4454665"/>
              <a:gd name="connsiteX341" fmla="*/ 11847586 w 12192000"/>
              <a:gd name="connsiteY341" fmla="*/ 4050825 h 4454665"/>
              <a:gd name="connsiteX342" fmla="*/ 11852851 w 12192000"/>
              <a:gd name="connsiteY342" fmla="*/ 4053029 h 4454665"/>
              <a:gd name="connsiteX343" fmla="*/ 11891464 w 12192000"/>
              <a:gd name="connsiteY343" fmla="*/ 4063610 h 4454665"/>
              <a:gd name="connsiteX344" fmla="*/ 11898484 w 12192000"/>
              <a:gd name="connsiteY344" fmla="*/ 4074190 h 4454665"/>
              <a:gd name="connsiteX345" fmla="*/ 11649257 w 12192000"/>
              <a:gd name="connsiteY345" fmla="*/ 4247005 h 4454665"/>
              <a:gd name="connsiteX346" fmla="*/ 11400028 w 12192000"/>
              <a:gd name="connsiteY346" fmla="*/ 4077718 h 4454665"/>
              <a:gd name="connsiteX347" fmla="*/ 11407049 w 12192000"/>
              <a:gd name="connsiteY347" fmla="*/ 4063610 h 4454665"/>
              <a:gd name="connsiteX348" fmla="*/ 11445662 w 12192000"/>
              <a:gd name="connsiteY348" fmla="*/ 4053029 h 4454665"/>
              <a:gd name="connsiteX349" fmla="*/ 11450927 w 12192000"/>
              <a:gd name="connsiteY349" fmla="*/ 4050825 h 4454665"/>
              <a:gd name="connsiteX350" fmla="*/ 11603442 w 12192000"/>
              <a:gd name="connsiteY350" fmla="*/ 4044987 h 4454665"/>
              <a:gd name="connsiteX351" fmla="*/ 11613922 w 12192000"/>
              <a:gd name="connsiteY351" fmla="*/ 4044987 h 4454665"/>
              <a:gd name="connsiteX352" fmla="*/ 11617414 w 12192000"/>
              <a:gd name="connsiteY352" fmla="*/ 4052078 h 4454665"/>
              <a:gd name="connsiteX353" fmla="*/ 11624401 w 12192000"/>
              <a:gd name="connsiteY353" fmla="*/ 4154897 h 4454665"/>
              <a:gd name="connsiteX354" fmla="*/ 11620908 w 12192000"/>
              <a:gd name="connsiteY354" fmla="*/ 4165534 h 4454665"/>
              <a:gd name="connsiteX355" fmla="*/ 11613922 w 12192000"/>
              <a:gd name="connsiteY355" fmla="*/ 4165534 h 4454665"/>
              <a:gd name="connsiteX356" fmla="*/ 11505632 w 12192000"/>
              <a:gd name="connsiteY356" fmla="*/ 4101714 h 4454665"/>
              <a:gd name="connsiteX357" fmla="*/ 11502138 w 12192000"/>
              <a:gd name="connsiteY357" fmla="*/ 4098169 h 4454665"/>
              <a:gd name="connsiteX358" fmla="*/ 11502138 w 12192000"/>
              <a:gd name="connsiteY358" fmla="*/ 4094624 h 4454665"/>
              <a:gd name="connsiteX359" fmla="*/ 11509124 w 12192000"/>
              <a:gd name="connsiteY359" fmla="*/ 4091079 h 4454665"/>
              <a:gd name="connsiteX360" fmla="*/ 11603442 w 12192000"/>
              <a:gd name="connsiteY360" fmla="*/ 4044987 h 4454665"/>
              <a:gd name="connsiteX361" fmla="*/ 11688084 w 12192000"/>
              <a:gd name="connsiteY361" fmla="*/ 4041441 h 4454665"/>
              <a:gd name="connsiteX362" fmla="*/ 11698565 w 12192000"/>
              <a:gd name="connsiteY362" fmla="*/ 4041441 h 4454665"/>
              <a:gd name="connsiteX363" fmla="*/ 11789388 w 12192000"/>
              <a:gd name="connsiteY363" fmla="*/ 4087352 h 4454665"/>
              <a:gd name="connsiteX364" fmla="*/ 11796375 w 12192000"/>
              <a:gd name="connsiteY364" fmla="*/ 4094416 h 4454665"/>
              <a:gd name="connsiteX365" fmla="*/ 11792882 w 12192000"/>
              <a:gd name="connsiteY365" fmla="*/ 4101479 h 4454665"/>
              <a:gd name="connsiteX366" fmla="*/ 11684592 w 12192000"/>
              <a:gd name="connsiteY366" fmla="*/ 4165048 h 4454665"/>
              <a:gd name="connsiteX367" fmla="*/ 11677605 w 12192000"/>
              <a:gd name="connsiteY367" fmla="*/ 4165048 h 4454665"/>
              <a:gd name="connsiteX368" fmla="*/ 11674112 w 12192000"/>
              <a:gd name="connsiteY368" fmla="*/ 4154453 h 4454665"/>
              <a:gd name="connsiteX369" fmla="*/ 11684592 w 12192000"/>
              <a:gd name="connsiteY369" fmla="*/ 4052037 h 4454665"/>
              <a:gd name="connsiteX370" fmla="*/ 11688084 w 12192000"/>
              <a:gd name="connsiteY370" fmla="*/ 4041441 h 4454665"/>
              <a:gd name="connsiteX371" fmla="*/ 10810283 w 12192000"/>
              <a:gd name="connsiteY371" fmla="*/ 4002477 h 4454665"/>
              <a:gd name="connsiteX372" fmla="*/ 10851862 w 12192000"/>
              <a:gd name="connsiteY372" fmla="*/ 4002477 h 4454665"/>
              <a:gd name="connsiteX373" fmla="*/ 10851862 w 12192000"/>
              <a:gd name="connsiteY373" fmla="*/ 4045087 h 4454665"/>
              <a:gd name="connsiteX374" fmla="*/ 10803353 w 12192000"/>
              <a:gd name="connsiteY374" fmla="*/ 4052189 h 4454665"/>
              <a:gd name="connsiteX375" fmla="*/ 10786028 w 12192000"/>
              <a:gd name="connsiteY375" fmla="*/ 4027333 h 4454665"/>
              <a:gd name="connsiteX376" fmla="*/ 10810283 w 12192000"/>
              <a:gd name="connsiteY376" fmla="*/ 4002477 h 4454665"/>
              <a:gd name="connsiteX377" fmla="*/ 10494479 w 12192000"/>
              <a:gd name="connsiteY377" fmla="*/ 3932612 h 4454665"/>
              <a:gd name="connsiteX378" fmla="*/ 10536128 w 12192000"/>
              <a:gd name="connsiteY378" fmla="*/ 3988884 h 4454665"/>
              <a:gd name="connsiteX379" fmla="*/ 10494479 w 12192000"/>
              <a:gd name="connsiteY379" fmla="*/ 4052188 h 4454665"/>
              <a:gd name="connsiteX380" fmla="*/ 10452829 w 12192000"/>
              <a:gd name="connsiteY380" fmla="*/ 3988884 h 4454665"/>
              <a:gd name="connsiteX381" fmla="*/ 10494479 w 12192000"/>
              <a:gd name="connsiteY381" fmla="*/ 3932612 h 4454665"/>
              <a:gd name="connsiteX382" fmla="*/ 11639005 w 12192000"/>
              <a:gd name="connsiteY382" fmla="*/ 3928583 h 4454665"/>
              <a:gd name="connsiteX383" fmla="*/ 11660034 w 12192000"/>
              <a:gd name="connsiteY383" fmla="*/ 3928583 h 4454665"/>
              <a:gd name="connsiteX384" fmla="*/ 11660034 w 12192000"/>
              <a:gd name="connsiteY384" fmla="*/ 3939223 h 4454665"/>
              <a:gd name="connsiteX385" fmla="*/ 11691578 w 12192000"/>
              <a:gd name="connsiteY385" fmla="*/ 3978240 h 4454665"/>
              <a:gd name="connsiteX386" fmla="*/ 11649519 w 12192000"/>
              <a:gd name="connsiteY386" fmla="*/ 4017257 h 4454665"/>
              <a:gd name="connsiteX387" fmla="*/ 11610966 w 12192000"/>
              <a:gd name="connsiteY387" fmla="*/ 3978240 h 4454665"/>
              <a:gd name="connsiteX388" fmla="*/ 11639005 w 12192000"/>
              <a:gd name="connsiteY388" fmla="*/ 3939223 h 4454665"/>
              <a:gd name="connsiteX389" fmla="*/ 11639005 w 12192000"/>
              <a:gd name="connsiteY389" fmla="*/ 3928583 h 4454665"/>
              <a:gd name="connsiteX390" fmla="*/ 11649257 w 12192000"/>
              <a:gd name="connsiteY390" fmla="*/ 3917834 h 4454665"/>
              <a:gd name="connsiteX391" fmla="*/ 11589469 w 12192000"/>
              <a:gd name="connsiteY391" fmla="*/ 3978294 h 4454665"/>
              <a:gd name="connsiteX392" fmla="*/ 11649257 w 12192000"/>
              <a:gd name="connsiteY392" fmla="*/ 4038754 h 4454665"/>
              <a:gd name="connsiteX393" fmla="*/ 11709045 w 12192000"/>
              <a:gd name="connsiteY393" fmla="*/ 3978294 h 4454665"/>
              <a:gd name="connsiteX394" fmla="*/ 11649257 w 12192000"/>
              <a:gd name="connsiteY394" fmla="*/ 3917834 h 4454665"/>
              <a:gd name="connsiteX395" fmla="*/ 11649257 w 12192000"/>
              <a:gd name="connsiteY395" fmla="*/ 3911117 h 4454665"/>
              <a:gd name="connsiteX396" fmla="*/ 11715763 w 12192000"/>
              <a:gd name="connsiteY396" fmla="*/ 3978294 h 4454665"/>
              <a:gd name="connsiteX397" fmla="*/ 11649257 w 12192000"/>
              <a:gd name="connsiteY397" fmla="*/ 4045472 h 4454665"/>
              <a:gd name="connsiteX398" fmla="*/ 11582751 w 12192000"/>
              <a:gd name="connsiteY398" fmla="*/ 3978294 h 4454665"/>
              <a:gd name="connsiteX399" fmla="*/ 11649257 w 12192000"/>
              <a:gd name="connsiteY399" fmla="*/ 3911117 h 4454665"/>
              <a:gd name="connsiteX400" fmla="*/ 11824549 w 12192000"/>
              <a:gd name="connsiteY400" fmla="*/ 3908430 h 4454665"/>
              <a:gd name="connsiteX401" fmla="*/ 11828050 w 12192000"/>
              <a:gd name="connsiteY401" fmla="*/ 3915483 h 4454665"/>
              <a:gd name="connsiteX402" fmla="*/ 11828050 w 12192000"/>
              <a:gd name="connsiteY402" fmla="*/ 4038922 h 4454665"/>
              <a:gd name="connsiteX403" fmla="*/ 11824549 w 12192000"/>
              <a:gd name="connsiteY403" fmla="*/ 4045976 h 4454665"/>
              <a:gd name="connsiteX404" fmla="*/ 11817546 w 12192000"/>
              <a:gd name="connsiteY404" fmla="*/ 4045976 h 4454665"/>
              <a:gd name="connsiteX405" fmla="*/ 11730012 w 12192000"/>
              <a:gd name="connsiteY405" fmla="*/ 3986020 h 4454665"/>
              <a:gd name="connsiteX406" fmla="*/ 11726510 w 12192000"/>
              <a:gd name="connsiteY406" fmla="*/ 3978966 h 4454665"/>
              <a:gd name="connsiteX407" fmla="*/ 11730012 w 12192000"/>
              <a:gd name="connsiteY407" fmla="*/ 3968385 h 4454665"/>
              <a:gd name="connsiteX408" fmla="*/ 11814044 w 12192000"/>
              <a:gd name="connsiteY408" fmla="*/ 3911956 h 4454665"/>
              <a:gd name="connsiteX409" fmla="*/ 11824549 w 12192000"/>
              <a:gd name="connsiteY409" fmla="*/ 3908430 h 4454665"/>
              <a:gd name="connsiteX410" fmla="*/ 11473964 w 12192000"/>
              <a:gd name="connsiteY410" fmla="*/ 3908430 h 4454665"/>
              <a:gd name="connsiteX411" fmla="*/ 11480967 w 12192000"/>
              <a:gd name="connsiteY411" fmla="*/ 3911956 h 4454665"/>
              <a:gd name="connsiteX412" fmla="*/ 11568501 w 12192000"/>
              <a:gd name="connsiteY412" fmla="*/ 3968385 h 4454665"/>
              <a:gd name="connsiteX413" fmla="*/ 11572002 w 12192000"/>
              <a:gd name="connsiteY413" fmla="*/ 3978966 h 4454665"/>
              <a:gd name="connsiteX414" fmla="*/ 11568501 w 12192000"/>
              <a:gd name="connsiteY414" fmla="*/ 3986020 h 4454665"/>
              <a:gd name="connsiteX415" fmla="*/ 11480967 w 12192000"/>
              <a:gd name="connsiteY415" fmla="*/ 4045976 h 4454665"/>
              <a:gd name="connsiteX416" fmla="*/ 11473964 w 12192000"/>
              <a:gd name="connsiteY416" fmla="*/ 4045976 h 4454665"/>
              <a:gd name="connsiteX417" fmla="*/ 11466961 w 12192000"/>
              <a:gd name="connsiteY417" fmla="*/ 4042449 h 4454665"/>
              <a:gd name="connsiteX418" fmla="*/ 11466961 w 12192000"/>
              <a:gd name="connsiteY418" fmla="*/ 3915483 h 4454665"/>
              <a:gd name="connsiteX419" fmla="*/ 11473964 w 12192000"/>
              <a:gd name="connsiteY419" fmla="*/ 3908430 h 4454665"/>
              <a:gd name="connsiteX420" fmla="*/ 11070316 w 12192000"/>
              <a:gd name="connsiteY420" fmla="*/ 3897681 h 4454665"/>
              <a:gd name="connsiteX421" fmla="*/ 11070316 w 12192000"/>
              <a:gd name="connsiteY421" fmla="*/ 3904734 h 4454665"/>
              <a:gd name="connsiteX422" fmla="*/ 11112166 w 12192000"/>
              <a:gd name="connsiteY422" fmla="*/ 4066968 h 4454665"/>
              <a:gd name="connsiteX423" fmla="*/ 11133091 w 12192000"/>
              <a:gd name="connsiteY423" fmla="*/ 4088129 h 4454665"/>
              <a:gd name="connsiteX424" fmla="*/ 11143554 w 12192000"/>
              <a:gd name="connsiteY424" fmla="*/ 4088129 h 4454665"/>
              <a:gd name="connsiteX425" fmla="*/ 11140066 w 12192000"/>
              <a:gd name="connsiteY425" fmla="*/ 4095182 h 4454665"/>
              <a:gd name="connsiteX426" fmla="*/ 11112166 w 12192000"/>
              <a:gd name="connsiteY426" fmla="*/ 4116343 h 4454665"/>
              <a:gd name="connsiteX427" fmla="*/ 11077291 w 12192000"/>
              <a:gd name="connsiteY427" fmla="*/ 4112817 h 4454665"/>
              <a:gd name="connsiteX428" fmla="*/ 11073804 w 12192000"/>
              <a:gd name="connsiteY428" fmla="*/ 4116343 h 4454665"/>
              <a:gd name="connsiteX429" fmla="*/ 11070316 w 12192000"/>
              <a:gd name="connsiteY429" fmla="*/ 4119870 h 4454665"/>
              <a:gd name="connsiteX430" fmla="*/ 11070316 w 12192000"/>
              <a:gd name="connsiteY430" fmla="*/ 4141031 h 4454665"/>
              <a:gd name="connsiteX431" fmla="*/ 11077291 w 12192000"/>
              <a:gd name="connsiteY431" fmla="*/ 4148085 h 4454665"/>
              <a:gd name="connsiteX432" fmla="*/ 11122628 w 12192000"/>
              <a:gd name="connsiteY432" fmla="*/ 4151611 h 4454665"/>
              <a:gd name="connsiteX433" fmla="*/ 11126116 w 12192000"/>
              <a:gd name="connsiteY433" fmla="*/ 4151611 h 4454665"/>
              <a:gd name="connsiteX434" fmla="*/ 11181916 w 12192000"/>
              <a:gd name="connsiteY434" fmla="*/ 4098709 h 4454665"/>
              <a:gd name="connsiteX435" fmla="*/ 11213303 w 12192000"/>
              <a:gd name="connsiteY435" fmla="*/ 3968217 h 4454665"/>
              <a:gd name="connsiteX436" fmla="*/ 11227253 w 12192000"/>
              <a:gd name="connsiteY436" fmla="*/ 3925895 h 4454665"/>
              <a:gd name="connsiteX437" fmla="*/ 11230741 w 12192000"/>
              <a:gd name="connsiteY437" fmla="*/ 3904734 h 4454665"/>
              <a:gd name="connsiteX438" fmla="*/ 11230741 w 12192000"/>
              <a:gd name="connsiteY438" fmla="*/ 3897681 h 4454665"/>
              <a:gd name="connsiteX439" fmla="*/ 11223766 w 12192000"/>
              <a:gd name="connsiteY439" fmla="*/ 3897681 h 4454665"/>
              <a:gd name="connsiteX440" fmla="*/ 11195866 w 12192000"/>
              <a:gd name="connsiteY440" fmla="*/ 3897681 h 4454665"/>
              <a:gd name="connsiteX441" fmla="*/ 11188891 w 12192000"/>
              <a:gd name="connsiteY441" fmla="*/ 3901207 h 4454665"/>
              <a:gd name="connsiteX442" fmla="*/ 11150528 w 12192000"/>
              <a:gd name="connsiteY442" fmla="*/ 4045807 h 4454665"/>
              <a:gd name="connsiteX443" fmla="*/ 11147041 w 12192000"/>
              <a:gd name="connsiteY443" fmla="*/ 4045807 h 4454665"/>
              <a:gd name="connsiteX444" fmla="*/ 11112166 w 12192000"/>
              <a:gd name="connsiteY444" fmla="*/ 3901207 h 4454665"/>
              <a:gd name="connsiteX445" fmla="*/ 11105191 w 12192000"/>
              <a:gd name="connsiteY445" fmla="*/ 3897681 h 4454665"/>
              <a:gd name="connsiteX446" fmla="*/ 11077291 w 12192000"/>
              <a:gd name="connsiteY446" fmla="*/ 3897681 h 4454665"/>
              <a:gd name="connsiteX447" fmla="*/ 11070316 w 12192000"/>
              <a:gd name="connsiteY447" fmla="*/ 3897681 h 4454665"/>
              <a:gd name="connsiteX448" fmla="*/ 11038289 w 12192000"/>
              <a:gd name="connsiteY448" fmla="*/ 3893650 h 4454665"/>
              <a:gd name="connsiteX449" fmla="*/ 10985474 w 12192000"/>
              <a:gd name="connsiteY449" fmla="*/ 3914756 h 4454665"/>
              <a:gd name="connsiteX450" fmla="*/ 10985474 w 12192000"/>
              <a:gd name="connsiteY450" fmla="*/ 3904203 h 4454665"/>
              <a:gd name="connsiteX451" fmla="*/ 10978433 w 12192000"/>
              <a:gd name="connsiteY451" fmla="*/ 3897168 h 4454665"/>
              <a:gd name="connsiteX452" fmla="*/ 10950264 w 12192000"/>
              <a:gd name="connsiteY452" fmla="*/ 3897168 h 4454665"/>
              <a:gd name="connsiteX453" fmla="*/ 10943222 w 12192000"/>
              <a:gd name="connsiteY453" fmla="*/ 3904203 h 4454665"/>
              <a:gd name="connsiteX454" fmla="*/ 10943222 w 12192000"/>
              <a:gd name="connsiteY454" fmla="*/ 4080086 h 4454665"/>
              <a:gd name="connsiteX455" fmla="*/ 10950264 w 12192000"/>
              <a:gd name="connsiteY455" fmla="*/ 4087121 h 4454665"/>
              <a:gd name="connsiteX456" fmla="*/ 10978433 w 12192000"/>
              <a:gd name="connsiteY456" fmla="*/ 4087121 h 4454665"/>
              <a:gd name="connsiteX457" fmla="*/ 10985474 w 12192000"/>
              <a:gd name="connsiteY457" fmla="*/ 4080086 h 4454665"/>
              <a:gd name="connsiteX458" fmla="*/ 10985474 w 12192000"/>
              <a:gd name="connsiteY458" fmla="*/ 3956968 h 4454665"/>
              <a:gd name="connsiteX459" fmla="*/ 11038289 w 12192000"/>
              <a:gd name="connsiteY459" fmla="*/ 3935862 h 4454665"/>
              <a:gd name="connsiteX460" fmla="*/ 11045332 w 12192000"/>
              <a:gd name="connsiteY460" fmla="*/ 3928827 h 4454665"/>
              <a:gd name="connsiteX461" fmla="*/ 11045332 w 12192000"/>
              <a:gd name="connsiteY461" fmla="*/ 3900686 h 4454665"/>
              <a:gd name="connsiteX462" fmla="*/ 11041811 w 12192000"/>
              <a:gd name="connsiteY462" fmla="*/ 3897168 h 4454665"/>
              <a:gd name="connsiteX463" fmla="*/ 11038289 w 12192000"/>
              <a:gd name="connsiteY463" fmla="*/ 3893650 h 4454665"/>
              <a:gd name="connsiteX464" fmla="*/ 10831647 w 12192000"/>
              <a:gd name="connsiteY464" fmla="*/ 3889619 h 4454665"/>
              <a:gd name="connsiteX465" fmla="*/ 10761417 w 12192000"/>
              <a:gd name="connsiteY465" fmla="*/ 3896690 h 4454665"/>
              <a:gd name="connsiteX466" fmla="*/ 10754394 w 12192000"/>
              <a:gd name="connsiteY466" fmla="*/ 3903762 h 4454665"/>
              <a:gd name="connsiteX467" fmla="*/ 10754394 w 12192000"/>
              <a:gd name="connsiteY467" fmla="*/ 3928511 h 4454665"/>
              <a:gd name="connsiteX468" fmla="*/ 10757905 w 12192000"/>
              <a:gd name="connsiteY468" fmla="*/ 3935583 h 4454665"/>
              <a:gd name="connsiteX469" fmla="*/ 10761417 w 12192000"/>
              <a:gd name="connsiteY469" fmla="*/ 3935583 h 4454665"/>
              <a:gd name="connsiteX470" fmla="*/ 10828136 w 12192000"/>
              <a:gd name="connsiteY470" fmla="*/ 3932047 h 4454665"/>
              <a:gd name="connsiteX471" fmla="*/ 10852717 w 12192000"/>
              <a:gd name="connsiteY471" fmla="*/ 3956797 h 4454665"/>
              <a:gd name="connsiteX472" fmla="*/ 10852717 w 12192000"/>
              <a:gd name="connsiteY472" fmla="*/ 3967404 h 4454665"/>
              <a:gd name="connsiteX473" fmla="*/ 10803555 w 12192000"/>
              <a:gd name="connsiteY473" fmla="*/ 3970940 h 4454665"/>
              <a:gd name="connsiteX474" fmla="*/ 10740347 w 12192000"/>
              <a:gd name="connsiteY474" fmla="*/ 4031045 h 4454665"/>
              <a:gd name="connsiteX475" fmla="*/ 10796532 w 12192000"/>
              <a:gd name="connsiteY475" fmla="*/ 4091151 h 4454665"/>
              <a:gd name="connsiteX476" fmla="*/ 10859740 w 12192000"/>
              <a:gd name="connsiteY476" fmla="*/ 4077008 h 4454665"/>
              <a:gd name="connsiteX477" fmla="*/ 10887833 w 12192000"/>
              <a:gd name="connsiteY477" fmla="*/ 4091151 h 4454665"/>
              <a:gd name="connsiteX478" fmla="*/ 10894855 w 12192000"/>
              <a:gd name="connsiteY478" fmla="*/ 4087615 h 4454665"/>
              <a:gd name="connsiteX479" fmla="*/ 10894855 w 12192000"/>
              <a:gd name="connsiteY479" fmla="*/ 4084080 h 4454665"/>
              <a:gd name="connsiteX480" fmla="*/ 10894855 w 12192000"/>
              <a:gd name="connsiteY480" fmla="*/ 3956797 h 4454665"/>
              <a:gd name="connsiteX481" fmla="*/ 10831647 w 12192000"/>
              <a:gd name="connsiteY481" fmla="*/ 3889619 h 4454665"/>
              <a:gd name="connsiteX482" fmla="*/ 10495822 w 12192000"/>
              <a:gd name="connsiteY482" fmla="*/ 3889618 h 4454665"/>
              <a:gd name="connsiteX483" fmla="*/ 10409835 w 12192000"/>
              <a:gd name="connsiteY483" fmla="*/ 3990385 h 4454665"/>
              <a:gd name="connsiteX484" fmla="*/ 10495822 w 12192000"/>
              <a:gd name="connsiteY484" fmla="*/ 4091151 h 4454665"/>
              <a:gd name="connsiteX485" fmla="*/ 10581809 w 12192000"/>
              <a:gd name="connsiteY485" fmla="*/ 3990385 h 4454665"/>
              <a:gd name="connsiteX486" fmla="*/ 10495822 w 12192000"/>
              <a:gd name="connsiteY486" fmla="*/ 3889618 h 4454665"/>
              <a:gd name="connsiteX487" fmla="*/ 10241892 w 12192000"/>
              <a:gd name="connsiteY487" fmla="*/ 3865435 h 4454665"/>
              <a:gd name="connsiteX488" fmla="*/ 10273241 w 12192000"/>
              <a:gd name="connsiteY488" fmla="*/ 3865435 h 4454665"/>
              <a:gd name="connsiteX489" fmla="*/ 10290657 w 12192000"/>
              <a:gd name="connsiteY489" fmla="*/ 3865435 h 4454665"/>
              <a:gd name="connsiteX490" fmla="*/ 10335940 w 12192000"/>
              <a:gd name="connsiteY490" fmla="*/ 3904399 h 4454665"/>
              <a:gd name="connsiteX491" fmla="*/ 10287174 w 12192000"/>
              <a:gd name="connsiteY491" fmla="*/ 3943361 h 4454665"/>
              <a:gd name="connsiteX492" fmla="*/ 10241892 w 12192000"/>
              <a:gd name="connsiteY492" fmla="*/ 3943361 h 4454665"/>
              <a:gd name="connsiteX493" fmla="*/ 10241892 w 12192000"/>
              <a:gd name="connsiteY493" fmla="*/ 3865435 h 4454665"/>
              <a:gd name="connsiteX494" fmla="*/ 10659063 w 12192000"/>
              <a:gd name="connsiteY494" fmla="*/ 3852000 h 4454665"/>
              <a:gd name="connsiteX495" fmla="*/ 10627410 w 12192000"/>
              <a:gd name="connsiteY495" fmla="*/ 3859034 h 4454665"/>
              <a:gd name="connsiteX496" fmla="*/ 10623893 w 12192000"/>
              <a:gd name="connsiteY496" fmla="*/ 3866068 h 4454665"/>
              <a:gd name="connsiteX497" fmla="*/ 10623893 w 12192000"/>
              <a:gd name="connsiteY497" fmla="*/ 3897720 h 4454665"/>
              <a:gd name="connsiteX498" fmla="*/ 10606308 w 12192000"/>
              <a:gd name="connsiteY498" fmla="*/ 3897720 h 4454665"/>
              <a:gd name="connsiteX499" fmla="*/ 10599275 w 12192000"/>
              <a:gd name="connsiteY499" fmla="*/ 3904754 h 4454665"/>
              <a:gd name="connsiteX500" fmla="*/ 10599275 w 12192000"/>
              <a:gd name="connsiteY500" fmla="*/ 3929372 h 4454665"/>
              <a:gd name="connsiteX501" fmla="*/ 10606308 w 12192000"/>
              <a:gd name="connsiteY501" fmla="*/ 3936406 h 4454665"/>
              <a:gd name="connsiteX502" fmla="*/ 10623893 w 12192000"/>
              <a:gd name="connsiteY502" fmla="*/ 3936406 h 4454665"/>
              <a:gd name="connsiteX503" fmla="*/ 10623893 w 12192000"/>
              <a:gd name="connsiteY503" fmla="*/ 4020813 h 4454665"/>
              <a:gd name="connsiteX504" fmla="*/ 10680164 w 12192000"/>
              <a:gd name="connsiteY504" fmla="*/ 4091151 h 4454665"/>
              <a:gd name="connsiteX505" fmla="*/ 10711817 w 12192000"/>
              <a:gd name="connsiteY505" fmla="*/ 4087635 h 4454665"/>
              <a:gd name="connsiteX506" fmla="*/ 10718851 w 12192000"/>
              <a:gd name="connsiteY506" fmla="*/ 4080600 h 4454665"/>
              <a:gd name="connsiteX507" fmla="*/ 10718851 w 12192000"/>
              <a:gd name="connsiteY507" fmla="*/ 4055982 h 4454665"/>
              <a:gd name="connsiteX508" fmla="*/ 10711817 w 12192000"/>
              <a:gd name="connsiteY508" fmla="*/ 4048948 h 4454665"/>
              <a:gd name="connsiteX509" fmla="*/ 10687198 w 12192000"/>
              <a:gd name="connsiteY509" fmla="*/ 4048948 h 4454665"/>
              <a:gd name="connsiteX510" fmla="*/ 10666096 w 12192000"/>
              <a:gd name="connsiteY510" fmla="*/ 4013779 h 4454665"/>
              <a:gd name="connsiteX511" fmla="*/ 10666096 w 12192000"/>
              <a:gd name="connsiteY511" fmla="*/ 3936406 h 4454665"/>
              <a:gd name="connsiteX512" fmla="*/ 10711817 w 12192000"/>
              <a:gd name="connsiteY512" fmla="*/ 3936406 h 4454665"/>
              <a:gd name="connsiteX513" fmla="*/ 10718851 w 12192000"/>
              <a:gd name="connsiteY513" fmla="*/ 3929372 h 4454665"/>
              <a:gd name="connsiteX514" fmla="*/ 10718851 w 12192000"/>
              <a:gd name="connsiteY514" fmla="*/ 3904754 h 4454665"/>
              <a:gd name="connsiteX515" fmla="*/ 10711817 w 12192000"/>
              <a:gd name="connsiteY515" fmla="*/ 3897720 h 4454665"/>
              <a:gd name="connsiteX516" fmla="*/ 10666096 w 12192000"/>
              <a:gd name="connsiteY516" fmla="*/ 3897720 h 4454665"/>
              <a:gd name="connsiteX517" fmla="*/ 10666096 w 12192000"/>
              <a:gd name="connsiteY517" fmla="*/ 3859034 h 4454665"/>
              <a:gd name="connsiteX518" fmla="*/ 10662580 w 12192000"/>
              <a:gd name="connsiteY518" fmla="*/ 3852000 h 4454665"/>
              <a:gd name="connsiteX519" fmla="*/ 10659063 w 12192000"/>
              <a:gd name="connsiteY519" fmla="*/ 3852000 h 4454665"/>
              <a:gd name="connsiteX520" fmla="*/ 10283668 w 12192000"/>
              <a:gd name="connsiteY520" fmla="*/ 3823786 h 4454665"/>
              <a:gd name="connsiteX521" fmla="*/ 10203208 w 12192000"/>
              <a:gd name="connsiteY521" fmla="*/ 3827297 h 4454665"/>
              <a:gd name="connsiteX522" fmla="*/ 10196211 w 12192000"/>
              <a:gd name="connsiteY522" fmla="*/ 3834319 h 4454665"/>
              <a:gd name="connsiteX523" fmla="*/ 10196211 w 12192000"/>
              <a:gd name="connsiteY523" fmla="*/ 4080099 h 4454665"/>
              <a:gd name="connsiteX524" fmla="*/ 10203208 w 12192000"/>
              <a:gd name="connsiteY524" fmla="*/ 4087121 h 4454665"/>
              <a:gd name="connsiteX525" fmla="*/ 10234693 w 12192000"/>
              <a:gd name="connsiteY525" fmla="*/ 4087121 h 4454665"/>
              <a:gd name="connsiteX526" fmla="*/ 10241689 w 12192000"/>
              <a:gd name="connsiteY526" fmla="*/ 4080099 h 4454665"/>
              <a:gd name="connsiteX527" fmla="*/ 10241689 w 12192000"/>
              <a:gd name="connsiteY527" fmla="*/ 3981787 h 4454665"/>
              <a:gd name="connsiteX528" fmla="*/ 10290665 w 12192000"/>
              <a:gd name="connsiteY528" fmla="*/ 3985298 h 4454665"/>
              <a:gd name="connsiteX529" fmla="*/ 10336143 w 12192000"/>
              <a:gd name="connsiteY529" fmla="*/ 4083610 h 4454665"/>
              <a:gd name="connsiteX530" fmla="*/ 10343139 w 12192000"/>
              <a:gd name="connsiteY530" fmla="*/ 4087121 h 4454665"/>
              <a:gd name="connsiteX531" fmla="*/ 10374624 w 12192000"/>
              <a:gd name="connsiteY531" fmla="*/ 4087121 h 4454665"/>
              <a:gd name="connsiteX532" fmla="*/ 10381620 w 12192000"/>
              <a:gd name="connsiteY532" fmla="*/ 4083610 h 4454665"/>
              <a:gd name="connsiteX533" fmla="*/ 10381620 w 12192000"/>
              <a:gd name="connsiteY533" fmla="*/ 4076588 h 4454665"/>
              <a:gd name="connsiteX534" fmla="*/ 10336143 w 12192000"/>
              <a:gd name="connsiteY534" fmla="*/ 3971254 h 4454665"/>
              <a:gd name="connsiteX535" fmla="*/ 10381620 w 12192000"/>
              <a:gd name="connsiteY535" fmla="*/ 3904542 h 4454665"/>
              <a:gd name="connsiteX536" fmla="*/ 10290665 w 12192000"/>
              <a:gd name="connsiteY536" fmla="*/ 3823786 h 4454665"/>
              <a:gd name="connsiteX537" fmla="*/ 10283668 w 12192000"/>
              <a:gd name="connsiteY537" fmla="*/ 3823786 h 4454665"/>
              <a:gd name="connsiteX538" fmla="*/ 11839186 w 12192000"/>
              <a:gd name="connsiteY538" fmla="*/ 3792864 h 4454665"/>
              <a:gd name="connsiteX539" fmla="*/ 11845722 w 12192000"/>
              <a:gd name="connsiteY539" fmla="*/ 3798595 h 4454665"/>
              <a:gd name="connsiteX540" fmla="*/ 11908470 w 12192000"/>
              <a:gd name="connsiteY540" fmla="*/ 4038419 h 4454665"/>
              <a:gd name="connsiteX541" fmla="*/ 11898012 w 12192000"/>
              <a:gd name="connsiteY541" fmla="*/ 4041946 h 4454665"/>
              <a:gd name="connsiteX542" fmla="*/ 11859666 w 12192000"/>
              <a:gd name="connsiteY542" fmla="*/ 4031365 h 4454665"/>
              <a:gd name="connsiteX543" fmla="*/ 11852694 w 12192000"/>
              <a:gd name="connsiteY543" fmla="*/ 4020785 h 4454665"/>
              <a:gd name="connsiteX544" fmla="*/ 11807377 w 12192000"/>
              <a:gd name="connsiteY544" fmla="*/ 3840917 h 4454665"/>
              <a:gd name="connsiteX545" fmla="*/ 11807377 w 12192000"/>
              <a:gd name="connsiteY545" fmla="*/ 3826810 h 4454665"/>
              <a:gd name="connsiteX546" fmla="*/ 11835264 w 12192000"/>
              <a:gd name="connsiteY546" fmla="*/ 3795068 h 4454665"/>
              <a:gd name="connsiteX547" fmla="*/ 11839186 w 12192000"/>
              <a:gd name="connsiteY547" fmla="*/ 3792864 h 4454665"/>
              <a:gd name="connsiteX548" fmla="*/ 11458923 w 12192000"/>
              <a:gd name="connsiteY548" fmla="*/ 3792864 h 4454665"/>
              <a:gd name="connsiteX549" fmla="*/ 11462885 w 12192000"/>
              <a:gd name="connsiteY549" fmla="*/ 3795068 h 4454665"/>
              <a:gd name="connsiteX550" fmla="*/ 11494585 w 12192000"/>
              <a:gd name="connsiteY550" fmla="*/ 3826810 h 4454665"/>
              <a:gd name="connsiteX551" fmla="*/ 11491063 w 12192000"/>
              <a:gd name="connsiteY551" fmla="*/ 3840917 h 4454665"/>
              <a:gd name="connsiteX552" fmla="*/ 11445274 w 12192000"/>
              <a:gd name="connsiteY552" fmla="*/ 4020785 h 4454665"/>
              <a:gd name="connsiteX553" fmla="*/ 11438229 w 12192000"/>
              <a:gd name="connsiteY553" fmla="*/ 4031365 h 4454665"/>
              <a:gd name="connsiteX554" fmla="*/ 11399484 w 12192000"/>
              <a:gd name="connsiteY554" fmla="*/ 4041946 h 4454665"/>
              <a:gd name="connsiteX555" fmla="*/ 11388917 w 12192000"/>
              <a:gd name="connsiteY555" fmla="*/ 4038419 h 4454665"/>
              <a:gd name="connsiteX556" fmla="*/ 11452318 w 12192000"/>
              <a:gd name="connsiteY556" fmla="*/ 3798595 h 4454665"/>
              <a:gd name="connsiteX557" fmla="*/ 11458923 w 12192000"/>
              <a:gd name="connsiteY557" fmla="*/ 3792864 h 4454665"/>
              <a:gd name="connsiteX558" fmla="*/ 11677605 w 12192000"/>
              <a:gd name="connsiteY558" fmla="*/ 3787510 h 4454665"/>
              <a:gd name="connsiteX559" fmla="*/ 11684592 w 12192000"/>
              <a:gd name="connsiteY559" fmla="*/ 3787510 h 4454665"/>
              <a:gd name="connsiteX560" fmla="*/ 11792882 w 12192000"/>
              <a:gd name="connsiteY560" fmla="*/ 3851079 h 4454665"/>
              <a:gd name="connsiteX561" fmla="*/ 11796375 w 12192000"/>
              <a:gd name="connsiteY561" fmla="*/ 3858143 h 4454665"/>
              <a:gd name="connsiteX562" fmla="*/ 11789388 w 12192000"/>
              <a:gd name="connsiteY562" fmla="*/ 3865206 h 4454665"/>
              <a:gd name="connsiteX563" fmla="*/ 11698565 w 12192000"/>
              <a:gd name="connsiteY563" fmla="*/ 3911117 h 4454665"/>
              <a:gd name="connsiteX564" fmla="*/ 11688084 w 12192000"/>
              <a:gd name="connsiteY564" fmla="*/ 3911117 h 4454665"/>
              <a:gd name="connsiteX565" fmla="*/ 11681098 w 12192000"/>
              <a:gd name="connsiteY565" fmla="*/ 3900522 h 4454665"/>
              <a:gd name="connsiteX566" fmla="*/ 11674112 w 12192000"/>
              <a:gd name="connsiteY566" fmla="*/ 3798106 h 4454665"/>
              <a:gd name="connsiteX567" fmla="*/ 11677605 w 12192000"/>
              <a:gd name="connsiteY567" fmla="*/ 3787510 h 4454665"/>
              <a:gd name="connsiteX568" fmla="*/ 11613922 w 12192000"/>
              <a:gd name="connsiteY568" fmla="*/ 3787510 h 4454665"/>
              <a:gd name="connsiteX569" fmla="*/ 11620908 w 12192000"/>
              <a:gd name="connsiteY569" fmla="*/ 3787510 h 4454665"/>
              <a:gd name="connsiteX570" fmla="*/ 11624401 w 12192000"/>
              <a:gd name="connsiteY570" fmla="*/ 3798106 h 4454665"/>
              <a:gd name="connsiteX571" fmla="*/ 11613922 w 12192000"/>
              <a:gd name="connsiteY571" fmla="*/ 3904053 h 4454665"/>
              <a:gd name="connsiteX572" fmla="*/ 11610428 w 12192000"/>
              <a:gd name="connsiteY572" fmla="*/ 3911117 h 4454665"/>
              <a:gd name="connsiteX573" fmla="*/ 11599949 w 12192000"/>
              <a:gd name="connsiteY573" fmla="*/ 3911117 h 4454665"/>
              <a:gd name="connsiteX574" fmla="*/ 11509124 w 12192000"/>
              <a:gd name="connsiteY574" fmla="*/ 3865206 h 4454665"/>
              <a:gd name="connsiteX575" fmla="*/ 11502138 w 12192000"/>
              <a:gd name="connsiteY575" fmla="*/ 3858143 h 4454665"/>
              <a:gd name="connsiteX576" fmla="*/ 11505632 w 12192000"/>
              <a:gd name="connsiteY576" fmla="*/ 3851079 h 4454665"/>
              <a:gd name="connsiteX577" fmla="*/ 11613922 w 12192000"/>
              <a:gd name="connsiteY577" fmla="*/ 3787510 h 4454665"/>
              <a:gd name="connsiteX578" fmla="*/ 11532772 w 12192000"/>
              <a:gd name="connsiteY578" fmla="*/ 3752578 h 4454665"/>
              <a:gd name="connsiteX579" fmla="*/ 11539758 w 12192000"/>
              <a:gd name="connsiteY579" fmla="*/ 3759968 h 4454665"/>
              <a:gd name="connsiteX580" fmla="*/ 11536265 w 12192000"/>
              <a:gd name="connsiteY580" fmla="*/ 3763663 h 4454665"/>
              <a:gd name="connsiteX581" fmla="*/ 11529278 w 12192000"/>
              <a:gd name="connsiteY581" fmla="*/ 3767358 h 4454665"/>
              <a:gd name="connsiteX582" fmla="*/ 11525785 w 12192000"/>
              <a:gd name="connsiteY582" fmla="*/ 3759968 h 4454665"/>
              <a:gd name="connsiteX583" fmla="*/ 11522292 w 12192000"/>
              <a:gd name="connsiteY583" fmla="*/ 3759968 h 4454665"/>
              <a:gd name="connsiteX584" fmla="*/ 11532772 w 12192000"/>
              <a:gd name="connsiteY584" fmla="*/ 3752578 h 4454665"/>
              <a:gd name="connsiteX585" fmla="*/ 11529297 w 12192000"/>
              <a:gd name="connsiteY585" fmla="*/ 3745381 h 4454665"/>
              <a:gd name="connsiteX586" fmla="*/ 11511543 w 12192000"/>
              <a:gd name="connsiteY586" fmla="*/ 3756033 h 4454665"/>
              <a:gd name="connsiteX587" fmla="*/ 11515094 w 12192000"/>
              <a:gd name="connsiteY587" fmla="*/ 3759584 h 4454665"/>
              <a:gd name="connsiteX588" fmla="*/ 11532848 w 12192000"/>
              <a:gd name="connsiteY588" fmla="*/ 3791542 h 4454665"/>
              <a:gd name="connsiteX589" fmla="*/ 11539950 w 12192000"/>
              <a:gd name="connsiteY589" fmla="*/ 3787990 h 4454665"/>
              <a:gd name="connsiteX590" fmla="*/ 11532848 w 12192000"/>
              <a:gd name="connsiteY590" fmla="*/ 3773787 h 4454665"/>
              <a:gd name="connsiteX591" fmla="*/ 11539950 w 12192000"/>
              <a:gd name="connsiteY591" fmla="*/ 3770237 h 4454665"/>
              <a:gd name="connsiteX592" fmla="*/ 11554153 w 12192000"/>
              <a:gd name="connsiteY592" fmla="*/ 3780889 h 4454665"/>
              <a:gd name="connsiteX593" fmla="*/ 11561255 w 12192000"/>
              <a:gd name="connsiteY593" fmla="*/ 3777338 h 4454665"/>
              <a:gd name="connsiteX594" fmla="*/ 11547052 w 12192000"/>
              <a:gd name="connsiteY594" fmla="*/ 3763135 h 4454665"/>
              <a:gd name="connsiteX595" fmla="*/ 11547052 w 12192000"/>
              <a:gd name="connsiteY595" fmla="*/ 3759584 h 4454665"/>
              <a:gd name="connsiteX596" fmla="*/ 11529297 w 12192000"/>
              <a:gd name="connsiteY596" fmla="*/ 3745381 h 4454665"/>
              <a:gd name="connsiteX597" fmla="*/ 11750205 w 12192000"/>
              <a:gd name="connsiteY597" fmla="*/ 3739143 h 4454665"/>
              <a:gd name="connsiteX598" fmla="*/ 11753748 w 12192000"/>
              <a:gd name="connsiteY598" fmla="*/ 3763327 h 4454665"/>
              <a:gd name="connsiteX599" fmla="*/ 11746663 w 12192000"/>
              <a:gd name="connsiteY599" fmla="*/ 3780601 h 4454665"/>
              <a:gd name="connsiteX600" fmla="*/ 11753748 w 12192000"/>
              <a:gd name="connsiteY600" fmla="*/ 3787510 h 4454665"/>
              <a:gd name="connsiteX601" fmla="*/ 11760832 w 12192000"/>
              <a:gd name="connsiteY601" fmla="*/ 3770236 h 4454665"/>
              <a:gd name="connsiteX602" fmla="*/ 11785626 w 12192000"/>
              <a:gd name="connsiteY602" fmla="*/ 3756417 h 4454665"/>
              <a:gd name="connsiteX603" fmla="*/ 11778543 w 12192000"/>
              <a:gd name="connsiteY603" fmla="*/ 3752962 h 4454665"/>
              <a:gd name="connsiteX604" fmla="*/ 11760832 w 12192000"/>
              <a:gd name="connsiteY604" fmla="*/ 3759872 h 4454665"/>
              <a:gd name="connsiteX605" fmla="*/ 11757290 w 12192000"/>
              <a:gd name="connsiteY605" fmla="*/ 3742597 h 4454665"/>
              <a:gd name="connsiteX606" fmla="*/ 11750205 w 12192000"/>
              <a:gd name="connsiteY606" fmla="*/ 3739143 h 4454665"/>
              <a:gd name="connsiteX607" fmla="*/ 11715224 w 12192000"/>
              <a:gd name="connsiteY607" fmla="*/ 3735113 h 4454665"/>
              <a:gd name="connsiteX608" fmla="*/ 11725705 w 12192000"/>
              <a:gd name="connsiteY608" fmla="*/ 3738472 h 4454665"/>
              <a:gd name="connsiteX609" fmla="*/ 11729197 w 12192000"/>
              <a:gd name="connsiteY609" fmla="*/ 3741831 h 4454665"/>
              <a:gd name="connsiteX610" fmla="*/ 11722211 w 12192000"/>
              <a:gd name="connsiteY610" fmla="*/ 3748548 h 4454665"/>
              <a:gd name="connsiteX611" fmla="*/ 11711731 w 12192000"/>
              <a:gd name="connsiteY611" fmla="*/ 3745189 h 4454665"/>
              <a:gd name="connsiteX612" fmla="*/ 11711731 w 12192000"/>
              <a:gd name="connsiteY612" fmla="*/ 3741831 h 4454665"/>
              <a:gd name="connsiteX613" fmla="*/ 11715224 w 12192000"/>
              <a:gd name="connsiteY613" fmla="*/ 3735113 h 4454665"/>
              <a:gd name="connsiteX614" fmla="*/ 11582079 w 12192000"/>
              <a:gd name="connsiteY614" fmla="*/ 3734608 h 4454665"/>
              <a:gd name="connsiteX615" fmla="*/ 11596187 w 12192000"/>
              <a:gd name="connsiteY615" fmla="*/ 3745189 h 4454665"/>
              <a:gd name="connsiteX616" fmla="*/ 11582079 w 12192000"/>
              <a:gd name="connsiteY616" fmla="*/ 3759296 h 4454665"/>
              <a:gd name="connsiteX617" fmla="*/ 11567972 w 12192000"/>
              <a:gd name="connsiteY617" fmla="*/ 3748716 h 4454665"/>
              <a:gd name="connsiteX618" fmla="*/ 11567972 w 12192000"/>
              <a:gd name="connsiteY618" fmla="*/ 3745189 h 4454665"/>
              <a:gd name="connsiteX619" fmla="*/ 11582079 w 12192000"/>
              <a:gd name="connsiteY619" fmla="*/ 3734608 h 4454665"/>
              <a:gd name="connsiteX620" fmla="*/ 11670081 w 12192000"/>
              <a:gd name="connsiteY620" fmla="*/ 3728394 h 4454665"/>
              <a:gd name="connsiteX621" fmla="*/ 11673440 w 12192000"/>
              <a:gd name="connsiteY621" fmla="*/ 3738874 h 4454665"/>
              <a:gd name="connsiteX622" fmla="*/ 11676799 w 12192000"/>
              <a:gd name="connsiteY622" fmla="*/ 3745861 h 4454665"/>
              <a:gd name="connsiteX623" fmla="*/ 11663363 w 12192000"/>
              <a:gd name="connsiteY623" fmla="*/ 3745861 h 4454665"/>
              <a:gd name="connsiteX624" fmla="*/ 11666722 w 12192000"/>
              <a:gd name="connsiteY624" fmla="*/ 3738874 h 4454665"/>
              <a:gd name="connsiteX625" fmla="*/ 11670081 w 12192000"/>
              <a:gd name="connsiteY625" fmla="*/ 3728394 h 4454665"/>
              <a:gd name="connsiteX626" fmla="*/ 11578609 w 12192000"/>
              <a:gd name="connsiteY626" fmla="*/ 3727878 h 4454665"/>
              <a:gd name="connsiteX627" fmla="*/ 11561254 w 12192000"/>
              <a:gd name="connsiteY627" fmla="*/ 3745448 h 4454665"/>
              <a:gd name="connsiteX628" fmla="*/ 11561254 w 12192000"/>
              <a:gd name="connsiteY628" fmla="*/ 3748961 h 4454665"/>
              <a:gd name="connsiteX629" fmla="*/ 11582079 w 12192000"/>
              <a:gd name="connsiteY629" fmla="*/ 3766531 h 4454665"/>
              <a:gd name="connsiteX630" fmla="*/ 11602904 w 12192000"/>
              <a:gd name="connsiteY630" fmla="*/ 3745448 h 4454665"/>
              <a:gd name="connsiteX631" fmla="*/ 11578609 w 12192000"/>
              <a:gd name="connsiteY631" fmla="*/ 3727878 h 4454665"/>
              <a:gd name="connsiteX632" fmla="*/ 11708922 w 12192000"/>
              <a:gd name="connsiteY632" fmla="*/ 3724364 h 4454665"/>
              <a:gd name="connsiteX633" fmla="*/ 11705380 w 12192000"/>
              <a:gd name="connsiteY633" fmla="*/ 3742118 h 4454665"/>
              <a:gd name="connsiteX634" fmla="*/ 11698296 w 12192000"/>
              <a:gd name="connsiteY634" fmla="*/ 3763423 h 4454665"/>
              <a:gd name="connsiteX635" fmla="*/ 11708922 w 12192000"/>
              <a:gd name="connsiteY635" fmla="*/ 3766974 h 4454665"/>
              <a:gd name="connsiteX636" fmla="*/ 11712464 w 12192000"/>
              <a:gd name="connsiteY636" fmla="*/ 3752771 h 4454665"/>
              <a:gd name="connsiteX637" fmla="*/ 11719548 w 12192000"/>
              <a:gd name="connsiteY637" fmla="*/ 3752771 h 4454665"/>
              <a:gd name="connsiteX638" fmla="*/ 11723090 w 12192000"/>
              <a:gd name="connsiteY638" fmla="*/ 3770525 h 4454665"/>
              <a:gd name="connsiteX639" fmla="*/ 11730175 w 12192000"/>
              <a:gd name="connsiteY639" fmla="*/ 3774076 h 4454665"/>
              <a:gd name="connsiteX640" fmla="*/ 11726632 w 12192000"/>
              <a:gd name="connsiteY640" fmla="*/ 3756322 h 4454665"/>
              <a:gd name="connsiteX641" fmla="*/ 11737259 w 12192000"/>
              <a:gd name="connsiteY641" fmla="*/ 3742118 h 4454665"/>
              <a:gd name="connsiteX642" fmla="*/ 11730175 w 12192000"/>
              <a:gd name="connsiteY642" fmla="*/ 3731466 h 4454665"/>
              <a:gd name="connsiteX643" fmla="*/ 11708922 w 12192000"/>
              <a:gd name="connsiteY643" fmla="*/ 3724364 h 4454665"/>
              <a:gd name="connsiteX644" fmla="*/ 11666295 w 12192000"/>
              <a:gd name="connsiteY644" fmla="*/ 3717646 h 4454665"/>
              <a:gd name="connsiteX645" fmla="*/ 11659211 w 12192000"/>
              <a:gd name="connsiteY645" fmla="*/ 3738730 h 4454665"/>
              <a:gd name="connsiteX646" fmla="*/ 11648585 w 12192000"/>
              <a:gd name="connsiteY646" fmla="*/ 3759813 h 4454665"/>
              <a:gd name="connsiteX647" fmla="*/ 11655669 w 12192000"/>
              <a:gd name="connsiteY647" fmla="*/ 3759813 h 4454665"/>
              <a:gd name="connsiteX648" fmla="*/ 11659211 w 12192000"/>
              <a:gd name="connsiteY648" fmla="*/ 3752785 h 4454665"/>
              <a:gd name="connsiteX649" fmla="*/ 11676922 w 12192000"/>
              <a:gd name="connsiteY649" fmla="*/ 3752785 h 4454665"/>
              <a:gd name="connsiteX650" fmla="*/ 11680464 w 12192000"/>
              <a:gd name="connsiteY650" fmla="*/ 3759813 h 4454665"/>
              <a:gd name="connsiteX651" fmla="*/ 11687548 w 12192000"/>
              <a:gd name="connsiteY651" fmla="*/ 3763327 h 4454665"/>
              <a:gd name="connsiteX652" fmla="*/ 11680464 w 12192000"/>
              <a:gd name="connsiteY652" fmla="*/ 3738730 h 4454665"/>
              <a:gd name="connsiteX653" fmla="*/ 11676922 w 12192000"/>
              <a:gd name="connsiteY653" fmla="*/ 3717646 h 4454665"/>
              <a:gd name="connsiteX654" fmla="*/ 11666295 w 12192000"/>
              <a:gd name="connsiteY654" fmla="*/ 3717646 h 4454665"/>
              <a:gd name="connsiteX655" fmla="*/ 11645898 w 12192000"/>
              <a:gd name="connsiteY655" fmla="*/ 3717646 h 4454665"/>
              <a:gd name="connsiteX656" fmla="*/ 11606934 w 12192000"/>
              <a:gd name="connsiteY656" fmla="*/ 3721117 h 4454665"/>
              <a:gd name="connsiteX657" fmla="*/ 11606934 w 12192000"/>
              <a:gd name="connsiteY657" fmla="*/ 3728058 h 4454665"/>
              <a:gd name="connsiteX658" fmla="*/ 11621103 w 12192000"/>
              <a:gd name="connsiteY658" fmla="*/ 3724588 h 4454665"/>
              <a:gd name="connsiteX659" fmla="*/ 11624645 w 12192000"/>
              <a:gd name="connsiteY659" fmla="*/ 3759296 h 4454665"/>
              <a:gd name="connsiteX660" fmla="*/ 11635271 w 12192000"/>
              <a:gd name="connsiteY660" fmla="*/ 3759296 h 4454665"/>
              <a:gd name="connsiteX661" fmla="*/ 11631729 w 12192000"/>
              <a:gd name="connsiteY661" fmla="*/ 3724588 h 4454665"/>
              <a:gd name="connsiteX662" fmla="*/ 11645898 w 12192000"/>
              <a:gd name="connsiteY662" fmla="*/ 3724588 h 4454665"/>
              <a:gd name="connsiteX663" fmla="*/ 11645898 w 12192000"/>
              <a:gd name="connsiteY663" fmla="*/ 3717646 h 4454665"/>
              <a:gd name="connsiteX664" fmla="*/ 11196257 w 12192000"/>
              <a:gd name="connsiteY664" fmla="*/ 3717645 h 4454665"/>
              <a:gd name="connsiteX665" fmla="*/ 11221336 w 12192000"/>
              <a:gd name="connsiteY665" fmla="*/ 3752577 h 4454665"/>
              <a:gd name="connsiteX666" fmla="*/ 11167595 w 12192000"/>
              <a:gd name="connsiteY666" fmla="*/ 3752577 h 4454665"/>
              <a:gd name="connsiteX667" fmla="*/ 11196257 w 12192000"/>
              <a:gd name="connsiteY667" fmla="*/ 3717645 h 4454665"/>
              <a:gd name="connsiteX668" fmla="*/ 11648585 w 12192000"/>
              <a:gd name="connsiteY668" fmla="*/ 3710929 h 4454665"/>
              <a:gd name="connsiteX669" fmla="*/ 11813539 w 12192000"/>
              <a:gd name="connsiteY669" fmla="*/ 3766820 h 4454665"/>
              <a:gd name="connsiteX670" fmla="*/ 11817049 w 12192000"/>
              <a:gd name="connsiteY670" fmla="*/ 3780793 h 4454665"/>
              <a:gd name="connsiteX671" fmla="*/ 11788972 w 12192000"/>
              <a:gd name="connsiteY671" fmla="*/ 3812233 h 4454665"/>
              <a:gd name="connsiteX672" fmla="*/ 11774933 w 12192000"/>
              <a:gd name="connsiteY672" fmla="*/ 3812233 h 4454665"/>
              <a:gd name="connsiteX673" fmla="*/ 11648585 w 12192000"/>
              <a:gd name="connsiteY673" fmla="*/ 3766820 h 4454665"/>
              <a:gd name="connsiteX674" fmla="*/ 11522236 w 12192000"/>
              <a:gd name="connsiteY674" fmla="*/ 3812233 h 4454665"/>
              <a:gd name="connsiteX675" fmla="*/ 11508198 w 12192000"/>
              <a:gd name="connsiteY675" fmla="*/ 3812233 h 4454665"/>
              <a:gd name="connsiteX676" fmla="*/ 11480121 w 12192000"/>
              <a:gd name="connsiteY676" fmla="*/ 3780793 h 4454665"/>
              <a:gd name="connsiteX677" fmla="*/ 11483630 w 12192000"/>
              <a:gd name="connsiteY677" fmla="*/ 3766820 h 4454665"/>
              <a:gd name="connsiteX678" fmla="*/ 11648585 w 12192000"/>
              <a:gd name="connsiteY678" fmla="*/ 3710929 h 4454665"/>
              <a:gd name="connsiteX679" fmla="*/ 11196481 w 12192000"/>
              <a:gd name="connsiteY679" fmla="*/ 3710928 h 4454665"/>
              <a:gd name="connsiteX680" fmla="*/ 11158189 w 12192000"/>
              <a:gd name="connsiteY680" fmla="*/ 3759968 h 4454665"/>
              <a:gd name="connsiteX681" fmla="*/ 11199962 w 12192000"/>
              <a:gd name="connsiteY681" fmla="*/ 3809007 h 4454665"/>
              <a:gd name="connsiteX682" fmla="*/ 11227810 w 12192000"/>
              <a:gd name="connsiteY682" fmla="*/ 3802001 h 4454665"/>
              <a:gd name="connsiteX683" fmla="*/ 11227810 w 12192000"/>
              <a:gd name="connsiteY683" fmla="*/ 3791493 h 4454665"/>
              <a:gd name="connsiteX684" fmla="*/ 11199962 w 12192000"/>
              <a:gd name="connsiteY684" fmla="*/ 3798498 h 4454665"/>
              <a:gd name="connsiteX685" fmla="*/ 11168632 w 12192000"/>
              <a:gd name="connsiteY685" fmla="*/ 3763471 h 4454665"/>
              <a:gd name="connsiteX686" fmla="*/ 11234772 w 12192000"/>
              <a:gd name="connsiteY686" fmla="*/ 3763471 h 4454665"/>
              <a:gd name="connsiteX687" fmla="*/ 11234772 w 12192000"/>
              <a:gd name="connsiteY687" fmla="*/ 3756465 h 4454665"/>
              <a:gd name="connsiteX688" fmla="*/ 11196481 w 12192000"/>
              <a:gd name="connsiteY688" fmla="*/ 3710928 h 4454665"/>
              <a:gd name="connsiteX689" fmla="*/ 10947253 w 12192000"/>
              <a:gd name="connsiteY689" fmla="*/ 3674652 h 4454665"/>
              <a:gd name="connsiteX690" fmla="*/ 10947253 w 12192000"/>
              <a:gd name="connsiteY690" fmla="*/ 3685400 h 4454665"/>
              <a:gd name="connsiteX691" fmla="*/ 10986216 w 12192000"/>
              <a:gd name="connsiteY691" fmla="*/ 3685400 h 4454665"/>
              <a:gd name="connsiteX692" fmla="*/ 10986216 w 12192000"/>
              <a:gd name="connsiteY692" fmla="*/ 3804976 h 4454665"/>
              <a:gd name="connsiteX693" fmla="*/ 10999652 w 12192000"/>
              <a:gd name="connsiteY693" fmla="*/ 3804976 h 4454665"/>
              <a:gd name="connsiteX694" fmla="*/ 10999652 w 12192000"/>
              <a:gd name="connsiteY694" fmla="*/ 3685400 h 4454665"/>
              <a:gd name="connsiteX695" fmla="*/ 11038614 w 12192000"/>
              <a:gd name="connsiteY695" fmla="*/ 3685400 h 4454665"/>
              <a:gd name="connsiteX696" fmla="*/ 11038614 w 12192000"/>
              <a:gd name="connsiteY696" fmla="*/ 3674652 h 4454665"/>
              <a:gd name="connsiteX697" fmla="*/ 11060111 w 12192000"/>
              <a:gd name="connsiteY697" fmla="*/ 3663903 h 4454665"/>
              <a:gd name="connsiteX698" fmla="*/ 11060111 w 12192000"/>
              <a:gd name="connsiteY698" fmla="*/ 3804976 h 4454665"/>
              <a:gd name="connsiteX699" fmla="*/ 11070476 w 12192000"/>
              <a:gd name="connsiteY699" fmla="*/ 3804976 h 4454665"/>
              <a:gd name="connsiteX700" fmla="*/ 11070476 w 12192000"/>
              <a:gd name="connsiteY700" fmla="*/ 3755600 h 4454665"/>
              <a:gd name="connsiteX701" fmla="*/ 11098115 w 12192000"/>
              <a:gd name="connsiteY701" fmla="*/ 3716806 h 4454665"/>
              <a:gd name="connsiteX702" fmla="*/ 11118844 w 12192000"/>
              <a:gd name="connsiteY702" fmla="*/ 3748547 h 4454665"/>
              <a:gd name="connsiteX703" fmla="*/ 11118844 w 12192000"/>
              <a:gd name="connsiteY703" fmla="*/ 3804976 h 4454665"/>
              <a:gd name="connsiteX704" fmla="*/ 11132662 w 12192000"/>
              <a:gd name="connsiteY704" fmla="*/ 3804976 h 4454665"/>
              <a:gd name="connsiteX705" fmla="*/ 11132662 w 12192000"/>
              <a:gd name="connsiteY705" fmla="*/ 3748547 h 4454665"/>
              <a:gd name="connsiteX706" fmla="*/ 11101569 w 12192000"/>
              <a:gd name="connsiteY706" fmla="*/ 3709752 h 4454665"/>
              <a:gd name="connsiteX707" fmla="*/ 11070476 w 12192000"/>
              <a:gd name="connsiteY707" fmla="*/ 3727386 h 4454665"/>
              <a:gd name="connsiteX708" fmla="*/ 11070476 w 12192000"/>
              <a:gd name="connsiteY708" fmla="*/ 3663903 h 4454665"/>
              <a:gd name="connsiteX709" fmla="*/ 11060111 w 12192000"/>
              <a:gd name="connsiteY709" fmla="*/ 3663903 h 4454665"/>
              <a:gd name="connsiteX710" fmla="*/ 11638739 w 12192000"/>
              <a:gd name="connsiteY710" fmla="*/ 3639720 h 4454665"/>
              <a:gd name="connsiteX711" fmla="*/ 11624716 w 12192000"/>
              <a:gd name="connsiteY711" fmla="*/ 3692583 h 4454665"/>
              <a:gd name="connsiteX712" fmla="*/ 11600176 w 12192000"/>
              <a:gd name="connsiteY712" fmla="*/ 3696107 h 4454665"/>
              <a:gd name="connsiteX713" fmla="*/ 11575635 w 12192000"/>
              <a:gd name="connsiteY713" fmla="*/ 3650293 h 4454665"/>
              <a:gd name="connsiteX714" fmla="*/ 11572129 w 12192000"/>
              <a:gd name="connsiteY714" fmla="*/ 3650293 h 4454665"/>
              <a:gd name="connsiteX715" fmla="*/ 11551094 w 12192000"/>
              <a:gd name="connsiteY715" fmla="*/ 3653817 h 4454665"/>
              <a:gd name="connsiteX716" fmla="*/ 11551094 w 12192000"/>
              <a:gd name="connsiteY716" fmla="*/ 3657341 h 4454665"/>
              <a:gd name="connsiteX717" fmla="*/ 11547588 w 12192000"/>
              <a:gd name="connsiteY717" fmla="*/ 3682010 h 4454665"/>
              <a:gd name="connsiteX718" fmla="*/ 11551094 w 12192000"/>
              <a:gd name="connsiteY718" fmla="*/ 3710204 h 4454665"/>
              <a:gd name="connsiteX719" fmla="*/ 11530059 w 12192000"/>
              <a:gd name="connsiteY719" fmla="*/ 3717252 h 4454665"/>
              <a:gd name="connsiteX720" fmla="*/ 11491495 w 12192000"/>
              <a:gd name="connsiteY720" fmla="*/ 3682010 h 4454665"/>
              <a:gd name="connsiteX721" fmla="*/ 11470460 w 12192000"/>
              <a:gd name="connsiteY721" fmla="*/ 3692583 h 4454665"/>
              <a:gd name="connsiteX722" fmla="*/ 11484484 w 12192000"/>
              <a:gd name="connsiteY722" fmla="*/ 3745445 h 4454665"/>
              <a:gd name="connsiteX723" fmla="*/ 11466954 w 12192000"/>
              <a:gd name="connsiteY723" fmla="*/ 3756018 h 4454665"/>
              <a:gd name="connsiteX724" fmla="*/ 11421379 w 12192000"/>
              <a:gd name="connsiteY724" fmla="*/ 3731349 h 4454665"/>
              <a:gd name="connsiteX725" fmla="*/ 11403850 w 12192000"/>
              <a:gd name="connsiteY725" fmla="*/ 3745445 h 4454665"/>
              <a:gd name="connsiteX726" fmla="*/ 11403850 w 12192000"/>
              <a:gd name="connsiteY726" fmla="*/ 3748969 h 4454665"/>
              <a:gd name="connsiteX727" fmla="*/ 11431896 w 12192000"/>
              <a:gd name="connsiteY727" fmla="*/ 3794784 h 4454665"/>
              <a:gd name="connsiteX728" fmla="*/ 11417873 w 12192000"/>
              <a:gd name="connsiteY728" fmla="*/ 3812405 h 4454665"/>
              <a:gd name="connsiteX729" fmla="*/ 11365286 w 12192000"/>
              <a:gd name="connsiteY729" fmla="*/ 3798308 h 4454665"/>
              <a:gd name="connsiteX730" fmla="*/ 11354768 w 12192000"/>
              <a:gd name="connsiteY730" fmla="*/ 3819453 h 4454665"/>
              <a:gd name="connsiteX731" fmla="*/ 11389827 w 12192000"/>
              <a:gd name="connsiteY731" fmla="*/ 3858220 h 4454665"/>
              <a:gd name="connsiteX732" fmla="*/ 11382815 w 12192000"/>
              <a:gd name="connsiteY732" fmla="*/ 3879364 h 4454665"/>
              <a:gd name="connsiteX733" fmla="*/ 11330228 w 12192000"/>
              <a:gd name="connsiteY733" fmla="*/ 3879364 h 4454665"/>
              <a:gd name="connsiteX734" fmla="*/ 11323216 w 12192000"/>
              <a:gd name="connsiteY734" fmla="*/ 3900509 h 4454665"/>
              <a:gd name="connsiteX735" fmla="*/ 11368791 w 12192000"/>
              <a:gd name="connsiteY735" fmla="*/ 3928703 h 4454665"/>
              <a:gd name="connsiteX736" fmla="*/ 11365286 w 12192000"/>
              <a:gd name="connsiteY736" fmla="*/ 3949847 h 4454665"/>
              <a:gd name="connsiteX737" fmla="*/ 11316205 w 12192000"/>
              <a:gd name="connsiteY737" fmla="*/ 3963945 h 4454665"/>
              <a:gd name="connsiteX738" fmla="*/ 11312698 w 12192000"/>
              <a:gd name="connsiteY738" fmla="*/ 3963945 h 4454665"/>
              <a:gd name="connsiteX739" fmla="*/ 11312698 w 12192000"/>
              <a:gd name="connsiteY739" fmla="*/ 3978041 h 4454665"/>
              <a:gd name="connsiteX740" fmla="*/ 11312698 w 12192000"/>
              <a:gd name="connsiteY740" fmla="*/ 3988614 h 4454665"/>
              <a:gd name="connsiteX741" fmla="*/ 11316205 w 12192000"/>
              <a:gd name="connsiteY741" fmla="*/ 3988614 h 4454665"/>
              <a:gd name="connsiteX742" fmla="*/ 11365286 w 12192000"/>
              <a:gd name="connsiteY742" fmla="*/ 4002711 h 4454665"/>
              <a:gd name="connsiteX743" fmla="*/ 11368791 w 12192000"/>
              <a:gd name="connsiteY743" fmla="*/ 4023856 h 4454665"/>
              <a:gd name="connsiteX744" fmla="*/ 11323216 w 12192000"/>
              <a:gd name="connsiteY744" fmla="*/ 4052049 h 4454665"/>
              <a:gd name="connsiteX745" fmla="*/ 11323216 w 12192000"/>
              <a:gd name="connsiteY745" fmla="*/ 4055573 h 4454665"/>
              <a:gd name="connsiteX746" fmla="*/ 11330228 w 12192000"/>
              <a:gd name="connsiteY746" fmla="*/ 4076718 h 4454665"/>
              <a:gd name="connsiteX747" fmla="*/ 11382815 w 12192000"/>
              <a:gd name="connsiteY747" fmla="*/ 4076718 h 4454665"/>
              <a:gd name="connsiteX748" fmla="*/ 11393332 w 12192000"/>
              <a:gd name="connsiteY748" fmla="*/ 4097864 h 4454665"/>
              <a:gd name="connsiteX749" fmla="*/ 11354768 w 12192000"/>
              <a:gd name="connsiteY749" fmla="*/ 4133105 h 4454665"/>
              <a:gd name="connsiteX750" fmla="*/ 11354768 w 12192000"/>
              <a:gd name="connsiteY750" fmla="*/ 4136629 h 4454665"/>
              <a:gd name="connsiteX751" fmla="*/ 11365286 w 12192000"/>
              <a:gd name="connsiteY751" fmla="*/ 4154250 h 4454665"/>
              <a:gd name="connsiteX752" fmla="*/ 11417873 w 12192000"/>
              <a:gd name="connsiteY752" fmla="*/ 4140153 h 4454665"/>
              <a:gd name="connsiteX753" fmla="*/ 11431896 w 12192000"/>
              <a:gd name="connsiteY753" fmla="*/ 4161299 h 4454665"/>
              <a:gd name="connsiteX754" fmla="*/ 11403850 w 12192000"/>
              <a:gd name="connsiteY754" fmla="*/ 4207113 h 4454665"/>
              <a:gd name="connsiteX755" fmla="*/ 11421379 w 12192000"/>
              <a:gd name="connsiteY755" fmla="*/ 4221209 h 4454665"/>
              <a:gd name="connsiteX756" fmla="*/ 11466954 w 12192000"/>
              <a:gd name="connsiteY756" fmla="*/ 4196541 h 4454665"/>
              <a:gd name="connsiteX757" fmla="*/ 11484484 w 12192000"/>
              <a:gd name="connsiteY757" fmla="*/ 4210637 h 4454665"/>
              <a:gd name="connsiteX758" fmla="*/ 11473966 w 12192000"/>
              <a:gd name="connsiteY758" fmla="*/ 4259975 h 4454665"/>
              <a:gd name="connsiteX759" fmla="*/ 11473966 w 12192000"/>
              <a:gd name="connsiteY759" fmla="*/ 4263500 h 4454665"/>
              <a:gd name="connsiteX760" fmla="*/ 11491495 w 12192000"/>
              <a:gd name="connsiteY760" fmla="*/ 4274072 h 4454665"/>
              <a:gd name="connsiteX761" fmla="*/ 11495001 w 12192000"/>
              <a:gd name="connsiteY761" fmla="*/ 4274072 h 4454665"/>
              <a:gd name="connsiteX762" fmla="*/ 11530059 w 12192000"/>
              <a:gd name="connsiteY762" fmla="*/ 4235306 h 4454665"/>
              <a:gd name="connsiteX763" fmla="*/ 11551094 w 12192000"/>
              <a:gd name="connsiteY763" fmla="*/ 4245879 h 4454665"/>
              <a:gd name="connsiteX764" fmla="*/ 11547588 w 12192000"/>
              <a:gd name="connsiteY764" fmla="*/ 4270548 h 4454665"/>
              <a:gd name="connsiteX765" fmla="*/ 11551094 w 12192000"/>
              <a:gd name="connsiteY765" fmla="*/ 4298742 h 4454665"/>
              <a:gd name="connsiteX766" fmla="*/ 11572129 w 12192000"/>
              <a:gd name="connsiteY766" fmla="*/ 4305790 h 4454665"/>
              <a:gd name="connsiteX767" fmla="*/ 11575635 w 12192000"/>
              <a:gd name="connsiteY767" fmla="*/ 4305790 h 4454665"/>
              <a:gd name="connsiteX768" fmla="*/ 11600176 w 12192000"/>
              <a:gd name="connsiteY768" fmla="*/ 4259975 h 4454665"/>
              <a:gd name="connsiteX769" fmla="*/ 11624716 w 12192000"/>
              <a:gd name="connsiteY769" fmla="*/ 4259975 h 4454665"/>
              <a:gd name="connsiteX770" fmla="*/ 11638739 w 12192000"/>
              <a:gd name="connsiteY770" fmla="*/ 4312838 h 4454665"/>
              <a:gd name="connsiteX771" fmla="*/ 11659774 w 12192000"/>
              <a:gd name="connsiteY771" fmla="*/ 4312838 h 4454665"/>
              <a:gd name="connsiteX772" fmla="*/ 11663280 w 12192000"/>
              <a:gd name="connsiteY772" fmla="*/ 4312838 h 4454665"/>
              <a:gd name="connsiteX773" fmla="*/ 11677303 w 12192000"/>
              <a:gd name="connsiteY773" fmla="*/ 4259975 h 4454665"/>
              <a:gd name="connsiteX774" fmla="*/ 11698339 w 12192000"/>
              <a:gd name="connsiteY774" fmla="*/ 4259975 h 4454665"/>
              <a:gd name="connsiteX775" fmla="*/ 11722879 w 12192000"/>
              <a:gd name="connsiteY775" fmla="*/ 4305790 h 4454665"/>
              <a:gd name="connsiteX776" fmla="*/ 11726385 w 12192000"/>
              <a:gd name="connsiteY776" fmla="*/ 4305790 h 4454665"/>
              <a:gd name="connsiteX777" fmla="*/ 11747420 w 12192000"/>
              <a:gd name="connsiteY777" fmla="*/ 4298742 h 4454665"/>
              <a:gd name="connsiteX778" fmla="*/ 11750925 w 12192000"/>
              <a:gd name="connsiteY778" fmla="*/ 4270548 h 4454665"/>
              <a:gd name="connsiteX779" fmla="*/ 11747420 w 12192000"/>
              <a:gd name="connsiteY779" fmla="*/ 4245879 h 4454665"/>
              <a:gd name="connsiteX780" fmla="*/ 11768454 w 12192000"/>
              <a:gd name="connsiteY780" fmla="*/ 4235306 h 4454665"/>
              <a:gd name="connsiteX781" fmla="*/ 11807019 w 12192000"/>
              <a:gd name="connsiteY781" fmla="*/ 4274072 h 4454665"/>
              <a:gd name="connsiteX782" fmla="*/ 11824547 w 12192000"/>
              <a:gd name="connsiteY782" fmla="*/ 4263500 h 4454665"/>
              <a:gd name="connsiteX783" fmla="*/ 11828054 w 12192000"/>
              <a:gd name="connsiteY783" fmla="*/ 4263500 h 4454665"/>
              <a:gd name="connsiteX784" fmla="*/ 11828054 w 12192000"/>
              <a:gd name="connsiteY784" fmla="*/ 4259975 h 4454665"/>
              <a:gd name="connsiteX785" fmla="*/ 11814030 w 12192000"/>
              <a:gd name="connsiteY785" fmla="*/ 4210637 h 4454665"/>
              <a:gd name="connsiteX786" fmla="*/ 11831559 w 12192000"/>
              <a:gd name="connsiteY786" fmla="*/ 4196541 h 4454665"/>
              <a:gd name="connsiteX787" fmla="*/ 11877135 w 12192000"/>
              <a:gd name="connsiteY787" fmla="*/ 4221209 h 4454665"/>
              <a:gd name="connsiteX788" fmla="*/ 11894664 w 12192000"/>
              <a:gd name="connsiteY788" fmla="*/ 4207113 h 4454665"/>
              <a:gd name="connsiteX789" fmla="*/ 11894664 w 12192000"/>
              <a:gd name="connsiteY789" fmla="*/ 4203589 h 4454665"/>
              <a:gd name="connsiteX790" fmla="*/ 11866617 w 12192000"/>
              <a:gd name="connsiteY790" fmla="*/ 4157774 h 4454665"/>
              <a:gd name="connsiteX791" fmla="*/ 11880641 w 12192000"/>
              <a:gd name="connsiteY791" fmla="*/ 4140153 h 4454665"/>
              <a:gd name="connsiteX792" fmla="*/ 11933228 w 12192000"/>
              <a:gd name="connsiteY792" fmla="*/ 4154250 h 4454665"/>
              <a:gd name="connsiteX793" fmla="*/ 11943746 w 12192000"/>
              <a:gd name="connsiteY793" fmla="*/ 4136629 h 4454665"/>
              <a:gd name="connsiteX794" fmla="*/ 11943746 w 12192000"/>
              <a:gd name="connsiteY794" fmla="*/ 4133105 h 4454665"/>
              <a:gd name="connsiteX795" fmla="*/ 11908688 w 12192000"/>
              <a:gd name="connsiteY795" fmla="*/ 4094339 h 4454665"/>
              <a:gd name="connsiteX796" fmla="*/ 11915699 w 12192000"/>
              <a:gd name="connsiteY796" fmla="*/ 4076718 h 4454665"/>
              <a:gd name="connsiteX797" fmla="*/ 11968286 w 12192000"/>
              <a:gd name="connsiteY797" fmla="*/ 4076718 h 4454665"/>
              <a:gd name="connsiteX798" fmla="*/ 11968286 w 12192000"/>
              <a:gd name="connsiteY798" fmla="*/ 4073194 h 4454665"/>
              <a:gd name="connsiteX799" fmla="*/ 11975298 w 12192000"/>
              <a:gd name="connsiteY799" fmla="*/ 4052049 h 4454665"/>
              <a:gd name="connsiteX800" fmla="*/ 11929722 w 12192000"/>
              <a:gd name="connsiteY800" fmla="*/ 4023856 h 4454665"/>
              <a:gd name="connsiteX801" fmla="*/ 11933228 w 12192000"/>
              <a:gd name="connsiteY801" fmla="*/ 4002711 h 4454665"/>
              <a:gd name="connsiteX802" fmla="*/ 11982310 w 12192000"/>
              <a:gd name="connsiteY802" fmla="*/ 3988614 h 4454665"/>
              <a:gd name="connsiteX803" fmla="*/ 11985815 w 12192000"/>
              <a:gd name="connsiteY803" fmla="*/ 3978041 h 4454665"/>
              <a:gd name="connsiteX804" fmla="*/ 11982310 w 12192000"/>
              <a:gd name="connsiteY804" fmla="*/ 3967469 h 4454665"/>
              <a:gd name="connsiteX805" fmla="*/ 11982310 w 12192000"/>
              <a:gd name="connsiteY805" fmla="*/ 3963945 h 4454665"/>
              <a:gd name="connsiteX806" fmla="*/ 11933228 w 12192000"/>
              <a:gd name="connsiteY806" fmla="*/ 3949847 h 4454665"/>
              <a:gd name="connsiteX807" fmla="*/ 11929722 w 12192000"/>
              <a:gd name="connsiteY807" fmla="*/ 3928703 h 4454665"/>
              <a:gd name="connsiteX808" fmla="*/ 11975298 w 12192000"/>
              <a:gd name="connsiteY808" fmla="*/ 3904034 h 4454665"/>
              <a:gd name="connsiteX809" fmla="*/ 11975298 w 12192000"/>
              <a:gd name="connsiteY809" fmla="*/ 3900509 h 4454665"/>
              <a:gd name="connsiteX810" fmla="*/ 11968286 w 12192000"/>
              <a:gd name="connsiteY810" fmla="*/ 3879364 h 4454665"/>
              <a:gd name="connsiteX811" fmla="*/ 11915699 w 12192000"/>
              <a:gd name="connsiteY811" fmla="*/ 3879364 h 4454665"/>
              <a:gd name="connsiteX812" fmla="*/ 11908688 w 12192000"/>
              <a:gd name="connsiteY812" fmla="*/ 3858220 h 4454665"/>
              <a:gd name="connsiteX813" fmla="*/ 11943746 w 12192000"/>
              <a:gd name="connsiteY813" fmla="*/ 3819453 h 4454665"/>
              <a:gd name="connsiteX814" fmla="*/ 11933228 w 12192000"/>
              <a:gd name="connsiteY814" fmla="*/ 3801832 h 4454665"/>
              <a:gd name="connsiteX815" fmla="*/ 11933228 w 12192000"/>
              <a:gd name="connsiteY815" fmla="*/ 3798308 h 4454665"/>
              <a:gd name="connsiteX816" fmla="*/ 11880641 w 12192000"/>
              <a:gd name="connsiteY816" fmla="*/ 3812405 h 4454665"/>
              <a:gd name="connsiteX817" fmla="*/ 11866617 w 12192000"/>
              <a:gd name="connsiteY817" fmla="*/ 3794784 h 4454665"/>
              <a:gd name="connsiteX818" fmla="*/ 11894664 w 12192000"/>
              <a:gd name="connsiteY818" fmla="*/ 3748969 h 4454665"/>
              <a:gd name="connsiteX819" fmla="*/ 11877135 w 12192000"/>
              <a:gd name="connsiteY819" fmla="*/ 3731349 h 4454665"/>
              <a:gd name="connsiteX820" fmla="*/ 11831559 w 12192000"/>
              <a:gd name="connsiteY820" fmla="*/ 3759543 h 4454665"/>
              <a:gd name="connsiteX821" fmla="*/ 11814030 w 12192000"/>
              <a:gd name="connsiteY821" fmla="*/ 3745445 h 4454665"/>
              <a:gd name="connsiteX822" fmla="*/ 11828054 w 12192000"/>
              <a:gd name="connsiteY822" fmla="*/ 3692583 h 4454665"/>
              <a:gd name="connsiteX823" fmla="*/ 11807019 w 12192000"/>
              <a:gd name="connsiteY823" fmla="*/ 3682010 h 4454665"/>
              <a:gd name="connsiteX824" fmla="*/ 11768454 w 12192000"/>
              <a:gd name="connsiteY824" fmla="*/ 3717252 h 4454665"/>
              <a:gd name="connsiteX825" fmla="*/ 11747420 w 12192000"/>
              <a:gd name="connsiteY825" fmla="*/ 3710204 h 4454665"/>
              <a:gd name="connsiteX826" fmla="*/ 11750925 w 12192000"/>
              <a:gd name="connsiteY826" fmla="*/ 3682010 h 4454665"/>
              <a:gd name="connsiteX827" fmla="*/ 11747420 w 12192000"/>
              <a:gd name="connsiteY827" fmla="*/ 3657341 h 4454665"/>
              <a:gd name="connsiteX828" fmla="*/ 11747420 w 12192000"/>
              <a:gd name="connsiteY828" fmla="*/ 3653817 h 4454665"/>
              <a:gd name="connsiteX829" fmla="*/ 11726385 w 12192000"/>
              <a:gd name="connsiteY829" fmla="*/ 3650293 h 4454665"/>
              <a:gd name="connsiteX830" fmla="*/ 11722879 w 12192000"/>
              <a:gd name="connsiteY830" fmla="*/ 3650293 h 4454665"/>
              <a:gd name="connsiteX831" fmla="*/ 11698339 w 12192000"/>
              <a:gd name="connsiteY831" fmla="*/ 3696107 h 4454665"/>
              <a:gd name="connsiteX832" fmla="*/ 11673798 w 12192000"/>
              <a:gd name="connsiteY832" fmla="*/ 3692583 h 4454665"/>
              <a:gd name="connsiteX833" fmla="*/ 11659774 w 12192000"/>
              <a:gd name="connsiteY833" fmla="*/ 3639720 h 4454665"/>
              <a:gd name="connsiteX834" fmla="*/ 11638739 w 12192000"/>
              <a:gd name="connsiteY834" fmla="*/ 3639720 h 4454665"/>
              <a:gd name="connsiteX835" fmla="*/ 0 w 12192000"/>
              <a:gd name="connsiteY835" fmla="*/ 0 h 4454665"/>
              <a:gd name="connsiteX836" fmla="*/ 12192000 w 12192000"/>
              <a:gd name="connsiteY836" fmla="*/ 0 h 4454665"/>
              <a:gd name="connsiteX837" fmla="*/ 12192000 w 12192000"/>
              <a:gd name="connsiteY837" fmla="*/ 4454665 h 4454665"/>
              <a:gd name="connsiteX838" fmla="*/ 0 w 12192000"/>
              <a:gd name="connsiteY838" fmla="*/ 4454665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4454665">
                <a:moveTo>
                  <a:pt x="11946675" y="4274240"/>
                </a:moveTo>
                <a:lnTo>
                  <a:pt x="11952788" y="4274240"/>
                </a:lnTo>
                <a:cubicBezTo>
                  <a:pt x="11955414" y="4274240"/>
                  <a:pt x="11957212" y="4274432"/>
                  <a:pt x="11958183" y="4274815"/>
                </a:cubicBezTo>
                <a:cubicBezTo>
                  <a:pt x="11959154" y="4275198"/>
                  <a:pt x="11959913" y="4275779"/>
                  <a:pt x="11960461" y="4276558"/>
                </a:cubicBezTo>
                <a:cubicBezTo>
                  <a:pt x="11961008" y="4277338"/>
                  <a:pt x="11961281" y="4278221"/>
                  <a:pt x="11961281" y="4279205"/>
                </a:cubicBezTo>
                <a:cubicBezTo>
                  <a:pt x="11961281" y="4280737"/>
                  <a:pt x="11960713" y="4281967"/>
                  <a:pt x="11959578" y="4282897"/>
                </a:cubicBezTo>
                <a:cubicBezTo>
                  <a:pt x="11958443" y="4283828"/>
                  <a:pt x="11956316" y="4284292"/>
                  <a:pt x="11953198" y="4284292"/>
                </a:cubicBezTo>
                <a:lnTo>
                  <a:pt x="11946675" y="4284292"/>
                </a:lnTo>
                <a:close/>
                <a:moveTo>
                  <a:pt x="11941300" y="4269728"/>
                </a:moveTo>
                <a:lnTo>
                  <a:pt x="11941300" y="4303042"/>
                </a:lnTo>
                <a:lnTo>
                  <a:pt x="11946675" y="4303042"/>
                </a:lnTo>
                <a:lnTo>
                  <a:pt x="11946675" y="4288888"/>
                </a:lnTo>
                <a:lnTo>
                  <a:pt x="11949834" y="4288888"/>
                </a:lnTo>
                <a:cubicBezTo>
                  <a:pt x="11951722" y="4288888"/>
                  <a:pt x="11953158" y="4289270"/>
                  <a:pt x="11954142" y="4290036"/>
                </a:cubicBezTo>
                <a:cubicBezTo>
                  <a:pt x="11955564" y="4291075"/>
                  <a:pt x="11957438" y="4293660"/>
                  <a:pt x="11959762" y="4297790"/>
                </a:cubicBezTo>
                <a:lnTo>
                  <a:pt x="11962717" y="4303042"/>
                </a:lnTo>
                <a:lnTo>
                  <a:pt x="11969281" y="4303042"/>
                </a:lnTo>
                <a:lnTo>
                  <a:pt x="11965220" y="4296518"/>
                </a:lnTo>
                <a:cubicBezTo>
                  <a:pt x="11963277" y="4293427"/>
                  <a:pt x="11961636" y="4291226"/>
                  <a:pt x="11960296" y="4289913"/>
                </a:cubicBezTo>
                <a:cubicBezTo>
                  <a:pt x="11959585" y="4289230"/>
                  <a:pt x="11958641" y="4288641"/>
                  <a:pt x="11957466" y="4288149"/>
                </a:cubicBezTo>
                <a:cubicBezTo>
                  <a:pt x="11960337" y="4287930"/>
                  <a:pt x="11962642" y="4286918"/>
                  <a:pt x="11964378" y="4285113"/>
                </a:cubicBezTo>
                <a:cubicBezTo>
                  <a:pt x="11966115" y="4283308"/>
                  <a:pt x="11966983" y="4281188"/>
                  <a:pt x="11966983" y="4278754"/>
                </a:cubicBezTo>
                <a:cubicBezTo>
                  <a:pt x="11966983" y="4277031"/>
                  <a:pt x="11966464" y="4275403"/>
                  <a:pt x="11965424" y="4273871"/>
                </a:cubicBezTo>
                <a:cubicBezTo>
                  <a:pt x="11964385" y="4272339"/>
                  <a:pt x="11962990" y="4271266"/>
                  <a:pt x="11961239" y="4270651"/>
                </a:cubicBezTo>
                <a:cubicBezTo>
                  <a:pt x="11959489" y="4270035"/>
                  <a:pt x="11956658" y="4269728"/>
                  <a:pt x="11952747" y="4269728"/>
                </a:cubicBezTo>
                <a:close/>
                <a:moveTo>
                  <a:pt x="10902089" y="4267157"/>
                </a:moveTo>
                <a:cubicBezTo>
                  <a:pt x="10902089" y="4267157"/>
                  <a:pt x="10902089" y="4267157"/>
                  <a:pt x="10905603" y="4267157"/>
                </a:cubicBezTo>
                <a:lnTo>
                  <a:pt x="10905603" y="4270698"/>
                </a:lnTo>
                <a:cubicBezTo>
                  <a:pt x="10905603" y="4281325"/>
                  <a:pt x="10905603" y="4306120"/>
                  <a:pt x="10877492" y="4306120"/>
                </a:cubicBezTo>
                <a:cubicBezTo>
                  <a:pt x="10866950" y="4306120"/>
                  <a:pt x="10859922" y="4302578"/>
                  <a:pt x="10859922" y="4288410"/>
                </a:cubicBezTo>
                <a:cubicBezTo>
                  <a:pt x="10859922" y="4267157"/>
                  <a:pt x="10884520" y="4267157"/>
                  <a:pt x="10902089" y="4267157"/>
                </a:cubicBezTo>
                <a:close/>
                <a:moveTo>
                  <a:pt x="11954881" y="4260086"/>
                </a:moveTo>
                <a:cubicBezTo>
                  <a:pt x="11959202" y="4260086"/>
                  <a:pt x="11963428" y="4261201"/>
                  <a:pt x="11967558" y="4263430"/>
                </a:cubicBezTo>
                <a:cubicBezTo>
                  <a:pt x="11971688" y="4265659"/>
                  <a:pt x="11974909" y="4268846"/>
                  <a:pt x="11977220" y="4272989"/>
                </a:cubicBezTo>
                <a:cubicBezTo>
                  <a:pt x="11979531" y="4277133"/>
                  <a:pt x="11980687" y="4281448"/>
                  <a:pt x="11980687" y="4285933"/>
                </a:cubicBezTo>
                <a:cubicBezTo>
                  <a:pt x="11980687" y="4290392"/>
                  <a:pt x="11979552" y="4294666"/>
                  <a:pt x="11977282" y="4298754"/>
                </a:cubicBezTo>
                <a:cubicBezTo>
                  <a:pt x="11975012" y="4302844"/>
                  <a:pt x="11971825" y="4306030"/>
                  <a:pt x="11967722" y="4308314"/>
                </a:cubicBezTo>
                <a:cubicBezTo>
                  <a:pt x="11963619" y="4310598"/>
                  <a:pt x="11959339" y="4311740"/>
                  <a:pt x="11954881" y="4311740"/>
                </a:cubicBezTo>
                <a:cubicBezTo>
                  <a:pt x="11950422" y="4311740"/>
                  <a:pt x="11946142" y="4310598"/>
                  <a:pt x="11942039" y="4308314"/>
                </a:cubicBezTo>
                <a:cubicBezTo>
                  <a:pt x="11937936" y="4306030"/>
                  <a:pt x="11934742" y="4302844"/>
                  <a:pt x="11932459" y="4298754"/>
                </a:cubicBezTo>
                <a:cubicBezTo>
                  <a:pt x="11930175" y="4294666"/>
                  <a:pt x="11929033" y="4290392"/>
                  <a:pt x="11929033" y="4285933"/>
                </a:cubicBezTo>
                <a:cubicBezTo>
                  <a:pt x="11929033" y="4281448"/>
                  <a:pt x="11930195" y="4277133"/>
                  <a:pt x="11932521" y="4272989"/>
                </a:cubicBezTo>
                <a:cubicBezTo>
                  <a:pt x="11934846" y="4268846"/>
                  <a:pt x="11938066" y="4265659"/>
                  <a:pt x="11942183" y="4263430"/>
                </a:cubicBezTo>
                <a:cubicBezTo>
                  <a:pt x="11946299" y="4261201"/>
                  <a:pt x="11950532" y="4260086"/>
                  <a:pt x="11954881" y="4260086"/>
                </a:cubicBezTo>
                <a:close/>
                <a:moveTo>
                  <a:pt x="11954881" y="4254958"/>
                </a:moveTo>
                <a:cubicBezTo>
                  <a:pt x="11949684" y="4254958"/>
                  <a:pt x="11944610" y="4256291"/>
                  <a:pt x="11939660" y="4258958"/>
                </a:cubicBezTo>
                <a:cubicBezTo>
                  <a:pt x="11934709" y="4261624"/>
                  <a:pt x="11930845" y="4265440"/>
                  <a:pt x="11928069" y="4270405"/>
                </a:cubicBezTo>
                <a:cubicBezTo>
                  <a:pt x="11925293" y="4275368"/>
                  <a:pt x="11923904" y="4280545"/>
                  <a:pt x="11923904" y="4285933"/>
                </a:cubicBezTo>
                <a:cubicBezTo>
                  <a:pt x="11923904" y="4291267"/>
                  <a:pt x="11925272" y="4296396"/>
                  <a:pt x="11928007" y="4301319"/>
                </a:cubicBezTo>
                <a:cubicBezTo>
                  <a:pt x="11930743" y="4306242"/>
                  <a:pt x="11934565" y="4310065"/>
                  <a:pt x="11939474" y="4312786"/>
                </a:cubicBezTo>
                <a:cubicBezTo>
                  <a:pt x="11944385" y="4315507"/>
                  <a:pt x="11949519" y="4316868"/>
                  <a:pt x="11954881" y="4316868"/>
                </a:cubicBezTo>
                <a:cubicBezTo>
                  <a:pt x="11960242" y="4316868"/>
                  <a:pt x="11965376" y="4315507"/>
                  <a:pt x="11970287" y="4312786"/>
                </a:cubicBezTo>
                <a:cubicBezTo>
                  <a:pt x="11975196" y="4310065"/>
                  <a:pt x="11979011" y="4306242"/>
                  <a:pt x="11981733" y="4301319"/>
                </a:cubicBezTo>
                <a:cubicBezTo>
                  <a:pt x="11984454" y="4296396"/>
                  <a:pt x="11985815" y="4291267"/>
                  <a:pt x="11985815" y="4285933"/>
                </a:cubicBezTo>
                <a:cubicBezTo>
                  <a:pt x="11985815" y="4280545"/>
                  <a:pt x="11984434" y="4275368"/>
                  <a:pt x="11981671" y="4270405"/>
                </a:cubicBezTo>
                <a:cubicBezTo>
                  <a:pt x="11978909" y="4265440"/>
                  <a:pt x="11975052" y="4261624"/>
                  <a:pt x="11970101" y="4258958"/>
                </a:cubicBezTo>
                <a:cubicBezTo>
                  <a:pt x="11965151" y="4256291"/>
                  <a:pt x="11960077" y="4254958"/>
                  <a:pt x="11954881" y="4254958"/>
                </a:cubicBezTo>
                <a:close/>
                <a:moveTo>
                  <a:pt x="11091685" y="4225506"/>
                </a:moveTo>
                <a:cubicBezTo>
                  <a:pt x="11109123" y="4225506"/>
                  <a:pt x="11123259" y="4243552"/>
                  <a:pt x="11123259" y="4265813"/>
                </a:cubicBezTo>
                <a:cubicBezTo>
                  <a:pt x="11123259" y="4288074"/>
                  <a:pt x="11109123" y="4306119"/>
                  <a:pt x="11091685" y="4306119"/>
                </a:cubicBezTo>
                <a:cubicBezTo>
                  <a:pt x="11074247" y="4306119"/>
                  <a:pt x="11060111" y="4288074"/>
                  <a:pt x="11060111" y="4265813"/>
                </a:cubicBezTo>
                <a:cubicBezTo>
                  <a:pt x="11060111" y="4243552"/>
                  <a:pt x="11074247" y="4225506"/>
                  <a:pt x="11091685" y="4225506"/>
                </a:cubicBezTo>
                <a:close/>
                <a:moveTo>
                  <a:pt x="10781998" y="4225506"/>
                </a:moveTo>
                <a:cubicBezTo>
                  <a:pt x="10797580" y="4225506"/>
                  <a:pt x="10810212" y="4243552"/>
                  <a:pt x="10810212" y="4265813"/>
                </a:cubicBezTo>
                <a:cubicBezTo>
                  <a:pt x="10810212" y="4288074"/>
                  <a:pt x="10797580" y="4306119"/>
                  <a:pt x="10781998" y="4306119"/>
                </a:cubicBezTo>
                <a:cubicBezTo>
                  <a:pt x="10766415" y="4306119"/>
                  <a:pt x="10753783" y="4288074"/>
                  <a:pt x="10753783" y="4265813"/>
                </a:cubicBezTo>
                <a:cubicBezTo>
                  <a:pt x="10753783" y="4243552"/>
                  <a:pt x="10766415" y="4225506"/>
                  <a:pt x="10781998" y="4225506"/>
                </a:cubicBezTo>
                <a:close/>
                <a:moveTo>
                  <a:pt x="10469622" y="4225506"/>
                </a:moveTo>
                <a:cubicBezTo>
                  <a:pt x="10487060" y="4225506"/>
                  <a:pt x="10501196" y="4243552"/>
                  <a:pt x="10501196" y="4265813"/>
                </a:cubicBezTo>
                <a:cubicBezTo>
                  <a:pt x="10501196" y="4288074"/>
                  <a:pt x="10487060" y="4306119"/>
                  <a:pt x="10469622" y="4306119"/>
                </a:cubicBezTo>
                <a:cubicBezTo>
                  <a:pt x="10452185" y="4306119"/>
                  <a:pt x="10438048" y="4288074"/>
                  <a:pt x="10438048" y="4265813"/>
                </a:cubicBezTo>
                <a:cubicBezTo>
                  <a:pt x="10438048" y="4243552"/>
                  <a:pt x="10452185" y="4225506"/>
                  <a:pt x="10469622" y="4225506"/>
                </a:cubicBezTo>
                <a:close/>
                <a:moveTo>
                  <a:pt x="11014562" y="4220259"/>
                </a:moveTo>
                <a:lnTo>
                  <a:pt x="11014562" y="4316219"/>
                </a:lnTo>
                <a:lnTo>
                  <a:pt x="11026851" y="4316219"/>
                </a:lnTo>
                <a:lnTo>
                  <a:pt x="11026851" y="4220259"/>
                </a:lnTo>
                <a:close/>
                <a:moveTo>
                  <a:pt x="11158189" y="4218789"/>
                </a:moveTo>
                <a:cubicBezTo>
                  <a:pt x="11158189" y="4225755"/>
                  <a:pt x="11158189" y="4236205"/>
                  <a:pt x="11158189" y="4243172"/>
                </a:cubicBezTo>
                <a:lnTo>
                  <a:pt x="11158189" y="4312837"/>
                </a:lnTo>
                <a:cubicBezTo>
                  <a:pt x="11158189" y="4312837"/>
                  <a:pt x="11158189" y="4312837"/>
                  <a:pt x="11172009" y="4312837"/>
                </a:cubicBezTo>
                <a:cubicBezTo>
                  <a:pt x="11172009" y="4312837"/>
                  <a:pt x="11172009" y="4312837"/>
                  <a:pt x="11172009" y="4260588"/>
                </a:cubicBezTo>
                <a:cubicBezTo>
                  <a:pt x="11172009" y="4246655"/>
                  <a:pt x="11178918" y="4225755"/>
                  <a:pt x="11199648" y="4225755"/>
                </a:cubicBezTo>
                <a:cubicBezTo>
                  <a:pt x="11213466" y="4225755"/>
                  <a:pt x="11220377" y="4239688"/>
                  <a:pt x="11220377" y="4257105"/>
                </a:cubicBezTo>
                <a:cubicBezTo>
                  <a:pt x="11220377" y="4257105"/>
                  <a:pt x="11220377" y="4257105"/>
                  <a:pt x="11220377" y="4312837"/>
                </a:cubicBezTo>
                <a:cubicBezTo>
                  <a:pt x="11220377" y="4312837"/>
                  <a:pt x="11220377" y="4312837"/>
                  <a:pt x="11230741" y="4312837"/>
                </a:cubicBezTo>
                <a:cubicBezTo>
                  <a:pt x="11230741" y="4312837"/>
                  <a:pt x="11230741" y="4312837"/>
                  <a:pt x="11230741" y="4253621"/>
                </a:cubicBezTo>
                <a:cubicBezTo>
                  <a:pt x="11230741" y="4232722"/>
                  <a:pt x="11223831" y="4218789"/>
                  <a:pt x="11199648" y="4218789"/>
                </a:cubicBezTo>
                <a:cubicBezTo>
                  <a:pt x="11182373" y="4218789"/>
                  <a:pt x="11175464" y="4229238"/>
                  <a:pt x="11168554" y="4236205"/>
                </a:cubicBezTo>
                <a:cubicBezTo>
                  <a:pt x="11168554" y="4236205"/>
                  <a:pt x="11168554" y="4236205"/>
                  <a:pt x="11168554" y="4218789"/>
                </a:cubicBezTo>
                <a:cubicBezTo>
                  <a:pt x="11168554" y="4218789"/>
                  <a:pt x="11168554" y="4218789"/>
                  <a:pt x="11158189" y="4218789"/>
                </a:cubicBezTo>
                <a:close/>
                <a:moveTo>
                  <a:pt x="11088997" y="4218789"/>
                </a:moveTo>
                <a:cubicBezTo>
                  <a:pt x="11064881" y="4218789"/>
                  <a:pt x="11045332" y="4240744"/>
                  <a:pt x="11045332" y="4267829"/>
                </a:cubicBezTo>
                <a:cubicBezTo>
                  <a:pt x="11045332" y="4294913"/>
                  <a:pt x="11064881" y="4316868"/>
                  <a:pt x="11088997" y="4316868"/>
                </a:cubicBezTo>
                <a:cubicBezTo>
                  <a:pt x="11113113" y="4316868"/>
                  <a:pt x="11132662" y="4294913"/>
                  <a:pt x="11132662" y="4267829"/>
                </a:cubicBezTo>
                <a:cubicBezTo>
                  <a:pt x="11132662" y="4240744"/>
                  <a:pt x="11113113" y="4218789"/>
                  <a:pt x="11088997" y="4218789"/>
                </a:cubicBezTo>
                <a:close/>
                <a:moveTo>
                  <a:pt x="10883851" y="4218789"/>
                </a:moveTo>
                <a:cubicBezTo>
                  <a:pt x="10876813" y="4218789"/>
                  <a:pt x="10862738" y="4218789"/>
                  <a:pt x="10855700" y="4222292"/>
                </a:cubicBezTo>
                <a:cubicBezTo>
                  <a:pt x="10855700" y="4222292"/>
                  <a:pt x="10855700" y="4222292"/>
                  <a:pt x="10855700" y="4236303"/>
                </a:cubicBezTo>
                <a:cubicBezTo>
                  <a:pt x="10866257" y="4229298"/>
                  <a:pt x="10873294" y="4225795"/>
                  <a:pt x="10883851" y="4225795"/>
                </a:cubicBezTo>
                <a:cubicBezTo>
                  <a:pt x="10901445" y="4225795"/>
                  <a:pt x="10904964" y="4236303"/>
                  <a:pt x="10904964" y="4250315"/>
                </a:cubicBezTo>
                <a:cubicBezTo>
                  <a:pt x="10904964" y="4250315"/>
                  <a:pt x="10904964" y="4250315"/>
                  <a:pt x="10904964" y="4257320"/>
                </a:cubicBezTo>
                <a:cubicBezTo>
                  <a:pt x="10880332" y="4257320"/>
                  <a:pt x="10845144" y="4257320"/>
                  <a:pt x="10845144" y="4288845"/>
                </a:cubicBezTo>
                <a:cubicBezTo>
                  <a:pt x="10845144" y="4299354"/>
                  <a:pt x="10848663" y="4316868"/>
                  <a:pt x="10876813" y="4316868"/>
                </a:cubicBezTo>
                <a:cubicBezTo>
                  <a:pt x="10887370" y="4316868"/>
                  <a:pt x="10901445" y="4309862"/>
                  <a:pt x="10904964" y="4299354"/>
                </a:cubicBezTo>
                <a:cubicBezTo>
                  <a:pt x="10904964" y="4299354"/>
                  <a:pt x="10904964" y="4299354"/>
                  <a:pt x="10908483" y="4299354"/>
                </a:cubicBezTo>
                <a:lnTo>
                  <a:pt x="10908483" y="4313365"/>
                </a:lnTo>
                <a:cubicBezTo>
                  <a:pt x="10908483" y="4313365"/>
                  <a:pt x="10908483" y="4313365"/>
                  <a:pt x="10919039" y="4313365"/>
                </a:cubicBezTo>
                <a:cubicBezTo>
                  <a:pt x="10919039" y="4309862"/>
                  <a:pt x="10919039" y="4302857"/>
                  <a:pt x="10919039" y="4295851"/>
                </a:cubicBezTo>
                <a:cubicBezTo>
                  <a:pt x="10919039" y="4295851"/>
                  <a:pt x="10919039" y="4295851"/>
                  <a:pt x="10919039" y="4253818"/>
                </a:cubicBezTo>
                <a:cubicBezTo>
                  <a:pt x="10919039" y="4229298"/>
                  <a:pt x="10908483" y="4218789"/>
                  <a:pt x="10883851" y="4218789"/>
                </a:cubicBezTo>
                <a:close/>
                <a:moveTo>
                  <a:pt x="10642268" y="4218789"/>
                </a:moveTo>
                <a:cubicBezTo>
                  <a:pt x="10642268" y="4225755"/>
                  <a:pt x="10642268" y="4236205"/>
                  <a:pt x="10642268" y="4243172"/>
                </a:cubicBezTo>
                <a:lnTo>
                  <a:pt x="10642268" y="4312837"/>
                </a:lnTo>
                <a:cubicBezTo>
                  <a:pt x="10642268" y="4312837"/>
                  <a:pt x="10642268" y="4312837"/>
                  <a:pt x="10656343" y="4312837"/>
                </a:cubicBezTo>
                <a:cubicBezTo>
                  <a:pt x="10656343" y="4312837"/>
                  <a:pt x="10656343" y="4312837"/>
                  <a:pt x="10656343" y="4260588"/>
                </a:cubicBezTo>
                <a:cubicBezTo>
                  <a:pt x="10656343" y="4246655"/>
                  <a:pt x="10663381" y="4225755"/>
                  <a:pt x="10684494" y="4225755"/>
                </a:cubicBezTo>
                <a:cubicBezTo>
                  <a:pt x="10698569" y="4225755"/>
                  <a:pt x="10705607" y="4239688"/>
                  <a:pt x="10705607" y="4257105"/>
                </a:cubicBezTo>
                <a:cubicBezTo>
                  <a:pt x="10705607" y="4257105"/>
                  <a:pt x="10705607" y="4257105"/>
                  <a:pt x="10705607" y="4312837"/>
                </a:cubicBezTo>
                <a:cubicBezTo>
                  <a:pt x="10705607" y="4312837"/>
                  <a:pt x="10705607" y="4312837"/>
                  <a:pt x="10716163" y="4312837"/>
                </a:cubicBezTo>
                <a:cubicBezTo>
                  <a:pt x="10716163" y="4312837"/>
                  <a:pt x="10716163" y="4312837"/>
                  <a:pt x="10716163" y="4253621"/>
                </a:cubicBezTo>
                <a:cubicBezTo>
                  <a:pt x="10716163" y="4232722"/>
                  <a:pt x="10709125" y="4218789"/>
                  <a:pt x="10684494" y="4218789"/>
                </a:cubicBezTo>
                <a:cubicBezTo>
                  <a:pt x="10666900" y="4218789"/>
                  <a:pt x="10659862" y="4229238"/>
                  <a:pt x="10652824" y="4236205"/>
                </a:cubicBezTo>
                <a:cubicBezTo>
                  <a:pt x="10652824" y="4236205"/>
                  <a:pt x="10652824" y="4236205"/>
                  <a:pt x="10652824" y="4218789"/>
                </a:cubicBezTo>
                <a:cubicBezTo>
                  <a:pt x="10652824" y="4218789"/>
                  <a:pt x="10652824" y="4218789"/>
                  <a:pt x="10642268" y="4218789"/>
                </a:cubicBezTo>
                <a:close/>
                <a:moveTo>
                  <a:pt x="10540159" y="4218789"/>
                </a:moveTo>
                <a:cubicBezTo>
                  <a:pt x="10540159" y="4218789"/>
                  <a:pt x="10540159" y="4218789"/>
                  <a:pt x="10540159" y="4281839"/>
                </a:cubicBezTo>
                <a:cubicBezTo>
                  <a:pt x="10540159" y="4302857"/>
                  <a:pt x="10547196" y="4316868"/>
                  <a:pt x="10571828" y="4316868"/>
                </a:cubicBezTo>
                <a:cubicBezTo>
                  <a:pt x="10589422" y="4316868"/>
                  <a:pt x="10596460" y="4306359"/>
                  <a:pt x="10603498" y="4299354"/>
                </a:cubicBezTo>
                <a:cubicBezTo>
                  <a:pt x="10603498" y="4299354"/>
                  <a:pt x="10603498" y="4299354"/>
                  <a:pt x="10603498" y="4313365"/>
                </a:cubicBezTo>
                <a:cubicBezTo>
                  <a:pt x="10603498" y="4313365"/>
                  <a:pt x="10603498" y="4313365"/>
                  <a:pt x="10614054" y="4313365"/>
                </a:cubicBezTo>
                <a:cubicBezTo>
                  <a:pt x="10614054" y="4306359"/>
                  <a:pt x="10614054" y="4299354"/>
                  <a:pt x="10614054" y="4292348"/>
                </a:cubicBezTo>
                <a:lnTo>
                  <a:pt x="10614054" y="4218789"/>
                </a:lnTo>
                <a:cubicBezTo>
                  <a:pt x="10614054" y="4218789"/>
                  <a:pt x="10614054" y="4218789"/>
                  <a:pt x="10599979" y="4218789"/>
                </a:cubicBezTo>
                <a:cubicBezTo>
                  <a:pt x="10599979" y="4218789"/>
                  <a:pt x="10599979" y="4218789"/>
                  <a:pt x="10599979" y="4271331"/>
                </a:cubicBezTo>
                <a:cubicBezTo>
                  <a:pt x="10599979" y="4288845"/>
                  <a:pt x="10592941" y="4306359"/>
                  <a:pt x="10571828" y="4306359"/>
                </a:cubicBezTo>
                <a:cubicBezTo>
                  <a:pt x="10557753" y="4306359"/>
                  <a:pt x="10550715" y="4295851"/>
                  <a:pt x="10550715" y="4278337"/>
                </a:cubicBezTo>
                <a:cubicBezTo>
                  <a:pt x="10550715" y="4278337"/>
                  <a:pt x="10550715" y="4278337"/>
                  <a:pt x="10550715" y="4218789"/>
                </a:cubicBezTo>
                <a:cubicBezTo>
                  <a:pt x="10550715" y="4218789"/>
                  <a:pt x="10550715" y="4218789"/>
                  <a:pt x="10540159" y="4218789"/>
                </a:cubicBezTo>
                <a:close/>
                <a:moveTo>
                  <a:pt x="10471637" y="4218789"/>
                </a:moveTo>
                <a:cubicBezTo>
                  <a:pt x="10447151" y="4218789"/>
                  <a:pt x="10427300" y="4240744"/>
                  <a:pt x="10427300" y="4267829"/>
                </a:cubicBezTo>
                <a:cubicBezTo>
                  <a:pt x="10427300" y="4294913"/>
                  <a:pt x="10447151" y="4316868"/>
                  <a:pt x="10471637" y="4316868"/>
                </a:cubicBezTo>
                <a:cubicBezTo>
                  <a:pt x="10496124" y="4316868"/>
                  <a:pt x="10515975" y="4294913"/>
                  <a:pt x="10515975" y="4267829"/>
                </a:cubicBezTo>
                <a:cubicBezTo>
                  <a:pt x="10515975" y="4240744"/>
                  <a:pt x="10496124" y="4218789"/>
                  <a:pt x="10471637" y="4218789"/>
                </a:cubicBezTo>
                <a:close/>
                <a:moveTo>
                  <a:pt x="11655303" y="4204010"/>
                </a:moveTo>
                <a:lnTo>
                  <a:pt x="11659333" y="4214759"/>
                </a:lnTo>
                <a:lnTo>
                  <a:pt x="11663364" y="4221477"/>
                </a:lnTo>
                <a:lnTo>
                  <a:pt x="11648585" y="4221477"/>
                </a:lnTo>
                <a:lnTo>
                  <a:pt x="11652616" y="4214759"/>
                </a:lnTo>
                <a:close/>
                <a:moveTo>
                  <a:pt x="11659446" y="4193262"/>
                </a:moveTo>
                <a:cubicBezTo>
                  <a:pt x="11659446" y="4193262"/>
                  <a:pt x="11659446" y="4193262"/>
                  <a:pt x="11649032" y="4196776"/>
                </a:cubicBezTo>
                <a:cubicBezTo>
                  <a:pt x="11649032" y="4196776"/>
                  <a:pt x="11649032" y="4196776"/>
                  <a:pt x="11645562" y="4214346"/>
                </a:cubicBezTo>
                <a:cubicBezTo>
                  <a:pt x="11645562" y="4214346"/>
                  <a:pt x="11645562" y="4214346"/>
                  <a:pt x="11635149" y="4235428"/>
                </a:cubicBezTo>
                <a:cubicBezTo>
                  <a:pt x="11638620" y="4235428"/>
                  <a:pt x="11642091" y="4235428"/>
                  <a:pt x="11645562" y="4238942"/>
                </a:cubicBezTo>
                <a:cubicBezTo>
                  <a:pt x="11645562" y="4238942"/>
                  <a:pt x="11645562" y="4238942"/>
                  <a:pt x="11645562" y="4228401"/>
                </a:cubicBezTo>
                <a:cubicBezTo>
                  <a:pt x="11645562" y="4228401"/>
                  <a:pt x="11645562" y="4228401"/>
                  <a:pt x="11666387" y="4228401"/>
                </a:cubicBezTo>
                <a:cubicBezTo>
                  <a:pt x="11666387" y="4228401"/>
                  <a:pt x="11666387" y="4228401"/>
                  <a:pt x="11666387" y="4235428"/>
                </a:cubicBezTo>
                <a:cubicBezTo>
                  <a:pt x="11669858" y="4235428"/>
                  <a:pt x="11673329" y="4235428"/>
                  <a:pt x="11676800" y="4235428"/>
                </a:cubicBezTo>
                <a:cubicBezTo>
                  <a:pt x="11676800" y="4235428"/>
                  <a:pt x="11676800" y="4235428"/>
                  <a:pt x="11666387" y="4214346"/>
                </a:cubicBezTo>
                <a:lnTo>
                  <a:pt x="11659446" y="4196776"/>
                </a:lnTo>
                <a:cubicBezTo>
                  <a:pt x="11659446" y="4196776"/>
                  <a:pt x="11659446" y="4196776"/>
                  <a:pt x="11659446" y="4193262"/>
                </a:cubicBezTo>
                <a:close/>
                <a:moveTo>
                  <a:pt x="10964451" y="4193261"/>
                </a:moveTo>
                <a:cubicBezTo>
                  <a:pt x="10964451" y="4193261"/>
                  <a:pt x="10964451" y="4193261"/>
                  <a:pt x="10953971" y="4196793"/>
                </a:cubicBezTo>
                <a:cubicBezTo>
                  <a:pt x="10953971" y="4196793"/>
                  <a:pt x="10953971" y="4196793"/>
                  <a:pt x="10953971" y="4217982"/>
                </a:cubicBezTo>
                <a:cubicBezTo>
                  <a:pt x="10953971" y="4217982"/>
                  <a:pt x="10953971" y="4217982"/>
                  <a:pt x="10936505" y="4217982"/>
                </a:cubicBezTo>
                <a:cubicBezTo>
                  <a:pt x="10936505" y="4217982"/>
                  <a:pt x="10936505" y="4217982"/>
                  <a:pt x="10936505" y="4228577"/>
                </a:cubicBezTo>
                <a:cubicBezTo>
                  <a:pt x="10936505" y="4228577"/>
                  <a:pt x="10936505" y="4228577"/>
                  <a:pt x="10953971" y="4228577"/>
                </a:cubicBezTo>
                <a:cubicBezTo>
                  <a:pt x="10953971" y="4228577"/>
                  <a:pt x="10953971" y="4228577"/>
                  <a:pt x="10953971" y="4285083"/>
                </a:cubicBezTo>
                <a:cubicBezTo>
                  <a:pt x="10953971" y="4302741"/>
                  <a:pt x="10953971" y="4316867"/>
                  <a:pt x="10974931" y="4316867"/>
                </a:cubicBezTo>
                <a:cubicBezTo>
                  <a:pt x="10981917" y="4316867"/>
                  <a:pt x="10985410" y="4316867"/>
                  <a:pt x="10988904" y="4313336"/>
                </a:cubicBezTo>
                <a:cubicBezTo>
                  <a:pt x="10988904" y="4313336"/>
                  <a:pt x="10988904" y="4313336"/>
                  <a:pt x="10988904" y="4302741"/>
                </a:cubicBezTo>
                <a:cubicBezTo>
                  <a:pt x="10985410" y="4306272"/>
                  <a:pt x="10981917" y="4306272"/>
                  <a:pt x="10978424" y="4306272"/>
                </a:cubicBezTo>
                <a:cubicBezTo>
                  <a:pt x="10967944" y="4306272"/>
                  <a:pt x="10964451" y="4299210"/>
                  <a:pt x="10964451" y="4292146"/>
                </a:cubicBezTo>
                <a:cubicBezTo>
                  <a:pt x="10964451" y="4292146"/>
                  <a:pt x="10964451" y="4292146"/>
                  <a:pt x="10964451" y="4228577"/>
                </a:cubicBezTo>
                <a:cubicBezTo>
                  <a:pt x="10964451" y="4228577"/>
                  <a:pt x="10964451" y="4228577"/>
                  <a:pt x="10985410" y="4228577"/>
                </a:cubicBezTo>
                <a:lnTo>
                  <a:pt x="10985410" y="4217982"/>
                </a:lnTo>
                <a:cubicBezTo>
                  <a:pt x="10985410" y="4217982"/>
                  <a:pt x="10985410" y="4217982"/>
                  <a:pt x="10964451" y="4217982"/>
                </a:cubicBezTo>
                <a:cubicBezTo>
                  <a:pt x="10964451" y="4217982"/>
                  <a:pt x="10964451" y="4217982"/>
                  <a:pt x="10964451" y="4193261"/>
                </a:cubicBezTo>
                <a:close/>
                <a:moveTo>
                  <a:pt x="11599881" y="4190575"/>
                </a:moveTo>
                <a:cubicBezTo>
                  <a:pt x="11589469" y="4232741"/>
                  <a:pt x="11589469" y="4232741"/>
                  <a:pt x="11589469" y="4232741"/>
                </a:cubicBezTo>
                <a:cubicBezTo>
                  <a:pt x="11592940" y="4232741"/>
                  <a:pt x="11596410" y="4232741"/>
                  <a:pt x="11599881" y="4232741"/>
                </a:cubicBezTo>
                <a:cubicBezTo>
                  <a:pt x="11603352" y="4208145"/>
                  <a:pt x="11603352" y="4208145"/>
                  <a:pt x="11603352" y="4208145"/>
                </a:cubicBezTo>
                <a:cubicBezTo>
                  <a:pt x="11617236" y="4236255"/>
                  <a:pt x="11617236" y="4236255"/>
                  <a:pt x="11617236" y="4236255"/>
                </a:cubicBezTo>
                <a:cubicBezTo>
                  <a:pt x="11620707" y="4236255"/>
                  <a:pt x="11624178" y="4236255"/>
                  <a:pt x="11624178" y="4236255"/>
                </a:cubicBezTo>
                <a:cubicBezTo>
                  <a:pt x="11631119" y="4194089"/>
                  <a:pt x="11631119" y="4194089"/>
                  <a:pt x="11631119" y="4194089"/>
                </a:cubicBezTo>
                <a:cubicBezTo>
                  <a:pt x="11627648" y="4194089"/>
                  <a:pt x="11624178" y="4194089"/>
                  <a:pt x="11624178" y="4194089"/>
                </a:cubicBezTo>
                <a:cubicBezTo>
                  <a:pt x="11620707" y="4222200"/>
                  <a:pt x="11620707" y="4222200"/>
                  <a:pt x="11620707" y="4222200"/>
                </a:cubicBezTo>
                <a:cubicBezTo>
                  <a:pt x="11606824" y="4190575"/>
                  <a:pt x="11606824" y="4190575"/>
                  <a:pt x="11606824" y="4190575"/>
                </a:cubicBezTo>
                <a:cubicBezTo>
                  <a:pt x="11603352" y="4190575"/>
                  <a:pt x="11603352" y="4190575"/>
                  <a:pt x="11599881" y="4190575"/>
                </a:cubicBezTo>
                <a:close/>
                <a:moveTo>
                  <a:pt x="11709044" y="4186545"/>
                </a:moveTo>
                <a:cubicBezTo>
                  <a:pt x="11695071" y="4190096"/>
                  <a:pt x="11684592" y="4193646"/>
                  <a:pt x="11674112" y="4193646"/>
                </a:cubicBezTo>
                <a:cubicBezTo>
                  <a:pt x="11674112" y="4200748"/>
                  <a:pt x="11674112" y="4200748"/>
                  <a:pt x="11674112" y="4200748"/>
                </a:cubicBezTo>
                <a:cubicBezTo>
                  <a:pt x="11681098" y="4200748"/>
                  <a:pt x="11684592" y="4200748"/>
                  <a:pt x="11688084" y="4200748"/>
                </a:cubicBezTo>
                <a:cubicBezTo>
                  <a:pt x="11695071" y="4236256"/>
                  <a:pt x="11695071" y="4236256"/>
                  <a:pt x="11695071" y="4236256"/>
                </a:cubicBezTo>
                <a:cubicBezTo>
                  <a:pt x="11702057" y="4232705"/>
                  <a:pt x="11702057" y="4232705"/>
                  <a:pt x="11702057" y="4232705"/>
                </a:cubicBezTo>
                <a:cubicBezTo>
                  <a:pt x="11695071" y="4197197"/>
                  <a:pt x="11695071" y="4197197"/>
                  <a:pt x="11695071" y="4197197"/>
                </a:cubicBezTo>
                <a:cubicBezTo>
                  <a:pt x="11702057" y="4197197"/>
                  <a:pt x="11705551" y="4197197"/>
                  <a:pt x="11709044" y="4193646"/>
                </a:cubicBezTo>
                <a:close/>
                <a:moveTo>
                  <a:pt x="11564748" y="4186545"/>
                </a:moveTo>
                <a:cubicBezTo>
                  <a:pt x="11564748" y="4186545"/>
                  <a:pt x="11564748" y="4186545"/>
                  <a:pt x="11575228" y="4189904"/>
                </a:cubicBezTo>
                <a:cubicBezTo>
                  <a:pt x="11578720" y="4189904"/>
                  <a:pt x="11578720" y="4193263"/>
                  <a:pt x="11578720" y="4193263"/>
                </a:cubicBezTo>
                <a:cubicBezTo>
                  <a:pt x="11578720" y="4193263"/>
                  <a:pt x="11578720" y="4196621"/>
                  <a:pt x="11578720" y="4196621"/>
                </a:cubicBezTo>
                <a:cubicBezTo>
                  <a:pt x="11578720" y="4196621"/>
                  <a:pt x="11575228" y="4199980"/>
                  <a:pt x="11571734" y="4199980"/>
                </a:cubicBezTo>
                <a:cubicBezTo>
                  <a:pt x="11571734" y="4199980"/>
                  <a:pt x="11571734" y="4199980"/>
                  <a:pt x="11561254" y="4196621"/>
                </a:cubicBezTo>
                <a:cubicBezTo>
                  <a:pt x="11561254" y="4196621"/>
                  <a:pt x="11561254" y="4196621"/>
                  <a:pt x="11564748" y="4193263"/>
                </a:cubicBezTo>
                <a:cubicBezTo>
                  <a:pt x="11564748" y="4193263"/>
                  <a:pt x="11564748" y="4193263"/>
                  <a:pt x="11564748" y="4186545"/>
                </a:cubicBezTo>
                <a:close/>
                <a:moveTo>
                  <a:pt x="11014562" y="4184659"/>
                </a:moveTo>
                <a:lnTo>
                  <a:pt x="11014562" y="4198353"/>
                </a:lnTo>
                <a:lnTo>
                  <a:pt x="11026851" y="4198353"/>
                </a:lnTo>
                <a:lnTo>
                  <a:pt x="11026851" y="4184659"/>
                </a:lnTo>
                <a:close/>
                <a:moveTo>
                  <a:pt x="11715762" y="4182513"/>
                </a:moveTo>
                <a:cubicBezTo>
                  <a:pt x="11729582" y="4225507"/>
                  <a:pt x="11729582" y="4225507"/>
                  <a:pt x="11729582" y="4225507"/>
                </a:cubicBezTo>
                <a:cubicBezTo>
                  <a:pt x="11733036" y="4221924"/>
                  <a:pt x="11736491" y="4221924"/>
                  <a:pt x="11739946" y="4221924"/>
                </a:cubicBezTo>
                <a:cubicBezTo>
                  <a:pt x="11726127" y="4182513"/>
                  <a:pt x="11726127" y="4182513"/>
                  <a:pt x="11726127" y="4182513"/>
                </a:cubicBezTo>
                <a:cubicBezTo>
                  <a:pt x="11722671" y="4182513"/>
                  <a:pt x="11719217" y="4182513"/>
                  <a:pt x="11715762" y="4182513"/>
                </a:cubicBezTo>
                <a:close/>
                <a:moveTo>
                  <a:pt x="10346688" y="4182513"/>
                </a:moveTo>
                <a:lnTo>
                  <a:pt x="10346688" y="4312837"/>
                </a:lnTo>
                <a:lnTo>
                  <a:pt x="10361467" y="4312837"/>
                </a:lnTo>
                <a:lnTo>
                  <a:pt x="10361467" y="4253721"/>
                </a:lnTo>
                <a:lnTo>
                  <a:pt x="10407148" y="4253721"/>
                </a:lnTo>
                <a:lnTo>
                  <a:pt x="10407148" y="4242973"/>
                </a:lnTo>
                <a:lnTo>
                  <a:pt x="10361467" y="4242973"/>
                </a:lnTo>
                <a:lnTo>
                  <a:pt x="10361467" y="4193261"/>
                </a:lnTo>
                <a:lnTo>
                  <a:pt x="10409835" y="4193261"/>
                </a:lnTo>
                <a:lnTo>
                  <a:pt x="10409835" y="4182513"/>
                </a:lnTo>
                <a:close/>
                <a:moveTo>
                  <a:pt x="11561143" y="4175796"/>
                </a:moveTo>
                <a:cubicBezTo>
                  <a:pt x="11561143" y="4175796"/>
                  <a:pt x="11561143" y="4175796"/>
                  <a:pt x="11554200" y="4193263"/>
                </a:cubicBezTo>
                <a:cubicBezTo>
                  <a:pt x="11554200" y="4193263"/>
                  <a:pt x="11554200" y="4193263"/>
                  <a:pt x="11554200" y="4196755"/>
                </a:cubicBezTo>
                <a:cubicBezTo>
                  <a:pt x="11554200" y="4196755"/>
                  <a:pt x="11554200" y="4196755"/>
                  <a:pt x="11543788" y="4214222"/>
                </a:cubicBezTo>
                <a:cubicBezTo>
                  <a:pt x="11547259" y="4217715"/>
                  <a:pt x="11550730" y="4217715"/>
                  <a:pt x="11554200" y="4217715"/>
                </a:cubicBezTo>
                <a:cubicBezTo>
                  <a:pt x="11554200" y="4217715"/>
                  <a:pt x="11554200" y="4217715"/>
                  <a:pt x="11557671" y="4203742"/>
                </a:cubicBezTo>
                <a:cubicBezTo>
                  <a:pt x="11557671" y="4203742"/>
                  <a:pt x="11557671" y="4203742"/>
                  <a:pt x="11568084" y="4207236"/>
                </a:cubicBezTo>
                <a:cubicBezTo>
                  <a:pt x="11568084" y="4207236"/>
                  <a:pt x="11568084" y="4207236"/>
                  <a:pt x="11568084" y="4224701"/>
                </a:cubicBezTo>
                <a:cubicBezTo>
                  <a:pt x="11571555" y="4224701"/>
                  <a:pt x="11575026" y="4228195"/>
                  <a:pt x="11578497" y="4228195"/>
                </a:cubicBezTo>
                <a:cubicBezTo>
                  <a:pt x="11578497" y="4228195"/>
                  <a:pt x="11578497" y="4228195"/>
                  <a:pt x="11575026" y="4207236"/>
                </a:cubicBezTo>
                <a:cubicBezTo>
                  <a:pt x="11581968" y="4207236"/>
                  <a:pt x="11585438" y="4200249"/>
                  <a:pt x="11585438" y="4196755"/>
                </a:cubicBezTo>
                <a:cubicBezTo>
                  <a:pt x="11585438" y="4196755"/>
                  <a:pt x="11585438" y="4193263"/>
                  <a:pt x="11585438" y="4193263"/>
                </a:cubicBezTo>
                <a:cubicBezTo>
                  <a:pt x="11585438" y="4189769"/>
                  <a:pt x="11585438" y="4186276"/>
                  <a:pt x="11578497" y="4182783"/>
                </a:cubicBezTo>
                <a:cubicBezTo>
                  <a:pt x="11578497" y="4182783"/>
                  <a:pt x="11578497" y="4182783"/>
                  <a:pt x="11561143" y="4175796"/>
                </a:cubicBezTo>
                <a:close/>
                <a:moveTo>
                  <a:pt x="11766241" y="4173089"/>
                </a:moveTo>
                <a:cubicBezTo>
                  <a:pt x="11769696" y="4173530"/>
                  <a:pt x="11773151" y="4175293"/>
                  <a:pt x="11774878" y="4178820"/>
                </a:cubicBezTo>
                <a:cubicBezTo>
                  <a:pt x="11774878" y="4182347"/>
                  <a:pt x="11774878" y="4185873"/>
                  <a:pt x="11774878" y="4185873"/>
                </a:cubicBezTo>
                <a:cubicBezTo>
                  <a:pt x="11774878" y="4189400"/>
                  <a:pt x="11774878" y="4192928"/>
                  <a:pt x="11771423" y="4196454"/>
                </a:cubicBezTo>
                <a:cubicBezTo>
                  <a:pt x="11771423" y="4196454"/>
                  <a:pt x="11771423" y="4196454"/>
                  <a:pt x="11767968" y="4199981"/>
                </a:cubicBezTo>
                <a:cubicBezTo>
                  <a:pt x="11764514" y="4199981"/>
                  <a:pt x="11757604" y="4199981"/>
                  <a:pt x="11754149" y="4196454"/>
                </a:cubicBezTo>
                <a:cubicBezTo>
                  <a:pt x="11750694" y="4196454"/>
                  <a:pt x="11750694" y="4192928"/>
                  <a:pt x="11750694" y="4192928"/>
                </a:cubicBezTo>
                <a:cubicBezTo>
                  <a:pt x="11750694" y="4192928"/>
                  <a:pt x="11750694" y="4189400"/>
                  <a:pt x="11750694" y="4185873"/>
                </a:cubicBezTo>
                <a:cubicBezTo>
                  <a:pt x="11750694" y="4182347"/>
                  <a:pt x="11750694" y="4178820"/>
                  <a:pt x="11757604" y="4175293"/>
                </a:cubicBezTo>
                <a:cubicBezTo>
                  <a:pt x="11759332" y="4173530"/>
                  <a:pt x="11762786" y="4172648"/>
                  <a:pt x="11766241" y="4173089"/>
                </a:cubicBezTo>
                <a:close/>
                <a:moveTo>
                  <a:pt x="10810738" y="4171764"/>
                </a:moveTo>
                <a:cubicBezTo>
                  <a:pt x="10810738" y="4171764"/>
                  <a:pt x="10810738" y="4171764"/>
                  <a:pt x="10810738" y="4235468"/>
                </a:cubicBezTo>
                <a:cubicBezTo>
                  <a:pt x="10810738" y="4228390"/>
                  <a:pt x="10800048" y="4217772"/>
                  <a:pt x="10782231" y="4217772"/>
                </a:cubicBezTo>
                <a:cubicBezTo>
                  <a:pt x="10753724" y="4217772"/>
                  <a:pt x="10743034" y="4239007"/>
                  <a:pt x="10743034" y="4267320"/>
                </a:cubicBezTo>
                <a:cubicBezTo>
                  <a:pt x="10743034" y="4295633"/>
                  <a:pt x="10753724" y="4316867"/>
                  <a:pt x="10782231" y="4316867"/>
                </a:cubicBezTo>
                <a:cubicBezTo>
                  <a:pt x="10796484" y="4316867"/>
                  <a:pt x="10803611" y="4313328"/>
                  <a:pt x="10810738" y="4299171"/>
                </a:cubicBezTo>
                <a:cubicBezTo>
                  <a:pt x="10810738" y="4299171"/>
                  <a:pt x="10810738" y="4299171"/>
                  <a:pt x="10810738" y="4313328"/>
                </a:cubicBezTo>
                <a:cubicBezTo>
                  <a:pt x="10810738" y="4313328"/>
                  <a:pt x="10810738" y="4313328"/>
                  <a:pt x="10824991" y="4313328"/>
                </a:cubicBezTo>
                <a:lnTo>
                  <a:pt x="10824991" y="4171764"/>
                </a:lnTo>
                <a:cubicBezTo>
                  <a:pt x="10824991" y="4171764"/>
                  <a:pt x="10824991" y="4171764"/>
                  <a:pt x="10810738" y="4171764"/>
                </a:cubicBezTo>
                <a:close/>
                <a:moveTo>
                  <a:pt x="11768161" y="4166248"/>
                </a:moveTo>
                <a:cubicBezTo>
                  <a:pt x="11762338" y="4164953"/>
                  <a:pt x="11756068" y="4165816"/>
                  <a:pt x="11750694" y="4169271"/>
                </a:cubicBezTo>
                <a:cubicBezTo>
                  <a:pt x="11743528" y="4172726"/>
                  <a:pt x="11739946" y="4179636"/>
                  <a:pt x="11739946" y="4186545"/>
                </a:cubicBezTo>
                <a:cubicBezTo>
                  <a:pt x="11739946" y="4190000"/>
                  <a:pt x="11743528" y="4193455"/>
                  <a:pt x="11743528" y="4196910"/>
                </a:cubicBezTo>
                <a:cubicBezTo>
                  <a:pt x="11750694" y="4207275"/>
                  <a:pt x="11765025" y="4210729"/>
                  <a:pt x="11772191" y="4203820"/>
                </a:cubicBezTo>
                <a:cubicBezTo>
                  <a:pt x="11779357" y="4203820"/>
                  <a:pt x="11779357" y="4200365"/>
                  <a:pt x="11782939" y="4196910"/>
                </a:cubicBezTo>
                <a:cubicBezTo>
                  <a:pt x="11782939" y="4193455"/>
                  <a:pt x="11782939" y="4190000"/>
                  <a:pt x="11782939" y="4186545"/>
                </a:cubicBezTo>
                <a:cubicBezTo>
                  <a:pt x="11782939" y="4183091"/>
                  <a:pt x="11782939" y="4179636"/>
                  <a:pt x="11782939" y="4176181"/>
                </a:cubicBezTo>
                <a:cubicBezTo>
                  <a:pt x="11779357" y="4170998"/>
                  <a:pt x="11773982" y="4167544"/>
                  <a:pt x="11768161" y="4166248"/>
                </a:cubicBezTo>
                <a:close/>
                <a:moveTo>
                  <a:pt x="11525909" y="4158330"/>
                </a:moveTo>
                <a:cubicBezTo>
                  <a:pt x="11504825" y="4193262"/>
                  <a:pt x="11504825" y="4193262"/>
                  <a:pt x="11504825" y="4193262"/>
                </a:cubicBezTo>
                <a:cubicBezTo>
                  <a:pt x="11511853" y="4200248"/>
                  <a:pt x="11518881" y="4203742"/>
                  <a:pt x="11529423" y="4210728"/>
                </a:cubicBezTo>
                <a:cubicBezTo>
                  <a:pt x="11532937" y="4203742"/>
                  <a:pt x="11532937" y="4203742"/>
                  <a:pt x="11532937" y="4203742"/>
                </a:cubicBezTo>
                <a:cubicBezTo>
                  <a:pt x="11515367" y="4193262"/>
                  <a:pt x="11515367" y="4193262"/>
                  <a:pt x="11515367" y="4193262"/>
                </a:cubicBezTo>
                <a:cubicBezTo>
                  <a:pt x="11522395" y="4182783"/>
                  <a:pt x="11522395" y="4182783"/>
                  <a:pt x="11522395" y="4182783"/>
                </a:cubicBezTo>
                <a:cubicBezTo>
                  <a:pt x="11532937" y="4189769"/>
                  <a:pt x="11532937" y="4189769"/>
                  <a:pt x="11532937" y="4189769"/>
                </a:cubicBezTo>
                <a:cubicBezTo>
                  <a:pt x="11536450" y="4182783"/>
                  <a:pt x="11536450" y="4182783"/>
                  <a:pt x="11536450" y="4182783"/>
                </a:cubicBezTo>
                <a:cubicBezTo>
                  <a:pt x="11532937" y="4182783"/>
                  <a:pt x="11529423" y="4179289"/>
                  <a:pt x="11525909" y="4175796"/>
                </a:cubicBezTo>
                <a:lnTo>
                  <a:pt x="11529423" y="4168810"/>
                </a:lnTo>
                <a:cubicBezTo>
                  <a:pt x="11536450" y="4172302"/>
                  <a:pt x="11539964" y="4175796"/>
                  <a:pt x="11546992" y="4179289"/>
                </a:cubicBezTo>
                <a:cubicBezTo>
                  <a:pt x="11550506" y="4172302"/>
                  <a:pt x="11550506" y="4172302"/>
                  <a:pt x="11550506" y="4172302"/>
                </a:cubicBezTo>
                <a:cubicBezTo>
                  <a:pt x="11543478" y="4168810"/>
                  <a:pt x="11532937" y="4161823"/>
                  <a:pt x="11525909" y="4158330"/>
                </a:cubicBezTo>
                <a:close/>
                <a:moveTo>
                  <a:pt x="11803361" y="4130116"/>
                </a:moveTo>
                <a:cubicBezTo>
                  <a:pt x="11799868" y="4133642"/>
                  <a:pt x="11799868" y="4133642"/>
                  <a:pt x="11796375" y="4137169"/>
                </a:cubicBezTo>
                <a:cubicBezTo>
                  <a:pt x="11813840" y="4154803"/>
                  <a:pt x="11813840" y="4154803"/>
                  <a:pt x="11813840" y="4154803"/>
                </a:cubicBezTo>
                <a:cubicBezTo>
                  <a:pt x="11785895" y="4147750"/>
                  <a:pt x="11785895" y="4147750"/>
                  <a:pt x="11785895" y="4147750"/>
                </a:cubicBezTo>
                <a:cubicBezTo>
                  <a:pt x="11782402" y="4147750"/>
                  <a:pt x="11782402" y="4151276"/>
                  <a:pt x="11778908" y="4151276"/>
                </a:cubicBezTo>
                <a:cubicBezTo>
                  <a:pt x="11803361" y="4186545"/>
                  <a:pt x="11803361" y="4186545"/>
                  <a:pt x="11803361" y="4186545"/>
                </a:cubicBezTo>
                <a:cubicBezTo>
                  <a:pt x="11806854" y="4183018"/>
                  <a:pt x="11806854" y="4183018"/>
                  <a:pt x="11810348" y="4179491"/>
                </a:cubicBezTo>
                <a:cubicBezTo>
                  <a:pt x="11796375" y="4158330"/>
                  <a:pt x="11796375" y="4158330"/>
                  <a:pt x="11796375" y="4158330"/>
                </a:cubicBezTo>
                <a:cubicBezTo>
                  <a:pt x="11824320" y="4168910"/>
                  <a:pt x="11824320" y="4168910"/>
                  <a:pt x="11824320" y="4168910"/>
                </a:cubicBezTo>
                <a:cubicBezTo>
                  <a:pt x="11827814" y="4165384"/>
                  <a:pt x="11827814" y="4165384"/>
                  <a:pt x="11831307" y="4161857"/>
                </a:cubicBezTo>
                <a:cubicBezTo>
                  <a:pt x="11803361" y="4130116"/>
                  <a:pt x="11803361" y="4130116"/>
                  <a:pt x="11803361" y="4130116"/>
                </a:cubicBezTo>
                <a:close/>
                <a:moveTo>
                  <a:pt x="11495008" y="4130116"/>
                </a:moveTo>
                <a:cubicBezTo>
                  <a:pt x="11495008" y="4130116"/>
                  <a:pt x="11495008" y="4130116"/>
                  <a:pt x="11487980" y="4133629"/>
                </a:cubicBezTo>
                <a:cubicBezTo>
                  <a:pt x="11491494" y="4137143"/>
                  <a:pt x="11495008" y="4140657"/>
                  <a:pt x="11498522" y="4144171"/>
                </a:cubicBezTo>
                <a:cubicBezTo>
                  <a:pt x="11498522" y="4144171"/>
                  <a:pt x="11498522" y="4144171"/>
                  <a:pt x="11473924" y="4168768"/>
                </a:cubicBezTo>
                <a:cubicBezTo>
                  <a:pt x="11473924" y="4168768"/>
                  <a:pt x="11473924" y="4168768"/>
                  <a:pt x="11480952" y="4175796"/>
                </a:cubicBezTo>
                <a:cubicBezTo>
                  <a:pt x="11480952" y="4175796"/>
                  <a:pt x="11480952" y="4175796"/>
                  <a:pt x="11505548" y="4151199"/>
                </a:cubicBezTo>
                <a:cubicBezTo>
                  <a:pt x="11509062" y="4151199"/>
                  <a:pt x="11512576" y="4154712"/>
                  <a:pt x="11516090" y="4158226"/>
                </a:cubicBezTo>
                <a:cubicBezTo>
                  <a:pt x="11516090" y="4158226"/>
                  <a:pt x="11516090" y="4158226"/>
                  <a:pt x="11519604" y="4151199"/>
                </a:cubicBezTo>
                <a:cubicBezTo>
                  <a:pt x="11509062" y="4144171"/>
                  <a:pt x="11502036" y="4137143"/>
                  <a:pt x="11495008" y="4130116"/>
                </a:cubicBezTo>
                <a:close/>
                <a:moveTo>
                  <a:pt x="11824589" y="4119367"/>
                </a:moveTo>
                <a:lnTo>
                  <a:pt x="11842055" y="4126085"/>
                </a:lnTo>
                <a:lnTo>
                  <a:pt x="11842055" y="4130116"/>
                </a:lnTo>
                <a:lnTo>
                  <a:pt x="11835337" y="4136834"/>
                </a:lnTo>
                <a:lnTo>
                  <a:pt x="11831307" y="4130116"/>
                </a:lnTo>
                <a:close/>
                <a:moveTo>
                  <a:pt x="11820942" y="4112649"/>
                </a:moveTo>
                <a:lnTo>
                  <a:pt x="11813840" y="4119591"/>
                </a:lnTo>
                <a:cubicBezTo>
                  <a:pt x="11813840" y="4119591"/>
                  <a:pt x="11813840" y="4119591"/>
                  <a:pt x="11820942" y="4130003"/>
                </a:cubicBezTo>
                <a:cubicBezTo>
                  <a:pt x="11820942" y="4130003"/>
                  <a:pt x="11820942" y="4130003"/>
                  <a:pt x="11838696" y="4154299"/>
                </a:cubicBezTo>
                <a:cubicBezTo>
                  <a:pt x="11838696" y="4154299"/>
                  <a:pt x="11842247" y="4150829"/>
                  <a:pt x="11842247" y="4150829"/>
                </a:cubicBezTo>
                <a:cubicBezTo>
                  <a:pt x="11842247" y="4150829"/>
                  <a:pt x="11842247" y="4150829"/>
                  <a:pt x="11838696" y="4143887"/>
                </a:cubicBezTo>
                <a:cubicBezTo>
                  <a:pt x="11838696" y="4143887"/>
                  <a:pt x="11838696" y="4143887"/>
                  <a:pt x="11849349" y="4130003"/>
                </a:cubicBezTo>
                <a:cubicBezTo>
                  <a:pt x="11849349" y="4130003"/>
                  <a:pt x="11849349" y="4130003"/>
                  <a:pt x="11856450" y="4130003"/>
                </a:cubicBezTo>
                <a:cubicBezTo>
                  <a:pt x="11860002" y="4130003"/>
                  <a:pt x="11860002" y="4130003"/>
                  <a:pt x="11860002" y="4130003"/>
                </a:cubicBezTo>
                <a:cubicBezTo>
                  <a:pt x="11860002" y="4126532"/>
                  <a:pt x="11863552" y="4126532"/>
                  <a:pt x="11863552" y="4123061"/>
                </a:cubicBezTo>
                <a:cubicBezTo>
                  <a:pt x="11863552" y="4123061"/>
                  <a:pt x="11863552" y="4123061"/>
                  <a:pt x="11820942" y="4112649"/>
                </a:cubicBezTo>
                <a:close/>
                <a:moveTo>
                  <a:pt x="11466198" y="4097870"/>
                </a:moveTo>
                <a:cubicBezTo>
                  <a:pt x="11430930" y="4122950"/>
                  <a:pt x="11430930" y="4122950"/>
                  <a:pt x="11430930" y="4122950"/>
                </a:cubicBezTo>
                <a:cubicBezTo>
                  <a:pt x="11434457" y="4126533"/>
                  <a:pt x="11434457" y="4126533"/>
                  <a:pt x="11437984" y="4130116"/>
                </a:cubicBezTo>
                <a:cubicBezTo>
                  <a:pt x="11459145" y="4115785"/>
                  <a:pt x="11459145" y="4115785"/>
                  <a:pt x="11459145" y="4115785"/>
                </a:cubicBezTo>
                <a:cubicBezTo>
                  <a:pt x="11448564" y="4144446"/>
                  <a:pt x="11448564" y="4144446"/>
                  <a:pt x="11448564" y="4144446"/>
                </a:cubicBezTo>
                <a:cubicBezTo>
                  <a:pt x="11452091" y="4148030"/>
                  <a:pt x="11452091" y="4148030"/>
                  <a:pt x="11455618" y="4151612"/>
                </a:cubicBezTo>
                <a:cubicBezTo>
                  <a:pt x="11487359" y="4122950"/>
                  <a:pt x="11487359" y="4122950"/>
                  <a:pt x="11487359" y="4122950"/>
                </a:cubicBezTo>
                <a:cubicBezTo>
                  <a:pt x="11487359" y="4119367"/>
                  <a:pt x="11483833" y="4119367"/>
                  <a:pt x="11483833" y="4115785"/>
                </a:cubicBezTo>
                <a:cubicBezTo>
                  <a:pt x="11462672" y="4133698"/>
                  <a:pt x="11462672" y="4133698"/>
                  <a:pt x="11462672" y="4133698"/>
                </a:cubicBezTo>
                <a:cubicBezTo>
                  <a:pt x="11473252" y="4105036"/>
                  <a:pt x="11473252" y="4105036"/>
                  <a:pt x="11473252" y="4105036"/>
                </a:cubicBezTo>
                <a:cubicBezTo>
                  <a:pt x="11469725" y="4101453"/>
                  <a:pt x="11469725" y="4101453"/>
                  <a:pt x="11466198" y="4097870"/>
                </a:cubicBezTo>
                <a:close/>
                <a:moveTo>
                  <a:pt x="11835338" y="4087122"/>
                </a:moveTo>
                <a:lnTo>
                  <a:pt x="11831307" y="4095183"/>
                </a:lnTo>
                <a:lnTo>
                  <a:pt x="11870270" y="4115337"/>
                </a:lnTo>
                <a:lnTo>
                  <a:pt x="11883706" y="4091153"/>
                </a:lnTo>
                <a:lnTo>
                  <a:pt x="11876988" y="4087122"/>
                </a:lnTo>
                <a:lnTo>
                  <a:pt x="11866239" y="4105932"/>
                </a:lnTo>
                <a:close/>
                <a:moveTo>
                  <a:pt x="11459634" y="4084435"/>
                </a:moveTo>
                <a:cubicBezTo>
                  <a:pt x="11424212" y="4105597"/>
                  <a:pt x="11424212" y="4105597"/>
                  <a:pt x="11424212" y="4105597"/>
                </a:cubicBezTo>
                <a:cubicBezTo>
                  <a:pt x="11424212" y="4105597"/>
                  <a:pt x="11424212" y="4109123"/>
                  <a:pt x="11427754" y="4112650"/>
                </a:cubicBezTo>
                <a:cubicBezTo>
                  <a:pt x="11463176" y="4091489"/>
                  <a:pt x="11463176" y="4091489"/>
                  <a:pt x="11463176" y="4091489"/>
                </a:cubicBezTo>
                <a:cubicBezTo>
                  <a:pt x="11463176" y="4087962"/>
                  <a:pt x="11459634" y="4087962"/>
                  <a:pt x="11459634" y="4084435"/>
                </a:cubicBezTo>
                <a:close/>
                <a:moveTo>
                  <a:pt x="11450927" y="4050825"/>
                </a:moveTo>
                <a:cubicBezTo>
                  <a:pt x="11452683" y="4051266"/>
                  <a:pt x="11454437" y="4053029"/>
                  <a:pt x="11456192" y="4056556"/>
                </a:cubicBezTo>
                <a:cubicBezTo>
                  <a:pt x="11487785" y="4134147"/>
                  <a:pt x="11561500" y="4187049"/>
                  <a:pt x="11649257" y="4187049"/>
                </a:cubicBezTo>
                <a:cubicBezTo>
                  <a:pt x="11737012" y="4187049"/>
                  <a:pt x="11810728" y="4134147"/>
                  <a:pt x="11842320" y="4056556"/>
                </a:cubicBezTo>
                <a:cubicBezTo>
                  <a:pt x="11844075" y="4053029"/>
                  <a:pt x="11845831" y="4051266"/>
                  <a:pt x="11847586" y="4050825"/>
                </a:cubicBezTo>
                <a:cubicBezTo>
                  <a:pt x="11849340" y="4050385"/>
                  <a:pt x="11851096" y="4051266"/>
                  <a:pt x="11852851" y="4053029"/>
                </a:cubicBezTo>
                <a:cubicBezTo>
                  <a:pt x="11852851" y="4053029"/>
                  <a:pt x="11852851" y="4053029"/>
                  <a:pt x="11891464" y="4063610"/>
                </a:cubicBezTo>
                <a:cubicBezTo>
                  <a:pt x="11894974" y="4067137"/>
                  <a:pt x="11898484" y="4070663"/>
                  <a:pt x="11898484" y="4074190"/>
                </a:cubicBezTo>
                <a:cubicBezTo>
                  <a:pt x="11859871" y="4176468"/>
                  <a:pt x="11761585" y="4247005"/>
                  <a:pt x="11649257" y="4247005"/>
                </a:cubicBezTo>
                <a:cubicBezTo>
                  <a:pt x="11536929" y="4247005"/>
                  <a:pt x="11438641" y="4176468"/>
                  <a:pt x="11400028" y="4077718"/>
                </a:cubicBezTo>
                <a:cubicBezTo>
                  <a:pt x="11400028" y="4070663"/>
                  <a:pt x="11400028" y="4067137"/>
                  <a:pt x="11407049" y="4063610"/>
                </a:cubicBezTo>
                <a:cubicBezTo>
                  <a:pt x="11407049" y="4063610"/>
                  <a:pt x="11407049" y="4063610"/>
                  <a:pt x="11445662" y="4053029"/>
                </a:cubicBezTo>
                <a:cubicBezTo>
                  <a:pt x="11447417" y="4051266"/>
                  <a:pt x="11449172" y="4050385"/>
                  <a:pt x="11450927" y="4050825"/>
                </a:cubicBezTo>
                <a:close/>
                <a:moveTo>
                  <a:pt x="11603442" y="4044987"/>
                </a:moveTo>
                <a:cubicBezTo>
                  <a:pt x="11606935" y="4041441"/>
                  <a:pt x="11610428" y="4041441"/>
                  <a:pt x="11613922" y="4044987"/>
                </a:cubicBezTo>
                <a:cubicBezTo>
                  <a:pt x="11613922" y="4044987"/>
                  <a:pt x="11617414" y="4048533"/>
                  <a:pt x="11617414" y="4052078"/>
                </a:cubicBezTo>
                <a:cubicBezTo>
                  <a:pt x="11617414" y="4052078"/>
                  <a:pt x="11624401" y="4154897"/>
                  <a:pt x="11624401" y="4154897"/>
                </a:cubicBezTo>
                <a:cubicBezTo>
                  <a:pt x="11624401" y="4161988"/>
                  <a:pt x="11624401" y="4165534"/>
                  <a:pt x="11620908" y="4165534"/>
                </a:cubicBezTo>
                <a:cubicBezTo>
                  <a:pt x="11620908" y="4169079"/>
                  <a:pt x="11617414" y="4169079"/>
                  <a:pt x="11613922" y="4165534"/>
                </a:cubicBezTo>
                <a:cubicBezTo>
                  <a:pt x="11568509" y="4154897"/>
                  <a:pt x="11537070" y="4137170"/>
                  <a:pt x="11505632" y="4101714"/>
                </a:cubicBezTo>
                <a:cubicBezTo>
                  <a:pt x="11502138" y="4101714"/>
                  <a:pt x="11502138" y="4098169"/>
                  <a:pt x="11502138" y="4098169"/>
                </a:cubicBezTo>
                <a:cubicBezTo>
                  <a:pt x="11502138" y="4094624"/>
                  <a:pt x="11502138" y="4094624"/>
                  <a:pt x="11502138" y="4094624"/>
                </a:cubicBezTo>
                <a:cubicBezTo>
                  <a:pt x="11502138" y="4091079"/>
                  <a:pt x="11505632" y="4091079"/>
                  <a:pt x="11509124" y="4091079"/>
                </a:cubicBezTo>
                <a:cubicBezTo>
                  <a:pt x="11509124" y="4091079"/>
                  <a:pt x="11509124" y="4091079"/>
                  <a:pt x="11603442" y="4044987"/>
                </a:cubicBezTo>
                <a:close/>
                <a:moveTo>
                  <a:pt x="11688084" y="4041441"/>
                </a:moveTo>
                <a:cubicBezTo>
                  <a:pt x="11691578" y="4041441"/>
                  <a:pt x="11695071" y="4041441"/>
                  <a:pt x="11698565" y="4041441"/>
                </a:cubicBezTo>
                <a:cubicBezTo>
                  <a:pt x="11698565" y="4041441"/>
                  <a:pt x="11698565" y="4041441"/>
                  <a:pt x="11789388" y="4087352"/>
                </a:cubicBezTo>
                <a:cubicBezTo>
                  <a:pt x="11792882" y="4090884"/>
                  <a:pt x="11796375" y="4090884"/>
                  <a:pt x="11796375" y="4094416"/>
                </a:cubicBezTo>
                <a:cubicBezTo>
                  <a:pt x="11796375" y="4097947"/>
                  <a:pt x="11796375" y="4097947"/>
                  <a:pt x="11792882" y="4101479"/>
                </a:cubicBezTo>
                <a:cubicBezTo>
                  <a:pt x="11761442" y="4136795"/>
                  <a:pt x="11730003" y="4154453"/>
                  <a:pt x="11684592" y="4165048"/>
                </a:cubicBezTo>
                <a:cubicBezTo>
                  <a:pt x="11681098" y="4165048"/>
                  <a:pt x="11677605" y="4165048"/>
                  <a:pt x="11677605" y="4165048"/>
                </a:cubicBezTo>
                <a:cubicBezTo>
                  <a:pt x="11674112" y="4161516"/>
                  <a:pt x="11674112" y="4157984"/>
                  <a:pt x="11674112" y="4154453"/>
                </a:cubicBezTo>
                <a:cubicBezTo>
                  <a:pt x="11674112" y="4154453"/>
                  <a:pt x="11674112" y="4154453"/>
                  <a:pt x="11684592" y="4052037"/>
                </a:cubicBezTo>
                <a:cubicBezTo>
                  <a:pt x="11684592" y="4048505"/>
                  <a:pt x="11684592" y="4044973"/>
                  <a:pt x="11688084" y="4041441"/>
                </a:cubicBezTo>
                <a:close/>
                <a:moveTo>
                  <a:pt x="10810283" y="4002477"/>
                </a:moveTo>
                <a:lnTo>
                  <a:pt x="10851862" y="4002477"/>
                </a:lnTo>
                <a:cubicBezTo>
                  <a:pt x="10851862" y="4002477"/>
                  <a:pt x="10851862" y="4002477"/>
                  <a:pt x="10851862" y="4045087"/>
                </a:cubicBezTo>
                <a:cubicBezTo>
                  <a:pt x="10851862" y="4045087"/>
                  <a:pt x="10824142" y="4052189"/>
                  <a:pt x="10803353" y="4052189"/>
                </a:cubicBezTo>
                <a:cubicBezTo>
                  <a:pt x="10786028" y="4052189"/>
                  <a:pt x="10786028" y="4037986"/>
                  <a:pt x="10786028" y="4027333"/>
                </a:cubicBezTo>
                <a:cubicBezTo>
                  <a:pt x="10786028" y="4013130"/>
                  <a:pt x="10792958" y="4006028"/>
                  <a:pt x="10810283" y="4002477"/>
                </a:cubicBezTo>
                <a:close/>
                <a:moveTo>
                  <a:pt x="10494479" y="3932612"/>
                </a:moveTo>
                <a:cubicBezTo>
                  <a:pt x="10525716" y="3932612"/>
                  <a:pt x="10536128" y="3946680"/>
                  <a:pt x="10536128" y="3988884"/>
                </a:cubicBezTo>
                <a:cubicBezTo>
                  <a:pt x="10536128" y="4027569"/>
                  <a:pt x="10529187" y="4052188"/>
                  <a:pt x="10494479" y="4052188"/>
                </a:cubicBezTo>
                <a:cubicBezTo>
                  <a:pt x="10459770" y="4052188"/>
                  <a:pt x="10452829" y="4031087"/>
                  <a:pt x="10452829" y="3988884"/>
                </a:cubicBezTo>
                <a:cubicBezTo>
                  <a:pt x="10452829" y="3946680"/>
                  <a:pt x="10463241" y="3932612"/>
                  <a:pt x="10494479" y="3932612"/>
                </a:cubicBezTo>
                <a:close/>
                <a:moveTo>
                  <a:pt x="11639005" y="3928583"/>
                </a:moveTo>
                <a:cubicBezTo>
                  <a:pt x="11639005" y="3928583"/>
                  <a:pt x="11639005" y="3928583"/>
                  <a:pt x="11660034" y="3928583"/>
                </a:cubicBezTo>
                <a:cubicBezTo>
                  <a:pt x="11660034" y="3928583"/>
                  <a:pt x="11660034" y="3935676"/>
                  <a:pt x="11660034" y="3939223"/>
                </a:cubicBezTo>
                <a:cubicBezTo>
                  <a:pt x="11677559" y="3942770"/>
                  <a:pt x="11691578" y="3960505"/>
                  <a:pt x="11691578" y="3978240"/>
                </a:cubicBezTo>
                <a:cubicBezTo>
                  <a:pt x="11691578" y="3999522"/>
                  <a:pt x="11670549" y="4017257"/>
                  <a:pt x="11649519" y="4017257"/>
                </a:cubicBezTo>
                <a:cubicBezTo>
                  <a:pt x="11628490" y="4017257"/>
                  <a:pt x="11610966" y="3999522"/>
                  <a:pt x="11610966" y="3978240"/>
                </a:cubicBezTo>
                <a:cubicBezTo>
                  <a:pt x="11610966" y="3960505"/>
                  <a:pt x="11621480" y="3942770"/>
                  <a:pt x="11639005" y="3939223"/>
                </a:cubicBezTo>
                <a:cubicBezTo>
                  <a:pt x="11639005" y="3939223"/>
                  <a:pt x="11639005" y="3928583"/>
                  <a:pt x="11639005" y="3928583"/>
                </a:cubicBezTo>
                <a:close/>
                <a:moveTo>
                  <a:pt x="11649257" y="3917834"/>
                </a:moveTo>
                <a:cubicBezTo>
                  <a:pt x="11616236" y="3917834"/>
                  <a:pt x="11589469" y="3944903"/>
                  <a:pt x="11589469" y="3978294"/>
                </a:cubicBezTo>
                <a:cubicBezTo>
                  <a:pt x="11589469" y="4011685"/>
                  <a:pt x="11616236" y="4038754"/>
                  <a:pt x="11649257" y="4038754"/>
                </a:cubicBezTo>
                <a:cubicBezTo>
                  <a:pt x="11682277" y="4038754"/>
                  <a:pt x="11709045" y="4011685"/>
                  <a:pt x="11709045" y="3978294"/>
                </a:cubicBezTo>
                <a:cubicBezTo>
                  <a:pt x="11709045" y="3944903"/>
                  <a:pt x="11682277" y="3917834"/>
                  <a:pt x="11649257" y="3917834"/>
                </a:cubicBezTo>
                <a:close/>
                <a:moveTo>
                  <a:pt x="11649257" y="3911117"/>
                </a:moveTo>
                <a:cubicBezTo>
                  <a:pt x="11685987" y="3911117"/>
                  <a:pt x="11715763" y="3941193"/>
                  <a:pt x="11715763" y="3978294"/>
                </a:cubicBezTo>
                <a:cubicBezTo>
                  <a:pt x="11715763" y="4015396"/>
                  <a:pt x="11685987" y="4045472"/>
                  <a:pt x="11649257" y="4045472"/>
                </a:cubicBezTo>
                <a:cubicBezTo>
                  <a:pt x="11612526" y="4045472"/>
                  <a:pt x="11582751" y="4015396"/>
                  <a:pt x="11582751" y="3978294"/>
                </a:cubicBezTo>
                <a:cubicBezTo>
                  <a:pt x="11582751" y="3941193"/>
                  <a:pt x="11612526" y="3911117"/>
                  <a:pt x="11649257" y="3911117"/>
                </a:cubicBezTo>
                <a:close/>
                <a:moveTo>
                  <a:pt x="11824549" y="3908430"/>
                </a:moveTo>
                <a:cubicBezTo>
                  <a:pt x="11828050" y="3908430"/>
                  <a:pt x="11828050" y="3911956"/>
                  <a:pt x="11828050" y="3915483"/>
                </a:cubicBezTo>
                <a:cubicBezTo>
                  <a:pt x="11842055" y="3957805"/>
                  <a:pt x="11842055" y="3996600"/>
                  <a:pt x="11828050" y="4038922"/>
                </a:cubicBezTo>
                <a:cubicBezTo>
                  <a:pt x="11828050" y="4045976"/>
                  <a:pt x="11828050" y="4045976"/>
                  <a:pt x="11824549" y="4045976"/>
                </a:cubicBezTo>
                <a:cubicBezTo>
                  <a:pt x="11821047" y="4049503"/>
                  <a:pt x="11817546" y="4045976"/>
                  <a:pt x="11817546" y="4045976"/>
                </a:cubicBezTo>
                <a:lnTo>
                  <a:pt x="11730012" y="3986020"/>
                </a:lnTo>
                <a:cubicBezTo>
                  <a:pt x="11726510" y="3982493"/>
                  <a:pt x="11726510" y="3978966"/>
                  <a:pt x="11726510" y="3978966"/>
                </a:cubicBezTo>
                <a:cubicBezTo>
                  <a:pt x="11726510" y="3975440"/>
                  <a:pt x="11726510" y="3971913"/>
                  <a:pt x="11730012" y="3968385"/>
                </a:cubicBezTo>
                <a:cubicBezTo>
                  <a:pt x="11730012" y="3968385"/>
                  <a:pt x="11730012" y="3968385"/>
                  <a:pt x="11814044" y="3911956"/>
                </a:cubicBezTo>
                <a:cubicBezTo>
                  <a:pt x="11821047" y="3908430"/>
                  <a:pt x="11824549" y="3908430"/>
                  <a:pt x="11824549" y="3908430"/>
                </a:cubicBezTo>
                <a:close/>
                <a:moveTo>
                  <a:pt x="11473964" y="3908430"/>
                </a:moveTo>
                <a:cubicBezTo>
                  <a:pt x="11477466" y="3908430"/>
                  <a:pt x="11480967" y="3908430"/>
                  <a:pt x="11480967" y="3911956"/>
                </a:cubicBezTo>
                <a:lnTo>
                  <a:pt x="11568501" y="3968385"/>
                </a:lnTo>
                <a:cubicBezTo>
                  <a:pt x="11572002" y="3971913"/>
                  <a:pt x="11572002" y="3975440"/>
                  <a:pt x="11572002" y="3978966"/>
                </a:cubicBezTo>
                <a:cubicBezTo>
                  <a:pt x="11572002" y="3982493"/>
                  <a:pt x="11572002" y="3986020"/>
                  <a:pt x="11568501" y="3986020"/>
                </a:cubicBezTo>
                <a:cubicBezTo>
                  <a:pt x="11568501" y="3986020"/>
                  <a:pt x="11568501" y="3986020"/>
                  <a:pt x="11480967" y="4045976"/>
                </a:cubicBezTo>
                <a:cubicBezTo>
                  <a:pt x="11477466" y="4045976"/>
                  <a:pt x="11473964" y="4049503"/>
                  <a:pt x="11473964" y="4045976"/>
                </a:cubicBezTo>
                <a:cubicBezTo>
                  <a:pt x="11470463" y="4045976"/>
                  <a:pt x="11470463" y="4042449"/>
                  <a:pt x="11466961" y="4042449"/>
                </a:cubicBezTo>
                <a:cubicBezTo>
                  <a:pt x="11456457" y="3996600"/>
                  <a:pt x="11456457" y="3957805"/>
                  <a:pt x="11466961" y="3915483"/>
                </a:cubicBezTo>
                <a:cubicBezTo>
                  <a:pt x="11470463" y="3911956"/>
                  <a:pt x="11470463" y="3908430"/>
                  <a:pt x="11473964" y="3908430"/>
                </a:cubicBezTo>
                <a:close/>
                <a:moveTo>
                  <a:pt x="11070316" y="3897681"/>
                </a:moveTo>
                <a:cubicBezTo>
                  <a:pt x="11070316" y="3901207"/>
                  <a:pt x="11066828" y="3901207"/>
                  <a:pt x="11070316" y="3904734"/>
                </a:cubicBezTo>
                <a:cubicBezTo>
                  <a:pt x="11112166" y="4066968"/>
                  <a:pt x="11112166" y="4066968"/>
                  <a:pt x="11112166" y="4066968"/>
                </a:cubicBezTo>
                <a:cubicBezTo>
                  <a:pt x="11112166" y="4074022"/>
                  <a:pt x="11119141" y="4088129"/>
                  <a:pt x="11133091" y="4088129"/>
                </a:cubicBezTo>
                <a:cubicBezTo>
                  <a:pt x="11143554" y="4088129"/>
                  <a:pt x="11143554" y="4088129"/>
                  <a:pt x="11143554" y="4088129"/>
                </a:cubicBezTo>
                <a:cubicBezTo>
                  <a:pt x="11140066" y="4091656"/>
                  <a:pt x="11140066" y="4091656"/>
                  <a:pt x="11140066" y="4095182"/>
                </a:cubicBezTo>
                <a:cubicBezTo>
                  <a:pt x="11136578" y="4105762"/>
                  <a:pt x="11133091" y="4116343"/>
                  <a:pt x="11112166" y="4116343"/>
                </a:cubicBezTo>
                <a:cubicBezTo>
                  <a:pt x="11077291" y="4112817"/>
                  <a:pt x="11077291" y="4112817"/>
                  <a:pt x="11077291" y="4112817"/>
                </a:cubicBezTo>
                <a:cubicBezTo>
                  <a:pt x="11077291" y="4112817"/>
                  <a:pt x="11073804" y="4112817"/>
                  <a:pt x="11073804" y="4116343"/>
                </a:cubicBezTo>
                <a:cubicBezTo>
                  <a:pt x="11070316" y="4116343"/>
                  <a:pt x="11070316" y="4119870"/>
                  <a:pt x="11070316" y="4119870"/>
                </a:cubicBezTo>
                <a:cubicBezTo>
                  <a:pt x="11070316" y="4141031"/>
                  <a:pt x="11070316" y="4141031"/>
                  <a:pt x="11070316" y="4141031"/>
                </a:cubicBezTo>
                <a:cubicBezTo>
                  <a:pt x="11070316" y="4144558"/>
                  <a:pt x="11073804" y="4144558"/>
                  <a:pt x="11077291" y="4148085"/>
                </a:cubicBezTo>
                <a:cubicBezTo>
                  <a:pt x="11087754" y="4148085"/>
                  <a:pt x="11108678" y="4151611"/>
                  <a:pt x="11122628" y="4151611"/>
                </a:cubicBezTo>
                <a:cubicBezTo>
                  <a:pt x="11126116" y="4151611"/>
                  <a:pt x="11126116" y="4151611"/>
                  <a:pt x="11126116" y="4151611"/>
                </a:cubicBezTo>
                <a:cubicBezTo>
                  <a:pt x="11154016" y="4151611"/>
                  <a:pt x="11171453" y="4133977"/>
                  <a:pt x="11181916" y="4098709"/>
                </a:cubicBezTo>
                <a:cubicBezTo>
                  <a:pt x="11192378" y="4059914"/>
                  <a:pt x="11206329" y="4007012"/>
                  <a:pt x="11213303" y="3968217"/>
                </a:cubicBezTo>
                <a:cubicBezTo>
                  <a:pt x="11220279" y="3950583"/>
                  <a:pt x="11223766" y="3936475"/>
                  <a:pt x="11227253" y="3925895"/>
                </a:cubicBezTo>
                <a:cubicBezTo>
                  <a:pt x="11230741" y="3904734"/>
                  <a:pt x="11230741" y="3904734"/>
                  <a:pt x="11230741" y="3904734"/>
                </a:cubicBezTo>
                <a:cubicBezTo>
                  <a:pt x="11230741" y="3901207"/>
                  <a:pt x="11230741" y="3901207"/>
                  <a:pt x="11230741" y="3897681"/>
                </a:cubicBezTo>
                <a:cubicBezTo>
                  <a:pt x="11227253" y="3897681"/>
                  <a:pt x="11227253" y="3897681"/>
                  <a:pt x="11223766" y="3897681"/>
                </a:cubicBezTo>
                <a:cubicBezTo>
                  <a:pt x="11195866" y="3897681"/>
                  <a:pt x="11195866" y="3897681"/>
                  <a:pt x="11195866" y="3897681"/>
                </a:cubicBezTo>
                <a:cubicBezTo>
                  <a:pt x="11192378" y="3897681"/>
                  <a:pt x="11188891" y="3897681"/>
                  <a:pt x="11188891" y="3901207"/>
                </a:cubicBezTo>
                <a:cubicBezTo>
                  <a:pt x="11150528" y="4045807"/>
                  <a:pt x="11150528" y="4045807"/>
                  <a:pt x="11150528" y="4045807"/>
                </a:cubicBezTo>
                <a:cubicBezTo>
                  <a:pt x="11147041" y="4045807"/>
                  <a:pt x="11147041" y="4045807"/>
                  <a:pt x="11147041" y="4045807"/>
                </a:cubicBezTo>
                <a:cubicBezTo>
                  <a:pt x="11112166" y="3901207"/>
                  <a:pt x="11112166" y="3901207"/>
                  <a:pt x="11112166" y="3901207"/>
                </a:cubicBezTo>
                <a:cubicBezTo>
                  <a:pt x="11108678" y="3897681"/>
                  <a:pt x="11108678" y="3897681"/>
                  <a:pt x="11105191" y="3897681"/>
                </a:cubicBezTo>
                <a:cubicBezTo>
                  <a:pt x="11077291" y="3897681"/>
                  <a:pt x="11077291" y="3897681"/>
                  <a:pt x="11077291" y="3897681"/>
                </a:cubicBezTo>
                <a:cubicBezTo>
                  <a:pt x="11073804" y="3897681"/>
                  <a:pt x="11070316" y="3897681"/>
                  <a:pt x="11070316" y="3897681"/>
                </a:cubicBezTo>
                <a:close/>
                <a:moveTo>
                  <a:pt x="11038289" y="3893650"/>
                </a:moveTo>
                <a:cubicBezTo>
                  <a:pt x="11017163" y="3893650"/>
                  <a:pt x="10999559" y="3907721"/>
                  <a:pt x="10985474" y="3914756"/>
                </a:cubicBezTo>
                <a:cubicBezTo>
                  <a:pt x="10985474" y="3904203"/>
                  <a:pt x="10985474" y="3904203"/>
                  <a:pt x="10985474" y="3904203"/>
                </a:cubicBezTo>
                <a:cubicBezTo>
                  <a:pt x="10985474" y="3897168"/>
                  <a:pt x="10981954" y="3897168"/>
                  <a:pt x="10978433" y="3897168"/>
                </a:cubicBezTo>
                <a:cubicBezTo>
                  <a:pt x="10950264" y="3897168"/>
                  <a:pt x="10950264" y="3897168"/>
                  <a:pt x="10950264" y="3897168"/>
                </a:cubicBezTo>
                <a:cubicBezTo>
                  <a:pt x="10946743" y="3897168"/>
                  <a:pt x="10943222" y="3897168"/>
                  <a:pt x="10943222" y="3904203"/>
                </a:cubicBezTo>
                <a:cubicBezTo>
                  <a:pt x="10943222" y="4080086"/>
                  <a:pt x="10943222" y="4080086"/>
                  <a:pt x="10943222" y="4080086"/>
                </a:cubicBezTo>
                <a:cubicBezTo>
                  <a:pt x="10943222" y="4083604"/>
                  <a:pt x="10946743" y="4087121"/>
                  <a:pt x="10950264" y="4087121"/>
                </a:cubicBezTo>
                <a:cubicBezTo>
                  <a:pt x="10978433" y="4087121"/>
                  <a:pt x="10978433" y="4087121"/>
                  <a:pt x="10978433" y="4087121"/>
                </a:cubicBezTo>
                <a:cubicBezTo>
                  <a:pt x="10981954" y="4087121"/>
                  <a:pt x="10985474" y="4083604"/>
                  <a:pt x="10985474" y="4080086"/>
                </a:cubicBezTo>
                <a:cubicBezTo>
                  <a:pt x="10985474" y="3956968"/>
                  <a:pt x="10985474" y="3956968"/>
                  <a:pt x="10985474" y="3956968"/>
                </a:cubicBezTo>
                <a:cubicBezTo>
                  <a:pt x="10992517" y="3953450"/>
                  <a:pt x="11013643" y="3935862"/>
                  <a:pt x="11038289" y="3935862"/>
                </a:cubicBezTo>
                <a:cubicBezTo>
                  <a:pt x="11041811" y="3932344"/>
                  <a:pt x="11045332" y="3932344"/>
                  <a:pt x="11045332" y="3928827"/>
                </a:cubicBezTo>
                <a:cubicBezTo>
                  <a:pt x="11045332" y="3900686"/>
                  <a:pt x="11045332" y="3900686"/>
                  <a:pt x="11045332" y="3900686"/>
                </a:cubicBezTo>
                <a:cubicBezTo>
                  <a:pt x="11045332" y="3900686"/>
                  <a:pt x="11045332" y="3897168"/>
                  <a:pt x="11041811" y="3897168"/>
                </a:cubicBezTo>
                <a:cubicBezTo>
                  <a:pt x="11041811" y="3893650"/>
                  <a:pt x="11038289" y="3893650"/>
                  <a:pt x="11038289" y="3893650"/>
                </a:cubicBezTo>
                <a:close/>
                <a:moveTo>
                  <a:pt x="10831647" y="3889619"/>
                </a:moveTo>
                <a:cubicBezTo>
                  <a:pt x="10810578" y="3889619"/>
                  <a:pt x="10775463" y="3896690"/>
                  <a:pt x="10761417" y="3896690"/>
                </a:cubicBezTo>
                <a:cubicBezTo>
                  <a:pt x="10757905" y="3896690"/>
                  <a:pt x="10754394" y="3900226"/>
                  <a:pt x="10754394" y="3903762"/>
                </a:cubicBezTo>
                <a:cubicBezTo>
                  <a:pt x="10754394" y="3903762"/>
                  <a:pt x="10754394" y="3903762"/>
                  <a:pt x="10754394" y="3928511"/>
                </a:cubicBezTo>
                <a:cubicBezTo>
                  <a:pt x="10754394" y="3932047"/>
                  <a:pt x="10754394" y="3932047"/>
                  <a:pt x="10757905" y="3935583"/>
                </a:cubicBezTo>
                <a:cubicBezTo>
                  <a:pt x="10757905" y="3935583"/>
                  <a:pt x="10761417" y="3935583"/>
                  <a:pt x="10761417" y="3935583"/>
                </a:cubicBezTo>
                <a:cubicBezTo>
                  <a:pt x="10778974" y="3935583"/>
                  <a:pt x="10807067" y="3932047"/>
                  <a:pt x="10828136" y="3932047"/>
                </a:cubicBezTo>
                <a:cubicBezTo>
                  <a:pt x="10842182" y="3932047"/>
                  <a:pt x="10852717" y="3942654"/>
                  <a:pt x="10852717" y="3956797"/>
                </a:cubicBezTo>
                <a:cubicBezTo>
                  <a:pt x="10852717" y="3956797"/>
                  <a:pt x="10852717" y="3956797"/>
                  <a:pt x="10852717" y="3967404"/>
                </a:cubicBezTo>
                <a:cubicBezTo>
                  <a:pt x="10852717" y="3967404"/>
                  <a:pt x="10852717" y="3967404"/>
                  <a:pt x="10803555" y="3970940"/>
                </a:cubicBezTo>
                <a:cubicBezTo>
                  <a:pt x="10761417" y="3974475"/>
                  <a:pt x="10740347" y="3992153"/>
                  <a:pt x="10740347" y="4031045"/>
                </a:cubicBezTo>
                <a:cubicBezTo>
                  <a:pt x="10740347" y="4069937"/>
                  <a:pt x="10761417" y="4091151"/>
                  <a:pt x="10796532" y="4091151"/>
                </a:cubicBezTo>
                <a:cubicBezTo>
                  <a:pt x="10824625" y="4091151"/>
                  <a:pt x="10859740" y="4077008"/>
                  <a:pt x="10859740" y="4077008"/>
                </a:cubicBezTo>
                <a:cubicBezTo>
                  <a:pt x="10866763" y="4084080"/>
                  <a:pt x="10873786" y="4087615"/>
                  <a:pt x="10887833" y="4091151"/>
                </a:cubicBezTo>
                <a:cubicBezTo>
                  <a:pt x="10891344" y="4091151"/>
                  <a:pt x="10891344" y="4091151"/>
                  <a:pt x="10894855" y="4087615"/>
                </a:cubicBezTo>
                <a:cubicBezTo>
                  <a:pt x="10894855" y="4087615"/>
                  <a:pt x="10894855" y="4084080"/>
                  <a:pt x="10894855" y="4084080"/>
                </a:cubicBezTo>
                <a:cubicBezTo>
                  <a:pt x="10894855" y="4084080"/>
                  <a:pt x="10894855" y="4084080"/>
                  <a:pt x="10894855" y="3956797"/>
                </a:cubicBezTo>
                <a:cubicBezTo>
                  <a:pt x="10894855" y="3910833"/>
                  <a:pt x="10873786" y="3889619"/>
                  <a:pt x="10831647" y="3889619"/>
                </a:cubicBezTo>
                <a:close/>
                <a:moveTo>
                  <a:pt x="10495822" y="3889618"/>
                </a:moveTo>
                <a:cubicBezTo>
                  <a:pt x="10448333" y="3889618"/>
                  <a:pt x="10409835" y="3934733"/>
                  <a:pt x="10409835" y="3990385"/>
                </a:cubicBezTo>
                <a:cubicBezTo>
                  <a:pt x="10409835" y="4046037"/>
                  <a:pt x="10448333" y="4091151"/>
                  <a:pt x="10495822" y="4091151"/>
                </a:cubicBezTo>
                <a:cubicBezTo>
                  <a:pt x="10543311" y="4091151"/>
                  <a:pt x="10581809" y="4046037"/>
                  <a:pt x="10581809" y="3990385"/>
                </a:cubicBezTo>
                <a:cubicBezTo>
                  <a:pt x="10581809" y="3934733"/>
                  <a:pt x="10543311" y="3889618"/>
                  <a:pt x="10495822" y="3889618"/>
                </a:cubicBezTo>
                <a:close/>
                <a:moveTo>
                  <a:pt x="10241892" y="3865435"/>
                </a:moveTo>
                <a:cubicBezTo>
                  <a:pt x="10248859" y="3865435"/>
                  <a:pt x="10255825" y="3865435"/>
                  <a:pt x="10273241" y="3865435"/>
                </a:cubicBezTo>
                <a:cubicBezTo>
                  <a:pt x="10273241" y="3865435"/>
                  <a:pt x="10273241" y="3865435"/>
                  <a:pt x="10290657" y="3865435"/>
                </a:cubicBezTo>
                <a:cubicBezTo>
                  <a:pt x="10322007" y="3865435"/>
                  <a:pt x="10335940" y="3886688"/>
                  <a:pt x="10335940" y="3904399"/>
                </a:cubicBezTo>
                <a:cubicBezTo>
                  <a:pt x="10335940" y="3929193"/>
                  <a:pt x="10318523" y="3943361"/>
                  <a:pt x="10287174" y="3943361"/>
                </a:cubicBezTo>
                <a:cubicBezTo>
                  <a:pt x="10266274" y="3943361"/>
                  <a:pt x="10248859" y="3943361"/>
                  <a:pt x="10241892" y="3943361"/>
                </a:cubicBezTo>
                <a:cubicBezTo>
                  <a:pt x="10241892" y="3943361"/>
                  <a:pt x="10241892" y="3943361"/>
                  <a:pt x="10241892" y="3865435"/>
                </a:cubicBezTo>
                <a:close/>
                <a:moveTo>
                  <a:pt x="10659063" y="3852000"/>
                </a:moveTo>
                <a:cubicBezTo>
                  <a:pt x="10659063" y="3852000"/>
                  <a:pt x="10659063" y="3852000"/>
                  <a:pt x="10627410" y="3859034"/>
                </a:cubicBezTo>
                <a:cubicBezTo>
                  <a:pt x="10623893" y="3859034"/>
                  <a:pt x="10623893" y="3862551"/>
                  <a:pt x="10623893" y="3866068"/>
                </a:cubicBezTo>
                <a:cubicBezTo>
                  <a:pt x="10623893" y="3866068"/>
                  <a:pt x="10623893" y="3866068"/>
                  <a:pt x="10623893" y="3897720"/>
                </a:cubicBezTo>
                <a:cubicBezTo>
                  <a:pt x="10623893" y="3897720"/>
                  <a:pt x="10623893" y="3897720"/>
                  <a:pt x="10606308" y="3897720"/>
                </a:cubicBezTo>
                <a:cubicBezTo>
                  <a:pt x="10602792" y="3897720"/>
                  <a:pt x="10599275" y="3897720"/>
                  <a:pt x="10599275" y="3904754"/>
                </a:cubicBezTo>
                <a:cubicBezTo>
                  <a:pt x="10599275" y="3904754"/>
                  <a:pt x="10599275" y="3904754"/>
                  <a:pt x="10599275" y="3929372"/>
                </a:cubicBezTo>
                <a:cubicBezTo>
                  <a:pt x="10599275" y="3932890"/>
                  <a:pt x="10602792" y="3936406"/>
                  <a:pt x="10606308" y="3936406"/>
                </a:cubicBezTo>
                <a:cubicBezTo>
                  <a:pt x="10606308" y="3936406"/>
                  <a:pt x="10606308" y="3936406"/>
                  <a:pt x="10623893" y="3936406"/>
                </a:cubicBezTo>
                <a:cubicBezTo>
                  <a:pt x="10623893" y="3936406"/>
                  <a:pt x="10623893" y="3936406"/>
                  <a:pt x="10623893" y="4020813"/>
                </a:cubicBezTo>
                <a:cubicBezTo>
                  <a:pt x="10623893" y="4073566"/>
                  <a:pt x="10637961" y="4091151"/>
                  <a:pt x="10680164" y="4091151"/>
                </a:cubicBezTo>
                <a:cubicBezTo>
                  <a:pt x="10690715" y="4091151"/>
                  <a:pt x="10701266" y="4087635"/>
                  <a:pt x="10711817" y="4087635"/>
                </a:cubicBezTo>
                <a:cubicBezTo>
                  <a:pt x="10715334" y="4087635"/>
                  <a:pt x="10718851" y="4084118"/>
                  <a:pt x="10718851" y="4080600"/>
                </a:cubicBezTo>
                <a:cubicBezTo>
                  <a:pt x="10718851" y="4080600"/>
                  <a:pt x="10718851" y="4080600"/>
                  <a:pt x="10718851" y="4055982"/>
                </a:cubicBezTo>
                <a:cubicBezTo>
                  <a:pt x="10718851" y="4052465"/>
                  <a:pt x="10715334" y="4048948"/>
                  <a:pt x="10711817" y="4048948"/>
                </a:cubicBezTo>
                <a:cubicBezTo>
                  <a:pt x="10704783" y="4048948"/>
                  <a:pt x="10694232" y="4048948"/>
                  <a:pt x="10687198" y="4048948"/>
                </a:cubicBezTo>
                <a:cubicBezTo>
                  <a:pt x="10666096" y="4048948"/>
                  <a:pt x="10666096" y="4041914"/>
                  <a:pt x="10666096" y="4013779"/>
                </a:cubicBezTo>
                <a:cubicBezTo>
                  <a:pt x="10666096" y="4013779"/>
                  <a:pt x="10666096" y="4013779"/>
                  <a:pt x="10666096" y="3936406"/>
                </a:cubicBezTo>
                <a:cubicBezTo>
                  <a:pt x="10666096" y="3936406"/>
                  <a:pt x="10666096" y="3936406"/>
                  <a:pt x="10711817" y="3936406"/>
                </a:cubicBezTo>
                <a:cubicBezTo>
                  <a:pt x="10715334" y="3936406"/>
                  <a:pt x="10718851" y="3932890"/>
                  <a:pt x="10718851" y="3929372"/>
                </a:cubicBezTo>
                <a:cubicBezTo>
                  <a:pt x="10718851" y="3929372"/>
                  <a:pt x="10718851" y="3929372"/>
                  <a:pt x="10718851" y="3904754"/>
                </a:cubicBezTo>
                <a:cubicBezTo>
                  <a:pt x="10718851" y="3897720"/>
                  <a:pt x="10715334" y="3897720"/>
                  <a:pt x="10711817" y="3897720"/>
                </a:cubicBezTo>
                <a:cubicBezTo>
                  <a:pt x="10711817" y="3897720"/>
                  <a:pt x="10711817" y="3897720"/>
                  <a:pt x="10666096" y="3897720"/>
                </a:cubicBezTo>
                <a:cubicBezTo>
                  <a:pt x="10666096" y="3897720"/>
                  <a:pt x="10666096" y="3897720"/>
                  <a:pt x="10666096" y="3859034"/>
                </a:cubicBezTo>
                <a:cubicBezTo>
                  <a:pt x="10666096" y="3855517"/>
                  <a:pt x="10666096" y="3855517"/>
                  <a:pt x="10662580" y="3852000"/>
                </a:cubicBezTo>
                <a:cubicBezTo>
                  <a:pt x="10662580" y="3852000"/>
                  <a:pt x="10659063" y="3852000"/>
                  <a:pt x="10659063" y="3852000"/>
                </a:cubicBezTo>
                <a:close/>
                <a:moveTo>
                  <a:pt x="10283668" y="3823786"/>
                </a:moveTo>
                <a:cubicBezTo>
                  <a:pt x="10273174" y="3823786"/>
                  <a:pt x="10241689" y="3823786"/>
                  <a:pt x="10203208" y="3827297"/>
                </a:cubicBezTo>
                <a:cubicBezTo>
                  <a:pt x="10199710" y="3827297"/>
                  <a:pt x="10196211" y="3830808"/>
                  <a:pt x="10196211" y="3834319"/>
                </a:cubicBezTo>
                <a:cubicBezTo>
                  <a:pt x="10196211" y="3834319"/>
                  <a:pt x="10196211" y="3834319"/>
                  <a:pt x="10196211" y="4080099"/>
                </a:cubicBezTo>
                <a:cubicBezTo>
                  <a:pt x="10196211" y="4083610"/>
                  <a:pt x="10199710" y="4087121"/>
                  <a:pt x="10203208" y="4087121"/>
                </a:cubicBezTo>
                <a:cubicBezTo>
                  <a:pt x="10203208" y="4087121"/>
                  <a:pt x="10203208" y="4087121"/>
                  <a:pt x="10234693" y="4087121"/>
                </a:cubicBezTo>
                <a:cubicBezTo>
                  <a:pt x="10238191" y="4087121"/>
                  <a:pt x="10241689" y="4083610"/>
                  <a:pt x="10241689" y="4080099"/>
                </a:cubicBezTo>
                <a:cubicBezTo>
                  <a:pt x="10241689" y="4080099"/>
                  <a:pt x="10241689" y="4080099"/>
                  <a:pt x="10241689" y="3981787"/>
                </a:cubicBezTo>
                <a:cubicBezTo>
                  <a:pt x="10252184" y="3985298"/>
                  <a:pt x="10269675" y="3985298"/>
                  <a:pt x="10290665" y="3985298"/>
                </a:cubicBezTo>
                <a:cubicBezTo>
                  <a:pt x="10290665" y="3985298"/>
                  <a:pt x="10290665" y="3985298"/>
                  <a:pt x="10336143" y="4083610"/>
                </a:cubicBezTo>
                <a:cubicBezTo>
                  <a:pt x="10336143" y="4083610"/>
                  <a:pt x="10339641" y="4087121"/>
                  <a:pt x="10343139" y="4087121"/>
                </a:cubicBezTo>
                <a:cubicBezTo>
                  <a:pt x="10343139" y="4087121"/>
                  <a:pt x="10343139" y="4087121"/>
                  <a:pt x="10374624" y="4087121"/>
                </a:cubicBezTo>
                <a:cubicBezTo>
                  <a:pt x="10378122" y="4087121"/>
                  <a:pt x="10381620" y="4083610"/>
                  <a:pt x="10381620" y="4083610"/>
                </a:cubicBezTo>
                <a:cubicBezTo>
                  <a:pt x="10381620" y="4080099"/>
                  <a:pt x="10381620" y="4080099"/>
                  <a:pt x="10381620" y="4076588"/>
                </a:cubicBezTo>
                <a:lnTo>
                  <a:pt x="10336143" y="3971254"/>
                </a:lnTo>
                <a:cubicBezTo>
                  <a:pt x="10367627" y="3957209"/>
                  <a:pt x="10381620" y="3936142"/>
                  <a:pt x="10381620" y="3904542"/>
                </a:cubicBezTo>
                <a:cubicBezTo>
                  <a:pt x="10381620" y="3865919"/>
                  <a:pt x="10364129" y="3823786"/>
                  <a:pt x="10290665" y="3823786"/>
                </a:cubicBezTo>
                <a:cubicBezTo>
                  <a:pt x="10290665" y="3823786"/>
                  <a:pt x="10287167" y="3823786"/>
                  <a:pt x="10283668" y="3823786"/>
                </a:cubicBezTo>
                <a:close/>
                <a:moveTo>
                  <a:pt x="11839186" y="3792864"/>
                </a:moveTo>
                <a:cubicBezTo>
                  <a:pt x="11841365" y="3793305"/>
                  <a:pt x="11843980" y="3795068"/>
                  <a:pt x="11845722" y="3798595"/>
                </a:cubicBezTo>
                <a:cubicBezTo>
                  <a:pt x="11901498" y="3855025"/>
                  <a:pt x="11929385" y="3946722"/>
                  <a:pt x="11908470" y="4038419"/>
                </a:cubicBezTo>
                <a:cubicBezTo>
                  <a:pt x="11908470" y="4041946"/>
                  <a:pt x="11904984" y="4045472"/>
                  <a:pt x="11898012" y="4041946"/>
                </a:cubicBezTo>
                <a:cubicBezTo>
                  <a:pt x="11898012" y="4041946"/>
                  <a:pt x="11898012" y="4041946"/>
                  <a:pt x="11859666" y="4031365"/>
                </a:cubicBezTo>
                <a:cubicBezTo>
                  <a:pt x="11856180" y="4031365"/>
                  <a:pt x="11852694" y="4027838"/>
                  <a:pt x="11852694" y="4020785"/>
                </a:cubicBezTo>
                <a:cubicBezTo>
                  <a:pt x="11866638" y="3946722"/>
                  <a:pt x="11849208" y="3886765"/>
                  <a:pt x="11807377" y="3840917"/>
                </a:cubicBezTo>
                <a:cubicBezTo>
                  <a:pt x="11800405" y="3837391"/>
                  <a:pt x="11800405" y="3830336"/>
                  <a:pt x="11807377" y="3826810"/>
                </a:cubicBezTo>
                <a:cubicBezTo>
                  <a:pt x="11807377" y="3826810"/>
                  <a:pt x="11807377" y="3826810"/>
                  <a:pt x="11835264" y="3795068"/>
                </a:cubicBezTo>
                <a:cubicBezTo>
                  <a:pt x="11835264" y="3793305"/>
                  <a:pt x="11837008" y="3792423"/>
                  <a:pt x="11839186" y="3792864"/>
                </a:cubicBezTo>
                <a:close/>
                <a:moveTo>
                  <a:pt x="11458923" y="3792864"/>
                </a:moveTo>
                <a:cubicBezTo>
                  <a:pt x="11461124" y="3792423"/>
                  <a:pt x="11462885" y="3793305"/>
                  <a:pt x="11462885" y="3795068"/>
                </a:cubicBezTo>
                <a:cubicBezTo>
                  <a:pt x="11462885" y="3795068"/>
                  <a:pt x="11462885" y="3795068"/>
                  <a:pt x="11494585" y="3826810"/>
                </a:cubicBezTo>
                <a:cubicBezTo>
                  <a:pt x="11498108" y="3830336"/>
                  <a:pt x="11498108" y="3837391"/>
                  <a:pt x="11491063" y="3840917"/>
                </a:cubicBezTo>
                <a:cubicBezTo>
                  <a:pt x="11448796" y="3886765"/>
                  <a:pt x="11431184" y="3946722"/>
                  <a:pt x="11445274" y="4020785"/>
                </a:cubicBezTo>
                <a:cubicBezTo>
                  <a:pt x="11445274" y="4027838"/>
                  <a:pt x="11441752" y="4031365"/>
                  <a:pt x="11438229" y="4031365"/>
                </a:cubicBezTo>
                <a:cubicBezTo>
                  <a:pt x="11438229" y="4031365"/>
                  <a:pt x="11438229" y="4031365"/>
                  <a:pt x="11399484" y="4041946"/>
                </a:cubicBezTo>
                <a:cubicBezTo>
                  <a:pt x="11392439" y="4045472"/>
                  <a:pt x="11388917" y="4041946"/>
                  <a:pt x="11388917" y="4038419"/>
                </a:cubicBezTo>
                <a:cubicBezTo>
                  <a:pt x="11367783" y="3946722"/>
                  <a:pt x="11395962" y="3855025"/>
                  <a:pt x="11452318" y="3798595"/>
                </a:cubicBezTo>
                <a:cubicBezTo>
                  <a:pt x="11454079" y="3795068"/>
                  <a:pt x="11456721" y="3793305"/>
                  <a:pt x="11458923" y="3792864"/>
                </a:cubicBezTo>
                <a:close/>
                <a:moveTo>
                  <a:pt x="11677605" y="3787510"/>
                </a:moveTo>
                <a:cubicBezTo>
                  <a:pt x="11681098" y="3787510"/>
                  <a:pt x="11681098" y="3787510"/>
                  <a:pt x="11684592" y="3787510"/>
                </a:cubicBezTo>
                <a:cubicBezTo>
                  <a:pt x="11730003" y="3798106"/>
                  <a:pt x="11761442" y="3815763"/>
                  <a:pt x="11792882" y="3851079"/>
                </a:cubicBezTo>
                <a:cubicBezTo>
                  <a:pt x="11796375" y="3854611"/>
                  <a:pt x="11796375" y="3854611"/>
                  <a:pt x="11796375" y="3858143"/>
                </a:cubicBezTo>
                <a:cubicBezTo>
                  <a:pt x="11796375" y="3861674"/>
                  <a:pt x="11792882" y="3861674"/>
                  <a:pt x="11789388" y="3865206"/>
                </a:cubicBezTo>
                <a:cubicBezTo>
                  <a:pt x="11789388" y="3865206"/>
                  <a:pt x="11789388" y="3865206"/>
                  <a:pt x="11698565" y="3911117"/>
                </a:cubicBezTo>
                <a:cubicBezTo>
                  <a:pt x="11695071" y="3911117"/>
                  <a:pt x="11691578" y="3911117"/>
                  <a:pt x="11688084" y="3911117"/>
                </a:cubicBezTo>
                <a:cubicBezTo>
                  <a:pt x="11684592" y="3907585"/>
                  <a:pt x="11684592" y="3904053"/>
                  <a:pt x="11681098" y="3900522"/>
                </a:cubicBezTo>
                <a:cubicBezTo>
                  <a:pt x="11681098" y="3900522"/>
                  <a:pt x="11681098" y="3900522"/>
                  <a:pt x="11674112" y="3798106"/>
                </a:cubicBezTo>
                <a:cubicBezTo>
                  <a:pt x="11674112" y="3794574"/>
                  <a:pt x="11674112" y="3791042"/>
                  <a:pt x="11677605" y="3787510"/>
                </a:cubicBezTo>
                <a:close/>
                <a:moveTo>
                  <a:pt x="11613922" y="3787510"/>
                </a:moveTo>
                <a:cubicBezTo>
                  <a:pt x="11617414" y="3787510"/>
                  <a:pt x="11617414" y="3787510"/>
                  <a:pt x="11620908" y="3787510"/>
                </a:cubicBezTo>
                <a:cubicBezTo>
                  <a:pt x="11620908" y="3791042"/>
                  <a:pt x="11624401" y="3794574"/>
                  <a:pt x="11624401" y="3798106"/>
                </a:cubicBezTo>
                <a:cubicBezTo>
                  <a:pt x="11624401" y="3798106"/>
                  <a:pt x="11624401" y="3798106"/>
                  <a:pt x="11613922" y="3904053"/>
                </a:cubicBezTo>
                <a:cubicBezTo>
                  <a:pt x="11613922" y="3907585"/>
                  <a:pt x="11613922" y="3911117"/>
                  <a:pt x="11610428" y="3911117"/>
                </a:cubicBezTo>
                <a:cubicBezTo>
                  <a:pt x="11606935" y="3911117"/>
                  <a:pt x="11603442" y="3911117"/>
                  <a:pt x="11599949" y="3911117"/>
                </a:cubicBezTo>
                <a:cubicBezTo>
                  <a:pt x="11599949" y="3911117"/>
                  <a:pt x="11599949" y="3911117"/>
                  <a:pt x="11509124" y="3865206"/>
                </a:cubicBezTo>
                <a:cubicBezTo>
                  <a:pt x="11505632" y="3865206"/>
                  <a:pt x="11502138" y="3861674"/>
                  <a:pt x="11502138" y="3858143"/>
                </a:cubicBezTo>
                <a:cubicBezTo>
                  <a:pt x="11502138" y="3858143"/>
                  <a:pt x="11502138" y="3854611"/>
                  <a:pt x="11505632" y="3851079"/>
                </a:cubicBezTo>
                <a:cubicBezTo>
                  <a:pt x="11537070" y="3819295"/>
                  <a:pt x="11568509" y="3798106"/>
                  <a:pt x="11613922" y="3787510"/>
                </a:cubicBezTo>
                <a:close/>
                <a:moveTo>
                  <a:pt x="11532772" y="3752578"/>
                </a:moveTo>
                <a:cubicBezTo>
                  <a:pt x="11536265" y="3752578"/>
                  <a:pt x="11539758" y="3756273"/>
                  <a:pt x="11539758" y="3759968"/>
                </a:cubicBezTo>
                <a:cubicBezTo>
                  <a:pt x="11539758" y="3763663"/>
                  <a:pt x="11539758" y="3763663"/>
                  <a:pt x="11536265" y="3763663"/>
                </a:cubicBezTo>
                <a:cubicBezTo>
                  <a:pt x="11536265" y="3763663"/>
                  <a:pt x="11536265" y="3763663"/>
                  <a:pt x="11529278" y="3767358"/>
                </a:cubicBezTo>
                <a:cubicBezTo>
                  <a:pt x="11529278" y="3767358"/>
                  <a:pt x="11529278" y="3767358"/>
                  <a:pt x="11525785" y="3759968"/>
                </a:cubicBezTo>
                <a:cubicBezTo>
                  <a:pt x="11525785" y="3759968"/>
                  <a:pt x="11525785" y="3759968"/>
                  <a:pt x="11522292" y="3759968"/>
                </a:cubicBezTo>
                <a:cubicBezTo>
                  <a:pt x="11525785" y="3756273"/>
                  <a:pt x="11529278" y="3756273"/>
                  <a:pt x="11532772" y="3752578"/>
                </a:cubicBezTo>
                <a:close/>
                <a:moveTo>
                  <a:pt x="11529297" y="3745381"/>
                </a:moveTo>
                <a:cubicBezTo>
                  <a:pt x="11525746" y="3748931"/>
                  <a:pt x="11518645" y="3752483"/>
                  <a:pt x="11511543" y="3756033"/>
                </a:cubicBezTo>
                <a:cubicBezTo>
                  <a:pt x="11511543" y="3756033"/>
                  <a:pt x="11511543" y="3756033"/>
                  <a:pt x="11515094" y="3759584"/>
                </a:cubicBezTo>
                <a:lnTo>
                  <a:pt x="11532848" y="3791542"/>
                </a:lnTo>
                <a:cubicBezTo>
                  <a:pt x="11536399" y="3791542"/>
                  <a:pt x="11536399" y="3787990"/>
                  <a:pt x="11539950" y="3787990"/>
                </a:cubicBezTo>
                <a:cubicBezTo>
                  <a:pt x="11539950" y="3787990"/>
                  <a:pt x="11539950" y="3787990"/>
                  <a:pt x="11532848" y="3773787"/>
                </a:cubicBezTo>
                <a:cubicBezTo>
                  <a:pt x="11532848" y="3773787"/>
                  <a:pt x="11532848" y="3773787"/>
                  <a:pt x="11539950" y="3770237"/>
                </a:cubicBezTo>
                <a:cubicBezTo>
                  <a:pt x="11539950" y="3770237"/>
                  <a:pt x="11539950" y="3770237"/>
                  <a:pt x="11554153" y="3780889"/>
                </a:cubicBezTo>
                <a:cubicBezTo>
                  <a:pt x="11557704" y="3777338"/>
                  <a:pt x="11557704" y="3777338"/>
                  <a:pt x="11561255" y="3777338"/>
                </a:cubicBezTo>
                <a:cubicBezTo>
                  <a:pt x="11561255" y="3777338"/>
                  <a:pt x="11561255" y="3777338"/>
                  <a:pt x="11547052" y="3763135"/>
                </a:cubicBezTo>
                <a:cubicBezTo>
                  <a:pt x="11547052" y="3763135"/>
                  <a:pt x="11547052" y="3763135"/>
                  <a:pt x="11547052" y="3759584"/>
                </a:cubicBezTo>
                <a:cubicBezTo>
                  <a:pt x="11550602" y="3752483"/>
                  <a:pt x="11539950" y="3741830"/>
                  <a:pt x="11529297" y="3745381"/>
                </a:cubicBezTo>
                <a:close/>
                <a:moveTo>
                  <a:pt x="11750205" y="3739143"/>
                </a:moveTo>
                <a:cubicBezTo>
                  <a:pt x="11753748" y="3763327"/>
                  <a:pt x="11753748" y="3763327"/>
                  <a:pt x="11753748" y="3763327"/>
                </a:cubicBezTo>
                <a:cubicBezTo>
                  <a:pt x="11746663" y="3780601"/>
                  <a:pt x="11746663" y="3780601"/>
                  <a:pt x="11746663" y="3780601"/>
                </a:cubicBezTo>
                <a:lnTo>
                  <a:pt x="11753748" y="3787510"/>
                </a:lnTo>
                <a:cubicBezTo>
                  <a:pt x="11760832" y="3770236"/>
                  <a:pt x="11760832" y="3770236"/>
                  <a:pt x="11760832" y="3770236"/>
                </a:cubicBezTo>
                <a:cubicBezTo>
                  <a:pt x="11785626" y="3756417"/>
                  <a:pt x="11785626" y="3756417"/>
                  <a:pt x="11785626" y="3756417"/>
                </a:cubicBezTo>
                <a:cubicBezTo>
                  <a:pt x="11785626" y="3756417"/>
                  <a:pt x="11782084" y="3752962"/>
                  <a:pt x="11778543" y="3752962"/>
                </a:cubicBezTo>
                <a:cubicBezTo>
                  <a:pt x="11760832" y="3759872"/>
                  <a:pt x="11760832" y="3759872"/>
                  <a:pt x="11760832" y="3759872"/>
                </a:cubicBezTo>
                <a:cubicBezTo>
                  <a:pt x="11757290" y="3742597"/>
                  <a:pt x="11757290" y="3742597"/>
                  <a:pt x="11757290" y="3742597"/>
                </a:cubicBezTo>
                <a:cubicBezTo>
                  <a:pt x="11753748" y="3739143"/>
                  <a:pt x="11753748" y="3739143"/>
                  <a:pt x="11750205" y="3739143"/>
                </a:cubicBezTo>
                <a:close/>
                <a:moveTo>
                  <a:pt x="11715224" y="3735113"/>
                </a:moveTo>
                <a:cubicBezTo>
                  <a:pt x="11718717" y="3735113"/>
                  <a:pt x="11722211" y="3735113"/>
                  <a:pt x="11725705" y="3738472"/>
                </a:cubicBezTo>
                <a:cubicBezTo>
                  <a:pt x="11725705" y="3738472"/>
                  <a:pt x="11729197" y="3738472"/>
                  <a:pt x="11729197" y="3741831"/>
                </a:cubicBezTo>
                <a:cubicBezTo>
                  <a:pt x="11729197" y="3745189"/>
                  <a:pt x="11725705" y="3748548"/>
                  <a:pt x="11722211" y="3748548"/>
                </a:cubicBezTo>
                <a:cubicBezTo>
                  <a:pt x="11722211" y="3748548"/>
                  <a:pt x="11722211" y="3748548"/>
                  <a:pt x="11711731" y="3745189"/>
                </a:cubicBezTo>
                <a:lnTo>
                  <a:pt x="11711731" y="3741831"/>
                </a:lnTo>
                <a:cubicBezTo>
                  <a:pt x="11711731" y="3741831"/>
                  <a:pt x="11711731" y="3741831"/>
                  <a:pt x="11715224" y="3735113"/>
                </a:cubicBezTo>
                <a:close/>
                <a:moveTo>
                  <a:pt x="11582079" y="3734608"/>
                </a:moveTo>
                <a:cubicBezTo>
                  <a:pt x="11589134" y="3731081"/>
                  <a:pt x="11596187" y="3738136"/>
                  <a:pt x="11596187" y="3745189"/>
                </a:cubicBezTo>
                <a:cubicBezTo>
                  <a:pt x="11596187" y="3752243"/>
                  <a:pt x="11589134" y="3759296"/>
                  <a:pt x="11582079" y="3759296"/>
                </a:cubicBezTo>
                <a:cubicBezTo>
                  <a:pt x="11575026" y="3759296"/>
                  <a:pt x="11567972" y="3755770"/>
                  <a:pt x="11567972" y="3748716"/>
                </a:cubicBezTo>
                <a:cubicBezTo>
                  <a:pt x="11567972" y="3748716"/>
                  <a:pt x="11567972" y="3748716"/>
                  <a:pt x="11567972" y="3745189"/>
                </a:cubicBezTo>
                <a:cubicBezTo>
                  <a:pt x="11567972" y="3738136"/>
                  <a:pt x="11575026" y="3734608"/>
                  <a:pt x="11582079" y="3734608"/>
                </a:cubicBezTo>
                <a:close/>
                <a:moveTo>
                  <a:pt x="11670081" y="3728394"/>
                </a:moveTo>
                <a:cubicBezTo>
                  <a:pt x="11670081" y="3728394"/>
                  <a:pt x="11670081" y="3728394"/>
                  <a:pt x="11673440" y="3738874"/>
                </a:cubicBezTo>
                <a:cubicBezTo>
                  <a:pt x="11673440" y="3738874"/>
                  <a:pt x="11673440" y="3738874"/>
                  <a:pt x="11676799" y="3745861"/>
                </a:cubicBezTo>
                <a:cubicBezTo>
                  <a:pt x="11673440" y="3745861"/>
                  <a:pt x="11666722" y="3745861"/>
                  <a:pt x="11663363" y="3745861"/>
                </a:cubicBezTo>
                <a:lnTo>
                  <a:pt x="11666722" y="3738874"/>
                </a:lnTo>
                <a:cubicBezTo>
                  <a:pt x="11666722" y="3738874"/>
                  <a:pt x="11666722" y="3738874"/>
                  <a:pt x="11670081" y="3728394"/>
                </a:cubicBezTo>
                <a:close/>
                <a:moveTo>
                  <a:pt x="11578609" y="3727878"/>
                </a:moveTo>
                <a:cubicBezTo>
                  <a:pt x="11568195" y="3727878"/>
                  <a:pt x="11561254" y="3734906"/>
                  <a:pt x="11561254" y="3745448"/>
                </a:cubicBezTo>
                <a:cubicBezTo>
                  <a:pt x="11561254" y="3748961"/>
                  <a:pt x="11561254" y="3748961"/>
                  <a:pt x="11561254" y="3748961"/>
                </a:cubicBezTo>
                <a:cubicBezTo>
                  <a:pt x="11561254" y="3759503"/>
                  <a:pt x="11571666" y="3770045"/>
                  <a:pt x="11582079" y="3766531"/>
                </a:cubicBezTo>
                <a:cubicBezTo>
                  <a:pt x="11595963" y="3766531"/>
                  <a:pt x="11602904" y="3759503"/>
                  <a:pt x="11602904" y="3745448"/>
                </a:cubicBezTo>
                <a:cubicBezTo>
                  <a:pt x="11602904" y="3734906"/>
                  <a:pt x="11592492" y="3724364"/>
                  <a:pt x="11578609" y="3727878"/>
                </a:cubicBezTo>
                <a:close/>
                <a:moveTo>
                  <a:pt x="11708922" y="3724364"/>
                </a:moveTo>
                <a:cubicBezTo>
                  <a:pt x="11708922" y="3724364"/>
                  <a:pt x="11708922" y="3724364"/>
                  <a:pt x="11705380" y="3742118"/>
                </a:cubicBezTo>
                <a:cubicBezTo>
                  <a:pt x="11705380" y="3742118"/>
                  <a:pt x="11705380" y="3742118"/>
                  <a:pt x="11698296" y="3763423"/>
                </a:cubicBezTo>
                <a:cubicBezTo>
                  <a:pt x="11701837" y="3766974"/>
                  <a:pt x="11705380" y="3766974"/>
                  <a:pt x="11708922" y="3766974"/>
                </a:cubicBezTo>
                <a:lnTo>
                  <a:pt x="11712464" y="3752771"/>
                </a:lnTo>
                <a:cubicBezTo>
                  <a:pt x="11712464" y="3752771"/>
                  <a:pt x="11712464" y="3752771"/>
                  <a:pt x="11719548" y="3752771"/>
                </a:cubicBezTo>
                <a:cubicBezTo>
                  <a:pt x="11719548" y="3752771"/>
                  <a:pt x="11719548" y="3752771"/>
                  <a:pt x="11723090" y="3770525"/>
                </a:cubicBezTo>
                <a:cubicBezTo>
                  <a:pt x="11726632" y="3774076"/>
                  <a:pt x="11726632" y="3774076"/>
                  <a:pt x="11730175" y="3774076"/>
                </a:cubicBezTo>
                <a:cubicBezTo>
                  <a:pt x="11730175" y="3774076"/>
                  <a:pt x="11730175" y="3774076"/>
                  <a:pt x="11726632" y="3756322"/>
                </a:cubicBezTo>
                <a:cubicBezTo>
                  <a:pt x="11733717" y="3752771"/>
                  <a:pt x="11737259" y="3745669"/>
                  <a:pt x="11737259" y="3742118"/>
                </a:cubicBezTo>
                <a:cubicBezTo>
                  <a:pt x="11737259" y="3735017"/>
                  <a:pt x="11733717" y="3731466"/>
                  <a:pt x="11730175" y="3731466"/>
                </a:cubicBezTo>
                <a:cubicBezTo>
                  <a:pt x="11723090" y="3727915"/>
                  <a:pt x="11716006" y="3724364"/>
                  <a:pt x="11708922" y="3724364"/>
                </a:cubicBezTo>
                <a:close/>
                <a:moveTo>
                  <a:pt x="11666295" y="3717646"/>
                </a:moveTo>
                <a:cubicBezTo>
                  <a:pt x="11666295" y="3717646"/>
                  <a:pt x="11666295" y="3717646"/>
                  <a:pt x="11659211" y="3738730"/>
                </a:cubicBezTo>
                <a:cubicBezTo>
                  <a:pt x="11659211" y="3738730"/>
                  <a:pt x="11659211" y="3738730"/>
                  <a:pt x="11648585" y="3759813"/>
                </a:cubicBezTo>
                <a:cubicBezTo>
                  <a:pt x="11652127" y="3759813"/>
                  <a:pt x="11652127" y="3759813"/>
                  <a:pt x="11655669" y="3759813"/>
                </a:cubicBezTo>
                <a:lnTo>
                  <a:pt x="11659211" y="3752785"/>
                </a:lnTo>
                <a:cubicBezTo>
                  <a:pt x="11666295" y="3752785"/>
                  <a:pt x="11669838" y="3752785"/>
                  <a:pt x="11676922" y="3752785"/>
                </a:cubicBezTo>
                <a:cubicBezTo>
                  <a:pt x="11676922" y="3752785"/>
                  <a:pt x="11676922" y="3752785"/>
                  <a:pt x="11680464" y="3759813"/>
                </a:cubicBezTo>
                <a:cubicBezTo>
                  <a:pt x="11684006" y="3759813"/>
                  <a:pt x="11684006" y="3763327"/>
                  <a:pt x="11687548" y="3763327"/>
                </a:cubicBezTo>
                <a:cubicBezTo>
                  <a:pt x="11687548" y="3763327"/>
                  <a:pt x="11687548" y="3763327"/>
                  <a:pt x="11680464" y="3738730"/>
                </a:cubicBezTo>
                <a:cubicBezTo>
                  <a:pt x="11680464" y="3738730"/>
                  <a:pt x="11680464" y="3738730"/>
                  <a:pt x="11676922" y="3717646"/>
                </a:cubicBezTo>
                <a:cubicBezTo>
                  <a:pt x="11676922" y="3717646"/>
                  <a:pt x="11676922" y="3717646"/>
                  <a:pt x="11666295" y="3717646"/>
                </a:cubicBezTo>
                <a:close/>
                <a:moveTo>
                  <a:pt x="11645898" y="3717646"/>
                </a:moveTo>
                <a:cubicBezTo>
                  <a:pt x="11628187" y="3717646"/>
                  <a:pt x="11621103" y="3717646"/>
                  <a:pt x="11606934" y="3721117"/>
                </a:cubicBezTo>
                <a:cubicBezTo>
                  <a:pt x="11606934" y="3728058"/>
                  <a:pt x="11606934" y="3728058"/>
                  <a:pt x="11606934" y="3728058"/>
                </a:cubicBezTo>
                <a:lnTo>
                  <a:pt x="11621103" y="3724588"/>
                </a:lnTo>
                <a:cubicBezTo>
                  <a:pt x="11624645" y="3759296"/>
                  <a:pt x="11624645" y="3759296"/>
                  <a:pt x="11624645" y="3759296"/>
                </a:cubicBezTo>
                <a:cubicBezTo>
                  <a:pt x="11635271" y="3759296"/>
                  <a:pt x="11635271" y="3759296"/>
                  <a:pt x="11635271" y="3759296"/>
                </a:cubicBezTo>
                <a:cubicBezTo>
                  <a:pt x="11631729" y="3724588"/>
                  <a:pt x="11631729" y="3724588"/>
                  <a:pt x="11631729" y="3724588"/>
                </a:cubicBezTo>
                <a:cubicBezTo>
                  <a:pt x="11645898" y="3724588"/>
                  <a:pt x="11645898" y="3724588"/>
                  <a:pt x="11645898" y="3724588"/>
                </a:cubicBezTo>
                <a:cubicBezTo>
                  <a:pt x="11645898" y="3717646"/>
                  <a:pt x="11645898" y="3717646"/>
                  <a:pt x="11645898" y="3717646"/>
                </a:cubicBezTo>
                <a:close/>
                <a:moveTo>
                  <a:pt x="11196257" y="3717645"/>
                </a:moveTo>
                <a:cubicBezTo>
                  <a:pt x="11214171" y="3717645"/>
                  <a:pt x="11221336" y="3735112"/>
                  <a:pt x="11221336" y="3752577"/>
                </a:cubicBezTo>
                <a:lnTo>
                  <a:pt x="11167595" y="3752577"/>
                </a:lnTo>
                <a:cubicBezTo>
                  <a:pt x="11167595" y="3735112"/>
                  <a:pt x="11178343" y="3717645"/>
                  <a:pt x="11196257" y="3717645"/>
                </a:cubicBezTo>
                <a:close/>
                <a:moveTo>
                  <a:pt x="11648585" y="3710929"/>
                </a:moveTo>
                <a:cubicBezTo>
                  <a:pt x="11711759" y="3710929"/>
                  <a:pt x="11767914" y="3731888"/>
                  <a:pt x="11813539" y="3766820"/>
                </a:cubicBezTo>
                <a:cubicBezTo>
                  <a:pt x="11820558" y="3773807"/>
                  <a:pt x="11820558" y="3777300"/>
                  <a:pt x="11817049" y="3780793"/>
                </a:cubicBezTo>
                <a:cubicBezTo>
                  <a:pt x="11817049" y="3780793"/>
                  <a:pt x="11817049" y="3780793"/>
                  <a:pt x="11788972" y="3812233"/>
                </a:cubicBezTo>
                <a:cubicBezTo>
                  <a:pt x="11785462" y="3815725"/>
                  <a:pt x="11781952" y="3815725"/>
                  <a:pt x="11774933" y="3812233"/>
                </a:cubicBezTo>
                <a:cubicBezTo>
                  <a:pt x="11739837" y="3784287"/>
                  <a:pt x="11694210" y="3766820"/>
                  <a:pt x="11648585" y="3766820"/>
                </a:cubicBezTo>
                <a:cubicBezTo>
                  <a:pt x="11599450" y="3766820"/>
                  <a:pt x="11557334" y="3784287"/>
                  <a:pt x="11522236" y="3812233"/>
                </a:cubicBezTo>
                <a:cubicBezTo>
                  <a:pt x="11515217" y="3815725"/>
                  <a:pt x="11511708" y="3815725"/>
                  <a:pt x="11508198" y="3812233"/>
                </a:cubicBezTo>
                <a:cubicBezTo>
                  <a:pt x="11508198" y="3812233"/>
                  <a:pt x="11508198" y="3812233"/>
                  <a:pt x="11480121" y="3780793"/>
                </a:cubicBezTo>
                <a:cubicBezTo>
                  <a:pt x="11476611" y="3777300"/>
                  <a:pt x="11476611" y="3773807"/>
                  <a:pt x="11483630" y="3766820"/>
                </a:cubicBezTo>
                <a:cubicBezTo>
                  <a:pt x="11529256" y="3731888"/>
                  <a:pt x="11585411" y="3710929"/>
                  <a:pt x="11648585" y="3710929"/>
                </a:cubicBezTo>
                <a:close/>
                <a:moveTo>
                  <a:pt x="11196481" y="3710928"/>
                </a:moveTo>
                <a:cubicBezTo>
                  <a:pt x="11172113" y="3710928"/>
                  <a:pt x="11158189" y="3728442"/>
                  <a:pt x="11158189" y="3759968"/>
                </a:cubicBezTo>
                <a:cubicBezTo>
                  <a:pt x="11158189" y="3787990"/>
                  <a:pt x="11168632" y="3809007"/>
                  <a:pt x="11199962" y="3809007"/>
                </a:cubicBezTo>
                <a:cubicBezTo>
                  <a:pt x="11206924" y="3809007"/>
                  <a:pt x="11220848" y="3805504"/>
                  <a:pt x="11227810" y="3802001"/>
                </a:cubicBezTo>
                <a:lnTo>
                  <a:pt x="11227810" y="3791493"/>
                </a:lnTo>
                <a:cubicBezTo>
                  <a:pt x="11220848" y="3794996"/>
                  <a:pt x="11210404" y="3798498"/>
                  <a:pt x="11199962" y="3798498"/>
                </a:cubicBezTo>
                <a:cubicBezTo>
                  <a:pt x="11179076" y="3798498"/>
                  <a:pt x="11168632" y="3780984"/>
                  <a:pt x="11168632" y="3763471"/>
                </a:cubicBezTo>
                <a:cubicBezTo>
                  <a:pt x="11168632" y="3763471"/>
                  <a:pt x="11168632" y="3763471"/>
                  <a:pt x="11234772" y="3763471"/>
                </a:cubicBezTo>
                <a:cubicBezTo>
                  <a:pt x="11234772" y="3763471"/>
                  <a:pt x="11234772" y="3763471"/>
                  <a:pt x="11234772" y="3756465"/>
                </a:cubicBezTo>
                <a:cubicBezTo>
                  <a:pt x="11234772" y="3731945"/>
                  <a:pt x="11224329" y="3710928"/>
                  <a:pt x="11196481" y="3710928"/>
                </a:cubicBezTo>
                <a:close/>
                <a:moveTo>
                  <a:pt x="10947253" y="3674652"/>
                </a:moveTo>
                <a:lnTo>
                  <a:pt x="10947253" y="3685400"/>
                </a:lnTo>
                <a:lnTo>
                  <a:pt x="10986216" y="3685400"/>
                </a:lnTo>
                <a:lnTo>
                  <a:pt x="10986216" y="3804976"/>
                </a:lnTo>
                <a:lnTo>
                  <a:pt x="10999652" y="3804976"/>
                </a:lnTo>
                <a:lnTo>
                  <a:pt x="10999652" y="3685400"/>
                </a:lnTo>
                <a:lnTo>
                  <a:pt x="11038614" y="3685400"/>
                </a:lnTo>
                <a:lnTo>
                  <a:pt x="11038614" y="3674652"/>
                </a:lnTo>
                <a:close/>
                <a:moveTo>
                  <a:pt x="11060111" y="3663903"/>
                </a:moveTo>
                <a:lnTo>
                  <a:pt x="11060111" y="3804976"/>
                </a:lnTo>
                <a:cubicBezTo>
                  <a:pt x="11060111" y="3804976"/>
                  <a:pt x="11060111" y="3804976"/>
                  <a:pt x="11070476" y="3804976"/>
                </a:cubicBezTo>
                <a:cubicBezTo>
                  <a:pt x="11070476" y="3804976"/>
                  <a:pt x="11070476" y="3804976"/>
                  <a:pt x="11070476" y="3755600"/>
                </a:cubicBezTo>
                <a:cubicBezTo>
                  <a:pt x="11070476" y="3737966"/>
                  <a:pt x="11077385" y="3716806"/>
                  <a:pt x="11098115" y="3716806"/>
                </a:cubicBezTo>
                <a:cubicBezTo>
                  <a:pt x="11118844" y="3716806"/>
                  <a:pt x="11118844" y="3730913"/>
                  <a:pt x="11118844" y="3748547"/>
                </a:cubicBezTo>
                <a:cubicBezTo>
                  <a:pt x="11118844" y="3748547"/>
                  <a:pt x="11118844" y="3748547"/>
                  <a:pt x="11118844" y="3804976"/>
                </a:cubicBezTo>
                <a:cubicBezTo>
                  <a:pt x="11118844" y="3804976"/>
                  <a:pt x="11118844" y="3804976"/>
                  <a:pt x="11132662" y="3804976"/>
                </a:cubicBezTo>
                <a:cubicBezTo>
                  <a:pt x="11132662" y="3804976"/>
                  <a:pt x="11132662" y="3804976"/>
                  <a:pt x="11132662" y="3748547"/>
                </a:cubicBezTo>
                <a:cubicBezTo>
                  <a:pt x="11132662" y="3723859"/>
                  <a:pt x="11125753" y="3709752"/>
                  <a:pt x="11101569" y="3709752"/>
                </a:cubicBezTo>
                <a:cubicBezTo>
                  <a:pt x="11087750" y="3709752"/>
                  <a:pt x="11077385" y="3716806"/>
                  <a:pt x="11070476" y="3727386"/>
                </a:cubicBezTo>
                <a:cubicBezTo>
                  <a:pt x="11070476" y="3727386"/>
                  <a:pt x="11070476" y="3727386"/>
                  <a:pt x="11070476" y="3663903"/>
                </a:cubicBezTo>
                <a:cubicBezTo>
                  <a:pt x="11070476" y="3663903"/>
                  <a:pt x="11070476" y="3663903"/>
                  <a:pt x="11060111" y="3663903"/>
                </a:cubicBezTo>
                <a:close/>
                <a:moveTo>
                  <a:pt x="11638739" y="3639720"/>
                </a:moveTo>
                <a:cubicBezTo>
                  <a:pt x="11628222" y="3657341"/>
                  <a:pt x="11624716" y="3674962"/>
                  <a:pt x="11624716" y="3692583"/>
                </a:cubicBezTo>
                <a:cubicBezTo>
                  <a:pt x="11621210" y="3692583"/>
                  <a:pt x="11603681" y="3696107"/>
                  <a:pt x="11600176" y="3696107"/>
                </a:cubicBezTo>
                <a:cubicBezTo>
                  <a:pt x="11596669" y="3678486"/>
                  <a:pt x="11586152" y="3660865"/>
                  <a:pt x="11575635" y="3650293"/>
                </a:cubicBezTo>
                <a:cubicBezTo>
                  <a:pt x="11575635" y="3650293"/>
                  <a:pt x="11575635" y="3650293"/>
                  <a:pt x="11572129" y="3650293"/>
                </a:cubicBezTo>
                <a:cubicBezTo>
                  <a:pt x="11565117" y="3650293"/>
                  <a:pt x="11558106" y="3653817"/>
                  <a:pt x="11551094" y="3653817"/>
                </a:cubicBezTo>
                <a:cubicBezTo>
                  <a:pt x="11551094" y="3653817"/>
                  <a:pt x="11551094" y="3653817"/>
                  <a:pt x="11551094" y="3657341"/>
                </a:cubicBezTo>
                <a:cubicBezTo>
                  <a:pt x="11547588" y="3664390"/>
                  <a:pt x="11547588" y="3671438"/>
                  <a:pt x="11547588" y="3682010"/>
                </a:cubicBezTo>
                <a:cubicBezTo>
                  <a:pt x="11547588" y="3692583"/>
                  <a:pt x="11547588" y="3699631"/>
                  <a:pt x="11551094" y="3710204"/>
                </a:cubicBezTo>
                <a:cubicBezTo>
                  <a:pt x="11547588" y="3710204"/>
                  <a:pt x="11530059" y="3717252"/>
                  <a:pt x="11530059" y="3717252"/>
                </a:cubicBezTo>
                <a:cubicBezTo>
                  <a:pt x="11519542" y="3703155"/>
                  <a:pt x="11505518" y="3689059"/>
                  <a:pt x="11491495" y="3682010"/>
                </a:cubicBezTo>
                <a:cubicBezTo>
                  <a:pt x="11484484" y="3682010"/>
                  <a:pt x="11477472" y="3689059"/>
                  <a:pt x="11470460" y="3692583"/>
                </a:cubicBezTo>
                <a:cubicBezTo>
                  <a:pt x="11470460" y="3710204"/>
                  <a:pt x="11473966" y="3727825"/>
                  <a:pt x="11484484" y="3745445"/>
                </a:cubicBezTo>
                <a:cubicBezTo>
                  <a:pt x="11480978" y="3745445"/>
                  <a:pt x="11470460" y="3756018"/>
                  <a:pt x="11466954" y="3756018"/>
                </a:cubicBezTo>
                <a:cubicBezTo>
                  <a:pt x="11456437" y="3745445"/>
                  <a:pt x="11438908" y="3734873"/>
                  <a:pt x="11421379" y="3731349"/>
                </a:cubicBezTo>
                <a:cubicBezTo>
                  <a:pt x="11414367" y="3734873"/>
                  <a:pt x="11407356" y="3741921"/>
                  <a:pt x="11403850" y="3745445"/>
                </a:cubicBezTo>
                <a:cubicBezTo>
                  <a:pt x="11403850" y="3745445"/>
                  <a:pt x="11403850" y="3745445"/>
                  <a:pt x="11403850" y="3748969"/>
                </a:cubicBezTo>
                <a:cubicBezTo>
                  <a:pt x="11407356" y="3763067"/>
                  <a:pt x="11417873" y="3780687"/>
                  <a:pt x="11431896" y="3794784"/>
                </a:cubicBezTo>
                <a:cubicBezTo>
                  <a:pt x="11428390" y="3794784"/>
                  <a:pt x="11417873" y="3812405"/>
                  <a:pt x="11417873" y="3812405"/>
                </a:cubicBezTo>
                <a:cubicBezTo>
                  <a:pt x="11400344" y="3805356"/>
                  <a:pt x="11382815" y="3798308"/>
                  <a:pt x="11365286" y="3798308"/>
                </a:cubicBezTo>
                <a:cubicBezTo>
                  <a:pt x="11361780" y="3805356"/>
                  <a:pt x="11354768" y="3812405"/>
                  <a:pt x="11354768" y="3819453"/>
                </a:cubicBezTo>
                <a:cubicBezTo>
                  <a:pt x="11361780" y="3833550"/>
                  <a:pt x="11375803" y="3847646"/>
                  <a:pt x="11389827" y="3858220"/>
                </a:cubicBezTo>
                <a:cubicBezTo>
                  <a:pt x="11389827" y="3861744"/>
                  <a:pt x="11382815" y="3875840"/>
                  <a:pt x="11382815" y="3879364"/>
                </a:cubicBezTo>
                <a:cubicBezTo>
                  <a:pt x="11365286" y="3872316"/>
                  <a:pt x="11344251" y="3872316"/>
                  <a:pt x="11330228" y="3879364"/>
                </a:cubicBezTo>
                <a:cubicBezTo>
                  <a:pt x="11326722" y="3886413"/>
                  <a:pt x="11323216" y="3893461"/>
                  <a:pt x="11323216" y="3900509"/>
                </a:cubicBezTo>
                <a:cubicBezTo>
                  <a:pt x="11333733" y="3914606"/>
                  <a:pt x="11351262" y="3921654"/>
                  <a:pt x="11368791" y="3928703"/>
                </a:cubicBezTo>
                <a:cubicBezTo>
                  <a:pt x="11368791" y="3932227"/>
                  <a:pt x="11365286" y="3946323"/>
                  <a:pt x="11365286" y="3949847"/>
                </a:cubicBezTo>
                <a:cubicBezTo>
                  <a:pt x="11347757" y="3949847"/>
                  <a:pt x="11330228" y="3956896"/>
                  <a:pt x="11316205" y="3963945"/>
                </a:cubicBezTo>
                <a:cubicBezTo>
                  <a:pt x="11316205" y="3963945"/>
                  <a:pt x="11316205" y="3963945"/>
                  <a:pt x="11312698" y="3963945"/>
                </a:cubicBezTo>
                <a:cubicBezTo>
                  <a:pt x="11312698" y="3967469"/>
                  <a:pt x="11312698" y="3970993"/>
                  <a:pt x="11312698" y="3978041"/>
                </a:cubicBezTo>
                <a:cubicBezTo>
                  <a:pt x="11312698" y="3981565"/>
                  <a:pt x="11312698" y="3985089"/>
                  <a:pt x="11312698" y="3988614"/>
                </a:cubicBezTo>
                <a:cubicBezTo>
                  <a:pt x="11312698" y="3988614"/>
                  <a:pt x="11312698" y="3988614"/>
                  <a:pt x="11316205" y="3988614"/>
                </a:cubicBezTo>
                <a:cubicBezTo>
                  <a:pt x="11330228" y="3999187"/>
                  <a:pt x="11347757" y="4002711"/>
                  <a:pt x="11365286" y="4002711"/>
                </a:cubicBezTo>
                <a:cubicBezTo>
                  <a:pt x="11365286" y="4006235"/>
                  <a:pt x="11368791" y="4023856"/>
                  <a:pt x="11368791" y="4023856"/>
                </a:cubicBezTo>
                <a:cubicBezTo>
                  <a:pt x="11351262" y="4030904"/>
                  <a:pt x="11333733" y="4041476"/>
                  <a:pt x="11323216" y="4052049"/>
                </a:cubicBezTo>
                <a:cubicBezTo>
                  <a:pt x="11323216" y="4052049"/>
                  <a:pt x="11323216" y="4052049"/>
                  <a:pt x="11323216" y="4055573"/>
                </a:cubicBezTo>
                <a:cubicBezTo>
                  <a:pt x="11323216" y="4059098"/>
                  <a:pt x="11326722" y="4069670"/>
                  <a:pt x="11330228" y="4076718"/>
                </a:cubicBezTo>
                <a:cubicBezTo>
                  <a:pt x="11347757" y="4080242"/>
                  <a:pt x="11365286" y="4080242"/>
                  <a:pt x="11382815" y="4076718"/>
                </a:cubicBezTo>
                <a:cubicBezTo>
                  <a:pt x="11382815" y="4076718"/>
                  <a:pt x="11389827" y="4094339"/>
                  <a:pt x="11393332" y="4097864"/>
                </a:cubicBezTo>
                <a:cubicBezTo>
                  <a:pt x="11375803" y="4104912"/>
                  <a:pt x="11361780" y="4119008"/>
                  <a:pt x="11354768" y="4133105"/>
                </a:cubicBezTo>
                <a:cubicBezTo>
                  <a:pt x="11354768" y="4133105"/>
                  <a:pt x="11354768" y="4133105"/>
                  <a:pt x="11354768" y="4136629"/>
                </a:cubicBezTo>
                <a:cubicBezTo>
                  <a:pt x="11358274" y="4140153"/>
                  <a:pt x="11361780" y="4150726"/>
                  <a:pt x="11365286" y="4154250"/>
                </a:cubicBezTo>
                <a:cubicBezTo>
                  <a:pt x="11382815" y="4154250"/>
                  <a:pt x="11400344" y="4150726"/>
                  <a:pt x="11417873" y="4140153"/>
                </a:cubicBezTo>
                <a:cubicBezTo>
                  <a:pt x="11417873" y="4143678"/>
                  <a:pt x="11428390" y="4157774"/>
                  <a:pt x="11431896" y="4161299"/>
                </a:cubicBezTo>
                <a:cubicBezTo>
                  <a:pt x="11417873" y="4171871"/>
                  <a:pt x="11410861" y="4189491"/>
                  <a:pt x="11403850" y="4207113"/>
                </a:cubicBezTo>
                <a:cubicBezTo>
                  <a:pt x="11410861" y="4210637"/>
                  <a:pt x="11414367" y="4217685"/>
                  <a:pt x="11421379" y="4221209"/>
                </a:cubicBezTo>
                <a:cubicBezTo>
                  <a:pt x="11438908" y="4217685"/>
                  <a:pt x="11456437" y="4210637"/>
                  <a:pt x="11466954" y="4196541"/>
                </a:cubicBezTo>
                <a:cubicBezTo>
                  <a:pt x="11470460" y="4196541"/>
                  <a:pt x="11484484" y="4210637"/>
                  <a:pt x="11484484" y="4210637"/>
                </a:cubicBezTo>
                <a:cubicBezTo>
                  <a:pt x="11477472" y="4224733"/>
                  <a:pt x="11473966" y="4245879"/>
                  <a:pt x="11473966" y="4259975"/>
                </a:cubicBezTo>
                <a:cubicBezTo>
                  <a:pt x="11473966" y="4259975"/>
                  <a:pt x="11473966" y="4263500"/>
                  <a:pt x="11473966" y="4263500"/>
                </a:cubicBezTo>
                <a:cubicBezTo>
                  <a:pt x="11477472" y="4267024"/>
                  <a:pt x="11484484" y="4270548"/>
                  <a:pt x="11491495" y="4274072"/>
                </a:cubicBezTo>
                <a:cubicBezTo>
                  <a:pt x="11491495" y="4274072"/>
                  <a:pt x="11491495" y="4274072"/>
                  <a:pt x="11495001" y="4274072"/>
                </a:cubicBezTo>
                <a:cubicBezTo>
                  <a:pt x="11509024" y="4267024"/>
                  <a:pt x="11523047" y="4252927"/>
                  <a:pt x="11530059" y="4235306"/>
                </a:cubicBezTo>
                <a:cubicBezTo>
                  <a:pt x="11533564" y="4238830"/>
                  <a:pt x="11547588" y="4242355"/>
                  <a:pt x="11551094" y="4245879"/>
                </a:cubicBezTo>
                <a:cubicBezTo>
                  <a:pt x="11547588" y="4252927"/>
                  <a:pt x="11547588" y="4263500"/>
                  <a:pt x="11547588" y="4270548"/>
                </a:cubicBezTo>
                <a:cubicBezTo>
                  <a:pt x="11547588" y="4281120"/>
                  <a:pt x="11547588" y="4288169"/>
                  <a:pt x="11551094" y="4298742"/>
                </a:cubicBezTo>
                <a:cubicBezTo>
                  <a:pt x="11558106" y="4302266"/>
                  <a:pt x="11565117" y="4302266"/>
                  <a:pt x="11572129" y="4305790"/>
                </a:cubicBezTo>
                <a:cubicBezTo>
                  <a:pt x="11572129" y="4305790"/>
                  <a:pt x="11572129" y="4305790"/>
                  <a:pt x="11575635" y="4305790"/>
                </a:cubicBezTo>
                <a:cubicBezTo>
                  <a:pt x="11586152" y="4291693"/>
                  <a:pt x="11596669" y="4274072"/>
                  <a:pt x="11600176" y="4259975"/>
                </a:cubicBezTo>
                <a:cubicBezTo>
                  <a:pt x="11603681" y="4259975"/>
                  <a:pt x="11621210" y="4259975"/>
                  <a:pt x="11624716" y="4259975"/>
                </a:cubicBezTo>
                <a:cubicBezTo>
                  <a:pt x="11624716" y="4281120"/>
                  <a:pt x="11628222" y="4298742"/>
                  <a:pt x="11638739" y="4312838"/>
                </a:cubicBezTo>
                <a:cubicBezTo>
                  <a:pt x="11645751" y="4312838"/>
                  <a:pt x="11656268" y="4312838"/>
                  <a:pt x="11659774" y="4312838"/>
                </a:cubicBezTo>
                <a:cubicBezTo>
                  <a:pt x="11659774" y="4312838"/>
                  <a:pt x="11659774" y="4312838"/>
                  <a:pt x="11663280" y="4312838"/>
                </a:cubicBezTo>
                <a:cubicBezTo>
                  <a:pt x="11670291" y="4298742"/>
                  <a:pt x="11677303" y="4281120"/>
                  <a:pt x="11677303" y="4259975"/>
                </a:cubicBezTo>
                <a:cubicBezTo>
                  <a:pt x="11677303" y="4259975"/>
                  <a:pt x="11694832" y="4259975"/>
                  <a:pt x="11698339" y="4259975"/>
                </a:cubicBezTo>
                <a:cubicBezTo>
                  <a:pt x="11701844" y="4274072"/>
                  <a:pt x="11712361" y="4291693"/>
                  <a:pt x="11722879" y="4305790"/>
                </a:cubicBezTo>
                <a:cubicBezTo>
                  <a:pt x="11722879" y="4305790"/>
                  <a:pt x="11722879" y="4305790"/>
                  <a:pt x="11726385" y="4305790"/>
                </a:cubicBezTo>
                <a:cubicBezTo>
                  <a:pt x="11733396" y="4302266"/>
                  <a:pt x="11740408" y="4302266"/>
                  <a:pt x="11747420" y="4298742"/>
                </a:cubicBezTo>
                <a:cubicBezTo>
                  <a:pt x="11750925" y="4288169"/>
                  <a:pt x="11750925" y="4281120"/>
                  <a:pt x="11750925" y="4270548"/>
                </a:cubicBezTo>
                <a:cubicBezTo>
                  <a:pt x="11750925" y="4263500"/>
                  <a:pt x="11750925" y="4252927"/>
                  <a:pt x="11747420" y="4245879"/>
                </a:cubicBezTo>
                <a:cubicBezTo>
                  <a:pt x="11750925" y="4242355"/>
                  <a:pt x="11764949" y="4235306"/>
                  <a:pt x="11768454" y="4235306"/>
                </a:cubicBezTo>
                <a:cubicBezTo>
                  <a:pt x="11778972" y="4252927"/>
                  <a:pt x="11789490" y="4263500"/>
                  <a:pt x="11807019" y="4274072"/>
                </a:cubicBezTo>
                <a:cubicBezTo>
                  <a:pt x="11814030" y="4270548"/>
                  <a:pt x="11821042" y="4267024"/>
                  <a:pt x="11824547" y="4263500"/>
                </a:cubicBezTo>
                <a:cubicBezTo>
                  <a:pt x="11824547" y="4263500"/>
                  <a:pt x="11824547" y="4263500"/>
                  <a:pt x="11828054" y="4263500"/>
                </a:cubicBezTo>
                <a:cubicBezTo>
                  <a:pt x="11828054" y="4263500"/>
                  <a:pt x="11828054" y="4259975"/>
                  <a:pt x="11828054" y="4259975"/>
                </a:cubicBezTo>
                <a:cubicBezTo>
                  <a:pt x="11828054" y="4242355"/>
                  <a:pt x="11821042" y="4224733"/>
                  <a:pt x="11814030" y="4210637"/>
                </a:cubicBezTo>
                <a:cubicBezTo>
                  <a:pt x="11814030" y="4207113"/>
                  <a:pt x="11828054" y="4196541"/>
                  <a:pt x="11831559" y="4196541"/>
                </a:cubicBezTo>
                <a:cubicBezTo>
                  <a:pt x="11842076" y="4207113"/>
                  <a:pt x="11859606" y="4217685"/>
                  <a:pt x="11877135" y="4221209"/>
                </a:cubicBezTo>
                <a:cubicBezTo>
                  <a:pt x="11884146" y="4217685"/>
                  <a:pt x="11891158" y="4210637"/>
                  <a:pt x="11894664" y="4207113"/>
                </a:cubicBezTo>
                <a:cubicBezTo>
                  <a:pt x="11894664" y="4207113"/>
                  <a:pt x="11894664" y="4207113"/>
                  <a:pt x="11894664" y="4203589"/>
                </a:cubicBezTo>
                <a:cubicBezTo>
                  <a:pt x="11891158" y="4189491"/>
                  <a:pt x="11880641" y="4171871"/>
                  <a:pt x="11866617" y="4157774"/>
                </a:cubicBezTo>
                <a:cubicBezTo>
                  <a:pt x="11870123" y="4157774"/>
                  <a:pt x="11880641" y="4143678"/>
                  <a:pt x="11880641" y="4140153"/>
                </a:cubicBezTo>
                <a:cubicBezTo>
                  <a:pt x="11898170" y="4150726"/>
                  <a:pt x="11915699" y="4154250"/>
                  <a:pt x="11933228" y="4154250"/>
                </a:cubicBezTo>
                <a:cubicBezTo>
                  <a:pt x="11936734" y="4147202"/>
                  <a:pt x="11940239" y="4140153"/>
                  <a:pt x="11943746" y="4136629"/>
                </a:cubicBezTo>
                <a:cubicBezTo>
                  <a:pt x="11943746" y="4136629"/>
                  <a:pt x="11943746" y="4136629"/>
                  <a:pt x="11943746" y="4133105"/>
                </a:cubicBezTo>
                <a:cubicBezTo>
                  <a:pt x="11936734" y="4119008"/>
                  <a:pt x="11922710" y="4104912"/>
                  <a:pt x="11908688" y="4094339"/>
                </a:cubicBezTo>
                <a:cubicBezTo>
                  <a:pt x="11908688" y="4094339"/>
                  <a:pt x="11915699" y="4076718"/>
                  <a:pt x="11915699" y="4076718"/>
                </a:cubicBezTo>
                <a:cubicBezTo>
                  <a:pt x="11933228" y="4080242"/>
                  <a:pt x="11950757" y="4080242"/>
                  <a:pt x="11968286" y="4076718"/>
                </a:cubicBezTo>
                <a:cubicBezTo>
                  <a:pt x="11968286" y="4076718"/>
                  <a:pt x="11968286" y="4076718"/>
                  <a:pt x="11968286" y="4073194"/>
                </a:cubicBezTo>
                <a:cubicBezTo>
                  <a:pt x="11971792" y="4069670"/>
                  <a:pt x="11975298" y="4059098"/>
                  <a:pt x="11975298" y="4052049"/>
                </a:cubicBezTo>
                <a:cubicBezTo>
                  <a:pt x="11961275" y="4037952"/>
                  <a:pt x="11947251" y="4030904"/>
                  <a:pt x="11929722" y="4023856"/>
                </a:cubicBezTo>
                <a:cubicBezTo>
                  <a:pt x="11929722" y="4023856"/>
                  <a:pt x="11929722" y="4006235"/>
                  <a:pt x="11933228" y="4002711"/>
                </a:cubicBezTo>
                <a:cubicBezTo>
                  <a:pt x="11950757" y="4002711"/>
                  <a:pt x="11968286" y="3999187"/>
                  <a:pt x="11982310" y="3988614"/>
                </a:cubicBezTo>
                <a:cubicBezTo>
                  <a:pt x="11985815" y="3985089"/>
                  <a:pt x="11985815" y="3981565"/>
                  <a:pt x="11985815" y="3978041"/>
                </a:cubicBezTo>
                <a:cubicBezTo>
                  <a:pt x="11985815" y="3974517"/>
                  <a:pt x="11985815" y="3970993"/>
                  <a:pt x="11982310" y="3967469"/>
                </a:cubicBezTo>
                <a:cubicBezTo>
                  <a:pt x="11982310" y="3967469"/>
                  <a:pt x="11982310" y="3967469"/>
                  <a:pt x="11982310" y="3963945"/>
                </a:cubicBezTo>
                <a:cubicBezTo>
                  <a:pt x="11968286" y="3956896"/>
                  <a:pt x="11950757" y="3949847"/>
                  <a:pt x="11933228" y="3949847"/>
                </a:cubicBezTo>
                <a:cubicBezTo>
                  <a:pt x="11933228" y="3949847"/>
                  <a:pt x="11929722" y="3932227"/>
                  <a:pt x="11929722" y="3928703"/>
                </a:cubicBezTo>
                <a:cubicBezTo>
                  <a:pt x="11947251" y="3925179"/>
                  <a:pt x="11964780" y="3914606"/>
                  <a:pt x="11975298" y="3904034"/>
                </a:cubicBezTo>
                <a:cubicBezTo>
                  <a:pt x="11975298" y="3904034"/>
                  <a:pt x="11975298" y="3904034"/>
                  <a:pt x="11975298" y="3900509"/>
                </a:cubicBezTo>
                <a:cubicBezTo>
                  <a:pt x="11975298" y="3893461"/>
                  <a:pt x="11971792" y="3886413"/>
                  <a:pt x="11968286" y="3879364"/>
                </a:cubicBezTo>
                <a:cubicBezTo>
                  <a:pt x="11950757" y="3875840"/>
                  <a:pt x="11933228" y="3875840"/>
                  <a:pt x="11915699" y="3879364"/>
                </a:cubicBezTo>
                <a:cubicBezTo>
                  <a:pt x="11915699" y="3875840"/>
                  <a:pt x="11908688" y="3861744"/>
                  <a:pt x="11908688" y="3858220"/>
                </a:cubicBezTo>
                <a:cubicBezTo>
                  <a:pt x="11922710" y="3847646"/>
                  <a:pt x="11936734" y="3837074"/>
                  <a:pt x="11943746" y="3819453"/>
                </a:cubicBezTo>
                <a:cubicBezTo>
                  <a:pt x="11943746" y="3812405"/>
                  <a:pt x="11936734" y="3805356"/>
                  <a:pt x="11933228" y="3801832"/>
                </a:cubicBezTo>
                <a:cubicBezTo>
                  <a:pt x="11933228" y="3801832"/>
                  <a:pt x="11933228" y="3801832"/>
                  <a:pt x="11933228" y="3798308"/>
                </a:cubicBezTo>
                <a:cubicBezTo>
                  <a:pt x="11915699" y="3798308"/>
                  <a:pt x="11898170" y="3805356"/>
                  <a:pt x="11880641" y="3812405"/>
                </a:cubicBezTo>
                <a:cubicBezTo>
                  <a:pt x="11880641" y="3812405"/>
                  <a:pt x="11870123" y="3798308"/>
                  <a:pt x="11866617" y="3794784"/>
                </a:cubicBezTo>
                <a:cubicBezTo>
                  <a:pt x="11880641" y="3780687"/>
                  <a:pt x="11891158" y="3766591"/>
                  <a:pt x="11894664" y="3748969"/>
                </a:cubicBezTo>
                <a:cubicBezTo>
                  <a:pt x="11891158" y="3741921"/>
                  <a:pt x="11884146" y="3734873"/>
                  <a:pt x="11877135" y="3731349"/>
                </a:cubicBezTo>
                <a:cubicBezTo>
                  <a:pt x="11859606" y="3734873"/>
                  <a:pt x="11845583" y="3745445"/>
                  <a:pt x="11831559" y="3759543"/>
                </a:cubicBezTo>
                <a:cubicBezTo>
                  <a:pt x="11828054" y="3756018"/>
                  <a:pt x="11814030" y="3745445"/>
                  <a:pt x="11814030" y="3745445"/>
                </a:cubicBezTo>
                <a:cubicBezTo>
                  <a:pt x="11821042" y="3727825"/>
                  <a:pt x="11828054" y="3710204"/>
                  <a:pt x="11828054" y="3692583"/>
                </a:cubicBezTo>
                <a:cubicBezTo>
                  <a:pt x="11821042" y="3689059"/>
                  <a:pt x="11814030" y="3682010"/>
                  <a:pt x="11807019" y="3682010"/>
                </a:cubicBezTo>
                <a:cubicBezTo>
                  <a:pt x="11792995" y="3689059"/>
                  <a:pt x="11778972" y="3703155"/>
                  <a:pt x="11768454" y="3717252"/>
                </a:cubicBezTo>
                <a:cubicBezTo>
                  <a:pt x="11764949" y="3717252"/>
                  <a:pt x="11750925" y="3710204"/>
                  <a:pt x="11747420" y="3710204"/>
                </a:cubicBezTo>
                <a:cubicBezTo>
                  <a:pt x="11750925" y="3699631"/>
                  <a:pt x="11750925" y="3692583"/>
                  <a:pt x="11750925" y="3682010"/>
                </a:cubicBezTo>
                <a:cubicBezTo>
                  <a:pt x="11750925" y="3671438"/>
                  <a:pt x="11750925" y="3664390"/>
                  <a:pt x="11747420" y="3657341"/>
                </a:cubicBezTo>
                <a:cubicBezTo>
                  <a:pt x="11747420" y="3657341"/>
                  <a:pt x="11747420" y="3657341"/>
                  <a:pt x="11747420" y="3653817"/>
                </a:cubicBezTo>
                <a:cubicBezTo>
                  <a:pt x="11740408" y="3653817"/>
                  <a:pt x="11733396" y="3650293"/>
                  <a:pt x="11726385" y="3650293"/>
                </a:cubicBezTo>
                <a:cubicBezTo>
                  <a:pt x="11726385" y="3650293"/>
                  <a:pt x="11726385" y="3650293"/>
                  <a:pt x="11722879" y="3650293"/>
                </a:cubicBezTo>
                <a:cubicBezTo>
                  <a:pt x="11712361" y="3660865"/>
                  <a:pt x="11701844" y="3678486"/>
                  <a:pt x="11698339" y="3696107"/>
                </a:cubicBezTo>
                <a:cubicBezTo>
                  <a:pt x="11694832" y="3696107"/>
                  <a:pt x="11677303" y="3692583"/>
                  <a:pt x="11673798" y="3692583"/>
                </a:cubicBezTo>
                <a:cubicBezTo>
                  <a:pt x="11673798" y="3674962"/>
                  <a:pt x="11670291" y="3657341"/>
                  <a:pt x="11659774" y="3639720"/>
                </a:cubicBezTo>
                <a:cubicBezTo>
                  <a:pt x="11652763" y="3639720"/>
                  <a:pt x="11645751" y="3639720"/>
                  <a:pt x="11638739" y="3639720"/>
                </a:cubicBezTo>
                <a:close/>
                <a:moveTo>
                  <a:pt x="0" y="0"/>
                </a:moveTo>
                <a:lnTo>
                  <a:pt x="12192000" y="0"/>
                </a:lnTo>
                <a:lnTo>
                  <a:pt x="12192000" y="4454665"/>
                </a:lnTo>
                <a:lnTo>
                  <a:pt x="0" y="4454665"/>
                </a:lnTo>
                <a:close/>
              </a:path>
            </a:pathLst>
          </a:custGeom>
        </p:spPr>
        <p:txBody>
          <a:bodyPr wrap="square">
            <a:noAutofit/>
          </a:bodyPr>
          <a:lstStyle/>
          <a:p>
            <a:endParaRPr lang="en-US" dirty="0"/>
          </a:p>
        </p:txBody>
      </p:sp>
      <p:sp>
        <p:nvSpPr>
          <p:cNvPr id="10" name="Freeform: Shape 9">
            <a:extLst>
              <a:ext uri="{FF2B5EF4-FFF2-40B4-BE49-F238E27FC236}">
                <a16:creationId xmlns:a16="http://schemas.microsoft.com/office/drawing/2014/main" id="{04E1962D-A3FF-4961-B681-98DBE7AF6994}"/>
              </a:ext>
            </a:extLst>
          </p:cNvPr>
          <p:cNvSpPr/>
          <p:nvPr userDrawn="1"/>
        </p:nvSpPr>
        <p:spPr>
          <a:xfrm>
            <a:off x="0" y="2403335"/>
            <a:ext cx="12192000" cy="4454665"/>
          </a:xfrm>
          <a:custGeom>
            <a:avLst/>
            <a:gdLst>
              <a:gd name="connsiteX0" fmla="*/ 11946675 w 12192000"/>
              <a:gd name="connsiteY0" fmla="*/ 4274241 h 4454665"/>
              <a:gd name="connsiteX1" fmla="*/ 11952788 w 12192000"/>
              <a:gd name="connsiteY1" fmla="*/ 4274241 h 4454665"/>
              <a:gd name="connsiteX2" fmla="*/ 11958183 w 12192000"/>
              <a:gd name="connsiteY2" fmla="*/ 4274816 h 4454665"/>
              <a:gd name="connsiteX3" fmla="*/ 11960461 w 12192000"/>
              <a:gd name="connsiteY3" fmla="*/ 4276559 h 4454665"/>
              <a:gd name="connsiteX4" fmla="*/ 11961281 w 12192000"/>
              <a:gd name="connsiteY4" fmla="*/ 4279206 h 4454665"/>
              <a:gd name="connsiteX5" fmla="*/ 11959578 w 12192000"/>
              <a:gd name="connsiteY5" fmla="*/ 4282898 h 4454665"/>
              <a:gd name="connsiteX6" fmla="*/ 11953198 w 12192000"/>
              <a:gd name="connsiteY6" fmla="*/ 4284293 h 4454665"/>
              <a:gd name="connsiteX7" fmla="*/ 11946675 w 12192000"/>
              <a:gd name="connsiteY7" fmla="*/ 4284293 h 4454665"/>
              <a:gd name="connsiteX8" fmla="*/ 11941300 w 12192000"/>
              <a:gd name="connsiteY8" fmla="*/ 4269729 h 4454665"/>
              <a:gd name="connsiteX9" fmla="*/ 11941300 w 12192000"/>
              <a:gd name="connsiteY9" fmla="*/ 4303043 h 4454665"/>
              <a:gd name="connsiteX10" fmla="*/ 11946675 w 12192000"/>
              <a:gd name="connsiteY10" fmla="*/ 4303043 h 4454665"/>
              <a:gd name="connsiteX11" fmla="*/ 11946675 w 12192000"/>
              <a:gd name="connsiteY11" fmla="*/ 4288889 h 4454665"/>
              <a:gd name="connsiteX12" fmla="*/ 11949834 w 12192000"/>
              <a:gd name="connsiteY12" fmla="*/ 4288889 h 4454665"/>
              <a:gd name="connsiteX13" fmla="*/ 11954142 w 12192000"/>
              <a:gd name="connsiteY13" fmla="*/ 4290037 h 4454665"/>
              <a:gd name="connsiteX14" fmla="*/ 11959762 w 12192000"/>
              <a:gd name="connsiteY14" fmla="*/ 4297791 h 4454665"/>
              <a:gd name="connsiteX15" fmla="*/ 11962717 w 12192000"/>
              <a:gd name="connsiteY15" fmla="*/ 4303043 h 4454665"/>
              <a:gd name="connsiteX16" fmla="*/ 11969281 w 12192000"/>
              <a:gd name="connsiteY16" fmla="*/ 4303043 h 4454665"/>
              <a:gd name="connsiteX17" fmla="*/ 11965220 w 12192000"/>
              <a:gd name="connsiteY17" fmla="*/ 4296519 h 4454665"/>
              <a:gd name="connsiteX18" fmla="*/ 11960296 w 12192000"/>
              <a:gd name="connsiteY18" fmla="*/ 4289914 h 4454665"/>
              <a:gd name="connsiteX19" fmla="*/ 11957466 w 12192000"/>
              <a:gd name="connsiteY19" fmla="*/ 4288150 h 4454665"/>
              <a:gd name="connsiteX20" fmla="*/ 11964378 w 12192000"/>
              <a:gd name="connsiteY20" fmla="*/ 4285114 h 4454665"/>
              <a:gd name="connsiteX21" fmla="*/ 11966983 w 12192000"/>
              <a:gd name="connsiteY21" fmla="*/ 4278755 h 4454665"/>
              <a:gd name="connsiteX22" fmla="*/ 11965424 w 12192000"/>
              <a:gd name="connsiteY22" fmla="*/ 4273872 h 4454665"/>
              <a:gd name="connsiteX23" fmla="*/ 11961239 w 12192000"/>
              <a:gd name="connsiteY23" fmla="*/ 4270652 h 4454665"/>
              <a:gd name="connsiteX24" fmla="*/ 11952747 w 12192000"/>
              <a:gd name="connsiteY24" fmla="*/ 4269729 h 4454665"/>
              <a:gd name="connsiteX25" fmla="*/ 10902089 w 12192000"/>
              <a:gd name="connsiteY25" fmla="*/ 4267158 h 4454665"/>
              <a:gd name="connsiteX26" fmla="*/ 10905603 w 12192000"/>
              <a:gd name="connsiteY26" fmla="*/ 4267158 h 4454665"/>
              <a:gd name="connsiteX27" fmla="*/ 10905603 w 12192000"/>
              <a:gd name="connsiteY27" fmla="*/ 4270699 h 4454665"/>
              <a:gd name="connsiteX28" fmla="*/ 10877492 w 12192000"/>
              <a:gd name="connsiteY28" fmla="*/ 4306121 h 4454665"/>
              <a:gd name="connsiteX29" fmla="*/ 10859922 w 12192000"/>
              <a:gd name="connsiteY29" fmla="*/ 4288411 h 4454665"/>
              <a:gd name="connsiteX30" fmla="*/ 10902089 w 12192000"/>
              <a:gd name="connsiteY30" fmla="*/ 4267158 h 4454665"/>
              <a:gd name="connsiteX31" fmla="*/ 11954881 w 12192000"/>
              <a:gd name="connsiteY31" fmla="*/ 4260087 h 4454665"/>
              <a:gd name="connsiteX32" fmla="*/ 11967558 w 12192000"/>
              <a:gd name="connsiteY32" fmla="*/ 4263431 h 4454665"/>
              <a:gd name="connsiteX33" fmla="*/ 11977220 w 12192000"/>
              <a:gd name="connsiteY33" fmla="*/ 4272990 h 4454665"/>
              <a:gd name="connsiteX34" fmla="*/ 11980687 w 12192000"/>
              <a:gd name="connsiteY34" fmla="*/ 4285934 h 4454665"/>
              <a:gd name="connsiteX35" fmla="*/ 11977282 w 12192000"/>
              <a:gd name="connsiteY35" fmla="*/ 4298755 h 4454665"/>
              <a:gd name="connsiteX36" fmla="*/ 11967722 w 12192000"/>
              <a:gd name="connsiteY36" fmla="*/ 4308315 h 4454665"/>
              <a:gd name="connsiteX37" fmla="*/ 11954881 w 12192000"/>
              <a:gd name="connsiteY37" fmla="*/ 4311741 h 4454665"/>
              <a:gd name="connsiteX38" fmla="*/ 11942039 w 12192000"/>
              <a:gd name="connsiteY38" fmla="*/ 4308315 h 4454665"/>
              <a:gd name="connsiteX39" fmla="*/ 11932459 w 12192000"/>
              <a:gd name="connsiteY39" fmla="*/ 4298755 h 4454665"/>
              <a:gd name="connsiteX40" fmla="*/ 11929033 w 12192000"/>
              <a:gd name="connsiteY40" fmla="*/ 4285934 h 4454665"/>
              <a:gd name="connsiteX41" fmla="*/ 11932521 w 12192000"/>
              <a:gd name="connsiteY41" fmla="*/ 4272990 h 4454665"/>
              <a:gd name="connsiteX42" fmla="*/ 11942183 w 12192000"/>
              <a:gd name="connsiteY42" fmla="*/ 4263431 h 4454665"/>
              <a:gd name="connsiteX43" fmla="*/ 11954881 w 12192000"/>
              <a:gd name="connsiteY43" fmla="*/ 4260087 h 4454665"/>
              <a:gd name="connsiteX44" fmla="*/ 11954881 w 12192000"/>
              <a:gd name="connsiteY44" fmla="*/ 4254959 h 4454665"/>
              <a:gd name="connsiteX45" fmla="*/ 11939660 w 12192000"/>
              <a:gd name="connsiteY45" fmla="*/ 4258959 h 4454665"/>
              <a:gd name="connsiteX46" fmla="*/ 11928069 w 12192000"/>
              <a:gd name="connsiteY46" fmla="*/ 4270406 h 4454665"/>
              <a:gd name="connsiteX47" fmla="*/ 11923904 w 12192000"/>
              <a:gd name="connsiteY47" fmla="*/ 4285934 h 4454665"/>
              <a:gd name="connsiteX48" fmla="*/ 11928007 w 12192000"/>
              <a:gd name="connsiteY48" fmla="*/ 4301320 h 4454665"/>
              <a:gd name="connsiteX49" fmla="*/ 11939474 w 12192000"/>
              <a:gd name="connsiteY49" fmla="*/ 4312787 h 4454665"/>
              <a:gd name="connsiteX50" fmla="*/ 11954881 w 12192000"/>
              <a:gd name="connsiteY50" fmla="*/ 4316869 h 4454665"/>
              <a:gd name="connsiteX51" fmla="*/ 11970287 w 12192000"/>
              <a:gd name="connsiteY51" fmla="*/ 4312787 h 4454665"/>
              <a:gd name="connsiteX52" fmla="*/ 11981733 w 12192000"/>
              <a:gd name="connsiteY52" fmla="*/ 4301320 h 4454665"/>
              <a:gd name="connsiteX53" fmla="*/ 11985815 w 12192000"/>
              <a:gd name="connsiteY53" fmla="*/ 4285934 h 4454665"/>
              <a:gd name="connsiteX54" fmla="*/ 11981671 w 12192000"/>
              <a:gd name="connsiteY54" fmla="*/ 4270406 h 4454665"/>
              <a:gd name="connsiteX55" fmla="*/ 11970101 w 12192000"/>
              <a:gd name="connsiteY55" fmla="*/ 4258959 h 4454665"/>
              <a:gd name="connsiteX56" fmla="*/ 11954881 w 12192000"/>
              <a:gd name="connsiteY56" fmla="*/ 4254959 h 4454665"/>
              <a:gd name="connsiteX57" fmla="*/ 11091685 w 12192000"/>
              <a:gd name="connsiteY57" fmla="*/ 4225507 h 4454665"/>
              <a:gd name="connsiteX58" fmla="*/ 11123259 w 12192000"/>
              <a:gd name="connsiteY58" fmla="*/ 4265814 h 4454665"/>
              <a:gd name="connsiteX59" fmla="*/ 11091685 w 12192000"/>
              <a:gd name="connsiteY59" fmla="*/ 4306120 h 4454665"/>
              <a:gd name="connsiteX60" fmla="*/ 11060111 w 12192000"/>
              <a:gd name="connsiteY60" fmla="*/ 4265814 h 4454665"/>
              <a:gd name="connsiteX61" fmla="*/ 11091685 w 12192000"/>
              <a:gd name="connsiteY61" fmla="*/ 4225507 h 4454665"/>
              <a:gd name="connsiteX62" fmla="*/ 10781998 w 12192000"/>
              <a:gd name="connsiteY62" fmla="*/ 4225507 h 4454665"/>
              <a:gd name="connsiteX63" fmla="*/ 10810212 w 12192000"/>
              <a:gd name="connsiteY63" fmla="*/ 4265814 h 4454665"/>
              <a:gd name="connsiteX64" fmla="*/ 10781998 w 12192000"/>
              <a:gd name="connsiteY64" fmla="*/ 4306120 h 4454665"/>
              <a:gd name="connsiteX65" fmla="*/ 10753783 w 12192000"/>
              <a:gd name="connsiteY65" fmla="*/ 4265814 h 4454665"/>
              <a:gd name="connsiteX66" fmla="*/ 10781998 w 12192000"/>
              <a:gd name="connsiteY66" fmla="*/ 4225507 h 4454665"/>
              <a:gd name="connsiteX67" fmla="*/ 10469622 w 12192000"/>
              <a:gd name="connsiteY67" fmla="*/ 4225507 h 4454665"/>
              <a:gd name="connsiteX68" fmla="*/ 10501196 w 12192000"/>
              <a:gd name="connsiteY68" fmla="*/ 4265814 h 4454665"/>
              <a:gd name="connsiteX69" fmla="*/ 10469622 w 12192000"/>
              <a:gd name="connsiteY69" fmla="*/ 4306120 h 4454665"/>
              <a:gd name="connsiteX70" fmla="*/ 10438048 w 12192000"/>
              <a:gd name="connsiteY70" fmla="*/ 4265814 h 4454665"/>
              <a:gd name="connsiteX71" fmla="*/ 10469622 w 12192000"/>
              <a:gd name="connsiteY71" fmla="*/ 4225507 h 4454665"/>
              <a:gd name="connsiteX72" fmla="*/ 11014562 w 12192000"/>
              <a:gd name="connsiteY72" fmla="*/ 4220260 h 4454665"/>
              <a:gd name="connsiteX73" fmla="*/ 11014562 w 12192000"/>
              <a:gd name="connsiteY73" fmla="*/ 4316220 h 4454665"/>
              <a:gd name="connsiteX74" fmla="*/ 11026851 w 12192000"/>
              <a:gd name="connsiteY74" fmla="*/ 4316220 h 4454665"/>
              <a:gd name="connsiteX75" fmla="*/ 11026851 w 12192000"/>
              <a:gd name="connsiteY75" fmla="*/ 4220260 h 4454665"/>
              <a:gd name="connsiteX76" fmla="*/ 11158189 w 12192000"/>
              <a:gd name="connsiteY76" fmla="*/ 4218790 h 4454665"/>
              <a:gd name="connsiteX77" fmla="*/ 11158189 w 12192000"/>
              <a:gd name="connsiteY77" fmla="*/ 4243173 h 4454665"/>
              <a:gd name="connsiteX78" fmla="*/ 11158189 w 12192000"/>
              <a:gd name="connsiteY78" fmla="*/ 4312838 h 4454665"/>
              <a:gd name="connsiteX79" fmla="*/ 11172009 w 12192000"/>
              <a:gd name="connsiteY79" fmla="*/ 4312838 h 4454665"/>
              <a:gd name="connsiteX80" fmla="*/ 11172009 w 12192000"/>
              <a:gd name="connsiteY80" fmla="*/ 4260589 h 4454665"/>
              <a:gd name="connsiteX81" fmla="*/ 11199648 w 12192000"/>
              <a:gd name="connsiteY81" fmla="*/ 4225756 h 4454665"/>
              <a:gd name="connsiteX82" fmla="*/ 11220377 w 12192000"/>
              <a:gd name="connsiteY82" fmla="*/ 4257106 h 4454665"/>
              <a:gd name="connsiteX83" fmla="*/ 11220377 w 12192000"/>
              <a:gd name="connsiteY83" fmla="*/ 4312838 h 4454665"/>
              <a:gd name="connsiteX84" fmla="*/ 11230741 w 12192000"/>
              <a:gd name="connsiteY84" fmla="*/ 4312838 h 4454665"/>
              <a:gd name="connsiteX85" fmla="*/ 11230741 w 12192000"/>
              <a:gd name="connsiteY85" fmla="*/ 4253622 h 4454665"/>
              <a:gd name="connsiteX86" fmla="*/ 11199648 w 12192000"/>
              <a:gd name="connsiteY86" fmla="*/ 4218790 h 4454665"/>
              <a:gd name="connsiteX87" fmla="*/ 11168554 w 12192000"/>
              <a:gd name="connsiteY87" fmla="*/ 4236206 h 4454665"/>
              <a:gd name="connsiteX88" fmla="*/ 11168554 w 12192000"/>
              <a:gd name="connsiteY88" fmla="*/ 4218790 h 4454665"/>
              <a:gd name="connsiteX89" fmla="*/ 11158189 w 12192000"/>
              <a:gd name="connsiteY89" fmla="*/ 4218790 h 4454665"/>
              <a:gd name="connsiteX90" fmla="*/ 11088997 w 12192000"/>
              <a:gd name="connsiteY90" fmla="*/ 4218790 h 4454665"/>
              <a:gd name="connsiteX91" fmla="*/ 11045332 w 12192000"/>
              <a:gd name="connsiteY91" fmla="*/ 4267830 h 4454665"/>
              <a:gd name="connsiteX92" fmla="*/ 11088997 w 12192000"/>
              <a:gd name="connsiteY92" fmla="*/ 4316869 h 4454665"/>
              <a:gd name="connsiteX93" fmla="*/ 11132662 w 12192000"/>
              <a:gd name="connsiteY93" fmla="*/ 4267830 h 4454665"/>
              <a:gd name="connsiteX94" fmla="*/ 11088997 w 12192000"/>
              <a:gd name="connsiteY94" fmla="*/ 4218790 h 4454665"/>
              <a:gd name="connsiteX95" fmla="*/ 10883851 w 12192000"/>
              <a:gd name="connsiteY95" fmla="*/ 4218790 h 4454665"/>
              <a:gd name="connsiteX96" fmla="*/ 10855700 w 12192000"/>
              <a:gd name="connsiteY96" fmla="*/ 4222293 h 4454665"/>
              <a:gd name="connsiteX97" fmla="*/ 10855700 w 12192000"/>
              <a:gd name="connsiteY97" fmla="*/ 4236304 h 4454665"/>
              <a:gd name="connsiteX98" fmla="*/ 10883851 w 12192000"/>
              <a:gd name="connsiteY98" fmla="*/ 4225796 h 4454665"/>
              <a:gd name="connsiteX99" fmla="*/ 10904964 w 12192000"/>
              <a:gd name="connsiteY99" fmla="*/ 4250316 h 4454665"/>
              <a:gd name="connsiteX100" fmla="*/ 10904964 w 12192000"/>
              <a:gd name="connsiteY100" fmla="*/ 4257321 h 4454665"/>
              <a:gd name="connsiteX101" fmla="*/ 10845144 w 12192000"/>
              <a:gd name="connsiteY101" fmla="*/ 4288846 h 4454665"/>
              <a:gd name="connsiteX102" fmla="*/ 10876813 w 12192000"/>
              <a:gd name="connsiteY102" fmla="*/ 4316869 h 4454665"/>
              <a:gd name="connsiteX103" fmla="*/ 10904964 w 12192000"/>
              <a:gd name="connsiteY103" fmla="*/ 4299355 h 4454665"/>
              <a:gd name="connsiteX104" fmla="*/ 10908483 w 12192000"/>
              <a:gd name="connsiteY104" fmla="*/ 4299355 h 4454665"/>
              <a:gd name="connsiteX105" fmla="*/ 10908483 w 12192000"/>
              <a:gd name="connsiteY105" fmla="*/ 4313366 h 4454665"/>
              <a:gd name="connsiteX106" fmla="*/ 10919039 w 12192000"/>
              <a:gd name="connsiteY106" fmla="*/ 4313366 h 4454665"/>
              <a:gd name="connsiteX107" fmla="*/ 10919039 w 12192000"/>
              <a:gd name="connsiteY107" fmla="*/ 4295852 h 4454665"/>
              <a:gd name="connsiteX108" fmla="*/ 10919039 w 12192000"/>
              <a:gd name="connsiteY108" fmla="*/ 4253819 h 4454665"/>
              <a:gd name="connsiteX109" fmla="*/ 10883851 w 12192000"/>
              <a:gd name="connsiteY109" fmla="*/ 4218790 h 4454665"/>
              <a:gd name="connsiteX110" fmla="*/ 10642268 w 12192000"/>
              <a:gd name="connsiteY110" fmla="*/ 4218790 h 4454665"/>
              <a:gd name="connsiteX111" fmla="*/ 10642268 w 12192000"/>
              <a:gd name="connsiteY111" fmla="*/ 4243173 h 4454665"/>
              <a:gd name="connsiteX112" fmla="*/ 10642268 w 12192000"/>
              <a:gd name="connsiteY112" fmla="*/ 4312838 h 4454665"/>
              <a:gd name="connsiteX113" fmla="*/ 10656343 w 12192000"/>
              <a:gd name="connsiteY113" fmla="*/ 4312838 h 4454665"/>
              <a:gd name="connsiteX114" fmla="*/ 10656343 w 12192000"/>
              <a:gd name="connsiteY114" fmla="*/ 4260589 h 4454665"/>
              <a:gd name="connsiteX115" fmla="*/ 10684494 w 12192000"/>
              <a:gd name="connsiteY115" fmla="*/ 4225756 h 4454665"/>
              <a:gd name="connsiteX116" fmla="*/ 10705607 w 12192000"/>
              <a:gd name="connsiteY116" fmla="*/ 4257106 h 4454665"/>
              <a:gd name="connsiteX117" fmla="*/ 10705607 w 12192000"/>
              <a:gd name="connsiteY117" fmla="*/ 4312838 h 4454665"/>
              <a:gd name="connsiteX118" fmla="*/ 10716163 w 12192000"/>
              <a:gd name="connsiteY118" fmla="*/ 4312838 h 4454665"/>
              <a:gd name="connsiteX119" fmla="*/ 10716163 w 12192000"/>
              <a:gd name="connsiteY119" fmla="*/ 4253622 h 4454665"/>
              <a:gd name="connsiteX120" fmla="*/ 10684494 w 12192000"/>
              <a:gd name="connsiteY120" fmla="*/ 4218790 h 4454665"/>
              <a:gd name="connsiteX121" fmla="*/ 10652824 w 12192000"/>
              <a:gd name="connsiteY121" fmla="*/ 4236206 h 4454665"/>
              <a:gd name="connsiteX122" fmla="*/ 10652824 w 12192000"/>
              <a:gd name="connsiteY122" fmla="*/ 4218790 h 4454665"/>
              <a:gd name="connsiteX123" fmla="*/ 10642268 w 12192000"/>
              <a:gd name="connsiteY123" fmla="*/ 4218790 h 4454665"/>
              <a:gd name="connsiteX124" fmla="*/ 10540159 w 12192000"/>
              <a:gd name="connsiteY124" fmla="*/ 4218790 h 4454665"/>
              <a:gd name="connsiteX125" fmla="*/ 10540159 w 12192000"/>
              <a:gd name="connsiteY125" fmla="*/ 4281840 h 4454665"/>
              <a:gd name="connsiteX126" fmla="*/ 10571828 w 12192000"/>
              <a:gd name="connsiteY126" fmla="*/ 4316869 h 4454665"/>
              <a:gd name="connsiteX127" fmla="*/ 10603498 w 12192000"/>
              <a:gd name="connsiteY127" fmla="*/ 4299355 h 4454665"/>
              <a:gd name="connsiteX128" fmla="*/ 10603498 w 12192000"/>
              <a:gd name="connsiteY128" fmla="*/ 4313366 h 4454665"/>
              <a:gd name="connsiteX129" fmla="*/ 10614054 w 12192000"/>
              <a:gd name="connsiteY129" fmla="*/ 4313366 h 4454665"/>
              <a:gd name="connsiteX130" fmla="*/ 10614054 w 12192000"/>
              <a:gd name="connsiteY130" fmla="*/ 4292349 h 4454665"/>
              <a:gd name="connsiteX131" fmla="*/ 10614054 w 12192000"/>
              <a:gd name="connsiteY131" fmla="*/ 4218790 h 4454665"/>
              <a:gd name="connsiteX132" fmla="*/ 10599979 w 12192000"/>
              <a:gd name="connsiteY132" fmla="*/ 4218790 h 4454665"/>
              <a:gd name="connsiteX133" fmla="*/ 10599979 w 12192000"/>
              <a:gd name="connsiteY133" fmla="*/ 4271332 h 4454665"/>
              <a:gd name="connsiteX134" fmla="*/ 10571828 w 12192000"/>
              <a:gd name="connsiteY134" fmla="*/ 4306360 h 4454665"/>
              <a:gd name="connsiteX135" fmla="*/ 10550715 w 12192000"/>
              <a:gd name="connsiteY135" fmla="*/ 4278338 h 4454665"/>
              <a:gd name="connsiteX136" fmla="*/ 10550715 w 12192000"/>
              <a:gd name="connsiteY136" fmla="*/ 4218790 h 4454665"/>
              <a:gd name="connsiteX137" fmla="*/ 10540159 w 12192000"/>
              <a:gd name="connsiteY137" fmla="*/ 4218790 h 4454665"/>
              <a:gd name="connsiteX138" fmla="*/ 10471637 w 12192000"/>
              <a:gd name="connsiteY138" fmla="*/ 4218790 h 4454665"/>
              <a:gd name="connsiteX139" fmla="*/ 10427300 w 12192000"/>
              <a:gd name="connsiteY139" fmla="*/ 4267830 h 4454665"/>
              <a:gd name="connsiteX140" fmla="*/ 10471637 w 12192000"/>
              <a:gd name="connsiteY140" fmla="*/ 4316869 h 4454665"/>
              <a:gd name="connsiteX141" fmla="*/ 10515975 w 12192000"/>
              <a:gd name="connsiteY141" fmla="*/ 4267830 h 4454665"/>
              <a:gd name="connsiteX142" fmla="*/ 10471637 w 12192000"/>
              <a:gd name="connsiteY142" fmla="*/ 4218790 h 4454665"/>
              <a:gd name="connsiteX143" fmla="*/ 11655303 w 12192000"/>
              <a:gd name="connsiteY143" fmla="*/ 4204011 h 4454665"/>
              <a:gd name="connsiteX144" fmla="*/ 11659333 w 12192000"/>
              <a:gd name="connsiteY144" fmla="*/ 4214760 h 4454665"/>
              <a:gd name="connsiteX145" fmla="*/ 11663364 w 12192000"/>
              <a:gd name="connsiteY145" fmla="*/ 4221478 h 4454665"/>
              <a:gd name="connsiteX146" fmla="*/ 11648585 w 12192000"/>
              <a:gd name="connsiteY146" fmla="*/ 4221478 h 4454665"/>
              <a:gd name="connsiteX147" fmla="*/ 11652616 w 12192000"/>
              <a:gd name="connsiteY147" fmla="*/ 4214760 h 4454665"/>
              <a:gd name="connsiteX148" fmla="*/ 11659446 w 12192000"/>
              <a:gd name="connsiteY148" fmla="*/ 4193263 h 4454665"/>
              <a:gd name="connsiteX149" fmla="*/ 11649032 w 12192000"/>
              <a:gd name="connsiteY149" fmla="*/ 4196777 h 4454665"/>
              <a:gd name="connsiteX150" fmla="*/ 11645562 w 12192000"/>
              <a:gd name="connsiteY150" fmla="*/ 4214347 h 4454665"/>
              <a:gd name="connsiteX151" fmla="*/ 11635149 w 12192000"/>
              <a:gd name="connsiteY151" fmla="*/ 4235429 h 4454665"/>
              <a:gd name="connsiteX152" fmla="*/ 11645562 w 12192000"/>
              <a:gd name="connsiteY152" fmla="*/ 4238943 h 4454665"/>
              <a:gd name="connsiteX153" fmla="*/ 11645562 w 12192000"/>
              <a:gd name="connsiteY153" fmla="*/ 4228402 h 4454665"/>
              <a:gd name="connsiteX154" fmla="*/ 11666387 w 12192000"/>
              <a:gd name="connsiteY154" fmla="*/ 4228402 h 4454665"/>
              <a:gd name="connsiteX155" fmla="*/ 11666387 w 12192000"/>
              <a:gd name="connsiteY155" fmla="*/ 4235429 h 4454665"/>
              <a:gd name="connsiteX156" fmla="*/ 11676800 w 12192000"/>
              <a:gd name="connsiteY156" fmla="*/ 4235429 h 4454665"/>
              <a:gd name="connsiteX157" fmla="*/ 11666387 w 12192000"/>
              <a:gd name="connsiteY157" fmla="*/ 4214347 h 4454665"/>
              <a:gd name="connsiteX158" fmla="*/ 11659446 w 12192000"/>
              <a:gd name="connsiteY158" fmla="*/ 4196777 h 4454665"/>
              <a:gd name="connsiteX159" fmla="*/ 11659446 w 12192000"/>
              <a:gd name="connsiteY159" fmla="*/ 4193263 h 4454665"/>
              <a:gd name="connsiteX160" fmla="*/ 10964451 w 12192000"/>
              <a:gd name="connsiteY160" fmla="*/ 4193262 h 4454665"/>
              <a:gd name="connsiteX161" fmla="*/ 10953971 w 12192000"/>
              <a:gd name="connsiteY161" fmla="*/ 4196794 h 4454665"/>
              <a:gd name="connsiteX162" fmla="*/ 10953971 w 12192000"/>
              <a:gd name="connsiteY162" fmla="*/ 4217983 h 4454665"/>
              <a:gd name="connsiteX163" fmla="*/ 10936505 w 12192000"/>
              <a:gd name="connsiteY163" fmla="*/ 4217983 h 4454665"/>
              <a:gd name="connsiteX164" fmla="*/ 10936505 w 12192000"/>
              <a:gd name="connsiteY164" fmla="*/ 4228578 h 4454665"/>
              <a:gd name="connsiteX165" fmla="*/ 10953971 w 12192000"/>
              <a:gd name="connsiteY165" fmla="*/ 4228578 h 4454665"/>
              <a:gd name="connsiteX166" fmla="*/ 10953971 w 12192000"/>
              <a:gd name="connsiteY166" fmla="*/ 4285084 h 4454665"/>
              <a:gd name="connsiteX167" fmla="*/ 10974931 w 12192000"/>
              <a:gd name="connsiteY167" fmla="*/ 4316868 h 4454665"/>
              <a:gd name="connsiteX168" fmla="*/ 10988904 w 12192000"/>
              <a:gd name="connsiteY168" fmla="*/ 4313337 h 4454665"/>
              <a:gd name="connsiteX169" fmla="*/ 10988904 w 12192000"/>
              <a:gd name="connsiteY169" fmla="*/ 4302742 h 4454665"/>
              <a:gd name="connsiteX170" fmla="*/ 10978424 w 12192000"/>
              <a:gd name="connsiteY170" fmla="*/ 4306273 h 4454665"/>
              <a:gd name="connsiteX171" fmla="*/ 10964451 w 12192000"/>
              <a:gd name="connsiteY171" fmla="*/ 4292147 h 4454665"/>
              <a:gd name="connsiteX172" fmla="*/ 10964451 w 12192000"/>
              <a:gd name="connsiteY172" fmla="*/ 4228578 h 4454665"/>
              <a:gd name="connsiteX173" fmla="*/ 10985410 w 12192000"/>
              <a:gd name="connsiteY173" fmla="*/ 4228578 h 4454665"/>
              <a:gd name="connsiteX174" fmla="*/ 10985410 w 12192000"/>
              <a:gd name="connsiteY174" fmla="*/ 4217983 h 4454665"/>
              <a:gd name="connsiteX175" fmla="*/ 10964451 w 12192000"/>
              <a:gd name="connsiteY175" fmla="*/ 4217983 h 4454665"/>
              <a:gd name="connsiteX176" fmla="*/ 10964451 w 12192000"/>
              <a:gd name="connsiteY176" fmla="*/ 4193262 h 4454665"/>
              <a:gd name="connsiteX177" fmla="*/ 11599881 w 12192000"/>
              <a:gd name="connsiteY177" fmla="*/ 4190576 h 4454665"/>
              <a:gd name="connsiteX178" fmla="*/ 11589469 w 12192000"/>
              <a:gd name="connsiteY178" fmla="*/ 4232742 h 4454665"/>
              <a:gd name="connsiteX179" fmla="*/ 11599881 w 12192000"/>
              <a:gd name="connsiteY179" fmla="*/ 4232742 h 4454665"/>
              <a:gd name="connsiteX180" fmla="*/ 11603352 w 12192000"/>
              <a:gd name="connsiteY180" fmla="*/ 4208146 h 4454665"/>
              <a:gd name="connsiteX181" fmla="*/ 11617236 w 12192000"/>
              <a:gd name="connsiteY181" fmla="*/ 4236256 h 4454665"/>
              <a:gd name="connsiteX182" fmla="*/ 11624178 w 12192000"/>
              <a:gd name="connsiteY182" fmla="*/ 4236256 h 4454665"/>
              <a:gd name="connsiteX183" fmla="*/ 11631119 w 12192000"/>
              <a:gd name="connsiteY183" fmla="*/ 4194090 h 4454665"/>
              <a:gd name="connsiteX184" fmla="*/ 11624178 w 12192000"/>
              <a:gd name="connsiteY184" fmla="*/ 4194090 h 4454665"/>
              <a:gd name="connsiteX185" fmla="*/ 11620707 w 12192000"/>
              <a:gd name="connsiteY185" fmla="*/ 4222201 h 4454665"/>
              <a:gd name="connsiteX186" fmla="*/ 11606824 w 12192000"/>
              <a:gd name="connsiteY186" fmla="*/ 4190576 h 4454665"/>
              <a:gd name="connsiteX187" fmla="*/ 11599881 w 12192000"/>
              <a:gd name="connsiteY187" fmla="*/ 4190576 h 4454665"/>
              <a:gd name="connsiteX188" fmla="*/ 11709044 w 12192000"/>
              <a:gd name="connsiteY188" fmla="*/ 4186546 h 4454665"/>
              <a:gd name="connsiteX189" fmla="*/ 11674112 w 12192000"/>
              <a:gd name="connsiteY189" fmla="*/ 4193647 h 4454665"/>
              <a:gd name="connsiteX190" fmla="*/ 11674112 w 12192000"/>
              <a:gd name="connsiteY190" fmla="*/ 4200749 h 4454665"/>
              <a:gd name="connsiteX191" fmla="*/ 11688084 w 12192000"/>
              <a:gd name="connsiteY191" fmla="*/ 4200749 h 4454665"/>
              <a:gd name="connsiteX192" fmla="*/ 11695071 w 12192000"/>
              <a:gd name="connsiteY192" fmla="*/ 4236257 h 4454665"/>
              <a:gd name="connsiteX193" fmla="*/ 11702057 w 12192000"/>
              <a:gd name="connsiteY193" fmla="*/ 4232706 h 4454665"/>
              <a:gd name="connsiteX194" fmla="*/ 11695071 w 12192000"/>
              <a:gd name="connsiteY194" fmla="*/ 4197198 h 4454665"/>
              <a:gd name="connsiteX195" fmla="*/ 11709044 w 12192000"/>
              <a:gd name="connsiteY195" fmla="*/ 4193647 h 4454665"/>
              <a:gd name="connsiteX196" fmla="*/ 11564748 w 12192000"/>
              <a:gd name="connsiteY196" fmla="*/ 4186546 h 4454665"/>
              <a:gd name="connsiteX197" fmla="*/ 11575228 w 12192000"/>
              <a:gd name="connsiteY197" fmla="*/ 4189905 h 4454665"/>
              <a:gd name="connsiteX198" fmla="*/ 11578720 w 12192000"/>
              <a:gd name="connsiteY198" fmla="*/ 4193264 h 4454665"/>
              <a:gd name="connsiteX199" fmla="*/ 11578720 w 12192000"/>
              <a:gd name="connsiteY199" fmla="*/ 4196622 h 4454665"/>
              <a:gd name="connsiteX200" fmla="*/ 11571734 w 12192000"/>
              <a:gd name="connsiteY200" fmla="*/ 4199981 h 4454665"/>
              <a:gd name="connsiteX201" fmla="*/ 11561254 w 12192000"/>
              <a:gd name="connsiteY201" fmla="*/ 4196622 h 4454665"/>
              <a:gd name="connsiteX202" fmla="*/ 11564748 w 12192000"/>
              <a:gd name="connsiteY202" fmla="*/ 4193264 h 4454665"/>
              <a:gd name="connsiteX203" fmla="*/ 11564748 w 12192000"/>
              <a:gd name="connsiteY203" fmla="*/ 4186546 h 4454665"/>
              <a:gd name="connsiteX204" fmla="*/ 11014562 w 12192000"/>
              <a:gd name="connsiteY204" fmla="*/ 4184660 h 4454665"/>
              <a:gd name="connsiteX205" fmla="*/ 11014562 w 12192000"/>
              <a:gd name="connsiteY205" fmla="*/ 4198354 h 4454665"/>
              <a:gd name="connsiteX206" fmla="*/ 11026851 w 12192000"/>
              <a:gd name="connsiteY206" fmla="*/ 4198354 h 4454665"/>
              <a:gd name="connsiteX207" fmla="*/ 11026851 w 12192000"/>
              <a:gd name="connsiteY207" fmla="*/ 4184660 h 4454665"/>
              <a:gd name="connsiteX208" fmla="*/ 11715762 w 12192000"/>
              <a:gd name="connsiteY208" fmla="*/ 4182514 h 4454665"/>
              <a:gd name="connsiteX209" fmla="*/ 11729582 w 12192000"/>
              <a:gd name="connsiteY209" fmla="*/ 4225508 h 4454665"/>
              <a:gd name="connsiteX210" fmla="*/ 11739946 w 12192000"/>
              <a:gd name="connsiteY210" fmla="*/ 4221925 h 4454665"/>
              <a:gd name="connsiteX211" fmla="*/ 11726127 w 12192000"/>
              <a:gd name="connsiteY211" fmla="*/ 4182514 h 4454665"/>
              <a:gd name="connsiteX212" fmla="*/ 11715762 w 12192000"/>
              <a:gd name="connsiteY212" fmla="*/ 4182514 h 4454665"/>
              <a:gd name="connsiteX213" fmla="*/ 10346688 w 12192000"/>
              <a:gd name="connsiteY213" fmla="*/ 4182514 h 4454665"/>
              <a:gd name="connsiteX214" fmla="*/ 10346688 w 12192000"/>
              <a:gd name="connsiteY214" fmla="*/ 4312838 h 4454665"/>
              <a:gd name="connsiteX215" fmla="*/ 10361467 w 12192000"/>
              <a:gd name="connsiteY215" fmla="*/ 4312838 h 4454665"/>
              <a:gd name="connsiteX216" fmla="*/ 10361467 w 12192000"/>
              <a:gd name="connsiteY216" fmla="*/ 4253722 h 4454665"/>
              <a:gd name="connsiteX217" fmla="*/ 10407148 w 12192000"/>
              <a:gd name="connsiteY217" fmla="*/ 4253722 h 4454665"/>
              <a:gd name="connsiteX218" fmla="*/ 10407148 w 12192000"/>
              <a:gd name="connsiteY218" fmla="*/ 4242974 h 4454665"/>
              <a:gd name="connsiteX219" fmla="*/ 10361467 w 12192000"/>
              <a:gd name="connsiteY219" fmla="*/ 4242974 h 4454665"/>
              <a:gd name="connsiteX220" fmla="*/ 10361467 w 12192000"/>
              <a:gd name="connsiteY220" fmla="*/ 4193262 h 4454665"/>
              <a:gd name="connsiteX221" fmla="*/ 10409835 w 12192000"/>
              <a:gd name="connsiteY221" fmla="*/ 4193262 h 4454665"/>
              <a:gd name="connsiteX222" fmla="*/ 10409835 w 12192000"/>
              <a:gd name="connsiteY222" fmla="*/ 4182514 h 4454665"/>
              <a:gd name="connsiteX223" fmla="*/ 11561143 w 12192000"/>
              <a:gd name="connsiteY223" fmla="*/ 4175797 h 4454665"/>
              <a:gd name="connsiteX224" fmla="*/ 11554200 w 12192000"/>
              <a:gd name="connsiteY224" fmla="*/ 4193264 h 4454665"/>
              <a:gd name="connsiteX225" fmla="*/ 11554200 w 12192000"/>
              <a:gd name="connsiteY225" fmla="*/ 4196756 h 4454665"/>
              <a:gd name="connsiteX226" fmla="*/ 11543788 w 12192000"/>
              <a:gd name="connsiteY226" fmla="*/ 4214223 h 4454665"/>
              <a:gd name="connsiteX227" fmla="*/ 11554200 w 12192000"/>
              <a:gd name="connsiteY227" fmla="*/ 4217716 h 4454665"/>
              <a:gd name="connsiteX228" fmla="*/ 11557671 w 12192000"/>
              <a:gd name="connsiteY228" fmla="*/ 4203743 h 4454665"/>
              <a:gd name="connsiteX229" fmla="*/ 11568084 w 12192000"/>
              <a:gd name="connsiteY229" fmla="*/ 4207237 h 4454665"/>
              <a:gd name="connsiteX230" fmla="*/ 11568084 w 12192000"/>
              <a:gd name="connsiteY230" fmla="*/ 4224702 h 4454665"/>
              <a:gd name="connsiteX231" fmla="*/ 11578497 w 12192000"/>
              <a:gd name="connsiteY231" fmla="*/ 4228196 h 4454665"/>
              <a:gd name="connsiteX232" fmla="*/ 11575026 w 12192000"/>
              <a:gd name="connsiteY232" fmla="*/ 4207237 h 4454665"/>
              <a:gd name="connsiteX233" fmla="*/ 11585438 w 12192000"/>
              <a:gd name="connsiteY233" fmla="*/ 4196756 h 4454665"/>
              <a:gd name="connsiteX234" fmla="*/ 11585438 w 12192000"/>
              <a:gd name="connsiteY234" fmla="*/ 4193264 h 4454665"/>
              <a:gd name="connsiteX235" fmla="*/ 11578497 w 12192000"/>
              <a:gd name="connsiteY235" fmla="*/ 4182784 h 4454665"/>
              <a:gd name="connsiteX236" fmla="*/ 11561143 w 12192000"/>
              <a:gd name="connsiteY236" fmla="*/ 4175797 h 4454665"/>
              <a:gd name="connsiteX237" fmla="*/ 11766241 w 12192000"/>
              <a:gd name="connsiteY237" fmla="*/ 4173090 h 4454665"/>
              <a:gd name="connsiteX238" fmla="*/ 11774878 w 12192000"/>
              <a:gd name="connsiteY238" fmla="*/ 4178821 h 4454665"/>
              <a:gd name="connsiteX239" fmla="*/ 11774878 w 12192000"/>
              <a:gd name="connsiteY239" fmla="*/ 4185874 h 4454665"/>
              <a:gd name="connsiteX240" fmla="*/ 11771423 w 12192000"/>
              <a:gd name="connsiteY240" fmla="*/ 4196455 h 4454665"/>
              <a:gd name="connsiteX241" fmla="*/ 11767968 w 12192000"/>
              <a:gd name="connsiteY241" fmla="*/ 4199982 h 4454665"/>
              <a:gd name="connsiteX242" fmla="*/ 11754149 w 12192000"/>
              <a:gd name="connsiteY242" fmla="*/ 4196455 h 4454665"/>
              <a:gd name="connsiteX243" fmla="*/ 11750694 w 12192000"/>
              <a:gd name="connsiteY243" fmla="*/ 4192929 h 4454665"/>
              <a:gd name="connsiteX244" fmla="*/ 11750694 w 12192000"/>
              <a:gd name="connsiteY244" fmla="*/ 4185874 h 4454665"/>
              <a:gd name="connsiteX245" fmla="*/ 11757604 w 12192000"/>
              <a:gd name="connsiteY245" fmla="*/ 4175294 h 4454665"/>
              <a:gd name="connsiteX246" fmla="*/ 11766241 w 12192000"/>
              <a:gd name="connsiteY246" fmla="*/ 4173090 h 4454665"/>
              <a:gd name="connsiteX247" fmla="*/ 10810738 w 12192000"/>
              <a:gd name="connsiteY247" fmla="*/ 4171765 h 4454665"/>
              <a:gd name="connsiteX248" fmla="*/ 10810738 w 12192000"/>
              <a:gd name="connsiteY248" fmla="*/ 4235469 h 4454665"/>
              <a:gd name="connsiteX249" fmla="*/ 10782231 w 12192000"/>
              <a:gd name="connsiteY249" fmla="*/ 4217773 h 4454665"/>
              <a:gd name="connsiteX250" fmla="*/ 10743034 w 12192000"/>
              <a:gd name="connsiteY250" fmla="*/ 4267321 h 4454665"/>
              <a:gd name="connsiteX251" fmla="*/ 10782231 w 12192000"/>
              <a:gd name="connsiteY251" fmla="*/ 4316868 h 4454665"/>
              <a:gd name="connsiteX252" fmla="*/ 10810738 w 12192000"/>
              <a:gd name="connsiteY252" fmla="*/ 4299172 h 4454665"/>
              <a:gd name="connsiteX253" fmla="*/ 10810738 w 12192000"/>
              <a:gd name="connsiteY253" fmla="*/ 4313329 h 4454665"/>
              <a:gd name="connsiteX254" fmla="*/ 10824991 w 12192000"/>
              <a:gd name="connsiteY254" fmla="*/ 4313329 h 4454665"/>
              <a:gd name="connsiteX255" fmla="*/ 10824991 w 12192000"/>
              <a:gd name="connsiteY255" fmla="*/ 4171765 h 4454665"/>
              <a:gd name="connsiteX256" fmla="*/ 10810738 w 12192000"/>
              <a:gd name="connsiteY256" fmla="*/ 4171765 h 4454665"/>
              <a:gd name="connsiteX257" fmla="*/ 11768161 w 12192000"/>
              <a:gd name="connsiteY257" fmla="*/ 4166249 h 4454665"/>
              <a:gd name="connsiteX258" fmla="*/ 11750694 w 12192000"/>
              <a:gd name="connsiteY258" fmla="*/ 4169272 h 4454665"/>
              <a:gd name="connsiteX259" fmla="*/ 11739946 w 12192000"/>
              <a:gd name="connsiteY259" fmla="*/ 4186546 h 4454665"/>
              <a:gd name="connsiteX260" fmla="*/ 11743528 w 12192000"/>
              <a:gd name="connsiteY260" fmla="*/ 4196911 h 4454665"/>
              <a:gd name="connsiteX261" fmla="*/ 11772191 w 12192000"/>
              <a:gd name="connsiteY261" fmla="*/ 4203821 h 4454665"/>
              <a:gd name="connsiteX262" fmla="*/ 11782939 w 12192000"/>
              <a:gd name="connsiteY262" fmla="*/ 4196911 h 4454665"/>
              <a:gd name="connsiteX263" fmla="*/ 11782939 w 12192000"/>
              <a:gd name="connsiteY263" fmla="*/ 4186546 h 4454665"/>
              <a:gd name="connsiteX264" fmla="*/ 11782939 w 12192000"/>
              <a:gd name="connsiteY264" fmla="*/ 4176182 h 4454665"/>
              <a:gd name="connsiteX265" fmla="*/ 11768161 w 12192000"/>
              <a:gd name="connsiteY265" fmla="*/ 4166249 h 4454665"/>
              <a:gd name="connsiteX266" fmla="*/ 11525909 w 12192000"/>
              <a:gd name="connsiteY266" fmla="*/ 4158331 h 4454665"/>
              <a:gd name="connsiteX267" fmla="*/ 11504825 w 12192000"/>
              <a:gd name="connsiteY267" fmla="*/ 4193263 h 4454665"/>
              <a:gd name="connsiteX268" fmla="*/ 11529423 w 12192000"/>
              <a:gd name="connsiteY268" fmla="*/ 4210729 h 4454665"/>
              <a:gd name="connsiteX269" fmla="*/ 11532937 w 12192000"/>
              <a:gd name="connsiteY269" fmla="*/ 4203743 h 4454665"/>
              <a:gd name="connsiteX270" fmla="*/ 11515367 w 12192000"/>
              <a:gd name="connsiteY270" fmla="*/ 4193263 h 4454665"/>
              <a:gd name="connsiteX271" fmla="*/ 11522395 w 12192000"/>
              <a:gd name="connsiteY271" fmla="*/ 4182784 h 4454665"/>
              <a:gd name="connsiteX272" fmla="*/ 11532937 w 12192000"/>
              <a:gd name="connsiteY272" fmla="*/ 4189770 h 4454665"/>
              <a:gd name="connsiteX273" fmla="*/ 11536450 w 12192000"/>
              <a:gd name="connsiteY273" fmla="*/ 4182784 h 4454665"/>
              <a:gd name="connsiteX274" fmla="*/ 11525909 w 12192000"/>
              <a:gd name="connsiteY274" fmla="*/ 4175797 h 4454665"/>
              <a:gd name="connsiteX275" fmla="*/ 11529423 w 12192000"/>
              <a:gd name="connsiteY275" fmla="*/ 4168811 h 4454665"/>
              <a:gd name="connsiteX276" fmla="*/ 11546992 w 12192000"/>
              <a:gd name="connsiteY276" fmla="*/ 4179290 h 4454665"/>
              <a:gd name="connsiteX277" fmla="*/ 11550506 w 12192000"/>
              <a:gd name="connsiteY277" fmla="*/ 4172303 h 4454665"/>
              <a:gd name="connsiteX278" fmla="*/ 11525909 w 12192000"/>
              <a:gd name="connsiteY278" fmla="*/ 4158331 h 4454665"/>
              <a:gd name="connsiteX279" fmla="*/ 11803361 w 12192000"/>
              <a:gd name="connsiteY279" fmla="*/ 4130117 h 4454665"/>
              <a:gd name="connsiteX280" fmla="*/ 11796375 w 12192000"/>
              <a:gd name="connsiteY280" fmla="*/ 4137170 h 4454665"/>
              <a:gd name="connsiteX281" fmla="*/ 11813840 w 12192000"/>
              <a:gd name="connsiteY281" fmla="*/ 4154804 h 4454665"/>
              <a:gd name="connsiteX282" fmla="*/ 11785895 w 12192000"/>
              <a:gd name="connsiteY282" fmla="*/ 4147751 h 4454665"/>
              <a:gd name="connsiteX283" fmla="*/ 11778908 w 12192000"/>
              <a:gd name="connsiteY283" fmla="*/ 4151277 h 4454665"/>
              <a:gd name="connsiteX284" fmla="*/ 11803361 w 12192000"/>
              <a:gd name="connsiteY284" fmla="*/ 4186546 h 4454665"/>
              <a:gd name="connsiteX285" fmla="*/ 11810348 w 12192000"/>
              <a:gd name="connsiteY285" fmla="*/ 4179492 h 4454665"/>
              <a:gd name="connsiteX286" fmla="*/ 11796375 w 12192000"/>
              <a:gd name="connsiteY286" fmla="*/ 4158331 h 4454665"/>
              <a:gd name="connsiteX287" fmla="*/ 11824320 w 12192000"/>
              <a:gd name="connsiteY287" fmla="*/ 4168911 h 4454665"/>
              <a:gd name="connsiteX288" fmla="*/ 11831307 w 12192000"/>
              <a:gd name="connsiteY288" fmla="*/ 4161858 h 4454665"/>
              <a:gd name="connsiteX289" fmla="*/ 11803361 w 12192000"/>
              <a:gd name="connsiteY289" fmla="*/ 4130117 h 4454665"/>
              <a:gd name="connsiteX290" fmla="*/ 11495008 w 12192000"/>
              <a:gd name="connsiteY290" fmla="*/ 4130117 h 4454665"/>
              <a:gd name="connsiteX291" fmla="*/ 11487980 w 12192000"/>
              <a:gd name="connsiteY291" fmla="*/ 4133630 h 4454665"/>
              <a:gd name="connsiteX292" fmla="*/ 11498522 w 12192000"/>
              <a:gd name="connsiteY292" fmla="*/ 4144172 h 4454665"/>
              <a:gd name="connsiteX293" fmla="*/ 11473924 w 12192000"/>
              <a:gd name="connsiteY293" fmla="*/ 4168769 h 4454665"/>
              <a:gd name="connsiteX294" fmla="*/ 11480952 w 12192000"/>
              <a:gd name="connsiteY294" fmla="*/ 4175797 h 4454665"/>
              <a:gd name="connsiteX295" fmla="*/ 11505548 w 12192000"/>
              <a:gd name="connsiteY295" fmla="*/ 4151200 h 4454665"/>
              <a:gd name="connsiteX296" fmla="*/ 11516090 w 12192000"/>
              <a:gd name="connsiteY296" fmla="*/ 4158227 h 4454665"/>
              <a:gd name="connsiteX297" fmla="*/ 11519604 w 12192000"/>
              <a:gd name="connsiteY297" fmla="*/ 4151200 h 4454665"/>
              <a:gd name="connsiteX298" fmla="*/ 11495008 w 12192000"/>
              <a:gd name="connsiteY298" fmla="*/ 4130117 h 4454665"/>
              <a:gd name="connsiteX299" fmla="*/ 11824589 w 12192000"/>
              <a:gd name="connsiteY299" fmla="*/ 4119368 h 4454665"/>
              <a:gd name="connsiteX300" fmla="*/ 11842055 w 12192000"/>
              <a:gd name="connsiteY300" fmla="*/ 4126086 h 4454665"/>
              <a:gd name="connsiteX301" fmla="*/ 11842055 w 12192000"/>
              <a:gd name="connsiteY301" fmla="*/ 4130117 h 4454665"/>
              <a:gd name="connsiteX302" fmla="*/ 11835337 w 12192000"/>
              <a:gd name="connsiteY302" fmla="*/ 4136835 h 4454665"/>
              <a:gd name="connsiteX303" fmla="*/ 11831307 w 12192000"/>
              <a:gd name="connsiteY303" fmla="*/ 4130117 h 4454665"/>
              <a:gd name="connsiteX304" fmla="*/ 11820942 w 12192000"/>
              <a:gd name="connsiteY304" fmla="*/ 4112650 h 4454665"/>
              <a:gd name="connsiteX305" fmla="*/ 11813840 w 12192000"/>
              <a:gd name="connsiteY305" fmla="*/ 4119592 h 4454665"/>
              <a:gd name="connsiteX306" fmla="*/ 11820942 w 12192000"/>
              <a:gd name="connsiteY306" fmla="*/ 4130004 h 4454665"/>
              <a:gd name="connsiteX307" fmla="*/ 11838696 w 12192000"/>
              <a:gd name="connsiteY307" fmla="*/ 4154300 h 4454665"/>
              <a:gd name="connsiteX308" fmla="*/ 11842247 w 12192000"/>
              <a:gd name="connsiteY308" fmla="*/ 4150830 h 4454665"/>
              <a:gd name="connsiteX309" fmla="*/ 11838696 w 12192000"/>
              <a:gd name="connsiteY309" fmla="*/ 4143888 h 4454665"/>
              <a:gd name="connsiteX310" fmla="*/ 11849349 w 12192000"/>
              <a:gd name="connsiteY310" fmla="*/ 4130004 h 4454665"/>
              <a:gd name="connsiteX311" fmla="*/ 11856450 w 12192000"/>
              <a:gd name="connsiteY311" fmla="*/ 4130004 h 4454665"/>
              <a:gd name="connsiteX312" fmla="*/ 11860002 w 12192000"/>
              <a:gd name="connsiteY312" fmla="*/ 4130004 h 4454665"/>
              <a:gd name="connsiteX313" fmla="*/ 11863552 w 12192000"/>
              <a:gd name="connsiteY313" fmla="*/ 4123062 h 4454665"/>
              <a:gd name="connsiteX314" fmla="*/ 11820942 w 12192000"/>
              <a:gd name="connsiteY314" fmla="*/ 4112650 h 4454665"/>
              <a:gd name="connsiteX315" fmla="*/ 11466198 w 12192000"/>
              <a:gd name="connsiteY315" fmla="*/ 4097871 h 4454665"/>
              <a:gd name="connsiteX316" fmla="*/ 11430930 w 12192000"/>
              <a:gd name="connsiteY316" fmla="*/ 4122951 h 4454665"/>
              <a:gd name="connsiteX317" fmla="*/ 11437984 w 12192000"/>
              <a:gd name="connsiteY317" fmla="*/ 4130117 h 4454665"/>
              <a:gd name="connsiteX318" fmla="*/ 11459145 w 12192000"/>
              <a:gd name="connsiteY318" fmla="*/ 4115786 h 4454665"/>
              <a:gd name="connsiteX319" fmla="*/ 11448564 w 12192000"/>
              <a:gd name="connsiteY319" fmla="*/ 4144447 h 4454665"/>
              <a:gd name="connsiteX320" fmla="*/ 11455618 w 12192000"/>
              <a:gd name="connsiteY320" fmla="*/ 4151613 h 4454665"/>
              <a:gd name="connsiteX321" fmla="*/ 11487359 w 12192000"/>
              <a:gd name="connsiteY321" fmla="*/ 4122951 h 4454665"/>
              <a:gd name="connsiteX322" fmla="*/ 11483833 w 12192000"/>
              <a:gd name="connsiteY322" fmla="*/ 4115786 h 4454665"/>
              <a:gd name="connsiteX323" fmla="*/ 11462672 w 12192000"/>
              <a:gd name="connsiteY323" fmla="*/ 4133699 h 4454665"/>
              <a:gd name="connsiteX324" fmla="*/ 11473252 w 12192000"/>
              <a:gd name="connsiteY324" fmla="*/ 4105037 h 4454665"/>
              <a:gd name="connsiteX325" fmla="*/ 11466198 w 12192000"/>
              <a:gd name="connsiteY325" fmla="*/ 4097871 h 4454665"/>
              <a:gd name="connsiteX326" fmla="*/ 11835338 w 12192000"/>
              <a:gd name="connsiteY326" fmla="*/ 4087123 h 4454665"/>
              <a:gd name="connsiteX327" fmla="*/ 11831307 w 12192000"/>
              <a:gd name="connsiteY327" fmla="*/ 4095184 h 4454665"/>
              <a:gd name="connsiteX328" fmla="*/ 11870270 w 12192000"/>
              <a:gd name="connsiteY328" fmla="*/ 4115338 h 4454665"/>
              <a:gd name="connsiteX329" fmla="*/ 11883706 w 12192000"/>
              <a:gd name="connsiteY329" fmla="*/ 4091154 h 4454665"/>
              <a:gd name="connsiteX330" fmla="*/ 11876988 w 12192000"/>
              <a:gd name="connsiteY330" fmla="*/ 4087123 h 4454665"/>
              <a:gd name="connsiteX331" fmla="*/ 11866239 w 12192000"/>
              <a:gd name="connsiteY331" fmla="*/ 4105933 h 4454665"/>
              <a:gd name="connsiteX332" fmla="*/ 11459634 w 12192000"/>
              <a:gd name="connsiteY332" fmla="*/ 4084436 h 4454665"/>
              <a:gd name="connsiteX333" fmla="*/ 11424212 w 12192000"/>
              <a:gd name="connsiteY333" fmla="*/ 4105598 h 4454665"/>
              <a:gd name="connsiteX334" fmla="*/ 11427754 w 12192000"/>
              <a:gd name="connsiteY334" fmla="*/ 4112651 h 4454665"/>
              <a:gd name="connsiteX335" fmla="*/ 11463176 w 12192000"/>
              <a:gd name="connsiteY335" fmla="*/ 4091490 h 4454665"/>
              <a:gd name="connsiteX336" fmla="*/ 11459634 w 12192000"/>
              <a:gd name="connsiteY336" fmla="*/ 4084436 h 4454665"/>
              <a:gd name="connsiteX337" fmla="*/ 11450927 w 12192000"/>
              <a:gd name="connsiteY337" fmla="*/ 4050826 h 4454665"/>
              <a:gd name="connsiteX338" fmla="*/ 11456192 w 12192000"/>
              <a:gd name="connsiteY338" fmla="*/ 4056557 h 4454665"/>
              <a:gd name="connsiteX339" fmla="*/ 11649257 w 12192000"/>
              <a:gd name="connsiteY339" fmla="*/ 4187050 h 4454665"/>
              <a:gd name="connsiteX340" fmla="*/ 11842320 w 12192000"/>
              <a:gd name="connsiteY340" fmla="*/ 4056557 h 4454665"/>
              <a:gd name="connsiteX341" fmla="*/ 11847586 w 12192000"/>
              <a:gd name="connsiteY341" fmla="*/ 4050826 h 4454665"/>
              <a:gd name="connsiteX342" fmla="*/ 11852851 w 12192000"/>
              <a:gd name="connsiteY342" fmla="*/ 4053030 h 4454665"/>
              <a:gd name="connsiteX343" fmla="*/ 11891464 w 12192000"/>
              <a:gd name="connsiteY343" fmla="*/ 4063611 h 4454665"/>
              <a:gd name="connsiteX344" fmla="*/ 11898484 w 12192000"/>
              <a:gd name="connsiteY344" fmla="*/ 4074191 h 4454665"/>
              <a:gd name="connsiteX345" fmla="*/ 11649257 w 12192000"/>
              <a:gd name="connsiteY345" fmla="*/ 4247006 h 4454665"/>
              <a:gd name="connsiteX346" fmla="*/ 11400028 w 12192000"/>
              <a:gd name="connsiteY346" fmla="*/ 4077719 h 4454665"/>
              <a:gd name="connsiteX347" fmla="*/ 11407049 w 12192000"/>
              <a:gd name="connsiteY347" fmla="*/ 4063611 h 4454665"/>
              <a:gd name="connsiteX348" fmla="*/ 11445662 w 12192000"/>
              <a:gd name="connsiteY348" fmla="*/ 4053030 h 4454665"/>
              <a:gd name="connsiteX349" fmla="*/ 11450927 w 12192000"/>
              <a:gd name="connsiteY349" fmla="*/ 4050826 h 4454665"/>
              <a:gd name="connsiteX350" fmla="*/ 11603442 w 12192000"/>
              <a:gd name="connsiteY350" fmla="*/ 4044988 h 4454665"/>
              <a:gd name="connsiteX351" fmla="*/ 11613922 w 12192000"/>
              <a:gd name="connsiteY351" fmla="*/ 4044988 h 4454665"/>
              <a:gd name="connsiteX352" fmla="*/ 11617414 w 12192000"/>
              <a:gd name="connsiteY352" fmla="*/ 4052079 h 4454665"/>
              <a:gd name="connsiteX353" fmla="*/ 11624401 w 12192000"/>
              <a:gd name="connsiteY353" fmla="*/ 4154898 h 4454665"/>
              <a:gd name="connsiteX354" fmla="*/ 11620908 w 12192000"/>
              <a:gd name="connsiteY354" fmla="*/ 4165535 h 4454665"/>
              <a:gd name="connsiteX355" fmla="*/ 11613922 w 12192000"/>
              <a:gd name="connsiteY355" fmla="*/ 4165535 h 4454665"/>
              <a:gd name="connsiteX356" fmla="*/ 11505632 w 12192000"/>
              <a:gd name="connsiteY356" fmla="*/ 4101715 h 4454665"/>
              <a:gd name="connsiteX357" fmla="*/ 11502138 w 12192000"/>
              <a:gd name="connsiteY357" fmla="*/ 4098170 h 4454665"/>
              <a:gd name="connsiteX358" fmla="*/ 11502138 w 12192000"/>
              <a:gd name="connsiteY358" fmla="*/ 4094625 h 4454665"/>
              <a:gd name="connsiteX359" fmla="*/ 11509124 w 12192000"/>
              <a:gd name="connsiteY359" fmla="*/ 4091080 h 4454665"/>
              <a:gd name="connsiteX360" fmla="*/ 11603442 w 12192000"/>
              <a:gd name="connsiteY360" fmla="*/ 4044988 h 4454665"/>
              <a:gd name="connsiteX361" fmla="*/ 11688084 w 12192000"/>
              <a:gd name="connsiteY361" fmla="*/ 4041442 h 4454665"/>
              <a:gd name="connsiteX362" fmla="*/ 11698565 w 12192000"/>
              <a:gd name="connsiteY362" fmla="*/ 4041442 h 4454665"/>
              <a:gd name="connsiteX363" fmla="*/ 11789388 w 12192000"/>
              <a:gd name="connsiteY363" fmla="*/ 4087353 h 4454665"/>
              <a:gd name="connsiteX364" fmla="*/ 11796375 w 12192000"/>
              <a:gd name="connsiteY364" fmla="*/ 4094417 h 4454665"/>
              <a:gd name="connsiteX365" fmla="*/ 11792882 w 12192000"/>
              <a:gd name="connsiteY365" fmla="*/ 4101480 h 4454665"/>
              <a:gd name="connsiteX366" fmla="*/ 11684592 w 12192000"/>
              <a:gd name="connsiteY366" fmla="*/ 4165049 h 4454665"/>
              <a:gd name="connsiteX367" fmla="*/ 11677605 w 12192000"/>
              <a:gd name="connsiteY367" fmla="*/ 4165049 h 4454665"/>
              <a:gd name="connsiteX368" fmla="*/ 11674112 w 12192000"/>
              <a:gd name="connsiteY368" fmla="*/ 4154454 h 4454665"/>
              <a:gd name="connsiteX369" fmla="*/ 11684592 w 12192000"/>
              <a:gd name="connsiteY369" fmla="*/ 4052038 h 4454665"/>
              <a:gd name="connsiteX370" fmla="*/ 11688084 w 12192000"/>
              <a:gd name="connsiteY370" fmla="*/ 4041442 h 4454665"/>
              <a:gd name="connsiteX371" fmla="*/ 10810283 w 12192000"/>
              <a:gd name="connsiteY371" fmla="*/ 4002478 h 4454665"/>
              <a:gd name="connsiteX372" fmla="*/ 10851862 w 12192000"/>
              <a:gd name="connsiteY372" fmla="*/ 4002478 h 4454665"/>
              <a:gd name="connsiteX373" fmla="*/ 10851862 w 12192000"/>
              <a:gd name="connsiteY373" fmla="*/ 4045088 h 4454665"/>
              <a:gd name="connsiteX374" fmla="*/ 10803353 w 12192000"/>
              <a:gd name="connsiteY374" fmla="*/ 4052190 h 4454665"/>
              <a:gd name="connsiteX375" fmla="*/ 10786028 w 12192000"/>
              <a:gd name="connsiteY375" fmla="*/ 4027334 h 4454665"/>
              <a:gd name="connsiteX376" fmla="*/ 10810283 w 12192000"/>
              <a:gd name="connsiteY376" fmla="*/ 4002478 h 4454665"/>
              <a:gd name="connsiteX377" fmla="*/ 10494479 w 12192000"/>
              <a:gd name="connsiteY377" fmla="*/ 3932613 h 4454665"/>
              <a:gd name="connsiteX378" fmla="*/ 10536128 w 12192000"/>
              <a:gd name="connsiteY378" fmla="*/ 3988885 h 4454665"/>
              <a:gd name="connsiteX379" fmla="*/ 10494479 w 12192000"/>
              <a:gd name="connsiteY379" fmla="*/ 4052189 h 4454665"/>
              <a:gd name="connsiteX380" fmla="*/ 10452829 w 12192000"/>
              <a:gd name="connsiteY380" fmla="*/ 3988885 h 4454665"/>
              <a:gd name="connsiteX381" fmla="*/ 10494479 w 12192000"/>
              <a:gd name="connsiteY381" fmla="*/ 3932613 h 4454665"/>
              <a:gd name="connsiteX382" fmla="*/ 11639005 w 12192000"/>
              <a:gd name="connsiteY382" fmla="*/ 3928584 h 4454665"/>
              <a:gd name="connsiteX383" fmla="*/ 11660034 w 12192000"/>
              <a:gd name="connsiteY383" fmla="*/ 3928584 h 4454665"/>
              <a:gd name="connsiteX384" fmla="*/ 11660034 w 12192000"/>
              <a:gd name="connsiteY384" fmla="*/ 3939224 h 4454665"/>
              <a:gd name="connsiteX385" fmla="*/ 11691578 w 12192000"/>
              <a:gd name="connsiteY385" fmla="*/ 3978241 h 4454665"/>
              <a:gd name="connsiteX386" fmla="*/ 11649519 w 12192000"/>
              <a:gd name="connsiteY386" fmla="*/ 4017258 h 4454665"/>
              <a:gd name="connsiteX387" fmla="*/ 11610966 w 12192000"/>
              <a:gd name="connsiteY387" fmla="*/ 3978241 h 4454665"/>
              <a:gd name="connsiteX388" fmla="*/ 11639005 w 12192000"/>
              <a:gd name="connsiteY388" fmla="*/ 3939224 h 4454665"/>
              <a:gd name="connsiteX389" fmla="*/ 11639005 w 12192000"/>
              <a:gd name="connsiteY389" fmla="*/ 3928584 h 4454665"/>
              <a:gd name="connsiteX390" fmla="*/ 11649257 w 12192000"/>
              <a:gd name="connsiteY390" fmla="*/ 3917835 h 4454665"/>
              <a:gd name="connsiteX391" fmla="*/ 11589469 w 12192000"/>
              <a:gd name="connsiteY391" fmla="*/ 3978295 h 4454665"/>
              <a:gd name="connsiteX392" fmla="*/ 11649257 w 12192000"/>
              <a:gd name="connsiteY392" fmla="*/ 4038755 h 4454665"/>
              <a:gd name="connsiteX393" fmla="*/ 11709045 w 12192000"/>
              <a:gd name="connsiteY393" fmla="*/ 3978295 h 4454665"/>
              <a:gd name="connsiteX394" fmla="*/ 11649257 w 12192000"/>
              <a:gd name="connsiteY394" fmla="*/ 3917835 h 4454665"/>
              <a:gd name="connsiteX395" fmla="*/ 11649257 w 12192000"/>
              <a:gd name="connsiteY395" fmla="*/ 3911118 h 4454665"/>
              <a:gd name="connsiteX396" fmla="*/ 11715763 w 12192000"/>
              <a:gd name="connsiteY396" fmla="*/ 3978295 h 4454665"/>
              <a:gd name="connsiteX397" fmla="*/ 11649257 w 12192000"/>
              <a:gd name="connsiteY397" fmla="*/ 4045473 h 4454665"/>
              <a:gd name="connsiteX398" fmla="*/ 11582751 w 12192000"/>
              <a:gd name="connsiteY398" fmla="*/ 3978295 h 4454665"/>
              <a:gd name="connsiteX399" fmla="*/ 11649257 w 12192000"/>
              <a:gd name="connsiteY399" fmla="*/ 3911118 h 4454665"/>
              <a:gd name="connsiteX400" fmla="*/ 11824549 w 12192000"/>
              <a:gd name="connsiteY400" fmla="*/ 3908431 h 4454665"/>
              <a:gd name="connsiteX401" fmla="*/ 11828050 w 12192000"/>
              <a:gd name="connsiteY401" fmla="*/ 3915484 h 4454665"/>
              <a:gd name="connsiteX402" fmla="*/ 11828050 w 12192000"/>
              <a:gd name="connsiteY402" fmla="*/ 4038923 h 4454665"/>
              <a:gd name="connsiteX403" fmla="*/ 11824549 w 12192000"/>
              <a:gd name="connsiteY403" fmla="*/ 4045977 h 4454665"/>
              <a:gd name="connsiteX404" fmla="*/ 11817546 w 12192000"/>
              <a:gd name="connsiteY404" fmla="*/ 4045977 h 4454665"/>
              <a:gd name="connsiteX405" fmla="*/ 11730012 w 12192000"/>
              <a:gd name="connsiteY405" fmla="*/ 3986021 h 4454665"/>
              <a:gd name="connsiteX406" fmla="*/ 11726510 w 12192000"/>
              <a:gd name="connsiteY406" fmla="*/ 3978967 h 4454665"/>
              <a:gd name="connsiteX407" fmla="*/ 11730012 w 12192000"/>
              <a:gd name="connsiteY407" fmla="*/ 3968386 h 4454665"/>
              <a:gd name="connsiteX408" fmla="*/ 11814044 w 12192000"/>
              <a:gd name="connsiteY408" fmla="*/ 3911957 h 4454665"/>
              <a:gd name="connsiteX409" fmla="*/ 11824549 w 12192000"/>
              <a:gd name="connsiteY409" fmla="*/ 3908431 h 4454665"/>
              <a:gd name="connsiteX410" fmla="*/ 11473964 w 12192000"/>
              <a:gd name="connsiteY410" fmla="*/ 3908431 h 4454665"/>
              <a:gd name="connsiteX411" fmla="*/ 11480967 w 12192000"/>
              <a:gd name="connsiteY411" fmla="*/ 3911957 h 4454665"/>
              <a:gd name="connsiteX412" fmla="*/ 11568501 w 12192000"/>
              <a:gd name="connsiteY412" fmla="*/ 3968386 h 4454665"/>
              <a:gd name="connsiteX413" fmla="*/ 11572002 w 12192000"/>
              <a:gd name="connsiteY413" fmla="*/ 3978967 h 4454665"/>
              <a:gd name="connsiteX414" fmla="*/ 11568501 w 12192000"/>
              <a:gd name="connsiteY414" fmla="*/ 3986021 h 4454665"/>
              <a:gd name="connsiteX415" fmla="*/ 11480967 w 12192000"/>
              <a:gd name="connsiteY415" fmla="*/ 4045977 h 4454665"/>
              <a:gd name="connsiteX416" fmla="*/ 11473964 w 12192000"/>
              <a:gd name="connsiteY416" fmla="*/ 4045977 h 4454665"/>
              <a:gd name="connsiteX417" fmla="*/ 11466961 w 12192000"/>
              <a:gd name="connsiteY417" fmla="*/ 4042450 h 4454665"/>
              <a:gd name="connsiteX418" fmla="*/ 11466961 w 12192000"/>
              <a:gd name="connsiteY418" fmla="*/ 3915484 h 4454665"/>
              <a:gd name="connsiteX419" fmla="*/ 11473964 w 12192000"/>
              <a:gd name="connsiteY419" fmla="*/ 3908431 h 4454665"/>
              <a:gd name="connsiteX420" fmla="*/ 11070316 w 12192000"/>
              <a:gd name="connsiteY420" fmla="*/ 3897682 h 4454665"/>
              <a:gd name="connsiteX421" fmla="*/ 11070316 w 12192000"/>
              <a:gd name="connsiteY421" fmla="*/ 3904735 h 4454665"/>
              <a:gd name="connsiteX422" fmla="*/ 11112166 w 12192000"/>
              <a:gd name="connsiteY422" fmla="*/ 4066969 h 4454665"/>
              <a:gd name="connsiteX423" fmla="*/ 11133091 w 12192000"/>
              <a:gd name="connsiteY423" fmla="*/ 4088130 h 4454665"/>
              <a:gd name="connsiteX424" fmla="*/ 11143554 w 12192000"/>
              <a:gd name="connsiteY424" fmla="*/ 4088130 h 4454665"/>
              <a:gd name="connsiteX425" fmla="*/ 11140066 w 12192000"/>
              <a:gd name="connsiteY425" fmla="*/ 4095183 h 4454665"/>
              <a:gd name="connsiteX426" fmla="*/ 11112166 w 12192000"/>
              <a:gd name="connsiteY426" fmla="*/ 4116344 h 4454665"/>
              <a:gd name="connsiteX427" fmla="*/ 11077291 w 12192000"/>
              <a:gd name="connsiteY427" fmla="*/ 4112818 h 4454665"/>
              <a:gd name="connsiteX428" fmla="*/ 11073804 w 12192000"/>
              <a:gd name="connsiteY428" fmla="*/ 4116344 h 4454665"/>
              <a:gd name="connsiteX429" fmla="*/ 11070316 w 12192000"/>
              <a:gd name="connsiteY429" fmla="*/ 4119871 h 4454665"/>
              <a:gd name="connsiteX430" fmla="*/ 11070316 w 12192000"/>
              <a:gd name="connsiteY430" fmla="*/ 4141032 h 4454665"/>
              <a:gd name="connsiteX431" fmla="*/ 11077291 w 12192000"/>
              <a:gd name="connsiteY431" fmla="*/ 4148086 h 4454665"/>
              <a:gd name="connsiteX432" fmla="*/ 11122628 w 12192000"/>
              <a:gd name="connsiteY432" fmla="*/ 4151612 h 4454665"/>
              <a:gd name="connsiteX433" fmla="*/ 11126116 w 12192000"/>
              <a:gd name="connsiteY433" fmla="*/ 4151612 h 4454665"/>
              <a:gd name="connsiteX434" fmla="*/ 11181916 w 12192000"/>
              <a:gd name="connsiteY434" fmla="*/ 4098710 h 4454665"/>
              <a:gd name="connsiteX435" fmla="*/ 11213303 w 12192000"/>
              <a:gd name="connsiteY435" fmla="*/ 3968218 h 4454665"/>
              <a:gd name="connsiteX436" fmla="*/ 11227253 w 12192000"/>
              <a:gd name="connsiteY436" fmla="*/ 3925896 h 4454665"/>
              <a:gd name="connsiteX437" fmla="*/ 11230741 w 12192000"/>
              <a:gd name="connsiteY437" fmla="*/ 3904735 h 4454665"/>
              <a:gd name="connsiteX438" fmla="*/ 11230741 w 12192000"/>
              <a:gd name="connsiteY438" fmla="*/ 3897682 h 4454665"/>
              <a:gd name="connsiteX439" fmla="*/ 11223766 w 12192000"/>
              <a:gd name="connsiteY439" fmla="*/ 3897682 h 4454665"/>
              <a:gd name="connsiteX440" fmla="*/ 11195866 w 12192000"/>
              <a:gd name="connsiteY440" fmla="*/ 3897682 h 4454665"/>
              <a:gd name="connsiteX441" fmla="*/ 11188891 w 12192000"/>
              <a:gd name="connsiteY441" fmla="*/ 3901208 h 4454665"/>
              <a:gd name="connsiteX442" fmla="*/ 11150528 w 12192000"/>
              <a:gd name="connsiteY442" fmla="*/ 4045808 h 4454665"/>
              <a:gd name="connsiteX443" fmla="*/ 11147041 w 12192000"/>
              <a:gd name="connsiteY443" fmla="*/ 4045808 h 4454665"/>
              <a:gd name="connsiteX444" fmla="*/ 11112166 w 12192000"/>
              <a:gd name="connsiteY444" fmla="*/ 3901208 h 4454665"/>
              <a:gd name="connsiteX445" fmla="*/ 11105191 w 12192000"/>
              <a:gd name="connsiteY445" fmla="*/ 3897682 h 4454665"/>
              <a:gd name="connsiteX446" fmla="*/ 11077291 w 12192000"/>
              <a:gd name="connsiteY446" fmla="*/ 3897682 h 4454665"/>
              <a:gd name="connsiteX447" fmla="*/ 11070316 w 12192000"/>
              <a:gd name="connsiteY447" fmla="*/ 3897682 h 4454665"/>
              <a:gd name="connsiteX448" fmla="*/ 11038289 w 12192000"/>
              <a:gd name="connsiteY448" fmla="*/ 3893651 h 4454665"/>
              <a:gd name="connsiteX449" fmla="*/ 10985474 w 12192000"/>
              <a:gd name="connsiteY449" fmla="*/ 3914757 h 4454665"/>
              <a:gd name="connsiteX450" fmla="*/ 10985474 w 12192000"/>
              <a:gd name="connsiteY450" fmla="*/ 3904204 h 4454665"/>
              <a:gd name="connsiteX451" fmla="*/ 10978433 w 12192000"/>
              <a:gd name="connsiteY451" fmla="*/ 3897169 h 4454665"/>
              <a:gd name="connsiteX452" fmla="*/ 10950264 w 12192000"/>
              <a:gd name="connsiteY452" fmla="*/ 3897169 h 4454665"/>
              <a:gd name="connsiteX453" fmla="*/ 10943222 w 12192000"/>
              <a:gd name="connsiteY453" fmla="*/ 3904204 h 4454665"/>
              <a:gd name="connsiteX454" fmla="*/ 10943222 w 12192000"/>
              <a:gd name="connsiteY454" fmla="*/ 4080087 h 4454665"/>
              <a:gd name="connsiteX455" fmla="*/ 10950264 w 12192000"/>
              <a:gd name="connsiteY455" fmla="*/ 4087122 h 4454665"/>
              <a:gd name="connsiteX456" fmla="*/ 10978433 w 12192000"/>
              <a:gd name="connsiteY456" fmla="*/ 4087122 h 4454665"/>
              <a:gd name="connsiteX457" fmla="*/ 10985474 w 12192000"/>
              <a:gd name="connsiteY457" fmla="*/ 4080087 h 4454665"/>
              <a:gd name="connsiteX458" fmla="*/ 10985474 w 12192000"/>
              <a:gd name="connsiteY458" fmla="*/ 3956969 h 4454665"/>
              <a:gd name="connsiteX459" fmla="*/ 11038289 w 12192000"/>
              <a:gd name="connsiteY459" fmla="*/ 3935863 h 4454665"/>
              <a:gd name="connsiteX460" fmla="*/ 11045332 w 12192000"/>
              <a:gd name="connsiteY460" fmla="*/ 3928828 h 4454665"/>
              <a:gd name="connsiteX461" fmla="*/ 11045332 w 12192000"/>
              <a:gd name="connsiteY461" fmla="*/ 3900687 h 4454665"/>
              <a:gd name="connsiteX462" fmla="*/ 11041811 w 12192000"/>
              <a:gd name="connsiteY462" fmla="*/ 3897169 h 4454665"/>
              <a:gd name="connsiteX463" fmla="*/ 11038289 w 12192000"/>
              <a:gd name="connsiteY463" fmla="*/ 3893651 h 4454665"/>
              <a:gd name="connsiteX464" fmla="*/ 10831647 w 12192000"/>
              <a:gd name="connsiteY464" fmla="*/ 3889620 h 4454665"/>
              <a:gd name="connsiteX465" fmla="*/ 10761417 w 12192000"/>
              <a:gd name="connsiteY465" fmla="*/ 3896691 h 4454665"/>
              <a:gd name="connsiteX466" fmla="*/ 10754394 w 12192000"/>
              <a:gd name="connsiteY466" fmla="*/ 3903763 h 4454665"/>
              <a:gd name="connsiteX467" fmla="*/ 10754394 w 12192000"/>
              <a:gd name="connsiteY467" fmla="*/ 3928512 h 4454665"/>
              <a:gd name="connsiteX468" fmla="*/ 10757905 w 12192000"/>
              <a:gd name="connsiteY468" fmla="*/ 3935584 h 4454665"/>
              <a:gd name="connsiteX469" fmla="*/ 10761417 w 12192000"/>
              <a:gd name="connsiteY469" fmla="*/ 3935584 h 4454665"/>
              <a:gd name="connsiteX470" fmla="*/ 10828136 w 12192000"/>
              <a:gd name="connsiteY470" fmla="*/ 3932048 h 4454665"/>
              <a:gd name="connsiteX471" fmla="*/ 10852717 w 12192000"/>
              <a:gd name="connsiteY471" fmla="*/ 3956798 h 4454665"/>
              <a:gd name="connsiteX472" fmla="*/ 10852717 w 12192000"/>
              <a:gd name="connsiteY472" fmla="*/ 3967405 h 4454665"/>
              <a:gd name="connsiteX473" fmla="*/ 10803555 w 12192000"/>
              <a:gd name="connsiteY473" fmla="*/ 3970941 h 4454665"/>
              <a:gd name="connsiteX474" fmla="*/ 10740347 w 12192000"/>
              <a:gd name="connsiteY474" fmla="*/ 4031046 h 4454665"/>
              <a:gd name="connsiteX475" fmla="*/ 10796532 w 12192000"/>
              <a:gd name="connsiteY475" fmla="*/ 4091152 h 4454665"/>
              <a:gd name="connsiteX476" fmla="*/ 10859740 w 12192000"/>
              <a:gd name="connsiteY476" fmla="*/ 4077009 h 4454665"/>
              <a:gd name="connsiteX477" fmla="*/ 10887833 w 12192000"/>
              <a:gd name="connsiteY477" fmla="*/ 4091152 h 4454665"/>
              <a:gd name="connsiteX478" fmla="*/ 10894855 w 12192000"/>
              <a:gd name="connsiteY478" fmla="*/ 4087616 h 4454665"/>
              <a:gd name="connsiteX479" fmla="*/ 10894855 w 12192000"/>
              <a:gd name="connsiteY479" fmla="*/ 4084081 h 4454665"/>
              <a:gd name="connsiteX480" fmla="*/ 10894855 w 12192000"/>
              <a:gd name="connsiteY480" fmla="*/ 3956798 h 4454665"/>
              <a:gd name="connsiteX481" fmla="*/ 10831647 w 12192000"/>
              <a:gd name="connsiteY481" fmla="*/ 3889620 h 4454665"/>
              <a:gd name="connsiteX482" fmla="*/ 10495822 w 12192000"/>
              <a:gd name="connsiteY482" fmla="*/ 3889619 h 4454665"/>
              <a:gd name="connsiteX483" fmla="*/ 10409835 w 12192000"/>
              <a:gd name="connsiteY483" fmla="*/ 3990386 h 4454665"/>
              <a:gd name="connsiteX484" fmla="*/ 10495822 w 12192000"/>
              <a:gd name="connsiteY484" fmla="*/ 4091152 h 4454665"/>
              <a:gd name="connsiteX485" fmla="*/ 10581809 w 12192000"/>
              <a:gd name="connsiteY485" fmla="*/ 3990386 h 4454665"/>
              <a:gd name="connsiteX486" fmla="*/ 10495822 w 12192000"/>
              <a:gd name="connsiteY486" fmla="*/ 3889619 h 4454665"/>
              <a:gd name="connsiteX487" fmla="*/ 10241892 w 12192000"/>
              <a:gd name="connsiteY487" fmla="*/ 3865436 h 4454665"/>
              <a:gd name="connsiteX488" fmla="*/ 10273241 w 12192000"/>
              <a:gd name="connsiteY488" fmla="*/ 3865436 h 4454665"/>
              <a:gd name="connsiteX489" fmla="*/ 10290657 w 12192000"/>
              <a:gd name="connsiteY489" fmla="*/ 3865436 h 4454665"/>
              <a:gd name="connsiteX490" fmla="*/ 10335940 w 12192000"/>
              <a:gd name="connsiteY490" fmla="*/ 3904400 h 4454665"/>
              <a:gd name="connsiteX491" fmla="*/ 10287174 w 12192000"/>
              <a:gd name="connsiteY491" fmla="*/ 3943362 h 4454665"/>
              <a:gd name="connsiteX492" fmla="*/ 10241892 w 12192000"/>
              <a:gd name="connsiteY492" fmla="*/ 3943362 h 4454665"/>
              <a:gd name="connsiteX493" fmla="*/ 10241892 w 12192000"/>
              <a:gd name="connsiteY493" fmla="*/ 3865436 h 4454665"/>
              <a:gd name="connsiteX494" fmla="*/ 10659063 w 12192000"/>
              <a:gd name="connsiteY494" fmla="*/ 3852001 h 4454665"/>
              <a:gd name="connsiteX495" fmla="*/ 10627410 w 12192000"/>
              <a:gd name="connsiteY495" fmla="*/ 3859035 h 4454665"/>
              <a:gd name="connsiteX496" fmla="*/ 10623893 w 12192000"/>
              <a:gd name="connsiteY496" fmla="*/ 3866069 h 4454665"/>
              <a:gd name="connsiteX497" fmla="*/ 10623893 w 12192000"/>
              <a:gd name="connsiteY497" fmla="*/ 3897721 h 4454665"/>
              <a:gd name="connsiteX498" fmla="*/ 10606308 w 12192000"/>
              <a:gd name="connsiteY498" fmla="*/ 3897721 h 4454665"/>
              <a:gd name="connsiteX499" fmla="*/ 10599275 w 12192000"/>
              <a:gd name="connsiteY499" fmla="*/ 3904755 h 4454665"/>
              <a:gd name="connsiteX500" fmla="*/ 10599275 w 12192000"/>
              <a:gd name="connsiteY500" fmla="*/ 3929373 h 4454665"/>
              <a:gd name="connsiteX501" fmla="*/ 10606308 w 12192000"/>
              <a:gd name="connsiteY501" fmla="*/ 3936407 h 4454665"/>
              <a:gd name="connsiteX502" fmla="*/ 10623893 w 12192000"/>
              <a:gd name="connsiteY502" fmla="*/ 3936407 h 4454665"/>
              <a:gd name="connsiteX503" fmla="*/ 10623893 w 12192000"/>
              <a:gd name="connsiteY503" fmla="*/ 4020814 h 4454665"/>
              <a:gd name="connsiteX504" fmla="*/ 10680164 w 12192000"/>
              <a:gd name="connsiteY504" fmla="*/ 4091152 h 4454665"/>
              <a:gd name="connsiteX505" fmla="*/ 10711817 w 12192000"/>
              <a:gd name="connsiteY505" fmla="*/ 4087636 h 4454665"/>
              <a:gd name="connsiteX506" fmla="*/ 10718851 w 12192000"/>
              <a:gd name="connsiteY506" fmla="*/ 4080601 h 4454665"/>
              <a:gd name="connsiteX507" fmla="*/ 10718851 w 12192000"/>
              <a:gd name="connsiteY507" fmla="*/ 4055983 h 4454665"/>
              <a:gd name="connsiteX508" fmla="*/ 10711817 w 12192000"/>
              <a:gd name="connsiteY508" fmla="*/ 4048949 h 4454665"/>
              <a:gd name="connsiteX509" fmla="*/ 10687198 w 12192000"/>
              <a:gd name="connsiteY509" fmla="*/ 4048949 h 4454665"/>
              <a:gd name="connsiteX510" fmla="*/ 10666096 w 12192000"/>
              <a:gd name="connsiteY510" fmla="*/ 4013780 h 4454665"/>
              <a:gd name="connsiteX511" fmla="*/ 10666096 w 12192000"/>
              <a:gd name="connsiteY511" fmla="*/ 3936407 h 4454665"/>
              <a:gd name="connsiteX512" fmla="*/ 10711817 w 12192000"/>
              <a:gd name="connsiteY512" fmla="*/ 3936407 h 4454665"/>
              <a:gd name="connsiteX513" fmla="*/ 10718851 w 12192000"/>
              <a:gd name="connsiteY513" fmla="*/ 3929373 h 4454665"/>
              <a:gd name="connsiteX514" fmla="*/ 10718851 w 12192000"/>
              <a:gd name="connsiteY514" fmla="*/ 3904755 h 4454665"/>
              <a:gd name="connsiteX515" fmla="*/ 10711817 w 12192000"/>
              <a:gd name="connsiteY515" fmla="*/ 3897721 h 4454665"/>
              <a:gd name="connsiteX516" fmla="*/ 10666096 w 12192000"/>
              <a:gd name="connsiteY516" fmla="*/ 3897721 h 4454665"/>
              <a:gd name="connsiteX517" fmla="*/ 10666096 w 12192000"/>
              <a:gd name="connsiteY517" fmla="*/ 3859035 h 4454665"/>
              <a:gd name="connsiteX518" fmla="*/ 10662580 w 12192000"/>
              <a:gd name="connsiteY518" fmla="*/ 3852001 h 4454665"/>
              <a:gd name="connsiteX519" fmla="*/ 10659063 w 12192000"/>
              <a:gd name="connsiteY519" fmla="*/ 3852001 h 4454665"/>
              <a:gd name="connsiteX520" fmla="*/ 10283668 w 12192000"/>
              <a:gd name="connsiteY520" fmla="*/ 3823787 h 4454665"/>
              <a:gd name="connsiteX521" fmla="*/ 10203208 w 12192000"/>
              <a:gd name="connsiteY521" fmla="*/ 3827298 h 4454665"/>
              <a:gd name="connsiteX522" fmla="*/ 10196211 w 12192000"/>
              <a:gd name="connsiteY522" fmla="*/ 3834320 h 4454665"/>
              <a:gd name="connsiteX523" fmla="*/ 10196211 w 12192000"/>
              <a:gd name="connsiteY523" fmla="*/ 4080100 h 4454665"/>
              <a:gd name="connsiteX524" fmla="*/ 10203208 w 12192000"/>
              <a:gd name="connsiteY524" fmla="*/ 4087122 h 4454665"/>
              <a:gd name="connsiteX525" fmla="*/ 10234693 w 12192000"/>
              <a:gd name="connsiteY525" fmla="*/ 4087122 h 4454665"/>
              <a:gd name="connsiteX526" fmla="*/ 10241689 w 12192000"/>
              <a:gd name="connsiteY526" fmla="*/ 4080100 h 4454665"/>
              <a:gd name="connsiteX527" fmla="*/ 10241689 w 12192000"/>
              <a:gd name="connsiteY527" fmla="*/ 3981788 h 4454665"/>
              <a:gd name="connsiteX528" fmla="*/ 10290665 w 12192000"/>
              <a:gd name="connsiteY528" fmla="*/ 3985299 h 4454665"/>
              <a:gd name="connsiteX529" fmla="*/ 10336143 w 12192000"/>
              <a:gd name="connsiteY529" fmla="*/ 4083611 h 4454665"/>
              <a:gd name="connsiteX530" fmla="*/ 10343139 w 12192000"/>
              <a:gd name="connsiteY530" fmla="*/ 4087122 h 4454665"/>
              <a:gd name="connsiteX531" fmla="*/ 10374624 w 12192000"/>
              <a:gd name="connsiteY531" fmla="*/ 4087122 h 4454665"/>
              <a:gd name="connsiteX532" fmla="*/ 10381620 w 12192000"/>
              <a:gd name="connsiteY532" fmla="*/ 4083611 h 4454665"/>
              <a:gd name="connsiteX533" fmla="*/ 10381620 w 12192000"/>
              <a:gd name="connsiteY533" fmla="*/ 4076589 h 4454665"/>
              <a:gd name="connsiteX534" fmla="*/ 10336143 w 12192000"/>
              <a:gd name="connsiteY534" fmla="*/ 3971255 h 4454665"/>
              <a:gd name="connsiteX535" fmla="*/ 10381620 w 12192000"/>
              <a:gd name="connsiteY535" fmla="*/ 3904543 h 4454665"/>
              <a:gd name="connsiteX536" fmla="*/ 10290665 w 12192000"/>
              <a:gd name="connsiteY536" fmla="*/ 3823787 h 4454665"/>
              <a:gd name="connsiteX537" fmla="*/ 10283668 w 12192000"/>
              <a:gd name="connsiteY537" fmla="*/ 3823787 h 4454665"/>
              <a:gd name="connsiteX538" fmla="*/ 11839186 w 12192000"/>
              <a:gd name="connsiteY538" fmla="*/ 3792865 h 4454665"/>
              <a:gd name="connsiteX539" fmla="*/ 11845722 w 12192000"/>
              <a:gd name="connsiteY539" fmla="*/ 3798596 h 4454665"/>
              <a:gd name="connsiteX540" fmla="*/ 11908470 w 12192000"/>
              <a:gd name="connsiteY540" fmla="*/ 4038420 h 4454665"/>
              <a:gd name="connsiteX541" fmla="*/ 11898012 w 12192000"/>
              <a:gd name="connsiteY541" fmla="*/ 4041947 h 4454665"/>
              <a:gd name="connsiteX542" fmla="*/ 11859666 w 12192000"/>
              <a:gd name="connsiteY542" fmla="*/ 4031366 h 4454665"/>
              <a:gd name="connsiteX543" fmla="*/ 11852694 w 12192000"/>
              <a:gd name="connsiteY543" fmla="*/ 4020786 h 4454665"/>
              <a:gd name="connsiteX544" fmla="*/ 11807377 w 12192000"/>
              <a:gd name="connsiteY544" fmla="*/ 3840918 h 4454665"/>
              <a:gd name="connsiteX545" fmla="*/ 11807377 w 12192000"/>
              <a:gd name="connsiteY545" fmla="*/ 3826811 h 4454665"/>
              <a:gd name="connsiteX546" fmla="*/ 11835264 w 12192000"/>
              <a:gd name="connsiteY546" fmla="*/ 3795069 h 4454665"/>
              <a:gd name="connsiteX547" fmla="*/ 11839186 w 12192000"/>
              <a:gd name="connsiteY547" fmla="*/ 3792865 h 4454665"/>
              <a:gd name="connsiteX548" fmla="*/ 11458923 w 12192000"/>
              <a:gd name="connsiteY548" fmla="*/ 3792865 h 4454665"/>
              <a:gd name="connsiteX549" fmla="*/ 11462885 w 12192000"/>
              <a:gd name="connsiteY549" fmla="*/ 3795069 h 4454665"/>
              <a:gd name="connsiteX550" fmla="*/ 11494585 w 12192000"/>
              <a:gd name="connsiteY550" fmla="*/ 3826811 h 4454665"/>
              <a:gd name="connsiteX551" fmla="*/ 11491063 w 12192000"/>
              <a:gd name="connsiteY551" fmla="*/ 3840918 h 4454665"/>
              <a:gd name="connsiteX552" fmla="*/ 11445274 w 12192000"/>
              <a:gd name="connsiteY552" fmla="*/ 4020786 h 4454665"/>
              <a:gd name="connsiteX553" fmla="*/ 11438229 w 12192000"/>
              <a:gd name="connsiteY553" fmla="*/ 4031366 h 4454665"/>
              <a:gd name="connsiteX554" fmla="*/ 11399484 w 12192000"/>
              <a:gd name="connsiteY554" fmla="*/ 4041947 h 4454665"/>
              <a:gd name="connsiteX555" fmla="*/ 11388917 w 12192000"/>
              <a:gd name="connsiteY555" fmla="*/ 4038420 h 4454665"/>
              <a:gd name="connsiteX556" fmla="*/ 11452318 w 12192000"/>
              <a:gd name="connsiteY556" fmla="*/ 3798596 h 4454665"/>
              <a:gd name="connsiteX557" fmla="*/ 11458923 w 12192000"/>
              <a:gd name="connsiteY557" fmla="*/ 3792865 h 4454665"/>
              <a:gd name="connsiteX558" fmla="*/ 11677605 w 12192000"/>
              <a:gd name="connsiteY558" fmla="*/ 3787511 h 4454665"/>
              <a:gd name="connsiteX559" fmla="*/ 11684592 w 12192000"/>
              <a:gd name="connsiteY559" fmla="*/ 3787511 h 4454665"/>
              <a:gd name="connsiteX560" fmla="*/ 11792882 w 12192000"/>
              <a:gd name="connsiteY560" fmla="*/ 3851080 h 4454665"/>
              <a:gd name="connsiteX561" fmla="*/ 11796375 w 12192000"/>
              <a:gd name="connsiteY561" fmla="*/ 3858144 h 4454665"/>
              <a:gd name="connsiteX562" fmla="*/ 11789388 w 12192000"/>
              <a:gd name="connsiteY562" fmla="*/ 3865207 h 4454665"/>
              <a:gd name="connsiteX563" fmla="*/ 11698565 w 12192000"/>
              <a:gd name="connsiteY563" fmla="*/ 3911118 h 4454665"/>
              <a:gd name="connsiteX564" fmla="*/ 11688084 w 12192000"/>
              <a:gd name="connsiteY564" fmla="*/ 3911118 h 4454665"/>
              <a:gd name="connsiteX565" fmla="*/ 11681098 w 12192000"/>
              <a:gd name="connsiteY565" fmla="*/ 3900523 h 4454665"/>
              <a:gd name="connsiteX566" fmla="*/ 11674112 w 12192000"/>
              <a:gd name="connsiteY566" fmla="*/ 3798107 h 4454665"/>
              <a:gd name="connsiteX567" fmla="*/ 11677605 w 12192000"/>
              <a:gd name="connsiteY567" fmla="*/ 3787511 h 4454665"/>
              <a:gd name="connsiteX568" fmla="*/ 11613922 w 12192000"/>
              <a:gd name="connsiteY568" fmla="*/ 3787511 h 4454665"/>
              <a:gd name="connsiteX569" fmla="*/ 11620908 w 12192000"/>
              <a:gd name="connsiteY569" fmla="*/ 3787511 h 4454665"/>
              <a:gd name="connsiteX570" fmla="*/ 11624401 w 12192000"/>
              <a:gd name="connsiteY570" fmla="*/ 3798107 h 4454665"/>
              <a:gd name="connsiteX571" fmla="*/ 11613922 w 12192000"/>
              <a:gd name="connsiteY571" fmla="*/ 3904054 h 4454665"/>
              <a:gd name="connsiteX572" fmla="*/ 11610428 w 12192000"/>
              <a:gd name="connsiteY572" fmla="*/ 3911118 h 4454665"/>
              <a:gd name="connsiteX573" fmla="*/ 11599949 w 12192000"/>
              <a:gd name="connsiteY573" fmla="*/ 3911118 h 4454665"/>
              <a:gd name="connsiteX574" fmla="*/ 11509124 w 12192000"/>
              <a:gd name="connsiteY574" fmla="*/ 3865207 h 4454665"/>
              <a:gd name="connsiteX575" fmla="*/ 11502138 w 12192000"/>
              <a:gd name="connsiteY575" fmla="*/ 3858144 h 4454665"/>
              <a:gd name="connsiteX576" fmla="*/ 11505632 w 12192000"/>
              <a:gd name="connsiteY576" fmla="*/ 3851080 h 4454665"/>
              <a:gd name="connsiteX577" fmla="*/ 11613922 w 12192000"/>
              <a:gd name="connsiteY577" fmla="*/ 3787511 h 4454665"/>
              <a:gd name="connsiteX578" fmla="*/ 11532772 w 12192000"/>
              <a:gd name="connsiteY578" fmla="*/ 3752579 h 4454665"/>
              <a:gd name="connsiteX579" fmla="*/ 11539758 w 12192000"/>
              <a:gd name="connsiteY579" fmla="*/ 3759969 h 4454665"/>
              <a:gd name="connsiteX580" fmla="*/ 11536265 w 12192000"/>
              <a:gd name="connsiteY580" fmla="*/ 3763664 h 4454665"/>
              <a:gd name="connsiteX581" fmla="*/ 11529278 w 12192000"/>
              <a:gd name="connsiteY581" fmla="*/ 3767359 h 4454665"/>
              <a:gd name="connsiteX582" fmla="*/ 11525785 w 12192000"/>
              <a:gd name="connsiteY582" fmla="*/ 3759969 h 4454665"/>
              <a:gd name="connsiteX583" fmla="*/ 11522292 w 12192000"/>
              <a:gd name="connsiteY583" fmla="*/ 3759969 h 4454665"/>
              <a:gd name="connsiteX584" fmla="*/ 11532772 w 12192000"/>
              <a:gd name="connsiteY584" fmla="*/ 3752579 h 4454665"/>
              <a:gd name="connsiteX585" fmla="*/ 11529297 w 12192000"/>
              <a:gd name="connsiteY585" fmla="*/ 3745382 h 4454665"/>
              <a:gd name="connsiteX586" fmla="*/ 11511543 w 12192000"/>
              <a:gd name="connsiteY586" fmla="*/ 3756034 h 4454665"/>
              <a:gd name="connsiteX587" fmla="*/ 11515094 w 12192000"/>
              <a:gd name="connsiteY587" fmla="*/ 3759585 h 4454665"/>
              <a:gd name="connsiteX588" fmla="*/ 11532848 w 12192000"/>
              <a:gd name="connsiteY588" fmla="*/ 3791543 h 4454665"/>
              <a:gd name="connsiteX589" fmla="*/ 11539950 w 12192000"/>
              <a:gd name="connsiteY589" fmla="*/ 3787991 h 4454665"/>
              <a:gd name="connsiteX590" fmla="*/ 11532848 w 12192000"/>
              <a:gd name="connsiteY590" fmla="*/ 3773788 h 4454665"/>
              <a:gd name="connsiteX591" fmla="*/ 11539950 w 12192000"/>
              <a:gd name="connsiteY591" fmla="*/ 3770238 h 4454665"/>
              <a:gd name="connsiteX592" fmla="*/ 11554153 w 12192000"/>
              <a:gd name="connsiteY592" fmla="*/ 3780890 h 4454665"/>
              <a:gd name="connsiteX593" fmla="*/ 11561255 w 12192000"/>
              <a:gd name="connsiteY593" fmla="*/ 3777339 h 4454665"/>
              <a:gd name="connsiteX594" fmla="*/ 11547052 w 12192000"/>
              <a:gd name="connsiteY594" fmla="*/ 3763136 h 4454665"/>
              <a:gd name="connsiteX595" fmla="*/ 11547052 w 12192000"/>
              <a:gd name="connsiteY595" fmla="*/ 3759585 h 4454665"/>
              <a:gd name="connsiteX596" fmla="*/ 11529297 w 12192000"/>
              <a:gd name="connsiteY596" fmla="*/ 3745382 h 4454665"/>
              <a:gd name="connsiteX597" fmla="*/ 11750205 w 12192000"/>
              <a:gd name="connsiteY597" fmla="*/ 3739144 h 4454665"/>
              <a:gd name="connsiteX598" fmla="*/ 11753748 w 12192000"/>
              <a:gd name="connsiteY598" fmla="*/ 3763328 h 4454665"/>
              <a:gd name="connsiteX599" fmla="*/ 11746663 w 12192000"/>
              <a:gd name="connsiteY599" fmla="*/ 3780602 h 4454665"/>
              <a:gd name="connsiteX600" fmla="*/ 11753748 w 12192000"/>
              <a:gd name="connsiteY600" fmla="*/ 3787511 h 4454665"/>
              <a:gd name="connsiteX601" fmla="*/ 11760832 w 12192000"/>
              <a:gd name="connsiteY601" fmla="*/ 3770237 h 4454665"/>
              <a:gd name="connsiteX602" fmla="*/ 11785626 w 12192000"/>
              <a:gd name="connsiteY602" fmla="*/ 3756418 h 4454665"/>
              <a:gd name="connsiteX603" fmla="*/ 11778543 w 12192000"/>
              <a:gd name="connsiteY603" fmla="*/ 3752963 h 4454665"/>
              <a:gd name="connsiteX604" fmla="*/ 11760832 w 12192000"/>
              <a:gd name="connsiteY604" fmla="*/ 3759873 h 4454665"/>
              <a:gd name="connsiteX605" fmla="*/ 11757290 w 12192000"/>
              <a:gd name="connsiteY605" fmla="*/ 3742598 h 4454665"/>
              <a:gd name="connsiteX606" fmla="*/ 11750205 w 12192000"/>
              <a:gd name="connsiteY606" fmla="*/ 3739144 h 4454665"/>
              <a:gd name="connsiteX607" fmla="*/ 11715224 w 12192000"/>
              <a:gd name="connsiteY607" fmla="*/ 3735114 h 4454665"/>
              <a:gd name="connsiteX608" fmla="*/ 11725705 w 12192000"/>
              <a:gd name="connsiteY608" fmla="*/ 3738473 h 4454665"/>
              <a:gd name="connsiteX609" fmla="*/ 11729197 w 12192000"/>
              <a:gd name="connsiteY609" fmla="*/ 3741832 h 4454665"/>
              <a:gd name="connsiteX610" fmla="*/ 11722211 w 12192000"/>
              <a:gd name="connsiteY610" fmla="*/ 3748549 h 4454665"/>
              <a:gd name="connsiteX611" fmla="*/ 11711731 w 12192000"/>
              <a:gd name="connsiteY611" fmla="*/ 3745190 h 4454665"/>
              <a:gd name="connsiteX612" fmla="*/ 11711731 w 12192000"/>
              <a:gd name="connsiteY612" fmla="*/ 3741832 h 4454665"/>
              <a:gd name="connsiteX613" fmla="*/ 11715224 w 12192000"/>
              <a:gd name="connsiteY613" fmla="*/ 3735114 h 4454665"/>
              <a:gd name="connsiteX614" fmla="*/ 11582079 w 12192000"/>
              <a:gd name="connsiteY614" fmla="*/ 3734609 h 4454665"/>
              <a:gd name="connsiteX615" fmla="*/ 11596187 w 12192000"/>
              <a:gd name="connsiteY615" fmla="*/ 3745190 h 4454665"/>
              <a:gd name="connsiteX616" fmla="*/ 11582079 w 12192000"/>
              <a:gd name="connsiteY616" fmla="*/ 3759297 h 4454665"/>
              <a:gd name="connsiteX617" fmla="*/ 11567972 w 12192000"/>
              <a:gd name="connsiteY617" fmla="*/ 3748717 h 4454665"/>
              <a:gd name="connsiteX618" fmla="*/ 11567972 w 12192000"/>
              <a:gd name="connsiteY618" fmla="*/ 3745190 h 4454665"/>
              <a:gd name="connsiteX619" fmla="*/ 11582079 w 12192000"/>
              <a:gd name="connsiteY619" fmla="*/ 3734609 h 4454665"/>
              <a:gd name="connsiteX620" fmla="*/ 11670081 w 12192000"/>
              <a:gd name="connsiteY620" fmla="*/ 3728395 h 4454665"/>
              <a:gd name="connsiteX621" fmla="*/ 11673440 w 12192000"/>
              <a:gd name="connsiteY621" fmla="*/ 3738875 h 4454665"/>
              <a:gd name="connsiteX622" fmla="*/ 11676799 w 12192000"/>
              <a:gd name="connsiteY622" fmla="*/ 3745862 h 4454665"/>
              <a:gd name="connsiteX623" fmla="*/ 11663363 w 12192000"/>
              <a:gd name="connsiteY623" fmla="*/ 3745862 h 4454665"/>
              <a:gd name="connsiteX624" fmla="*/ 11666722 w 12192000"/>
              <a:gd name="connsiteY624" fmla="*/ 3738875 h 4454665"/>
              <a:gd name="connsiteX625" fmla="*/ 11670081 w 12192000"/>
              <a:gd name="connsiteY625" fmla="*/ 3728395 h 4454665"/>
              <a:gd name="connsiteX626" fmla="*/ 11578609 w 12192000"/>
              <a:gd name="connsiteY626" fmla="*/ 3727879 h 4454665"/>
              <a:gd name="connsiteX627" fmla="*/ 11561254 w 12192000"/>
              <a:gd name="connsiteY627" fmla="*/ 3745449 h 4454665"/>
              <a:gd name="connsiteX628" fmla="*/ 11561254 w 12192000"/>
              <a:gd name="connsiteY628" fmla="*/ 3748962 h 4454665"/>
              <a:gd name="connsiteX629" fmla="*/ 11582079 w 12192000"/>
              <a:gd name="connsiteY629" fmla="*/ 3766532 h 4454665"/>
              <a:gd name="connsiteX630" fmla="*/ 11602904 w 12192000"/>
              <a:gd name="connsiteY630" fmla="*/ 3745449 h 4454665"/>
              <a:gd name="connsiteX631" fmla="*/ 11578609 w 12192000"/>
              <a:gd name="connsiteY631" fmla="*/ 3727879 h 4454665"/>
              <a:gd name="connsiteX632" fmla="*/ 11708922 w 12192000"/>
              <a:gd name="connsiteY632" fmla="*/ 3724365 h 4454665"/>
              <a:gd name="connsiteX633" fmla="*/ 11705380 w 12192000"/>
              <a:gd name="connsiteY633" fmla="*/ 3742119 h 4454665"/>
              <a:gd name="connsiteX634" fmla="*/ 11698296 w 12192000"/>
              <a:gd name="connsiteY634" fmla="*/ 3763424 h 4454665"/>
              <a:gd name="connsiteX635" fmla="*/ 11708922 w 12192000"/>
              <a:gd name="connsiteY635" fmla="*/ 3766975 h 4454665"/>
              <a:gd name="connsiteX636" fmla="*/ 11712464 w 12192000"/>
              <a:gd name="connsiteY636" fmla="*/ 3752772 h 4454665"/>
              <a:gd name="connsiteX637" fmla="*/ 11719548 w 12192000"/>
              <a:gd name="connsiteY637" fmla="*/ 3752772 h 4454665"/>
              <a:gd name="connsiteX638" fmla="*/ 11723090 w 12192000"/>
              <a:gd name="connsiteY638" fmla="*/ 3770526 h 4454665"/>
              <a:gd name="connsiteX639" fmla="*/ 11730175 w 12192000"/>
              <a:gd name="connsiteY639" fmla="*/ 3774077 h 4454665"/>
              <a:gd name="connsiteX640" fmla="*/ 11726632 w 12192000"/>
              <a:gd name="connsiteY640" fmla="*/ 3756323 h 4454665"/>
              <a:gd name="connsiteX641" fmla="*/ 11737259 w 12192000"/>
              <a:gd name="connsiteY641" fmla="*/ 3742119 h 4454665"/>
              <a:gd name="connsiteX642" fmla="*/ 11730175 w 12192000"/>
              <a:gd name="connsiteY642" fmla="*/ 3731467 h 4454665"/>
              <a:gd name="connsiteX643" fmla="*/ 11708922 w 12192000"/>
              <a:gd name="connsiteY643" fmla="*/ 3724365 h 4454665"/>
              <a:gd name="connsiteX644" fmla="*/ 11666295 w 12192000"/>
              <a:gd name="connsiteY644" fmla="*/ 3717647 h 4454665"/>
              <a:gd name="connsiteX645" fmla="*/ 11659211 w 12192000"/>
              <a:gd name="connsiteY645" fmla="*/ 3738731 h 4454665"/>
              <a:gd name="connsiteX646" fmla="*/ 11648585 w 12192000"/>
              <a:gd name="connsiteY646" fmla="*/ 3759814 h 4454665"/>
              <a:gd name="connsiteX647" fmla="*/ 11655669 w 12192000"/>
              <a:gd name="connsiteY647" fmla="*/ 3759814 h 4454665"/>
              <a:gd name="connsiteX648" fmla="*/ 11659211 w 12192000"/>
              <a:gd name="connsiteY648" fmla="*/ 3752786 h 4454665"/>
              <a:gd name="connsiteX649" fmla="*/ 11676922 w 12192000"/>
              <a:gd name="connsiteY649" fmla="*/ 3752786 h 4454665"/>
              <a:gd name="connsiteX650" fmla="*/ 11680464 w 12192000"/>
              <a:gd name="connsiteY650" fmla="*/ 3759814 h 4454665"/>
              <a:gd name="connsiteX651" fmla="*/ 11687548 w 12192000"/>
              <a:gd name="connsiteY651" fmla="*/ 3763328 h 4454665"/>
              <a:gd name="connsiteX652" fmla="*/ 11680464 w 12192000"/>
              <a:gd name="connsiteY652" fmla="*/ 3738731 h 4454665"/>
              <a:gd name="connsiteX653" fmla="*/ 11676922 w 12192000"/>
              <a:gd name="connsiteY653" fmla="*/ 3717647 h 4454665"/>
              <a:gd name="connsiteX654" fmla="*/ 11666295 w 12192000"/>
              <a:gd name="connsiteY654" fmla="*/ 3717647 h 4454665"/>
              <a:gd name="connsiteX655" fmla="*/ 11645898 w 12192000"/>
              <a:gd name="connsiteY655" fmla="*/ 3717647 h 4454665"/>
              <a:gd name="connsiteX656" fmla="*/ 11606934 w 12192000"/>
              <a:gd name="connsiteY656" fmla="*/ 3721118 h 4454665"/>
              <a:gd name="connsiteX657" fmla="*/ 11606934 w 12192000"/>
              <a:gd name="connsiteY657" fmla="*/ 3728059 h 4454665"/>
              <a:gd name="connsiteX658" fmla="*/ 11621103 w 12192000"/>
              <a:gd name="connsiteY658" fmla="*/ 3724589 h 4454665"/>
              <a:gd name="connsiteX659" fmla="*/ 11624645 w 12192000"/>
              <a:gd name="connsiteY659" fmla="*/ 3759297 h 4454665"/>
              <a:gd name="connsiteX660" fmla="*/ 11635271 w 12192000"/>
              <a:gd name="connsiteY660" fmla="*/ 3759297 h 4454665"/>
              <a:gd name="connsiteX661" fmla="*/ 11631729 w 12192000"/>
              <a:gd name="connsiteY661" fmla="*/ 3724589 h 4454665"/>
              <a:gd name="connsiteX662" fmla="*/ 11645898 w 12192000"/>
              <a:gd name="connsiteY662" fmla="*/ 3724589 h 4454665"/>
              <a:gd name="connsiteX663" fmla="*/ 11645898 w 12192000"/>
              <a:gd name="connsiteY663" fmla="*/ 3717647 h 4454665"/>
              <a:gd name="connsiteX664" fmla="*/ 11196257 w 12192000"/>
              <a:gd name="connsiteY664" fmla="*/ 3717646 h 4454665"/>
              <a:gd name="connsiteX665" fmla="*/ 11221336 w 12192000"/>
              <a:gd name="connsiteY665" fmla="*/ 3752578 h 4454665"/>
              <a:gd name="connsiteX666" fmla="*/ 11167595 w 12192000"/>
              <a:gd name="connsiteY666" fmla="*/ 3752578 h 4454665"/>
              <a:gd name="connsiteX667" fmla="*/ 11196257 w 12192000"/>
              <a:gd name="connsiteY667" fmla="*/ 3717646 h 4454665"/>
              <a:gd name="connsiteX668" fmla="*/ 11648585 w 12192000"/>
              <a:gd name="connsiteY668" fmla="*/ 3710930 h 4454665"/>
              <a:gd name="connsiteX669" fmla="*/ 11813539 w 12192000"/>
              <a:gd name="connsiteY669" fmla="*/ 3766821 h 4454665"/>
              <a:gd name="connsiteX670" fmla="*/ 11817049 w 12192000"/>
              <a:gd name="connsiteY670" fmla="*/ 3780794 h 4454665"/>
              <a:gd name="connsiteX671" fmla="*/ 11788972 w 12192000"/>
              <a:gd name="connsiteY671" fmla="*/ 3812234 h 4454665"/>
              <a:gd name="connsiteX672" fmla="*/ 11774933 w 12192000"/>
              <a:gd name="connsiteY672" fmla="*/ 3812234 h 4454665"/>
              <a:gd name="connsiteX673" fmla="*/ 11648585 w 12192000"/>
              <a:gd name="connsiteY673" fmla="*/ 3766821 h 4454665"/>
              <a:gd name="connsiteX674" fmla="*/ 11522236 w 12192000"/>
              <a:gd name="connsiteY674" fmla="*/ 3812234 h 4454665"/>
              <a:gd name="connsiteX675" fmla="*/ 11508198 w 12192000"/>
              <a:gd name="connsiteY675" fmla="*/ 3812234 h 4454665"/>
              <a:gd name="connsiteX676" fmla="*/ 11480121 w 12192000"/>
              <a:gd name="connsiteY676" fmla="*/ 3780794 h 4454665"/>
              <a:gd name="connsiteX677" fmla="*/ 11483630 w 12192000"/>
              <a:gd name="connsiteY677" fmla="*/ 3766821 h 4454665"/>
              <a:gd name="connsiteX678" fmla="*/ 11648585 w 12192000"/>
              <a:gd name="connsiteY678" fmla="*/ 3710930 h 4454665"/>
              <a:gd name="connsiteX679" fmla="*/ 11196481 w 12192000"/>
              <a:gd name="connsiteY679" fmla="*/ 3710929 h 4454665"/>
              <a:gd name="connsiteX680" fmla="*/ 11158189 w 12192000"/>
              <a:gd name="connsiteY680" fmla="*/ 3759969 h 4454665"/>
              <a:gd name="connsiteX681" fmla="*/ 11199962 w 12192000"/>
              <a:gd name="connsiteY681" fmla="*/ 3809008 h 4454665"/>
              <a:gd name="connsiteX682" fmla="*/ 11227810 w 12192000"/>
              <a:gd name="connsiteY682" fmla="*/ 3802002 h 4454665"/>
              <a:gd name="connsiteX683" fmla="*/ 11227810 w 12192000"/>
              <a:gd name="connsiteY683" fmla="*/ 3791494 h 4454665"/>
              <a:gd name="connsiteX684" fmla="*/ 11199962 w 12192000"/>
              <a:gd name="connsiteY684" fmla="*/ 3798499 h 4454665"/>
              <a:gd name="connsiteX685" fmla="*/ 11168632 w 12192000"/>
              <a:gd name="connsiteY685" fmla="*/ 3763472 h 4454665"/>
              <a:gd name="connsiteX686" fmla="*/ 11234772 w 12192000"/>
              <a:gd name="connsiteY686" fmla="*/ 3763472 h 4454665"/>
              <a:gd name="connsiteX687" fmla="*/ 11234772 w 12192000"/>
              <a:gd name="connsiteY687" fmla="*/ 3756466 h 4454665"/>
              <a:gd name="connsiteX688" fmla="*/ 11196481 w 12192000"/>
              <a:gd name="connsiteY688" fmla="*/ 3710929 h 4454665"/>
              <a:gd name="connsiteX689" fmla="*/ 10947253 w 12192000"/>
              <a:gd name="connsiteY689" fmla="*/ 3674653 h 4454665"/>
              <a:gd name="connsiteX690" fmla="*/ 10947253 w 12192000"/>
              <a:gd name="connsiteY690" fmla="*/ 3685401 h 4454665"/>
              <a:gd name="connsiteX691" fmla="*/ 10986216 w 12192000"/>
              <a:gd name="connsiteY691" fmla="*/ 3685401 h 4454665"/>
              <a:gd name="connsiteX692" fmla="*/ 10986216 w 12192000"/>
              <a:gd name="connsiteY692" fmla="*/ 3804977 h 4454665"/>
              <a:gd name="connsiteX693" fmla="*/ 10999652 w 12192000"/>
              <a:gd name="connsiteY693" fmla="*/ 3804977 h 4454665"/>
              <a:gd name="connsiteX694" fmla="*/ 10999652 w 12192000"/>
              <a:gd name="connsiteY694" fmla="*/ 3685401 h 4454665"/>
              <a:gd name="connsiteX695" fmla="*/ 11038614 w 12192000"/>
              <a:gd name="connsiteY695" fmla="*/ 3685401 h 4454665"/>
              <a:gd name="connsiteX696" fmla="*/ 11038614 w 12192000"/>
              <a:gd name="connsiteY696" fmla="*/ 3674653 h 4454665"/>
              <a:gd name="connsiteX697" fmla="*/ 11060111 w 12192000"/>
              <a:gd name="connsiteY697" fmla="*/ 3663904 h 4454665"/>
              <a:gd name="connsiteX698" fmla="*/ 11060111 w 12192000"/>
              <a:gd name="connsiteY698" fmla="*/ 3804977 h 4454665"/>
              <a:gd name="connsiteX699" fmla="*/ 11070476 w 12192000"/>
              <a:gd name="connsiteY699" fmla="*/ 3804977 h 4454665"/>
              <a:gd name="connsiteX700" fmla="*/ 11070476 w 12192000"/>
              <a:gd name="connsiteY700" fmla="*/ 3755601 h 4454665"/>
              <a:gd name="connsiteX701" fmla="*/ 11098115 w 12192000"/>
              <a:gd name="connsiteY701" fmla="*/ 3716807 h 4454665"/>
              <a:gd name="connsiteX702" fmla="*/ 11118844 w 12192000"/>
              <a:gd name="connsiteY702" fmla="*/ 3748548 h 4454665"/>
              <a:gd name="connsiteX703" fmla="*/ 11118844 w 12192000"/>
              <a:gd name="connsiteY703" fmla="*/ 3804977 h 4454665"/>
              <a:gd name="connsiteX704" fmla="*/ 11132662 w 12192000"/>
              <a:gd name="connsiteY704" fmla="*/ 3804977 h 4454665"/>
              <a:gd name="connsiteX705" fmla="*/ 11132662 w 12192000"/>
              <a:gd name="connsiteY705" fmla="*/ 3748548 h 4454665"/>
              <a:gd name="connsiteX706" fmla="*/ 11101569 w 12192000"/>
              <a:gd name="connsiteY706" fmla="*/ 3709753 h 4454665"/>
              <a:gd name="connsiteX707" fmla="*/ 11070476 w 12192000"/>
              <a:gd name="connsiteY707" fmla="*/ 3727387 h 4454665"/>
              <a:gd name="connsiteX708" fmla="*/ 11070476 w 12192000"/>
              <a:gd name="connsiteY708" fmla="*/ 3663904 h 4454665"/>
              <a:gd name="connsiteX709" fmla="*/ 11060111 w 12192000"/>
              <a:gd name="connsiteY709" fmla="*/ 3663904 h 4454665"/>
              <a:gd name="connsiteX710" fmla="*/ 11638739 w 12192000"/>
              <a:gd name="connsiteY710" fmla="*/ 3639721 h 4454665"/>
              <a:gd name="connsiteX711" fmla="*/ 11624716 w 12192000"/>
              <a:gd name="connsiteY711" fmla="*/ 3692584 h 4454665"/>
              <a:gd name="connsiteX712" fmla="*/ 11600176 w 12192000"/>
              <a:gd name="connsiteY712" fmla="*/ 3696108 h 4454665"/>
              <a:gd name="connsiteX713" fmla="*/ 11575635 w 12192000"/>
              <a:gd name="connsiteY713" fmla="*/ 3650294 h 4454665"/>
              <a:gd name="connsiteX714" fmla="*/ 11572129 w 12192000"/>
              <a:gd name="connsiteY714" fmla="*/ 3650294 h 4454665"/>
              <a:gd name="connsiteX715" fmla="*/ 11551094 w 12192000"/>
              <a:gd name="connsiteY715" fmla="*/ 3653818 h 4454665"/>
              <a:gd name="connsiteX716" fmla="*/ 11551094 w 12192000"/>
              <a:gd name="connsiteY716" fmla="*/ 3657342 h 4454665"/>
              <a:gd name="connsiteX717" fmla="*/ 11547588 w 12192000"/>
              <a:gd name="connsiteY717" fmla="*/ 3682011 h 4454665"/>
              <a:gd name="connsiteX718" fmla="*/ 11551094 w 12192000"/>
              <a:gd name="connsiteY718" fmla="*/ 3710205 h 4454665"/>
              <a:gd name="connsiteX719" fmla="*/ 11530059 w 12192000"/>
              <a:gd name="connsiteY719" fmla="*/ 3717253 h 4454665"/>
              <a:gd name="connsiteX720" fmla="*/ 11491495 w 12192000"/>
              <a:gd name="connsiteY720" fmla="*/ 3682011 h 4454665"/>
              <a:gd name="connsiteX721" fmla="*/ 11470460 w 12192000"/>
              <a:gd name="connsiteY721" fmla="*/ 3692584 h 4454665"/>
              <a:gd name="connsiteX722" fmla="*/ 11484484 w 12192000"/>
              <a:gd name="connsiteY722" fmla="*/ 3745446 h 4454665"/>
              <a:gd name="connsiteX723" fmla="*/ 11466954 w 12192000"/>
              <a:gd name="connsiteY723" fmla="*/ 3756019 h 4454665"/>
              <a:gd name="connsiteX724" fmla="*/ 11421379 w 12192000"/>
              <a:gd name="connsiteY724" fmla="*/ 3731350 h 4454665"/>
              <a:gd name="connsiteX725" fmla="*/ 11403850 w 12192000"/>
              <a:gd name="connsiteY725" fmla="*/ 3745446 h 4454665"/>
              <a:gd name="connsiteX726" fmla="*/ 11403850 w 12192000"/>
              <a:gd name="connsiteY726" fmla="*/ 3748970 h 4454665"/>
              <a:gd name="connsiteX727" fmla="*/ 11431896 w 12192000"/>
              <a:gd name="connsiteY727" fmla="*/ 3794785 h 4454665"/>
              <a:gd name="connsiteX728" fmla="*/ 11417873 w 12192000"/>
              <a:gd name="connsiteY728" fmla="*/ 3812406 h 4454665"/>
              <a:gd name="connsiteX729" fmla="*/ 11365286 w 12192000"/>
              <a:gd name="connsiteY729" fmla="*/ 3798309 h 4454665"/>
              <a:gd name="connsiteX730" fmla="*/ 11354768 w 12192000"/>
              <a:gd name="connsiteY730" fmla="*/ 3819454 h 4454665"/>
              <a:gd name="connsiteX731" fmla="*/ 11389827 w 12192000"/>
              <a:gd name="connsiteY731" fmla="*/ 3858221 h 4454665"/>
              <a:gd name="connsiteX732" fmla="*/ 11382815 w 12192000"/>
              <a:gd name="connsiteY732" fmla="*/ 3879365 h 4454665"/>
              <a:gd name="connsiteX733" fmla="*/ 11330228 w 12192000"/>
              <a:gd name="connsiteY733" fmla="*/ 3879365 h 4454665"/>
              <a:gd name="connsiteX734" fmla="*/ 11323216 w 12192000"/>
              <a:gd name="connsiteY734" fmla="*/ 3900510 h 4454665"/>
              <a:gd name="connsiteX735" fmla="*/ 11368791 w 12192000"/>
              <a:gd name="connsiteY735" fmla="*/ 3928704 h 4454665"/>
              <a:gd name="connsiteX736" fmla="*/ 11365286 w 12192000"/>
              <a:gd name="connsiteY736" fmla="*/ 3949848 h 4454665"/>
              <a:gd name="connsiteX737" fmla="*/ 11316205 w 12192000"/>
              <a:gd name="connsiteY737" fmla="*/ 3963946 h 4454665"/>
              <a:gd name="connsiteX738" fmla="*/ 11312698 w 12192000"/>
              <a:gd name="connsiteY738" fmla="*/ 3963946 h 4454665"/>
              <a:gd name="connsiteX739" fmla="*/ 11312698 w 12192000"/>
              <a:gd name="connsiteY739" fmla="*/ 3978042 h 4454665"/>
              <a:gd name="connsiteX740" fmla="*/ 11312698 w 12192000"/>
              <a:gd name="connsiteY740" fmla="*/ 3988615 h 4454665"/>
              <a:gd name="connsiteX741" fmla="*/ 11316205 w 12192000"/>
              <a:gd name="connsiteY741" fmla="*/ 3988615 h 4454665"/>
              <a:gd name="connsiteX742" fmla="*/ 11365286 w 12192000"/>
              <a:gd name="connsiteY742" fmla="*/ 4002712 h 4454665"/>
              <a:gd name="connsiteX743" fmla="*/ 11368791 w 12192000"/>
              <a:gd name="connsiteY743" fmla="*/ 4023857 h 4454665"/>
              <a:gd name="connsiteX744" fmla="*/ 11323216 w 12192000"/>
              <a:gd name="connsiteY744" fmla="*/ 4052050 h 4454665"/>
              <a:gd name="connsiteX745" fmla="*/ 11323216 w 12192000"/>
              <a:gd name="connsiteY745" fmla="*/ 4055574 h 4454665"/>
              <a:gd name="connsiteX746" fmla="*/ 11330228 w 12192000"/>
              <a:gd name="connsiteY746" fmla="*/ 4076719 h 4454665"/>
              <a:gd name="connsiteX747" fmla="*/ 11382815 w 12192000"/>
              <a:gd name="connsiteY747" fmla="*/ 4076719 h 4454665"/>
              <a:gd name="connsiteX748" fmla="*/ 11393332 w 12192000"/>
              <a:gd name="connsiteY748" fmla="*/ 4097865 h 4454665"/>
              <a:gd name="connsiteX749" fmla="*/ 11354768 w 12192000"/>
              <a:gd name="connsiteY749" fmla="*/ 4133106 h 4454665"/>
              <a:gd name="connsiteX750" fmla="*/ 11354768 w 12192000"/>
              <a:gd name="connsiteY750" fmla="*/ 4136630 h 4454665"/>
              <a:gd name="connsiteX751" fmla="*/ 11365286 w 12192000"/>
              <a:gd name="connsiteY751" fmla="*/ 4154251 h 4454665"/>
              <a:gd name="connsiteX752" fmla="*/ 11417873 w 12192000"/>
              <a:gd name="connsiteY752" fmla="*/ 4140154 h 4454665"/>
              <a:gd name="connsiteX753" fmla="*/ 11431896 w 12192000"/>
              <a:gd name="connsiteY753" fmla="*/ 4161300 h 4454665"/>
              <a:gd name="connsiteX754" fmla="*/ 11403850 w 12192000"/>
              <a:gd name="connsiteY754" fmla="*/ 4207114 h 4454665"/>
              <a:gd name="connsiteX755" fmla="*/ 11421379 w 12192000"/>
              <a:gd name="connsiteY755" fmla="*/ 4221210 h 4454665"/>
              <a:gd name="connsiteX756" fmla="*/ 11466954 w 12192000"/>
              <a:gd name="connsiteY756" fmla="*/ 4196542 h 4454665"/>
              <a:gd name="connsiteX757" fmla="*/ 11484484 w 12192000"/>
              <a:gd name="connsiteY757" fmla="*/ 4210638 h 4454665"/>
              <a:gd name="connsiteX758" fmla="*/ 11473966 w 12192000"/>
              <a:gd name="connsiteY758" fmla="*/ 4259976 h 4454665"/>
              <a:gd name="connsiteX759" fmla="*/ 11473966 w 12192000"/>
              <a:gd name="connsiteY759" fmla="*/ 4263501 h 4454665"/>
              <a:gd name="connsiteX760" fmla="*/ 11491495 w 12192000"/>
              <a:gd name="connsiteY760" fmla="*/ 4274073 h 4454665"/>
              <a:gd name="connsiteX761" fmla="*/ 11495001 w 12192000"/>
              <a:gd name="connsiteY761" fmla="*/ 4274073 h 4454665"/>
              <a:gd name="connsiteX762" fmla="*/ 11530059 w 12192000"/>
              <a:gd name="connsiteY762" fmla="*/ 4235307 h 4454665"/>
              <a:gd name="connsiteX763" fmla="*/ 11551094 w 12192000"/>
              <a:gd name="connsiteY763" fmla="*/ 4245880 h 4454665"/>
              <a:gd name="connsiteX764" fmla="*/ 11547588 w 12192000"/>
              <a:gd name="connsiteY764" fmla="*/ 4270549 h 4454665"/>
              <a:gd name="connsiteX765" fmla="*/ 11551094 w 12192000"/>
              <a:gd name="connsiteY765" fmla="*/ 4298743 h 4454665"/>
              <a:gd name="connsiteX766" fmla="*/ 11572129 w 12192000"/>
              <a:gd name="connsiteY766" fmla="*/ 4305791 h 4454665"/>
              <a:gd name="connsiteX767" fmla="*/ 11575635 w 12192000"/>
              <a:gd name="connsiteY767" fmla="*/ 4305791 h 4454665"/>
              <a:gd name="connsiteX768" fmla="*/ 11600176 w 12192000"/>
              <a:gd name="connsiteY768" fmla="*/ 4259976 h 4454665"/>
              <a:gd name="connsiteX769" fmla="*/ 11624716 w 12192000"/>
              <a:gd name="connsiteY769" fmla="*/ 4259976 h 4454665"/>
              <a:gd name="connsiteX770" fmla="*/ 11638739 w 12192000"/>
              <a:gd name="connsiteY770" fmla="*/ 4312839 h 4454665"/>
              <a:gd name="connsiteX771" fmla="*/ 11659774 w 12192000"/>
              <a:gd name="connsiteY771" fmla="*/ 4312839 h 4454665"/>
              <a:gd name="connsiteX772" fmla="*/ 11663280 w 12192000"/>
              <a:gd name="connsiteY772" fmla="*/ 4312839 h 4454665"/>
              <a:gd name="connsiteX773" fmla="*/ 11677303 w 12192000"/>
              <a:gd name="connsiteY773" fmla="*/ 4259976 h 4454665"/>
              <a:gd name="connsiteX774" fmla="*/ 11698339 w 12192000"/>
              <a:gd name="connsiteY774" fmla="*/ 4259976 h 4454665"/>
              <a:gd name="connsiteX775" fmla="*/ 11722879 w 12192000"/>
              <a:gd name="connsiteY775" fmla="*/ 4305791 h 4454665"/>
              <a:gd name="connsiteX776" fmla="*/ 11726385 w 12192000"/>
              <a:gd name="connsiteY776" fmla="*/ 4305791 h 4454665"/>
              <a:gd name="connsiteX777" fmla="*/ 11747420 w 12192000"/>
              <a:gd name="connsiteY777" fmla="*/ 4298743 h 4454665"/>
              <a:gd name="connsiteX778" fmla="*/ 11750925 w 12192000"/>
              <a:gd name="connsiteY778" fmla="*/ 4270549 h 4454665"/>
              <a:gd name="connsiteX779" fmla="*/ 11747420 w 12192000"/>
              <a:gd name="connsiteY779" fmla="*/ 4245880 h 4454665"/>
              <a:gd name="connsiteX780" fmla="*/ 11768454 w 12192000"/>
              <a:gd name="connsiteY780" fmla="*/ 4235307 h 4454665"/>
              <a:gd name="connsiteX781" fmla="*/ 11807019 w 12192000"/>
              <a:gd name="connsiteY781" fmla="*/ 4274073 h 4454665"/>
              <a:gd name="connsiteX782" fmla="*/ 11824547 w 12192000"/>
              <a:gd name="connsiteY782" fmla="*/ 4263501 h 4454665"/>
              <a:gd name="connsiteX783" fmla="*/ 11828054 w 12192000"/>
              <a:gd name="connsiteY783" fmla="*/ 4263501 h 4454665"/>
              <a:gd name="connsiteX784" fmla="*/ 11828054 w 12192000"/>
              <a:gd name="connsiteY784" fmla="*/ 4259976 h 4454665"/>
              <a:gd name="connsiteX785" fmla="*/ 11814030 w 12192000"/>
              <a:gd name="connsiteY785" fmla="*/ 4210638 h 4454665"/>
              <a:gd name="connsiteX786" fmla="*/ 11831559 w 12192000"/>
              <a:gd name="connsiteY786" fmla="*/ 4196542 h 4454665"/>
              <a:gd name="connsiteX787" fmla="*/ 11877135 w 12192000"/>
              <a:gd name="connsiteY787" fmla="*/ 4221210 h 4454665"/>
              <a:gd name="connsiteX788" fmla="*/ 11894664 w 12192000"/>
              <a:gd name="connsiteY788" fmla="*/ 4207114 h 4454665"/>
              <a:gd name="connsiteX789" fmla="*/ 11894664 w 12192000"/>
              <a:gd name="connsiteY789" fmla="*/ 4203590 h 4454665"/>
              <a:gd name="connsiteX790" fmla="*/ 11866617 w 12192000"/>
              <a:gd name="connsiteY790" fmla="*/ 4157775 h 4454665"/>
              <a:gd name="connsiteX791" fmla="*/ 11880641 w 12192000"/>
              <a:gd name="connsiteY791" fmla="*/ 4140154 h 4454665"/>
              <a:gd name="connsiteX792" fmla="*/ 11933228 w 12192000"/>
              <a:gd name="connsiteY792" fmla="*/ 4154251 h 4454665"/>
              <a:gd name="connsiteX793" fmla="*/ 11943746 w 12192000"/>
              <a:gd name="connsiteY793" fmla="*/ 4136630 h 4454665"/>
              <a:gd name="connsiteX794" fmla="*/ 11943746 w 12192000"/>
              <a:gd name="connsiteY794" fmla="*/ 4133106 h 4454665"/>
              <a:gd name="connsiteX795" fmla="*/ 11908688 w 12192000"/>
              <a:gd name="connsiteY795" fmla="*/ 4094340 h 4454665"/>
              <a:gd name="connsiteX796" fmla="*/ 11915699 w 12192000"/>
              <a:gd name="connsiteY796" fmla="*/ 4076719 h 4454665"/>
              <a:gd name="connsiteX797" fmla="*/ 11968286 w 12192000"/>
              <a:gd name="connsiteY797" fmla="*/ 4076719 h 4454665"/>
              <a:gd name="connsiteX798" fmla="*/ 11968286 w 12192000"/>
              <a:gd name="connsiteY798" fmla="*/ 4073195 h 4454665"/>
              <a:gd name="connsiteX799" fmla="*/ 11975298 w 12192000"/>
              <a:gd name="connsiteY799" fmla="*/ 4052050 h 4454665"/>
              <a:gd name="connsiteX800" fmla="*/ 11929722 w 12192000"/>
              <a:gd name="connsiteY800" fmla="*/ 4023857 h 4454665"/>
              <a:gd name="connsiteX801" fmla="*/ 11933228 w 12192000"/>
              <a:gd name="connsiteY801" fmla="*/ 4002712 h 4454665"/>
              <a:gd name="connsiteX802" fmla="*/ 11982310 w 12192000"/>
              <a:gd name="connsiteY802" fmla="*/ 3988615 h 4454665"/>
              <a:gd name="connsiteX803" fmla="*/ 11985815 w 12192000"/>
              <a:gd name="connsiteY803" fmla="*/ 3978042 h 4454665"/>
              <a:gd name="connsiteX804" fmla="*/ 11982310 w 12192000"/>
              <a:gd name="connsiteY804" fmla="*/ 3967470 h 4454665"/>
              <a:gd name="connsiteX805" fmla="*/ 11982310 w 12192000"/>
              <a:gd name="connsiteY805" fmla="*/ 3963946 h 4454665"/>
              <a:gd name="connsiteX806" fmla="*/ 11933228 w 12192000"/>
              <a:gd name="connsiteY806" fmla="*/ 3949848 h 4454665"/>
              <a:gd name="connsiteX807" fmla="*/ 11929722 w 12192000"/>
              <a:gd name="connsiteY807" fmla="*/ 3928704 h 4454665"/>
              <a:gd name="connsiteX808" fmla="*/ 11975298 w 12192000"/>
              <a:gd name="connsiteY808" fmla="*/ 3904035 h 4454665"/>
              <a:gd name="connsiteX809" fmla="*/ 11975298 w 12192000"/>
              <a:gd name="connsiteY809" fmla="*/ 3900510 h 4454665"/>
              <a:gd name="connsiteX810" fmla="*/ 11968286 w 12192000"/>
              <a:gd name="connsiteY810" fmla="*/ 3879365 h 4454665"/>
              <a:gd name="connsiteX811" fmla="*/ 11915699 w 12192000"/>
              <a:gd name="connsiteY811" fmla="*/ 3879365 h 4454665"/>
              <a:gd name="connsiteX812" fmla="*/ 11908688 w 12192000"/>
              <a:gd name="connsiteY812" fmla="*/ 3858221 h 4454665"/>
              <a:gd name="connsiteX813" fmla="*/ 11943746 w 12192000"/>
              <a:gd name="connsiteY813" fmla="*/ 3819454 h 4454665"/>
              <a:gd name="connsiteX814" fmla="*/ 11933228 w 12192000"/>
              <a:gd name="connsiteY814" fmla="*/ 3801833 h 4454665"/>
              <a:gd name="connsiteX815" fmla="*/ 11933228 w 12192000"/>
              <a:gd name="connsiteY815" fmla="*/ 3798309 h 4454665"/>
              <a:gd name="connsiteX816" fmla="*/ 11880641 w 12192000"/>
              <a:gd name="connsiteY816" fmla="*/ 3812406 h 4454665"/>
              <a:gd name="connsiteX817" fmla="*/ 11866617 w 12192000"/>
              <a:gd name="connsiteY817" fmla="*/ 3794785 h 4454665"/>
              <a:gd name="connsiteX818" fmla="*/ 11894664 w 12192000"/>
              <a:gd name="connsiteY818" fmla="*/ 3748970 h 4454665"/>
              <a:gd name="connsiteX819" fmla="*/ 11877135 w 12192000"/>
              <a:gd name="connsiteY819" fmla="*/ 3731350 h 4454665"/>
              <a:gd name="connsiteX820" fmla="*/ 11831559 w 12192000"/>
              <a:gd name="connsiteY820" fmla="*/ 3759544 h 4454665"/>
              <a:gd name="connsiteX821" fmla="*/ 11814030 w 12192000"/>
              <a:gd name="connsiteY821" fmla="*/ 3745446 h 4454665"/>
              <a:gd name="connsiteX822" fmla="*/ 11828054 w 12192000"/>
              <a:gd name="connsiteY822" fmla="*/ 3692584 h 4454665"/>
              <a:gd name="connsiteX823" fmla="*/ 11807019 w 12192000"/>
              <a:gd name="connsiteY823" fmla="*/ 3682011 h 4454665"/>
              <a:gd name="connsiteX824" fmla="*/ 11768454 w 12192000"/>
              <a:gd name="connsiteY824" fmla="*/ 3717253 h 4454665"/>
              <a:gd name="connsiteX825" fmla="*/ 11747420 w 12192000"/>
              <a:gd name="connsiteY825" fmla="*/ 3710205 h 4454665"/>
              <a:gd name="connsiteX826" fmla="*/ 11750925 w 12192000"/>
              <a:gd name="connsiteY826" fmla="*/ 3682011 h 4454665"/>
              <a:gd name="connsiteX827" fmla="*/ 11747420 w 12192000"/>
              <a:gd name="connsiteY827" fmla="*/ 3657342 h 4454665"/>
              <a:gd name="connsiteX828" fmla="*/ 11747420 w 12192000"/>
              <a:gd name="connsiteY828" fmla="*/ 3653818 h 4454665"/>
              <a:gd name="connsiteX829" fmla="*/ 11726385 w 12192000"/>
              <a:gd name="connsiteY829" fmla="*/ 3650294 h 4454665"/>
              <a:gd name="connsiteX830" fmla="*/ 11722879 w 12192000"/>
              <a:gd name="connsiteY830" fmla="*/ 3650294 h 4454665"/>
              <a:gd name="connsiteX831" fmla="*/ 11698339 w 12192000"/>
              <a:gd name="connsiteY831" fmla="*/ 3696108 h 4454665"/>
              <a:gd name="connsiteX832" fmla="*/ 11673798 w 12192000"/>
              <a:gd name="connsiteY832" fmla="*/ 3692584 h 4454665"/>
              <a:gd name="connsiteX833" fmla="*/ 11659774 w 12192000"/>
              <a:gd name="connsiteY833" fmla="*/ 3639721 h 4454665"/>
              <a:gd name="connsiteX834" fmla="*/ 11638739 w 12192000"/>
              <a:gd name="connsiteY834" fmla="*/ 3639721 h 4454665"/>
              <a:gd name="connsiteX835" fmla="*/ 0 w 12192000"/>
              <a:gd name="connsiteY835" fmla="*/ 0 h 4454665"/>
              <a:gd name="connsiteX836" fmla="*/ 12192000 w 12192000"/>
              <a:gd name="connsiteY836" fmla="*/ 0 h 4454665"/>
              <a:gd name="connsiteX837" fmla="*/ 12192000 w 12192000"/>
              <a:gd name="connsiteY837" fmla="*/ 4454665 h 4454665"/>
              <a:gd name="connsiteX838" fmla="*/ 0 w 12192000"/>
              <a:gd name="connsiteY838" fmla="*/ 4454665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4454665">
                <a:moveTo>
                  <a:pt x="11946675" y="4274241"/>
                </a:moveTo>
                <a:lnTo>
                  <a:pt x="11952788" y="4274241"/>
                </a:lnTo>
                <a:cubicBezTo>
                  <a:pt x="11955414" y="4274241"/>
                  <a:pt x="11957212" y="4274433"/>
                  <a:pt x="11958183" y="4274816"/>
                </a:cubicBezTo>
                <a:cubicBezTo>
                  <a:pt x="11959154" y="4275199"/>
                  <a:pt x="11959913" y="4275780"/>
                  <a:pt x="11960461" y="4276559"/>
                </a:cubicBezTo>
                <a:cubicBezTo>
                  <a:pt x="11961008" y="4277339"/>
                  <a:pt x="11961281" y="4278222"/>
                  <a:pt x="11961281" y="4279206"/>
                </a:cubicBezTo>
                <a:cubicBezTo>
                  <a:pt x="11961281" y="4280738"/>
                  <a:pt x="11960713" y="4281968"/>
                  <a:pt x="11959578" y="4282898"/>
                </a:cubicBezTo>
                <a:cubicBezTo>
                  <a:pt x="11958443" y="4283829"/>
                  <a:pt x="11956316" y="4284293"/>
                  <a:pt x="11953198" y="4284293"/>
                </a:cubicBezTo>
                <a:lnTo>
                  <a:pt x="11946675" y="4284293"/>
                </a:lnTo>
                <a:close/>
                <a:moveTo>
                  <a:pt x="11941300" y="4269729"/>
                </a:moveTo>
                <a:lnTo>
                  <a:pt x="11941300" y="4303043"/>
                </a:lnTo>
                <a:lnTo>
                  <a:pt x="11946675" y="4303043"/>
                </a:lnTo>
                <a:lnTo>
                  <a:pt x="11946675" y="4288889"/>
                </a:lnTo>
                <a:lnTo>
                  <a:pt x="11949834" y="4288889"/>
                </a:lnTo>
                <a:cubicBezTo>
                  <a:pt x="11951722" y="4288889"/>
                  <a:pt x="11953158" y="4289271"/>
                  <a:pt x="11954142" y="4290037"/>
                </a:cubicBezTo>
                <a:cubicBezTo>
                  <a:pt x="11955564" y="4291076"/>
                  <a:pt x="11957438" y="4293661"/>
                  <a:pt x="11959762" y="4297791"/>
                </a:cubicBezTo>
                <a:lnTo>
                  <a:pt x="11962717" y="4303043"/>
                </a:lnTo>
                <a:lnTo>
                  <a:pt x="11969281" y="4303043"/>
                </a:lnTo>
                <a:lnTo>
                  <a:pt x="11965220" y="4296519"/>
                </a:lnTo>
                <a:cubicBezTo>
                  <a:pt x="11963277" y="4293428"/>
                  <a:pt x="11961636" y="4291227"/>
                  <a:pt x="11960296" y="4289914"/>
                </a:cubicBezTo>
                <a:cubicBezTo>
                  <a:pt x="11959585" y="4289231"/>
                  <a:pt x="11958641" y="4288642"/>
                  <a:pt x="11957466" y="4288150"/>
                </a:cubicBezTo>
                <a:cubicBezTo>
                  <a:pt x="11960337" y="4287931"/>
                  <a:pt x="11962642" y="4286919"/>
                  <a:pt x="11964378" y="4285114"/>
                </a:cubicBezTo>
                <a:cubicBezTo>
                  <a:pt x="11966115" y="4283309"/>
                  <a:pt x="11966983" y="4281189"/>
                  <a:pt x="11966983" y="4278755"/>
                </a:cubicBezTo>
                <a:cubicBezTo>
                  <a:pt x="11966983" y="4277032"/>
                  <a:pt x="11966464" y="4275404"/>
                  <a:pt x="11965424" y="4273872"/>
                </a:cubicBezTo>
                <a:cubicBezTo>
                  <a:pt x="11964385" y="4272340"/>
                  <a:pt x="11962990" y="4271267"/>
                  <a:pt x="11961239" y="4270652"/>
                </a:cubicBezTo>
                <a:cubicBezTo>
                  <a:pt x="11959489" y="4270036"/>
                  <a:pt x="11956658" y="4269729"/>
                  <a:pt x="11952747" y="4269729"/>
                </a:cubicBezTo>
                <a:close/>
                <a:moveTo>
                  <a:pt x="10902089" y="4267158"/>
                </a:moveTo>
                <a:cubicBezTo>
                  <a:pt x="10902089" y="4267158"/>
                  <a:pt x="10902089" y="4267158"/>
                  <a:pt x="10905603" y="4267158"/>
                </a:cubicBezTo>
                <a:lnTo>
                  <a:pt x="10905603" y="4270699"/>
                </a:lnTo>
                <a:cubicBezTo>
                  <a:pt x="10905603" y="4281326"/>
                  <a:pt x="10905603" y="4306121"/>
                  <a:pt x="10877492" y="4306121"/>
                </a:cubicBezTo>
                <a:cubicBezTo>
                  <a:pt x="10866950" y="4306121"/>
                  <a:pt x="10859922" y="4302579"/>
                  <a:pt x="10859922" y="4288411"/>
                </a:cubicBezTo>
                <a:cubicBezTo>
                  <a:pt x="10859922" y="4267158"/>
                  <a:pt x="10884520" y="4267158"/>
                  <a:pt x="10902089" y="4267158"/>
                </a:cubicBezTo>
                <a:close/>
                <a:moveTo>
                  <a:pt x="11954881" y="4260087"/>
                </a:moveTo>
                <a:cubicBezTo>
                  <a:pt x="11959202" y="4260087"/>
                  <a:pt x="11963428" y="4261202"/>
                  <a:pt x="11967558" y="4263431"/>
                </a:cubicBezTo>
                <a:cubicBezTo>
                  <a:pt x="11971688" y="4265660"/>
                  <a:pt x="11974909" y="4268847"/>
                  <a:pt x="11977220" y="4272990"/>
                </a:cubicBezTo>
                <a:cubicBezTo>
                  <a:pt x="11979531" y="4277134"/>
                  <a:pt x="11980687" y="4281449"/>
                  <a:pt x="11980687" y="4285934"/>
                </a:cubicBezTo>
                <a:cubicBezTo>
                  <a:pt x="11980687" y="4290393"/>
                  <a:pt x="11979552" y="4294667"/>
                  <a:pt x="11977282" y="4298755"/>
                </a:cubicBezTo>
                <a:cubicBezTo>
                  <a:pt x="11975012" y="4302845"/>
                  <a:pt x="11971825" y="4306031"/>
                  <a:pt x="11967722" y="4308315"/>
                </a:cubicBezTo>
                <a:cubicBezTo>
                  <a:pt x="11963619" y="4310599"/>
                  <a:pt x="11959339" y="4311741"/>
                  <a:pt x="11954881" y="4311741"/>
                </a:cubicBezTo>
                <a:cubicBezTo>
                  <a:pt x="11950422" y="4311741"/>
                  <a:pt x="11946142" y="4310599"/>
                  <a:pt x="11942039" y="4308315"/>
                </a:cubicBezTo>
                <a:cubicBezTo>
                  <a:pt x="11937936" y="4306031"/>
                  <a:pt x="11934742" y="4302845"/>
                  <a:pt x="11932459" y="4298755"/>
                </a:cubicBezTo>
                <a:cubicBezTo>
                  <a:pt x="11930175" y="4294667"/>
                  <a:pt x="11929033" y="4290393"/>
                  <a:pt x="11929033" y="4285934"/>
                </a:cubicBezTo>
                <a:cubicBezTo>
                  <a:pt x="11929033" y="4281449"/>
                  <a:pt x="11930195" y="4277134"/>
                  <a:pt x="11932521" y="4272990"/>
                </a:cubicBezTo>
                <a:cubicBezTo>
                  <a:pt x="11934846" y="4268847"/>
                  <a:pt x="11938066" y="4265660"/>
                  <a:pt x="11942183" y="4263431"/>
                </a:cubicBezTo>
                <a:cubicBezTo>
                  <a:pt x="11946299" y="4261202"/>
                  <a:pt x="11950532" y="4260087"/>
                  <a:pt x="11954881" y="4260087"/>
                </a:cubicBezTo>
                <a:close/>
                <a:moveTo>
                  <a:pt x="11954881" y="4254959"/>
                </a:moveTo>
                <a:cubicBezTo>
                  <a:pt x="11949684" y="4254959"/>
                  <a:pt x="11944610" y="4256292"/>
                  <a:pt x="11939660" y="4258959"/>
                </a:cubicBezTo>
                <a:cubicBezTo>
                  <a:pt x="11934709" y="4261625"/>
                  <a:pt x="11930845" y="4265441"/>
                  <a:pt x="11928069" y="4270406"/>
                </a:cubicBezTo>
                <a:cubicBezTo>
                  <a:pt x="11925293" y="4275369"/>
                  <a:pt x="11923904" y="4280546"/>
                  <a:pt x="11923904" y="4285934"/>
                </a:cubicBezTo>
                <a:cubicBezTo>
                  <a:pt x="11923904" y="4291268"/>
                  <a:pt x="11925272" y="4296397"/>
                  <a:pt x="11928007" y="4301320"/>
                </a:cubicBezTo>
                <a:cubicBezTo>
                  <a:pt x="11930743" y="4306243"/>
                  <a:pt x="11934565" y="4310066"/>
                  <a:pt x="11939474" y="4312787"/>
                </a:cubicBezTo>
                <a:cubicBezTo>
                  <a:pt x="11944385" y="4315508"/>
                  <a:pt x="11949519" y="4316869"/>
                  <a:pt x="11954881" y="4316869"/>
                </a:cubicBezTo>
                <a:cubicBezTo>
                  <a:pt x="11960242" y="4316869"/>
                  <a:pt x="11965376" y="4315508"/>
                  <a:pt x="11970287" y="4312787"/>
                </a:cubicBezTo>
                <a:cubicBezTo>
                  <a:pt x="11975196" y="4310066"/>
                  <a:pt x="11979011" y="4306243"/>
                  <a:pt x="11981733" y="4301320"/>
                </a:cubicBezTo>
                <a:cubicBezTo>
                  <a:pt x="11984454" y="4296397"/>
                  <a:pt x="11985815" y="4291268"/>
                  <a:pt x="11985815" y="4285934"/>
                </a:cubicBezTo>
                <a:cubicBezTo>
                  <a:pt x="11985815" y="4280546"/>
                  <a:pt x="11984434" y="4275369"/>
                  <a:pt x="11981671" y="4270406"/>
                </a:cubicBezTo>
                <a:cubicBezTo>
                  <a:pt x="11978909" y="4265441"/>
                  <a:pt x="11975052" y="4261625"/>
                  <a:pt x="11970101" y="4258959"/>
                </a:cubicBezTo>
                <a:cubicBezTo>
                  <a:pt x="11965151" y="4256292"/>
                  <a:pt x="11960077" y="4254959"/>
                  <a:pt x="11954881" y="4254959"/>
                </a:cubicBezTo>
                <a:close/>
                <a:moveTo>
                  <a:pt x="11091685" y="4225507"/>
                </a:moveTo>
                <a:cubicBezTo>
                  <a:pt x="11109123" y="4225507"/>
                  <a:pt x="11123259" y="4243553"/>
                  <a:pt x="11123259" y="4265814"/>
                </a:cubicBezTo>
                <a:cubicBezTo>
                  <a:pt x="11123259" y="4288075"/>
                  <a:pt x="11109123" y="4306120"/>
                  <a:pt x="11091685" y="4306120"/>
                </a:cubicBezTo>
                <a:cubicBezTo>
                  <a:pt x="11074247" y="4306120"/>
                  <a:pt x="11060111" y="4288075"/>
                  <a:pt x="11060111" y="4265814"/>
                </a:cubicBezTo>
                <a:cubicBezTo>
                  <a:pt x="11060111" y="4243553"/>
                  <a:pt x="11074247" y="4225507"/>
                  <a:pt x="11091685" y="4225507"/>
                </a:cubicBezTo>
                <a:close/>
                <a:moveTo>
                  <a:pt x="10781998" y="4225507"/>
                </a:moveTo>
                <a:cubicBezTo>
                  <a:pt x="10797580" y="4225507"/>
                  <a:pt x="10810212" y="4243553"/>
                  <a:pt x="10810212" y="4265814"/>
                </a:cubicBezTo>
                <a:cubicBezTo>
                  <a:pt x="10810212" y="4288075"/>
                  <a:pt x="10797580" y="4306120"/>
                  <a:pt x="10781998" y="4306120"/>
                </a:cubicBezTo>
                <a:cubicBezTo>
                  <a:pt x="10766415" y="4306120"/>
                  <a:pt x="10753783" y="4288075"/>
                  <a:pt x="10753783" y="4265814"/>
                </a:cubicBezTo>
                <a:cubicBezTo>
                  <a:pt x="10753783" y="4243553"/>
                  <a:pt x="10766415" y="4225507"/>
                  <a:pt x="10781998" y="4225507"/>
                </a:cubicBezTo>
                <a:close/>
                <a:moveTo>
                  <a:pt x="10469622" y="4225507"/>
                </a:moveTo>
                <a:cubicBezTo>
                  <a:pt x="10487060" y="4225507"/>
                  <a:pt x="10501196" y="4243553"/>
                  <a:pt x="10501196" y="4265814"/>
                </a:cubicBezTo>
                <a:cubicBezTo>
                  <a:pt x="10501196" y="4288075"/>
                  <a:pt x="10487060" y="4306120"/>
                  <a:pt x="10469622" y="4306120"/>
                </a:cubicBezTo>
                <a:cubicBezTo>
                  <a:pt x="10452185" y="4306120"/>
                  <a:pt x="10438048" y="4288075"/>
                  <a:pt x="10438048" y="4265814"/>
                </a:cubicBezTo>
                <a:cubicBezTo>
                  <a:pt x="10438048" y="4243553"/>
                  <a:pt x="10452185" y="4225507"/>
                  <a:pt x="10469622" y="4225507"/>
                </a:cubicBezTo>
                <a:close/>
                <a:moveTo>
                  <a:pt x="11014562" y="4220260"/>
                </a:moveTo>
                <a:lnTo>
                  <a:pt x="11014562" y="4316220"/>
                </a:lnTo>
                <a:lnTo>
                  <a:pt x="11026851" y="4316220"/>
                </a:lnTo>
                <a:lnTo>
                  <a:pt x="11026851" y="4220260"/>
                </a:lnTo>
                <a:close/>
                <a:moveTo>
                  <a:pt x="11158189" y="4218790"/>
                </a:moveTo>
                <a:cubicBezTo>
                  <a:pt x="11158189" y="4225756"/>
                  <a:pt x="11158189" y="4236206"/>
                  <a:pt x="11158189" y="4243173"/>
                </a:cubicBezTo>
                <a:lnTo>
                  <a:pt x="11158189" y="4312838"/>
                </a:lnTo>
                <a:cubicBezTo>
                  <a:pt x="11158189" y="4312838"/>
                  <a:pt x="11158189" y="4312838"/>
                  <a:pt x="11172009" y="4312838"/>
                </a:cubicBezTo>
                <a:cubicBezTo>
                  <a:pt x="11172009" y="4312838"/>
                  <a:pt x="11172009" y="4312838"/>
                  <a:pt x="11172009" y="4260589"/>
                </a:cubicBezTo>
                <a:cubicBezTo>
                  <a:pt x="11172009" y="4246656"/>
                  <a:pt x="11178918" y="4225756"/>
                  <a:pt x="11199648" y="4225756"/>
                </a:cubicBezTo>
                <a:cubicBezTo>
                  <a:pt x="11213466" y="4225756"/>
                  <a:pt x="11220377" y="4239689"/>
                  <a:pt x="11220377" y="4257106"/>
                </a:cubicBezTo>
                <a:cubicBezTo>
                  <a:pt x="11220377" y="4257106"/>
                  <a:pt x="11220377" y="4257106"/>
                  <a:pt x="11220377" y="4312838"/>
                </a:cubicBezTo>
                <a:cubicBezTo>
                  <a:pt x="11220377" y="4312838"/>
                  <a:pt x="11220377" y="4312838"/>
                  <a:pt x="11230741" y="4312838"/>
                </a:cubicBezTo>
                <a:cubicBezTo>
                  <a:pt x="11230741" y="4312838"/>
                  <a:pt x="11230741" y="4312838"/>
                  <a:pt x="11230741" y="4253622"/>
                </a:cubicBezTo>
                <a:cubicBezTo>
                  <a:pt x="11230741" y="4232723"/>
                  <a:pt x="11223831" y="4218790"/>
                  <a:pt x="11199648" y="4218790"/>
                </a:cubicBezTo>
                <a:cubicBezTo>
                  <a:pt x="11182373" y="4218790"/>
                  <a:pt x="11175464" y="4229239"/>
                  <a:pt x="11168554" y="4236206"/>
                </a:cubicBezTo>
                <a:cubicBezTo>
                  <a:pt x="11168554" y="4236206"/>
                  <a:pt x="11168554" y="4236206"/>
                  <a:pt x="11168554" y="4218790"/>
                </a:cubicBezTo>
                <a:cubicBezTo>
                  <a:pt x="11168554" y="4218790"/>
                  <a:pt x="11168554" y="4218790"/>
                  <a:pt x="11158189" y="4218790"/>
                </a:cubicBezTo>
                <a:close/>
                <a:moveTo>
                  <a:pt x="11088997" y="4218790"/>
                </a:moveTo>
                <a:cubicBezTo>
                  <a:pt x="11064881" y="4218790"/>
                  <a:pt x="11045332" y="4240745"/>
                  <a:pt x="11045332" y="4267830"/>
                </a:cubicBezTo>
                <a:cubicBezTo>
                  <a:pt x="11045332" y="4294914"/>
                  <a:pt x="11064881" y="4316869"/>
                  <a:pt x="11088997" y="4316869"/>
                </a:cubicBezTo>
                <a:cubicBezTo>
                  <a:pt x="11113113" y="4316869"/>
                  <a:pt x="11132662" y="4294914"/>
                  <a:pt x="11132662" y="4267830"/>
                </a:cubicBezTo>
                <a:cubicBezTo>
                  <a:pt x="11132662" y="4240745"/>
                  <a:pt x="11113113" y="4218790"/>
                  <a:pt x="11088997" y="4218790"/>
                </a:cubicBezTo>
                <a:close/>
                <a:moveTo>
                  <a:pt x="10883851" y="4218790"/>
                </a:moveTo>
                <a:cubicBezTo>
                  <a:pt x="10876813" y="4218790"/>
                  <a:pt x="10862738" y="4218790"/>
                  <a:pt x="10855700" y="4222293"/>
                </a:cubicBezTo>
                <a:cubicBezTo>
                  <a:pt x="10855700" y="4222293"/>
                  <a:pt x="10855700" y="4222293"/>
                  <a:pt x="10855700" y="4236304"/>
                </a:cubicBezTo>
                <a:cubicBezTo>
                  <a:pt x="10866257" y="4229299"/>
                  <a:pt x="10873294" y="4225796"/>
                  <a:pt x="10883851" y="4225796"/>
                </a:cubicBezTo>
                <a:cubicBezTo>
                  <a:pt x="10901445" y="4225796"/>
                  <a:pt x="10904964" y="4236304"/>
                  <a:pt x="10904964" y="4250316"/>
                </a:cubicBezTo>
                <a:cubicBezTo>
                  <a:pt x="10904964" y="4250316"/>
                  <a:pt x="10904964" y="4250316"/>
                  <a:pt x="10904964" y="4257321"/>
                </a:cubicBezTo>
                <a:cubicBezTo>
                  <a:pt x="10880332" y="4257321"/>
                  <a:pt x="10845144" y="4257321"/>
                  <a:pt x="10845144" y="4288846"/>
                </a:cubicBezTo>
                <a:cubicBezTo>
                  <a:pt x="10845144" y="4299355"/>
                  <a:pt x="10848663" y="4316869"/>
                  <a:pt x="10876813" y="4316869"/>
                </a:cubicBezTo>
                <a:cubicBezTo>
                  <a:pt x="10887370" y="4316869"/>
                  <a:pt x="10901445" y="4309863"/>
                  <a:pt x="10904964" y="4299355"/>
                </a:cubicBezTo>
                <a:cubicBezTo>
                  <a:pt x="10904964" y="4299355"/>
                  <a:pt x="10904964" y="4299355"/>
                  <a:pt x="10908483" y="4299355"/>
                </a:cubicBezTo>
                <a:lnTo>
                  <a:pt x="10908483" y="4313366"/>
                </a:lnTo>
                <a:cubicBezTo>
                  <a:pt x="10908483" y="4313366"/>
                  <a:pt x="10908483" y="4313366"/>
                  <a:pt x="10919039" y="4313366"/>
                </a:cubicBezTo>
                <a:cubicBezTo>
                  <a:pt x="10919039" y="4309863"/>
                  <a:pt x="10919039" y="4302858"/>
                  <a:pt x="10919039" y="4295852"/>
                </a:cubicBezTo>
                <a:cubicBezTo>
                  <a:pt x="10919039" y="4295852"/>
                  <a:pt x="10919039" y="4295852"/>
                  <a:pt x="10919039" y="4253819"/>
                </a:cubicBezTo>
                <a:cubicBezTo>
                  <a:pt x="10919039" y="4229299"/>
                  <a:pt x="10908483" y="4218790"/>
                  <a:pt x="10883851" y="4218790"/>
                </a:cubicBezTo>
                <a:close/>
                <a:moveTo>
                  <a:pt x="10642268" y="4218790"/>
                </a:moveTo>
                <a:cubicBezTo>
                  <a:pt x="10642268" y="4225756"/>
                  <a:pt x="10642268" y="4236206"/>
                  <a:pt x="10642268" y="4243173"/>
                </a:cubicBezTo>
                <a:lnTo>
                  <a:pt x="10642268" y="4312838"/>
                </a:lnTo>
                <a:cubicBezTo>
                  <a:pt x="10642268" y="4312838"/>
                  <a:pt x="10642268" y="4312838"/>
                  <a:pt x="10656343" y="4312838"/>
                </a:cubicBezTo>
                <a:cubicBezTo>
                  <a:pt x="10656343" y="4312838"/>
                  <a:pt x="10656343" y="4312838"/>
                  <a:pt x="10656343" y="4260589"/>
                </a:cubicBezTo>
                <a:cubicBezTo>
                  <a:pt x="10656343" y="4246656"/>
                  <a:pt x="10663381" y="4225756"/>
                  <a:pt x="10684494" y="4225756"/>
                </a:cubicBezTo>
                <a:cubicBezTo>
                  <a:pt x="10698569" y="4225756"/>
                  <a:pt x="10705607" y="4239689"/>
                  <a:pt x="10705607" y="4257106"/>
                </a:cubicBezTo>
                <a:cubicBezTo>
                  <a:pt x="10705607" y="4257106"/>
                  <a:pt x="10705607" y="4257106"/>
                  <a:pt x="10705607" y="4312838"/>
                </a:cubicBezTo>
                <a:cubicBezTo>
                  <a:pt x="10705607" y="4312838"/>
                  <a:pt x="10705607" y="4312838"/>
                  <a:pt x="10716163" y="4312838"/>
                </a:cubicBezTo>
                <a:cubicBezTo>
                  <a:pt x="10716163" y="4312838"/>
                  <a:pt x="10716163" y="4312838"/>
                  <a:pt x="10716163" y="4253622"/>
                </a:cubicBezTo>
                <a:cubicBezTo>
                  <a:pt x="10716163" y="4232723"/>
                  <a:pt x="10709125" y="4218790"/>
                  <a:pt x="10684494" y="4218790"/>
                </a:cubicBezTo>
                <a:cubicBezTo>
                  <a:pt x="10666900" y="4218790"/>
                  <a:pt x="10659862" y="4229239"/>
                  <a:pt x="10652824" y="4236206"/>
                </a:cubicBezTo>
                <a:cubicBezTo>
                  <a:pt x="10652824" y="4236206"/>
                  <a:pt x="10652824" y="4236206"/>
                  <a:pt x="10652824" y="4218790"/>
                </a:cubicBezTo>
                <a:cubicBezTo>
                  <a:pt x="10652824" y="4218790"/>
                  <a:pt x="10652824" y="4218790"/>
                  <a:pt x="10642268" y="4218790"/>
                </a:cubicBezTo>
                <a:close/>
                <a:moveTo>
                  <a:pt x="10540159" y="4218790"/>
                </a:moveTo>
                <a:cubicBezTo>
                  <a:pt x="10540159" y="4218790"/>
                  <a:pt x="10540159" y="4218790"/>
                  <a:pt x="10540159" y="4281840"/>
                </a:cubicBezTo>
                <a:cubicBezTo>
                  <a:pt x="10540159" y="4302858"/>
                  <a:pt x="10547196" y="4316869"/>
                  <a:pt x="10571828" y="4316869"/>
                </a:cubicBezTo>
                <a:cubicBezTo>
                  <a:pt x="10589422" y="4316869"/>
                  <a:pt x="10596460" y="4306360"/>
                  <a:pt x="10603498" y="4299355"/>
                </a:cubicBezTo>
                <a:cubicBezTo>
                  <a:pt x="10603498" y="4299355"/>
                  <a:pt x="10603498" y="4299355"/>
                  <a:pt x="10603498" y="4313366"/>
                </a:cubicBezTo>
                <a:cubicBezTo>
                  <a:pt x="10603498" y="4313366"/>
                  <a:pt x="10603498" y="4313366"/>
                  <a:pt x="10614054" y="4313366"/>
                </a:cubicBezTo>
                <a:cubicBezTo>
                  <a:pt x="10614054" y="4306360"/>
                  <a:pt x="10614054" y="4299355"/>
                  <a:pt x="10614054" y="4292349"/>
                </a:cubicBezTo>
                <a:lnTo>
                  <a:pt x="10614054" y="4218790"/>
                </a:lnTo>
                <a:cubicBezTo>
                  <a:pt x="10614054" y="4218790"/>
                  <a:pt x="10614054" y="4218790"/>
                  <a:pt x="10599979" y="4218790"/>
                </a:cubicBezTo>
                <a:cubicBezTo>
                  <a:pt x="10599979" y="4218790"/>
                  <a:pt x="10599979" y="4218790"/>
                  <a:pt x="10599979" y="4271332"/>
                </a:cubicBezTo>
                <a:cubicBezTo>
                  <a:pt x="10599979" y="4288846"/>
                  <a:pt x="10592941" y="4306360"/>
                  <a:pt x="10571828" y="4306360"/>
                </a:cubicBezTo>
                <a:cubicBezTo>
                  <a:pt x="10557753" y="4306360"/>
                  <a:pt x="10550715" y="4295852"/>
                  <a:pt x="10550715" y="4278338"/>
                </a:cubicBezTo>
                <a:cubicBezTo>
                  <a:pt x="10550715" y="4278338"/>
                  <a:pt x="10550715" y="4278338"/>
                  <a:pt x="10550715" y="4218790"/>
                </a:cubicBezTo>
                <a:cubicBezTo>
                  <a:pt x="10550715" y="4218790"/>
                  <a:pt x="10550715" y="4218790"/>
                  <a:pt x="10540159" y="4218790"/>
                </a:cubicBezTo>
                <a:close/>
                <a:moveTo>
                  <a:pt x="10471637" y="4218790"/>
                </a:moveTo>
                <a:cubicBezTo>
                  <a:pt x="10447151" y="4218790"/>
                  <a:pt x="10427300" y="4240745"/>
                  <a:pt x="10427300" y="4267830"/>
                </a:cubicBezTo>
                <a:cubicBezTo>
                  <a:pt x="10427300" y="4294914"/>
                  <a:pt x="10447151" y="4316869"/>
                  <a:pt x="10471637" y="4316869"/>
                </a:cubicBezTo>
                <a:cubicBezTo>
                  <a:pt x="10496124" y="4316869"/>
                  <a:pt x="10515975" y="4294914"/>
                  <a:pt x="10515975" y="4267830"/>
                </a:cubicBezTo>
                <a:cubicBezTo>
                  <a:pt x="10515975" y="4240745"/>
                  <a:pt x="10496124" y="4218790"/>
                  <a:pt x="10471637" y="4218790"/>
                </a:cubicBezTo>
                <a:close/>
                <a:moveTo>
                  <a:pt x="11655303" y="4204011"/>
                </a:moveTo>
                <a:lnTo>
                  <a:pt x="11659333" y="4214760"/>
                </a:lnTo>
                <a:lnTo>
                  <a:pt x="11663364" y="4221478"/>
                </a:lnTo>
                <a:lnTo>
                  <a:pt x="11648585" y="4221478"/>
                </a:lnTo>
                <a:lnTo>
                  <a:pt x="11652616" y="4214760"/>
                </a:lnTo>
                <a:close/>
                <a:moveTo>
                  <a:pt x="11659446" y="4193263"/>
                </a:moveTo>
                <a:cubicBezTo>
                  <a:pt x="11659446" y="4193263"/>
                  <a:pt x="11659446" y="4193263"/>
                  <a:pt x="11649032" y="4196777"/>
                </a:cubicBezTo>
                <a:cubicBezTo>
                  <a:pt x="11649032" y="4196777"/>
                  <a:pt x="11649032" y="4196777"/>
                  <a:pt x="11645562" y="4214347"/>
                </a:cubicBezTo>
                <a:cubicBezTo>
                  <a:pt x="11645562" y="4214347"/>
                  <a:pt x="11645562" y="4214347"/>
                  <a:pt x="11635149" y="4235429"/>
                </a:cubicBezTo>
                <a:cubicBezTo>
                  <a:pt x="11638620" y="4235429"/>
                  <a:pt x="11642091" y="4235429"/>
                  <a:pt x="11645562" y="4238943"/>
                </a:cubicBezTo>
                <a:cubicBezTo>
                  <a:pt x="11645562" y="4238943"/>
                  <a:pt x="11645562" y="4238943"/>
                  <a:pt x="11645562" y="4228402"/>
                </a:cubicBezTo>
                <a:cubicBezTo>
                  <a:pt x="11645562" y="4228402"/>
                  <a:pt x="11645562" y="4228402"/>
                  <a:pt x="11666387" y="4228402"/>
                </a:cubicBezTo>
                <a:cubicBezTo>
                  <a:pt x="11666387" y="4228402"/>
                  <a:pt x="11666387" y="4228402"/>
                  <a:pt x="11666387" y="4235429"/>
                </a:cubicBezTo>
                <a:cubicBezTo>
                  <a:pt x="11669858" y="4235429"/>
                  <a:pt x="11673329" y="4235429"/>
                  <a:pt x="11676800" y="4235429"/>
                </a:cubicBezTo>
                <a:cubicBezTo>
                  <a:pt x="11676800" y="4235429"/>
                  <a:pt x="11676800" y="4235429"/>
                  <a:pt x="11666387" y="4214347"/>
                </a:cubicBezTo>
                <a:lnTo>
                  <a:pt x="11659446" y="4196777"/>
                </a:lnTo>
                <a:cubicBezTo>
                  <a:pt x="11659446" y="4196777"/>
                  <a:pt x="11659446" y="4196777"/>
                  <a:pt x="11659446" y="4193263"/>
                </a:cubicBezTo>
                <a:close/>
                <a:moveTo>
                  <a:pt x="10964451" y="4193262"/>
                </a:moveTo>
                <a:cubicBezTo>
                  <a:pt x="10964451" y="4193262"/>
                  <a:pt x="10964451" y="4193262"/>
                  <a:pt x="10953971" y="4196794"/>
                </a:cubicBezTo>
                <a:cubicBezTo>
                  <a:pt x="10953971" y="4196794"/>
                  <a:pt x="10953971" y="4196794"/>
                  <a:pt x="10953971" y="4217983"/>
                </a:cubicBezTo>
                <a:cubicBezTo>
                  <a:pt x="10953971" y="4217983"/>
                  <a:pt x="10953971" y="4217983"/>
                  <a:pt x="10936505" y="4217983"/>
                </a:cubicBezTo>
                <a:cubicBezTo>
                  <a:pt x="10936505" y="4217983"/>
                  <a:pt x="10936505" y="4217983"/>
                  <a:pt x="10936505" y="4228578"/>
                </a:cubicBezTo>
                <a:cubicBezTo>
                  <a:pt x="10936505" y="4228578"/>
                  <a:pt x="10936505" y="4228578"/>
                  <a:pt x="10953971" y="4228578"/>
                </a:cubicBezTo>
                <a:cubicBezTo>
                  <a:pt x="10953971" y="4228578"/>
                  <a:pt x="10953971" y="4228578"/>
                  <a:pt x="10953971" y="4285084"/>
                </a:cubicBezTo>
                <a:cubicBezTo>
                  <a:pt x="10953971" y="4302742"/>
                  <a:pt x="10953971" y="4316868"/>
                  <a:pt x="10974931" y="4316868"/>
                </a:cubicBezTo>
                <a:cubicBezTo>
                  <a:pt x="10981917" y="4316868"/>
                  <a:pt x="10985410" y="4316868"/>
                  <a:pt x="10988904" y="4313337"/>
                </a:cubicBezTo>
                <a:cubicBezTo>
                  <a:pt x="10988904" y="4313337"/>
                  <a:pt x="10988904" y="4313337"/>
                  <a:pt x="10988904" y="4302742"/>
                </a:cubicBezTo>
                <a:cubicBezTo>
                  <a:pt x="10985410" y="4306273"/>
                  <a:pt x="10981917" y="4306273"/>
                  <a:pt x="10978424" y="4306273"/>
                </a:cubicBezTo>
                <a:cubicBezTo>
                  <a:pt x="10967944" y="4306273"/>
                  <a:pt x="10964451" y="4299211"/>
                  <a:pt x="10964451" y="4292147"/>
                </a:cubicBezTo>
                <a:cubicBezTo>
                  <a:pt x="10964451" y="4292147"/>
                  <a:pt x="10964451" y="4292147"/>
                  <a:pt x="10964451" y="4228578"/>
                </a:cubicBezTo>
                <a:cubicBezTo>
                  <a:pt x="10964451" y="4228578"/>
                  <a:pt x="10964451" y="4228578"/>
                  <a:pt x="10985410" y="4228578"/>
                </a:cubicBezTo>
                <a:lnTo>
                  <a:pt x="10985410" y="4217983"/>
                </a:lnTo>
                <a:cubicBezTo>
                  <a:pt x="10985410" y="4217983"/>
                  <a:pt x="10985410" y="4217983"/>
                  <a:pt x="10964451" y="4217983"/>
                </a:cubicBezTo>
                <a:cubicBezTo>
                  <a:pt x="10964451" y="4217983"/>
                  <a:pt x="10964451" y="4217983"/>
                  <a:pt x="10964451" y="4193262"/>
                </a:cubicBezTo>
                <a:close/>
                <a:moveTo>
                  <a:pt x="11599881" y="4190576"/>
                </a:moveTo>
                <a:cubicBezTo>
                  <a:pt x="11589469" y="4232742"/>
                  <a:pt x="11589469" y="4232742"/>
                  <a:pt x="11589469" y="4232742"/>
                </a:cubicBezTo>
                <a:cubicBezTo>
                  <a:pt x="11592940" y="4232742"/>
                  <a:pt x="11596410" y="4232742"/>
                  <a:pt x="11599881" y="4232742"/>
                </a:cubicBezTo>
                <a:cubicBezTo>
                  <a:pt x="11603352" y="4208146"/>
                  <a:pt x="11603352" y="4208146"/>
                  <a:pt x="11603352" y="4208146"/>
                </a:cubicBezTo>
                <a:cubicBezTo>
                  <a:pt x="11617236" y="4236256"/>
                  <a:pt x="11617236" y="4236256"/>
                  <a:pt x="11617236" y="4236256"/>
                </a:cubicBezTo>
                <a:cubicBezTo>
                  <a:pt x="11620707" y="4236256"/>
                  <a:pt x="11624178" y="4236256"/>
                  <a:pt x="11624178" y="4236256"/>
                </a:cubicBezTo>
                <a:cubicBezTo>
                  <a:pt x="11631119" y="4194090"/>
                  <a:pt x="11631119" y="4194090"/>
                  <a:pt x="11631119" y="4194090"/>
                </a:cubicBezTo>
                <a:cubicBezTo>
                  <a:pt x="11627648" y="4194090"/>
                  <a:pt x="11624178" y="4194090"/>
                  <a:pt x="11624178" y="4194090"/>
                </a:cubicBezTo>
                <a:cubicBezTo>
                  <a:pt x="11620707" y="4222201"/>
                  <a:pt x="11620707" y="4222201"/>
                  <a:pt x="11620707" y="4222201"/>
                </a:cubicBezTo>
                <a:cubicBezTo>
                  <a:pt x="11606824" y="4190576"/>
                  <a:pt x="11606824" y="4190576"/>
                  <a:pt x="11606824" y="4190576"/>
                </a:cubicBezTo>
                <a:cubicBezTo>
                  <a:pt x="11603352" y="4190576"/>
                  <a:pt x="11603352" y="4190576"/>
                  <a:pt x="11599881" y="4190576"/>
                </a:cubicBezTo>
                <a:close/>
                <a:moveTo>
                  <a:pt x="11709044" y="4186546"/>
                </a:moveTo>
                <a:cubicBezTo>
                  <a:pt x="11695071" y="4190097"/>
                  <a:pt x="11684592" y="4193647"/>
                  <a:pt x="11674112" y="4193647"/>
                </a:cubicBezTo>
                <a:cubicBezTo>
                  <a:pt x="11674112" y="4200749"/>
                  <a:pt x="11674112" y="4200749"/>
                  <a:pt x="11674112" y="4200749"/>
                </a:cubicBezTo>
                <a:cubicBezTo>
                  <a:pt x="11681098" y="4200749"/>
                  <a:pt x="11684592" y="4200749"/>
                  <a:pt x="11688084" y="4200749"/>
                </a:cubicBezTo>
                <a:cubicBezTo>
                  <a:pt x="11695071" y="4236257"/>
                  <a:pt x="11695071" y="4236257"/>
                  <a:pt x="11695071" y="4236257"/>
                </a:cubicBezTo>
                <a:cubicBezTo>
                  <a:pt x="11702057" y="4232706"/>
                  <a:pt x="11702057" y="4232706"/>
                  <a:pt x="11702057" y="4232706"/>
                </a:cubicBezTo>
                <a:cubicBezTo>
                  <a:pt x="11695071" y="4197198"/>
                  <a:pt x="11695071" y="4197198"/>
                  <a:pt x="11695071" y="4197198"/>
                </a:cubicBezTo>
                <a:cubicBezTo>
                  <a:pt x="11702057" y="4197198"/>
                  <a:pt x="11705551" y="4197198"/>
                  <a:pt x="11709044" y="4193647"/>
                </a:cubicBezTo>
                <a:close/>
                <a:moveTo>
                  <a:pt x="11564748" y="4186546"/>
                </a:moveTo>
                <a:cubicBezTo>
                  <a:pt x="11564748" y="4186546"/>
                  <a:pt x="11564748" y="4186546"/>
                  <a:pt x="11575228" y="4189905"/>
                </a:cubicBezTo>
                <a:cubicBezTo>
                  <a:pt x="11578720" y="4189905"/>
                  <a:pt x="11578720" y="4193264"/>
                  <a:pt x="11578720" y="4193264"/>
                </a:cubicBezTo>
                <a:cubicBezTo>
                  <a:pt x="11578720" y="4193264"/>
                  <a:pt x="11578720" y="4196622"/>
                  <a:pt x="11578720" y="4196622"/>
                </a:cubicBezTo>
                <a:cubicBezTo>
                  <a:pt x="11578720" y="4196622"/>
                  <a:pt x="11575228" y="4199981"/>
                  <a:pt x="11571734" y="4199981"/>
                </a:cubicBezTo>
                <a:cubicBezTo>
                  <a:pt x="11571734" y="4199981"/>
                  <a:pt x="11571734" y="4199981"/>
                  <a:pt x="11561254" y="4196622"/>
                </a:cubicBezTo>
                <a:cubicBezTo>
                  <a:pt x="11561254" y="4196622"/>
                  <a:pt x="11561254" y="4196622"/>
                  <a:pt x="11564748" y="4193264"/>
                </a:cubicBezTo>
                <a:cubicBezTo>
                  <a:pt x="11564748" y="4193264"/>
                  <a:pt x="11564748" y="4193264"/>
                  <a:pt x="11564748" y="4186546"/>
                </a:cubicBezTo>
                <a:close/>
                <a:moveTo>
                  <a:pt x="11014562" y="4184660"/>
                </a:moveTo>
                <a:lnTo>
                  <a:pt x="11014562" y="4198354"/>
                </a:lnTo>
                <a:lnTo>
                  <a:pt x="11026851" y="4198354"/>
                </a:lnTo>
                <a:lnTo>
                  <a:pt x="11026851" y="4184660"/>
                </a:lnTo>
                <a:close/>
                <a:moveTo>
                  <a:pt x="11715762" y="4182514"/>
                </a:moveTo>
                <a:cubicBezTo>
                  <a:pt x="11729582" y="4225508"/>
                  <a:pt x="11729582" y="4225508"/>
                  <a:pt x="11729582" y="4225508"/>
                </a:cubicBezTo>
                <a:cubicBezTo>
                  <a:pt x="11733036" y="4221925"/>
                  <a:pt x="11736491" y="4221925"/>
                  <a:pt x="11739946" y="4221925"/>
                </a:cubicBezTo>
                <a:cubicBezTo>
                  <a:pt x="11726127" y="4182514"/>
                  <a:pt x="11726127" y="4182514"/>
                  <a:pt x="11726127" y="4182514"/>
                </a:cubicBezTo>
                <a:cubicBezTo>
                  <a:pt x="11722671" y="4182514"/>
                  <a:pt x="11719217" y="4182514"/>
                  <a:pt x="11715762" y="4182514"/>
                </a:cubicBezTo>
                <a:close/>
                <a:moveTo>
                  <a:pt x="10346688" y="4182514"/>
                </a:moveTo>
                <a:lnTo>
                  <a:pt x="10346688" y="4312838"/>
                </a:lnTo>
                <a:lnTo>
                  <a:pt x="10361467" y="4312838"/>
                </a:lnTo>
                <a:lnTo>
                  <a:pt x="10361467" y="4253722"/>
                </a:lnTo>
                <a:lnTo>
                  <a:pt x="10407148" y="4253722"/>
                </a:lnTo>
                <a:lnTo>
                  <a:pt x="10407148" y="4242974"/>
                </a:lnTo>
                <a:lnTo>
                  <a:pt x="10361467" y="4242974"/>
                </a:lnTo>
                <a:lnTo>
                  <a:pt x="10361467" y="4193262"/>
                </a:lnTo>
                <a:lnTo>
                  <a:pt x="10409835" y="4193262"/>
                </a:lnTo>
                <a:lnTo>
                  <a:pt x="10409835" y="4182514"/>
                </a:lnTo>
                <a:close/>
                <a:moveTo>
                  <a:pt x="11561143" y="4175797"/>
                </a:moveTo>
                <a:cubicBezTo>
                  <a:pt x="11561143" y="4175797"/>
                  <a:pt x="11561143" y="4175797"/>
                  <a:pt x="11554200" y="4193264"/>
                </a:cubicBezTo>
                <a:cubicBezTo>
                  <a:pt x="11554200" y="4193264"/>
                  <a:pt x="11554200" y="4193264"/>
                  <a:pt x="11554200" y="4196756"/>
                </a:cubicBezTo>
                <a:cubicBezTo>
                  <a:pt x="11554200" y="4196756"/>
                  <a:pt x="11554200" y="4196756"/>
                  <a:pt x="11543788" y="4214223"/>
                </a:cubicBezTo>
                <a:cubicBezTo>
                  <a:pt x="11547259" y="4217716"/>
                  <a:pt x="11550730" y="4217716"/>
                  <a:pt x="11554200" y="4217716"/>
                </a:cubicBezTo>
                <a:cubicBezTo>
                  <a:pt x="11554200" y="4217716"/>
                  <a:pt x="11554200" y="4217716"/>
                  <a:pt x="11557671" y="4203743"/>
                </a:cubicBezTo>
                <a:cubicBezTo>
                  <a:pt x="11557671" y="4203743"/>
                  <a:pt x="11557671" y="4203743"/>
                  <a:pt x="11568084" y="4207237"/>
                </a:cubicBezTo>
                <a:cubicBezTo>
                  <a:pt x="11568084" y="4207237"/>
                  <a:pt x="11568084" y="4207237"/>
                  <a:pt x="11568084" y="4224702"/>
                </a:cubicBezTo>
                <a:cubicBezTo>
                  <a:pt x="11571555" y="4224702"/>
                  <a:pt x="11575026" y="4228196"/>
                  <a:pt x="11578497" y="4228196"/>
                </a:cubicBezTo>
                <a:cubicBezTo>
                  <a:pt x="11578497" y="4228196"/>
                  <a:pt x="11578497" y="4228196"/>
                  <a:pt x="11575026" y="4207237"/>
                </a:cubicBezTo>
                <a:cubicBezTo>
                  <a:pt x="11581968" y="4207237"/>
                  <a:pt x="11585438" y="4200250"/>
                  <a:pt x="11585438" y="4196756"/>
                </a:cubicBezTo>
                <a:cubicBezTo>
                  <a:pt x="11585438" y="4196756"/>
                  <a:pt x="11585438" y="4193264"/>
                  <a:pt x="11585438" y="4193264"/>
                </a:cubicBezTo>
                <a:cubicBezTo>
                  <a:pt x="11585438" y="4189770"/>
                  <a:pt x="11585438" y="4186277"/>
                  <a:pt x="11578497" y="4182784"/>
                </a:cubicBezTo>
                <a:cubicBezTo>
                  <a:pt x="11578497" y="4182784"/>
                  <a:pt x="11578497" y="4182784"/>
                  <a:pt x="11561143" y="4175797"/>
                </a:cubicBezTo>
                <a:close/>
                <a:moveTo>
                  <a:pt x="11766241" y="4173090"/>
                </a:moveTo>
                <a:cubicBezTo>
                  <a:pt x="11769696" y="4173531"/>
                  <a:pt x="11773151" y="4175294"/>
                  <a:pt x="11774878" y="4178821"/>
                </a:cubicBezTo>
                <a:cubicBezTo>
                  <a:pt x="11774878" y="4182348"/>
                  <a:pt x="11774878" y="4185874"/>
                  <a:pt x="11774878" y="4185874"/>
                </a:cubicBezTo>
                <a:cubicBezTo>
                  <a:pt x="11774878" y="4189401"/>
                  <a:pt x="11774878" y="4192929"/>
                  <a:pt x="11771423" y="4196455"/>
                </a:cubicBezTo>
                <a:cubicBezTo>
                  <a:pt x="11771423" y="4196455"/>
                  <a:pt x="11771423" y="4196455"/>
                  <a:pt x="11767968" y="4199982"/>
                </a:cubicBezTo>
                <a:cubicBezTo>
                  <a:pt x="11764514" y="4199982"/>
                  <a:pt x="11757604" y="4199982"/>
                  <a:pt x="11754149" y="4196455"/>
                </a:cubicBezTo>
                <a:cubicBezTo>
                  <a:pt x="11750694" y="4196455"/>
                  <a:pt x="11750694" y="4192929"/>
                  <a:pt x="11750694" y="4192929"/>
                </a:cubicBezTo>
                <a:cubicBezTo>
                  <a:pt x="11750694" y="4192929"/>
                  <a:pt x="11750694" y="4189401"/>
                  <a:pt x="11750694" y="4185874"/>
                </a:cubicBezTo>
                <a:cubicBezTo>
                  <a:pt x="11750694" y="4182348"/>
                  <a:pt x="11750694" y="4178821"/>
                  <a:pt x="11757604" y="4175294"/>
                </a:cubicBezTo>
                <a:cubicBezTo>
                  <a:pt x="11759332" y="4173531"/>
                  <a:pt x="11762786" y="4172649"/>
                  <a:pt x="11766241" y="4173090"/>
                </a:cubicBezTo>
                <a:close/>
                <a:moveTo>
                  <a:pt x="10810738" y="4171765"/>
                </a:moveTo>
                <a:cubicBezTo>
                  <a:pt x="10810738" y="4171765"/>
                  <a:pt x="10810738" y="4171765"/>
                  <a:pt x="10810738" y="4235469"/>
                </a:cubicBezTo>
                <a:cubicBezTo>
                  <a:pt x="10810738" y="4228391"/>
                  <a:pt x="10800048" y="4217773"/>
                  <a:pt x="10782231" y="4217773"/>
                </a:cubicBezTo>
                <a:cubicBezTo>
                  <a:pt x="10753724" y="4217773"/>
                  <a:pt x="10743034" y="4239008"/>
                  <a:pt x="10743034" y="4267321"/>
                </a:cubicBezTo>
                <a:cubicBezTo>
                  <a:pt x="10743034" y="4295634"/>
                  <a:pt x="10753724" y="4316868"/>
                  <a:pt x="10782231" y="4316868"/>
                </a:cubicBezTo>
                <a:cubicBezTo>
                  <a:pt x="10796484" y="4316868"/>
                  <a:pt x="10803611" y="4313329"/>
                  <a:pt x="10810738" y="4299172"/>
                </a:cubicBezTo>
                <a:cubicBezTo>
                  <a:pt x="10810738" y="4299172"/>
                  <a:pt x="10810738" y="4299172"/>
                  <a:pt x="10810738" y="4313329"/>
                </a:cubicBezTo>
                <a:cubicBezTo>
                  <a:pt x="10810738" y="4313329"/>
                  <a:pt x="10810738" y="4313329"/>
                  <a:pt x="10824991" y="4313329"/>
                </a:cubicBezTo>
                <a:lnTo>
                  <a:pt x="10824991" y="4171765"/>
                </a:lnTo>
                <a:cubicBezTo>
                  <a:pt x="10824991" y="4171765"/>
                  <a:pt x="10824991" y="4171765"/>
                  <a:pt x="10810738" y="4171765"/>
                </a:cubicBezTo>
                <a:close/>
                <a:moveTo>
                  <a:pt x="11768161" y="4166249"/>
                </a:moveTo>
                <a:cubicBezTo>
                  <a:pt x="11762338" y="4164954"/>
                  <a:pt x="11756068" y="4165817"/>
                  <a:pt x="11750694" y="4169272"/>
                </a:cubicBezTo>
                <a:cubicBezTo>
                  <a:pt x="11743528" y="4172727"/>
                  <a:pt x="11739946" y="4179637"/>
                  <a:pt x="11739946" y="4186546"/>
                </a:cubicBezTo>
                <a:cubicBezTo>
                  <a:pt x="11739946" y="4190001"/>
                  <a:pt x="11743528" y="4193456"/>
                  <a:pt x="11743528" y="4196911"/>
                </a:cubicBezTo>
                <a:cubicBezTo>
                  <a:pt x="11750694" y="4207276"/>
                  <a:pt x="11765025" y="4210730"/>
                  <a:pt x="11772191" y="4203821"/>
                </a:cubicBezTo>
                <a:cubicBezTo>
                  <a:pt x="11779357" y="4203821"/>
                  <a:pt x="11779357" y="4200366"/>
                  <a:pt x="11782939" y="4196911"/>
                </a:cubicBezTo>
                <a:cubicBezTo>
                  <a:pt x="11782939" y="4193456"/>
                  <a:pt x="11782939" y="4190001"/>
                  <a:pt x="11782939" y="4186546"/>
                </a:cubicBezTo>
                <a:cubicBezTo>
                  <a:pt x="11782939" y="4183092"/>
                  <a:pt x="11782939" y="4179637"/>
                  <a:pt x="11782939" y="4176182"/>
                </a:cubicBezTo>
                <a:cubicBezTo>
                  <a:pt x="11779357" y="4170999"/>
                  <a:pt x="11773982" y="4167545"/>
                  <a:pt x="11768161" y="4166249"/>
                </a:cubicBezTo>
                <a:close/>
                <a:moveTo>
                  <a:pt x="11525909" y="4158331"/>
                </a:moveTo>
                <a:cubicBezTo>
                  <a:pt x="11504825" y="4193263"/>
                  <a:pt x="11504825" y="4193263"/>
                  <a:pt x="11504825" y="4193263"/>
                </a:cubicBezTo>
                <a:cubicBezTo>
                  <a:pt x="11511853" y="4200249"/>
                  <a:pt x="11518881" y="4203743"/>
                  <a:pt x="11529423" y="4210729"/>
                </a:cubicBezTo>
                <a:cubicBezTo>
                  <a:pt x="11532937" y="4203743"/>
                  <a:pt x="11532937" y="4203743"/>
                  <a:pt x="11532937" y="4203743"/>
                </a:cubicBezTo>
                <a:cubicBezTo>
                  <a:pt x="11515367" y="4193263"/>
                  <a:pt x="11515367" y="4193263"/>
                  <a:pt x="11515367" y="4193263"/>
                </a:cubicBezTo>
                <a:cubicBezTo>
                  <a:pt x="11522395" y="4182784"/>
                  <a:pt x="11522395" y="4182784"/>
                  <a:pt x="11522395" y="4182784"/>
                </a:cubicBezTo>
                <a:cubicBezTo>
                  <a:pt x="11532937" y="4189770"/>
                  <a:pt x="11532937" y="4189770"/>
                  <a:pt x="11532937" y="4189770"/>
                </a:cubicBezTo>
                <a:cubicBezTo>
                  <a:pt x="11536450" y="4182784"/>
                  <a:pt x="11536450" y="4182784"/>
                  <a:pt x="11536450" y="4182784"/>
                </a:cubicBezTo>
                <a:cubicBezTo>
                  <a:pt x="11532937" y="4182784"/>
                  <a:pt x="11529423" y="4179290"/>
                  <a:pt x="11525909" y="4175797"/>
                </a:cubicBezTo>
                <a:lnTo>
                  <a:pt x="11529423" y="4168811"/>
                </a:lnTo>
                <a:cubicBezTo>
                  <a:pt x="11536450" y="4172303"/>
                  <a:pt x="11539964" y="4175797"/>
                  <a:pt x="11546992" y="4179290"/>
                </a:cubicBezTo>
                <a:cubicBezTo>
                  <a:pt x="11550506" y="4172303"/>
                  <a:pt x="11550506" y="4172303"/>
                  <a:pt x="11550506" y="4172303"/>
                </a:cubicBezTo>
                <a:cubicBezTo>
                  <a:pt x="11543478" y="4168811"/>
                  <a:pt x="11532937" y="4161824"/>
                  <a:pt x="11525909" y="4158331"/>
                </a:cubicBezTo>
                <a:close/>
                <a:moveTo>
                  <a:pt x="11803361" y="4130117"/>
                </a:moveTo>
                <a:cubicBezTo>
                  <a:pt x="11799868" y="4133643"/>
                  <a:pt x="11799868" y="4133643"/>
                  <a:pt x="11796375" y="4137170"/>
                </a:cubicBezTo>
                <a:cubicBezTo>
                  <a:pt x="11813840" y="4154804"/>
                  <a:pt x="11813840" y="4154804"/>
                  <a:pt x="11813840" y="4154804"/>
                </a:cubicBezTo>
                <a:cubicBezTo>
                  <a:pt x="11785895" y="4147751"/>
                  <a:pt x="11785895" y="4147751"/>
                  <a:pt x="11785895" y="4147751"/>
                </a:cubicBezTo>
                <a:cubicBezTo>
                  <a:pt x="11782402" y="4147751"/>
                  <a:pt x="11782402" y="4151277"/>
                  <a:pt x="11778908" y="4151277"/>
                </a:cubicBezTo>
                <a:cubicBezTo>
                  <a:pt x="11803361" y="4186546"/>
                  <a:pt x="11803361" y="4186546"/>
                  <a:pt x="11803361" y="4186546"/>
                </a:cubicBezTo>
                <a:cubicBezTo>
                  <a:pt x="11806854" y="4183019"/>
                  <a:pt x="11806854" y="4183019"/>
                  <a:pt x="11810348" y="4179492"/>
                </a:cubicBezTo>
                <a:cubicBezTo>
                  <a:pt x="11796375" y="4158331"/>
                  <a:pt x="11796375" y="4158331"/>
                  <a:pt x="11796375" y="4158331"/>
                </a:cubicBezTo>
                <a:cubicBezTo>
                  <a:pt x="11824320" y="4168911"/>
                  <a:pt x="11824320" y="4168911"/>
                  <a:pt x="11824320" y="4168911"/>
                </a:cubicBezTo>
                <a:cubicBezTo>
                  <a:pt x="11827814" y="4165385"/>
                  <a:pt x="11827814" y="4165385"/>
                  <a:pt x="11831307" y="4161858"/>
                </a:cubicBezTo>
                <a:cubicBezTo>
                  <a:pt x="11803361" y="4130117"/>
                  <a:pt x="11803361" y="4130117"/>
                  <a:pt x="11803361" y="4130117"/>
                </a:cubicBezTo>
                <a:close/>
                <a:moveTo>
                  <a:pt x="11495008" y="4130117"/>
                </a:moveTo>
                <a:cubicBezTo>
                  <a:pt x="11495008" y="4130117"/>
                  <a:pt x="11495008" y="4130117"/>
                  <a:pt x="11487980" y="4133630"/>
                </a:cubicBezTo>
                <a:cubicBezTo>
                  <a:pt x="11491494" y="4137144"/>
                  <a:pt x="11495008" y="4140658"/>
                  <a:pt x="11498522" y="4144172"/>
                </a:cubicBezTo>
                <a:cubicBezTo>
                  <a:pt x="11498522" y="4144172"/>
                  <a:pt x="11498522" y="4144172"/>
                  <a:pt x="11473924" y="4168769"/>
                </a:cubicBezTo>
                <a:cubicBezTo>
                  <a:pt x="11473924" y="4168769"/>
                  <a:pt x="11473924" y="4168769"/>
                  <a:pt x="11480952" y="4175797"/>
                </a:cubicBezTo>
                <a:cubicBezTo>
                  <a:pt x="11480952" y="4175797"/>
                  <a:pt x="11480952" y="4175797"/>
                  <a:pt x="11505548" y="4151200"/>
                </a:cubicBezTo>
                <a:cubicBezTo>
                  <a:pt x="11509062" y="4151200"/>
                  <a:pt x="11512576" y="4154713"/>
                  <a:pt x="11516090" y="4158227"/>
                </a:cubicBezTo>
                <a:cubicBezTo>
                  <a:pt x="11516090" y="4158227"/>
                  <a:pt x="11516090" y="4158227"/>
                  <a:pt x="11519604" y="4151200"/>
                </a:cubicBezTo>
                <a:cubicBezTo>
                  <a:pt x="11509062" y="4144172"/>
                  <a:pt x="11502036" y="4137144"/>
                  <a:pt x="11495008" y="4130117"/>
                </a:cubicBezTo>
                <a:close/>
                <a:moveTo>
                  <a:pt x="11824589" y="4119368"/>
                </a:moveTo>
                <a:lnTo>
                  <a:pt x="11842055" y="4126086"/>
                </a:lnTo>
                <a:lnTo>
                  <a:pt x="11842055" y="4130117"/>
                </a:lnTo>
                <a:lnTo>
                  <a:pt x="11835337" y="4136835"/>
                </a:lnTo>
                <a:lnTo>
                  <a:pt x="11831307" y="4130117"/>
                </a:lnTo>
                <a:close/>
                <a:moveTo>
                  <a:pt x="11820942" y="4112650"/>
                </a:moveTo>
                <a:lnTo>
                  <a:pt x="11813840" y="4119592"/>
                </a:lnTo>
                <a:cubicBezTo>
                  <a:pt x="11813840" y="4119592"/>
                  <a:pt x="11813840" y="4119592"/>
                  <a:pt x="11820942" y="4130004"/>
                </a:cubicBezTo>
                <a:cubicBezTo>
                  <a:pt x="11820942" y="4130004"/>
                  <a:pt x="11820942" y="4130004"/>
                  <a:pt x="11838696" y="4154300"/>
                </a:cubicBezTo>
                <a:cubicBezTo>
                  <a:pt x="11838696" y="4154300"/>
                  <a:pt x="11842247" y="4150830"/>
                  <a:pt x="11842247" y="4150830"/>
                </a:cubicBezTo>
                <a:cubicBezTo>
                  <a:pt x="11842247" y="4150830"/>
                  <a:pt x="11842247" y="4150830"/>
                  <a:pt x="11838696" y="4143888"/>
                </a:cubicBezTo>
                <a:cubicBezTo>
                  <a:pt x="11838696" y="4143888"/>
                  <a:pt x="11838696" y="4143888"/>
                  <a:pt x="11849349" y="4130004"/>
                </a:cubicBezTo>
                <a:cubicBezTo>
                  <a:pt x="11849349" y="4130004"/>
                  <a:pt x="11849349" y="4130004"/>
                  <a:pt x="11856450" y="4130004"/>
                </a:cubicBezTo>
                <a:cubicBezTo>
                  <a:pt x="11860002" y="4130004"/>
                  <a:pt x="11860002" y="4130004"/>
                  <a:pt x="11860002" y="4130004"/>
                </a:cubicBezTo>
                <a:cubicBezTo>
                  <a:pt x="11860002" y="4126533"/>
                  <a:pt x="11863552" y="4126533"/>
                  <a:pt x="11863552" y="4123062"/>
                </a:cubicBezTo>
                <a:cubicBezTo>
                  <a:pt x="11863552" y="4123062"/>
                  <a:pt x="11863552" y="4123062"/>
                  <a:pt x="11820942" y="4112650"/>
                </a:cubicBezTo>
                <a:close/>
                <a:moveTo>
                  <a:pt x="11466198" y="4097871"/>
                </a:moveTo>
                <a:cubicBezTo>
                  <a:pt x="11430930" y="4122951"/>
                  <a:pt x="11430930" y="4122951"/>
                  <a:pt x="11430930" y="4122951"/>
                </a:cubicBezTo>
                <a:cubicBezTo>
                  <a:pt x="11434457" y="4126534"/>
                  <a:pt x="11434457" y="4126534"/>
                  <a:pt x="11437984" y="4130117"/>
                </a:cubicBezTo>
                <a:cubicBezTo>
                  <a:pt x="11459145" y="4115786"/>
                  <a:pt x="11459145" y="4115786"/>
                  <a:pt x="11459145" y="4115786"/>
                </a:cubicBezTo>
                <a:cubicBezTo>
                  <a:pt x="11448564" y="4144447"/>
                  <a:pt x="11448564" y="4144447"/>
                  <a:pt x="11448564" y="4144447"/>
                </a:cubicBezTo>
                <a:cubicBezTo>
                  <a:pt x="11452091" y="4148031"/>
                  <a:pt x="11452091" y="4148031"/>
                  <a:pt x="11455618" y="4151613"/>
                </a:cubicBezTo>
                <a:cubicBezTo>
                  <a:pt x="11487359" y="4122951"/>
                  <a:pt x="11487359" y="4122951"/>
                  <a:pt x="11487359" y="4122951"/>
                </a:cubicBezTo>
                <a:cubicBezTo>
                  <a:pt x="11487359" y="4119368"/>
                  <a:pt x="11483833" y="4119368"/>
                  <a:pt x="11483833" y="4115786"/>
                </a:cubicBezTo>
                <a:cubicBezTo>
                  <a:pt x="11462672" y="4133699"/>
                  <a:pt x="11462672" y="4133699"/>
                  <a:pt x="11462672" y="4133699"/>
                </a:cubicBezTo>
                <a:cubicBezTo>
                  <a:pt x="11473252" y="4105037"/>
                  <a:pt x="11473252" y="4105037"/>
                  <a:pt x="11473252" y="4105037"/>
                </a:cubicBezTo>
                <a:cubicBezTo>
                  <a:pt x="11469725" y="4101454"/>
                  <a:pt x="11469725" y="4101454"/>
                  <a:pt x="11466198" y="4097871"/>
                </a:cubicBezTo>
                <a:close/>
                <a:moveTo>
                  <a:pt x="11835338" y="4087123"/>
                </a:moveTo>
                <a:lnTo>
                  <a:pt x="11831307" y="4095184"/>
                </a:lnTo>
                <a:lnTo>
                  <a:pt x="11870270" y="4115338"/>
                </a:lnTo>
                <a:lnTo>
                  <a:pt x="11883706" y="4091154"/>
                </a:lnTo>
                <a:lnTo>
                  <a:pt x="11876988" y="4087123"/>
                </a:lnTo>
                <a:lnTo>
                  <a:pt x="11866239" y="4105933"/>
                </a:lnTo>
                <a:close/>
                <a:moveTo>
                  <a:pt x="11459634" y="4084436"/>
                </a:moveTo>
                <a:cubicBezTo>
                  <a:pt x="11424212" y="4105598"/>
                  <a:pt x="11424212" y="4105598"/>
                  <a:pt x="11424212" y="4105598"/>
                </a:cubicBezTo>
                <a:cubicBezTo>
                  <a:pt x="11424212" y="4105598"/>
                  <a:pt x="11424212" y="4109124"/>
                  <a:pt x="11427754" y="4112651"/>
                </a:cubicBezTo>
                <a:cubicBezTo>
                  <a:pt x="11463176" y="4091490"/>
                  <a:pt x="11463176" y="4091490"/>
                  <a:pt x="11463176" y="4091490"/>
                </a:cubicBezTo>
                <a:cubicBezTo>
                  <a:pt x="11463176" y="4087963"/>
                  <a:pt x="11459634" y="4087963"/>
                  <a:pt x="11459634" y="4084436"/>
                </a:cubicBezTo>
                <a:close/>
                <a:moveTo>
                  <a:pt x="11450927" y="4050826"/>
                </a:moveTo>
                <a:cubicBezTo>
                  <a:pt x="11452683" y="4051267"/>
                  <a:pt x="11454437" y="4053030"/>
                  <a:pt x="11456192" y="4056557"/>
                </a:cubicBezTo>
                <a:cubicBezTo>
                  <a:pt x="11487785" y="4134148"/>
                  <a:pt x="11561500" y="4187050"/>
                  <a:pt x="11649257" y="4187050"/>
                </a:cubicBezTo>
                <a:cubicBezTo>
                  <a:pt x="11737012" y="4187050"/>
                  <a:pt x="11810728" y="4134148"/>
                  <a:pt x="11842320" y="4056557"/>
                </a:cubicBezTo>
                <a:cubicBezTo>
                  <a:pt x="11844075" y="4053030"/>
                  <a:pt x="11845831" y="4051267"/>
                  <a:pt x="11847586" y="4050826"/>
                </a:cubicBezTo>
                <a:cubicBezTo>
                  <a:pt x="11849340" y="4050386"/>
                  <a:pt x="11851096" y="4051267"/>
                  <a:pt x="11852851" y="4053030"/>
                </a:cubicBezTo>
                <a:cubicBezTo>
                  <a:pt x="11852851" y="4053030"/>
                  <a:pt x="11852851" y="4053030"/>
                  <a:pt x="11891464" y="4063611"/>
                </a:cubicBezTo>
                <a:cubicBezTo>
                  <a:pt x="11894974" y="4067138"/>
                  <a:pt x="11898484" y="4070664"/>
                  <a:pt x="11898484" y="4074191"/>
                </a:cubicBezTo>
                <a:cubicBezTo>
                  <a:pt x="11859871" y="4176469"/>
                  <a:pt x="11761585" y="4247006"/>
                  <a:pt x="11649257" y="4247006"/>
                </a:cubicBezTo>
                <a:cubicBezTo>
                  <a:pt x="11536929" y="4247006"/>
                  <a:pt x="11438641" y="4176469"/>
                  <a:pt x="11400028" y="4077719"/>
                </a:cubicBezTo>
                <a:cubicBezTo>
                  <a:pt x="11400028" y="4070664"/>
                  <a:pt x="11400028" y="4067138"/>
                  <a:pt x="11407049" y="4063611"/>
                </a:cubicBezTo>
                <a:cubicBezTo>
                  <a:pt x="11407049" y="4063611"/>
                  <a:pt x="11407049" y="4063611"/>
                  <a:pt x="11445662" y="4053030"/>
                </a:cubicBezTo>
                <a:cubicBezTo>
                  <a:pt x="11447417" y="4051267"/>
                  <a:pt x="11449172" y="4050386"/>
                  <a:pt x="11450927" y="4050826"/>
                </a:cubicBezTo>
                <a:close/>
                <a:moveTo>
                  <a:pt x="11603442" y="4044988"/>
                </a:moveTo>
                <a:cubicBezTo>
                  <a:pt x="11606935" y="4041442"/>
                  <a:pt x="11610428" y="4041442"/>
                  <a:pt x="11613922" y="4044988"/>
                </a:cubicBezTo>
                <a:cubicBezTo>
                  <a:pt x="11613922" y="4044988"/>
                  <a:pt x="11617414" y="4048534"/>
                  <a:pt x="11617414" y="4052079"/>
                </a:cubicBezTo>
                <a:cubicBezTo>
                  <a:pt x="11617414" y="4052079"/>
                  <a:pt x="11624401" y="4154898"/>
                  <a:pt x="11624401" y="4154898"/>
                </a:cubicBezTo>
                <a:cubicBezTo>
                  <a:pt x="11624401" y="4161989"/>
                  <a:pt x="11624401" y="4165535"/>
                  <a:pt x="11620908" y="4165535"/>
                </a:cubicBezTo>
                <a:cubicBezTo>
                  <a:pt x="11620908" y="4169080"/>
                  <a:pt x="11617414" y="4169080"/>
                  <a:pt x="11613922" y="4165535"/>
                </a:cubicBezTo>
                <a:cubicBezTo>
                  <a:pt x="11568509" y="4154898"/>
                  <a:pt x="11537070" y="4137171"/>
                  <a:pt x="11505632" y="4101715"/>
                </a:cubicBezTo>
                <a:cubicBezTo>
                  <a:pt x="11502138" y="4101715"/>
                  <a:pt x="11502138" y="4098170"/>
                  <a:pt x="11502138" y="4098170"/>
                </a:cubicBezTo>
                <a:cubicBezTo>
                  <a:pt x="11502138" y="4094625"/>
                  <a:pt x="11502138" y="4094625"/>
                  <a:pt x="11502138" y="4094625"/>
                </a:cubicBezTo>
                <a:cubicBezTo>
                  <a:pt x="11502138" y="4091080"/>
                  <a:pt x="11505632" y="4091080"/>
                  <a:pt x="11509124" y="4091080"/>
                </a:cubicBezTo>
                <a:cubicBezTo>
                  <a:pt x="11509124" y="4091080"/>
                  <a:pt x="11509124" y="4091080"/>
                  <a:pt x="11603442" y="4044988"/>
                </a:cubicBezTo>
                <a:close/>
                <a:moveTo>
                  <a:pt x="11688084" y="4041442"/>
                </a:moveTo>
                <a:cubicBezTo>
                  <a:pt x="11691578" y="4041442"/>
                  <a:pt x="11695071" y="4041442"/>
                  <a:pt x="11698565" y="4041442"/>
                </a:cubicBezTo>
                <a:cubicBezTo>
                  <a:pt x="11698565" y="4041442"/>
                  <a:pt x="11698565" y="4041442"/>
                  <a:pt x="11789388" y="4087353"/>
                </a:cubicBezTo>
                <a:cubicBezTo>
                  <a:pt x="11792882" y="4090885"/>
                  <a:pt x="11796375" y="4090885"/>
                  <a:pt x="11796375" y="4094417"/>
                </a:cubicBezTo>
                <a:cubicBezTo>
                  <a:pt x="11796375" y="4097948"/>
                  <a:pt x="11796375" y="4097948"/>
                  <a:pt x="11792882" y="4101480"/>
                </a:cubicBezTo>
                <a:cubicBezTo>
                  <a:pt x="11761442" y="4136796"/>
                  <a:pt x="11730003" y="4154454"/>
                  <a:pt x="11684592" y="4165049"/>
                </a:cubicBezTo>
                <a:cubicBezTo>
                  <a:pt x="11681098" y="4165049"/>
                  <a:pt x="11677605" y="4165049"/>
                  <a:pt x="11677605" y="4165049"/>
                </a:cubicBezTo>
                <a:cubicBezTo>
                  <a:pt x="11674112" y="4161517"/>
                  <a:pt x="11674112" y="4157985"/>
                  <a:pt x="11674112" y="4154454"/>
                </a:cubicBezTo>
                <a:cubicBezTo>
                  <a:pt x="11674112" y="4154454"/>
                  <a:pt x="11674112" y="4154454"/>
                  <a:pt x="11684592" y="4052038"/>
                </a:cubicBezTo>
                <a:cubicBezTo>
                  <a:pt x="11684592" y="4048506"/>
                  <a:pt x="11684592" y="4044974"/>
                  <a:pt x="11688084" y="4041442"/>
                </a:cubicBezTo>
                <a:close/>
                <a:moveTo>
                  <a:pt x="10810283" y="4002478"/>
                </a:moveTo>
                <a:lnTo>
                  <a:pt x="10851862" y="4002478"/>
                </a:lnTo>
                <a:cubicBezTo>
                  <a:pt x="10851862" y="4002478"/>
                  <a:pt x="10851862" y="4002478"/>
                  <a:pt x="10851862" y="4045088"/>
                </a:cubicBezTo>
                <a:cubicBezTo>
                  <a:pt x="10851862" y="4045088"/>
                  <a:pt x="10824142" y="4052190"/>
                  <a:pt x="10803353" y="4052190"/>
                </a:cubicBezTo>
                <a:cubicBezTo>
                  <a:pt x="10786028" y="4052190"/>
                  <a:pt x="10786028" y="4037987"/>
                  <a:pt x="10786028" y="4027334"/>
                </a:cubicBezTo>
                <a:cubicBezTo>
                  <a:pt x="10786028" y="4013131"/>
                  <a:pt x="10792958" y="4006029"/>
                  <a:pt x="10810283" y="4002478"/>
                </a:cubicBezTo>
                <a:close/>
                <a:moveTo>
                  <a:pt x="10494479" y="3932613"/>
                </a:moveTo>
                <a:cubicBezTo>
                  <a:pt x="10525716" y="3932613"/>
                  <a:pt x="10536128" y="3946681"/>
                  <a:pt x="10536128" y="3988885"/>
                </a:cubicBezTo>
                <a:cubicBezTo>
                  <a:pt x="10536128" y="4027570"/>
                  <a:pt x="10529187" y="4052189"/>
                  <a:pt x="10494479" y="4052189"/>
                </a:cubicBezTo>
                <a:cubicBezTo>
                  <a:pt x="10459770" y="4052189"/>
                  <a:pt x="10452829" y="4031088"/>
                  <a:pt x="10452829" y="3988885"/>
                </a:cubicBezTo>
                <a:cubicBezTo>
                  <a:pt x="10452829" y="3946681"/>
                  <a:pt x="10463241" y="3932613"/>
                  <a:pt x="10494479" y="3932613"/>
                </a:cubicBezTo>
                <a:close/>
                <a:moveTo>
                  <a:pt x="11639005" y="3928584"/>
                </a:moveTo>
                <a:cubicBezTo>
                  <a:pt x="11639005" y="3928584"/>
                  <a:pt x="11639005" y="3928584"/>
                  <a:pt x="11660034" y="3928584"/>
                </a:cubicBezTo>
                <a:cubicBezTo>
                  <a:pt x="11660034" y="3928584"/>
                  <a:pt x="11660034" y="3935677"/>
                  <a:pt x="11660034" y="3939224"/>
                </a:cubicBezTo>
                <a:cubicBezTo>
                  <a:pt x="11677559" y="3942771"/>
                  <a:pt x="11691578" y="3960506"/>
                  <a:pt x="11691578" y="3978241"/>
                </a:cubicBezTo>
                <a:cubicBezTo>
                  <a:pt x="11691578" y="3999523"/>
                  <a:pt x="11670549" y="4017258"/>
                  <a:pt x="11649519" y="4017258"/>
                </a:cubicBezTo>
                <a:cubicBezTo>
                  <a:pt x="11628490" y="4017258"/>
                  <a:pt x="11610966" y="3999523"/>
                  <a:pt x="11610966" y="3978241"/>
                </a:cubicBezTo>
                <a:cubicBezTo>
                  <a:pt x="11610966" y="3960506"/>
                  <a:pt x="11621480" y="3942771"/>
                  <a:pt x="11639005" y="3939224"/>
                </a:cubicBezTo>
                <a:cubicBezTo>
                  <a:pt x="11639005" y="3939224"/>
                  <a:pt x="11639005" y="3928584"/>
                  <a:pt x="11639005" y="3928584"/>
                </a:cubicBezTo>
                <a:close/>
                <a:moveTo>
                  <a:pt x="11649257" y="3917835"/>
                </a:moveTo>
                <a:cubicBezTo>
                  <a:pt x="11616236" y="3917835"/>
                  <a:pt x="11589469" y="3944904"/>
                  <a:pt x="11589469" y="3978295"/>
                </a:cubicBezTo>
                <a:cubicBezTo>
                  <a:pt x="11589469" y="4011686"/>
                  <a:pt x="11616236" y="4038755"/>
                  <a:pt x="11649257" y="4038755"/>
                </a:cubicBezTo>
                <a:cubicBezTo>
                  <a:pt x="11682277" y="4038755"/>
                  <a:pt x="11709045" y="4011686"/>
                  <a:pt x="11709045" y="3978295"/>
                </a:cubicBezTo>
                <a:cubicBezTo>
                  <a:pt x="11709045" y="3944904"/>
                  <a:pt x="11682277" y="3917835"/>
                  <a:pt x="11649257" y="3917835"/>
                </a:cubicBezTo>
                <a:close/>
                <a:moveTo>
                  <a:pt x="11649257" y="3911118"/>
                </a:moveTo>
                <a:cubicBezTo>
                  <a:pt x="11685987" y="3911118"/>
                  <a:pt x="11715763" y="3941194"/>
                  <a:pt x="11715763" y="3978295"/>
                </a:cubicBezTo>
                <a:cubicBezTo>
                  <a:pt x="11715763" y="4015397"/>
                  <a:pt x="11685987" y="4045473"/>
                  <a:pt x="11649257" y="4045473"/>
                </a:cubicBezTo>
                <a:cubicBezTo>
                  <a:pt x="11612526" y="4045473"/>
                  <a:pt x="11582751" y="4015397"/>
                  <a:pt x="11582751" y="3978295"/>
                </a:cubicBezTo>
                <a:cubicBezTo>
                  <a:pt x="11582751" y="3941194"/>
                  <a:pt x="11612526" y="3911118"/>
                  <a:pt x="11649257" y="3911118"/>
                </a:cubicBezTo>
                <a:close/>
                <a:moveTo>
                  <a:pt x="11824549" y="3908431"/>
                </a:moveTo>
                <a:cubicBezTo>
                  <a:pt x="11828050" y="3908431"/>
                  <a:pt x="11828050" y="3911957"/>
                  <a:pt x="11828050" y="3915484"/>
                </a:cubicBezTo>
                <a:cubicBezTo>
                  <a:pt x="11842055" y="3957806"/>
                  <a:pt x="11842055" y="3996601"/>
                  <a:pt x="11828050" y="4038923"/>
                </a:cubicBezTo>
                <a:cubicBezTo>
                  <a:pt x="11828050" y="4045977"/>
                  <a:pt x="11828050" y="4045977"/>
                  <a:pt x="11824549" y="4045977"/>
                </a:cubicBezTo>
                <a:cubicBezTo>
                  <a:pt x="11821047" y="4049504"/>
                  <a:pt x="11817546" y="4045977"/>
                  <a:pt x="11817546" y="4045977"/>
                </a:cubicBezTo>
                <a:lnTo>
                  <a:pt x="11730012" y="3986021"/>
                </a:lnTo>
                <a:cubicBezTo>
                  <a:pt x="11726510" y="3982494"/>
                  <a:pt x="11726510" y="3978967"/>
                  <a:pt x="11726510" y="3978967"/>
                </a:cubicBezTo>
                <a:cubicBezTo>
                  <a:pt x="11726510" y="3975441"/>
                  <a:pt x="11726510" y="3971914"/>
                  <a:pt x="11730012" y="3968386"/>
                </a:cubicBezTo>
                <a:cubicBezTo>
                  <a:pt x="11730012" y="3968386"/>
                  <a:pt x="11730012" y="3968386"/>
                  <a:pt x="11814044" y="3911957"/>
                </a:cubicBezTo>
                <a:cubicBezTo>
                  <a:pt x="11821047" y="3908431"/>
                  <a:pt x="11824549" y="3908431"/>
                  <a:pt x="11824549" y="3908431"/>
                </a:cubicBezTo>
                <a:close/>
                <a:moveTo>
                  <a:pt x="11473964" y="3908431"/>
                </a:moveTo>
                <a:cubicBezTo>
                  <a:pt x="11477466" y="3908431"/>
                  <a:pt x="11480967" y="3908431"/>
                  <a:pt x="11480967" y="3911957"/>
                </a:cubicBezTo>
                <a:lnTo>
                  <a:pt x="11568501" y="3968386"/>
                </a:lnTo>
                <a:cubicBezTo>
                  <a:pt x="11572002" y="3971914"/>
                  <a:pt x="11572002" y="3975441"/>
                  <a:pt x="11572002" y="3978967"/>
                </a:cubicBezTo>
                <a:cubicBezTo>
                  <a:pt x="11572002" y="3982494"/>
                  <a:pt x="11572002" y="3986021"/>
                  <a:pt x="11568501" y="3986021"/>
                </a:cubicBezTo>
                <a:cubicBezTo>
                  <a:pt x="11568501" y="3986021"/>
                  <a:pt x="11568501" y="3986021"/>
                  <a:pt x="11480967" y="4045977"/>
                </a:cubicBezTo>
                <a:cubicBezTo>
                  <a:pt x="11477466" y="4045977"/>
                  <a:pt x="11473964" y="4049504"/>
                  <a:pt x="11473964" y="4045977"/>
                </a:cubicBezTo>
                <a:cubicBezTo>
                  <a:pt x="11470463" y="4045977"/>
                  <a:pt x="11470463" y="4042450"/>
                  <a:pt x="11466961" y="4042450"/>
                </a:cubicBezTo>
                <a:cubicBezTo>
                  <a:pt x="11456457" y="3996601"/>
                  <a:pt x="11456457" y="3957806"/>
                  <a:pt x="11466961" y="3915484"/>
                </a:cubicBezTo>
                <a:cubicBezTo>
                  <a:pt x="11470463" y="3911957"/>
                  <a:pt x="11470463" y="3908431"/>
                  <a:pt x="11473964" y="3908431"/>
                </a:cubicBezTo>
                <a:close/>
                <a:moveTo>
                  <a:pt x="11070316" y="3897682"/>
                </a:moveTo>
                <a:cubicBezTo>
                  <a:pt x="11070316" y="3901208"/>
                  <a:pt x="11066828" y="3901208"/>
                  <a:pt x="11070316" y="3904735"/>
                </a:cubicBezTo>
                <a:cubicBezTo>
                  <a:pt x="11112166" y="4066969"/>
                  <a:pt x="11112166" y="4066969"/>
                  <a:pt x="11112166" y="4066969"/>
                </a:cubicBezTo>
                <a:cubicBezTo>
                  <a:pt x="11112166" y="4074023"/>
                  <a:pt x="11119141" y="4088130"/>
                  <a:pt x="11133091" y="4088130"/>
                </a:cubicBezTo>
                <a:cubicBezTo>
                  <a:pt x="11143554" y="4088130"/>
                  <a:pt x="11143554" y="4088130"/>
                  <a:pt x="11143554" y="4088130"/>
                </a:cubicBezTo>
                <a:cubicBezTo>
                  <a:pt x="11140066" y="4091657"/>
                  <a:pt x="11140066" y="4091657"/>
                  <a:pt x="11140066" y="4095183"/>
                </a:cubicBezTo>
                <a:cubicBezTo>
                  <a:pt x="11136578" y="4105763"/>
                  <a:pt x="11133091" y="4116344"/>
                  <a:pt x="11112166" y="4116344"/>
                </a:cubicBezTo>
                <a:cubicBezTo>
                  <a:pt x="11077291" y="4112818"/>
                  <a:pt x="11077291" y="4112818"/>
                  <a:pt x="11077291" y="4112818"/>
                </a:cubicBezTo>
                <a:cubicBezTo>
                  <a:pt x="11077291" y="4112818"/>
                  <a:pt x="11073804" y="4112818"/>
                  <a:pt x="11073804" y="4116344"/>
                </a:cubicBezTo>
                <a:cubicBezTo>
                  <a:pt x="11070316" y="4116344"/>
                  <a:pt x="11070316" y="4119871"/>
                  <a:pt x="11070316" y="4119871"/>
                </a:cubicBezTo>
                <a:cubicBezTo>
                  <a:pt x="11070316" y="4141032"/>
                  <a:pt x="11070316" y="4141032"/>
                  <a:pt x="11070316" y="4141032"/>
                </a:cubicBezTo>
                <a:cubicBezTo>
                  <a:pt x="11070316" y="4144559"/>
                  <a:pt x="11073804" y="4144559"/>
                  <a:pt x="11077291" y="4148086"/>
                </a:cubicBezTo>
                <a:cubicBezTo>
                  <a:pt x="11087754" y="4148086"/>
                  <a:pt x="11108678" y="4151612"/>
                  <a:pt x="11122628" y="4151612"/>
                </a:cubicBezTo>
                <a:cubicBezTo>
                  <a:pt x="11126116" y="4151612"/>
                  <a:pt x="11126116" y="4151612"/>
                  <a:pt x="11126116" y="4151612"/>
                </a:cubicBezTo>
                <a:cubicBezTo>
                  <a:pt x="11154016" y="4151612"/>
                  <a:pt x="11171453" y="4133978"/>
                  <a:pt x="11181916" y="4098710"/>
                </a:cubicBezTo>
                <a:cubicBezTo>
                  <a:pt x="11192378" y="4059915"/>
                  <a:pt x="11206329" y="4007013"/>
                  <a:pt x="11213303" y="3968218"/>
                </a:cubicBezTo>
                <a:cubicBezTo>
                  <a:pt x="11220279" y="3950584"/>
                  <a:pt x="11223766" y="3936476"/>
                  <a:pt x="11227253" y="3925896"/>
                </a:cubicBezTo>
                <a:cubicBezTo>
                  <a:pt x="11230741" y="3904735"/>
                  <a:pt x="11230741" y="3904735"/>
                  <a:pt x="11230741" y="3904735"/>
                </a:cubicBezTo>
                <a:cubicBezTo>
                  <a:pt x="11230741" y="3901208"/>
                  <a:pt x="11230741" y="3901208"/>
                  <a:pt x="11230741" y="3897682"/>
                </a:cubicBezTo>
                <a:cubicBezTo>
                  <a:pt x="11227253" y="3897682"/>
                  <a:pt x="11227253" y="3897682"/>
                  <a:pt x="11223766" y="3897682"/>
                </a:cubicBezTo>
                <a:cubicBezTo>
                  <a:pt x="11195866" y="3897682"/>
                  <a:pt x="11195866" y="3897682"/>
                  <a:pt x="11195866" y="3897682"/>
                </a:cubicBezTo>
                <a:cubicBezTo>
                  <a:pt x="11192378" y="3897682"/>
                  <a:pt x="11188891" y="3897682"/>
                  <a:pt x="11188891" y="3901208"/>
                </a:cubicBezTo>
                <a:cubicBezTo>
                  <a:pt x="11150528" y="4045808"/>
                  <a:pt x="11150528" y="4045808"/>
                  <a:pt x="11150528" y="4045808"/>
                </a:cubicBezTo>
                <a:cubicBezTo>
                  <a:pt x="11147041" y="4045808"/>
                  <a:pt x="11147041" y="4045808"/>
                  <a:pt x="11147041" y="4045808"/>
                </a:cubicBezTo>
                <a:cubicBezTo>
                  <a:pt x="11112166" y="3901208"/>
                  <a:pt x="11112166" y="3901208"/>
                  <a:pt x="11112166" y="3901208"/>
                </a:cubicBezTo>
                <a:cubicBezTo>
                  <a:pt x="11108678" y="3897682"/>
                  <a:pt x="11108678" y="3897682"/>
                  <a:pt x="11105191" y="3897682"/>
                </a:cubicBezTo>
                <a:cubicBezTo>
                  <a:pt x="11077291" y="3897682"/>
                  <a:pt x="11077291" y="3897682"/>
                  <a:pt x="11077291" y="3897682"/>
                </a:cubicBezTo>
                <a:cubicBezTo>
                  <a:pt x="11073804" y="3897682"/>
                  <a:pt x="11070316" y="3897682"/>
                  <a:pt x="11070316" y="3897682"/>
                </a:cubicBezTo>
                <a:close/>
                <a:moveTo>
                  <a:pt x="11038289" y="3893651"/>
                </a:moveTo>
                <a:cubicBezTo>
                  <a:pt x="11017163" y="3893651"/>
                  <a:pt x="10999559" y="3907722"/>
                  <a:pt x="10985474" y="3914757"/>
                </a:cubicBezTo>
                <a:cubicBezTo>
                  <a:pt x="10985474" y="3904204"/>
                  <a:pt x="10985474" y="3904204"/>
                  <a:pt x="10985474" y="3904204"/>
                </a:cubicBezTo>
                <a:cubicBezTo>
                  <a:pt x="10985474" y="3897169"/>
                  <a:pt x="10981954" y="3897169"/>
                  <a:pt x="10978433" y="3897169"/>
                </a:cubicBezTo>
                <a:cubicBezTo>
                  <a:pt x="10950264" y="3897169"/>
                  <a:pt x="10950264" y="3897169"/>
                  <a:pt x="10950264" y="3897169"/>
                </a:cubicBezTo>
                <a:cubicBezTo>
                  <a:pt x="10946743" y="3897169"/>
                  <a:pt x="10943222" y="3897169"/>
                  <a:pt x="10943222" y="3904204"/>
                </a:cubicBezTo>
                <a:cubicBezTo>
                  <a:pt x="10943222" y="4080087"/>
                  <a:pt x="10943222" y="4080087"/>
                  <a:pt x="10943222" y="4080087"/>
                </a:cubicBezTo>
                <a:cubicBezTo>
                  <a:pt x="10943222" y="4083605"/>
                  <a:pt x="10946743" y="4087122"/>
                  <a:pt x="10950264" y="4087122"/>
                </a:cubicBezTo>
                <a:cubicBezTo>
                  <a:pt x="10978433" y="4087122"/>
                  <a:pt x="10978433" y="4087122"/>
                  <a:pt x="10978433" y="4087122"/>
                </a:cubicBezTo>
                <a:cubicBezTo>
                  <a:pt x="10981954" y="4087122"/>
                  <a:pt x="10985474" y="4083605"/>
                  <a:pt x="10985474" y="4080087"/>
                </a:cubicBezTo>
                <a:cubicBezTo>
                  <a:pt x="10985474" y="3956969"/>
                  <a:pt x="10985474" y="3956969"/>
                  <a:pt x="10985474" y="3956969"/>
                </a:cubicBezTo>
                <a:cubicBezTo>
                  <a:pt x="10992517" y="3953451"/>
                  <a:pt x="11013643" y="3935863"/>
                  <a:pt x="11038289" y="3935863"/>
                </a:cubicBezTo>
                <a:cubicBezTo>
                  <a:pt x="11041811" y="3932345"/>
                  <a:pt x="11045332" y="3932345"/>
                  <a:pt x="11045332" y="3928828"/>
                </a:cubicBezTo>
                <a:cubicBezTo>
                  <a:pt x="11045332" y="3900687"/>
                  <a:pt x="11045332" y="3900687"/>
                  <a:pt x="11045332" y="3900687"/>
                </a:cubicBezTo>
                <a:cubicBezTo>
                  <a:pt x="11045332" y="3900687"/>
                  <a:pt x="11045332" y="3897169"/>
                  <a:pt x="11041811" y="3897169"/>
                </a:cubicBezTo>
                <a:cubicBezTo>
                  <a:pt x="11041811" y="3893651"/>
                  <a:pt x="11038289" y="3893651"/>
                  <a:pt x="11038289" y="3893651"/>
                </a:cubicBezTo>
                <a:close/>
                <a:moveTo>
                  <a:pt x="10831647" y="3889620"/>
                </a:moveTo>
                <a:cubicBezTo>
                  <a:pt x="10810578" y="3889620"/>
                  <a:pt x="10775463" y="3896691"/>
                  <a:pt x="10761417" y="3896691"/>
                </a:cubicBezTo>
                <a:cubicBezTo>
                  <a:pt x="10757905" y="3896691"/>
                  <a:pt x="10754394" y="3900227"/>
                  <a:pt x="10754394" y="3903763"/>
                </a:cubicBezTo>
                <a:cubicBezTo>
                  <a:pt x="10754394" y="3903763"/>
                  <a:pt x="10754394" y="3903763"/>
                  <a:pt x="10754394" y="3928512"/>
                </a:cubicBezTo>
                <a:cubicBezTo>
                  <a:pt x="10754394" y="3932048"/>
                  <a:pt x="10754394" y="3932048"/>
                  <a:pt x="10757905" y="3935584"/>
                </a:cubicBezTo>
                <a:cubicBezTo>
                  <a:pt x="10757905" y="3935584"/>
                  <a:pt x="10761417" y="3935584"/>
                  <a:pt x="10761417" y="3935584"/>
                </a:cubicBezTo>
                <a:cubicBezTo>
                  <a:pt x="10778974" y="3935584"/>
                  <a:pt x="10807067" y="3932048"/>
                  <a:pt x="10828136" y="3932048"/>
                </a:cubicBezTo>
                <a:cubicBezTo>
                  <a:pt x="10842182" y="3932048"/>
                  <a:pt x="10852717" y="3942655"/>
                  <a:pt x="10852717" y="3956798"/>
                </a:cubicBezTo>
                <a:cubicBezTo>
                  <a:pt x="10852717" y="3956798"/>
                  <a:pt x="10852717" y="3956798"/>
                  <a:pt x="10852717" y="3967405"/>
                </a:cubicBezTo>
                <a:cubicBezTo>
                  <a:pt x="10852717" y="3967405"/>
                  <a:pt x="10852717" y="3967405"/>
                  <a:pt x="10803555" y="3970941"/>
                </a:cubicBezTo>
                <a:cubicBezTo>
                  <a:pt x="10761417" y="3974476"/>
                  <a:pt x="10740347" y="3992154"/>
                  <a:pt x="10740347" y="4031046"/>
                </a:cubicBezTo>
                <a:cubicBezTo>
                  <a:pt x="10740347" y="4069938"/>
                  <a:pt x="10761417" y="4091152"/>
                  <a:pt x="10796532" y="4091152"/>
                </a:cubicBezTo>
                <a:cubicBezTo>
                  <a:pt x="10824625" y="4091152"/>
                  <a:pt x="10859740" y="4077009"/>
                  <a:pt x="10859740" y="4077009"/>
                </a:cubicBezTo>
                <a:cubicBezTo>
                  <a:pt x="10866763" y="4084081"/>
                  <a:pt x="10873786" y="4087616"/>
                  <a:pt x="10887833" y="4091152"/>
                </a:cubicBezTo>
                <a:cubicBezTo>
                  <a:pt x="10891344" y="4091152"/>
                  <a:pt x="10891344" y="4091152"/>
                  <a:pt x="10894855" y="4087616"/>
                </a:cubicBezTo>
                <a:cubicBezTo>
                  <a:pt x="10894855" y="4087616"/>
                  <a:pt x="10894855" y="4084081"/>
                  <a:pt x="10894855" y="4084081"/>
                </a:cubicBezTo>
                <a:cubicBezTo>
                  <a:pt x="10894855" y="4084081"/>
                  <a:pt x="10894855" y="4084081"/>
                  <a:pt x="10894855" y="3956798"/>
                </a:cubicBezTo>
                <a:cubicBezTo>
                  <a:pt x="10894855" y="3910834"/>
                  <a:pt x="10873786" y="3889620"/>
                  <a:pt x="10831647" y="3889620"/>
                </a:cubicBezTo>
                <a:close/>
                <a:moveTo>
                  <a:pt x="10495822" y="3889619"/>
                </a:moveTo>
                <a:cubicBezTo>
                  <a:pt x="10448333" y="3889619"/>
                  <a:pt x="10409835" y="3934734"/>
                  <a:pt x="10409835" y="3990386"/>
                </a:cubicBezTo>
                <a:cubicBezTo>
                  <a:pt x="10409835" y="4046038"/>
                  <a:pt x="10448333" y="4091152"/>
                  <a:pt x="10495822" y="4091152"/>
                </a:cubicBezTo>
                <a:cubicBezTo>
                  <a:pt x="10543311" y="4091152"/>
                  <a:pt x="10581809" y="4046038"/>
                  <a:pt x="10581809" y="3990386"/>
                </a:cubicBezTo>
                <a:cubicBezTo>
                  <a:pt x="10581809" y="3934734"/>
                  <a:pt x="10543311" y="3889619"/>
                  <a:pt x="10495822" y="3889619"/>
                </a:cubicBezTo>
                <a:close/>
                <a:moveTo>
                  <a:pt x="10241892" y="3865436"/>
                </a:moveTo>
                <a:cubicBezTo>
                  <a:pt x="10248859" y="3865436"/>
                  <a:pt x="10255825" y="3865436"/>
                  <a:pt x="10273241" y="3865436"/>
                </a:cubicBezTo>
                <a:cubicBezTo>
                  <a:pt x="10273241" y="3865436"/>
                  <a:pt x="10273241" y="3865436"/>
                  <a:pt x="10290657" y="3865436"/>
                </a:cubicBezTo>
                <a:cubicBezTo>
                  <a:pt x="10322007" y="3865436"/>
                  <a:pt x="10335940" y="3886689"/>
                  <a:pt x="10335940" y="3904400"/>
                </a:cubicBezTo>
                <a:cubicBezTo>
                  <a:pt x="10335940" y="3929194"/>
                  <a:pt x="10318523" y="3943362"/>
                  <a:pt x="10287174" y="3943362"/>
                </a:cubicBezTo>
                <a:cubicBezTo>
                  <a:pt x="10266274" y="3943362"/>
                  <a:pt x="10248859" y="3943362"/>
                  <a:pt x="10241892" y="3943362"/>
                </a:cubicBezTo>
                <a:cubicBezTo>
                  <a:pt x="10241892" y="3943362"/>
                  <a:pt x="10241892" y="3943362"/>
                  <a:pt x="10241892" y="3865436"/>
                </a:cubicBezTo>
                <a:close/>
                <a:moveTo>
                  <a:pt x="10659063" y="3852001"/>
                </a:moveTo>
                <a:cubicBezTo>
                  <a:pt x="10659063" y="3852001"/>
                  <a:pt x="10659063" y="3852001"/>
                  <a:pt x="10627410" y="3859035"/>
                </a:cubicBezTo>
                <a:cubicBezTo>
                  <a:pt x="10623893" y="3859035"/>
                  <a:pt x="10623893" y="3862552"/>
                  <a:pt x="10623893" y="3866069"/>
                </a:cubicBezTo>
                <a:cubicBezTo>
                  <a:pt x="10623893" y="3866069"/>
                  <a:pt x="10623893" y="3866069"/>
                  <a:pt x="10623893" y="3897721"/>
                </a:cubicBezTo>
                <a:cubicBezTo>
                  <a:pt x="10623893" y="3897721"/>
                  <a:pt x="10623893" y="3897721"/>
                  <a:pt x="10606308" y="3897721"/>
                </a:cubicBezTo>
                <a:cubicBezTo>
                  <a:pt x="10602792" y="3897721"/>
                  <a:pt x="10599275" y="3897721"/>
                  <a:pt x="10599275" y="3904755"/>
                </a:cubicBezTo>
                <a:cubicBezTo>
                  <a:pt x="10599275" y="3904755"/>
                  <a:pt x="10599275" y="3904755"/>
                  <a:pt x="10599275" y="3929373"/>
                </a:cubicBezTo>
                <a:cubicBezTo>
                  <a:pt x="10599275" y="3932891"/>
                  <a:pt x="10602792" y="3936407"/>
                  <a:pt x="10606308" y="3936407"/>
                </a:cubicBezTo>
                <a:cubicBezTo>
                  <a:pt x="10606308" y="3936407"/>
                  <a:pt x="10606308" y="3936407"/>
                  <a:pt x="10623893" y="3936407"/>
                </a:cubicBezTo>
                <a:cubicBezTo>
                  <a:pt x="10623893" y="3936407"/>
                  <a:pt x="10623893" y="3936407"/>
                  <a:pt x="10623893" y="4020814"/>
                </a:cubicBezTo>
                <a:cubicBezTo>
                  <a:pt x="10623893" y="4073567"/>
                  <a:pt x="10637961" y="4091152"/>
                  <a:pt x="10680164" y="4091152"/>
                </a:cubicBezTo>
                <a:cubicBezTo>
                  <a:pt x="10690715" y="4091152"/>
                  <a:pt x="10701266" y="4087636"/>
                  <a:pt x="10711817" y="4087636"/>
                </a:cubicBezTo>
                <a:cubicBezTo>
                  <a:pt x="10715334" y="4087636"/>
                  <a:pt x="10718851" y="4084119"/>
                  <a:pt x="10718851" y="4080601"/>
                </a:cubicBezTo>
                <a:cubicBezTo>
                  <a:pt x="10718851" y="4080601"/>
                  <a:pt x="10718851" y="4080601"/>
                  <a:pt x="10718851" y="4055983"/>
                </a:cubicBezTo>
                <a:cubicBezTo>
                  <a:pt x="10718851" y="4052466"/>
                  <a:pt x="10715334" y="4048949"/>
                  <a:pt x="10711817" y="4048949"/>
                </a:cubicBezTo>
                <a:cubicBezTo>
                  <a:pt x="10704783" y="4048949"/>
                  <a:pt x="10694232" y="4048949"/>
                  <a:pt x="10687198" y="4048949"/>
                </a:cubicBezTo>
                <a:cubicBezTo>
                  <a:pt x="10666096" y="4048949"/>
                  <a:pt x="10666096" y="4041915"/>
                  <a:pt x="10666096" y="4013780"/>
                </a:cubicBezTo>
                <a:cubicBezTo>
                  <a:pt x="10666096" y="4013780"/>
                  <a:pt x="10666096" y="4013780"/>
                  <a:pt x="10666096" y="3936407"/>
                </a:cubicBezTo>
                <a:cubicBezTo>
                  <a:pt x="10666096" y="3936407"/>
                  <a:pt x="10666096" y="3936407"/>
                  <a:pt x="10711817" y="3936407"/>
                </a:cubicBezTo>
                <a:cubicBezTo>
                  <a:pt x="10715334" y="3936407"/>
                  <a:pt x="10718851" y="3932891"/>
                  <a:pt x="10718851" y="3929373"/>
                </a:cubicBezTo>
                <a:cubicBezTo>
                  <a:pt x="10718851" y="3929373"/>
                  <a:pt x="10718851" y="3929373"/>
                  <a:pt x="10718851" y="3904755"/>
                </a:cubicBezTo>
                <a:cubicBezTo>
                  <a:pt x="10718851" y="3897721"/>
                  <a:pt x="10715334" y="3897721"/>
                  <a:pt x="10711817" y="3897721"/>
                </a:cubicBezTo>
                <a:cubicBezTo>
                  <a:pt x="10711817" y="3897721"/>
                  <a:pt x="10711817" y="3897721"/>
                  <a:pt x="10666096" y="3897721"/>
                </a:cubicBezTo>
                <a:cubicBezTo>
                  <a:pt x="10666096" y="3897721"/>
                  <a:pt x="10666096" y="3897721"/>
                  <a:pt x="10666096" y="3859035"/>
                </a:cubicBezTo>
                <a:cubicBezTo>
                  <a:pt x="10666096" y="3855518"/>
                  <a:pt x="10666096" y="3855518"/>
                  <a:pt x="10662580" y="3852001"/>
                </a:cubicBezTo>
                <a:cubicBezTo>
                  <a:pt x="10662580" y="3852001"/>
                  <a:pt x="10659063" y="3852001"/>
                  <a:pt x="10659063" y="3852001"/>
                </a:cubicBezTo>
                <a:close/>
                <a:moveTo>
                  <a:pt x="10283668" y="3823787"/>
                </a:moveTo>
                <a:cubicBezTo>
                  <a:pt x="10273174" y="3823787"/>
                  <a:pt x="10241689" y="3823787"/>
                  <a:pt x="10203208" y="3827298"/>
                </a:cubicBezTo>
                <a:cubicBezTo>
                  <a:pt x="10199710" y="3827298"/>
                  <a:pt x="10196211" y="3830809"/>
                  <a:pt x="10196211" y="3834320"/>
                </a:cubicBezTo>
                <a:cubicBezTo>
                  <a:pt x="10196211" y="3834320"/>
                  <a:pt x="10196211" y="3834320"/>
                  <a:pt x="10196211" y="4080100"/>
                </a:cubicBezTo>
                <a:cubicBezTo>
                  <a:pt x="10196211" y="4083611"/>
                  <a:pt x="10199710" y="4087122"/>
                  <a:pt x="10203208" y="4087122"/>
                </a:cubicBezTo>
                <a:cubicBezTo>
                  <a:pt x="10203208" y="4087122"/>
                  <a:pt x="10203208" y="4087122"/>
                  <a:pt x="10234693" y="4087122"/>
                </a:cubicBezTo>
                <a:cubicBezTo>
                  <a:pt x="10238191" y="4087122"/>
                  <a:pt x="10241689" y="4083611"/>
                  <a:pt x="10241689" y="4080100"/>
                </a:cubicBezTo>
                <a:cubicBezTo>
                  <a:pt x="10241689" y="4080100"/>
                  <a:pt x="10241689" y="4080100"/>
                  <a:pt x="10241689" y="3981788"/>
                </a:cubicBezTo>
                <a:cubicBezTo>
                  <a:pt x="10252184" y="3985299"/>
                  <a:pt x="10269675" y="3985299"/>
                  <a:pt x="10290665" y="3985299"/>
                </a:cubicBezTo>
                <a:cubicBezTo>
                  <a:pt x="10290665" y="3985299"/>
                  <a:pt x="10290665" y="3985299"/>
                  <a:pt x="10336143" y="4083611"/>
                </a:cubicBezTo>
                <a:cubicBezTo>
                  <a:pt x="10336143" y="4083611"/>
                  <a:pt x="10339641" y="4087122"/>
                  <a:pt x="10343139" y="4087122"/>
                </a:cubicBezTo>
                <a:cubicBezTo>
                  <a:pt x="10343139" y="4087122"/>
                  <a:pt x="10343139" y="4087122"/>
                  <a:pt x="10374624" y="4087122"/>
                </a:cubicBezTo>
                <a:cubicBezTo>
                  <a:pt x="10378122" y="4087122"/>
                  <a:pt x="10381620" y="4083611"/>
                  <a:pt x="10381620" y="4083611"/>
                </a:cubicBezTo>
                <a:cubicBezTo>
                  <a:pt x="10381620" y="4080100"/>
                  <a:pt x="10381620" y="4080100"/>
                  <a:pt x="10381620" y="4076589"/>
                </a:cubicBezTo>
                <a:lnTo>
                  <a:pt x="10336143" y="3971255"/>
                </a:lnTo>
                <a:cubicBezTo>
                  <a:pt x="10367627" y="3957210"/>
                  <a:pt x="10381620" y="3936143"/>
                  <a:pt x="10381620" y="3904543"/>
                </a:cubicBezTo>
                <a:cubicBezTo>
                  <a:pt x="10381620" y="3865920"/>
                  <a:pt x="10364129" y="3823787"/>
                  <a:pt x="10290665" y="3823787"/>
                </a:cubicBezTo>
                <a:cubicBezTo>
                  <a:pt x="10290665" y="3823787"/>
                  <a:pt x="10287167" y="3823787"/>
                  <a:pt x="10283668" y="3823787"/>
                </a:cubicBezTo>
                <a:close/>
                <a:moveTo>
                  <a:pt x="11839186" y="3792865"/>
                </a:moveTo>
                <a:cubicBezTo>
                  <a:pt x="11841365" y="3793306"/>
                  <a:pt x="11843980" y="3795069"/>
                  <a:pt x="11845722" y="3798596"/>
                </a:cubicBezTo>
                <a:cubicBezTo>
                  <a:pt x="11901498" y="3855026"/>
                  <a:pt x="11929385" y="3946723"/>
                  <a:pt x="11908470" y="4038420"/>
                </a:cubicBezTo>
                <a:cubicBezTo>
                  <a:pt x="11908470" y="4041947"/>
                  <a:pt x="11904984" y="4045473"/>
                  <a:pt x="11898012" y="4041947"/>
                </a:cubicBezTo>
                <a:cubicBezTo>
                  <a:pt x="11898012" y="4041947"/>
                  <a:pt x="11898012" y="4041947"/>
                  <a:pt x="11859666" y="4031366"/>
                </a:cubicBezTo>
                <a:cubicBezTo>
                  <a:pt x="11856180" y="4031366"/>
                  <a:pt x="11852694" y="4027839"/>
                  <a:pt x="11852694" y="4020786"/>
                </a:cubicBezTo>
                <a:cubicBezTo>
                  <a:pt x="11866638" y="3946723"/>
                  <a:pt x="11849208" y="3886766"/>
                  <a:pt x="11807377" y="3840918"/>
                </a:cubicBezTo>
                <a:cubicBezTo>
                  <a:pt x="11800405" y="3837392"/>
                  <a:pt x="11800405" y="3830337"/>
                  <a:pt x="11807377" y="3826811"/>
                </a:cubicBezTo>
                <a:cubicBezTo>
                  <a:pt x="11807377" y="3826811"/>
                  <a:pt x="11807377" y="3826811"/>
                  <a:pt x="11835264" y="3795069"/>
                </a:cubicBezTo>
                <a:cubicBezTo>
                  <a:pt x="11835264" y="3793306"/>
                  <a:pt x="11837008" y="3792424"/>
                  <a:pt x="11839186" y="3792865"/>
                </a:cubicBezTo>
                <a:close/>
                <a:moveTo>
                  <a:pt x="11458923" y="3792865"/>
                </a:moveTo>
                <a:cubicBezTo>
                  <a:pt x="11461124" y="3792424"/>
                  <a:pt x="11462885" y="3793306"/>
                  <a:pt x="11462885" y="3795069"/>
                </a:cubicBezTo>
                <a:cubicBezTo>
                  <a:pt x="11462885" y="3795069"/>
                  <a:pt x="11462885" y="3795069"/>
                  <a:pt x="11494585" y="3826811"/>
                </a:cubicBezTo>
                <a:cubicBezTo>
                  <a:pt x="11498108" y="3830337"/>
                  <a:pt x="11498108" y="3837392"/>
                  <a:pt x="11491063" y="3840918"/>
                </a:cubicBezTo>
                <a:cubicBezTo>
                  <a:pt x="11448796" y="3886766"/>
                  <a:pt x="11431184" y="3946723"/>
                  <a:pt x="11445274" y="4020786"/>
                </a:cubicBezTo>
                <a:cubicBezTo>
                  <a:pt x="11445274" y="4027839"/>
                  <a:pt x="11441752" y="4031366"/>
                  <a:pt x="11438229" y="4031366"/>
                </a:cubicBezTo>
                <a:cubicBezTo>
                  <a:pt x="11438229" y="4031366"/>
                  <a:pt x="11438229" y="4031366"/>
                  <a:pt x="11399484" y="4041947"/>
                </a:cubicBezTo>
                <a:cubicBezTo>
                  <a:pt x="11392439" y="4045473"/>
                  <a:pt x="11388917" y="4041947"/>
                  <a:pt x="11388917" y="4038420"/>
                </a:cubicBezTo>
                <a:cubicBezTo>
                  <a:pt x="11367783" y="3946723"/>
                  <a:pt x="11395962" y="3855026"/>
                  <a:pt x="11452318" y="3798596"/>
                </a:cubicBezTo>
                <a:cubicBezTo>
                  <a:pt x="11454079" y="3795069"/>
                  <a:pt x="11456721" y="3793306"/>
                  <a:pt x="11458923" y="3792865"/>
                </a:cubicBezTo>
                <a:close/>
                <a:moveTo>
                  <a:pt x="11677605" y="3787511"/>
                </a:moveTo>
                <a:cubicBezTo>
                  <a:pt x="11681098" y="3787511"/>
                  <a:pt x="11681098" y="3787511"/>
                  <a:pt x="11684592" y="3787511"/>
                </a:cubicBezTo>
                <a:cubicBezTo>
                  <a:pt x="11730003" y="3798107"/>
                  <a:pt x="11761442" y="3815764"/>
                  <a:pt x="11792882" y="3851080"/>
                </a:cubicBezTo>
                <a:cubicBezTo>
                  <a:pt x="11796375" y="3854612"/>
                  <a:pt x="11796375" y="3854612"/>
                  <a:pt x="11796375" y="3858144"/>
                </a:cubicBezTo>
                <a:cubicBezTo>
                  <a:pt x="11796375" y="3861675"/>
                  <a:pt x="11792882" y="3861675"/>
                  <a:pt x="11789388" y="3865207"/>
                </a:cubicBezTo>
                <a:cubicBezTo>
                  <a:pt x="11789388" y="3865207"/>
                  <a:pt x="11789388" y="3865207"/>
                  <a:pt x="11698565" y="3911118"/>
                </a:cubicBezTo>
                <a:cubicBezTo>
                  <a:pt x="11695071" y="3911118"/>
                  <a:pt x="11691578" y="3911118"/>
                  <a:pt x="11688084" y="3911118"/>
                </a:cubicBezTo>
                <a:cubicBezTo>
                  <a:pt x="11684592" y="3907586"/>
                  <a:pt x="11684592" y="3904054"/>
                  <a:pt x="11681098" y="3900523"/>
                </a:cubicBezTo>
                <a:cubicBezTo>
                  <a:pt x="11681098" y="3900523"/>
                  <a:pt x="11681098" y="3900523"/>
                  <a:pt x="11674112" y="3798107"/>
                </a:cubicBezTo>
                <a:cubicBezTo>
                  <a:pt x="11674112" y="3794575"/>
                  <a:pt x="11674112" y="3791043"/>
                  <a:pt x="11677605" y="3787511"/>
                </a:cubicBezTo>
                <a:close/>
                <a:moveTo>
                  <a:pt x="11613922" y="3787511"/>
                </a:moveTo>
                <a:cubicBezTo>
                  <a:pt x="11617414" y="3787511"/>
                  <a:pt x="11617414" y="3787511"/>
                  <a:pt x="11620908" y="3787511"/>
                </a:cubicBezTo>
                <a:cubicBezTo>
                  <a:pt x="11620908" y="3791043"/>
                  <a:pt x="11624401" y="3794575"/>
                  <a:pt x="11624401" y="3798107"/>
                </a:cubicBezTo>
                <a:cubicBezTo>
                  <a:pt x="11624401" y="3798107"/>
                  <a:pt x="11624401" y="3798107"/>
                  <a:pt x="11613922" y="3904054"/>
                </a:cubicBezTo>
                <a:cubicBezTo>
                  <a:pt x="11613922" y="3907586"/>
                  <a:pt x="11613922" y="3911118"/>
                  <a:pt x="11610428" y="3911118"/>
                </a:cubicBezTo>
                <a:cubicBezTo>
                  <a:pt x="11606935" y="3911118"/>
                  <a:pt x="11603442" y="3911118"/>
                  <a:pt x="11599949" y="3911118"/>
                </a:cubicBezTo>
                <a:cubicBezTo>
                  <a:pt x="11599949" y="3911118"/>
                  <a:pt x="11599949" y="3911118"/>
                  <a:pt x="11509124" y="3865207"/>
                </a:cubicBezTo>
                <a:cubicBezTo>
                  <a:pt x="11505632" y="3865207"/>
                  <a:pt x="11502138" y="3861675"/>
                  <a:pt x="11502138" y="3858144"/>
                </a:cubicBezTo>
                <a:cubicBezTo>
                  <a:pt x="11502138" y="3858144"/>
                  <a:pt x="11502138" y="3854612"/>
                  <a:pt x="11505632" y="3851080"/>
                </a:cubicBezTo>
                <a:cubicBezTo>
                  <a:pt x="11537070" y="3819296"/>
                  <a:pt x="11568509" y="3798107"/>
                  <a:pt x="11613922" y="3787511"/>
                </a:cubicBezTo>
                <a:close/>
                <a:moveTo>
                  <a:pt x="11532772" y="3752579"/>
                </a:moveTo>
                <a:cubicBezTo>
                  <a:pt x="11536265" y="3752579"/>
                  <a:pt x="11539758" y="3756274"/>
                  <a:pt x="11539758" y="3759969"/>
                </a:cubicBezTo>
                <a:cubicBezTo>
                  <a:pt x="11539758" y="3763664"/>
                  <a:pt x="11539758" y="3763664"/>
                  <a:pt x="11536265" y="3763664"/>
                </a:cubicBezTo>
                <a:cubicBezTo>
                  <a:pt x="11536265" y="3763664"/>
                  <a:pt x="11536265" y="3763664"/>
                  <a:pt x="11529278" y="3767359"/>
                </a:cubicBezTo>
                <a:cubicBezTo>
                  <a:pt x="11529278" y="3767359"/>
                  <a:pt x="11529278" y="3767359"/>
                  <a:pt x="11525785" y="3759969"/>
                </a:cubicBezTo>
                <a:cubicBezTo>
                  <a:pt x="11525785" y="3759969"/>
                  <a:pt x="11525785" y="3759969"/>
                  <a:pt x="11522292" y="3759969"/>
                </a:cubicBezTo>
                <a:cubicBezTo>
                  <a:pt x="11525785" y="3756274"/>
                  <a:pt x="11529278" y="3756274"/>
                  <a:pt x="11532772" y="3752579"/>
                </a:cubicBezTo>
                <a:close/>
                <a:moveTo>
                  <a:pt x="11529297" y="3745382"/>
                </a:moveTo>
                <a:cubicBezTo>
                  <a:pt x="11525746" y="3748932"/>
                  <a:pt x="11518645" y="3752484"/>
                  <a:pt x="11511543" y="3756034"/>
                </a:cubicBezTo>
                <a:cubicBezTo>
                  <a:pt x="11511543" y="3756034"/>
                  <a:pt x="11511543" y="3756034"/>
                  <a:pt x="11515094" y="3759585"/>
                </a:cubicBezTo>
                <a:lnTo>
                  <a:pt x="11532848" y="3791543"/>
                </a:lnTo>
                <a:cubicBezTo>
                  <a:pt x="11536399" y="3791543"/>
                  <a:pt x="11536399" y="3787991"/>
                  <a:pt x="11539950" y="3787991"/>
                </a:cubicBezTo>
                <a:cubicBezTo>
                  <a:pt x="11539950" y="3787991"/>
                  <a:pt x="11539950" y="3787991"/>
                  <a:pt x="11532848" y="3773788"/>
                </a:cubicBezTo>
                <a:cubicBezTo>
                  <a:pt x="11532848" y="3773788"/>
                  <a:pt x="11532848" y="3773788"/>
                  <a:pt x="11539950" y="3770238"/>
                </a:cubicBezTo>
                <a:cubicBezTo>
                  <a:pt x="11539950" y="3770238"/>
                  <a:pt x="11539950" y="3770238"/>
                  <a:pt x="11554153" y="3780890"/>
                </a:cubicBezTo>
                <a:cubicBezTo>
                  <a:pt x="11557704" y="3777339"/>
                  <a:pt x="11557704" y="3777339"/>
                  <a:pt x="11561255" y="3777339"/>
                </a:cubicBezTo>
                <a:cubicBezTo>
                  <a:pt x="11561255" y="3777339"/>
                  <a:pt x="11561255" y="3777339"/>
                  <a:pt x="11547052" y="3763136"/>
                </a:cubicBezTo>
                <a:cubicBezTo>
                  <a:pt x="11547052" y="3763136"/>
                  <a:pt x="11547052" y="3763136"/>
                  <a:pt x="11547052" y="3759585"/>
                </a:cubicBezTo>
                <a:cubicBezTo>
                  <a:pt x="11550602" y="3752484"/>
                  <a:pt x="11539950" y="3741831"/>
                  <a:pt x="11529297" y="3745382"/>
                </a:cubicBezTo>
                <a:close/>
                <a:moveTo>
                  <a:pt x="11750205" y="3739144"/>
                </a:moveTo>
                <a:cubicBezTo>
                  <a:pt x="11753748" y="3763328"/>
                  <a:pt x="11753748" y="3763328"/>
                  <a:pt x="11753748" y="3763328"/>
                </a:cubicBezTo>
                <a:cubicBezTo>
                  <a:pt x="11746663" y="3780602"/>
                  <a:pt x="11746663" y="3780602"/>
                  <a:pt x="11746663" y="3780602"/>
                </a:cubicBezTo>
                <a:lnTo>
                  <a:pt x="11753748" y="3787511"/>
                </a:lnTo>
                <a:cubicBezTo>
                  <a:pt x="11760832" y="3770237"/>
                  <a:pt x="11760832" y="3770237"/>
                  <a:pt x="11760832" y="3770237"/>
                </a:cubicBezTo>
                <a:cubicBezTo>
                  <a:pt x="11785626" y="3756418"/>
                  <a:pt x="11785626" y="3756418"/>
                  <a:pt x="11785626" y="3756418"/>
                </a:cubicBezTo>
                <a:cubicBezTo>
                  <a:pt x="11785626" y="3756418"/>
                  <a:pt x="11782084" y="3752963"/>
                  <a:pt x="11778543" y="3752963"/>
                </a:cubicBezTo>
                <a:cubicBezTo>
                  <a:pt x="11760832" y="3759873"/>
                  <a:pt x="11760832" y="3759873"/>
                  <a:pt x="11760832" y="3759873"/>
                </a:cubicBezTo>
                <a:cubicBezTo>
                  <a:pt x="11757290" y="3742598"/>
                  <a:pt x="11757290" y="3742598"/>
                  <a:pt x="11757290" y="3742598"/>
                </a:cubicBezTo>
                <a:cubicBezTo>
                  <a:pt x="11753748" y="3739144"/>
                  <a:pt x="11753748" y="3739144"/>
                  <a:pt x="11750205" y="3739144"/>
                </a:cubicBezTo>
                <a:close/>
                <a:moveTo>
                  <a:pt x="11715224" y="3735114"/>
                </a:moveTo>
                <a:cubicBezTo>
                  <a:pt x="11718717" y="3735114"/>
                  <a:pt x="11722211" y="3735114"/>
                  <a:pt x="11725705" y="3738473"/>
                </a:cubicBezTo>
                <a:cubicBezTo>
                  <a:pt x="11725705" y="3738473"/>
                  <a:pt x="11729197" y="3738473"/>
                  <a:pt x="11729197" y="3741832"/>
                </a:cubicBezTo>
                <a:cubicBezTo>
                  <a:pt x="11729197" y="3745190"/>
                  <a:pt x="11725705" y="3748549"/>
                  <a:pt x="11722211" y="3748549"/>
                </a:cubicBezTo>
                <a:cubicBezTo>
                  <a:pt x="11722211" y="3748549"/>
                  <a:pt x="11722211" y="3748549"/>
                  <a:pt x="11711731" y="3745190"/>
                </a:cubicBezTo>
                <a:lnTo>
                  <a:pt x="11711731" y="3741832"/>
                </a:lnTo>
                <a:cubicBezTo>
                  <a:pt x="11711731" y="3741832"/>
                  <a:pt x="11711731" y="3741832"/>
                  <a:pt x="11715224" y="3735114"/>
                </a:cubicBezTo>
                <a:close/>
                <a:moveTo>
                  <a:pt x="11582079" y="3734609"/>
                </a:moveTo>
                <a:cubicBezTo>
                  <a:pt x="11589134" y="3731082"/>
                  <a:pt x="11596187" y="3738137"/>
                  <a:pt x="11596187" y="3745190"/>
                </a:cubicBezTo>
                <a:cubicBezTo>
                  <a:pt x="11596187" y="3752244"/>
                  <a:pt x="11589134" y="3759297"/>
                  <a:pt x="11582079" y="3759297"/>
                </a:cubicBezTo>
                <a:cubicBezTo>
                  <a:pt x="11575026" y="3759297"/>
                  <a:pt x="11567972" y="3755771"/>
                  <a:pt x="11567972" y="3748717"/>
                </a:cubicBezTo>
                <a:cubicBezTo>
                  <a:pt x="11567972" y="3748717"/>
                  <a:pt x="11567972" y="3748717"/>
                  <a:pt x="11567972" y="3745190"/>
                </a:cubicBezTo>
                <a:cubicBezTo>
                  <a:pt x="11567972" y="3738137"/>
                  <a:pt x="11575026" y="3734609"/>
                  <a:pt x="11582079" y="3734609"/>
                </a:cubicBezTo>
                <a:close/>
                <a:moveTo>
                  <a:pt x="11670081" y="3728395"/>
                </a:moveTo>
                <a:cubicBezTo>
                  <a:pt x="11670081" y="3728395"/>
                  <a:pt x="11670081" y="3728395"/>
                  <a:pt x="11673440" y="3738875"/>
                </a:cubicBezTo>
                <a:cubicBezTo>
                  <a:pt x="11673440" y="3738875"/>
                  <a:pt x="11673440" y="3738875"/>
                  <a:pt x="11676799" y="3745862"/>
                </a:cubicBezTo>
                <a:cubicBezTo>
                  <a:pt x="11673440" y="3745862"/>
                  <a:pt x="11666722" y="3745862"/>
                  <a:pt x="11663363" y="3745862"/>
                </a:cubicBezTo>
                <a:lnTo>
                  <a:pt x="11666722" y="3738875"/>
                </a:lnTo>
                <a:cubicBezTo>
                  <a:pt x="11666722" y="3738875"/>
                  <a:pt x="11666722" y="3738875"/>
                  <a:pt x="11670081" y="3728395"/>
                </a:cubicBezTo>
                <a:close/>
                <a:moveTo>
                  <a:pt x="11578609" y="3727879"/>
                </a:moveTo>
                <a:cubicBezTo>
                  <a:pt x="11568195" y="3727879"/>
                  <a:pt x="11561254" y="3734907"/>
                  <a:pt x="11561254" y="3745449"/>
                </a:cubicBezTo>
                <a:cubicBezTo>
                  <a:pt x="11561254" y="3748962"/>
                  <a:pt x="11561254" y="3748962"/>
                  <a:pt x="11561254" y="3748962"/>
                </a:cubicBezTo>
                <a:cubicBezTo>
                  <a:pt x="11561254" y="3759504"/>
                  <a:pt x="11571666" y="3770046"/>
                  <a:pt x="11582079" y="3766532"/>
                </a:cubicBezTo>
                <a:cubicBezTo>
                  <a:pt x="11595963" y="3766532"/>
                  <a:pt x="11602904" y="3759504"/>
                  <a:pt x="11602904" y="3745449"/>
                </a:cubicBezTo>
                <a:cubicBezTo>
                  <a:pt x="11602904" y="3734907"/>
                  <a:pt x="11592492" y="3724365"/>
                  <a:pt x="11578609" y="3727879"/>
                </a:cubicBezTo>
                <a:close/>
                <a:moveTo>
                  <a:pt x="11708922" y="3724365"/>
                </a:moveTo>
                <a:cubicBezTo>
                  <a:pt x="11708922" y="3724365"/>
                  <a:pt x="11708922" y="3724365"/>
                  <a:pt x="11705380" y="3742119"/>
                </a:cubicBezTo>
                <a:cubicBezTo>
                  <a:pt x="11705380" y="3742119"/>
                  <a:pt x="11705380" y="3742119"/>
                  <a:pt x="11698296" y="3763424"/>
                </a:cubicBezTo>
                <a:cubicBezTo>
                  <a:pt x="11701837" y="3766975"/>
                  <a:pt x="11705380" y="3766975"/>
                  <a:pt x="11708922" y="3766975"/>
                </a:cubicBezTo>
                <a:lnTo>
                  <a:pt x="11712464" y="3752772"/>
                </a:lnTo>
                <a:cubicBezTo>
                  <a:pt x="11712464" y="3752772"/>
                  <a:pt x="11712464" y="3752772"/>
                  <a:pt x="11719548" y="3752772"/>
                </a:cubicBezTo>
                <a:cubicBezTo>
                  <a:pt x="11719548" y="3752772"/>
                  <a:pt x="11719548" y="3752772"/>
                  <a:pt x="11723090" y="3770526"/>
                </a:cubicBezTo>
                <a:cubicBezTo>
                  <a:pt x="11726632" y="3774077"/>
                  <a:pt x="11726632" y="3774077"/>
                  <a:pt x="11730175" y="3774077"/>
                </a:cubicBezTo>
                <a:cubicBezTo>
                  <a:pt x="11730175" y="3774077"/>
                  <a:pt x="11730175" y="3774077"/>
                  <a:pt x="11726632" y="3756323"/>
                </a:cubicBezTo>
                <a:cubicBezTo>
                  <a:pt x="11733717" y="3752772"/>
                  <a:pt x="11737259" y="3745670"/>
                  <a:pt x="11737259" y="3742119"/>
                </a:cubicBezTo>
                <a:cubicBezTo>
                  <a:pt x="11737259" y="3735018"/>
                  <a:pt x="11733717" y="3731467"/>
                  <a:pt x="11730175" y="3731467"/>
                </a:cubicBezTo>
                <a:cubicBezTo>
                  <a:pt x="11723090" y="3727916"/>
                  <a:pt x="11716006" y="3724365"/>
                  <a:pt x="11708922" y="3724365"/>
                </a:cubicBezTo>
                <a:close/>
                <a:moveTo>
                  <a:pt x="11666295" y="3717647"/>
                </a:moveTo>
                <a:cubicBezTo>
                  <a:pt x="11666295" y="3717647"/>
                  <a:pt x="11666295" y="3717647"/>
                  <a:pt x="11659211" y="3738731"/>
                </a:cubicBezTo>
                <a:cubicBezTo>
                  <a:pt x="11659211" y="3738731"/>
                  <a:pt x="11659211" y="3738731"/>
                  <a:pt x="11648585" y="3759814"/>
                </a:cubicBezTo>
                <a:cubicBezTo>
                  <a:pt x="11652127" y="3759814"/>
                  <a:pt x="11652127" y="3759814"/>
                  <a:pt x="11655669" y="3759814"/>
                </a:cubicBezTo>
                <a:lnTo>
                  <a:pt x="11659211" y="3752786"/>
                </a:lnTo>
                <a:cubicBezTo>
                  <a:pt x="11666295" y="3752786"/>
                  <a:pt x="11669838" y="3752786"/>
                  <a:pt x="11676922" y="3752786"/>
                </a:cubicBezTo>
                <a:cubicBezTo>
                  <a:pt x="11676922" y="3752786"/>
                  <a:pt x="11676922" y="3752786"/>
                  <a:pt x="11680464" y="3759814"/>
                </a:cubicBezTo>
                <a:cubicBezTo>
                  <a:pt x="11684006" y="3759814"/>
                  <a:pt x="11684006" y="3763328"/>
                  <a:pt x="11687548" y="3763328"/>
                </a:cubicBezTo>
                <a:cubicBezTo>
                  <a:pt x="11687548" y="3763328"/>
                  <a:pt x="11687548" y="3763328"/>
                  <a:pt x="11680464" y="3738731"/>
                </a:cubicBezTo>
                <a:cubicBezTo>
                  <a:pt x="11680464" y="3738731"/>
                  <a:pt x="11680464" y="3738731"/>
                  <a:pt x="11676922" y="3717647"/>
                </a:cubicBezTo>
                <a:cubicBezTo>
                  <a:pt x="11676922" y="3717647"/>
                  <a:pt x="11676922" y="3717647"/>
                  <a:pt x="11666295" y="3717647"/>
                </a:cubicBezTo>
                <a:close/>
                <a:moveTo>
                  <a:pt x="11645898" y="3717647"/>
                </a:moveTo>
                <a:cubicBezTo>
                  <a:pt x="11628187" y="3717647"/>
                  <a:pt x="11621103" y="3717647"/>
                  <a:pt x="11606934" y="3721118"/>
                </a:cubicBezTo>
                <a:cubicBezTo>
                  <a:pt x="11606934" y="3728059"/>
                  <a:pt x="11606934" y="3728059"/>
                  <a:pt x="11606934" y="3728059"/>
                </a:cubicBezTo>
                <a:lnTo>
                  <a:pt x="11621103" y="3724589"/>
                </a:lnTo>
                <a:cubicBezTo>
                  <a:pt x="11624645" y="3759297"/>
                  <a:pt x="11624645" y="3759297"/>
                  <a:pt x="11624645" y="3759297"/>
                </a:cubicBezTo>
                <a:cubicBezTo>
                  <a:pt x="11635271" y="3759297"/>
                  <a:pt x="11635271" y="3759297"/>
                  <a:pt x="11635271" y="3759297"/>
                </a:cubicBezTo>
                <a:cubicBezTo>
                  <a:pt x="11631729" y="3724589"/>
                  <a:pt x="11631729" y="3724589"/>
                  <a:pt x="11631729" y="3724589"/>
                </a:cubicBezTo>
                <a:cubicBezTo>
                  <a:pt x="11645898" y="3724589"/>
                  <a:pt x="11645898" y="3724589"/>
                  <a:pt x="11645898" y="3724589"/>
                </a:cubicBezTo>
                <a:cubicBezTo>
                  <a:pt x="11645898" y="3717647"/>
                  <a:pt x="11645898" y="3717647"/>
                  <a:pt x="11645898" y="3717647"/>
                </a:cubicBezTo>
                <a:close/>
                <a:moveTo>
                  <a:pt x="11196257" y="3717646"/>
                </a:moveTo>
                <a:cubicBezTo>
                  <a:pt x="11214171" y="3717646"/>
                  <a:pt x="11221336" y="3735113"/>
                  <a:pt x="11221336" y="3752578"/>
                </a:cubicBezTo>
                <a:lnTo>
                  <a:pt x="11167595" y="3752578"/>
                </a:lnTo>
                <a:cubicBezTo>
                  <a:pt x="11167595" y="3735113"/>
                  <a:pt x="11178343" y="3717646"/>
                  <a:pt x="11196257" y="3717646"/>
                </a:cubicBezTo>
                <a:close/>
                <a:moveTo>
                  <a:pt x="11648585" y="3710930"/>
                </a:moveTo>
                <a:cubicBezTo>
                  <a:pt x="11711759" y="3710930"/>
                  <a:pt x="11767914" y="3731889"/>
                  <a:pt x="11813539" y="3766821"/>
                </a:cubicBezTo>
                <a:cubicBezTo>
                  <a:pt x="11820558" y="3773808"/>
                  <a:pt x="11820558" y="3777301"/>
                  <a:pt x="11817049" y="3780794"/>
                </a:cubicBezTo>
                <a:cubicBezTo>
                  <a:pt x="11817049" y="3780794"/>
                  <a:pt x="11817049" y="3780794"/>
                  <a:pt x="11788972" y="3812234"/>
                </a:cubicBezTo>
                <a:cubicBezTo>
                  <a:pt x="11785462" y="3815726"/>
                  <a:pt x="11781952" y="3815726"/>
                  <a:pt x="11774933" y="3812234"/>
                </a:cubicBezTo>
                <a:cubicBezTo>
                  <a:pt x="11739837" y="3784288"/>
                  <a:pt x="11694210" y="3766821"/>
                  <a:pt x="11648585" y="3766821"/>
                </a:cubicBezTo>
                <a:cubicBezTo>
                  <a:pt x="11599450" y="3766821"/>
                  <a:pt x="11557334" y="3784288"/>
                  <a:pt x="11522236" y="3812234"/>
                </a:cubicBezTo>
                <a:cubicBezTo>
                  <a:pt x="11515217" y="3815726"/>
                  <a:pt x="11511708" y="3815726"/>
                  <a:pt x="11508198" y="3812234"/>
                </a:cubicBezTo>
                <a:cubicBezTo>
                  <a:pt x="11508198" y="3812234"/>
                  <a:pt x="11508198" y="3812234"/>
                  <a:pt x="11480121" y="3780794"/>
                </a:cubicBezTo>
                <a:cubicBezTo>
                  <a:pt x="11476611" y="3777301"/>
                  <a:pt x="11476611" y="3773808"/>
                  <a:pt x="11483630" y="3766821"/>
                </a:cubicBezTo>
                <a:cubicBezTo>
                  <a:pt x="11529256" y="3731889"/>
                  <a:pt x="11585411" y="3710930"/>
                  <a:pt x="11648585" y="3710930"/>
                </a:cubicBezTo>
                <a:close/>
                <a:moveTo>
                  <a:pt x="11196481" y="3710929"/>
                </a:moveTo>
                <a:cubicBezTo>
                  <a:pt x="11172113" y="3710929"/>
                  <a:pt x="11158189" y="3728443"/>
                  <a:pt x="11158189" y="3759969"/>
                </a:cubicBezTo>
                <a:cubicBezTo>
                  <a:pt x="11158189" y="3787991"/>
                  <a:pt x="11168632" y="3809008"/>
                  <a:pt x="11199962" y="3809008"/>
                </a:cubicBezTo>
                <a:cubicBezTo>
                  <a:pt x="11206924" y="3809008"/>
                  <a:pt x="11220848" y="3805505"/>
                  <a:pt x="11227810" y="3802002"/>
                </a:cubicBezTo>
                <a:lnTo>
                  <a:pt x="11227810" y="3791494"/>
                </a:lnTo>
                <a:cubicBezTo>
                  <a:pt x="11220848" y="3794997"/>
                  <a:pt x="11210404" y="3798499"/>
                  <a:pt x="11199962" y="3798499"/>
                </a:cubicBezTo>
                <a:cubicBezTo>
                  <a:pt x="11179076" y="3798499"/>
                  <a:pt x="11168632" y="3780985"/>
                  <a:pt x="11168632" y="3763472"/>
                </a:cubicBezTo>
                <a:cubicBezTo>
                  <a:pt x="11168632" y="3763472"/>
                  <a:pt x="11168632" y="3763472"/>
                  <a:pt x="11234772" y="3763472"/>
                </a:cubicBezTo>
                <a:cubicBezTo>
                  <a:pt x="11234772" y="3763472"/>
                  <a:pt x="11234772" y="3763472"/>
                  <a:pt x="11234772" y="3756466"/>
                </a:cubicBezTo>
                <a:cubicBezTo>
                  <a:pt x="11234772" y="3731946"/>
                  <a:pt x="11224329" y="3710929"/>
                  <a:pt x="11196481" y="3710929"/>
                </a:cubicBezTo>
                <a:close/>
                <a:moveTo>
                  <a:pt x="10947253" y="3674653"/>
                </a:moveTo>
                <a:lnTo>
                  <a:pt x="10947253" y="3685401"/>
                </a:lnTo>
                <a:lnTo>
                  <a:pt x="10986216" y="3685401"/>
                </a:lnTo>
                <a:lnTo>
                  <a:pt x="10986216" y="3804977"/>
                </a:lnTo>
                <a:lnTo>
                  <a:pt x="10999652" y="3804977"/>
                </a:lnTo>
                <a:lnTo>
                  <a:pt x="10999652" y="3685401"/>
                </a:lnTo>
                <a:lnTo>
                  <a:pt x="11038614" y="3685401"/>
                </a:lnTo>
                <a:lnTo>
                  <a:pt x="11038614" y="3674653"/>
                </a:lnTo>
                <a:close/>
                <a:moveTo>
                  <a:pt x="11060111" y="3663904"/>
                </a:moveTo>
                <a:lnTo>
                  <a:pt x="11060111" y="3804977"/>
                </a:lnTo>
                <a:cubicBezTo>
                  <a:pt x="11060111" y="3804977"/>
                  <a:pt x="11060111" y="3804977"/>
                  <a:pt x="11070476" y="3804977"/>
                </a:cubicBezTo>
                <a:cubicBezTo>
                  <a:pt x="11070476" y="3804977"/>
                  <a:pt x="11070476" y="3804977"/>
                  <a:pt x="11070476" y="3755601"/>
                </a:cubicBezTo>
                <a:cubicBezTo>
                  <a:pt x="11070476" y="3737967"/>
                  <a:pt x="11077385" y="3716807"/>
                  <a:pt x="11098115" y="3716807"/>
                </a:cubicBezTo>
                <a:cubicBezTo>
                  <a:pt x="11118844" y="3716807"/>
                  <a:pt x="11118844" y="3730914"/>
                  <a:pt x="11118844" y="3748548"/>
                </a:cubicBezTo>
                <a:cubicBezTo>
                  <a:pt x="11118844" y="3748548"/>
                  <a:pt x="11118844" y="3748548"/>
                  <a:pt x="11118844" y="3804977"/>
                </a:cubicBezTo>
                <a:cubicBezTo>
                  <a:pt x="11118844" y="3804977"/>
                  <a:pt x="11118844" y="3804977"/>
                  <a:pt x="11132662" y="3804977"/>
                </a:cubicBezTo>
                <a:cubicBezTo>
                  <a:pt x="11132662" y="3804977"/>
                  <a:pt x="11132662" y="3804977"/>
                  <a:pt x="11132662" y="3748548"/>
                </a:cubicBezTo>
                <a:cubicBezTo>
                  <a:pt x="11132662" y="3723860"/>
                  <a:pt x="11125753" y="3709753"/>
                  <a:pt x="11101569" y="3709753"/>
                </a:cubicBezTo>
                <a:cubicBezTo>
                  <a:pt x="11087750" y="3709753"/>
                  <a:pt x="11077385" y="3716807"/>
                  <a:pt x="11070476" y="3727387"/>
                </a:cubicBezTo>
                <a:cubicBezTo>
                  <a:pt x="11070476" y="3727387"/>
                  <a:pt x="11070476" y="3727387"/>
                  <a:pt x="11070476" y="3663904"/>
                </a:cubicBezTo>
                <a:cubicBezTo>
                  <a:pt x="11070476" y="3663904"/>
                  <a:pt x="11070476" y="3663904"/>
                  <a:pt x="11060111" y="3663904"/>
                </a:cubicBezTo>
                <a:close/>
                <a:moveTo>
                  <a:pt x="11638739" y="3639721"/>
                </a:moveTo>
                <a:cubicBezTo>
                  <a:pt x="11628222" y="3657342"/>
                  <a:pt x="11624716" y="3674963"/>
                  <a:pt x="11624716" y="3692584"/>
                </a:cubicBezTo>
                <a:cubicBezTo>
                  <a:pt x="11621210" y="3692584"/>
                  <a:pt x="11603681" y="3696108"/>
                  <a:pt x="11600176" y="3696108"/>
                </a:cubicBezTo>
                <a:cubicBezTo>
                  <a:pt x="11596669" y="3678487"/>
                  <a:pt x="11586152" y="3660866"/>
                  <a:pt x="11575635" y="3650294"/>
                </a:cubicBezTo>
                <a:cubicBezTo>
                  <a:pt x="11575635" y="3650294"/>
                  <a:pt x="11575635" y="3650294"/>
                  <a:pt x="11572129" y="3650294"/>
                </a:cubicBezTo>
                <a:cubicBezTo>
                  <a:pt x="11565117" y="3650294"/>
                  <a:pt x="11558106" y="3653818"/>
                  <a:pt x="11551094" y="3653818"/>
                </a:cubicBezTo>
                <a:cubicBezTo>
                  <a:pt x="11551094" y="3653818"/>
                  <a:pt x="11551094" y="3653818"/>
                  <a:pt x="11551094" y="3657342"/>
                </a:cubicBezTo>
                <a:cubicBezTo>
                  <a:pt x="11547588" y="3664391"/>
                  <a:pt x="11547588" y="3671439"/>
                  <a:pt x="11547588" y="3682011"/>
                </a:cubicBezTo>
                <a:cubicBezTo>
                  <a:pt x="11547588" y="3692584"/>
                  <a:pt x="11547588" y="3699632"/>
                  <a:pt x="11551094" y="3710205"/>
                </a:cubicBezTo>
                <a:cubicBezTo>
                  <a:pt x="11547588" y="3710205"/>
                  <a:pt x="11530059" y="3717253"/>
                  <a:pt x="11530059" y="3717253"/>
                </a:cubicBezTo>
                <a:cubicBezTo>
                  <a:pt x="11519542" y="3703156"/>
                  <a:pt x="11505518" y="3689060"/>
                  <a:pt x="11491495" y="3682011"/>
                </a:cubicBezTo>
                <a:cubicBezTo>
                  <a:pt x="11484484" y="3682011"/>
                  <a:pt x="11477472" y="3689060"/>
                  <a:pt x="11470460" y="3692584"/>
                </a:cubicBezTo>
                <a:cubicBezTo>
                  <a:pt x="11470460" y="3710205"/>
                  <a:pt x="11473966" y="3727826"/>
                  <a:pt x="11484484" y="3745446"/>
                </a:cubicBezTo>
                <a:cubicBezTo>
                  <a:pt x="11480978" y="3745446"/>
                  <a:pt x="11470460" y="3756019"/>
                  <a:pt x="11466954" y="3756019"/>
                </a:cubicBezTo>
                <a:cubicBezTo>
                  <a:pt x="11456437" y="3745446"/>
                  <a:pt x="11438908" y="3734874"/>
                  <a:pt x="11421379" y="3731350"/>
                </a:cubicBezTo>
                <a:cubicBezTo>
                  <a:pt x="11414367" y="3734874"/>
                  <a:pt x="11407356" y="3741922"/>
                  <a:pt x="11403850" y="3745446"/>
                </a:cubicBezTo>
                <a:cubicBezTo>
                  <a:pt x="11403850" y="3745446"/>
                  <a:pt x="11403850" y="3745446"/>
                  <a:pt x="11403850" y="3748970"/>
                </a:cubicBezTo>
                <a:cubicBezTo>
                  <a:pt x="11407356" y="3763068"/>
                  <a:pt x="11417873" y="3780688"/>
                  <a:pt x="11431896" y="3794785"/>
                </a:cubicBezTo>
                <a:cubicBezTo>
                  <a:pt x="11428390" y="3794785"/>
                  <a:pt x="11417873" y="3812406"/>
                  <a:pt x="11417873" y="3812406"/>
                </a:cubicBezTo>
                <a:cubicBezTo>
                  <a:pt x="11400344" y="3805357"/>
                  <a:pt x="11382815" y="3798309"/>
                  <a:pt x="11365286" y="3798309"/>
                </a:cubicBezTo>
                <a:cubicBezTo>
                  <a:pt x="11361780" y="3805357"/>
                  <a:pt x="11354768" y="3812406"/>
                  <a:pt x="11354768" y="3819454"/>
                </a:cubicBezTo>
                <a:cubicBezTo>
                  <a:pt x="11361780" y="3833551"/>
                  <a:pt x="11375803" y="3847647"/>
                  <a:pt x="11389827" y="3858221"/>
                </a:cubicBezTo>
                <a:cubicBezTo>
                  <a:pt x="11389827" y="3861745"/>
                  <a:pt x="11382815" y="3875841"/>
                  <a:pt x="11382815" y="3879365"/>
                </a:cubicBezTo>
                <a:cubicBezTo>
                  <a:pt x="11365286" y="3872317"/>
                  <a:pt x="11344251" y="3872317"/>
                  <a:pt x="11330228" y="3879365"/>
                </a:cubicBezTo>
                <a:cubicBezTo>
                  <a:pt x="11326722" y="3886414"/>
                  <a:pt x="11323216" y="3893462"/>
                  <a:pt x="11323216" y="3900510"/>
                </a:cubicBezTo>
                <a:cubicBezTo>
                  <a:pt x="11333733" y="3914607"/>
                  <a:pt x="11351262" y="3921655"/>
                  <a:pt x="11368791" y="3928704"/>
                </a:cubicBezTo>
                <a:cubicBezTo>
                  <a:pt x="11368791" y="3932228"/>
                  <a:pt x="11365286" y="3946324"/>
                  <a:pt x="11365286" y="3949848"/>
                </a:cubicBezTo>
                <a:cubicBezTo>
                  <a:pt x="11347757" y="3949848"/>
                  <a:pt x="11330228" y="3956897"/>
                  <a:pt x="11316205" y="3963946"/>
                </a:cubicBezTo>
                <a:cubicBezTo>
                  <a:pt x="11316205" y="3963946"/>
                  <a:pt x="11316205" y="3963946"/>
                  <a:pt x="11312698" y="3963946"/>
                </a:cubicBezTo>
                <a:cubicBezTo>
                  <a:pt x="11312698" y="3967470"/>
                  <a:pt x="11312698" y="3970994"/>
                  <a:pt x="11312698" y="3978042"/>
                </a:cubicBezTo>
                <a:cubicBezTo>
                  <a:pt x="11312698" y="3981566"/>
                  <a:pt x="11312698" y="3985090"/>
                  <a:pt x="11312698" y="3988615"/>
                </a:cubicBezTo>
                <a:cubicBezTo>
                  <a:pt x="11312698" y="3988615"/>
                  <a:pt x="11312698" y="3988615"/>
                  <a:pt x="11316205" y="3988615"/>
                </a:cubicBezTo>
                <a:cubicBezTo>
                  <a:pt x="11330228" y="3999188"/>
                  <a:pt x="11347757" y="4002712"/>
                  <a:pt x="11365286" y="4002712"/>
                </a:cubicBezTo>
                <a:cubicBezTo>
                  <a:pt x="11365286" y="4006236"/>
                  <a:pt x="11368791" y="4023857"/>
                  <a:pt x="11368791" y="4023857"/>
                </a:cubicBezTo>
                <a:cubicBezTo>
                  <a:pt x="11351262" y="4030905"/>
                  <a:pt x="11333733" y="4041477"/>
                  <a:pt x="11323216" y="4052050"/>
                </a:cubicBezTo>
                <a:cubicBezTo>
                  <a:pt x="11323216" y="4052050"/>
                  <a:pt x="11323216" y="4052050"/>
                  <a:pt x="11323216" y="4055574"/>
                </a:cubicBezTo>
                <a:cubicBezTo>
                  <a:pt x="11323216" y="4059099"/>
                  <a:pt x="11326722" y="4069671"/>
                  <a:pt x="11330228" y="4076719"/>
                </a:cubicBezTo>
                <a:cubicBezTo>
                  <a:pt x="11347757" y="4080243"/>
                  <a:pt x="11365286" y="4080243"/>
                  <a:pt x="11382815" y="4076719"/>
                </a:cubicBezTo>
                <a:cubicBezTo>
                  <a:pt x="11382815" y="4076719"/>
                  <a:pt x="11389827" y="4094340"/>
                  <a:pt x="11393332" y="4097865"/>
                </a:cubicBezTo>
                <a:cubicBezTo>
                  <a:pt x="11375803" y="4104913"/>
                  <a:pt x="11361780" y="4119009"/>
                  <a:pt x="11354768" y="4133106"/>
                </a:cubicBezTo>
                <a:cubicBezTo>
                  <a:pt x="11354768" y="4133106"/>
                  <a:pt x="11354768" y="4133106"/>
                  <a:pt x="11354768" y="4136630"/>
                </a:cubicBezTo>
                <a:cubicBezTo>
                  <a:pt x="11358274" y="4140154"/>
                  <a:pt x="11361780" y="4150727"/>
                  <a:pt x="11365286" y="4154251"/>
                </a:cubicBezTo>
                <a:cubicBezTo>
                  <a:pt x="11382815" y="4154251"/>
                  <a:pt x="11400344" y="4150727"/>
                  <a:pt x="11417873" y="4140154"/>
                </a:cubicBezTo>
                <a:cubicBezTo>
                  <a:pt x="11417873" y="4143679"/>
                  <a:pt x="11428390" y="4157775"/>
                  <a:pt x="11431896" y="4161300"/>
                </a:cubicBezTo>
                <a:cubicBezTo>
                  <a:pt x="11417873" y="4171872"/>
                  <a:pt x="11410861" y="4189492"/>
                  <a:pt x="11403850" y="4207114"/>
                </a:cubicBezTo>
                <a:cubicBezTo>
                  <a:pt x="11410861" y="4210638"/>
                  <a:pt x="11414367" y="4217686"/>
                  <a:pt x="11421379" y="4221210"/>
                </a:cubicBezTo>
                <a:cubicBezTo>
                  <a:pt x="11438908" y="4217686"/>
                  <a:pt x="11456437" y="4210638"/>
                  <a:pt x="11466954" y="4196542"/>
                </a:cubicBezTo>
                <a:cubicBezTo>
                  <a:pt x="11470460" y="4196542"/>
                  <a:pt x="11484484" y="4210638"/>
                  <a:pt x="11484484" y="4210638"/>
                </a:cubicBezTo>
                <a:cubicBezTo>
                  <a:pt x="11477472" y="4224734"/>
                  <a:pt x="11473966" y="4245880"/>
                  <a:pt x="11473966" y="4259976"/>
                </a:cubicBezTo>
                <a:cubicBezTo>
                  <a:pt x="11473966" y="4259976"/>
                  <a:pt x="11473966" y="4263501"/>
                  <a:pt x="11473966" y="4263501"/>
                </a:cubicBezTo>
                <a:cubicBezTo>
                  <a:pt x="11477472" y="4267025"/>
                  <a:pt x="11484484" y="4270549"/>
                  <a:pt x="11491495" y="4274073"/>
                </a:cubicBezTo>
                <a:cubicBezTo>
                  <a:pt x="11491495" y="4274073"/>
                  <a:pt x="11491495" y="4274073"/>
                  <a:pt x="11495001" y="4274073"/>
                </a:cubicBezTo>
                <a:cubicBezTo>
                  <a:pt x="11509024" y="4267025"/>
                  <a:pt x="11523047" y="4252928"/>
                  <a:pt x="11530059" y="4235307"/>
                </a:cubicBezTo>
                <a:cubicBezTo>
                  <a:pt x="11533564" y="4238831"/>
                  <a:pt x="11547588" y="4242356"/>
                  <a:pt x="11551094" y="4245880"/>
                </a:cubicBezTo>
                <a:cubicBezTo>
                  <a:pt x="11547588" y="4252928"/>
                  <a:pt x="11547588" y="4263501"/>
                  <a:pt x="11547588" y="4270549"/>
                </a:cubicBezTo>
                <a:cubicBezTo>
                  <a:pt x="11547588" y="4281121"/>
                  <a:pt x="11547588" y="4288170"/>
                  <a:pt x="11551094" y="4298743"/>
                </a:cubicBezTo>
                <a:cubicBezTo>
                  <a:pt x="11558106" y="4302267"/>
                  <a:pt x="11565117" y="4302267"/>
                  <a:pt x="11572129" y="4305791"/>
                </a:cubicBezTo>
                <a:cubicBezTo>
                  <a:pt x="11572129" y="4305791"/>
                  <a:pt x="11572129" y="4305791"/>
                  <a:pt x="11575635" y="4305791"/>
                </a:cubicBezTo>
                <a:cubicBezTo>
                  <a:pt x="11586152" y="4291694"/>
                  <a:pt x="11596669" y="4274073"/>
                  <a:pt x="11600176" y="4259976"/>
                </a:cubicBezTo>
                <a:cubicBezTo>
                  <a:pt x="11603681" y="4259976"/>
                  <a:pt x="11621210" y="4259976"/>
                  <a:pt x="11624716" y="4259976"/>
                </a:cubicBezTo>
                <a:cubicBezTo>
                  <a:pt x="11624716" y="4281121"/>
                  <a:pt x="11628222" y="4298743"/>
                  <a:pt x="11638739" y="4312839"/>
                </a:cubicBezTo>
                <a:cubicBezTo>
                  <a:pt x="11645751" y="4312839"/>
                  <a:pt x="11656268" y="4312839"/>
                  <a:pt x="11659774" y="4312839"/>
                </a:cubicBezTo>
                <a:cubicBezTo>
                  <a:pt x="11659774" y="4312839"/>
                  <a:pt x="11659774" y="4312839"/>
                  <a:pt x="11663280" y="4312839"/>
                </a:cubicBezTo>
                <a:cubicBezTo>
                  <a:pt x="11670291" y="4298743"/>
                  <a:pt x="11677303" y="4281121"/>
                  <a:pt x="11677303" y="4259976"/>
                </a:cubicBezTo>
                <a:cubicBezTo>
                  <a:pt x="11677303" y="4259976"/>
                  <a:pt x="11694832" y="4259976"/>
                  <a:pt x="11698339" y="4259976"/>
                </a:cubicBezTo>
                <a:cubicBezTo>
                  <a:pt x="11701844" y="4274073"/>
                  <a:pt x="11712361" y="4291694"/>
                  <a:pt x="11722879" y="4305791"/>
                </a:cubicBezTo>
                <a:cubicBezTo>
                  <a:pt x="11722879" y="4305791"/>
                  <a:pt x="11722879" y="4305791"/>
                  <a:pt x="11726385" y="4305791"/>
                </a:cubicBezTo>
                <a:cubicBezTo>
                  <a:pt x="11733396" y="4302267"/>
                  <a:pt x="11740408" y="4302267"/>
                  <a:pt x="11747420" y="4298743"/>
                </a:cubicBezTo>
                <a:cubicBezTo>
                  <a:pt x="11750925" y="4288170"/>
                  <a:pt x="11750925" y="4281121"/>
                  <a:pt x="11750925" y="4270549"/>
                </a:cubicBezTo>
                <a:cubicBezTo>
                  <a:pt x="11750925" y="4263501"/>
                  <a:pt x="11750925" y="4252928"/>
                  <a:pt x="11747420" y="4245880"/>
                </a:cubicBezTo>
                <a:cubicBezTo>
                  <a:pt x="11750925" y="4242356"/>
                  <a:pt x="11764949" y="4235307"/>
                  <a:pt x="11768454" y="4235307"/>
                </a:cubicBezTo>
                <a:cubicBezTo>
                  <a:pt x="11778972" y="4252928"/>
                  <a:pt x="11789490" y="4263501"/>
                  <a:pt x="11807019" y="4274073"/>
                </a:cubicBezTo>
                <a:cubicBezTo>
                  <a:pt x="11814030" y="4270549"/>
                  <a:pt x="11821042" y="4267025"/>
                  <a:pt x="11824547" y="4263501"/>
                </a:cubicBezTo>
                <a:cubicBezTo>
                  <a:pt x="11824547" y="4263501"/>
                  <a:pt x="11824547" y="4263501"/>
                  <a:pt x="11828054" y="4263501"/>
                </a:cubicBezTo>
                <a:cubicBezTo>
                  <a:pt x="11828054" y="4263501"/>
                  <a:pt x="11828054" y="4259976"/>
                  <a:pt x="11828054" y="4259976"/>
                </a:cubicBezTo>
                <a:cubicBezTo>
                  <a:pt x="11828054" y="4242356"/>
                  <a:pt x="11821042" y="4224734"/>
                  <a:pt x="11814030" y="4210638"/>
                </a:cubicBezTo>
                <a:cubicBezTo>
                  <a:pt x="11814030" y="4207114"/>
                  <a:pt x="11828054" y="4196542"/>
                  <a:pt x="11831559" y="4196542"/>
                </a:cubicBezTo>
                <a:cubicBezTo>
                  <a:pt x="11842076" y="4207114"/>
                  <a:pt x="11859606" y="4217686"/>
                  <a:pt x="11877135" y="4221210"/>
                </a:cubicBezTo>
                <a:cubicBezTo>
                  <a:pt x="11884146" y="4217686"/>
                  <a:pt x="11891158" y="4210638"/>
                  <a:pt x="11894664" y="4207114"/>
                </a:cubicBezTo>
                <a:cubicBezTo>
                  <a:pt x="11894664" y="4207114"/>
                  <a:pt x="11894664" y="4207114"/>
                  <a:pt x="11894664" y="4203590"/>
                </a:cubicBezTo>
                <a:cubicBezTo>
                  <a:pt x="11891158" y="4189492"/>
                  <a:pt x="11880641" y="4171872"/>
                  <a:pt x="11866617" y="4157775"/>
                </a:cubicBezTo>
                <a:cubicBezTo>
                  <a:pt x="11870123" y="4157775"/>
                  <a:pt x="11880641" y="4143679"/>
                  <a:pt x="11880641" y="4140154"/>
                </a:cubicBezTo>
                <a:cubicBezTo>
                  <a:pt x="11898170" y="4150727"/>
                  <a:pt x="11915699" y="4154251"/>
                  <a:pt x="11933228" y="4154251"/>
                </a:cubicBezTo>
                <a:cubicBezTo>
                  <a:pt x="11936734" y="4147203"/>
                  <a:pt x="11940239" y="4140154"/>
                  <a:pt x="11943746" y="4136630"/>
                </a:cubicBezTo>
                <a:cubicBezTo>
                  <a:pt x="11943746" y="4136630"/>
                  <a:pt x="11943746" y="4136630"/>
                  <a:pt x="11943746" y="4133106"/>
                </a:cubicBezTo>
                <a:cubicBezTo>
                  <a:pt x="11936734" y="4119009"/>
                  <a:pt x="11922710" y="4104913"/>
                  <a:pt x="11908688" y="4094340"/>
                </a:cubicBezTo>
                <a:cubicBezTo>
                  <a:pt x="11908688" y="4094340"/>
                  <a:pt x="11915699" y="4076719"/>
                  <a:pt x="11915699" y="4076719"/>
                </a:cubicBezTo>
                <a:cubicBezTo>
                  <a:pt x="11933228" y="4080243"/>
                  <a:pt x="11950757" y="4080243"/>
                  <a:pt x="11968286" y="4076719"/>
                </a:cubicBezTo>
                <a:cubicBezTo>
                  <a:pt x="11968286" y="4076719"/>
                  <a:pt x="11968286" y="4076719"/>
                  <a:pt x="11968286" y="4073195"/>
                </a:cubicBezTo>
                <a:cubicBezTo>
                  <a:pt x="11971792" y="4069671"/>
                  <a:pt x="11975298" y="4059099"/>
                  <a:pt x="11975298" y="4052050"/>
                </a:cubicBezTo>
                <a:cubicBezTo>
                  <a:pt x="11961275" y="4037953"/>
                  <a:pt x="11947251" y="4030905"/>
                  <a:pt x="11929722" y="4023857"/>
                </a:cubicBezTo>
                <a:cubicBezTo>
                  <a:pt x="11929722" y="4023857"/>
                  <a:pt x="11929722" y="4006236"/>
                  <a:pt x="11933228" y="4002712"/>
                </a:cubicBezTo>
                <a:cubicBezTo>
                  <a:pt x="11950757" y="4002712"/>
                  <a:pt x="11968286" y="3999188"/>
                  <a:pt x="11982310" y="3988615"/>
                </a:cubicBezTo>
                <a:cubicBezTo>
                  <a:pt x="11985815" y="3985090"/>
                  <a:pt x="11985815" y="3981566"/>
                  <a:pt x="11985815" y="3978042"/>
                </a:cubicBezTo>
                <a:cubicBezTo>
                  <a:pt x="11985815" y="3974518"/>
                  <a:pt x="11985815" y="3970994"/>
                  <a:pt x="11982310" y="3967470"/>
                </a:cubicBezTo>
                <a:cubicBezTo>
                  <a:pt x="11982310" y="3967470"/>
                  <a:pt x="11982310" y="3967470"/>
                  <a:pt x="11982310" y="3963946"/>
                </a:cubicBezTo>
                <a:cubicBezTo>
                  <a:pt x="11968286" y="3956897"/>
                  <a:pt x="11950757" y="3949848"/>
                  <a:pt x="11933228" y="3949848"/>
                </a:cubicBezTo>
                <a:cubicBezTo>
                  <a:pt x="11933228" y="3949848"/>
                  <a:pt x="11929722" y="3932228"/>
                  <a:pt x="11929722" y="3928704"/>
                </a:cubicBezTo>
                <a:cubicBezTo>
                  <a:pt x="11947251" y="3925180"/>
                  <a:pt x="11964780" y="3914607"/>
                  <a:pt x="11975298" y="3904035"/>
                </a:cubicBezTo>
                <a:cubicBezTo>
                  <a:pt x="11975298" y="3904035"/>
                  <a:pt x="11975298" y="3904035"/>
                  <a:pt x="11975298" y="3900510"/>
                </a:cubicBezTo>
                <a:cubicBezTo>
                  <a:pt x="11975298" y="3893462"/>
                  <a:pt x="11971792" y="3886414"/>
                  <a:pt x="11968286" y="3879365"/>
                </a:cubicBezTo>
                <a:cubicBezTo>
                  <a:pt x="11950757" y="3875841"/>
                  <a:pt x="11933228" y="3875841"/>
                  <a:pt x="11915699" y="3879365"/>
                </a:cubicBezTo>
                <a:cubicBezTo>
                  <a:pt x="11915699" y="3875841"/>
                  <a:pt x="11908688" y="3861745"/>
                  <a:pt x="11908688" y="3858221"/>
                </a:cubicBezTo>
                <a:cubicBezTo>
                  <a:pt x="11922710" y="3847647"/>
                  <a:pt x="11936734" y="3837075"/>
                  <a:pt x="11943746" y="3819454"/>
                </a:cubicBezTo>
                <a:cubicBezTo>
                  <a:pt x="11943746" y="3812406"/>
                  <a:pt x="11936734" y="3805357"/>
                  <a:pt x="11933228" y="3801833"/>
                </a:cubicBezTo>
                <a:cubicBezTo>
                  <a:pt x="11933228" y="3801833"/>
                  <a:pt x="11933228" y="3801833"/>
                  <a:pt x="11933228" y="3798309"/>
                </a:cubicBezTo>
                <a:cubicBezTo>
                  <a:pt x="11915699" y="3798309"/>
                  <a:pt x="11898170" y="3805357"/>
                  <a:pt x="11880641" y="3812406"/>
                </a:cubicBezTo>
                <a:cubicBezTo>
                  <a:pt x="11880641" y="3812406"/>
                  <a:pt x="11870123" y="3798309"/>
                  <a:pt x="11866617" y="3794785"/>
                </a:cubicBezTo>
                <a:cubicBezTo>
                  <a:pt x="11880641" y="3780688"/>
                  <a:pt x="11891158" y="3766592"/>
                  <a:pt x="11894664" y="3748970"/>
                </a:cubicBezTo>
                <a:cubicBezTo>
                  <a:pt x="11891158" y="3741922"/>
                  <a:pt x="11884146" y="3734874"/>
                  <a:pt x="11877135" y="3731350"/>
                </a:cubicBezTo>
                <a:cubicBezTo>
                  <a:pt x="11859606" y="3734874"/>
                  <a:pt x="11845583" y="3745446"/>
                  <a:pt x="11831559" y="3759544"/>
                </a:cubicBezTo>
                <a:cubicBezTo>
                  <a:pt x="11828054" y="3756019"/>
                  <a:pt x="11814030" y="3745446"/>
                  <a:pt x="11814030" y="3745446"/>
                </a:cubicBezTo>
                <a:cubicBezTo>
                  <a:pt x="11821042" y="3727826"/>
                  <a:pt x="11828054" y="3710205"/>
                  <a:pt x="11828054" y="3692584"/>
                </a:cubicBezTo>
                <a:cubicBezTo>
                  <a:pt x="11821042" y="3689060"/>
                  <a:pt x="11814030" y="3682011"/>
                  <a:pt x="11807019" y="3682011"/>
                </a:cubicBezTo>
                <a:cubicBezTo>
                  <a:pt x="11792995" y="3689060"/>
                  <a:pt x="11778972" y="3703156"/>
                  <a:pt x="11768454" y="3717253"/>
                </a:cubicBezTo>
                <a:cubicBezTo>
                  <a:pt x="11764949" y="3717253"/>
                  <a:pt x="11750925" y="3710205"/>
                  <a:pt x="11747420" y="3710205"/>
                </a:cubicBezTo>
                <a:cubicBezTo>
                  <a:pt x="11750925" y="3699632"/>
                  <a:pt x="11750925" y="3692584"/>
                  <a:pt x="11750925" y="3682011"/>
                </a:cubicBezTo>
                <a:cubicBezTo>
                  <a:pt x="11750925" y="3671439"/>
                  <a:pt x="11750925" y="3664391"/>
                  <a:pt x="11747420" y="3657342"/>
                </a:cubicBezTo>
                <a:cubicBezTo>
                  <a:pt x="11747420" y="3657342"/>
                  <a:pt x="11747420" y="3657342"/>
                  <a:pt x="11747420" y="3653818"/>
                </a:cubicBezTo>
                <a:cubicBezTo>
                  <a:pt x="11740408" y="3653818"/>
                  <a:pt x="11733396" y="3650294"/>
                  <a:pt x="11726385" y="3650294"/>
                </a:cubicBezTo>
                <a:cubicBezTo>
                  <a:pt x="11726385" y="3650294"/>
                  <a:pt x="11726385" y="3650294"/>
                  <a:pt x="11722879" y="3650294"/>
                </a:cubicBezTo>
                <a:cubicBezTo>
                  <a:pt x="11712361" y="3660866"/>
                  <a:pt x="11701844" y="3678487"/>
                  <a:pt x="11698339" y="3696108"/>
                </a:cubicBezTo>
                <a:cubicBezTo>
                  <a:pt x="11694832" y="3696108"/>
                  <a:pt x="11677303" y="3692584"/>
                  <a:pt x="11673798" y="3692584"/>
                </a:cubicBezTo>
                <a:cubicBezTo>
                  <a:pt x="11673798" y="3674963"/>
                  <a:pt x="11670291" y="3657342"/>
                  <a:pt x="11659774" y="3639721"/>
                </a:cubicBezTo>
                <a:cubicBezTo>
                  <a:pt x="11652763" y="3639721"/>
                  <a:pt x="11645751" y="3639721"/>
                  <a:pt x="11638739" y="3639721"/>
                </a:cubicBezTo>
                <a:close/>
                <a:moveTo>
                  <a:pt x="0" y="0"/>
                </a:moveTo>
                <a:lnTo>
                  <a:pt x="12192000" y="0"/>
                </a:lnTo>
                <a:lnTo>
                  <a:pt x="12192000" y="4454665"/>
                </a:lnTo>
                <a:lnTo>
                  <a:pt x="0" y="4454665"/>
                </a:lnTo>
                <a:close/>
              </a:path>
            </a:pathLst>
          </a:cu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tIns="274320" rtlCol="0" anchor="b">
            <a:noAutofit/>
          </a:bodyPr>
          <a:lstStyle/>
          <a:p>
            <a:pPr algn="l"/>
            <a:r>
              <a:rPr lang="en-US" dirty="0">
                <a:solidFill>
                  <a:schemeClr val="lt1">
                    <a:alpha val="0"/>
                  </a:schemeClr>
                </a:solidFill>
              </a:rPr>
              <a:t>z</a:t>
            </a: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93866"/>
            <a:ext cx="11065934" cy="635000"/>
          </a:xfrm>
        </p:spPr>
        <p:txBody>
          <a:bodyPr>
            <a:normAutofit/>
          </a:bodyPr>
          <a:lstStyle>
            <a:lvl1pPr marL="0" indent="0" algn="l">
              <a:buNone/>
              <a:defRPr sz="4400" b="1" cap="all" baseline="0">
                <a:solidFill>
                  <a:srgbClr val="01B0E3"/>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1338932"/>
            <a:ext cx="11065934" cy="465667"/>
          </a:xfrm>
        </p:spPr>
        <p:txBody>
          <a:bodyPr/>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6" name="Slide Number Placeholder 5">
            <a:extLst>
              <a:ext uri="{FF2B5EF4-FFF2-40B4-BE49-F238E27FC236}">
                <a16:creationId xmlns:a16="http://schemas.microsoft.com/office/drawing/2014/main" id="{77FD9FF6-D0F7-4D4C-BFE7-449EBFDC2056}"/>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4150491951"/>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FFE08B14-8363-4F95-B6E5-F69CDCFFCF36}"/>
              </a:ext>
            </a:extLst>
          </p:cNvPr>
          <p:cNvSpPr>
            <a:spLocks noGrp="1"/>
          </p:cNvSpPr>
          <p:nvPr>
            <p:ph type="pic" sz="quarter" idx="16"/>
          </p:nvPr>
        </p:nvSpPr>
        <p:spPr>
          <a:xfrm>
            <a:off x="0" y="2403335"/>
            <a:ext cx="12192000" cy="4454665"/>
          </a:xfrm>
          <a:custGeom>
            <a:avLst/>
            <a:gdLst>
              <a:gd name="connsiteX0" fmla="*/ 11946675 w 12192000"/>
              <a:gd name="connsiteY0" fmla="*/ 4274241 h 4454665"/>
              <a:gd name="connsiteX1" fmla="*/ 11952788 w 12192000"/>
              <a:gd name="connsiteY1" fmla="*/ 4274241 h 4454665"/>
              <a:gd name="connsiteX2" fmla="*/ 11958183 w 12192000"/>
              <a:gd name="connsiteY2" fmla="*/ 4274816 h 4454665"/>
              <a:gd name="connsiteX3" fmla="*/ 11960461 w 12192000"/>
              <a:gd name="connsiteY3" fmla="*/ 4276559 h 4454665"/>
              <a:gd name="connsiteX4" fmla="*/ 11961281 w 12192000"/>
              <a:gd name="connsiteY4" fmla="*/ 4279206 h 4454665"/>
              <a:gd name="connsiteX5" fmla="*/ 11959578 w 12192000"/>
              <a:gd name="connsiteY5" fmla="*/ 4282898 h 4454665"/>
              <a:gd name="connsiteX6" fmla="*/ 11953198 w 12192000"/>
              <a:gd name="connsiteY6" fmla="*/ 4284293 h 4454665"/>
              <a:gd name="connsiteX7" fmla="*/ 11946675 w 12192000"/>
              <a:gd name="connsiteY7" fmla="*/ 4284293 h 4454665"/>
              <a:gd name="connsiteX8" fmla="*/ 11941300 w 12192000"/>
              <a:gd name="connsiteY8" fmla="*/ 4269729 h 4454665"/>
              <a:gd name="connsiteX9" fmla="*/ 11941300 w 12192000"/>
              <a:gd name="connsiteY9" fmla="*/ 4303043 h 4454665"/>
              <a:gd name="connsiteX10" fmla="*/ 11946675 w 12192000"/>
              <a:gd name="connsiteY10" fmla="*/ 4303043 h 4454665"/>
              <a:gd name="connsiteX11" fmla="*/ 11946675 w 12192000"/>
              <a:gd name="connsiteY11" fmla="*/ 4288889 h 4454665"/>
              <a:gd name="connsiteX12" fmla="*/ 11949834 w 12192000"/>
              <a:gd name="connsiteY12" fmla="*/ 4288889 h 4454665"/>
              <a:gd name="connsiteX13" fmla="*/ 11954142 w 12192000"/>
              <a:gd name="connsiteY13" fmla="*/ 4290037 h 4454665"/>
              <a:gd name="connsiteX14" fmla="*/ 11959762 w 12192000"/>
              <a:gd name="connsiteY14" fmla="*/ 4297791 h 4454665"/>
              <a:gd name="connsiteX15" fmla="*/ 11962717 w 12192000"/>
              <a:gd name="connsiteY15" fmla="*/ 4303043 h 4454665"/>
              <a:gd name="connsiteX16" fmla="*/ 11969281 w 12192000"/>
              <a:gd name="connsiteY16" fmla="*/ 4303043 h 4454665"/>
              <a:gd name="connsiteX17" fmla="*/ 11965220 w 12192000"/>
              <a:gd name="connsiteY17" fmla="*/ 4296519 h 4454665"/>
              <a:gd name="connsiteX18" fmla="*/ 11960296 w 12192000"/>
              <a:gd name="connsiteY18" fmla="*/ 4289914 h 4454665"/>
              <a:gd name="connsiteX19" fmla="*/ 11957466 w 12192000"/>
              <a:gd name="connsiteY19" fmla="*/ 4288150 h 4454665"/>
              <a:gd name="connsiteX20" fmla="*/ 11964378 w 12192000"/>
              <a:gd name="connsiteY20" fmla="*/ 4285114 h 4454665"/>
              <a:gd name="connsiteX21" fmla="*/ 11966983 w 12192000"/>
              <a:gd name="connsiteY21" fmla="*/ 4278755 h 4454665"/>
              <a:gd name="connsiteX22" fmla="*/ 11965424 w 12192000"/>
              <a:gd name="connsiteY22" fmla="*/ 4273872 h 4454665"/>
              <a:gd name="connsiteX23" fmla="*/ 11961239 w 12192000"/>
              <a:gd name="connsiteY23" fmla="*/ 4270652 h 4454665"/>
              <a:gd name="connsiteX24" fmla="*/ 11952747 w 12192000"/>
              <a:gd name="connsiteY24" fmla="*/ 4269729 h 4454665"/>
              <a:gd name="connsiteX25" fmla="*/ 10902089 w 12192000"/>
              <a:gd name="connsiteY25" fmla="*/ 4267158 h 4454665"/>
              <a:gd name="connsiteX26" fmla="*/ 10905603 w 12192000"/>
              <a:gd name="connsiteY26" fmla="*/ 4267158 h 4454665"/>
              <a:gd name="connsiteX27" fmla="*/ 10905603 w 12192000"/>
              <a:gd name="connsiteY27" fmla="*/ 4270699 h 4454665"/>
              <a:gd name="connsiteX28" fmla="*/ 10877492 w 12192000"/>
              <a:gd name="connsiteY28" fmla="*/ 4306121 h 4454665"/>
              <a:gd name="connsiteX29" fmla="*/ 10859922 w 12192000"/>
              <a:gd name="connsiteY29" fmla="*/ 4288411 h 4454665"/>
              <a:gd name="connsiteX30" fmla="*/ 10902089 w 12192000"/>
              <a:gd name="connsiteY30" fmla="*/ 4267158 h 4454665"/>
              <a:gd name="connsiteX31" fmla="*/ 11954881 w 12192000"/>
              <a:gd name="connsiteY31" fmla="*/ 4260087 h 4454665"/>
              <a:gd name="connsiteX32" fmla="*/ 11967558 w 12192000"/>
              <a:gd name="connsiteY32" fmla="*/ 4263431 h 4454665"/>
              <a:gd name="connsiteX33" fmla="*/ 11977220 w 12192000"/>
              <a:gd name="connsiteY33" fmla="*/ 4272990 h 4454665"/>
              <a:gd name="connsiteX34" fmla="*/ 11980687 w 12192000"/>
              <a:gd name="connsiteY34" fmla="*/ 4285934 h 4454665"/>
              <a:gd name="connsiteX35" fmla="*/ 11977282 w 12192000"/>
              <a:gd name="connsiteY35" fmla="*/ 4298755 h 4454665"/>
              <a:gd name="connsiteX36" fmla="*/ 11967722 w 12192000"/>
              <a:gd name="connsiteY36" fmla="*/ 4308315 h 4454665"/>
              <a:gd name="connsiteX37" fmla="*/ 11954881 w 12192000"/>
              <a:gd name="connsiteY37" fmla="*/ 4311741 h 4454665"/>
              <a:gd name="connsiteX38" fmla="*/ 11942039 w 12192000"/>
              <a:gd name="connsiteY38" fmla="*/ 4308315 h 4454665"/>
              <a:gd name="connsiteX39" fmla="*/ 11932459 w 12192000"/>
              <a:gd name="connsiteY39" fmla="*/ 4298755 h 4454665"/>
              <a:gd name="connsiteX40" fmla="*/ 11929033 w 12192000"/>
              <a:gd name="connsiteY40" fmla="*/ 4285934 h 4454665"/>
              <a:gd name="connsiteX41" fmla="*/ 11932521 w 12192000"/>
              <a:gd name="connsiteY41" fmla="*/ 4272990 h 4454665"/>
              <a:gd name="connsiteX42" fmla="*/ 11942183 w 12192000"/>
              <a:gd name="connsiteY42" fmla="*/ 4263431 h 4454665"/>
              <a:gd name="connsiteX43" fmla="*/ 11954881 w 12192000"/>
              <a:gd name="connsiteY43" fmla="*/ 4260087 h 4454665"/>
              <a:gd name="connsiteX44" fmla="*/ 11954881 w 12192000"/>
              <a:gd name="connsiteY44" fmla="*/ 4254959 h 4454665"/>
              <a:gd name="connsiteX45" fmla="*/ 11939660 w 12192000"/>
              <a:gd name="connsiteY45" fmla="*/ 4258959 h 4454665"/>
              <a:gd name="connsiteX46" fmla="*/ 11928069 w 12192000"/>
              <a:gd name="connsiteY46" fmla="*/ 4270406 h 4454665"/>
              <a:gd name="connsiteX47" fmla="*/ 11923904 w 12192000"/>
              <a:gd name="connsiteY47" fmla="*/ 4285934 h 4454665"/>
              <a:gd name="connsiteX48" fmla="*/ 11928007 w 12192000"/>
              <a:gd name="connsiteY48" fmla="*/ 4301320 h 4454665"/>
              <a:gd name="connsiteX49" fmla="*/ 11939474 w 12192000"/>
              <a:gd name="connsiteY49" fmla="*/ 4312787 h 4454665"/>
              <a:gd name="connsiteX50" fmla="*/ 11954881 w 12192000"/>
              <a:gd name="connsiteY50" fmla="*/ 4316869 h 4454665"/>
              <a:gd name="connsiteX51" fmla="*/ 11970287 w 12192000"/>
              <a:gd name="connsiteY51" fmla="*/ 4312787 h 4454665"/>
              <a:gd name="connsiteX52" fmla="*/ 11981733 w 12192000"/>
              <a:gd name="connsiteY52" fmla="*/ 4301320 h 4454665"/>
              <a:gd name="connsiteX53" fmla="*/ 11985815 w 12192000"/>
              <a:gd name="connsiteY53" fmla="*/ 4285934 h 4454665"/>
              <a:gd name="connsiteX54" fmla="*/ 11981671 w 12192000"/>
              <a:gd name="connsiteY54" fmla="*/ 4270406 h 4454665"/>
              <a:gd name="connsiteX55" fmla="*/ 11970101 w 12192000"/>
              <a:gd name="connsiteY55" fmla="*/ 4258959 h 4454665"/>
              <a:gd name="connsiteX56" fmla="*/ 11954881 w 12192000"/>
              <a:gd name="connsiteY56" fmla="*/ 4254959 h 4454665"/>
              <a:gd name="connsiteX57" fmla="*/ 11091685 w 12192000"/>
              <a:gd name="connsiteY57" fmla="*/ 4225507 h 4454665"/>
              <a:gd name="connsiteX58" fmla="*/ 11123259 w 12192000"/>
              <a:gd name="connsiteY58" fmla="*/ 4265814 h 4454665"/>
              <a:gd name="connsiteX59" fmla="*/ 11091685 w 12192000"/>
              <a:gd name="connsiteY59" fmla="*/ 4306120 h 4454665"/>
              <a:gd name="connsiteX60" fmla="*/ 11060111 w 12192000"/>
              <a:gd name="connsiteY60" fmla="*/ 4265814 h 4454665"/>
              <a:gd name="connsiteX61" fmla="*/ 11091685 w 12192000"/>
              <a:gd name="connsiteY61" fmla="*/ 4225507 h 4454665"/>
              <a:gd name="connsiteX62" fmla="*/ 10781998 w 12192000"/>
              <a:gd name="connsiteY62" fmla="*/ 4225507 h 4454665"/>
              <a:gd name="connsiteX63" fmla="*/ 10810212 w 12192000"/>
              <a:gd name="connsiteY63" fmla="*/ 4265814 h 4454665"/>
              <a:gd name="connsiteX64" fmla="*/ 10781998 w 12192000"/>
              <a:gd name="connsiteY64" fmla="*/ 4306120 h 4454665"/>
              <a:gd name="connsiteX65" fmla="*/ 10753783 w 12192000"/>
              <a:gd name="connsiteY65" fmla="*/ 4265814 h 4454665"/>
              <a:gd name="connsiteX66" fmla="*/ 10781998 w 12192000"/>
              <a:gd name="connsiteY66" fmla="*/ 4225507 h 4454665"/>
              <a:gd name="connsiteX67" fmla="*/ 10469622 w 12192000"/>
              <a:gd name="connsiteY67" fmla="*/ 4225507 h 4454665"/>
              <a:gd name="connsiteX68" fmla="*/ 10501196 w 12192000"/>
              <a:gd name="connsiteY68" fmla="*/ 4265814 h 4454665"/>
              <a:gd name="connsiteX69" fmla="*/ 10469622 w 12192000"/>
              <a:gd name="connsiteY69" fmla="*/ 4306120 h 4454665"/>
              <a:gd name="connsiteX70" fmla="*/ 10438048 w 12192000"/>
              <a:gd name="connsiteY70" fmla="*/ 4265814 h 4454665"/>
              <a:gd name="connsiteX71" fmla="*/ 10469622 w 12192000"/>
              <a:gd name="connsiteY71" fmla="*/ 4225507 h 4454665"/>
              <a:gd name="connsiteX72" fmla="*/ 11014562 w 12192000"/>
              <a:gd name="connsiteY72" fmla="*/ 4220260 h 4454665"/>
              <a:gd name="connsiteX73" fmla="*/ 11014562 w 12192000"/>
              <a:gd name="connsiteY73" fmla="*/ 4316220 h 4454665"/>
              <a:gd name="connsiteX74" fmla="*/ 11026851 w 12192000"/>
              <a:gd name="connsiteY74" fmla="*/ 4316220 h 4454665"/>
              <a:gd name="connsiteX75" fmla="*/ 11026851 w 12192000"/>
              <a:gd name="connsiteY75" fmla="*/ 4220260 h 4454665"/>
              <a:gd name="connsiteX76" fmla="*/ 11158189 w 12192000"/>
              <a:gd name="connsiteY76" fmla="*/ 4218790 h 4454665"/>
              <a:gd name="connsiteX77" fmla="*/ 11158189 w 12192000"/>
              <a:gd name="connsiteY77" fmla="*/ 4243173 h 4454665"/>
              <a:gd name="connsiteX78" fmla="*/ 11158189 w 12192000"/>
              <a:gd name="connsiteY78" fmla="*/ 4312838 h 4454665"/>
              <a:gd name="connsiteX79" fmla="*/ 11172009 w 12192000"/>
              <a:gd name="connsiteY79" fmla="*/ 4312838 h 4454665"/>
              <a:gd name="connsiteX80" fmla="*/ 11172009 w 12192000"/>
              <a:gd name="connsiteY80" fmla="*/ 4260589 h 4454665"/>
              <a:gd name="connsiteX81" fmla="*/ 11199648 w 12192000"/>
              <a:gd name="connsiteY81" fmla="*/ 4225756 h 4454665"/>
              <a:gd name="connsiteX82" fmla="*/ 11220377 w 12192000"/>
              <a:gd name="connsiteY82" fmla="*/ 4257106 h 4454665"/>
              <a:gd name="connsiteX83" fmla="*/ 11220377 w 12192000"/>
              <a:gd name="connsiteY83" fmla="*/ 4312838 h 4454665"/>
              <a:gd name="connsiteX84" fmla="*/ 11230741 w 12192000"/>
              <a:gd name="connsiteY84" fmla="*/ 4312838 h 4454665"/>
              <a:gd name="connsiteX85" fmla="*/ 11230741 w 12192000"/>
              <a:gd name="connsiteY85" fmla="*/ 4253622 h 4454665"/>
              <a:gd name="connsiteX86" fmla="*/ 11199648 w 12192000"/>
              <a:gd name="connsiteY86" fmla="*/ 4218790 h 4454665"/>
              <a:gd name="connsiteX87" fmla="*/ 11168554 w 12192000"/>
              <a:gd name="connsiteY87" fmla="*/ 4236206 h 4454665"/>
              <a:gd name="connsiteX88" fmla="*/ 11168554 w 12192000"/>
              <a:gd name="connsiteY88" fmla="*/ 4218790 h 4454665"/>
              <a:gd name="connsiteX89" fmla="*/ 11158189 w 12192000"/>
              <a:gd name="connsiteY89" fmla="*/ 4218790 h 4454665"/>
              <a:gd name="connsiteX90" fmla="*/ 11088997 w 12192000"/>
              <a:gd name="connsiteY90" fmla="*/ 4218790 h 4454665"/>
              <a:gd name="connsiteX91" fmla="*/ 11045332 w 12192000"/>
              <a:gd name="connsiteY91" fmla="*/ 4267830 h 4454665"/>
              <a:gd name="connsiteX92" fmla="*/ 11088997 w 12192000"/>
              <a:gd name="connsiteY92" fmla="*/ 4316869 h 4454665"/>
              <a:gd name="connsiteX93" fmla="*/ 11132662 w 12192000"/>
              <a:gd name="connsiteY93" fmla="*/ 4267830 h 4454665"/>
              <a:gd name="connsiteX94" fmla="*/ 11088997 w 12192000"/>
              <a:gd name="connsiteY94" fmla="*/ 4218790 h 4454665"/>
              <a:gd name="connsiteX95" fmla="*/ 10883851 w 12192000"/>
              <a:gd name="connsiteY95" fmla="*/ 4218790 h 4454665"/>
              <a:gd name="connsiteX96" fmla="*/ 10855700 w 12192000"/>
              <a:gd name="connsiteY96" fmla="*/ 4222293 h 4454665"/>
              <a:gd name="connsiteX97" fmla="*/ 10855700 w 12192000"/>
              <a:gd name="connsiteY97" fmla="*/ 4236304 h 4454665"/>
              <a:gd name="connsiteX98" fmla="*/ 10883851 w 12192000"/>
              <a:gd name="connsiteY98" fmla="*/ 4225796 h 4454665"/>
              <a:gd name="connsiteX99" fmla="*/ 10904964 w 12192000"/>
              <a:gd name="connsiteY99" fmla="*/ 4250316 h 4454665"/>
              <a:gd name="connsiteX100" fmla="*/ 10904964 w 12192000"/>
              <a:gd name="connsiteY100" fmla="*/ 4257321 h 4454665"/>
              <a:gd name="connsiteX101" fmla="*/ 10845144 w 12192000"/>
              <a:gd name="connsiteY101" fmla="*/ 4288846 h 4454665"/>
              <a:gd name="connsiteX102" fmla="*/ 10876813 w 12192000"/>
              <a:gd name="connsiteY102" fmla="*/ 4316869 h 4454665"/>
              <a:gd name="connsiteX103" fmla="*/ 10904964 w 12192000"/>
              <a:gd name="connsiteY103" fmla="*/ 4299355 h 4454665"/>
              <a:gd name="connsiteX104" fmla="*/ 10908483 w 12192000"/>
              <a:gd name="connsiteY104" fmla="*/ 4299355 h 4454665"/>
              <a:gd name="connsiteX105" fmla="*/ 10908483 w 12192000"/>
              <a:gd name="connsiteY105" fmla="*/ 4313366 h 4454665"/>
              <a:gd name="connsiteX106" fmla="*/ 10919039 w 12192000"/>
              <a:gd name="connsiteY106" fmla="*/ 4313366 h 4454665"/>
              <a:gd name="connsiteX107" fmla="*/ 10919039 w 12192000"/>
              <a:gd name="connsiteY107" fmla="*/ 4295852 h 4454665"/>
              <a:gd name="connsiteX108" fmla="*/ 10919039 w 12192000"/>
              <a:gd name="connsiteY108" fmla="*/ 4253819 h 4454665"/>
              <a:gd name="connsiteX109" fmla="*/ 10883851 w 12192000"/>
              <a:gd name="connsiteY109" fmla="*/ 4218790 h 4454665"/>
              <a:gd name="connsiteX110" fmla="*/ 10642268 w 12192000"/>
              <a:gd name="connsiteY110" fmla="*/ 4218790 h 4454665"/>
              <a:gd name="connsiteX111" fmla="*/ 10642268 w 12192000"/>
              <a:gd name="connsiteY111" fmla="*/ 4243173 h 4454665"/>
              <a:gd name="connsiteX112" fmla="*/ 10642268 w 12192000"/>
              <a:gd name="connsiteY112" fmla="*/ 4312838 h 4454665"/>
              <a:gd name="connsiteX113" fmla="*/ 10656343 w 12192000"/>
              <a:gd name="connsiteY113" fmla="*/ 4312838 h 4454665"/>
              <a:gd name="connsiteX114" fmla="*/ 10656343 w 12192000"/>
              <a:gd name="connsiteY114" fmla="*/ 4260589 h 4454665"/>
              <a:gd name="connsiteX115" fmla="*/ 10684494 w 12192000"/>
              <a:gd name="connsiteY115" fmla="*/ 4225756 h 4454665"/>
              <a:gd name="connsiteX116" fmla="*/ 10705607 w 12192000"/>
              <a:gd name="connsiteY116" fmla="*/ 4257106 h 4454665"/>
              <a:gd name="connsiteX117" fmla="*/ 10705607 w 12192000"/>
              <a:gd name="connsiteY117" fmla="*/ 4312838 h 4454665"/>
              <a:gd name="connsiteX118" fmla="*/ 10716163 w 12192000"/>
              <a:gd name="connsiteY118" fmla="*/ 4312838 h 4454665"/>
              <a:gd name="connsiteX119" fmla="*/ 10716163 w 12192000"/>
              <a:gd name="connsiteY119" fmla="*/ 4253622 h 4454665"/>
              <a:gd name="connsiteX120" fmla="*/ 10684494 w 12192000"/>
              <a:gd name="connsiteY120" fmla="*/ 4218790 h 4454665"/>
              <a:gd name="connsiteX121" fmla="*/ 10652824 w 12192000"/>
              <a:gd name="connsiteY121" fmla="*/ 4236206 h 4454665"/>
              <a:gd name="connsiteX122" fmla="*/ 10652824 w 12192000"/>
              <a:gd name="connsiteY122" fmla="*/ 4218790 h 4454665"/>
              <a:gd name="connsiteX123" fmla="*/ 10642268 w 12192000"/>
              <a:gd name="connsiteY123" fmla="*/ 4218790 h 4454665"/>
              <a:gd name="connsiteX124" fmla="*/ 10540159 w 12192000"/>
              <a:gd name="connsiteY124" fmla="*/ 4218790 h 4454665"/>
              <a:gd name="connsiteX125" fmla="*/ 10540159 w 12192000"/>
              <a:gd name="connsiteY125" fmla="*/ 4281840 h 4454665"/>
              <a:gd name="connsiteX126" fmla="*/ 10571828 w 12192000"/>
              <a:gd name="connsiteY126" fmla="*/ 4316869 h 4454665"/>
              <a:gd name="connsiteX127" fmla="*/ 10603498 w 12192000"/>
              <a:gd name="connsiteY127" fmla="*/ 4299355 h 4454665"/>
              <a:gd name="connsiteX128" fmla="*/ 10603498 w 12192000"/>
              <a:gd name="connsiteY128" fmla="*/ 4313366 h 4454665"/>
              <a:gd name="connsiteX129" fmla="*/ 10614054 w 12192000"/>
              <a:gd name="connsiteY129" fmla="*/ 4313366 h 4454665"/>
              <a:gd name="connsiteX130" fmla="*/ 10614054 w 12192000"/>
              <a:gd name="connsiteY130" fmla="*/ 4292349 h 4454665"/>
              <a:gd name="connsiteX131" fmla="*/ 10614054 w 12192000"/>
              <a:gd name="connsiteY131" fmla="*/ 4218790 h 4454665"/>
              <a:gd name="connsiteX132" fmla="*/ 10599979 w 12192000"/>
              <a:gd name="connsiteY132" fmla="*/ 4218790 h 4454665"/>
              <a:gd name="connsiteX133" fmla="*/ 10599979 w 12192000"/>
              <a:gd name="connsiteY133" fmla="*/ 4271332 h 4454665"/>
              <a:gd name="connsiteX134" fmla="*/ 10571828 w 12192000"/>
              <a:gd name="connsiteY134" fmla="*/ 4306360 h 4454665"/>
              <a:gd name="connsiteX135" fmla="*/ 10550715 w 12192000"/>
              <a:gd name="connsiteY135" fmla="*/ 4278338 h 4454665"/>
              <a:gd name="connsiteX136" fmla="*/ 10550715 w 12192000"/>
              <a:gd name="connsiteY136" fmla="*/ 4218790 h 4454665"/>
              <a:gd name="connsiteX137" fmla="*/ 10540159 w 12192000"/>
              <a:gd name="connsiteY137" fmla="*/ 4218790 h 4454665"/>
              <a:gd name="connsiteX138" fmla="*/ 10471637 w 12192000"/>
              <a:gd name="connsiteY138" fmla="*/ 4218790 h 4454665"/>
              <a:gd name="connsiteX139" fmla="*/ 10427300 w 12192000"/>
              <a:gd name="connsiteY139" fmla="*/ 4267830 h 4454665"/>
              <a:gd name="connsiteX140" fmla="*/ 10471637 w 12192000"/>
              <a:gd name="connsiteY140" fmla="*/ 4316869 h 4454665"/>
              <a:gd name="connsiteX141" fmla="*/ 10515975 w 12192000"/>
              <a:gd name="connsiteY141" fmla="*/ 4267830 h 4454665"/>
              <a:gd name="connsiteX142" fmla="*/ 10471637 w 12192000"/>
              <a:gd name="connsiteY142" fmla="*/ 4218790 h 4454665"/>
              <a:gd name="connsiteX143" fmla="*/ 11655303 w 12192000"/>
              <a:gd name="connsiteY143" fmla="*/ 4204011 h 4454665"/>
              <a:gd name="connsiteX144" fmla="*/ 11659333 w 12192000"/>
              <a:gd name="connsiteY144" fmla="*/ 4214760 h 4454665"/>
              <a:gd name="connsiteX145" fmla="*/ 11663364 w 12192000"/>
              <a:gd name="connsiteY145" fmla="*/ 4221478 h 4454665"/>
              <a:gd name="connsiteX146" fmla="*/ 11648585 w 12192000"/>
              <a:gd name="connsiteY146" fmla="*/ 4221478 h 4454665"/>
              <a:gd name="connsiteX147" fmla="*/ 11652616 w 12192000"/>
              <a:gd name="connsiteY147" fmla="*/ 4214760 h 4454665"/>
              <a:gd name="connsiteX148" fmla="*/ 11659446 w 12192000"/>
              <a:gd name="connsiteY148" fmla="*/ 4193263 h 4454665"/>
              <a:gd name="connsiteX149" fmla="*/ 11649032 w 12192000"/>
              <a:gd name="connsiteY149" fmla="*/ 4196777 h 4454665"/>
              <a:gd name="connsiteX150" fmla="*/ 11645562 w 12192000"/>
              <a:gd name="connsiteY150" fmla="*/ 4214347 h 4454665"/>
              <a:gd name="connsiteX151" fmla="*/ 11635149 w 12192000"/>
              <a:gd name="connsiteY151" fmla="*/ 4235429 h 4454665"/>
              <a:gd name="connsiteX152" fmla="*/ 11645562 w 12192000"/>
              <a:gd name="connsiteY152" fmla="*/ 4238943 h 4454665"/>
              <a:gd name="connsiteX153" fmla="*/ 11645562 w 12192000"/>
              <a:gd name="connsiteY153" fmla="*/ 4228402 h 4454665"/>
              <a:gd name="connsiteX154" fmla="*/ 11666387 w 12192000"/>
              <a:gd name="connsiteY154" fmla="*/ 4228402 h 4454665"/>
              <a:gd name="connsiteX155" fmla="*/ 11666387 w 12192000"/>
              <a:gd name="connsiteY155" fmla="*/ 4235429 h 4454665"/>
              <a:gd name="connsiteX156" fmla="*/ 11676800 w 12192000"/>
              <a:gd name="connsiteY156" fmla="*/ 4235429 h 4454665"/>
              <a:gd name="connsiteX157" fmla="*/ 11666387 w 12192000"/>
              <a:gd name="connsiteY157" fmla="*/ 4214347 h 4454665"/>
              <a:gd name="connsiteX158" fmla="*/ 11659446 w 12192000"/>
              <a:gd name="connsiteY158" fmla="*/ 4196777 h 4454665"/>
              <a:gd name="connsiteX159" fmla="*/ 11659446 w 12192000"/>
              <a:gd name="connsiteY159" fmla="*/ 4193263 h 4454665"/>
              <a:gd name="connsiteX160" fmla="*/ 10964451 w 12192000"/>
              <a:gd name="connsiteY160" fmla="*/ 4193262 h 4454665"/>
              <a:gd name="connsiteX161" fmla="*/ 10953971 w 12192000"/>
              <a:gd name="connsiteY161" fmla="*/ 4196794 h 4454665"/>
              <a:gd name="connsiteX162" fmla="*/ 10953971 w 12192000"/>
              <a:gd name="connsiteY162" fmla="*/ 4217983 h 4454665"/>
              <a:gd name="connsiteX163" fmla="*/ 10936505 w 12192000"/>
              <a:gd name="connsiteY163" fmla="*/ 4217983 h 4454665"/>
              <a:gd name="connsiteX164" fmla="*/ 10936505 w 12192000"/>
              <a:gd name="connsiteY164" fmla="*/ 4228578 h 4454665"/>
              <a:gd name="connsiteX165" fmla="*/ 10953971 w 12192000"/>
              <a:gd name="connsiteY165" fmla="*/ 4228578 h 4454665"/>
              <a:gd name="connsiteX166" fmla="*/ 10953971 w 12192000"/>
              <a:gd name="connsiteY166" fmla="*/ 4285084 h 4454665"/>
              <a:gd name="connsiteX167" fmla="*/ 10974931 w 12192000"/>
              <a:gd name="connsiteY167" fmla="*/ 4316868 h 4454665"/>
              <a:gd name="connsiteX168" fmla="*/ 10988904 w 12192000"/>
              <a:gd name="connsiteY168" fmla="*/ 4313337 h 4454665"/>
              <a:gd name="connsiteX169" fmla="*/ 10988904 w 12192000"/>
              <a:gd name="connsiteY169" fmla="*/ 4302742 h 4454665"/>
              <a:gd name="connsiteX170" fmla="*/ 10978424 w 12192000"/>
              <a:gd name="connsiteY170" fmla="*/ 4306273 h 4454665"/>
              <a:gd name="connsiteX171" fmla="*/ 10964451 w 12192000"/>
              <a:gd name="connsiteY171" fmla="*/ 4292147 h 4454665"/>
              <a:gd name="connsiteX172" fmla="*/ 10964451 w 12192000"/>
              <a:gd name="connsiteY172" fmla="*/ 4228578 h 4454665"/>
              <a:gd name="connsiteX173" fmla="*/ 10985410 w 12192000"/>
              <a:gd name="connsiteY173" fmla="*/ 4228578 h 4454665"/>
              <a:gd name="connsiteX174" fmla="*/ 10985410 w 12192000"/>
              <a:gd name="connsiteY174" fmla="*/ 4217983 h 4454665"/>
              <a:gd name="connsiteX175" fmla="*/ 10964451 w 12192000"/>
              <a:gd name="connsiteY175" fmla="*/ 4217983 h 4454665"/>
              <a:gd name="connsiteX176" fmla="*/ 10964451 w 12192000"/>
              <a:gd name="connsiteY176" fmla="*/ 4193262 h 4454665"/>
              <a:gd name="connsiteX177" fmla="*/ 11599881 w 12192000"/>
              <a:gd name="connsiteY177" fmla="*/ 4190576 h 4454665"/>
              <a:gd name="connsiteX178" fmla="*/ 11589469 w 12192000"/>
              <a:gd name="connsiteY178" fmla="*/ 4232742 h 4454665"/>
              <a:gd name="connsiteX179" fmla="*/ 11599881 w 12192000"/>
              <a:gd name="connsiteY179" fmla="*/ 4232742 h 4454665"/>
              <a:gd name="connsiteX180" fmla="*/ 11603352 w 12192000"/>
              <a:gd name="connsiteY180" fmla="*/ 4208146 h 4454665"/>
              <a:gd name="connsiteX181" fmla="*/ 11617236 w 12192000"/>
              <a:gd name="connsiteY181" fmla="*/ 4236256 h 4454665"/>
              <a:gd name="connsiteX182" fmla="*/ 11624178 w 12192000"/>
              <a:gd name="connsiteY182" fmla="*/ 4236256 h 4454665"/>
              <a:gd name="connsiteX183" fmla="*/ 11631119 w 12192000"/>
              <a:gd name="connsiteY183" fmla="*/ 4194090 h 4454665"/>
              <a:gd name="connsiteX184" fmla="*/ 11624178 w 12192000"/>
              <a:gd name="connsiteY184" fmla="*/ 4194090 h 4454665"/>
              <a:gd name="connsiteX185" fmla="*/ 11620707 w 12192000"/>
              <a:gd name="connsiteY185" fmla="*/ 4222201 h 4454665"/>
              <a:gd name="connsiteX186" fmla="*/ 11606824 w 12192000"/>
              <a:gd name="connsiteY186" fmla="*/ 4190576 h 4454665"/>
              <a:gd name="connsiteX187" fmla="*/ 11599881 w 12192000"/>
              <a:gd name="connsiteY187" fmla="*/ 4190576 h 4454665"/>
              <a:gd name="connsiteX188" fmla="*/ 11709044 w 12192000"/>
              <a:gd name="connsiteY188" fmla="*/ 4186546 h 4454665"/>
              <a:gd name="connsiteX189" fmla="*/ 11674112 w 12192000"/>
              <a:gd name="connsiteY189" fmla="*/ 4193647 h 4454665"/>
              <a:gd name="connsiteX190" fmla="*/ 11674112 w 12192000"/>
              <a:gd name="connsiteY190" fmla="*/ 4200749 h 4454665"/>
              <a:gd name="connsiteX191" fmla="*/ 11688084 w 12192000"/>
              <a:gd name="connsiteY191" fmla="*/ 4200749 h 4454665"/>
              <a:gd name="connsiteX192" fmla="*/ 11695071 w 12192000"/>
              <a:gd name="connsiteY192" fmla="*/ 4236257 h 4454665"/>
              <a:gd name="connsiteX193" fmla="*/ 11702057 w 12192000"/>
              <a:gd name="connsiteY193" fmla="*/ 4232706 h 4454665"/>
              <a:gd name="connsiteX194" fmla="*/ 11695071 w 12192000"/>
              <a:gd name="connsiteY194" fmla="*/ 4197198 h 4454665"/>
              <a:gd name="connsiteX195" fmla="*/ 11709044 w 12192000"/>
              <a:gd name="connsiteY195" fmla="*/ 4193647 h 4454665"/>
              <a:gd name="connsiteX196" fmla="*/ 11564748 w 12192000"/>
              <a:gd name="connsiteY196" fmla="*/ 4186546 h 4454665"/>
              <a:gd name="connsiteX197" fmla="*/ 11575228 w 12192000"/>
              <a:gd name="connsiteY197" fmla="*/ 4189905 h 4454665"/>
              <a:gd name="connsiteX198" fmla="*/ 11578720 w 12192000"/>
              <a:gd name="connsiteY198" fmla="*/ 4193264 h 4454665"/>
              <a:gd name="connsiteX199" fmla="*/ 11578720 w 12192000"/>
              <a:gd name="connsiteY199" fmla="*/ 4196622 h 4454665"/>
              <a:gd name="connsiteX200" fmla="*/ 11571734 w 12192000"/>
              <a:gd name="connsiteY200" fmla="*/ 4199981 h 4454665"/>
              <a:gd name="connsiteX201" fmla="*/ 11561254 w 12192000"/>
              <a:gd name="connsiteY201" fmla="*/ 4196622 h 4454665"/>
              <a:gd name="connsiteX202" fmla="*/ 11564748 w 12192000"/>
              <a:gd name="connsiteY202" fmla="*/ 4193264 h 4454665"/>
              <a:gd name="connsiteX203" fmla="*/ 11564748 w 12192000"/>
              <a:gd name="connsiteY203" fmla="*/ 4186546 h 4454665"/>
              <a:gd name="connsiteX204" fmla="*/ 11014562 w 12192000"/>
              <a:gd name="connsiteY204" fmla="*/ 4184660 h 4454665"/>
              <a:gd name="connsiteX205" fmla="*/ 11014562 w 12192000"/>
              <a:gd name="connsiteY205" fmla="*/ 4198354 h 4454665"/>
              <a:gd name="connsiteX206" fmla="*/ 11026851 w 12192000"/>
              <a:gd name="connsiteY206" fmla="*/ 4198354 h 4454665"/>
              <a:gd name="connsiteX207" fmla="*/ 11026851 w 12192000"/>
              <a:gd name="connsiteY207" fmla="*/ 4184660 h 4454665"/>
              <a:gd name="connsiteX208" fmla="*/ 11715762 w 12192000"/>
              <a:gd name="connsiteY208" fmla="*/ 4182514 h 4454665"/>
              <a:gd name="connsiteX209" fmla="*/ 11729582 w 12192000"/>
              <a:gd name="connsiteY209" fmla="*/ 4225508 h 4454665"/>
              <a:gd name="connsiteX210" fmla="*/ 11739946 w 12192000"/>
              <a:gd name="connsiteY210" fmla="*/ 4221925 h 4454665"/>
              <a:gd name="connsiteX211" fmla="*/ 11726127 w 12192000"/>
              <a:gd name="connsiteY211" fmla="*/ 4182514 h 4454665"/>
              <a:gd name="connsiteX212" fmla="*/ 11715762 w 12192000"/>
              <a:gd name="connsiteY212" fmla="*/ 4182514 h 4454665"/>
              <a:gd name="connsiteX213" fmla="*/ 10346688 w 12192000"/>
              <a:gd name="connsiteY213" fmla="*/ 4182514 h 4454665"/>
              <a:gd name="connsiteX214" fmla="*/ 10346688 w 12192000"/>
              <a:gd name="connsiteY214" fmla="*/ 4312838 h 4454665"/>
              <a:gd name="connsiteX215" fmla="*/ 10361467 w 12192000"/>
              <a:gd name="connsiteY215" fmla="*/ 4312838 h 4454665"/>
              <a:gd name="connsiteX216" fmla="*/ 10361467 w 12192000"/>
              <a:gd name="connsiteY216" fmla="*/ 4253722 h 4454665"/>
              <a:gd name="connsiteX217" fmla="*/ 10407148 w 12192000"/>
              <a:gd name="connsiteY217" fmla="*/ 4253722 h 4454665"/>
              <a:gd name="connsiteX218" fmla="*/ 10407148 w 12192000"/>
              <a:gd name="connsiteY218" fmla="*/ 4242974 h 4454665"/>
              <a:gd name="connsiteX219" fmla="*/ 10361467 w 12192000"/>
              <a:gd name="connsiteY219" fmla="*/ 4242974 h 4454665"/>
              <a:gd name="connsiteX220" fmla="*/ 10361467 w 12192000"/>
              <a:gd name="connsiteY220" fmla="*/ 4193262 h 4454665"/>
              <a:gd name="connsiteX221" fmla="*/ 10409835 w 12192000"/>
              <a:gd name="connsiteY221" fmla="*/ 4193262 h 4454665"/>
              <a:gd name="connsiteX222" fmla="*/ 10409835 w 12192000"/>
              <a:gd name="connsiteY222" fmla="*/ 4182514 h 4454665"/>
              <a:gd name="connsiteX223" fmla="*/ 11561143 w 12192000"/>
              <a:gd name="connsiteY223" fmla="*/ 4175797 h 4454665"/>
              <a:gd name="connsiteX224" fmla="*/ 11554200 w 12192000"/>
              <a:gd name="connsiteY224" fmla="*/ 4193264 h 4454665"/>
              <a:gd name="connsiteX225" fmla="*/ 11554200 w 12192000"/>
              <a:gd name="connsiteY225" fmla="*/ 4196756 h 4454665"/>
              <a:gd name="connsiteX226" fmla="*/ 11543788 w 12192000"/>
              <a:gd name="connsiteY226" fmla="*/ 4214223 h 4454665"/>
              <a:gd name="connsiteX227" fmla="*/ 11554200 w 12192000"/>
              <a:gd name="connsiteY227" fmla="*/ 4217716 h 4454665"/>
              <a:gd name="connsiteX228" fmla="*/ 11557671 w 12192000"/>
              <a:gd name="connsiteY228" fmla="*/ 4203743 h 4454665"/>
              <a:gd name="connsiteX229" fmla="*/ 11568084 w 12192000"/>
              <a:gd name="connsiteY229" fmla="*/ 4207237 h 4454665"/>
              <a:gd name="connsiteX230" fmla="*/ 11568084 w 12192000"/>
              <a:gd name="connsiteY230" fmla="*/ 4224702 h 4454665"/>
              <a:gd name="connsiteX231" fmla="*/ 11578497 w 12192000"/>
              <a:gd name="connsiteY231" fmla="*/ 4228196 h 4454665"/>
              <a:gd name="connsiteX232" fmla="*/ 11575026 w 12192000"/>
              <a:gd name="connsiteY232" fmla="*/ 4207237 h 4454665"/>
              <a:gd name="connsiteX233" fmla="*/ 11585438 w 12192000"/>
              <a:gd name="connsiteY233" fmla="*/ 4196756 h 4454665"/>
              <a:gd name="connsiteX234" fmla="*/ 11585438 w 12192000"/>
              <a:gd name="connsiteY234" fmla="*/ 4193264 h 4454665"/>
              <a:gd name="connsiteX235" fmla="*/ 11578497 w 12192000"/>
              <a:gd name="connsiteY235" fmla="*/ 4182784 h 4454665"/>
              <a:gd name="connsiteX236" fmla="*/ 11561143 w 12192000"/>
              <a:gd name="connsiteY236" fmla="*/ 4175797 h 4454665"/>
              <a:gd name="connsiteX237" fmla="*/ 11766241 w 12192000"/>
              <a:gd name="connsiteY237" fmla="*/ 4173090 h 4454665"/>
              <a:gd name="connsiteX238" fmla="*/ 11774878 w 12192000"/>
              <a:gd name="connsiteY238" fmla="*/ 4178821 h 4454665"/>
              <a:gd name="connsiteX239" fmla="*/ 11774878 w 12192000"/>
              <a:gd name="connsiteY239" fmla="*/ 4185874 h 4454665"/>
              <a:gd name="connsiteX240" fmla="*/ 11771423 w 12192000"/>
              <a:gd name="connsiteY240" fmla="*/ 4196455 h 4454665"/>
              <a:gd name="connsiteX241" fmla="*/ 11767968 w 12192000"/>
              <a:gd name="connsiteY241" fmla="*/ 4199982 h 4454665"/>
              <a:gd name="connsiteX242" fmla="*/ 11754149 w 12192000"/>
              <a:gd name="connsiteY242" fmla="*/ 4196455 h 4454665"/>
              <a:gd name="connsiteX243" fmla="*/ 11750694 w 12192000"/>
              <a:gd name="connsiteY243" fmla="*/ 4192929 h 4454665"/>
              <a:gd name="connsiteX244" fmla="*/ 11750694 w 12192000"/>
              <a:gd name="connsiteY244" fmla="*/ 4185874 h 4454665"/>
              <a:gd name="connsiteX245" fmla="*/ 11757604 w 12192000"/>
              <a:gd name="connsiteY245" fmla="*/ 4175294 h 4454665"/>
              <a:gd name="connsiteX246" fmla="*/ 11766241 w 12192000"/>
              <a:gd name="connsiteY246" fmla="*/ 4173090 h 4454665"/>
              <a:gd name="connsiteX247" fmla="*/ 10810738 w 12192000"/>
              <a:gd name="connsiteY247" fmla="*/ 4171765 h 4454665"/>
              <a:gd name="connsiteX248" fmla="*/ 10810738 w 12192000"/>
              <a:gd name="connsiteY248" fmla="*/ 4235469 h 4454665"/>
              <a:gd name="connsiteX249" fmla="*/ 10782231 w 12192000"/>
              <a:gd name="connsiteY249" fmla="*/ 4217773 h 4454665"/>
              <a:gd name="connsiteX250" fmla="*/ 10743034 w 12192000"/>
              <a:gd name="connsiteY250" fmla="*/ 4267321 h 4454665"/>
              <a:gd name="connsiteX251" fmla="*/ 10782231 w 12192000"/>
              <a:gd name="connsiteY251" fmla="*/ 4316868 h 4454665"/>
              <a:gd name="connsiteX252" fmla="*/ 10810738 w 12192000"/>
              <a:gd name="connsiteY252" fmla="*/ 4299172 h 4454665"/>
              <a:gd name="connsiteX253" fmla="*/ 10810738 w 12192000"/>
              <a:gd name="connsiteY253" fmla="*/ 4313329 h 4454665"/>
              <a:gd name="connsiteX254" fmla="*/ 10824991 w 12192000"/>
              <a:gd name="connsiteY254" fmla="*/ 4313329 h 4454665"/>
              <a:gd name="connsiteX255" fmla="*/ 10824991 w 12192000"/>
              <a:gd name="connsiteY255" fmla="*/ 4171765 h 4454665"/>
              <a:gd name="connsiteX256" fmla="*/ 10810738 w 12192000"/>
              <a:gd name="connsiteY256" fmla="*/ 4171765 h 4454665"/>
              <a:gd name="connsiteX257" fmla="*/ 11768161 w 12192000"/>
              <a:gd name="connsiteY257" fmla="*/ 4166249 h 4454665"/>
              <a:gd name="connsiteX258" fmla="*/ 11750694 w 12192000"/>
              <a:gd name="connsiteY258" fmla="*/ 4169272 h 4454665"/>
              <a:gd name="connsiteX259" fmla="*/ 11739946 w 12192000"/>
              <a:gd name="connsiteY259" fmla="*/ 4186546 h 4454665"/>
              <a:gd name="connsiteX260" fmla="*/ 11743528 w 12192000"/>
              <a:gd name="connsiteY260" fmla="*/ 4196911 h 4454665"/>
              <a:gd name="connsiteX261" fmla="*/ 11772191 w 12192000"/>
              <a:gd name="connsiteY261" fmla="*/ 4203821 h 4454665"/>
              <a:gd name="connsiteX262" fmla="*/ 11782939 w 12192000"/>
              <a:gd name="connsiteY262" fmla="*/ 4196911 h 4454665"/>
              <a:gd name="connsiteX263" fmla="*/ 11782939 w 12192000"/>
              <a:gd name="connsiteY263" fmla="*/ 4186546 h 4454665"/>
              <a:gd name="connsiteX264" fmla="*/ 11782939 w 12192000"/>
              <a:gd name="connsiteY264" fmla="*/ 4176182 h 4454665"/>
              <a:gd name="connsiteX265" fmla="*/ 11768161 w 12192000"/>
              <a:gd name="connsiteY265" fmla="*/ 4166249 h 4454665"/>
              <a:gd name="connsiteX266" fmla="*/ 11525909 w 12192000"/>
              <a:gd name="connsiteY266" fmla="*/ 4158331 h 4454665"/>
              <a:gd name="connsiteX267" fmla="*/ 11504825 w 12192000"/>
              <a:gd name="connsiteY267" fmla="*/ 4193263 h 4454665"/>
              <a:gd name="connsiteX268" fmla="*/ 11529423 w 12192000"/>
              <a:gd name="connsiteY268" fmla="*/ 4210729 h 4454665"/>
              <a:gd name="connsiteX269" fmla="*/ 11532937 w 12192000"/>
              <a:gd name="connsiteY269" fmla="*/ 4203743 h 4454665"/>
              <a:gd name="connsiteX270" fmla="*/ 11515367 w 12192000"/>
              <a:gd name="connsiteY270" fmla="*/ 4193263 h 4454665"/>
              <a:gd name="connsiteX271" fmla="*/ 11522395 w 12192000"/>
              <a:gd name="connsiteY271" fmla="*/ 4182784 h 4454665"/>
              <a:gd name="connsiteX272" fmla="*/ 11532937 w 12192000"/>
              <a:gd name="connsiteY272" fmla="*/ 4189770 h 4454665"/>
              <a:gd name="connsiteX273" fmla="*/ 11536450 w 12192000"/>
              <a:gd name="connsiteY273" fmla="*/ 4182784 h 4454665"/>
              <a:gd name="connsiteX274" fmla="*/ 11525909 w 12192000"/>
              <a:gd name="connsiteY274" fmla="*/ 4175797 h 4454665"/>
              <a:gd name="connsiteX275" fmla="*/ 11529423 w 12192000"/>
              <a:gd name="connsiteY275" fmla="*/ 4168811 h 4454665"/>
              <a:gd name="connsiteX276" fmla="*/ 11546992 w 12192000"/>
              <a:gd name="connsiteY276" fmla="*/ 4179290 h 4454665"/>
              <a:gd name="connsiteX277" fmla="*/ 11550506 w 12192000"/>
              <a:gd name="connsiteY277" fmla="*/ 4172303 h 4454665"/>
              <a:gd name="connsiteX278" fmla="*/ 11525909 w 12192000"/>
              <a:gd name="connsiteY278" fmla="*/ 4158331 h 4454665"/>
              <a:gd name="connsiteX279" fmla="*/ 11803361 w 12192000"/>
              <a:gd name="connsiteY279" fmla="*/ 4130117 h 4454665"/>
              <a:gd name="connsiteX280" fmla="*/ 11796375 w 12192000"/>
              <a:gd name="connsiteY280" fmla="*/ 4137170 h 4454665"/>
              <a:gd name="connsiteX281" fmla="*/ 11813840 w 12192000"/>
              <a:gd name="connsiteY281" fmla="*/ 4154804 h 4454665"/>
              <a:gd name="connsiteX282" fmla="*/ 11785895 w 12192000"/>
              <a:gd name="connsiteY282" fmla="*/ 4147751 h 4454665"/>
              <a:gd name="connsiteX283" fmla="*/ 11778908 w 12192000"/>
              <a:gd name="connsiteY283" fmla="*/ 4151277 h 4454665"/>
              <a:gd name="connsiteX284" fmla="*/ 11803361 w 12192000"/>
              <a:gd name="connsiteY284" fmla="*/ 4186546 h 4454665"/>
              <a:gd name="connsiteX285" fmla="*/ 11810348 w 12192000"/>
              <a:gd name="connsiteY285" fmla="*/ 4179492 h 4454665"/>
              <a:gd name="connsiteX286" fmla="*/ 11796375 w 12192000"/>
              <a:gd name="connsiteY286" fmla="*/ 4158331 h 4454665"/>
              <a:gd name="connsiteX287" fmla="*/ 11824320 w 12192000"/>
              <a:gd name="connsiteY287" fmla="*/ 4168911 h 4454665"/>
              <a:gd name="connsiteX288" fmla="*/ 11831307 w 12192000"/>
              <a:gd name="connsiteY288" fmla="*/ 4161858 h 4454665"/>
              <a:gd name="connsiteX289" fmla="*/ 11803361 w 12192000"/>
              <a:gd name="connsiteY289" fmla="*/ 4130117 h 4454665"/>
              <a:gd name="connsiteX290" fmla="*/ 11495008 w 12192000"/>
              <a:gd name="connsiteY290" fmla="*/ 4130117 h 4454665"/>
              <a:gd name="connsiteX291" fmla="*/ 11487980 w 12192000"/>
              <a:gd name="connsiteY291" fmla="*/ 4133630 h 4454665"/>
              <a:gd name="connsiteX292" fmla="*/ 11498522 w 12192000"/>
              <a:gd name="connsiteY292" fmla="*/ 4144172 h 4454665"/>
              <a:gd name="connsiteX293" fmla="*/ 11473924 w 12192000"/>
              <a:gd name="connsiteY293" fmla="*/ 4168769 h 4454665"/>
              <a:gd name="connsiteX294" fmla="*/ 11480952 w 12192000"/>
              <a:gd name="connsiteY294" fmla="*/ 4175797 h 4454665"/>
              <a:gd name="connsiteX295" fmla="*/ 11505548 w 12192000"/>
              <a:gd name="connsiteY295" fmla="*/ 4151200 h 4454665"/>
              <a:gd name="connsiteX296" fmla="*/ 11516090 w 12192000"/>
              <a:gd name="connsiteY296" fmla="*/ 4158227 h 4454665"/>
              <a:gd name="connsiteX297" fmla="*/ 11519604 w 12192000"/>
              <a:gd name="connsiteY297" fmla="*/ 4151200 h 4454665"/>
              <a:gd name="connsiteX298" fmla="*/ 11495008 w 12192000"/>
              <a:gd name="connsiteY298" fmla="*/ 4130117 h 4454665"/>
              <a:gd name="connsiteX299" fmla="*/ 11824589 w 12192000"/>
              <a:gd name="connsiteY299" fmla="*/ 4119368 h 4454665"/>
              <a:gd name="connsiteX300" fmla="*/ 11842055 w 12192000"/>
              <a:gd name="connsiteY300" fmla="*/ 4126086 h 4454665"/>
              <a:gd name="connsiteX301" fmla="*/ 11842055 w 12192000"/>
              <a:gd name="connsiteY301" fmla="*/ 4130117 h 4454665"/>
              <a:gd name="connsiteX302" fmla="*/ 11835337 w 12192000"/>
              <a:gd name="connsiteY302" fmla="*/ 4136835 h 4454665"/>
              <a:gd name="connsiteX303" fmla="*/ 11831307 w 12192000"/>
              <a:gd name="connsiteY303" fmla="*/ 4130117 h 4454665"/>
              <a:gd name="connsiteX304" fmla="*/ 11820942 w 12192000"/>
              <a:gd name="connsiteY304" fmla="*/ 4112650 h 4454665"/>
              <a:gd name="connsiteX305" fmla="*/ 11813840 w 12192000"/>
              <a:gd name="connsiteY305" fmla="*/ 4119592 h 4454665"/>
              <a:gd name="connsiteX306" fmla="*/ 11820942 w 12192000"/>
              <a:gd name="connsiteY306" fmla="*/ 4130004 h 4454665"/>
              <a:gd name="connsiteX307" fmla="*/ 11838696 w 12192000"/>
              <a:gd name="connsiteY307" fmla="*/ 4154300 h 4454665"/>
              <a:gd name="connsiteX308" fmla="*/ 11842247 w 12192000"/>
              <a:gd name="connsiteY308" fmla="*/ 4150830 h 4454665"/>
              <a:gd name="connsiteX309" fmla="*/ 11838696 w 12192000"/>
              <a:gd name="connsiteY309" fmla="*/ 4143888 h 4454665"/>
              <a:gd name="connsiteX310" fmla="*/ 11849349 w 12192000"/>
              <a:gd name="connsiteY310" fmla="*/ 4130004 h 4454665"/>
              <a:gd name="connsiteX311" fmla="*/ 11856450 w 12192000"/>
              <a:gd name="connsiteY311" fmla="*/ 4130004 h 4454665"/>
              <a:gd name="connsiteX312" fmla="*/ 11860002 w 12192000"/>
              <a:gd name="connsiteY312" fmla="*/ 4130004 h 4454665"/>
              <a:gd name="connsiteX313" fmla="*/ 11863552 w 12192000"/>
              <a:gd name="connsiteY313" fmla="*/ 4123062 h 4454665"/>
              <a:gd name="connsiteX314" fmla="*/ 11820942 w 12192000"/>
              <a:gd name="connsiteY314" fmla="*/ 4112650 h 4454665"/>
              <a:gd name="connsiteX315" fmla="*/ 11466198 w 12192000"/>
              <a:gd name="connsiteY315" fmla="*/ 4097871 h 4454665"/>
              <a:gd name="connsiteX316" fmla="*/ 11430930 w 12192000"/>
              <a:gd name="connsiteY316" fmla="*/ 4122951 h 4454665"/>
              <a:gd name="connsiteX317" fmla="*/ 11437984 w 12192000"/>
              <a:gd name="connsiteY317" fmla="*/ 4130117 h 4454665"/>
              <a:gd name="connsiteX318" fmla="*/ 11459145 w 12192000"/>
              <a:gd name="connsiteY318" fmla="*/ 4115786 h 4454665"/>
              <a:gd name="connsiteX319" fmla="*/ 11448564 w 12192000"/>
              <a:gd name="connsiteY319" fmla="*/ 4144447 h 4454665"/>
              <a:gd name="connsiteX320" fmla="*/ 11455618 w 12192000"/>
              <a:gd name="connsiteY320" fmla="*/ 4151613 h 4454665"/>
              <a:gd name="connsiteX321" fmla="*/ 11487359 w 12192000"/>
              <a:gd name="connsiteY321" fmla="*/ 4122951 h 4454665"/>
              <a:gd name="connsiteX322" fmla="*/ 11483833 w 12192000"/>
              <a:gd name="connsiteY322" fmla="*/ 4115786 h 4454665"/>
              <a:gd name="connsiteX323" fmla="*/ 11462672 w 12192000"/>
              <a:gd name="connsiteY323" fmla="*/ 4133699 h 4454665"/>
              <a:gd name="connsiteX324" fmla="*/ 11473252 w 12192000"/>
              <a:gd name="connsiteY324" fmla="*/ 4105037 h 4454665"/>
              <a:gd name="connsiteX325" fmla="*/ 11466198 w 12192000"/>
              <a:gd name="connsiteY325" fmla="*/ 4097871 h 4454665"/>
              <a:gd name="connsiteX326" fmla="*/ 11835338 w 12192000"/>
              <a:gd name="connsiteY326" fmla="*/ 4087123 h 4454665"/>
              <a:gd name="connsiteX327" fmla="*/ 11831307 w 12192000"/>
              <a:gd name="connsiteY327" fmla="*/ 4095184 h 4454665"/>
              <a:gd name="connsiteX328" fmla="*/ 11870270 w 12192000"/>
              <a:gd name="connsiteY328" fmla="*/ 4115338 h 4454665"/>
              <a:gd name="connsiteX329" fmla="*/ 11883706 w 12192000"/>
              <a:gd name="connsiteY329" fmla="*/ 4091154 h 4454665"/>
              <a:gd name="connsiteX330" fmla="*/ 11876988 w 12192000"/>
              <a:gd name="connsiteY330" fmla="*/ 4087123 h 4454665"/>
              <a:gd name="connsiteX331" fmla="*/ 11866239 w 12192000"/>
              <a:gd name="connsiteY331" fmla="*/ 4105933 h 4454665"/>
              <a:gd name="connsiteX332" fmla="*/ 11459634 w 12192000"/>
              <a:gd name="connsiteY332" fmla="*/ 4084436 h 4454665"/>
              <a:gd name="connsiteX333" fmla="*/ 11424212 w 12192000"/>
              <a:gd name="connsiteY333" fmla="*/ 4105598 h 4454665"/>
              <a:gd name="connsiteX334" fmla="*/ 11427754 w 12192000"/>
              <a:gd name="connsiteY334" fmla="*/ 4112651 h 4454665"/>
              <a:gd name="connsiteX335" fmla="*/ 11463176 w 12192000"/>
              <a:gd name="connsiteY335" fmla="*/ 4091490 h 4454665"/>
              <a:gd name="connsiteX336" fmla="*/ 11459634 w 12192000"/>
              <a:gd name="connsiteY336" fmla="*/ 4084436 h 4454665"/>
              <a:gd name="connsiteX337" fmla="*/ 11450927 w 12192000"/>
              <a:gd name="connsiteY337" fmla="*/ 4050826 h 4454665"/>
              <a:gd name="connsiteX338" fmla="*/ 11456192 w 12192000"/>
              <a:gd name="connsiteY338" fmla="*/ 4056557 h 4454665"/>
              <a:gd name="connsiteX339" fmla="*/ 11649257 w 12192000"/>
              <a:gd name="connsiteY339" fmla="*/ 4187050 h 4454665"/>
              <a:gd name="connsiteX340" fmla="*/ 11842320 w 12192000"/>
              <a:gd name="connsiteY340" fmla="*/ 4056557 h 4454665"/>
              <a:gd name="connsiteX341" fmla="*/ 11847586 w 12192000"/>
              <a:gd name="connsiteY341" fmla="*/ 4050826 h 4454665"/>
              <a:gd name="connsiteX342" fmla="*/ 11852851 w 12192000"/>
              <a:gd name="connsiteY342" fmla="*/ 4053030 h 4454665"/>
              <a:gd name="connsiteX343" fmla="*/ 11891464 w 12192000"/>
              <a:gd name="connsiteY343" fmla="*/ 4063611 h 4454665"/>
              <a:gd name="connsiteX344" fmla="*/ 11898484 w 12192000"/>
              <a:gd name="connsiteY344" fmla="*/ 4074191 h 4454665"/>
              <a:gd name="connsiteX345" fmla="*/ 11649257 w 12192000"/>
              <a:gd name="connsiteY345" fmla="*/ 4247006 h 4454665"/>
              <a:gd name="connsiteX346" fmla="*/ 11400028 w 12192000"/>
              <a:gd name="connsiteY346" fmla="*/ 4077719 h 4454665"/>
              <a:gd name="connsiteX347" fmla="*/ 11407049 w 12192000"/>
              <a:gd name="connsiteY347" fmla="*/ 4063611 h 4454665"/>
              <a:gd name="connsiteX348" fmla="*/ 11445662 w 12192000"/>
              <a:gd name="connsiteY348" fmla="*/ 4053030 h 4454665"/>
              <a:gd name="connsiteX349" fmla="*/ 11450927 w 12192000"/>
              <a:gd name="connsiteY349" fmla="*/ 4050826 h 4454665"/>
              <a:gd name="connsiteX350" fmla="*/ 11603442 w 12192000"/>
              <a:gd name="connsiteY350" fmla="*/ 4044988 h 4454665"/>
              <a:gd name="connsiteX351" fmla="*/ 11613922 w 12192000"/>
              <a:gd name="connsiteY351" fmla="*/ 4044988 h 4454665"/>
              <a:gd name="connsiteX352" fmla="*/ 11617414 w 12192000"/>
              <a:gd name="connsiteY352" fmla="*/ 4052079 h 4454665"/>
              <a:gd name="connsiteX353" fmla="*/ 11624401 w 12192000"/>
              <a:gd name="connsiteY353" fmla="*/ 4154898 h 4454665"/>
              <a:gd name="connsiteX354" fmla="*/ 11620908 w 12192000"/>
              <a:gd name="connsiteY354" fmla="*/ 4165535 h 4454665"/>
              <a:gd name="connsiteX355" fmla="*/ 11613922 w 12192000"/>
              <a:gd name="connsiteY355" fmla="*/ 4165535 h 4454665"/>
              <a:gd name="connsiteX356" fmla="*/ 11505632 w 12192000"/>
              <a:gd name="connsiteY356" fmla="*/ 4101715 h 4454665"/>
              <a:gd name="connsiteX357" fmla="*/ 11502138 w 12192000"/>
              <a:gd name="connsiteY357" fmla="*/ 4098170 h 4454665"/>
              <a:gd name="connsiteX358" fmla="*/ 11502138 w 12192000"/>
              <a:gd name="connsiteY358" fmla="*/ 4094625 h 4454665"/>
              <a:gd name="connsiteX359" fmla="*/ 11509124 w 12192000"/>
              <a:gd name="connsiteY359" fmla="*/ 4091080 h 4454665"/>
              <a:gd name="connsiteX360" fmla="*/ 11603442 w 12192000"/>
              <a:gd name="connsiteY360" fmla="*/ 4044988 h 4454665"/>
              <a:gd name="connsiteX361" fmla="*/ 11688084 w 12192000"/>
              <a:gd name="connsiteY361" fmla="*/ 4041442 h 4454665"/>
              <a:gd name="connsiteX362" fmla="*/ 11698565 w 12192000"/>
              <a:gd name="connsiteY362" fmla="*/ 4041442 h 4454665"/>
              <a:gd name="connsiteX363" fmla="*/ 11789388 w 12192000"/>
              <a:gd name="connsiteY363" fmla="*/ 4087353 h 4454665"/>
              <a:gd name="connsiteX364" fmla="*/ 11796375 w 12192000"/>
              <a:gd name="connsiteY364" fmla="*/ 4094417 h 4454665"/>
              <a:gd name="connsiteX365" fmla="*/ 11792882 w 12192000"/>
              <a:gd name="connsiteY365" fmla="*/ 4101480 h 4454665"/>
              <a:gd name="connsiteX366" fmla="*/ 11684592 w 12192000"/>
              <a:gd name="connsiteY366" fmla="*/ 4165049 h 4454665"/>
              <a:gd name="connsiteX367" fmla="*/ 11677605 w 12192000"/>
              <a:gd name="connsiteY367" fmla="*/ 4165049 h 4454665"/>
              <a:gd name="connsiteX368" fmla="*/ 11674112 w 12192000"/>
              <a:gd name="connsiteY368" fmla="*/ 4154454 h 4454665"/>
              <a:gd name="connsiteX369" fmla="*/ 11684592 w 12192000"/>
              <a:gd name="connsiteY369" fmla="*/ 4052038 h 4454665"/>
              <a:gd name="connsiteX370" fmla="*/ 11688084 w 12192000"/>
              <a:gd name="connsiteY370" fmla="*/ 4041442 h 4454665"/>
              <a:gd name="connsiteX371" fmla="*/ 10810283 w 12192000"/>
              <a:gd name="connsiteY371" fmla="*/ 4002478 h 4454665"/>
              <a:gd name="connsiteX372" fmla="*/ 10851862 w 12192000"/>
              <a:gd name="connsiteY372" fmla="*/ 4002478 h 4454665"/>
              <a:gd name="connsiteX373" fmla="*/ 10851862 w 12192000"/>
              <a:gd name="connsiteY373" fmla="*/ 4045088 h 4454665"/>
              <a:gd name="connsiteX374" fmla="*/ 10803353 w 12192000"/>
              <a:gd name="connsiteY374" fmla="*/ 4052190 h 4454665"/>
              <a:gd name="connsiteX375" fmla="*/ 10786028 w 12192000"/>
              <a:gd name="connsiteY375" fmla="*/ 4027334 h 4454665"/>
              <a:gd name="connsiteX376" fmla="*/ 10810283 w 12192000"/>
              <a:gd name="connsiteY376" fmla="*/ 4002478 h 4454665"/>
              <a:gd name="connsiteX377" fmla="*/ 10494479 w 12192000"/>
              <a:gd name="connsiteY377" fmla="*/ 3932613 h 4454665"/>
              <a:gd name="connsiteX378" fmla="*/ 10536128 w 12192000"/>
              <a:gd name="connsiteY378" fmla="*/ 3988885 h 4454665"/>
              <a:gd name="connsiteX379" fmla="*/ 10494479 w 12192000"/>
              <a:gd name="connsiteY379" fmla="*/ 4052189 h 4454665"/>
              <a:gd name="connsiteX380" fmla="*/ 10452829 w 12192000"/>
              <a:gd name="connsiteY380" fmla="*/ 3988885 h 4454665"/>
              <a:gd name="connsiteX381" fmla="*/ 10494479 w 12192000"/>
              <a:gd name="connsiteY381" fmla="*/ 3932613 h 4454665"/>
              <a:gd name="connsiteX382" fmla="*/ 11639005 w 12192000"/>
              <a:gd name="connsiteY382" fmla="*/ 3928584 h 4454665"/>
              <a:gd name="connsiteX383" fmla="*/ 11660034 w 12192000"/>
              <a:gd name="connsiteY383" fmla="*/ 3928584 h 4454665"/>
              <a:gd name="connsiteX384" fmla="*/ 11660034 w 12192000"/>
              <a:gd name="connsiteY384" fmla="*/ 3939224 h 4454665"/>
              <a:gd name="connsiteX385" fmla="*/ 11691578 w 12192000"/>
              <a:gd name="connsiteY385" fmla="*/ 3978241 h 4454665"/>
              <a:gd name="connsiteX386" fmla="*/ 11649519 w 12192000"/>
              <a:gd name="connsiteY386" fmla="*/ 4017258 h 4454665"/>
              <a:gd name="connsiteX387" fmla="*/ 11610966 w 12192000"/>
              <a:gd name="connsiteY387" fmla="*/ 3978241 h 4454665"/>
              <a:gd name="connsiteX388" fmla="*/ 11639005 w 12192000"/>
              <a:gd name="connsiteY388" fmla="*/ 3939224 h 4454665"/>
              <a:gd name="connsiteX389" fmla="*/ 11639005 w 12192000"/>
              <a:gd name="connsiteY389" fmla="*/ 3928584 h 4454665"/>
              <a:gd name="connsiteX390" fmla="*/ 11649257 w 12192000"/>
              <a:gd name="connsiteY390" fmla="*/ 3917835 h 4454665"/>
              <a:gd name="connsiteX391" fmla="*/ 11589469 w 12192000"/>
              <a:gd name="connsiteY391" fmla="*/ 3978295 h 4454665"/>
              <a:gd name="connsiteX392" fmla="*/ 11649257 w 12192000"/>
              <a:gd name="connsiteY392" fmla="*/ 4038755 h 4454665"/>
              <a:gd name="connsiteX393" fmla="*/ 11709045 w 12192000"/>
              <a:gd name="connsiteY393" fmla="*/ 3978295 h 4454665"/>
              <a:gd name="connsiteX394" fmla="*/ 11649257 w 12192000"/>
              <a:gd name="connsiteY394" fmla="*/ 3917835 h 4454665"/>
              <a:gd name="connsiteX395" fmla="*/ 11649257 w 12192000"/>
              <a:gd name="connsiteY395" fmla="*/ 3911118 h 4454665"/>
              <a:gd name="connsiteX396" fmla="*/ 11715763 w 12192000"/>
              <a:gd name="connsiteY396" fmla="*/ 3978295 h 4454665"/>
              <a:gd name="connsiteX397" fmla="*/ 11649257 w 12192000"/>
              <a:gd name="connsiteY397" fmla="*/ 4045473 h 4454665"/>
              <a:gd name="connsiteX398" fmla="*/ 11582751 w 12192000"/>
              <a:gd name="connsiteY398" fmla="*/ 3978295 h 4454665"/>
              <a:gd name="connsiteX399" fmla="*/ 11649257 w 12192000"/>
              <a:gd name="connsiteY399" fmla="*/ 3911118 h 4454665"/>
              <a:gd name="connsiteX400" fmla="*/ 11824549 w 12192000"/>
              <a:gd name="connsiteY400" fmla="*/ 3908431 h 4454665"/>
              <a:gd name="connsiteX401" fmla="*/ 11828050 w 12192000"/>
              <a:gd name="connsiteY401" fmla="*/ 3915484 h 4454665"/>
              <a:gd name="connsiteX402" fmla="*/ 11828050 w 12192000"/>
              <a:gd name="connsiteY402" fmla="*/ 4038923 h 4454665"/>
              <a:gd name="connsiteX403" fmla="*/ 11824549 w 12192000"/>
              <a:gd name="connsiteY403" fmla="*/ 4045977 h 4454665"/>
              <a:gd name="connsiteX404" fmla="*/ 11817546 w 12192000"/>
              <a:gd name="connsiteY404" fmla="*/ 4045977 h 4454665"/>
              <a:gd name="connsiteX405" fmla="*/ 11730012 w 12192000"/>
              <a:gd name="connsiteY405" fmla="*/ 3986021 h 4454665"/>
              <a:gd name="connsiteX406" fmla="*/ 11726510 w 12192000"/>
              <a:gd name="connsiteY406" fmla="*/ 3978967 h 4454665"/>
              <a:gd name="connsiteX407" fmla="*/ 11730012 w 12192000"/>
              <a:gd name="connsiteY407" fmla="*/ 3968386 h 4454665"/>
              <a:gd name="connsiteX408" fmla="*/ 11814044 w 12192000"/>
              <a:gd name="connsiteY408" fmla="*/ 3911957 h 4454665"/>
              <a:gd name="connsiteX409" fmla="*/ 11824549 w 12192000"/>
              <a:gd name="connsiteY409" fmla="*/ 3908431 h 4454665"/>
              <a:gd name="connsiteX410" fmla="*/ 11473964 w 12192000"/>
              <a:gd name="connsiteY410" fmla="*/ 3908431 h 4454665"/>
              <a:gd name="connsiteX411" fmla="*/ 11480967 w 12192000"/>
              <a:gd name="connsiteY411" fmla="*/ 3911957 h 4454665"/>
              <a:gd name="connsiteX412" fmla="*/ 11568501 w 12192000"/>
              <a:gd name="connsiteY412" fmla="*/ 3968386 h 4454665"/>
              <a:gd name="connsiteX413" fmla="*/ 11572002 w 12192000"/>
              <a:gd name="connsiteY413" fmla="*/ 3978967 h 4454665"/>
              <a:gd name="connsiteX414" fmla="*/ 11568501 w 12192000"/>
              <a:gd name="connsiteY414" fmla="*/ 3986021 h 4454665"/>
              <a:gd name="connsiteX415" fmla="*/ 11480967 w 12192000"/>
              <a:gd name="connsiteY415" fmla="*/ 4045977 h 4454665"/>
              <a:gd name="connsiteX416" fmla="*/ 11473964 w 12192000"/>
              <a:gd name="connsiteY416" fmla="*/ 4045977 h 4454665"/>
              <a:gd name="connsiteX417" fmla="*/ 11466961 w 12192000"/>
              <a:gd name="connsiteY417" fmla="*/ 4042450 h 4454665"/>
              <a:gd name="connsiteX418" fmla="*/ 11466961 w 12192000"/>
              <a:gd name="connsiteY418" fmla="*/ 3915484 h 4454665"/>
              <a:gd name="connsiteX419" fmla="*/ 11473964 w 12192000"/>
              <a:gd name="connsiteY419" fmla="*/ 3908431 h 4454665"/>
              <a:gd name="connsiteX420" fmla="*/ 11070316 w 12192000"/>
              <a:gd name="connsiteY420" fmla="*/ 3897682 h 4454665"/>
              <a:gd name="connsiteX421" fmla="*/ 11070316 w 12192000"/>
              <a:gd name="connsiteY421" fmla="*/ 3904735 h 4454665"/>
              <a:gd name="connsiteX422" fmla="*/ 11112166 w 12192000"/>
              <a:gd name="connsiteY422" fmla="*/ 4066969 h 4454665"/>
              <a:gd name="connsiteX423" fmla="*/ 11133091 w 12192000"/>
              <a:gd name="connsiteY423" fmla="*/ 4088130 h 4454665"/>
              <a:gd name="connsiteX424" fmla="*/ 11143554 w 12192000"/>
              <a:gd name="connsiteY424" fmla="*/ 4088130 h 4454665"/>
              <a:gd name="connsiteX425" fmla="*/ 11140066 w 12192000"/>
              <a:gd name="connsiteY425" fmla="*/ 4095183 h 4454665"/>
              <a:gd name="connsiteX426" fmla="*/ 11112166 w 12192000"/>
              <a:gd name="connsiteY426" fmla="*/ 4116344 h 4454665"/>
              <a:gd name="connsiteX427" fmla="*/ 11077291 w 12192000"/>
              <a:gd name="connsiteY427" fmla="*/ 4112818 h 4454665"/>
              <a:gd name="connsiteX428" fmla="*/ 11073804 w 12192000"/>
              <a:gd name="connsiteY428" fmla="*/ 4116344 h 4454665"/>
              <a:gd name="connsiteX429" fmla="*/ 11070316 w 12192000"/>
              <a:gd name="connsiteY429" fmla="*/ 4119871 h 4454665"/>
              <a:gd name="connsiteX430" fmla="*/ 11070316 w 12192000"/>
              <a:gd name="connsiteY430" fmla="*/ 4141032 h 4454665"/>
              <a:gd name="connsiteX431" fmla="*/ 11077291 w 12192000"/>
              <a:gd name="connsiteY431" fmla="*/ 4148086 h 4454665"/>
              <a:gd name="connsiteX432" fmla="*/ 11122628 w 12192000"/>
              <a:gd name="connsiteY432" fmla="*/ 4151612 h 4454665"/>
              <a:gd name="connsiteX433" fmla="*/ 11126116 w 12192000"/>
              <a:gd name="connsiteY433" fmla="*/ 4151612 h 4454665"/>
              <a:gd name="connsiteX434" fmla="*/ 11181916 w 12192000"/>
              <a:gd name="connsiteY434" fmla="*/ 4098710 h 4454665"/>
              <a:gd name="connsiteX435" fmla="*/ 11213303 w 12192000"/>
              <a:gd name="connsiteY435" fmla="*/ 3968218 h 4454665"/>
              <a:gd name="connsiteX436" fmla="*/ 11227253 w 12192000"/>
              <a:gd name="connsiteY436" fmla="*/ 3925896 h 4454665"/>
              <a:gd name="connsiteX437" fmla="*/ 11230741 w 12192000"/>
              <a:gd name="connsiteY437" fmla="*/ 3904735 h 4454665"/>
              <a:gd name="connsiteX438" fmla="*/ 11230741 w 12192000"/>
              <a:gd name="connsiteY438" fmla="*/ 3897682 h 4454665"/>
              <a:gd name="connsiteX439" fmla="*/ 11223766 w 12192000"/>
              <a:gd name="connsiteY439" fmla="*/ 3897682 h 4454665"/>
              <a:gd name="connsiteX440" fmla="*/ 11195866 w 12192000"/>
              <a:gd name="connsiteY440" fmla="*/ 3897682 h 4454665"/>
              <a:gd name="connsiteX441" fmla="*/ 11188891 w 12192000"/>
              <a:gd name="connsiteY441" fmla="*/ 3901208 h 4454665"/>
              <a:gd name="connsiteX442" fmla="*/ 11150528 w 12192000"/>
              <a:gd name="connsiteY442" fmla="*/ 4045808 h 4454665"/>
              <a:gd name="connsiteX443" fmla="*/ 11147041 w 12192000"/>
              <a:gd name="connsiteY443" fmla="*/ 4045808 h 4454665"/>
              <a:gd name="connsiteX444" fmla="*/ 11112166 w 12192000"/>
              <a:gd name="connsiteY444" fmla="*/ 3901208 h 4454665"/>
              <a:gd name="connsiteX445" fmla="*/ 11105191 w 12192000"/>
              <a:gd name="connsiteY445" fmla="*/ 3897682 h 4454665"/>
              <a:gd name="connsiteX446" fmla="*/ 11077291 w 12192000"/>
              <a:gd name="connsiteY446" fmla="*/ 3897682 h 4454665"/>
              <a:gd name="connsiteX447" fmla="*/ 11070316 w 12192000"/>
              <a:gd name="connsiteY447" fmla="*/ 3897682 h 4454665"/>
              <a:gd name="connsiteX448" fmla="*/ 11038289 w 12192000"/>
              <a:gd name="connsiteY448" fmla="*/ 3893651 h 4454665"/>
              <a:gd name="connsiteX449" fmla="*/ 10985474 w 12192000"/>
              <a:gd name="connsiteY449" fmla="*/ 3914757 h 4454665"/>
              <a:gd name="connsiteX450" fmla="*/ 10985474 w 12192000"/>
              <a:gd name="connsiteY450" fmla="*/ 3904204 h 4454665"/>
              <a:gd name="connsiteX451" fmla="*/ 10978433 w 12192000"/>
              <a:gd name="connsiteY451" fmla="*/ 3897169 h 4454665"/>
              <a:gd name="connsiteX452" fmla="*/ 10950264 w 12192000"/>
              <a:gd name="connsiteY452" fmla="*/ 3897169 h 4454665"/>
              <a:gd name="connsiteX453" fmla="*/ 10943222 w 12192000"/>
              <a:gd name="connsiteY453" fmla="*/ 3904204 h 4454665"/>
              <a:gd name="connsiteX454" fmla="*/ 10943222 w 12192000"/>
              <a:gd name="connsiteY454" fmla="*/ 4080087 h 4454665"/>
              <a:gd name="connsiteX455" fmla="*/ 10950264 w 12192000"/>
              <a:gd name="connsiteY455" fmla="*/ 4087122 h 4454665"/>
              <a:gd name="connsiteX456" fmla="*/ 10978433 w 12192000"/>
              <a:gd name="connsiteY456" fmla="*/ 4087122 h 4454665"/>
              <a:gd name="connsiteX457" fmla="*/ 10985474 w 12192000"/>
              <a:gd name="connsiteY457" fmla="*/ 4080087 h 4454665"/>
              <a:gd name="connsiteX458" fmla="*/ 10985474 w 12192000"/>
              <a:gd name="connsiteY458" fmla="*/ 3956969 h 4454665"/>
              <a:gd name="connsiteX459" fmla="*/ 11038289 w 12192000"/>
              <a:gd name="connsiteY459" fmla="*/ 3935863 h 4454665"/>
              <a:gd name="connsiteX460" fmla="*/ 11045332 w 12192000"/>
              <a:gd name="connsiteY460" fmla="*/ 3928828 h 4454665"/>
              <a:gd name="connsiteX461" fmla="*/ 11045332 w 12192000"/>
              <a:gd name="connsiteY461" fmla="*/ 3900687 h 4454665"/>
              <a:gd name="connsiteX462" fmla="*/ 11041811 w 12192000"/>
              <a:gd name="connsiteY462" fmla="*/ 3897169 h 4454665"/>
              <a:gd name="connsiteX463" fmla="*/ 11038289 w 12192000"/>
              <a:gd name="connsiteY463" fmla="*/ 3893651 h 4454665"/>
              <a:gd name="connsiteX464" fmla="*/ 10831647 w 12192000"/>
              <a:gd name="connsiteY464" fmla="*/ 3889620 h 4454665"/>
              <a:gd name="connsiteX465" fmla="*/ 10761417 w 12192000"/>
              <a:gd name="connsiteY465" fmla="*/ 3896691 h 4454665"/>
              <a:gd name="connsiteX466" fmla="*/ 10754394 w 12192000"/>
              <a:gd name="connsiteY466" fmla="*/ 3903763 h 4454665"/>
              <a:gd name="connsiteX467" fmla="*/ 10754394 w 12192000"/>
              <a:gd name="connsiteY467" fmla="*/ 3928512 h 4454665"/>
              <a:gd name="connsiteX468" fmla="*/ 10757905 w 12192000"/>
              <a:gd name="connsiteY468" fmla="*/ 3935584 h 4454665"/>
              <a:gd name="connsiteX469" fmla="*/ 10761417 w 12192000"/>
              <a:gd name="connsiteY469" fmla="*/ 3935584 h 4454665"/>
              <a:gd name="connsiteX470" fmla="*/ 10828136 w 12192000"/>
              <a:gd name="connsiteY470" fmla="*/ 3932048 h 4454665"/>
              <a:gd name="connsiteX471" fmla="*/ 10852717 w 12192000"/>
              <a:gd name="connsiteY471" fmla="*/ 3956798 h 4454665"/>
              <a:gd name="connsiteX472" fmla="*/ 10852717 w 12192000"/>
              <a:gd name="connsiteY472" fmla="*/ 3967405 h 4454665"/>
              <a:gd name="connsiteX473" fmla="*/ 10803555 w 12192000"/>
              <a:gd name="connsiteY473" fmla="*/ 3970941 h 4454665"/>
              <a:gd name="connsiteX474" fmla="*/ 10740347 w 12192000"/>
              <a:gd name="connsiteY474" fmla="*/ 4031046 h 4454665"/>
              <a:gd name="connsiteX475" fmla="*/ 10796532 w 12192000"/>
              <a:gd name="connsiteY475" fmla="*/ 4091152 h 4454665"/>
              <a:gd name="connsiteX476" fmla="*/ 10859740 w 12192000"/>
              <a:gd name="connsiteY476" fmla="*/ 4077009 h 4454665"/>
              <a:gd name="connsiteX477" fmla="*/ 10887833 w 12192000"/>
              <a:gd name="connsiteY477" fmla="*/ 4091152 h 4454665"/>
              <a:gd name="connsiteX478" fmla="*/ 10894855 w 12192000"/>
              <a:gd name="connsiteY478" fmla="*/ 4087616 h 4454665"/>
              <a:gd name="connsiteX479" fmla="*/ 10894855 w 12192000"/>
              <a:gd name="connsiteY479" fmla="*/ 4084081 h 4454665"/>
              <a:gd name="connsiteX480" fmla="*/ 10894855 w 12192000"/>
              <a:gd name="connsiteY480" fmla="*/ 3956798 h 4454665"/>
              <a:gd name="connsiteX481" fmla="*/ 10831647 w 12192000"/>
              <a:gd name="connsiteY481" fmla="*/ 3889620 h 4454665"/>
              <a:gd name="connsiteX482" fmla="*/ 10495822 w 12192000"/>
              <a:gd name="connsiteY482" fmla="*/ 3889619 h 4454665"/>
              <a:gd name="connsiteX483" fmla="*/ 10409835 w 12192000"/>
              <a:gd name="connsiteY483" fmla="*/ 3990386 h 4454665"/>
              <a:gd name="connsiteX484" fmla="*/ 10495822 w 12192000"/>
              <a:gd name="connsiteY484" fmla="*/ 4091152 h 4454665"/>
              <a:gd name="connsiteX485" fmla="*/ 10581809 w 12192000"/>
              <a:gd name="connsiteY485" fmla="*/ 3990386 h 4454665"/>
              <a:gd name="connsiteX486" fmla="*/ 10495822 w 12192000"/>
              <a:gd name="connsiteY486" fmla="*/ 3889619 h 4454665"/>
              <a:gd name="connsiteX487" fmla="*/ 10241892 w 12192000"/>
              <a:gd name="connsiteY487" fmla="*/ 3865436 h 4454665"/>
              <a:gd name="connsiteX488" fmla="*/ 10273241 w 12192000"/>
              <a:gd name="connsiteY488" fmla="*/ 3865436 h 4454665"/>
              <a:gd name="connsiteX489" fmla="*/ 10290657 w 12192000"/>
              <a:gd name="connsiteY489" fmla="*/ 3865436 h 4454665"/>
              <a:gd name="connsiteX490" fmla="*/ 10335940 w 12192000"/>
              <a:gd name="connsiteY490" fmla="*/ 3904400 h 4454665"/>
              <a:gd name="connsiteX491" fmla="*/ 10287174 w 12192000"/>
              <a:gd name="connsiteY491" fmla="*/ 3943362 h 4454665"/>
              <a:gd name="connsiteX492" fmla="*/ 10241892 w 12192000"/>
              <a:gd name="connsiteY492" fmla="*/ 3943362 h 4454665"/>
              <a:gd name="connsiteX493" fmla="*/ 10241892 w 12192000"/>
              <a:gd name="connsiteY493" fmla="*/ 3865436 h 4454665"/>
              <a:gd name="connsiteX494" fmla="*/ 10659063 w 12192000"/>
              <a:gd name="connsiteY494" fmla="*/ 3852001 h 4454665"/>
              <a:gd name="connsiteX495" fmla="*/ 10627410 w 12192000"/>
              <a:gd name="connsiteY495" fmla="*/ 3859035 h 4454665"/>
              <a:gd name="connsiteX496" fmla="*/ 10623893 w 12192000"/>
              <a:gd name="connsiteY496" fmla="*/ 3866069 h 4454665"/>
              <a:gd name="connsiteX497" fmla="*/ 10623893 w 12192000"/>
              <a:gd name="connsiteY497" fmla="*/ 3897721 h 4454665"/>
              <a:gd name="connsiteX498" fmla="*/ 10606308 w 12192000"/>
              <a:gd name="connsiteY498" fmla="*/ 3897721 h 4454665"/>
              <a:gd name="connsiteX499" fmla="*/ 10599275 w 12192000"/>
              <a:gd name="connsiteY499" fmla="*/ 3904755 h 4454665"/>
              <a:gd name="connsiteX500" fmla="*/ 10599275 w 12192000"/>
              <a:gd name="connsiteY500" fmla="*/ 3929373 h 4454665"/>
              <a:gd name="connsiteX501" fmla="*/ 10606308 w 12192000"/>
              <a:gd name="connsiteY501" fmla="*/ 3936407 h 4454665"/>
              <a:gd name="connsiteX502" fmla="*/ 10623893 w 12192000"/>
              <a:gd name="connsiteY502" fmla="*/ 3936407 h 4454665"/>
              <a:gd name="connsiteX503" fmla="*/ 10623893 w 12192000"/>
              <a:gd name="connsiteY503" fmla="*/ 4020814 h 4454665"/>
              <a:gd name="connsiteX504" fmla="*/ 10680164 w 12192000"/>
              <a:gd name="connsiteY504" fmla="*/ 4091152 h 4454665"/>
              <a:gd name="connsiteX505" fmla="*/ 10711817 w 12192000"/>
              <a:gd name="connsiteY505" fmla="*/ 4087636 h 4454665"/>
              <a:gd name="connsiteX506" fmla="*/ 10718851 w 12192000"/>
              <a:gd name="connsiteY506" fmla="*/ 4080601 h 4454665"/>
              <a:gd name="connsiteX507" fmla="*/ 10718851 w 12192000"/>
              <a:gd name="connsiteY507" fmla="*/ 4055983 h 4454665"/>
              <a:gd name="connsiteX508" fmla="*/ 10711817 w 12192000"/>
              <a:gd name="connsiteY508" fmla="*/ 4048949 h 4454665"/>
              <a:gd name="connsiteX509" fmla="*/ 10687198 w 12192000"/>
              <a:gd name="connsiteY509" fmla="*/ 4048949 h 4454665"/>
              <a:gd name="connsiteX510" fmla="*/ 10666096 w 12192000"/>
              <a:gd name="connsiteY510" fmla="*/ 4013780 h 4454665"/>
              <a:gd name="connsiteX511" fmla="*/ 10666096 w 12192000"/>
              <a:gd name="connsiteY511" fmla="*/ 3936407 h 4454665"/>
              <a:gd name="connsiteX512" fmla="*/ 10711817 w 12192000"/>
              <a:gd name="connsiteY512" fmla="*/ 3936407 h 4454665"/>
              <a:gd name="connsiteX513" fmla="*/ 10718851 w 12192000"/>
              <a:gd name="connsiteY513" fmla="*/ 3929373 h 4454665"/>
              <a:gd name="connsiteX514" fmla="*/ 10718851 w 12192000"/>
              <a:gd name="connsiteY514" fmla="*/ 3904755 h 4454665"/>
              <a:gd name="connsiteX515" fmla="*/ 10711817 w 12192000"/>
              <a:gd name="connsiteY515" fmla="*/ 3897721 h 4454665"/>
              <a:gd name="connsiteX516" fmla="*/ 10666096 w 12192000"/>
              <a:gd name="connsiteY516" fmla="*/ 3897721 h 4454665"/>
              <a:gd name="connsiteX517" fmla="*/ 10666096 w 12192000"/>
              <a:gd name="connsiteY517" fmla="*/ 3859035 h 4454665"/>
              <a:gd name="connsiteX518" fmla="*/ 10662580 w 12192000"/>
              <a:gd name="connsiteY518" fmla="*/ 3852001 h 4454665"/>
              <a:gd name="connsiteX519" fmla="*/ 10659063 w 12192000"/>
              <a:gd name="connsiteY519" fmla="*/ 3852001 h 4454665"/>
              <a:gd name="connsiteX520" fmla="*/ 10283668 w 12192000"/>
              <a:gd name="connsiteY520" fmla="*/ 3823787 h 4454665"/>
              <a:gd name="connsiteX521" fmla="*/ 10203208 w 12192000"/>
              <a:gd name="connsiteY521" fmla="*/ 3827298 h 4454665"/>
              <a:gd name="connsiteX522" fmla="*/ 10196211 w 12192000"/>
              <a:gd name="connsiteY522" fmla="*/ 3834320 h 4454665"/>
              <a:gd name="connsiteX523" fmla="*/ 10196211 w 12192000"/>
              <a:gd name="connsiteY523" fmla="*/ 4080100 h 4454665"/>
              <a:gd name="connsiteX524" fmla="*/ 10203208 w 12192000"/>
              <a:gd name="connsiteY524" fmla="*/ 4087122 h 4454665"/>
              <a:gd name="connsiteX525" fmla="*/ 10234693 w 12192000"/>
              <a:gd name="connsiteY525" fmla="*/ 4087122 h 4454665"/>
              <a:gd name="connsiteX526" fmla="*/ 10241689 w 12192000"/>
              <a:gd name="connsiteY526" fmla="*/ 4080100 h 4454665"/>
              <a:gd name="connsiteX527" fmla="*/ 10241689 w 12192000"/>
              <a:gd name="connsiteY527" fmla="*/ 3981788 h 4454665"/>
              <a:gd name="connsiteX528" fmla="*/ 10290665 w 12192000"/>
              <a:gd name="connsiteY528" fmla="*/ 3985299 h 4454665"/>
              <a:gd name="connsiteX529" fmla="*/ 10336143 w 12192000"/>
              <a:gd name="connsiteY529" fmla="*/ 4083611 h 4454665"/>
              <a:gd name="connsiteX530" fmla="*/ 10343139 w 12192000"/>
              <a:gd name="connsiteY530" fmla="*/ 4087122 h 4454665"/>
              <a:gd name="connsiteX531" fmla="*/ 10374624 w 12192000"/>
              <a:gd name="connsiteY531" fmla="*/ 4087122 h 4454665"/>
              <a:gd name="connsiteX532" fmla="*/ 10381620 w 12192000"/>
              <a:gd name="connsiteY532" fmla="*/ 4083611 h 4454665"/>
              <a:gd name="connsiteX533" fmla="*/ 10381620 w 12192000"/>
              <a:gd name="connsiteY533" fmla="*/ 4076589 h 4454665"/>
              <a:gd name="connsiteX534" fmla="*/ 10336143 w 12192000"/>
              <a:gd name="connsiteY534" fmla="*/ 3971255 h 4454665"/>
              <a:gd name="connsiteX535" fmla="*/ 10381620 w 12192000"/>
              <a:gd name="connsiteY535" fmla="*/ 3904543 h 4454665"/>
              <a:gd name="connsiteX536" fmla="*/ 10290665 w 12192000"/>
              <a:gd name="connsiteY536" fmla="*/ 3823787 h 4454665"/>
              <a:gd name="connsiteX537" fmla="*/ 10283668 w 12192000"/>
              <a:gd name="connsiteY537" fmla="*/ 3823787 h 4454665"/>
              <a:gd name="connsiteX538" fmla="*/ 11839186 w 12192000"/>
              <a:gd name="connsiteY538" fmla="*/ 3792865 h 4454665"/>
              <a:gd name="connsiteX539" fmla="*/ 11845722 w 12192000"/>
              <a:gd name="connsiteY539" fmla="*/ 3798596 h 4454665"/>
              <a:gd name="connsiteX540" fmla="*/ 11908470 w 12192000"/>
              <a:gd name="connsiteY540" fmla="*/ 4038420 h 4454665"/>
              <a:gd name="connsiteX541" fmla="*/ 11898012 w 12192000"/>
              <a:gd name="connsiteY541" fmla="*/ 4041947 h 4454665"/>
              <a:gd name="connsiteX542" fmla="*/ 11859666 w 12192000"/>
              <a:gd name="connsiteY542" fmla="*/ 4031366 h 4454665"/>
              <a:gd name="connsiteX543" fmla="*/ 11852694 w 12192000"/>
              <a:gd name="connsiteY543" fmla="*/ 4020786 h 4454665"/>
              <a:gd name="connsiteX544" fmla="*/ 11807377 w 12192000"/>
              <a:gd name="connsiteY544" fmla="*/ 3840918 h 4454665"/>
              <a:gd name="connsiteX545" fmla="*/ 11807377 w 12192000"/>
              <a:gd name="connsiteY545" fmla="*/ 3826811 h 4454665"/>
              <a:gd name="connsiteX546" fmla="*/ 11835264 w 12192000"/>
              <a:gd name="connsiteY546" fmla="*/ 3795069 h 4454665"/>
              <a:gd name="connsiteX547" fmla="*/ 11839186 w 12192000"/>
              <a:gd name="connsiteY547" fmla="*/ 3792865 h 4454665"/>
              <a:gd name="connsiteX548" fmla="*/ 11458923 w 12192000"/>
              <a:gd name="connsiteY548" fmla="*/ 3792865 h 4454665"/>
              <a:gd name="connsiteX549" fmla="*/ 11462885 w 12192000"/>
              <a:gd name="connsiteY549" fmla="*/ 3795069 h 4454665"/>
              <a:gd name="connsiteX550" fmla="*/ 11494585 w 12192000"/>
              <a:gd name="connsiteY550" fmla="*/ 3826811 h 4454665"/>
              <a:gd name="connsiteX551" fmla="*/ 11491063 w 12192000"/>
              <a:gd name="connsiteY551" fmla="*/ 3840918 h 4454665"/>
              <a:gd name="connsiteX552" fmla="*/ 11445274 w 12192000"/>
              <a:gd name="connsiteY552" fmla="*/ 4020786 h 4454665"/>
              <a:gd name="connsiteX553" fmla="*/ 11438229 w 12192000"/>
              <a:gd name="connsiteY553" fmla="*/ 4031366 h 4454665"/>
              <a:gd name="connsiteX554" fmla="*/ 11399484 w 12192000"/>
              <a:gd name="connsiteY554" fmla="*/ 4041947 h 4454665"/>
              <a:gd name="connsiteX555" fmla="*/ 11388917 w 12192000"/>
              <a:gd name="connsiteY555" fmla="*/ 4038420 h 4454665"/>
              <a:gd name="connsiteX556" fmla="*/ 11452318 w 12192000"/>
              <a:gd name="connsiteY556" fmla="*/ 3798596 h 4454665"/>
              <a:gd name="connsiteX557" fmla="*/ 11458923 w 12192000"/>
              <a:gd name="connsiteY557" fmla="*/ 3792865 h 4454665"/>
              <a:gd name="connsiteX558" fmla="*/ 11677605 w 12192000"/>
              <a:gd name="connsiteY558" fmla="*/ 3787511 h 4454665"/>
              <a:gd name="connsiteX559" fmla="*/ 11684592 w 12192000"/>
              <a:gd name="connsiteY559" fmla="*/ 3787511 h 4454665"/>
              <a:gd name="connsiteX560" fmla="*/ 11792882 w 12192000"/>
              <a:gd name="connsiteY560" fmla="*/ 3851080 h 4454665"/>
              <a:gd name="connsiteX561" fmla="*/ 11796375 w 12192000"/>
              <a:gd name="connsiteY561" fmla="*/ 3858144 h 4454665"/>
              <a:gd name="connsiteX562" fmla="*/ 11789388 w 12192000"/>
              <a:gd name="connsiteY562" fmla="*/ 3865207 h 4454665"/>
              <a:gd name="connsiteX563" fmla="*/ 11698565 w 12192000"/>
              <a:gd name="connsiteY563" fmla="*/ 3911118 h 4454665"/>
              <a:gd name="connsiteX564" fmla="*/ 11688084 w 12192000"/>
              <a:gd name="connsiteY564" fmla="*/ 3911118 h 4454665"/>
              <a:gd name="connsiteX565" fmla="*/ 11681098 w 12192000"/>
              <a:gd name="connsiteY565" fmla="*/ 3900523 h 4454665"/>
              <a:gd name="connsiteX566" fmla="*/ 11674112 w 12192000"/>
              <a:gd name="connsiteY566" fmla="*/ 3798107 h 4454665"/>
              <a:gd name="connsiteX567" fmla="*/ 11677605 w 12192000"/>
              <a:gd name="connsiteY567" fmla="*/ 3787511 h 4454665"/>
              <a:gd name="connsiteX568" fmla="*/ 11613922 w 12192000"/>
              <a:gd name="connsiteY568" fmla="*/ 3787511 h 4454665"/>
              <a:gd name="connsiteX569" fmla="*/ 11620908 w 12192000"/>
              <a:gd name="connsiteY569" fmla="*/ 3787511 h 4454665"/>
              <a:gd name="connsiteX570" fmla="*/ 11624401 w 12192000"/>
              <a:gd name="connsiteY570" fmla="*/ 3798107 h 4454665"/>
              <a:gd name="connsiteX571" fmla="*/ 11613922 w 12192000"/>
              <a:gd name="connsiteY571" fmla="*/ 3904054 h 4454665"/>
              <a:gd name="connsiteX572" fmla="*/ 11610428 w 12192000"/>
              <a:gd name="connsiteY572" fmla="*/ 3911118 h 4454665"/>
              <a:gd name="connsiteX573" fmla="*/ 11599949 w 12192000"/>
              <a:gd name="connsiteY573" fmla="*/ 3911118 h 4454665"/>
              <a:gd name="connsiteX574" fmla="*/ 11509124 w 12192000"/>
              <a:gd name="connsiteY574" fmla="*/ 3865207 h 4454665"/>
              <a:gd name="connsiteX575" fmla="*/ 11502138 w 12192000"/>
              <a:gd name="connsiteY575" fmla="*/ 3858144 h 4454665"/>
              <a:gd name="connsiteX576" fmla="*/ 11505632 w 12192000"/>
              <a:gd name="connsiteY576" fmla="*/ 3851080 h 4454665"/>
              <a:gd name="connsiteX577" fmla="*/ 11613922 w 12192000"/>
              <a:gd name="connsiteY577" fmla="*/ 3787511 h 4454665"/>
              <a:gd name="connsiteX578" fmla="*/ 11532772 w 12192000"/>
              <a:gd name="connsiteY578" fmla="*/ 3752579 h 4454665"/>
              <a:gd name="connsiteX579" fmla="*/ 11539758 w 12192000"/>
              <a:gd name="connsiteY579" fmla="*/ 3759969 h 4454665"/>
              <a:gd name="connsiteX580" fmla="*/ 11536265 w 12192000"/>
              <a:gd name="connsiteY580" fmla="*/ 3763664 h 4454665"/>
              <a:gd name="connsiteX581" fmla="*/ 11529278 w 12192000"/>
              <a:gd name="connsiteY581" fmla="*/ 3767359 h 4454665"/>
              <a:gd name="connsiteX582" fmla="*/ 11525785 w 12192000"/>
              <a:gd name="connsiteY582" fmla="*/ 3759969 h 4454665"/>
              <a:gd name="connsiteX583" fmla="*/ 11522292 w 12192000"/>
              <a:gd name="connsiteY583" fmla="*/ 3759969 h 4454665"/>
              <a:gd name="connsiteX584" fmla="*/ 11532772 w 12192000"/>
              <a:gd name="connsiteY584" fmla="*/ 3752579 h 4454665"/>
              <a:gd name="connsiteX585" fmla="*/ 11529297 w 12192000"/>
              <a:gd name="connsiteY585" fmla="*/ 3745382 h 4454665"/>
              <a:gd name="connsiteX586" fmla="*/ 11511543 w 12192000"/>
              <a:gd name="connsiteY586" fmla="*/ 3756034 h 4454665"/>
              <a:gd name="connsiteX587" fmla="*/ 11515094 w 12192000"/>
              <a:gd name="connsiteY587" fmla="*/ 3759585 h 4454665"/>
              <a:gd name="connsiteX588" fmla="*/ 11532848 w 12192000"/>
              <a:gd name="connsiteY588" fmla="*/ 3791543 h 4454665"/>
              <a:gd name="connsiteX589" fmla="*/ 11539950 w 12192000"/>
              <a:gd name="connsiteY589" fmla="*/ 3787991 h 4454665"/>
              <a:gd name="connsiteX590" fmla="*/ 11532848 w 12192000"/>
              <a:gd name="connsiteY590" fmla="*/ 3773788 h 4454665"/>
              <a:gd name="connsiteX591" fmla="*/ 11539950 w 12192000"/>
              <a:gd name="connsiteY591" fmla="*/ 3770238 h 4454665"/>
              <a:gd name="connsiteX592" fmla="*/ 11554153 w 12192000"/>
              <a:gd name="connsiteY592" fmla="*/ 3780890 h 4454665"/>
              <a:gd name="connsiteX593" fmla="*/ 11561255 w 12192000"/>
              <a:gd name="connsiteY593" fmla="*/ 3777339 h 4454665"/>
              <a:gd name="connsiteX594" fmla="*/ 11547052 w 12192000"/>
              <a:gd name="connsiteY594" fmla="*/ 3763136 h 4454665"/>
              <a:gd name="connsiteX595" fmla="*/ 11547052 w 12192000"/>
              <a:gd name="connsiteY595" fmla="*/ 3759585 h 4454665"/>
              <a:gd name="connsiteX596" fmla="*/ 11529297 w 12192000"/>
              <a:gd name="connsiteY596" fmla="*/ 3745382 h 4454665"/>
              <a:gd name="connsiteX597" fmla="*/ 11750205 w 12192000"/>
              <a:gd name="connsiteY597" fmla="*/ 3739144 h 4454665"/>
              <a:gd name="connsiteX598" fmla="*/ 11753748 w 12192000"/>
              <a:gd name="connsiteY598" fmla="*/ 3763328 h 4454665"/>
              <a:gd name="connsiteX599" fmla="*/ 11746663 w 12192000"/>
              <a:gd name="connsiteY599" fmla="*/ 3780602 h 4454665"/>
              <a:gd name="connsiteX600" fmla="*/ 11753748 w 12192000"/>
              <a:gd name="connsiteY600" fmla="*/ 3787511 h 4454665"/>
              <a:gd name="connsiteX601" fmla="*/ 11760832 w 12192000"/>
              <a:gd name="connsiteY601" fmla="*/ 3770237 h 4454665"/>
              <a:gd name="connsiteX602" fmla="*/ 11785626 w 12192000"/>
              <a:gd name="connsiteY602" fmla="*/ 3756418 h 4454665"/>
              <a:gd name="connsiteX603" fmla="*/ 11778543 w 12192000"/>
              <a:gd name="connsiteY603" fmla="*/ 3752963 h 4454665"/>
              <a:gd name="connsiteX604" fmla="*/ 11760832 w 12192000"/>
              <a:gd name="connsiteY604" fmla="*/ 3759873 h 4454665"/>
              <a:gd name="connsiteX605" fmla="*/ 11757290 w 12192000"/>
              <a:gd name="connsiteY605" fmla="*/ 3742598 h 4454665"/>
              <a:gd name="connsiteX606" fmla="*/ 11750205 w 12192000"/>
              <a:gd name="connsiteY606" fmla="*/ 3739144 h 4454665"/>
              <a:gd name="connsiteX607" fmla="*/ 11715224 w 12192000"/>
              <a:gd name="connsiteY607" fmla="*/ 3735114 h 4454665"/>
              <a:gd name="connsiteX608" fmla="*/ 11725705 w 12192000"/>
              <a:gd name="connsiteY608" fmla="*/ 3738473 h 4454665"/>
              <a:gd name="connsiteX609" fmla="*/ 11729197 w 12192000"/>
              <a:gd name="connsiteY609" fmla="*/ 3741832 h 4454665"/>
              <a:gd name="connsiteX610" fmla="*/ 11722211 w 12192000"/>
              <a:gd name="connsiteY610" fmla="*/ 3748549 h 4454665"/>
              <a:gd name="connsiteX611" fmla="*/ 11711731 w 12192000"/>
              <a:gd name="connsiteY611" fmla="*/ 3745190 h 4454665"/>
              <a:gd name="connsiteX612" fmla="*/ 11711731 w 12192000"/>
              <a:gd name="connsiteY612" fmla="*/ 3741832 h 4454665"/>
              <a:gd name="connsiteX613" fmla="*/ 11715224 w 12192000"/>
              <a:gd name="connsiteY613" fmla="*/ 3735114 h 4454665"/>
              <a:gd name="connsiteX614" fmla="*/ 11582079 w 12192000"/>
              <a:gd name="connsiteY614" fmla="*/ 3734609 h 4454665"/>
              <a:gd name="connsiteX615" fmla="*/ 11596187 w 12192000"/>
              <a:gd name="connsiteY615" fmla="*/ 3745190 h 4454665"/>
              <a:gd name="connsiteX616" fmla="*/ 11582079 w 12192000"/>
              <a:gd name="connsiteY616" fmla="*/ 3759297 h 4454665"/>
              <a:gd name="connsiteX617" fmla="*/ 11567972 w 12192000"/>
              <a:gd name="connsiteY617" fmla="*/ 3748717 h 4454665"/>
              <a:gd name="connsiteX618" fmla="*/ 11567972 w 12192000"/>
              <a:gd name="connsiteY618" fmla="*/ 3745190 h 4454665"/>
              <a:gd name="connsiteX619" fmla="*/ 11582079 w 12192000"/>
              <a:gd name="connsiteY619" fmla="*/ 3734609 h 4454665"/>
              <a:gd name="connsiteX620" fmla="*/ 11670081 w 12192000"/>
              <a:gd name="connsiteY620" fmla="*/ 3728395 h 4454665"/>
              <a:gd name="connsiteX621" fmla="*/ 11673440 w 12192000"/>
              <a:gd name="connsiteY621" fmla="*/ 3738875 h 4454665"/>
              <a:gd name="connsiteX622" fmla="*/ 11676799 w 12192000"/>
              <a:gd name="connsiteY622" fmla="*/ 3745862 h 4454665"/>
              <a:gd name="connsiteX623" fmla="*/ 11663363 w 12192000"/>
              <a:gd name="connsiteY623" fmla="*/ 3745862 h 4454665"/>
              <a:gd name="connsiteX624" fmla="*/ 11666722 w 12192000"/>
              <a:gd name="connsiteY624" fmla="*/ 3738875 h 4454665"/>
              <a:gd name="connsiteX625" fmla="*/ 11670081 w 12192000"/>
              <a:gd name="connsiteY625" fmla="*/ 3728395 h 4454665"/>
              <a:gd name="connsiteX626" fmla="*/ 11578609 w 12192000"/>
              <a:gd name="connsiteY626" fmla="*/ 3727879 h 4454665"/>
              <a:gd name="connsiteX627" fmla="*/ 11561254 w 12192000"/>
              <a:gd name="connsiteY627" fmla="*/ 3745449 h 4454665"/>
              <a:gd name="connsiteX628" fmla="*/ 11561254 w 12192000"/>
              <a:gd name="connsiteY628" fmla="*/ 3748962 h 4454665"/>
              <a:gd name="connsiteX629" fmla="*/ 11582079 w 12192000"/>
              <a:gd name="connsiteY629" fmla="*/ 3766532 h 4454665"/>
              <a:gd name="connsiteX630" fmla="*/ 11602904 w 12192000"/>
              <a:gd name="connsiteY630" fmla="*/ 3745449 h 4454665"/>
              <a:gd name="connsiteX631" fmla="*/ 11578609 w 12192000"/>
              <a:gd name="connsiteY631" fmla="*/ 3727879 h 4454665"/>
              <a:gd name="connsiteX632" fmla="*/ 11708922 w 12192000"/>
              <a:gd name="connsiteY632" fmla="*/ 3724365 h 4454665"/>
              <a:gd name="connsiteX633" fmla="*/ 11705380 w 12192000"/>
              <a:gd name="connsiteY633" fmla="*/ 3742119 h 4454665"/>
              <a:gd name="connsiteX634" fmla="*/ 11698296 w 12192000"/>
              <a:gd name="connsiteY634" fmla="*/ 3763424 h 4454665"/>
              <a:gd name="connsiteX635" fmla="*/ 11708922 w 12192000"/>
              <a:gd name="connsiteY635" fmla="*/ 3766975 h 4454665"/>
              <a:gd name="connsiteX636" fmla="*/ 11712464 w 12192000"/>
              <a:gd name="connsiteY636" fmla="*/ 3752772 h 4454665"/>
              <a:gd name="connsiteX637" fmla="*/ 11719548 w 12192000"/>
              <a:gd name="connsiteY637" fmla="*/ 3752772 h 4454665"/>
              <a:gd name="connsiteX638" fmla="*/ 11723090 w 12192000"/>
              <a:gd name="connsiteY638" fmla="*/ 3770526 h 4454665"/>
              <a:gd name="connsiteX639" fmla="*/ 11730175 w 12192000"/>
              <a:gd name="connsiteY639" fmla="*/ 3774077 h 4454665"/>
              <a:gd name="connsiteX640" fmla="*/ 11726632 w 12192000"/>
              <a:gd name="connsiteY640" fmla="*/ 3756323 h 4454665"/>
              <a:gd name="connsiteX641" fmla="*/ 11737259 w 12192000"/>
              <a:gd name="connsiteY641" fmla="*/ 3742119 h 4454665"/>
              <a:gd name="connsiteX642" fmla="*/ 11730175 w 12192000"/>
              <a:gd name="connsiteY642" fmla="*/ 3731467 h 4454665"/>
              <a:gd name="connsiteX643" fmla="*/ 11708922 w 12192000"/>
              <a:gd name="connsiteY643" fmla="*/ 3724365 h 4454665"/>
              <a:gd name="connsiteX644" fmla="*/ 11666295 w 12192000"/>
              <a:gd name="connsiteY644" fmla="*/ 3717647 h 4454665"/>
              <a:gd name="connsiteX645" fmla="*/ 11659211 w 12192000"/>
              <a:gd name="connsiteY645" fmla="*/ 3738731 h 4454665"/>
              <a:gd name="connsiteX646" fmla="*/ 11648585 w 12192000"/>
              <a:gd name="connsiteY646" fmla="*/ 3759814 h 4454665"/>
              <a:gd name="connsiteX647" fmla="*/ 11655669 w 12192000"/>
              <a:gd name="connsiteY647" fmla="*/ 3759814 h 4454665"/>
              <a:gd name="connsiteX648" fmla="*/ 11659211 w 12192000"/>
              <a:gd name="connsiteY648" fmla="*/ 3752786 h 4454665"/>
              <a:gd name="connsiteX649" fmla="*/ 11676922 w 12192000"/>
              <a:gd name="connsiteY649" fmla="*/ 3752786 h 4454665"/>
              <a:gd name="connsiteX650" fmla="*/ 11680464 w 12192000"/>
              <a:gd name="connsiteY650" fmla="*/ 3759814 h 4454665"/>
              <a:gd name="connsiteX651" fmla="*/ 11687548 w 12192000"/>
              <a:gd name="connsiteY651" fmla="*/ 3763328 h 4454665"/>
              <a:gd name="connsiteX652" fmla="*/ 11680464 w 12192000"/>
              <a:gd name="connsiteY652" fmla="*/ 3738731 h 4454665"/>
              <a:gd name="connsiteX653" fmla="*/ 11676922 w 12192000"/>
              <a:gd name="connsiteY653" fmla="*/ 3717647 h 4454665"/>
              <a:gd name="connsiteX654" fmla="*/ 11666295 w 12192000"/>
              <a:gd name="connsiteY654" fmla="*/ 3717647 h 4454665"/>
              <a:gd name="connsiteX655" fmla="*/ 11645898 w 12192000"/>
              <a:gd name="connsiteY655" fmla="*/ 3717647 h 4454665"/>
              <a:gd name="connsiteX656" fmla="*/ 11606934 w 12192000"/>
              <a:gd name="connsiteY656" fmla="*/ 3721118 h 4454665"/>
              <a:gd name="connsiteX657" fmla="*/ 11606934 w 12192000"/>
              <a:gd name="connsiteY657" fmla="*/ 3728059 h 4454665"/>
              <a:gd name="connsiteX658" fmla="*/ 11621103 w 12192000"/>
              <a:gd name="connsiteY658" fmla="*/ 3724589 h 4454665"/>
              <a:gd name="connsiteX659" fmla="*/ 11624645 w 12192000"/>
              <a:gd name="connsiteY659" fmla="*/ 3759297 h 4454665"/>
              <a:gd name="connsiteX660" fmla="*/ 11635271 w 12192000"/>
              <a:gd name="connsiteY660" fmla="*/ 3759297 h 4454665"/>
              <a:gd name="connsiteX661" fmla="*/ 11631729 w 12192000"/>
              <a:gd name="connsiteY661" fmla="*/ 3724589 h 4454665"/>
              <a:gd name="connsiteX662" fmla="*/ 11645898 w 12192000"/>
              <a:gd name="connsiteY662" fmla="*/ 3724589 h 4454665"/>
              <a:gd name="connsiteX663" fmla="*/ 11645898 w 12192000"/>
              <a:gd name="connsiteY663" fmla="*/ 3717647 h 4454665"/>
              <a:gd name="connsiteX664" fmla="*/ 11196257 w 12192000"/>
              <a:gd name="connsiteY664" fmla="*/ 3717646 h 4454665"/>
              <a:gd name="connsiteX665" fmla="*/ 11221336 w 12192000"/>
              <a:gd name="connsiteY665" fmla="*/ 3752578 h 4454665"/>
              <a:gd name="connsiteX666" fmla="*/ 11167595 w 12192000"/>
              <a:gd name="connsiteY666" fmla="*/ 3752578 h 4454665"/>
              <a:gd name="connsiteX667" fmla="*/ 11196257 w 12192000"/>
              <a:gd name="connsiteY667" fmla="*/ 3717646 h 4454665"/>
              <a:gd name="connsiteX668" fmla="*/ 11648585 w 12192000"/>
              <a:gd name="connsiteY668" fmla="*/ 3710930 h 4454665"/>
              <a:gd name="connsiteX669" fmla="*/ 11813539 w 12192000"/>
              <a:gd name="connsiteY669" fmla="*/ 3766821 h 4454665"/>
              <a:gd name="connsiteX670" fmla="*/ 11817049 w 12192000"/>
              <a:gd name="connsiteY670" fmla="*/ 3780794 h 4454665"/>
              <a:gd name="connsiteX671" fmla="*/ 11788972 w 12192000"/>
              <a:gd name="connsiteY671" fmla="*/ 3812234 h 4454665"/>
              <a:gd name="connsiteX672" fmla="*/ 11774933 w 12192000"/>
              <a:gd name="connsiteY672" fmla="*/ 3812234 h 4454665"/>
              <a:gd name="connsiteX673" fmla="*/ 11648585 w 12192000"/>
              <a:gd name="connsiteY673" fmla="*/ 3766821 h 4454665"/>
              <a:gd name="connsiteX674" fmla="*/ 11522236 w 12192000"/>
              <a:gd name="connsiteY674" fmla="*/ 3812234 h 4454665"/>
              <a:gd name="connsiteX675" fmla="*/ 11508198 w 12192000"/>
              <a:gd name="connsiteY675" fmla="*/ 3812234 h 4454665"/>
              <a:gd name="connsiteX676" fmla="*/ 11480121 w 12192000"/>
              <a:gd name="connsiteY676" fmla="*/ 3780794 h 4454665"/>
              <a:gd name="connsiteX677" fmla="*/ 11483630 w 12192000"/>
              <a:gd name="connsiteY677" fmla="*/ 3766821 h 4454665"/>
              <a:gd name="connsiteX678" fmla="*/ 11648585 w 12192000"/>
              <a:gd name="connsiteY678" fmla="*/ 3710930 h 4454665"/>
              <a:gd name="connsiteX679" fmla="*/ 11196481 w 12192000"/>
              <a:gd name="connsiteY679" fmla="*/ 3710929 h 4454665"/>
              <a:gd name="connsiteX680" fmla="*/ 11158189 w 12192000"/>
              <a:gd name="connsiteY680" fmla="*/ 3759969 h 4454665"/>
              <a:gd name="connsiteX681" fmla="*/ 11199962 w 12192000"/>
              <a:gd name="connsiteY681" fmla="*/ 3809008 h 4454665"/>
              <a:gd name="connsiteX682" fmla="*/ 11227810 w 12192000"/>
              <a:gd name="connsiteY682" fmla="*/ 3802002 h 4454665"/>
              <a:gd name="connsiteX683" fmla="*/ 11227810 w 12192000"/>
              <a:gd name="connsiteY683" fmla="*/ 3791494 h 4454665"/>
              <a:gd name="connsiteX684" fmla="*/ 11199962 w 12192000"/>
              <a:gd name="connsiteY684" fmla="*/ 3798499 h 4454665"/>
              <a:gd name="connsiteX685" fmla="*/ 11168632 w 12192000"/>
              <a:gd name="connsiteY685" fmla="*/ 3763472 h 4454665"/>
              <a:gd name="connsiteX686" fmla="*/ 11234772 w 12192000"/>
              <a:gd name="connsiteY686" fmla="*/ 3763472 h 4454665"/>
              <a:gd name="connsiteX687" fmla="*/ 11234772 w 12192000"/>
              <a:gd name="connsiteY687" fmla="*/ 3756466 h 4454665"/>
              <a:gd name="connsiteX688" fmla="*/ 11196481 w 12192000"/>
              <a:gd name="connsiteY688" fmla="*/ 3710929 h 4454665"/>
              <a:gd name="connsiteX689" fmla="*/ 10947253 w 12192000"/>
              <a:gd name="connsiteY689" fmla="*/ 3674653 h 4454665"/>
              <a:gd name="connsiteX690" fmla="*/ 10947253 w 12192000"/>
              <a:gd name="connsiteY690" fmla="*/ 3685401 h 4454665"/>
              <a:gd name="connsiteX691" fmla="*/ 10986216 w 12192000"/>
              <a:gd name="connsiteY691" fmla="*/ 3685401 h 4454665"/>
              <a:gd name="connsiteX692" fmla="*/ 10986216 w 12192000"/>
              <a:gd name="connsiteY692" fmla="*/ 3804977 h 4454665"/>
              <a:gd name="connsiteX693" fmla="*/ 10999652 w 12192000"/>
              <a:gd name="connsiteY693" fmla="*/ 3804977 h 4454665"/>
              <a:gd name="connsiteX694" fmla="*/ 10999652 w 12192000"/>
              <a:gd name="connsiteY694" fmla="*/ 3685401 h 4454665"/>
              <a:gd name="connsiteX695" fmla="*/ 11038614 w 12192000"/>
              <a:gd name="connsiteY695" fmla="*/ 3685401 h 4454665"/>
              <a:gd name="connsiteX696" fmla="*/ 11038614 w 12192000"/>
              <a:gd name="connsiteY696" fmla="*/ 3674653 h 4454665"/>
              <a:gd name="connsiteX697" fmla="*/ 11060111 w 12192000"/>
              <a:gd name="connsiteY697" fmla="*/ 3663904 h 4454665"/>
              <a:gd name="connsiteX698" fmla="*/ 11060111 w 12192000"/>
              <a:gd name="connsiteY698" fmla="*/ 3804977 h 4454665"/>
              <a:gd name="connsiteX699" fmla="*/ 11070476 w 12192000"/>
              <a:gd name="connsiteY699" fmla="*/ 3804977 h 4454665"/>
              <a:gd name="connsiteX700" fmla="*/ 11070476 w 12192000"/>
              <a:gd name="connsiteY700" fmla="*/ 3755601 h 4454665"/>
              <a:gd name="connsiteX701" fmla="*/ 11098115 w 12192000"/>
              <a:gd name="connsiteY701" fmla="*/ 3716807 h 4454665"/>
              <a:gd name="connsiteX702" fmla="*/ 11118844 w 12192000"/>
              <a:gd name="connsiteY702" fmla="*/ 3748548 h 4454665"/>
              <a:gd name="connsiteX703" fmla="*/ 11118844 w 12192000"/>
              <a:gd name="connsiteY703" fmla="*/ 3804977 h 4454665"/>
              <a:gd name="connsiteX704" fmla="*/ 11132662 w 12192000"/>
              <a:gd name="connsiteY704" fmla="*/ 3804977 h 4454665"/>
              <a:gd name="connsiteX705" fmla="*/ 11132662 w 12192000"/>
              <a:gd name="connsiteY705" fmla="*/ 3748548 h 4454665"/>
              <a:gd name="connsiteX706" fmla="*/ 11101569 w 12192000"/>
              <a:gd name="connsiteY706" fmla="*/ 3709753 h 4454665"/>
              <a:gd name="connsiteX707" fmla="*/ 11070476 w 12192000"/>
              <a:gd name="connsiteY707" fmla="*/ 3727387 h 4454665"/>
              <a:gd name="connsiteX708" fmla="*/ 11070476 w 12192000"/>
              <a:gd name="connsiteY708" fmla="*/ 3663904 h 4454665"/>
              <a:gd name="connsiteX709" fmla="*/ 11060111 w 12192000"/>
              <a:gd name="connsiteY709" fmla="*/ 3663904 h 4454665"/>
              <a:gd name="connsiteX710" fmla="*/ 11638739 w 12192000"/>
              <a:gd name="connsiteY710" fmla="*/ 3639721 h 4454665"/>
              <a:gd name="connsiteX711" fmla="*/ 11624716 w 12192000"/>
              <a:gd name="connsiteY711" fmla="*/ 3692584 h 4454665"/>
              <a:gd name="connsiteX712" fmla="*/ 11600176 w 12192000"/>
              <a:gd name="connsiteY712" fmla="*/ 3696108 h 4454665"/>
              <a:gd name="connsiteX713" fmla="*/ 11575635 w 12192000"/>
              <a:gd name="connsiteY713" fmla="*/ 3650294 h 4454665"/>
              <a:gd name="connsiteX714" fmla="*/ 11572129 w 12192000"/>
              <a:gd name="connsiteY714" fmla="*/ 3650294 h 4454665"/>
              <a:gd name="connsiteX715" fmla="*/ 11551094 w 12192000"/>
              <a:gd name="connsiteY715" fmla="*/ 3653818 h 4454665"/>
              <a:gd name="connsiteX716" fmla="*/ 11551094 w 12192000"/>
              <a:gd name="connsiteY716" fmla="*/ 3657342 h 4454665"/>
              <a:gd name="connsiteX717" fmla="*/ 11547588 w 12192000"/>
              <a:gd name="connsiteY717" fmla="*/ 3682011 h 4454665"/>
              <a:gd name="connsiteX718" fmla="*/ 11551094 w 12192000"/>
              <a:gd name="connsiteY718" fmla="*/ 3710205 h 4454665"/>
              <a:gd name="connsiteX719" fmla="*/ 11530059 w 12192000"/>
              <a:gd name="connsiteY719" fmla="*/ 3717253 h 4454665"/>
              <a:gd name="connsiteX720" fmla="*/ 11491495 w 12192000"/>
              <a:gd name="connsiteY720" fmla="*/ 3682011 h 4454665"/>
              <a:gd name="connsiteX721" fmla="*/ 11470460 w 12192000"/>
              <a:gd name="connsiteY721" fmla="*/ 3692584 h 4454665"/>
              <a:gd name="connsiteX722" fmla="*/ 11484484 w 12192000"/>
              <a:gd name="connsiteY722" fmla="*/ 3745446 h 4454665"/>
              <a:gd name="connsiteX723" fmla="*/ 11466954 w 12192000"/>
              <a:gd name="connsiteY723" fmla="*/ 3756019 h 4454665"/>
              <a:gd name="connsiteX724" fmla="*/ 11421379 w 12192000"/>
              <a:gd name="connsiteY724" fmla="*/ 3731350 h 4454665"/>
              <a:gd name="connsiteX725" fmla="*/ 11403850 w 12192000"/>
              <a:gd name="connsiteY725" fmla="*/ 3745446 h 4454665"/>
              <a:gd name="connsiteX726" fmla="*/ 11403850 w 12192000"/>
              <a:gd name="connsiteY726" fmla="*/ 3748970 h 4454665"/>
              <a:gd name="connsiteX727" fmla="*/ 11431896 w 12192000"/>
              <a:gd name="connsiteY727" fmla="*/ 3794785 h 4454665"/>
              <a:gd name="connsiteX728" fmla="*/ 11417873 w 12192000"/>
              <a:gd name="connsiteY728" fmla="*/ 3812406 h 4454665"/>
              <a:gd name="connsiteX729" fmla="*/ 11365286 w 12192000"/>
              <a:gd name="connsiteY729" fmla="*/ 3798309 h 4454665"/>
              <a:gd name="connsiteX730" fmla="*/ 11354768 w 12192000"/>
              <a:gd name="connsiteY730" fmla="*/ 3819454 h 4454665"/>
              <a:gd name="connsiteX731" fmla="*/ 11389827 w 12192000"/>
              <a:gd name="connsiteY731" fmla="*/ 3858221 h 4454665"/>
              <a:gd name="connsiteX732" fmla="*/ 11382815 w 12192000"/>
              <a:gd name="connsiteY732" fmla="*/ 3879365 h 4454665"/>
              <a:gd name="connsiteX733" fmla="*/ 11330228 w 12192000"/>
              <a:gd name="connsiteY733" fmla="*/ 3879365 h 4454665"/>
              <a:gd name="connsiteX734" fmla="*/ 11323216 w 12192000"/>
              <a:gd name="connsiteY734" fmla="*/ 3900510 h 4454665"/>
              <a:gd name="connsiteX735" fmla="*/ 11368791 w 12192000"/>
              <a:gd name="connsiteY735" fmla="*/ 3928704 h 4454665"/>
              <a:gd name="connsiteX736" fmla="*/ 11365286 w 12192000"/>
              <a:gd name="connsiteY736" fmla="*/ 3949848 h 4454665"/>
              <a:gd name="connsiteX737" fmla="*/ 11316205 w 12192000"/>
              <a:gd name="connsiteY737" fmla="*/ 3963946 h 4454665"/>
              <a:gd name="connsiteX738" fmla="*/ 11312698 w 12192000"/>
              <a:gd name="connsiteY738" fmla="*/ 3963946 h 4454665"/>
              <a:gd name="connsiteX739" fmla="*/ 11312698 w 12192000"/>
              <a:gd name="connsiteY739" fmla="*/ 3978042 h 4454665"/>
              <a:gd name="connsiteX740" fmla="*/ 11312698 w 12192000"/>
              <a:gd name="connsiteY740" fmla="*/ 3988615 h 4454665"/>
              <a:gd name="connsiteX741" fmla="*/ 11316205 w 12192000"/>
              <a:gd name="connsiteY741" fmla="*/ 3988615 h 4454665"/>
              <a:gd name="connsiteX742" fmla="*/ 11365286 w 12192000"/>
              <a:gd name="connsiteY742" fmla="*/ 4002712 h 4454665"/>
              <a:gd name="connsiteX743" fmla="*/ 11368791 w 12192000"/>
              <a:gd name="connsiteY743" fmla="*/ 4023857 h 4454665"/>
              <a:gd name="connsiteX744" fmla="*/ 11323216 w 12192000"/>
              <a:gd name="connsiteY744" fmla="*/ 4052050 h 4454665"/>
              <a:gd name="connsiteX745" fmla="*/ 11323216 w 12192000"/>
              <a:gd name="connsiteY745" fmla="*/ 4055574 h 4454665"/>
              <a:gd name="connsiteX746" fmla="*/ 11330228 w 12192000"/>
              <a:gd name="connsiteY746" fmla="*/ 4076719 h 4454665"/>
              <a:gd name="connsiteX747" fmla="*/ 11382815 w 12192000"/>
              <a:gd name="connsiteY747" fmla="*/ 4076719 h 4454665"/>
              <a:gd name="connsiteX748" fmla="*/ 11393332 w 12192000"/>
              <a:gd name="connsiteY748" fmla="*/ 4097865 h 4454665"/>
              <a:gd name="connsiteX749" fmla="*/ 11354768 w 12192000"/>
              <a:gd name="connsiteY749" fmla="*/ 4133106 h 4454665"/>
              <a:gd name="connsiteX750" fmla="*/ 11354768 w 12192000"/>
              <a:gd name="connsiteY750" fmla="*/ 4136630 h 4454665"/>
              <a:gd name="connsiteX751" fmla="*/ 11365286 w 12192000"/>
              <a:gd name="connsiteY751" fmla="*/ 4154251 h 4454665"/>
              <a:gd name="connsiteX752" fmla="*/ 11417873 w 12192000"/>
              <a:gd name="connsiteY752" fmla="*/ 4140154 h 4454665"/>
              <a:gd name="connsiteX753" fmla="*/ 11431896 w 12192000"/>
              <a:gd name="connsiteY753" fmla="*/ 4161300 h 4454665"/>
              <a:gd name="connsiteX754" fmla="*/ 11403850 w 12192000"/>
              <a:gd name="connsiteY754" fmla="*/ 4207114 h 4454665"/>
              <a:gd name="connsiteX755" fmla="*/ 11421379 w 12192000"/>
              <a:gd name="connsiteY755" fmla="*/ 4221210 h 4454665"/>
              <a:gd name="connsiteX756" fmla="*/ 11466954 w 12192000"/>
              <a:gd name="connsiteY756" fmla="*/ 4196542 h 4454665"/>
              <a:gd name="connsiteX757" fmla="*/ 11484484 w 12192000"/>
              <a:gd name="connsiteY757" fmla="*/ 4210638 h 4454665"/>
              <a:gd name="connsiteX758" fmla="*/ 11473966 w 12192000"/>
              <a:gd name="connsiteY758" fmla="*/ 4259976 h 4454665"/>
              <a:gd name="connsiteX759" fmla="*/ 11473966 w 12192000"/>
              <a:gd name="connsiteY759" fmla="*/ 4263501 h 4454665"/>
              <a:gd name="connsiteX760" fmla="*/ 11491495 w 12192000"/>
              <a:gd name="connsiteY760" fmla="*/ 4274073 h 4454665"/>
              <a:gd name="connsiteX761" fmla="*/ 11495001 w 12192000"/>
              <a:gd name="connsiteY761" fmla="*/ 4274073 h 4454665"/>
              <a:gd name="connsiteX762" fmla="*/ 11530059 w 12192000"/>
              <a:gd name="connsiteY762" fmla="*/ 4235307 h 4454665"/>
              <a:gd name="connsiteX763" fmla="*/ 11551094 w 12192000"/>
              <a:gd name="connsiteY763" fmla="*/ 4245880 h 4454665"/>
              <a:gd name="connsiteX764" fmla="*/ 11547588 w 12192000"/>
              <a:gd name="connsiteY764" fmla="*/ 4270549 h 4454665"/>
              <a:gd name="connsiteX765" fmla="*/ 11551094 w 12192000"/>
              <a:gd name="connsiteY765" fmla="*/ 4298743 h 4454665"/>
              <a:gd name="connsiteX766" fmla="*/ 11572129 w 12192000"/>
              <a:gd name="connsiteY766" fmla="*/ 4305791 h 4454665"/>
              <a:gd name="connsiteX767" fmla="*/ 11575635 w 12192000"/>
              <a:gd name="connsiteY767" fmla="*/ 4305791 h 4454665"/>
              <a:gd name="connsiteX768" fmla="*/ 11600176 w 12192000"/>
              <a:gd name="connsiteY768" fmla="*/ 4259976 h 4454665"/>
              <a:gd name="connsiteX769" fmla="*/ 11624716 w 12192000"/>
              <a:gd name="connsiteY769" fmla="*/ 4259976 h 4454665"/>
              <a:gd name="connsiteX770" fmla="*/ 11638739 w 12192000"/>
              <a:gd name="connsiteY770" fmla="*/ 4312839 h 4454665"/>
              <a:gd name="connsiteX771" fmla="*/ 11659774 w 12192000"/>
              <a:gd name="connsiteY771" fmla="*/ 4312839 h 4454665"/>
              <a:gd name="connsiteX772" fmla="*/ 11663280 w 12192000"/>
              <a:gd name="connsiteY772" fmla="*/ 4312839 h 4454665"/>
              <a:gd name="connsiteX773" fmla="*/ 11677303 w 12192000"/>
              <a:gd name="connsiteY773" fmla="*/ 4259976 h 4454665"/>
              <a:gd name="connsiteX774" fmla="*/ 11698339 w 12192000"/>
              <a:gd name="connsiteY774" fmla="*/ 4259976 h 4454665"/>
              <a:gd name="connsiteX775" fmla="*/ 11722879 w 12192000"/>
              <a:gd name="connsiteY775" fmla="*/ 4305791 h 4454665"/>
              <a:gd name="connsiteX776" fmla="*/ 11726385 w 12192000"/>
              <a:gd name="connsiteY776" fmla="*/ 4305791 h 4454665"/>
              <a:gd name="connsiteX777" fmla="*/ 11747420 w 12192000"/>
              <a:gd name="connsiteY777" fmla="*/ 4298743 h 4454665"/>
              <a:gd name="connsiteX778" fmla="*/ 11750925 w 12192000"/>
              <a:gd name="connsiteY778" fmla="*/ 4270549 h 4454665"/>
              <a:gd name="connsiteX779" fmla="*/ 11747420 w 12192000"/>
              <a:gd name="connsiteY779" fmla="*/ 4245880 h 4454665"/>
              <a:gd name="connsiteX780" fmla="*/ 11768454 w 12192000"/>
              <a:gd name="connsiteY780" fmla="*/ 4235307 h 4454665"/>
              <a:gd name="connsiteX781" fmla="*/ 11807019 w 12192000"/>
              <a:gd name="connsiteY781" fmla="*/ 4274073 h 4454665"/>
              <a:gd name="connsiteX782" fmla="*/ 11824547 w 12192000"/>
              <a:gd name="connsiteY782" fmla="*/ 4263501 h 4454665"/>
              <a:gd name="connsiteX783" fmla="*/ 11828054 w 12192000"/>
              <a:gd name="connsiteY783" fmla="*/ 4263501 h 4454665"/>
              <a:gd name="connsiteX784" fmla="*/ 11828054 w 12192000"/>
              <a:gd name="connsiteY784" fmla="*/ 4259976 h 4454665"/>
              <a:gd name="connsiteX785" fmla="*/ 11814030 w 12192000"/>
              <a:gd name="connsiteY785" fmla="*/ 4210638 h 4454665"/>
              <a:gd name="connsiteX786" fmla="*/ 11831559 w 12192000"/>
              <a:gd name="connsiteY786" fmla="*/ 4196542 h 4454665"/>
              <a:gd name="connsiteX787" fmla="*/ 11877135 w 12192000"/>
              <a:gd name="connsiteY787" fmla="*/ 4221210 h 4454665"/>
              <a:gd name="connsiteX788" fmla="*/ 11894664 w 12192000"/>
              <a:gd name="connsiteY788" fmla="*/ 4207114 h 4454665"/>
              <a:gd name="connsiteX789" fmla="*/ 11894664 w 12192000"/>
              <a:gd name="connsiteY789" fmla="*/ 4203590 h 4454665"/>
              <a:gd name="connsiteX790" fmla="*/ 11866617 w 12192000"/>
              <a:gd name="connsiteY790" fmla="*/ 4157775 h 4454665"/>
              <a:gd name="connsiteX791" fmla="*/ 11880641 w 12192000"/>
              <a:gd name="connsiteY791" fmla="*/ 4140154 h 4454665"/>
              <a:gd name="connsiteX792" fmla="*/ 11933228 w 12192000"/>
              <a:gd name="connsiteY792" fmla="*/ 4154251 h 4454665"/>
              <a:gd name="connsiteX793" fmla="*/ 11943746 w 12192000"/>
              <a:gd name="connsiteY793" fmla="*/ 4136630 h 4454665"/>
              <a:gd name="connsiteX794" fmla="*/ 11943746 w 12192000"/>
              <a:gd name="connsiteY794" fmla="*/ 4133106 h 4454665"/>
              <a:gd name="connsiteX795" fmla="*/ 11908688 w 12192000"/>
              <a:gd name="connsiteY795" fmla="*/ 4094340 h 4454665"/>
              <a:gd name="connsiteX796" fmla="*/ 11915699 w 12192000"/>
              <a:gd name="connsiteY796" fmla="*/ 4076719 h 4454665"/>
              <a:gd name="connsiteX797" fmla="*/ 11968286 w 12192000"/>
              <a:gd name="connsiteY797" fmla="*/ 4076719 h 4454665"/>
              <a:gd name="connsiteX798" fmla="*/ 11968286 w 12192000"/>
              <a:gd name="connsiteY798" fmla="*/ 4073195 h 4454665"/>
              <a:gd name="connsiteX799" fmla="*/ 11975298 w 12192000"/>
              <a:gd name="connsiteY799" fmla="*/ 4052050 h 4454665"/>
              <a:gd name="connsiteX800" fmla="*/ 11929722 w 12192000"/>
              <a:gd name="connsiteY800" fmla="*/ 4023857 h 4454665"/>
              <a:gd name="connsiteX801" fmla="*/ 11933228 w 12192000"/>
              <a:gd name="connsiteY801" fmla="*/ 4002712 h 4454665"/>
              <a:gd name="connsiteX802" fmla="*/ 11982310 w 12192000"/>
              <a:gd name="connsiteY802" fmla="*/ 3988615 h 4454665"/>
              <a:gd name="connsiteX803" fmla="*/ 11985815 w 12192000"/>
              <a:gd name="connsiteY803" fmla="*/ 3978042 h 4454665"/>
              <a:gd name="connsiteX804" fmla="*/ 11982310 w 12192000"/>
              <a:gd name="connsiteY804" fmla="*/ 3967470 h 4454665"/>
              <a:gd name="connsiteX805" fmla="*/ 11982310 w 12192000"/>
              <a:gd name="connsiteY805" fmla="*/ 3963946 h 4454665"/>
              <a:gd name="connsiteX806" fmla="*/ 11933228 w 12192000"/>
              <a:gd name="connsiteY806" fmla="*/ 3949848 h 4454665"/>
              <a:gd name="connsiteX807" fmla="*/ 11929722 w 12192000"/>
              <a:gd name="connsiteY807" fmla="*/ 3928704 h 4454665"/>
              <a:gd name="connsiteX808" fmla="*/ 11975298 w 12192000"/>
              <a:gd name="connsiteY808" fmla="*/ 3904035 h 4454665"/>
              <a:gd name="connsiteX809" fmla="*/ 11975298 w 12192000"/>
              <a:gd name="connsiteY809" fmla="*/ 3900510 h 4454665"/>
              <a:gd name="connsiteX810" fmla="*/ 11968286 w 12192000"/>
              <a:gd name="connsiteY810" fmla="*/ 3879365 h 4454665"/>
              <a:gd name="connsiteX811" fmla="*/ 11915699 w 12192000"/>
              <a:gd name="connsiteY811" fmla="*/ 3879365 h 4454665"/>
              <a:gd name="connsiteX812" fmla="*/ 11908688 w 12192000"/>
              <a:gd name="connsiteY812" fmla="*/ 3858221 h 4454665"/>
              <a:gd name="connsiteX813" fmla="*/ 11943746 w 12192000"/>
              <a:gd name="connsiteY813" fmla="*/ 3819454 h 4454665"/>
              <a:gd name="connsiteX814" fmla="*/ 11933228 w 12192000"/>
              <a:gd name="connsiteY814" fmla="*/ 3801833 h 4454665"/>
              <a:gd name="connsiteX815" fmla="*/ 11933228 w 12192000"/>
              <a:gd name="connsiteY815" fmla="*/ 3798309 h 4454665"/>
              <a:gd name="connsiteX816" fmla="*/ 11880641 w 12192000"/>
              <a:gd name="connsiteY816" fmla="*/ 3812406 h 4454665"/>
              <a:gd name="connsiteX817" fmla="*/ 11866617 w 12192000"/>
              <a:gd name="connsiteY817" fmla="*/ 3794785 h 4454665"/>
              <a:gd name="connsiteX818" fmla="*/ 11894664 w 12192000"/>
              <a:gd name="connsiteY818" fmla="*/ 3748970 h 4454665"/>
              <a:gd name="connsiteX819" fmla="*/ 11877135 w 12192000"/>
              <a:gd name="connsiteY819" fmla="*/ 3731350 h 4454665"/>
              <a:gd name="connsiteX820" fmla="*/ 11831559 w 12192000"/>
              <a:gd name="connsiteY820" fmla="*/ 3759544 h 4454665"/>
              <a:gd name="connsiteX821" fmla="*/ 11814030 w 12192000"/>
              <a:gd name="connsiteY821" fmla="*/ 3745446 h 4454665"/>
              <a:gd name="connsiteX822" fmla="*/ 11828054 w 12192000"/>
              <a:gd name="connsiteY822" fmla="*/ 3692584 h 4454665"/>
              <a:gd name="connsiteX823" fmla="*/ 11807019 w 12192000"/>
              <a:gd name="connsiteY823" fmla="*/ 3682011 h 4454665"/>
              <a:gd name="connsiteX824" fmla="*/ 11768454 w 12192000"/>
              <a:gd name="connsiteY824" fmla="*/ 3717253 h 4454665"/>
              <a:gd name="connsiteX825" fmla="*/ 11747420 w 12192000"/>
              <a:gd name="connsiteY825" fmla="*/ 3710205 h 4454665"/>
              <a:gd name="connsiteX826" fmla="*/ 11750925 w 12192000"/>
              <a:gd name="connsiteY826" fmla="*/ 3682011 h 4454665"/>
              <a:gd name="connsiteX827" fmla="*/ 11747420 w 12192000"/>
              <a:gd name="connsiteY827" fmla="*/ 3657342 h 4454665"/>
              <a:gd name="connsiteX828" fmla="*/ 11747420 w 12192000"/>
              <a:gd name="connsiteY828" fmla="*/ 3653818 h 4454665"/>
              <a:gd name="connsiteX829" fmla="*/ 11726385 w 12192000"/>
              <a:gd name="connsiteY829" fmla="*/ 3650294 h 4454665"/>
              <a:gd name="connsiteX830" fmla="*/ 11722879 w 12192000"/>
              <a:gd name="connsiteY830" fmla="*/ 3650294 h 4454665"/>
              <a:gd name="connsiteX831" fmla="*/ 11698339 w 12192000"/>
              <a:gd name="connsiteY831" fmla="*/ 3696108 h 4454665"/>
              <a:gd name="connsiteX832" fmla="*/ 11673798 w 12192000"/>
              <a:gd name="connsiteY832" fmla="*/ 3692584 h 4454665"/>
              <a:gd name="connsiteX833" fmla="*/ 11659774 w 12192000"/>
              <a:gd name="connsiteY833" fmla="*/ 3639721 h 4454665"/>
              <a:gd name="connsiteX834" fmla="*/ 11638739 w 12192000"/>
              <a:gd name="connsiteY834" fmla="*/ 3639721 h 4454665"/>
              <a:gd name="connsiteX835" fmla="*/ 0 w 12192000"/>
              <a:gd name="connsiteY835" fmla="*/ 0 h 4454665"/>
              <a:gd name="connsiteX836" fmla="*/ 12192000 w 12192000"/>
              <a:gd name="connsiteY836" fmla="*/ 0 h 4454665"/>
              <a:gd name="connsiteX837" fmla="*/ 12192000 w 12192000"/>
              <a:gd name="connsiteY837" fmla="*/ 4454665 h 4454665"/>
              <a:gd name="connsiteX838" fmla="*/ 0 w 12192000"/>
              <a:gd name="connsiteY838" fmla="*/ 4454665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4454665">
                <a:moveTo>
                  <a:pt x="11946675" y="4274241"/>
                </a:moveTo>
                <a:lnTo>
                  <a:pt x="11952788" y="4274241"/>
                </a:lnTo>
                <a:cubicBezTo>
                  <a:pt x="11955414" y="4274241"/>
                  <a:pt x="11957212" y="4274433"/>
                  <a:pt x="11958183" y="4274816"/>
                </a:cubicBezTo>
                <a:cubicBezTo>
                  <a:pt x="11959154" y="4275199"/>
                  <a:pt x="11959913" y="4275780"/>
                  <a:pt x="11960461" y="4276559"/>
                </a:cubicBezTo>
                <a:cubicBezTo>
                  <a:pt x="11961008" y="4277339"/>
                  <a:pt x="11961281" y="4278222"/>
                  <a:pt x="11961281" y="4279206"/>
                </a:cubicBezTo>
                <a:cubicBezTo>
                  <a:pt x="11961281" y="4280738"/>
                  <a:pt x="11960713" y="4281968"/>
                  <a:pt x="11959578" y="4282898"/>
                </a:cubicBezTo>
                <a:cubicBezTo>
                  <a:pt x="11958443" y="4283829"/>
                  <a:pt x="11956316" y="4284293"/>
                  <a:pt x="11953198" y="4284293"/>
                </a:cubicBezTo>
                <a:lnTo>
                  <a:pt x="11946675" y="4284293"/>
                </a:lnTo>
                <a:close/>
                <a:moveTo>
                  <a:pt x="11941300" y="4269729"/>
                </a:moveTo>
                <a:lnTo>
                  <a:pt x="11941300" y="4303043"/>
                </a:lnTo>
                <a:lnTo>
                  <a:pt x="11946675" y="4303043"/>
                </a:lnTo>
                <a:lnTo>
                  <a:pt x="11946675" y="4288889"/>
                </a:lnTo>
                <a:lnTo>
                  <a:pt x="11949834" y="4288889"/>
                </a:lnTo>
                <a:cubicBezTo>
                  <a:pt x="11951722" y="4288889"/>
                  <a:pt x="11953158" y="4289271"/>
                  <a:pt x="11954142" y="4290037"/>
                </a:cubicBezTo>
                <a:cubicBezTo>
                  <a:pt x="11955564" y="4291076"/>
                  <a:pt x="11957438" y="4293661"/>
                  <a:pt x="11959762" y="4297791"/>
                </a:cubicBezTo>
                <a:lnTo>
                  <a:pt x="11962717" y="4303043"/>
                </a:lnTo>
                <a:lnTo>
                  <a:pt x="11969281" y="4303043"/>
                </a:lnTo>
                <a:lnTo>
                  <a:pt x="11965220" y="4296519"/>
                </a:lnTo>
                <a:cubicBezTo>
                  <a:pt x="11963277" y="4293428"/>
                  <a:pt x="11961636" y="4291227"/>
                  <a:pt x="11960296" y="4289914"/>
                </a:cubicBezTo>
                <a:cubicBezTo>
                  <a:pt x="11959585" y="4289231"/>
                  <a:pt x="11958641" y="4288642"/>
                  <a:pt x="11957466" y="4288150"/>
                </a:cubicBezTo>
                <a:cubicBezTo>
                  <a:pt x="11960337" y="4287931"/>
                  <a:pt x="11962642" y="4286919"/>
                  <a:pt x="11964378" y="4285114"/>
                </a:cubicBezTo>
                <a:cubicBezTo>
                  <a:pt x="11966115" y="4283309"/>
                  <a:pt x="11966983" y="4281189"/>
                  <a:pt x="11966983" y="4278755"/>
                </a:cubicBezTo>
                <a:cubicBezTo>
                  <a:pt x="11966983" y="4277032"/>
                  <a:pt x="11966464" y="4275404"/>
                  <a:pt x="11965424" y="4273872"/>
                </a:cubicBezTo>
                <a:cubicBezTo>
                  <a:pt x="11964385" y="4272340"/>
                  <a:pt x="11962990" y="4271267"/>
                  <a:pt x="11961239" y="4270652"/>
                </a:cubicBezTo>
                <a:cubicBezTo>
                  <a:pt x="11959489" y="4270036"/>
                  <a:pt x="11956658" y="4269729"/>
                  <a:pt x="11952747" y="4269729"/>
                </a:cubicBezTo>
                <a:close/>
                <a:moveTo>
                  <a:pt x="10902089" y="4267158"/>
                </a:moveTo>
                <a:cubicBezTo>
                  <a:pt x="10902089" y="4267158"/>
                  <a:pt x="10902089" y="4267158"/>
                  <a:pt x="10905603" y="4267158"/>
                </a:cubicBezTo>
                <a:lnTo>
                  <a:pt x="10905603" y="4270699"/>
                </a:lnTo>
                <a:cubicBezTo>
                  <a:pt x="10905603" y="4281326"/>
                  <a:pt x="10905603" y="4306121"/>
                  <a:pt x="10877492" y="4306121"/>
                </a:cubicBezTo>
                <a:cubicBezTo>
                  <a:pt x="10866950" y="4306121"/>
                  <a:pt x="10859922" y="4302579"/>
                  <a:pt x="10859922" y="4288411"/>
                </a:cubicBezTo>
                <a:cubicBezTo>
                  <a:pt x="10859922" y="4267158"/>
                  <a:pt x="10884520" y="4267158"/>
                  <a:pt x="10902089" y="4267158"/>
                </a:cubicBezTo>
                <a:close/>
                <a:moveTo>
                  <a:pt x="11954881" y="4260087"/>
                </a:moveTo>
                <a:cubicBezTo>
                  <a:pt x="11959202" y="4260087"/>
                  <a:pt x="11963428" y="4261202"/>
                  <a:pt x="11967558" y="4263431"/>
                </a:cubicBezTo>
                <a:cubicBezTo>
                  <a:pt x="11971688" y="4265660"/>
                  <a:pt x="11974909" y="4268847"/>
                  <a:pt x="11977220" y="4272990"/>
                </a:cubicBezTo>
                <a:cubicBezTo>
                  <a:pt x="11979531" y="4277134"/>
                  <a:pt x="11980687" y="4281449"/>
                  <a:pt x="11980687" y="4285934"/>
                </a:cubicBezTo>
                <a:cubicBezTo>
                  <a:pt x="11980687" y="4290393"/>
                  <a:pt x="11979552" y="4294667"/>
                  <a:pt x="11977282" y="4298755"/>
                </a:cubicBezTo>
                <a:cubicBezTo>
                  <a:pt x="11975012" y="4302845"/>
                  <a:pt x="11971825" y="4306031"/>
                  <a:pt x="11967722" y="4308315"/>
                </a:cubicBezTo>
                <a:cubicBezTo>
                  <a:pt x="11963619" y="4310599"/>
                  <a:pt x="11959339" y="4311741"/>
                  <a:pt x="11954881" y="4311741"/>
                </a:cubicBezTo>
                <a:cubicBezTo>
                  <a:pt x="11950422" y="4311741"/>
                  <a:pt x="11946142" y="4310599"/>
                  <a:pt x="11942039" y="4308315"/>
                </a:cubicBezTo>
                <a:cubicBezTo>
                  <a:pt x="11937936" y="4306031"/>
                  <a:pt x="11934742" y="4302845"/>
                  <a:pt x="11932459" y="4298755"/>
                </a:cubicBezTo>
                <a:cubicBezTo>
                  <a:pt x="11930175" y="4294667"/>
                  <a:pt x="11929033" y="4290393"/>
                  <a:pt x="11929033" y="4285934"/>
                </a:cubicBezTo>
                <a:cubicBezTo>
                  <a:pt x="11929033" y="4281449"/>
                  <a:pt x="11930195" y="4277134"/>
                  <a:pt x="11932521" y="4272990"/>
                </a:cubicBezTo>
                <a:cubicBezTo>
                  <a:pt x="11934846" y="4268847"/>
                  <a:pt x="11938066" y="4265660"/>
                  <a:pt x="11942183" y="4263431"/>
                </a:cubicBezTo>
                <a:cubicBezTo>
                  <a:pt x="11946299" y="4261202"/>
                  <a:pt x="11950532" y="4260087"/>
                  <a:pt x="11954881" y="4260087"/>
                </a:cubicBezTo>
                <a:close/>
                <a:moveTo>
                  <a:pt x="11954881" y="4254959"/>
                </a:moveTo>
                <a:cubicBezTo>
                  <a:pt x="11949684" y="4254959"/>
                  <a:pt x="11944610" y="4256292"/>
                  <a:pt x="11939660" y="4258959"/>
                </a:cubicBezTo>
                <a:cubicBezTo>
                  <a:pt x="11934709" y="4261625"/>
                  <a:pt x="11930845" y="4265441"/>
                  <a:pt x="11928069" y="4270406"/>
                </a:cubicBezTo>
                <a:cubicBezTo>
                  <a:pt x="11925293" y="4275369"/>
                  <a:pt x="11923904" y="4280546"/>
                  <a:pt x="11923904" y="4285934"/>
                </a:cubicBezTo>
                <a:cubicBezTo>
                  <a:pt x="11923904" y="4291268"/>
                  <a:pt x="11925272" y="4296397"/>
                  <a:pt x="11928007" y="4301320"/>
                </a:cubicBezTo>
                <a:cubicBezTo>
                  <a:pt x="11930743" y="4306243"/>
                  <a:pt x="11934565" y="4310066"/>
                  <a:pt x="11939474" y="4312787"/>
                </a:cubicBezTo>
                <a:cubicBezTo>
                  <a:pt x="11944385" y="4315508"/>
                  <a:pt x="11949519" y="4316869"/>
                  <a:pt x="11954881" y="4316869"/>
                </a:cubicBezTo>
                <a:cubicBezTo>
                  <a:pt x="11960242" y="4316869"/>
                  <a:pt x="11965376" y="4315508"/>
                  <a:pt x="11970287" y="4312787"/>
                </a:cubicBezTo>
                <a:cubicBezTo>
                  <a:pt x="11975196" y="4310066"/>
                  <a:pt x="11979011" y="4306243"/>
                  <a:pt x="11981733" y="4301320"/>
                </a:cubicBezTo>
                <a:cubicBezTo>
                  <a:pt x="11984454" y="4296397"/>
                  <a:pt x="11985815" y="4291268"/>
                  <a:pt x="11985815" y="4285934"/>
                </a:cubicBezTo>
                <a:cubicBezTo>
                  <a:pt x="11985815" y="4280546"/>
                  <a:pt x="11984434" y="4275369"/>
                  <a:pt x="11981671" y="4270406"/>
                </a:cubicBezTo>
                <a:cubicBezTo>
                  <a:pt x="11978909" y="4265441"/>
                  <a:pt x="11975052" y="4261625"/>
                  <a:pt x="11970101" y="4258959"/>
                </a:cubicBezTo>
                <a:cubicBezTo>
                  <a:pt x="11965151" y="4256292"/>
                  <a:pt x="11960077" y="4254959"/>
                  <a:pt x="11954881" y="4254959"/>
                </a:cubicBezTo>
                <a:close/>
                <a:moveTo>
                  <a:pt x="11091685" y="4225507"/>
                </a:moveTo>
                <a:cubicBezTo>
                  <a:pt x="11109123" y="4225507"/>
                  <a:pt x="11123259" y="4243553"/>
                  <a:pt x="11123259" y="4265814"/>
                </a:cubicBezTo>
                <a:cubicBezTo>
                  <a:pt x="11123259" y="4288075"/>
                  <a:pt x="11109123" y="4306120"/>
                  <a:pt x="11091685" y="4306120"/>
                </a:cubicBezTo>
                <a:cubicBezTo>
                  <a:pt x="11074247" y="4306120"/>
                  <a:pt x="11060111" y="4288075"/>
                  <a:pt x="11060111" y="4265814"/>
                </a:cubicBezTo>
                <a:cubicBezTo>
                  <a:pt x="11060111" y="4243553"/>
                  <a:pt x="11074247" y="4225507"/>
                  <a:pt x="11091685" y="4225507"/>
                </a:cubicBezTo>
                <a:close/>
                <a:moveTo>
                  <a:pt x="10781998" y="4225507"/>
                </a:moveTo>
                <a:cubicBezTo>
                  <a:pt x="10797580" y="4225507"/>
                  <a:pt x="10810212" y="4243553"/>
                  <a:pt x="10810212" y="4265814"/>
                </a:cubicBezTo>
                <a:cubicBezTo>
                  <a:pt x="10810212" y="4288075"/>
                  <a:pt x="10797580" y="4306120"/>
                  <a:pt x="10781998" y="4306120"/>
                </a:cubicBezTo>
                <a:cubicBezTo>
                  <a:pt x="10766415" y="4306120"/>
                  <a:pt x="10753783" y="4288075"/>
                  <a:pt x="10753783" y="4265814"/>
                </a:cubicBezTo>
                <a:cubicBezTo>
                  <a:pt x="10753783" y="4243553"/>
                  <a:pt x="10766415" y="4225507"/>
                  <a:pt x="10781998" y="4225507"/>
                </a:cubicBezTo>
                <a:close/>
                <a:moveTo>
                  <a:pt x="10469622" y="4225507"/>
                </a:moveTo>
                <a:cubicBezTo>
                  <a:pt x="10487060" y="4225507"/>
                  <a:pt x="10501196" y="4243553"/>
                  <a:pt x="10501196" y="4265814"/>
                </a:cubicBezTo>
                <a:cubicBezTo>
                  <a:pt x="10501196" y="4288075"/>
                  <a:pt x="10487060" y="4306120"/>
                  <a:pt x="10469622" y="4306120"/>
                </a:cubicBezTo>
                <a:cubicBezTo>
                  <a:pt x="10452185" y="4306120"/>
                  <a:pt x="10438048" y="4288075"/>
                  <a:pt x="10438048" y="4265814"/>
                </a:cubicBezTo>
                <a:cubicBezTo>
                  <a:pt x="10438048" y="4243553"/>
                  <a:pt x="10452185" y="4225507"/>
                  <a:pt x="10469622" y="4225507"/>
                </a:cubicBezTo>
                <a:close/>
                <a:moveTo>
                  <a:pt x="11014562" y="4220260"/>
                </a:moveTo>
                <a:lnTo>
                  <a:pt x="11014562" y="4316220"/>
                </a:lnTo>
                <a:lnTo>
                  <a:pt x="11026851" y="4316220"/>
                </a:lnTo>
                <a:lnTo>
                  <a:pt x="11026851" y="4220260"/>
                </a:lnTo>
                <a:close/>
                <a:moveTo>
                  <a:pt x="11158189" y="4218790"/>
                </a:moveTo>
                <a:cubicBezTo>
                  <a:pt x="11158189" y="4225756"/>
                  <a:pt x="11158189" y="4236206"/>
                  <a:pt x="11158189" y="4243173"/>
                </a:cubicBezTo>
                <a:lnTo>
                  <a:pt x="11158189" y="4312838"/>
                </a:lnTo>
                <a:cubicBezTo>
                  <a:pt x="11158189" y="4312838"/>
                  <a:pt x="11158189" y="4312838"/>
                  <a:pt x="11172009" y="4312838"/>
                </a:cubicBezTo>
                <a:cubicBezTo>
                  <a:pt x="11172009" y="4312838"/>
                  <a:pt x="11172009" y="4312838"/>
                  <a:pt x="11172009" y="4260589"/>
                </a:cubicBezTo>
                <a:cubicBezTo>
                  <a:pt x="11172009" y="4246656"/>
                  <a:pt x="11178918" y="4225756"/>
                  <a:pt x="11199648" y="4225756"/>
                </a:cubicBezTo>
                <a:cubicBezTo>
                  <a:pt x="11213466" y="4225756"/>
                  <a:pt x="11220377" y="4239689"/>
                  <a:pt x="11220377" y="4257106"/>
                </a:cubicBezTo>
                <a:cubicBezTo>
                  <a:pt x="11220377" y="4257106"/>
                  <a:pt x="11220377" y="4257106"/>
                  <a:pt x="11220377" y="4312838"/>
                </a:cubicBezTo>
                <a:cubicBezTo>
                  <a:pt x="11220377" y="4312838"/>
                  <a:pt x="11220377" y="4312838"/>
                  <a:pt x="11230741" y="4312838"/>
                </a:cubicBezTo>
                <a:cubicBezTo>
                  <a:pt x="11230741" y="4312838"/>
                  <a:pt x="11230741" y="4312838"/>
                  <a:pt x="11230741" y="4253622"/>
                </a:cubicBezTo>
                <a:cubicBezTo>
                  <a:pt x="11230741" y="4232723"/>
                  <a:pt x="11223831" y="4218790"/>
                  <a:pt x="11199648" y="4218790"/>
                </a:cubicBezTo>
                <a:cubicBezTo>
                  <a:pt x="11182373" y="4218790"/>
                  <a:pt x="11175464" y="4229239"/>
                  <a:pt x="11168554" y="4236206"/>
                </a:cubicBezTo>
                <a:cubicBezTo>
                  <a:pt x="11168554" y="4236206"/>
                  <a:pt x="11168554" y="4236206"/>
                  <a:pt x="11168554" y="4218790"/>
                </a:cubicBezTo>
                <a:cubicBezTo>
                  <a:pt x="11168554" y="4218790"/>
                  <a:pt x="11168554" y="4218790"/>
                  <a:pt x="11158189" y="4218790"/>
                </a:cubicBezTo>
                <a:close/>
                <a:moveTo>
                  <a:pt x="11088997" y="4218790"/>
                </a:moveTo>
                <a:cubicBezTo>
                  <a:pt x="11064881" y="4218790"/>
                  <a:pt x="11045332" y="4240745"/>
                  <a:pt x="11045332" y="4267830"/>
                </a:cubicBezTo>
                <a:cubicBezTo>
                  <a:pt x="11045332" y="4294914"/>
                  <a:pt x="11064881" y="4316869"/>
                  <a:pt x="11088997" y="4316869"/>
                </a:cubicBezTo>
                <a:cubicBezTo>
                  <a:pt x="11113113" y="4316869"/>
                  <a:pt x="11132662" y="4294914"/>
                  <a:pt x="11132662" y="4267830"/>
                </a:cubicBezTo>
                <a:cubicBezTo>
                  <a:pt x="11132662" y="4240745"/>
                  <a:pt x="11113113" y="4218790"/>
                  <a:pt x="11088997" y="4218790"/>
                </a:cubicBezTo>
                <a:close/>
                <a:moveTo>
                  <a:pt x="10883851" y="4218790"/>
                </a:moveTo>
                <a:cubicBezTo>
                  <a:pt x="10876813" y="4218790"/>
                  <a:pt x="10862738" y="4218790"/>
                  <a:pt x="10855700" y="4222293"/>
                </a:cubicBezTo>
                <a:cubicBezTo>
                  <a:pt x="10855700" y="4222293"/>
                  <a:pt x="10855700" y="4222293"/>
                  <a:pt x="10855700" y="4236304"/>
                </a:cubicBezTo>
                <a:cubicBezTo>
                  <a:pt x="10866257" y="4229299"/>
                  <a:pt x="10873294" y="4225796"/>
                  <a:pt x="10883851" y="4225796"/>
                </a:cubicBezTo>
                <a:cubicBezTo>
                  <a:pt x="10901445" y="4225796"/>
                  <a:pt x="10904964" y="4236304"/>
                  <a:pt x="10904964" y="4250316"/>
                </a:cubicBezTo>
                <a:cubicBezTo>
                  <a:pt x="10904964" y="4250316"/>
                  <a:pt x="10904964" y="4250316"/>
                  <a:pt x="10904964" y="4257321"/>
                </a:cubicBezTo>
                <a:cubicBezTo>
                  <a:pt x="10880332" y="4257321"/>
                  <a:pt x="10845144" y="4257321"/>
                  <a:pt x="10845144" y="4288846"/>
                </a:cubicBezTo>
                <a:cubicBezTo>
                  <a:pt x="10845144" y="4299355"/>
                  <a:pt x="10848663" y="4316869"/>
                  <a:pt x="10876813" y="4316869"/>
                </a:cubicBezTo>
                <a:cubicBezTo>
                  <a:pt x="10887370" y="4316869"/>
                  <a:pt x="10901445" y="4309863"/>
                  <a:pt x="10904964" y="4299355"/>
                </a:cubicBezTo>
                <a:cubicBezTo>
                  <a:pt x="10904964" y="4299355"/>
                  <a:pt x="10904964" y="4299355"/>
                  <a:pt x="10908483" y="4299355"/>
                </a:cubicBezTo>
                <a:lnTo>
                  <a:pt x="10908483" y="4313366"/>
                </a:lnTo>
                <a:cubicBezTo>
                  <a:pt x="10908483" y="4313366"/>
                  <a:pt x="10908483" y="4313366"/>
                  <a:pt x="10919039" y="4313366"/>
                </a:cubicBezTo>
                <a:cubicBezTo>
                  <a:pt x="10919039" y="4309863"/>
                  <a:pt x="10919039" y="4302858"/>
                  <a:pt x="10919039" y="4295852"/>
                </a:cubicBezTo>
                <a:cubicBezTo>
                  <a:pt x="10919039" y="4295852"/>
                  <a:pt x="10919039" y="4295852"/>
                  <a:pt x="10919039" y="4253819"/>
                </a:cubicBezTo>
                <a:cubicBezTo>
                  <a:pt x="10919039" y="4229299"/>
                  <a:pt x="10908483" y="4218790"/>
                  <a:pt x="10883851" y="4218790"/>
                </a:cubicBezTo>
                <a:close/>
                <a:moveTo>
                  <a:pt x="10642268" y="4218790"/>
                </a:moveTo>
                <a:cubicBezTo>
                  <a:pt x="10642268" y="4225756"/>
                  <a:pt x="10642268" y="4236206"/>
                  <a:pt x="10642268" y="4243173"/>
                </a:cubicBezTo>
                <a:lnTo>
                  <a:pt x="10642268" y="4312838"/>
                </a:lnTo>
                <a:cubicBezTo>
                  <a:pt x="10642268" y="4312838"/>
                  <a:pt x="10642268" y="4312838"/>
                  <a:pt x="10656343" y="4312838"/>
                </a:cubicBezTo>
                <a:cubicBezTo>
                  <a:pt x="10656343" y="4312838"/>
                  <a:pt x="10656343" y="4312838"/>
                  <a:pt x="10656343" y="4260589"/>
                </a:cubicBezTo>
                <a:cubicBezTo>
                  <a:pt x="10656343" y="4246656"/>
                  <a:pt x="10663381" y="4225756"/>
                  <a:pt x="10684494" y="4225756"/>
                </a:cubicBezTo>
                <a:cubicBezTo>
                  <a:pt x="10698569" y="4225756"/>
                  <a:pt x="10705607" y="4239689"/>
                  <a:pt x="10705607" y="4257106"/>
                </a:cubicBezTo>
                <a:cubicBezTo>
                  <a:pt x="10705607" y="4257106"/>
                  <a:pt x="10705607" y="4257106"/>
                  <a:pt x="10705607" y="4312838"/>
                </a:cubicBezTo>
                <a:cubicBezTo>
                  <a:pt x="10705607" y="4312838"/>
                  <a:pt x="10705607" y="4312838"/>
                  <a:pt x="10716163" y="4312838"/>
                </a:cubicBezTo>
                <a:cubicBezTo>
                  <a:pt x="10716163" y="4312838"/>
                  <a:pt x="10716163" y="4312838"/>
                  <a:pt x="10716163" y="4253622"/>
                </a:cubicBezTo>
                <a:cubicBezTo>
                  <a:pt x="10716163" y="4232723"/>
                  <a:pt x="10709125" y="4218790"/>
                  <a:pt x="10684494" y="4218790"/>
                </a:cubicBezTo>
                <a:cubicBezTo>
                  <a:pt x="10666900" y="4218790"/>
                  <a:pt x="10659862" y="4229239"/>
                  <a:pt x="10652824" y="4236206"/>
                </a:cubicBezTo>
                <a:cubicBezTo>
                  <a:pt x="10652824" y="4236206"/>
                  <a:pt x="10652824" y="4236206"/>
                  <a:pt x="10652824" y="4218790"/>
                </a:cubicBezTo>
                <a:cubicBezTo>
                  <a:pt x="10652824" y="4218790"/>
                  <a:pt x="10652824" y="4218790"/>
                  <a:pt x="10642268" y="4218790"/>
                </a:cubicBezTo>
                <a:close/>
                <a:moveTo>
                  <a:pt x="10540159" y="4218790"/>
                </a:moveTo>
                <a:cubicBezTo>
                  <a:pt x="10540159" y="4218790"/>
                  <a:pt x="10540159" y="4218790"/>
                  <a:pt x="10540159" y="4281840"/>
                </a:cubicBezTo>
                <a:cubicBezTo>
                  <a:pt x="10540159" y="4302858"/>
                  <a:pt x="10547196" y="4316869"/>
                  <a:pt x="10571828" y="4316869"/>
                </a:cubicBezTo>
                <a:cubicBezTo>
                  <a:pt x="10589422" y="4316869"/>
                  <a:pt x="10596460" y="4306360"/>
                  <a:pt x="10603498" y="4299355"/>
                </a:cubicBezTo>
                <a:cubicBezTo>
                  <a:pt x="10603498" y="4299355"/>
                  <a:pt x="10603498" y="4299355"/>
                  <a:pt x="10603498" y="4313366"/>
                </a:cubicBezTo>
                <a:cubicBezTo>
                  <a:pt x="10603498" y="4313366"/>
                  <a:pt x="10603498" y="4313366"/>
                  <a:pt x="10614054" y="4313366"/>
                </a:cubicBezTo>
                <a:cubicBezTo>
                  <a:pt x="10614054" y="4306360"/>
                  <a:pt x="10614054" y="4299355"/>
                  <a:pt x="10614054" y="4292349"/>
                </a:cubicBezTo>
                <a:lnTo>
                  <a:pt x="10614054" y="4218790"/>
                </a:lnTo>
                <a:cubicBezTo>
                  <a:pt x="10614054" y="4218790"/>
                  <a:pt x="10614054" y="4218790"/>
                  <a:pt x="10599979" y="4218790"/>
                </a:cubicBezTo>
                <a:cubicBezTo>
                  <a:pt x="10599979" y="4218790"/>
                  <a:pt x="10599979" y="4218790"/>
                  <a:pt x="10599979" y="4271332"/>
                </a:cubicBezTo>
                <a:cubicBezTo>
                  <a:pt x="10599979" y="4288846"/>
                  <a:pt x="10592941" y="4306360"/>
                  <a:pt x="10571828" y="4306360"/>
                </a:cubicBezTo>
                <a:cubicBezTo>
                  <a:pt x="10557753" y="4306360"/>
                  <a:pt x="10550715" y="4295852"/>
                  <a:pt x="10550715" y="4278338"/>
                </a:cubicBezTo>
                <a:cubicBezTo>
                  <a:pt x="10550715" y="4278338"/>
                  <a:pt x="10550715" y="4278338"/>
                  <a:pt x="10550715" y="4218790"/>
                </a:cubicBezTo>
                <a:cubicBezTo>
                  <a:pt x="10550715" y="4218790"/>
                  <a:pt x="10550715" y="4218790"/>
                  <a:pt x="10540159" y="4218790"/>
                </a:cubicBezTo>
                <a:close/>
                <a:moveTo>
                  <a:pt x="10471637" y="4218790"/>
                </a:moveTo>
                <a:cubicBezTo>
                  <a:pt x="10447151" y="4218790"/>
                  <a:pt x="10427300" y="4240745"/>
                  <a:pt x="10427300" y="4267830"/>
                </a:cubicBezTo>
                <a:cubicBezTo>
                  <a:pt x="10427300" y="4294914"/>
                  <a:pt x="10447151" y="4316869"/>
                  <a:pt x="10471637" y="4316869"/>
                </a:cubicBezTo>
                <a:cubicBezTo>
                  <a:pt x="10496124" y="4316869"/>
                  <a:pt x="10515975" y="4294914"/>
                  <a:pt x="10515975" y="4267830"/>
                </a:cubicBezTo>
                <a:cubicBezTo>
                  <a:pt x="10515975" y="4240745"/>
                  <a:pt x="10496124" y="4218790"/>
                  <a:pt x="10471637" y="4218790"/>
                </a:cubicBezTo>
                <a:close/>
                <a:moveTo>
                  <a:pt x="11655303" y="4204011"/>
                </a:moveTo>
                <a:lnTo>
                  <a:pt x="11659333" y="4214760"/>
                </a:lnTo>
                <a:lnTo>
                  <a:pt x="11663364" y="4221478"/>
                </a:lnTo>
                <a:lnTo>
                  <a:pt x="11648585" y="4221478"/>
                </a:lnTo>
                <a:lnTo>
                  <a:pt x="11652616" y="4214760"/>
                </a:lnTo>
                <a:close/>
                <a:moveTo>
                  <a:pt x="11659446" y="4193263"/>
                </a:moveTo>
                <a:cubicBezTo>
                  <a:pt x="11659446" y="4193263"/>
                  <a:pt x="11659446" y="4193263"/>
                  <a:pt x="11649032" y="4196777"/>
                </a:cubicBezTo>
                <a:cubicBezTo>
                  <a:pt x="11649032" y="4196777"/>
                  <a:pt x="11649032" y="4196777"/>
                  <a:pt x="11645562" y="4214347"/>
                </a:cubicBezTo>
                <a:cubicBezTo>
                  <a:pt x="11645562" y="4214347"/>
                  <a:pt x="11645562" y="4214347"/>
                  <a:pt x="11635149" y="4235429"/>
                </a:cubicBezTo>
                <a:cubicBezTo>
                  <a:pt x="11638620" y="4235429"/>
                  <a:pt x="11642091" y="4235429"/>
                  <a:pt x="11645562" y="4238943"/>
                </a:cubicBezTo>
                <a:cubicBezTo>
                  <a:pt x="11645562" y="4238943"/>
                  <a:pt x="11645562" y="4238943"/>
                  <a:pt x="11645562" y="4228402"/>
                </a:cubicBezTo>
                <a:cubicBezTo>
                  <a:pt x="11645562" y="4228402"/>
                  <a:pt x="11645562" y="4228402"/>
                  <a:pt x="11666387" y="4228402"/>
                </a:cubicBezTo>
                <a:cubicBezTo>
                  <a:pt x="11666387" y="4228402"/>
                  <a:pt x="11666387" y="4228402"/>
                  <a:pt x="11666387" y="4235429"/>
                </a:cubicBezTo>
                <a:cubicBezTo>
                  <a:pt x="11669858" y="4235429"/>
                  <a:pt x="11673329" y="4235429"/>
                  <a:pt x="11676800" y="4235429"/>
                </a:cubicBezTo>
                <a:cubicBezTo>
                  <a:pt x="11676800" y="4235429"/>
                  <a:pt x="11676800" y="4235429"/>
                  <a:pt x="11666387" y="4214347"/>
                </a:cubicBezTo>
                <a:lnTo>
                  <a:pt x="11659446" y="4196777"/>
                </a:lnTo>
                <a:cubicBezTo>
                  <a:pt x="11659446" y="4196777"/>
                  <a:pt x="11659446" y="4196777"/>
                  <a:pt x="11659446" y="4193263"/>
                </a:cubicBezTo>
                <a:close/>
                <a:moveTo>
                  <a:pt x="10964451" y="4193262"/>
                </a:moveTo>
                <a:cubicBezTo>
                  <a:pt x="10964451" y="4193262"/>
                  <a:pt x="10964451" y="4193262"/>
                  <a:pt x="10953971" y="4196794"/>
                </a:cubicBezTo>
                <a:cubicBezTo>
                  <a:pt x="10953971" y="4196794"/>
                  <a:pt x="10953971" y="4196794"/>
                  <a:pt x="10953971" y="4217983"/>
                </a:cubicBezTo>
                <a:cubicBezTo>
                  <a:pt x="10953971" y="4217983"/>
                  <a:pt x="10953971" y="4217983"/>
                  <a:pt x="10936505" y="4217983"/>
                </a:cubicBezTo>
                <a:cubicBezTo>
                  <a:pt x="10936505" y="4217983"/>
                  <a:pt x="10936505" y="4217983"/>
                  <a:pt x="10936505" y="4228578"/>
                </a:cubicBezTo>
                <a:cubicBezTo>
                  <a:pt x="10936505" y="4228578"/>
                  <a:pt x="10936505" y="4228578"/>
                  <a:pt x="10953971" y="4228578"/>
                </a:cubicBezTo>
                <a:cubicBezTo>
                  <a:pt x="10953971" y="4228578"/>
                  <a:pt x="10953971" y="4228578"/>
                  <a:pt x="10953971" y="4285084"/>
                </a:cubicBezTo>
                <a:cubicBezTo>
                  <a:pt x="10953971" y="4302742"/>
                  <a:pt x="10953971" y="4316868"/>
                  <a:pt x="10974931" y="4316868"/>
                </a:cubicBezTo>
                <a:cubicBezTo>
                  <a:pt x="10981917" y="4316868"/>
                  <a:pt x="10985410" y="4316868"/>
                  <a:pt x="10988904" y="4313337"/>
                </a:cubicBezTo>
                <a:cubicBezTo>
                  <a:pt x="10988904" y="4313337"/>
                  <a:pt x="10988904" y="4313337"/>
                  <a:pt x="10988904" y="4302742"/>
                </a:cubicBezTo>
                <a:cubicBezTo>
                  <a:pt x="10985410" y="4306273"/>
                  <a:pt x="10981917" y="4306273"/>
                  <a:pt x="10978424" y="4306273"/>
                </a:cubicBezTo>
                <a:cubicBezTo>
                  <a:pt x="10967944" y="4306273"/>
                  <a:pt x="10964451" y="4299211"/>
                  <a:pt x="10964451" y="4292147"/>
                </a:cubicBezTo>
                <a:cubicBezTo>
                  <a:pt x="10964451" y="4292147"/>
                  <a:pt x="10964451" y="4292147"/>
                  <a:pt x="10964451" y="4228578"/>
                </a:cubicBezTo>
                <a:cubicBezTo>
                  <a:pt x="10964451" y="4228578"/>
                  <a:pt x="10964451" y="4228578"/>
                  <a:pt x="10985410" y="4228578"/>
                </a:cubicBezTo>
                <a:lnTo>
                  <a:pt x="10985410" y="4217983"/>
                </a:lnTo>
                <a:cubicBezTo>
                  <a:pt x="10985410" y="4217983"/>
                  <a:pt x="10985410" y="4217983"/>
                  <a:pt x="10964451" y="4217983"/>
                </a:cubicBezTo>
                <a:cubicBezTo>
                  <a:pt x="10964451" y="4217983"/>
                  <a:pt x="10964451" y="4217983"/>
                  <a:pt x="10964451" y="4193262"/>
                </a:cubicBezTo>
                <a:close/>
                <a:moveTo>
                  <a:pt x="11599881" y="4190576"/>
                </a:moveTo>
                <a:cubicBezTo>
                  <a:pt x="11589469" y="4232742"/>
                  <a:pt x="11589469" y="4232742"/>
                  <a:pt x="11589469" y="4232742"/>
                </a:cubicBezTo>
                <a:cubicBezTo>
                  <a:pt x="11592940" y="4232742"/>
                  <a:pt x="11596410" y="4232742"/>
                  <a:pt x="11599881" y="4232742"/>
                </a:cubicBezTo>
                <a:cubicBezTo>
                  <a:pt x="11603352" y="4208146"/>
                  <a:pt x="11603352" y="4208146"/>
                  <a:pt x="11603352" y="4208146"/>
                </a:cubicBezTo>
                <a:cubicBezTo>
                  <a:pt x="11617236" y="4236256"/>
                  <a:pt x="11617236" y="4236256"/>
                  <a:pt x="11617236" y="4236256"/>
                </a:cubicBezTo>
                <a:cubicBezTo>
                  <a:pt x="11620707" y="4236256"/>
                  <a:pt x="11624178" y="4236256"/>
                  <a:pt x="11624178" y="4236256"/>
                </a:cubicBezTo>
                <a:cubicBezTo>
                  <a:pt x="11631119" y="4194090"/>
                  <a:pt x="11631119" y="4194090"/>
                  <a:pt x="11631119" y="4194090"/>
                </a:cubicBezTo>
                <a:cubicBezTo>
                  <a:pt x="11627648" y="4194090"/>
                  <a:pt x="11624178" y="4194090"/>
                  <a:pt x="11624178" y="4194090"/>
                </a:cubicBezTo>
                <a:cubicBezTo>
                  <a:pt x="11620707" y="4222201"/>
                  <a:pt x="11620707" y="4222201"/>
                  <a:pt x="11620707" y="4222201"/>
                </a:cubicBezTo>
                <a:cubicBezTo>
                  <a:pt x="11606824" y="4190576"/>
                  <a:pt x="11606824" y="4190576"/>
                  <a:pt x="11606824" y="4190576"/>
                </a:cubicBezTo>
                <a:cubicBezTo>
                  <a:pt x="11603352" y="4190576"/>
                  <a:pt x="11603352" y="4190576"/>
                  <a:pt x="11599881" y="4190576"/>
                </a:cubicBezTo>
                <a:close/>
                <a:moveTo>
                  <a:pt x="11709044" y="4186546"/>
                </a:moveTo>
                <a:cubicBezTo>
                  <a:pt x="11695071" y="4190097"/>
                  <a:pt x="11684592" y="4193647"/>
                  <a:pt x="11674112" y="4193647"/>
                </a:cubicBezTo>
                <a:cubicBezTo>
                  <a:pt x="11674112" y="4200749"/>
                  <a:pt x="11674112" y="4200749"/>
                  <a:pt x="11674112" y="4200749"/>
                </a:cubicBezTo>
                <a:cubicBezTo>
                  <a:pt x="11681098" y="4200749"/>
                  <a:pt x="11684592" y="4200749"/>
                  <a:pt x="11688084" y="4200749"/>
                </a:cubicBezTo>
                <a:cubicBezTo>
                  <a:pt x="11695071" y="4236257"/>
                  <a:pt x="11695071" y="4236257"/>
                  <a:pt x="11695071" y="4236257"/>
                </a:cubicBezTo>
                <a:cubicBezTo>
                  <a:pt x="11702057" y="4232706"/>
                  <a:pt x="11702057" y="4232706"/>
                  <a:pt x="11702057" y="4232706"/>
                </a:cubicBezTo>
                <a:cubicBezTo>
                  <a:pt x="11695071" y="4197198"/>
                  <a:pt x="11695071" y="4197198"/>
                  <a:pt x="11695071" y="4197198"/>
                </a:cubicBezTo>
                <a:cubicBezTo>
                  <a:pt x="11702057" y="4197198"/>
                  <a:pt x="11705551" y="4197198"/>
                  <a:pt x="11709044" y="4193647"/>
                </a:cubicBezTo>
                <a:close/>
                <a:moveTo>
                  <a:pt x="11564748" y="4186546"/>
                </a:moveTo>
                <a:cubicBezTo>
                  <a:pt x="11564748" y="4186546"/>
                  <a:pt x="11564748" y="4186546"/>
                  <a:pt x="11575228" y="4189905"/>
                </a:cubicBezTo>
                <a:cubicBezTo>
                  <a:pt x="11578720" y="4189905"/>
                  <a:pt x="11578720" y="4193264"/>
                  <a:pt x="11578720" y="4193264"/>
                </a:cubicBezTo>
                <a:cubicBezTo>
                  <a:pt x="11578720" y="4193264"/>
                  <a:pt x="11578720" y="4196622"/>
                  <a:pt x="11578720" y="4196622"/>
                </a:cubicBezTo>
                <a:cubicBezTo>
                  <a:pt x="11578720" y="4196622"/>
                  <a:pt x="11575228" y="4199981"/>
                  <a:pt x="11571734" y="4199981"/>
                </a:cubicBezTo>
                <a:cubicBezTo>
                  <a:pt x="11571734" y="4199981"/>
                  <a:pt x="11571734" y="4199981"/>
                  <a:pt x="11561254" y="4196622"/>
                </a:cubicBezTo>
                <a:cubicBezTo>
                  <a:pt x="11561254" y="4196622"/>
                  <a:pt x="11561254" y="4196622"/>
                  <a:pt x="11564748" y="4193264"/>
                </a:cubicBezTo>
                <a:cubicBezTo>
                  <a:pt x="11564748" y="4193264"/>
                  <a:pt x="11564748" y="4193264"/>
                  <a:pt x="11564748" y="4186546"/>
                </a:cubicBezTo>
                <a:close/>
                <a:moveTo>
                  <a:pt x="11014562" y="4184660"/>
                </a:moveTo>
                <a:lnTo>
                  <a:pt x="11014562" y="4198354"/>
                </a:lnTo>
                <a:lnTo>
                  <a:pt x="11026851" y="4198354"/>
                </a:lnTo>
                <a:lnTo>
                  <a:pt x="11026851" y="4184660"/>
                </a:lnTo>
                <a:close/>
                <a:moveTo>
                  <a:pt x="11715762" y="4182514"/>
                </a:moveTo>
                <a:cubicBezTo>
                  <a:pt x="11729582" y="4225508"/>
                  <a:pt x="11729582" y="4225508"/>
                  <a:pt x="11729582" y="4225508"/>
                </a:cubicBezTo>
                <a:cubicBezTo>
                  <a:pt x="11733036" y="4221925"/>
                  <a:pt x="11736491" y="4221925"/>
                  <a:pt x="11739946" y="4221925"/>
                </a:cubicBezTo>
                <a:cubicBezTo>
                  <a:pt x="11726127" y="4182514"/>
                  <a:pt x="11726127" y="4182514"/>
                  <a:pt x="11726127" y="4182514"/>
                </a:cubicBezTo>
                <a:cubicBezTo>
                  <a:pt x="11722671" y="4182514"/>
                  <a:pt x="11719217" y="4182514"/>
                  <a:pt x="11715762" y="4182514"/>
                </a:cubicBezTo>
                <a:close/>
                <a:moveTo>
                  <a:pt x="10346688" y="4182514"/>
                </a:moveTo>
                <a:lnTo>
                  <a:pt x="10346688" y="4312838"/>
                </a:lnTo>
                <a:lnTo>
                  <a:pt x="10361467" y="4312838"/>
                </a:lnTo>
                <a:lnTo>
                  <a:pt x="10361467" y="4253722"/>
                </a:lnTo>
                <a:lnTo>
                  <a:pt x="10407148" y="4253722"/>
                </a:lnTo>
                <a:lnTo>
                  <a:pt x="10407148" y="4242974"/>
                </a:lnTo>
                <a:lnTo>
                  <a:pt x="10361467" y="4242974"/>
                </a:lnTo>
                <a:lnTo>
                  <a:pt x="10361467" y="4193262"/>
                </a:lnTo>
                <a:lnTo>
                  <a:pt x="10409835" y="4193262"/>
                </a:lnTo>
                <a:lnTo>
                  <a:pt x="10409835" y="4182514"/>
                </a:lnTo>
                <a:close/>
                <a:moveTo>
                  <a:pt x="11561143" y="4175797"/>
                </a:moveTo>
                <a:cubicBezTo>
                  <a:pt x="11561143" y="4175797"/>
                  <a:pt x="11561143" y="4175797"/>
                  <a:pt x="11554200" y="4193264"/>
                </a:cubicBezTo>
                <a:cubicBezTo>
                  <a:pt x="11554200" y="4193264"/>
                  <a:pt x="11554200" y="4193264"/>
                  <a:pt x="11554200" y="4196756"/>
                </a:cubicBezTo>
                <a:cubicBezTo>
                  <a:pt x="11554200" y="4196756"/>
                  <a:pt x="11554200" y="4196756"/>
                  <a:pt x="11543788" y="4214223"/>
                </a:cubicBezTo>
                <a:cubicBezTo>
                  <a:pt x="11547259" y="4217716"/>
                  <a:pt x="11550730" y="4217716"/>
                  <a:pt x="11554200" y="4217716"/>
                </a:cubicBezTo>
                <a:cubicBezTo>
                  <a:pt x="11554200" y="4217716"/>
                  <a:pt x="11554200" y="4217716"/>
                  <a:pt x="11557671" y="4203743"/>
                </a:cubicBezTo>
                <a:cubicBezTo>
                  <a:pt x="11557671" y="4203743"/>
                  <a:pt x="11557671" y="4203743"/>
                  <a:pt x="11568084" y="4207237"/>
                </a:cubicBezTo>
                <a:cubicBezTo>
                  <a:pt x="11568084" y="4207237"/>
                  <a:pt x="11568084" y="4207237"/>
                  <a:pt x="11568084" y="4224702"/>
                </a:cubicBezTo>
                <a:cubicBezTo>
                  <a:pt x="11571555" y="4224702"/>
                  <a:pt x="11575026" y="4228196"/>
                  <a:pt x="11578497" y="4228196"/>
                </a:cubicBezTo>
                <a:cubicBezTo>
                  <a:pt x="11578497" y="4228196"/>
                  <a:pt x="11578497" y="4228196"/>
                  <a:pt x="11575026" y="4207237"/>
                </a:cubicBezTo>
                <a:cubicBezTo>
                  <a:pt x="11581968" y="4207237"/>
                  <a:pt x="11585438" y="4200250"/>
                  <a:pt x="11585438" y="4196756"/>
                </a:cubicBezTo>
                <a:cubicBezTo>
                  <a:pt x="11585438" y="4196756"/>
                  <a:pt x="11585438" y="4193264"/>
                  <a:pt x="11585438" y="4193264"/>
                </a:cubicBezTo>
                <a:cubicBezTo>
                  <a:pt x="11585438" y="4189770"/>
                  <a:pt x="11585438" y="4186277"/>
                  <a:pt x="11578497" y="4182784"/>
                </a:cubicBezTo>
                <a:cubicBezTo>
                  <a:pt x="11578497" y="4182784"/>
                  <a:pt x="11578497" y="4182784"/>
                  <a:pt x="11561143" y="4175797"/>
                </a:cubicBezTo>
                <a:close/>
                <a:moveTo>
                  <a:pt x="11766241" y="4173090"/>
                </a:moveTo>
                <a:cubicBezTo>
                  <a:pt x="11769696" y="4173531"/>
                  <a:pt x="11773151" y="4175294"/>
                  <a:pt x="11774878" y="4178821"/>
                </a:cubicBezTo>
                <a:cubicBezTo>
                  <a:pt x="11774878" y="4182348"/>
                  <a:pt x="11774878" y="4185874"/>
                  <a:pt x="11774878" y="4185874"/>
                </a:cubicBezTo>
                <a:cubicBezTo>
                  <a:pt x="11774878" y="4189401"/>
                  <a:pt x="11774878" y="4192929"/>
                  <a:pt x="11771423" y="4196455"/>
                </a:cubicBezTo>
                <a:cubicBezTo>
                  <a:pt x="11771423" y="4196455"/>
                  <a:pt x="11771423" y="4196455"/>
                  <a:pt x="11767968" y="4199982"/>
                </a:cubicBezTo>
                <a:cubicBezTo>
                  <a:pt x="11764514" y="4199982"/>
                  <a:pt x="11757604" y="4199982"/>
                  <a:pt x="11754149" y="4196455"/>
                </a:cubicBezTo>
                <a:cubicBezTo>
                  <a:pt x="11750694" y="4196455"/>
                  <a:pt x="11750694" y="4192929"/>
                  <a:pt x="11750694" y="4192929"/>
                </a:cubicBezTo>
                <a:cubicBezTo>
                  <a:pt x="11750694" y="4192929"/>
                  <a:pt x="11750694" y="4189401"/>
                  <a:pt x="11750694" y="4185874"/>
                </a:cubicBezTo>
                <a:cubicBezTo>
                  <a:pt x="11750694" y="4182348"/>
                  <a:pt x="11750694" y="4178821"/>
                  <a:pt x="11757604" y="4175294"/>
                </a:cubicBezTo>
                <a:cubicBezTo>
                  <a:pt x="11759332" y="4173531"/>
                  <a:pt x="11762786" y="4172649"/>
                  <a:pt x="11766241" y="4173090"/>
                </a:cubicBezTo>
                <a:close/>
                <a:moveTo>
                  <a:pt x="10810738" y="4171765"/>
                </a:moveTo>
                <a:cubicBezTo>
                  <a:pt x="10810738" y="4171765"/>
                  <a:pt x="10810738" y="4171765"/>
                  <a:pt x="10810738" y="4235469"/>
                </a:cubicBezTo>
                <a:cubicBezTo>
                  <a:pt x="10810738" y="4228391"/>
                  <a:pt x="10800048" y="4217773"/>
                  <a:pt x="10782231" y="4217773"/>
                </a:cubicBezTo>
                <a:cubicBezTo>
                  <a:pt x="10753724" y="4217773"/>
                  <a:pt x="10743034" y="4239008"/>
                  <a:pt x="10743034" y="4267321"/>
                </a:cubicBezTo>
                <a:cubicBezTo>
                  <a:pt x="10743034" y="4295634"/>
                  <a:pt x="10753724" y="4316868"/>
                  <a:pt x="10782231" y="4316868"/>
                </a:cubicBezTo>
                <a:cubicBezTo>
                  <a:pt x="10796484" y="4316868"/>
                  <a:pt x="10803611" y="4313329"/>
                  <a:pt x="10810738" y="4299172"/>
                </a:cubicBezTo>
                <a:cubicBezTo>
                  <a:pt x="10810738" y="4299172"/>
                  <a:pt x="10810738" y="4299172"/>
                  <a:pt x="10810738" y="4313329"/>
                </a:cubicBezTo>
                <a:cubicBezTo>
                  <a:pt x="10810738" y="4313329"/>
                  <a:pt x="10810738" y="4313329"/>
                  <a:pt x="10824991" y="4313329"/>
                </a:cubicBezTo>
                <a:lnTo>
                  <a:pt x="10824991" y="4171765"/>
                </a:lnTo>
                <a:cubicBezTo>
                  <a:pt x="10824991" y="4171765"/>
                  <a:pt x="10824991" y="4171765"/>
                  <a:pt x="10810738" y="4171765"/>
                </a:cubicBezTo>
                <a:close/>
                <a:moveTo>
                  <a:pt x="11768161" y="4166249"/>
                </a:moveTo>
                <a:cubicBezTo>
                  <a:pt x="11762338" y="4164954"/>
                  <a:pt x="11756068" y="4165817"/>
                  <a:pt x="11750694" y="4169272"/>
                </a:cubicBezTo>
                <a:cubicBezTo>
                  <a:pt x="11743528" y="4172727"/>
                  <a:pt x="11739946" y="4179637"/>
                  <a:pt x="11739946" y="4186546"/>
                </a:cubicBezTo>
                <a:cubicBezTo>
                  <a:pt x="11739946" y="4190001"/>
                  <a:pt x="11743528" y="4193456"/>
                  <a:pt x="11743528" y="4196911"/>
                </a:cubicBezTo>
                <a:cubicBezTo>
                  <a:pt x="11750694" y="4207276"/>
                  <a:pt x="11765025" y="4210730"/>
                  <a:pt x="11772191" y="4203821"/>
                </a:cubicBezTo>
                <a:cubicBezTo>
                  <a:pt x="11779357" y="4203821"/>
                  <a:pt x="11779357" y="4200366"/>
                  <a:pt x="11782939" y="4196911"/>
                </a:cubicBezTo>
                <a:cubicBezTo>
                  <a:pt x="11782939" y="4193456"/>
                  <a:pt x="11782939" y="4190001"/>
                  <a:pt x="11782939" y="4186546"/>
                </a:cubicBezTo>
                <a:cubicBezTo>
                  <a:pt x="11782939" y="4183092"/>
                  <a:pt x="11782939" y="4179637"/>
                  <a:pt x="11782939" y="4176182"/>
                </a:cubicBezTo>
                <a:cubicBezTo>
                  <a:pt x="11779357" y="4170999"/>
                  <a:pt x="11773982" y="4167545"/>
                  <a:pt x="11768161" y="4166249"/>
                </a:cubicBezTo>
                <a:close/>
                <a:moveTo>
                  <a:pt x="11525909" y="4158331"/>
                </a:moveTo>
                <a:cubicBezTo>
                  <a:pt x="11504825" y="4193263"/>
                  <a:pt x="11504825" y="4193263"/>
                  <a:pt x="11504825" y="4193263"/>
                </a:cubicBezTo>
                <a:cubicBezTo>
                  <a:pt x="11511853" y="4200249"/>
                  <a:pt x="11518881" y="4203743"/>
                  <a:pt x="11529423" y="4210729"/>
                </a:cubicBezTo>
                <a:cubicBezTo>
                  <a:pt x="11532937" y="4203743"/>
                  <a:pt x="11532937" y="4203743"/>
                  <a:pt x="11532937" y="4203743"/>
                </a:cubicBezTo>
                <a:cubicBezTo>
                  <a:pt x="11515367" y="4193263"/>
                  <a:pt x="11515367" y="4193263"/>
                  <a:pt x="11515367" y="4193263"/>
                </a:cubicBezTo>
                <a:cubicBezTo>
                  <a:pt x="11522395" y="4182784"/>
                  <a:pt x="11522395" y="4182784"/>
                  <a:pt x="11522395" y="4182784"/>
                </a:cubicBezTo>
                <a:cubicBezTo>
                  <a:pt x="11532937" y="4189770"/>
                  <a:pt x="11532937" y="4189770"/>
                  <a:pt x="11532937" y="4189770"/>
                </a:cubicBezTo>
                <a:cubicBezTo>
                  <a:pt x="11536450" y="4182784"/>
                  <a:pt x="11536450" y="4182784"/>
                  <a:pt x="11536450" y="4182784"/>
                </a:cubicBezTo>
                <a:cubicBezTo>
                  <a:pt x="11532937" y="4182784"/>
                  <a:pt x="11529423" y="4179290"/>
                  <a:pt x="11525909" y="4175797"/>
                </a:cubicBezTo>
                <a:lnTo>
                  <a:pt x="11529423" y="4168811"/>
                </a:lnTo>
                <a:cubicBezTo>
                  <a:pt x="11536450" y="4172303"/>
                  <a:pt x="11539964" y="4175797"/>
                  <a:pt x="11546992" y="4179290"/>
                </a:cubicBezTo>
                <a:cubicBezTo>
                  <a:pt x="11550506" y="4172303"/>
                  <a:pt x="11550506" y="4172303"/>
                  <a:pt x="11550506" y="4172303"/>
                </a:cubicBezTo>
                <a:cubicBezTo>
                  <a:pt x="11543478" y="4168811"/>
                  <a:pt x="11532937" y="4161824"/>
                  <a:pt x="11525909" y="4158331"/>
                </a:cubicBezTo>
                <a:close/>
                <a:moveTo>
                  <a:pt x="11803361" y="4130117"/>
                </a:moveTo>
                <a:cubicBezTo>
                  <a:pt x="11799868" y="4133643"/>
                  <a:pt x="11799868" y="4133643"/>
                  <a:pt x="11796375" y="4137170"/>
                </a:cubicBezTo>
                <a:cubicBezTo>
                  <a:pt x="11813840" y="4154804"/>
                  <a:pt x="11813840" y="4154804"/>
                  <a:pt x="11813840" y="4154804"/>
                </a:cubicBezTo>
                <a:cubicBezTo>
                  <a:pt x="11785895" y="4147751"/>
                  <a:pt x="11785895" y="4147751"/>
                  <a:pt x="11785895" y="4147751"/>
                </a:cubicBezTo>
                <a:cubicBezTo>
                  <a:pt x="11782402" y="4147751"/>
                  <a:pt x="11782402" y="4151277"/>
                  <a:pt x="11778908" y="4151277"/>
                </a:cubicBezTo>
                <a:cubicBezTo>
                  <a:pt x="11803361" y="4186546"/>
                  <a:pt x="11803361" y="4186546"/>
                  <a:pt x="11803361" y="4186546"/>
                </a:cubicBezTo>
                <a:cubicBezTo>
                  <a:pt x="11806854" y="4183019"/>
                  <a:pt x="11806854" y="4183019"/>
                  <a:pt x="11810348" y="4179492"/>
                </a:cubicBezTo>
                <a:cubicBezTo>
                  <a:pt x="11796375" y="4158331"/>
                  <a:pt x="11796375" y="4158331"/>
                  <a:pt x="11796375" y="4158331"/>
                </a:cubicBezTo>
                <a:cubicBezTo>
                  <a:pt x="11824320" y="4168911"/>
                  <a:pt x="11824320" y="4168911"/>
                  <a:pt x="11824320" y="4168911"/>
                </a:cubicBezTo>
                <a:cubicBezTo>
                  <a:pt x="11827814" y="4165385"/>
                  <a:pt x="11827814" y="4165385"/>
                  <a:pt x="11831307" y="4161858"/>
                </a:cubicBezTo>
                <a:cubicBezTo>
                  <a:pt x="11803361" y="4130117"/>
                  <a:pt x="11803361" y="4130117"/>
                  <a:pt x="11803361" y="4130117"/>
                </a:cubicBezTo>
                <a:close/>
                <a:moveTo>
                  <a:pt x="11495008" y="4130117"/>
                </a:moveTo>
                <a:cubicBezTo>
                  <a:pt x="11495008" y="4130117"/>
                  <a:pt x="11495008" y="4130117"/>
                  <a:pt x="11487980" y="4133630"/>
                </a:cubicBezTo>
                <a:cubicBezTo>
                  <a:pt x="11491494" y="4137144"/>
                  <a:pt x="11495008" y="4140658"/>
                  <a:pt x="11498522" y="4144172"/>
                </a:cubicBezTo>
                <a:cubicBezTo>
                  <a:pt x="11498522" y="4144172"/>
                  <a:pt x="11498522" y="4144172"/>
                  <a:pt x="11473924" y="4168769"/>
                </a:cubicBezTo>
                <a:cubicBezTo>
                  <a:pt x="11473924" y="4168769"/>
                  <a:pt x="11473924" y="4168769"/>
                  <a:pt x="11480952" y="4175797"/>
                </a:cubicBezTo>
                <a:cubicBezTo>
                  <a:pt x="11480952" y="4175797"/>
                  <a:pt x="11480952" y="4175797"/>
                  <a:pt x="11505548" y="4151200"/>
                </a:cubicBezTo>
                <a:cubicBezTo>
                  <a:pt x="11509062" y="4151200"/>
                  <a:pt x="11512576" y="4154713"/>
                  <a:pt x="11516090" y="4158227"/>
                </a:cubicBezTo>
                <a:cubicBezTo>
                  <a:pt x="11516090" y="4158227"/>
                  <a:pt x="11516090" y="4158227"/>
                  <a:pt x="11519604" y="4151200"/>
                </a:cubicBezTo>
                <a:cubicBezTo>
                  <a:pt x="11509062" y="4144172"/>
                  <a:pt x="11502036" y="4137144"/>
                  <a:pt x="11495008" y="4130117"/>
                </a:cubicBezTo>
                <a:close/>
                <a:moveTo>
                  <a:pt x="11824589" y="4119368"/>
                </a:moveTo>
                <a:lnTo>
                  <a:pt x="11842055" y="4126086"/>
                </a:lnTo>
                <a:lnTo>
                  <a:pt x="11842055" y="4130117"/>
                </a:lnTo>
                <a:lnTo>
                  <a:pt x="11835337" y="4136835"/>
                </a:lnTo>
                <a:lnTo>
                  <a:pt x="11831307" y="4130117"/>
                </a:lnTo>
                <a:close/>
                <a:moveTo>
                  <a:pt x="11820942" y="4112650"/>
                </a:moveTo>
                <a:lnTo>
                  <a:pt x="11813840" y="4119592"/>
                </a:lnTo>
                <a:cubicBezTo>
                  <a:pt x="11813840" y="4119592"/>
                  <a:pt x="11813840" y="4119592"/>
                  <a:pt x="11820942" y="4130004"/>
                </a:cubicBezTo>
                <a:cubicBezTo>
                  <a:pt x="11820942" y="4130004"/>
                  <a:pt x="11820942" y="4130004"/>
                  <a:pt x="11838696" y="4154300"/>
                </a:cubicBezTo>
                <a:cubicBezTo>
                  <a:pt x="11838696" y="4154300"/>
                  <a:pt x="11842247" y="4150830"/>
                  <a:pt x="11842247" y="4150830"/>
                </a:cubicBezTo>
                <a:cubicBezTo>
                  <a:pt x="11842247" y="4150830"/>
                  <a:pt x="11842247" y="4150830"/>
                  <a:pt x="11838696" y="4143888"/>
                </a:cubicBezTo>
                <a:cubicBezTo>
                  <a:pt x="11838696" y="4143888"/>
                  <a:pt x="11838696" y="4143888"/>
                  <a:pt x="11849349" y="4130004"/>
                </a:cubicBezTo>
                <a:cubicBezTo>
                  <a:pt x="11849349" y="4130004"/>
                  <a:pt x="11849349" y="4130004"/>
                  <a:pt x="11856450" y="4130004"/>
                </a:cubicBezTo>
                <a:cubicBezTo>
                  <a:pt x="11860002" y="4130004"/>
                  <a:pt x="11860002" y="4130004"/>
                  <a:pt x="11860002" y="4130004"/>
                </a:cubicBezTo>
                <a:cubicBezTo>
                  <a:pt x="11860002" y="4126533"/>
                  <a:pt x="11863552" y="4126533"/>
                  <a:pt x="11863552" y="4123062"/>
                </a:cubicBezTo>
                <a:cubicBezTo>
                  <a:pt x="11863552" y="4123062"/>
                  <a:pt x="11863552" y="4123062"/>
                  <a:pt x="11820942" y="4112650"/>
                </a:cubicBezTo>
                <a:close/>
                <a:moveTo>
                  <a:pt x="11466198" y="4097871"/>
                </a:moveTo>
                <a:cubicBezTo>
                  <a:pt x="11430930" y="4122951"/>
                  <a:pt x="11430930" y="4122951"/>
                  <a:pt x="11430930" y="4122951"/>
                </a:cubicBezTo>
                <a:cubicBezTo>
                  <a:pt x="11434457" y="4126534"/>
                  <a:pt x="11434457" y="4126534"/>
                  <a:pt x="11437984" y="4130117"/>
                </a:cubicBezTo>
                <a:cubicBezTo>
                  <a:pt x="11459145" y="4115786"/>
                  <a:pt x="11459145" y="4115786"/>
                  <a:pt x="11459145" y="4115786"/>
                </a:cubicBezTo>
                <a:cubicBezTo>
                  <a:pt x="11448564" y="4144447"/>
                  <a:pt x="11448564" y="4144447"/>
                  <a:pt x="11448564" y="4144447"/>
                </a:cubicBezTo>
                <a:cubicBezTo>
                  <a:pt x="11452091" y="4148031"/>
                  <a:pt x="11452091" y="4148031"/>
                  <a:pt x="11455618" y="4151613"/>
                </a:cubicBezTo>
                <a:cubicBezTo>
                  <a:pt x="11487359" y="4122951"/>
                  <a:pt x="11487359" y="4122951"/>
                  <a:pt x="11487359" y="4122951"/>
                </a:cubicBezTo>
                <a:cubicBezTo>
                  <a:pt x="11487359" y="4119368"/>
                  <a:pt x="11483833" y="4119368"/>
                  <a:pt x="11483833" y="4115786"/>
                </a:cubicBezTo>
                <a:cubicBezTo>
                  <a:pt x="11462672" y="4133699"/>
                  <a:pt x="11462672" y="4133699"/>
                  <a:pt x="11462672" y="4133699"/>
                </a:cubicBezTo>
                <a:cubicBezTo>
                  <a:pt x="11473252" y="4105037"/>
                  <a:pt x="11473252" y="4105037"/>
                  <a:pt x="11473252" y="4105037"/>
                </a:cubicBezTo>
                <a:cubicBezTo>
                  <a:pt x="11469725" y="4101454"/>
                  <a:pt x="11469725" y="4101454"/>
                  <a:pt x="11466198" y="4097871"/>
                </a:cubicBezTo>
                <a:close/>
                <a:moveTo>
                  <a:pt x="11835338" y="4087123"/>
                </a:moveTo>
                <a:lnTo>
                  <a:pt x="11831307" y="4095184"/>
                </a:lnTo>
                <a:lnTo>
                  <a:pt x="11870270" y="4115338"/>
                </a:lnTo>
                <a:lnTo>
                  <a:pt x="11883706" y="4091154"/>
                </a:lnTo>
                <a:lnTo>
                  <a:pt x="11876988" y="4087123"/>
                </a:lnTo>
                <a:lnTo>
                  <a:pt x="11866239" y="4105933"/>
                </a:lnTo>
                <a:close/>
                <a:moveTo>
                  <a:pt x="11459634" y="4084436"/>
                </a:moveTo>
                <a:cubicBezTo>
                  <a:pt x="11424212" y="4105598"/>
                  <a:pt x="11424212" y="4105598"/>
                  <a:pt x="11424212" y="4105598"/>
                </a:cubicBezTo>
                <a:cubicBezTo>
                  <a:pt x="11424212" y="4105598"/>
                  <a:pt x="11424212" y="4109124"/>
                  <a:pt x="11427754" y="4112651"/>
                </a:cubicBezTo>
                <a:cubicBezTo>
                  <a:pt x="11463176" y="4091490"/>
                  <a:pt x="11463176" y="4091490"/>
                  <a:pt x="11463176" y="4091490"/>
                </a:cubicBezTo>
                <a:cubicBezTo>
                  <a:pt x="11463176" y="4087963"/>
                  <a:pt x="11459634" y="4087963"/>
                  <a:pt x="11459634" y="4084436"/>
                </a:cubicBezTo>
                <a:close/>
                <a:moveTo>
                  <a:pt x="11450927" y="4050826"/>
                </a:moveTo>
                <a:cubicBezTo>
                  <a:pt x="11452683" y="4051267"/>
                  <a:pt x="11454437" y="4053030"/>
                  <a:pt x="11456192" y="4056557"/>
                </a:cubicBezTo>
                <a:cubicBezTo>
                  <a:pt x="11487785" y="4134148"/>
                  <a:pt x="11561500" y="4187050"/>
                  <a:pt x="11649257" y="4187050"/>
                </a:cubicBezTo>
                <a:cubicBezTo>
                  <a:pt x="11737012" y="4187050"/>
                  <a:pt x="11810728" y="4134148"/>
                  <a:pt x="11842320" y="4056557"/>
                </a:cubicBezTo>
                <a:cubicBezTo>
                  <a:pt x="11844075" y="4053030"/>
                  <a:pt x="11845831" y="4051267"/>
                  <a:pt x="11847586" y="4050826"/>
                </a:cubicBezTo>
                <a:cubicBezTo>
                  <a:pt x="11849340" y="4050386"/>
                  <a:pt x="11851096" y="4051267"/>
                  <a:pt x="11852851" y="4053030"/>
                </a:cubicBezTo>
                <a:cubicBezTo>
                  <a:pt x="11852851" y="4053030"/>
                  <a:pt x="11852851" y="4053030"/>
                  <a:pt x="11891464" y="4063611"/>
                </a:cubicBezTo>
                <a:cubicBezTo>
                  <a:pt x="11894974" y="4067138"/>
                  <a:pt x="11898484" y="4070664"/>
                  <a:pt x="11898484" y="4074191"/>
                </a:cubicBezTo>
                <a:cubicBezTo>
                  <a:pt x="11859871" y="4176469"/>
                  <a:pt x="11761585" y="4247006"/>
                  <a:pt x="11649257" y="4247006"/>
                </a:cubicBezTo>
                <a:cubicBezTo>
                  <a:pt x="11536929" y="4247006"/>
                  <a:pt x="11438641" y="4176469"/>
                  <a:pt x="11400028" y="4077719"/>
                </a:cubicBezTo>
                <a:cubicBezTo>
                  <a:pt x="11400028" y="4070664"/>
                  <a:pt x="11400028" y="4067138"/>
                  <a:pt x="11407049" y="4063611"/>
                </a:cubicBezTo>
                <a:cubicBezTo>
                  <a:pt x="11407049" y="4063611"/>
                  <a:pt x="11407049" y="4063611"/>
                  <a:pt x="11445662" y="4053030"/>
                </a:cubicBezTo>
                <a:cubicBezTo>
                  <a:pt x="11447417" y="4051267"/>
                  <a:pt x="11449172" y="4050386"/>
                  <a:pt x="11450927" y="4050826"/>
                </a:cubicBezTo>
                <a:close/>
                <a:moveTo>
                  <a:pt x="11603442" y="4044988"/>
                </a:moveTo>
                <a:cubicBezTo>
                  <a:pt x="11606935" y="4041442"/>
                  <a:pt x="11610428" y="4041442"/>
                  <a:pt x="11613922" y="4044988"/>
                </a:cubicBezTo>
                <a:cubicBezTo>
                  <a:pt x="11613922" y="4044988"/>
                  <a:pt x="11617414" y="4048534"/>
                  <a:pt x="11617414" y="4052079"/>
                </a:cubicBezTo>
                <a:cubicBezTo>
                  <a:pt x="11617414" y="4052079"/>
                  <a:pt x="11624401" y="4154898"/>
                  <a:pt x="11624401" y="4154898"/>
                </a:cubicBezTo>
                <a:cubicBezTo>
                  <a:pt x="11624401" y="4161989"/>
                  <a:pt x="11624401" y="4165535"/>
                  <a:pt x="11620908" y="4165535"/>
                </a:cubicBezTo>
                <a:cubicBezTo>
                  <a:pt x="11620908" y="4169080"/>
                  <a:pt x="11617414" y="4169080"/>
                  <a:pt x="11613922" y="4165535"/>
                </a:cubicBezTo>
                <a:cubicBezTo>
                  <a:pt x="11568509" y="4154898"/>
                  <a:pt x="11537070" y="4137171"/>
                  <a:pt x="11505632" y="4101715"/>
                </a:cubicBezTo>
                <a:cubicBezTo>
                  <a:pt x="11502138" y="4101715"/>
                  <a:pt x="11502138" y="4098170"/>
                  <a:pt x="11502138" y="4098170"/>
                </a:cubicBezTo>
                <a:cubicBezTo>
                  <a:pt x="11502138" y="4094625"/>
                  <a:pt x="11502138" y="4094625"/>
                  <a:pt x="11502138" y="4094625"/>
                </a:cubicBezTo>
                <a:cubicBezTo>
                  <a:pt x="11502138" y="4091080"/>
                  <a:pt x="11505632" y="4091080"/>
                  <a:pt x="11509124" y="4091080"/>
                </a:cubicBezTo>
                <a:cubicBezTo>
                  <a:pt x="11509124" y="4091080"/>
                  <a:pt x="11509124" y="4091080"/>
                  <a:pt x="11603442" y="4044988"/>
                </a:cubicBezTo>
                <a:close/>
                <a:moveTo>
                  <a:pt x="11688084" y="4041442"/>
                </a:moveTo>
                <a:cubicBezTo>
                  <a:pt x="11691578" y="4041442"/>
                  <a:pt x="11695071" y="4041442"/>
                  <a:pt x="11698565" y="4041442"/>
                </a:cubicBezTo>
                <a:cubicBezTo>
                  <a:pt x="11698565" y="4041442"/>
                  <a:pt x="11698565" y="4041442"/>
                  <a:pt x="11789388" y="4087353"/>
                </a:cubicBezTo>
                <a:cubicBezTo>
                  <a:pt x="11792882" y="4090885"/>
                  <a:pt x="11796375" y="4090885"/>
                  <a:pt x="11796375" y="4094417"/>
                </a:cubicBezTo>
                <a:cubicBezTo>
                  <a:pt x="11796375" y="4097948"/>
                  <a:pt x="11796375" y="4097948"/>
                  <a:pt x="11792882" y="4101480"/>
                </a:cubicBezTo>
                <a:cubicBezTo>
                  <a:pt x="11761442" y="4136796"/>
                  <a:pt x="11730003" y="4154454"/>
                  <a:pt x="11684592" y="4165049"/>
                </a:cubicBezTo>
                <a:cubicBezTo>
                  <a:pt x="11681098" y="4165049"/>
                  <a:pt x="11677605" y="4165049"/>
                  <a:pt x="11677605" y="4165049"/>
                </a:cubicBezTo>
                <a:cubicBezTo>
                  <a:pt x="11674112" y="4161517"/>
                  <a:pt x="11674112" y="4157985"/>
                  <a:pt x="11674112" y="4154454"/>
                </a:cubicBezTo>
                <a:cubicBezTo>
                  <a:pt x="11674112" y="4154454"/>
                  <a:pt x="11674112" y="4154454"/>
                  <a:pt x="11684592" y="4052038"/>
                </a:cubicBezTo>
                <a:cubicBezTo>
                  <a:pt x="11684592" y="4048506"/>
                  <a:pt x="11684592" y="4044974"/>
                  <a:pt x="11688084" y="4041442"/>
                </a:cubicBezTo>
                <a:close/>
                <a:moveTo>
                  <a:pt x="10810283" y="4002478"/>
                </a:moveTo>
                <a:lnTo>
                  <a:pt x="10851862" y="4002478"/>
                </a:lnTo>
                <a:cubicBezTo>
                  <a:pt x="10851862" y="4002478"/>
                  <a:pt x="10851862" y="4002478"/>
                  <a:pt x="10851862" y="4045088"/>
                </a:cubicBezTo>
                <a:cubicBezTo>
                  <a:pt x="10851862" y="4045088"/>
                  <a:pt x="10824142" y="4052190"/>
                  <a:pt x="10803353" y="4052190"/>
                </a:cubicBezTo>
                <a:cubicBezTo>
                  <a:pt x="10786028" y="4052190"/>
                  <a:pt x="10786028" y="4037987"/>
                  <a:pt x="10786028" y="4027334"/>
                </a:cubicBezTo>
                <a:cubicBezTo>
                  <a:pt x="10786028" y="4013131"/>
                  <a:pt x="10792958" y="4006029"/>
                  <a:pt x="10810283" y="4002478"/>
                </a:cubicBezTo>
                <a:close/>
                <a:moveTo>
                  <a:pt x="10494479" y="3932613"/>
                </a:moveTo>
                <a:cubicBezTo>
                  <a:pt x="10525716" y="3932613"/>
                  <a:pt x="10536128" y="3946681"/>
                  <a:pt x="10536128" y="3988885"/>
                </a:cubicBezTo>
                <a:cubicBezTo>
                  <a:pt x="10536128" y="4027570"/>
                  <a:pt x="10529187" y="4052189"/>
                  <a:pt x="10494479" y="4052189"/>
                </a:cubicBezTo>
                <a:cubicBezTo>
                  <a:pt x="10459770" y="4052189"/>
                  <a:pt x="10452829" y="4031088"/>
                  <a:pt x="10452829" y="3988885"/>
                </a:cubicBezTo>
                <a:cubicBezTo>
                  <a:pt x="10452829" y="3946681"/>
                  <a:pt x="10463241" y="3932613"/>
                  <a:pt x="10494479" y="3932613"/>
                </a:cubicBezTo>
                <a:close/>
                <a:moveTo>
                  <a:pt x="11639005" y="3928584"/>
                </a:moveTo>
                <a:cubicBezTo>
                  <a:pt x="11639005" y="3928584"/>
                  <a:pt x="11639005" y="3928584"/>
                  <a:pt x="11660034" y="3928584"/>
                </a:cubicBezTo>
                <a:cubicBezTo>
                  <a:pt x="11660034" y="3928584"/>
                  <a:pt x="11660034" y="3935677"/>
                  <a:pt x="11660034" y="3939224"/>
                </a:cubicBezTo>
                <a:cubicBezTo>
                  <a:pt x="11677559" y="3942771"/>
                  <a:pt x="11691578" y="3960506"/>
                  <a:pt x="11691578" y="3978241"/>
                </a:cubicBezTo>
                <a:cubicBezTo>
                  <a:pt x="11691578" y="3999523"/>
                  <a:pt x="11670549" y="4017258"/>
                  <a:pt x="11649519" y="4017258"/>
                </a:cubicBezTo>
                <a:cubicBezTo>
                  <a:pt x="11628490" y="4017258"/>
                  <a:pt x="11610966" y="3999523"/>
                  <a:pt x="11610966" y="3978241"/>
                </a:cubicBezTo>
                <a:cubicBezTo>
                  <a:pt x="11610966" y="3960506"/>
                  <a:pt x="11621480" y="3942771"/>
                  <a:pt x="11639005" y="3939224"/>
                </a:cubicBezTo>
                <a:cubicBezTo>
                  <a:pt x="11639005" y="3939224"/>
                  <a:pt x="11639005" y="3928584"/>
                  <a:pt x="11639005" y="3928584"/>
                </a:cubicBezTo>
                <a:close/>
                <a:moveTo>
                  <a:pt x="11649257" y="3917835"/>
                </a:moveTo>
                <a:cubicBezTo>
                  <a:pt x="11616236" y="3917835"/>
                  <a:pt x="11589469" y="3944904"/>
                  <a:pt x="11589469" y="3978295"/>
                </a:cubicBezTo>
                <a:cubicBezTo>
                  <a:pt x="11589469" y="4011686"/>
                  <a:pt x="11616236" y="4038755"/>
                  <a:pt x="11649257" y="4038755"/>
                </a:cubicBezTo>
                <a:cubicBezTo>
                  <a:pt x="11682277" y="4038755"/>
                  <a:pt x="11709045" y="4011686"/>
                  <a:pt x="11709045" y="3978295"/>
                </a:cubicBezTo>
                <a:cubicBezTo>
                  <a:pt x="11709045" y="3944904"/>
                  <a:pt x="11682277" y="3917835"/>
                  <a:pt x="11649257" y="3917835"/>
                </a:cubicBezTo>
                <a:close/>
                <a:moveTo>
                  <a:pt x="11649257" y="3911118"/>
                </a:moveTo>
                <a:cubicBezTo>
                  <a:pt x="11685987" y="3911118"/>
                  <a:pt x="11715763" y="3941194"/>
                  <a:pt x="11715763" y="3978295"/>
                </a:cubicBezTo>
                <a:cubicBezTo>
                  <a:pt x="11715763" y="4015397"/>
                  <a:pt x="11685987" y="4045473"/>
                  <a:pt x="11649257" y="4045473"/>
                </a:cubicBezTo>
                <a:cubicBezTo>
                  <a:pt x="11612526" y="4045473"/>
                  <a:pt x="11582751" y="4015397"/>
                  <a:pt x="11582751" y="3978295"/>
                </a:cubicBezTo>
                <a:cubicBezTo>
                  <a:pt x="11582751" y="3941194"/>
                  <a:pt x="11612526" y="3911118"/>
                  <a:pt x="11649257" y="3911118"/>
                </a:cubicBezTo>
                <a:close/>
                <a:moveTo>
                  <a:pt x="11824549" y="3908431"/>
                </a:moveTo>
                <a:cubicBezTo>
                  <a:pt x="11828050" y="3908431"/>
                  <a:pt x="11828050" y="3911957"/>
                  <a:pt x="11828050" y="3915484"/>
                </a:cubicBezTo>
                <a:cubicBezTo>
                  <a:pt x="11842055" y="3957806"/>
                  <a:pt x="11842055" y="3996601"/>
                  <a:pt x="11828050" y="4038923"/>
                </a:cubicBezTo>
                <a:cubicBezTo>
                  <a:pt x="11828050" y="4045977"/>
                  <a:pt x="11828050" y="4045977"/>
                  <a:pt x="11824549" y="4045977"/>
                </a:cubicBezTo>
                <a:cubicBezTo>
                  <a:pt x="11821047" y="4049504"/>
                  <a:pt x="11817546" y="4045977"/>
                  <a:pt x="11817546" y="4045977"/>
                </a:cubicBezTo>
                <a:lnTo>
                  <a:pt x="11730012" y="3986021"/>
                </a:lnTo>
                <a:cubicBezTo>
                  <a:pt x="11726510" y="3982494"/>
                  <a:pt x="11726510" y="3978967"/>
                  <a:pt x="11726510" y="3978967"/>
                </a:cubicBezTo>
                <a:cubicBezTo>
                  <a:pt x="11726510" y="3975441"/>
                  <a:pt x="11726510" y="3971914"/>
                  <a:pt x="11730012" y="3968386"/>
                </a:cubicBezTo>
                <a:cubicBezTo>
                  <a:pt x="11730012" y="3968386"/>
                  <a:pt x="11730012" y="3968386"/>
                  <a:pt x="11814044" y="3911957"/>
                </a:cubicBezTo>
                <a:cubicBezTo>
                  <a:pt x="11821047" y="3908431"/>
                  <a:pt x="11824549" y="3908431"/>
                  <a:pt x="11824549" y="3908431"/>
                </a:cubicBezTo>
                <a:close/>
                <a:moveTo>
                  <a:pt x="11473964" y="3908431"/>
                </a:moveTo>
                <a:cubicBezTo>
                  <a:pt x="11477466" y="3908431"/>
                  <a:pt x="11480967" y="3908431"/>
                  <a:pt x="11480967" y="3911957"/>
                </a:cubicBezTo>
                <a:lnTo>
                  <a:pt x="11568501" y="3968386"/>
                </a:lnTo>
                <a:cubicBezTo>
                  <a:pt x="11572002" y="3971914"/>
                  <a:pt x="11572002" y="3975441"/>
                  <a:pt x="11572002" y="3978967"/>
                </a:cubicBezTo>
                <a:cubicBezTo>
                  <a:pt x="11572002" y="3982494"/>
                  <a:pt x="11572002" y="3986021"/>
                  <a:pt x="11568501" y="3986021"/>
                </a:cubicBezTo>
                <a:cubicBezTo>
                  <a:pt x="11568501" y="3986021"/>
                  <a:pt x="11568501" y="3986021"/>
                  <a:pt x="11480967" y="4045977"/>
                </a:cubicBezTo>
                <a:cubicBezTo>
                  <a:pt x="11477466" y="4045977"/>
                  <a:pt x="11473964" y="4049504"/>
                  <a:pt x="11473964" y="4045977"/>
                </a:cubicBezTo>
                <a:cubicBezTo>
                  <a:pt x="11470463" y="4045977"/>
                  <a:pt x="11470463" y="4042450"/>
                  <a:pt x="11466961" y="4042450"/>
                </a:cubicBezTo>
                <a:cubicBezTo>
                  <a:pt x="11456457" y="3996601"/>
                  <a:pt x="11456457" y="3957806"/>
                  <a:pt x="11466961" y="3915484"/>
                </a:cubicBezTo>
                <a:cubicBezTo>
                  <a:pt x="11470463" y="3911957"/>
                  <a:pt x="11470463" y="3908431"/>
                  <a:pt x="11473964" y="3908431"/>
                </a:cubicBezTo>
                <a:close/>
                <a:moveTo>
                  <a:pt x="11070316" y="3897682"/>
                </a:moveTo>
                <a:cubicBezTo>
                  <a:pt x="11070316" y="3901208"/>
                  <a:pt x="11066828" y="3901208"/>
                  <a:pt x="11070316" y="3904735"/>
                </a:cubicBezTo>
                <a:cubicBezTo>
                  <a:pt x="11112166" y="4066969"/>
                  <a:pt x="11112166" y="4066969"/>
                  <a:pt x="11112166" y="4066969"/>
                </a:cubicBezTo>
                <a:cubicBezTo>
                  <a:pt x="11112166" y="4074023"/>
                  <a:pt x="11119141" y="4088130"/>
                  <a:pt x="11133091" y="4088130"/>
                </a:cubicBezTo>
                <a:cubicBezTo>
                  <a:pt x="11143554" y="4088130"/>
                  <a:pt x="11143554" y="4088130"/>
                  <a:pt x="11143554" y="4088130"/>
                </a:cubicBezTo>
                <a:cubicBezTo>
                  <a:pt x="11140066" y="4091657"/>
                  <a:pt x="11140066" y="4091657"/>
                  <a:pt x="11140066" y="4095183"/>
                </a:cubicBezTo>
                <a:cubicBezTo>
                  <a:pt x="11136578" y="4105763"/>
                  <a:pt x="11133091" y="4116344"/>
                  <a:pt x="11112166" y="4116344"/>
                </a:cubicBezTo>
                <a:cubicBezTo>
                  <a:pt x="11077291" y="4112818"/>
                  <a:pt x="11077291" y="4112818"/>
                  <a:pt x="11077291" y="4112818"/>
                </a:cubicBezTo>
                <a:cubicBezTo>
                  <a:pt x="11077291" y="4112818"/>
                  <a:pt x="11073804" y="4112818"/>
                  <a:pt x="11073804" y="4116344"/>
                </a:cubicBezTo>
                <a:cubicBezTo>
                  <a:pt x="11070316" y="4116344"/>
                  <a:pt x="11070316" y="4119871"/>
                  <a:pt x="11070316" y="4119871"/>
                </a:cubicBezTo>
                <a:cubicBezTo>
                  <a:pt x="11070316" y="4141032"/>
                  <a:pt x="11070316" y="4141032"/>
                  <a:pt x="11070316" y="4141032"/>
                </a:cubicBezTo>
                <a:cubicBezTo>
                  <a:pt x="11070316" y="4144559"/>
                  <a:pt x="11073804" y="4144559"/>
                  <a:pt x="11077291" y="4148086"/>
                </a:cubicBezTo>
                <a:cubicBezTo>
                  <a:pt x="11087754" y="4148086"/>
                  <a:pt x="11108678" y="4151612"/>
                  <a:pt x="11122628" y="4151612"/>
                </a:cubicBezTo>
                <a:cubicBezTo>
                  <a:pt x="11126116" y="4151612"/>
                  <a:pt x="11126116" y="4151612"/>
                  <a:pt x="11126116" y="4151612"/>
                </a:cubicBezTo>
                <a:cubicBezTo>
                  <a:pt x="11154016" y="4151612"/>
                  <a:pt x="11171453" y="4133978"/>
                  <a:pt x="11181916" y="4098710"/>
                </a:cubicBezTo>
                <a:cubicBezTo>
                  <a:pt x="11192378" y="4059915"/>
                  <a:pt x="11206329" y="4007013"/>
                  <a:pt x="11213303" y="3968218"/>
                </a:cubicBezTo>
                <a:cubicBezTo>
                  <a:pt x="11220279" y="3950584"/>
                  <a:pt x="11223766" y="3936476"/>
                  <a:pt x="11227253" y="3925896"/>
                </a:cubicBezTo>
                <a:cubicBezTo>
                  <a:pt x="11230741" y="3904735"/>
                  <a:pt x="11230741" y="3904735"/>
                  <a:pt x="11230741" y="3904735"/>
                </a:cubicBezTo>
                <a:cubicBezTo>
                  <a:pt x="11230741" y="3901208"/>
                  <a:pt x="11230741" y="3901208"/>
                  <a:pt x="11230741" y="3897682"/>
                </a:cubicBezTo>
                <a:cubicBezTo>
                  <a:pt x="11227253" y="3897682"/>
                  <a:pt x="11227253" y="3897682"/>
                  <a:pt x="11223766" y="3897682"/>
                </a:cubicBezTo>
                <a:cubicBezTo>
                  <a:pt x="11195866" y="3897682"/>
                  <a:pt x="11195866" y="3897682"/>
                  <a:pt x="11195866" y="3897682"/>
                </a:cubicBezTo>
                <a:cubicBezTo>
                  <a:pt x="11192378" y="3897682"/>
                  <a:pt x="11188891" y="3897682"/>
                  <a:pt x="11188891" y="3901208"/>
                </a:cubicBezTo>
                <a:cubicBezTo>
                  <a:pt x="11150528" y="4045808"/>
                  <a:pt x="11150528" y="4045808"/>
                  <a:pt x="11150528" y="4045808"/>
                </a:cubicBezTo>
                <a:cubicBezTo>
                  <a:pt x="11147041" y="4045808"/>
                  <a:pt x="11147041" y="4045808"/>
                  <a:pt x="11147041" y="4045808"/>
                </a:cubicBezTo>
                <a:cubicBezTo>
                  <a:pt x="11112166" y="3901208"/>
                  <a:pt x="11112166" y="3901208"/>
                  <a:pt x="11112166" y="3901208"/>
                </a:cubicBezTo>
                <a:cubicBezTo>
                  <a:pt x="11108678" y="3897682"/>
                  <a:pt x="11108678" y="3897682"/>
                  <a:pt x="11105191" y="3897682"/>
                </a:cubicBezTo>
                <a:cubicBezTo>
                  <a:pt x="11077291" y="3897682"/>
                  <a:pt x="11077291" y="3897682"/>
                  <a:pt x="11077291" y="3897682"/>
                </a:cubicBezTo>
                <a:cubicBezTo>
                  <a:pt x="11073804" y="3897682"/>
                  <a:pt x="11070316" y="3897682"/>
                  <a:pt x="11070316" y="3897682"/>
                </a:cubicBezTo>
                <a:close/>
                <a:moveTo>
                  <a:pt x="11038289" y="3893651"/>
                </a:moveTo>
                <a:cubicBezTo>
                  <a:pt x="11017163" y="3893651"/>
                  <a:pt x="10999559" y="3907722"/>
                  <a:pt x="10985474" y="3914757"/>
                </a:cubicBezTo>
                <a:cubicBezTo>
                  <a:pt x="10985474" y="3904204"/>
                  <a:pt x="10985474" y="3904204"/>
                  <a:pt x="10985474" y="3904204"/>
                </a:cubicBezTo>
                <a:cubicBezTo>
                  <a:pt x="10985474" y="3897169"/>
                  <a:pt x="10981954" y="3897169"/>
                  <a:pt x="10978433" y="3897169"/>
                </a:cubicBezTo>
                <a:cubicBezTo>
                  <a:pt x="10950264" y="3897169"/>
                  <a:pt x="10950264" y="3897169"/>
                  <a:pt x="10950264" y="3897169"/>
                </a:cubicBezTo>
                <a:cubicBezTo>
                  <a:pt x="10946743" y="3897169"/>
                  <a:pt x="10943222" y="3897169"/>
                  <a:pt x="10943222" y="3904204"/>
                </a:cubicBezTo>
                <a:cubicBezTo>
                  <a:pt x="10943222" y="4080087"/>
                  <a:pt x="10943222" y="4080087"/>
                  <a:pt x="10943222" y="4080087"/>
                </a:cubicBezTo>
                <a:cubicBezTo>
                  <a:pt x="10943222" y="4083605"/>
                  <a:pt x="10946743" y="4087122"/>
                  <a:pt x="10950264" y="4087122"/>
                </a:cubicBezTo>
                <a:cubicBezTo>
                  <a:pt x="10978433" y="4087122"/>
                  <a:pt x="10978433" y="4087122"/>
                  <a:pt x="10978433" y="4087122"/>
                </a:cubicBezTo>
                <a:cubicBezTo>
                  <a:pt x="10981954" y="4087122"/>
                  <a:pt x="10985474" y="4083605"/>
                  <a:pt x="10985474" y="4080087"/>
                </a:cubicBezTo>
                <a:cubicBezTo>
                  <a:pt x="10985474" y="3956969"/>
                  <a:pt x="10985474" y="3956969"/>
                  <a:pt x="10985474" y="3956969"/>
                </a:cubicBezTo>
                <a:cubicBezTo>
                  <a:pt x="10992517" y="3953451"/>
                  <a:pt x="11013643" y="3935863"/>
                  <a:pt x="11038289" y="3935863"/>
                </a:cubicBezTo>
                <a:cubicBezTo>
                  <a:pt x="11041811" y="3932345"/>
                  <a:pt x="11045332" y="3932345"/>
                  <a:pt x="11045332" y="3928828"/>
                </a:cubicBezTo>
                <a:cubicBezTo>
                  <a:pt x="11045332" y="3900687"/>
                  <a:pt x="11045332" y="3900687"/>
                  <a:pt x="11045332" y="3900687"/>
                </a:cubicBezTo>
                <a:cubicBezTo>
                  <a:pt x="11045332" y="3900687"/>
                  <a:pt x="11045332" y="3897169"/>
                  <a:pt x="11041811" y="3897169"/>
                </a:cubicBezTo>
                <a:cubicBezTo>
                  <a:pt x="11041811" y="3893651"/>
                  <a:pt x="11038289" y="3893651"/>
                  <a:pt x="11038289" y="3893651"/>
                </a:cubicBezTo>
                <a:close/>
                <a:moveTo>
                  <a:pt x="10831647" y="3889620"/>
                </a:moveTo>
                <a:cubicBezTo>
                  <a:pt x="10810578" y="3889620"/>
                  <a:pt x="10775463" y="3896691"/>
                  <a:pt x="10761417" y="3896691"/>
                </a:cubicBezTo>
                <a:cubicBezTo>
                  <a:pt x="10757905" y="3896691"/>
                  <a:pt x="10754394" y="3900227"/>
                  <a:pt x="10754394" y="3903763"/>
                </a:cubicBezTo>
                <a:cubicBezTo>
                  <a:pt x="10754394" y="3903763"/>
                  <a:pt x="10754394" y="3903763"/>
                  <a:pt x="10754394" y="3928512"/>
                </a:cubicBezTo>
                <a:cubicBezTo>
                  <a:pt x="10754394" y="3932048"/>
                  <a:pt x="10754394" y="3932048"/>
                  <a:pt x="10757905" y="3935584"/>
                </a:cubicBezTo>
                <a:cubicBezTo>
                  <a:pt x="10757905" y="3935584"/>
                  <a:pt x="10761417" y="3935584"/>
                  <a:pt x="10761417" y="3935584"/>
                </a:cubicBezTo>
                <a:cubicBezTo>
                  <a:pt x="10778974" y="3935584"/>
                  <a:pt x="10807067" y="3932048"/>
                  <a:pt x="10828136" y="3932048"/>
                </a:cubicBezTo>
                <a:cubicBezTo>
                  <a:pt x="10842182" y="3932048"/>
                  <a:pt x="10852717" y="3942655"/>
                  <a:pt x="10852717" y="3956798"/>
                </a:cubicBezTo>
                <a:cubicBezTo>
                  <a:pt x="10852717" y="3956798"/>
                  <a:pt x="10852717" y="3956798"/>
                  <a:pt x="10852717" y="3967405"/>
                </a:cubicBezTo>
                <a:cubicBezTo>
                  <a:pt x="10852717" y="3967405"/>
                  <a:pt x="10852717" y="3967405"/>
                  <a:pt x="10803555" y="3970941"/>
                </a:cubicBezTo>
                <a:cubicBezTo>
                  <a:pt x="10761417" y="3974476"/>
                  <a:pt x="10740347" y="3992154"/>
                  <a:pt x="10740347" y="4031046"/>
                </a:cubicBezTo>
                <a:cubicBezTo>
                  <a:pt x="10740347" y="4069938"/>
                  <a:pt x="10761417" y="4091152"/>
                  <a:pt x="10796532" y="4091152"/>
                </a:cubicBezTo>
                <a:cubicBezTo>
                  <a:pt x="10824625" y="4091152"/>
                  <a:pt x="10859740" y="4077009"/>
                  <a:pt x="10859740" y="4077009"/>
                </a:cubicBezTo>
                <a:cubicBezTo>
                  <a:pt x="10866763" y="4084081"/>
                  <a:pt x="10873786" y="4087616"/>
                  <a:pt x="10887833" y="4091152"/>
                </a:cubicBezTo>
                <a:cubicBezTo>
                  <a:pt x="10891344" y="4091152"/>
                  <a:pt x="10891344" y="4091152"/>
                  <a:pt x="10894855" y="4087616"/>
                </a:cubicBezTo>
                <a:cubicBezTo>
                  <a:pt x="10894855" y="4087616"/>
                  <a:pt x="10894855" y="4084081"/>
                  <a:pt x="10894855" y="4084081"/>
                </a:cubicBezTo>
                <a:cubicBezTo>
                  <a:pt x="10894855" y="4084081"/>
                  <a:pt x="10894855" y="4084081"/>
                  <a:pt x="10894855" y="3956798"/>
                </a:cubicBezTo>
                <a:cubicBezTo>
                  <a:pt x="10894855" y="3910834"/>
                  <a:pt x="10873786" y="3889620"/>
                  <a:pt x="10831647" y="3889620"/>
                </a:cubicBezTo>
                <a:close/>
                <a:moveTo>
                  <a:pt x="10495822" y="3889619"/>
                </a:moveTo>
                <a:cubicBezTo>
                  <a:pt x="10448333" y="3889619"/>
                  <a:pt x="10409835" y="3934734"/>
                  <a:pt x="10409835" y="3990386"/>
                </a:cubicBezTo>
                <a:cubicBezTo>
                  <a:pt x="10409835" y="4046038"/>
                  <a:pt x="10448333" y="4091152"/>
                  <a:pt x="10495822" y="4091152"/>
                </a:cubicBezTo>
                <a:cubicBezTo>
                  <a:pt x="10543311" y="4091152"/>
                  <a:pt x="10581809" y="4046038"/>
                  <a:pt x="10581809" y="3990386"/>
                </a:cubicBezTo>
                <a:cubicBezTo>
                  <a:pt x="10581809" y="3934734"/>
                  <a:pt x="10543311" y="3889619"/>
                  <a:pt x="10495822" y="3889619"/>
                </a:cubicBezTo>
                <a:close/>
                <a:moveTo>
                  <a:pt x="10241892" y="3865436"/>
                </a:moveTo>
                <a:cubicBezTo>
                  <a:pt x="10248859" y="3865436"/>
                  <a:pt x="10255825" y="3865436"/>
                  <a:pt x="10273241" y="3865436"/>
                </a:cubicBezTo>
                <a:cubicBezTo>
                  <a:pt x="10273241" y="3865436"/>
                  <a:pt x="10273241" y="3865436"/>
                  <a:pt x="10290657" y="3865436"/>
                </a:cubicBezTo>
                <a:cubicBezTo>
                  <a:pt x="10322007" y="3865436"/>
                  <a:pt x="10335940" y="3886689"/>
                  <a:pt x="10335940" y="3904400"/>
                </a:cubicBezTo>
                <a:cubicBezTo>
                  <a:pt x="10335940" y="3929194"/>
                  <a:pt x="10318523" y="3943362"/>
                  <a:pt x="10287174" y="3943362"/>
                </a:cubicBezTo>
                <a:cubicBezTo>
                  <a:pt x="10266274" y="3943362"/>
                  <a:pt x="10248859" y="3943362"/>
                  <a:pt x="10241892" y="3943362"/>
                </a:cubicBezTo>
                <a:cubicBezTo>
                  <a:pt x="10241892" y="3943362"/>
                  <a:pt x="10241892" y="3943362"/>
                  <a:pt x="10241892" y="3865436"/>
                </a:cubicBezTo>
                <a:close/>
                <a:moveTo>
                  <a:pt x="10659063" y="3852001"/>
                </a:moveTo>
                <a:cubicBezTo>
                  <a:pt x="10659063" y="3852001"/>
                  <a:pt x="10659063" y="3852001"/>
                  <a:pt x="10627410" y="3859035"/>
                </a:cubicBezTo>
                <a:cubicBezTo>
                  <a:pt x="10623893" y="3859035"/>
                  <a:pt x="10623893" y="3862552"/>
                  <a:pt x="10623893" y="3866069"/>
                </a:cubicBezTo>
                <a:cubicBezTo>
                  <a:pt x="10623893" y="3866069"/>
                  <a:pt x="10623893" y="3866069"/>
                  <a:pt x="10623893" y="3897721"/>
                </a:cubicBezTo>
                <a:cubicBezTo>
                  <a:pt x="10623893" y="3897721"/>
                  <a:pt x="10623893" y="3897721"/>
                  <a:pt x="10606308" y="3897721"/>
                </a:cubicBezTo>
                <a:cubicBezTo>
                  <a:pt x="10602792" y="3897721"/>
                  <a:pt x="10599275" y="3897721"/>
                  <a:pt x="10599275" y="3904755"/>
                </a:cubicBezTo>
                <a:cubicBezTo>
                  <a:pt x="10599275" y="3904755"/>
                  <a:pt x="10599275" y="3904755"/>
                  <a:pt x="10599275" y="3929373"/>
                </a:cubicBezTo>
                <a:cubicBezTo>
                  <a:pt x="10599275" y="3932891"/>
                  <a:pt x="10602792" y="3936407"/>
                  <a:pt x="10606308" y="3936407"/>
                </a:cubicBezTo>
                <a:cubicBezTo>
                  <a:pt x="10606308" y="3936407"/>
                  <a:pt x="10606308" y="3936407"/>
                  <a:pt x="10623893" y="3936407"/>
                </a:cubicBezTo>
                <a:cubicBezTo>
                  <a:pt x="10623893" y="3936407"/>
                  <a:pt x="10623893" y="3936407"/>
                  <a:pt x="10623893" y="4020814"/>
                </a:cubicBezTo>
                <a:cubicBezTo>
                  <a:pt x="10623893" y="4073567"/>
                  <a:pt x="10637961" y="4091152"/>
                  <a:pt x="10680164" y="4091152"/>
                </a:cubicBezTo>
                <a:cubicBezTo>
                  <a:pt x="10690715" y="4091152"/>
                  <a:pt x="10701266" y="4087636"/>
                  <a:pt x="10711817" y="4087636"/>
                </a:cubicBezTo>
                <a:cubicBezTo>
                  <a:pt x="10715334" y="4087636"/>
                  <a:pt x="10718851" y="4084119"/>
                  <a:pt x="10718851" y="4080601"/>
                </a:cubicBezTo>
                <a:cubicBezTo>
                  <a:pt x="10718851" y="4080601"/>
                  <a:pt x="10718851" y="4080601"/>
                  <a:pt x="10718851" y="4055983"/>
                </a:cubicBezTo>
                <a:cubicBezTo>
                  <a:pt x="10718851" y="4052466"/>
                  <a:pt x="10715334" y="4048949"/>
                  <a:pt x="10711817" y="4048949"/>
                </a:cubicBezTo>
                <a:cubicBezTo>
                  <a:pt x="10704783" y="4048949"/>
                  <a:pt x="10694232" y="4048949"/>
                  <a:pt x="10687198" y="4048949"/>
                </a:cubicBezTo>
                <a:cubicBezTo>
                  <a:pt x="10666096" y="4048949"/>
                  <a:pt x="10666096" y="4041915"/>
                  <a:pt x="10666096" y="4013780"/>
                </a:cubicBezTo>
                <a:cubicBezTo>
                  <a:pt x="10666096" y="4013780"/>
                  <a:pt x="10666096" y="4013780"/>
                  <a:pt x="10666096" y="3936407"/>
                </a:cubicBezTo>
                <a:cubicBezTo>
                  <a:pt x="10666096" y="3936407"/>
                  <a:pt x="10666096" y="3936407"/>
                  <a:pt x="10711817" y="3936407"/>
                </a:cubicBezTo>
                <a:cubicBezTo>
                  <a:pt x="10715334" y="3936407"/>
                  <a:pt x="10718851" y="3932891"/>
                  <a:pt x="10718851" y="3929373"/>
                </a:cubicBezTo>
                <a:cubicBezTo>
                  <a:pt x="10718851" y="3929373"/>
                  <a:pt x="10718851" y="3929373"/>
                  <a:pt x="10718851" y="3904755"/>
                </a:cubicBezTo>
                <a:cubicBezTo>
                  <a:pt x="10718851" y="3897721"/>
                  <a:pt x="10715334" y="3897721"/>
                  <a:pt x="10711817" y="3897721"/>
                </a:cubicBezTo>
                <a:cubicBezTo>
                  <a:pt x="10711817" y="3897721"/>
                  <a:pt x="10711817" y="3897721"/>
                  <a:pt x="10666096" y="3897721"/>
                </a:cubicBezTo>
                <a:cubicBezTo>
                  <a:pt x="10666096" y="3897721"/>
                  <a:pt x="10666096" y="3897721"/>
                  <a:pt x="10666096" y="3859035"/>
                </a:cubicBezTo>
                <a:cubicBezTo>
                  <a:pt x="10666096" y="3855518"/>
                  <a:pt x="10666096" y="3855518"/>
                  <a:pt x="10662580" y="3852001"/>
                </a:cubicBezTo>
                <a:cubicBezTo>
                  <a:pt x="10662580" y="3852001"/>
                  <a:pt x="10659063" y="3852001"/>
                  <a:pt x="10659063" y="3852001"/>
                </a:cubicBezTo>
                <a:close/>
                <a:moveTo>
                  <a:pt x="10283668" y="3823787"/>
                </a:moveTo>
                <a:cubicBezTo>
                  <a:pt x="10273174" y="3823787"/>
                  <a:pt x="10241689" y="3823787"/>
                  <a:pt x="10203208" y="3827298"/>
                </a:cubicBezTo>
                <a:cubicBezTo>
                  <a:pt x="10199710" y="3827298"/>
                  <a:pt x="10196211" y="3830809"/>
                  <a:pt x="10196211" y="3834320"/>
                </a:cubicBezTo>
                <a:cubicBezTo>
                  <a:pt x="10196211" y="3834320"/>
                  <a:pt x="10196211" y="3834320"/>
                  <a:pt x="10196211" y="4080100"/>
                </a:cubicBezTo>
                <a:cubicBezTo>
                  <a:pt x="10196211" y="4083611"/>
                  <a:pt x="10199710" y="4087122"/>
                  <a:pt x="10203208" y="4087122"/>
                </a:cubicBezTo>
                <a:cubicBezTo>
                  <a:pt x="10203208" y="4087122"/>
                  <a:pt x="10203208" y="4087122"/>
                  <a:pt x="10234693" y="4087122"/>
                </a:cubicBezTo>
                <a:cubicBezTo>
                  <a:pt x="10238191" y="4087122"/>
                  <a:pt x="10241689" y="4083611"/>
                  <a:pt x="10241689" y="4080100"/>
                </a:cubicBezTo>
                <a:cubicBezTo>
                  <a:pt x="10241689" y="4080100"/>
                  <a:pt x="10241689" y="4080100"/>
                  <a:pt x="10241689" y="3981788"/>
                </a:cubicBezTo>
                <a:cubicBezTo>
                  <a:pt x="10252184" y="3985299"/>
                  <a:pt x="10269675" y="3985299"/>
                  <a:pt x="10290665" y="3985299"/>
                </a:cubicBezTo>
                <a:cubicBezTo>
                  <a:pt x="10290665" y="3985299"/>
                  <a:pt x="10290665" y="3985299"/>
                  <a:pt x="10336143" y="4083611"/>
                </a:cubicBezTo>
                <a:cubicBezTo>
                  <a:pt x="10336143" y="4083611"/>
                  <a:pt x="10339641" y="4087122"/>
                  <a:pt x="10343139" y="4087122"/>
                </a:cubicBezTo>
                <a:cubicBezTo>
                  <a:pt x="10343139" y="4087122"/>
                  <a:pt x="10343139" y="4087122"/>
                  <a:pt x="10374624" y="4087122"/>
                </a:cubicBezTo>
                <a:cubicBezTo>
                  <a:pt x="10378122" y="4087122"/>
                  <a:pt x="10381620" y="4083611"/>
                  <a:pt x="10381620" y="4083611"/>
                </a:cubicBezTo>
                <a:cubicBezTo>
                  <a:pt x="10381620" y="4080100"/>
                  <a:pt x="10381620" y="4080100"/>
                  <a:pt x="10381620" y="4076589"/>
                </a:cubicBezTo>
                <a:lnTo>
                  <a:pt x="10336143" y="3971255"/>
                </a:lnTo>
                <a:cubicBezTo>
                  <a:pt x="10367627" y="3957210"/>
                  <a:pt x="10381620" y="3936143"/>
                  <a:pt x="10381620" y="3904543"/>
                </a:cubicBezTo>
                <a:cubicBezTo>
                  <a:pt x="10381620" y="3865920"/>
                  <a:pt x="10364129" y="3823787"/>
                  <a:pt x="10290665" y="3823787"/>
                </a:cubicBezTo>
                <a:cubicBezTo>
                  <a:pt x="10290665" y="3823787"/>
                  <a:pt x="10287167" y="3823787"/>
                  <a:pt x="10283668" y="3823787"/>
                </a:cubicBezTo>
                <a:close/>
                <a:moveTo>
                  <a:pt x="11839186" y="3792865"/>
                </a:moveTo>
                <a:cubicBezTo>
                  <a:pt x="11841365" y="3793306"/>
                  <a:pt x="11843980" y="3795069"/>
                  <a:pt x="11845722" y="3798596"/>
                </a:cubicBezTo>
                <a:cubicBezTo>
                  <a:pt x="11901498" y="3855026"/>
                  <a:pt x="11929385" y="3946723"/>
                  <a:pt x="11908470" y="4038420"/>
                </a:cubicBezTo>
                <a:cubicBezTo>
                  <a:pt x="11908470" y="4041947"/>
                  <a:pt x="11904984" y="4045473"/>
                  <a:pt x="11898012" y="4041947"/>
                </a:cubicBezTo>
                <a:cubicBezTo>
                  <a:pt x="11898012" y="4041947"/>
                  <a:pt x="11898012" y="4041947"/>
                  <a:pt x="11859666" y="4031366"/>
                </a:cubicBezTo>
                <a:cubicBezTo>
                  <a:pt x="11856180" y="4031366"/>
                  <a:pt x="11852694" y="4027839"/>
                  <a:pt x="11852694" y="4020786"/>
                </a:cubicBezTo>
                <a:cubicBezTo>
                  <a:pt x="11866638" y="3946723"/>
                  <a:pt x="11849208" y="3886766"/>
                  <a:pt x="11807377" y="3840918"/>
                </a:cubicBezTo>
                <a:cubicBezTo>
                  <a:pt x="11800405" y="3837392"/>
                  <a:pt x="11800405" y="3830337"/>
                  <a:pt x="11807377" y="3826811"/>
                </a:cubicBezTo>
                <a:cubicBezTo>
                  <a:pt x="11807377" y="3826811"/>
                  <a:pt x="11807377" y="3826811"/>
                  <a:pt x="11835264" y="3795069"/>
                </a:cubicBezTo>
                <a:cubicBezTo>
                  <a:pt x="11835264" y="3793306"/>
                  <a:pt x="11837008" y="3792424"/>
                  <a:pt x="11839186" y="3792865"/>
                </a:cubicBezTo>
                <a:close/>
                <a:moveTo>
                  <a:pt x="11458923" y="3792865"/>
                </a:moveTo>
                <a:cubicBezTo>
                  <a:pt x="11461124" y="3792424"/>
                  <a:pt x="11462885" y="3793306"/>
                  <a:pt x="11462885" y="3795069"/>
                </a:cubicBezTo>
                <a:cubicBezTo>
                  <a:pt x="11462885" y="3795069"/>
                  <a:pt x="11462885" y="3795069"/>
                  <a:pt x="11494585" y="3826811"/>
                </a:cubicBezTo>
                <a:cubicBezTo>
                  <a:pt x="11498108" y="3830337"/>
                  <a:pt x="11498108" y="3837392"/>
                  <a:pt x="11491063" y="3840918"/>
                </a:cubicBezTo>
                <a:cubicBezTo>
                  <a:pt x="11448796" y="3886766"/>
                  <a:pt x="11431184" y="3946723"/>
                  <a:pt x="11445274" y="4020786"/>
                </a:cubicBezTo>
                <a:cubicBezTo>
                  <a:pt x="11445274" y="4027839"/>
                  <a:pt x="11441752" y="4031366"/>
                  <a:pt x="11438229" y="4031366"/>
                </a:cubicBezTo>
                <a:cubicBezTo>
                  <a:pt x="11438229" y="4031366"/>
                  <a:pt x="11438229" y="4031366"/>
                  <a:pt x="11399484" y="4041947"/>
                </a:cubicBezTo>
                <a:cubicBezTo>
                  <a:pt x="11392439" y="4045473"/>
                  <a:pt x="11388917" y="4041947"/>
                  <a:pt x="11388917" y="4038420"/>
                </a:cubicBezTo>
                <a:cubicBezTo>
                  <a:pt x="11367783" y="3946723"/>
                  <a:pt x="11395962" y="3855026"/>
                  <a:pt x="11452318" y="3798596"/>
                </a:cubicBezTo>
                <a:cubicBezTo>
                  <a:pt x="11454079" y="3795069"/>
                  <a:pt x="11456721" y="3793306"/>
                  <a:pt x="11458923" y="3792865"/>
                </a:cubicBezTo>
                <a:close/>
                <a:moveTo>
                  <a:pt x="11677605" y="3787511"/>
                </a:moveTo>
                <a:cubicBezTo>
                  <a:pt x="11681098" y="3787511"/>
                  <a:pt x="11681098" y="3787511"/>
                  <a:pt x="11684592" y="3787511"/>
                </a:cubicBezTo>
                <a:cubicBezTo>
                  <a:pt x="11730003" y="3798107"/>
                  <a:pt x="11761442" y="3815764"/>
                  <a:pt x="11792882" y="3851080"/>
                </a:cubicBezTo>
                <a:cubicBezTo>
                  <a:pt x="11796375" y="3854612"/>
                  <a:pt x="11796375" y="3854612"/>
                  <a:pt x="11796375" y="3858144"/>
                </a:cubicBezTo>
                <a:cubicBezTo>
                  <a:pt x="11796375" y="3861675"/>
                  <a:pt x="11792882" y="3861675"/>
                  <a:pt x="11789388" y="3865207"/>
                </a:cubicBezTo>
                <a:cubicBezTo>
                  <a:pt x="11789388" y="3865207"/>
                  <a:pt x="11789388" y="3865207"/>
                  <a:pt x="11698565" y="3911118"/>
                </a:cubicBezTo>
                <a:cubicBezTo>
                  <a:pt x="11695071" y="3911118"/>
                  <a:pt x="11691578" y="3911118"/>
                  <a:pt x="11688084" y="3911118"/>
                </a:cubicBezTo>
                <a:cubicBezTo>
                  <a:pt x="11684592" y="3907586"/>
                  <a:pt x="11684592" y="3904054"/>
                  <a:pt x="11681098" y="3900523"/>
                </a:cubicBezTo>
                <a:cubicBezTo>
                  <a:pt x="11681098" y="3900523"/>
                  <a:pt x="11681098" y="3900523"/>
                  <a:pt x="11674112" y="3798107"/>
                </a:cubicBezTo>
                <a:cubicBezTo>
                  <a:pt x="11674112" y="3794575"/>
                  <a:pt x="11674112" y="3791043"/>
                  <a:pt x="11677605" y="3787511"/>
                </a:cubicBezTo>
                <a:close/>
                <a:moveTo>
                  <a:pt x="11613922" y="3787511"/>
                </a:moveTo>
                <a:cubicBezTo>
                  <a:pt x="11617414" y="3787511"/>
                  <a:pt x="11617414" y="3787511"/>
                  <a:pt x="11620908" y="3787511"/>
                </a:cubicBezTo>
                <a:cubicBezTo>
                  <a:pt x="11620908" y="3791043"/>
                  <a:pt x="11624401" y="3794575"/>
                  <a:pt x="11624401" y="3798107"/>
                </a:cubicBezTo>
                <a:cubicBezTo>
                  <a:pt x="11624401" y="3798107"/>
                  <a:pt x="11624401" y="3798107"/>
                  <a:pt x="11613922" y="3904054"/>
                </a:cubicBezTo>
                <a:cubicBezTo>
                  <a:pt x="11613922" y="3907586"/>
                  <a:pt x="11613922" y="3911118"/>
                  <a:pt x="11610428" y="3911118"/>
                </a:cubicBezTo>
                <a:cubicBezTo>
                  <a:pt x="11606935" y="3911118"/>
                  <a:pt x="11603442" y="3911118"/>
                  <a:pt x="11599949" y="3911118"/>
                </a:cubicBezTo>
                <a:cubicBezTo>
                  <a:pt x="11599949" y="3911118"/>
                  <a:pt x="11599949" y="3911118"/>
                  <a:pt x="11509124" y="3865207"/>
                </a:cubicBezTo>
                <a:cubicBezTo>
                  <a:pt x="11505632" y="3865207"/>
                  <a:pt x="11502138" y="3861675"/>
                  <a:pt x="11502138" y="3858144"/>
                </a:cubicBezTo>
                <a:cubicBezTo>
                  <a:pt x="11502138" y="3858144"/>
                  <a:pt x="11502138" y="3854612"/>
                  <a:pt x="11505632" y="3851080"/>
                </a:cubicBezTo>
                <a:cubicBezTo>
                  <a:pt x="11537070" y="3819296"/>
                  <a:pt x="11568509" y="3798107"/>
                  <a:pt x="11613922" y="3787511"/>
                </a:cubicBezTo>
                <a:close/>
                <a:moveTo>
                  <a:pt x="11532772" y="3752579"/>
                </a:moveTo>
                <a:cubicBezTo>
                  <a:pt x="11536265" y="3752579"/>
                  <a:pt x="11539758" y="3756274"/>
                  <a:pt x="11539758" y="3759969"/>
                </a:cubicBezTo>
                <a:cubicBezTo>
                  <a:pt x="11539758" y="3763664"/>
                  <a:pt x="11539758" y="3763664"/>
                  <a:pt x="11536265" y="3763664"/>
                </a:cubicBezTo>
                <a:cubicBezTo>
                  <a:pt x="11536265" y="3763664"/>
                  <a:pt x="11536265" y="3763664"/>
                  <a:pt x="11529278" y="3767359"/>
                </a:cubicBezTo>
                <a:cubicBezTo>
                  <a:pt x="11529278" y="3767359"/>
                  <a:pt x="11529278" y="3767359"/>
                  <a:pt x="11525785" y="3759969"/>
                </a:cubicBezTo>
                <a:cubicBezTo>
                  <a:pt x="11525785" y="3759969"/>
                  <a:pt x="11525785" y="3759969"/>
                  <a:pt x="11522292" y="3759969"/>
                </a:cubicBezTo>
                <a:cubicBezTo>
                  <a:pt x="11525785" y="3756274"/>
                  <a:pt x="11529278" y="3756274"/>
                  <a:pt x="11532772" y="3752579"/>
                </a:cubicBezTo>
                <a:close/>
                <a:moveTo>
                  <a:pt x="11529297" y="3745382"/>
                </a:moveTo>
                <a:cubicBezTo>
                  <a:pt x="11525746" y="3748932"/>
                  <a:pt x="11518645" y="3752484"/>
                  <a:pt x="11511543" y="3756034"/>
                </a:cubicBezTo>
                <a:cubicBezTo>
                  <a:pt x="11511543" y="3756034"/>
                  <a:pt x="11511543" y="3756034"/>
                  <a:pt x="11515094" y="3759585"/>
                </a:cubicBezTo>
                <a:lnTo>
                  <a:pt x="11532848" y="3791543"/>
                </a:lnTo>
                <a:cubicBezTo>
                  <a:pt x="11536399" y="3791543"/>
                  <a:pt x="11536399" y="3787991"/>
                  <a:pt x="11539950" y="3787991"/>
                </a:cubicBezTo>
                <a:cubicBezTo>
                  <a:pt x="11539950" y="3787991"/>
                  <a:pt x="11539950" y="3787991"/>
                  <a:pt x="11532848" y="3773788"/>
                </a:cubicBezTo>
                <a:cubicBezTo>
                  <a:pt x="11532848" y="3773788"/>
                  <a:pt x="11532848" y="3773788"/>
                  <a:pt x="11539950" y="3770238"/>
                </a:cubicBezTo>
                <a:cubicBezTo>
                  <a:pt x="11539950" y="3770238"/>
                  <a:pt x="11539950" y="3770238"/>
                  <a:pt x="11554153" y="3780890"/>
                </a:cubicBezTo>
                <a:cubicBezTo>
                  <a:pt x="11557704" y="3777339"/>
                  <a:pt x="11557704" y="3777339"/>
                  <a:pt x="11561255" y="3777339"/>
                </a:cubicBezTo>
                <a:cubicBezTo>
                  <a:pt x="11561255" y="3777339"/>
                  <a:pt x="11561255" y="3777339"/>
                  <a:pt x="11547052" y="3763136"/>
                </a:cubicBezTo>
                <a:cubicBezTo>
                  <a:pt x="11547052" y="3763136"/>
                  <a:pt x="11547052" y="3763136"/>
                  <a:pt x="11547052" y="3759585"/>
                </a:cubicBezTo>
                <a:cubicBezTo>
                  <a:pt x="11550602" y="3752484"/>
                  <a:pt x="11539950" y="3741831"/>
                  <a:pt x="11529297" y="3745382"/>
                </a:cubicBezTo>
                <a:close/>
                <a:moveTo>
                  <a:pt x="11750205" y="3739144"/>
                </a:moveTo>
                <a:cubicBezTo>
                  <a:pt x="11753748" y="3763328"/>
                  <a:pt x="11753748" y="3763328"/>
                  <a:pt x="11753748" y="3763328"/>
                </a:cubicBezTo>
                <a:cubicBezTo>
                  <a:pt x="11746663" y="3780602"/>
                  <a:pt x="11746663" y="3780602"/>
                  <a:pt x="11746663" y="3780602"/>
                </a:cubicBezTo>
                <a:lnTo>
                  <a:pt x="11753748" y="3787511"/>
                </a:lnTo>
                <a:cubicBezTo>
                  <a:pt x="11760832" y="3770237"/>
                  <a:pt x="11760832" y="3770237"/>
                  <a:pt x="11760832" y="3770237"/>
                </a:cubicBezTo>
                <a:cubicBezTo>
                  <a:pt x="11785626" y="3756418"/>
                  <a:pt x="11785626" y="3756418"/>
                  <a:pt x="11785626" y="3756418"/>
                </a:cubicBezTo>
                <a:cubicBezTo>
                  <a:pt x="11785626" y="3756418"/>
                  <a:pt x="11782084" y="3752963"/>
                  <a:pt x="11778543" y="3752963"/>
                </a:cubicBezTo>
                <a:cubicBezTo>
                  <a:pt x="11760832" y="3759873"/>
                  <a:pt x="11760832" y="3759873"/>
                  <a:pt x="11760832" y="3759873"/>
                </a:cubicBezTo>
                <a:cubicBezTo>
                  <a:pt x="11757290" y="3742598"/>
                  <a:pt x="11757290" y="3742598"/>
                  <a:pt x="11757290" y="3742598"/>
                </a:cubicBezTo>
                <a:cubicBezTo>
                  <a:pt x="11753748" y="3739144"/>
                  <a:pt x="11753748" y="3739144"/>
                  <a:pt x="11750205" y="3739144"/>
                </a:cubicBezTo>
                <a:close/>
                <a:moveTo>
                  <a:pt x="11715224" y="3735114"/>
                </a:moveTo>
                <a:cubicBezTo>
                  <a:pt x="11718717" y="3735114"/>
                  <a:pt x="11722211" y="3735114"/>
                  <a:pt x="11725705" y="3738473"/>
                </a:cubicBezTo>
                <a:cubicBezTo>
                  <a:pt x="11725705" y="3738473"/>
                  <a:pt x="11729197" y="3738473"/>
                  <a:pt x="11729197" y="3741832"/>
                </a:cubicBezTo>
                <a:cubicBezTo>
                  <a:pt x="11729197" y="3745190"/>
                  <a:pt x="11725705" y="3748549"/>
                  <a:pt x="11722211" y="3748549"/>
                </a:cubicBezTo>
                <a:cubicBezTo>
                  <a:pt x="11722211" y="3748549"/>
                  <a:pt x="11722211" y="3748549"/>
                  <a:pt x="11711731" y="3745190"/>
                </a:cubicBezTo>
                <a:lnTo>
                  <a:pt x="11711731" y="3741832"/>
                </a:lnTo>
                <a:cubicBezTo>
                  <a:pt x="11711731" y="3741832"/>
                  <a:pt x="11711731" y="3741832"/>
                  <a:pt x="11715224" y="3735114"/>
                </a:cubicBezTo>
                <a:close/>
                <a:moveTo>
                  <a:pt x="11582079" y="3734609"/>
                </a:moveTo>
                <a:cubicBezTo>
                  <a:pt x="11589134" y="3731082"/>
                  <a:pt x="11596187" y="3738137"/>
                  <a:pt x="11596187" y="3745190"/>
                </a:cubicBezTo>
                <a:cubicBezTo>
                  <a:pt x="11596187" y="3752244"/>
                  <a:pt x="11589134" y="3759297"/>
                  <a:pt x="11582079" y="3759297"/>
                </a:cubicBezTo>
                <a:cubicBezTo>
                  <a:pt x="11575026" y="3759297"/>
                  <a:pt x="11567972" y="3755771"/>
                  <a:pt x="11567972" y="3748717"/>
                </a:cubicBezTo>
                <a:cubicBezTo>
                  <a:pt x="11567972" y="3748717"/>
                  <a:pt x="11567972" y="3748717"/>
                  <a:pt x="11567972" y="3745190"/>
                </a:cubicBezTo>
                <a:cubicBezTo>
                  <a:pt x="11567972" y="3738137"/>
                  <a:pt x="11575026" y="3734609"/>
                  <a:pt x="11582079" y="3734609"/>
                </a:cubicBezTo>
                <a:close/>
                <a:moveTo>
                  <a:pt x="11670081" y="3728395"/>
                </a:moveTo>
                <a:cubicBezTo>
                  <a:pt x="11670081" y="3728395"/>
                  <a:pt x="11670081" y="3728395"/>
                  <a:pt x="11673440" y="3738875"/>
                </a:cubicBezTo>
                <a:cubicBezTo>
                  <a:pt x="11673440" y="3738875"/>
                  <a:pt x="11673440" y="3738875"/>
                  <a:pt x="11676799" y="3745862"/>
                </a:cubicBezTo>
                <a:cubicBezTo>
                  <a:pt x="11673440" y="3745862"/>
                  <a:pt x="11666722" y="3745862"/>
                  <a:pt x="11663363" y="3745862"/>
                </a:cubicBezTo>
                <a:lnTo>
                  <a:pt x="11666722" y="3738875"/>
                </a:lnTo>
                <a:cubicBezTo>
                  <a:pt x="11666722" y="3738875"/>
                  <a:pt x="11666722" y="3738875"/>
                  <a:pt x="11670081" y="3728395"/>
                </a:cubicBezTo>
                <a:close/>
                <a:moveTo>
                  <a:pt x="11578609" y="3727879"/>
                </a:moveTo>
                <a:cubicBezTo>
                  <a:pt x="11568195" y="3727879"/>
                  <a:pt x="11561254" y="3734907"/>
                  <a:pt x="11561254" y="3745449"/>
                </a:cubicBezTo>
                <a:cubicBezTo>
                  <a:pt x="11561254" y="3748962"/>
                  <a:pt x="11561254" y="3748962"/>
                  <a:pt x="11561254" y="3748962"/>
                </a:cubicBezTo>
                <a:cubicBezTo>
                  <a:pt x="11561254" y="3759504"/>
                  <a:pt x="11571666" y="3770046"/>
                  <a:pt x="11582079" y="3766532"/>
                </a:cubicBezTo>
                <a:cubicBezTo>
                  <a:pt x="11595963" y="3766532"/>
                  <a:pt x="11602904" y="3759504"/>
                  <a:pt x="11602904" y="3745449"/>
                </a:cubicBezTo>
                <a:cubicBezTo>
                  <a:pt x="11602904" y="3734907"/>
                  <a:pt x="11592492" y="3724365"/>
                  <a:pt x="11578609" y="3727879"/>
                </a:cubicBezTo>
                <a:close/>
                <a:moveTo>
                  <a:pt x="11708922" y="3724365"/>
                </a:moveTo>
                <a:cubicBezTo>
                  <a:pt x="11708922" y="3724365"/>
                  <a:pt x="11708922" y="3724365"/>
                  <a:pt x="11705380" y="3742119"/>
                </a:cubicBezTo>
                <a:cubicBezTo>
                  <a:pt x="11705380" y="3742119"/>
                  <a:pt x="11705380" y="3742119"/>
                  <a:pt x="11698296" y="3763424"/>
                </a:cubicBezTo>
                <a:cubicBezTo>
                  <a:pt x="11701837" y="3766975"/>
                  <a:pt x="11705380" y="3766975"/>
                  <a:pt x="11708922" y="3766975"/>
                </a:cubicBezTo>
                <a:lnTo>
                  <a:pt x="11712464" y="3752772"/>
                </a:lnTo>
                <a:cubicBezTo>
                  <a:pt x="11712464" y="3752772"/>
                  <a:pt x="11712464" y="3752772"/>
                  <a:pt x="11719548" y="3752772"/>
                </a:cubicBezTo>
                <a:cubicBezTo>
                  <a:pt x="11719548" y="3752772"/>
                  <a:pt x="11719548" y="3752772"/>
                  <a:pt x="11723090" y="3770526"/>
                </a:cubicBezTo>
                <a:cubicBezTo>
                  <a:pt x="11726632" y="3774077"/>
                  <a:pt x="11726632" y="3774077"/>
                  <a:pt x="11730175" y="3774077"/>
                </a:cubicBezTo>
                <a:cubicBezTo>
                  <a:pt x="11730175" y="3774077"/>
                  <a:pt x="11730175" y="3774077"/>
                  <a:pt x="11726632" y="3756323"/>
                </a:cubicBezTo>
                <a:cubicBezTo>
                  <a:pt x="11733717" y="3752772"/>
                  <a:pt x="11737259" y="3745670"/>
                  <a:pt x="11737259" y="3742119"/>
                </a:cubicBezTo>
                <a:cubicBezTo>
                  <a:pt x="11737259" y="3735018"/>
                  <a:pt x="11733717" y="3731467"/>
                  <a:pt x="11730175" y="3731467"/>
                </a:cubicBezTo>
                <a:cubicBezTo>
                  <a:pt x="11723090" y="3727916"/>
                  <a:pt x="11716006" y="3724365"/>
                  <a:pt x="11708922" y="3724365"/>
                </a:cubicBezTo>
                <a:close/>
                <a:moveTo>
                  <a:pt x="11666295" y="3717647"/>
                </a:moveTo>
                <a:cubicBezTo>
                  <a:pt x="11666295" y="3717647"/>
                  <a:pt x="11666295" y="3717647"/>
                  <a:pt x="11659211" y="3738731"/>
                </a:cubicBezTo>
                <a:cubicBezTo>
                  <a:pt x="11659211" y="3738731"/>
                  <a:pt x="11659211" y="3738731"/>
                  <a:pt x="11648585" y="3759814"/>
                </a:cubicBezTo>
                <a:cubicBezTo>
                  <a:pt x="11652127" y="3759814"/>
                  <a:pt x="11652127" y="3759814"/>
                  <a:pt x="11655669" y="3759814"/>
                </a:cubicBezTo>
                <a:lnTo>
                  <a:pt x="11659211" y="3752786"/>
                </a:lnTo>
                <a:cubicBezTo>
                  <a:pt x="11666295" y="3752786"/>
                  <a:pt x="11669838" y="3752786"/>
                  <a:pt x="11676922" y="3752786"/>
                </a:cubicBezTo>
                <a:cubicBezTo>
                  <a:pt x="11676922" y="3752786"/>
                  <a:pt x="11676922" y="3752786"/>
                  <a:pt x="11680464" y="3759814"/>
                </a:cubicBezTo>
                <a:cubicBezTo>
                  <a:pt x="11684006" y="3759814"/>
                  <a:pt x="11684006" y="3763328"/>
                  <a:pt x="11687548" y="3763328"/>
                </a:cubicBezTo>
                <a:cubicBezTo>
                  <a:pt x="11687548" y="3763328"/>
                  <a:pt x="11687548" y="3763328"/>
                  <a:pt x="11680464" y="3738731"/>
                </a:cubicBezTo>
                <a:cubicBezTo>
                  <a:pt x="11680464" y="3738731"/>
                  <a:pt x="11680464" y="3738731"/>
                  <a:pt x="11676922" y="3717647"/>
                </a:cubicBezTo>
                <a:cubicBezTo>
                  <a:pt x="11676922" y="3717647"/>
                  <a:pt x="11676922" y="3717647"/>
                  <a:pt x="11666295" y="3717647"/>
                </a:cubicBezTo>
                <a:close/>
                <a:moveTo>
                  <a:pt x="11645898" y="3717647"/>
                </a:moveTo>
                <a:cubicBezTo>
                  <a:pt x="11628187" y="3717647"/>
                  <a:pt x="11621103" y="3717647"/>
                  <a:pt x="11606934" y="3721118"/>
                </a:cubicBezTo>
                <a:cubicBezTo>
                  <a:pt x="11606934" y="3728059"/>
                  <a:pt x="11606934" y="3728059"/>
                  <a:pt x="11606934" y="3728059"/>
                </a:cubicBezTo>
                <a:lnTo>
                  <a:pt x="11621103" y="3724589"/>
                </a:lnTo>
                <a:cubicBezTo>
                  <a:pt x="11624645" y="3759297"/>
                  <a:pt x="11624645" y="3759297"/>
                  <a:pt x="11624645" y="3759297"/>
                </a:cubicBezTo>
                <a:cubicBezTo>
                  <a:pt x="11635271" y="3759297"/>
                  <a:pt x="11635271" y="3759297"/>
                  <a:pt x="11635271" y="3759297"/>
                </a:cubicBezTo>
                <a:cubicBezTo>
                  <a:pt x="11631729" y="3724589"/>
                  <a:pt x="11631729" y="3724589"/>
                  <a:pt x="11631729" y="3724589"/>
                </a:cubicBezTo>
                <a:cubicBezTo>
                  <a:pt x="11645898" y="3724589"/>
                  <a:pt x="11645898" y="3724589"/>
                  <a:pt x="11645898" y="3724589"/>
                </a:cubicBezTo>
                <a:cubicBezTo>
                  <a:pt x="11645898" y="3717647"/>
                  <a:pt x="11645898" y="3717647"/>
                  <a:pt x="11645898" y="3717647"/>
                </a:cubicBezTo>
                <a:close/>
                <a:moveTo>
                  <a:pt x="11196257" y="3717646"/>
                </a:moveTo>
                <a:cubicBezTo>
                  <a:pt x="11214171" y="3717646"/>
                  <a:pt x="11221336" y="3735113"/>
                  <a:pt x="11221336" y="3752578"/>
                </a:cubicBezTo>
                <a:lnTo>
                  <a:pt x="11167595" y="3752578"/>
                </a:lnTo>
                <a:cubicBezTo>
                  <a:pt x="11167595" y="3735113"/>
                  <a:pt x="11178343" y="3717646"/>
                  <a:pt x="11196257" y="3717646"/>
                </a:cubicBezTo>
                <a:close/>
                <a:moveTo>
                  <a:pt x="11648585" y="3710930"/>
                </a:moveTo>
                <a:cubicBezTo>
                  <a:pt x="11711759" y="3710930"/>
                  <a:pt x="11767914" y="3731889"/>
                  <a:pt x="11813539" y="3766821"/>
                </a:cubicBezTo>
                <a:cubicBezTo>
                  <a:pt x="11820558" y="3773808"/>
                  <a:pt x="11820558" y="3777301"/>
                  <a:pt x="11817049" y="3780794"/>
                </a:cubicBezTo>
                <a:cubicBezTo>
                  <a:pt x="11817049" y="3780794"/>
                  <a:pt x="11817049" y="3780794"/>
                  <a:pt x="11788972" y="3812234"/>
                </a:cubicBezTo>
                <a:cubicBezTo>
                  <a:pt x="11785462" y="3815726"/>
                  <a:pt x="11781952" y="3815726"/>
                  <a:pt x="11774933" y="3812234"/>
                </a:cubicBezTo>
                <a:cubicBezTo>
                  <a:pt x="11739837" y="3784288"/>
                  <a:pt x="11694210" y="3766821"/>
                  <a:pt x="11648585" y="3766821"/>
                </a:cubicBezTo>
                <a:cubicBezTo>
                  <a:pt x="11599450" y="3766821"/>
                  <a:pt x="11557334" y="3784288"/>
                  <a:pt x="11522236" y="3812234"/>
                </a:cubicBezTo>
                <a:cubicBezTo>
                  <a:pt x="11515217" y="3815726"/>
                  <a:pt x="11511708" y="3815726"/>
                  <a:pt x="11508198" y="3812234"/>
                </a:cubicBezTo>
                <a:cubicBezTo>
                  <a:pt x="11508198" y="3812234"/>
                  <a:pt x="11508198" y="3812234"/>
                  <a:pt x="11480121" y="3780794"/>
                </a:cubicBezTo>
                <a:cubicBezTo>
                  <a:pt x="11476611" y="3777301"/>
                  <a:pt x="11476611" y="3773808"/>
                  <a:pt x="11483630" y="3766821"/>
                </a:cubicBezTo>
                <a:cubicBezTo>
                  <a:pt x="11529256" y="3731889"/>
                  <a:pt x="11585411" y="3710930"/>
                  <a:pt x="11648585" y="3710930"/>
                </a:cubicBezTo>
                <a:close/>
                <a:moveTo>
                  <a:pt x="11196481" y="3710929"/>
                </a:moveTo>
                <a:cubicBezTo>
                  <a:pt x="11172113" y="3710929"/>
                  <a:pt x="11158189" y="3728443"/>
                  <a:pt x="11158189" y="3759969"/>
                </a:cubicBezTo>
                <a:cubicBezTo>
                  <a:pt x="11158189" y="3787991"/>
                  <a:pt x="11168632" y="3809008"/>
                  <a:pt x="11199962" y="3809008"/>
                </a:cubicBezTo>
                <a:cubicBezTo>
                  <a:pt x="11206924" y="3809008"/>
                  <a:pt x="11220848" y="3805505"/>
                  <a:pt x="11227810" y="3802002"/>
                </a:cubicBezTo>
                <a:lnTo>
                  <a:pt x="11227810" y="3791494"/>
                </a:lnTo>
                <a:cubicBezTo>
                  <a:pt x="11220848" y="3794997"/>
                  <a:pt x="11210404" y="3798499"/>
                  <a:pt x="11199962" y="3798499"/>
                </a:cubicBezTo>
                <a:cubicBezTo>
                  <a:pt x="11179076" y="3798499"/>
                  <a:pt x="11168632" y="3780985"/>
                  <a:pt x="11168632" y="3763472"/>
                </a:cubicBezTo>
                <a:cubicBezTo>
                  <a:pt x="11168632" y="3763472"/>
                  <a:pt x="11168632" y="3763472"/>
                  <a:pt x="11234772" y="3763472"/>
                </a:cubicBezTo>
                <a:cubicBezTo>
                  <a:pt x="11234772" y="3763472"/>
                  <a:pt x="11234772" y="3763472"/>
                  <a:pt x="11234772" y="3756466"/>
                </a:cubicBezTo>
                <a:cubicBezTo>
                  <a:pt x="11234772" y="3731946"/>
                  <a:pt x="11224329" y="3710929"/>
                  <a:pt x="11196481" y="3710929"/>
                </a:cubicBezTo>
                <a:close/>
                <a:moveTo>
                  <a:pt x="10947253" y="3674653"/>
                </a:moveTo>
                <a:lnTo>
                  <a:pt x="10947253" y="3685401"/>
                </a:lnTo>
                <a:lnTo>
                  <a:pt x="10986216" y="3685401"/>
                </a:lnTo>
                <a:lnTo>
                  <a:pt x="10986216" y="3804977"/>
                </a:lnTo>
                <a:lnTo>
                  <a:pt x="10999652" y="3804977"/>
                </a:lnTo>
                <a:lnTo>
                  <a:pt x="10999652" y="3685401"/>
                </a:lnTo>
                <a:lnTo>
                  <a:pt x="11038614" y="3685401"/>
                </a:lnTo>
                <a:lnTo>
                  <a:pt x="11038614" y="3674653"/>
                </a:lnTo>
                <a:close/>
                <a:moveTo>
                  <a:pt x="11060111" y="3663904"/>
                </a:moveTo>
                <a:lnTo>
                  <a:pt x="11060111" y="3804977"/>
                </a:lnTo>
                <a:cubicBezTo>
                  <a:pt x="11060111" y="3804977"/>
                  <a:pt x="11060111" y="3804977"/>
                  <a:pt x="11070476" y="3804977"/>
                </a:cubicBezTo>
                <a:cubicBezTo>
                  <a:pt x="11070476" y="3804977"/>
                  <a:pt x="11070476" y="3804977"/>
                  <a:pt x="11070476" y="3755601"/>
                </a:cubicBezTo>
                <a:cubicBezTo>
                  <a:pt x="11070476" y="3737967"/>
                  <a:pt x="11077385" y="3716807"/>
                  <a:pt x="11098115" y="3716807"/>
                </a:cubicBezTo>
                <a:cubicBezTo>
                  <a:pt x="11118844" y="3716807"/>
                  <a:pt x="11118844" y="3730914"/>
                  <a:pt x="11118844" y="3748548"/>
                </a:cubicBezTo>
                <a:cubicBezTo>
                  <a:pt x="11118844" y="3748548"/>
                  <a:pt x="11118844" y="3748548"/>
                  <a:pt x="11118844" y="3804977"/>
                </a:cubicBezTo>
                <a:cubicBezTo>
                  <a:pt x="11118844" y="3804977"/>
                  <a:pt x="11118844" y="3804977"/>
                  <a:pt x="11132662" y="3804977"/>
                </a:cubicBezTo>
                <a:cubicBezTo>
                  <a:pt x="11132662" y="3804977"/>
                  <a:pt x="11132662" y="3804977"/>
                  <a:pt x="11132662" y="3748548"/>
                </a:cubicBezTo>
                <a:cubicBezTo>
                  <a:pt x="11132662" y="3723860"/>
                  <a:pt x="11125753" y="3709753"/>
                  <a:pt x="11101569" y="3709753"/>
                </a:cubicBezTo>
                <a:cubicBezTo>
                  <a:pt x="11087750" y="3709753"/>
                  <a:pt x="11077385" y="3716807"/>
                  <a:pt x="11070476" y="3727387"/>
                </a:cubicBezTo>
                <a:cubicBezTo>
                  <a:pt x="11070476" y="3727387"/>
                  <a:pt x="11070476" y="3727387"/>
                  <a:pt x="11070476" y="3663904"/>
                </a:cubicBezTo>
                <a:cubicBezTo>
                  <a:pt x="11070476" y="3663904"/>
                  <a:pt x="11070476" y="3663904"/>
                  <a:pt x="11060111" y="3663904"/>
                </a:cubicBezTo>
                <a:close/>
                <a:moveTo>
                  <a:pt x="11638739" y="3639721"/>
                </a:moveTo>
                <a:cubicBezTo>
                  <a:pt x="11628222" y="3657342"/>
                  <a:pt x="11624716" y="3674963"/>
                  <a:pt x="11624716" y="3692584"/>
                </a:cubicBezTo>
                <a:cubicBezTo>
                  <a:pt x="11621210" y="3692584"/>
                  <a:pt x="11603681" y="3696108"/>
                  <a:pt x="11600176" y="3696108"/>
                </a:cubicBezTo>
                <a:cubicBezTo>
                  <a:pt x="11596669" y="3678487"/>
                  <a:pt x="11586152" y="3660866"/>
                  <a:pt x="11575635" y="3650294"/>
                </a:cubicBezTo>
                <a:cubicBezTo>
                  <a:pt x="11575635" y="3650294"/>
                  <a:pt x="11575635" y="3650294"/>
                  <a:pt x="11572129" y="3650294"/>
                </a:cubicBezTo>
                <a:cubicBezTo>
                  <a:pt x="11565117" y="3650294"/>
                  <a:pt x="11558106" y="3653818"/>
                  <a:pt x="11551094" y="3653818"/>
                </a:cubicBezTo>
                <a:cubicBezTo>
                  <a:pt x="11551094" y="3653818"/>
                  <a:pt x="11551094" y="3653818"/>
                  <a:pt x="11551094" y="3657342"/>
                </a:cubicBezTo>
                <a:cubicBezTo>
                  <a:pt x="11547588" y="3664391"/>
                  <a:pt x="11547588" y="3671439"/>
                  <a:pt x="11547588" y="3682011"/>
                </a:cubicBezTo>
                <a:cubicBezTo>
                  <a:pt x="11547588" y="3692584"/>
                  <a:pt x="11547588" y="3699632"/>
                  <a:pt x="11551094" y="3710205"/>
                </a:cubicBezTo>
                <a:cubicBezTo>
                  <a:pt x="11547588" y="3710205"/>
                  <a:pt x="11530059" y="3717253"/>
                  <a:pt x="11530059" y="3717253"/>
                </a:cubicBezTo>
                <a:cubicBezTo>
                  <a:pt x="11519542" y="3703156"/>
                  <a:pt x="11505518" y="3689060"/>
                  <a:pt x="11491495" y="3682011"/>
                </a:cubicBezTo>
                <a:cubicBezTo>
                  <a:pt x="11484484" y="3682011"/>
                  <a:pt x="11477472" y="3689060"/>
                  <a:pt x="11470460" y="3692584"/>
                </a:cubicBezTo>
                <a:cubicBezTo>
                  <a:pt x="11470460" y="3710205"/>
                  <a:pt x="11473966" y="3727826"/>
                  <a:pt x="11484484" y="3745446"/>
                </a:cubicBezTo>
                <a:cubicBezTo>
                  <a:pt x="11480978" y="3745446"/>
                  <a:pt x="11470460" y="3756019"/>
                  <a:pt x="11466954" y="3756019"/>
                </a:cubicBezTo>
                <a:cubicBezTo>
                  <a:pt x="11456437" y="3745446"/>
                  <a:pt x="11438908" y="3734874"/>
                  <a:pt x="11421379" y="3731350"/>
                </a:cubicBezTo>
                <a:cubicBezTo>
                  <a:pt x="11414367" y="3734874"/>
                  <a:pt x="11407356" y="3741922"/>
                  <a:pt x="11403850" y="3745446"/>
                </a:cubicBezTo>
                <a:cubicBezTo>
                  <a:pt x="11403850" y="3745446"/>
                  <a:pt x="11403850" y="3745446"/>
                  <a:pt x="11403850" y="3748970"/>
                </a:cubicBezTo>
                <a:cubicBezTo>
                  <a:pt x="11407356" y="3763068"/>
                  <a:pt x="11417873" y="3780688"/>
                  <a:pt x="11431896" y="3794785"/>
                </a:cubicBezTo>
                <a:cubicBezTo>
                  <a:pt x="11428390" y="3794785"/>
                  <a:pt x="11417873" y="3812406"/>
                  <a:pt x="11417873" y="3812406"/>
                </a:cubicBezTo>
                <a:cubicBezTo>
                  <a:pt x="11400344" y="3805357"/>
                  <a:pt x="11382815" y="3798309"/>
                  <a:pt x="11365286" y="3798309"/>
                </a:cubicBezTo>
                <a:cubicBezTo>
                  <a:pt x="11361780" y="3805357"/>
                  <a:pt x="11354768" y="3812406"/>
                  <a:pt x="11354768" y="3819454"/>
                </a:cubicBezTo>
                <a:cubicBezTo>
                  <a:pt x="11361780" y="3833551"/>
                  <a:pt x="11375803" y="3847647"/>
                  <a:pt x="11389827" y="3858221"/>
                </a:cubicBezTo>
                <a:cubicBezTo>
                  <a:pt x="11389827" y="3861745"/>
                  <a:pt x="11382815" y="3875841"/>
                  <a:pt x="11382815" y="3879365"/>
                </a:cubicBezTo>
                <a:cubicBezTo>
                  <a:pt x="11365286" y="3872317"/>
                  <a:pt x="11344251" y="3872317"/>
                  <a:pt x="11330228" y="3879365"/>
                </a:cubicBezTo>
                <a:cubicBezTo>
                  <a:pt x="11326722" y="3886414"/>
                  <a:pt x="11323216" y="3893462"/>
                  <a:pt x="11323216" y="3900510"/>
                </a:cubicBezTo>
                <a:cubicBezTo>
                  <a:pt x="11333733" y="3914607"/>
                  <a:pt x="11351262" y="3921655"/>
                  <a:pt x="11368791" y="3928704"/>
                </a:cubicBezTo>
                <a:cubicBezTo>
                  <a:pt x="11368791" y="3932228"/>
                  <a:pt x="11365286" y="3946324"/>
                  <a:pt x="11365286" y="3949848"/>
                </a:cubicBezTo>
                <a:cubicBezTo>
                  <a:pt x="11347757" y="3949848"/>
                  <a:pt x="11330228" y="3956897"/>
                  <a:pt x="11316205" y="3963946"/>
                </a:cubicBezTo>
                <a:cubicBezTo>
                  <a:pt x="11316205" y="3963946"/>
                  <a:pt x="11316205" y="3963946"/>
                  <a:pt x="11312698" y="3963946"/>
                </a:cubicBezTo>
                <a:cubicBezTo>
                  <a:pt x="11312698" y="3967470"/>
                  <a:pt x="11312698" y="3970994"/>
                  <a:pt x="11312698" y="3978042"/>
                </a:cubicBezTo>
                <a:cubicBezTo>
                  <a:pt x="11312698" y="3981566"/>
                  <a:pt x="11312698" y="3985090"/>
                  <a:pt x="11312698" y="3988615"/>
                </a:cubicBezTo>
                <a:cubicBezTo>
                  <a:pt x="11312698" y="3988615"/>
                  <a:pt x="11312698" y="3988615"/>
                  <a:pt x="11316205" y="3988615"/>
                </a:cubicBezTo>
                <a:cubicBezTo>
                  <a:pt x="11330228" y="3999188"/>
                  <a:pt x="11347757" y="4002712"/>
                  <a:pt x="11365286" y="4002712"/>
                </a:cubicBezTo>
                <a:cubicBezTo>
                  <a:pt x="11365286" y="4006236"/>
                  <a:pt x="11368791" y="4023857"/>
                  <a:pt x="11368791" y="4023857"/>
                </a:cubicBezTo>
                <a:cubicBezTo>
                  <a:pt x="11351262" y="4030905"/>
                  <a:pt x="11333733" y="4041477"/>
                  <a:pt x="11323216" y="4052050"/>
                </a:cubicBezTo>
                <a:cubicBezTo>
                  <a:pt x="11323216" y="4052050"/>
                  <a:pt x="11323216" y="4052050"/>
                  <a:pt x="11323216" y="4055574"/>
                </a:cubicBezTo>
                <a:cubicBezTo>
                  <a:pt x="11323216" y="4059099"/>
                  <a:pt x="11326722" y="4069671"/>
                  <a:pt x="11330228" y="4076719"/>
                </a:cubicBezTo>
                <a:cubicBezTo>
                  <a:pt x="11347757" y="4080243"/>
                  <a:pt x="11365286" y="4080243"/>
                  <a:pt x="11382815" y="4076719"/>
                </a:cubicBezTo>
                <a:cubicBezTo>
                  <a:pt x="11382815" y="4076719"/>
                  <a:pt x="11389827" y="4094340"/>
                  <a:pt x="11393332" y="4097865"/>
                </a:cubicBezTo>
                <a:cubicBezTo>
                  <a:pt x="11375803" y="4104913"/>
                  <a:pt x="11361780" y="4119009"/>
                  <a:pt x="11354768" y="4133106"/>
                </a:cubicBezTo>
                <a:cubicBezTo>
                  <a:pt x="11354768" y="4133106"/>
                  <a:pt x="11354768" y="4133106"/>
                  <a:pt x="11354768" y="4136630"/>
                </a:cubicBezTo>
                <a:cubicBezTo>
                  <a:pt x="11358274" y="4140154"/>
                  <a:pt x="11361780" y="4150727"/>
                  <a:pt x="11365286" y="4154251"/>
                </a:cubicBezTo>
                <a:cubicBezTo>
                  <a:pt x="11382815" y="4154251"/>
                  <a:pt x="11400344" y="4150727"/>
                  <a:pt x="11417873" y="4140154"/>
                </a:cubicBezTo>
                <a:cubicBezTo>
                  <a:pt x="11417873" y="4143679"/>
                  <a:pt x="11428390" y="4157775"/>
                  <a:pt x="11431896" y="4161300"/>
                </a:cubicBezTo>
                <a:cubicBezTo>
                  <a:pt x="11417873" y="4171872"/>
                  <a:pt x="11410861" y="4189492"/>
                  <a:pt x="11403850" y="4207114"/>
                </a:cubicBezTo>
                <a:cubicBezTo>
                  <a:pt x="11410861" y="4210638"/>
                  <a:pt x="11414367" y="4217686"/>
                  <a:pt x="11421379" y="4221210"/>
                </a:cubicBezTo>
                <a:cubicBezTo>
                  <a:pt x="11438908" y="4217686"/>
                  <a:pt x="11456437" y="4210638"/>
                  <a:pt x="11466954" y="4196542"/>
                </a:cubicBezTo>
                <a:cubicBezTo>
                  <a:pt x="11470460" y="4196542"/>
                  <a:pt x="11484484" y="4210638"/>
                  <a:pt x="11484484" y="4210638"/>
                </a:cubicBezTo>
                <a:cubicBezTo>
                  <a:pt x="11477472" y="4224734"/>
                  <a:pt x="11473966" y="4245880"/>
                  <a:pt x="11473966" y="4259976"/>
                </a:cubicBezTo>
                <a:cubicBezTo>
                  <a:pt x="11473966" y="4259976"/>
                  <a:pt x="11473966" y="4263501"/>
                  <a:pt x="11473966" y="4263501"/>
                </a:cubicBezTo>
                <a:cubicBezTo>
                  <a:pt x="11477472" y="4267025"/>
                  <a:pt x="11484484" y="4270549"/>
                  <a:pt x="11491495" y="4274073"/>
                </a:cubicBezTo>
                <a:cubicBezTo>
                  <a:pt x="11491495" y="4274073"/>
                  <a:pt x="11491495" y="4274073"/>
                  <a:pt x="11495001" y="4274073"/>
                </a:cubicBezTo>
                <a:cubicBezTo>
                  <a:pt x="11509024" y="4267025"/>
                  <a:pt x="11523047" y="4252928"/>
                  <a:pt x="11530059" y="4235307"/>
                </a:cubicBezTo>
                <a:cubicBezTo>
                  <a:pt x="11533564" y="4238831"/>
                  <a:pt x="11547588" y="4242356"/>
                  <a:pt x="11551094" y="4245880"/>
                </a:cubicBezTo>
                <a:cubicBezTo>
                  <a:pt x="11547588" y="4252928"/>
                  <a:pt x="11547588" y="4263501"/>
                  <a:pt x="11547588" y="4270549"/>
                </a:cubicBezTo>
                <a:cubicBezTo>
                  <a:pt x="11547588" y="4281121"/>
                  <a:pt x="11547588" y="4288170"/>
                  <a:pt x="11551094" y="4298743"/>
                </a:cubicBezTo>
                <a:cubicBezTo>
                  <a:pt x="11558106" y="4302267"/>
                  <a:pt x="11565117" y="4302267"/>
                  <a:pt x="11572129" y="4305791"/>
                </a:cubicBezTo>
                <a:cubicBezTo>
                  <a:pt x="11572129" y="4305791"/>
                  <a:pt x="11572129" y="4305791"/>
                  <a:pt x="11575635" y="4305791"/>
                </a:cubicBezTo>
                <a:cubicBezTo>
                  <a:pt x="11586152" y="4291694"/>
                  <a:pt x="11596669" y="4274073"/>
                  <a:pt x="11600176" y="4259976"/>
                </a:cubicBezTo>
                <a:cubicBezTo>
                  <a:pt x="11603681" y="4259976"/>
                  <a:pt x="11621210" y="4259976"/>
                  <a:pt x="11624716" y="4259976"/>
                </a:cubicBezTo>
                <a:cubicBezTo>
                  <a:pt x="11624716" y="4281121"/>
                  <a:pt x="11628222" y="4298743"/>
                  <a:pt x="11638739" y="4312839"/>
                </a:cubicBezTo>
                <a:cubicBezTo>
                  <a:pt x="11645751" y="4312839"/>
                  <a:pt x="11656268" y="4312839"/>
                  <a:pt x="11659774" y="4312839"/>
                </a:cubicBezTo>
                <a:cubicBezTo>
                  <a:pt x="11659774" y="4312839"/>
                  <a:pt x="11659774" y="4312839"/>
                  <a:pt x="11663280" y="4312839"/>
                </a:cubicBezTo>
                <a:cubicBezTo>
                  <a:pt x="11670291" y="4298743"/>
                  <a:pt x="11677303" y="4281121"/>
                  <a:pt x="11677303" y="4259976"/>
                </a:cubicBezTo>
                <a:cubicBezTo>
                  <a:pt x="11677303" y="4259976"/>
                  <a:pt x="11694832" y="4259976"/>
                  <a:pt x="11698339" y="4259976"/>
                </a:cubicBezTo>
                <a:cubicBezTo>
                  <a:pt x="11701844" y="4274073"/>
                  <a:pt x="11712361" y="4291694"/>
                  <a:pt x="11722879" y="4305791"/>
                </a:cubicBezTo>
                <a:cubicBezTo>
                  <a:pt x="11722879" y="4305791"/>
                  <a:pt x="11722879" y="4305791"/>
                  <a:pt x="11726385" y="4305791"/>
                </a:cubicBezTo>
                <a:cubicBezTo>
                  <a:pt x="11733396" y="4302267"/>
                  <a:pt x="11740408" y="4302267"/>
                  <a:pt x="11747420" y="4298743"/>
                </a:cubicBezTo>
                <a:cubicBezTo>
                  <a:pt x="11750925" y="4288170"/>
                  <a:pt x="11750925" y="4281121"/>
                  <a:pt x="11750925" y="4270549"/>
                </a:cubicBezTo>
                <a:cubicBezTo>
                  <a:pt x="11750925" y="4263501"/>
                  <a:pt x="11750925" y="4252928"/>
                  <a:pt x="11747420" y="4245880"/>
                </a:cubicBezTo>
                <a:cubicBezTo>
                  <a:pt x="11750925" y="4242356"/>
                  <a:pt x="11764949" y="4235307"/>
                  <a:pt x="11768454" y="4235307"/>
                </a:cubicBezTo>
                <a:cubicBezTo>
                  <a:pt x="11778972" y="4252928"/>
                  <a:pt x="11789490" y="4263501"/>
                  <a:pt x="11807019" y="4274073"/>
                </a:cubicBezTo>
                <a:cubicBezTo>
                  <a:pt x="11814030" y="4270549"/>
                  <a:pt x="11821042" y="4267025"/>
                  <a:pt x="11824547" y="4263501"/>
                </a:cubicBezTo>
                <a:cubicBezTo>
                  <a:pt x="11824547" y="4263501"/>
                  <a:pt x="11824547" y="4263501"/>
                  <a:pt x="11828054" y="4263501"/>
                </a:cubicBezTo>
                <a:cubicBezTo>
                  <a:pt x="11828054" y="4263501"/>
                  <a:pt x="11828054" y="4259976"/>
                  <a:pt x="11828054" y="4259976"/>
                </a:cubicBezTo>
                <a:cubicBezTo>
                  <a:pt x="11828054" y="4242356"/>
                  <a:pt x="11821042" y="4224734"/>
                  <a:pt x="11814030" y="4210638"/>
                </a:cubicBezTo>
                <a:cubicBezTo>
                  <a:pt x="11814030" y="4207114"/>
                  <a:pt x="11828054" y="4196542"/>
                  <a:pt x="11831559" y="4196542"/>
                </a:cubicBezTo>
                <a:cubicBezTo>
                  <a:pt x="11842076" y="4207114"/>
                  <a:pt x="11859606" y="4217686"/>
                  <a:pt x="11877135" y="4221210"/>
                </a:cubicBezTo>
                <a:cubicBezTo>
                  <a:pt x="11884146" y="4217686"/>
                  <a:pt x="11891158" y="4210638"/>
                  <a:pt x="11894664" y="4207114"/>
                </a:cubicBezTo>
                <a:cubicBezTo>
                  <a:pt x="11894664" y="4207114"/>
                  <a:pt x="11894664" y="4207114"/>
                  <a:pt x="11894664" y="4203590"/>
                </a:cubicBezTo>
                <a:cubicBezTo>
                  <a:pt x="11891158" y="4189492"/>
                  <a:pt x="11880641" y="4171872"/>
                  <a:pt x="11866617" y="4157775"/>
                </a:cubicBezTo>
                <a:cubicBezTo>
                  <a:pt x="11870123" y="4157775"/>
                  <a:pt x="11880641" y="4143679"/>
                  <a:pt x="11880641" y="4140154"/>
                </a:cubicBezTo>
                <a:cubicBezTo>
                  <a:pt x="11898170" y="4150727"/>
                  <a:pt x="11915699" y="4154251"/>
                  <a:pt x="11933228" y="4154251"/>
                </a:cubicBezTo>
                <a:cubicBezTo>
                  <a:pt x="11936734" y="4147203"/>
                  <a:pt x="11940239" y="4140154"/>
                  <a:pt x="11943746" y="4136630"/>
                </a:cubicBezTo>
                <a:cubicBezTo>
                  <a:pt x="11943746" y="4136630"/>
                  <a:pt x="11943746" y="4136630"/>
                  <a:pt x="11943746" y="4133106"/>
                </a:cubicBezTo>
                <a:cubicBezTo>
                  <a:pt x="11936734" y="4119009"/>
                  <a:pt x="11922710" y="4104913"/>
                  <a:pt x="11908688" y="4094340"/>
                </a:cubicBezTo>
                <a:cubicBezTo>
                  <a:pt x="11908688" y="4094340"/>
                  <a:pt x="11915699" y="4076719"/>
                  <a:pt x="11915699" y="4076719"/>
                </a:cubicBezTo>
                <a:cubicBezTo>
                  <a:pt x="11933228" y="4080243"/>
                  <a:pt x="11950757" y="4080243"/>
                  <a:pt x="11968286" y="4076719"/>
                </a:cubicBezTo>
                <a:cubicBezTo>
                  <a:pt x="11968286" y="4076719"/>
                  <a:pt x="11968286" y="4076719"/>
                  <a:pt x="11968286" y="4073195"/>
                </a:cubicBezTo>
                <a:cubicBezTo>
                  <a:pt x="11971792" y="4069671"/>
                  <a:pt x="11975298" y="4059099"/>
                  <a:pt x="11975298" y="4052050"/>
                </a:cubicBezTo>
                <a:cubicBezTo>
                  <a:pt x="11961275" y="4037953"/>
                  <a:pt x="11947251" y="4030905"/>
                  <a:pt x="11929722" y="4023857"/>
                </a:cubicBezTo>
                <a:cubicBezTo>
                  <a:pt x="11929722" y="4023857"/>
                  <a:pt x="11929722" y="4006236"/>
                  <a:pt x="11933228" y="4002712"/>
                </a:cubicBezTo>
                <a:cubicBezTo>
                  <a:pt x="11950757" y="4002712"/>
                  <a:pt x="11968286" y="3999188"/>
                  <a:pt x="11982310" y="3988615"/>
                </a:cubicBezTo>
                <a:cubicBezTo>
                  <a:pt x="11985815" y="3985090"/>
                  <a:pt x="11985815" y="3981566"/>
                  <a:pt x="11985815" y="3978042"/>
                </a:cubicBezTo>
                <a:cubicBezTo>
                  <a:pt x="11985815" y="3974518"/>
                  <a:pt x="11985815" y="3970994"/>
                  <a:pt x="11982310" y="3967470"/>
                </a:cubicBezTo>
                <a:cubicBezTo>
                  <a:pt x="11982310" y="3967470"/>
                  <a:pt x="11982310" y="3967470"/>
                  <a:pt x="11982310" y="3963946"/>
                </a:cubicBezTo>
                <a:cubicBezTo>
                  <a:pt x="11968286" y="3956897"/>
                  <a:pt x="11950757" y="3949848"/>
                  <a:pt x="11933228" y="3949848"/>
                </a:cubicBezTo>
                <a:cubicBezTo>
                  <a:pt x="11933228" y="3949848"/>
                  <a:pt x="11929722" y="3932228"/>
                  <a:pt x="11929722" y="3928704"/>
                </a:cubicBezTo>
                <a:cubicBezTo>
                  <a:pt x="11947251" y="3925180"/>
                  <a:pt x="11964780" y="3914607"/>
                  <a:pt x="11975298" y="3904035"/>
                </a:cubicBezTo>
                <a:cubicBezTo>
                  <a:pt x="11975298" y="3904035"/>
                  <a:pt x="11975298" y="3904035"/>
                  <a:pt x="11975298" y="3900510"/>
                </a:cubicBezTo>
                <a:cubicBezTo>
                  <a:pt x="11975298" y="3893462"/>
                  <a:pt x="11971792" y="3886414"/>
                  <a:pt x="11968286" y="3879365"/>
                </a:cubicBezTo>
                <a:cubicBezTo>
                  <a:pt x="11950757" y="3875841"/>
                  <a:pt x="11933228" y="3875841"/>
                  <a:pt x="11915699" y="3879365"/>
                </a:cubicBezTo>
                <a:cubicBezTo>
                  <a:pt x="11915699" y="3875841"/>
                  <a:pt x="11908688" y="3861745"/>
                  <a:pt x="11908688" y="3858221"/>
                </a:cubicBezTo>
                <a:cubicBezTo>
                  <a:pt x="11922710" y="3847647"/>
                  <a:pt x="11936734" y="3837075"/>
                  <a:pt x="11943746" y="3819454"/>
                </a:cubicBezTo>
                <a:cubicBezTo>
                  <a:pt x="11943746" y="3812406"/>
                  <a:pt x="11936734" y="3805357"/>
                  <a:pt x="11933228" y="3801833"/>
                </a:cubicBezTo>
                <a:cubicBezTo>
                  <a:pt x="11933228" y="3801833"/>
                  <a:pt x="11933228" y="3801833"/>
                  <a:pt x="11933228" y="3798309"/>
                </a:cubicBezTo>
                <a:cubicBezTo>
                  <a:pt x="11915699" y="3798309"/>
                  <a:pt x="11898170" y="3805357"/>
                  <a:pt x="11880641" y="3812406"/>
                </a:cubicBezTo>
                <a:cubicBezTo>
                  <a:pt x="11880641" y="3812406"/>
                  <a:pt x="11870123" y="3798309"/>
                  <a:pt x="11866617" y="3794785"/>
                </a:cubicBezTo>
                <a:cubicBezTo>
                  <a:pt x="11880641" y="3780688"/>
                  <a:pt x="11891158" y="3766592"/>
                  <a:pt x="11894664" y="3748970"/>
                </a:cubicBezTo>
                <a:cubicBezTo>
                  <a:pt x="11891158" y="3741922"/>
                  <a:pt x="11884146" y="3734874"/>
                  <a:pt x="11877135" y="3731350"/>
                </a:cubicBezTo>
                <a:cubicBezTo>
                  <a:pt x="11859606" y="3734874"/>
                  <a:pt x="11845583" y="3745446"/>
                  <a:pt x="11831559" y="3759544"/>
                </a:cubicBezTo>
                <a:cubicBezTo>
                  <a:pt x="11828054" y="3756019"/>
                  <a:pt x="11814030" y="3745446"/>
                  <a:pt x="11814030" y="3745446"/>
                </a:cubicBezTo>
                <a:cubicBezTo>
                  <a:pt x="11821042" y="3727826"/>
                  <a:pt x="11828054" y="3710205"/>
                  <a:pt x="11828054" y="3692584"/>
                </a:cubicBezTo>
                <a:cubicBezTo>
                  <a:pt x="11821042" y="3689060"/>
                  <a:pt x="11814030" y="3682011"/>
                  <a:pt x="11807019" y="3682011"/>
                </a:cubicBezTo>
                <a:cubicBezTo>
                  <a:pt x="11792995" y="3689060"/>
                  <a:pt x="11778972" y="3703156"/>
                  <a:pt x="11768454" y="3717253"/>
                </a:cubicBezTo>
                <a:cubicBezTo>
                  <a:pt x="11764949" y="3717253"/>
                  <a:pt x="11750925" y="3710205"/>
                  <a:pt x="11747420" y="3710205"/>
                </a:cubicBezTo>
                <a:cubicBezTo>
                  <a:pt x="11750925" y="3699632"/>
                  <a:pt x="11750925" y="3692584"/>
                  <a:pt x="11750925" y="3682011"/>
                </a:cubicBezTo>
                <a:cubicBezTo>
                  <a:pt x="11750925" y="3671439"/>
                  <a:pt x="11750925" y="3664391"/>
                  <a:pt x="11747420" y="3657342"/>
                </a:cubicBezTo>
                <a:cubicBezTo>
                  <a:pt x="11747420" y="3657342"/>
                  <a:pt x="11747420" y="3657342"/>
                  <a:pt x="11747420" y="3653818"/>
                </a:cubicBezTo>
                <a:cubicBezTo>
                  <a:pt x="11740408" y="3653818"/>
                  <a:pt x="11733396" y="3650294"/>
                  <a:pt x="11726385" y="3650294"/>
                </a:cubicBezTo>
                <a:cubicBezTo>
                  <a:pt x="11726385" y="3650294"/>
                  <a:pt x="11726385" y="3650294"/>
                  <a:pt x="11722879" y="3650294"/>
                </a:cubicBezTo>
                <a:cubicBezTo>
                  <a:pt x="11712361" y="3660866"/>
                  <a:pt x="11701844" y="3678487"/>
                  <a:pt x="11698339" y="3696108"/>
                </a:cubicBezTo>
                <a:cubicBezTo>
                  <a:pt x="11694832" y="3696108"/>
                  <a:pt x="11677303" y="3692584"/>
                  <a:pt x="11673798" y="3692584"/>
                </a:cubicBezTo>
                <a:cubicBezTo>
                  <a:pt x="11673798" y="3674963"/>
                  <a:pt x="11670291" y="3657342"/>
                  <a:pt x="11659774" y="3639721"/>
                </a:cubicBezTo>
                <a:cubicBezTo>
                  <a:pt x="11652763" y="3639721"/>
                  <a:pt x="11645751" y="3639721"/>
                  <a:pt x="11638739" y="3639721"/>
                </a:cubicBezTo>
                <a:close/>
                <a:moveTo>
                  <a:pt x="0" y="0"/>
                </a:moveTo>
                <a:lnTo>
                  <a:pt x="12192000" y="0"/>
                </a:lnTo>
                <a:lnTo>
                  <a:pt x="12192000" y="4454665"/>
                </a:lnTo>
                <a:lnTo>
                  <a:pt x="0" y="4454665"/>
                </a:lnTo>
                <a:close/>
              </a:path>
            </a:pathLst>
          </a:custGeom>
        </p:spPr>
        <p:txBody>
          <a:bodyPr wrap="square">
            <a:noAutofit/>
          </a:bodyPr>
          <a:lstStyle/>
          <a:p>
            <a:endParaRPr lang="en-US" dirty="0"/>
          </a:p>
        </p:txBody>
      </p:sp>
      <p:sp>
        <p:nvSpPr>
          <p:cNvPr id="31" name="Rectangle 30">
            <a:extLst>
              <a:ext uri="{FF2B5EF4-FFF2-40B4-BE49-F238E27FC236}">
                <a16:creationId xmlns:a16="http://schemas.microsoft.com/office/drawing/2014/main" id="{9E9DC1D0-3644-45DF-A146-AEC5F8D9A0AF}"/>
              </a:ext>
            </a:extLst>
          </p:cNvPr>
          <p:cNvSpPr/>
          <p:nvPr userDrawn="1"/>
        </p:nvSpPr>
        <p:spPr>
          <a:xfrm>
            <a:off x="0" y="1"/>
            <a:ext cx="12192000" cy="2403334"/>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93866"/>
            <a:ext cx="11065934" cy="635000"/>
          </a:xfrm>
        </p:spPr>
        <p:txBody>
          <a:bodyPr>
            <a:normAutofit/>
          </a:bodyPr>
          <a:lstStyle>
            <a:lvl1pPr marL="0" indent="0" algn="l">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1338932"/>
            <a:ext cx="11065934" cy="465667"/>
          </a:xfrm>
        </p:spPr>
        <p:txBody>
          <a:bodyPr/>
          <a:lstStyle>
            <a:lvl1pPr marL="0" indent="0" algn="l">
              <a:buNone/>
              <a:defRPr sz="2400">
                <a:solidFill>
                  <a:srgbClr val="333333"/>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1" name="Freeform: Shape 10">
            <a:extLst>
              <a:ext uri="{FF2B5EF4-FFF2-40B4-BE49-F238E27FC236}">
                <a16:creationId xmlns:a16="http://schemas.microsoft.com/office/drawing/2014/main" id="{1AF19689-A240-4FF8-816D-3346000307FE}"/>
              </a:ext>
            </a:extLst>
          </p:cNvPr>
          <p:cNvSpPr/>
          <p:nvPr userDrawn="1"/>
        </p:nvSpPr>
        <p:spPr>
          <a:xfrm>
            <a:off x="0" y="2403335"/>
            <a:ext cx="12192000" cy="4454665"/>
          </a:xfrm>
          <a:custGeom>
            <a:avLst/>
            <a:gdLst>
              <a:gd name="connsiteX0" fmla="*/ 11946675 w 12192000"/>
              <a:gd name="connsiteY0" fmla="*/ 4274241 h 4454665"/>
              <a:gd name="connsiteX1" fmla="*/ 11952788 w 12192000"/>
              <a:gd name="connsiteY1" fmla="*/ 4274241 h 4454665"/>
              <a:gd name="connsiteX2" fmla="*/ 11958183 w 12192000"/>
              <a:gd name="connsiteY2" fmla="*/ 4274816 h 4454665"/>
              <a:gd name="connsiteX3" fmla="*/ 11960461 w 12192000"/>
              <a:gd name="connsiteY3" fmla="*/ 4276559 h 4454665"/>
              <a:gd name="connsiteX4" fmla="*/ 11961281 w 12192000"/>
              <a:gd name="connsiteY4" fmla="*/ 4279206 h 4454665"/>
              <a:gd name="connsiteX5" fmla="*/ 11959578 w 12192000"/>
              <a:gd name="connsiteY5" fmla="*/ 4282898 h 4454665"/>
              <a:gd name="connsiteX6" fmla="*/ 11953198 w 12192000"/>
              <a:gd name="connsiteY6" fmla="*/ 4284293 h 4454665"/>
              <a:gd name="connsiteX7" fmla="*/ 11946675 w 12192000"/>
              <a:gd name="connsiteY7" fmla="*/ 4284293 h 4454665"/>
              <a:gd name="connsiteX8" fmla="*/ 11941300 w 12192000"/>
              <a:gd name="connsiteY8" fmla="*/ 4269729 h 4454665"/>
              <a:gd name="connsiteX9" fmla="*/ 11941300 w 12192000"/>
              <a:gd name="connsiteY9" fmla="*/ 4303043 h 4454665"/>
              <a:gd name="connsiteX10" fmla="*/ 11946675 w 12192000"/>
              <a:gd name="connsiteY10" fmla="*/ 4303043 h 4454665"/>
              <a:gd name="connsiteX11" fmla="*/ 11946675 w 12192000"/>
              <a:gd name="connsiteY11" fmla="*/ 4288889 h 4454665"/>
              <a:gd name="connsiteX12" fmla="*/ 11949834 w 12192000"/>
              <a:gd name="connsiteY12" fmla="*/ 4288889 h 4454665"/>
              <a:gd name="connsiteX13" fmla="*/ 11954142 w 12192000"/>
              <a:gd name="connsiteY13" fmla="*/ 4290037 h 4454665"/>
              <a:gd name="connsiteX14" fmla="*/ 11959762 w 12192000"/>
              <a:gd name="connsiteY14" fmla="*/ 4297791 h 4454665"/>
              <a:gd name="connsiteX15" fmla="*/ 11962717 w 12192000"/>
              <a:gd name="connsiteY15" fmla="*/ 4303043 h 4454665"/>
              <a:gd name="connsiteX16" fmla="*/ 11969281 w 12192000"/>
              <a:gd name="connsiteY16" fmla="*/ 4303043 h 4454665"/>
              <a:gd name="connsiteX17" fmla="*/ 11965220 w 12192000"/>
              <a:gd name="connsiteY17" fmla="*/ 4296519 h 4454665"/>
              <a:gd name="connsiteX18" fmla="*/ 11960296 w 12192000"/>
              <a:gd name="connsiteY18" fmla="*/ 4289914 h 4454665"/>
              <a:gd name="connsiteX19" fmla="*/ 11957466 w 12192000"/>
              <a:gd name="connsiteY19" fmla="*/ 4288150 h 4454665"/>
              <a:gd name="connsiteX20" fmla="*/ 11964378 w 12192000"/>
              <a:gd name="connsiteY20" fmla="*/ 4285114 h 4454665"/>
              <a:gd name="connsiteX21" fmla="*/ 11966983 w 12192000"/>
              <a:gd name="connsiteY21" fmla="*/ 4278755 h 4454665"/>
              <a:gd name="connsiteX22" fmla="*/ 11965424 w 12192000"/>
              <a:gd name="connsiteY22" fmla="*/ 4273872 h 4454665"/>
              <a:gd name="connsiteX23" fmla="*/ 11961239 w 12192000"/>
              <a:gd name="connsiteY23" fmla="*/ 4270652 h 4454665"/>
              <a:gd name="connsiteX24" fmla="*/ 11952747 w 12192000"/>
              <a:gd name="connsiteY24" fmla="*/ 4269729 h 4454665"/>
              <a:gd name="connsiteX25" fmla="*/ 10902089 w 12192000"/>
              <a:gd name="connsiteY25" fmla="*/ 4267158 h 4454665"/>
              <a:gd name="connsiteX26" fmla="*/ 10905603 w 12192000"/>
              <a:gd name="connsiteY26" fmla="*/ 4267158 h 4454665"/>
              <a:gd name="connsiteX27" fmla="*/ 10905603 w 12192000"/>
              <a:gd name="connsiteY27" fmla="*/ 4270699 h 4454665"/>
              <a:gd name="connsiteX28" fmla="*/ 10877492 w 12192000"/>
              <a:gd name="connsiteY28" fmla="*/ 4306121 h 4454665"/>
              <a:gd name="connsiteX29" fmla="*/ 10859922 w 12192000"/>
              <a:gd name="connsiteY29" fmla="*/ 4288411 h 4454665"/>
              <a:gd name="connsiteX30" fmla="*/ 10902089 w 12192000"/>
              <a:gd name="connsiteY30" fmla="*/ 4267158 h 4454665"/>
              <a:gd name="connsiteX31" fmla="*/ 11954881 w 12192000"/>
              <a:gd name="connsiteY31" fmla="*/ 4260087 h 4454665"/>
              <a:gd name="connsiteX32" fmla="*/ 11967558 w 12192000"/>
              <a:gd name="connsiteY32" fmla="*/ 4263431 h 4454665"/>
              <a:gd name="connsiteX33" fmla="*/ 11977220 w 12192000"/>
              <a:gd name="connsiteY33" fmla="*/ 4272990 h 4454665"/>
              <a:gd name="connsiteX34" fmla="*/ 11980687 w 12192000"/>
              <a:gd name="connsiteY34" fmla="*/ 4285934 h 4454665"/>
              <a:gd name="connsiteX35" fmla="*/ 11977282 w 12192000"/>
              <a:gd name="connsiteY35" fmla="*/ 4298755 h 4454665"/>
              <a:gd name="connsiteX36" fmla="*/ 11967722 w 12192000"/>
              <a:gd name="connsiteY36" fmla="*/ 4308315 h 4454665"/>
              <a:gd name="connsiteX37" fmla="*/ 11954881 w 12192000"/>
              <a:gd name="connsiteY37" fmla="*/ 4311741 h 4454665"/>
              <a:gd name="connsiteX38" fmla="*/ 11942039 w 12192000"/>
              <a:gd name="connsiteY38" fmla="*/ 4308315 h 4454665"/>
              <a:gd name="connsiteX39" fmla="*/ 11932459 w 12192000"/>
              <a:gd name="connsiteY39" fmla="*/ 4298755 h 4454665"/>
              <a:gd name="connsiteX40" fmla="*/ 11929033 w 12192000"/>
              <a:gd name="connsiteY40" fmla="*/ 4285934 h 4454665"/>
              <a:gd name="connsiteX41" fmla="*/ 11932521 w 12192000"/>
              <a:gd name="connsiteY41" fmla="*/ 4272990 h 4454665"/>
              <a:gd name="connsiteX42" fmla="*/ 11942183 w 12192000"/>
              <a:gd name="connsiteY42" fmla="*/ 4263431 h 4454665"/>
              <a:gd name="connsiteX43" fmla="*/ 11954881 w 12192000"/>
              <a:gd name="connsiteY43" fmla="*/ 4260087 h 4454665"/>
              <a:gd name="connsiteX44" fmla="*/ 11954881 w 12192000"/>
              <a:gd name="connsiteY44" fmla="*/ 4254959 h 4454665"/>
              <a:gd name="connsiteX45" fmla="*/ 11939660 w 12192000"/>
              <a:gd name="connsiteY45" fmla="*/ 4258959 h 4454665"/>
              <a:gd name="connsiteX46" fmla="*/ 11928069 w 12192000"/>
              <a:gd name="connsiteY46" fmla="*/ 4270406 h 4454665"/>
              <a:gd name="connsiteX47" fmla="*/ 11923904 w 12192000"/>
              <a:gd name="connsiteY47" fmla="*/ 4285934 h 4454665"/>
              <a:gd name="connsiteX48" fmla="*/ 11928007 w 12192000"/>
              <a:gd name="connsiteY48" fmla="*/ 4301320 h 4454665"/>
              <a:gd name="connsiteX49" fmla="*/ 11939474 w 12192000"/>
              <a:gd name="connsiteY49" fmla="*/ 4312787 h 4454665"/>
              <a:gd name="connsiteX50" fmla="*/ 11954881 w 12192000"/>
              <a:gd name="connsiteY50" fmla="*/ 4316869 h 4454665"/>
              <a:gd name="connsiteX51" fmla="*/ 11970287 w 12192000"/>
              <a:gd name="connsiteY51" fmla="*/ 4312787 h 4454665"/>
              <a:gd name="connsiteX52" fmla="*/ 11981733 w 12192000"/>
              <a:gd name="connsiteY52" fmla="*/ 4301320 h 4454665"/>
              <a:gd name="connsiteX53" fmla="*/ 11985815 w 12192000"/>
              <a:gd name="connsiteY53" fmla="*/ 4285934 h 4454665"/>
              <a:gd name="connsiteX54" fmla="*/ 11981671 w 12192000"/>
              <a:gd name="connsiteY54" fmla="*/ 4270406 h 4454665"/>
              <a:gd name="connsiteX55" fmla="*/ 11970101 w 12192000"/>
              <a:gd name="connsiteY55" fmla="*/ 4258959 h 4454665"/>
              <a:gd name="connsiteX56" fmla="*/ 11954881 w 12192000"/>
              <a:gd name="connsiteY56" fmla="*/ 4254959 h 4454665"/>
              <a:gd name="connsiteX57" fmla="*/ 11091685 w 12192000"/>
              <a:gd name="connsiteY57" fmla="*/ 4225507 h 4454665"/>
              <a:gd name="connsiteX58" fmla="*/ 11123259 w 12192000"/>
              <a:gd name="connsiteY58" fmla="*/ 4265814 h 4454665"/>
              <a:gd name="connsiteX59" fmla="*/ 11091685 w 12192000"/>
              <a:gd name="connsiteY59" fmla="*/ 4306120 h 4454665"/>
              <a:gd name="connsiteX60" fmla="*/ 11060111 w 12192000"/>
              <a:gd name="connsiteY60" fmla="*/ 4265814 h 4454665"/>
              <a:gd name="connsiteX61" fmla="*/ 11091685 w 12192000"/>
              <a:gd name="connsiteY61" fmla="*/ 4225507 h 4454665"/>
              <a:gd name="connsiteX62" fmla="*/ 10781998 w 12192000"/>
              <a:gd name="connsiteY62" fmla="*/ 4225507 h 4454665"/>
              <a:gd name="connsiteX63" fmla="*/ 10810212 w 12192000"/>
              <a:gd name="connsiteY63" fmla="*/ 4265814 h 4454665"/>
              <a:gd name="connsiteX64" fmla="*/ 10781998 w 12192000"/>
              <a:gd name="connsiteY64" fmla="*/ 4306120 h 4454665"/>
              <a:gd name="connsiteX65" fmla="*/ 10753783 w 12192000"/>
              <a:gd name="connsiteY65" fmla="*/ 4265814 h 4454665"/>
              <a:gd name="connsiteX66" fmla="*/ 10781998 w 12192000"/>
              <a:gd name="connsiteY66" fmla="*/ 4225507 h 4454665"/>
              <a:gd name="connsiteX67" fmla="*/ 10469622 w 12192000"/>
              <a:gd name="connsiteY67" fmla="*/ 4225507 h 4454665"/>
              <a:gd name="connsiteX68" fmla="*/ 10501196 w 12192000"/>
              <a:gd name="connsiteY68" fmla="*/ 4265814 h 4454665"/>
              <a:gd name="connsiteX69" fmla="*/ 10469622 w 12192000"/>
              <a:gd name="connsiteY69" fmla="*/ 4306120 h 4454665"/>
              <a:gd name="connsiteX70" fmla="*/ 10438048 w 12192000"/>
              <a:gd name="connsiteY70" fmla="*/ 4265814 h 4454665"/>
              <a:gd name="connsiteX71" fmla="*/ 10469622 w 12192000"/>
              <a:gd name="connsiteY71" fmla="*/ 4225507 h 4454665"/>
              <a:gd name="connsiteX72" fmla="*/ 11014562 w 12192000"/>
              <a:gd name="connsiteY72" fmla="*/ 4220260 h 4454665"/>
              <a:gd name="connsiteX73" fmla="*/ 11014562 w 12192000"/>
              <a:gd name="connsiteY73" fmla="*/ 4316220 h 4454665"/>
              <a:gd name="connsiteX74" fmla="*/ 11026851 w 12192000"/>
              <a:gd name="connsiteY74" fmla="*/ 4316220 h 4454665"/>
              <a:gd name="connsiteX75" fmla="*/ 11026851 w 12192000"/>
              <a:gd name="connsiteY75" fmla="*/ 4220260 h 4454665"/>
              <a:gd name="connsiteX76" fmla="*/ 11158189 w 12192000"/>
              <a:gd name="connsiteY76" fmla="*/ 4218790 h 4454665"/>
              <a:gd name="connsiteX77" fmla="*/ 11158189 w 12192000"/>
              <a:gd name="connsiteY77" fmla="*/ 4243173 h 4454665"/>
              <a:gd name="connsiteX78" fmla="*/ 11158189 w 12192000"/>
              <a:gd name="connsiteY78" fmla="*/ 4312838 h 4454665"/>
              <a:gd name="connsiteX79" fmla="*/ 11172009 w 12192000"/>
              <a:gd name="connsiteY79" fmla="*/ 4312838 h 4454665"/>
              <a:gd name="connsiteX80" fmla="*/ 11172009 w 12192000"/>
              <a:gd name="connsiteY80" fmla="*/ 4260589 h 4454665"/>
              <a:gd name="connsiteX81" fmla="*/ 11199648 w 12192000"/>
              <a:gd name="connsiteY81" fmla="*/ 4225756 h 4454665"/>
              <a:gd name="connsiteX82" fmla="*/ 11220377 w 12192000"/>
              <a:gd name="connsiteY82" fmla="*/ 4257106 h 4454665"/>
              <a:gd name="connsiteX83" fmla="*/ 11220377 w 12192000"/>
              <a:gd name="connsiteY83" fmla="*/ 4312838 h 4454665"/>
              <a:gd name="connsiteX84" fmla="*/ 11230741 w 12192000"/>
              <a:gd name="connsiteY84" fmla="*/ 4312838 h 4454665"/>
              <a:gd name="connsiteX85" fmla="*/ 11230741 w 12192000"/>
              <a:gd name="connsiteY85" fmla="*/ 4253622 h 4454665"/>
              <a:gd name="connsiteX86" fmla="*/ 11199648 w 12192000"/>
              <a:gd name="connsiteY86" fmla="*/ 4218790 h 4454665"/>
              <a:gd name="connsiteX87" fmla="*/ 11168554 w 12192000"/>
              <a:gd name="connsiteY87" fmla="*/ 4236206 h 4454665"/>
              <a:gd name="connsiteX88" fmla="*/ 11168554 w 12192000"/>
              <a:gd name="connsiteY88" fmla="*/ 4218790 h 4454665"/>
              <a:gd name="connsiteX89" fmla="*/ 11158189 w 12192000"/>
              <a:gd name="connsiteY89" fmla="*/ 4218790 h 4454665"/>
              <a:gd name="connsiteX90" fmla="*/ 11088997 w 12192000"/>
              <a:gd name="connsiteY90" fmla="*/ 4218790 h 4454665"/>
              <a:gd name="connsiteX91" fmla="*/ 11045332 w 12192000"/>
              <a:gd name="connsiteY91" fmla="*/ 4267830 h 4454665"/>
              <a:gd name="connsiteX92" fmla="*/ 11088997 w 12192000"/>
              <a:gd name="connsiteY92" fmla="*/ 4316869 h 4454665"/>
              <a:gd name="connsiteX93" fmla="*/ 11132662 w 12192000"/>
              <a:gd name="connsiteY93" fmla="*/ 4267830 h 4454665"/>
              <a:gd name="connsiteX94" fmla="*/ 11088997 w 12192000"/>
              <a:gd name="connsiteY94" fmla="*/ 4218790 h 4454665"/>
              <a:gd name="connsiteX95" fmla="*/ 10883851 w 12192000"/>
              <a:gd name="connsiteY95" fmla="*/ 4218790 h 4454665"/>
              <a:gd name="connsiteX96" fmla="*/ 10855700 w 12192000"/>
              <a:gd name="connsiteY96" fmla="*/ 4222293 h 4454665"/>
              <a:gd name="connsiteX97" fmla="*/ 10855700 w 12192000"/>
              <a:gd name="connsiteY97" fmla="*/ 4236304 h 4454665"/>
              <a:gd name="connsiteX98" fmla="*/ 10883851 w 12192000"/>
              <a:gd name="connsiteY98" fmla="*/ 4225796 h 4454665"/>
              <a:gd name="connsiteX99" fmla="*/ 10904964 w 12192000"/>
              <a:gd name="connsiteY99" fmla="*/ 4250316 h 4454665"/>
              <a:gd name="connsiteX100" fmla="*/ 10904964 w 12192000"/>
              <a:gd name="connsiteY100" fmla="*/ 4257321 h 4454665"/>
              <a:gd name="connsiteX101" fmla="*/ 10845144 w 12192000"/>
              <a:gd name="connsiteY101" fmla="*/ 4288846 h 4454665"/>
              <a:gd name="connsiteX102" fmla="*/ 10876813 w 12192000"/>
              <a:gd name="connsiteY102" fmla="*/ 4316869 h 4454665"/>
              <a:gd name="connsiteX103" fmla="*/ 10904964 w 12192000"/>
              <a:gd name="connsiteY103" fmla="*/ 4299355 h 4454665"/>
              <a:gd name="connsiteX104" fmla="*/ 10908483 w 12192000"/>
              <a:gd name="connsiteY104" fmla="*/ 4299355 h 4454665"/>
              <a:gd name="connsiteX105" fmla="*/ 10908483 w 12192000"/>
              <a:gd name="connsiteY105" fmla="*/ 4313366 h 4454665"/>
              <a:gd name="connsiteX106" fmla="*/ 10919039 w 12192000"/>
              <a:gd name="connsiteY106" fmla="*/ 4313366 h 4454665"/>
              <a:gd name="connsiteX107" fmla="*/ 10919039 w 12192000"/>
              <a:gd name="connsiteY107" fmla="*/ 4295852 h 4454665"/>
              <a:gd name="connsiteX108" fmla="*/ 10919039 w 12192000"/>
              <a:gd name="connsiteY108" fmla="*/ 4253819 h 4454665"/>
              <a:gd name="connsiteX109" fmla="*/ 10883851 w 12192000"/>
              <a:gd name="connsiteY109" fmla="*/ 4218790 h 4454665"/>
              <a:gd name="connsiteX110" fmla="*/ 10642268 w 12192000"/>
              <a:gd name="connsiteY110" fmla="*/ 4218790 h 4454665"/>
              <a:gd name="connsiteX111" fmla="*/ 10642268 w 12192000"/>
              <a:gd name="connsiteY111" fmla="*/ 4243173 h 4454665"/>
              <a:gd name="connsiteX112" fmla="*/ 10642268 w 12192000"/>
              <a:gd name="connsiteY112" fmla="*/ 4312838 h 4454665"/>
              <a:gd name="connsiteX113" fmla="*/ 10656343 w 12192000"/>
              <a:gd name="connsiteY113" fmla="*/ 4312838 h 4454665"/>
              <a:gd name="connsiteX114" fmla="*/ 10656343 w 12192000"/>
              <a:gd name="connsiteY114" fmla="*/ 4260589 h 4454665"/>
              <a:gd name="connsiteX115" fmla="*/ 10684494 w 12192000"/>
              <a:gd name="connsiteY115" fmla="*/ 4225756 h 4454665"/>
              <a:gd name="connsiteX116" fmla="*/ 10705607 w 12192000"/>
              <a:gd name="connsiteY116" fmla="*/ 4257106 h 4454665"/>
              <a:gd name="connsiteX117" fmla="*/ 10705607 w 12192000"/>
              <a:gd name="connsiteY117" fmla="*/ 4312838 h 4454665"/>
              <a:gd name="connsiteX118" fmla="*/ 10716163 w 12192000"/>
              <a:gd name="connsiteY118" fmla="*/ 4312838 h 4454665"/>
              <a:gd name="connsiteX119" fmla="*/ 10716163 w 12192000"/>
              <a:gd name="connsiteY119" fmla="*/ 4253622 h 4454665"/>
              <a:gd name="connsiteX120" fmla="*/ 10684494 w 12192000"/>
              <a:gd name="connsiteY120" fmla="*/ 4218790 h 4454665"/>
              <a:gd name="connsiteX121" fmla="*/ 10652824 w 12192000"/>
              <a:gd name="connsiteY121" fmla="*/ 4236206 h 4454665"/>
              <a:gd name="connsiteX122" fmla="*/ 10652824 w 12192000"/>
              <a:gd name="connsiteY122" fmla="*/ 4218790 h 4454665"/>
              <a:gd name="connsiteX123" fmla="*/ 10642268 w 12192000"/>
              <a:gd name="connsiteY123" fmla="*/ 4218790 h 4454665"/>
              <a:gd name="connsiteX124" fmla="*/ 10540159 w 12192000"/>
              <a:gd name="connsiteY124" fmla="*/ 4218790 h 4454665"/>
              <a:gd name="connsiteX125" fmla="*/ 10540159 w 12192000"/>
              <a:gd name="connsiteY125" fmla="*/ 4281840 h 4454665"/>
              <a:gd name="connsiteX126" fmla="*/ 10571828 w 12192000"/>
              <a:gd name="connsiteY126" fmla="*/ 4316869 h 4454665"/>
              <a:gd name="connsiteX127" fmla="*/ 10603498 w 12192000"/>
              <a:gd name="connsiteY127" fmla="*/ 4299355 h 4454665"/>
              <a:gd name="connsiteX128" fmla="*/ 10603498 w 12192000"/>
              <a:gd name="connsiteY128" fmla="*/ 4313366 h 4454665"/>
              <a:gd name="connsiteX129" fmla="*/ 10614054 w 12192000"/>
              <a:gd name="connsiteY129" fmla="*/ 4313366 h 4454665"/>
              <a:gd name="connsiteX130" fmla="*/ 10614054 w 12192000"/>
              <a:gd name="connsiteY130" fmla="*/ 4292349 h 4454665"/>
              <a:gd name="connsiteX131" fmla="*/ 10614054 w 12192000"/>
              <a:gd name="connsiteY131" fmla="*/ 4218790 h 4454665"/>
              <a:gd name="connsiteX132" fmla="*/ 10599979 w 12192000"/>
              <a:gd name="connsiteY132" fmla="*/ 4218790 h 4454665"/>
              <a:gd name="connsiteX133" fmla="*/ 10599979 w 12192000"/>
              <a:gd name="connsiteY133" fmla="*/ 4271332 h 4454665"/>
              <a:gd name="connsiteX134" fmla="*/ 10571828 w 12192000"/>
              <a:gd name="connsiteY134" fmla="*/ 4306360 h 4454665"/>
              <a:gd name="connsiteX135" fmla="*/ 10550715 w 12192000"/>
              <a:gd name="connsiteY135" fmla="*/ 4278338 h 4454665"/>
              <a:gd name="connsiteX136" fmla="*/ 10550715 w 12192000"/>
              <a:gd name="connsiteY136" fmla="*/ 4218790 h 4454665"/>
              <a:gd name="connsiteX137" fmla="*/ 10540159 w 12192000"/>
              <a:gd name="connsiteY137" fmla="*/ 4218790 h 4454665"/>
              <a:gd name="connsiteX138" fmla="*/ 10471637 w 12192000"/>
              <a:gd name="connsiteY138" fmla="*/ 4218790 h 4454665"/>
              <a:gd name="connsiteX139" fmla="*/ 10427300 w 12192000"/>
              <a:gd name="connsiteY139" fmla="*/ 4267830 h 4454665"/>
              <a:gd name="connsiteX140" fmla="*/ 10471637 w 12192000"/>
              <a:gd name="connsiteY140" fmla="*/ 4316869 h 4454665"/>
              <a:gd name="connsiteX141" fmla="*/ 10515975 w 12192000"/>
              <a:gd name="connsiteY141" fmla="*/ 4267830 h 4454665"/>
              <a:gd name="connsiteX142" fmla="*/ 10471637 w 12192000"/>
              <a:gd name="connsiteY142" fmla="*/ 4218790 h 4454665"/>
              <a:gd name="connsiteX143" fmla="*/ 11655303 w 12192000"/>
              <a:gd name="connsiteY143" fmla="*/ 4204011 h 4454665"/>
              <a:gd name="connsiteX144" fmla="*/ 11659333 w 12192000"/>
              <a:gd name="connsiteY144" fmla="*/ 4214760 h 4454665"/>
              <a:gd name="connsiteX145" fmla="*/ 11663364 w 12192000"/>
              <a:gd name="connsiteY145" fmla="*/ 4221478 h 4454665"/>
              <a:gd name="connsiteX146" fmla="*/ 11648585 w 12192000"/>
              <a:gd name="connsiteY146" fmla="*/ 4221478 h 4454665"/>
              <a:gd name="connsiteX147" fmla="*/ 11652616 w 12192000"/>
              <a:gd name="connsiteY147" fmla="*/ 4214760 h 4454665"/>
              <a:gd name="connsiteX148" fmla="*/ 11659446 w 12192000"/>
              <a:gd name="connsiteY148" fmla="*/ 4193263 h 4454665"/>
              <a:gd name="connsiteX149" fmla="*/ 11649032 w 12192000"/>
              <a:gd name="connsiteY149" fmla="*/ 4196777 h 4454665"/>
              <a:gd name="connsiteX150" fmla="*/ 11645562 w 12192000"/>
              <a:gd name="connsiteY150" fmla="*/ 4214347 h 4454665"/>
              <a:gd name="connsiteX151" fmla="*/ 11635149 w 12192000"/>
              <a:gd name="connsiteY151" fmla="*/ 4235429 h 4454665"/>
              <a:gd name="connsiteX152" fmla="*/ 11645562 w 12192000"/>
              <a:gd name="connsiteY152" fmla="*/ 4238943 h 4454665"/>
              <a:gd name="connsiteX153" fmla="*/ 11645562 w 12192000"/>
              <a:gd name="connsiteY153" fmla="*/ 4228402 h 4454665"/>
              <a:gd name="connsiteX154" fmla="*/ 11666387 w 12192000"/>
              <a:gd name="connsiteY154" fmla="*/ 4228402 h 4454665"/>
              <a:gd name="connsiteX155" fmla="*/ 11666387 w 12192000"/>
              <a:gd name="connsiteY155" fmla="*/ 4235429 h 4454665"/>
              <a:gd name="connsiteX156" fmla="*/ 11676800 w 12192000"/>
              <a:gd name="connsiteY156" fmla="*/ 4235429 h 4454665"/>
              <a:gd name="connsiteX157" fmla="*/ 11666387 w 12192000"/>
              <a:gd name="connsiteY157" fmla="*/ 4214347 h 4454665"/>
              <a:gd name="connsiteX158" fmla="*/ 11659446 w 12192000"/>
              <a:gd name="connsiteY158" fmla="*/ 4196777 h 4454665"/>
              <a:gd name="connsiteX159" fmla="*/ 11659446 w 12192000"/>
              <a:gd name="connsiteY159" fmla="*/ 4193263 h 4454665"/>
              <a:gd name="connsiteX160" fmla="*/ 10964451 w 12192000"/>
              <a:gd name="connsiteY160" fmla="*/ 4193262 h 4454665"/>
              <a:gd name="connsiteX161" fmla="*/ 10953971 w 12192000"/>
              <a:gd name="connsiteY161" fmla="*/ 4196794 h 4454665"/>
              <a:gd name="connsiteX162" fmla="*/ 10953971 w 12192000"/>
              <a:gd name="connsiteY162" fmla="*/ 4217983 h 4454665"/>
              <a:gd name="connsiteX163" fmla="*/ 10936505 w 12192000"/>
              <a:gd name="connsiteY163" fmla="*/ 4217983 h 4454665"/>
              <a:gd name="connsiteX164" fmla="*/ 10936505 w 12192000"/>
              <a:gd name="connsiteY164" fmla="*/ 4228578 h 4454665"/>
              <a:gd name="connsiteX165" fmla="*/ 10953971 w 12192000"/>
              <a:gd name="connsiteY165" fmla="*/ 4228578 h 4454665"/>
              <a:gd name="connsiteX166" fmla="*/ 10953971 w 12192000"/>
              <a:gd name="connsiteY166" fmla="*/ 4285084 h 4454665"/>
              <a:gd name="connsiteX167" fmla="*/ 10974931 w 12192000"/>
              <a:gd name="connsiteY167" fmla="*/ 4316868 h 4454665"/>
              <a:gd name="connsiteX168" fmla="*/ 10988904 w 12192000"/>
              <a:gd name="connsiteY168" fmla="*/ 4313337 h 4454665"/>
              <a:gd name="connsiteX169" fmla="*/ 10988904 w 12192000"/>
              <a:gd name="connsiteY169" fmla="*/ 4302742 h 4454665"/>
              <a:gd name="connsiteX170" fmla="*/ 10978424 w 12192000"/>
              <a:gd name="connsiteY170" fmla="*/ 4306273 h 4454665"/>
              <a:gd name="connsiteX171" fmla="*/ 10964451 w 12192000"/>
              <a:gd name="connsiteY171" fmla="*/ 4292147 h 4454665"/>
              <a:gd name="connsiteX172" fmla="*/ 10964451 w 12192000"/>
              <a:gd name="connsiteY172" fmla="*/ 4228578 h 4454665"/>
              <a:gd name="connsiteX173" fmla="*/ 10985410 w 12192000"/>
              <a:gd name="connsiteY173" fmla="*/ 4228578 h 4454665"/>
              <a:gd name="connsiteX174" fmla="*/ 10985410 w 12192000"/>
              <a:gd name="connsiteY174" fmla="*/ 4217983 h 4454665"/>
              <a:gd name="connsiteX175" fmla="*/ 10964451 w 12192000"/>
              <a:gd name="connsiteY175" fmla="*/ 4217983 h 4454665"/>
              <a:gd name="connsiteX176" fmla="*/ 10964451 w 12192000"/>
              <a:gd name="connsiteY176" fmla="*/ 4193262 h 4454665"/>
              <a:gd name="connsiteX177" fmla="*/ 11599881 w 12192000"/>
              <a:gd name="connsiteY177" fmla="*/ 4190576 h 4454665"/>
              <a:gd name="connsiteX178" fmla="*/ 11589469 w 12192000"/>
              <a:gd name="connsiteY178" fmla="*/ 4232742 h 4454665"/>
              <a:gd name="connsiteX179" fmla="*/ 11599881 w 12192000"/>
              <a:gd name="connsiteY179" fmla="*/ 4232742 h 4454665"/>
              <a:gd name="connsiteX180" fmla="*/ 11603352 w 12192000"/>
              <a:gd name="connsiteY180" fmla="*/ 4208146 h 4454665"/>
              <a:gd name="connsiteX181" fmla="*/ 11617236 w 12192000"/>
              <a:gd name="connsiteY181" fmla="*/ 4236256 h 4454665"/>
              <a:gd name="connsiteX182" fmla="*/ 11624178 w 12192000"/>
              <a:gd name="connsiteY182" fmla="*/ 4236256 h 4454665"/>
              <a:gd name="connsiteX183" fmla="*/ 11631119 w 12192000"/>
              <a:gd name="connsiteY183" fmla="*/ 4194090 h 4454665"/>
              <a:gd name="connsiteX184" fmla="*/ 11624178 w 12192000"/>
              <a:gd name="connsiteY184" fmla="*/ 4194090 h 4454665"/>
              <a:gd name="connsiteX185" fmla="*/ 11620707 w 12192000"/>
              <a:gd name="connsiteY185" fmla="*/ 4222201 h 4454665"/>
              <a:gd name="connsiteX186" fmla="*/ 11606824 w 12192000"/>
              <a:gd name="connsiteY186" fmla="*/ 4190576 h 4454665"/>
              <a:gd name="connsiteX187" fmla="*/ 11599881 w 12192000"/>
              <a:gd name="connsiteY187" fmla="*/ 4190576 h 4454665"/>
              <a:gd name="connsiteX188" fmla="*/ 11709044 w 12192000"/>
              <a:gd name="connsiteY188" fmla="*/ 4186546 h 4454665"/>
              <a:gd name="connsiteX189" fmla="*/ 11674112 w 12192000"/>
              <a:gd name="connsiteY189" fmla="*/ 4193647 h 4454665"/>
              <a:gd name="connsiteX190" fmla="*/ 11674112 w 12192000"/>
              <a:gd name="connsiteY190" fmla="*/ 4200749 h 4454665"/>
              <a:gd name="connsiteX191" fmla="*/ 11688084 w 12192000"/>
              <a:gd name="connsiteY191" fmla="*/ 4200749 h 4454665"/>
              <a:gd name="connsiteX192" fmla="*/ 11695071 w 12192000"/>
              <a:gd name="connsiteY192" fmla="*/ 4236257 h 4454665"/>
              <a:gd name="connsiteX193" fmla="*/ 11702057 w 12192000"/>
              <a:gd name="connsiteY193" fmla="*/ 4232706 h 4454665"/>
              <a:gd name="connsiteX194" fmla="*/ 11695071 w 12192000"/>
              <a:gd name="connsiteY194" fmla="*/ 4197198 h 4454665"/>
              <a:gd name="connsiteX195" fmla="*/ 11709044 w 12192000"/>
              <a:gd name="connsiteY195" fmla="*/ 4193647 h 4454665"/>
              <a:gd name="connsiteX196" fmla="*/ 11564748 w 12192000"/>
              <a:gd name="connsiteY196" fmla="*/ 4186546 h 4454665"/>
              <a:gd name="connsiteX197" fmla="*/ 11575228 w 12192000"/>
              <a:gd name="connsiteY197" fmla="*/ 4189905 h 4454665"/>
              <a:gd name="connsiteX198" fmla="*/ 11578720 w 12192000"/>
              <a:gd name="connsiteY198" fmla="*/ 4193264 h 4454665"/>
              <a:gd name="connsiteX199" fmla="*/ 11578720 w 12192000"/>
              <a:gd name="connsiteY199" fmla="*/ 4196622 h 4454665"/>
              <a:gd name="connsiteX200" fmla="*/ 11571734 w 12192000"/>
              <a:gd name="connsiteY200" fmla="*/ 4199981 h 4454665"/>
              <a:gd name="connsiteX201" fmla="*/ 11561254 w 12192000"/>
              <a:gd name="connsiteY201" fmla="*/ 4196622 h 4454665"/>
              <a:gd name="connsiteX202" fmla="*/ 11564748 w 12192000"/>
              <a:gd name="connsiteY202" fmla="*/ 4193264 h 4454665"/>
              <a:gd name="connsiteX203" fmla="*/ 11564748 w 12192000"/>
              <a:gd name="connsiteY203" fmla="*/ 4186546 h 4454665"/>
              <a:gd name="connsiteX204" fmla="*/ 11014562 w 12192000"/>
              <a:gd name="connsiteY204" fmla="*/ 4184660 h 4454665"/>
              <a:gd name="connsiteX205" fmla="*/ 11014562 w 12192000"/>
              <a:gd name="connsiteY205" fmla="*/ 4198354 h 4454665"/>
              <a:gd name="connsiteX206" fmla="*/ 11026851 w 12192000"/>
              <a:gd name="connsiteY206" fmla="*/ 4198354 h 4454665"/>
              <a:gd name="connsiteX207" fmla="*/ 11026851 w 12192000"/>
              <a:gd name="connsiteY207" fmla="*/ 4184660 h 4454665"/>
              <a:gd name="connsiteX208" fmla="*/ 11715762 w 12192000"/>
              <a:gd name="connsiteY208" fmla="*/ 4182514 h 4454665"/>
              <a:gd name="connsiteX209" fmla="*/ 11729582 w 12192000"/>
              <a:gd name="connsiteY209" fmla="*/ 4225508 h 4454665"/>
              <a:gd name="connsiteX210" fmla="*/ 11739946 w 12192000"/>
              <a:gd name="connsiteY210" fmla="*/ 4221925 h 4454665"/>
              <a:gd name="connsiteX211" fmla="*/ 11726127 w 12192000"/>
              <a:gd name="connsiteY211" fmla="*/ 4182514 h 4454665"/>
              <a:gd name="connsiteX212" fmla="*/ 11715762 w 12192000"/>
              <a:gd name="connsiteY212" fmla="*/ 4182514 h 4454665"/>
              <a:gd name="connsiteX213" fmla="*/ 10346688 w 12192000"/>
              <a:gd name="connsiteY213" fmla="*/ 4182514 h 4454665"/>
              <a:gd name="connsiteX214" fmla="*/ 10346688 w 12192000"/>
              <a:gd name="connsiteY214" fmla="*/ 4312838 h 4454665"/>
              <a:gd name="connsiteX215" fmla="*/ 10361467 w 12192000"/>
              <a:gd name="connsiteY215" fmla="*/ 4312838 h 4454665"/>
              <a:gd name="connsiteX216" fmla="*/ 10361467 w 12192000"/>
              <a:gd name="connsiteY216" fmla="*/ 4253722 h 4454665"/>
              <a:gd name="connsiteX217" fmla="*/ 10407148 w 12192000"/>
              <a:gd name="connsiteY217" fmla="*/ 4253722 h 4454665"/>
              <a:gd name="connsiteX218" fmla="*/ 10407148 w 12192000"/>
              <a:gd name="connsiteY218" fmla="*/ 4242974 h 4454665"/>
              <a:gd name="connsiteX219" fmla="*/ 10361467 w 12192000"/>
              <a:gd name="connsiteY219" fmla="*/ 4242974 h 4454665"/>
              <a:gd name="connsiteX220" fmla="*/ 10361467 w 12192000"/>
              <a:gd name="connsiteY220" fmla="*/ 4193262 h 4454665"/>
              <a:gd name="connsiteX221" fmla="*/ 10409835 w 12192000"/>
              <a:gd name="connsiteY221" fmla="*/ 4193262 h 4454665"/>
              <a:gd name="connsiteX222" fmla="*/ 10409835 w 12192000"/>
              <a:gd name="connsiteY222" fmla="*/ 4182514 h 4454665"/>
              <a:gd name="connsiteX223" fmla="*/ 11561143 w 12192000"/>
              <a:gd name="connsiteY223" fmla="*/ 4175797 h 4454665"/>
              <a:gd name="connsiteX224" fmla="*/ 11554200 w 12192000"/>
              <a:gd name="connsiteY224" fmla="*/ 4193264 h 4454665"/>
              <a:gd name="connsiteX225" fmla="*/ 11554200 w 12192000"/>
              <a:gd name="connsiteY225" fmla="*/ 4196756 h 4454665"/>
              <a:gd name="connsiteX226" fmla="*/ 11543788 w 12192000"/>
              <a:gd name="connsiteY226" fmla="*/ 4214223 h 4454665"/>
              <a:gd name="connsiteX227" fmla="*/ 11554200 w 12192000"/>
              <a:gd name="connsiteY227" fmla="*/ 4217716 h 4454665"/>
              <a:gd name="connsiteX228" fmla="*/ 11557671 w 12192000"/>
              <a:gd name="connsiteY228" fmla="*/ 4203743 h 4454665"/>
              <a:gd name="connsiteX229" fmla="*/ 11568084 w 12192000"/>
              <a:gd name="connsiteY229" fmla="*/ 4207237 h 4454665"/>
              <a:gd name="connsiteX230" fmla="*/ 11568084 w 12192000"/>
              <a:gd name="connsiteY230" fmla="*/ 4224702 h 4454665"/>
              <a:gd name="connsiteX231" fmla="*/ 11578497 w 12192000"/>
              <a:gd name="connsiteY231" fmla="*/ 4228196 h 4454665"/>
              <a:gd name="connsiteX232" fmla="*/ 11575026 w 12192000"/>
              <a:gd name="connsiteY232" fmla="*/ 4207237 h 4454665"/>
              <a:gd name="connsiteX233" fmla="*/ 11585438 w 12192000"/>
              <a:gd name="connsiteY233" fmla="*/ 4196756 h 4454665"/>
              <a:gd name="connsiteX234" fmla="*/ 11585438 w 12192000"/>
              <a:gd name="connsiteY234" fmla="*/ 4193264 h 4454665"/>
              <a:gd name="connsiteX235" fmla="*/ 11578497 w 12192000"/>
              <a:gd name="connsiteY235" fmla="*/ 4182784 h 4454665"/>
              <a:gd name="connsiteX236" fmla="*/ 11561143 w 12192000"/>
              <a:gd name="connsiteY236" fmla="*/ 4175797 h 4454665"/>
              <a:gd name="connsiteX237" fmla="*/ 11766241 w 12192000"/>
              <a:gd name="connsiteY237" fmla="*/ 4173090 h 4454665"/>
              <a:gd name="connsiteX238" fmla="*/ 11774878 w 12192000"/>
              <a:gd name="connsiteY238" fmla="*/ 4178821 h 4454665"/>
              <a:gd name="connsiteX239" fmla="*/ 11774878 w 12192000"/>
              <a:gd name="connsiteY239" fmla="*/ 4185874 h 4454665"/>
              <a:gd name="connsiteX240" fmla="*/ 11771423 w 12192000"/>
              <a:gd name="connsiteY240" fmla="*/ 4196455 h 4454665"/>
              <a:gd name="connsiteX241" fmla="*/ 11767968 w 12192000"/>
              <a:gd name="connsiteY241" fmla="*/ 4199982 h 4454665"/>
              <a:gd name="connsiteX242" fmla="*/ 11754149 w 12192000"/>
              <a:gd name="connsiteY242" fmla="*/ 4196455 h 4454665"/>
              <a:gd name="connsiteX243" fmla="*/ 11750694 w 12192000"/>
              <a:gd name="connsiteY243" fmla="*/ 4192929 h 4454665"/>
              <a:gd name="connsiteX244" fmla="*/ 11750694 w 12192000"/>
              <a:gd name="connsiteY244" fmla="*/ 4185874 h 4454665"/>
              <a:gd name="connsiteX245" fmla="*/ 11757604 w 12192000"/>
              <a:gd name="connsiteY245" fmla="*/ 4175294 h 4454665"/>
              <a:gd name="connsiteX246" fmla="*/ 11766241 w 12192000"/>
              <a:gd name="connsiteY246" fmla="*/ 4173090 h 4454665"/>
              <a:gd name="connsiteX247" fmla="*/ 10810738 w 12192000"/>
              <a:gd name="connsiteY247" fmla="*/ 4171765 h 4454665"/>
              <a:gd name="connsiteX248" fmla="*/ 10810738 w 12192000"/>
              <a:gd name="connsiteY248" fmla="*/ 4235469 h 4454665"/>
              <a:gd name="connsiteX249" fmla="*/ 10782231 w 12192000"/>
              <a:gd name="connsiteY249" fmla="*/ 4217773 h 4454665"/>
              <a:gd name="connsiteX250" fmla="*/ 10743034 w 12192000"/>
              <a:gd name="connsiteY250" fmla="*/ 4267321 h 4454665"/>
              <a:gd name="connsiteX251" fmla="*/ 10782231 w 12192000"/>
              <a:gd name="connsiteY251" fmla="*/ 4316868 h 4454665"/>
              <a:gd name="connsiteX252" fmla="*/ 10810738 w 12192000"/>
              <a:gd name="connsiteY252" fmla="*/ 4299172 h 4454665"/>
              <a:gd name="connsiteX253" fmla="*/ 10810738 w 12192000"/>
              <a:gd name="connsiteY253" fmla="*/ 4313329 h 4454665"/>
              <a:gd name="connsiteX254" fmla="*/ 10824991 w 12192000"/>
              <a:gd name="connsiteY254" fmla="*/ 4313329 h 4454665"/>
              <a:gd name="connsiteX255" fmla="*/ 10824991 w 12192000"/>
              <a:gd name="connsiteY255" fmla="*/ 4171765 h 4454665"/>
              <a:gd name="connsiteX256" fmla="*/ 10810738 w 12192000"/>
              <a:gd name="connsiteY256" fmla="*/ 4171765 h 4454665"/>
              <a:gd name="connsiteX257" fmla="*/ 11768161 w 12192000"/>
              <a:gd name="connsiteY257" fmla="*/ 4166249 h 4454665"/>
              <a:gd name="connsiteX258" fmla="*/ 11750694 w 12192000"/>
              <a:gd name="connsiteY258" fmla="*/ 4169272 h 4454665"/>
              <a:gd name="connsiteX259" fmla="*/ 11739946 w 12192000"/>
              <a:gd name="connsiteY259" fmla="*/ 4186546 h 4454665"/>
              <a:gd name="connsiteX260" fmla="*/ 11743528 w 12192000"/>
              <a:gd name="connsiteY260" fmla="*/ 4196911 h 4454665"/>
              <a:gd name="connsiteX261" fmla="*/ 11772191 w 12192000"/>
              <a:gd name="connsiteY261" fmla="*/ 4203821 h 4454665"/>
              <a:gd name="connsiteX262" fmla="*/ 11782939 w 12192000"/>
              <a:gd name="connsiteY262" fmla="*/ 4196911 h 4454665"/>
              <a:gd name="connsiteX263" fmla="*/ 11782939 w 12192000"/>
              <a:gd name="connsiteY263" fmla="*/ 4186546 h 4454665"/>
              <a:gd name="connsiteX264" fmla="*/ 11782939 w 12192000"/>
              <a:gd name="connsiteY264" fmla="*/ 4176182 h 4454665"/>
              <a:gd name="connsiteX265" fmla="*/ 11768161 w 12192000"/>
              <a:gd name="connsiteY265" fmla="*/ 4166249 h 4454665"/>
              <a:gd name="connsiteX266" fmla="*/ 11525909 w 12192000"/>
              <a:gd name="connsiteY266" fmla="*/ 4158331 h 4454665"/>
              <a:gd name="connsiteX267" fmla="*/ 11504825 w 12192000"/>
              <a:gd name="connsiteY267" fmla="*/ 4193263 h 4454665"/>
              <a:gd name="connsiteX268" fmla="*/ 11529423 w 12192000"/>
              <a:gd name="connsiteY268" fmla="*/ 4210729 h 4454665"/>
              <a:gd name="connsiteX269" fmla="*/ 11532937 w 12192000"/>
              <a:gd name="connsiteY269" fmla="*/ 4203743 h 4454665"/>
              <a:gd name="connsiteX270" fmla="*/ 11515367 w 12192000"/>
              <a:gd name="connsiteY270" fmla="*/ 4193263 h 4454665"/>
              <a:gd name="connsiteX271" fmla="*/ 11522395 w 12192000"/>
              <a:gd name="connsiteY271" fmla="*/ 4182784 h 4454665"/>
              <a:gd name="connsiteX272" fmla="*/ 11532937 w 12192000"/>
              <a:gd name="connsiteY272" fmla="*/ 4189770 h 4454665"/>
              <a:gd name="connsiteX273" fmla="*/ 11536450 w 12192000"/>
              <a:gd name="connsiteY273" fmla="*/ 4182784 h 4454665"/>
              <a:gd name="connsiteX274" fmla="*/ 11525909 w 12192000"/>
              <a:gd name="connsiteY274" fmla="*/ 4175797 h 4454665"/>
              <a:gd name="connsiteX275" fmla="*/ 11529423 w 12192000"/>
              <a:gd name="connsiteY275" fmla="*/ 4168811 h 4454665"/>
              <a:gd name="connsiteX276" fmla="*/ 11546992 w 12192000"/>
              <a:gd name="connsiteY276" fmla="*/ 4179290 h 4454665"/>
              <a:gd name="connsiteX277" fmla="*/ 11550506 w 12192000"/>
              <a:gd name="connsiteY277" fmla="*/ 4172303 h 4454665"/>
              <a:gd name="connsiteX278" fmla="*/ 11525909 w 12192000"/>
              <a:gd name="connsiteY278" fmla="*/ 4158331 h 4454665"/>
              <a:gd name="connsiteX279" fmla="*/ 11803361 w 12192000"/>
              <a:gd name="connsiteY279" fmla="*/ 4130117 h 4454665"/>
              <a:gd name="connsiteX280" fmla="*/ 11796375 w 12192000"/>
              <a:gd name="connsiteY280" fmla="*/ 4137170 h 4454665"/>
              <a:gd name="connsiteX281" fmla="*/ 11813840 w 12192000"/>
              <a:gd name="connsiteY281" fmla="*/ 4154804 h 4454665"/>
              <a:gd name="connsiteX282" fmla="*/ 11785895 w 12192000"/>
              <a:gd name="connsiteY282" fmla="*/ 4147751 h 4454665"/>
              <a:gd name="connsiteX283" fmla="*/ 11778908 w 12192000"/>
              <a:gd name="connsiteY283" fmla="*/ 4151277 h 4454665"/>
              <a:gd name="connsiteX284" fmla="*/ 11803361 w 12192000"/>
              <a:gd name="connsiteY284" fmla="*/ 4186546 h 4454665"/>
              <a:gd name="connsiteX285" fmla="*/ 11810348 w 12192000"/>
              <a:gd name="connsiteY285" fmla="*/ 4179492 h 4454665"/>
              <a:gd name="connsiteX286" fmla="*/ 11796375 w 12192000"/>
              <a:gd name="connsiteY286" fmla="*/ 4158331 h 4454665"/>
              <a:gd name="connsiteX287" fmla="*/ 11824320 w 12192000"/>
              <a:gd name="connsiteY287" fmla="*/ 4168911 h 4454665"/>
              <a:gd name="connsiteX288" fmla="*/ 11831307 w 12192000"/>
              <a:gd name="connsiteY288" fmla="*/ 4161858 h 4454665"/>
              <a:gd name="connsiteX289" fmla="*/ 11803361 w 12192000"/>
              <a:gd name="connsiteY289" fmla="*/ 4130117 h 4454665"/>
              <a:gd name="connsiteX290" fmla="*/ 11495008 w 12192000"/>
              <a:gd name="connsiteY290" fmla="*/ 4130117 h 4454665"/>
              <a:gd name="connsiteX291" fmla="*/ 11487980 w 12192000"/>
              <a:gd name="connsiteY291" fmla="*/ 4133630 h 4454665"/>
              <a:gd name="connsiteX292" fmla="*/ 11498522 w 12192000"/>
              <a:gd name="connsiteY292" fmla="*/ 4144172 h 4454665"/>
              <a:gd name="connsiteX293" fmla="*/ 11473924 w 12192000"/>
              <a:gd name="connsiteY293" fmla="*/ 4168769 h 4454665"/>
              <a:gd name="connsiteX294" fmla="*/ 11480952 w 12192000"/>
              <a:gd name="connsiteY294" fmla="*/ 4175797 h 4454665"/>
              <a:gd name="connsiteX295" fmla="*/ 11505548 w 12192000"/>
              <a:gd name="connsiteY295" fmla="*/ 4151200 h 4454665"/>
              <a:gd name="connsiteX296" fmla="*/ 11516090 w 12192000"/>
              <a:gd name="connsiteY296" fmla="*/ 4158227 h 4454665"/>
              <a:gd name="connsiteX297" fmla="*/ 11519604 w 12192000"/>
              <a:gd name="connsiteY297" fmla="*/ 4151200 h 4454665"/>
              <a:gd name="connsiteX298" fmla="*/ 11495008 w 12192000"/>
              <a:gd name="connsiteY298" fmla="*/ 4130117 h 4454665"/>
              <a:gd name="connsiteX299" fmla="*/ 11824589 w 12192000"/>
              <a:gd name="connsiteY299" fmla="*/ 4119368 h 4454665"/>
              <a:gd name="connsiteX300" fmla="*/ 11842055 w 12192000"/>
              <a:gd name="connsiteY300" fmla="*/ 4126086 h 4454665"/>
              <a:gd name="connsiteX301" fmla="*/ 11842055 w 12192000"/>
              <a:gd name="connsiteY301" fmla="*/ 4130117 h 4454665"/>
              <a:gd name="connsiteX302" fmla="*/ 11835337 w 12192000"/>
              <a:gd name="connsiteY302" fmla="*/ 4136835 h 4454665"/>
              <a:gd name="connsiteX303" fmla="*/ 11831307 w 12192000"/>
              <a:gd name="connsiteY303" fmla="*/ 4130117 h 4454665"/>
              <a:gd name="connsiteX304" fmla="*/ 11820942 w 12192000"/>
              <a:gd name="connsiteY304" fmla="*/ 4112650 h 4454665"/>
              <a:gd name="connsiteX305" fmla="*/ 11813840 w 12192000"/>
              <a:gd name="connsiteY305" fmla="*/ 4119592 h 4454665"/>
              <a:gd name="connsiteX306" fmla="*/ 11820942 w 12192000"/>
              <a:gd name="connsiteY306" fmla="*/ 4130004 h 4454665"/>
              <a:gd name="connsiteX307" fmla="*/ 11838696 w 12192000"/>
              <a:gd name="connsiteY307" fmla="*/ 4154300 h 4454665"/>
              <a:gd name="connsiteX308" fmla="*/ 11842247 w 12192000"/>
              <a:gd name="connsiteY308" fmla="*/ 4150830 h 4454665"/>
              <a:gd name="connsiteX309" fmla="*/ 11838696 w 12192000"/>
              <a:gd name="connsiteY309" fmla="*/ 4143888 h 4454665"/>
              <a:gd name="connsiteX310" fmla="*/ 11849349 w 12192000"/>
              <a:gd name="connsiteY310" fmla="*/ 4130004 h 4454665"/>
              <a:gd name="connsiteX311" fmla="*/ 11856450 w 12192000"/>
              <a:gd name="connsiteY311" fmla="*/ 4130004 h 4454665"/>
              <a:gd name="connsiteX312" fmla="*/ 11860002 w 12192000"/>
              <a:gd name="connsiteY312" fmla="*/ 4130004 h 4454665"/>
              <a:gd name="connsiteX313" fmla="*/ 11863552 w 12192000"/>
              <a:gd name="connsiteY313" fmla="*/ 4123062 h 4454665"/>
              <a:gd name="connsiteX314" fmla="*/ 11820942 w 12192000"/>
              <a:gd name="connsiteY314" fmla="*/ 4112650 h 4454665"/>
              <a:gd name="connsiteX315" fmla="*/ 11466198 w 12192000"/>
              <a:gd name="connsiteY315" fmla="*/ 4097871 h 4454665"/>
              <a:gd name="connsiteX316" fmla="*/ 11430930 w 12192000"/>
              <a:gd name="connsiteY316" fmla="*/ 4122951 h 4454665"/>
              <a:gd name="connsiteX317" fmla="*/ 11437984 w 12192000"/>
              <a:gd name="connsiteY317" fmla="*/ 4130117 h 4454665"/>
              <a:gd name="connsiteX318" fmla="*/ 11459145 w 12192000"/>
              <a:gd name="connsiteY318" fmla="*/ 4115786 h 4454665"/>
              <a:gd name="connsiteX319" fmla="*/ 11448564 w 12192000"/>
              <a:gd name="connsiteY319" fmla="*/ 4144447 h 4454665"/>
              <a:gd name="connsiteX320" fmla="*/ 11455618 w 12192000"/>
              <a:gd name="connsiteY320" fmla="*/ 4151613 h 4454665"/>
              <a:gd name="connsiteX321" fmla="*/ 11487359 w 12192000"/>
              <a:gd name="connsiteY321" fmla="*/ 4122951 h 4454665"/>
              <a:gd name="connsiteX322" fmla="*/ 11483833 w 12192000"/>
              <a:gd name="connsiteY322" fmla="*/ 4115786 h 4454665"/>
              <a:gd name="connsiteX323" fmla="*/ 11462672 w 12192000"/>
              <a:gd name="connsiteY323" fmla="*/ 4133699 h 4454665"/>
              <a:gd name="connsiteX324" fmla="*/ 11473252 w 12192000"/>
              <a:gd name="connsiteY324" fmla="*/ 4105037 h 4454665"/>
              <a:gd name="connsiteX325" fmla="*/ 11466198 w 12192000"/>
              <a:gd name="connsiteY325" fmla="*/ 4097871 h 4454665"/>
              <a:gd name="connsiteX326" fmla="*/ 11835338 w 12192000"/>
              <a:gd name="connsiteY326" fmla="*/ 4087123 h 4454665"/>
              <a:gd name="connsiteX327" fmla="*/ 11831307 w 12192000"/>
              <a:gd name="connsiteY327" fmla="*/ 4095184 h 4454665"/>
              <a:gd name="connsiteX328" fmla="*/ 11870270 w 12192000"/>
              <a:gd name="connsiteY328" fmla="*/ 4115338 h 4454665"/>
              <a:gd name="connsiteX329" fmla="*/ 11883706 w 12192000"/>
              <a:gd name="connsiteY329" fmla="*/ 4091154 h 4454665"/>
              <a:gd name="connsiteX330" fmla="*/ 11876988 w 12192000"/>
              <a:gd name="connsiteY330" fmla="*/ 4087123 h 4454665"/>
              <a:gd name="connsiteX331" fmla="*/ 11866239 w 12192000"/>
              <a:gd name="connsiteY331" fmla="*/ 4105933 h 4454665"/>
              <a:gd name="connsiteX332" fmla="*/ 11459634 w 12192000"/>
              <a:gd name="connsiteY332" fmla="*/ 4084436 h 4454665"/>
              <a:gd name="connsiteX333" fmla="*/ 11424212 w 12192000"/>
              <a:gd name="connsiteY333" fmla="*/ 4105598 h 4454665"/>
              <a:gd name="connsiteX334" fmla="*/ 11427754 w 12192000"/>
              <a:gd name="connsiteY334" fmla="*/ 4112651 h 4454665"/>
              <a:gd name="connsiteX335" fmla="*/ 11463176 w 12192000"/>
              <a:gd name="connsiteY335" fmla="*/ 4091490 h 4454665"/>
              <a:gd name="connsiteX336" fmla="*/ 11459634 w 12192000"/>
              <a:gd name="connsiteY336" fmla="*/ 4084436 h 4454665"/>
              <a:gd name="connsiteX337" fmla="*/ 11450927 w 12192000"/>
              <a:gd name="connsiteY337" fmla="*/ 4050826 h 4454665"/>
              <a:gd name="connsiteX338" fmla="*/ 11456192 w 12192000"/>
              <a:gd name="connsiteY338" fmla="*/ 4056557 h 4454665"/>
              <a:gd name="connsiteX339" fmla="*/ 11649257 w 12192000"/>
              <a:gd name="connsiteY339" fmla="*/ 4187050 h 4454665"/>
              <a:gd name="connsiteX340" fmla="*/ 11842320 w 12192000"/>
              <a:gd name="connsiteY340" fmla="*/ 4056557 h 4454665"/>
              <a:gd name="connsiteX341" fmla="*/ 11847586 w 12192000"/>
              <a:gd name="connsiteY341" fmla="*/ 4050826 h 4454665"/>
              <a:gd name="connsiteX342" fmla="*/ 11852851 w 12192000"/>
              <a:gd name="connsiteY342" fmla="*/ 4053030 h 4454665"/>
              <a:gd name="connsiteX343" fmla="*/ 11891464 w 12192000"/>
              <a:gd name="connsiteY343" fmla="*/ 4063611 h 4454665"/>
              <a:gd name="connsiteX344" fmla="*/ 11898484 w 12192000"/>
              <a:gd name="connsiteY344" fmla="*/ 4074191 h 4454665"/>
              <a:gd name="connsiteX345" fmla="*/ 11649257 w 12192000"/>
              <a:gd name="connsiteY345" fmla="*/ 4247006 h 4454665"/>
              <a:gd name="connsiteX346" fmla="*/ 11400028 w 12192000"/>
              <a:gd name="connsiteY346" fmla="*/ 4077719 h 4454665"/>
              <a:gd name="connsiteX347" fmla="*/ 11407049 w 12192000"/>
              <a:gd name="connsiteY347" fmla="*/ 4063611 h 4454665"/>
              <a:gd name="connsiteX348" fmla="*/ 11445662 w 12192000"/>
              <a:gd name="connsiteY348" fmla="*/ 4053030 h 4454665"/>
              <a:gd name="connsiteX349" fmla="*/ 11450927 w 12192000"/>
              <a:gd name="connsiteY349" fmla="*/ 4050826 h 4454665"/>
              <a:gd name="connsiteX350" fmla="*/ 11603442 w 12192000"/>
              <a:gd name="connsiteY350" fmla="*/ 4044988 h 4454665"/>
              <a:gd name="connsiteX351" fmla="*/ 11613922 w 12192000"/>
              <a:gd name="connsiteY351" fmla="*/ 4044988 h 4454665"/>
              <a:gd name="connsiteX352" fmla="*/ 11617414 w 12192000"/>
              <a:gd name="connsiteY352" fmla="*/ 4052079 h 4454665"/>
              <a:gd name="connsiteX353" fmla="*/ 11624401 w 12192000"/>
              <a:gd name="connsiteY353" fmla="*/ 4154898 h 4454665"/>
              <a:gd name="connsiteX354" fmla="*/ 11620908 w 12192000"/>
              <a:gd name="connsiteY354" fmla="*/ 4165535 h 4454665"/>
              <a:gd name="connsiteX355" fmla="*/ 11613922 w 12192000"/>
              <a:gd name="connsiteY355" fmla="*/ 4165535 h 4454665"/>
              <a:gd name="connsiteX356" fmla="*/ 11505632 w 12192000"/>
              <a:gd name="connsiteY356" fmla="*/ 4101715 h 4454665"/>
              <a:gd name="connsiteX357" fmla="*/ 11502138 w 12192000"/>
              <a:gd name="connsiteY357" fmla="*/ 4098170 h 4454665"/>
              <a:gd name="connsiteX358" fmla="*/ 11502138 w 12192000"/>
              <a:gd name="connsiteY358" fmla="*/ 4094625 h 4454665"/>
              <a:gd name="connsiteX359" fmla="*/ 11509124 w 12192000"/>
              <a:gd name="connsiteY359" fmla="*/ 4091080 h 4454665"/>
              <a:gd name="connsiteX360" fmla="*/ 11603442 w 12192000"/>
              <a:gd name="connsiteY360" fmla="*/ 4044988 h 4454665"/>
              <a:gd name="connsiteX361" fmla="*/ 11688084 w 12192000"/>
              <a:gd name="connsiteY361" fmla="*/ 4041442 h 4454665"/>
              <a:gd name="connsiteX362" fmla="*/ 11698565 w 12192000"/>
              <a:gd name="connsiteY362" fmla="*/ 4041442 h 4454665"/>
              <a:gd name="connsiteX363" fmla="*/ 11789388 w 12192000"/>
              <a:gd name="connsiteY363" fmla="*/ 4087353 h 4454665"/>
              <a:gd name="connsiteX364" fmla="*/ 11796375 w 12192000"/>
              <a:gd name="connsiteY364" fmla="*/ 4094417 h 4454665"/>
              <a:gd name="connsiteX365" fmla="*/ 11792882 w 12192000"/>
              <a:gd name="connsiteY365" fmla="*/ 4101480 h 4454665"/>
              <a:gd name="connsiteX366" fmla="*/ 11684592 w 12192000"/>
              <a:gd name="connsiteY366" fmla="*/ 4165049 h 4454665"/>
              <a:gd name="connsiteX367" fmla="*/ 11677605 w 12192000"/>
              <a:gd name="connsiteY367" fmla="*/ 4165049 h 4454665"/>
              <a:gd name="connsiteX368" fmla="*/ 11674112 w 12192000"/>
              <a:gd name="connsiteY368" fmla="*/ 4154454 h 4454665"/>
              <a:gd name="connsiteX369" fmla="*/ 11684592 w 12192000"/>
              <a:gd name="connsiteY369" fmla="*/ 4052038 h 4454665"/>
              <a:gd name="connsiteX370" fmla="*/ 11688084 w 12192000"/>
              <a:gd name="connsiteY370" fmla="*/ 4041442 h 4454665"/>
              <a:gd name="connsiteX371" fmla="*/ 10810283 w 12192000"/>
              <a:gd name="connsiteY371" fmla="*/ 4002478 h 4454665"/>
              <a:gd name="connsiteX372" fmla="*/ 10851862 w 12192000"/>
              <a:gd name="connsiteY372" fmla="*/ 4002478 h 4454665"/>
              <a:gd name="connsiteX373" fmla="*/ 10851862 w 12192000"/>
              <a:gd name="connsiteY373" fmla="*/ 4045088 h 4454665"/>
              <a:gd name="connsiteX374" fmla="*/ 10803353 w 12192000"/>
              <a:gd name="connsiteY374" fmla="*/ 4052190 h 4454665"/>
              <a:gd name="connsiteX375" fmla="*/ 10786028 w 12192000"/>
              <a:gd name="connsiteY375" fmla="*/ 4027334 h 4454665"/>
              <a:gd name="connsiteX376" fmla="*/ 10810283 w 12192000"/>
              <a:gd name="connsiteY376" fmla="*/ 4002478 h 4454665"/>
              <a:gd name="connsiteX377" fmla="*/ 10494479 w 12192000"/>
              <a:gd name="connsiteY377" fmla="*/ 3932613 h 4454665"/>
              <a:gd name="connsiteX378" fmla="*/ 10536128 w 12192000"/>
              <a:gd name="connsiteY378" fmla="*/ 3988885 h 4454665"/>
              <a:gd name="connsiteX379" fmla="*/ 10494479 w 12192000"/>
              <a:gd name="connsiteY379" fmla="*/ 4052189 h 4454665"/>
              <a:gd name="connsiteX380" fmla="*/ 10452829 w 12192000"/>
              <a:gd name="connsiteY380" fmla="*/ 3988885 h 4454665"/>
              <a:gd name="connsiteX381" fmla="*/ 10494479 w 12192000"/>
              <a:gd name="connsiteY381" fmla="*/ 3932613 h 4454665"/>
              <a:gd name="connsiteX382" fmla="*/ 11639005 w 12192000"/>
              <a:gd name="connsiteY382" fmla="*/ 3928584 h 4454665"/>
              <a:gd name="connsiteX383" fmla="*/ 11660034 w 12192000"/>
              <a:gd name="connsiteY383" fmla="*/ 3928584 h 4454665"/>
              <a:gd name="connsiteX384" fmla="*/ 11660034 w 12192000"/>
              <a:gd name="connsiteY384" fmla="*/ 3939224 h 4454665"/>
              <a:gd name="connsiteX385" fmla="*/ 11691578 w 12192000"/>
              <a:gd name="connsiteY385" fmla="*/ 3978241 h 4454665"/>
              <a:gd name="connsiteX386" fmla="*/ 11649519 w 12192000"/>
              <a:gd name="connsiteY386" fmla="*/ 4017258 h 4454665"/>
              <a:gd name="connsiteX387" fmla="*/ 11610966 w 12192000"/>
              <a:gd name="connsiteY387" fmla="*/ 3978241 h 4454665"/>
              <a:gd name="connsiteX388" fmla="*/ 11639005 w 12192000"/>
              <a:gd name="connsiteY388" fmla="*/ 3939224 h 4454665"/>
              <a:gd name="connsiteX389" fmla="*/ 11639005 w 12192000"/>
              <a:gd name="connsiteY389" fmla="*/ 3928584 h 4454665"/>
              <a:gd name="connsiteX390" fmla="*/ 11649257 w 12192000"/>
              <a:gd name="connsiteY390" fmla="*/ 3917835 h 4454665"/>
              <a:gd name="connsiteX391" fmla="*/ 11589469 w 12192000"/>
              <a:gd name="connsiteY391" fmla="*/ 3978295 h 4454665"/>
              <a:gd name="connsiteX392" fmla="*/ 11649257 w 12192000"/>
              <a:gd name="connsiteY392" fmla="*/ 4038755 h 4454665"/>
              <a:gd name="connsiteX393" fmla="*/ 11709045 w 12192000"/>
              <a:gd name="connsiteY393" fmla="*/ 3978295 h 4454665"/>
              <a:gd name="connsiteX394" fmla="*/ 11649257 w 12192000"/>
              <a:gd name="connsiteY394" fmla="*/ 3917835 h 4454665"/>
              <a:gd name="connsiteX395" fmla="*/ 11649257 w 12192000"/>
              <a:gd name="connsiteY395" fmla="*/ 3911118 h 4454665"/>
              <a:gd name="connsiteX396" fmla="*/ 11715763 w 12192000"/>
              <a:gd name="connsiteY396" fmla="*/ 3978295 h 4454665"/>
              <a:gd name="connsiteX397" fmla="*/ 11649257 w 12192000"/>
              <a:gd name="connsiteY397" fmla="*/ 4045473 h 4454665"/>
              <a:gd name="connsiteX398" fmla="*/ 11582751 w 12192000"/>
              <a:gd name="connsiteY398" fmla="*/ 3978295 h 4454665"/>
              <a:gd name="connsiteX399" fmla="*/ 11649257 w 12192000"/>
              <a:gd name="connsiteY399" fmla="*/ 3911118 h 4454665"/>
              <a:gd name="connsiteX400" fmla="*/ 11824549 w 12192000"/>
              <a:gd name="connsiteY400" fmla="*/ 3908431 h 4454665"/>
              <a:gd name="connsiteX401" fmla="*/ 11828050 w 12192000"/>
              <a:gd name="connsiteY401" fmla="*/ 3915484 h 4454665"/>
              <a:gd name="connsiteX402" fmla="*/ 11828050 w 12192000"/>
              <a:gd name="connsiteY402" fmla="*/ 4038923 h 4454665"/>
              <a:gd name="connsiteX403" fmla="*/ 11824549 w 12192000"/>
              <a:gd name="connsiteY403" fmla="*/ 4045977 h 4454665"/>
              <a:gd name="connsiteX404" fmla="*/ 11817546 w 12192000"/>
              <a:gd name="connsiteY404" fmla="*/ 4045977 h 4454665"/>
              <a:gd name="connsiteX405" fmla="*/ 11730012 w 12192000"/>
              <a:gd name="connsiteY405" fmla="*/ 3986021 h 4454665"/>
              <a:gd name="connsiteX406" fmla="*/ 11726510 w 12192000"/>
              <a:gd name="connsiteY406" fmla="*/ 3978967 h 4454665"/>
              <a:gd name="connsiteX407" fmla="*/ 11730012 w 12192000"/>
              <a:gd name="connsiteY407" fmla="*/ 3968386 h 4454665"/>
              <a:gd name="connsiteX408" fmla="*/ 11814044 w 12192000"/>
              <a:gd name="connsiteY408" fmla="*/ 3911957 h 4454665"/>
              <a:gd name="connsiteX409" fmla="*/ 11824549 w 12192000"/>
              <a:gd name="connsiteY409" fmla="*/ 3908431 h 4454665"/>
              <a:gd name="connsiteX410" fmla="*/ 11473964 w 12192000"/>
              <a:gd name="connsiteY410" fmla="*/ 3908431 h 4454665"/>
              <a:gd name="connsiteX411" fmla="*/ 11480967 w 12192000"/>
              <a:gd name="connsiteY411" fmla="*/ 3911957 h 4454665"/>
              <a:gd name="connsiteX412" fmla="*/ 11568501 w 12192000"/>
              <a:gd name="connsiteY412" fmla="*/ 3968386 h 4454665"/>
              <a:gd name="connsiteX413" fmla="*/ 11572002 w 12192000"/>
              <a:gd name="connsiteY413" fmla="*/ 3978967 h 4454665"/>
              <a:gd name="connsiteX414" fmla="*/ 11568501 w 12192000"/>
              <a:gd name="connsiteY414" fmla="*/ 3986021 h 4454665"/>
              <a:gd name="connsiteX415" fmla="*/ 11480967 w 12192000"/>
              <a:gd name="connsiteY415" fmla="*/ 4045977 h 4454665"/>
              <a:gd name="connsiteX416" fmla="*/ 11473964 w 12192000"/>
              <a:gd name="connsiteY416" fmla="*/ 4045977 h 4454665"/>
              <a:gd name="connsiteX417" fmla="*/ 11466961 w 12192000"/>
              <a:gd name="connsiteY417" fmla="*/ 4042450 h 4454665"/>
              <a:gd name="connsiteX418" fmla="*/ 11466961 w 12192000"/>
              <a:gd name="connsiteY418" fmla="*/ 3915484 h 4454665"/>
              <a:gd name="connsiteX419" fmla="*/ 11473964 w 12192000"/>
              <a:gd name="connsiteY419" fmla="*/ 3908431 h 4454665"/>
              <a:gd name="connsiteX420" fmla="*/ 11070316 w 12192000"/>
              <a:gd name="connsiteY420" fmla="*/ 3897682 h 4454665"/>
              <a:gd name="connsiteX421" fmla="*/ 11070316 w 12192000"/>
              <a:gd name="connsiteY421" fmla="*/ 3904735 h 4454665"/>
              <a:gd name="connsiteX422" fmla="*/ 11112166 w 12192000"/>
              <a:gd name="connsiteY422" fmla="*/ 4066969 h 4454665"/>
              <a:gd name="connsiteX423" fmla="*/ 11133091 w 12192000"/>
              <a:gd name="connsiteY423" fmla="*/ 4088130 h 4454665"/>
              <a:gd name="connsiteX424" fmla="*/ 11143554 w 12192000"/>
              <a:gd name="connsiteY424" fmla="*/ 4088130 h 4454665"/>
              <a:gd name="connsiteX425" fmla="*/ 11140066 w 12192000"/>
              <a:gd name="connsiteY425" fmla="*/ 4095183 h 4454665"/>
              <a:gd name="connsiteX426" fmla="*/ 11112166 w 12192000"/>
              <a:gd name="connsiteY426" fmla="*/ 4116344 h 4454665"/>
              <a:gd name="connsiteX427" fmla="*/ 11077291 w 12192000"/>
              <a:gd name="connsiteY427" fmla="*/ 4112818 h 4454665"/>
              <a:gd name="connsiteX428" fmla="*/ 11073804 w 12192000"/>
              <a:gd name="connsiteY428" fmla="*/ 4116344 h 4454665"/>
              <a:gd name="connsiteX429" fmla="*/ 11070316 w 12192000"/>
              <a:gd name="connsiteY429" fmla="*/ 4119871 h 4454665"/>
              <a:gd name="connsiteX430" fmla="*/ 11070316 w 12192000"/>
              <a:gd name="connsiteY430" fmla="*/ 4141032 h 4454665"/>
              <a:gd name="connsiteX431" fmla="*/ 11077291 w 12192000"/>
              <a:gd name="connsiteY431" fmla="*/ 4148086 h 4454665"/>
              <a:gd name="connsiteX432" fmla="*/ 11122628 w 12192000"/>
              <a:gd name="connsiteY432" fmla="*/ 4151612 h 4454665"/>
              <a:gd name="connsiteX433" fmla="*/ 11126116 w 12192000"/>
              <a:gd name="connsiteY433" fmla="*/ 4151612 h 4454665"/>
              <a:gd name="connsiteX434" fmla="*/ 11181916 w 12192000"/>
              <a:gd name="connsiteY434" fmla="*/ 4098710 h 4454665"/>
              <a:gd name="connsiteX435" fmla="*/ 11213303 w 12192000"/>
              <a:gd name="connsiteY435" fmla="*/ 3968218 h 4454665"/>
              <a:gd name="connsiteX436" fmla="*/ 11227253 w 12192000"/>
              <a:gd name="connsiteY436" fmla="*/ 3925896 h 4454665"/>
              <a:gd name="connsiteX437" fmla="*/ 11230741 w 12192000"/>
              <a:gd name="connsiteY437" fmla="*/ 3904735 h 4454665"/>
              <a:gd name="connsiteX438" fmla="*/ 11230741 w 12192000"/>
              <a:gd name="connsiteY438" fmla="*/ 3897682 h 4454665"/>
              <a:gd name="connsiteX439" fmla="*/ 11223766 w 12192000"/>
              <a:gd name="connsiteY439" fmla="*/ 3897682 h 4454665"/>
              <a:gd name="connsiteX440" fmla="*/ 11195866 w 12192000"/>
              <a:gd name="connsiteY440" fmla="*/ 3897682 h 4454665"/>
              <a:gd name="connsiteX441" fmla="*/ 11188891 w 12192000"/>
              <a:gd name="connsiteY441" fmla="*/ 3901208 h 4454665"/>
              <a:gd name="connsiteX442" fmla="*/ 11150528 w 12192000"/>
              <a:gd name="connsiteY442" fmla="*/ 4045808 h 4454665"/>
              <a:gd name="connsiteX443" fmla="*/ 11147041 w 12192000"/>
              <a:gd name="connsiteY443" fmla="*/ 4045808 h 4454665"/>
              <a:gd name="connsiteX444" fmla="*/ 11112166 w 12192000"/>
              <a:gd name="connsiteY444" fmla="*/ 3901208 h 4454665"/>
              <a:gd name="connsiteX445" fmla="*/ 11105191 w 12192000"/>
              <a:gd name="connsiteY445" fmla="*/ 3897682 h 4454665"/>
              <a:gd name="connsiteX446" fmla="*/ 11077291 w 12192000"/>
              <a:gd name="connsiteY446" fmla="*/ 3897682 h 4454665"/>
              <a:gd name="connsiteX447" fmla="*/ 11070316 w 12192000"/>
              <a:gd name="connsiteY447" fmla="*/ 3897682 h 4454665"/>
              <a:gd name="connsiteX448" fmla="*/ 11038289 w 12192000"/>
              <a:gd name="connsiteY448" fmla="*/ 3893651 h 4454665"/>
              <a:gd name="connsiteX449" fmla="*/ 10985474 w 12192000"/>
              <a:gd name="connsiteY449" fmla="*/ 3914757 h 4454665"/>
              <a:gd name="connsiteX450" fmla="*/ 10985474 w 12192000"/>
              <a:gd name="connsiteY450" fmla="*/ 3904204 h 4454665"/>
              <a:gd name="connsiteX451" fmla="*/ 10978433 w 12192000"/>
              <a:gd name="connsiteY451" fmla="*/ 3897169 h 4454665"/>
              <a:gd name="connsiteX452" fmla="*/ 10950264 w 12192000"/>
              <a:gd name="connsiteY452" fmla="*/ 3897169 h 4454665"/>
              <a:gd name="connsiteX453" fmla="*/ 10943222 w 12192000"/>
              <a:gd name="connsiteY453" fmla="*/ 3904204 h 4454665"/>
              <a:gd name="connsiteX454" fmla="*/ 10943222 w 12192000"/>
              <a:gd name="connsiteY454" fmla="*/ 4080087 h 4454665"/>
              <a:gd name="connsiteX455" fmla="*/ 10950264 w 12192000"/>
              <a:gd name="connsiteY455" fmla="*/ 4087122 h 4454665"/>
              <a:gd name="connsiteX456" fmla="*/ 10978433 w 12192000"/>
              <a:gd name="connsiteY456" fmla="*/ 4087122 h 4454665"/>
              <a:gd name="connsiteX457" fmla="*/ 10985474 w 12192000"/>
              <a:gd name="connsiteY457" fmla="*/ 4080087 h 4454665"/>
              <a:gd name="connsiteX458" fmla="*/ 10985474 w 12192000"/>
              <a:gd name="connsiteY458" fmla="*/ 3956969 h 4454665"/>
              <a:gd name="connsiteX459" fmla="*/ 11038289 w 12192000"/>
              <a:gd name="connsiteY459" fmla="*/ 3935863 h 4454665"/>
              <a:gd name="connsiteX460" fmla="*/ 11045332 w 12192000"/>
              <a:gd name="connsiteY460" fmla="*/ 3928828 h 4454665"/>
              <a:gd name="connsiteX461" fmla="*/ 11045332 w 12192000"/>
              <a:gd name="connsiteY461" fmla="*/ 3900687 h 4454665"/>
              <a:gd name="connsiteX462" fmla="*/ 11041811 w 12192000"/>
              <a:gd name="connsiteY462" fmla="*/ 3897169 h 4454665"/>
              <a:gd name="connsiteX463" fmla="*/ 11038289 w 12192000"/>
              <a:gd name="connsiteY463" fmla="*/ 3893651 h 4454665"/>
              <a:gd name="connsiteX464" fmla="*/ 10831647 w 12192000"/>
              <a:gd name="connsiteY464" fmla="*/ 3889620 h 4454665"/>
              <a:gd name="connsiteX465" fmla="*/ 10761417 w 12192000"/>
              <a:gd name="connsiteY465" fmla="*/ 3896691 h 4454665"/>
              <a:gd name="connsiteX466" fmla="*/ 10754394 w 12192000"/>
              <a:gd name="connsiteY466" fmla="*/ 3903763 h 4454665"/>
              <a:gd name="connsiteX467" fmla="*/ 10754394 w 12192000"/>
              <a:gd name="connsiteY467" fmla="*/ 3928512 h 4454665"/>
              <a:gd name="connsiteX468" fmla="*/ 10757905 w 12192000"/>
              <a:gd name="connsiteY468" fmla="*/ 3935584 h 4454665"/>
              <a:gd name="connsiteX469" fmla="*/ 10761417 w 12192000"/>
              <a:gd name="connsiteY469" fmla="*/ 3935584 h 4454665"/>
              <a:gd name="connsiteX470" fmla="*/ 10828136 w 12192000"/>
              <a:gd name="connsiteY470" fmla="*/ 3932048 h 4454665"/>
              <a:gd name="connsiteX471" fmla="*/ 10852717 w 12192000"/>
              <a:gd name="connsiteY471" fmla="*/ 3956798 h 4454665"/>
              <a:gd name="connsiteX472" fmla="*/ 10852717 w 12192000"/>
              <a:gd name="connsiteY472" fmla="*/ 3967405 h 4454665"/>
              <a:gd name="connsiteX473" fmla="*/ 10803555 w 12192000"/>
              <a:gd name="connsiteY473" fmla="*/ 3970941 h 4454665"/>
              <a:gd name="connsiteX474" fmla="*/ 10740347 w 12192000"/>
              <a:gd name="connsiteY474" fmla="*/ 4031046 h 4454665"/>
              <a:gd name="connsiteX475" fmla="*/ 10796532 w 12192000"/>
              <a:gd name="connsiteY475" fmla="*/ 4091152 h 4454665"/>
              <a:gd name="connsiteX476" fmla="*/ 10859740 w 12192000"/>
              <a:gd name="connsiteY476" fmla="*/ 4077009 h 4454665"/>
              <a:gd name="connsiteX477" fmla="*/ 10887833 w 12192000"/>
              <a:gd name="connsiteY477" fmla="*/ 4091152 h 4454665"/>
              <a:gd name="connsiteX478" fmla="*/ 10894855 w 12192000"/>
              <a:gd name="connsiteY478" fmla="*/ 4087616 h 4454665"/>
              <a:gd name="connsiteX479" fmla="*/ 10894855 w 12192000"/>
              <a:gd name="connsiteY479" fmla="*/ 4084081 h 4454665"/>
              <a:gd name="connsiteX480" fmla="*/ 10894855 w 12192000"/>
              <a:gd name="connsiteY480" fmla="*/ 3956798 h 4454665"/>
              <a:gd name="connsiteX481" fmla="*/ 10831647 w 12192000"/>
              <a:gd name="connsiteY481" fmla="*/ 3889620 h 4454665"/>
              <a:gd name="connsiteX482" fmla="*/ 10495822 w 12192000"/>
              <a:gd name="connsiteY482" fmla="*/ 3889619 h 4454665"/>
              <a:gd name="connsiteX483" fmla="*/ 10409835 w 12192000"/>
              <a:gd name="connsiteY483" fmla="*/ 3990386 h 4454665"/>
              <a:gd name="connsiteX484" fmla="*/ 10495822 w 12192000"/>
              <a:gd name="connsiteY484" fmla="*/ 4091152 h 4454665"/>
              <a:gd name="connsiteX485" fmla="*/ 10581809 w 12192000"/>
              <a:gd name="connsiteY485" fmla="*/ 3990386 h 4454665"/>
              <a:gd name="connsiteX486" fmla="*/ 10495822 w 12192000"/>
              <a:gd name="connsiteY486" fmla="*/ 3889619 h 4454665"/>
              <a:gd name="connsiteX487" fmla="*/ 10241892 w 12192000"/>
              <a:gd name="connsiteY487" fmla="*/ 3865436 h 4454665"/>
              <a:gd name="connsiteX488" fmla="*/ 10273241 w 12192000"/>
              <a:gd name="connsiteY488" fmla="*/ 3865436 h 4454665"/>
              <a:gd name="connsiteX489" fmla="*/ 10290657 w 12192000"/>
              <a:gd name="connsiteY489" fmla="*/ 3865436 h 4454665"/>
              <a:gd name="connsiteX490" fmla="*/ 10335940 w 12192000"/>
              <a:gd name="connsiteY490" fmla="*/ 3904400 h 4454665"/>
              <a:gd name="connsiteX491" fmla="*/ 10287174 w 12192000"/>
              <a:gd name="connsiteY491" fmla="*/ 3943362 h 4454665"/>
              <a:gd name="connsiteX492" fmla="*/ 10241892 w 12192000"/>
              <a:gd name="connsiteY492" fmla="*/ 3943362 h 4454665"/>
              <a:gd name="connsiteX493" fmla="*/ 10241892 w 12192000"/>
              <a:gd name="connsiteY493" fmla="*/ 3865436 h 4454665"/>
              <a:gd name="connsiteX494" fmla="*/ 10659063 w 12192000"/>
              <a:gd name="connsiteY494" fmla="*/ 3852001 h 4454665"/>
              <a:gd name="connsiteX495" fmla="*/ 10627410 w 12192000"/>
              <a:gd name="connsiteY495" fmla="*/ 3859035 h 4454665"/>
              <a:gd name="connsiteX496" fmla="*/ 10623893 w 12192000"/>
              <a:gd name="connsiteY496" fmla="*/ 3866069 h 4454665"/>
              <a:gd name="connsiteX497" fmla="*/ 10623893 w 12192000"/>
              <a:gd name="connsiteY497" fmla="*/ 3897721 h 4454665"/>
              <a:gd name="connsiteX498" fmla="*/ 10606308 w 12192000"/>
              <a:gd name="connsiteY498" fmla="*/ 3897721 h 4454665"/>
              <a:gd name="connsiteX499" fmla="*/ 10599275 w 12192000"/>
              <a:gd name="connsiteY499" fmla="*/ 3904755 h 4454665"/>
              <a:gd name="connsiteX500" fmla="*/ 10599275 w 12192000"/>
              <a:gd name="connsiteY500" fmla="*/ 3929373 h 4454665"/>
              <a:gd name="connsiteX501" fmla="*/ 10606308 w 12192000"/>
              <a:gd name="connsiteY501" fmla="*/ 3936407 h 4454665"/>
              <a:gd name="connsiteX502" fmla="*/ 10623893 w 12192000"/>
              <a:gd name="connsiteY502" fmla="*/ 3936407 h 4454665"/>
              <a:gd name="connsiteX503" fmla="*/ 10623893 w 12192000"/>
              <a:gd name="connsiteY503" fmla="*/ 4020814 h 4454665"/>
              <a:gd name="connsiteX504" fmla="*/ 10680164 w 12192000"/>
              <a:gd name="connsiteY504" fmla="*/ 4091152 h 4454665"/>
              <a:gd name="connsiteX505" fmla="*/ 10711817 w 12192000"/>
              <a:gd name="connsiteY505" fmla="*/ 4087636 h 4454665"/>
              <a:gd name="connsiteX506" fmla="*/ 10718851 w 12192000"/>
              <a:gd name="connsiteY506" fmla="*/ 4080601 h 4454665"/>
              <a:gd name="connsiteX507" fmla="*/ 10718851 w 12192000"/>
              <a:gd name="connsiteY507" fmla="*/ 4055983 h 4454665"/>
              <a:gd name="connsiteX508" fmla="*/ 10711817 w 12192000"/>
              <a:gd name="connsiteY508" fmla="*/ 4048949 h 4454665"/>
              <a:gd name="connsiteX509" fmla="*/ 10687198 w 12192000"/>
              <a:gd name="connsiteY509" fmla="*/ 4048949 h 4454665"/>
              <a:gd name="connsiteX510" fmla="*/ 10666096 w 12192000"/>
              <a:gd name="connsiteY510" fmla="*/ 4013780 h 4454665"/>
              <a:gd name="connsiteX511" fmla="*/ 10666096 w 12192000"/>
              <a:gd name="connsiteY511" fmla="*/ 3936407 h 4454665"/>
              <a:gd name="connsiteX512" fmla="*/ 10711817 w 12192000"/>
              <a:gd name="connsiteY512" fmla="*/ 3936407 h 4454665"/>
              <a:gd name="connsiteX513" fmla="*/ 10718851 w 12192000"/>
              <a:gd name="connsiteY513" fmla="*/ 3929373 h 4454665"/>
              <a:gd name="connsiteX514" fmla="*/ 10718851 w 12192000"/>
              <a:gd name="connsiteY514" fmla="*/ 3904755 h 4454665"/>
              <a:gd name="connsiteX515" fmla="*/ 10711817 w 12192000"/>
              <a:gd name="connsiteY515" fmla="*/ 3897721 h 4454665"/>
              <a:gd name="connsiteX516" fmla="*/ 10666096 w 12192000"/>
              <a:gd name="connsiteY516" fmla="*/ 3897721 h 4454665"/>
              <a:gd name="connsiteX517" fmla="*/ 10666096 w 12192000"/>
              <a:gd name="connsiteY517" fmla="*/ 3859035 h 4454665"/>
              <a:gd name="connsiteX518" fmla="*/ 10662580 w 12192000"/>
              <a:gd name="connsiteY518" fmla="*/ 3852001 h 4454665"/>
              <a:gd name="connsiteX519" fmla="*/ 10659063 w 12192000"/>
              <a:gd name="connsiteY519" fmla="*/ 3852001 h 4454665"/>
              <a:gd name="connsiteX520" fmla="*/ 10283668 w 12192000"/>
              <a:gd name="connsiteY520" fmla="*/ 3823787 h 4454665"/>
              <a:gd name="connsiteX521" fmla="*/ 10203208 w 12192000"/>
              <a:gd name="connsiteY521" fmla="*/ 3827298 h 4454665"/>
              <a:gd name="connsiteX522" fmla="*/ 10196211 w 12192000"/>
              <a:gd name="connsiteY522" fmla="*/ 3834320 h 4454665"/>
              <a:gd name="connsiteX523" fmla="*/ 10196211 w 12192000"/>
              <a:gd name="connsiteY523" fmla="*/ 4080100 h 4454665"/>
              <a:gd name="connsiteX524" fmla="*/ 10203208 w 12192000"/>
              <a:gd name="connsiteY524" fmla="*/ 4087122 h 4454665"/>
              <a:gd name="connsiteX525" fmla="*/ 10234693 w 12192000"/>
              <a:gd name="connsiteY525" fmla="*/ 4087122 h 4454665"/>
              <a:gd name="connsiteX526" fmla="*/ 10241689 w 12192000"/>
              <a:gd name="connsiteY526" fmla="*/ 4080100 h 4454665"/>
              <a:gd name="connsiteX527" fmla="*/ 10241689 w 12192000"/>
              <a:gd name="connsiteY527" fmla="*/ 3981788 h 4454665"/>
              <a:gd name="connsiteX528" fmla="*/ 10290665 w 12192000"/>
              <a:gd name="connsiteY528" fmla="*/ 3985299 h 4454665"/>
              <a:gd name="connsiteX529" fmla="*/ 10336143 w 12192000"/>
              <a:gd name="connsiteY529" fmla="*/ 4083611 h 4454665"/>
              <a:gd name="connsiteX530" fmla="*/ 10343139 w 12192000"/>
              <a:gd name="connsiteY530" fmla="*/ 4087122 h 4454665"/>
              <a:gd name="connsiteX531" fmla="*/ 10374624 w 12192000"/>
              <a:gd name="connsiteY531" fmla="*/ 4087122 h 4454665"/>
              <a:gd name="connsiteX532" fmla="*/ 10381620 w 12192000"/>
              <a:gd name="connsiteY532" fmla="*/ 4083611 h 4454665"/>
              <a:gd name="connsiteX533" fmla="*/ 10381620 w 12192000"/>
              <a:gd name="connsiteY533" fmla="*/ 4076589 h 4454665"/>
              <a:gd name="connsiteX534" fmla="*/ 10336143 w 12192000"/>
              <a:gd name="connsiteY534" fmla="*/ 3971255 h 4454665"/>
              <a:gd name="connsiteX535" fmla="*/ 10381620 w 12192000"/>
              <a:gd name="connsiteY535" fmla="*/ 3904543 h 4454665"/>
              <a:gd name="connsiteX536" fmla="*/ 10290665 w 12192000"/>
              <a:gd name="connsiteY536" fmla="*/ 3823787 h 4454665"/>
              <a:gd name="connsiteX537" fmla="*/ 10283668 w 12192000"/>
              <a:gd name="connsiteY537" fmla="*/ 3823787 h 4454665"/>
              <a:gd name="connsiteX538" fmla="*/ 11839186 w 12192000"/>
              <a:gd name="connsiteY538" fmla="*/ 3792865 h 4454665"/>
              <a:gd name="connsiteX539" fmla="*/ 11845722 w 12192000"/>
              <a:gd name="connsiteY539" fmla="*/ 3798596 h 4454665"/>
              <a:gd name="connsiteX540" fmla="*/ 11908470 w 12192000"/>
              <a:gd name="connsiteY540" fmla="*/ 4038420 h 4454665"/>
              <a:gd name="connsiteX541" fmla="*/ 11898012 w 12192000"/>
              <a:gd name="connsiteY541" fmla="*/ 4041947 h 4454665"/>
              <a:gd name="connsiteX542" fmla="*/ 11859666 w 12192000"/>
              <a:gd name="connsiteY542" fmla="*/ 4031366 h 4454665"/>
              <a:gd name="connsiteX543" fmla="*/ 11852694 w 12192000"/>
              <a:gd name="connsiteY543" fmla="*/ 4020786 h 4454665"/>
              <a:gd name="connsiteX544" fmla="*/ 11807377 w 12192000"/>
              <a:gd name="connsiteY544" fmla="*/ 3840918 h 4454665"/>
              <a:gd name="connsiteX545" fmla="*/ 11807377 w 12192000"/>
              <a:gd name="connsiteY545" fmla="*/ 3826811 h 4454665"/>
              <a:gd name="connsiteX546" fmla="*/ 11835264 w 12192000"/>
              <a:gd name="connsiteY546" fmla="*/ 3795069 h 4454665"/>
              <a:gd name="connsiteX547" fmla="*/ 11839186 w 12192000"/>
              <a:gd name="connsiteY547" fmla="*/ 3792865 h 4454665"/>
              <a:gd name="connsiteX548" fmla="*/ 11458923 w 12192000"/>
              <a:gd name="connsiteY548" fmla="*/ 3792865 h 4454665"/>
              <a:gd name="connsiteX549" fmla="*/ 11462885 w 12192000"/>
              <a:gd name="connsiteY549" fmla="*/ 3795069 h 4454665"/>
              <a:gd name="connsiteX550" fmla="*/ 11494585 w 12192000"/>
              <a:gd name="connsiteY550" fmla="*/ 3826811 h 4454665"/>
              <a:gd name="connsiteX551" fmla="*/ 11491063 w 12192000"/>
              <a:gd name="connsiteY551" fmla="*/ 3840918 h 4454665"/>
              <a:gd name="connsiteX552" fmla="*/ 11445274 w 12192000"/>
              <a:gd name="connsiteY552" fmla="*/ 4020786 h 4454665"/>
              <a:gd name="connsiteX553" fmla="*/ 11438229 w 12192000"/>
              <a:gd name="connsiteY553" fmla="*/ 4031366 h 4454665"/>
              <a:gd name="connsiteX554" fmla="*/ 11399484 w 12192000"/>
              <a:gd name="connsiteY554" fmla="*/ 4041947 h 4454665"/>
              <a:gd name="connsiteX555" fmla="*/ 11388917 w 12192000"/>
              <a:gd name="connsiteY555" fmla="*/ 4038420 h 4454665"/>
              <a:gd name="connsiteX556" fmla="*/ 11452318 w 12192000"/>
              <a:gd name="connsiteY556" fmla="*/ 3798596 h 4454665"/>
              <a:gd name="connsiteX557" fmla="*/ 11458923 w 12192000"/>
              <a:gd name="connsiteY557" fmla="*/ 3792865 h 4454665"/>
              <a:gd name="connsiteX558" fmla="*/ 11677605 w 12192000"/>
              <a:gd name="connsiteY558" fmla="*/ 3787511 h 4454665"/>
              <a:gd name="connsiteX559" fmla="*/ 11684592 w 12192000"/>
              <a:gd name="connsiteY559" fmla="*/ 3787511 h 4454665"/>
              <a:gd name="connsiteX560" fmla="*/ 11792882 w 12192000"/>
              <a:gd name="connsiteY560" fmla="*/ 3851080 h 4454665"/>
              <a:gd name="connsiteX561" fmla="*/ 11796375 w 12192000"/>
              <a:gd name="connsiteY561" fmla="*/ 3858144 h 4454665"/>
              <a:gd name="connsiteX562" fmla="*/ 11789388 w 12192000"/>
              <a:gd name="connsiteY562" fmla="*/ 3865207 h 4454665"/>
              <a:gd name="connsiteX563" fmla="*/ 11698565 w 12192000"/>
              <a:gd name="connsiteY563" fmla="*/ 3911118 h 4454665"/>
              <a:gd name="connsiteX564" fmla="*/ 11688084 w 12192000"/>
              <a:gd name="connsiteY564" fmla="*/ 3911118 h 4454665"/>
              <a:gd name="connsiteX565" fmla="*/ 11681098 w 12192000"/>
              <a:gd name="connsiteY565" fmla="*/ 3900523 h 4454665"/>
              <a:gd name="connsiteX566" fmla="*/ 11674112 w 12192000"/>
              <a:gd name="connsiteY566" fmla="*/ 3798107 h 4454665"/>
              <a:gd name="connsiteX567" fmla="*/ 11677605 w 12192000"/>
              <a:gd name="connsiteY567" fmla="*/ 3787511 h 4454665"/>
              <a:gd name="connsiteX568" fmla="*/ 11613922 w 12192000"/>
              <a:gd name="connsiteY568" fmla="*/ 3787511 h 4454665"/>
              <a:gd name="connsiteX569" fmla="*/ 11620908 w 12192000"/>
              <a:gd name="connsiteY569" fmla="*/ 3787511 h 4454665"/>
              <a:gd name="connsiteX570" fmla="*/ 11624401 w 12192000"/>
              <a:gd name="connsiteY570" fmla="*/ 3798107 h 4454665"/>
              <a:gd name="connsiteX571" fmla="*/ 11613922 w 12192000"/>
              <a:gd name="connsiteY571" fmla="*/ 3904054 h 4454665"/>
              <a:gd name="connsiteX572" fmla="*/ 11610428 w 12192000"/>
              <a:gd name="connsiteY572" fmla="*/ 3911118 h 4454665"/>
              <a:gd name="connsiteX573" fmla="*/ 11599949 w 12192000"/>
              <a:gd name="connsiteY573" fmla="*/ 3911118 h 4454665"/>
              <a:gd name="connsiteX574" fmla="*/ 11509124 w 12192000"/>
              <a:gd name="connsiteY574" fmla="*/ 3865207 h 4454665"/>
              <a:gd name="connsiteX575" fmla="*/ 11502138 w 12192000"/>
              <a:gd name="connsiteY575" fmla="*/ 3858144 h 4454665"/>
              <a:gd name="connsiteX576" fmla="*/ 11505632 w 12192000"/>
              <a:gd name="connsiteY576" fmla="*/ 3851080 h 4454665"/>
              <a:gd name="connsiteX577" fmla="*/ 11613922 w 12192000"/>
              <a:gd name="connsiteY577" fmla="*/ 3787511 h 4454665"/>
              <a:gd name="connsiteX578" fmla="*/ 11532772 w 12192000"/>
              <a:gd name="connsiteY578" fmla="*/ 3752579 h 4454665"/>
              <a:gd name="connsiteX579" fmla="*/ 11539758 w 12192000"/>
              <a:gd name="connsiteY579" fmla="*/ 3759969 h 4454665"/>
              <a:gd name="connsiteX580" fmla="*/ 11536265 w 12192000"/>
              <a:gd name="connsiteY580" fmla="*/ 3763664 h 4454665"/>
              <a:gd name="connsiteX581" fmla="*/ 11529278 w 12192000"/>
              <a:gd name="connsiteY581" fmla="*/ 3767359 h 4454665"/>
              <a:gd name="connsiteX582" fmla="*/ 11525785 w 12192000"/>
              <a:gd name="connsiteY582" fmla="*/ 3759969 h 4454665"/>
              <a:gd name="connsiteX583" fmla="*/ 11522292 w 12192000"/>
              <a:gd name="connsiteY583" fmla="*/ 3759969 h 4454665"/>
              <a:gd name="connsiteX584" fmla="*/ 11532772 w 12192000"/>
              <a:gd name="connsiteY584" fmla="*/ 3752579 h 4454665"/>
              <a:gd name="connsiteX585" fmla="*/ 11529297 w 12192000"/>
              <a:gd name="connsiteY585" fmla="*/ 3745382 h 4454665"/>
              <a:gd name="connsiteX586" fmla="*/ 11511543 w 12192000"/>
              <a:gd name="connsiteY586" fmla="*/ 3756034 h 4454665"/>
              <a:gd name="connsiteX587" fmla="*/ 11515094 w 12192000"/>
              <a:gd name="connsiteY587" fmla="*/ 3759585 h 4454665"/>
              <a:gd name="connsiteX588" fmla="*/ 11532848 w 12192000"/>
              <a:gd name="connsiteY588" fmla="*/ 3791543 h 4454665"/>
              <a:gd name="connsiteX589" fmla="*/ 11539950 w 12192000"/>
              <a:gd name="connsiteY589" fmla="*/ 3787991 h 4454665"/>
              <a:gd name="connsiteX590" fmla="*/ 11532848 w 12192000"/>
              <a:gd name="connsiteY590" fmla="*/ 3773788 h 4454665"/>
              <a:gd name="connsiteX591" fmla="*/ 11539950 w 12192000"/>
              <a:gd name="connsiteY591" fmla="*/ 3770238 h 4454665"/>
              <a:gd name="connsiteX592" fmla="*/ 11554153 w 12192000"/>
              <a:gd name="connsiteY592" fmla="*/ 3780890 h 4454665"/>
              <a:gd name="connsiteX593" fmla="*/ 11561255 w 12192000"/>
              <a:gd name="connsiteY593" fmla="*/ 3777339 h 4454665"/>
              <a:gd name="connsiteX594" fmla="*/ 11547052 w 12192000"/>
              <a:gd name="connsiteY594" fmla="*/ 3763136 h 4454665"/>
              <a:gd name="connsiteX595" fmla="*/ 11547052 w 12192000"/>
              <a:gd name="connsiteY595" fmla="*/ 3759585 h 4454665"/>
              <a:gd name="connsiteX596" fmla="*/ 11529297 w 12192000"/>
              <a:gd name="connsiteY596" fmla="*/ 3745382 h 4454665"/>
              <a:gd name="connsiteX597" fmla="*/ 11750205 w 12192000"/>
              <a:gd name="connsiteY597" fmla="*/ 3739144 h 4454665"/>
              <a:gd name="connsiteX598" fmla="*/ 11753748 w 12192000"/>
              <a:gd name="connsiteY598" fmla="*/ 3763328 h 4454665"/>
              <a:gd name="connsiteX599" fmla="*/ 11746663 w 12192000"/>
              <a:gd name="connsiteY599" fmla="*/ 3780602 h 4454665"/>
              <a:gd name="connsiteX600" fmla="*/ 11753748 w 12192000"/>
              <a:gd name="connsiteY600" fmla="*/ 3787511 h 4454665"/>
              <a:gd name="connsiteX601" fmla="*/ 11760832 w 12192000"/>
              <a:gd name="connsiteY601" fmla="*/ 3770237 h 4454665"/>
              <a:gd name="connsiteX602" fmla="*/ 11785626 w 12192000"/>
              <a:gd name="connsiteY602" fmla="*/ 3756418 h 4454665"/>
              <a:gd name="connsiteX603" fmla="*/ 11778543 w 12192000"/>
              <a:gd name="connsiteY603" fmla="*/ 3752963 h 4454665"/>
              <a:gd name="connsiteX604" fmla="*/ 11760832 w 12192000"/>
              <a:gd name="connsiteY604" fmla="*/ 3759873 h 4454665"/>
              <a:gd name="connsiteX605" fmla="*/ 11757290 w 12192000"/>
              <a:gd name="connsiteY605" fmla="*/ 3742598 h 4454665"/>
              <a:gd name="connsiteX606" fmla="*/ 11750205 w 12192000"/>
              <a:gd name="connsiteY606" fmla="*/ 3739144 h 4454665"/>
              <a:gd name="connsiteX607" fmla="*/ 11715224 w 12192000"/>
              <a:gd name="connsiteY607" fmla="*/ 3735114 h 4454665"/>
              <a:gd name="connsiteX608" fmla="*/ 11725705 w 12192000"/>
              <a:gd name="connsiteY608" fmla="*/ 3738473 h 4454665"/>
              <a:gd name="connsiteX609" fmla="*/ 11729197 w 12192000"/>
              <a:gd name="connsiteY609" fmla="*/ 3741832 h 4454665"/>
              <a:gd name="connsiteX610" fmla="*/ 11722211 w 12192000"/>
              <a:gd name="connsiteY610" fmla="*/ 3748549 h 4454665"/>
              <a:gd name="connsiteX611" fmla="*/ 11711731 w 12192000"/>
              <a:gd name="connsiteY611" fmla="*/ 3745190 h 4454665"/>
              <a:gd name="connsiteX612" fmla="*/ 11711731 w 12192000"/>
              <a:gd name="connsiteY612" fmla="*/ 3741832 h 4454665"/>
              <a:gd name="connsiteX613" fmla="*/ 11715224 w 12192000"/>
              <a:gd name="connsiteY613" fmla="*/ 3735114 h 4454665"/>
              <a:gd name="connsiteX614" fmla="*/ 11582079 w 12192000"/>
              <a:gd name="connsiteY614" fmla="*/ 3734609 h 4454665"/>
              <a:gd name="connsiteX615" fmla="*/ 11596187 w 12192000"/>
              <a:gd name="connsiteY615" fmla="*/ 3745190 h 4454665"/>
              <a:gd name="connsiteX616" fmla="*/ 11582079 w 12192000"/>
              <a:gd name="connsiteY616" fmla="*/ 3759297 h 4454665"/>
              <a:gd name="connsiteX617" fmla="*/ 11567972 w 12192000"/>
              <a:gd name="connsiteY617" fmla="*/ 3748717 h 4454665"/>
              <a:gd name="connsiteX618" fmla="*/ 11567972 w 12192000"/>
              <a:gd name="connsiteY618" fmla="*/ 3745190 h 4454665"/>
              <a:gd name="connsiteX619" fmla="*/ 11582079 w 12192000"/>
              <a:gd name="connsiteY619" fmla="*/ 3734609 h 4454665"/>
              <a:gd name="connsiteX620" fmla="*/ 11670081 w 12192000"/>
              <a:gd name="connsiteY620" fmla="*/ 3728395 h 4454665"/>
              <a:gd name="connsiteX621" fmla="*/ 11673440 w 12192000"/>
              <a:gd name="connsiteY621" fmla="*/ 3738875 h 4454665"/>
              <a:gd name="connsiteX622" fmla="*/ 11676799 w 12192000"/>
              <a:gd name="connsiteY622" fmla="*/ 3745862 h 4454665"/>
              <a:gd name="connsiteX623" fmla="*/ 11663363 w 12192000"/>
              <a:gd name="connsiteY623" fmla="*/ 3745862 h 4454665"/>
              <a:gd name="connsiteX624" fmla="*/ 11666722 w 12192000"/>
              <a:gd name="connsiteY624" fmla="*/ 3738875 h 4454665"/>
              <a:gd name="connsiteX625" fmla="*/ 11670081 w 12192000"/>
              <a:gd name="connsiteY625" fmla="*/ 3728395 h 4454665"/>
              <a:gd name="connsiteX626" fmla="*/ 11578609 w 12192000"/>
              <a:gd name="connsiteY626" fmla="*/ 3727879 h 4454665"/>
              <a:gd name="connsiteX627" fmla="*/ 11561254 w 12192000"/>
              <a:gd name="connsiteY627" fmla="*/ 3745449 h 4454665"/>
              <a:gd name="connsiteX628" fmla="*/ 11561254 w 12192000"/>
              <a:gd name="connsiteY628" fmla="*/ 3748962 h 4454665"/>
              <a:gd name="connsiteX629" fmla="*/ 11582079 w 12192000"/>
              <a:gd name="connsiteY629" fmla="*/ 3766532 h 4454665"/>
              <a:gd name="connsiteX630" fmla="*/ 11602904 w 12192000"/>
              <a:gd name="connsiteY630" fmla="*/ 3745449 h 4454665"/>
              <a:gd name="connsiteX631" fmla="*/ 11578609 w 12192000"/>
              <a:gd name="connsiteY631" fmla="*/ 3727879 h 4454665"/>
              <a:gd name="connsiteX632" fmla="*/ 11708922 w 12192000"/>
              <a:gd name="connsiteY632" fmla="*/ 3724365 h 4454665"/>
              <a:gd name="connsiteX633" fmla="*/ 11705380 w 12192000"/>
              <a:gd name="connsiteY633" fmla="*/ 3742119 h 4454665"/>
              <a:gd name="connsiteX634" fmla="*/ 11698296 w 12192000"/>
              <a:gd name="connsiteY634" fmla="*/ 3763424 h 4454665"/>
              <a:gd name="connsiteX635" fmla="*/ 11708922 w 12192000"/>
              <a:gd name="connsiteY635" fmla="*/ 3766975 h 4454665"/>
              <a:gd name="connsiteX636" fmla="*/ 11712464 w 12192000"/>
              <a:gd name="connsiteY636" fmla="*/ 3752772 h 4454665"/>
              <a:gd name="connsiteX637" fmla="*/ 11719548 w 12192000"/>
              <a:gd name="connsiteY637" fmla="*/ 3752772 h 4454665"/>
              <a:gd name="connsiteX638" fmla="*/ 11723090 w 12192000"/>
              <a:gd name="connsiteY638" fmla="*/ 3770526 h 4454665"/>
              <a:gd name="connsiteX639" fmla="*/ 11730175 w 12192000"/>
              <a:gd name="connsiteY639" fmla="*/ 3774077 h 4454665"/>
              <a:gd name="connsiteX640" fmla="*/ 11726632 w 12192000"/>
              <a:gd name="connsiteY640" fmla="*/ 3756323 h 4454665"/>
              <a:gd name="connsiteX641" fmla="*/ 11737259 w 12192000"/>
              <a:gd name="connsiteY641" fmla="*/ 3742119 h 4454665"/>
              <a:gd name="connsiteX642" fmla="*/ 11730175 w 12192000"/>
              <a:gd name="connsiteY642" fmla="*/ 3731467 h 4454665"/>
              <a:gd name="connsiteX643" fmla="*/ 11708922 w 12192000"/>
              <a:gd name="connsiteY643" fmla="*/ 3724365 h 4454665"/>
              <a:gd name="connsiteX644" fmla="*/ 11666295 w 12192000"/>
              <a:gd name="connsiteY644" fmla="*/ 3717647 h 4454665"/>
              <a:gd name="connsiteX645" fmla="*/ 11659211 w 12192000"/>
              <a:gd name="connsiteY645" fmla="*/ 3738731 h 4454665"/>
              <a:gd name="connsiteX646" fmla="*/ 11648585 w 12192000"/>
              <a:gd name="connsiteY646" fmla="*/ 3759814 h 4454665"/>
              <a:gd name="connsiteX647" fmla="*/ 11655669 w 12192000"/>
              <a:gd name="connsiteY647" fmla="*/ 3759814 h 4454665"/>
              <a:gd name="connsiteX648" fmla="*/ 11659211 w 12192000"/>
              <a:gd name="connsiteY648" fmla="*/ 3752786 h 4454665"/>
              <a:gd name="connsiteX649" fmla="*/ 11676922 w 12192000"/>
              <a:gd name="connsiteY649" fmla="*/ 3752786 h 4454665"/>
              <a:gd name="connsiteX650" fmla="*/ 11680464 w 12192000"/>
              <a:gd name="connsiteY650" fmla="*/ 3759814 h 4454665"/>
              <a:gd name="connsiteX651" fmla="*/ 11687548 w 12192000"/>
              <a:gd name="connsiteY651" fmla="*/ 3763328 h 4454665"/>
              <a:gd name="connsiteX652" fmla="*/ 11680464 w 12192000"/>
              <a:gd name="connsiteY652" fmla="*/ 3738731 h 4454665"/>
              <a:gd name="connsiteX653" fmla="*/ 11676922 w 12192000"/>
              <a:gd name="connsiteY653" fmla="*/ 3717647 h 4454665"/>
              <a:gd name="connsiteX654" fmla="*/ 11666295 w 12192000"/>
              <a:gd name="connsiteY654" fmla="*/ 3717647 h 4454665"/>
              <a:gd name="connsiteX655" fmla="*/ 11645898 w 12192000"/>
              <a:gd name="connsiteY655" fmla="*/ 3717647 h 4454665"/>
              <a:gd name="connsiteX656" fmla="*/ 11606934 w 12192000"/>
              <a:gd name="connsiteY656" fmla="*/ 3721118 h 4454665"/>
              <a:gd name="connsiteX657" fmla="*/ 11606934 w 12192000"/>
              <a:gd name="connsiteY657" fmla="*/ 3728059 h 4454665"/>
              <a:gd name="connsiteX658" fmla="*/ 11621103 w 12192000"/>
              <a:gd name="connsiteY658" fmla="*/ 3724589 h 4454665"/>
              <a:gd name="connsiteX659" fmla="*/ 11624645 w 12192000"/>
              <a:gd name="connsiteY659" fmla="*/ 3759297 h 4454665"/>
              <a:gd name="connsiteX660" fmla="*/ 11635271 w 12192000"/>
              <a:gd name="connsiteY660" fmla="*/ 3759297 h 4454665"/>
              <a:gd name="connsiteX661" fmla="*/ 11631729 w 12192000"/>
              <a:gd name="connsiteY661" fmla="*/ 3724589 h 4454665"/>
              <a:gd name="connsiteX662" fmla="*/ 11645898 w 12192000"/>
              <a:gd name="connsiteY662" fmla="*/ 3724589 h 4454665"/>
              <a:gd name="connsiteX663" fmla="*/ 11645898 w 12192000"/>
              <a:gd name="connsiteY663" fmla="*/ 3717647 h 4454665"/>
              <a:gd name="connsiteX664" fmla="*/ 11196257 w 12192000"/>
              <a:gd name="connsiteY664" fmla="*/ 3717646 h 4454665"/>
              <a:gd name="connsiteX665" fmla="*/ 11221336 w 12192000"/>
              <a:gd name="connsiteY665" fmla="*/ 3752578 h 4454665"/>
              <a:gd name="connsiteX666" fmla="*/ 11167595 w 12192000"/>
              <a:gd name="connsiteY666" fmla="*/ 3752578 h 4454665"/>
              <a:gd name="connsiteX667" fmla="*/ 11196257 w 12192000"/>
              <a:gd name="connsiteY667" fmla="*/ 3717646 h 4454665"/>
              <a:gd name="connsiteX668" fmla="*/ 11648585 w 12192000"/>
              <a:gd name="connsiteY668" fmla="*/ 3710930 h 4454665"/>
              <a:gd name="connsiteX669" fmla="*/ 11813539 w 12192000"/>
              <a:gd name="connsiteY669" fmla="*/ 3766821 h 4454665"/>
              <a:gd name="connsiteX670" fmla="*/ 11817049 w 12192000"/>
              <a:gd name="connsiteY670" fmla="*/ 3780794 h 4454665"/>
              <a:gd name="connsiteX671" fmla="*/ 11788972 w 12192000"/>
              <a:gd name="connsiteY671" fmla="*/ 3812234 h 4454665"/>
              <a:gd name="connsiteX672" fmla="*/ 11774933 w 12192000"/>
              <a:gd name="connsiteY672" fmla="*/ 3812234 h 4454665"/>
              <a:gd name="connsiteX673" fmla="*/ 11648585 w 12192000"/>
              <a:gd name="connsiteY673" fmla="*/ 3766821 h 4454665"/>
              <a:gd name="connsiteX674" fmla="*/ 11522236 w 12192000"/>
              <a:gd name="connsiteY674" fmla="*/ 3812234 h 4454665"/>
              <a:gd name="connsiteX675" fmla="*/ 11508198 w 12192000"/>
              <a:gd name="connsiteY675" fmla="*/ 3812234 h 4454665"/>
              <a:gd name="connsiteX676" fmla="*/ 11480121 w 12192000"/>
              <a:gd name="connsiteY676" fmla="*/ 3780794 h 4454665"/>
              <a:gd name="connsiteX677" fmla="*/ 11483630 w 12192000"/>
              <a:gd name="connsiteY677" fmla="*/ 3766821 h 4454665"/>
              <a:gd name="connsiteX678" fmla="*/ 11648585 w 12192000"/>
              <a:gd name="connsiteY678" fmla="*/ 3710930 h 4454665"/>
              <a:gd name="connsiteX679" fmla="*/ 11196481 w 12192000"/>
              <a:gd name="connsiteY679" fmla="*/ 3710929 h 4454665"/>
              <a:gd name="connsiteX680" fmla="*/ 11158189 w 12192000"/>
              <a:gd name="connsiteY680" fmla="*/ 3759969 h 4454665"/>
              <a:gd name="connsiteX681" fmla="*/ 11199962 w 12192000"/>
              <a:gd name="connsiteY681" fmla="*/ 3809008 h 4454665"/>
              <a:gd name="connsiteX682" fmla="*/ 11227810 w 12192000"/>
              <a:gd name="connsiteY682" fmla="*/ 3802002 h 4454665"/>
              <a:gd name="connsiteX683" fmla="*/ 11227810 w 12192000"/>
              <a:gd name="connsiteY683" fmla="*/ 3791494 h 4454665"/>
              <a:gd name="connsiteX684" fmla="*/ 11199962 w 12192000"/>
              <a:gd name="connsiteY684" fmla="*/ 3798499 h 4454665"/>
              <a:gd name="connsiteX685" fmla="*/ 11168632 w 12192000"/>
              <a:gd name="connsiteY685" fmla="*/ 3763472 h 4454665"/>
              <a:gd name="connsiteX686" fmla="*/ 11234772 w 12192000"/>
              <a:gd name="connsiteY686" fmla="*/ 3763472 h 4454665"/>
              <a:gd name="connsiteX687" fmla="*/ 11234772 w 12192000"/>
              <a:gd name="connsiteY687" fmla="*/ 3756466 h 4454665"/>
              <a:gd name="connsiteX688" fmla="*/ 11196481 w 12192000"/>
              <a:gd name="connsiteY688" fmla="*/ 3710929 h 4454665"/>
              <a:gd name="connsiteX689" fmla="*/ 10947253 w 12192000"/>
              <a:gd name="connsiteY689" fmla="*/ 3674653 h 4454665"/>
              <a:gd name="connsiteX690" fmla="*/ 10947253 w 12192000"/>
              <a:gd name="connsiteY690" fmla="*/ 3685401 h 4454665"/>
              <a:gd name="connsiteX691" fmla="*/ 10986216 w 12192000"/>
              <a:gd name="connsiteY691" fmla="*/ 3685401 h 4454665"/>
              <a:gd name="connsiteX692" fmla="*/ 10986216 w 12192000"/>
              <a:gd name="connsiteY692" fmla="*/ 3804977 h 4454665"/>
              <a:gd name="connsiteX693" fmla="*/ 10999652 w 12192000"/>
              <a:gd name="connsiteY693" fmla="*/ 3804977 h 4454665"/>
              <a:gd name="connsiteX694" fmla="*/ 10999652 w 12192000"/>
              <a:gd name="connsiteY694" fmla="*/ 3685401 h 4454665"/>
              <a:gd name="connsiteX695" fmla="*/ 11038614 w 12192000"/>
              <a:gd name="connsiteY695" fmla="*/ 3685401 h 4454665"/>
              <a:gd name="connsiteX696" fmla="*/ 11038614 w 12192000"/>
              <a:gd name="connsiteY696" fmla="*/ 3674653 h 4454665"/>
              <a:gd name="connsiteX697" fmla="*/ 11060111 w 12192000"/>
              <a:gd name="connsiteY697" fmla="*/ 3663904 h 4454665"/>
              <a:gd name="connsiteX698" fmla="*/ 11060111 w 12192000"/>
              <a:gd name="connsiteY698" fmla="*/ 3804977 h 4454665"/>
              <a:gd name="connsiteX699" fmla="*/ 11070476 w 12192000"/>
              <a:gd name="connsiteY699" fmla="*/ 3804977 h 4454665"/>
              <a:gd name="connsiteX700" fmla="*/ 11070476 w 12192000"/>
              <a:gd name="connsiteY700" fmla="*/ 3755601 h 4454665"/>
              <a:gd name="connsiteX701" fmla="*/ 11098115 w 12192000"/>
              <a:gd name="connsiteY701" fmla="*/ 3716807 h 4454665"/>
              <a:gd name="connsiteX702" fmla="*/ 11118844 w 12192000"/>
              <a:gd name="connsiteY702" fmla="*/ 3748548 h 4454665"/>
              <a:gd name="connsiteX703" fmla="*/ 11118844 w 12192000"/>
              <a:gd name="connsiteY703" fmla="*/ 3804977 h 4454665"/>
              <a:gd name="connsiteX704" fmla="*/ 11132662 w 12192000"/>
              <a:gd name="connsiteY704" fmla="*/ 3804977 h 4454665"/>
              <a:gd name="connsiteX705" fmla="*/ 11132662 w 12192000"/>
              <a:gd name="connsiteY705" fmla="*/ 3748548 h 4454665"/>
              <a:gd name="connsiteX706" fmla="*/ 11101569 w 12192000"/>
              <a:gd name="connsiteY706" fmla="*/ 3709753 h 4454665"/>
              <a:gd name="connsiteX707" fmla="*/ 11070476 w 12192000"/>
              <a:gd name="connsiteY707" fmla="*/ 3727387 h 4454665"/>
              <a:gd name="connsiteX708" fmla="*/ 11070476 w 12192000"/>
              <a:gd name="connsiteY708" fmla="*/ 3663904 h 4454665"/>
              <a:gd name="connsiteX709" fmla="*/ 11060111 w 12192000"/>
              <a:gd name="connsiteY709" fmla="*/ 3663904 h 4454665"/>
              <a:gd name="connsiteX710" fmla="*/ 11638739 w 12192000"/>
              <a:gd name="connsiteY710" fmla="*/ 3639721 h 4454665"/>
              <a:gd name="connsiteX711" fmla="*/ 11624716 w 12192000"/>
              <a:gd name="connsiteY711" fmla="*/ 3692584 h 4454665"/>
              <a:gd name="connsiteX712" fmla="*/ 11600176 w 12192000"/>
              <a:gd name="connsiteY712" fmla="*/ 3696108 h 4454665"/>
              <a:gd name="connsiteX713" fmla="*/ 11575635 w 12192000"/>
              <a:gd name="connsiteY713" fmla="*/ 3650294 h 4454665"/>
              <a:gd name="connsiteX714" fmla="*/ 11572129 w 12192000"/>
              <a:gd name="connsiteY714" fmla="*/ 3650294 h 4454665"/>
              <a:gd name="connsiteX715" fmla="*/ 11551094 w 12192000"/>
              <a:gd name="connsiteY715" fmla="*/ 3653818 h 4454665"/>
              <a:gd name="connsiteX716" fmla="*/ 11551094 w 12192000"/>
              <a:gd name="connsiteY716" fmla="*/ 3657342 h 4454665"/>
              <a:gd name="connsiteX717" fmla="*/ 11547588 w 12192000"/>
              <a:gd name="connsiteY717" fmla="*/ 3682011 h 4454665"/>
              <a:gd name="connsiteX718" fmla="*/ 11551094 w 12192000"/>
              <a:gd name="connsiteY718" fmla="*/ 3710205 h 4454665"/>
              <a:gd name="connsiteX719" fmla="*/ 11530059 w 12192000"/>
              <a:gd name="connsiteY719" fmla="*/ 3717253 h 4454665"/>
              <a:gd name="connsiteX720" fmla="*/ 11491495 w 12192000"/>
              <a:gd name="connsiteY720" fmla="*/ 3682011 h 4454665"/>
              <a:gd name="connsiteX721" fmla="*/ 11470460 w 12192000"/>
              <a:gd name="connsiteY721" fmla="*/ 3692584 h 4454665"/>
              <a:gd name="connsiteX722" fmla="*/ 11484484 w 12192000"/>
              <a:gd name="connsiteY722" fmla="*/ 3745446 h 4454665"/>
              <a:gd name="connsiteX723" fmla="*/ 11466954 w 12192000"/>
              <a:gd name="connsiteY723" fmla="*/ 3756019 h 4454665"/>
              <a:gd name="connsiteX724" fmla="*/ 11421379 w 12192000"/>
              <a:gd name="connsiteY724" fmla="*/ 3731350 h 4454665"/>
              <a:gd name="connsiteX725" fmla="*/ 11403850 w 12192000"/>
              <a:gd name="connsiteY725" fmla="*/ 3745446 h 4454665"/>
              <a:gd name="connsiteX726" fmla="*/ 11403850 w 12192000"/>
              <a:gd name="connsiteY726" fmla="*/ 3748970 h 4454665"/>
              <a:gd name="connsiteX727" fmla="*/ 11431896 w 12192000"/>
              <a:gd name="connsiteY727" fmla="*/ 3794785 h 4454665"/>
              <a:gd name="connsiteX728" fmla="*/ 11417873 w 12192000"/>
              <a:gd name="connsiteY728" fmla="*/ 3812406 h 4454665"/>
              <a:gd name="connsiteX729" fmla="*/ 11365286 w 12192000"/>
              <a:gd name="connsiteY729" fmla="*/ 3798309 h 4454665"/>
              <a:gd name="connsiteX730" fmla="*/ 11354768 w 12192000"/>
              <a:gd name="connsiteY730" fmla="*/ 3819454 h 4454665"/>
              <a:gd name="connsiteX731" fmla="*/ 11389827 w 12192000"/>
              <a:gd name="connsiteY731" fmla="*/ 3858221 h 4454665"/>
              <a:gd name="connsiteX732" fmla="*/ 11382815 w 12192000"/>
              <a:gd name="connsiteY732" fmla="*/ 3879365 h 4454665"/>
              <a:gd name="connsiteX733" fmla="*/ 11330228 w 12192000"/>
              <a:gd name="connsiteY733" fmla="*/ 3879365 h 4454665"/>
              <a:gd name="connsiteX734" fmla="*/ 11323216 w 12192000"/>
              <a:gd name="connsiteY734" fmla="*/ 3900510 h 4454665"/>
              <a:gd name="connsiteX735" fmla="*/ 11368791 w 12192000"/>
              <a:gd name="connsiteY735" fmla="*/ 3928704 h 4454665"/>
              <a:gd name="connsiteX736" fmla="*/ 11365286 w 12192000"/>
              <a:gd name="connsiteY736" fmla="*/ 3949848 h 4454665"/>
              <a:gd name="connsiteX737" fmla="*/ 11316205 w 12192000"/>
              <a:gd name="connsiteY737" fmla="*/ 3963946 h 4454665"/>
              <a:gd name="connsiteX738" fmla="*/ 11312698 w 12192000"/>
              <a:gd name="connsiteY738" fmla="*/ 3963946 h 4454665"/>
              <a:gd name="connsiteX739" fmla="*/ 11312698 w 12192000"/>
              <a:gd name="connsiteY739" fmla="*/ 3978042 h 4454665"/>
              <a:gd name="connsiteX740" fmla="*/ 11312698 w 12192000"/>
              <a:gd name="connsiteY740" fmla="*/ 3988615 h 4454665"/>
              <a:gd name="connsiteX741" fmla="*/ 11316205 w 12192000"/>
              <a:gd name="connsiteY741" fmla="*/ 3988615 h 4454665"/>
              <a:gd name="connsiteX742" fmla="*/ 11365286 w 12192000"/>
              <a:gd name="connsiteY742" fmla="*/ 4002712 h 4454665"/>
              <a:gd name="connsiteX743" fmla="*/ 11368791 w 12192000"/>
              <a:gd name="connsiteY743" fmla="*/ 4023857 h 4454665"/>
              <a:gd name="connsiteX744" fmla="*/ 11323216 w 12192000"/>
              <a:gd name="connsiteY744" fmla="*/ 4052050 h 4454665"/>
              <a:gd name="connsiteX745" fmla="*/ 11323216 w 12192000"/>
              <a:gd name="connsiteY745" fmla="*/ 4055574 h 4454665"/>
              <a:gd name="connsiteX746" fmla="*/ 11330228 w 12192000"/>
              <a:gd name="connsiteY746" fmla="*/ 4076719 h 4454665"/>
              <a:gd name="connsiteX747" fmla="*/ 11382815 w 12192000"/>
              <a:gd name="connsiteY747" fmla="*/ 4076719 h 4454665"/>
              <a:gd name="connsiteX748" fmla="*/ 11393332 w 12192000"/>
              <a:gd name="connsiteY748" fmla="*/ 4097865 h 4454665"/>
              <a:gd name="connsiteX749" fmla="*/ 11354768 w 12192000"/>
              <a:gd name="connsiteY749" fmla="*/ 4133106 h 4454665"/>
              <a:gd name="connsiteX750" fmla="*/ 11354768 w 12192000"/>
              <a:gd name="connsiteY750" fmla="*/ 4136630 h 4454665"/>
              <a:gd name="connsiteX751" fmla="*/ 11365286 w 12192000"/>
              <a:gd name="connsiteY751" fmla="*/ 4154251 h 4454665"/>
              <a:gd name="connsiteX752" fmla="*/ 11417873 w 12192000"/>
              <a:gd name="connsiteY752" fmla="*/ 4140154 h 4454665"/>
              <a:gd name="connsiteX753" fmla="*/ 11431896 w 12192000"/>
              <a:gd name="connsiteY753" fmla="*/ 4161300 h 4454665"/>
              <a:gd name="connsiteX754" fmla="*/ 11403850 w 12192000"/>
              <a:gd name="connsiteY754" fmla="*/ 4207114 h 4454665"/>
              <a:gd name="connsiteX755" fmla="*/ 11421379 w 12192000"/>
              <a:gd name="connsiteY755" fmla="*/ 4221210 h 4454665"/>
              <a:gd name="connsiteX756" fmla="*/ 11466954 w 12192000"/>
              <a:gd name="connsiteY756" fmla="*/ 4196542 h 4454665"/>
              <a:gd name="connsiteX757" fmla="*/ 11484484 w 12192000"/>
              <a:gd name="connsiteY757" fmla="*/ 4210638 h 4454665"/>
              <a:gd name="connsiteX758" fmla="*/ 11473966 w 12192000"/>
              <a:gd name="connsiteY758" fmla="*/ 4259976 h 4454665"/>
              <a:gd name="connsiteX759" fmla="*/ 11473966 w 12192000"/>
              <a:gd name="connsiteY759" fmla="*/ 4263501 h 4454665"/>
              <a:gd name="connsiteX760" fmla="*/ 11491495 w 12192000"/>
              <a:gd name="connsiteY760" fmla="*/ 4274073 h 4454665"/>
              <a:gd name="connsiteX761" fmla="*/ 11495001 w 12192000"/>
              <a:gd name="connsiteY761" fmla="*/ 4274073 h 4454665"/>
              <a:gd name="connsiteX762" fmla="*/ 11530059 w 12192000"/>
              <a:gd name="connsiteY762" fmla="*/ 4235307 h 4454665"/>
              <a:gd name="connsiteX763" fmla="*/ 11551094 w 12192000"/>
              <a:gd name="connsiteY763" fmla="*/ 4245880 h 4454665"/>
              <a:gd name="connsiteX764" fmla="*/ 11547588 w 12192000"/>
              <a:gd name="connsiteY764" fmla="*/ 4270549 h 4454665"/>
              <a:gd name="connsiteX765" fmla="*/ 11551094 w 12192000"/>
              <a:gd name="connsiteY765" fmla="*/ 4298743 h 4454665"/>
              <a:gd name="connsiteX766" fmla="*/ 11572129 w 12192000"/>
              <a:gd name="connsiteY766" fmla="*/ 4305791 h 4454665"/>
              <a:gd name="connsiteX767" fmla="*/ 11575635 w 12192000"/>
              <a:gd name="connsiteY767" fmla="*/ 4305791 h 4454665"/>
              <a:gd name="connsiteX768" fmla="*/ 11600176 w 12192000"/>
              <a:gd name="connsiteY768" fmla="*/ 4259976 h 4454665"/>
              <a:gd name="connsiteX769" fmla="*/ 11624716 w 12192000"/>
              <a:gd name="connsiteY769" fmla="*/ 4259976 h 4454665"/>
              <a:gd name="connsiteX770" fmla="*/ 11638739 w 12192000"/>
              <a:gd name="connsiteY770" fmla="*/ 4312839 h 4454665"/>
              <a:gd name="connsiteX771" fmla="*/ 11659774 w 12192000"/>
              <a:gd name="connsiteY771" fmla="*/ 4312839 h 4454665"/>
              <a:gd name="connsiteX772" fmla="*/ 11663280 w 12192000"/>
              <a:gd name="connsiteY772" fmla="*/ 4312839 h 4454665"/>
              <a:gd name="connsiteX773" fmla="*/ 11677303 w 12192000"/>
              <a:gd name="connsiteY773" fmla="*/ 4259976 h 4454665"/>
              <a:gd name="connsiteX774" fmla="*/ 11698339 w 12192000"/>
              <a:gd name="connsiteY774" fmla="*/ 4259976 h 4454665"/>
              <a:gd name="connsiteX775" fmla="*/ 11722879 w 12192000"/>
              <a:gd name="connsiteY775" fmla="*/ 4305791 h 4454665"/>
              <a:gd name="connsiteX776" fmla="*/ 11726385 w 12192000"/>
              <a:gd name="connsiteY776" fmla="*/ 4305791 h 4454665"/>
              <a:gd name="connsiteX777" fmla="*/ 11747420 w 12192000"/>
              <a:gd name="connsiteY777" fmla="*/ 4298743 h 4454665"/>
              <a:gd name="connsiteX778" fmla="*/ 11750925 w 12192000"/>
              <a:gd name="connsiteY778" fmla="*/ 4270549 h 4454665"/>
              <a:gd name="connsiteX779" fmla="*/ 11747420 w 12192000"/>
              <a:gd name="connsiteY779" fmla="*/ 4245880 h 4454665"/>
              <a:gd name="connsiteX780" fmla="*/ 11768454 w 12192000"/>
              <a:gd name="connsiteY780" fmla="*/ 4235307 h 4454665"/>
              <a:gd name="connsiteX781" fmla="*/ 11807019 w 12192000"/>
              <a:gd name="connsiteY781" fmla="*/ 4274073 h 4454665"/>
              <a:gd name="connsiteX782" fmla="*/ 11824547 w 12192000"/>
              <a:gd name="connsiteY782" fmla="*/ 4263501 h 4454665"/>
              <a:gd name="connsiteX783" fmla="*/ 11828054 w 12192000"/>
              <a:gd name="connsiteY783" fmla="*/ 4263501 h 4454665"/>
              <a:gd name="connsiteX784" fmla="*/ 11828054 w 12192000"/>
              <a:gd name="connsiteY784" fmla="*/ 4259976 h 4454665"/>
              <a:gd name="connsiteX785" fmla="*/ 11814030 w 12192000"/>
              <a:gd name="connsiteY785" fmla="*/ 4210638 h 4454665"/>
              <a:gd name="connsiteX786" fmla="*/ 11831559 w 12192000"/>
              <a:gd name="connsiteY786" fmla="*/ 4196542 h 4454665"/>
              <a:gd name="connsiteX787" fmla="*/ 11877135 w 12192000"/>
              <a:gd name="connsiteY787" fmla="*/ 4221210 h 4454665"/>
              <a:gd name="connsiteX788" fmla="*/ 11894664 w 12192000"/>
              <a:gd name="connsiteY788" fmla="*/ 4207114 h 4454665"/>
              <a:gd name="connsiteX789" fmla="*/ 11894664 w 12192000"/>
              <a:gd name="connsiteY789" fmla="*/ 4203590 h 4454665"/>
              <a:gd name="connsiteX790" fmla="*/ 11866617 w 12192000"/>
              <a:gd name="connsiteY790" fmla="*/ 4157775 h 4454665"/>
              <a:gd name="connsiteX791" fmla="*/ 11880641 w 12192000"/>
              <a:gd name="connsiteY791" fmla="*/ 4140154 h 4454665"/>
              <a:gd name="connsiteX792" fmla="*/ 11933228 w 12192000"/>
              <a:gd name="connsiteY792" fmla="*/ 4154251 h 4454665"/>
              <a:gd name="connsiteX793" fmla="*/ 11943746 w 12192000"/>
              <a:gd name="connsiteY793" fmla="*/ 4136630 h 4454665"/>
              <a:gd name="connsiteX794" fmla="*/ 11943746 w 12192000"/>
              <a:gd name="connsiteY794" fmla="*/ 4133106 h 4454665"/>
              <a:gd name="connsiteX795" fmla="*/ 11908688 w 12192000"/>
              <a:gd name="connsiteY795" fmla="*/ 4094340 h 4454665"/>
              <a:gd name="connsiteX796" fmla="*/ 11915699 w 12192000"/>
              <a:gd name="connsiteY796" fmla="*/ 4076719 h 4454665"/>
              <a:gd name="connsiteX797" fmla="*/ 11968286 w 12192000"/>
              <a:gd name="connsiteY797" fmla="*/ 4076719 h 4454665"/>
              <a:gd name="connsiteX798" fmla="*/ 11968286 w 12192000"/>
              <a:gd name="connsiteY798" fmla="*/ 4073195 h 4454665"/>
              <a:gd name="connsiteX799" fmla="*/ 11975298 w 12192000"/>
              <a:gd name="connsiteY799" fmla="*/ 4052050 h 4454665"/>
              <a:gd name="connsiteX800" fmla="*/ 11929722 w 12192000"/>
              <a:gd name="connsiteY800" fmla="*/ 4023857 h 4454665"/>
              <a:gd name="connsiteX801" fmla="*/ 11933228 w 12192000"/>
              <a:gd name="connsiteY801" fmla="*/ 4002712 h 4454665"/>
              <a:gd name="connsiteX802" fmla="*/ 11982310 w 12192000"/>
              <a:gd name="connsiteY802" fmla="*/ 3988615 h 4454665"/>
              <a:gd name="connsiteX803" fmla="*/ 11985815 w 12192000"/>
              <a:gd name="connsiteY803" fmla="*/ 3978042 h 4454665"/>
              <a:gd name="connsiteX804" fmla="*/ 11982310 w 12192000"/>
              <a:gd name="connsiteY804" fmla="*/ 3967470 h 4454665"/>
              <a:gd name="connsiteX805" fmla="*/ 11982310 w 12192000"/>
              <a:gd name="connsiteY805" fmla="*/ 3963946 h 4454665"/>
              <a:gd name="connsiteX806" fmla="*/ 11933228 w 12192000"/>
              <a:gd name="connsiteY806" fmla="*/ 3949848 h 4454665"/>
              <a:gd name="connsiteX807" fmla="*/ 11929722 w 12192000"/>
              <a:gd name="connsiteY807" fmla="*/ 3928704 h 4454665"/>
              <a:gd name="connsiteX808" fmla="*/ 11975298 w 12192000"/>
              <a:gd name="connsiteY808" fmla="*/ 3904035 h 4454665"/>
              <a:gd name="connsiteX809" fmla="*/ 11975298 w 12192000"/>
              <a:gd name="connsiteY809" fmla="*/ 3900510 h 4454665"/>
              <a:gd name="connsiteX810" fmla="*/ 11968286 w 12192000"/>
              <a:gd name="connsiteY810" fmla="*/ 3879365 h 4454665"/>
              <a:gd name="connsiteX811" fmla="*/ 11915699 w 12192000"/>
              <a:gd name="connsiteY811" fmla="*/ 3879365 h 4454665"/>
              <a:gd name="connsiteX812" fmla="*/ 11908688 w 12192000"/>
              <a:gd name="connsiteY812" fmla="*/ 3858221 h 4454665"/>
              <a:gd name="connsiteX813" fmla="*/ 11943746 w 12192000"/>
              <a:gd name="connsiteY813" fmla="*/ 3819454 h 4454665"/>
              <a:gd name="connsiteX814" fmla="*/ 11933228 w 12192000"/>
              <a:gd name="connsiteY814" fmla="*/ 3801833 h 4454665"/>
              <a:gd name="connsiteX815" fmla="*/ 11933228 w 12192000"/>
              <a:gd name="connsiteY815" fmla="*/ 3798309 h 4454665"/>
              <a:gd name="connsiteX816" fmla="*/ 11880641 w 12192000"/>
              <a:gd name="connsiteY816" fmla="*/ 3812406 h 4454665"/>
              <a:gd name="connsiteX817" fmla="*/ 11866617 w 12192000"/>
              <a:gd name="connsiteY817" fmla="*/ 3794785 h 4454665"/>
              <a:gd name="connsiteX818" fmla="*/ 11894664 w 12192000"/>
              <a:gd name="connsiteY818" fmla="*/ 3748970 h 4454665"/>
              <a:gd name="connsiteX819" fmla="*/ 11877135 w 12192000"/>
              <a:gd name="connsiteY819" fmla="*/ 3731350 h 4454665"/>
              <a:gd name="connsiteX820" fmla="*/ 11831559 w 12192000"/>
              <a:gd name="connsiteY820" fmla="*/ 3759544 h 4454665"/>
              <a:gd name="connsiteX821" fmla="*/ 11814030 w 12192000"/>
              <a:gd name="connsiteY821" fmla="*/ 3745446 h 4454665"/>
              <a:gd name="connsiteX822" fmla="*/ 11828054 w 12192000"/>
              <a:gd name="connsiteY822" fmla="*/ 3692584 h 4454665"/>
              <a:gd name="connsiteX823" fmla="*/ 11807019 w 12192000"/>
              <a:gd name="connsiteY823" fmla="*/ 3682011 h 4454665"/>
              <a:gd name="connsiteX824" fmla="*/ 11768454 w 12192000"/>
              <a:gd name="connsiteY824" fmla="*/ 3717253 h 4454665"/>
              <a:gd name="connsiteX825" fmla="*/ 11747420 w 12192000"/>
              <a:gd name="connsiteY825" fmla="*/ 3710205 h 4454665"/>
              <a:gd name="connsiteX826" fmla="*/ 11750925 w 12192000"/>
              <a:gd name="connsiteY826" fmla="*/ 3682011 h 4454665"/>
              <a:gd name="connsiteX827" fmla="*/ 11747420 w 12192000"/>
              <a:gd name="connsiteY827" fmla="*/ 3657342 h 4454665"/>
              <a:gd name="connsiteX828" fmla="*/ 11747420 w 12192000"/>
              <a:gd name="connsiteY828" fmla="*/ 3653818 h 4454665"/>
              <a:gd name="connsiteX829" fmla="*/ 11726385 w 12192000"/>
              <a:gd name="connsiteY829" fmla="*/ 3650294 h 4454665"/>
              <a:gd name="connsiteX830" fmla="*/ 11722879 w 12192000"/>
              <a:gd name="connsiteY830" fmla="*/ 3650294 h 4454665"/>
              <a:gd name="connsiteX831" fmla="*/ 11698339 w 12192000"/>
              <a:gd name="connsiteY831" fmla="*/ 3696108 h 4454665"/>
              <a:gd name="connsiteX832" fmla="*/ 11673798 w 12192000"/>
              <a:gd name="connsiteY832" fmla="*/ 3692584 h 4454665"/>
              <a:gd name="connsiteX833" fmla="*/ 11659774 w 12192000"/>
              <a:gd name="connsiteY833" fmla="*/ 3639721 h 4454665"/>
              <a:gd name="connsiteX834" fmla="*/ 11638739 w 12192000"/>
              <a:gd name="connsiteY834" fmla="*/ 3639721 h 4454665"/>
              <a:gd name="connsiteX835" fmla="*/ 0 w 12192000"/>
              <a:gd name="connsiteY835" fmla="*/ 0 h 4454665"/>
              <a:gd name="connsiteX836" fmla="*/ 12192000 w 12192000"/>
              <a:gd name="connsiteY836" fmla="*/ 0 h 4454665"/>
              <a:gd name="connsiteX837" fmla="*/ 12192000 w 12192000"/>
              <a:gd name="connsiteY837" fmla="*/ 4454665 h 4454665"/>
              <a:gd name="connsiteX838" fmla="*/ 0 w 12192000"/>
              <a:gd name="connsiteY838" fmla="*/ 4454665 h 445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4454665">
                <a:moveTo>
                  <a:pt x="11946675" y="4274241"/>
                </a:moveTo>
                <a:lnTo>
                  <a:pt x="11952788" y="4274241"/>
                </a:lnTo>
                <a:cubicBezTo>
                  <a:pt x="11955414" y="4274241"/>
                  <a:pt x="11957212" y="4274433"/>
                  <a:pt x="11958183" y="4274816"/>
                </a:cubicBezTo>
                <a:cubicBezTo>
                  <a:pt x="11959154" y="4275199"/>
                  <a:pt x="11959913" y="4275780"/>
                  <a:pt x="11960461" y="4276559"/>
                </a:cubicBezTo>
                <a:cubicBezTo>
                  <a:pt x="11961008" y="4277339"/>
                  <a:pt x="11961281" y="4278222"/>
                  <a:pt x="11961281" y="4279206"/>
                </a:cubicBezTo>
                <a:cubicBezTo>
                  <a:pt x="11961281" y="4280738"/>
                  <a:pt x="11960713" y="4281968"/>
                  <a:pt x="11959578" y="4282898"/>
                </a:cubicBezTo>
                <a:cubicBezTo>
                  <a:pt x="11958443" y="4283829"/>
                  <a:pt x="11956316" y="4284293"/>
                  <a:pt x="11953198" y="4284293"/>
                </a:cubicBezTo>
                <a:lnTo>
                  <a:pt x="11946675" y="4284293"/>
                </a:lnTo>
                <a:close/>
                <a:moveTo>
                  <a:pt x="11941300" y="4269729"/>
                </a:moveTo>
                <a:lnTo>
                  <a:pt x="11941300" y="4303043"/>
                </a:lnTo>
                <a:lnTo>
                  <a:pt x="11946675" y="4303043"/>
                </a:lnTo>
                <a:lnTo>
                  <a:pt x="11946675" y="4288889"/>
                </a:lnTo>
                <a:lnTo>
                  <a:pt x="11949834" y="4288889"/>
                </a:lnTo>
                <a:cubicBezTo>
                  <a:pt x="11951722" y="4288889"/>
                  <a:pt x="11953158" y="4289271"/>
                  <a:pt x="11954142" y="4290037"/>
                </a:cubicBezTo>
                <a:cubicBezTo>
                  <a:pt x="11955564" y="4291076"/>
                  <a:pt x="11957438" y="4293661"/>
                  <a:pt x="11959762" y="4297791"/>
                </a:cubicBezTo>
                <a:lnTo>
                  <a:pt x="11962717" y="4303043"/>
                </a:lnTo>
                <a:lnTo>
                  <a:pt x="11969281" y="4303043"/>
                </a:lnTo>
                <a:lnTo>
                  <a:pt x="11965220" y="4296519"/>
                </a:lnTo>
                <a:cubicBezTo>
                  <a:pt x="11963277" y="4293428"/>
                  <a:pt x="11961636" y="4291227"/>
                  <a:pt x="11960296" y="4289914"/>
                </a:cubicBezTo>
                <a:cubicBezTo>
                  <a:pt x="11959585" y="4289231"/>
                  <a:pt x="11958641" y="4288642"/>
                  <a:pt x="11957466" y="4288150"/>
                </a:cubicBezTo>
                <a:cubicBezTo>
                  <a:pt x="11960337" y="4287931"/>
                  <a:pt x="11962642" y="4286919"/>
                  <a:pt x="11964378" y="4285114"/>
                </a:cubicBezTo>
                <a:cubicBezTo>
                  <a:pt x="11966115" y="4283309"/>
                  <a:pt x="11966983" y="4281189"/>
                  <a:pt x="11966983" y="4278755"/>
                </a:cubicBezTo>
                <a:cubicBezTo>
                  <a:pt x="11966983" y="4277032"/>
                  <a:pt x="11966464" y="4275404"/>
                  <a:pt x="11965424" y="4273872"/>
                </a:cubicBezTo>
                <a:cubicBezTo>
                  <a:pt x="11964385" y="4272340"/>
                  <a:pt x="11962990" y="4271267"/>
                  <a:pt x="11961239" y="4270652"/>
                </a:cubicBezTo>
                <a:cubicBezTo>
                  <a:pt x="11959489" y="4270036"/>
                  <a:pt x="11956658" y="4269729"/>
                  <a:pt x="11952747" y="4269729"/>
                </a:cubicBezTo>
                <a:close/>
                <a:moveTo>
                  <a:pt x="10902089" y="4267158"/>
                </a:moveTo>
                <a:cubicBezTo>
                  <a:pt x="10902089" y="4267158"/>
                  <a:pt x="10902089" y="4267158"/>
                  <a:pt x="10905603" y="4267158"/>
                </a:cubicBezTo>
                <a:lnTo>
                  <a:pt x="10905603" y="4270699"/>
                </a:lnTo>
                <a:cubicBezTo>
                  <a:pt x="10905603" y="4281326"/>
                  <a:pt x="10905603" y="4306121"/>
                  <a:pt x="10877492" y="4306121"/>
                </a:cubicBezTo>
                <a:cubicBezTo>
                  <a:pt x="10866950" y="4306121"/>
                  <a:pt x="10859922" y="4302579"/>
                  <a:pt x="10859922" y="4288411"/>
                </a:cubicBezTo>
                <a:cubicBezTo>
                  <a:pt x="10859922" y="4267158"/>
                  <a:pt x="10884520" y="4267158"/>
                  <a:pt x="10902089" y="4267158"/>
                </a:cubicBezTo>
                <a:close/>
                <a:moveTo>
                  <a:pt x="11954881" y="4260087"/>
                </a:moveTo>
                <a:cubicBezTo>
                  <a:pt x="11959202" y="4260087"/>
                  <a:pt x="11963428" y="4261202"/>
                  <a:pt x="11967558" y="4263431"/>
                </a:cubicBezTo>
                <a:cubicBezTo>
                  <a:pt x="11971688" y="4265660"/>
                  <a:pt x="11974909" y="4268847"/>
                  <a:pt x="11977220" y="4272990"/>
                </a:cubicBezTo>
                <a:cubicBezTo>
                  <a:pt x="11979531" y="4277134"/>
                  <a:pt x="11980687" y="4281449"/>
                  <a:pt x="11980687" y="4285934"/>
                </a:cubicBezTo>
                <a:cubicBezTo>
                  <a:pt x="11980687" y="4290393"/>
                  <a:pt x="11979552" y="4294667"/>
                  <a:pt x="11977282" y="4298755"/>
                </a:cubicBezTo>
                <a:cubicBezTo>
                  <a:pt x="11975012" y="4302845"/>
                  <a:pt x="11971825" y="4306031"/>
                  <a:pt x="11967722" y="4308315"/>
                </a:cubicBezTo>
                <a:cubicBezTo>
                  <a:pt x="11963619" y="4310599"/>
                  <a:pt x="11959339" y="4311741"/>
                  <a:pt x="11954881" y="4311741"/>
                </a:cubicBezTo>
                <a:cubicBezTo>
                  <a:pt x="11950422" y="4311741"/>
                  <a:pt x="11946142" y="4310599"/>
                  <a:pt x="11942039" y="4308315"/>
                </a:cubicBezTo>
                <a:cubicBezTo>
                  <a:pt x="11937936" y="4306031"/>
                  <a:pt x="11934742" y="4302845"/>
                  <a:pt x="11932459" y="4298755"/>
                </a:cubicBezTo>
                <a:cubicBezTo>
                  <a:pt x="11930175" y="4294667"/>
                  <a:pt x="11929033" y="4290393"/>
                  <a:pt x="11929033" y="4285934"/>
                </a:cubicBezTo>
                <a:cubicBezTo>
                  <a:pt x="11929033" y="4281449"/>
                  <a:pt x="11930195" y="4277134"/>
                  <a:pt x="11932521" y="4272990"/>
                </a:cubicBezTo>
                <a:cubicBezTo>
                  <a:pt x="11934846" y="4268847"/>
                  <a:pt x="11938066" y="4265660"/>
                  <a:pt x="11942183" y="4263431"/>
                </a:cubicBezTo>
                <a:cubicBezTo>
                  <a:pt x="11946299" y="4261202"/>
                  <a:pt x="11950532" y="4260087"/>
                  <a:pt x="11954881" y="4260087"/>
                </a:cubicBezTo>
                <a:close/>
                <a:moveTo>
                  <a:pt x="11954881" y="4254959"/>
                </a:moveTo>
                <a:cubicBezTo>
                  <a:pt x="11949684" y="4254959"/>
                  <a:pt x="11944610" y="4256292"/>
                  <a:pt x="11939660" y="4258959"/>
                </a:cubicBezTo>
                <a:cubicBezTo>
                  <a:pt x="11934709" y="4261625"/>
                  <a:pt x="11930845" y="4265441"/>
                  <a:pt x="11928069" y="4270406"/>
                </a:cubicBezTo>
                <a:cubicBezTo>
                  <a:pt x="11925293" y="4275369"/>
                  <a:pt x="11923904" y="4280546"/>
                  <a:pt x="11923904" y="4285934"/>
                </a:cubicBezTo>
                <a:cubicBezTo>
                  <a:pt x="11923904" y="4291268"/>
                  <a:pt x="11925272" y="4296397"/>
                  <a:pt x="11928007" y="4301320"/>
                </a:cubicBezTo>
                <a:cubicBezTo>
                  <a:pt x="11930743" y="4306243"/>
                  <a:pt x="11934565" y="4310066"/>
                  <a:pt x="11939474" y="4312787"/>
                </a:cubicBezTo>
                <a:cubicBezTo>
                  <a:pt x="11944385" y="4315508"/>
                  <a:pt x="11949519" y="4316869"/>
                  <a:pt x="11954881" y="4316869"/>
                </a:cubicBezTo>
                <a:cubicBezTo>
                  <a:pt x="11960242" y="4316869"/>
                  <a:pt x="11965376" y="4315508"/>
                  <a:pt x="11970287" y="4312787"/>
                </a:cubicBezTo>
                <a:cubicBezTo>
                  <a:pt x="11975196" y="4310066"/>
                  <a:pt x="11979011" y="4306243"/>
                  <a:pt x="11981733" y="4301320"/>
                </a:cubicBezTo>
                <a:cubicBezTo>
                  <a:pt x="11984454" y="4296397"/>
                  <a:pt x="11985815" y="4291268"/>
                  <a:pt x="11985815" y="4285934"/>
                </a:cubicBezTo>
                <a:cubicBezTo>
                  <a:pt x="11985815" y="4280546"/>
                  <a:pt x="11984434" y="4275369"/>
                  <a:pt x="11981671" y="4270406"/>
                </a:cubicBezTo>
                <a:cubicBezTo>
                  <a:pt x="11978909" y="4265441"/>
                  <a:pt x="11975052" y="4261625"/>
                  <a:pt x="11970101" y="4258959"/>
                </a:cubicBezTo>
                <a:cubicBezTo>
                  <a:pt x="11965151" y="4256292"/>
                  <a:pt x="11960077" y="4254959"/>
                  <a:pt x="11954881" y="4254959"/>
                </a:cubicBezTo>
                <a:close/>
                <a:moveTo>
                  <a:pt x="11091685" y="4225507"/>
                </a:moveTo>
                <a:cubicBezTo>
                  <a:pt x="11109123" y="4225507"/>
                  <a:pt x="11123259" y="4243553"/>
                  <a:pt x="11123259" y="4265814"/>
                </a:cubicBezTo>
                <a:cubicBezTo>
                  <a:pt x="11123259" y="4288075"/>
                  <a:pt x="11109123" y="4306120"/>
                  <a:pt x="11091685" y="4306120"/>
                </a:cubicBezTo>
                <a:cubicBezTo>
                  <a:pt x="11074247" y="4306120"/>
                  <a:pt x="11060111" y="4288075"/>
                  <a:pt x="11060111" y="4265814"/>
                </a:cubicBezTo>
                <a:cubicBezTo>
                  <a:pt x="11060111" y="4243553"/>
                  <a:pt x="11074247" y="4225507"/>
                  <a:pt x="11091685" y="4225507"/>
                </a:cubicBezTo>
                <a:close/>
                <a:moveTo>
                  <a:pt x="10781998" y="4225507"/>
                </a:moveTo>
                <a:cubicBezTo>
                  <a:pt x="10797580" y="4225507"/>
                  <a:pt x="10810212" y="4243553"/>
                  <a:pt x="10810212" y="4265814"/>
                </a:cubicBezTo>
                <a:cubicBezTo>
                  <a:pt x="10810212" y="4288075"/>
                  <a:pt x="10797580" y="4306120"/>
                  <a:pt x="10781998" y="4306120"/>
                </a:cubicBezTo>
                <a:cubicBezTo>
                  <a:pt x="10766415" y="4306120"/>
                  <a:pt x="10753783" y="4288075"/>
                  <a:pt x="10753783" y="4265814"/>
                </a:cubicBezTo>
                <a:cubicBezTo>
                  <a:pt x="10753783" y="4243553"/>
                  <a:pt x="10766415" y="4225507"/>
                  <a:pt x="10781998" y="4225507"/>
                </a:cubicBezTo>
                <a:close/>
                <a:moveTo>
                  <a:pt x="10469622" y="4225507"/>
                </a:moveTo>
                <a:cubicBezTo>
                  <a:pt x="10487060" y="4225507"/>
                  <a:pt x="10501196" y="4243553"/>
                  <a:pt x="10501196" y="4265814"/>
                </a:cubicBezTo>
                <a:cubicBezTo>
                  <a:pt x="10501196" y="4288075"/>
                  <a:pt x="10487060" y="4306120"/>
                  <a:pt x="10469622" y="4306120"/>
                </a:cubicBezTo>
                <a:cubicBezTo>
                  <a:pt x="10452185" y="4306120"/>
                  <a:pt x="10438048" y="4288075"/>
                  <a:pt x="10438048" y="4265814"/>
                </a:cubicBezTo>
                <a:cubicBezTo>
                  <a:pt x="10438048" y="4243553"/>
                  <a:pt x="10452185" y="4225507"/>
                  <a:pt x="10469622" y="4225507"/>
                </a:cubicBezTo>
                <a:close/>
                <a:moveTo>
                  <a:pt x="11014562" y="4220260"/>
                </a:moveTo>
                <a:lnTo>
                  <a:pt x="11014562" y="4316220"/>
                </a:lnTo>
                <a:lnTo>
                  <a:pt x="11026851" y="4316220"/>
                </a:lnTo>
                <a:lnTo>
                  <a:pt x="11026851" y="4220260"/>
                </a:lnTo>
                <a:close/>
                <a:moveTo>
                  <a:pt x="11158189" y="4218790"/>
                </a:moveTo>
                <a:cubicBezTo>
                  <a:pt x="11158189" y="4225756"/>
                  <a:pt x="11158189" y="4236206"/>
                  <a:pt x="11158189" y="4243173"/>
                </a:cubicBezTo>
                <a:lnTo>
                  <a:pt x="11158189" y="4312838"/>
                </a:lnTo>
                <a:cubicBezTo>
                  <a:pt x="11158189" y="4312838"/>
                  <a:pt x="11158189" y="4312838"/>
                  <a:pt x="11172009" y="4312838"/>
                </a:cubicBezTo>
                <a:cubicBezTo>
                  <a:pt x="11172009" y="4312838"/>
                  <a:pt x="11172009" y="4312838"/>
                  <a:pt x="11172009" y="4260589"/>
                </a:cubicBezTo>
                <a:cubicBezTo>
                  <a:pt x="11172009" y="4246656"/>
                  <a:pt x="11178918" y="4225756"/>
                  <a:pt x="11199648" y="4225756"/>
                </a:cubicBezTo>
                <a:cubicBezTo>
                  <a:pt x="11213466" y="4225756"/>
                  <a:pt x="11220377" y="4239689"/>
                  <a:pt x="11220377" y="4257106"/>
                </a:cubicBezTo>
                <a:cubicBezTo>
                  <a:pt x="11220377" y="4257106"/>
                  <a:pt x="11220377" y="4257106"/>
                  <a:pt x="11220377" y="4312838"/>
                </a:cubicBezTo>
                <a:cubicBezTo>
                  <a:pt x="11220377" y="4312838"/>
                  <a:pt x="11220377" y="4312838"/>
                  <a:pt x="11230741" y="4312838"/>
                </a:cubicBezTo>
                <a:cubicBezTo>
                  <a:pt x="11230741" y="4312838"/>
                  <a:pt x="11230741" y="4312838"/>
                  <a:pt x="11230741" y="4253622"/>
                </a:cubicBezTo>
                <a:cubicBezTo>
                  <a:pt x="11230741" y="4232723"/>
                  <a:pt x="11223831" y="4218790"/>
                  <a:pt x="11199648" y="4218790"/>
                </a:cubicBezTo>
                <a:cubicBezTo>
                  <a:pt x="11182373" y="4218790"/>
                  <a:pt x="11175464" y="4229239"/>
                  <a:pt x="11168554" y="4236206"/>
                </a:cubicBezTo>
                <a:cubicBezTo>
                  <a:pt x="11168554" y="4236206"/>
                  <a:pt x="11168554" y="4236206"/>
                  <a:pt x="11168554" y="4218790"/>
                </a:cubicBezTo>
                <a:cubicBezTo>
                  <a:pt x="11168554" y="4218790"/>
                  <a:pt x="11168554" y="4218790"/>
                  <a:pt x="11158189" y="4218790"/>
                </a:cubicBezTo>
                <a:close/>
                <a:moveTo>
                  <a:pt x="11088997" y="4218790"/>
                </a:moveTo>
                <a:cubicBezTo>
                  <a:pt x="11064881" y="4218790"/>
                  <a:pt x="11045332" y="4240745"/>
                  <a:pt x="11045332" y="4267830"/>
                </a:cubicBezTo>
                <a:cubicBezTo>
                  <a:pt x="11045332" y="4294914"/>
                  <a:pt x="11064881" y="4316869"/>
                  <a:pt x="11088997" y="4316869"/>
                </a:cubicBezTo>
                <a:cubicBezTo>
                  <a:pt x="11113113" y="4316869"/>
                  <a:pt x="11132662" y="4294914"/>
                  <a:pt x="11132662" y="4267830"/>
                </a:cubicBezTo>
                <a:cubicBezTo>
                  <a:pt x="11132662" y="4240745"/>
                  <a:pt x="11113113" y="4218790"/>
                  <a:pt x="11088997" y="4218790"/>
                </a:cubicBezTo>
                <a:close/>
                <a:moveTo>
                  <a:pt x="10883851" y="4218790"/>
                </a:moveTo>
                <a:cubicBezTo>
                  <a:pt x="10876813" y="4218790"/>
                  <a:pt x="10862738" y="4218790"/>
                  <a:pt x="10855700" y="4222293"/>
                </a:cubicBezTo>
                <a:cubicBezTo>
                  <a:pt x="10855700" y="4222293"/>
                  <a:pt x="10855700" y="4222293"/>
                  <a:pt x="10855700" y="4236304"/>
                </a:cubicBezTo>
                <a:cubicBezTo>
                  <a:pt x="10866257" y="4229299"/>
                  <a:pt x="10873294" y="4225796"/>
                  <a:pt x="10883851" y="4225796"/>
                </a:cubicBezTo>
                <a:cubicBezTo>
                  <a:pt x="10901445" y="4225796"/>
                  <a:pt x="10904964" y="4236304"/>
                  <a:pt x="10904964" y="4250316"/>
                </a:cubicBezTo>
                <a:cubicBezTo>
                  <a:pt x="10904964" y="4250316"/>
                  <a:pt x="10904964" y="4250316"/>
                  <a:pt x="10904964" y="4257321"/>
                </a:cubicBezTo>
                <a:cubicBezTo>
                  <a:pt x="10880332" y="4257321"/>
                  <a:pt x="10845144" y="4257321"/>
                  <a:pt x="10845144" y="4288846"/>
                </a:cubicBezTo>
                <a:cubicBezTo>
                  <a:pt x="10845144" y="4299355"/>
                  <a:pt x="10848663" y="4316869"/>
                  <a:pt x="10876813" y="4316869"/>
                </a:cubicBezTo>
                <a:cubicBezTo>
                  <a:pt x="10887370" y="4316869"/>
                  <a:pt x="10901445" y="4309863"/>
                  <a:pt x="10904964" y="4299355"/>
                </a:cubicBezTo>
                <a:cubicBezTo>
                  <a:pt x="10904964" y="4299355"/>
                  <a:pt x="10904964" y="4299355"/>
                  <a:pt x="10908483" y="4299355"/>
                </a:cubicBezTo>
                <a:lnTo>
                  <a:pt x="10908483" y="4313366"/>
                </a:lnTo>
                <a:cubicBezTo>
                  <a:pt x="10908483" y="4313366"/>
                  <a:pt x="10908483" y="4313366"/>
                  <a:pt x="10919039" y="4313366"/>
                </a:cubicBezTo>
                <a:cubicBezTo>
                  <a:pt x="10919039" y="4309863"/>
                  <a:pt x="10919039" y="4302858"/>
                  <a:pt x="10919039" y="4295852"/>
                </a:cubicBezTo>
                <a:cubicBezTo>
                  <a:pt x="10919039" y="4295852"/>
                  <a:pt x="10919039" y="4295852"/>
                  <a:pt x="10919039" y="4253819"/>
                </a:cubicBezTo>
                <a:cubicBezTo>
                  <a:pt x="10919039" y="4229299"/>
                  <a:pt x="10908483" y="4218790"/>
                  <a:pt x="10883851" y="4218790"/>
                </a:cubicBezTo>
                <a:close/>
                <a:moveTo>
                  <a:pt x="10642268" y="4218790"/>
                </a:moveTo>
                <a:cubicBezTo>
                  <a:pt x="10642268" y="4225756"/>
                  <a:pt x="10642268" y="4236206"/>
                  <a:pt x="10642268" y="4243173"/>
                </a:cubicBezTo>
                <a:lnTo>
                  <a:pt x="10642268" y="4312838"/>
                </a:lnTo>
                <a:cubicBezTo>
                  <a:pt x="10642268" y="4312838"/>
                  <a:pt x="10642268" y="4312838"/>
                  <a:pt x="10656343" y="4312838"/>
                </a:cubicBezTo>
                <a:cubicBezTo>
                  <a:pt x="10656343" y="4312838"/>
                  <a:pt x="10656343" y="4312838"/>
                  <a:pt x="10656343" y="4260589"/>
                </a:cubicBezTo>
                <a:cubicBezTo>
                  <a:pt x="10656343" y="4246656"/>
                  <a:pt x="10663381" y="4225756"/>
                  <a:pt x="10684494" y="4225756"/>
                </a:cubicBezTo>
                <a:cubicBezTo>
                  <a:pt x="10698569" y="4225756"/>
                  <a:pt x="10705607" y="4239689"/>
                  <a:pt x="10705607" y="4257106"/>
                </a:cubicBezTo>
                <a:cubicBezTo>
                  <a:pt x="10705607" y="4257106"/>
                  <a:pt x="10705607" y="4257106"/>
                  <a:pt x="10705607" y="4312838"/>
                </a:cubicBezTo>
                <a:cubicBezTo>
                  <a:pt x="10705607" y="4312838"/>
                  <a:pt x="10705607" y="4312838"/>
                  <a:pt x="10716163" y="4312838"/>
                </a:cubicBezTo>
                <a:cubicBezTo>
                  <a:pt x="10716163" y="4312838"/>
                  <a:pt x="10716163" y="4312838"/>
                  <a:pt x="10716163" y="4253622"/>
                </a:cubicBezTo>
                <a:cubicBezTo>
                  <a:pt x="10716163" y="4232723"/>
                  <a:pt x="10709125" y="4218790"/>
                  <a:pt x="10684494" y="4218790"/>
                </a:cubicBezTo>
                <a:cubicBezTo>
                  <a:pt x="10666900" y="4218790"/>
                  <a:pt x="10659862" y="4229239"/>
                  <a:pt x="10652824" y="4236206"/>
                </a:cubicBezTo>
                <a:cubicBezTo>
                  <a:pt x="10652824" y="4236206"/>
                  <a:pt x="10652824" y="4236206"/>
                  <a:pt x="10652824" y="4218790"/>
                </a:cubicBezTo>
                <a:cubicBezTo>
                  <a:pt x="10652824" y="4218790"/>
                  <a:pt x="10652824" y="4218790"/>
                  <a:pt x="10642268" y="4218790"/>
                </a:cubicBezTo>
                <a:close/>
                <a:moveTo>
                  <a:pt x="10540159" y="4218790"/>
                </a:moveTo>
                <a:cubicBezTo>
                  <a:pt x="10540159" y="4218790"/>
                  <a:pt x="10540159" y="4218790"/>
                  <a:pt x="10540159" y="4281840"/>
                </a:cubicBezTo>
                <a:cubicBezTo>
                  <a:pt x="10540159" y="4302858"/>
                  <a:pt x="10547196" y="4316869"/>
                  <a:pt x="10571828" y="4316869"/>
                </a:cubicBezTo>
                <a:cubicBezTo>
                  <a:pt x="10589422" y="4316869"/>
                  <a:pt x="10596460" y="4306360"/>
                  <a:pt x="10603498" y="4299355"/>
                </a:cubicBezTo>
                <a:cubicBezTo>
                  <a:pt x="10603498" y="4299355"/>
                  <a:pt x="10603498" y="4299355"/>
                  <a:pt x="10603498" y="4313366"/>
                </a:cubicBezTo>
                <a:cubicBezTo>
                  <a:pt x="10603498" y="4313366"/>
                  <a:pt x="10603498" y="4313366"/>
                  <a:pt x="10614054" y="4313366"/>
                </a:cubicBezTo>
                <a:cubicBezTo>
                  <a:pt x="10614054" y="4306360"/>
                  <a:pt x="10614054" y="4299355"/>
                  <a:pt x="10614054" y="4292349"/>
                </a:cubicBezTo>
                <a:lnTo>
                  <a:pt x="10614054" y="4218790"/>
                </a:lnTo>
                <a:cubicBezTo>
                  <a:pt x="10614054" y="4218790"/>
                  <a:pt x="10614054" y="4218790"/>
                  <a:pt x="10599979" y="4218790"/>
                </a:cubicBezTo>
                <a:cubicBezTo>
                  <a:pt x="10599979" y="4218790"/>
                  <a:pt x="10599979" y="4218790"/>
                  <a:pt x="10599979" y="4271332"/>
                </a:cubicBezTo>
                <a:cubicBezTo>
                  <a:pt x="10599979" y="4288846"/>
                  <a:pt x="10592941" y="4306360"/>
                  <a:pt x="10571828" y="4306360"/>
                </a:cubicBezTo>
                <a:cubicBezTo>
                  <a:pt x="10557753" y="4306360"/>
                  <a:pt x="10550715" y="4295852"/>
                  <a:pt x="10550715" y="4278338"/>
                </a:cubicBezTo>
                <a:cubicBezTo>
                  <a:pt x="10550715" y="4278338"/>
                  <a:pt x="10550715" y="4278338"/>
                  <a:pt x="10550715" y="4218790"/>
                </a:cubicBezTo>
                <a:cubicBezTo>
                  <a:pt x="10550715" y="4218790"/>
                  <a:pt x="10550715" y="4218790"/>
                  <a:pt x="10540159" y="4218790"/>
                </a:cubicBezTo>
                <a:close/>
                <a:moveTo>
                  <a:pt x="10471637" y="4218790"/>
                </a:moveTo>
                <a:cubicBezTo>
                  <a:pt x="10447151" y="4218790"/>
                  <a:pt x="10427300" y="4240745"/>
                  <a:pt x="10427300" y="4267830"/>
                </a:cubicBezTo>
                <a:cubicBezTo>
                  <a:pt x="10427300" y="4294914"/>
                  <a:pt x="10447151" y="4316869"/>
                  <a:pt x="10471637" y="4316869"/>
                </a:cubicBezTo>
                <a:cubicBezTo>
                  <a:pt x="10496124" y="4316869"/>
                  <a:pt x="10515975" y="4294914"/>
                  <a:pt x="10515975" y="4267830"/>
                </a:cubicBezTo>
                <a:cubicBezTo>
                  <a:pt x="10515975" y="4240745"/>
                  <a:pt x="10496124" y="4218790"/>
                  <a:pt x="10471637" y="4218790"/>
                </a:cubicBezTo>
                <a:close/>
                <a:moveTo>
                  <a:pt x="11655303" y="4204011"/>
                </a:moveTo>
                <a:lnTo>
                  <a:pt x="11659333" y="4214760"/>
                </a:lnTo>
                <a:lnTo>
                  <a:pt x="11663364" y="4221478"/>
                </a:lnTo>
                <a:lnTo>
                  <a:pt x="11648585" y="4221478"/>
                </a:lnTo>
                <a:lnTo>
                  <a:pt x="11652616" y="4214760"/>
                </a:lnTo>
                <a:close/>
                <a:moveTo>
                  <a:pt x="11659446" y="4193263"/>
                </a:moveTo>
                <a:cubicBezTo>
                  <a:pt x="11659446" y="4193263"/>
                  <a:pt x="11659446" y="4193263"/>
                  <a:pt x="11649032" y="4196777"/>
                </a:cubicBezTo>
                <a:cubicBezTo>
                  <a:pt x="11649032" y="4196777"/>
                  <a:pt x="11649032" y="4196777"/>
                  <a:pt x="11645562" y="4214347"/>
                </a:cubicBezTo>
                <a:cubicBezTo>
                  <a:pt x="11645562" y="4214347"/>
                  <a:pt x="11645562" y="4214347"/>
                  <a:pt x="11635149" y="4235429"/>
                </a:cubicBezTo>
                <a:cubicBezTo>
                  <a:pt x="11638620" y="4235429"/>
                  <a:pt x="11642091" y="4235429"/>
                  <a:pt x="11645562" y="4238943"/>
                </a:cubicBezTo>
                <a:cubicBezTo>
                  <a:pt x="11645562" y="4238943"/>
                  <a:pt x="11645562" y="4238943"/>
                  <a:pt x="11645562" y="4228402"/>
                </a:cubicBezTo>
                <a:cubicBezTo>
                  <a:pt x="11645562" y="4228402"/>
                  <a:pt x="11645562" y="4228402"/>
                  <a:pt x="11666387" y="4228402"/>
                </a:cubicBezTo>
                <a:cubicBezTo>
                  <a:pt x="11666387" y="4228402"/>
                  <a:pt x="11666387" y="4228402"/>
                  <a:pt x="11666387" y="4235429"/>
                </a:cubicBezTo>
                <a:cubicBezTo>
                  <a:pt x="11669858" y="4235429"/>
                  <a:pt x="11673329" y="4235429"/>
                  <a:pt x="11676800" y="4235429"/>
                </a:cubicBezTo>
                <a:cubicBezTo>
                  <a:pt x="11676800" y="4235429"/>
                  <a:pt x="11676800" y="4235429"/>
                  <a:pt x="11666387" y="4214347"/>
                </a:cubicBezTo>
                <a:lnTo>
                  <a:pt x="11659446" y="4196777"/>
                </a:lnTo>
                <a:cubicBezTo>
                  <a:pt x="11659446" y="4196777"/>
                  <a:pt x="11659446" y="4196777"/>
                  <a:pt x="11659446" y="4193263"/>
                </a:cubicBezTo>
                <a:close/>
                <a:moveTo>
                  <a:pt x="10964451" y="4193262"/>
                </a:moveTo>
                <a:cubicBezTo>
                  <a:pt x="10964451" y="4193262"/>
                  <a:pt x="10964451" y="4193262"/>
                  <a:pt x="10953971" y="4196794"/>
                </a:cubicBezTo>
                <a:cubicBezTo>
                  <a:pt x="10953971" y="4196794"/>
                  <a:pt x="10953971" y="4196794"/>
                  <a:pt x="10953971" y="4217983"/>
                </a:cubicBezTo>
                <a:cubicBezTo>
                  <a:pt x="10953971" y="4217983"/>
                  <a:pt x="10953971" y="4217983"/>
                  <a:pt x="10936505" y="4217983"/>
                </a:cubicBezTo>
                <a:cubicBezTo>
                  <a:pt x="10936505" y="4217983"/>
                  <a:pt x="10936505" y="4217983"/>
                  <a:pt x="10936505" y="4228578"/>
                </a:cubicBezTo>
                <a:cubicBezTo>
                  <a:pt x="10936505" y="4228578"/>
                  <a:pt x="10936505" y="4228578"/>
                  <a:pt x="10953971" y="4228578"/>
                </a:cubicBezTo>
                <a:cubicBezTo>
                  <a:pt x="10953971" y="4228578"/>
                  <a:pt x="10953971" y="4228578"/>
                  <a:pt x="10953971" y="4285084"/>
                </a:cubicBezTo>
                <a:cubicBezTo>
                  <a:pt x="10953971" y="4302742"/>
                  <a:pt x="10953971" y="4316868"/>
                  <a:pt x="10974931" y="4316868"/>
                </a:cubicBezTo>
                <a:cubicBezTo>
                  <a:pt x="10981917" y="4316868"/>
                  <a:pt x="10985410" y="4316868"/>
                  <a:pt x="10988904" y="4313337"/>
                </a:cubicBezTo>
                <a:cubicBezTo>
                  <a:pt x="10988904" y="4313337"/>
                  <a:pt x="10988904" y="4313337"/>
                  <a:pt x="10988904" y="4302742"/>
                </a:cubicBezTo>
                <a:cubicBezTo>
                  <a:pt x="10985410" y="4306273"/>
                  <a:pt x="10981917" y="4306273"/>
                  <a:pt x="10978424" y="4306273"/>
                </a:cubicBezTo>
                <a:cubicBezTo>
                  <a:pt x="10967944" y="4306273"/>
                  <a:pt x="10964451" y="4299211"/>
                  <a:pt x="10964451" y="4292147"/>
                </a:cubicBezTo>
                <a:cubicBezTo>
                  <a:pt x="10964451" y="4292147"/>
                  <a:pt x="10964451" y="4292147"/>
                  <a:pt x="10964451" y="4228578"/>
                </a:cubicBezTo>
                <a:cubicBezTo>
                  <a:pt x="10964451" y="4228578"/>
                  <a:pt x="10964451" y="4228578"/>
                  <a:pt x="10985410" y="4228578"/>
                </a:cubicBezTo>
                <a:lnTo>
                  <a:pt x="10985410" y="4217983"/>
                </a:lnTo>
                <a:cubicBezTo>
                  <a:pt x="10985410" y="4217983"/>
                  <a:pt x="10985410" y="4217983"/>
                  <a:pt x="10964451" y="4217983"/>
                </a:cubicBezTo>
                <a:cubicBezTo>
                  <a:pt x="10964451" y="4217983"/>
                  <a:pt x="10964451" y="4217983"/>
                  <a:pt x="10964451" y="4193262"/>
                </a:cubicBezTo>
                <a:close/>
                <a:moveTo>
                  <a:pt x="11599881" y="4190576"/>
                </a:moveTo>
                <a:cubicBezTo>
                  <a:pt x="11589469" y="4232742"/>
                  <a:pt x="11589469" y="4232742"/>
                  <a:pt x="11589469" y="4232742"/>
                </a:cubicBezTo>
                <a:cubicBezTo>
                  <a:pt x="11592940" y="4232742"/>
                  <a:pt x="11596410" y="4232742"/>
                  <a:pt x="11599881" y="4232742"/>
                </a:cubicBezTo>
                <a:cubicBezTo>
                  <a:pt x="11603352" y="4208146"/>
                  <a:pt x="11603352" y="4208146"/>
                  <a:pt x="11603352" y="4208146"/>
                </a:cubicBezTo>
                <a:cubicBezTo>
                  <a:pt x="11617236" y="4236256"/>
                  <a:pt x="11617236" y="4236256"/>
                  <a:pt x="11617236" y="4236256"/>
                </a:cubicBezTo>
                <a:cubicBezTo>
                  <a:pt x="11620707" y="4236256"/>
                  <a:pt x="11624178" y="4236256"/>
                  <a:pt x="11624178" y="4236256"/>
                </a:cubicBezTo>
                <a:cubicBezTo>
                  <a:pt x="11631119" y="4194090"/>
                  <a:pt x="11631119" y="4194090"/>
                  <a:pt x="11631119" y="4194090"/>
                </a:cubicBezTo>
                <a:cubicBezTo>
                  <a:pt x="11627648" y="4194090"/>
                  <a:pt x="11624178" y="4194090"/>
                  <a:pt x="11624178" y="4194090"/>
                </a:cubicBezTo>
                <a:cubicBezTo>
                  <a:pt x="11620707" y="4222201"/>
                  <a:pt x="11620707" y="4222201"/>
                  <a:pt x="11620707" y="4222201"/>
                </a:cubicBezTo>
                <a:cubicBezTo>
                  <a:pt x="11606824" y="4190576"/>
                  <a:pt x="11606824" y="4190576"/>
                  <a:pt x="11606824" y="4190576"/>
                </a:cubicBezTo>
                <a:cubicBezTo>
                  <a:pt x="11603352" y="4190576"/>
                  <a:pt x="11603352" y="4190576"/>
                  <a:pt x="11599881" y="4190576"/>
                </a:cubicBezTo>
                <a:close/>
                <a:moveTo>
                  <a:pt x="11709044" y="4186546"/>
                </a:moveTo>
                <a:cubicBezTo>
                  <a:pt x="11695071" y="4190097"/>
                  <a:pt x="11684592" y="4193647"/>
                  <a:pt x="11674112" y="4193647"/>
                </a:cubicBezTo>
                <a:cubicBezTo>
                  <a:pt x="11674112" y="4200749"/>
                  <a:pt x="11674112" y="4200749"/>
                  <a:pt x="11674112" y="4200749"/>
                </a:cubicBezTo>
                <a:cubicBezTo>
                  <a:pt x="11681098" y="4200749"/>
                  <a:pt x="11684592" y="4200749"/>
                  <a:pt x="11688084" y="4200749"/>
                </a:cubicBezTo>
                <a:cubicBezTo>
                  <a:pt x="11695071" y="4236257"/>
                  <a:pt x="11695071" y="4236257"/>
                  <a:pt x="11695071" y="4236257"/>
                </a:cubicBezTo>
                <a:cubicBezTo>
                  <a:pt x="11702057" y="4232706"/>
                  <a:pt x="11702057" y="4232706"/>
                  <a:pt x="11702057" y="4232706"/>
                </a:cubicBezTo>
                <a:cubicBezTo>
                  <a:pt x="11695071" y="4197198"/>
                  <a:pt x="11695071" y="4197198"/>
                  <a:pt x="11695071" y="4197198"/>
                </a:cubicBezTo>
                <a:cubicBezTo>
                  <a:pt x="11702057" y="4197198"/>
                  <a:pt x="11705551" y="4197198"/>
                  <a:pt x="11709044" y="4193647"/>
                </a:cubicBezTo>
                <a:close/>
                <a:moveTo>
                  <a:pt x="11564748" y="4186546"/>
                </a:moveTo>
                <a:cubicBezTo>
                  <a:pt x="11564748" y="4186546"/>
                  <a:pt x="11564748" y="4186546"/>
                  <a:pt x="11575228" y="4189905"/>
                </a:cubicBezTo>
                <a:cubicBezTo>
                  <a:pt x="11578720" y="4189905"/>
                  <a:pt x="11578720" y="4193264"/>
                  <a:pt x="11578720" y="4193264"/>
                </a:cubicBezTo>
                <a:cubicBezTo>
                  <a:pt x="11578720" y="4193264"/>
                  <a:pt x="11578720" y="4196622"/>
                  <a:pt x="11578720" y="4196622"/>
                </a:cubicBezTo>
                <a:cubicBezTo>
                  <a:pt x="11578720" y="4196622"/>
                  <a:pt x="11575228" y="4199981"/>
                  <a:pt x="11571734" y="4199981"/>
                </a:cubicBezTo>
                <a:cubicBezTo>
                  <a:pt x="11571734" y="4199981"/>
                  <a:pt x="11571734" y="4199981"/>
                  <a:pt x="11561254" y="4196622"/>
                </a:cubicBezTo>
                <a:cubicBezTo>
                  <a:pt x="11561254" y="4196622"/>
                  <a:pt x="11561254" y="4196622"/>
                  <a:pt x="11564748" y="4193264"/>
                </a:cubicBezTo>
                <a:cubicBezTo>
                  <a:pt x="11564748" y="4193264"/>
                  <a:pt x="11564748" y="4193264"/>
                  <a:pt x="11564748" y="4186546"/>
                </a:cubicBezTo>
                <a:close/>
                <a:moveTo>
                  <a:pt x="11014562" y="4184660"/>
                </a:moveTo>
                <a:lnTo>
                  <a:pt x="11014562" y="4198354"/>
                </a:lnTo>
                <a:lnTo>
                  <a:pt x="11026851" y="4198354"/>
                </a:lnTo>
                <a:lnTo>
                  <a:pt x="11026851" y="4184660"/>
                </a:lnTo>
                <a:close/>
                <a:moveTo>
                  <a:pt x="11715762" y="4182514"/>
                </a:moveTo>
                <a:cubicBezTo>
                  <a:pt x="11729582" y="4225508"/>
                  <a:pt x="11729582" y="4225508"/>
                  <a:pt x="11729582" y="4225508"/>
                </a:cubicBezTo>
                <a:cubicBezTo>
                  <a:pt x="11733036" y="4221925"/>
                  <a:pt x="11736491" y="4221925"/>
                  <a:pt x="11739946" y="4221925"/>
                </a:cubicBezTo>
                <a:cubicBezTo>
                  <a:pt x="11726127" y="4182514"/>
                  <a:pt x="11726127" y="4182514"/>
                  <a:pt x="11726127" y="4182514"/>
                </a:cubicBezTo>
                <a:cubicBezTo>
                  <a:pt x="11722671" y="4182514"/>
                  <a:pt x="11719217" y="4182514"/>
                  <a:pt x="11715762" y="4182514"/>
                </a:cubicBezTo>
                <a:close/>
                <a:moveTo>
                  <a:pt x="10346688" y="4182514"/>
                </a:moveTo>
                <a:lnTo>
                  <a:pt x="10346688" y="4312838"/>
                </a:lnTo>
                <a:lnTo>
                  <a:pt x="10361467" y="4312838"/>
                </a:lnTo>
                <a:lnTo>
                  <a:pt x="10361467" y="4253722"/>
                </a:lnTo>
                <a:lnTo>
                  <a:pt x="10407148" y="4253722"/>
                </a:lnTo>
                <a:lnTo>
                  <a:pt x="10407148" y="4242974"/>
                </a:lnTo>
                <a:lnTo>
                  <a:pt x="10361467" y="4242974"/>
                </a:lnTo>
                <a:lnTo>
                  <a:pt x="10361467" y="4193262"/>
                </a:lnTo>
                <a:lnTo>
                  <a:pt x="10409835" y="4193262"/>
                </a:lnTo>
                <a:lnTo>
                  <a:pt x="10409835" y="4182514"/>
                </a:lnTo>
                <a:close/>
                <a:moveTo>
                  <a:pt x="11561143" y="4175797"/>
                </a:moveTo>
                <a:cubicBezTo>
                  <a:pt x="11561143" y="4175797"/>
                  <a:pt x="11561143" y="4175797"/>
                  <a:pt x="11554200" y="4193264"/>
                </a:cubicBezTo>
                <a:cubicBezTo>
                  <a:pt x="11554200" y="4193264"/>
                  <a:pt x="11554200" y="4193264"/>
                  <a:pt x="11554200" y="4196756"/>
                </a:cubicBezTo>
                <a:cubicBezTo>
                  <a:pt x="11554200" y="4196756"/>
                  <a:pt x="11554200" y="4196756"/>
                  <a:pt x="11543788" y="4214223"/>
                </a:cubicBezTo>
                <a:cubicBezTo>
                  <a:pt x="11547259" y="4217716"/>
                  <a:pt x="11550730" y="4217716"/>
                  <a:pt x="11554200" y="4217716"/>
                </a:cubicBezTo>
                <a:cubicBezTo>
                  <a:pt x="11554200" y="4217716"/>
                  <a:pt x="11554200" y="4217716"/>
                  <a:pt x="11557671" y="4203743"/>
                </a:cubicBezTo>
                <a:cubicBezTo>
                  <a:pt x="11557671" y="4203743"/>
                  <a:pt x="11557671" y="4203743"/>
                  <a:pt x="11568084" y="4207237"/>
                </a:cubicBezTo>
                <a:cubicBezTo>
                  <a:pt x="11568084" y="4207237"/>
                  <a:pt x="11568084" y="4207237"/>
                  <a:pt x="11568084" y="4224702"/>
                </a:cubicBezTo>
                <a:cubicBezTo>
                  <a:pt x="11571555" y="4224702"/>
                  <a:pt x="11575026" y="4228196"/>
                  <a:pt x="11578497" y="4228196"/>
                </a:cubicBezTo>
                <a:cubicBezTo>
                  <a:pt x="11578497" y="4228196"/>
                  <a:pt x="11578497" y="4228196"/>
                  <a:pt x="11575026" y="4207237"/>
                </a:cubicBezTo>
                <a:cubicBezTo>
                  <a:pt x="11581968" y="4207237"/>
                  <a:pt x="11585438" y="4200250"/>
                  <a:pt x="11585438" y="4196756"/>
                </a:cubicBezTo>
                <a:cubicBezTo>
                  <a:pt x="11585438" y="4196756"/>
                  <a:pt x="11585438" y="4193264"/>
                  <a:pt x="11585438" y="4193264"/>
                </a:cubicBezTo>
                <a:cubicBezTo>
                  <a:pt x="11585438" y="4189770"/>
                  <a:pt x="11585438" y="4186277"/>
                  <a:pt x="11578497" y="4182784"/>
                </a:cubicBezTo>
                <a:cubicBezTo>
                  <a:pt x="11578497" y="4182784"/>
                  <a:pt x="11578497" y="4182784"/>
                  <a:pt x="11561143" y="4175797"/>
                </a:cubicBezTo>
                <a:close/>
                <a:moveTo>
                  <a:pt x="11766241" y="4173090"/>
                </a:moveTo>
                <a:cubicBezTo>
                  <a:pt x="11769696" y="4173531"/>
                  <a:pt x="11773151" y="4175294"/>
                  <a:pt x="11774878" y="4178821"/>
                </a:cubicBezTo>
                <a:cubicBezTo>
                  <a:pt x="11774878" y="4182348"/>
                  <a:pt x="11774878" y="4185874"/>
                  <a:pt x="11774878" y="4185874"/>
                </a:cubicBezTo>
                <a:cubicBezTo>
                  <a:pt x="11774878" y="4189401"/>
                  <a:pt x="11774878" y="4192929"/>
                  <a:pt x="11771423" y="4196455"/>
                </a:cubicBezTo>
                <a:cubicBezTo>
                  <a:pt x="11771423" y="4196455"/>
                  <a:pt x="11771423" y="4196455"/>
                  <a:pt x="11767968" y="4199982"/>
                </a:cubicBezTo>
                <a:cubicBezTo>
                  <a:pt x="11764514" y="4199982"/>
                  <a:pt x="11757604" y="4199982"/>
                  <a:pt x="11754149" y="4196455"/>
                </a:cubicBezTo>
                <a:cubicBezTo>
                  <a:pt x="11750694" y="4196455"/>
                  <a:pt x="11750694" y="4192929"/>
                  <a:pt x="11750694" y="4192929"/>
                </a:cubicBezTo>
                <a:cubicBezTo>
                  <a:pt x="11750694" y="4192929"/>
                  <a:pt x="11750694" y="4189401"/>
                  <a:pt x="11750694" y="4185874"/>
                </a:cubicBezTo>
                <a:cubicBezTo>
                  <a:pt x="11750694" y="4182348"/>
                  <a:pt x="11750694" y="4178821"/>
                  <a:pt x="11757604" y="4175294"/>
                </a:cubicBezTo>
                <a:cubicBezTo>
                  <a:pt x="11759332" y="4173531"/>
                  <a:pt x="11762786" y="4172649"/>
                  <a:pt x="11766241" y="4173090"/>
                </a:cubicBezTo>
                <a:close/>
                <a:moveTo>
                  <a:pt x="10810738" y="4171765"/>
                </a:moveTo>
                <a:cubicBezTo>
                  <a:pt x="10810738" y="4171765"/>
                  <a:pt x="10810738" y="4171765"/>
                  <a:pt x="10810738" y="4235469"/>
                </a:cubicBezTo>
                <a:cubicBezTo>
                  <a:pt x="10810738" y="4228391"/>
                  <a:pt x="10800048" y="4217773"/>
                  <a:pt x="10782231" y="4217773"/>
                </a:cubicBezTo>
                <a:cubicBezTo>
                  <a:pt x="10753724" y="4217773"/>
                  <a:pt x="10743034" y="4239008"/>
                  <a:pt x="10743034" y="4267321"/>
                </a:cubicBezTo>
                <a:cubicBezTo>
                  <a:pt x="10743034" y="4295634"/>
                  <a:pt x="10753724" y="4316868"/>
                  <a:pt x="10782231" y="4316868"/>
                </a:cubicBezTo>
                <a:cubicBezTo>
                  <a:pt x="10796484" y="4316868"/>
                  <a:pt x="10803611" y="4313329"/>
                  <a:pt x="10810738" y="4299172"/>
                </a:cubicBezTo>
                <a:cubicBezTo>
                  <a:pt x="10810738" y="4299172"/>
                  <a:pt x="10810738" y="4299172"/>
                  <a:pt x="10810738" y="4313329"/>
                </a:cubicBezTo>
                <a:cubicBezTo>
                  <a:pt x="10810738" y="4313329"/>
                  <a:pt x="10810738" y="4313329"/>
                  <a:pt x="10824991" y="4313329"/>
                </a:cubicBezTo>
                <a:lnTo>
                  <a:pt x="10824991" y="4171765"/>
                </a:lnTo>
                <a:cubicBezTo>
                  <a:pt x="10824991" y="4171765"/>
                  <a:pt x="10824991" y="4171765"/>
                  <a:pt x="10810738" y="4171765"/>
                </a:cubicBezTo>
                <a:close/>
                <a:moveTo>
                  <a:pt x="11768161" y="4166249"/>
                </a:moveTo>
                <a:cubicBezTo>
                  <a:pt x="11762338" y="4164954"/>
                  <a:pt x="11756068" y="4165817"/>
                  <a:pt x="11750694" y="4169272"/>
                </a:cubicBezTo>
                <a:cubicBezTo>
                  <a:pt x="11743528" y="4172727"/>
                  <a:pt x="11739946" y="4179637"/>
                  <a:pt x="11739946" y="4186546"/>
                </a:cubicBezTo>
                <a:cubicBezTo>
                  <a:pt x="11739946" y="4190001"/>
                  <a:pt x="11743528" y="4193456"/>
                  <a:pt x="11743528" y="4196911"/>
                </a:cubicBezTo>
                <a:cubicBezTo>
                  <a:pt x="11750694" y="4207276"/>
                  <a:pt x="11765025" y="4210730"/>
                  <a:pt x="11772191" y="4203821"/>
                </a:cubicBezTo>
                <a:cubicBezTo>
                  <a:pt x="11779357" y="4203821"/>
                  <a:pt x="11779357" y="4200366"/>
                  <a:pt x="11782939" y="4196911"/>
                </a:cubicBezTo>
                <a:cubicBezTo>
                  <a:pt x="11782939" y="4193456"/>
                  <a:pt x="11782939" y="4190001"/>
                  <a:pt x="11782939" y="4186546"/>
                </a:cubicBezTo>
                <a:cubicBezTo>
                  <a:pt x="11782939" y="4183092"/>
                  <a:pt x="11782939" y="4179637"/>
                  <a:pt x="11782939" y="4176182"/>
                </a:cubicBezTo>
                <a:cubicBezTo>
                  <a:pt x="11779357" y="4170999"/>
                  <a:pt x="11773982" y="4167545"/>
                  <a:pt x="11768161" y="4166249"/>
                </a:cubicBezTo>
                <a:close/>
                <a:moveTo>
                  <a:pt x="11525909" y="4158331"/>
                </a:moveTo>
                <a:cubicBezTo>
                  <a:pt x="11504825" y="4193263"/>
                  <a:pt x="11504825" y="4193263"/>
                  <a:pt x="11504825" y="4193263"/>
                </a:cubicBezTo>
                <a:cubicBezTo>
                  <a:pt x="11511853" y="4200249"/>
                  <a:pt x="11518881" y="4203743"/>
                  <a:pt x="11529423" y="4210729"/>
                </a:cubicBezTo>
                <a:cubicBezTo>
                  <a:pt x="11532937" y="4203743"/>
                  <a:pt x="11532937" y="4203743"/>
                  <a:pt x="11532937" y="4203743"/>
                </a:cubicBezTo>
                <a:cubicBezTo>
                  <a:pt x="11515367" y="4193263"/>
                  <a:pt x="11515367" y="4193263"/>
                  <a:pt x="11515367" y="4193263"/>
                </a:cubicBezTo>
                <a:cubicBezTo>
                  <a:pt x="11522395" y="4182784"/>
                  <a:pt x="11522395" y="4182784"/>
                  <a:pt x="11522395" y="4182784"/>
                </a:cubicBezTo>
                <a:cubicBezTo>
                  <a:pt x="11532937" y="4189770"/>
                  <a:pt x="11532937" y="4189770"/>
                  <a:pt x="11532937" y="4189770"/>
                </a:cubicBezTo>
                <a:cubicBezTo>
                  <a:pt x="11536450" y="4182784"/>
                  <a:pt x="11536450" y="4182784"/>
                  <a:pt x="11536450" y="4182784"/>
                </a:cubicBezTo>
                <a:cubicBezTo>
                  <a:pt x="11532937" y="4182784"/>
                  <a:pt x="11529423" y="4179290"/>
                  <a:pt x="11525909" y="4175797"/>
                </a:cubicBezTo>
                <a:lnTo>
                  <a:pt x="11529423" y="4168811"/>
                </a:lnTo>
                <a:cubicBezTo>
                  <a:pt x="11536450" y="4172303"/>
                  <a:pt x="11539964" y="4175797"/>
                  <a:pt x="11546992" y="4179290"/>
                </a:cubicBezTo>
                <a:cubicBezTo>
                  <a:pt x="11550506" y="4172303"/>
                  <a:pt x="11550506" y="4172303"/>
                  <a:pt x="11550506" y="4172303"/>
                </a:cubicBezTo>
                <a:cubicBezTo>
                  <a:pt x="11543478" y="4168811"/>
                  <a:pt x="11532937" y="4161824"/>
                  <a:pt x="11525909" y="4158331"/>
                </a:cubicBezTo>
                <a:close/>
                <a:moveTo>
                  <a:pt x="11803361" y="4130117"/>
                </a:moveTo>
                <a:cubicBezTo>
                  <a:pt x="11799868" y="4133643"/>
                  <a:pt x="11799868" y="4133643"/>
                  <a:pt x="11796375" y="4137170"/>
                </a:cubicBezTo>
                <a:cubicBezTo>
                  <a:pt x="11813840" y="4154804"/>
                  <a:pt x="11813840" y="4154804"/>
                  <a:pt x="11813840" y="4154804"/>
                </a:cubicBezTo>
                <a:cubicBezTo>
                  <a:pt x="11785895" y="4147751"/>
                  <a:pt x="11785895" y="4147751"/>
                  <a:pt x="11785895" y="4147751"/>
                </a:cubicBezTo>
                <a:cubicBezTo>
                  <a:pt x="11782402" y="4147751"/>
                  <a:pt x="11782402" y="4151277"/>
                  <a:pt x="11778908" y="4151277"/>
                </a:cubicBezTo>
                <a:cubicBezTo>
                  <a:pt x="11803361" y="4186546"/>
                  <a:pt x="11803361" y="4186546"/>
                  <a:pt x="11803361" y="4186546"/>
                </a:cubicBezTo>
                <a:cubicBezTo>
                  <a:pt x="11806854" y="4183019"/>
                  <a:pt x="11806854" y="4183019"/>
                  <a:pt x="11810348" y="4179492"/>
                </a:cubicBezTo>
                <a:cubicBezTo>
                  <a:pt x="11796375" y="4158331"/>
                  <a:pt x="11796375" y="4158331"/>
                  <a:pt x="11796375" y="4158331"/>
                </a:cubicBezTo>
                <a:cubicBezTo>
                  <a:pt x="11824320" y="4168911"/>
                  <a:pt x="11824320" y="4168911"/>
                  <a:pt x="11824320" y="4168911"/>
                </a:cubicBezTo>
                <a:cubicBezTo>
                  <a:pt x="11827814" y="4165385"/>
                  <a:pt x="11827814" y="4165385"/>
                  <a:pt x="11831307" y="4161858"/>
                </a:cubicBezTo>
                <a:cubicBezTo>
                  <a:pt x="11803361" y="4130117"/>
                  <a:pt x="11803361" y="4130117"/>
                  <a:pt x="11803361" y="4130117"/>
                </a:cubicBezTo>
                <a:close/>
                <a:moveTo>
                  <a:pt x="11495008" y="4130117"/>
                </a:moveTo>
                <a:cubicBezTo>
                  <a:pt x="11495008" y="4130117"/>
                  <a:pt x="11495008" y="4130117"/>
                  <a:pt x="11487980" y="4133630"/>
                </a:cubicBezTo>
                <a:cubicBezTo>
                  <a:pt x="11491494" y="4137144"/>
                  <a:pt x="11495008" y="4140658"/>
                  <a:pt x="11498522" y="4144172"/>
                </a:cubicBezTo>
                <a:cubicBezTo>
                  <a:pt x="11498522" y="4144172"/>
                  <a:pt x="11498522" y="4144172"/>
                  <a:pt x="11473924" y="4168769"/>
                </a:cubicBezTo>
                <a:cubicBezTo>
                  <a:pt x="11473924" y="4168769"/>
                  <a:pt x="11473924" y="4168769"/>
                  <a:pt x="11480952" y="4175797"/>
                </a:cubicBezTo>
                <a:cubicBezTo>
                  <a:pt x="11480952" y="4175797"/>
                  <a:pt x="11480952" y="4175797"/>
                  <a:pt x="11505548" y="4151200"/>
                </a:cubicBezTo>
                <a:cubicBezTo>
                  <a:pt x="11509062" y="4151200"/>
                  <a:pt x="11512576" y="4154713"/>
                  <a:pt x="11516090" y="4158227"/>
                </a:cubicBezTo>
                <a:cubicBezTo>
                  <a:pt x="11516090" y="4158227"/>
                  <a:pt x="11516090" y="4158227"/>
                  <a:pt x="11519604" y="4151200"/>
                </a:cubicBezTo>
                <a:cubicBezTo>
                  <a:pt x="11509062" y="4144172"/>
                  <a:pt x="11502036" y="4137144"/>
                  <a:pt x="11495008" y="4130117"/>
                </a:cubicBezTo>
                <a:close/>
                <a:moveTo>
                  <a:pt x="11824589" y="4119368"/>
                </a:moveTo>
                <a:lnTo>
                  <a:pt x="11842055" y="4126086"/>
                </a:lnTo>
                <a:lnTo>
                  <a:pt x="11842055" y="4130117"/>
                </a:lnTo>
                <a:lnTo>
                  <a:pt x="11835337" y="4136835"/>
                </a:lnTo>
                <a:lnTo>
                  <a:pt x="11831307" y="4130117"/>
                </a:lnTo>
                <a:close/>
                <a:moveTo>
                  <a:pt x="11820942" y="4112650"/>
                </a:moveTo>
                <a:lnTo>
                  <a:pt x="11813840" y="4119592"/>
                </a:lnTo>
                <a:cubicBezTo>
                  <a:pt x="11813840" y="4119592"/>
                  <a:pt x="11813840" y="4119592"/>
                  <a:pt x="11820942" y="4130004"/>
                </a:cubicBezTo>
                <a:cubicBezTo>
                  <a:pt x="11820942" y="4130004"/>
                  <a:pt x="11820942" y="4130004"/>
                  <a:pt x="11838696" y="4154300"/>
                </a:cubicBezTo>
                <a:cubicBezTo>
                  <a:pt x="11838696" y="4154300"/>
                  <a:pt x="11842247" y="4150830"/>
                  <a:pt x="11842247" y="4150830"/>
                </a:cubicBezTo>
                <a:cubicBezTo>
                  <a:pt x="11842247" y="4150830"/>
                  <a:pt x="11842247" y="4150830"/>
                  <a:pt x="11838696" y="4143888"/>
                </a:cubicBezTo>
                <a:cubicBezTo>
                  <a:pt x="11838696" y="4143888"/>
                  <a:pt x="11838696" y="4143888"/>
                  <a:pt x="11849349" y="4130004"/>
                </a:cubicBezTo>
                <a:cubicBezTo>
                  <a:pt x="11849349" y="4130004"/>
                  <a:pt x="11849349" y="4130004"/>
                  <a:pt x="11856450" y="4130004"/>
                </a:cubicBezTo>
                <a:cubicBezTo>
                  <a:pt x="11860002" y="4130004"/>
                  <a:pt x="11860002" y="4130004"/>
                  <a:pt x="11860002" y="4130004"/>
                </a:cubicBezTo>
                <a:cubicBezTo>
                  <a:pt x="11860002" y="4126533"/>
                  <a:pt x="11863552" y="4126533"/>
                  <a:pt x="11863552" y="4123062"/>
                </a:cubicBezTo>
                <a:cubicBezTo>
                  <a:pt x="11863552" y="4123062"/>
                  <a:pt x="11863552" y="4123062"/>
                  <a:pt x="11820942" y="4112650"/>
                </a:cubicBezTo>
                <a:close/>
                <a:moveTo>
                  <a:pt x="11466198" y="4097871"/>
                </a:moveTo>
                <a:cubicBezTo>
                  <a:pt x="11430930" y="4122951"/>
                  <a:pt x="11430930" y="4122951"/>
                  <a:pt x="11430930" y="4122951"/>
                </a:cubicBezTo>
                <a:cubicBezTo>
                  <a:pt x="11434457" y="4126534"/>
                  <a:pt x="11434457" y="4126534"/>
                  <a:pt x="11437984" y="4130117"/>
                </a:cubicBezTo>
                <a:cubicBezTo>
                  <a:pt x="11459145" y="4115786"/>
                  <a:pt x="11459145" y="4115786"/>
                  <a:pt x="11459145" y="4115786"/>
                </a:cubicBezTo>
                <a:cubicBezTo>
                  <a:pt x="11448564" y="4144447"/>
                  <a:pt x="11448564" y="4144447"/>
                  <a:pt x="11448564" y="4144447"/>
                </a:cubicBezTo>
                <a:cubicBezTo>
                  <a:pt x="11452091" y="4148031"/>
                  <a:pt x="11452091" y="4148031"/>
                  <a:pt x="11455618" y="4151613"/>
                </a:cubicBezTo>
                <a:cubicBezTo>
                  <a:pt x="11487359" y="4122951"/>
                  <a:pt x="11487359" y="4122951"/>
                  <a:pt x="11487359" y="4122951"/>
                </a:cubicBezTo>
                <a:cubicBezTo>
                  <a:pt x="11487359" y="4119368"/>
                  <a:pt x="11483833" y="4119368"/>
                  <a:pt x="11483833" y="4115786"/>
                </a:cubicBezTo>
                <a:cubicBezTo>
                  <a:pt x="11462672" y="4133699"/>
                  <a:pt x="11462672" y="4133699"/>
                  <a:pt x="11462672" y="4133699"/>
                </a:cubicBezTo>
                <a:cubicBezTo>
                  <a:pt x="11473252" y="4105037"/>
                  <a:pt x="11473252" y="4105037"/>
                  <a:pt x="11473252" y="4105037"/>
                </a:cubicBezTo>
                <a:cubicBezTo>
                  <a:pt x="11469725" y="4101454"/>
                  <a:pt x="11469725" y="4101454"/>
                  <a:pt x="11466198" y="4097871"/>
                </a:cubicBezTo>
                <a:close/>
                <a:moveTo>
                  <a:pt x="11835338" y="4087123"/>
                </a:moveTo>
                <a:lnTo>
                  <a:pt x="11831307" y="4095184"/>
                </a:lnTo>
                <a:lnTo>
                  <a:pt x="11870270" y="4115338"/>
                </a:lnTo>
                <a:lnTo>
                  <a:pt x="11883706" y="4091154"/>
                </a:lnTo>
                <a:lnTo>
                  <a:pt x="11876988" y="4087123"/>
                </a:lnTo>
                <a:lnTo>
                  <a:pt x="11866239" y="4105933"/>
                </a:lnTo>
                <a:close/>
                <a:moveTo>
                  <a:pt x="11459634" y="4084436"/>
                </a:moveTo>
                <a:cubicBezTo>
                  <a:pt x="11424212" y="4105598"/>
                  <a:pt x="11424212" y="4105598"/>
                  <a:pt x="11424212" y="4105598"/>
                </a:cubicBezTo>
                <a:cubicBezTo>
                  <a:pt x="11424212" y="4105598"/>
                  <a:pt x="11424212" y="4109124"/>
                  <a:pt x="11427754" y="4112651"/>
                </a:cubicBezTo>
                <a:cubicBezTo>
                  <a:pt x="11463176" y="4091490"/>
                  <a:pt x="11463176" y="4091490"/>
                  <a:pt x="11463176" y="4091490"/>
                </a:cubicBezTo>
                <a:cubicBezTo>
                  <a:pt x="11463176" y="4087963"/>
                  <a:pt x="11459634" y="4087963"/>
                  <a:pt x="11459634" y="4084436"/>
                </a:cubicBezTo>
                <a:close/>
                <a:moveTo>
                  <a:pt x="11450927" y="4050826"/>
                </a:moveTo>
                <a:cubicBezTo>
                  <a:pt x="11452683" y="4051267"/>
                  <a:pt x="11454437" y="4053030"/>
                  <a:pt x="11456192" y="4056557"/>
                </a:cubicBezTo>
                <a:cubicBezTo>
                  <a:pt x="11487785" y="4134148"/>
                  <a:pt x="11561500" y="4187050"/>
                  <a:pt x="11649257" y="4187050"/>
                </a:cubicBezTo>
                <a:cubicBezTo>
                  <a:pt x="11737012" y="4187050"/>
                  <a:pt x="11810728" y="4134148"/>
                  <a:pt x="11842320" y="4056557"/>
                </a:cubicBezTo>
                <a:cubicBezTo>
                  <a:pt x="11844075" y="4053030"/>
                  <a:pt x="11845831" y="4051267"/>
                  <a:pt x="11847586" y="4050826"/>
                </a:cubicBezTo>
                <a:cubicBezTo>
                  <a:pt x="11849340" y="4050386"/>
                  <a:pt x="11851096" y="4051267"/>
                  <a:pt x="11852851" y="4053030"/>
                </a:cubicBezTo>
                <a:cubicBezTo>
                  <a:pt x="11852851" y="4053030"/>
                  <a:pt x="11852851" y="4053030"/>
                  <a:pt x="11891464" y="4063611"/>
                </a:cubicBezTo>
                <a:cubicBezTo>
                  <a:pt x="11894974" y="4067138"/>
                  <a:pt x="11898484" y="4070664"/>
                  <a:pt x="11898484" y="4074191"/>
                </a:cubicBezTo>
                <a:cubicBezTo>
                  <a:pt x="11859871" y="4176469"/>
                  <a:pt x="11761585" y="4247006"/>
                  <a:pt x="11649257" y="4247006"/>
                </a:cubicBezTo>
                <a:cubicBezTo>
                  <a:pt x="11536929" y="4247006"/>
                  <a:pt x="11438641" y="4176469"/>
                  <a:pt x="11400028" y="4077719"/>
                </a:cubicBezTo>
                <a:cubicBezTo>
                  <a:pt x="11400028" y="4070664"/>
                  <a:pt x="11400028" y="4067138"/>
                  <a:pt x="11407049" y="4063611"/>
                </a:cubicBezTo>
                <a:cubicBezTo>
                  <a:pt x="11407049" y="4063611"/>
                  <a:pt x="11407049" y="4063611"/>
                  <a:pt x="11445662" y="4053030"/>
                </a:cubicBezTo>
                <a:cubicBezTo>
                  <a:pt x="11447417" y="4051267"/>
                  <a:pt x="11449172" y="4050386"/>
                  <a:pt x="11450927" y="4050826"/>
                </a:cubicBezTo>
                <a:close/>
                <a:moveTo>
                  <a:pt x="11603442" y="4044988"/>
                </a:moveTo>
                <a:cubicBezTo>
                  <a:pt x="11606935" y="4041442"/>
                  <a:pt x="11610428" y="4041442"/>
                  <a:pt x="11613922" y="4044988"/>
                </a:cubicBezTo>
                <a:cubicBezTo>
                  <a:pt x="11613922" y="4044988"/>
                  <a:pt x="11617414" y="4048534"/>
                  <a:pt x="11617414" y="4052079"/>
                </a:cubicBezTo>
                <a:cubicBezTo>
                  <a:pt x="11617414" y="4052079"/>
                  <a:pt x="11624401" y="4154898"/>
                  <a:pt x="11624401" y="4154898"/>
                </a:cubicBezTo>
                <a:cubicBezTo>
                  <a:pt x="11624401" y="4161989"/>
                  <a:pt x="11624401" y="4165535"/>
                  <a:pt x="11620908" y="4165535"/>
                </a:cubicBezTo>
                <a:cubicBezTo>
                  <a:pt x="11620908" y="4169080"/>
                  <a:pt x="11617414" y="4169080"/>
                  <a:pt x="11613922" y="4165535"/>
                </a:cubicBezTo>
                <a:cubicBezTo>
                  <a:pt x="11568509" y="4154898"/>
                  <a:pt x="11537070" y="4137171"/>
                  <a:pt x="11505632" y="4101715"/>
                </a:cubicBezTo>
                <a:cubicBezTo>
                  <a:pt x="11502138" y="4101715"/>
                  <a:pt x="11502138" y="4098170"/>
                  <a:pt x="11502138" y="4098170"/>
                </a:cubicBezTo>
                <a:cubicBezTo>
                  <a:pt x="11502138" y="4094625"/>
                  <a:pt x="11502138" y="4094625"/>
                  <a:pt x="11502138" y="4094625"/>
                </a:cubicBezTo>
                <a:cubicBezTo>
                  <a:pt x="11502138" y="4091080"/>
                  <a:pt x="11505632" y="4091080"/>
                  <a:pt x="11509124" y="4091080"/>
                </a:cubicBezTo>
                <a:cubicBezTo>
                  <a:pt x="11509124" y="4091080"/>
                  <a:pt x="11509124" y="4091080"/>
                  <a:pt x="11603442" y="4044988"/>
                </a:cubicBezTo>
                <a:close/>
                <a:moveTo>
                  <a:pt x="11688084" y="4041442"/>
                </a:moveTo>
                <a:cubicBezTo>
                  <a:pt x="11691578" y="4041442"/>
                  <a:pt x="11695071" y="4041442"/>
                  <a:pt x="11698565" y="4041442"/>
                </a:cubicBezTo>
                <a:cubicBezTo>
                  <a:pt x="11698565" y="4041442"/>
                  <a:pt x="11698565" y="4041442"/>
                  <a:pt x="11789388" y="4087353"/>
                </a:cubicBezTo>
                <a:cubicBezTo>
                  <a:pt x="11792882" y="4090885"/>
                  <a:pt x="11796375" y="4090885"/>
                  <a:pt x="11796375" y="4094417"/>
                </a:cubicBezTo>
                <a:cubicBezTo>
                  <a:pt x="11796375" y="4097948"/>
                  <a:pt x="11796375" y="4097948"/>
                  <a:pt x="11792882" y="4101480"/>
                </a:cubicBezTo>
                <a:cubicBezTo>
                  <a:pt x="11761442" y="4136796"/>
                  <a:pt x="11730003" y="4154454"/>
                  <a:pt x="11684592" y="4165049"/>
                </a:cubicBezTo>
                <a:cubicBezTo>
                  <a:pt x="11681098" y="4165049"/>
                  <a:pt x="11677605" y="4165049"/>
                  <a:pt x="11677605" y="4165049"/>
                </a:cubicBezTo>
                <a:cubicBezTo>
                  <a:pt x="11674112" y="4161517"/>
                  <a:pt x="11674112" y="4157985"/>
                  <a:pt x="11674112" y="4154454"/>
                </a:cubicBezTo>
                <a:cubicBezTo>
                  <a:pt x="11674112" y="4154454"/>
                  <a:pt x="11674112" y="4154454"/>
                  <a:pt x="11684592" y="4052038"/>
                </a:cubicBezTo>
                <a:cubicBezTo>
                  <a:pt x="11684592" y="4048506"/>
                  <a:pt x="11684592" y="4044974"/>
                  <a:pt x="11688084" y="4041442"/>
                </a:cubicBezTo>
                <a:close/>
                <a:moveTo>
                  <a:pt x="10810283" y="4002478"/>
                </a:moveTo>
                <a:lnTo>
                  <a:pt x="10851862" y="4002478"/>
                </a:lnTo>
                <a:cubicBezTo>
                  <a:pt x="10851862" y="4002478"/>
                  <a:pt x="10851862" y="4002478"/>
                  <a:pt x="10851862" y="4045088"/>
                </a:cubicBezTo>
                <a:cubicBezTo>
                  <a:pt x="10851862" y="4045088"/>
                  <a:pt x="10824142" y="4052190"/>
                  <a:pt x="10803353" y="4052190"/>
                </a:cubicBezTo>
                <a:cubicBezTo>
                  <a:pt x="10786028" y="4052190"/>
                  <a:pt x="10786028" y="4037987"/>
                  <a:pt x="10786028" y="4027334"/>
                </a:cubicBezTo>
                <a:cubicBezTo>
                  <a:pt x="10786028" y="4013131"/>
                  <a:pt x="10792958" y="4006029"/>
                  <a:pt x="10810283" y="4002478"/>
                </a:cubicBezTo>
                <a:close/>
                <a:moveTo>
                  <a:pt x="10494479" y="3932613"/>
                </a:moveTo>
                <a:cubicBezTo>
                  <a:pt x="10525716" y="3932613"/>
                  <a:pt x="10536128" y="3946681"/>
                  <a:pt x="10536128" y="3988885"/>
                </a:cubicBezTo>
                <a:cubicBezTo>
                  <a:pt x="10536128" y="4027570"/>
                  <a:pt x="10529187" y="4052189"/>
                  <a:pt x="10494479" y="4052189"/>
                </a:cubicBezTo>
                <a:cubicBezTo>
                  <a:pt x="10459770" y="4052189"/>
                  <a:pt x="10452829" y="4031088"/>
                  <a:pt x="10452829" y="3988885"/>
                </a:cubicBezTo>
                <a:cubicBezTo>
                  <a:pt x="10452829" y="3946681"/>
                  <a:pt x="10463241" y="3932613"/>
                  <a:pt x="10494479" y="3932613"/>
                </a:cubicBezTo>
                <a:close/>
                <a:moveTo>
                  <a:pt x="11639005" y="3928584"/>
                </a:moveTo>
                <a:cubicBezTo>
                  <a:pt x="11639005" y="3928584"/>
                  <a:pt x="11639005" y="3928584"/>
                  <a:pt x="11660034" y="3928584"/>
                </a:cubicBezTo>
                <a:cubicBezTo>
                  <a:pt x="11660034" y="3928584"/>
                  <a:pt x="11660034" y="3935677"/>
                  <a:pt x="11660034" y="3939224"/>
                </a:cubicBezTo>
                <a:cubicBezTo>
                  <a:pt x="11677559" y="3942771"/>
                  <a:pt x="11691578" y="3960506"/>
                  <a:pt x="11691578" y="3978241"/>
                </a:cubicBezTo>
                <a:cubicBezTo>
                  <a:pt x="11691578" y="3999523"/>
                  <a:pt x="11670549" y="4017258"/>
                  <a:pt x="11649519" y="4017258"/>
                </a:cubicBezTo>
                <a:cubicBezTo>
                  <a:pt x="11628490" y="4017258"/>
                  <a:pt x="11610966" y="3999523"/>
                  <a:pt x="11610966" y="3978241"/>
                </a:cubicBezTo>
                <a:cubicBezTo>
                  <a:pt x="11610966" y="3960506"/>
                  <a:pt x="11621480" y="3942771"/>
                  <a:pt x="11639005" y="3939224"/>
                </a:cubicBezTo>
                <a:cubicBezTo>
                  <a:pt x="11639005" y="3939224"/>
                  <a:pt x="11639005" y="3928584"/>
                  <a:pt x="11639005" y="3928584"/>
                </a:cubicBezTo>
                <a:close/>
                <a:moveTo>
                  <a:pt x="11649257" y="3917835"/>
                </a:moveTo>
                <a:cubicBezTo>
                  <a:pt x="11616236" y="3917835"/>
                  <a:pt x="11589469" y="3944904"/>
                  <a:pt x="11589469" y="3978295"/>
                </a:cubicBezTo>
                <a:cubicBezTo>
                  <a:pt x="11589469" y="4011686"/>
                  <a:pt x="11616236" y="4038755"/>
                  <a:pt x="11649257" y="4038755"/>
                </a:cubicBezTo>
                <a:cubicBezTo>
                  <a:pt x="11682277" y="4038755"/>
                  <a:pt x="11709045" y="4011686"/>
                  <a:pt x="11709045" y="3978295"/>
                </a:cubicBezTo>
                <a:cubicBezTo>
                  <a:pt x="11709045" y="3944904"/>
                  <a:pt x="11682277" y="3917835"/>
                  <a:pt x="11649257" y="3917835"/>
                </a:cubicBezTo>
                <a:close/>
                <a:moveTo>
                  <a:pt x="11649257" y="3911118"/>
                </a:moveTo>
                <a:cubicBezTo>
                  <a:pt x="11685987" y="3911118"/>
                  <a:pt x="11715763" y="3941194"/>
                  <a:pt x="11715763" y="3978295"/>
                </a:cubicBezTo>
                <a:cubicBezTo>
                  <a:pt x="11715763" y="4015397"/>
                  <a:pt x="11685987" y="4045473"/>
                  <a:pt x="11649257" y="4045473"/>
                </a:cubicBezTo>
                <a:cubicBezTo>
                  <a:pt x="11612526" y="4045473"/>
                  <a:pt x="11582751" y="4015397"/>
                  <a:pt x="11582751" y="3978295"/>
                </a:cubicBezTo>
                <a:cubicBezTo>
                  <a:pt x="11582751" y="3941194"/>
                  <a:pt x="11612526" y="3911118"/>
                  <a:pt x="11649257" y="3911118"/>
                </a:cubicBezTo>
                <a:close/>
                <a:moveTo>
                  <a:pt x="11824549" y="3908431"/>
                </a:moveTo>
                <a:cubicBezTo>
                  <a:pt x="11828050" y="3908431"/>
                  <a:pt x="11828050" y="3911957"/>
                  <a:pt x="11828050" y="3915484"/>
                </a:cubicBezTo>
                <a:cubicBezTo>
                  <a:pt x="11842055" y="3957806"/>
                  <a:pt x="11842055" y="3996601"/>
                  <a:pt x="11828050" y="4038923"/>
                </a:cubicBezTo>
                <a:cubicBezTo>
                  <a:pt x="11828050" y="4045977"/>
                  <a:pt x="11828050" y="4045977"/>
                  <a:pt x="11824549" y="4045977"/>
                </a:cubicBezTo>
                <a:cubicBezTo>
                  <a:pt x="11821047" y="4049504"/>
                  <a:pt x="11817546" y="4045977"/>
                  <a:pt x="11817546" y="4045977"/>
                </a:cubicBezTo>
                <a:lnTo>
                  <a:pt x="11730012" y="3986021"/>
                </a:lnTo>
                <a:cubicBezTo>
                  <a:pt x="11726510" y="3982494"/>
                  <a:pt x="11726510" y="3978967"/>
                  <a:pt x="11726510" y="3978967"/>
                </a:cubicBezTo>
                <a:cubicBezTo>
                  <a:pt x="11726510" y="3975441"/>
                  <a:pt x="11726510" y="3971914"/>
                  <a:pt x="11730012" y="3968386"/>
                </a:cubicBezTo>
                <a:cubicBezTo>
                  <a:pt x="11730012" y="3968386"/>
                  <a:pt x="11730012" y="3968386"/>
                  <a:pt x="11814044" y="3911957"/>
                </a:cubicBezTo>
                <a:cubicBezTo>
                  <a:pt x="11821047" y="3908431"/>
                  <a:pt x="11824549" y="3908431"/>
                  <a:pt x="11824549" y="3908431"/>
                </a:cubicBezTo>
                <a:close/>
                <a:moveTo>
                  <a:pt x="11473964" y="3908431"/>
                </a:moveTo>
                <a:cubicBezTo>
                  <a:pt x="11477466" y="3908431"/>
                  <a:pt x="11480967" y="3908431"/>
                  <a:pt x="11480967" y="3911957"/>
                </a:cubicBezTo>
                <a:lnTo>
                  <a:pt x="11568501" y="3968386"/>
                </a:lnTo>
                <a:cubicBezTo>
                  <a:pt x="11572002" y="3971914"/>
                  <a:pt x="11572002" y="3975441"/>
                  <a:pt x="11572002" y="3978967"/>
                </a:cubicBezTo>
                <a:cubicBezTo>
                  <a:pt x="11572002" y="3982494"/>
                  <a:pt x="11572002" y="3986021"/>
                  <a:pt x="11568501" y="3986021"/>
                </a:cubicBezTo>
                <a:cubicBezTo>
                  <a:pt x="11568501" y="3986021"/>
                  <a:pt x="11568501" y="3986021"/>
                  <a:pt x="11480967" y="4045977"/>
                </a:cubicBezTo>
                <a:cubicBezTo>
                  <a:pt x="11477466" y="4045977"/>
                  <a:pt x="11473964" y="4049504"/>
                  <a:pt x="11473964" y="4045977"/>
                </a:cubicBezTo>
                <a:cubicBezTo>
                  <a:pt x="11470463" y="4045977"/>
                  <a:pt x="11470463" y="4042450"/>
                  <a:pt x="11466961" y="4042450"/>
                </a:cubicBezTo>
                <a:cubicBezTo>
                  <a:pt x="11456457" y="3996601"/>
                  <a:pt x="11456457" y="3957806"/>
                  <a:pt x="11466961" y="3915484"/>
                </a:cubicBezTo>
                <a:cubicBezTo>
                  <a:pt x="11470463" y="3911957"/>
                  <a:pt x="11470463" y="3908431"/>
                  <a:pt x="11473964" y="3908431"/>
                </a:cubicBezTo>
                <a:close/>
                <a:moveTo>
                  <a:pt x="11070316" y="3897682"/>
                </a:moveTo>
                <a:cubicBezTo>
                  <a:pt x="11070316" y="3901208"/>
                  <a:pt x="11066828" y="3901208"/>
                  <a:pt x="11070316" y="3904735"/>
                </a:cubicBezTo>
                <a:cubicBezTo>
                  <a:pt x="11112166" y="4066969"/>
                  <a:pt x="11112166" y="4066969"/>
                  <a:pt x="11112166" y="4066969"/>
                </a:cubicBezTo>
                <a:cubicBezTo>
                  <a:pt x="11112166" y="4074023"/>
                  <a:pt x="11119141" y="4088130"/>
                  <a:pt x="11133091" y="4088130"/>
                </a:cubicBezTo>
                <a:cubicBezTo>
                  <a:pt x="11143554" y="4088130"/>
                  <a:pt x="11143554" y="4088130"/>
                  <a:pt x="11143554" y="4088130"/>
                </a:cubicBezTo>
                <a:cubicBezTo>
                  <a:pt x="11140066" y="4091657"/>
                  <a:pt x="11140066" y="4091657"/>
                  <a:pt x="11140066" y="4095183"/>
                </a:cubicBezTo>
                <a:cubicBezTo>
                  <a:pt x="11136578" y="4105763"/>
                  <a:pt x="11133091" y="4116344"/>
                  <a:pt x="11112166" y="4116344"/>
                </a:cubicBezTo>
                <a:cubicBezTo>
                  <a:pt x="11077291" y="4112818"/>
                  <a:pt x="11077291" y="4112818"/>
                  <a:pt x="11077291" y="4112818"/>
                </a:cubicBezTo>
                <a:cubicBezTo>
                  <a:pt x="11077291" y="4112818"/>
                  <a:pt x="11073804" y="4112818"/>
                  <a:pt x="11073804" y="4116344"/>
                </a:cubicBezTo>
                <a:cubicBezTo>
                  <a:pt x="11070316" y="4116344"/>
                  <a:pt x="11070316" y="4119871"/>
                  <a:pt x="11070316" y="4119871"/>
                </a:cubicBezTo>
                <a:cubicBezTo>
                  <a:pt x="11070316" y="4141032"/>
                  <a:pt x="11070316" y="4141032"/>
                  <a:pt x="11070316" y="4141032"/>
                </a:cubicBezTo>
                <a:cubicBezTo>
                  <a:pt x="11070316" y="4144559"/>
                  <a:pt x="11073804" y="4144559"/>
                  <a:pt x="11077291" y="4148086"/>
                </a:cubicBezTo>
                <a:cubicBezTo>
                  <a:pt x="11087754" y="4148086"/>
                  <a:pt x="11108678" y="4151612"/>
                  <a:pt x="11122628" y="4151612"/>
                </a:cubicBezTo>
                <a:cubicBezTo>
                  <a:pt x="11126116" y="4151612"/>
                  <a:pt x="11126116" y="4151612"/>
                  <a:pt x="11126116" y="4151612"/>
                </a:cubicBezTo>
                <a:cubicBezTo>
                  <a:pt x="11154016" y="4151612"/>
                  <a:pt x="11171453" y="4133978"/>
                  <a:pt x="11181916" y="4098710"/>
                </a:cubicBezTo>
                <a:cubicBezTo>
                  <a:pt x="11192378" y="4059915"/>
                  <a:pt x="11206329" y="4007013"/>
                  <a:pt x="11213303" y="3968218"/>
                </a:cubicBezTo>
                <a:cubicBezTo>
                  <a:pt x="11220279" y="3950584"/>
                  <a:pt x="11223766" y="3936476"/>
                  <a:pt x="11227253" y="3925896"/>
                </a:cubicBezTo>
                <a:cubicBezTo>
                  <a:pt x="11230741" y="3904735"/>
                  <a:pt x="11230741" y="3904735"/>
                  <a:pt x="11230741" y="3904735"/>
                </a:cubicBezTo>
                <a:cubicBezTo>
                  <a:pt x="11230741" y="3901208"/>
                  <a:pt x="11230741" y="3901208"/>
                  <a:pt x="11230741" y="3897682"/>
                </a:cubicBezTo>
                <a:cubicBezTo>
                  <a:pt x="11227253" y="3897682"/>
                  <a:pt x="11227253" y="3897682"/>
                  <a:pt x="11223766" y="3897682"/>
                </a:cubicBezTo>
                <a:cubicBezTo>
                  <a:pt x="11195866" y="3897682"/>
                  <a:pt x="11195866" y="3897682"/>
                  <a:pt x="11195866" y="3897682"/>
                </a:cubicBezTo>
                <a:cubicBezTo>
                  <a:pt x="11192378" y="3897682"/>
                  <a:pt x="11188891" y="3897682"/>
                  <a:pt x="11188891" y="3901208"/>
                </a:cubicBezTo>
                <a:cubicBezTo>
                  <a:pt x="11150528" y="4045808"/>
                  <a:pt x="11150528" y="4045808"/>
                  <a:pt x="11150528" y="4045808"/>
                </a:cubicBezTo>
                <a:cubicBezTo>
                  <a:pt x="11147041" y="4045808"/>
                  <a:pt x="11147041" y="4045808"/>
                  <a:pt x="11147041" y="4045808"/>
                </a:cubicBezTo>
                <a:cubicBezTo>
                  <a:pt x="11112166" y="3901208"/>
                  <a:pt x="11112166" y="3901208"/>
                  <a:pt x="11112166" y="3901208"/>
                </a:cubicBezTo>
                <a:cubicBezTo>
                  <a:pt x="11108678" y="3897682"/>
                  <a:pt x="11108678" y="3897682"/>
                  <a:pt x="11105191" y="3897682"/>
                </a:cubicBezTo>
                <a:cubicBezTo>
                  <a:pt x="11077291" y="3897682"/>
                  <a:pt x="11077291" y="3897682"/>
                  <a:pt x="11077291" y="3897682"/>
                </a:cubicBezTo>
                <a:cubicBezTo>
                  <a:pt x="11073804" y="3897682"/>
                  <a:pt x="11070316" y="3897682"/>
                  <a:pt x="11070316" y="3897682"/>
                </a:cubicBezTo>
                <a:close/>
                <a:moveTo>
                  <a:pt x="11038289" y="3893651"/>
                </a:moveTo>
                <a:cubicBezTo>
                  <a:pt x="11017163" y="3893651"/>
                  <a:pt x="10999559" y="3907722"/>
                  <a:pt x="10985474" y="3914757"/>
                </a:cubicBezTo>
                <a:cubicBezTo>
                  <a:pt x="10985474" y="3904204"/>
                  <a:pt x="10985474" y="3904204"/>
                  <a:pt x="10985474" y="3904204"/>
                </a:cubicBezTo>
                <a:cubicBezTo>
                  <a:pt x="10985474" y="3897169"/>
                  <a:pt x="10981954" y="3897169"/>
                  <a:pt x="10978433" y="3897169"/>
                </a:cubicBezTo>
                <a:cubicBezTo>
                  <a:pt x="10950264" y="3897169"/>
                  <a:pt x="10950264" y="3897169"/>
                  <a:pt x="10950264" y="3897169"/>
                </a:cubicBezTo>
                <a:cubicBezTo>
                  <a:pt x="10946743" y="3897169"/>
                  <a:pt x="10943222" y="3897169"/>
                  <a:pt x="10943222" y="3904204"/>
                </a:cubicBezTo>
                <a:cubicBezTo>
                  <a:pt x="10943222" y="4080087"/>
                  <a:pt x="10943222" y="4080087"/>
                  <a:pt x="10943222" y="4080087"/>
                </a:cubicBezTo>
                <a:cubicBezTo>
                  <a:pt x="10943222" y="4083605"/>
                  <a:pt x="10946743" y="4087122"/>
                  <a:pt x="10950264" y="4087122"/>
                </a:cubicBezTo>
                <a:cubicBezTo>
                  <a:pt x="10978433" y="4087122"/>
                  <a:pt x="10978433" y="4087122"/>
                  <a:pt x="10978433" y="4087122"/>
                </a:cubicBezTo>
                <a:cubicBezTo>
                  <a:pt x="10981954" y="4087122"/>
                  <a:pt x="10985474" y="4083605"/>
                  <a:pt x="10985474" y="4080087"/>
                </a:cubicBezTo>
                <a:cubicBezTo>
                  <a:pt x="10985474" y="3956969"/>
                  <a:pt x="10985474" y="3956969"/>
                  <a:pt x="10985474" y="3956969"/>
                </a:cubicBezTo>
                <a:cubicBezTo>
                  <a:pt x="10992517" y="3953451"/>
                  <a:pt x="11013643" y="3935863"/>
                  <a:pt x="11038289" y="3935863"/>
                </a:cubicBezTo>
                <a:cubicBezTo>
                  <a:pt x="11041811" y="3932345"/>
                  <a:pt x="11045332" y="3932345"/>
                  <a:pt x="11045332" y="3928828"/>
                </a:cubicBezTo>
                <a:cubicBezTo>
                  <a:pt x="11045332" y="3900687"/>
                  <a:pt x="11045332" y="3900687"/>
                  <a:pt x="11045332" y="3900687"/>
                </a:cubicBezTo>
                <a:cubicBezTo>
                  <a:pt x="11045332" y="3900687"/>
                  <a:pt x="11045332" y="3897169"/>
                  <a:pt x="11041811" y="3897169"/>
                </a:cubicBezTo>
                <a:cubicBezTo>
                  <a:pt x="11041811" y="3893651"/>
                  <a:pt x="11038289" y="3893651"/>
                  <a:pt x="11038289" y="3893651"/>
                </a:cubicBezTo>
                <a:close/>
                <a:moveTo>
                  <a:pt x="10831647" y="3889620"/>
                </a:moveTo>
                <a:cubicBezTo>
                  <a:pt x="10810578" y="3889620"/>
                  <a:pt x="10775463" y="3896691"/>
                  <a:pt x="10761417" y="3896691"/>
                </a:cubicBezTo>
                <a:cubicBezTo>
                  <a:pt x="10757905" y="3896691"/>
                  <a:pt x="10754394" y="3900227"/>
                  <a:pt x="10754394" y="3903763"/>
                </a:cubicBezTo>
                <a:cubicBezTo>
                  <a:pt x="10754394" y="3903763"/>
                  <a:pt x="10754394" y="3903763"/>
                  <a:pt x="10754394" y="3928512"/>
                </a:cubicBezTo>
                <a:cubicBezTo>
                  <a:pt x="10754394" y="3932048"/>
                  <a:pt x="10754394" y="3932048"/>
                  <a:pt x="10757905" y="3935584"/>
                </a:cubicBezTo>
                <a:cubicBezTo>
                  <a:pt x="10757905" y="3935584"/>
                  <a:pt x="10761417" y="3935584"/>
                  <a:pt x="10761417" y="3935584"/>
                </a:cubicBezTo>
                <a:cubicBezTo>
                  <a:pt x="10778974" y="3935584"/>
                  <a:pt x="10807067" y="3932048"/>
                  <a:pt x="10828136" y="3932048"/>
                </a:cubicBezTo>
                <a:cubicBezTo>
                  <a:pt x="10842182" y="3932048"/>
                  <a:pt x="10852717" y="3942655"/>
                  <a:pt x="10852717" y="3956798"/>
                </a:cubicBezTo>
                <a:cubicBezTo>
                  <a:pt x="10852717" y="3956798"/>
                  <a:pt x="10852717" y="3956798"/>
                  <a:pt x="10852717" y="3967405"/>
                </a:cubicBezTo>
                <a:cubicBezTo>
                  <a:pt x="10852717" y="3967405"/>
                  <a:pt x="10852717" y="3967405"/>
                  <a:pt x="10803555" y="3970941"/>
                </a:cubicBezTo>
                <a:cubicBezTo>
                  <a:pt x="10761417" y="3974476"/>
                  <a:pt x="10740347" y="3992154"/>
                  <a:pt x="10740347" y="4031046"/>
                </a:cubicBezTo>
                <a:cubicBezTo>
                  <a:pt x="10740347" y="4069938"/>
                  <a:pt x="10761417" y="4091152"/>
                  <a:pt x="10796532" y="4091152"/>
                </a:cubicBezTo>
                <a:cubicBezTo>
                  <a:pt x="10824625" y="4091152"/>
                  <a:pt x="10859740" y="4077009"/>
                  <a:pt x="10859740" y="4077009"/>
                </a:cubicBezTo>
                <a:cubicBezTo>
                  <a:pt x="10866763" y="4084081"/>
                  <a:pt x="10873786" y="4087616"/>
                  <a:pt x="10887833" y="4091152"/>
                </a:cubicBezTo>
                <a:cubicBezTo>
                  <a:pt x="10891344" y="4091152"/>
                  <a:pt x="10891344" y="4091152"/>
                  <a:pt x="10894855" y="4087616"/>
                </a:cubicBezTo>
                <a:cubicBezTo>
                  <a:pt x="10894855" y="4087616"/>
                  <a:pt x="10894855" y="4084081"/>
                  <a:pt x="10894855" y="4084081"/>
                </a:cubicBezTo>
                <a:cubicBezTo>
                  <a:pt x="10894855" y="4084081"/>
                  <a:pt x="10894855" y="4084081"/>
                  <a:pt x="10894855" y="3956798"/>
                </a:cubicBezTo>
                <a:cubicBezTo>
                  <a:pt x="10894855" y="3910834"/>
                  <a:pt x="10873786" y="3889620"/>
                  <a:pt x="10831647" y="3889620"/>
                </a:cubicBezTo>
                <a:close/>
                <a:moveTo>
                  <a:pt x="10495822" y="3889619"/>
                </a:moveTo>
                <a:cubicBezTo>
                  <a:pt x="10448333" y="3889619"/>
                  <a:pt x="10409835" y="3934734"/>
                  <a:pt x="10409835" y="3990386"/>
                </a:cubicBezTo>
                <a:cubicBezTo>
                  <a:pt x="10409835" y="4046038"/>
                  <a:pt x="10448333" y="4091152"/>
                  <a:pt x="10495822" y="4091152"/>
                </a:cubicBezTo>
                <a:cubicBezTo>
                  <a:pt x="10543311" y="4091152"/>
                  <a:pt x="10581809" y="4046038"/>
                  <a:pt x="10581809" y="3990386"/>
                </a:cubicBezTo>
                <a:cubicBezTo>
                  <a:pt x="10581809" y="3934734"/>
                  <a:pt x="10543311" y="3889619"/>
                  <a:pt x="10495822" y="3889619"/>
                </a:cubicBezTo>
                <a:close/>
                <a:moveTo>
                  <a:pt x="10241892" y="3865436"/>
                </a:moveTo>
                <a:cubicBezTo>
                  <a:pt x="10248859" y="3865436"/>
                  <a:pt x="10255825" y="3865436"/>
                  <a:pt x="10273241" y="3865436"/>
                </a:cubicBezTo>
                <a:cubicBezTo>
                  <a:pt x="10273241" y="3865436"/>
                  <a:pt x="10273241" y="3865436"/>
                  <a:pt x="10290657" y="3865436"/>
                </a:cubicBezTo>
                <a:cubicBezTo>
                  <a:pt x="10322007" y="3865436"/>
                  <a:pt x="10335940" y="3886689"/>
                  <a:pt x="10335940" y="3904400"/>
                </a:cubicBezTo>
                <a:cubicBezTo>
                  <a:pt x="10335940" y="3929194"/>
                  <a:pt x="10318523" y="3943362"/>
                  <a:pt x="10287174" y="3943362"/>
                </a:cubicBezTo>
                <a:cubicBezTo>
                  <a:pt x="10266274" y="3943362"/>
                  <a:pt x="10248859" y="3943362"/>
                  <a:pt x="10241892" y="3943362"/>
                </a:cubicBezTo>
                <a:cubicBezTo>
                  <a:pt x="10241892" y="3943362"/>
                  <a:pt x="10241892" y="3943362"/>
                  <a:pt x="10241892" y="3865436"/>
                </a:cubicBezTo>
                <a:close/>
                <a:moveTo>
                  <a:pt x="10659063" y="3852001"/>
                </a:moveTo>
                <a:cubicBezTo>
                  <a:pt x="10659063" y="3852001"/>
                  <a:pt x="10659063" y="3852001"/>
                  <a:pt x="10627410" y="3859035"/>
                </a:cubicBezTo>
                <a:cubicBezTo>
                  <a:pt x="10623893" y="3859035"/>
                  <a:pt x="10623893" y="3862552"/>
                  <a:pt x="10623893" y="3866069"/>
                </a:cubicBezTo>
                <a:cubicBezTo>
                  <a:pt x="10623893" y="3866069"/>
                  <a:pt x="10623893" y="3866069"/>
                  <a:pt x="10623893" y="3897721"/>
                </a:cubicBezTo>
                <a:cubicBezTo>
                  <a:pt x="10623893" y="3897721"/>
                  <a:pt x="10623893" y="3897721"/>
                  <a:pt x="10606308" y="3897721"/>
                </a:cubicBezTo>
                <a:cubicBezTo>
                  <a:pt x="10602792" y="3897721"/>
                  <a:pt x="10599275" y="3897721"/>
                  <a:pt x="10599275" y="3904755"/>
                </a:cubicBezTo>
                <a:cubicBezTo>
                  <a:pt x="10599275" y="3904755"/>
                  <a:pt x="10599275" y="3904755"/>
                  <a:pt x="10599275" y="3929373"/>
                </a:cubicBezTo>
                <a:cubicBezTo>
                  <a:pt x="10599275" y="3932891"/>
                  <a:pt x="10602792" y="3936407"/>
                  <a:pt x="10606308" y="3936407"/>
                </a:cubicBezTo>
                <a:cubicBezTo>
                  <a:pt x="10606308" y="3936407"/>
                  <a:pt x="10606308" y="3936407"/>
                  <a:pt x="10623893" y="3936407"/>
                </a:cubicBezTo>
                <a:cubicBezTo>
                  <a:pt x="10623893" y="3936407"/>
                  <a:pt x="10623893" y="3936407"/>
                  <a:pt x="10623893" y="4020814"/>
                </a:cubicBezTo>
                <a:cubicBezTo>
                  <a:pt x="10623893" y="4073567"/>
                  <a:pt x="10637961" y="4091152"/>
                  <a:pt x="10680164" y="4091152"/>
                </a:cubicBezTo>
                <a:cubicBezTo>
                  <a:pt x="10690715" y="4091152"/>
                  <a:pt x="10701266" y="4087636"/>
                  <a:pt x="10711817" y="4087636"/>
                </a:cubicBezTo>
                <a:cubicBezTo>
                  <a:pt x="10715334" y="4087636"/>
                  <a:pt x="10718851" y="4084119"/>
                  <a:pt x="10718851" y="4080601"/>
                </a:cubicBezTo>
                <a:cubicBezTo>
                  <a:pt x="10718851" y="4080601"/>
                  <a:pt x="10718851" y="4080601"/>
                  <a:pt x="10718851" y="4055983"/>
                </a:cubicBezTo>
                <a:cubicBezTo>
                  <a:pt x="10718851" y="4052466"/>
                  <a:pt x="10715334" y="4048949"/>
                  <a:pt x="10711817" y="4048949"/>
                </a:cubicBezTo>
                <a:cubicBezTo>
                  <a:pt x="10704783" y="4048949"/>
                  <a:pt x="10694232" y="4048949"/>
                  <a:pt x="10687198" y="4048949"/>
                </a:cubicBezTo>
                <a:cubicBezTo>
                  <a:pt x="10666096" y="4048949"/>
                  <a:pt x="10666096" y="4041915"/>
                  <a:pt x="10666096" y="4013780"/>
                </a:cubicBezTo>
                <a:cubicBezTo>
                  <a:pt x="10666096" y="4013780"/>
                  <a:pt x="10666096" y="4013780"/>
                  <a:pt x="10666096" y="3936407"/>
                </a:cubicBezTo>
                <a:cubicBezTo>
                  <a:pt x="10666096" y="3936407"/>
                  <a:pt x="10666096" y="3936407"/>
                  <a:pt x="10711817" y="3936407"/>
                </a:cubicBezTo>
                <a:cubicBezTo>
                  <a:pt x="10715334" y="3936407"/>
                  <a:pt x="10718851" y="3932891"/>
                  <a:pt x="10718851" y="3929373"/>
                </a:cubicBezTo>
                <a:cubicBezTo>
                  <a:pt x="10718851" y="3929373"/>
                  <a:pt x="10718851" y="3929373"/>
                  <a:pt x="10718851" y="3904755"/>
                </a:cubicBezTo>
                <a:cubicBezTo>
                  <a:pt x="10718851" y="3897721"/>
                  <a:pt x="10715334" y="3897721"/>
                  <a:pt x="10711817" y="3897721"/>
                </a:cubicBezTo>
                <a:cubicBezTo>
                  <a:pt x="10711817" y="3897721"/>
                  <a:pt x="10711817" y="3897721"/>
                  <a:pt x="10666096" y="3897721"/>
                </a:cubicBezTo>
                <a:cubicBezTo>
                  <a:pt x="10666096" y="3897721"/>
                  <a:pt x="10666096" y="3897721"/>
                  <a:pt x="10666096" y="3859035"/>
                </a:cubicBezTo>
                <a:cubicBezTo>
                  <a:pt x="10666096" y="3855518"/>
                  <a:pt x="10666096" y="3855518"/>
                  <a:pt x="10662580" y="3852001"/>
                </a:cubicBezTo>
                <a:cubicBezTo>
                  <a:pt x="10662580" y="3852001"/>
                  <a:pt x="10659063" y="3852001"/>
                  <a:pt x="10659063" y="3852001"/>
                </a:cubicBezTo>
                <a:close/>
                <a:moveTo>
                  <a:pt x="10283668" y="3823787"/>
                </a:moveTo>
                <a:cubicBezTo>
                  <a:pt x="10273174" y="3823787"/>
                  <a:pt x="10241689" y="3823787"/>
                  <a:pt x="10203208" y="3827298"/>
                </a:cubicBezTo>
                <a:cubicBezTo>
                  <a:pt x="10199710" y="3827298"/>
                  <a:pt x="10196211" y="3830809"/>
                  <a:pt x="10196211" y="3834320"/>
                </a:cubicBezTo>
                <a:cubicBezTo>
                  <a:pt x="10196211" y="3834320"/>
                  <a:pt x="10196211" y="3834320"/>
                  <a:pt x="10196211" y="4080100"/>
                </a:cubicBezTo>
                <a:cubicBezTo>
                  <a:pt x="10196211" y="4083611"/>
                  <a:pt x="10199710" y="4087122"/>
                  <a:pt x="10203208" y="4087122"/>
                </a:cubicBezTo>
                <a:cubicBezTo>
                  <a:pt x="10203208" y="4087122"/>
                  <a:pt x="10203208" y="4087122"/>
                  <a:pt x="10234693" y="4087122"/>
                </a:cubicBezTo>
                <a:cubicBezTo>
                  <a:pt x="10238191" y="4087122"/>
                  <a:pt x="10241689" y="4083611"/>
                  <a:pt x="10241689" y="4080100"/>
                </a:cubicBezTo>
                <a:cubicBezTo>
                  <a:pt x="10241689" y="4080100"/>
                  <a:pt x="10241689" y="4080100"/>
                  <a:pt x="10241689" y="3981788"/>
                </a:cubicBezTo>
                <a:cubicBezTo>
                  <a:pt x="10252184" y="3985299"/>
                  <a:pt x="10269675" y="3985299"/>
                  <a:pt x="10290665" y="3985299"/>
                </a:cubicBezTo>
                <a:cubicBezTo>
                  <a:pt x="10290665" y="3985299"/>
                  <a:pt x="10290665" y="3985299"/>
                  <a:pt x="10336143" y="4083611"/>
                </a:cubicBezTo>
                <a:cubicBezTo>
                  <a:pt x="10336143" y="4083611"/>
                  <a:pt x="10339641" y="4087122"/>
                  <a:pt x="10343139" y="4087122"/>
                </a:cubicBezTo>
                <a:cubicBezTo>
                  <a:pt x="10343139" y="4087122"/>
                  <a:pt x="10343139" y="4087122"/>
                  <a:pt x="10374624" y="4087122"/>
                </a:cubicBezTo>
                <a:cubicBezTo>
                  <a:pt x="10378122" y="4087122"/>
                  <a:pt x="10381620" y="4083611"/>
                  <a:pt x="10381620" y="4083611"/>
                </a:cubicBezTo>
                <a:cubicBezTo>
                  <a:pt x="10381620" y="4080100"/>
                  <a:pt x="10381620" y="4080100"/>
                  <a:pt x="10381620" y="4076589"/>
                </a:cubicBezTo>
                <a:lnTo>
                  <a:pt x="10336143" y="3971255"/>
                </a:lnTo>
                <a:cubicBezTo>
                  <a:pt x="10367627" y="3957210"/>
                  <a:pt x="10381620" y="3936143"/>
                  <a:pt x="10381620" y="3904543"/>
                </a:cubicBezTo>
                <a:cubicBezTo>
                  <a:pt x="10381620" y="3865920"/>
                  <a:pt x="10364129" y="3823787"/>
                  <a:pt x="10290665" y="3823787"/>
                </a:cubicBezTo>
                <a:cubicBezTo>
                  <a:pt x="10290665" y="3823787"/>
                  <a:pt x="10287167" y="3823787"/>
                  <a:pt x="10283668" y="3823787"/>
                </a:cubicBezTo>
                <a:close/>
                <a:moveTo>
                  <a:pt x="11839186" y="3792865"/>
                </a:moveTo>
                <a:cubicBezTo>
                  <a:pt x="11841365" y="3793306"/>
                  <a:pt x="11843980" y="3795069"/>
                  <a:pt x="11845722" y="3798596"/>
                </a:cubicBezTo>
                <a:cubicBezTo>
                  <a:pt x="11901498" y="3855026"/>
                  <a:pt x="11929385" y="3946723"/>
                  <a:pt x="11908470" y="4038420"/>
                </a:cubicBezTo>
                <a:cubicBezTo>
                  <a:pt x="11908470" y="4041947"/>
                  <a:pt x="11904984" y="4045473"/>
                  <a:pt x="11898012" y="4041947"/>
                </a:cubicBezTo>
                <a:cubicBezTo>
                  <a:pt x="11898012" y="4041947"/>
                  <a:pt x="11898012" y="4041947"/>
                  <a:pt x="11859666" y="4031366"/>
                </a:cubicBezTo>
                <a:cubicBezTo>
                  <a:pt x="11856180" y="4031366"/>
                  <a:pt x="11852694" y="4027839"/>
                  <a:pt x="11852694" y="4020786"/>
                </a:cubicBezTo>
                <a:cubicBezTo>
                  <a:pt x="11866638" y="3946723"/>
                  <a:pt x="11849208" y="3886766"/>
                  <a:pt x="11807377" y="3840918"/>
                </a:cubicBezTo>
                <a:cubicBezTo>
                  <a:pt x="11800405" y="3837392"/>
                  <a:pt x="11800405" y="3830337"/>
                  <a:pt x="11807377" y="3826811"/>
                </a:cubicBezTo>
                <a:cubicBezTo>
                  <a:pt x="11807377" y="3826811"/>
                  <a:pt x="11807377" y="3826811"/>
                  <a:pt x="11835264" y="3795069"/>
                </a:cubicBezTo>
                <a:cubicBezTo>
                  <a:pt x="11835264" y="3793306"/>
                  <a:pt x="11837008" y="3792424"/>
                  <a:pt x="11839186" y="3792865"/>
                </a:cubicBezTo>
                <a:close/>
                <a:moveTo>
                  <a:pt x="11458923" y="3792865"/>
                </a:moveTo>
                <a:cubicBezTo>
                  <a:pt x="11461124" y="3792424"/>
                  <a:pt x="11462885" y="3793306"/>
                  <a:pt x="11462885" y="3795069"/>
                </a:cubicBezTo>
                <a:cubicBezTo>
                  <a:pt x="11462885" y="3795069"/>
                  <a:pt x="11462885" y="3795069"/>
                  <a:pt x="11494585" y="3826811"/>
                </a:cubicBezTo>
                <a:cubicBezTo>
                  <a:pt x="11498108" y="3830337"/>
                  <a:pt x="11498108" y="3837392"/>
                  <a:pt x="11491063" y="3840918"/>
                </a:cubicBezTo>
                <a:cubicBezTo>
                  <a:pt x="11448796" y="3886766"/>
                  <a:pt x="11431184" y="3946723"/>
                  <a:pt x="11445274" y="4020786"/>
                </a:cubicBezTo>
                <a:cubicBezTo>
                  <a:pt x="11445274" y="4027839"/>
                  <a:pt x="11441752" y="4031366"/>
                  <a:pt x="11438229" y="4031366"/>
                </a:cubicBezTo>
                <a:cubicBezTo>
                  <a:pt x="11438229" y="4031366"/>
                  <a:pt x="11438229" y="4031366"/>
                  <a:pt x="11399484" y="4041947"/>
                </a:cubicBezTo>
                <a:cubicBezTo>
                  <a:pt x="11392439" y="4045473"/>
                  <a:pt x="11388917" y="4041947"/>
                  <a:pt x="11388917" y="4038420"/>
                </a:cubicBezTo>
                <a:cubicBezTo>
                  <a:pt x="11367783" y="3946723"/>
                  <a:pt x="11395962" y="3855026"/>
                  <a:pt x="11452318" y="3798596"/>
                </a:cubicBezTo>
                <a:cubicBezTo>
                  <a:pt x="11454079" y="3795069"/>
                  <a:pt x="11456721" y="3793306"/>
                  <a:pt x="11458923" y="3792865"/>
                </a:cubicBezTo>
                <a:close/>
                <a:moveTo>
                  <a:pt x="11677605" y="3787511"/>
                </a:moveTo>
                <a:cubicBezTo>
                  <a:pt x="11681098" y="3787511"/>
                  <a:pt x="11681098" y="3787511"/>
                  <a:pt x="11684592" y="3787511"/>
                </a:cubicBezTo>
                <a:cubicBezTo>
                  <a:pt x="11730003" y="3798107"/>
                  <a:pt x="11761442" y="3815764"/>
                  <a:pt x="11792882" y="3851080"/>
                </a:cubicBezTo>
                <a:cubicBezTo>
                  <a:pt x="11796375" y="3854612"/>
                  <a:pt x="11796375" y="3854612"/>
                  <a:pt x="11796375" y="3858144"/>
                </a:cubicBezTo>
                <a:cubicBezTo>
                  <a:pt x="11796375" y="3861675"/>
                  <a:pt x="11792882" y="3861675"/>
                  <a:pt x="11789388" y="3865207"/>
                </a:cubicBezTo>
                <a:cubicBezTo>
                  <a:pt x="11789388" y="3865207"/>
                  <a:pt x="11789388" y="3865207"/>
                  <a:pt x="11698565" y="3911118"/>
                </a:cubicBezTo>
                <a:cubicBezTo>
                  <a:pt x="11695071" y="3911118"/>
                  <a:pt x="11691578" y="3911118"/>
                  <a:pt x="11688084" y="3911118"/>
                </a:cubicBezTo>
                <a:cubicBezTo>
                  <a:pt x="11684592" y="3907586"/>
                  <a:pt x="11684592" y="3904054"/>
                  <a:pt x="11681098" y="3900523"/>
                </a:cubicBezTo>
                <a:cubicBezTo>
                  <a:pt x="11681098" y="3900523"/>
                  <a:pt x="11681098" y="3900523"/>
                  <a:pt x="11674112" y="3798107"/>
                </a:cubicBezTo>
                <a:cubicBezTo>
                  <a:pt x="11674112" y="3794575"/>
                  <a:pt x="11674112" y="3791043"/>
                  <a:pt x="11677605" y="3787511"/>
                </a:cubicBezTo>
                <a:close/>
                <a:moveTo>
                  <a:pt x="11613922" y="3787511"/>
                </a:moveTo>
                <a:cubicBezTo>
                  <a:pt x="11617414" y="3787511"/>
                  <a:pt x="11617414" y="3787511"/>
                  <a:pt x="11620908" y="3787511"/>
                </a:cubicBezTo>
                <a:cubicBezTo>
                  <a:pt x="11620908" y="3791043"/>
                  <a:pt x="11624401" y="3794575"/>
                  <a:pt x="11624401" y="3798107"/>
                </a:cubicBezTo>
                <a:cubicBezTo>
                  <a:pt x="11624401" y="3798107"/>
                  <a:pt x="11624401" y="3798107"/>
                  <a:pt x="11613922" y="3904054"/>
                </a:cubicBezTo>
                <a:cubicBezTo>
                  <a:pt x="11613922" y="3907586"/>
                  <a:pt x="11613922" y="3911118"/>
                  <a:pt x="11610428" y="3911118"/>
                </a:cubicBezTo>
                <a:cubicBezTo>
                  <a:pt x="11606935" y="3911118"/>
                  <a:pt x="11603442" y="3911118"/>
                  <a:pt x="11599949" y="3911118"/>
                </a:cubicBezTo>
                <a:cubicBezTo>
                  <a:pt x="11599949" y="3911118"/>
                  <a:pt x="11599949" y="3911118"/>
                  <a:pt x="11509124" y="3865207"/>
                </a:cubicBezTo>
                <a:cubicBezTo>
                  <a:pt x="11505632" y="3865207"/>
                  <a:pt x="11502138" y="3861675"/>
                  <a:pt x="11502138" y="3858144"/>
                </a:cubicBezTo>
                <a:cubicBezTo>
                  <a:pt x="11502138" y="3858144"/>
                  <a:pt x="11502138" y="3854612"/>
                  <a:pt x="11505632" y="3851080"/>
                </a:cubicBezTo>
                <a:cubicBezTo>
                  <a:pt x="11537070" y="3819296"/>
                  <a:pt x="11568509" y="3798107"/>
                  <a:pt x="11613922" y="3787511"/>
                </a:cubicBezTo>
                <a:close/>
                <a:moveTo>
                  <a:pt x="11532772" y="3752579"/>
                </a:moveTo>
                <a:cubicBezTo>
                  <a:pt x="11536265" y="3752579"/>
                  <a:pt x="11539758" y="3756274"/>
                  <a:pt x="11539758" y="3759969"/>
                </a:cubicBezTo>
                <a:cubicBezTo>
                  <a:pt x="11539758" y="3763664"/>
                  <a:pt x="11539758" y="3763664"/>
                  <a:pt x="11536265" y="3763664"/>
                </a:cubicBezTo>
                <a:cubicBezTo>
                  <a:pt x="11536265" y="3763664"/>
                  <a:pt x="11536265" y="3763664"/>
                  <a:pt x="11529278" y="3767359"/>
                </a:cubicBezTo>
                <a:cubicBezTo>
                  <a:pt x="11529278" y="3767359"/>
                  <a:pt x="11529278" y="3767359"/>
                  <a:pt x="11525785" y="3759969"/>
                </a:cubicBezTo>
                <a:cubicBezTo>
                  <a:pt x="11525785" y="3759969"/>
                  <a:pt x="11525785" y="3759969"/>
                  <a:pt x="11522292" y="3759969"/>
                </a:cubicBezTo>
                <a:cubicBezTo>
                  <a:pt x="11525785" y="3756274"/>
                  <a:pt x="11529278" y="3756274"/>
                  <a:pt x="11532772" y="3752579"/>
                </a:cubicBezTo>
                <a:close/>
                <a:moveTo>
                  <a:pt x="11529297" y="3745382"/>
                </a:moveTo>
                <a:cubicBezTo>
                  <a:pt x="11525746" y="3748932"/>
                  <a:pt x="11518645" y="3752484"/>
                  <a:pt x="11511543" y="3756034"/>
                </a:cubicBezTo>
                <a:cubicBezTo>
                  <a:pt x="11511543" y="3756034"/>
                  <a:pt x="11511543" y="3756034"/>
                  <a:pt x="11515094" y="3759585"/>
                </a:cubicBezTo>
                <a:lnTo>
                  <a:pt x="11532848" y="3791543"/>
                </a:lnTo>
                <a:cubicBezTo>
                  <a:pt x="11536399" y="3791543"/>
                  <a:pt x="11536399" y="3787991"/>
                  <a:pt x="11539950" y="3787991"/>
                </a:cubicBezTo>
                <a:cubicBezTo>
                  <a:pt x="11539950" y="3787991"/>
                  <a:pt x="11539950" y="3787991"/>
                  <a:pt x="11532848" y="3773788"/>
                </a:cubicBezTo>
                <a:cubicBezTo>
                  <a:pt x="11532848" y="3773788"/>
                  <a:pt x="11532848" y="3773788"/>
                  <a:pt x="11539950" y="3770238"/>
                </a:cubicBezTo>
                <a:cubicBezTo>
                  <a:pt x="11539950" y="3770238"/>
                  <a:pt x="11539950" y="3770238"/>
                  <a:pt x="11554153" y="3780890"/>
                </a:cubicBezTo>
                <a:cubicBezTo>
                  <a:pt x="11557704" y="3777339"/>
                  <a:pt x="11557704" y="3777339"/>
                  <a:pt x="11561255" y="3777339"/>
                </a:cubicBezTo>
                <a:cubicBezTo>
                  <a:pt x="11561255" y="3777339"/>
                  <a:pt x="11561255" y="3777339"/>
                  <a:pt x="11547052" y="3763136"/>
                </a:cubicBezTo>
                <a:cubicBezTo>
                  <a:pt x="11547052" y="3763136"/>
                  <a:pt x="11547052" y="3763136"/>
                  <a:pt x="11547052" y="3759585"/>
                </a:cubicBezTo>
                <a:cubicBezTo>
                  <a:pt x="11550602" y="3752484"/>
                  <a:pt x="11539950" y="3741831"/>
                  <a:pt x="11529297" y="3745382"/>
                </a:cubicBezTo>
                <a:close/>
                <a:moveTo>
                  <a:pt x="11750205" y="3739144"/>
                </a:moveTo>
                <a:cubicBezTo>
                  <a:pt x="11753748" y="3763328"/>
                  <a:pt x="11753748" y="3763328"/>
                  <a:pt x="11753748" y="3763328"/>
                </a:cubicBezTo>
                <a:cubicBezTo>
                  <a:pt x="11746663" y="3780602"/>
                  <a:pt x="11746663" y="3780602"/>
                  <a:pt x="11746663" y="3780602"/>
                </a:cubicBezTo>
                <a:lnTo>
                  <a:pt x="11753748" y="3787511"/>
                </a:lnTo>
                <a:cubicBezTo>
                  <a:pt x="11760832" y="3770237"/>
                  <a:pt x="11760832" y="3770237"/>
                  <a:pt x="11760832" y="3770237"/>
                </a:cubicBezTo>
                <a:cubicBezTo>
                  <a:pt x="11785626" y="3756418"/>
                  <a:pt x="11785626" y="3756418"/>
                  <a:pt x="11785626" y="3756418"/>
                </a:cubicBezTo>
                <a:cubicBezTo>
                  <a:pt x="11785626" y="3756418"/>
                  <a:pt x="11782084" y="3752963"/>
                  <a:pt x="11778543" y="3752963"/>
                </a:cubicBezTo>
                <a:cubicBezTo>
                  <a:pt x="11760832" y="3759873"/>
                  <a:pt x="11760832" y="3759873"/>
                  <a:pt x="11760832" y="3759873"/>
                </a:cubicBezTo>
                <a:cubicBezTo>
                  <a:pt x="11757290" y="3742598"/>
                  <a:pt x="11757290" y="3742598"/>
                  <a:pt x="11757290" y="3742598"/>
                </a:cubicBezTo>
                <a:cubicBezTo>
                  <a:pt x="11753748" y="3739144"/>
                  <a:pt x="11753748" y="3739144"/>
                  <a:pt x="11750205" y="3739144"/>
                </a:cubicBezTo>
                <a:close/>
                <a:moveTo>
                  <a:pt x="11715224" y="3735114"/>
                </a:moveTo>
                <a:cubicBezTo>
                  <a:pt x="11718717" y="3735114"/>
                  <a:pt x="11722211" y="3735114"/>
                  <a:pt x="11725705" y="3738473"/>
                </a:cubicBezTo>
                <a:cubicBezTo>
                  <a:pt x="11725705" y="3738473"/>
                  <a:pt x="11729197" y="3738473"/>
                  <a:pt x="11729197" y="3741832"/>
                </a:cubicBezTo>
                <a:cubicBezTo>
                  <a:pt x="11729197" y="3745190"/>
                  <a:pt x="11725705" y="3748549"/>
                  <a:pt x="11722211" y="3748549"/>
                </a:cubicBezTo>
                <a:cubicBezTo>
                  <a:pt x="11722211" y="3748549"/>
                  <a:pt x="11722211" y="3748549"/>
                  <a:pt x="11711731" y="3745190"/>
                </a:cubicBezTo>
                <a:lnTo>
                  <a:pt x="11711731" y="3741832"/>
                </a:lnTo>
                <a:cubicBezTo>
                  <a:pt x="11711731" y="3741832"/>
                  <a:pt x="11711731" y="3741832"/>
                  <a:pt x="11715224" y="3735114"/>
                </a:cubicBezTo>
                <a:close/>
                <a:moveTo>
                  <a:pt x="11582079" y="3734609"/>
                </a:moveTo>
                <a:cubicBezTo>
                  <a:pt x="11589134" y="3731082"/>
                  <a:pt x="11596187" y="3738137"/>
                  <a:pt x="11596187" y="3745190"/>
                </a:cubicBezTo>
                <a:cubicBezTo>
                  <a:pt x="11596187" y="3752244"/>
                  <a:pt x="11589134" y="3759297"/>
                  <a:pt x="11582079" y="3759297"/>
                </a:cubicBezTo>
                <a:cubicBezTo>
                  <a:pt x="11575026" y="3759297"/>
                  <a:pt x="11567972" y="3755771"/>
                  <a:pt x="11567972" y="3748717"/>
                </a:cubicBezTo>
                <a:cubicBezTo>
                  <a:pt x="11567972" y="3748717"/>
                  <a:pt x="11567972" y="3748717"/>
                  <a:pt x="11567972" y="3745190"/>
                </a:cubicBezTo>
                <a:cubicBezTo>
                  <a:pt x="11567972" y="3738137"/>
                  <a:pt x="11575026" y="3734609"/>
                  <a:pt x="11582079" y="3734609"/>
                </a:cubicBezTo>
                <a:close/>
                <a:moveTo>
                  <a:pt x="11670081" y="3728395"/>
                </a:moveTo>
                <a:cubicBezTo>
                  <a:pt x="11670081" y="3728395"/>
                  <a:pt x="11670081" y="3728395"/>
                  <a:pt x="11673440" y="3738875"/>
                </a:cubicBezTo>
                <a:cubicBezTo>
                  <a:pt x="11673440" y="3738875"/>
                  <a:pt x="11673440" y="3738875"/>
                  <a:pt x="11676799" y="3745862"/>
                </a:cubicBezTo>
                <a:cubicBezTo>
                  <a:pt x="11673440" y="3745862"/>
                  <a:pt x="11666722" y="3745862"/>
                  <a:pt x="11663363" y="3745862"/>
                </a:cubicBezTo>
                <a:lnTo>
                  <a:pt x="11666722" y="3738875"/>
                </a:lnTo>
                <a:cubicBezTo>
                  <a:pt x="11666722" y="3738875"/>
                  <a:pt x="11666722" y="3738875"/>
                  <a:pt x="11670081" y="3728395"/>
                </a:cubicBezTo>
                <a:close/>
                <a:moveTo>
                  <a:pt x="11578609" y="3727879"/>
                </a:moveTo>
                <a:cubicBezTo>
                  <a:pt x="11568195" y="3727879"/>
                  <a:pt x="11561254" y="3734907"/>
                  <a:pt x="11561254" y="3745449"/>
                </a:cubicBezTo>
                <a:cubicBezTo>
                  <a:pt x="11561254" y="3748962"/>
                  <a:pt x="11561254" y="3748962"/>
                  <a:pt x="11561254" y="3748962"/>
                </a:cubicBezTo>
                <a:cubicBezTo>
                  <a:pt x="11561254" y="3759504"/>
                  <a:pt x="11571666" y="3770046"/>
                  <a:pt x="11582079" y="3766532"/>
                </a:cubicBezTo>
                <a:cubicBezTo>
                  <a:pt x="11595963" y="3766532"/>
                  <a:pt x="11602904" y="3759504"/>
                  <a:pt x="11602904" y="3745449"/>
                </a:cubicBezTo>
                <a:cubicBezTo>
                  <a:pt x="11602904" y="3734907"/>
                  <a:pt x="11592492" y="3724365"/>
                  <a:pt x="11578609" y="3727879"/>
                </a:cubicBezTo>
                <a:close/>
                <a:moveTo>
                  <a:pt x="11708922" y="3724365"/>
                </a:moveTo>
                <a:cubicBezTo>
                  <a:pt x="11708922" y="3724365"/>
                  <a:pt x="11708922" y="3724365"/>
                  <a:pt x="11705380" y="3742119"/>
                </a:cubicBezTo>
                <a:cubicBezTo>
                  <a:pt x="11705380" y="3742119"/>
                  <a:pt x="11705380" y="3742119"/>
                  <a:pt x="11698296" y="3763424"/>
                </a:cubicBezTo>
                <a:cubicBezTo>
                  <a:pt x="11701837" y="3766975"/>
                  <a:pt x="11705380" y="3766975"/>
                  <a:pt x="11708922" y="3766975"/>
                </a:cubicBezTo>
                <a:lnTo>
                  <a:pt x="11712464" y="3752772"/>
                </a:lnTo>
                <a:cubicBezTo>
                  <a:pt x="11712464" y="3752772"/>
                  <a:pt x="11712464" y="3752772"/>
                  <a:pt x="11719548" y="3752772"/>
                </a:cubicBezTo>
                <a:cubicBezTo>
                  <a:pt x="11719548" y="3752772"/>
                  <a:pt x="11719548" y="3752772"/>
                  <a:pt x="11723090" y="3770526"/>
                </a:cubicBezTo>
                <a:cubicBezTo>
                  <a:pt x="11726632" y="3774077"/>
                  <a:pt x="11726632" y="3774077"/>
                  <a:pt x="11730175" y="3774077"/>
                </a:cubicBezTo>
                <a:cubicBezTo>
                  <a:pt x="11730175" y="3774077"/>
                  <a:pt x="11730175" y="3774077"/>
                  <a:pt x="11726632" y="3756323"/>
                </a:cubicBezTo>
                <a:cubicBezTo>
                  <a:pt x="11733717" y="3752772"/>
                  <a:pt x="11737259" y="3745670"/>
                  <a:pt x="11737259" y="3742119"/>
                </a:cubicBezTo>
                <a:cubicBezTo>
                  <a:pt x="11737259" y="3735018"/>
                  <a:pt x="11733717" y="3731467"/>
                  <a:pt x="11730175" y="3731467"/>
                </a:cubicBezTo>
                <a:cubicBezTo>
                  <a:pt x="11723090" y="3727916"/>
                  <a:pt x="11716006" y="3724365"/>
                  <a:pt x="11708922" y="3724365"/>
                </a:cubicBezTo>
                <a:close/>
                <a:moveTo>
                  <a:pt x="11666295" y="3717647"/>
                </a:moveTo>
                <a:cubicBezTo>
                  <a:pt x="11666295" y="3717647"/>
                  <a:pt x="11666295" y="3717647"/>
                  <a:pt x="11659211" y="3738731"/>
                </a:cubicBezTo>
                <a:cubicBezTo>
                  <a:pt x="11659211" y="3738731"/>
                  <a:pt x="11659211" y="3738731"/>
                  <a:pt x="11648585" y="3759814"/>
                </a:cubicBezTo>
                <a:cubicBezTo>
                  <a:pt x="11652127" y="3759814"/>
                  <a:pt x="11652127" y="3759814"/>
                  <a:pt x="11655669" y="3759814"/>
                </a:cubicBezTo>
                <a:lnTo>
                  <a:pt x="11659211" y="3752786"/>
                </a:lnTo>
                <a:cubicBezTo>
                  <a:pt x="11666295" y="3752786"/>
                  <a:pt x="11669838" y="3752786"/>
                  <a:pt x="11676922" y="3752786"/>
                </a:cubicBezTo>
                <a:cubicBezTo>
                  <a:pt x="11676922" y="3752786"/>
                  <a:pt x="11676922" y="3752786"/>
                  <a:pt x="11680464" y="3759814"/>
                </a:cubicBezTo>
                <a:cubicBezTo>
                  <a:pt x="11684006" y="3759814"/>
                  <a:pt x="11684006" y="3763328"/>
                  <a:pt x="11687548" y="3763328"/>
                </a:cubicBezTo>
                <a:cubicBezTo>
                  <a:pt x="11687548" y="3763328"/>
                  <a:pt x="11687548" y="3763328"/>
                  <a:pt x="11680464" y="3738731"/>
                </a:cubicBezTo>
                <a:cubicBezTo>
                  <a:pt x="11680464" y="3738731"/>
                  <a:pt x="11680464" y="3738731"/>
                  <a:pt x="11676922" y="3717647"/>
                </a:cubicBezTo>
                <a:cubicBezTo>
                  <a:pt x="11676922" y="3717647"/>
                  <a:pt x="11676922" y="3717647"/>
                  <a:pt x="11666295" y="3717647"/>
                </a:cubicBezTo>
                <a:close/>
                <a:moveTo>
                  <a:pt x="11645898" y="3717647"/>
                </a:moveTo>
                <a:cubicBezTo>
                  <a:pt x="11628187" y="3717647"/>
                  <a:pt x="11621103" y="3717647"/>
                  <a:pt x="11606934" y="3721118"/>
                </a:cubicBezTo>
                <a:cubicBezTo>
                  <a:pt x="11606934" y="3728059"/>
                  <a:pt x="11606934" y="3728059"/>
                  <a:pt x="11606934" y="3728059"/>
                </a:cubicBezTo>
                <a:lnTo>
                  <a:pt x="11621103" y="3724589"/>
                </a:lnTo>
                <a:cubicBezTo>
                  <a:pt x="11624645" y="3759297"/>
                  <a:pt x="11624645" y="3759297"/>
                  <a:pt x="11624645" y="3759297"/>
                </a:cubicBezTo>
                <a:cubicBezTo>
                  <a:pt x="11635271" y="3759297"/>
                  <a:pt x="11635271" y="3759297"/>
                  <a:pt x="11635271" y="3759297"/>
                </a:cubicBezTo>
                <a:cubicBezTo>
                  <a:pt x="11631729" y="3724589"/>
                  <a:pt x="11631729" y="3724589"/>
                  <a:pt x="11631729" y="3724589"/>
                </a:cubicBezTo>
                <a:cubicBezTo>
                  <a:pt x="11645898" y="3724589"/>
                  <a:pt x="11645898" y="3724589"/>
                  <a:pt x="11645898" y="3724589"/>
                </a:cubicBezTo>
                <a:cubicBezTo>
                  <a:pt x="11645898" y="3717647"/>
                  <a:pt x="11645898" y="3717647"/>
                  <a:pt x="11645898" y="3717647"/>
                </a:cubicBezTo>
                <a:close/>
                <a:moveTo>
                  <a:pt x="11196257" y="3717646"/>
                </a:moveTo>
                <a:cubicBezTo>
                  <a:pt x="11214171" y="3717646"/>
                  <a:pt x="11221336" y="3735113"/>
                  <a:pt x="11221336" y="3752578"/>
                </a:cubicBezTo>
                <a:lnTo>
                  <a:pt x="11167595" y="3752578"/>
                </a:lnTo>
                <a:cubicBezTo>
                  <a:pt x="11167595" y="3735113"/>
                  <a:pt x="11178343" y="3717646"/>
                  <a:pt x="11196257" y="3717646"/>
                </a:cubicBezTo>
                <a:close/>
                <a:moveTo>
                  <a:pt x="11648585" y="3710930"/>
                </a:moveTo>
                <a:cubicBezTo>
                  <a:pt x="11711759" y="3710930"/>
                  <a:pt x="11767914" y="3731889"/>
                  <a:pt x="11813539" y="3766821"/>
                </a:cubicBezTo>
                <a:cubicBezTo>
                  <a:pt x="11820558" y="3773808"/>
                  <a:pt x="11820558" y="3777301"/>
                  <a:pt x="11817049" y="3780794"/>
                </a:cubicBezTo>
                <a:cubicBezTo>
                  <a:pt x="11817049" y="3780794"/>
                  <a:pt x="11817049" y="3780794"/>
                  <a:pt x="11788972" y="3812234"/>
                </a:cubicBezTo>
                <a:cubicBezTo>
                  <a:pt x="11785462" y="3815726"/>
                  <a:pt x="11781952" y="3815726"/>
                  <a:pt x="11774933" y="3812234"/>
                </a:cubicBezTo>
                <a:cubicBezTo>
                  <a:pt x="11739837" y="3784288"/>
                  <a:pt x="11694210" y="3766821"/>
                  <a:pt x="11648585" y="3766821"/>
                </a:cubicBezTo>
                <a:cubicBezTo>
                  <a:pt x="11599450" y="3766821"/>
                  <a:pt x="11557334" y="3784288"/>
                  <a:pt x="11522236" y="3812234"/>
                </a:cubicBezTo>
                <a:cubicBezTo>
                  <a:pt x="11515217" y="3815726"/>
                  <a:pt x="11511708" y="3815726"/>
                  <a:pt x="11508198" y="3812234"/>
                </a:cubicBezTo>
                <a:cubicBezTo>
                  <a:pt x="11508198" y="3812234"/>
                  <a:pt x="11508198" y="3812234"/>
                  <a:pt x="11480121" y="3780794"/>
                </a:cubicBezTo>
                <a:cubicBezTo>
                  <a:pt x="11476611" y="3777301"/>
                  <a:pt x="11476611" y="3773808"/>
                  <a:pt x="11483630" y="3766821"/>
                </a:cubicBezTo>
                <a:cubicBezTo>
                  <a:pt x="11529256" y="3731889"/>
                  <a:pt x="11585411" y="3710930"/>
                  <a:pt x="11648585" y="3710930"/>
                </a:cubicBezTo>
                <a:close/>
                <a:moveTo>
                  <a:pt x="11196481" y="3710929"/>
                </a:moveTo>
                <a:cubicBezTo>
                  <a:pt x="11172113" y="3710929"/>
                  <a:pt x="11158189" y="3728443"/>
                  <a:pt x="11158189" y="3759969"/>
                </a:cubicBezTo>
                <a:cubicBezTo>
                  <a:pt x="11158189" y="3787991"/>
                  <a:pt x="11168632" y="3809008"/>
                  <a:pt x="11199962" y="3809008"/>
                </a:cubicBezTo>
                <a:cubicBezTo>
                  <a:pt x="11206924" y="3809008"/>
                  <a:pt x="11220848" y="3805505"/>
                  <a:pt x="11227810" y="3802002"/>
                </a:cubicBezTo>
                <a:lnTo>
                  <a:pt x="11227810" y="3791494"/>
                </a:lnTo>
                <a:cubicBezTo>
                  <a:pt x="11220848" y="3794997"/>
                  <a:pt x="11210404" y="3798499"/>
                  <a:pt x="11199962" y="3798499"/>
                </a:cubicBezTo>
                <a:cubicBezTo>
                  <a:pt x="11179076" y="3798499"/>
                  <a:pt x="11168632" y="3780985"/>
                  <a:pt x="11168632" y="3763472"/>
                </a:cubicBezTo>
                <a:cubicBezTo>
                  <a:pt x="11168632" y="3763472"/>
                  <a:pt x="11168632" y="3763472"/>
                  <a:pt x="11234772" y="3763472"/>
                </a:cubicBezTo>
                <a:cubicBezTo>
                  <a:pt x="11234772" y="3763472"/>
                  <a:pt x="11234772" y="3763472"/>
                  <a:pt x="11234772" y="3756466"/>
                </a:cubicBezTo>
                <a:cubicBezTo>
                  <a:pt x="11234772" y="3731946"/>
                  <a:pt x="11224329" y="3710929"/>
                  <a:pt x="11196481" y="3710929"/>
                </a:cubicBezTo>
                <a:close/>
                <a:moveTo>
                  <a:pt x="10947253" y="3674653"/>
                </a:moveTo>
                <a:lnTo>
                  <a:pt x="10947253" y="3685401"/>
                </a:lnTo>
                <a:lnTo>
                  <a:pt x="10986216" y="3685401"/>
                </a:lnTo>
                <a:lnTo>
                  <a:pt x="10986216" y="3804977"/>
                </a:lnTo>
                <a:lnTo>
                  <a:pt x="10999652" y="3804977"/>
                </a:lnTo>
                <a:lnTo>
                  <a:pt x="10999652" y="3685401"/>
                </a:lnTo>
                <a:lnTo>
                  <a:pt x="11038614" y="3685401"/>
                </a:lnTo>
                <a:lnTo>
                  <a:pt x="11038614" y="3674653"/>
                </a:lnTo>
                <a:close/>
                <a:moveTo>
                  <a:pt x="11060111" y="3663904"/>
                </a:moveTo>
                <a:lnTo>
                  <a:pt x="11060111" y="3804977"/>
                </a:lnTo>
                <a:cubicBezTo>
                  <a:pt x="11060111" y="3804977"/>
                  <a:pt x="11060111" y="3804977"/>
                  <a:pt x="11070476" y="3804977"/>
                </a:cubicBezTo>
                <a:cubicBezTo>
                  <a:pt x="11070476" y="3804977"/>
                  <a:pt x="11070476" y="3804977"/>
                  <a:pt x="11070476" y="3755601"/>
                </a:cubicBezTo>
                <a:cubicBezTo>
                  <a:pt x="11070476" y="3737967"/>
                  <a:pt x="11077385" y="3716807"/>
                  <a:pt x="11098115" y="3716807"/>
                </a:cubicBezTo>
                <a:cubicBezTo>
                  <a:pt x="11118844" y="3716807"/>
                  <a:pt x="11118844" y="3730914"/>
                  <a:pt x="11118844" y="3748548"/>
                </a:cubicBezTo>
                <a:cubicBezTo>
                  <a:pt x="11118844" y="3748548"/>
                  <a:pt x="11118844" y="3748548"/>
                  <a:pt x="11118844" y="3804977"/>
                </a:cubicBezTo>
                <a:cubicBezTo>
                  <a:pt x="11118844" y="3804977"/>
                  <a:pt x="11118844" y="3804977"/>
                  <a:pt x="11132662" y="3804977"/>
                </a:cubicBezTo>
                <a:cubicBezTo>
                  <a:pt x="11132662" y="3804977"/>
                  <a:pt x="11132662" y="3804977"/>
                  <a:pt x="11132662" y="3748548"/>
                </a:cubicBezTo>
                <a:cubicBezTo>
                  <a:pt x="11132662" y="3723860"/>
                  <a:pt x="11125753" y="3709753"/>
                  <a:pt x="11101569" y="3709753"/>
                </a:cubicBezTo>
                <a:cubicBezTo>
                  <a:pt x="11087750" y="3709753"/>
                  <a:pt x="11077385" y="3716807"/>
                  <a:pt x="11070476" y="3727387"/>
                </a:cubicBezTo>
                <a:cubicBezTo>
                  <a:pt x="11070476" y="3727387"/>
                  <a:pt x="11070476" y="3727387"/>
                  <a:pt x="11070476" y="3663904"/>
                </a:cubicBezTo>
                <a:cubicBezTo>
                  <a:pt x="11070476" y="3663904"/>
                  <a:pt x="11070476" y="3663904"/>
                  <a:pt x="11060111" y="3663904"/>
                </a:cubicBezTo>
                <a:close/>
                <a:moveTo>
                  <a:pt x="11638739" y="3639721"/>
                </a:moveTo>
                <a:cubicBezTo>
                  <a:pt x="11628222" y="3657342"/>
                  <a:pt x="11624716" y="3674963"/>
                  <a:pt x="11624716" y="3692584"/>
                </a:cubicBezTo>
                <a:cubicBezTo>
                  <a:pt x="11621210" y="3692584"/>
                  <a:pt x="11603681" y="3696108"/>
                  <a:pt x="11600176" y="3696108"/>
                </a:cubicBezTo>
                <a:cubicBezTo>
                  <a:pt x="11596669" y="3678487"/>
                  <a:pt x="11586152" y="3660866"/>
                  <a:pt x="11575635" y="3650294"/>
                </a:cubicBezTo>
                <a:cubicBezTo>
                  <a:pt x="11575635" y="3650294"/>
                  <a:pt x="11575635" y="3650294"/>
                  <a:pt x="11572129" y="3650294"/>
                </a:cubicBezTo>
                <a:cubicBezTo>
                  <a:pt x="11565117" y="3650294"/>
                  <a:pt x="11558106" y="3653818"/>
                  <a:pt x="11551094" y="3653818"/>
                </a:cubicBezTo>
                <a:cubicBezTo>
                  <a:pt x="11551094" y="3653818"/>
                  <a:pt x="11551094" y="3653818"/>
                  <a:pt x="11551094" y="3657342"/>
                </a:cubicBezTo>
                <a:cubicBezTo>
                  <a:pt x="11547588" y="3664391"/>
                  <a:pt x="11547588" y="3671439"/>
                  <a:pt x="11547588" y="3682011"/>
                </a:cubicBezTo>
                <a:cubicBezTo>
                  <a:pt x="11547588" y="3692584"/>
                  <a:pt x="11547588" y="3699632"/>
                  <a:pt x="11551094" y="3710205"/>
                </a:cubicBezTo>
                <a:cubicBezTo>
                  <a:pt x="11547588" y="3710205"/>
                  <a:pt x="11530059" y="3717253"/>
                  <a:pt x="11530059" y="3717253"/>
                </a:cubicBezTo>
                <a:cubicBezTo>
                  <a:pt x="11519542" y="3703156"/>
                  <a:pt x="11505518" y="3689060"/>
                  <a:pt x="11491495" y="3682011"/>
                </a:cubicBezTo>
                <a:cubicBezTo>
                  <a:pt x="11484484" y="3682011"/>
                  <a:pt x="11477472" y="3689060"/>
                  <a:pt x="11470460" y="3692584"/>
                </a:cubicBezTo>
                <a:cubicBezTo>
                  <a:pt x="11470460" y="3710205"/>
                  <a:pt x="11473966" y="3727826"/>
                  <a:pt x="11484484" y="3745446"/>
                </a:cubicBezTo>
                <a:cubicBezTo>
                  <a:pt x="11480978" y="3745446"/>
                  <a:pt x="11470460" y="3756019"/>
                  <a:pt x="11466954" y="3756019"/>
                </a:cubicBezTo>
                <a:cubicBezTo>
                  <a:pt x="11456437" y="3745446"/>
                  <a:pt x="11438908" y="3734874"/>
                  <a:pt x="11421379" y="3731350"/>
                </a:cubicBezTo>
                <a:cubicBezTo>
                  <a:pt x="11414367" y="3734874"/>
                  <a:pt x="11407356" y="3741922"/>
                  <a:pt x="11403850" y="3745446"/>
                </a:cubicBezTo>
                <a:cubicBezTo>
                  <a:pt x="11403850" y="3745446"/>
                  <a:pt x="11403850" y="3745446"/>
                  <a:pt x="11403850" y="3748970"/>
                </a:cubicBezTo>
                <a:cubicBezTo>
                  <a:pt x="11407356" y="3763068"/>
                  <a:pt x="11417873" y="3780688"/>
                  <a:pt x="11431896" y="3794785"/>
                </a:cubicBezTo>
                <a:cubicBezTo>
                  <a:pt x="11428390" y="3794785"/>
                  <a:pt x="11417873" y="3812406"/>
                  <a:pt x="11417873" y="3812406"/>
                </a:cubicBezTo>
                <a:cubicBezTo>
                  <a:pt x="11400344" y="3805357"/>
                  <a:pt x="11382815" y="3798309"/>
                  <a:pt x="11365286" y="3798309"/>
                </a:cubicBezTo>
                <a:cubicBezTo>
                  <a:pt x="11361780" y="3805357"/>
                  <a:pt x="11354768" y="3812406"/>
                  <a:pt x="11354768" y="3819454"/>
                </a:cubicBezTo>
                <a:cubicBezTo>
                  <a:pt x="11361780" y="3833551"/>
                  <a:pt x="11375803" y="3847647"/>
                  <a:pt x="11389827" y="3858221"/>
                </a:cubicBezTo>
                <a:cubicBezTo>
                  <a:pt x="11389827" y="3861745"/>
                  <a:pt x="11382815" y="3875841"/>
                  <a:pt x="11382815" y="3879365"/>
                </a:cubicBezTo>
                <a:cubicBezTo>
                  <a:pt x="11365286" y="3872317"/>
                  <a:pt x="11344251" y="3872317"/>
                  <a:pt x="11330228" y="3879365"/>
                </a:cubicBezTo>
                <a:cubicBezTo>
                  <a:pt x="11326722" y="3886414"/>
                  <a:pt x="11323216" y="3893462"/>
                  <a:pt x="11323216" y="3900510"/>
                </a:cubicBezTo>
                <a:cubicBezTo>
                  <a:pt x="11333733" y="3914607"/>
                  <a:pt x="11351262" y="3921655"/>
                  <a:pt x="11368791" y="3928704"/>
                </a:cubicBezTo>
                <a:cubicBezTo>
                  <a:pt x="11368791" y="3932228"/>
                  <a:pt x="11365286" y="3946324"/>
                  <a:pt x="11365286" y="3949848"/>
                </a:cubicBezTo>
                <a:cubicBezTo>
                  <a:pt x="11347757" y="3949848"/>
                  <a:pt x="11330228" y="3956897"/>
                  <a:pt x="11316205" y="3963946"/>
                </a:cubicBezTo>
                <a:cubicBezTo>
                  <a:pt x="11316205" y="3963946"/>
                  <a:pt x="11316205" y="3963946"/>
                  <a:pt x="11312698" y="3963946"/>
                </a:cubicBezTo>
                <a:cubicBezTo>
                  <a:pt x="11312698" y="3967470"/>
                  <a:pt x="11312698" y="3970994"/>
                  <a:pt x="11312698" y="3978042"/>
                </a:cubicBezTo>
                <a:cubicBezTo>
                  <a:pt x="11312698" y="3981566"/>
                  <a:pt x="11312698" y="3985090"/>
                  <a:pt x="11312698" y="3988615"/>
                </a:cubicBezTo>
                <a:cubicBezTo>
                  <a:pt x="11312698" y="3988615"/>
                  <a:pt x="11312698" y="3988615"/>
                  <a:pt x="11316205" y="3988615"/>
                </a:cubicBezTo>
                <a:cubicBezTo>
                  <a:pt x="11330228" y="3999188"/>
                  <a:pt x="11347757" y="4002712"/>
                  <a:pt x="11365286" y="4002712"/>
                </a:cubicBezTo>
                <a:cubicBezTo>
                  <a:pt x="11365286" y="4006236"/>
                  <a:pt x="11368791" y="4023857"/>
                  <a:pt x="11368791" y="4023857"/>
                </a:cubicBezTo>
                <a:cubicBezTo>
                  <a:pt x="11351262" y="4030905"/>
                  <a:pt x="11333733" y="4041477"/>
                  <a:pt x="11323216" y="4052050"/>
                </a:cubicBezTo>
                <a:cubicBezTo>
                  <a:pt x="11323216" y="4052050"/>
                  <a:pt x="11323216" y="4052050"/>
                  <a:pt x="11323216" y="4055574"/>
                </a:cubicBezTo>
                <a:cubicBezTo>
                  <a:pt x="11323216" y="4059099"/>
                  <a:pt x="11326722" y="4069671"/>
                  <a:pt x="11330228" y="4076719"/>
                </a:cubicBezTo>
                <a:cubicBezTo>
                  <a:pt x="11347757" y="4080243"/>
                  <a:pt x="11365286" y="4080243"/>
                  <a:pt x="11382815" y="4076719"/>
                </a:cubicBezTo>
                <a:cubicBezTo>
                  <a:pt x="11382815" y="4076719"/>
                  <a:pt x="11389827" y="4094340"/>
                  <a:pt x="11393332" y="4097865"/>
                </a:cubicBezTo>
                <a:cubicBezTo>
                  <a:pt x="11375803" y="4104913"/>
                  <a:pt x="11361780" y="4119009"/>
                  <a:pt x="11354768" y="4133106"/>
                </a:cubicBezTo>
                <a:cubicBezTo>
                  <a:pt x="11354768" y="4133106"/>
                  <a:pt x="11354768" y="4133106"/>
                  <a:pt x="11354768" y="4136630"/>
                </a:cubicBezTo>
                <a:cubicBezTo>
                  <a:pt x="11358274" y="4140154"/>
                  <a:pt x="11361780" y="4150727"/>
                  <a:pt x="11365286" y="4154251"/>
                </a:cubicBezTo>
                <a:cubicBezTo>
                  <a:pt x="11382815" y="4154251"/>
                  <a:pt x="11400344" y="4150727"/>
                  <a:pt x="11417873" y="4140154"/>
                </a:cubicBezTo>
                <a:cubicBezTo>
                  <a:pt x="11417873" y="4143679"/>
                  <a:pt x="11428390" y="4157775"/>
                  <a:pt x="11431896" y="4161300"/>
                </a:cubicBezTo>
                <a:cubicBezTo>
                  <a:pt x="11417873" y="4171872"/>
                  <a:pt x="11410861" y="4189492"/>
                  <a:pt x="11403850" y="4207114"/>
                </a:cubicBezTo>
                <a:cubicBezTo>
                  <a:pt x="11410861" y="4210638"/>
                  <a:pt x="11414367" y="4217686"/>
                  <a:pt x="11421379" y="4221210"/>
                </a:cubicBezTo>
                <a:cubicBezTo>
                  <a:pt x="11438908" y="4217686"/>
                  <a:pt x="11456437" y="4210638"/>
                  <a:pt x="11466954" y="4196542"/>
                </a:cubicBezTo>
                <a:cubicBezTo>
                  <a:pt x="11470460" y="4196542"/>
                  <a:pt x="11484484" y="4210638"/>
                  <a:pt x="11484484" y="4210638"/>
                </a:cubicBezTo>
                <a:cubicBezTo>
                  <a:pt x="11477472" y="4224734"/>
                  <a:pt x="11473966" y="4245880"/>
                  <a:pt x="11473966" y="4259976"/>
                </a:cubicBezTo>
                <a:cubicBezTo>
                  <a:pt x="11473966" y="4259976"/>
                  <a:pt x="11473966" y="4263501"/>
                  <a:pt x="11473966" y="4263501"/>
                </a:cubicBezTo>
                <a:cubicBezTo>
                  <a:pt x="11477472" y="4267025"/>
                  <a:pt x="11484484" y="4270549"/>
                  <a:pt x="11491495" y="4274073"/>
                </a:cubicBezTo>
                <a:cubicBezTo>
                  <a:pt x="11491495" y="4274073"/>
                  <a:pt x="11491495" y="4274073"/>
                  <a:pt x="11495001" y="4274073"/>
                </a:cubicBezTo>
                <a:cubicBezTo>
                  <a:pt x="11509024" y="4267025"/>
                  <a:pt x="11523047" y="4252928"/>
                  <a:pt x="11530059" y="4235307"/>
                </a:cubicBezTo>
                <a:cubicBezTo>
                  <a:pt x="11533564" y="4238831"/>
                  <a:pt x="11547588" y="4242356"/>
                  <a:pt x="11551094" y="4245880"/>
                </a:cubicBezTo>
                <a:cubicBezTo>
                  <a:pt x="11547588" y="4252928"/>
                  <a:pt x="11547588" y="4263501"/>
                  <a:pt x="11547588" y="4270549"/>
                </a:cubicBezTo>
                <a:cubicBezTo>
                  <a:pt x="11547588" y="4281121"/>
                  <a:pt x="11547588" y="4288170"/>
                  <a:pt x="11551094" y="4298743"/>
                </a:cubicBezTo>
                <a:cubicBezTo>
                  <a:pt x="11558106" y="4302267"/>
                  <a:pt x="11565117" y="4302267"/>
                  <a:pt x="11572129" y="4305791"/>
                </a:cubicBezTo>
                <a:cubicBezTo>
                  <a:pt x="11572129" y="4305791"/>
                  <a:pt x="11572129" y="4305791"/>
                  <a:pt x="11575635" y="4305791"/>
                </a:cubicBezTo>
                <a:cubicBezTo>
                  <a:pt x="11586152" y="4291694"/>
                  <a:pt x="11596669" y="4274073"/>
                  <a:pt x="11600176" y="4259976"/>
                </a:cubicBezTo>
                <a:cubicBezTo>
                  <a:pt x="11603681" y="4259976"/>
                  <a:pt x="11621210" y="4259976"/>
                  <a:pt x="11624716" y="4259976"/>
                </a:cubicBezTo>
                <a:cubicBezTo>
                  <a:pt x="11624716" y="4281121"/>
                  <a:pt x="11628222" y="4298743"/>
                  <a:pt x="11638739" y="4312839"/>
                </a:cubicBezTo>
                <a:cubicBezTo>
                  <a:pt x="11645751" y="4312839"/>
                  <a:pt x="11656268" y="4312839"/>
                  <a:pt x="11659774" y="4312839"/>
                </a:cubicBezTo>
                <a:cubicBezTo>
                  <a:pt x="11659774" y="4312839"/>
                  <a:pt x="11659774" y="4312839"/>
                  <a:pt x="11663280" y="4312839"/>
                </a:cubicBezTo>
                <a:cubicBezTo>
                  <a:pt x="11670291" y="4298743"/>
                  <a:pt x="11677303" y="4281121"/>
                  <a:pt x="11677303" y="4259976"/>
                </a:cubicBezTo>
                <a:cubicBezTo>
                  <a:pt x="11677303" y="4259976"/>
                  <a:pt x="11694832" y="4259976"/>
                  <a:pt x="11698339" y="4259976"/>
                </a:cubicBezTo>
                <a:cubicBezTo>
                  <a:pt x="11701844" y="4274073"/>
                  <a:pt x="11712361" y="4291694"/>
                  <a:pt x="11722879" y="4305791"/>
                </a:cubicBezTo>
                <a:cubicBezTo>
                  <a:pt x="11722879" y="4305791"/>
                  <a:pt x="11722879" y="4305791"/>
                  <a:pt x="11726385" y="4305791"/>
                </a:cubicBezTo>
                <a:cubicBezTo>
                  <a:pt x="11733396" y="4302267"/>
                  <a:pt x="11740408" y="4302267"/>
                  <a:pt x="11747420" y="4298743"/>
                </a:cubicBezTo>
                <a:cubicBezTo>
                  <a:pt x="11750925" y="4288170"/>
                  <a:pt x="11750925" y="4281121"/>
                  <a:pt x="11750925" y="4270549"/>
                </a:cubicBezTo>
                <a:cubicBezTo>
                  <a:pt x="11750925" y="4263501"/>
                  <a:pt x="11750925" y="4252928"/>
                  <a:pt x="11747420" y="4245880"/>
                </a:cubicBezTo>
                <a:cubicBezTo>
                  <a:pt x="11750925" y="4242356"/>
                  <a:pt x="11764949" y="4235307"/>
                  <a:pt x="11768454" y="4235307"/>
                </a:cubicBezTo>
                <a:cubicBezTo>
                  <a:pt x="11778972" y="4252928"/>
                  <a:pt x="11789490" y="4263501"/>
                  <a:pt x="11807019" y="4274073"/>
                </a:cubicBezTo>
                <a:cubicBezTo>
                  <a:pt x="11814030" y="4270549"/>
                  <a:pt x="11821042" y="4267025"/>
                  <a:pt x="11824547" y="4263501"/>
                </a:cubicBezTo>
                <a:cubicBezTo>
                  <a:pt x="11824547" y="4263501"/>
                  <a:pt x="11824547" y="4263501"/>
                  <a:pt x="11828054" y="4263501"/>
                </a:cubicBezTo>
                <a:cubicBezTo>
                  <a:pt x="11828054" y="4263501"/>
                  <a:pt x="11828054" y="4259976"/>
                  <a:pt x="11828054" y="4259976"/>
                </a:cubicBezTo>
                <a:cubicBezTo>
                  <a:pt x="11828054" y="4242356"/>
                  <a:pt x="11821042" y="4224734"/>
                  <a:pt x="11814030" y="4210638"/>
                </a:cubicBezTo>
                <a:cubicBezTo>
                  <a:pt x="11814030" y="4207114"/>
                  <a:pt x="11828054" y="4196542"/>
                  <a:pt x="11831559" y="4196542"/>
                </a:cubicBezTo>
                <a:cubicBezTo>
                  <a:pt x="11842076" y="4207114"/>
                  <a:pt x="11859606" y="4217686"/>
                  <a:pt x="11877135" y="4221210"/>
                </a:cubicBezTo>
                <a:cubicBezTo>
                  <a:pt x="11884146" y="4217686"/>
                  <a:pt x="11891158" y="4210638"/>
                  <a:pt x="11894664" y="4207114"/>
                </a:cubicBezTo>
                <a:cubicBezTo>
                  <a:pt x="11894664" y="4207114"/>
                  <a:pt x="11894664" y="4207114"/>
                  <a:pt x="11894664" y="4203590"/>
                </a:cubicBezTo>
                <a:cubicBezTo>
                  <a:pt x="11891158" y="4189492"/>
                  <a:pt x="11880641" y="4171872"/>
                  <a:pt x="11866617" y="4157775"/>
                </a:cubicBezTo>
                <a:cubicBezTo>
                  <a:pt x="11870123" y="4157775"/>
                  <a:pt x="11880641" y="4143679"/>
                  <a:pt x="11880641" y="4140154"/>
                </a:cubicBezTo>
                <a:cubicBezTo>
                  <a:pt x="11898170" y="4150727"/>
                  <a:pt x="11915699" y="4154251"/>
                  <a:pt x="11933228" y="4154251"/>
                </a:cubicBezTo>
                <a:cubicBezTo>
                  <a:pt x="11936734" y="4147203"/>
                  <a:pt x="11940239" y="4140154"/>
                  <a:pt x="11943746" y="4136630"/>
                </a:cubicBezTo>
                <a:cubicBezTo>
                  <a:pt x="11943746" y="4136630"/>
                  <a:pt x="11943746" y="4136630"/>
                  <a:pt x="11943746" y="4133106"/>
                </a:cubicBezTo>
                <a:cubicBezTo>
                  <a:pt x="11936734" y="4119009"/>
                  <a:pt x="11922710" y="4104913"/>
                  <a:pt x="11908688" y="4094340"/>
                </a:cubicBezTo>
                <a:cubicBezTo>
                  <a:pt x="11908688" y="4094340"/>
                  <a:pt x="11915699" y="4076719"/>
                  <a:pt x="11915699" y="4076719"/>
                </a:cubicBezTo>
                <a:cubicBezTo>
                  <a:pt x="11933228" y="4080243"/>
                  <a:pt x="11950757" y="4080243"/>
                  <a:pt x="11968286" y="4076719"/>
                </a:cubicBezTo>
                <a:cubicBezTo>
                  <a:pt x="11968286" y="4076719"/>
                  <a:pt x="11968286" y="4076719"/>
                  <a:pt x="11968286" y="4073195"/>
                </a:cubicBezTo>
                <a:cubicBezTo>
                  <a:pt x="11971792" y="4069671"/>
                  <a:pt x="11975298" y="4059099"/>
                  <a:pt x="11975298" y="4052050"/>
                </a:cubicBezTo>
                <a:cubicBezTo>
                  <a:pt x="11961275" y="4037953"/>
                  <a:pt x="11947251" y="4030905"/>
                  <a:pt x="11929722" y="4023857"/>
                </a:cubicBezTo>
                <a:cubicBezTo>
                  <a:pt x="11929722" y="4023857"/>
                  <a:pt x="11929722" y="4006236"/>
                  <a:pt x="11933228" y="4002712"/>
                </a:cubicBezTo>
                <a:cubicBezTo>
                  <a:pt x="11950757" y="4002712"/>
                  <a:pt x="11968286" y="3999188"/>
                  <a:pt x="11982310" y="3988615"/>
                </a:cubicBezTo>
                <a:cubicBezTo>
                  <a:pt x="11985815" y="3985090"/>
                  <a:pt x="11985815" y="3981566"/>
                  <a:pt x="11985815" y="3978042"/>
                </a:cubicBezTo>
                <a:cubicBezTo>
                  <a:pt x="11985815" y="3974518"/>
                  <a:pt x="11985815" y="3970994"/>
                  <a:pt x="11982310" y="3967470"/>
                </a:cubicBezTo>
                <a:cubicBezTo>
                  <a:pt x="11982310" y="3967470"/>
                  <a:pt x="11982310" y="3967470"/>
                  <a:pt x="11982310" y="3963946"/>
                </a:cubicBezTo>
                <a:cubicBezTo>
                  <a:pt x="11968286" y="3956897"/>
                  <a:pt x="11950757" y="3949848"/>
                  <a:pt x="11933228" y="3949848"/>
                </a:cubicBezTo>
                <a:cubicBezTo>
                  <a:pt x="11933228" y="3949848"/>
                  <a:pt x="11929722" y="3932228"/>
                  <a:pt x="11929722" y="3928704"/>
                </a:cubicBezTo>
                <a:cubicBezTo>
                  <a:pt x="11947251" y="3925180"/>
                  <a:pt x="11964780" y="3914607"/>
                  <a:pt x="11975298" y="3904035"/>
                </a:cubicBezTo>
                <a:cubicBezTo>
                  <a:pt x="11975298" y="3904035"/>
                  <a:pt x="11975298" y="3904035"/>
                  <a:pt x="11975298" y="3900510"/>
                </a:cubicBezTo>
                <a:cubicBezTo>
                  <a:pt x="11975298" y="3893462"/>
                  <a:pt x="11971792" y="3886414"/>
                  <a:pt x="11968286" y="3879365"/>
                </a:cubicBezTo>
                <a:cubicBezTo>
                  <a:pt x="11950757" y="3875841"/>
                  <a:pt x="11933228" y="3875841"/>
                  <a:pt x="11915699" y="3879365"/>
                </a:cubicBezTo>
                <a:cubicBezTo>
                  <a:pt x="11915699" y="3875841"/>
                  <a:pt x="11908688" y="3861745"/>
                  <a:pt x="11908688" y="3858221"/>
                </a:cubicBezTo>
                <a:cubicBezTo>
                  <a:pt x="11922710" y="3847647"/>
                  <a:pt x="11936734" y="3837075"/>
                  <a:pt x="11943746" y="3819454"/>
                </a:cubicBezTo>
                <a:cubicBezTo>
                  <a:pt x="11943746" y="3812406"/>
                  <a:pt x="11936734" y="3805357"/>
                  <a:pt x="11933228" y="3801833"/>
                </a:cubicBezTo>
                <a:cubicBezTo>
                  <a:pt x="11933228" y="3801833"/>
                  <a:pt x="11933228" y="3801833"/>
                  <a:pt x="11933228" y="3798309"/>
                </a:cubicBezTo>
                <a:cubicBezTo>
                  <a:pt x="11915699" y="3798309"/>
                  <a:pt x="11898170" y="3805357"/>
                  <a:pt x="11880641" y="3812406"/>
                </a:cubicBezTo>
                <a:cubicBezTo>
                  <a:pt x="11880641" y="3812406"/>
                  <a:pt x="11870123" y="3798309"/>
                  <a:pt x="11866617" y="3794785"/>
                </a:cubicBezTo>
                <a:cubicBezTo>
                  <a:pt x="11880641" y="3780688"/>
                  <a:pt x="11891158" y="3766592"/>
                  <a:pt x="11894664" y="3748970"/>
                </a:cubicBezTo>
                <a:cubicBezTo>
                  <a:pt x="11891158" y="3741922"/>
                  <a:pt x="11884146" y="3734874"/>
                  <a:pt x="11877135" y="3731350"/>
                </a:cubicBezTo>
                <a:cubicBezTo>
                  <a:pt x="11859606" y="3734874"/>
                  <a:pt x="11845583" y="3745446"/>
                  <a:pt x="11831559" y="3759544"/>
                </a:cubicBezTo>
                <a:cubicBezTo>
                  <a:pt x="11828054" y="3756019"/>
                  <a:pt x="11814030" y="3745446"/>
                  <a:pt x="11814030" y="3745446"/>
                </a:cubicBezTo>
                <a:cubicBezTo>
                  <a:pt x="11821042" y="3727826"/>
                  <a:pt x="11828054" y="3710205"/>
                  <a:pt x="11828054" y="3692584"/>
                </a:cubicBezTo>
                <a:cubicBezTo>
                  <a:pt x="11821042" y="3689060"/>
                  <a:pt x="11814030" y="3682011"/>
                  <a:pt x="11807019" y="3682011"/>
                </a:cubicBezTo>
                <a:cubicBezTo>
                  <a:pt x="11792995" y="3689060"/>
                  <a:pt x="11778972" y="3703156"/>
                  <a:pt x="11768454" y="3717253"/>
                </a:cubicBezTo>
                <a:cubicBezTo>
                  <a:pt x="11764949" y="3717253"/>
                  <a:pt x="11750925" y="3710205"/>
                  <a:pt x="11747420" y="3710205"/>
                </a:cubicBezTo>
                <a:cubicBezTo>
                  <a:pt x="11750925" y="3699632"/>
                  <a:pt x="11750925" y="3692584"/>
                  <a:pt x="11750925" y="3682011"/>
                </a:cubicBezTo>
                <a:cubicBezTo>
                  <a:pt x="11750925" y="3671439"/>
                  <a:pt x="11750925" y="3664391"/>
                  <a:pt x="11747420" y="3657342"/>
                </a:cubicBezTo>
                <a:cubicBezTo>
                  <a:pt x="11747420" y="3657342"/>
                  <a:pt x="11747420" y="3657342"/>
                  <a:pt x="11747420" y="3653818"/>
                </a:cubicBezTo>
                <a:cubicBezTo>
                  <a:pt x="11740408" y="3653818"/>
                  <a:pt x="11733396" y="3650294"/>
                  <a:pt x="11726385" y="3650294"/>
                </a:cubicBezTo>
                <a:cubicBezTo>
                  <a:pt x="11726385" y="3650294"/>
                  <a:pt x="11726385" y="3650294"/>
                  <a:pt x="11722879" y="3650294"/>
                </a:cubicBezTo>
                <a:cubicBezTo>
                  <a:pt x="11712361" y="3660866"/>
                  <a:pt x="11701844" y="3678487"/>
                  <a:pt x="11698339" y="3696108"/>
                </a:cubicBezTo>
                <a:cubicBezTo>
                  <a:pt x="11694832" y="3696108"/>
                  <a:pt x="11677303" y="3692584"/>
                  <a:pt x="11673798" y="3692584"/>
                </a:cubicBezTo>
                <a:cubicBezTo>
                  <a:pt x="11673798" y="3674963"/>
                  <a:pt x="11670291" y="3657342"/>
                  <a:pt x="11659774" y="3639721"/>
                </a:cubicBezTo>
                <a:cubicBezTo>
                  <a:pt x="11652763" y="3639721"/>
                  <a:pt x="11645751" y="3639721"/>
                  <a:pt x="11638739" y="3639721"/>
                </a:cubicBezTo>
                <a:close/>
                <a:moveTo>
                  <a:pt x="0" y="0"/>
                </a:moveTo>
                <a:lnTo>
                  <a:pt x="12192000" y="0"/>
                </a:lnTo>
                <a:lnTo>
                  <a:pt x="12192000" y="4454665"/>
                </a:lnTo>
                <a:lnTo>
                  <a:pt x="0" y="4454665"/>
                </a:lnTo>
                <a:close/>
              </a:path>
            </a:pathLst>
          </a:custGeom>
          <a:solidFill>
            <a:srgbClr val="01B0E3">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b" anchorCtr="0" forceAA="0" compatLnSpc="1">
            <a:prstTxWarp prst="textNoShape">
              <a:avLst/>
            </a:prstTxWarp>
            <a:noAutofit/>
          </a:bodyPr>
          <a:lstStyle/>
          <a:p>
            <a:pPr lvl="0" indent="-228600">
              <a:lnSpc>
                <a:spcPct val="90000"/>
              </a:lnSpc>
              <a:spcBef>
                <a:spcPts val="1000"/>
              </a:spcBef>
              <a:buFont typeface="Arial" panose="020B0604020202020204" pitchFamily="34" charset="0"/>
              <a:buChar char="•"/>
            </a:pPr>
            <a:r>
              <a:rPr lang="en-US" dirty="0">
                <a:solidFill>
                  <a:schemeClr val="bg1">
                    <a:alpha val="0"/>
                  </a:schemeClr>
                </a:solidFill>
              </a:rPr>
              <a:t>z</a:t>
            </a:r>
          </a:p>
        </p:txBody>
      </p:sp>
      <p:sp>
        <p:nvSpPr>
          <p:cNvPr id="15" name="Slide Number Placeholder 5">
            <a:extLst>
              <a:ext uri="{FF2B5EF4-FFF2-40B4-BE49-F238E27FC236}">
                <a16:creationId xmlns:a16="http://schemas.microsoft.com/office/drawing/2014/main" id="{117E5071-7349-4505-A053-38E7B450BB1D}"/>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2940406183"/>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26" name="Picture Placeholder 25">
            <a:extLst>
              <a:ext uri="{FF2B5EF4-FFF2-40B4-BE49-F238E27FC236}">
                <a16:creationId xmlns:a16="http://schemas.microsoft.com/office/drawing/2014/main" id="{3B5555C6-768D-4D30-811A-F66CBE74CEF0}"/>
              </a:ext>
            </a:extLst>
          </p:cNvPr>
          <p:cNvSpPr>
            <a:spLocks noGrp="1"/>
          </p:cNvSpPr>
          <p:nvPr>
            <p:ph type="pic" sz="quarter" idx="13"/>
          </p:nvPr>
        </p:nvSpPr>
        <p:spPr>
          <a:xfrm>
            <a:off x="0" y="0"/>
            <a:ext cx="12192000" cy="5043713"/>
          </a:xfrm>
          <a:prstGeom prst="rect">
            <a:avLst/>
          </a:prstGeom>
        </p:spPr>
        <p:txBody>
          <a:bodyPr wrap="square">
            <a:noAutofit/>
          </a:bodyPr>
          <a:lstStyle/>
          <a:p>
            <a:endParaRPr lang="en-US" dirty="0"/>
          </a:p>
        </p:txBody>
      </p:sp>
      <p:sp>
        <p:nvSpPr>
          <p:cNvPr id="24" name="Rectangle 23">
            <a:extLst>
              <a:ext uri="{FF2B5EF4-FFF2-40B4-BE49-F238E27FC236}">
                <a16:creationId xmlns:a16="http://schemas.microsoft.com/office/drawing/2014/main" id="{109702C4-ABB0-4FA9-AC7F-FD0C1056D0BB}"/>
              </a:ext>
            </a:extLst>
          </p:cNvPr>
          <p:cNvSpPr/>
          <p:nvPr userDrawn="1"/>
        </p:nvSpPr>
        <p:spPr>
          <a:xfrm>
            <a:off x="0" y="0"/>
            <a:ext cx="12192000" cy="5043713"/>
          </a:xfrm>
          <a:prstGeom prst="rect">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274320" rtlCol="0" anchor="b"/>
          <a:lstStyle/>
          <a:p>
            <a:pPr algn="l"/>
            <a:r>
              <a:rPr lang="en-US" dirty="0">
                <a:solidFill>
                  <a:schemeClr val="lt1">
                    <a:alpha val="0"/>
                  </a:schemeClr>
                </a:solidFill>
              </a:rPr>
              <a:t>z</a:t>
            </a:r>
          </a:p>
        </p:txBody>
      </p:sp>
      <p:sp>
        <p:nvSpPr>
          <p:cNvPr id="27" name="Rectangle 26">
            <a:extLst>
              <a:ext uri="{FF2B5EF4-FFF2-40B4-BE49-F238E27FC236}">
                <a16:creationId xmlns:a16="http://schemas.microsoft.com/office/drawing/2014/main" id="{6D468973-885C-4EB1-BD5B-E7545B32CF5C}"/>
              </a:ext>
            </a:extLst>
          </p:cNvPr>
          <p:cNvSpPr/>
          <p:nvPr userDrawn="1"/>
        </p:nvSpPr>
        <p:spPr>
          <a:xfrm>
            <a:off x="0" y="5043714"/>
            <a:ext cx="12192000" cy="1814286"/>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3" name="Text Placeholder 11">
            <a:extLst>
              <a:ext uri="{FF2B5EF4-FFF2-40B4-BE49-F238E27FC236}">
                <a16:creationId xmlns:a16="http://schemas.microsoft.com/office/drawing/2014/main" id="{9D3472EC-3332-4840-B3B3-3F529B60B0CF}"/>
              </a:ext>
            </a:extLst>
          </p:cNvPr>
          <p:cNvSpPr>
            <a:spLocks noGrp="1"/>
          </p:cNvSpPr>
          <p:nvPr>
            <p:ph type="body" sz="quarter" idx="14" hasCustomPrompt="1"/>
          </p:nvPr>
        </p:nvSpPr>
        <p:spPr>
          <a:xfrm>
            <a:off x="296333" y="5297713"/>
            <a:ext cx="9733038" cy="635000"/>
          </a:xfrm>
        </p:spPr>
        <p:txBody>
          <a:bodyPr>
            <a:normAutofit/>
          </a:bodyPr>
          <a:lstStyle>
            <a:lvl1pPr marL="0" indent="0" algn="l">
              <a:buNone/>
              <a:defRPr sz="4400" b="1" cap="all" baseline="0">
                <a:solidFill>
                  <a:schemeClr val="bg1"/>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Title</a:t>
            </a:r>
          </a:p>
        </p:txBody>
      </p:sp>
      <p:sp>
        <p:nvSpPr>
          <p:cNvPr id="3" name="Subtitle 2">
            <a:extLst>
              <a:ext uri="{FF2B5EF4-FFF2-40B4-BE49-F238E27FC236}">
                <a16:creationId xmlns:a16="http://schemas.microsoft.com/office/drawing/2014/main" id="{68C54DFB-92F7-41E0-897D-1D2F9A85707F}"/>
              </a:ext>
            </a:extLst>
          </p:cNvPr>
          <p:cNvSpPr>
            <a:spLocks noGrp="1"/>
          </p:cNvSpPr>
          <p:nvPr>
            <p:ph type="subTitle" idx="1"/>
          </p:nvPr>
        </p:nvSpPr>
        <p:spPr>
          <a:xfrm>
            <a:off x="296333" y="6042779"/>
            <a:ext cx="9733038" cy="465667"/>
          </a:xfrm>
        </p:spPr>
        <p:txBody>
          <a:bodyPr/>
          <a:lstStyle>
            <a:lvl1pPr marL="0" indent="0" algn="l">
              <a:buNone/>
              <a:defRPr sz="2400">
                <a:solidFill>
                  <a:srgbClr val="333333"/>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8" name="TextBox 7" hidden="1">
            <a:extLst>
              <a:ext uri="{FF2B5EF4-FFF2-40B4-BE49-F238E27FC236}">
                <a16:creationId xmlns:a16="http://schemas.microsoft.com/office/drawing/2014/main" id="{84DDCCAD-79C7-47DD-ADFA-662E6C9F15A6}"/>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1">
                    <a:lumMod val="50000"/>
                  </a:schemeClr>
                </a:solidFill>
              </a:rPr>
              <a:t>© 2019 Rotary International. Internal Use Only. Not For Distribution. Private and Confidential.</a:t>
            </a:r>
          </a:p>
        </p:txBody>
      </p:sp>
      <p:sp>
        <p:nvSpPr>
          <p:cNvPr id="11" name="Slide Number Placeholder 5">
            <a:extLst>
              <a:ext uri="{FF2B5EF4-FFF2-40B4-BE49-F238E27FC236}">
                <a16:creationId xmlns:a16="http://schemas.microsoft.com/office/drawing/2014/main" id="{B404E3BF-B02B-48D6-9216-A767209304BA}"/>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bg1"/>
                </a:solidFill>
              </a:defRPr>
            </a:lvl1pPr>
          </a:lstStyle>
          <a:p>
            <a:fld id="{97A94E25-127B-4C48-AF96-44BA7B823777}" type="slidenum">
              <a:rPr lang="en-US" smtClean="0"/>
              <a:pPr/>
              <a:t>‹#›</a:t>
            </a:fld>
            <a:endParaRPr lang="en-US" dirty="0"/>
          </a:p>
        </p:txBody>
      </p:sp>
      <p:sp>
        <p:nvSpPr>
          <p:cNvPr id="12" name="Freeform: Shape 11">
            <a:extLst>
              <a:ext uri="{FF2B5EF4-FFF2-40B4-BE49-F238E27FC236}">
                <a16:creationId xmlns:a16="http://schemas.microsoft.com/office/drawing/2014/main" id="{643E380A-6D0A-4C52-8CFF-9C577C79E153}"/>
              </a:ext>
            </a:extLst>
          </p:cNvPr>
          <p:cNvSpPr/>
          <p:nvPr userDrawn="1"/>
        </p:nvSpPr>
        <p:spPr>
          <a:xfrm>
            <a:off x="10196211" y="6043056"/>
            <a:ext cx="1789604" cy="677148"/>
          </a:xfrm>
          <a:custGeom>
            <a:avLst/>
            <a:gdLst>
              <a:gd name="connsiteX0" fmla="*/ 2068305 w 2114552"/>
              <a:gd name="connsiteY0" fmla="*/ 749732 h 800100"/>
              <a:gd name="connsiteX1" fmla="*/ 2068305 w 2114552"/>
              <a:gd name="connsiteY1" fmla="*/ 761609 h 800100"/>
              <a:gd name="connsiteX2" fmla="*/ 2076013 w 2114552"/>
              <a:gd name="connsiteY2" fmla="*/ 761609 h 800100"/>
              <a:gd name="connsiteX3" fmla="*/ 2083551 w 2114552"/>
              <a:gd name="connsiteY3" fmla="*/ 759961 h 800100"/>
              <a:gd name="connsiteX4" fmla="*/ 2085563 w 2114552"/>
              <a:gd name="connsiteY4" fmla="*/ 755598 h 800100"/>
              <a:gd name="connsiteX5" fmla="*/ 2084594 w 2114552"/>
              <a:gd name="connsiteY5" fmla="*/ 752471 h 800100"/>
              <a:gd name="connsiteX6" fmla="*/ 2081903 w 2114552"/>
              <a:gd name="connsiteY6" fmla="*/ 750411 h 800100"/>
              <a:gd name="connsiteX7" fmla="*/ 2075528 w 2114552"/>
              <a:gd name="connsiteY7" fmla="*/ 749732 h 800100"/>
              <a:gd name="connsiteX8" fmla="*/ 2061954 w 2114552"/>
              <a:gd name="connsiteY8" fmla="*/ 744400 h 800100"/>
              <a:gd name="connsiteX9" fmla="*/ 2075480 w 2114552"/>
              <a:gd name="connsiteY9" fmla="*/ 744400 h 800100"/>
              <a:gd name="connsiteX10" fmla="*/ 2085514 w 2114552"/>
              <a:gd name="connsiteY10" fmla="*/ 745491 h 800100"/>
              <a:gd name="connsiteX11" fmla="*/ 2090459 w 2114552"/>
              <a:gd name="connsiteY11" fmla="*/ 749296 h 800100"/>
              <a:gd name="connsiteX12" fmla="*/ 2092301 w 2114552"/>
              <a:gd name="connsiteY12" fmla="*/ 755065 h 800100"/>
              <a:gd name="connsiteX13" fmla="*/ 2089223 w 2114552"/>
              <a:gd name="connsiteY13" fmla="*/ 762579 h 800100"/>
              <a:gd name="connsiteX14" fmla="*/ 2081055 w 2114552"/>
              <a:gd name="connsiteY14" fmla="*/ 766166 h 800100"/>
              <a:gd name="connsiteX15" fmla="*/ 2084400 w 2114552"/>
              <a:gd name="connsiteY15" fmla="*/ 768251 h 800100"/>
              <a:gd name="connsiteX16" fmla="*/ 2090217 w 2114552"/>
              <a:gd name="connsiteY16" fmla="*/ 776055 h 800100"/>
              <a:gd name="connsiteX17" fmla="*/ 2095016 w 2114552"/>
              <a:gd name="connsiteY17" fmla="*/ 783763 h 800100"/>
              <a:gd name="connsiteX18" fmla="*/ 2087260 w 2114552"/>
              <a:gd name="connsiteY18" fmla="*/ 783763 h 800100"/>
              <a:gd name="connsiteX19" fmla="*/ 2083769 w 2114552"/>
              <a:gd name="connsiteY19" fmla="*/ 777558 h 800100"/>
              <a:gd name="connsiteX20" fmla="*/ 2077128 w 2114552"/>
              <a:gd name="connsiteY20" fmla="*/ 768396 h 800100"/>
              <a:gd name="connsiteX21" fmla="*/ 2072038 w 2114552"/>
              <a:gd name="connsiteY21" fmla="*/ 767039 h 800100"/>
              <a:gd name="connsiteX22" fmla="*/ 2068305 w 2114552"/>
              <a:gd name="connsiteY22" fmla="*/ 767039 h 800100"/>
              <a:gd name="connsiteX23" fmla="*/ 2068305 w 2114552"/>
              <a:gd name="connsiteY23" fmla="*/ 783763 h 800100"/>
              <a:gd name="connsiteX24" fmla="*/ 2061954 w 2114552"/>
              <a:gd name="connsiteY24" fmla="*/ 783763 h 800100"/>
              <a:gd name="connsiteX25" fmla="*/ 834048 w 2114552"/>
              <a:gd name="connsiteY25" fmla="*/ 741362 h 800100"/>
              <a:gd name="connsiteX26" fmla="*/ 784225 w 2114552"/>
              <a:gd name="connsiteY26" fmla="*/ 766474 h 800100"/>
              <a:gd name="connsiteX27" fmla="*/ 804985 w 2114552"/>
              <a:gd name="connsiteY27" fmla="*/ 787400 h 800100"/>
              <a:gd name="connsiteX28" fmla="*/ 838200 w 2114552"/>
              <a:gd name="connsiteY28" fmla="*/ 745547 h 800100"/>
              <a:gd name="connsiteX29" fmla="*/ 838200 w 2114552"/>
              <a:gd name="connsiteY29" fmla="*/ 741362 h 800100"/>
              <a:gd name="connsiteX30" fmla="*/ 834048 w 2114552"/>
              <a:gd name="connsiteY30" fmla="*/ 741362 h 800100"/>
              <a:gd name="connsiteX31" fmla="*/ 2078001 w 2114552"/>
              <a:gd name="connsiteY31" fmla="*/ 733008 h 800100"/>
              <a:gd name="connsiteX32" fmla="*/ 2062997 w 2114552"/>
              <a:gd name="connsiteY32" fmla="*/ 736959 h 800100"/>
              <a:gd name="connsiteX33" fmla="*/ 2051581 w 2114552"/>
              <a:gd name="connsiteY33" fmla="*/ 748254 h 800100"/>
              <a:gd name="connsiteX34" fmla="*/ 2047460 w 2114552"/>
              <a:gd name="connsiteY34" fmla="*/ 763548 h 800100"/>
              <a:gd name="connsiteX35" fmla="*/ 2051508 w 2114552"/>
              <a:gd name="connsiteY35" fmla="*/ 778697 h 800100"/>
              <a:gd name="connsiteX36" fmla="*/ 2062827 w 2114552"/>
              <a:gd name="connsiteY36" fmla="*/ 789993 h 800100"/>
              <a:gd name="connsiteX37" fmla="*/ 2078001 w 2114552"/>
              <a:gd name="connsiteY37" fmla="*/ 794041 h 800100"/>
              <a:gd name="connsiteX38" fmla="*/ 2093174 w 2114552"/>
              <a:gd name="connsiteY38" fmla="*/ 789993 h 800100"/>
              <a:gd name="connsiteX39" fmla="*/ 2104469 w 2114552"/>
              <a:gd name="connsiteY39" fmla="*/ 778697 h 800100"/>
              <a:gd name="connsiteX40" fmla="*/ 2108493 w 2114552"/>
              <a:gd name="connsiteY40" fmla="*/ 763548 h 800100"/>
              <a:gd name="connsiteX41" fmla="*/ 2104397 w 2114552"/>
              <a:gd name="connsiteY41" fmla="*/ 748254 h 800100"/>
              <a:gd name="connsiteX42" fmla="*/ 2092980 w 2114552"/>
              <a:gd name="connsiteY42" fmla="*/ 736959 h 800100"/>
              <a:gd name="connsiteX43" fmla="*/ 2078001 w 2114552"/>
              <a:gd name="connsiteY43" fmla="*/ 733008 h 800100"/>
              <a:gd name="connsiteX44" fmla="*/ 2078001 w 2114552"/>
              <a:gd name="connsiteY44" fmla="*/ 726948 h 800100"/>
              <a:gd name="connsiteX45" fmla="*/ 2095985 w 2114552"/>
              <a:gd name="connsiteY45" fmla="*/ 731675 h 800100"/>
              <a:gd name="connsiteX46" fmla="*/ 2109656 w 2114552"/>
              <a:gd name="connsiteY46" fmla="*/ 745200 h 800100"/>
              <a:gd name="connsiteX47" fmla="*/ 2114552 w 2114552"/>
              <a:gd name="connsiteY47" fmla="*/ 763548 h 800100"/>
              <a:gd name="connsiteX48" fmla="*/ 2109729 w 2114552"/>
              <a:gd name="connsiteY48" fmla="*/ 781727 h 800100"/>
              <a:gd name="connsiteX49" fmla="*/ 2096204 w 2114552"/>
              <a:gd name="connsiteY49" fmla="*/ 795277 h 800100"/>
              <a:gd name="connsiteX50" fmla="*/ 2078001 w 2114552"/>
              <a:gd name="connsiteY50" fmla="*/ 800100 h 800100"/>
              <a:gd name="connsiteX51" fmla="*/ 2059797 w 2114552"/>
              <a:gd name="connsiteY51" fmla="*/ 795277 h 800100"/>
              <a:gd name="connsiteX52" fmla="*/ 2046248 w 2114552"/>
              <a:gd name="connsiteY52" fmla="*/ 781727 h 800100"/>
              <a:gd name="connsiteX53" fmla="*/ 2041400 w 2114552"/>
              <a:gd name="connsiteY53" fmla="*/ 763548 h 800100"/>
              <a:gd name="connsiteX54" fmla="*/ 2046321 w 2114552"/>
              <a:gd name="connsiteY54" fmla="*/ 745200 h 800100"/>
              <a:gd name="connsiteX55" fmla="*/ 2060016 w 2114552"/>
              <a:gd name="connsiteY55" fmla="*/ 731675 h 800100"/>
              <a:gd name="connsiteX56" fmla="*/ 2078001 w 2114552"/>
              <a:gd name="connsiteY56" fmla="*/ 726948 h 800100"/>
              <a:gd name="connsiteX57" fmla="*/ 1058070 w 2114552"/>
              <a:gd name="connsiteY57" fmla="*/ 692149 h 800100"/>
              <a:gd name="connsiteX58" fmla="*/ 1020763 w 2114552"/>
              <a:gd name="connsiteY58" fmla="*/ 739774 h 800100"/>
              <a:gd name="connsiteX59" fmla="*/ 1058070 w 2114552"/>
              <a:gd name="connsiteY59" fmla="*/ 787399 h 800100"/>
              <a:gd name="connsiteX60" fmla="*/ 1095377 w 2114552"/>
              <a:gd name="connsiteY60" fmla="*/ 739774 h 800100"/>
              <a:gd name="connsiteX61" fmla="*/ 1058070 w 2114552"/>
              <a:gd name="connsiteY61" fmla="*/ 692149 h 800100"/>
              <a:gd name="connsiteX62" fmla="*/ 692151 w 2114552"/>
              <a:gd name="connsiteY62" fmla="*/ 692149 h 800100"/>
              <a:gd name="connsiteX63" fmla="*/ 658813 w 2114552"/>
              <a:gd name="connsiteY63" fmla="*/ 739774 h 800100"/>
              <a:gd name="connsiteX64" fmla="*/ 692151 w 2114552"/>
              <a:gd name="connsiteY64" fmla="*/ 787399 h 800100"/>
              <a:gd name="connsiteX65" fmla="*/ 725489 w 2114552"/>
              <a:gd name="connsiteY65" fmla="*/ 739774 h 800100"/>
              <a:gd name="connsiteX66" fmla="*/ 692151 w 2114552"/>
              <a:gd name="connsiteY66" fmla="*/ 692149 h 800100"/>
              <a:gd name="connsiteX67" fmla="*/ 323056 w 2114552"/>
              <a:gd name="connsiteY67" fmla="*/ 692149 h 800100"/>
              <a:gd name="connsiteX68" fmla="*/ 285749 w 2114552"/>
              <a:gd name="connsiteY68" fmla="*/ 739774 h 800100"/>
              <a:gd name="connsiteX69" fmla="*/ 323056 w 2114552"/>
              <a:gd name="connsiteY69" fmla="*/ 787399 h 800100"/>
              <a:gd name="connsiteX70" fmla="*/ 360363 w 2114552"/>
              <a:gd name="connsiteY70" fmla="*/ 739774 h 800100"/>
              <a:gd name="connsiteX71" fmla="*/ 323056 w 2114552"/>
              <a:gd name="connsiteY71" fmla="*/ 692149 h 800100"/>
              <a:gd name="connsiteX72" fmla="*/ 966943 w 2114552"/>
              <a:gd name="connsiteY72" fmla="*/ 685949 h 800100"/>
              <a:gd name="connsiteX73" fmla="*/ 981464 w 2114552"/>
              <a:gd name="connsiteY73" fmla="*/ 685949 h 800100"/>
              <a:gd name="connsiteX74" fmla="*/ 981464 w 2114552"/>
              <a:gd name="connsiteY74" fmla="*/ 799333 h 800100"/>
              <a:gd name="connsiteX75" fmla="*/ 966943 w 2114552"/>
              <a:gd name="connsiteY75" fmla="*/ 799333 h 800100"/>
              <a:gd name="connsiteX76" fmla="*/ 1136650 w 2114552"/>
              <a:gd name="connsiteY76" fmla="*/ 684212 h 800100"/>
              <a:gd name="connsiteX77" fmla="*/ 1148897 w 2114552"/>
              <a:gd name="connsiteY77" fmla="*/ 684212 h 800100"/>
              <a:gd name="connsiteX78" fmla="*/ 1148897 w 2114552"/>
              <a:gd name="connsiteY78" fmla="*/ 704791 h 800100"/>
              <a:gd name="connsiteX79" fmla="*/ 1185636 w 2114552"/>
              <a:gd name="connsiteY79" fmla="*/ 684212 h 800100"/>
              <a:gd name="connsiteX80" fmla="*/ 1222375 w 2114552"/>
              <a:gd name="connsiteY80" fmla="*/ 725369 h 800100"/>
              <a:gd name="connsiteX81" fmla="*/ 1222375 w 2114552"/>
              <a:gd name="connsiteY81" fmla="*/ 795337 h 800100"/>
              <a:gd name="connsiteX82" fmla="*/ 1210129 w 2114552"/>
              <a:gd name="connsiteY82" fmla="*/ 795337 h 800100"/>
              <a:gd name="connsiteX83" fmla="*/ 1210129 w 2114552"/>
              <a:gd name="connsiteY83" fmla="*/ 729485 h 800100"/>
              <a:gd name="connsiteX84" fmla="*/ 1185636 w 2114552"/>
              <a:gd name="connsiteY84" fmla="*/ 692443 h 800100"/>
              <a:gd name="connsiteX85" fmla="*/ 1152979 w 2114552"/>
              <a:gd name="connsiteY85" fmla="*/ 733601 h 800100"/>
              <a:gd name="connsiteX86" fmla="*/ 1152979 w 2114552"/>
              <a:gd name="connsiteY86" fmla="*/ 795337 h 800100"/>
              <a:gd name="connsiteX87" fmla="*/ 1136650 w 2114552"/>
              <a:gd name="connsiteY87" fmla="*/ 795337 h 800100"/>
              <a:gd name="connsiteX88" fmla="*/ 1136650 w 2114552"/>
              <a:gd name="connsiteY88" fmla="*/ 713022 h 800100"/>
              <a:gd name="connsiteX89" fmla="*/ 1136650 w 2114552"/>
              <a:gd name="connsiteY89" fmla="*/ 684212 h 800100"/>
              <a:gd name="connsiteX90" fmla="*/ 1054894 w 2114552"/>
              <a:gd name="connsiteY90" fmla="*/ 684212 h 800100"/>
              <a:gd name="connsiteX91" fmla="*/ 1106488 w 2114552"/>
              <a:gd name="connsiteY91" fmla="*/ 742156 h 800100"/>
              <a:gd name="connsiteX92" fmla="*/ 1054894 w 2114552"/>
              <a:gd name="connsiteY92" fmla="*/ 800100 h 800100"/>
              <a:gd name="connsiteX93" fmla="*/ 1003300 w 2114552"/>
              <a:gd name="connsiteY93" fmla="*/ 742156 h 800100"/>
              <a:gd name="connsiteX94" fmla="*/ 1054894 w 2114552"/>
              <a:gd name="connsiteY94" fmla="*/ 684212 h 800100"/>
              <a:gd name="connsiteX95" fmla="*/ 812499 w 2114552"/>
              <a:gd name="connsiteY95" fmla="*/ 684212 h 800100"/>
              <a:gd name="connsiteX96" fmla="*/ 854076 w 2114552"/>
              <a:gd name="connsiteY96" fmla="*/ 725601 h 800100"/>
              <a:gd name="connsiteX97" fmla="*/ 854076 w 2114552"/>
              <a:gd name="connsiteY97" fmla="*/ 775267 h 800100"/>
              <a:gd name="connsiteX98" fmla="*/ 854076 w 2114552"/>
              <a:gd name="connsiteY98" fmla="*/ 795961 h 800100"/>
              <a:gd name="connsiteX99" fmla="*/ 841603 w 2114552"/>
              <a:gd name="connsiteY99" fmla="*/ 795961 h 800100"/>
              <a:gd name="connsiteX100" fmla="*/ 841603 w 2114552"/>
              <a:gd name="connsiteY100" fmla="*/ 779406 h 800100"/>
              <a:gd name="connsiteX101" fmla="*/ 837445 w 2114552"/>
              <a:gd name="connsiteY101" fmla="*/ 779406 h 800100"/>
              <a:gd name="connsiteX102" fmla="*/ 804183 w 2114552"/>
              <a:gd name="connsiteY102" fmla="*/ 800100 h 800100"/>
              <a:gd name="connsiteX103" fmla="*/ 766763 w 2114552"/>
              <a:gd name="connsiteY103" fmla="*/ 766989 h 800100"/>
              <a:gd name="connsiteX104" fmla="*/ 837445 w 2114552"/>
              <a:gd name="connsiteY104" fmla="*/ 729739 h 800100"/>
              <a:gd name="connsiteX105" fmla="*/ 837445 w 2114552"/>
              <a:gd name="connsiteY105" fmla="*/ 721462 h 800100"/>
              <a:gd name="connsiteX106" fmla="*/ 812499 w 2114552"/>
              <a:gd name="connsiteY106" fmla="*/ 692490 h 800100"/>
              <a:gd name="connsiteX107" fmla="*/ 779236 w 2114552"/>
              <a:gd name="connsiteY107" fmla="*/ 704906 h 800100"/>
              <a:gd name="connsiteX108" fmla="*/ 779236 w 2114552"/>
              <a:gd name="connsiteY108" fmla="*/ 688351 h 800100"/>
              <a:gd name="connsiteX109" fmla="*/ 812499 w 2114552"/>
              <a:gd name="connsiteY109" fmla="*/ 684212 h 800100"/>
              <a:gd name="connsiteX110" fmla="*/ 527050 w 2114552"/>
              <a:gd name="connsiteY110" fmla="*/ 684212 h 800100"/>
              <a:gd name="connsiteX111" fmla="*/ 539523 w 2114552"/>
              <a:gd name="connsiteY111" fmla="*/ 684212 h 800100"/>
              <a:gd name="connsiteX112" fmla="*/ 539523 w 2114552"/>
              <a:gd name="connsiteY112" fmla="*/ 704791 h 800100"/>
              <a:gd name="connsiteX113" fmla="*/ 576943 w 2114552"/>
              <a:gd name="connsiteY113" fmla="*/ 684212 h 800100"/>
              <a:gd name="connsiteX114" fmla="*/ 614363 w 2114552"/>
              <a:gd name="connsiteY114" fmla="*/ 725369 h 800100"/>
              <a:gd name="connsiteX115" fmla="*/ 614363 w 2114552"/>
              <a:gd name="connsiteY115" fmla="*/ 795337 h 800100"/>
              <a:gd name="connsiteX116" fmla="*/ 601890 w 2114552"/>
              <a:gd name="connsiteY116" fmla="*/ 795337 h 800100"/>
              <a:gd name="connsiteX117" fmla="*/ 601890 w 2114552"/>
              <a:gd name="connsiteY117" fmla="*/ 729485 h 800100"/>
              <a:gd name="connsiteX118" fmla="*/ 576943 w 2114552"/>
              <a:gd name="connsiteY118" fmla="*/ 692443 h 800100"/>
              <a:gd name="connsiteX119" fmla="*/ 543681 w 2114552"/>
              <a:gd name="connsiteY119" fmla="*/ 733601 h 800100"/>
              <a:gd name="connsiteX120" fmla="*/ 543681 w 2114552"/>
              <a:gd name="connsiteY120" fmla="*/ 795337 h 800100"/>
              <a:gd name="connsiteX121" fmla="*/ 527050 w 2114552"/>
              <a:gd name="connsiteY121" fmla="*/ 795337 h 800100"/>
              <a:gd name="connsiteX122" fmla="*/ 527050 w 2114552"/>
              <a:gd name="connsiteY122" fmla="*/ 713022 h 800100"/>
              <a:gd name="connsiteX123" fmla="*/ 527050 w 2114552"/>
              <a:gd name="connsiteY123" fmla="*/ 684212 h 800100"/>
              <a:gd name="connsiteX124" fmla="*/ 406400 w 2114552"/>
              <a:gd name="connsiteY124" fmla="*/ 684212 h 800100"/>
              <a:gd name="connsiteX125" fmla="*/ 418873 w 2114552"/>
              <a:gd name="connsiteY125" fmla="*/ 684212 h 800100"/>
              <a:gd name="connsiteX126" fmla="*/ 418873 w 2114552"/>
              <a:gd name="connsiteY126" fmla="*/ 754573 h 800100"/>
              <a:gd name="connsiteX127" fmla="*/ 443820 w 2114552"/>
              <a:gd name="connsiteY127" fmla="*/ 787683 h 800100"/>
              <a:gd name="connsiteX128" fmla="*/ 477082 w 2114552"/>
              <a:gd name="connsiteY128" fmla="*/ 746295 h 800100"/>
              <a:gd name="connsiteX129" fmla="*/ 477082 w 2114552"/>
              <a:gd name="connsiteY129" fmla="*/ 684212 h 800100"/>
              <a:gd name="connsiteX130" fmla="*/ 493713 w 2114552"/>
              <a:gd name="connsiteY130" fmla="*/ 684212 h 800100"/>
              <a:gd name="connsiteX131" fmla="*/ 493713 w 2114552"/>
              <a:gd name="connsiteY131" fmla="*/ 771128 h 800100"/>
              <a:gd name="connsiteX132" fmla="*/ 493713 w 2114552"/>
              <a:gd name="connsiteY132" fmla="*/ 795961 h 800100"/>
              <a:gd name="connsiteX133" fmla="*/ 481240 w 2114552"/>
              <a:gd name="connsiteY133" fmla="*/ 795961 h 800100"/>
              <a:gd name="connsiteX134" fmla="*/ 481240 w 2114552"/>
              <a:gd name="connsiteY134" fmla="*/ 779406 h 800100"/>
              <a:gd name="connsiteX135" fmla="*/ 443820 w 2114552"/>
              <a:gd name="connsiteY135" fmla="*/ 800100 h 800100"/>
              <a:gd name="connsiteX136" fmla="*/ 406400 w 2114552"/>
              <a:gd name="connsiteY136" fmla="*/ 758711 h 800100"/>
              <a:gd name="connsiteX137" fmla="*/ 406400 w 2114552"/>
              <a:gd name="connsiteY137" fmla="*/ 684212 h 800100"/>
              <a:gd name="connsiteX138" fmla="*/ 325437 w 2114552"/>
              <a:gd name="connsiteY138" fmla="*/ 684212 h 800100"/>
              <a:gd name="connsiteX139" fmla="*/ 377825 w 2114552"/>
              <a:gd name="connsiteY139" fmla="*/ 742156 h 800100"/>
              <a:gd name="connsiteX140" fmla="*/ 325437 w 2114552"/>
              <a:gd name="connsiteY140" fmla="*/ 800100 h 800100"/>
              <a:gd name="connsiteX141" fmla="*/ 273049 w 2114552"/>
              <a:gd name="connsiteY141" fmla="*/ 742156 h 800100"/>
              <a:gd name="connsiteX142" fmla="*/ 325437 w 2114552"/>
              <a:gd name="connsiteY142" fmla="*/ 684212 h 800100"/>
              <a:gd name="connsiteX143" fmla="*/ 1724027 w 2114552"/>
              <a:gd name="connsiteY143" fmla="*/ 666750 h 800100"/>
              <a:gd name="connsiteX144" fmla="*/ 1720852 w 2114552"/>
              <a:gd name="connsiteY144" fmla="*/ 679450 h 800100"/>
              <a:gd name="connsiteX145" fmla="*/ 1716089 w 2114552"/>
              <a:gd name="connsiteY145" fmla="*/ 687388 h 800100"/>
              <a:gd name="connsiteX146" fmla="*/ 1733552 w 2114552"/>
              <a:gd name="connsiteY146" fmla="*/ 687388 h 800100"/>
              <a:gd name="connsiteX147" fmla="*/ 1728789 w 2114552"/>
              <a:gd name="connsiteY147" fmla="*/ 679450 h 800100"/>
              <a:gd name="connsiteX148" fmla="*/ 1728922 w 2114552"/>
              <a:gd name="connsiteY148" fmla="*/ 654050 h 800100"/>
              <a:gd name="connsiteX149" fmla="*/ 1728922 w 2114552"/>
              <a:gd name="connsiteY149" fmla="*/ 658202 h 800100"/>
              <a:gd name="connsiteX150" fmla="*/ 1737124 w 2114552"/>
              <a:gd name="connsiteY150" fmla="*/ 678962 h 800100"/>
              <a:gd name="connsiteX151" fmla="*/ 1749427 w 2114552"/>
              <a:gd name="connsiteY151" fmla="*/ 703873 h 800100"/>
              <a:gd name="connsiteX152" fmla="*/ 1737124 w 2114552"/>
              <a:gd name="connsiteY152" fmla="*/ 703873 h 800100"/>
              <a:gd name="connsiteX153" fmla="*/ 1737124 w 2114552"/>
              <a:gd name="connsiteY153" fmla="*/ 695569 h 800100"/>
              <a:gd name="connsiteX154" fmla="*/ 1712517 w 2114552"/>
              <a:gd name="connsiteY154" fmla="*/ 695569 h 800100"/>
              <a:gd name="connsiteX155" fmla="*/ 1712517 w 2114552"/>
              <a:gd name="connsiteY155" fmla="*/ 708025 h 800100"/>
              <a:gd name="connsiteX156" fmla="*/ 1700214 w 2114552"/>
              <a:gd name="connsiteY156" fmla="*/ 703873 h 800100"/>
              <a:gd name="connsiteX157" fmla="*/ 1712517 w 2114552"/>
              <a:gd name="connsiteY157" fmla="*/ 678962 h 800100"/>
              <a:gd name="connsiteX158" fmla="*/ 1716618 w 2114552"/>
              <a:gd name="connsiteY158" fmla="*/ 658202 h 800100"/>
              <a:gd name="connsiteX159" fmla="*/ 1728922 w 2114552"/>
              <a:gd name="connsiteY159" fmla="*/ 654050 h 800100"/>
              <a:gd name="connsiteX160" fmla="*/ 907733 w 2114552"/>
              <a:gd name="connsiteY160" fmla="*/ 654049 h 800100"/>
              <a:gd name="connsiteX161" fmla="*/ 907733 w 2114552"/>
              <a:gd name="connsiteY161" fmla="*/ 683259 h 800100"/>
              <a:gd name="connsiteX162" fmla="*/ 932498 w 2114552"/>
              <a:gd name="connsiteY162" fmla="*/ 683259 h 800100"/>
              <a:gd name="connsiteX163" fmla="*/ 932498 w 2114552"/>
              <a:gd name="connsiteY163" fmla="*/ 695778 h 800100"/>
              <a:gd name="connsiteX164" fmla="*/ 907733 w 2114552"/>
              <a:gd name="connsiteY164" fmla="*/ 695778 h 800100"/>
              <a:gd name="connsiteX165" fmla="*/ 907733 w 2114552"/>
              <a:gd name="connsiteY165" fmla="*/ 770889 h 800100"/>
              <a:gd name="connsiteX166" fmla="*/ 924243 w 2114552"/>
              <a:gd name="connsiteY166" fmla="*/ 787580 h 800100"/>
              <a:gd name="connsiteX167" fmla="*/ 936626 w 2114552"/>
              <a:gd name="connsiteY167" fmla="*/ 783408 h 800100"/>
              <a:gd name="connsiteX168" fmla="*/ 936626 w 2114552"/>
              <a:gd name="connsiteY168" fmla="*/ 795926 h 800100"/>
              <a:gd name="connsiteX169" fmla="*/ 920116 w 2114552"/>
              <a:gd name="connsiteY169" fmla="*/ 800099 h 800100"/>
              <a:gd name="connsiteX170" fmla="*/ 895351 w 2114552"/>
              <a:gd name="connsiteY170" fmla="*/ 762543 h 800100"/>
              <a:gd name="connsiteX171" fmla="*/ 895351 w 2114552"/>
              <a:gd name="connsiteY171" fmla="*/ 695778 h 800100"/>
              <a:gd name="connsiteX172" fmla="*/ 874713 w 2114552"/>
              <a:gd name="connsiteY172" fmla="*/ 695778 h 800100"/>
              <a:gd name="connsiteX173" fmla="*/ 874713 w 2114552"/>
              <a:gd name="connsiteY173" fmla="*/ 683259 h 800100"/>
              <a:gd name="connsiteX174" fmla="*/ 895351 w 2114552"/>
              <a:gd name="connsiteY174" fmla="*/ 683259 h 800100"/>
              <a:gd name="connsiteX175" fmla="*/ 895351 w 2114552"/>
              <a:gd name="connsiteY175" fmla="*/ 658222 h 800100"/>
              <a:gd name="connsiteX176" fmla="*/ 907733 w 2114552"/>
              <a:gd name="connsiteY176" fmla="*/ 654049 h 800100"/>
              <a:gd name="connsiteX177" fmla="*/ 1658542 w 2114552"/>
              <a:gd name="connsiteY177" fmla="*/ 650875 h 800100"/>
              <a:gd name="connsiteX178" fmla="*/ 1666745 w 2114552"/>
              <a:gd name="connsiteY178" fmla="*/ 650875 h 800100"/>
              <a:gd name="connsiteX179" fmla="*/ 1683149 w 2114552"/>
              <a:gd name="connsiteY179" fmla="*/ 688242 h 800100"/>
              <a:gd name="connsiteX180" fmla="*/ 1687250 w 2114552"/>
              <a:gd name="connsiteY180" fmla="*/ 655027 h 800100"/>
              <a:gd name="connsiteX181" fmla="*/ 1695452 w 2114552"/>
              <a:gd name="connsiteY181" fmla="*/ 655027 h 800100"/>
              <a:gd name="connsiteX182" fmla="*/ 1687250 w 2114552"/>
              <a:gd name="connsiteY182" fmla="*/ 704850 h 800100"/>
              <a:gd name="connsiteX183" fmla="*/ 1679048 w 2114552"/>
              <a:gd name="connsiteY183" fmla="*/ 704850 h 800100"/>
              <a:gd name="connsiteX184" fmla="*/ 1662643 w 2114552"/>
              <a:gd name="connsiteY184" fmla="*/ 671635 h 800100"/>
              <a:gd name="connsiteX185" fmla="*/ 1658542 w 2114552"/>
              <a:gd name="connsiteY185" fmla="*/ 700698 h 800100"/>
              <a:gd name="connsiteX186" fmla="*/ 1646239 w 2114552"/>
              <a:gd name="connsiteY186" fmla="*/ 700698 h 800100"/>
              <a:gd name="connsiteX187" fmla="*/ 1658542 w 2114552"/>
              <a:gd name="connsiteY187" fmla="*/ 650875 h 800100"/>
              <a:gd name="connsiteX188" fmla="*/ 1787526 w 2114552"/>
              <a:gd name="connsiteY188" fmla="*/ 646113 h 800100"/>
              <a:gd name="connsiteX189" fmla="*/ 1787526 w 2114552"/>
              <a:gd name="connsiteY189" fmla="*/ 654504 h 800100"/>
              <a:gd name="connsiteX190" fmla="*/ 1771016 w 2114552"/>
              <a:gd name="connsiteY190" fmla="*/ 658700 h 800100"/>
              <a:gd name="connsiteX191" fmla="*/ 1779271 w 2114552"/>
              <a:gd name="connsiteY191" fmla="*/ 700655 h 800100"/>
              <a:gd name="connsiteX192" fmla="*/ 1771016 w 2114552"/>
              <a:gd name="connsiteY192" fmla="*/ 704851 h 800100"/>
              <a:gd name="connsiteX193" fmla="*/ 1762761 w 2114552"/>
              <a:gd name="connsiteY193" fmla="*/ 662895 h 800100"/>
              <a:gd name="connsiteX194" fmla="*/ 1746251 w 2114552"/>
              <a:gd name="connsiteY194" fmla="*/ 662895 h 800100"/>
              <a:gd name="connsiteX195" fmla="*/ 1746251 w 2114552"/>
              <a:gd name="connsiteY195" fmla="*/ 654504 h 800100"/>
              <a:gd name="connsiteX196" fmla="*/ 1787526 w 2114552"/>
              <a:gd name="connsiteY196" fmla="*/ 646113 h 800100"/>
              <a:gd name="connsiteX197" fmla="*/ 1617029 w 2114552"/>
              <a:gd name="connsiteY197" fmla="*/ 646113 h 800100"/>
              <a:gd name="connsiteX198" fmla="*/ 1617029 w 2114552"/>
              <a:gd name="connsiteY198" fmla="*/ 654051 h 800100"/>
              <a:gd name="connsiteX199" fmla="*/ 1612901 w 2114552"/>
              <a:gd name="connsiteY199" fmla="*/ 658019 h 800100"/>
              <a:gd name="connsiteX200" fmla="*/ 1625284 w 2114552"/>
              <a:gd name="connsiteY200" fmla="*/ 661988 h 800100"/>
              <a:gd name="connsiteX201" fmla="*/ 1633539 w 2114552"/>
              <a:gd name="connsiteY201" fmla="*/ 658019 h 800100"/>
              <a:gd name="connsiteX202" fmla="*/ 1633539 w 2114552"/>
              <a:gd name="connsiteY202" fmla="*/ 654051 h 800100"/>
              <a:gd name="connsiteX203" fmla="*/ 1629412 w 2114552"/>
              <a:gd name="connsiteY203" fmla="*/ 650082 h 800100"/>
              <a:gd name="connsiteX204" fmla="*/ 1617029 w 2114552"/>
              <a:gd name="connsiteY204" fmla="*/ 646113 h 800100"/>
              <a:gd name="connsiteX205" fmla="*/ 966943 w 2114552"/>
              <a:gd name="connsiteY205" fmla="*/ 643885 h 800100"/>
              <a:gd name="connsiteX206" fmla="*/ 981464 w 2114552"/>
              <a:gd name="connsiteY206" fmla="*/ 643885 h 800100"/>
              <a:gd name="connsiteX207" fmla="*/ 981464 w 2114552"/>
              <a:gd name="connsiteY207" fmla="*/ 660066 h 800100"/>
              <a:gd name="connsiteX208" fmla="*/ 966943 w 2114552"/>
              <a:gd name="connsiteY208" fmla="*/ 660066 h 800100"/>
              <a:gd name="connsiteX209" fmla="*/ 1795464 w 2114552"/>
              <a:gd name="connsiteY209" fmla="*/ 641350 h 800100"/>
              <a:gd name="connsiteX210" fmla="*/ 1807711 w 2114552"/>
              <a:gd name="connsiteY210" fmla="*/ 641350 h 800100"/>
              <a:gd name="connsiteX211" fmla="*/ 1824039 w 2114552"/>
              <a:gd name="connsiteY211" fmla="*/ 687917 h 800100"/>
              <a:gd name="connsiteX212" fmla="*/ 1811793 w 2114552"/>
              <a:gd name="connsiteY212" fmla="*/ 692150 h 800100"/>
              <a:gd name="connsiteX213" fmla="*/ 1795464 w 2114552"/>
              <a:gd name="connsiteY213" fmla="*/ 641350 h 800100"/>
              <a:gd name="connsiteX214" fmla="*/ 177800 w 2114552"/>
              <a:gd name="connsiteY214" fmla="*/ 641349 h 800100"/>
              <a:gd name="connsiteX215" fmla="*/ 252413 w 2114552"/>
              <a:gd name="connsiteY215" fmla="*/ 641349 h 800100"/>
              <a:gd name="connsiteX216" fmla="*/ 252413 w 2114552"/>
              <a:gd name="connsiteY216" fmla="*/ 654049 h 800100"/>
              <a:gd name="connsiteX217" fmla="*/ 195262 w 2114552"/>
              <a:gd name="connsiteY217" fmla="*/ 654049 h 800100"/>
              <a:gd name="connsiteX218" fmla="*/ 195262 w 2114552"/>
              <a:gd name="connsiteY218" fmla="*/ 712787 h 800100"/>
              <a:gd name="connsiteX219" fmla="*/ 249238 w 2114552"/>
              <a:gd name="connsiteY219" fmla="*/ 712787 h 800100"/>
              <a:gd name="connsiteX220" fmla="*/ 249238 w 2114552"/>
              <a:gd name="connsiteY220" fmla="*/ 725487 h 800100"/>
              <a:gd name="connsiteX221" fmla="*/ 195262 w 2114552"/>
              <a:gd name="connsiteY221" fmla="*/ 725487 h 800100"/>
              <a:gd name="connsiteX222" fmla="*/ 195262 w 2114552"/>
              <a:gd name="connsiteY222" fmla="*/ 795337 h 800100"/>
              <a:gd name="connsiteX223" fmla="*/ 177800 w 2114552"/>
              <a:gd name="connsiteY223" fmla="*/ 795337 h 800100"/>
              <a:gd name="connsiteX224" fmla="*/ 1612770 w 2114552"/>
              <a:gd name="connsiteY224" fmla="*/ 633413 h 800100"/>
              <a:gd name="connsiteX225" fmla="*/ 1633275 w 2114552"/>
              <a:gd name="connsiteY225" fmla="*/ 641668 h 800100"/>
              <a:gd name="connsiteX226" fmla="*/ 1641477 w 2114552"/>
              <a:gd name="connsiteY226" fmla="*/ 654051 h 800100"/>
              <a:gd name="connsiteX227" fmla="*/ 1641477 w 2114552"/>
              <a:gd name="connsiteY227" fmla="*/ 658178 h 800100"/>
              <a:gd name="connsiteX228" fmla="*/ 1629174 w 2114552"/>
              <a:gd name="connsiteY228" fmla="*/ 670561 h 800100"/>
              <a:gd name="connsiteX229" fmla="*/ 1633275 w 2114552"/>
              <a:gd name="connsiteY229" fmla="*/ 695326 h 800100"/>
              <a:gd name="connsiteX230" fmla="*/ 1620972 w 2114552"/>
              <a:gd name="connsiteY230" fmla="*/ 691198 h 800100"/>
              <a:gd name="connsiteX231" fmla="*/ 1620972 w 2114552"/>
              <a:gd name="connsiteY231" fmla="*/ 670561 h 800100"/>
              <a:gd name="connsiteX232" fmla="*/ 1608668 w 2114552"/>
              <a:gd name="connsiteY232" fmla="*/ 666433 h 800100"/>
              <a:gd name="connsiteX233" fmla="*/ 1604567 w 2114552"/>
              <a:gd name="connsiteY233" fmla="*/ 682943 h 800100"/>
              <a:gd name="connsiteX234" fmla="*/ 1592264 w 2114552"/>
              <a:gd name="connsiteY234" fmla="*/ 678816 h 800100"/>
              <a:gd name="connsiteX235" fmla="*/ 1604567 w 2114552"/>
              <a:gd name="connsiteY235" fmla="*/ 658178 h 800100"/>
              <a:gd name="connsiteX236" fmla="*/ 1604567 w 2114552"/>
              <a:gd name="connsiteY236" fmla="*/ 654051 h 800100"/>
              <a:gd name="connsiteX237" fmla="*/ 1612770 w 2114552"/>
              <a:gd name="connsiteY237" fmla="*/ 633413 h 800100"/>
              <a:gd name="connsiteX238" fmla="*/ 1855109 w 2114552"/>
              <a:gd name="connsiteY238" fmla="*/ 630214 h 800100"/>
              <a:gd name="connsiteX239" fmla="*/ 1844903 w 2114552"/>
              <a:gd name="connsiteY239" fmla="*/ 632818 h 800100"/>
              <a:gd name="connsiteX240" fmla="*/ 1836739 w 2114552"/>
              <a:gd name="connsiteY240" fmla="*/ 645320 h 800100"/>
              <a:gd name="connsiteX241" fmla="*/ 1836739 w 2114552"/>
              <a:gd name="connsiteY241" fmla="*/ 653655 h 800100"/>
              <a:gd name="connsiteX242" fmla="*/ 1840821 w 2114552"/>
              <a:gd name="connsiteY242" fmla="*/ 657822 h 800100"/>
              <a:gd name="connsiteX243" fmla="*/ 1857150 w 2114552"/>
              <a:gd name="connsiteY243" fmla="*/ 661989 h 800100"/>
              <a:gd name="connsiteX244" fmla="*/ 1861232 w 2114552"/>
              <a:gd name="connsiteY244" fmla="*/ 657822 h 800100"/>
              <a:gd name="connsiteX245" fmla="*/ 1865314 w 2114552"/>
              <a:gd name="connsiteY245" fmla="*/ 645320 h 800100"/>
              <a:gd name="connsiteX246" fmla="*/ 1865314 w 2114552"/>
              <a:gd name="connsiteY246" fmla="*/ 636986 h 800100"/>
              <a:gd name="connsiteX247" fmla="*/ 1855109 w 2114552"/>
              <a:gd name="connsiteY247" fmla="*/ 630214 h 800100"/>
              <a:gd name="connsiteX248" fmla="*/ 726110 w 2114552"/>
              <a:gd name="connsiteY248" fmla="*/ 628649 h 800100"/>
              <a:gd name="connsiteX249" fmla="*/ 742951 w 2114552"/>
              <a:gd name="connsiteY249" fmla="*/ 628649 h 800100"/>
              <a:gd name="connsiteX250" fmla="*/ 742951 w 2114552"/>
              <a:gd name="connsiteY250" fmla="*/ 795917 h 800100"/>
              <a:gd name="connsiteX251" fmla="*/ 726110 w 2114552"/>
              <a:gd name="connsiteY251" fmla="*/ 795917 h 800100"/>
              <a:gd name="connsiteX252" fmla="*/ 726110 w 2114552"/>
              <a:gd name="connsiteY252" fmla="*/ 779190 h 800100"/>
              <a:gd name="connsiteX253" fmla="*/ 692427 w 2114552"/>
              <a:gd name="connsiteY253" fmla="*/ 800099 h 800100"/>
              <a:gd name="connsiteX254" fmla="*/ 646113 w 2114552"/>
              <a:gd name="connsiteY254" fmla="*/ 741555 h 800100"/>
              <a:gd name="connsiteX255" fmla="*/ 692427 w 2114552"/>
              <a:gd name="connsiteY255" fmla="*/ 683011 h 800100"/>
              <a:gd name="connsiteX256" fmla="*/ 726110 w 2114552"/>
              <a:gd name="connsiteY256" fmla="*/ 703920 h 800100"/>
              <a:gd name="connsiteX257" fmla="*/ 726110 w 2114552"/>
              <a:gd name="connsiteY257" fmla="*/ 628649 h 800100"/>
              <a:gd name="connsiteX258" fmla="*/ 1857377 w 2114552"/>
              <a:gd name="connsiteY258" fmla="*/ 622131 h 800100"/>
              <a:gd name="connsiteX259" fmla="*/ 1874839 w 2114552"/>
              <a:gd name="connsiteY259" fmla="*/ 633868 h 800100"/>
              <a:gd name="connsiteX260" fmla="*/ 1874839 w 2114552"/>
              <a:gd name="connsiteY260" fmla="*/ 646114 h 800100"/>
              <a:gd name="connsiteX261" fmla="*/ 1874839 w 2114552"/>
              <a:gd name="connsiteY261" fmla="*/ 658360 h 800100"/>
              <a:gd name="connsiteX262" fmla="*/ 1862139 w 2114552"/>
              <a:gd name="connsiteY262" fmla="*/ 666525 h 800100"/>
              <a:gd name="connsiteX263" fmla="*/ 1828272 w 2114552"/>
              <a:gd name="connsiteY263" fmla="*/ 658360 h 800100"/>
              <a:gd name="connsiteX264" fmla="*/ 1824039 w 2114552"/>
              <a:gd name="connsiteY264" fmla="*/ 646114 h 800100"/>
              <a:gd name="connsiteX265" fmla="*/ 1836739 w 2114552"/>
              <a:gd name="connsiteY265" fmla="*/ 625703 h 800100"/>
              <a:gd name="connsiteX266" fmla="*/ 1857377 w 2114552"/>
              <a:gd name="connsiteY266" fmla="*/ 622131 h 800100"/>
              <a:gd name="connsiteX267" fmla="*/ 1571138 w 2114552"/>
              <a:gd name="connsiteY267" fmla="*/ 612775 h 800100"/>
              <a:gd name="connsiteX268" fmla="*/ 1600201 w 2114552"/>
              <a:gd name="connsiteY268" fmla="*/ 629285 h 800100"/>
              <a:gd name="connsiteX269" fmla="*/ 1596049 w 2114552"/>
              <a:gd name="connsiteY269" fmla="*/ 637540 h 800100"/>
              <a:gd name="connsiteX270" fmla="*/ 1575290 w 2114552"/>
              <a:gd name="connsiteY270" fmla="*/ 625158 h 800100"/>
              <a:gd name="connsiteX271" fmla="*/ 1571138 w 2114552"/>
              <a:gd name="connsiteY271" fmla="*/ 633413 h 800100"/>
              <a:gd name="connsiteX272" fmla="*/ 1583593 w 2114552"/>
              <a:gd name="connsiteY272" fmla="*/ 641668 h 800100"/>
              <a:gd name="connsiteX273" fmla="*/ 1579442 w 2114552"/>
              <a:gd name="connsiteY273" fmla="*/ 649923 h 800100"/>
              <a:gd name="connsiteX274" fmla="*/ 1566986 w 2114552"/>
              <a:gd name="connsiteY274" fmla="*/ 641668 h 800100"/>
              <a:gd name="connsiteX275" fmla="*/ 1558682 w 2114552"/>
              <a:gd name="connsiteY275" fmla="*/ 654050 h 800100"/>
              <a:gd name="connsiteX276" fmla="*/ 1579442 w 2114552"/>
              <a:gd name="connsiteY276" fmla="*/ 666433 h 800100"/>
              <a:gd name="connsiteX277" fmla="*/ 1575290 w 2114552"/>
              <a:gd name="connsiteY277" fmla="*/ 674688 h 800100"/>
              <a:gd name="connsiteX278" fmla="*/ 1546226 w 2114552"/>
              <a:gd name="connsiteY278" fmla="*/ 654050 h 800100"/>
              <a:gd name="connsiteX279" fmla="*/ 1571138 w 2114552"/>
              <a:gd name="connsiteY279" fmla="*/ 612775 h 800100"/>
              <a:gd name="connsiteX280" fmla="*/ 1898969 w 2114552"/>
              <a:gd name="connsiteY280" fmla="*/ 579438 h 800100"/>
              <a:gd name="connsiteX281" fmla="*/ 1931989 w 2114552"/>
              <a:gd name="connsiteY281" fmla="*/ 616943 h 800100"/>
              <a:gd name="connsiteX282" fmla="*/ 1923734 w 2114552"/>
              <a:gd name="connsiteY282" fmla="*/ 625277 h 800100"/>
              <a:gd name="connsiteX283" fmla="*/ 1890714 w 2114552"/>
              <a:gd name="connsiteY283" fmla="*/ 612776 h 800100"/>
              <a:gd name="connsiteX284" fmla="*/ 1907224 w 2114552"/>
              <a:gd name="connsiteY284" fmla="*/ 637779 h 800100"/>
              <a:gd name="connsiteX285" fmla="*/ 1898969 w 2114552"/>
              <a:gd name="connsiteY285" fmla="*/ 646113 h 800100"/>
              <a:gd name="connsiteX286" fmla="*/ 1870076 w 2114552"/>
              <a:gd name="connsiteY286" fmla="*/ 604441 h 800100"/>
              <a:gd name="connsiteX287" fmla="*/ 1878331 w 2114552"/>
              <a:gd name="connsiteY287" fmla="*/ 600274 h 800100"/>
              <a:gd name="connsiteX288" fmla="*/ 1911351 w 2114552"/>
              <a:gd name="connsiteY288" fmla="*/ 608608 h 800100"/>
              <a:gd name="connsiteX289" fmla="*/ 1890714 w 2114552"/>
              <a:gd name="connsiteY289" fmla="*/ 587772 h 800100"/>
              <a:gd name="connsiteX290" fmla="*/ 1898969 w 2114552"/>
              <a:gd name="connsiteY290" fmla="*/ 579438 h 800100"/>
              <a:gd name="connsiteX291" fmla="*/ 1534626 w 2114552"/>
              <a:gd name="connsiteY291" fmla="*/ 579438 h 800100"/>
              <a:gd name="connsiteX292" fmla="*/ 1563689 w 2114552"/>
              <a:gd name="connsiteY292" fmla="*/ 604350 h 800100"/>
              <a:gd name="connsiteX293" fmla="*/ 1559537 w 2114552"/>
              <a:gd name="connsiteY293" fmla="*/ 612653 h 800100"/>
              <a:gd name="connsiteX294" fmla="*/ 1547081 w 2114552"/>
              <a:gd name="connsiteY294" fmla="*/ 604350 h 800100"/>
              <a:gd name="connsiteX295" fmla="*/ 1518018 w 2114552"/>
              <a:gd name="connsiteY295" fmla="*/ 633413 h 800100"/>
              <a:gd name="connsiteX296" fmla="*/ 1509714 w 2114552"/>
              <a:gd name="connsiteY296" fmla="*/ 625109 h 800100"/>
              <a:gd name="connsiteX297" fmla="*/ 1538778 w 2114552"/>
              <a:gd name="connsiteY297" fmla="*/ 596046 h 800100"/>
              <a:gd name="connsiteX298" fmla="*/ 1526322 w 2114552"/>
              <a:gd name="connsiteY298" fmla="*/ 583590 h 800100"/>
              <a:gd name="connsiteX299" fmla="*/ 1534626 w 2114552"/>
              <a:gd name="connsiteY299" fmla="*/ 579438 h 800100"/>
              <a:gd name="connsiteX300" fmla="*/ 1924051 w 2114552"/>
              <a:gd name="connsiteY300" fmla="*/ 566738 h 800100"/>
              <a:gd name="connsiteX301" fmla="*/ 1931989 w 2114552"/>
              <a:gd name="connsiteY301" fmla="*/ 579438 h 800100"/>
              <a:gd name="connsiteX302" fmla="*/ 1936751 w 2114552"/>
              <a:gd name="connsiteY302" fmla="*/ 587376 h 800100"/>
              <a:gd name="connsiteX303" fmla="*/ 1944689 w 2114552"/>
              <a:gd name="connsiteY303" fmla="*/ 579438 h 800100"/>
              <a:gd name="connsiteX304" fmla="*/ 1944689 w 2114552"/>
              <a:gd name="connsiteY304" fmla="*/ 574676 h 800100"/>
              <a:gd name="connsiteX305" fmla="*/ 1919742 w 2114552"/>
              <a:gd name="connsiteY305" fmla="*/ 558800 h 800100"/>
              <a:gd name="connsiteX306" fmla="*/ 1970089 w 2114552"/>
              <a:gd name="connsiteY306" fmla="*/ 571103 h 800100"/>
              <a:gd name="connsiteX307" fmla="*/ 1965894 w 2114552"/>
              <a:gd name="connsiteY307" fmla="*/ 579305 h 800100"/>
              <a:gd name="connsiteX308" fmla="*/ 1961698 w 2114552"/>
              <a:gd name="connsiteY308" fmla="*/ 579305 h 800100"/>
              <a:gd name="connsiteX309" fmla="*/ 1953307 w 2114552"/>
              <a:gd name="connsiteY309" fmla="*/ 579305 h 800100"/>
              <a:gd name="connsiteX310" fmla="*/ 1940720 w 2114552"/>
              <a:gd name="connsiteY310" fmla="*/ 595710 h 800100"/>
              <a:gd name="connsiteX311" fmla="*/ 1944916 w 2114552"/>
              <a:gd name="connsiteY311" fmla="*/ 603912 h 800100"/>
              <a:gd name="connsiteX312" fmla="*/ 1940720 w 2114552"/>
              <a:gd name="connsiteY312" fmla="*/ 608013 h 800100"/>
              <a:gd name="connsiteX313" fmla="*/ 1919742 w 2114552"/>
              <a:gd name="connsiteY313" fmla="*/ 579305 h 800100"/>
              <a:gd name="connsiteX314" fmla="*/ 1911351 w 2114552"/>
              <a:gd name="connsiteY314" fmla="*/ 567002 h 800100"/>
              <a:gd name="connsiteX315" fmla="*/ 1500586 w 2114552"/>
              <a:gd name="connsiteY315" fmla="*/ 541338 h 800100"/>
              <a:gd name="connsiteX316" fmla="*/ 1508920 w 2114552"/>
              <a:gd name="connsiteY316" fmla="*/ 549805 h 800100"/>
              <a:gd name="connsiteX317" fmla="*/ 1496419 w 2114552"/>
              <a:gd name="connsiteY317" fmla="*/ 583671 h 800100"/>
              <a:gd name="connsiteX318" fmla="*/ 1521422 w 2114552"/>
              <a:gd name="connsiteY318" fmla="*/ 562505 h 800100"/>
              <a:gd name="connsiteX319" fmla="*/ 1525589 w 2114552"/>
              <a:gd name="connsiteY319" fmla="*/ 570971 h 800100"/>
              <a:gd name="connsiteX320" fmla="*/ 1488084 w 2114552"/>
              <a:gd name="connsiteY320" fmla="*/ 604838 h 800100"/>
              <a:gd name="connsiteX321" fmla="*/ 1479750 w 2114552"/>
              <a:gd name="connsiteY321" fmla="*/ 596371 h 800100"/>
              <a:gd name="connsiteX322" fmla="*/ 1492252 w 2114552"/>
              <a:gd name="connsiteY322" fmla="*/ 562505 h 800100"/>
              <a:gd name="connsiteX323" fmla="*/ 1467249 w 2114552"/>
              <a:gd name="connsiteY323" fmla="*/ 579438 h 800100"/>
              <a:gd name="connsiteX324" fmla="*/ 1458914 w 2114552"/>
              <a:gd name="connsiteY324" fmla="*/ 570971 h 800100"/>
              <a:gd name="connsiteX325" fmla="*/ 1500586 w 2114552"/>
              <a:gd name="connsiteY325" fmla="*/ 541338 h 800100"/>
              <a:gd name="connsiteX326" fmla="*/ 1936752 w 2114552"/>
              <a:gd name="connsiteY326" fmla="*/ 528638 h 800100"/>
              <a:gd name="connsiteX327" fmla="*/ 1973264 w 2114552"/>
              <a:gd name="connsiteY327" fmla="*/ 550863 h 800100"/>
              <a:gd name="connsiteX328" fmla="*/ 1985965 w 2114552"/>
              <a:gd name="connsiteY328" fmla="*/ 528638 h 800100"/>
              <a:gd name="connsiteX329" fmla="*/ 1993902 w 2114552"/>
              <a:gd name="connsiteY329" fmla="*/ 533401 h 800100"/>
              <a:gd name="connsiteX330" fmla="*/ 1978027 w 2114552"/>
              <a:gd name="connsiteY330" fmla="*/ 561976 h 800100"/>
              <a:gd name="connsiteX331" fmla="*/ 1931989 w 2114552"/>
              <a:gd name="connsiteY331" fmla="*/ 538163 h 800100"/>
              <a:gd name="connsiteX332" fmla="*/ 1492829 w 2114552"/>
              <a:gd name="connsiteY332" fmla="*/ 525463 h 800100"/>
              <a:gd name="connsiteX333" fmla="*/ 1497014 w 2114552"/>
              <a:gd name="connsiteY333" fmla="*/ 533798 h 800100"/>
              <a:gd name="connsiteX334" fmla="*/ 1455161 w 2114552"/>
              <a:gd name="connsiteY334" fmla="*/ 558801 h 800100"/>
              <a:gd name="connsiteX335" fmla="*/ 1450976 w 2114552"/>
              <a:gd name="connsiteY335" fmla="*/ 550467 h 800100"/>
              <a:gd name="connsiteX336" fmla="*/ 1492829 w 2114552"/>
              <a:gd name="connsiteY336" fmla="*/ 525463 h 800100"/>
              <a:gd name="connsiteX337" fmla="*/ 1482542 w 2114552"/>
              <a:gd name="connsiteY337" fmla="*/ 485751 h 800100"/>
              <a:gd name="connsiteX338" fmla="*/ 1476320 w 2114552"/>
              <a:gd name="connsiteY338" fmla="*/ 488355 h 800100"/>
              <a:gd name="connsiteX339" fmla="*/ 1430696 w 2114552"/>
              <a:gd name="connsiteY339" fmla="*/ 500857 h 800100"/>
              <a:gd name="connsiteX340" fmla="*/ 1422401 w 2114552"/>
              <a:gd name="connsiteY340" fmla="*/ 517526 h 800100"/>
              <a:gd name="connsiteX341" fmla="*/ 1716883 w 2114552"/>
              <a:gd name="connsiteY341" fmla="*/ 717551 h 800100"/>
              <a:gd name="connsiteX342" fmla="*/ 2011364 w 2114552"/>
              <a:gd name="connsiteY342" fmla="*/ 513358 h 800100"/>
              <a:gd name="connsiteX343" fmla="*/ 2003069 w 2114552"/>
              <a:gd name="connsiteY343" fmla="*/ 500857 h 800100"/>
              <a:gd name="connsiteX344" fmla="*/ 1957445 w 2114552"/>
              <a:gd name="connsiteY344" fmla="*/ 488355 h 800100"/>
              <a:gd name="connsiteX345" fmla="*/ 1951224 w 2114552"/>
              <a:gd name="connsiteY345" fmla="*/ 485751 h 800100"/>
              <a:gd name="connsiteX346" fmla="*/ 1945002 w 2114552"/>
              <a:gd name="connsiteY346" fmla="*/ 492522 h 800100"/>
              <a:gd name="connsiteX347" fmla="*/ 1716883 w 2114552"/>
              <a:gd name="connsiteY347" fmla="*/ 646709 h 800100"/>
              <a:gd name="connsiteX348" fmla="*/ 1488763 w 2114552"/>
              <a:gd name="connsiteY348" fmla="*/ 492522 h 800100"/>
              <a:gd name="connsiteX349" fmla="*/ 1482542 w 2114552"/>
              <a:gd name="connsiteY349" fmla="*/ 485751 h 800100"/>
              <a:gd name="connsiteX350" fmla="*/ 1662749 w 2114552"/>
              <a:gd name="connsiteY350" fmla="*/ 478852 h 800100"/>
              <a:gd name="connsiteX351" fmla="*/ 1551306 w 2114552"/>
              <a:gd name="connsiteY351" fmla="*/ 533313 h 800100"/>
              <a:gd name="connsiteX352" fmla="*/ 1543051 w 2114552"/>
              <a:gd name="connsiteY352" fmla="*/ 537502 h 800100"/>
              <a:gd name="connsiteX353" fmla="*/ 1543051 w 2114552"/>
              <a:gd name="connsiteY353" fmla="*/ 541691 h 800100"/>
              <a:gd name="connsiteX354" fmla="*/ 1547179 w 2114552"/>
              <a:gd name="connsiteY354" fmla="*/ 545880 h 800100"/>
              <a:gd name="connsiteX355" fmla="*/ 1675132 w 2114552"/>
              <a:gd name="connsiteY355" fmla="*/ 621287 h 800100"/>
              <a:gd name="connsiteX356" fmla="*/ 1683387 w 2114552"/>
              <a:gd name="connsiteY356" fmla="*/ 621287 h 800100"/>
              <a:gd name="connsiteX357" fmla="*/ 1687514 w 2114552"/>
              <a:gd name="connsiteY357" fmla="*/ 608719 h 800100"/>
              <a:gd name="connsiteX358" fmla="*/ 1679259 w 2114552"/>
              <a:gd name="connsiteY358" fmla="*/ 487231 h 800100"/>
              <a:gd name="connsiteX359" fmla="*/ 1675132 w 2114552"/>
              <a:gd name="connsiteY359" fmla="*/ 478852 h 800100"/>
              <a:gd name="connsiteX360" fmla="*/ 1662749 w 2114552"/>
              <a:gd name="connsiteY360" fmla="*/ 478852 h 800100"/>
              <a:gd name="connsiteX361" fmla="*/ 1762761 w 2114552"/>
              <a:gd name="connsiteY361" fmla="*/ 474663 h 800100"/>
              <a:gd name="connsiteX362" fmla="*/ 1758634 w 2114552"/>
              <a:gd name="connsiteY362" fmla="*/ 487182 h 800100"/>
              <a:gd name="connsiteX363" fmla="*/ 1746251 w 2114552"/>
              <a:gd name="connsiteY363" fmla="*/ 608194 h 800100"/>
              <a:gd name="connsiteX364" fmla="*/ 1750379 w 2114552"/>
              <a:gd name="connsiteY364" fmla="*/ 620713 h 800100"/>
              <a:gd name="connsiteX365" fmla="*/ 1758634 w 2114552"/>
              <a:gd name="connsiteY365" fmla="*/ 620713 h 800100"/>
              <a:gd name="connsiteX366" fmla="*/ 1886587 w 2114552"/>
              <a:gd name="connsiteY366" fmla="*/ 545602 h 800100"/>
              <a:gd name="connsiteX367" fmla="*/ 1890714 w 2114552"/>
              <a:gd name="connsiteY367" fmla="*/ 537256 h 800100"/>
              <a:gd name="connsiteX368" fmla="*/ 1882459 w 2114552"/>
              <a:gd name="connsiteY368" fmla="*/ 528910 h 800100"/>
              <a:gd name="connsiteX369" fmla="*/ 1775144 w 2114552"/>
              <a:gd name="connsiteY369" fmla="*/ 474663 h 800100"/>
              <a:gd name="connsiteX370" fmla="*/ 1762761 w 2114552"/>
              <a:gd name="connsiteY370" fmla="*/ 474663 h 800100"/>
              <a:gd name="connsiteX371" fmla="*/ 725572 w 2114552"/>
              <a:gd name="connsiteY371" fmla="*/ 428624 h 800100"/>
              <a:gd name="connsiteX372" fmla="*/ 696913 w 2114552"/>
              <a:gd name="connsiteY372" fmla="*/ 457993 h 800100"/>
              <a:gd name="connsiteX373" fmla="*/ 717384 w 2114552"/>
              <a:gd name="connsiteY373" fmla="*/ 487362 h 800100"/>
              <a:gd name="connsiteX374" fmla="*/ 774701 w 2114552"/>
              <a:gd name="connsiteY374" fmla="*/ 478971 h 800100"/>
              <a:gd name="connsiteX375" fmla="*/ 774701 w 2114552"/>
              <a:gd name="connsiteY375" fmla="*/ 428624 h 800100"/>
              <a:gd name="connsiteX376" fmla="*/ 352426 w 2114552"/>
              <a:gd name="connsiteY376" fmla="*/ 346073 h 800100"/>
              <a:gd name="connsiteX377" fmla="*/ 303213 w 2114552"/>
              <a:gd name="connsiteY377" fmla="*/ 412562 h 800100"/>
              <a:gd name="connsiteX378" fmla="*/ 352426 w 2114552"/>
              <a:gd name="connsiteY378" fmla="*/ 487361 h 800100"/>
              <a:gd name="connsiteX379" fmla="*/ 401638 w 2114552"/>
              <a:gd name="connsiteY379" fmla="*/ 412562 h 800100"/>
              <a:gd name="connsiteX380" fmla="*/ 352426 w 2114552"/>
              <a:gd name="connsiteY380" fmla="*/ 346073 h 800100"/>
              <a:gd name="connsiteX381" fmla="*/ 1704770 w 2114552"/>
              <a:gd name="connsiteY381" fmla="*/ 341312 h 800100"/>
              <a:gd name="connsiteX382" fmla="*/ 1704770 w 2114552"/>
              <a:gd name="connsiteY382" fmla="*/ 353885 h 800100"/>
              <a:gd name="connsiteX383" fmla="*/ 1671639 w 2114552"/>
              <a:gd name="connsiteY383" fmla="*/ 399986 h 800100"/>
              <a:gd name="connsiteX384" fmla="*/ 1717193 w 2114552"/>
              <a:gd name="connsiteY384" fmla="*/ 446087 h 800100"/>
              <a:gd name="connsiteX385" fmla="*/ 1766889 w 2114552"/>
              <a:gd name="connsiteY385" fmla="*/ 399986 h 800100"/>
              <a:gd name="connsiteX386" fmla="*/ 1729617 w 2114552"/>
              <a:gd name="connsiteY386" fmla="*/ 353885 h 800100"/>
              <a:gd name="connsiteX387" fmla="*/ 1729617 w 2114552"/>
              <a:gd name="connsiteY387" fmla="*/ 341312 h 800100"/>
              <a:gd name="connsiteX388" fmla="*/ 1704770 w 2114552"/>
              <a:gd name="connsiteY388" fmla="*/ 341312 h 800100"/>
              <a:gd name="connsiteX389" fmla="*/ 1716883 w 2114552"/>
              <a:gd name="connsiteY389" fmla="*/ 328612 h 800100"/>
              <a:gd name="connsiteX390" fmla="*/ 1787527 w 2114552"/>
              <a:gd name="connsiteY390" fmla="*/ 400050 h 800100"/>
              <a:gd name="connsiteX391" fmla="*/ 1716883 w 2114552"/>
              <a:gd name="connsiteY391" fmla="*/ 471488 h 800100"/>
              <a:gd name="connsiteX392" fmla="*/ 1646239 w 2114552"/>
              <a:gd name="connsiteY392" fmla="*/ 400050 h 800100"/>
              <a:gd name="connsiteX393" fmla="*/ 1716883 w 2114552"/>
              <a:gd name="connsiteY393" fmla="*/ 328612 h 800100"/>
              <a:gd name="connsiteX394" fmla="*/ 1716883 w 2114552"/>
              <a:gd name="connsiteY394" fmla="*/ 320675 h 800100"/>
              <a:gd name="connsiteX395" fmla="*/ 1638301 w 2114552"/>
              <a:gd name="connsiteY395" fmla="*/ 400050 h 800100"/>
              <a:gd name="connsiteX396" fmla="*/ 1716883 w 2114552"/>
              <a:gd name="connsiteY396" fmla="*/ 479425 h 800100"/>
              <a:gd name="connsiteX397" fmla="*/ 1795465 w 2114552"/>
              <a:gd name="connsiteY397" fmla="*/ 400050 h 800100"/>
              <a:gd name="connsiteX398" fmla="*/ 1716883 w 2114552"/>
              <a:gd name="connsiteY398" fmla="*/ 320675 h 800100"/>
              <a:gd name="connsiteX399" fmla="*/ 1924004 w 2114552"/>
              <a:gd name="connsiteY399" fmla="*/ 317500 h 800100"/>
              <a:gd name="connsiteX400" fmla="*/ 1911592 w 2114552"/>
              <a:gd name="connsiteY400" fmla="*/ 321667 h 800100"/>
              <a:gd name="connsiteX401" fmla="*/ 1812301 w 2114552"/>
              <a:gd name="connsiteY401" fmla="*/ 388342 h 800100"/>
              <a:gd name="connsiteX402" fmla="*/ 1808164 w 2114552"/>
              <a:gd name="connsiteY402" fmla="*/ 400844 h 800100"/>
              <a:gd name="connsiteX403" fmla="*/ 1812301 w 2114552"/>
              <a:gd name="connsiteY403" fmla="*/ 409178 h 800100"/>
              <a:gd name="connsiteX404" fmla="*/ 1915729 w 2114552"/>
              <a:gd name="connsiteY404" fmla="*/ 480021 h 800100"/>
              <a:gd name="connsiteX405" fmla="*/ 1924004 w 2114552"/>
              <a:gd name="connsiteY405" fmla="*/ 480021 h 800100"/>
              <a:gd name="connsiteX406" fmla="*/ 1928141 w 2114552"/>
              <a:gd name="connsiteY406" fmla="*/ 471686 h 800100"/>
              <a:gd name="connsiteX407" fmla="*/ 1928141 w 2114552"/>
              <a:gd name="connsiteY407" fmla="*/ 325834 h 800100"/>
              <a:gd name="connsiteX408" fmla="*/ 1924004 w 2114552"/>
              <a:gd name="connsiteY408" fmla="*/ 317500 h 800100"/>
              <a:gd name="connsiteX409" fmla="*/ 1509762 w 2114552"/>
              <a:gd name="connsiteY409" fmla="*/ 317500 h 800100"/>
              <a:gd name="connsiteX410" fmla="*/ 1501487 w 2114552"/>
              <a:gd name="connsiteY410" fmla="*/ 325834 h 800100"/>
              <a:gd name="connsiteX411" fmla="*/ 1501487 w 2114552"/>
              <a:gd name="connsiteY411" fmla="*/ 475854 h 800100"/>
              <a:gd name="connsiteX412" fmla="*/ 1509762 w 2114552"/>
              <a:gd name="connsiteY412" fmla="*/ 480021 h 800100"/>
              <a:gd name="connsiteX413" fmla="*/ 1518036 w 2114552"/>
              <a:gd name="connsiteY413" fmla="*/ 480021 h 800100"/>
              <a:gd name="connsiteX414" fmla="*/ 1621464 w 2114552"/>
              <a:gd name="connsiteY414" fmla="*/ 409178 h 800100"/>
              <a:gd name="connsiteX415" fmla="*/ 1625601 w 2114552"/>
              <a:gd name="connsiteY415" fmla="*/ 400844 h 800100"/>
              <a:gd name="connsiteX416" fmla="*/ 1621464 w 2114552"/>
              <a:gd name="connsiteY416" fmla="*/ 388342 h 800100"/>
              <a:gd name="connsiteX417" fmla="*/ 1518036 w 2114552"/>
              <a:gd name="connsiteY417" fmla="*/ 321667 h 800100"/>
              <a:gd name="connsiteX418" fmla="*/ 1509762 w 2114552"/>
              <a:gd name="connsiteY418" fmla="*/ 317500 h 800100"/>
              <a:gd name="connsiteX419" fmla="*/ 1032821 w 2114552"/>
              <a:gd name="connsiteY419" fmla="*/ 304799 h 800100"/>
              <a:gd name="connsiteX420" fmla="*/ 1041062 w 2114552"/>
              <a:gd name="connsiteY420" fmla="*/ 304799 h 800100"/>
              <a:gd name="connsiteX421" fmla="*/ 1074028 w 2114552"/>
              <a:gd name="connsiteY421" fmla="*/ 304799 h 800100"/>
              <a:gd name="connsiteX422" fmla="*/ 1082270 w 2114552"/>
              <a:gd name="connsiteY422" fmla="*/ 308966 h 800100"/>
              <a:gd name="connsiteX423" fmla="*/ 1123477 w 2114552"/>
              <a:gd name="connsiteY423" fmla="*/ 479821 h 800100"/>
              <a:gd name="connsiteX424" fmla="*/ 1127598 w 2114552"/>
              <a:gd name="connsiteY424" fmla="*/ 479821 h 800100"/>
              <a:gd name="connsiteX425" fmla="*/ 1172926 w 2114552"/>
              <a:gd name="connsiteY425" fmla="*/ 308966 h 800100"/>
              <a:gd name="connsiteX426" fmla="*/ 1181168 w 2114552"/>
              <a:gd name="connsiteY426" fmla="*/ 304799 h 800100"/>
              <a:gd name="connsiteX427" fmla="*/ 1214134 w 2114552"/>
              <a:gd name="connsiteY427" fmla="*/ 304799 h 800100"/>
              <a:gd name="connsiteX428" fmla="*/ 1222375 w 2114552"/>
              <a:gd name="connsiteY428" fmla="*/ 304799 h 800100"/>
              <a:gd name="connsiteX429" fmla="*/ 1222375 w 2114552"/>
              <a:gd name="connsiteY429" fmla="*/ 313133 h 800100"/>
              <a:gd name="connsiteX430" fmla="*/ 1218254 w 2114552"/>
              <a:gd name="connsiteY430" fmla="*/ 338137 h 800100"/>
              <a:gd name="connsiteX431" fmla="*/ 1201771 w 2114552"/>
              <a:gd name="connsiteY431" fmla="*/ 388143 h 800100"/>
              <a:gd name="connsiteX432" fmla="*/ 1164685 w 2114552"/>
              <a:gd name="connsiteY432" fmla="*/ 542329 h 800100"/>
              <a:gd name="connsiteX433" fmla="*/ 1098753 w 2114552"/>
              <a:gd name="connsiteY433" fmla="*/ 604837 h 800100"/>
              <a:gd name="connsiteX434" fmla="*/ 1094632 w 2114552"/>
              <a:gd name="connsiteY434" fmla="*/ 604837 h 800100"/>
              <a:gd name="connsiteX435" fmla="*/ 1041062 w 2114552"/>
              <a:gd name="connsiteY435" fmla="*/ 600670 h 800100"/>
              <a:gd name="connsiteX436" fmla="*/ 1032821 w 2114552"/>
              <a:gd name="connsiteY436" fmla="*/ 592335 h 800100"/>
              <a:gd name="connsiteX437" fmla="*/ 1032821 w 2114552"/>
              <a:gd name="connsiteY437" fmla="*/ 567332 h 800100"/>
              <a:gd name="connsiteX438" fmla="*/ 1036942 w 2114552"/>
              <a:gd name="connsiteY438" fmla="*/ 563165 h 800100"/>
              <a:gd name="connsiteX439" fmla="*/ 1041062 w 2114552"/>
              <a:gd name="connsiteY439" fmla="*/ 558998 h 800100"/>
              <a:gd name="connsiteX440" fmla="*/ 1082270 w 2114552"/>
              <a:gd name="connsiteY440" fmla="*/ 563165 h 800100"/>
              <a:gd name="connsiteX441" fmla="*/ 1115236 w 2114552"/>
              <a:gd name="connsiteY441" fmla="*/ 538162 h 800100"/>
              <a:gd name="connsiteX442" fmla="*/ 1119357 w 2114552"/>
              <a:gd name="connsiteY442" fmla="*/ 529828 h 800100"/>
              <a:gd name="connsiteX443" fmla="*/ 1106994 w 2114552"/>
              <a:gd name="connsiteY443" fmla="*/ 529828 h 800100"/>
              <a:gd name="connsiteX444" fmla="*/ 1082270 w 2114552"/>
              <a:gd name="connsiteY444" fmla="*/ 504824 h 800100"/>
              <a:gd name="connsiteX445" fmla="*/ 1032821 w 2114552"/>
              <a:gd name="connsiteY445" fmla="*/ 313133 h 800100"/>
              <a:gd name="connsiteX446" fmla="*/ 1032821 w 2114552"/>
              <a:gd name="connsiteY446" fmla="*/ 304799 h 800100"/>
              <a:gd name="connsiteX447" fmla="*/ 994979 w 2114552"/>
              <a:gd name="connsiteY447" fmla="*/ 300037 h 800100"/>
              <a:gd name="connsiteX448" fmla="*/ 999140 w 2114552"/>
              <a:gd name="connsiteY448" fmla="*/ 304193 h 800100"/>
              <a:gd name="connsiteX449" fmla="*/ 1003300 w 2114552"/>
              <a:gd name="connsiteY449" fmla="*/ 308350 h 800100"/>
              <a:gd name="connsiteX450" fmla="*/ 1003300 w 2114552"/>
              <a:gd name="connsiteY450" fmla="*/ 341601 h 800100"/>
              <a:gd name="connsiteX451" fmla="*/ 994979 w 2114552"/>
              <a:gd name="connsiteY451" fmla="*/ 349913 h 800100"/>
              <a:gd name="connsiteX452" fmla="*/ 932574 w 2114552"/>
              <a:gd name="connsiteY452" fmla="*/ 374852 h 800100"/>
              <a:gd name="connsiteX453" fmla="*/ 932574 w 2114552"/>
              <a:gd name="connsiteY453" fmla="*/ 520324 h 800100"/>
              <a:gd name="connsiteX454" fmla="*/ 924254 w 2114552"/>
              <a:gd name="connsiteY454" fmla="*/ 528637 h 800100"/>
              <a:gd name="connsiteX455" fmla="*/ 890971 w 2114552"/>
              <a:gd name="connsiteY455" fmla="*/ 528637 h 800100"/>
              <a:gd name="connsiteX456" fmla="*/ 882650 w 2114552"/>
              <a:gd name="connsiteY456" fmla="*/ 520324 h 800100"/>
              <a:gd name="connsiteX457" fmla="*/ 882650 w 2114552"/>
              <a:gd name="connsiteY457" fmla="*/ 312506 h 800100"/>
              <a:gd name="connsiteX458" fmla="*/ 890971 w 2114552"/>
              <a:gd name="connsiteY458" fmla="*/ 304193 h 800100"/>
              <a:gd name="connsiteX459" fmla="*/ 924254 w 2114552"/>
              <a:gd name="connsiteY459" fmla="*/ 304193 h 800100"/>
              <a:gd name="connsiteX460" fmla="*/ 932574 w 2114552"/>
              <a:gd name="connsiteY460" fmla="*/ 312506 h 800100"/>
              <a:gd name="connsiteX461" fmla="*/ 932574 w 2114552"/>
              <a:gd name="connsiteY461" fmla="*/ 324975 h 800100"/>
              <a:gd name="connsiteX462" fmla="*/ 994979 w 2114552"/>
              <a:gd name="connsiteY462" fmla="*/ 300037 h 800100"/>
              <a:gd name="connsiteX463" fmla="*/ 750816 w 2114552"/>
              <a:gd name="connsiteY463" fmla="*/ 295274 h 800100"/>
              <a:gd name="connsiteX464" fmla="*/ 825501 w 2114552"/>
              <a:gd name="connsiteY464" fmla="*/ 374649 h 800100"/>
              <a:gd name="connsiteX465" fmla="*/ 825501 w 2114552"/>
              <a:gd name="connsiteY465" fmla="*/ 525044 h 800100"/>
              <a:gd name="connsiteX466" fmla="*/ 825501 w 2114552"/>
              <a:gd name="connsiteY466" fmla="*/ 529221 h 800100"/>
              <a:gd name="connsiteX467" fmla="*/ 817203 w 2114552"/>
              <a:gd name="connsiteY467" fmla="*/ 533399 h 800100"/>
              <a:gd name="connsiteX468" fmla="*/ 784010 w 2114552"/>
              <a:gd name="connsiteY468" fmla="*/ 516688 h 800100"/>
              <a:gd name="connsiteX469" fmla="*/ 709325 w 2114552"/>
              <a:gd name="connsiteY469" fmla="*/ 533399 h 800100"/>
              <a:gd name="connsiteX470" fmla="*/ 642938 w 2114552"/>
              <a:gd name="connsiteY470" fmla="*/ 462379 h 800100"/>
              <a:gd name="connsiteX471" fmla="*/ 717623 w 2114552"/>
              <a:gd name="connsiteY471" fmla="*/ 391360 h 800100"/>
              <a:gd name="connsiteX472" fmla="*/ 775711 w 2114552"/>
              <a:gd name="connsiteY472" fmla="*/ 387182 h 800100"/>
              <a:gd name="connsiteX473" fmla="*/ 775711 w 2114552"/>
              <a:gd name="connsiteY473" fmla="*/ 374649 h 800100"/>
              <a:gd name="connsiteX474" fmla="*/ 746667 w 2114552"/>
              <a:gd name="connsiteY474" fmla="*/ 345406 h 800100"/>
              <a:gd name="connsiteX475" fmla="*/ 667833 w 2114552"/>
              <a:gd name="connsiteY475" fmla="*/ 349583 h 800100"/>
              <a:gd name="connsiteX476" fmla="*/ 663684 w 2114552"/>
              <a:gd name="connsiteY476" fmla="*/ 349583 h 800100"/>
              <a:gd name="connsiteX477" fmla="*/ 659535 w 2114552"/>
              <a:gd name="connsiteY477" fmla="*/ 341228 h 800100"/>
              <a:gd name="connsiteX478" fmla="*/ 659535 w 2114552"/>
              <a:gd name="connsiteY478" fmla="*/ 311985 h 800100"/>
              <a:gd name="connsiteX479" fmla="*/ 667833 w 2114552"/>
              <a:gd name="connsiteY479" fmla="*/ 303629 h 800100"/>
              <a:gd name="connsiteX480" fmla="*/ 750816 w 2114552"/>
              <a:gd name="connsiteY480" fmla="*/ 295274 h 800100"/>
              <a:gd name="connsiteX481" fmla="*/ 354013 w 2114552"/>
              <a:gd name="connsiteY481" fmla="*/ 295273 h 800100"/>
              <a:gd name="connsiteX482" fmla="*/ 455613 w 2114552"/>
              <a:gd name="connsiteY482" fmla="*/ 414336 h 800100"/>
              <a:gd name="connsiteX483" fmla="*/ 354013 w 2114552"/>
              <a:gd name="connsiteY483" fmla="*/ 533399 h 800100"/>
              <a:gd name="connsiteX484" fmla="*/ 252413 w 2114552"/>
              <a:gd name="connsiteY484" fmla="*/ 414336 h 800100"/>
              <a:gd name="connsiteX485" fmla="*/ 354013 w 2114552"/>
              <a:gd name="connsiteY485" fmla="*/ 295273 h 800100"/>
              <a:gd name="connsiteX486" fmla="*/ 53975 w 2114552"/>
              <a:gd name="connsiteY486" fmla="*/ 266699 h 800100"/>
              <a:gd name="connsiteX487" fmla="*/ 53975 w 2114552"/>
              <a:gd name="connsiteY487" fmla="*/ 358774 h 800100"/>
              <a:gd name="connsiteX488" fmla="*/ 107480 w 2114552"/>
              <a:gd name="connsiteY488" fmla="*/ 358774 h 800100"/>
              <a:gd name="connsiteX489" fmla="*/ 165100 w 2114552"/>
              <a:gd name="connsiteY489" fmla="*/ 312737 h 800100"/>
              <a:gd name="connsiteX490" fmla="*/ 111595 w 2114552"/>
              <a:gd name="connsiteY490" fmla="*/ 266699 h 800100"/>
              <a:gd name="connsiteX491" fmla="*/ 91017 w 2114552"/>
              <a:gd name="connsiteY491" fmla="*/ 266699 h 800100"/>
              <a:gd name="connsiteX492" fmla="*/ 53975 w 2114552"/>
              <a:gd name="connsiteY492" fmla="*/ 266699 h 800100"/>
              <a:gd name="connsiteX493" fmla="*/ 546894 w 2114552"/>
              <a:gd name="connsiteY493" fmla="*/ 250824 h 800100"/>
              <a:gd name="connsiteX494" fmla="*/ 551050 w 2114552"/>
              <a:gd name="connsiteY494" fmla="*/ 250824 h 800100"/>
              <a:gd name="connsiteX495" fmla="*/ 555205 w 2114552"/>
              <a:gd name="connsiteY495" fmla="*/ 259135 h 800100"/>
              <a:gd name="connsiteX496" fmla="*/ 555205 w 2114552"/>
              <a:gd name="connsiteY496" fmla="*/ 304846 h 800100"/>
              <a:gd name="connsiteX497" fmla="*/ 609227 w 2114552"/>
              <a:gd name="connsiteY497" fmla="*/ 304846 h 800100"/>
              <a:gd name="connsiteX498" fmla="*/ 617538 w 2114552"/>
              <a:gd name="connsiteY498" fmla="*/ 313157 h 800100"/>
              <a:gd name="connsiteX499" fmla="*/ 617538 w 2114552"/>
              <a:gd name="connsiteY499" fmla="*/ 342245 h 800100"/>
              <a:gd name="connsiteX500" fmla="*/ 609227 w 2114552"/>
              <a:gd name="connsiteY500" fmla="*/ 350556 h 800100"/>
              <a:gd name="connsiteX501" fmla="*/ 555205 w 2114552"/>
              <a:gd name="connsiteY501" fmla="*/ 350556 h 800100"/>
              <a:gd name="connsiteX502" fmla="*/ 555205 w 2114552"/>
              <a:gd name="connsiteY502" fmla="*/ 441978 h 800100"/>
              <a:gd name="connsiteX503" fmla="*/ 580138 w 2114552"/>
              <a:gd name="connsiteY503" fmla="*/ 483533 h 800100"/>
              <a:gd name="connsiteX504" fmla="*/ 609227 w 2114552"/>
              <a:gd name="connsiteY504" fmla="*/ 483533 h 800100"/>
              <a:gd name="connsiteX505" fmla="*/ 617538 w 2114552"/>
              <a:gd name="connsiteY505" fmla="*/ 491844 h 800100"/>
              <a:gd name="connsiteX506" fmla="*/ 617538 w 2114552"/>
              <a:gd name="connsiteY506" fmla="*/ 520932 h 800100"/>
              <a:gd name="connsiteX507" fmla="*/ 609227 w 2114552"/>
              <a:gd name="connsiteY507" fmla="*/ 529244 h 800100"/>
              <a:gd name="connsiteX508" fmla="*/ 571827 w 2114552"/>
              <a:gd name="connsiteY508" fmla="*/ 533399 h 800100"/>
              <a:gd name="connsiteX509" fmla="*/ 505339 w 2114552"/>
              <a:gd name="connsiteY509" fmla="*/ 450289 h 800100"/>
              <a:gd name="connsiteX510" fmla="*/ 505339 w 2114552"/>
              <a:gd name="connsiteY510" fmla="*/ 350556 h 800100"/>
              <a:gd name="connsiteX511" fmla="*/ 484561 w 2114552"/>
              <a:gd name="connsiteY511" fmla="*/ 350556 h 800100"/>
              <a:gd name="connsiteX512" fmla="*/ 476250 w 2114552"/>
              <a:gd name="connsiteY512" fmla="*/ 342245 h 800100"/>
              <a:gd name="connsiteX513" fmla="*/ 476250 w 2114552"/>
              <a:gd name="connsiteY513" fmla="*/ 313157 h 800100"/>
              <a:gd name="connsiteX514" fmla="*/ 484561 w 2114552"/>
              <a:gd name="connsiteY514" fmla="*/ 304846 h 800100"/>
              <a:gd name="connsiteX515" fmla="*/ 505339 w 2114552"/>
              <a:gd name="connsiteY515" fmla="*/ 304846 h 800100"/>
              <a:gd name="connsiteX516" fmla="*/ 505339 w 2114552"/>
              <a:gd name="connsiteY516" fmla="*/ 267446 h 800100"/>
              <a:gd name="connsiteX517" fmla="*/ 509494 w 2114552"/>
              <a:gd name="connsiteY517" fmla="*/ 259135 h 800100"/>
              <a:gd name="connsiteX518" fmla="*/ 546894 w 2114552"/>
              <a:gd name="connsiteY518" fmla="*/ 250824 h 800100"/>
              <a:gd name="connsiteX519" fmla="*/ 103337 w 2114552"/>
              <a:gd name="connsiteY519" fmla="*/ 217487 h 800100"/>
              <a:gd name="connsiteX520" fmla="*/ 111604 w 2114552"/>
              <a:gd name="connsiteY520" fmla="*/ 217487 h 800100"/>
              <a:gd name="connsiteX521" fmla="*/ 219075 w 2114552"/>
              <a:gd name="connsiteY521" fmla="*/ 312906 h 800100"/>
              <a:gd name="connsiteX522" fmla="*/ 165340 w 2114552"/>
              <a:gd name="connsiteY522" fmla="*/ 391731 h 800100"/>
              <a:gd name="connsiteX523" fmla="*/ 219075 w 2114552"/>
              <a:gd name="connsiteY523" fmla="*/ 516191 h 800100"/>
              <a:gd name="connsiteX524" fmla="*/ 219075 w 2114552"/>
              <a:gd name="connsiteY524" fmla="*/ 524488 h 800100"/>
              <a:gd name="connsiteX525" fmla="*/ 210808 w 2114552"/>
              <a:gd name="connsiteY525" fmla="*/ 528637 h 800100"/>
              <a:gd name="connsiteX526" fmla="*/ 173607 w 2114552"/>
              <a:gd name="connsiteY526" fmla="*/ 528637 h 800100"/>
              <a:gd name="connsiteX527" fmla="*/ 165340 w 2114552"/>
              <a:gd name="connsiteY527" fmla="*/ 524488 h 800100"/>
              <a:gd name="connsiteX528" fmla="*/ 111604 w 2114552"/>
              <a:gd name="connsiteY528" fmla="*/ 408326 h 800100"/>
              <a:gd name="connsiteX529" fmla="*/ 53736 w 2114552"/>
              <a:gd name="connsiteY529" fmla="*/ 404177 h 800100"/>
              <a:gd name="connsiteX530" fmla="*/ 53736 w 2114552"/>
              <a:gd name="connsiteY530" fmla="*/ 520340 h 800100"/>
              <a:gd name="connsiteX531" fmla="*/ 45469 w 2114552"/>
              <a:gd name="connsiteY531" fmla="*/ 528637 h 800100"/>
              <a:gd name="connsiteX532" fmla="*/ 8267 w 2114552"/>
              <a:gd name="connsiteY532" fmla="*/ 528637 h 800100"/>
              <a:gd name="connsiteX533" fmla="*/ 0 w 2114552"/>
              <a:gd name="connsiteY533" fmla="*/ 520340 h 800100"/>
              <a:gd name="connsiteX534" fmla="*/ 0 w 2114552"/>
              <a:gd name="connsiteY534" fmla="*/ 229933 h 800100"/>
              <a:gd name="connsiteX535" fmla="*/ 8267 w 2114552"/>
              <a:gd name="connsiteY535" fmla="*/ 221636 h 800100"/>
              <a:gd name="connsiteX536" fmla="*/ 103337 w 2114552"/>
              <a:gd name="connsiteY536" fmla="*/ 217487 h 800100"/>
              <a:gd name="connsiteX537" fmla="*/ 1941299 w 2114552"/>
              <a:gd name="connsiteY537" fmla="*/ 180951 h 800100"/>
              <a:gd name="connsiteX538" fmla="*/ 1936665 w 2114552"/>
              <a:gd name="connsiteY538" fmla="*/ 183555 h 800100"/>
              <a:gd name="connsiteX539" fmla="*/ 1903714 w 2114552"/>
              <a:gd name="connsiteY539" fmla="*/ 221060 h 800100"/>
              <a:gd name="connsiteX540" fmla="*/ 1903714 w 2114552"/>
              <a:gd name="connsiteY540" fmla="*/ 237729 h 800100"/>
              <a:gd name="connsiteX541" fmla="*/ 1957260 w 2114552"/>
              <a:gd name="connsiteY541" fmla="*/ 450256 h 800100"/>
              <a:gd name="connsiteX542" fmla="*/ 1965498 w 2114552"/>
              <a:gd name="connsiteY542" fmla="*/ 462757 h 800100"/>
              <a:gd name="connsiteX543" fmla="*/ 2010806 w 2114552"/>
              <a:gd name="connsiteY543" fmla="*/ 475259 h 800100"/>
              <a:gd name="connsiteX544" fmla="*/ 2023163 w 2114552"/>
              <a:gd name="connsiteY544" fmla="*/ 471092 h 800100"/>
              <a:gd name="connsiteX545" fmla="*/ 1949022 w 2114552"/>
              <a:gd name="connsiteY545" fmla="*/ 187722 h 800100"/>
              <a:gd name="connsiteX546" fmla="*/ 1941299 w 2114552"/>
              <a:gd name="connsiteY546" fmla="*/ 180951 h 800100"/>
              <a:gd name="connsiteX547" fmla="*/ 1491989 w 2114552"/>
              <a:gd name="connsiteY547" fmla="*/ 180951 h 800100"/>
              <a:gd name="connsiteX548" fmla="*/ 1484185 w 2114552"/>
              <a:gd name="connsiteY548" fmla="*/ 187722 h 800100"/>
              <a:gd name="connsiteX549" fmla="*/ 1409272 w 2114552"/>
              <a:gd name="connsiteY549" fmla="*/ 471092 h 800100"/>
              <a:gd name="connsiteX550" fmla="*/ 1421758 w 2114552"/>
              <a:gd name="connsiteY550" fmla="*/ 475259 h 800100"/>
              <a:gd name="connsiteX551" fmla="*/ 1467538 w 2114552"/>
              <a:gd name="connsiteY551" fmla="*/ 462757 h 800100"/>
              <a:gd name="connsiteX552" fmla="*/ 1475862 w 2114552"/>
              <a:gd name="connsiteY552" fmla="*/ 450256 h 800100"/>
              <a:gd name="connsiteX553" fmla="*/ 1529965 w 2114552"/>
              <a:gd name="connsiteY553" fmla="*/ 237729 h 800100"/>
              <a:gd name="connsiteX554" fmla="*/ 1534127 w 2114552"/>
              <a:gd name="connsiteY554" fmla="*/ 221060 h 800100"/>
              <a:gd name="connsiteX555" fmla="*/ 1496671 w 2114552"/>
              <a:gd name="connsiteY555" fmla="*/ 183555 h 800100"/>
              <a:gd name="connsiteX556" fmla="*/ 1491989 w 2114552"/>
              <a:gd name="connsiteY556" fmla="*/ 180951 h 800100"/>
              <a:gd name="connsiteX557" fmla="*/ 1750379 w 2114552"/>
              <a:gd name="connsiteY557" fmla="*/ 174625 h 800100"/>
              <a:gd name="connsiteX558" fmla="*/ 1746251 w 2114552"/>
              <a:gd name="connsiteY558" fmla="*/ 187144 h 800100"/>
              <a:gd name="connsiteX559" fmla="*/ 1754506 w 2114552"/>
              <a:gd name="connsiteY559" fmla="*/ 308156 h 800100"/>
              <a:gd name="connsiteX560" fmla="*/ 1762761 w 2114552"/>
              <a:gd name="connsiteY560" fmla="*/ 320675 h 800100"/>
              <a:gd name="connsiteX561" fmla="*/ 1775144 w 2114552"/>
              <a:gd name="connsiteY561" fmla="*/ 320675 h 800100"/>
              <a:gd name="connsiteX562" fmla="*/ 1882459 w 2114552"/>
              <a:gd name="connsiteY562" fmla="*/ 266428 h 800100"/>
              <a:gd name="connsiteX563" fmla="*/ 1890714 w 2114552"/>
              <a:gd name="connsiteY563" fmla="*/ 258082 h 800100"/>
              <a:gd name="connsiteX564" fmla="*/ 1886587 w 2114552"/>
              <a:gd name="connsiteY564" fmla="*/ 249736 h 800100"/>
              <a:gd name="connsiteX565" fmla="*/ 1758634 w 2114552"/>
              <a:gd name="connsiteY565" fmla="*/ 174625 h 800100"/>
              <a:gd name="connsiteX566" fmla="*/ 1750379 w 2114552"/>
              <a:gd name="connsiteY566" fmla="*/ 174625 h 800100"/>
              <a:gd name="connsiteX567" fmla="*/ 1675132 w 2114552"/>
              <a:gd name="connsiteY567" fmla="*/ 174625 h 800100"/>
              <a:gd name="connsiteX568" fmla="*/ 1547179 w 2114552"/>
              <a:gd name="connsiteY568" fmla="*/ 249736 h 800100"/>
              <a:gd name="connsiteX569" fmla="*/ 1543051 w 2114552"/>
              <a:gd name="connsiteY569" fmla="*/ 258082 h 800100"/>
              <a:gd name="connsiteX570" fmla="*/ 1551306 w 2114552"/>
              <a:gd name="connsiteY570" fmla="*/ 266428 h 800100"/>
              <a:gd name="connsiteX571" fmla="*/ 1658622 w 2114552"/>
              <a:gd name="connsiteY571" fmla="*/ 320675 h 800100"/>
              <a:gd name="connsiteX572" fmla="*/ 1671004 w 2114552"/>
              <a:gd name="connsiteY572" fmla="*/ 320675 h 800100"/>
              <a:gd name="connsiteX573" fmla="*/ 1675132 w 2114552"/>
              <a:gd name="connsiteY573" fmla="*/ 312329 h 800100"/>
              <a:gd name="connsiteX574" fmla="*/ 1687514 w 2114552"/>
              <a:gd name="connsiteY574" fmla="*/ 187144 h 800100"/>
              <a:gd name="connsiteX575" fmla="*/ 1683387 w 2114552"/>
              <a:gd name="connsiteY575" fmla="*/ 174625 h 800100"/>
              <a:gd name="connsiteX576" fmla="*/ 1675132 w 2114552"/>
              <a:gd name="connsiteY576" fmla="*/ 174625 h 800100"/>
              <a:gd name="connsiteX577" fmla="*/ 1579247 w 2114552"/>
              <a:gd name="connsiteY577" fmla="*/ 133350 h 800100"/>
              <a:gd name="connsiteX578" fmla="*/ 1566864 w 2114552"/>
              <a:gd name="connsiteY578" fmla="*/ 142082 h 800100"/>
              <a:gd name="connsiteX579" fmla="*/ 1570992 w 2114552"/>
              <a:gd name="connsiteY579" fmla="*/ 142082 h 800100"/>
              <a:gd name="connsiteX580" fmla="*/ 1575119 w 2114552"/>
              <a:gd name="connsiteY580" fmla="*/ 150813 h 800100"/>
              <a:gd name="connsiteX581" fmla="*/ 1583375 w 2114552"/>
              <a:gd name="connsiteY581" fmla="*/ 146447 h 800100"/>
              <a:gd name="connsiteX582" fmla="*/ 1587502 w 2114552"/>
              <a:gd name="connsiteY582" fmla="*/ 142082 h 800100"/>
              <a:gd name="connsiteX583" fmla="*/ 1579247 w 2114552"/>
              <a:gd name="connsiteY583" fmla="*/ 133350 h 800100"/>
              <a:gd name="connsiteX584" fmla="*/ 1575142 w 2114552"/>
              <a:gd name="connsiteY584" fmla="*/ 124846 h 800100"/>
              <a:gd name="connsiteX585" fmla="*/ 1596120 w 2114552"/>
              <a:gd name="connsiteY585" fmla="*/ 141628 h 800100"/>
              <a:gd name="connsiteX586" fmla="*/ 1596120 w 2114552"/>
              <a:gd name="connsiteY586" fmla="*/ 145823 h 800100"/>
              <a:gd name="connsiteX587" fmla="*/ 1612902 w 2114552"/>
              <a:gd name="connsiteY587" fmla="*/ 162606 h 800100"/>
              <a:gd name="connsiteX588" fmla="*/ 1604511 w 2114552"/>
              <a:gd name="connsiteY588" fmla="*/ 166801 h 800100"/>
              <a:gd name="connsiteX589" fmla="*/ 1587729 w 2114552"/>
              <a:gd name="connsiteY589" fmla="*/ 154215 h 800100"/>
              <a:gd name="connsiteX590" fmla="*/ 1579338 w 2114552"/>
              <a:gd name="connsiteY590" fmla="*/ 158410 h 800100"/>
              <a:gd name="connsiteX591" fmla="*/ 1587729 w 2114552"/>
              <a:gd name="connsiteY591" fmla="*/ 175192 h 800100"/>
              <a:gd name="connsiteX592" fmla="*/ 1579338 w 2114552"/>
              <a:gd name="connsiteY592" fmla="*/ 179388 h 800100"/>
              <a:gd name="connsiteX593" fmla="*/ 1558360 w 2114552"/>
              <a:gd name="connsiteY593" fmla="*/ 141628 h 800100"/>
              <a:gd name="connsiteX594" fmla="*/ 1554164 w 2114552"/>
              <a:gd name="connsiteY594" fmla="*/ 137432 h 800100"/>
              <a:gd name="connsiteX595" fmla="*/ 1575142 w 2114552"/>
              <a:gd name="connsiteY595" fmla="*/ 124846 h 800100"/>
              <a:gd name="connsiteX596" fmla="*/ 1836161 w 2114552"/>
              <a:gd name="connsiteY596" fmla="*/ 117475 h 800100"/>
              <a:gd name="connsiteX597" fmla="*/ 1844532 w 2114552"/>
              <a:gd name="connsiteY597" fmla="*/ 121557 h 800100"/>
              <a:gd name="connsiteX598" fmla="*/ 1848717 w 2114552"/>
              <a:gd name="connsiteY598" fmla="*/ 141968 h 800100"/>
              <a:gd name="connsiteX599" fmla="*/ 1869644 w 2114552"/>
              <a:gd name="connsiteY599" fmla="*/ 133804 h 800100"/>
              <a:gd name="connsiteX600" fmla="*/ 1878014 w 2114552"/>
              <a:gd name="connsiteY600" fmla="*/ 137886 h 800100"/>
              <a:gd name="connsiteX601" fmla="*/ 1848717 w 2114552"/>
              <a:gd name="connsiteY601" fmla="*/ 154214 h 800100"/>
              <a:gd name="connsiteX602" fmla="*/ 1840347 w 2114552"/>
              <a:gd name="connsiteY602" fmla="*/ 174625 h 800100"/>
              <a:gd name="connsiteX603" fmla="*/ 1831976 w 2114552"/>
              <a:gd name="connsiteY603" fmla="*/ 166461 h 800100"/>
              <a:gd name="connsiteX604" fmla="*/ 1840347 w 2114552"/>
              <a:gd name="connsiteY604" fmla="*/ 146050 h 800100"/>
              <a:gd name="connsiteX605" fmla="*/ 1836161 w 2114552"/>
              <a:gd name="connsiteY605" fmla="*/ 117475 h 800100"/>
              <a:gd name="connsiteX606" fmla="*/ 1794829 w 2114552"/>
              <a:gd name="connsiteY606" fmla="*/ 112713 h 800100"/>
              <a:gd name="connsiteX607" fmla="*/ 1790701 w 2114552"/>
              <a:gd name="connsiteY607" fmla="*/ 120651 h 800100"/>
              <a:gd name="connsiteX608" fmla="*/ 1790701 w 2114552"/>
              <a:gd name="connsiteY608" fmla="*/ 124619 h 800100"/>
              <a:gd name="connsiteX609" fmla="*/ 1803084 w 2114552"/>
              <a:gd name="connsiteY609" fmla="*/ 128588 h 800100"/>
              <a:gd name="connsiteX610" fmla="*/ 1811339 w 2114552"/>
              <a:gd name="connsiteY610" fmla="*/ 120651 h 800100"/>
              <a:gd name="connsiteX611" fmla="*/ 1807212 w 2114552"/>
              <a:gd name="connsiteY611" fmla="*/ 116682 h 800100"/>
              <a:gd name="connsiteX612" fmla="*/ 1794829 w 2114552"/>
              <a:gd name="connsiteY612" fmla="*/ 112713 h 800100"/>
              <a:gd name="connsiteX613" fmla="*/ 1637508 w 2114552"/>
              <a:gd name="connsiteY613" fmla="*/ 112117 h 800100"/>
              <a:gd name="connsiteX614" fmla="*/ 1620839 w 2114552"/>
              <a:gd name="connsiteY614" fmla="*/ 124619 h 800100"/>
              <a:gd name="connsiteX615" fmla="*/ 1620839 w 2114552"/>
              <a:gd name="connsiteY615" fmla="*/ 128786 h 800100"/>
              <a:gd name="connsiteX616" fmla="*/ 1637508 w 2114552"/>
              <a:gd name="connsiteY616" fmla="*/ 141288 h 800100"/>
              <a:gd name="connsiteX617" fmla="*/ 1654177 w 2114552"/>
              <a:gd name="connsiteY617" fmla="*/ 124619 h 800100"/>
              <a:gd name="connsiteX618" fmla="*/ 1637508 w 2114552"/>
              <a:gd name="connsiteY618" fmla="*/ 112117 h 800100"/>
              <a:gd name="connsiteX619" fmla="*/ 1741489 w 2114552"/>
              <a:gd name="connsiteY619" fmla="*/ 104775 h 800100"/>
              <a:gd name="connsiteX620" fmla="*/ 1737520 w 2114552"/>
              <a:gd name="connsiteY620" fmla="*/ 117158 h 800100"/>
              <a:gd name="connsiteX621" fmla="*/ 1733551 w 2114552"/>
              <a:gd name="connsiteY621" fmla="*/ 125413 h 800100"/>
              <a:gd name="connsiteX622" fmla="*/ 1749426 w 2114552"/>
              <a:gd name="connsiteY622" fmla="*/ 125413 h 800100"/>
              <a:gd name="connsiteX623" fmla="*/ 1745457 w 2114552"/>
              <a:gd name="connsiteY623" fmla="*/ 117158 h 800100"/>
              <a:gd name="connsiteX624" fmla="*/ 1741489 w 2114552"/>
              <a:gd name="connsiteY624" fmla="*/ 104775 h 800100"/>
              <a:gd name="connsiteX625" fmla="*/ 1633407 w 2114552"/>
              <a:gd name="connsiteY625" fmla="*/ 104165 h 800100"/>
              <a:gd name="connsiteX626" fmla="*/ 1662114 w 2114552"/>
              <a:gd name="connsiteY626" fmla="*/ 124925 h 800100"/>
              <a:gd name="connsiteX627" fmla="*/ 1637508 w 2114552"/>
              <a:gd name="connsiteY627" fmla="*/ 149836 h 800100"/>
              <a:gd name="connsiteX628" fmla="*/ 1612901 w 2114552"/>
              <a:gd name="connsiteY628" fmla="*/ 129076 h 800100"/>
              <a:gd name="connsiteX629" fmla="*/ 1612901 w 2114552"/>
              <a:gd name="connsiteY629" fmla="*/ 124925 h 800100"/>
              <a:gd name="connsiteX630" fmla="*/ 1633407 w 2114552"/>
              <a:gd name="connsiteY630" fmla="*/ 104165 h 800100"/>
              <a:gd name="connsiteX631" fmla="*/ 1787382 w 2114552"/>
              <a:gd name="connsiteY631" fmla="*/ 100013 h 800100"/>
              <a:gd name="connsiteX632" fmla="*/ 1812494 w 2114552"/>
              <a:gd name="connsiteY632" fmla="*/ 108404 h 800100"/>
              <a:gd name="connsiteX633" fmla="*/ 1820864 w 2114552"/>
              <a:gd name="connsiteY633" fmla="*/ 120991 h 800100"/>
              <a:gd name="connsiteX634" fmla="*/ 1808308 w 2114552"/>
              <a:gd name="connsiteY634" fmla="*/ 137773 h 800100"/>
              <a:gd name="connsiteX635" fmla="*/ 1812494 w 2114552"/>
              <a:gd name="connsiteY635" fmla="*/ 158751 h 800100"/>
              <a:gd name="connsiteX636" fmla="*/ 1804123 w 2114552"/>
              <a:gd name="connsiteY636" fmla="*/ 154555 h 800100"/>
              <a:gd name="connsiteX637" fmla="*/ 1799938 w 2114552"/>
              <a:gd name="connsiteY637" fmla="*/ 133578 h 800100"/>
              <a:gd name="connsiteX638" fmla="*/ 1791567 w 2114552"/>
              <a:gd name="connsiteY638" fmla="*/ 133578 h 800100"/>
              <a:gd name="connsiteX639" fmla="*/ 1787382 w 2114552"/>
              <a:gd name="connsiteY639" fmla="*/ 150360 h 800100"/>
              <a:gd name="connsiteX640" fmla="*/ 1774826 w 2114552"/>
              <a:gd name="connsiteY640" fmla="*/ 146164 h 800100"/>
              <a:gd name="connsiteX641" fmla="*/ 1783197 w 2114552"/>
              <a:gd name="connsiteY641" fmla="*/ 120991 h 800100"/>
              <a:gd name="connsiteX642" fmla="*/ 1787382 w 2114552"/>
              <a:gd name="connsiteY642" fmla="*/ 100013 h 800100"/>
              <a:gd name="connsiteX643" fmla="*/ 1737015 w 2114552"/>
              <a:gd name="connsiteY643" fmla="*/ 92075 h 800100"/>
              <a:gd name="connsiteX644" fmla="*/ 1749571 w 2114552"/>
              <a:gd name="connsiteY644" fmla="*/ 92075 h 800100"/>
              <a:gd name="connsiteX645" fmla="*/ 1753757 w 2114552"/>
              <a:gd name="connsiteY645" fmla="*/ 116987 h 800100"/>
              <a:gd name="connsiteX646" fmla="*/ 1762127 w 2114552"/>
              <a:gd name="connsiteY646" fmla="*/ 146050 h 800100"/>
              <a:gd name="connsiteX647" fmla="*/ 1753757 w 2114552"/>
              <a:gd name="connsiteY647" fmla="*/ 141898 h 800100"/>
              <a:gd name="connsiteX648" fmla="*/ 1749571 w 2114552"/>
              <a:gd name="connsiteY648" fmla="*/ 133594 h 800100"/>
              <a:gd name="connsiteX649" fmla="*/ 1728645 w 2114552"/>
              <a:gd name="connsiteY649" fmla="*/ 133594 h 800100"/>
              <a:gd name="connsiteX650" fmla="*/ 1724460 w 2114552"/>
              <a:gd name="connsiteY650" fmla="*/ 141898 h 800100"/>
              <a:gd name="connsiteX651" fmla="*/ 1716089 w 2114552"/>
              <a:gd name="connsiteY651" fmla="*/ 141898 h 800100"/>
              <a:gd name="connsiteX652" fmla="*/ 1728645 w 2114552"/>
              <a:gd name="connsiteY652" fmla="*/ 116987 h 800100"/>
              <a:gd name="connsiteX653" fmla="*/ 1737015 w 2114552"/>
              <a:gd name="connsiteY653" fmla="*/ 92075 h 800100"/>
              <a:gd name="connsiteX654" fmla="*/ 1712914 w 2114552"/>
              <a:gd name="connsiteY654" fmla="*/ 92075 h 800100"/>
              <a:gd name="connsiteX655" fmla="*/ 1712914 w 2114552"/>
              <a:gd name="connsiteY655" fmla="*/ 100277 h 800100"/>
              <a:gd name="connsiteX656" fmla="*/ 1696173 w 2114552"/>
              <a:gd name="connsiteY656" fmla="*/ 100277 h 800100"/>
              <a:gd name="connsiteX657" fmla="*/ 1700358 w 2114552"/>
              <a:gd name="connsiteY657" fmla="*/ 141288 h 800100"/>
              <a:gd name="connsiteX658" fmla="*/ 1687802 w 2114552"/>
              <a:gd name="connsiteY658" fmla="*/ 141288 h 800100"/>
              <a:gd name="connsiteX659" fmla="*/ 1683617 w 2114552"/>
              <a:gd name="connsiteY659" fmla="*/ 100277 h 800100"/>
              <a:gd name="connsiteX660" fmla="*/ 1666876 w 2114552"/>
              <a:gd name="connsiteY660" fmla="*/ 104378 h 800100"/>
              <a:gd name="connsiteX661" fmla="*/ 1666876 w 2114552"/>
              <a:gd name="connsiteY661" fmla="*/ 96176 h 800100"/>
              <a:gd name="connsiteX662" fmla="*/ 1712914 w 2114552"/>
              <a:gd name="connsiteY662" fmla="*/ 92075 h 800100"/>
              <a:gd name="connsiteX663" fmla="*/ 1181630 w 2114552"/>
              <a:gd name="connsiteY663" fmla="*/ 92074 h 800100"/>
              <a:gd name="connsiteX664" fmla="*/ 1147763 w 2114552"/>
              <a:gd name="connsiteY664" fmla="*/ 133349 h 800100"/>
              <a:gd name="connsiteX665" fmla="*/ 1211263 w 2114552"/>
              <a:gd name="connsiteY665" fmla="*/ 133349 h 800100"/>
              <a:gd name="connsiteX666" fmla="*/ 1181630 w 2114552"/>
              <a:gd name="connsiteY666" fmla="*/ 92074 h 800100"/>
              <a:gd name="connsiteX667" fmla="*/ 1716089 w 2114552"/>
              <a:gd name="connsiteY667" fmla="*/ 84138 h 800100"/>
              <a:gd name="connsiteX668" fmla="*/ 1521183 w 2114552"/>
              <a:gd name="connsiteY668" fmla="*/ 150178 h 800100"/>
              <a:gd name="connsiteX669" fmla="*/ 1517036 w 2114552"/>
              <a:gd name="connsiteY669" fmla="*/ 166688 h 800100"/>
              <a:gd name="connsiteX670" fmla="*/ 1550212 w 2114552"/>
              <a:gd name="connsiteY670" fmla="*/ 203836 h 800100"/>
              <a:gd name="connsiteX671" fmla="*/ 1566799 w 2114552"/>
              <a:gd name="connsiteY671" fmla="*/ 203836 h 800100"/>
              <a:gd name="connsiteX672" fmla="*/ 1716089 w 2114552"/>
              <a:gd name="connsiteY672" fmla="*/ 150178 h 800100"/>
              <a:gd name="connsiteX673" fmla="*/ 1865379 w 2114552"/>
              <a:gd name="connsiteY673" fmla="*/ 203836 h 800100"/>
              <a:gd name="connsiteX674" fmla="*/ 1881967 w 2114552"/>
              <a:gd name="connsiteY674" fmla="*/ 203836 h 800100"/>
              <a:gd name="connsiteX675" fmla="*/ 1915142 w 2114552"/>
              <a:gd name="connsiteY675" fmla="*/ 166688 h 800100"/>
              <a:gd name="connsiteX676" fmla="*/ 1910995 w 2114552"/>
              <a:gd name="connsiteY676" fmla="*/ 150178 h 800100"/>
              <a:gd name="connsiteX677" fmla="*/ 1716089 w 2114552"/>
              <a:gd name="connsiteY677" fmla="*/ 84138 h 800100"/>
              <a:gd name="connsiteX678" fmla="*/ 1181894 w 2114552"/>
              <a:gd name="connsiteY678" fmla="*/ 84137 h 800100"/>
              <a:gd name="connsiteX679" fmla="*/ 1227138 w 2114552"/>
              <a:gd name="connsiteY679" fmla="*/ 137942 h 800100"/>
              <a:gd name="connsiteX680" fmla="*/ 1227138 w 2114552"/>
              <a:gd name="connsiteY680" fmla="*/ 146220 h 800100"/>
              <a:gd name="connsiteX681" fmla="*/ 1148989 w 2114552"/>
              <a:gd name="connsiteY681" fmla="*/ 146220 h 800100"/>
              <a:gd name="connsiteX682" fmla="*/ 1186007 w 2114552"/>
              <a:gd name="connsiteY682" fmla="*/ 187608 h 800100"/>
              <a:gd name="connsiteX683" fmla="*/ 1218912 w 2114552"/>
              <a:gd name="connsiteY683" fmla="*/ 179331 h 800100"/>
              <a:gd name="connsiteX684" fmla="*/ 1218912 w 2114552"/>
              <a:gd name="connsiteY684" fmla="*/ 191747 h 800100"/>
              <a:gd name="connsiteX685" fmla="*/ 1186007 w 2114552"/>
              <a:gd name="connsiteY685" fmla="*/ 200025 h 800100"/>
              <a:gd name="connsiteX686" fmla="*/ 1136650 w 2114552"/>
              <a:gd name="connsiteY686" fmla="*/ 142081 h 800100"/>
              <a:gd name="connsiteX687" fmla="*/ 1181894 w 2114552"/>
              <a:gd name="connsiteY687" fmla="*/ 84137 h 800100"/>
              <a:gd name="connsiteX688" fmla="*/ 887413 w 2114552"/>
              <a:gd name="connsiteY688" fmla="*/ 41274 h 800100"/>
              <a:gd name="connsiteX689" fmla="*/ 995363 w 2114552"/>
              <a:gd name="connsiteY689" fmla="*/ 41274 h 800100"/>
              <a:gd name="connsiteX690" fmla="*/ 995363 w 2114552"/>
              <a:gd name="connsiteY690" fmla="*/ 53974 h 800100"/>
              <a:gd name="connsiteX691" fmla="*/ 949326 w 2114552"/>
              <a:gd name="connsiteY691" fmla="*/ 53974 h 800100"/>
              <a:gd name="connsiteX692" fmla="*/ 949326 w 2114552"/>
              <a:gd name="connsiteY692" fmla="*/ 195262 h 800100"/>
              <a:gd name="connsiteX693" fmla="*/ 933451 w 2114552"/>
              <a:gd name="connsiteY693" fmla="*/ 195262 h 800100"/>
              <a:gd name="connsiteX694" fmla="*/ 933451 w 2114552"/>
              <a:gd name="connsiteY694" fmla="*/ 53974 h 800100"/>
              <a:gd name="connsiteX695" fmla="*/ 887413 w 2114552"/>
              <a:gd name="connsiteY695" fmla="*/ 53974 h 800100"/>
              <a:gd name="connsiteX696" fmla="*/ 1020763 w 2114552"/>
              <a:gd name="connsiteY696" fmla="*/ 28574 h 800100"/>
              <a:gd name="connsiteX697" fmla="*/ 1033010 w 2114552"/>
              <a:gd name="connsiteY697" fmla="*/ 28574 h 800100"/>
              <a:gd name="connsiteX698" fmla="*/ 1033010 w 2114552"/>
              <a:gd name="connsiteY698" fmla="*/ 103584 h 800100"/>
              <a:gd name="connsiteX699" fmla="*/ 1069749 w 2114552"/>
              <a:gd name="connsiteY699" fmla="*/ 82748 h 800100"/>
              <a:gd name="connsiteX700" fmla="*/ 1106488 w 2114552"/>
              <a:gd name="connsiteY700" fmla="*/ 128587 h 800100"/>
              <a:gd name="connsiteX701" fmla="*/ 1106488 w 2114552"/>
              <a:gd name="connsiteY701" fmla="*/ 195262 h 800100"/>
              <a:gd name="connsiteX702" fmla="*/ 1090160 w 2114552"/>
              <a:gd name="connsiteY702" fmla="*/ 195262 h 800100"/>
              <a:gd name="connsiteX703" fmla="*/ 1090160 w 2114552"/>
              <a:gd name="connsiteY703" fmla="*/ 128587 h 800100"/>
              <a:gd name="connsiteX704" fmla="*/ 1065667 w 2114552"/>
              <a:gd name="connsiteY704" fmla="*/ 91082 h 800100"/>
              <a:gd name="connsiteX705" fmla="*/ 1033010 w 2114552"/>
              <a:gd name="connsiteY705" fmla="*/ 136921 h 800100"/>
              <a:gd name="connsiteX706" fmla="*/ 1033010 w 2114552"/>
              <a:gd name="connsiteY706" fmla="*/ 195262 h 800100"/>
              <a:gd name="connsiteX707" fmla="*/ 1020763 w 2114552"/>
              <a:gd name="connsiteY707" fmla="*/ 195262 h 800100"/>
              <a:gd name="connsiteX708" fmla="*/ 1704456 w 2114552"/>
              <a:gd name="connsiteY708" fmla="*/ 0 h 800100"/>
              <a:gd name="connsiteX709" fmla="*/ 1729310 w 2114552"/>
              <a:gd name="connsiteY709" fmla="*/ 0 h 800100"/>
              <a:gd name="connsiteX710" fmla="*/ 1745880 w 2114552"/>
              <a:gd name="connsiteY710" fmla="*/ 62461 h 800100"/>
              <a:gd name="connsiteX711" fmla="*/ 1774877 w 2114552"/>
              <a:gd name="connsiteY711" fmla="*/ 66625 h 800100"/>
              <a:gd name="connsiteX712" fmla="*/ 1803873 w 2114552"/>
              <a:gd name="connsiteY712" fmla="*/ 12492 h 800100"/>
              <a:gd name="connsiteX713" fmla="*/ 1808016 w 2114552"/>
              <a:gd name="connsiteY713" fmla="*/ 12492 h 800100"/>
              <a:gd name="connsiteX714" fmla="*/ 1832870 w 2114552"/>
              <a:gd name="connsiteY714" fmla="*/ 16656 h 800100"/>
              <a:gd name="connsiteX715" fmla="*/ 1832870 w 2114552"/>
              <a:gd name="connsiteY715" fmla="*/ 20820 h 800100"/>
              <a:gd name="connsiteX716" fmla="*/ 1837012 w 2114552"/>
              <a:gd name="connsiteY716" fmla="*/ 49969 h 800100"/>
              <a:gd name="connsiteX717" fmla="*/ 1832870 w 2114552"/>
              <a:gd name="connsiteY717" fmla="*/ 83282 h 800100"/>
              <a:gd name="connsiteX718" fmla="*/ 1857724 w 2114552"/>
              <a:gd name="connsiteY718" fmla="*/ 91610 h 800100"/>
              <a:gd name="connsiteX719" fmla="*/ 1903291 w 2114552"/>
              <a:gd name="connsiteY719" fmla="*/ 49969 h 800100"/>
              <a:gd name="connsiteX720" fmla="*/ 1928145 w 2114552"/>
              <a:gd name="connsiteY720" fmla="*/ 62461 h 800100"/>
              <a:gd name="connsiteX721" fmla="*/ 1911575 w 2114552"/>
              <a:gd name="connsiteY721" fmla="*/ 124922 h 800100"/>
              <a:gd name="connsiteX722" fmla="*/ 1932287 w 2114552"/>
              <a:gd name="connsiteY722" fmla="*/ 141579 h 800100"/>
              <a:gd name="connsiteX723" fmla="*/ 1986138 w 2114552"/>
              <a:gd name="connsiteY723" fmla="*/ 108266 h 800100"/>
              <a:gd name="connsiteX724" fmla="*/ 2006850 w 2114552"/>
              <a:gd name="connsiteY724" fmla="*/ 129086 h 800100"/>
              <a:gd name="connsiteX725" fmla="*/ 1973711 w 2114552"/>
              <a:gd name="connsiteY725" fmla="*/ 183219 h 800100"/>
              <a:gd name="connsiteX726" fmla="*/ 1990281 w 2114552"/>
              <a:gd name="connsiteY726" fmla="*/ 204040 h 800100"/>
              <a:gd name="connsiteX727" fmla="*/ 2052416 w 2114552"/>
              <a:gd name="connsiteY727" fmla="*/ 187383 h 800100"/>
              <a:gd name="connsiteX728" fmla="*/ 2052416 w 2114552"/>
              <a:gd name="connsiteY728" fmla="*/ 191547 h 800100"/>
              <a:gd name="connsiteX729" fmla="*/ 2064844 w 2114552"/>
              <a:gd name="connsiteY729" fmla="*/ 212368 h 800100"/>
              <a:gd name="connsiteX730" fmla="*/ 2023420 w 2114552"/>
              <a:gd name="connsiteY730" fmla="*/ 258173 h 800100"/>
              <a:gd name="connsiteX731" fmla="*/ 2031705 w 2114552"/>
              <a:gd name="connsiteY731" fmla="*/ 283157 h 800100"/>
              <a:gd name="connsiteX732" fmla="*/ 2093840 w 2114552"/>
              <a:gd name="connsiteY732" fmla="*/ 283157 h 800100"/>
              <a:gd name="connsiteX733" fmla="*/ 2102125 w 2114552"/>
              <a:gd name="connsiteY733" fmla="*/ 308141 h 800100"/>
              <a:gd name="connsiteX734" fmla="*/ 2102125 w 2114552"/>
              <a:gd name="connsiteY734" fmla="*/ 312306 h 800100"/>
              <a:gd name="connsiteX735" fmla="*/ 2048274 w 2114552"/>
              <a:gd name="connsiteY735" fmla="*/ 341454 h 800100"/>
              <a:gd name="connsiteX736" fmla="*/ 2052416 w 2114552"/>
              <a:gd name="connsiteY736" fmla="*/ 366438 h 800100"/>
              <a:gd name="connsiteX737" fmla="*/ 2110410 w 2114552"/>
              <a:gd name="connsiteY737" fmla="*/ 383095 h 800100"/>
              <a:gd name="connsiteX738" fmla="*/ 2110410 w 2114552"/>
              <a:gd name="connsiteY738" fmla="*/ 387259 h 800100"/>
              <a:gd name="connsiteX739" fmla="*/ 2114552 w 2114552"/>
              <a:gd name="connsiteY739" fmla="*/ 399751 h 800100"/>
              <a:gd name="connsiteX740" fmla="*/ 2110410 w 2114552"/>
              <a:gd name="connsiteY740" fmla="*/ 412243 h 800100"/>
              <a:gd name="connsiteX741" fmla="*/ 2052416 w 2114552"/>
              <a:gd name="connsiteY741" fmla="*/ 428900 h 800100"/>
              <a:gd name="connsiteX742" fmla="*/ 2048274 w 2114552"/>
              <a:gd name="connsiteY742" fmla="*/ 453884 h 800100"/>
              <a:gd name="connsiteX743" fmla="*/ 2102125 w 2114552"/>
              <a:gd name="connsiteY743" fmla="*/ 487197 h 800100"/>
              <a:gd name="connsiteX744" fmla="*/ 2093840 w 2114552"/>
              <a:gd name="connsiteY744" fmla="*/ 512181 h 800100"/>
              <a:gd name="connsiteX745" fmla="*/ 2093840 w 2114552"/>
              <a:gd name="connsiteY745" fmla="*/ 516345 h 800100"/>
              <a:gd name="connsiteX746" fmla="*/ 2031705 w 2114552"/>
              <a:gd name="connsiteY746" fmla="*/ 516345 h 800100"/>
              <a:gd name="connsiteX747" fmla="*/ 2023420 w 2114552"/>
              <a:gd name="connsiteY747" fmla="*/ 537165 h 800100"/>
              <a:gd name="connsiteX748" fmla="*/ 2064844 w 2114552"/>
              <a:gd name="connsiteY748" fmla="*/ 582970 h 800100"/>
              <a:gd name="connsiteX749" fmla="*/ 2064844 w 2114552"/>
              <a:gd name="connsiteY749" fmla="*/ 587134 h 800100"/>
              <a:gd name="connsiteX750" fmla="*/ 2052416 w 2114552"/>
              <a:gd name="connsiteY750" fmla="*/ 607955 h 800100"/>
              <a:gd name="connsiteX751" fmla="*/ 1990281 w 2114552"/>
              <a:gd name="connsiteY751" fmla="*/ 591298 h 800100"/>
              <a:gd name="connsiteX752" fmla="*/ 1973711 w 2114552"/>
              <a:gd name="connsiteY752" fmla="*/ 612119 h 800100"/>
              <a:gd name="connsiteX753" fmla="*/ 2006850 w 2114552"/>
              <a:gd name="connsiteY753" fmla="*/ 666252 h 800100"/>
              <a:gd name="connsiteX754" fmla="*/ 2006850 w 2114552"/>
              <a:gd name="connsiteY754" fmla="*/ 670416 h 800100"/>
              <a:gd name="connsiteX755" fmla="*/ 1986138 w 2114552"/>
              <a:gd name="connsiteY755" fmla="*/ 687072 h 800100"/>
              <a:gd name="connsiteX756" fmla="*/ 1932287 w 2114552"/>
              <a:gd name="connsiteY756" fmla="*/ 657924 h 800100"/>
              <a:gd name="connsiteX757" fmla="*/ 1911575 w 2114552"/>
              <a:gd name="connsiteY757" fmla="*/ 674580 h 800100"/>
              <a:gd name="connsiteX758" fmla="*/ 1928145 w 2114552"/>
              <a:gd name="connsiteY758" fmla="*/ 732877 h 800100"/>
              <a:gd name="connsiteX759" fmla="*/ 1928145 w 2114552"/>
              <a:gd name="connsiteY759" fmla="*/ 737041 h 800100"/>
              <a:gd name="connsiteX760" fmla="*/ 1924002 w 2114552"/>
              <a:gd name="connsiteY760" fmla="*/ 737041 h 800100"/>
              <a:gd name="connsiteX761" fmla="*/ 1903291 w 2114552"/>
              <a:gd name="connsiteY761" fmla="*/ 749533 h 800100"/>
              <a:gd name="connsiteX762" fmla="*/ 1857724 w 2114552"/>
              <a:gd name="connsiteY762" fmla="*/ 703728 h 800100"/>
              <a:gd name="connsiteX763" fmla="*/ 1832870 w 2114552"/>
              <a:gd name="connsiteY763" fmla="*/ 716221 h 800100"/>
              <a:gd name="connsiteX764" fmla="*/ 1837012 w 2114552"/>
              <a:gd name="connsiteY764" fmla="*/ 745369 h 800100"/>
              <a:gd name="connsiteX765" fmla="*/ 1832870 w 2114552"/>
              <a:gd name="connsiteY765" fmla="*/ 778682 h 800100"/>
              <a:gd name="connsiteX766" fmla="*/ 1808016 w 2114552"/>
              <a:gd name="connsiteY766" fmla="*/ 787010 h 800100"/>
              <a:gd name="connsiteX767" fmla="*/ 1803873 w 2114552"/>
              <a:gd name="connsiteY767" fmla="*/ 787010 h 800100"/>
              <a:gd name="connsiteX768" fmla="*/ 1774877 w 2114552"/>
              <a:gd name="connsiteY768" fmla="*/ 732877 h 800100"/>
              <a:gd name="connsiteX769" fmla="*/ 1750022 w 2114552"/>
              <a:gd name="connsiteY769" fmla="*/ 732877 h 800100"/>
              <a:gd name="connsiteX770" fmla="*/ 1733453 w 2114552"/>
              <a:gd name="connsiteY770" fmla="*/ 795338 h 800100"/>
              <a:gd name="connsiteX771" fmla="*/ 1729310 w 2114552"/>
              <a:gd name="connsiteY771" fmla="*/ 795338 h 800100"/>
              <a:gd name="connsiteX772" fmla="*/ 1704456 w 2114552"/>
              <a:gd name="connsiteY772" fmla="*/ 795338 h 800100"/>
              <a:gd name="connsiteX773" fmla="*/ 1687886 w 2114552"/>
              <a:gd name="connsiteY773" fmla="*/ 732877 h 800100"/>
              <a:gd name="connsiteX774" fmla="*/ 1658890 w 2114552"/>
              <a:gd name="connsiteY774" fmla="*/ 732877 h 800100"/>
              <a:gd name="connsiteX775" fmla="*/ 1629893 w 2114552"/>
              <a:gd name="connsiteY775" fmla="*/ 787010 h 800100"/>
              <a:gd name="connsiteX776" fmla="*/ 1625751 w 2114552"/>
              <a:gd name="connsiteY776" fmla="*/ 787010 h 800100"/>
              <a:gd name="connsiteX777" fmla="*/ 1600896 w 2114552"/>
              <a:gd name="connsiteY777" fmla="*/ 778682 h 800100"/>
              <a:gd name="connsiteX778" fmla="*/ 1596754 w 2114552"/>
              <a:gd name="connsiteY778" fmla="*/ 745369 h 800100"/>
              <a:gd name="connsiteX779" fmla="*/ 1600896 w 2114552"/>
              <a:gd name="connsiteY779" fmla="*/ 716221 h 800100"/>
              <a:gd name="connsiteX780" fmla="*/ 1576042 w 2114552"/>
              <a:gd name="connsiteY780" fmla="*/ 703728 h 800100"/>
              <a:gd name="connsiteX781" fmla="*/ 1534618 w 2114552"/>
              <a:gd name="connsiteY781" fmla="*/ 749533 h 800100"/>
              <a:gd name="connsiteX782" fmla="*/ 1530476 w 2114552"/>
              <a:gd name="connsiteY782" fmla="*/ 749533 h 800100"/>
              <a:gd name="connsiteX783" fmla="*/ 1509764 w 2114552"/>
              <a:gd name="connsiteY783" fmla="*/ 737041 h 800100"/>
              <a:gd name="connsiteX784" fmla="*/ 1509764 w 2114552"/>
              <a:gd name="connsiteY784" fmla="*/ 732877 h 800100"/>
              <a:gd name="connsiteX785" fmla="*/ 1522191 w 2114552"/>
              <a:gd name="connsiteY785" fmla="*/ 674580 h 800100"/>
              <a:gd name="connsiteX786" fmla="*/ 1501479 w 2114552"/>
              <a:gd name="connsiteY786" fmla="*/ 657924 h 800100"/>
              <a:gd name="connsiteX787" fmla="*/ 1447628 w 2114552"/>
              <a:gd name="connsiteY787" fmla="*/ 687072 h 800100"/>
              <a:gd name="connsiteX788" fmla="*/ 1426916 w 2114552"/>
              <a:gd name="connsiteY788" fmla="*/ 670416 h 800100"/>
              <a:gd name="connsiteX789" fmla="*/ 1460055 w 2114552"/>
              <a:gd name="connsiteY789" fmla="*/ 616283 h 800100"/>
              <a:gd name="connsiteX790" fmla="*/ 1443486 w 2114552"/>
              <a:gd name="connsiteY790" fmla="*/ 591298 h 800100"/>
              <a:gd name="connsiteX791" fmla="*/ 1381350 w 2114552"/>
              <a:gd name="connsiteY791" fmla="*/ 607955 h 800100"/>
              <a:gd name="connsiteX792" fmla="*/ 1368923 w 2114552"/>
              <a:gd name="connsiteY792" fmla="*/ 587134 h 800100"/>
              <a:gd name="connsiteX793" fmla="*/ 1368923 w 2114552"/>
              <a:gd name="connsiteY793" fmla="*/ 582970 h 800100"/>
              <a:gd name="connsiteX794" fmla="*/ 1414489 w 2114552"/>
              <a:gd name="connsiteY794" fmla="*/ 541330 h 800100"/>
              <a:gd name="connsiteX795" fmla="*/ 1402062 w 2114552"/>
              <a:gd name="connsiteY795" fmla="*/ 516345 h 800100"/>
              <a:gd name="connsiteX796" fmla="*/ 1339926 w 2114552"/>
              <a:gd name="connsiteY796" fmla="*/ 516345 h 800100"/>
              <a:gd name="connsiteX797" fmla="*/ 1331641 w 2114552"/>
              <a:gd name="connsiteY797" fmla="*/ 491361 h 800100"/>
              <a:gd name="connsiteX798" fmla="*/ 1331641 w 2114552"/>
              <a:gd name="connsiteY798" fmla="*/ 487197 h 800100"/>
              <a:gd name="connsiteX799" fmla="*/ 1385492 w 2114552"/>
              <a:gd name="connsiteY799" fmla="*/ 453884 h 800100"/>
              <a:gd name="connsiteX800" fmla="*/ 1381350 w 2114552"/>
              <a:gd name="connsiteY800" fmla="*/ 428900 h 800100"/>
              <a:gd name="connsiteX801" fmla="*/ 1323357 w 2114552"/>
              <a:gd name="connsiteY801" fmla="*/ 412243 h 800100"/>
              <a:gd name="connsiteX802" fmla="*/ 1319214 w 2114552"/>
              <a:gd name="connsiteY802" fmla="*/ 412243 h 800100"/>
              <a:gd name="connsiteX803" fmla="*/ 1319214 w 2114552"/>
              <a:gd name="connsiteY803" fmla="*/ 399751 h 800100"/>
              <a:gd name="connsiteX804" fmla="*/ 1319214 w 2114552"/>
              <a:gd name="connsiteY804" fmla="*/ 383095 h 800100"/>
              <a:gd name="connsiteX805" fmla="*/ 1323357 w 2114552"/>
              <a:gd name="connsiteY805" fmla="*/ 383095 h 800100"/>
              <a:gd name="connsiteX806" fmla="*/ 1381350 w 2114552"/>
              <a:gd name="connsiteY806" fmla="*/ 366438 h 800100"/>
              <a:gd name="connsiteX807" fmla="*/ 1385492 w 2114552"/>
              <a:gd name="connsiteY807" fmla="*/ 341454 h 800100"/>
              <a:gd name="connsiteX808" fmla="*/ 1331641 w 2114552"/>
              <a:gd name="connsiteY808" fmla="*/ 308141 h 800100"/>
              <a:gd name="connsiteX809" fmla="*/ 1339926 w 2114552"/>
              <a:gd name="connsiteY809" fmla="*/ 283157 h 800100"/>
              <a:gd name="connsiteX810" fmla="*/ 1402062 w 2114552"/>
              <a:gd name="connsiteY810" fmla="*/ 283157 h 800100"/>
              <a:gd name="connsiteX811" fmla="*/ 1410347 w 2114552"/>
              <a:gd name="connsiteY811" fmla="*/ 258173 h 800100"/>
              <a:gd name="connsiteX812" fmla="*/ 1368923 w 2114552"/>
              <a:gd name="connsiteY812" fmla="*/ 212368 h 800100"/>
              <a:gd name="connsiteX813" fmla="*/ 1381350 w 2114552"/>
              <a:gd name="connsiteY813" fmla="*/ 187383 h 800100"/>
              <a:gd name="connsiteX814" fmla="*/ 1443486 w 2114552"/>
              <a:gd name="connsiteY814" fmla="*/ 204040 h 800100"/>
              <a:gd name="connsiteX815" fmla="*/ 1460055 w 2114552"/>
              <a:gd name="connsiteY815" fmla="*/ 183219 h 800100"/>
              <a:gd name="connsiteX816" fmla="*/ 1426916 w 2114552"/>
              <a:gd name="connsiteY816" fmla="*/ 129086 h 800100"/>
              <a:gd name="connsiteX817" fmla="*/ 1426916 w 2114552"/>
              <a:gd name="connsiteY817" fmla="*/ 124922 h 800100"/>
              <a:gd name="connsiteX818" fmla="*/ 1447628 w 2114552"/>
              <a:gd name="connsiteY818" fmla="*/ 108266 h 800100"/>
              <a:gd name="connsiteX819" fmla="*/ 1501479 w 2114552"/>
              <a:gd name="connsiteY819" fmla="*/ 137414 h 800100"/>
              <a:gd name="connsiteX820" fmla="*/ 1522191 w 2114552"/>
              <a:gd name="connsiteY820" fmla="*/ 124922 h 800100"/>
              <a:gd name="connsiteX821" fmla="*/ 1505621 w 2114552"/>
              <a:gd name="connsiteY821" fmla="*/ 62461 h 800100"/>
              <a:gd name="connsiteX822" fmla="*/ 1530476 w 2114552"/>
              <a:gd name="connsiteY822" fmla="*/ 49969 h 800100"/>
              <a:gd name="connsiteX823" fmla="*/ 1576042 w 2114552"/>
              <a:gd name="connsiteY823" fmla="*/ 91610 h 800100"/>
              <a:gd name="connsiteX824" fmla="*/ 1600896 w 2114552"/>
              <a:gd name="connsiteY824" fmla="*/ 83282 h 800100"/>
              <a:gd name="connsiteX825" fmla="*/ 1596754 w 2114552"/>
              <a:gd name="connsiteY825" fmla="*/ 49969 h 800100"/>
              <a:gd name="connsiteX826" fmla="*/ 1600896 w 2114552"/>
              <a:gd name="connsiteY826" fmla="*/ 20820 h 800100"/>
              <a:gd name="connsiteX827" fmla="*/ 1600896 w 2114552"/>
              <a:gd name="connsiteY827" fmla="*/ 16656 h 800100"/>
              <a:gd name="connsiteX828" fmla="*/ 1625751 w 2114552"/>
              <a:gd name="connsiteY828" fmla="*/ 12492 h 800100"/>
              <a:gd name="connsiteX829" fmla="*/ 1629893 w 2114552"/>
              <a:gd name="connsiteY829" fmla="*/ 12492 h 800100"/>
              <a:gd name="connsiteX830" fmla="*/ 1658890 w 2114552"/>
              <a:gd name="connsiteY830" fmla="*/ 66625 h 800100"/>
              <a:gd name="connsiteX831" fmla="*/ 1687886 w 2114552"/>
              <a:gd name="connsiteY831" fmla="*/ 62461 h 800100"/>
              <a:gd name="connsiteX832" fmla="*/ 1704456 w 2114552"/>
              <a:gd name="connsiteY832" fmla="*/ 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Lst>
            <a:rect l="l" t="t" r="r" b="b"/>
            <a:pathLst>
              <a:path w="2114552" h="800100">
                <a:moveTo>
                  <a:pt x="2068305" y="749732"/>
                </a:moveTo>
                <a:lnTo>
                  <a:pt x="2068305" y="761609"/>
                </a:lnTo>
                <a:lnTo>
                  <a:pt x="2076013" y="761609"/>
                </a:lnTo>
                <a:cubicBezTo>
                  <a:pt x="2079697" y="761609"/>
                  <a:pt x="2082210" y="761060"/>
                  <a:pt x="2083551" y="759961"/>
                </a:cubicBezTo>
                <a:cubicBezTo>
                  <a:pt x="2084892" y="758862"/>
                  <a:pt x="2085563" y="757408"/>
                  <a:pt x="2085563" y="755598"/>
                </a:cubicBezTo>
                <a:cubicBezTo>
                  <a:pt x="2085563" y="754435"/>
                  <a:pt x="2085240" y="753392"/>
                  <a:pt x="2084594" y="752471"/>
                </a:cubicBezTo>
                <a:cubicBezTo>
                  <a:pt x="2083947" y="751550"/>
                  <a:pt x="2083050" y="750863"/>
                  <a:pt x="2081903" y="750411"/>
                </a:cubicBezTo>
                <a:cubicBezTo>
                  <a:pt x="2080756" y="749959"/>
                  <a:pt x="2078631" y="749732"/>
                  <a:pt x="2075528" y="749732"/>
                </a:cubicBezTo>
                <a:close/>
                <a:moveTo>
                  <a:pt x="2061954" y="744400"/>
                </a:moveTo>
                <a:lnTo>
                  <a:pt x="2075480" y="744400"/>
                </a:lnTo>
                <a:cubicBezTo>
                  <a:pt x="2080101" y="744400"/>
                  <a:pt x="2083446" y="744763"/>
                  <a:pt x="2085514" y="745491"/>
                </a:cubicBezTo>
                <a:cubicBezTo>
                  <a:pt x="2087583" y="746218"/>
                  <a:pt x="2089231" y="747486"/>
                  <a:pt x="2090459" y="749296"/>
                </a:cubicBezTo>
                <a:cubicBezTo>
                  <a:pt x="2091687" y="751106"/>
                  <a:pt x="2092301" y="753029"/>
                  <a:pt x="2092301" y="755065"/>
                </a:cubicBezTo>
                <a:cubicBezTo>
                  <a:pt x="2092301" y="757941"/>
                  <a:pt x="2091275" y="760446"/>
                  <a:pt x="2089223" y="762579"/>
                </a:cubicBezTo>
                <a:cubicBezTo>
                  <a:pt x="2087171" y="764712"/>
                  <a:pt x="2084448" y="765907"/>
                  <a:pt x="2081055" y="766166"/>
                </a:cubicBezTo>
                <a:cubicBezTo>
                  <a:pt x="2082444" y="766748"/>
                  <a:pt x="2083559" y="767443"/>
                  <a:pt x="2084400" y="768251"/>
                </a:cubicBezTo>
                <a:cubicBezTo>
                  <a:pt x="2085983" y="769802"/>
                  <a:pt x="2087922" y="772403"/>
                  <a:pt x="2090217" y="776055"/>
                </a:cubicBezTo>
                <a:lnTo>
                  <a:pt x="2095016" y="783763"/>
                </a:lnTo>
                <a:lnTo>
                  <a:pt x="2087260" y="783763"/>
                </a:lnTo>
                <a:lnTo>
                  <a:pt x="2083769" y="777558"/>
                </a:lnTo>
                <a:cubicBezTo>
                  <a:pt x="2081022" y="772678"/>
                  <a:pt x="2078808" y="769624"/>
                  <a:pt x="2077128" y="768396"/>
                </a:cubicBezTo>
                <a:cubicBezTo>
                  <a:pt x="2075965" y="767491"/>
                  <a:pt x="2074268" y="767039"/>
                  <a:pt x="2072038" y="767039"/>
                </a:cubicBezTo>
                <a:lnTo>
                  <a:pt x="2068305" y="767039"/>
                </a:lnTo>
                <a:lnTo>
                  <a:pt x="2068305" y="783763"/>
                </a:lnTo>
                <a:lnTo>
                  <a:pt x="2061954" y="783763"/>
                </a:lnTo>
                <a:close/>
                <a:moveTo>
                  <a:pt x="834048" y="741362"/>
                </a:moveTo>
                <a:cubicBezTo>
                  <a:pt x="813289" y="741362"/>
                  <a:pt x="784225" y="741362"/>
                  <a:pt x="784225" y="766474"/>
                </a:cubicBezTo>
                <a:cubicBezTo>
                  <a:pt x="784225" y="783215"/>
                  <a:pt x="792529" y="787400"/>
                  <a:pt x="804985" y="787400"/>
                </a:cubicBezTo>
                <a:cubicBezTo>
                  <a:pt x="838200" y="787400"/>
                  <a:pt x="838200" y="758103"/>
                  <a:pt x="838200" y="745547"/>
                </a:cubicBezTo>
                <a:lnTo>
                  <a:pt x="838200" y="741362"/>
                </a:lnTo>
                <a:cubicBezTo>
                  <a:pt x="834048" y="741362"/>
                  <a:pt x="834048" y="741362"/>
                  <a:pt x="834048" y="741362"/>
                </a:cubicBezTo>
                <a:close/>
                <a:moveTo>
                  <a:pt x="2078001" y="733008"/>
                </a:moveTo>
                <a:cubicBezTo>
                  <a:pt x="2072862" y="733008"/>
                  <a:pt x="2067861" y="734325"/>
                  <a:pt x="2062997" y="736959"/>
                </a:cubicBezTo>
                <a:cubicBezTo>
                  <a:pt x="2058133" y="739592"/>
                  <a:pt x="2054328" y="743358"/>
                  <a:pt x="2051581" y="748254"/>
                </a:cubicBezTo>
                <a:cubicBezTo>
                  <a:pt x="2048833" y="753150"/>
                  <a:pt x="2047460" y="758248"/>
                  <a:pt x="2047460" y="763548"/>
                </a:cubicBezTo>
                <a:cubicBezTo>
                  <a:pt x="2047460" y="768816"/>
                  <a:pt x="2048809" y="773866"/>
                  <a:pt x="2051508" y="778697"/>
                </a:cubicBezTo>
                <a:cubicBezTo>
                  <a:pt x="2054206" y="783529"/>
                  <a:pt x="2057980" y="787294"/>
                  <a:pt x="2062827" y="789993"/>
                </a:cubicBezTo>
                <a:cubicBezTo>
                  <a:pt x="2067675" y="792691"/>
                  <a:pt x="2072733" y="794041"/>
                  <a:pt x="2078001" y="794041"/>
                </a:cubicBezTo>
                <a:cubicBezTo>
                  <a:pt x="2083269" y="794041"/>
                  <a:pt x="2088326" y="792691"/>
                  <a:pt x="2093174" y="789993"/>
                </a:cubicBezTo>
                <a:cubicBezTo>
                  <a:pt x="2098022" y="787294"/>
                  <a:pt x="2101787" y="783529"/>
                  <a:pt x="2104469" y="778697"/>
                </a:cubicBezTo>
                <a:cubicBezTo>
                  <a:pt x="2107152" y="773866"/>
                  <a:pt x="2108493" y="768816"/>
                  <a:pt x="2108493" y="763548"/>
                </a:cubicBezTo>
                <a:cubicBezTo>
                  <a:pt x="2108493" y="758248"/>
                  <a:pt x="2107127" y="753150"/>
                  <a:pt x="2104397" y="748254"/>
                </a:cubicBezTo>
                <a:cubicBezTo>
                  <a:pt x="2101666" y="743358"/>
                  <a:pt x="2097860" y="739592"/>
                  <a:pt x="2092980" y="736959"/>
                </a:cubicBezTo>
                <a:cubicBezTo>
                  <a:pt x="2088100" y="734325"/>
                  <a:pt x="2083107" y="733008"/>
                  <a:pt x="2078001" y="733008"/>
                </a:cubicBezTo>
                <a:close/>
                <a:moveTo>
                  <a:pt x="2078001" y="726948"/>
                </a:moveTo>
                <a:cubicBezTo>
                  <a:pt x="2084141" y="726948"/>
                  <a:pt x="2090136" y="728524"/>
                  <a:pt x="2095985" y="731675"/>
                </a:cubicBezTo>
                <a:cubicBezTo>
                  <a:pt x="2101835" y="734825"/>
                  <a:pt x="2106392" y="739334"/>
                  <a:pt x="2109656" y="745200"/>
                </a:cubicBezTo>
                <a:cubicBezTo>
                  <a:pt x="2112920" y="751065"/>
                  <a:pt x="2114552" y="757181"/>
                  <a:pt x="2114552" y="763548"/>
                </a:cubicBezTo>
                <a:cubicBezTo>
                  <a:pt x="2114552" y="769850"/>
                  <a:pt x="2112944" y="775910"/>
                  <a:pt x="2109729" y="781727"/>
                </a:cubicBezTo>
                <a:cubicBezTo>
                  <a:pt x="2106513" y="787544"/>
                  <a:pt x="2102005" y="792061"/>
                  <a:pt x="2096204" y="795277"/>
                </a:cubicBezTo>
                <a:cubicBezTo>
                  <a:pt x="2090402" y="798492"/>
                  <a:pt x="2084335" y="800100"/>
                  <a:pt x="2078001" y="800100"/>
                </a:cubicBezTo>
                <a:cubicBezTo>
                  <a:pt x="2071666" y="800100"/>
                  <a:pt x="2065599" y="798492"/>
                  <a:pt x="2059797" y="795277"/>
                </a:cubicBezTo>
                <a:cubicBezTo>
                  <a:pt x="2053996" y="792061"/>
                  <a:pt x="2049480" y="787544"/>
                  <a:pt x="2046248" y="781727"/>
                </a:cubicBezTo>
                <a:cubicBezTo>
                  <a:pt x="2043016" y="775910"/>
                  <a:pt x="2041400" y="769850"/>
                  <a:pt x="2041400" y="763548"/>
                </a:cubicBezTo>
                <a:cubicBezTo>
                  <a:pt x="2041400" y="757181"/>
                  <a:pt x="2043041" y="751065"/>
                  <a:pt x="2046321" y="745200"/>
                </a:cubicBezTo>
                <a:cubicBezTo>
                  <a:pt x="2049601" y="739334"/>
                  <a:pt x="2054166" y="734825"/>
                  <a:pt x="2060016" y="731675"/>
                </a:cubicBezTo>
                <a:cubicBezTo>
                  <a:pt x="2065865" y="728524"/>
                  <a:pt x="2071860" y="726948"/>
                  <a:pt x="2078001" y="726948"/>
                </a:cubicBezTo>
                <a:close/>
                <a:moveTo>
                  <a:pt x="1058070" y="692149"/>
                </a:moveTo>
                <a:cubicBezTo>
                  <a:pt x="1037466" y="692149"/>
                  <a:pt x="1020763" y="713471"/>
                  <a:pt x="1020763" y="739774"/>
                </a:cubicBezTo>
                <a:cubicBezTo>
                  <a:pt x="1020763" y="766077"/>
                  <a:pt x="1037466" y="787399"/>
                  <a:pt x="1058070" y="787399"/>
                </a:cubicBezTo>
                <a:cubicBezTo>
                  <a:pt x="1078674" y="787399"/>
                  <a:pt x="1095377" y="766077"/>
                  <a:pt x="1095377" y="739774"/>
                </a:cubicBezTo>
                <a:cubicBezTo>
                  <a:pt x="1095377" y="713471"/>
                  <a:pt x="1078674" y="692149"/>
                  <a:pt x="1058070" y="692149"/>
                </a:cubicBezTo>
                <a:close/>
                <a:moveTo>
                  <a:pt x="692151" y="692149"/>
                </a:moveTo>
                <a:cubicBezTo>
                  <a:pt x="673739" y="692149"/>
                  <a:pt x="658813" y="713471"/>
                  <a:pt x="658813" y="739774"/>
                </a:cubicBezTo>
                <a:cubicBezTo>
                  <a:pt x="658813" y="766077"/>
                  <a:pt x="673739" y="787399"/>
                  <a:pt x="692151" y="787399"/>
                </a:cubicBezTo>
                <a:cubicBezTo>
                  <a:pt x="710563" y="787399"/>
                  <a:pt x="725489" y="766077"/>
                  <a:pt x="725489" y="739774"/>
                </a:cubicBezTo>
                <a:cubicBezTo>
                  <a:pt x="725489" y="713471"/>
                  <a:pt x="710563" y="692149"/>
                  <a:pt x="692151" y="692149"/>
                </a:cubicBezTo>
                <a:close/>
                <a:moveTo>
                  <a:pt x="323056" y="692149"/>
                </a:moveTo>
                <a:cubicBezTo>
                  <a:pt x="302452" y="692149"/>
                  <a:pt x="285749" y="713471"/>
                  <a:pt x="285749" y="739774"/>
                </a:cubicBezTo>
                <a:cubicBezTo>
                  <a:pt x="285749" y="766077"/>
                  <a:pt x="302452" y="787399"/>
                  <a:pt x="323056" y="787399"/>
                </a:cubicBezTo>
                <a:cubicBezTo>
                  <a:pt x="343660" y="787399"/>
                  <a:pt x="360363" y="766077"/>
                  <a:pt x="360363" y="739774"/>
                </a:cubicBezTo>
                <a:cubicBezTo>
                  <a:pt x="360363" y="713471"/>
                  <a:pt x="343660" y="692149"/>
                  <a:pt x="323056" y="692149"/>
                </a:cubicBezTo>
                <a:close/>
                <a:moveTo>
                  <a:pt x="966943" y="685949"/>
                </a:moveTo>
                <a:lnTo>
                  <a:pt x="981464" y="685949"/>
                </a:lnTo>
                <a:lnTo>
                  <a:pt x="981464" y="799333"/>
                </a:lnTo>
                <a:lnTo>
                  <a:pt x="966943" y="799333"/>
                </a:lnTo>
                <a:close/>
                <a:moveTo>
                  <a:pt x="1136650" y="684212"/>
                </a:moveTo>
                <a:cubicBezTo>
                  <a:pt x="1148897" y="684212"/>
                  <a:pt x="1148897" y="684212"/>
                  <a:pt x="1148897" y="684212"/>
                </a:cubicBezTo>
                <a:cubicBezTo>
                  <a:pt x="1148897" y="704791"/>
                  <a:pt x="1148897" y="704791"/>
                  <a:pt x="1148897" y="704791"/>
                </a:cubicBezTo>
                <a:cubicBezTo>
                  <a:pt x="1157061" y="696559"/>
                  <a:pt x="1165225" y="684212"/>
                  <a:pt x="1185636" y="684212"/>
                </a:cubicBezTo>
                <a:cubicBezTo>
                  <a:pt x="1214211" y="684212"/>
                  <a:pt x="1222375" y="700675"/>
                  <a:pt x="1222375" y="725369"/>
                </a:cubicBezTo>
                <a:cubicBezTo>
                  <a:pt x="1222375" y="795337"/>
                  <a:pt x="1222375" y="795337"/>
                  <a:pt x="1222375" y="795337"/>
                </a:cubicBezTo>
                <a:cubicBezTo>
                  <a:pt x="1210129" y="795337"/>
                  <a:pt x="1210129" y="795337"/>
                  <a:pt x="1210129" y="795337"/>
                </a:cubicBezTo>
                <a:cubicBezTo>
                  <a:pt x="1210129" y="729485"/>
                  <a:pt x="1210129" y="729485"/>
                  <a:pt x="1210129" y="729485"/>
                </a:cubicBezTo>
                <a:cubicBezTo>
                  <a:pt x="1210129" y="708906"/>
                  <a:pt x="1201964" y="692443"/>
                  <a:pt x="1185636" y="692443"/>
                </a:cubicBezTo>
                <a:cubicBezTo>
                  <a:pt x="1161143" y="692443"/>
                  <a:pt x="1152979" y="717138"/>
                  <a:pt x="1152979" y="733601"/>
                </a:cubicBezTo>
                <a:cubicBezTo>
                  <a:pt x="1152979" y="795337"/>
                  <a:pt x="1152979" y="795337"/>
                  <a:pt x="1152979" y="795337"/>
                </a:cubicBezTo>
                <a:cubicBezTo>
                  <a:pt x="1136650" y="795337"/>
                  <a:pt x="1136650" y="795337"/>
                  <a:pt x="1136650" y="795337"/>
                </a:cubicBezTo>
                <a:lnTo>
                  <a:pt x="1136650" y="713022"/>
                </a:lnTo>
                <a:cubicBezTo>
                  <a:pt x="1136650" y="704791"/>
                  <a:pt x="1136650" y="692443"/>
                  <a:pt x="1136650" y="684212"/>
                </a:cubicBezTo>
                <a:close/>
                <a:moveTo>
                  <a:pt x="1054894" y="684212"/>
                </a:moveTo>
                <a:cubicBezTo>
                  <a:pt x="1083389" y="684212"/>
                  <a:pt x="1106488" y="710154"/>
                  <a:pt x="1106488" y="742156"/>
                </a:cubicBezTo>
                <a:cubicBezTo>
                  <a:pt x="1106488" y="774158"/>
                  <a:pt x="1083389" y="800100"/>
                  <a:pt x="1054894" y="800100"/>
                </a:cubicBezTo>
                <a:cubicBezTo>
                  <a:pt x="1026399" y="800100"/>
                  <a:pt x="1003300" y="774158"/>
                  <a:pt x="1003300" y="742156"/>
                </a:cubicBezTo>
                <a:cubicBezTo>
                  <a:pt x="1003300" y="710154"/>
                  <a:pt x="1026399" y="684212"/>
                  <a:pt x="1054894" y="684212"/>
                </a:cubicBezTo>
                <a:close/>
                <a:moveTo>
                  <a:pt x="812499" y="684212"/>
                </a:moveTo>
                <a:cubicBezTo>
                  <a:pt x="841603" y="684212"/>
                  <a:pt x="854076" y="696629"/>
                  <a:pt x="854076" y="725601"/>
                </a:cubicBezTo>
                <a:cubicBezTo>
                  <a:pt x="854076" y="775267"/>
                  <a:pt x="854076" y="775267"/>
                  <a:pt x="854076" y="775267"/>
                </a:cubicBezTo>
                <a:cubicBezTo>
                  <a:pt x="854076" y="783545"/>
                  <a:pt x="854076" y="791822"/>
                  <a:pt x="854076" y="795961"/>
                </a:cubicBezTo>
                <a:cubicBezTo>
                  <a:pt x="841603" y="795961"/>
                  <a:pt x="841603" y="795961"/>
                  <a:pt x="841603" y="795961"/>
                </a:cubicBezTo>
                <a:lnTo>
                  <a:pt x="841603" y="779406"/>
                </a:lnTo>
                <a:cubicBezTo>
                  <a:pt x="837445" y="779406"/>
                  <a:pt x="837445" y="779406"/>
                  <a:pt x="837445" y="779406"/>
                </a:cubicBezTo>
                <a:cubicBezTo>
                  <a:pt x="833287" y="791822"/>
                  <a:pt x="816656" y="800100"/>
                  <a:pt x="804183" y="800100"/>
                </a:cubicBezTo>
                <a:cubicBezTo>
                  <a:pt x="770921" y="800100"/>
                  <a:pt x="766763" y="779406"/>
                  <a:pt x="766763" y="766989"/>
                </a:cubicBezTo>
                <a:cubicBezTo>
                  <a:pt x="766763" y="729739"/>
                  <a:pt x="808341" y="729739"/>
                  <a:pt x="837445" y="729739"/>
                </a:cubicBezTo>
                <a:cubicBezTo>
                  <a:pt x="837445" y="721462"/>
                  <a:pt x="837445" y="721462"/>
                  <a:pt x="837445" y="721462"/>
                </a:cubicBezTo>
                <a:cubicBezTo>
                  <a:pt x="837445" y="704906"/>
                  <a:pt x="833287" y="692490"/>
                  <a:pt x="812499" y="692490"/>
                </a:cubicBezTo>
                <a:cubicBezTo>
                  <a:pt x="800025" y="692490"/>
                  <a:pt x="791710" y="696629"/>
                  <a:pt x="779236" y="704906"/>
                </a:cubicBezTo>
                <a:cubicBezTo>
                  <a:pt x="779236" y="688351"/>
                  <a:pt x="779236" y="688351"/>
                  <a:pt x="779236" y="688351"/>
                </a:cubicBezTo>
                <a:cubicBezTo>
                  <a:pt x="787552" y="684212"/>
                  <a:pt x="804183" y="684212"/>
                  <a:pt x="812499" y="684212"/>
                </a:cubicBezTo>
                <a:close/>
                <a:moveTo>
                  <a:pt x="527050" y="684212"/>
                </a:moveTo>
                <a:cubicBezTo>
                  <a:pt x="539523" y="684212"/>
                  <a:pt x="539523" y="684212"/>
                  <a:pt x="539523" y="684212"/>
                </a:cubicBezTo>
                <a:cubicBezTo>
                  <a:pt x="539523" y="704791"/>
                  <a:pt x="539523" y="704791"/>
                  <a:pt x="539523" y="704791"/>
                </a:cubicBezTo>
                <a:cubicBezTo>
                  <a:pt x="547839" y="696559"/>
                  <a:pt x="556154" y="684212"/>
                  <a:pt x="576943" y="684212"/>
                </a:cubicBezTo>
                <a:cubicBezTo>
                  <a:pt x="606047" y="684212"/>
                  <a:pt x="614363" y="700675"/>
                  <a:pt x="614363" y="725369"/>
                </a:cubicBezTo>
                <a:cubicBezTo>
                  <a:pt x="614363" y="795337"/>
                  <a:pt x="614363" y="795337"/>
                  <a:pt x="614363" y="795337"/>
                </a:cubicBezTo>
                <a:cubicBezTo>
                  <a:pt x="601890" y="795337"/>
                  <a:pt x="601890" y="795337"/>
                  <a:pt x="601890" y="795337"/>
                </a:cubicBezTo>
                <a:cubicBezTo>
                  <a:pt x="601890" y="729485"/>
                  <a:pt x="601890" y="729485"/>
                  <a:pt x="601890" y="729485"/>
                </a:cubicBezTo>
                <a:cubicBezTo>
                  <a:pt x="601890" y="708906"/>
                  <a:pt x="593574" y="692443"/>
                  <a:pt x="576943" y="692443"/>
                </a:cubicBezTo>
                <a:cubicBezTo>
                  <a:pt x="551996" y="692443"/>
                  <a:pt x="543681" y="717138"/>
                  <a:pt x="543681" y="733601"/>
                </a:cubicBezTo>
                <a:cubicBezTo>
                  <a:pt x="543681" y="795337"/>
                  <a:pt x="543681" y="795337"/>
                  <a:pt x="543681" y="795337"/>
                </a:cubicBezTo>
                <a:cubicBezTo>
                  <a:pt x="527050" y="795337"/>
                  <a:pt x="527050" y="795337"/>
                  <a:pt x="527050" y="795337"/>
                </a:cubicBezTo>
                <a:lnTo>
                  <a:pt x="527050" y="713022"/>
                </a:lnTo>
                <a:cubicBezTo>
                  <a:pt x="527050" y="704791"/>
                  <a:pt x="527050" y="692443"/>
                  <a:pt x="527050" y="684212"/>
                </a:cubicBezTo>
                <a:close/>
                <a:moveTo>
                  <a:pt x="406400" y="684212"/>
                </a:moveTo>
                <a:cubicBezTo>
                  <a:pt x="418873" y="684212"/>
                  <a:pt x="418873" y="684212"/>
                  <a:pt x="418873" y="684212"/>
                </a:cubicBezTo>
                <a:cubicBezTo>
                  <a:pt x="418873" y="754573"/>
                  <a:pt x="418873" y="754573"/>
                  <a:pt x="418873" y="754573"/>
                </a:cubicBezTo>
                <a:cubicBezTo>
                  <a:pt x="418873" y="775267"/>
                  <a:pt x="427189" y="787683"/>
                  <a:pt x="443820" y="787683"/>
                </a:cubicBezTo>
                <a:cubicBezTo>
                  <a:pt x="468766" y="787683"/>
                  <a:pt x="477082" y="766989"/>
                  <a:pt x="477082" y="746295"/>
                </a:cubicBezTo>
                <a:cubicBezTo>
                  <a:pt x="477082" y="684212"/>
                  <a:pt x="477082" y="684212"/>
                  <a:pt x="477082" y="684212"/>
                </a:cubicBezTo>
                <a:cubicBezTo>
                  <a:pt x="493713" y="684212"/>
                  <a:pt x="493713" y="684212"/>
                  <a:pt x="493713" y="684212"/>
                </a:cubicBezTo>
                <a:lnTo>
                  <a:pt x="493713" y="771128"/>
                </a:lnTo>
                <a:cubicBezTo>
                  <a:pt x="493713" y="779406"/>
                  <a:pt x="493713" y="787683"/>
                  <a:pt x="493713" y="795961"/>
                </a:cubicBezTo>
                <a:cubicBezTo>
                  <a:pt x="481240" y="795961"/>
                  <a:pt x="481240" y="795961"/>
                  <a:pt x="481240" y="795961"/>
                </a:cubicBezTo>
                <a:cubicBezTo>
                  <a:pt x="481240" y="779406"/>
                  <a:pt x="481240" y="779406"/>
                  <a:pt x="481240" y="779406"/>
                </a:cubicBezTo>
                <a:cubicBezTo>
                  <a:pt x="472924" y="787683"/>
                  <a:pt x="464609" y="800100"/>
                  <a:pt x="443820" y="800100"/>
                </a:cubicBezTo>
                <a:cubicBezTo>
                  <a:pt x="414715" y="800100"/>
                  <a:pt x="406400" y="783545"/>
                  <a:pt x="406400" y="758711"/>
                </a:cubicBezTo>
                <a:cubicBezTo>
                  <a:pt x="406400" y="684212"/>
                  <a:pt x="406400" y="684212"/>
                  <a:pt x="406400" y="684212"/>
                </a:cubicBezTo>
                <a:close/>
                <a:moveTo>
                  <a:pt x="325437" y="684212"/>
                </a:moveTo>
                <a:cubicBezTo>
                  <a:pt x="354370" y="684212"/>
                  <a:pt x="377825" y="710154"/>
                  <a:pt x="377825" y="742156"/>
                </a:cubicBezTo>
                <a:cubicBezTo>
                  <a:pt x="377825" y="774158"/>
                  <a:pt x="354370" y="800100"/>
                  <a:pt x="325437" y="800100"/>
                </a:cubicBezTo>
                <a:cubicBezTo>
                  <a:pt x="296504" y="800100"/>
                  <a:pt x="273049" y="774158"/>
                  <a:pt x="273049" y="742156"/>
                </a:cubicBezTo>
                <a:cubicBezTo>
                  <a:pt x="273049" y="710154"/>
                  <a:pt x="296504" y="684212"/>
                  <a:pt x="325437" y="684212"/>
                </a:cubicBezTo>
                <a:close/>
                <a:moveTo>
                  <a:pt x="1724027" y="666750"/>
                </a:moveTo>
                <a:lnTo>
                  <a:pt x="1720852" y="679450"/>
                </a:lnTo>
                <a:lnTo>
                  <a:pt x="1716089" y="687388"/>
                </a:lnTo>
                <a:lnTo>
                  <a:pt x="1733552" y="687388"/>
                </a:lnTo>
                <a:lnTo>
                  <a:pt x="1728789" y="679450"/>
                </a:lnTo>
                <a:close/>
                <a:moveTo>
                  <a:pt x="1728922" y="654050"/>
                </a:moveTo>
                <a:cubicBezTo>
                  <a:pt x="1728922" y="658202"/>
                  <a:pt x="1728922" y="658202"/>
                  <a:pt x="1728922" y="658202"/>
                </a:cubicBezTo>
                <a:lnTo>
                  <a:pt x="1737124" y="678962"/>
                </a:lnTo>
                <a:cubicBezTo>
                  <a:pt x="1749427" y="703873"/>
                  <a:pt x="1749427" y="703873"/>
                  <a:pt x="1749427" y="703873"/>
                </a:cubicBezTo>
                <a:cubicBezTo>
                  <a:pt x="1745326" y="703873"/>
                  <a:pt x="1741225" y="703873"/>
                  <a:pt x="1737124" y="703873"/>
                </a:cubicBezTo>
                <a:cubicBezTo>
                  <a:pt x="1737124" y="695569"/>
                  <a:pt x="1737124" y="695569"/>
                  <a:pt x="1737124" y="695569"/>
                </a:cubicBezTo>
                <a:cubicBezTo>
                  <a:pt x="1712517" y="695569"/>
                  <a:pt x="1712517" y="695569"/>
                  <a:pt x="1712517" y="695569"/>
                </a:cubicBezTo>
                <a:cubicBezTo>
                  <a:pt x="1712517" y="708025"/>
                  <a:pt x="1712517" y="708025"/>
                  <a:pt x="1712517" y="708025"/>
                </a:cubicBezTo>
                <a:cubicBezTo>
                  <a:pt x="1708416" y="703873"/>
                  <a:pt x="1704315" y="703873"/>
                  <a:pt x="1700214" y="703873"/>
                </a:cubicBezTo>
                <a:cubicBezTo>
                  <a:pt x="1712517" y="678962"/>
                  <a:pt x="1712517" y="678962"/>
                  <a:pt x="1712517" y="678962"/>
                </a:cubicBezTo>
                <a:cubicBezTo>
                  <a:pt x="1716618" y="658202"/>
                  <a:pt x="1716618" y="658202"/>
                  <a:pt x="1716618" y="658202"/>
                </a:cubicBezTo>
                <a:cubicBezTo>
                  <a:pt x="1728922" y="654050"/>
                  <a:pt x="1728922" y="654050"/>
                  <a:pt x="1728922" y="654050"/>
                </a:cubicBezTo>
                <a:close/>
                <a:moveTo>
                  <a:pt x="907733" y="654049"/>
                </a:moveTo>
                <a:cubicBezTo>
                  <a:pt x="907733" y="683259"/>
                  <a:pt x="907733" y="683259"/>
                  <a:pt x="907733" y="683259"/>
                </a:cubicBezTo>
                <a:cubicBezTo>
                  <a:pt x="932498" y="683259"/>
                  <a:pt x="932498" y="683259"/>
                  <a:pt x="932498" y="683259"/>
                </a:cubicBezTo>
                <a:lnTo>
                  <a:pt x="932498" y="695778"/>
                </a:lnTo>
                <a:cubicBezTo>
                  <a:pt x="907733" y="695778"/>
                  <a:pt x="907733" y="695778"/>
                  <a:pt x="907733" y="695778"/>
                </a:cubicBezTo>
                <a:cubicBezTo>
                  <a:pt x="907733" y="770889"/>
                  <a:pt x="907733" y="770889"/>
                  <a:pt x="907733" y="770889"/>
                </a:cubicBezTo>
                <a:cubicBezTo>
                  <a:pt x="907733" y="779235"/>
                  <a:pt x="911861" y="787580"/>
                  <a:pt x="924243" y="787580"/>
                </a:cubicBezTo>
                <a:cubicBezTo>
                  <a:pt x="928371" y="787580"/>
                  <a:pt x="932498" y="787580"/>
                  <a:pt x="936626" y="783408"/>
                </a:cubicBezTo>
                <a:cubicBezTo>
                  <a:pt x="936626" y="795926"/>
                  <a:pt x="936626" y="795926"/>
                  <a:pt x="936626" y="795926"/>
                </a:cubicBezTo>
                <a:cubicBezTo>
                  <a:pt x="932498" y="800099"/>
                  <a:pt x="928371" y="800099"/>
                  <a:pt x="920116" y="800099"/>
                </a:cubicBezTo>
                <a:cubicBezTo>
                  <a:pt x="895351" y="800099"/>
                  <a:pt x="895351" y="783408"/>
                  <a:pt x="895351" y="762543"/>
                </a:cubicBezTo>
                <a:cubicBezTo>
                  <a:pt x="895351" y="695778"/>
                  <a:pt x="895351" y="695778"/>
                  <a:pt x="895351" y="695778"/>
                </a:cubicBezTo>
                <a:cubicBezTo>
                  <a:pt x="874713" y="695778"/>
                  <a:pt x="874713" y="695778"/>
                  <a:pt x="874713" y="695778"/>
                </a:cubicBezTo>
                <a:cubicBezTo>
                  <a:pt x="874713" y="683259"/>
                  <a:pt x="874713" y="683259"/>
                  <a:pt x="874713" y="683259"/>
                </a:cubicBezTo>
                <a:cubicBezTo>
                  <a:pt x="895351" y="683259"/>
                  <a:pt x="895351" y="683259"/>
                  <a:pt x="895351" y="683259"/>
                </a:cubicBezTo>
                <a:cubicBezTo>
                  <a:pt x="895351" y="658222"/>
                  <a:pt x="895351" y="658222"/>
                  <a:pt x="895351" y="658222"/>
                </a:cubicBezTo>
                <a:cubicBezTo>
                  <a:pt x="907733" y="654049"/>
                  <a:pt x="907733" y="654049"/>
                  <a:pt x="907733" y="654049"/>
                </a:cubicBezTo>
                <a:close/>
                <a:moveTo>
                  <a:pt x="1658542" y="650875"/>
                </a:moveTo>
                <a:cubicBezTo>
                  <a:pt x="1662643" y="650875"/>
                  <a:pt x="1662643" y="650875"/>
                  <a:pt x="1666745" y="650875"/>
                </a:cubicBezTo>
                <a:cubicBezTo>
                  <a:pt x="1666745" y="650875"/>
                  <a:pt x="1666745" y="650875"/>
                  <a:pt x="1683149" y="688242"/>
                </a:cubicBezTo>
                <a:cubicBezTo>
                  <a:pt x="1683149" y="688242"/>
                  <a:pt x="1683149" y="688242"/>
                  <a:pt x="1687250" y="655027"/>
                </a:cubicBezTo>
                <a:cubicBezTo>
                  <a:pt x="1687250" y="655027"/>
                  <a:pt x="1691351" y="655027"/>
                  <a:pt x="1695452" y="655027"/>
                </a:cubicBezTo>
                <a:cubicBezTo>
                  <a:pt x="1695452" y="655027"/>
                  <a:pt x="1695452" y="655027"/>
                  <a:pt x="1687250" y="704850"/>
                </a:cubicBezTo>
                <a:cubicBezTo>
                  <a:pt x="1687250" y="704850"/>
                  <a:pt x="1683149" y="704850"/>
                  <a:pt x="1679048" y="704850"/>
                </a:cubicBezTo>
                <a:cubicBezTo>
                  <a:pt x="1679048" y="704850"/>
                  <a:pt x="1679048" y="704850"/>
                  <a:pt x="1662643" y="671635"/>
                </a:cubicBezTo>
                <a:cubicBezTo>
                  <a:pt x="1662643" y="671635"/>
                  <a:pt x="1662643" y="671635"/>
                  <a:pt x="1658542" y="700698"/>
                </a:cubicBezTo>
                <a:cubicBezTo>
                  <a:pt x="1654441" y="700698"/>
                  <a:pt x="1650340" y="700698"/>
                  <a:pt x="1646239" y="700698"/>
                </a:cubicBezTo>
                <a:cubicBezTo>
                  <a:pt x="1646239" y="700698"/>
                  <a:pt x="1646239" y="700698"/>
                  <a:pt x="1658542" y="650875"/>
                </a:cubicBezTo>
                <a:close/>
                <a:moveTo>
                  <a:pt x="1787526" y="646113"/>
                </a:moveTo>
                <a:lnTo>
                  <a:pt x="1787526" y="654504"/>
                </a:lnTo>
                <a:cubicBezTo>
                  <a:pt x="1783399" y="658700"/>
                  <a:pt x="1779271" y="658700"/>
                  <a:pt x="1771016" y="658700"/>
                </a:cubicBezTo>
                <a:cubicBezTo>
                  <a:pt x="1771016" y="658700"/>
                  <a:pt x="1771016" y="658700"/>
                  <a:pt x="1779271" y="700655"/>
                </a:cubicBezTo>
                <a:cubicBezTo>
                  <a:pt x="1779271" y="700655"/>
                  <a:pt x="1779271" y="700655"/>
                  <a:pt x="1771016" y="704851"/>
                </a:cubicBezTo>
                <a:cubicBezTo>
                  <a:pt x="1771016" y="704851"/>
                  <a:pt x="1771016" y="704851"/>
                  <a:pt x="1762761" y="662895"/>
                </a:cubicBezTo>
                <a:cubicBezTo>
                  <a:pt x="1758634" y="662895"/>
                  <a:pt x="1754506" y="662895"/>
                  <a:pt x="1746251" y="662895"/>
                </a:cubicBezTo>
                <a:cubicBezTo>
                  <a:pt x="1746251" y="662895"/>
                  <a:pt x="1746251" y="662895"/>
                  <a:pt x="1746251" y="654504"/>
                </a:cubicBezTo>
                <a:cubicBezTo>
                  <a:pt x="1758634" y="654504"/>
                  <a:pt x="1771016" y="650309"/>
                  <a:pt x="1787526" y="646113"/>
                </a:cubicBezTo>
                <a:close/>
                <a:moveTo>
                  <a:pt x="1617029" y="646113"/>
                </a:moveTo>
                <a:cubicBezTo>
                  <a:pt x="1617029" y="654051"/>
                  <a:pt x="1617029" y="654051"/>
                  <a:pt x="1617029" y="654051"/>
                </a:cubicBezTo>
                <a:cubicBezTo>
                  <a:pt x="1612901" y="658019"/>
                  <a:pt x="1612901" y="658019"/>
                  <a:pt x="1612901" y="658019"/>
                </a:cubicBezTo>
                <a:cubicBezTo>
                  <a:pt x="1625284" y="661988"/>
                  <a:pt x="1625284" y="661988"/>
                  <a:pt x="1625284" y="661988"/>
                </a:cubicBezTo>
                <a:cubicBezTo>
                  <a:pt x="1629412" y="661988"/>
                  <a:pt x="1633539" y="658019"/>
                  <a:pt x="1633539" y="658019"/>
                </a:cubicBezTo>
                <a:cubicBezTo>
                  <a:pt x="1633539" y="658019"/>
                  <a:pt x="1633539" y="654051"/>
                  <a:pt x="1633539" y="654051"/>
                </a:cubicBezTo>
                <a:cubicBezTo>
                  <a:pt x="1633539" y="654051"/>
                  <a:pt x="1633539" y="650082"/>
                  <a:pt x="1629412" y="650082"/>
                </a:cubicBezTo>
                <a:cubicBezTo>
                  <a:pt x="1617029" y="646113"/>
                  <a:pt x="1617029" y="646113"/>
                  <a:pt x="1617029" y="646113"/>
                </a:cubicBezTo>
                <a:close/>
                <a:moveTo>
                  <a:pt x="966943" y="643885"/>
                </a:moveTo>
                <a:lnTo>
                  <a:pt x="981464" y="643885"/>
                </a:lnTo>
                <a:lnTo>
                  <a:pt x="981464" y="660066"/>
                </a:lnTo>
                <a:lnTo>
                  <a:pt x="966943" y="660066"/>
                </a:lnTo>
                <a:close/>
                <a:moveTo>
                  <a:pt x="1795464" y="641350"/>
                </a:moveTo>
                <a:cubicBezTo>
                  <a:pt x="1799546" y="641350"/>
                  <a:pt x="1803628" y="641350"/>
                  <a:pt x="1807711" y="641350"/>
                </a:cubicBezTo>
                <a:cubicBezTo>
                  <a:pt x="1807711" y="641350"/>
                  <a:pt x="1807711" y="641350"/>
                  <a:pt x="1824039" y="687917"/>
                </a:cubicBezTo>
                <a:cubicBezTo>
                  <a:pt x="1819957" y="687917"/>
                  <a:pt x="1815875" y="687917"/>
                  <a:pt x="1811793" y="692150"/>
                </a:cubicBezTo>
                <a:cubicBezTo>
                  <a:pt x="1811793" y="692150"/>
                  <a:pt x="1811793" y="692150"/>
                  <a:pt x="1795464" y="641350"/>
                </a:cubicBezTo>
                <a:close/>
                <a:moveTo>
                  <a:pt x="177800" y="641349"/>
                </a:moveTo>
                <a:lnTo>
                  <a:pt x="252413" y="641349"/>
                </a:lnTo>
                <a:lnTo>
                  <a:pt x="252413" y="654049"/>
                </a:lnTo>
                <a:lnTo>
                  <a:pt x="195262" y="654049"/>
                </a:lnTo>
                <a:lnTo>
                  <a:pt x="195262" y="712787"/>
                </a:lnTo>
                <a:lnTo>
                  <a:pt x="249238" y="712787"/>
                </a:lnTo>
                <a:lnTo>
                  <a:pt x="249238" y="725487"/>
                </a:lnTo>
                <a:lnTo>
                  <a:pt x="195262" y="725487"/>
                </a:lnTo>
                <a:lnTo>
                  <a:pt x="195262" y="795337"/>
                </a:lnTo>
                <a:lnTo>
                  <a:pt x="177800" y="795337"/>
                </a:lnTo>
                <a:close/>
                <a:moveTo>
                  <a:pt x="1612770" y="633413"/>
                </a:moveTo>
                <a:cubicBezTo>
                  <a:pt x="1633275" y="641668"/>
                  <a:pt x="1633275" y="641668"/>
                  <a:pt x="1633275" y="641668"/>
                </a:cubicBezTo>
                <a:cubicBezTo>
                  <a:pt x="1641477" y="645796"/>
                  <a:pt x="1641477" y="649923"/>
                  <a:pt x="1641477" y="654051"/>
                </a:cubicBezTo>
                <a:cubicBezTo>
                  <a:pt x="1641477" y="654051"/>
                  <a:pt x="1641477" y="658178"/>
                  <a:pt x="1641477" y="658178"/>
                </a:cubicBezTo>
                <a:cubicBezTo>
                  <a:pt x="1641477" y="662306"/>
                  <a:pt x="1637376" y="670561"/>
                  <a:pt x="1629174" y="670561"/>
                </a:cubicBezTo>
                <a:cubicBezTo>
                  <a:pt x="1633275" y="695326"/>
                  <a:pt x="1633275" y="695326"/>
                  <a:pt x="1633275" y="695326"/>
                </a:cubicBezTo>
                <a:cubicBezTo>
                  <a:pt x="1629174" y="695326"/>
                  <a:pt x="1625073" y="691198"/>
                  <a:pt x="1620972" y="691198"/>
                </a:cubicBezTo>
                <a:cubicBezTo>
                  <a:pt x="1620972" y="670561"/>
                  <a:pt x="1620972" y="670561"/>
                  <a:pt x="1620972" y="670561"/>
                </a:cubicBezTo>
                <a:cubicBezTo>
                  <a:pt x="1608668" y="666433"/>
                  <a:pt x="1608668" y="666433"/>
                  <a:pt x="1608668" y="666433"/>
                </a:cubicBezTo>
                <a:cubicBezTo>
                  <a:pt x="1604567" y="682943"/>
                  <a:pt x="1604567" y="682943"/>
                  <a:pt x="1604567" y="682943"/>
                </a:cubicBezTo>
                <a:cubicBezTo>
                  <a:pt x="1600466" y="682943"/>
                  <a:pt x="1596365" y="682943"/>
                  <a:pt x="1592264" y="678816"/>
                </a:cubicBezTo>
                <a:cubicBezTo>
                  <a:pt x="1604567" y="658178"/>
                  <a:pt x="1604567" y="658178"/>
                  <a:pt x="1604567" y="658178"/>
                </a:cubicBezTo>
                <a:cubicBezTo>
                  <a:pt x="1604567" y="654051"/>
                  <a:pt x="1604567" y="654051"/>
                  <a:pt x="1604567" y="654051"/>
                </a:cubicBezTo>
                <a:cubicBezTo>
                  <a:pt x="1612770" y="633413"/>
                  <a:pt x="1612770" y="633413"/>
                  <a:pt x="1612770" y="633413"/>
                </a:cubicBezTo>
                <a:close/>
                <a:moveTo>
                  <a:pt x="1855109" y="630214"/>
                </a:moveTo>
                <a:cubicBezTo>
                  <a:pt x="1851027" y="629693"/>
                  <a:pt x="1846945" y="630735"/>
                  <a:pt x="1844903" y="632818"/>
                </a:cubicBezTo>
                <a:cubicBezTo>
                  <a:pt x="1836739" y="636986"/>
                  <a:pt x="1836739" y="641153"/>
                  <a:pt x="1836739" y="645320"/>
                </a:cubicBezTo>
                <a:cubicBezTo>
                  <a:pt x="1836739" y="649487"/>
                  <a:pt x="1836739" y="653655"/>
                  <a:pt x="1836739" y="653655"/>
                </a:cubicBezTo>
                <a:cubicBezTo>
                  <a:pt x="1836739" y="653655"/>
                  <a:pt x="1836739" y="657822"/>
                  <a:pt x="1840821" y="657822"/>
                </a:cubicBezTo>
                <a:cubicBezTo>
                  <a:pt x="1844903" y="661989"/>
                  <a:pt x="1853068" y="661989"/>
                  <a:pt x="1857150" y="661989"/>
                </a:cubicBezTo>
                <a:cubicBezTo>
                  <a:pt x="1861232" y="657822"/>
                  <a:pt x="1861232" y="657822"/>
                  <a:pt x="1861232" y="657822"/>
                </a:cubicBezTo>
                <a:cubicBezTo>
                  <a:pt x="1865314" y="653655"/>
                  <a:pt x="1865314" y="649487"/>
                  <a:pt x="1865314" y="645320"/>
                </a:cubicBezTo>
                <a:cubicBezTo>
                  <a:pt x="1865314" y="645320"/>
                  <a:pt x="1865314" y="641153"/>
                  <a:pt x="1865314" y="636986"/>
                </a:cubicBezTo>
                <a:cubicBezTo>
                  <a:pt x="1863273" y="632818"/>
                  <a:pt x="1859191" y="630735"/>
                  <a:pt x="1855109" y="630214"/>
                </a:cubicBezTo>
                <a:close/>
                <a:moveTo>
                  <a:pt x="726110" y="628649"/>
                </a:moveTo>
                <a:cubicBezTo>
                  <a:pt x="742951" y="628649"/>
                  <a:pt x="742951" y="628649"/>
                  <a:pt x="742951" y="628649"/>
                </a:cubicBezTo>
                <a:lnTo>
                  <a:pt x="742951" y="795917"/>
                </a:lnTo>
                <a:cubicBezTo>
                  <a:pt x="726110" y="795917"/>
                  <a:pt x="726110" y="795917"/>
                  <a:pt x="726110" y="795917"/>
                </a:cubicBezTo>
                <a:cubicBezTo>
                  <a:pt x="726110" y="779190"/>
                  <a:pt x="726110" y="779190"/>
                  <a:pt x="726110" y="779190"/>
                </a:cubicBezTo>
                <a:cubicBezTo>
                  <a:pt x="717689" y="795917"/>
                  <a:pt x="709268" y="800099"/>
                  <a:pt x="692427" y="800099"/>
                </a:cubicBezTo>
                <a:cubicBezTo>
                  <a:pt x="658744" y="800099"/>
                  <a:pt x="646113" y="775009"/>
                  <a:pt x="646113" y="741555"/>
                </a:cubicBezTo>
                <a:cubicBezTo>
                  <a:pt x="646113" y="708101"/>
                  <a:pt x="658744" y="683011"/>
                  <a:pt x="692427" y="683011"/>
                </a:cubicBezTo>
                <a:cubicBezTo>
                  <a:pt x="713479" y="683011"/>
                  <a:pt x="726110" y="695556"/>
                  <a:pt x="726110" y="703920"/>
                </a:cubicBezTo>
                <a:cubicBezTo>
                  <a:pt x="726110" y="628649"/>
                  <a:pt x="726110" y="628649"/>
                  <a:pt x="726110" y="628649"/>
                </a:cubicBezTo>
                <a:close/>
                <a:moveTo>
                  <a:pt x="1857377" y="622131"/>
                </a:moveTo>
                <a:cubicBezTo>
                  <a:pt x="1864256" y="623662"/>
                  <a:pt x="1870606" y="627744"/>
                  <a:pt x="1874839" y="633868"/>
                </a:cubicBezTo>
                <a:cubicBezTo>
                  <a:pt x="1874839" y="637950"/>
                  <a:pt x="1874839" y="642032"/>
                  <a:pt x="1874839" y="646114"/>
                </a:cubicBezTo>
                <a:cubicBezTo>
                  <a:pt x="1874839" y="650196"/>
                  <a:pt x="1874839" y="654278"/>
                  <a:pt x="1874839" y="658360"/>
                </a:cubicBezTo>
                <a:cubicBezTo>
                  <a:pt x="1870606" y="662443"/>
                  <a:pt x="1870606" y="666525"/>
                  <a:pt x="1862139" y="666525"/>
                </a:cubicBezTo>
                <a:cubicBezTo>
                  <a:pt x="1853672" y="674689"/>
                  <a:pt x="1836739" y="670607"/>
                  <a:pt x="1828272" y="658360"/>
                </a:cubicBezTo>
                <a:cubicBezTo>
                  <a:pt x="1828272" y="654278"/>
                  <a:pt x="1824039" y="650196"/>
                  <a:pt x="1824039" y="646114"/>
                </a:cubicBezTo>
                <a:cubicBezTo>
                  <a:pt x="1824039" y="637950"/>
                  <a:pt x="1828272" y="629785"/>
                  <a:pt x="1836739" y="625703"/>
                </a:cubicBezTo>
                <a:cubicBezTo>
                  <a:pt x="1843089" y="621621"/>
                  <a:pt x="1850497" y="620601"/>
                  <a:pt x="1857377" y="622131"/>
                </a:cubicBezTo>
                <a:close/>
                <a:moveTo>
                  <a:pt x="1571138" y="612775"/>
                </a:moveTo>
                <a:cubicBezTo>
                  <a:pt x="1579442" y="616903"/>
                  <a:pt x="1591897" y="625158"/>
                  <a:pt x="1600201" y="629285"/>
                </a:cubicBezTo>
                <a:cubicBezTo>
                  <a:pt x="1600201" y="629285"/>
                  <a:pt x="1600201" y="629285"/>
                  <a:pt x="1596049" y="637540"/>
                </a:cubicBezTo>
                <a:cubicBezTo>
                  <a:pt x="1587745" y="633413"/>
                  <a:pt x="1583593" y="629285"/>
                  <a:pt x="1575290" y="625158"/>
                </a:cubicBezTo>
                <a:lnTo>
                  <a:pt x="1571138" y="633413"/>
                </a:lnTo>
                <a:cubicBezTo>
                  <a:pt x="1575290" y="637540"/>
                  <a:pt x="1579442" y="641668"/>
                  <a:pt x="1583593" y="641668"/>
                </a:cubicBezTo>
                <a:cubicBezTo>
                  <a:pt x="1583593" y="641668"/>
                  <a:pt x="1583593" y="641668"/>
                  <a:pt x="1579442" y="649923"/>
                </a:cubicBezTo>
                <a:cubicBezTo>
                  <a:pt x="1579442" y="649923"/>
                  <a:pt x="1579442" y="649923"/>
                  <a:pt x="1566986" y="641668"/>
                </a:cubicBezTo>
                <a:cubicBezTo>
                  <a:pt x="1566986" y="641668"/>
                  <a:pt x="1566986" y="641668"/>
                  <a:pt x="1558682" y="654050"/>
                </a:cubicBezTo>
                <a:cubicBezTo>
                  <a:pt x="1558682" y="654050"/>
                  <a:pt x="1558682" y="654050"/>
                  <a:pt x="1579442" y="666433"/>
                </a:cubicBezTo>
                <a:cubicBezTo>
                  <a:pt x="1579442" y="666433"/>
                  <a:pt x="1579442" y="666433"/>
                  <a:pt x="1575290" y="674688"/>
                </a:cubicBezTo>
                <a:cubicBezTo>
                  <a:pt x="1562834" y="666433"/>
                  <a:pt x="1554530" y="662305"/>
                  <a:pt x="1546226" y="654050"/>
                </a:cubicBezTo>
                <a:cubicBezTo>
                  <a:pt x="1546226" y="654050"/>
                  <a:pt x="1546226" y="654050"/>
                  <a:pt x="1571138" y="612775"/>
                </a:cubicBezTo>
                <a:close/>
                <a:moveTo>
                  <a:pt x="1898969" y="579438"/>
                </a:moveTo>
                <a:cubicBezTo>
                  <a:pt x="1898969" y="579438"/>
                  <a:pt x="1898969" y="579438"/>
                  <a:pt x="1931989" y="616943"/>
                </a:cubicBezTo>
                <a:cubicBezTo>
                  <a:pt x="1927862" y="621110"/>
                  <a:pt x="1927862" y="621110"/>
                  <a:pt x="1923734" y="625277"/>
                </a:cubicBezTo>
                <a:cubicBezTo>
                  <a:pt x="1923734" y="625277"/>
                  <a:pt x="1923734" y="625277"/>
                  <a:pt x="1890714" y="612776"/>
                </a:cubicBezTo>
                <a:cubicBezTo>
                  <a:pt x="1890714" y="612776"/>
                  <a:pt x="1890714" y="612776"/>
                  <a:pt x="1907224" y="637779"/>
                </a:cubicBezTo>
                <a:cubicBezTo>
                  <a:pt x="1903096" y="641946"/>
                  <a:pt x="1903096" y="641946"/>
                  <a:pt x="1898969" y="646113"/>
                </a:cubicBezTo>
                <a:cubicBezTo>
                  <a:pt x="1898969" y="646113"/>
                  <a:pt x="1898969" y="646113"/>
                  <a:pt x="1870076" y="604441"/>
                </a:cubicBezTo>
                <a:cubicBezTo>
                  <a:pt x="1874204" y="604441"/>
                  <a:pt x="1874204" y="600274"/>
                  <a:pt x="1878331" y="600274"/>
                </a:cubicBezTo>
                <a:cubicBezTo>
                  <a:pt x="1878331" y="600274"/>
                  <a:pt x="1878331" y="600274"/>
                  <a:pt x="1911351" y="608608"/>
                </a:cubicBezTo>
                <a:cubicBezTo>
                  <a:pt x="1911351" y="608608"/>
                  <a:pt x="1911351" y="608608"/>
                  <a:pt x="1890714" y="587772"/>
                </a:cubicBezTo>
                <a:cubicBezTo>
                  <a:pt x="1894841" y="583605"/>
                  <a:pt x="1894841" y="583605"/>
                  <a:pt x="1898969" y="579438"/>
                </a:cubicBezTo>
                <a:close/>
                <a:moveTo>
                  <a:pt x="1534626" y="579438"/>
                </a:moveTo>
                <a:cubicBezTo>
                  <a:pt x="1542930" y="587742"/>
                  <a:pt x="1551233" y="596046"/>
                  <a:pt x="1563689" y="604350"/>
                </a:cubicBezTo>
                <a:cubicBezTo>
                  <a:pt x="1559537" y="612653"/>
                  <a:pt x="1559537" y="612653"/>
                  <a:pt x="1559537" y="612653"/>
                </a:cubicBezTo>
                <a:cubicBezTo>
                  <a:pt x="1555385" y="608501"/>
                  <a:pt x="1551233" y="604350"/>
                  <a:pt x="1547081" y="604350"/>
                </a:cubicBezTo>
                <a:cubicBezTo>
                  <a:pt x="1518018" y="633413"/>
                  <a:pt x="1518018" y="633413"/>
                  <a:pt x="1518018" y="633413"/>
                </a:cubicBezTo>
                <a:cubicBezTo>
                  <a:pt x="1509714" y="625109"/>
                  <a:pt x="1509714" y="625109"/>
                  <a:pt x="1509714" y="625109"/>
                </a:cubicBezTo>
                <a:cubicBezTo>
                  <a:pt x="1538778" y="596046"/>
                  <a:pt x="1538778" y="596046"/>
                  <a:pt x="1538778" y="596046"/>
                </a:cubicBezTo>
                <a:cubicBezTo>
                  <a:pt x="1534626" y="591894"/>
                  <a:pt x="1530474" y="587742"/>
                  <a:pt x="1526322" y="583590"/>
                </a:cubicBezTo>
                <a:cubicBezTo>
                  <a:pt x="1534626" y="579438"/>
                  <a:pt x="1534626" y="579438"/>
                  <a:pt x="1534626" y="579438"/>
                </a:cubicBezTo>
                <a:close/>
                <a:moveTo>
                  <a:pt x="1924051" y="566738"/>
                </a:moveTo>
                <a:lnTo>
                  <a:pt x="1931989" y="579438"/>
                </a:lnTo>
                <a:lnTo>
                  <a:pt x="1936751" y="587376"/>
                </a:lnTo>
                <a:lnTo>
                  <a:pt x="1944689" y="579438"/>
                </a:lnTo>
                <a:lnTo>
                  <a:pt x="1944689" y="574676"/>
                </a:lnTo>
                <a:close/>
                <a:moveTo>
                  <a:pt x="1919742" y="558800"/>
                </a:moveTo>
                <a:cubicBezTo>
                  <a:pt x="1970089" y="571103"/>
                  <a:pt x="1970089" y="571103"/>
                  <a:pt x="1970089" y="571103"/>
                </a:cubicBezTo>
                <a:cubicBezTo>
                  <a:pt x="1970089" y="575204"/>
                  <a:pt x="1965894" y="575204"/>
                  <a:pt x="1965894" y="579305"/>
                </a:cubicBezTo>
                <a:cubicBezTo>
                  <a:pt x="1965894" y="579305"/>
                  <a:pt x="1965894" y="579305"/>
                  <a:pt x="1961698" y="579305"/>
                </a:cubicBezTo>
                <a:cubicBezTo>
                  <a:pt x="1953307" y="579305"/>
                  <a:pt x="1953307" y="579305"/>
                  <a:pt x="1953307" y="579305"/>
                </a:cubicBezTo>
                <a:cubicBezTo>
                  <a:pt x="1940720" y="595710"/>
                  <a:pt x="1940720" y="595710"/>
                  <a:pt x="1940720" y="595710"/>
                </a:cubicBezTo>
                <a:cubicBezTo>
                  <a:pt x="1944916" y="603912"/>
                  <a:pt x="1944916" y="603912"/>
                  <a:pt x="1944916" y="603912"/>
                </a:cubicBezTo>
                <a:cubicBezTo>
                  <a:pt x="1944916" y="603912"/>
                  <a:pt x="1940720" y="608013"/>
                  <a:pt x="1940720" y="608013"/>
                </a:cubicBezTo>
                <a:cubicBezTo>
                  <a:pt x="1919742" y="579305"/>
                  <a:pt x="1919742" y="579305"/>
                  <a:pt x="1919742" y="579305"/>
                </a:cubicBezTo>
                <a:cubicBezTo>
                  <a:pt x="1911351" y="567002"/>
                  <a:pt x="1911351" y="567002"/>
                  <a:pt x="1911351" y="567002"/>
                </a:cubicBezTo>
                <a:close/>
                <a:moveTo>
                  <a:pt x="1500586" y="541338"/>
                </a:moveTo>
                <a:cubicBezTo>
                  <a:pt x="1504753" y="545571"/>
                  <a:pt x="1504753" y="545571"/>
                  <a:pt x="1508920" y="549805"/>
                </a:cubicBezTo>
                <a:cubicBezTo>
                  <a:pt x="1508920" y="549805"/>
                  <a:pt x="1508920" y="549805"/>
                  <a:pt x="1496419" y="583671"/>
                </a:cubicBezTo>
                <a:cubicBezTo>
                  <a:pt x="1496419" y="583671"/>
                  <a:pt x="1496419" y="583671"/>
                  <a:pt x="1521422" y="562505"/>
                </a:cubicBezTo>
                <a:cubicBezTo>
                  <a:pt x="1521422" y="566738"/>
                  <a:pt x="1525589" y="566738"/>
                  <a:pt x="1525589" y="570971"/>
                </a:cubicBezTo>
                <a:cubicBezTo>
                  <a:pt x="1525589" y="570971"/>
                  <a:pt x="1525589" y="570971"/>
                  <a:pt x="1488084" y="604838"/>
                </a:cubicBezTo>
                <a:cubicBezTo>
                  <a:pt x="1483917" y="600605"/>
                  <a:pt x="1483917" y="600605"/>
                  <a:pt x="1479750" y="596371"/>
                </a:cubicBezTo>
                <a:cubicBezTo>
                  <a:pt x="1479750" y="596371"/>
                  <a:pt x="1479750" y="596371"/>
                  <a:pt x="1492252" y="562505"/>
                </a:cubicBezTo>
                <a:cubicBezTo>
                  <a:pt x="1492252" y="562505"/>
                  <a:pt x="1492252" y="562505"/>
                  <a:pt x="1467249" y="579438"/>
                </a:cubicBezTo>
                <a:cubicBezTo>
                  <a:pt x="1463081" y="575205"/>
                  <a:pt x="1463081" y="575205"/>
                  <a:pt x="1458914" y="570971"/>
                </a:cubicBezTo>
                <a:cubicBezTo>
                  <a:pt x="1458914" y="570971"/>
                  <a:pt x="1458914" y="570971"/>
                  <a:pt x="1500586" y="541338"/>
                </a:cubicBezTo>
                <a:close/>
                <a:moveTo>
                  <a:pt x="1936752" y="528638"/>
                </a:moveTo>
                <a:lnTo>
                  <a:pt x="1973264" y="550863"/>
                </a:lnTo>
                <a:lnTo>
                  <a:pt x="1985965" y="528638"/>
                </a:lnTo>
                <a:lnTo>
                  <a:pt x="1993902" y="533401"/>
                </a:lnTo>
                <a:lnTo>
                  <a:pt x="1978027" y="561976"/>
                </a:lnTo>
                <a:lnTo>
                  <a:pt x="1931989" y="538163"/>
                </a:lnTo>
                <a:close/>
                <a:moveTo>
                  <a:pt x="1492829" y="525463"/>
                </a:moveTo>
                <a:cubicBezTo>
                  <a:pt x="1492829" y="529630"/>
                  <a:pt x="1497014" y="529630"/>
                  <a:pt x="1497014" y="533798"/>
                </a:cubicBezTo>
                <a:cubicBezTo>
                  <a:pt x="1497014" y="533798"/>
                  <a:pt x="1497014" y="533798"/>
                  <a:pt x="1455161" y="558801"/>
                </a:cubicBezTo>
                <a:cubicBezTo>
                  <a:pt x="1450976" y="554634"/>
                  <a:pt x="1450976" y="550467"/>
                  <a:pt x="1450976" y="550467"/>
                </a:cubicBezTo>
                <a:cubicBezTo>
                  <a:pt x="1450976" y="550467"/>
                  <a:pt x="1450976" y="550467"/>
                  <a:pt x="1492829" y="525463"/>
                </a:cubicBezTo>
                <a:close/>
                <a:moveTo>
                  <a:pt x="1482542" y="485751"/>
                </a:moveTo>
                <a:cubicBezTo>
                  <a:pt x="1480468" y="485230"/>
                  <a:pt x="1478394" y="486272"/>
                  <a:pt x="1476320" y="488355"/>
                </a:cubicBezTo>
                <a:cubicBezTo>
                  <a:pt x="1430696" y="500857"/>
                  <a:pt x="1430696" y="500857"/>
                  <a:pt x="1430696" y="500857"/>
                </a:cubicBezTo>
                <a:cubicBezTo>
                  <a:pt x="1422401" y="505024"/>
                  <a:pt x="1422401" y="509191"/>
                  <a:pt x="1422401" y="517526"/>
                </a:cubicBezTo>
                <a:cubicBezTo>
                  <a:pt x="1468025" y="634207"/>
                  <a:pt x="1584159" y="717551"/>
                  <a:pt x="1716883" y="717551"/>
                </a:cubicBezTo>
                <a:cubicBezTo>
                  <a:pt x="1849607" y="717551"/>
                  <a:pt x="1965740" y="634207"/>
                  <a:pt x="2011364" y="513358"/>
                </a:cubicBezTo>
                <a:cubicBezTo>
                  <a:pt x="2011364" y="509191"/>
                  <a:pt x="2007217" y="505024"/>
                  <a:pt x="2003069" y="500857"/>
                </a:cubicBezTo>
                <a:cubicBezTo>
                  <a:pt x="1957445" y="488355"/>
                  <a:pt x="1957445" y="488355"/>
                  <a:pt x="1957445" y="488355"/>
                </a:cubicBezTo>
                <a:cubicBezTo>
                  <a:pt x="1955371" y="486272"/>
                  <a:pt x="1953297" y="485230"/>
                  <a:pt x="1951224" y="485751"/>
                </a:cubicBezTo>
                <a:cubicBezTo>
                  <a:pt x="1949150" y="486272"/>
                  <a:pt x="1947076" y="488355"/>
                  <a:pt x="1945002" y="492522"/>
                </a:cubicBezTo>
                <a:cubicBezTo>
                  <a:pt x="1907673" y="584201"/>
                  <a:pt x="1820573" y="646709"/>
                  <a:pt x="1716883" y="646709"/>
                </a:cubicBezTo>
                <a:cubicBezTo>
                  <a:pt x="1613192" y="646709"/>
                  <a:pt x="1526092" y="584201"/>
                  <a:pt x="1488763" y="492522"/>
                </a:cubicBezTo>
                <a:cubicBezTo>
                  <a:pt x="1486689" y="488355"/>
                  <a:pt x="1484616" y="486272"/>
                  <a:pt x="1482542" y="485751"/>
                </a:cubicBezTo>
                <a:close/>
                <a:moveTo>
                  <a:pt x="1662749" y="478852"/>
                </a:moveTo>
                <a:cubicBezTo>
                  <a:pt x="1551306" y="533313"/>
                  <a:pt x="1551306" y="533313"/>
                  <a:pt x="1551306" y="533313"/>
                </a:cubicBezTo>
                <a:cubicBezTo>
                  <a:pt x="1547179" y="533313"/>
                  <a:pt x="1543051" y="533313"/>
                  <a:pt x="1543051" y="537502"/>
                </a:cubicBezTo>
                <a:cubicBezTo>
                  <a:pt x="1543051" y="537502"/>
                  <a:pt x="1543051" y="537502"/>
                  <a:pt x="1543051" y="541691"/>
                </a:cubicBezTo>
                <a:cubicBezTo>
                  <a:pt x="1543051" y="541691"/>
                  <a:pt x="1543051" y="545880"/>
                  <a:pt x="1547179" y="545880"/>
                </a:cubicBezTo>
                <a:cubicBezTo>
                  <a:pt x="1584326" y="587773"/>
                  <a:pt x="1621474" y="608719"/>
                  <a:pt x="1675132" y="621287"/>
                </a:cubicBezTo>
                <a:cubicBezTo>
                  <a:pt x="1679259" y="625476"/>
                  <a:pt x="1683387" y="625476"/>
                  <a:pt x="1683387" y="621287"/>
                </a:cubicBezTo>
                <a:cubicBezTo>
                  <a:pt x="1687514" y="621287"/>
                  <a:pt x="1687514" y="617098"/>
                  <a:pt x="1687514" y="608719"/>
                </a:cubicBezTo>
                <a:cubicBezTo>
                  <a:pt x="1687514" y="608719"/>
                  <a:pt x="1679259" y="487231"/>
                  <a:pt x="1679259" y="487231"/>
                </a:cubicBezTo>
                <a:cubicBezTo>
                  <a:pt x="1679259" y="483042"/>
                  <a:pt x="1675132" y="478852"/>
                  <a:pt x="1675132" y="478852"/>
                </a:cubicBezTo>
                <a:cubicBezTo>
                  <a:pt x="1671004" y="474663"/>
                  <a:pt x="1666877" y="474663"/>
                  <a:pt x="1662749" y="478852"/>
                </a:cubicBezTo>
                <a:close/>
                <a:moveTo>
                  <a:pt x="1762761" y="474663"/>
                </a:moveTo>
                <a:cubicBezTo>
                  <a:pt x="1758634" y="478836"/>
                  <a:pt x="1758634" y="483009"/>
                  <a:pt x="1758634" y="487182"/>
                </a:cubicBezTo>
                <a:cubicBezTo>
                  <a:pt x="1746251" y="608194"/>
                  <a:pt x="1746251" y="608194"/>
                  <a:pt x="1746251" y="608194"/>
                </a:cubicBezTo>
                <a:cubicBezTo>
                  <a:pt x="1746251" y="612367"/>
                  <a:pt x="1746251" y="616540"/>
                  <a:pt x="1750379" y="620713"/>
                </a:cubicBezTo>
                <a:cubicBezTo>
                  <a:pt x="1750379" y="620713"/>
                  <a:pt x="1754506" y="620713"/>
                  <a:pt x="1758634" y="620713"/>
                </a:cubicBezTo>
                <a:cubicBezTo>
                  <a:pt x="1812291" y="608194"/>
                  <a:pt x="1849439" y="587330"/>
                  <a:pt x="1886587" y="545602"/>
                </a:cubicBezTo>
                <a:cubicBezTo>
                  <a:pt x="1890714" y="541429"/>
                  <a:pt x="1890714" y="541429"/>
                  <a:pt x="1890714" y="537256"/>
                </a:cubicBezTo>
                <a:cubicBezTo>
                  <a:pt x="1890714" y="533083"/>
                  <a:pt x="1886587" y="533083"/>
                  <a:pt x="1882459" y="528910"/>
                </a:cubicBezTo>
                <a:cubicBezTo>
                  <a:pt x="1775144" y="474663"/>
                  <a:pt x="1775144" y="474663"/>
                  <a:pt x="1775144" y="474663"/>
                </a:cubicBezTo>
                <a:cubicBezTo>
                  <a:pt x="1771016" y="474663"/>
                  <a:pt x="1766889" y="474663"/>
                  <a:pt x="1762761" y="474663"/>
                </a:cubicBezTo>
                <a:close/>
                <a:moveTo>
                  <a:pt x="725572" y="428624"/>
                </a:moveTo>
                <a:cubicBezTo>
                  <a:pt x="705101" y="432820"/>
                  <a:pt x="696913" y="441211"/>
                  <a:pt x="696913" y="457993"/>
                </a:cubicBezTo>
                <a:cubicBezTo>
                  <a:pt x="696913" y="470580"/>
                  <a:pt x="696913" y="487362"/>
                  <a:pt x="717384" y="487362"/>
                </a:cubicBezTo>
                <a:cubicBezTo>
                  <a:pt x="741948" y="487362"/>
                  <a:pt x="774701" y="478971"/>
                  <a:pt x="774701" y="478971"/>
                </a:cubicBezTo>
                <a:cubicBezTo>
                  <a:pt x="774701" y="428624"/>
                  <a:pt x="774701" y="428624"/>
                  <a:pt x="774701" y="428624"/>
                </a:cubicBezTo>
                <a:close/>
                <a:moveTo>
                  <a:pt x="352426" y="346073"/>
                </a:moveTo>
                <a:cubicBezTo>
                  <a:pt x="315516" y="346073"/>
                  <a:pt x="303213" y="362695"/>
                  <a:pt x="303213" y="412562"/>
                </a:cubicBezTo>
                <a:cubicBezTo>
                  <a:pt x="303213" y="462428"/>
                  <a:pt x="311415" y="487361"/>
                  <a:pt x="352426" y="487361"/>
                </a:cubicBezTo>
                <a:cubicBezTo>
                  <a:pt x="393436" y="487361"/>
                  <a:pt x="401638" y="458272"/>
                  <a:pt x="401638" y="412562"/>
                </a:cubicBezTo>
                <a:cubicBezTo>
                  <a:pt x="401638" y="362695"/>
                  <a:pt x="389335" y="346073"/>
                  <a:pt x="352426" y="346073"/>
                </a:cubicBezTo>
                <a:close/>
                <a:moveTo>
                  <a:pt x="1704770" y="341312"/>
                </a:moveTo>
                <a:cubicBezTo>
                  <a:pt x="1704770" y="341312"/>
                  <a:pt x="1704770" y="353885"/>
                  <a:pt x="1704770" y="353885"/>
                </a:cubicBezTo>
                <a:cubicBezTo>
                  <a:pt x="1684063" y="358076"/>
                  <a:pt x="1671639" y="379031"/>
                  <a:pt x="1671639" y="399986"/>
                </a:cubicBezTo>
                <a:cubicBezTo>
                  <a:pt x="1671639" y="425132"/>
                  <a:pt x="1692346" y="446087"/>
                  <a:pt x="1717193" y="446087"/>
                </a:cubicBezTo>
                <a:cubicBezTo>
                  <a:pt x="1742041" y="446087"/>
                  <a:pt x="1766889" y="425132"/>
                  <a:pt x="1766889" y="399986"/>
                </a:cubicBezTo>
                <a:cubicBezTo>
                  <a:pt x="1766889" y="379031"/>
                  <a:pt x="1750324" y="358076"/>
                  <a:pt x="1729617" y="353885"/>
                </a:cubicBezTo>
                <a:cubicBezTo>
                  <a:pt x="1729617" y="349694"/>
                  <a:pt x="1729617" y="341312"/>
                  <a:pt x="1729617" y="341312"/>
                </a:cubicBezTo>
                <a:cubicBezTo>
                  <a:pt x="1704770" y="341312"/>
                  <a:pt x="1704770" y="341312"/>
                  <a:pt x="1704770" y="341312"/>
                </a:cubicBezTo>
                <a:close/>
                <a:moveTo>
                  <a:pt x="1716883" y="328612"/>
                </a:moveTo>
                <a:cubicBezTo>
                  <a:pt x="1755899" y="328612"/>
                  <a:pt x="1787527" y="360596"/>
                  <a:pt x="1787527" y="400050"/>
                </a:cubicBezTo>
                <a:cubicBezTo>
                  <a:pt x="1787527" y="439504"/>
                  <a:pt x="1755899" y="471488"/>
                  <a:pt x="1716883" y="471488"/>
                </a:cubicBezTo>
                <a:cubicBezTo>
                  <a:pt x="1677867" y="471488"/>
                  <a:pt x="1646239" y="439504"/>
                  <a:pt x="1646239" y="400050"/>
                </a:cubicBezTo>
                <a:cubicBezTo>
                  <a:pt x="1646239" y="360596"/>
                  <a:pt x="1677867" y="328612"/>
                  <a:pt x="1716883" y="328612"/>
                </a:cubicBezTo>
                <a:close/>
                <a:moveTo>
                  <a:pt x="1716883" y="320675"/>
                </a:moveTo>
                <a:cubicBezTo>
                  <a:pt x="1673483" y="320675"/>
                  <a:pt x="1638301" y="356212"/>
                  <a:pt x="1638301" y="400050"/>
                </a:cubicBezTo>
                <a:cubicBezTo>
                  <a:pt x="1638301" y="443888"/>
                  <a:pt x="1673483" y="479425"/>
                  <a:pt x="1716883" y="479425"/>
                </a:cubicBezTo>
                <a:cubicBezTo>
                  <a:pt x="1760283" y="479425"/>
                  <a:pt x="1795465" y="443888"/>
                  <a:pt x="1795465" y="400050"/>
                </a:cubicBezTo>
                <a:cubicBezTo>
                  <a:pt x="1795465" y="356212"/>
                  <a:pt x="1760283" y="320675"/>
                  <a:pt x="1716883" y="320675"/>
                </a:cubicBezTo>
                <a:close/>
                <a:moveTo>
                  <a:pt x="1924004" y="317500"/>
                </a:moveTo>
                <a:cubicBezTo>
                  <a:pt x="1924004" y="317500"/>
                  <a:pt x="1919866" y="317500"/>
                  <a:pt x="1911592" y="321667"/>
                </a:cubicBezTo>
                <a:cubicBezTo>
                  <a:pt x="1812301" y="388342"/>
                  <a:pt x="1812301" y="388342"/>
                  <a:pt x="1812301" y="388342"/>
                </a:cubicBezTo>
                <a:cubicBezTo>
                  <a:pt x="1808164" y="392510"/>
                  <a:pt x="1808164" y="396677"/>
                  <a:pt x="1808164" y="400844"/>
                </a:cubicBezTo>
                <a:cubicBezTo>
                  <a:pt x="1808164" y="400844"/>
                  <a:pt x="1808164" y="405011"/>
                  <a:pt x="1812301" y="409178"/>
                </a:cubicBezTo>
                <a:lnTo>
                  <a:pt x="1915729" y="480021"/>
                </a:lnTo>
                <a:cubicBezTo>
                  <a:pt x="1915729" y="480021"/>
                  <a:pt x="1919866" y="484188"/>
                  <a:pt x="1924004" y="480021"/>
                </a:cubicBezTo>
                <a:cubicBezTo>
                  <a:pt x="1928141" y="480021"/>
                  <a:pt x="1928141" y="480021"/>
                  <a:pt x="1928141" y="471686"/>
                </a:cubicBezTo>
                <a:cubicBezTo>
                  <a:pt x="1944689" y="421680"/>
                  <a:pt x="1944689" y="375841"/>
                  <a:pt x="1928141" y="325834"/>
                </a:cubicBezTo>
                <a:cubicBezTo>
                  <a:pt x="1928141" y="321667"/>
                  <a:pt x="1928141" y="317500"/>
                  <a:pt x="1924004" y="317500"/>
                </a:cubicBezTo>
                <a:close/>
                <a:moveTo>
                  <a:pt x="1509762" y="317500"/>
                </a:moveTo>
                <a:cubicBezTo>
                  <a:pt x="1505625" y="317500"/>
                  <a:pt x="1505625" y="321667"/>
                  <a:pt x="1501487" y="325834"/>
                </a:cubicBezTo>
                <a:cubicBezTo>
                  <a:pt x="1489076" y="375841"/>
                  <a:pt x="1489076" y="421680"/>
                  <a:pt x="1501487" y="475854"/>
                </a:cubicBezTo>
                <a:cubicBezTo>
                  <a:pt x="1505625" y="475854"/>
                  <a:pt x="1505625" y="480021"/>
                  <a:pt x="1509762" y="480021"/>
                </a:cubicBezTo>
                <a:cubicBezTo>
                  <a:pt x="1509762" y="484188"/>
                  <a:pt x="1513899" y="480021"/>
                  <a:pt x="1518036" y="480021"/>
                </a:cubicBezTo>
                <a:cubicBezTo>
                  <a:pt x="1621464" y="409178"/>
                  <a:pt x="1621464" y="409178"/>
                  <a:pt x="1621464" y="409178"/>
                </a:cubicBezTo>
                <a:cubicBezTo>
                  <a:pt x="1625601" y="409178"/>
                  <a:pt x="1625601" y="405011"/>
                  <a:pt x="1625601" y="400844"/>
                </a:cubicBezTo>
                <a:cubicBezTo>
                  <a:pt x="1625601" y="396677"/>
                  <a:pt x="1625601" y="392510"/>
                  <a:pt x="1621464" y="388342"/>
                </a:cubicBezTo>
                <a:lnTo>
                  <a:pt x="1518036" y="321667"/>
                </a:lnTo>
                <a:cubicBezTo>
                  <a:pt x="1518036" y="317500"/>
                  <a:pt x="1513899" y="317500"/>
                  <a:pt x="1509762" y="317500"/>
                </a:cubicBezTo>
                <a:close/>
                <a:moveTo>
                  <a:pt x="1032821" y="304799"/>
                </a:moveTo>
                <a:cubicBezTo>
                  <a:pt x="1032821" y="304799"/>
                  <a:pt x="1036942" y="304799"/>
                  <a:pt x="1041062" y="304799"/>
                </a:cubicBezTo>
                <a:cubicBezTo>
                  <a:pt x="1041062" y="304799"/>
                  <a:pt x="1041062" y="304799"/>
                  <a:pt x="1074028" y="304799"/>
                </a:cubicBezTo>
                <a:cubicBezTo>
                  <a:pt x="1078149" y="304799"/>
                  <a:pt x="1078149" y="304799"/>
                  <a:pt x="1082270" y="308966"/>
                </a:cubicBezTo>
                <a:cubicBezTo>
                  <a:pt x="1082270" y="308966"/>
                  <a:pt x="1082270" y="308966"/>
                  <a:pt x="1123477" y="479821"/>
                </a:cubicBezTo>
                <a:cubicBezTo>
                  <a:pt x="1123477" y="479821"/>
                  <a:pt x="1123477" y="479821"/>
                  <a:pt x="1127598" y="479821"/>
                </a:cubicBezTo>
                <a:cubicBezTo>
                  <a:pt x="1127598" y="479821"/>
                  <a:pt x="1127598" y="479821"/>
                  <a:pt x="1172926" y="308966"/>
                </a:cubicBezTo>
                <a:cubicBezTo>
                  <a:pt x="1172926" y="304799"/>
                  <a:pt x="1177047" y="304799"/>
                  <a:pt x="1181168" y="304799"/>
                </a:cubicBezTo>
                <a:cubicBezTo>
                  <a:pt x="1181168" y="304799"/>
                  <a:pt x="1181168" y="304799"/>
                  <a:pt x="1214134" y="304799"/>
                </a:cubicBezTo>
                <a:cubicBezTo>
                  <a:pt x="1218254" y="304799"/>
                  <a:pt x="1218254" y="304799"/>
                  <a:pt x="1222375" y="304799"/>
                </a:cubicBezTo>
                <a:cubicBezTo>
                  <a:pt x="1222375" y="308966"/>
                  <a:pt x="1222375" y="308966"/>
                  <a:pt x="1222375" y="313133"/>
                </a:cubicBezTo>
                <a:cubicBezTo>
                  <a:pt x="1222375" y="313133"/>
                  <a:pt x="1222375" y="313133"/>
                  <a:pt x="1218254" y="338137"/>
                </a:cubicBezTo>
                <a:cubicBezTo>
                  <a:pt x="1214134" y="350638"/>
                  <a:pt x="1210013" y="367307"/>
                  <a:pt x="1201771" y="388143"/>
                </a:cubicBezTo>
                <a:cubicBezTo>
                  <a:pt x="1193530" y="433982"/>
                  <a:pt x="1177047" y="496490"/>
                  <a:pt x="1164685" y="542329"/>
                </a:cubicBezTo>
                <a:cubicBezTo>
                  <a:pt x="1152322" y="584001"/>
                  <a:pt x="1131719" y="604837"/>
                  <a:pt x="1098753" y="604837"/>
                </a:cubicBezTo>
                <a:cubicBezTo>
                  <a:pt x="1098753" y="604837"/>
                  <a:pt x="1098753" y="604837"/>
                  <a:pt x="1094632" y="604837"/>
                </a:cubicBezTo>
                <a:cubicBezTo>
                  <a:pt x="1078149" y="604837"/>
                  <a:pt x="1053425" y="600670"/>
                  <a:pt x="1041062" y="600670"/>
                </a:cubicBezTo>
                <a:cubicBezTo>
                  <a:pt x="1036942" y="596503"/>
                  <a:pt x="1032821" y="596503"/>
                  <a:pt x="1032821" y="592335"/>
                </a:cubicBezTo>
                <a:cubicBezTo>
                  <a:pt x="1032821" y="592335"/>
                  <a:pt x="1032821" y="592335"/>
                  <a:pt x="1032821" y="567332"/>
                </a:cubicBezTo>
                <a:cubicBezTo>
                  <a:pt x="1032821" y="567332"/>
                  <a:pt x="1032821" y="563165"/>
                  <a:pt x="1036942" y="563165"/>
                </a:cubicBezTo>
                <a:cubicBezTo>
                  <a:pt x="1036942" y="558998"/>
                  <a:pt x="1041062" y="558998"/>
                  <a:pt x="1041062" y="558998"/>
                </a:cubicBezTo>
                <a:cubicBezTo>
                  <a:pt x="1041062" y="558998"/>
                  <a:pt x="1041062" y="558998"/>
                  <a:pt x="1082270" y="563165"/>
                </a:cubicBezTo>
                <a:cubicBezTo>
                  <a:pt x="1106994" y="563165"/>
                  <a:pt x="1111115" y="550663"/>
                  <a:pt x="1115236" y="538162"/>
                </a:cubicBezTo>
                <a:cubicBezTo>
                  <a:pt x="1115236" y="533995"/>
                  <a:pt x="1115236" y="533995"/>
                  <a:pt x="1119357" y="529828"/>
                </a:cubicBezTo>
                <a:cubicBezTo>
                  <a:pt x="1119357" y="529828"/>
                  <a:pt x="1119357" y="529828"/>
                  <a:pt x="1106994" y="529828"/>
                </a:cubicBezTo>
                <a:cubicBezTo>
                  <a:pt x="1090511" y="529828"/>
                  <a:pt x="1082270" y="513159"/>
                  <a:pt x="1082270" y="504824"/>
                </a:cubicBezTo>
                <a:cubicBezTo>
                  <a:pt x="1082270" y="504824"/>
                  <a:pt x="1082270" y="504824"/>
                  <a:pt x="1032821" y="313133"/>
                </a:cubicBezTo>
                <a:cubicBezTo>
                  <a:pt x="1028700" y="308966"/>
                  <a:pt x="1032821" y="308966"/>
                  <a:pt x="1032821" y="304799"/>
                </a:cubicBezTo>
                <a:close/>
                <a:moveTo>
                  <a:pt x="994979" y="300037"/>
                </a:moveTo>
                <a:cubicBezTo>
                  <a:pt x="994979" y="300037"/>
                  <a:pt x="999140" y="300037"/>
                  <a:pt x="999140" y="304193"/>
                </a:cubicBezTo>
                <a:cubicBezTo>
                  <a:pt x="1003300" y="304193"/>
                  <a:pt x="1003300" y="308350"/>
                  <a:pt x="1003300" y="308350"/>
                </a:cubicBezTo>
                <a:cubicBezTo>
                  <a:pt x="1003300" y="308350"/>
                  <a:pt x="1003300" y="308350"/>
                  <a:pt x="1003300" y="341601"/>
                </a:cubicBezTo>
                <a:cubicBezTo>
                  <a:pt x="1003300" y="345757"/>
                  <a:pt x="999140" y="345757"/>
                  <a:pt x="994979" y="349913"/>
                </a:cubicBezTo>
                <a:cubicBezTo>
                  <a:pt x="965857" y="349913"/>
                  <a:pt x="940895" y="370695"/>
                  <a:pt x="932574" y="374852"/>
                </a:cubicBezTo>
                <a:cubicBezTo>
                  <a:pt x="932574" y="374852"/>
                  <a:pt x="932574" y="374852"/>
                  <a:pt x="932574" y="520324"/>
                </a:cubicBezTo>
                <a:cubicBezTo>
                  <a:pt x="932574" y="524481"/>
                  <a:pt x="928414" y="528637"/>
                  <a:pt x="924254" y="528637"/>
                </a:cubicBezTo>
                <a:cubicBezTo>
                  <a:pt x="924254" y="528637"/>
                  <a:pt x="924254" y="528637"/>
                  <a:pt x="890971" y="528637"/>
                </a:cubicBezTo>
                <a:cubicBezTo>
                  <a:pt x="886810" y="528637"/>
                  <a:pt x="882650" y="524481"/>
                  <a:pt x="882650" y="520324"/>
                </a:cubicBezTo>
                <a:cubicBezTo>
                  <a:pt x="882650" y="520324"/>
                  <a:pt x="882650" y="520324"/>
                  <a:pt x="882650" y="312506"/>
                </a:cubicBezTo>
                <a:cubicBezTo>
                  <a:pt x="882650" y="304193"/>
                  <a:pt x="886810" y="304193"/>
                  <a:pt x="890971" y="304193"/>
                </a:cubicBezTo>
                <a:cubicBezTo>
                  <a:pt x="890971" y="304193"/>
                  <a:pt x="890971" y="304193"/>
                  <a:pt x="924254" y="304193"/>
                </a:cubicBezTo>
                <a:cubicBezTo>
                  <a:pt x="928414" y="304193"/>
                  <a:pt x="932574" y="304193"/>
                  <a:pt x="932574" y="312506"/>
                </a:cubicBezTo>
                <a:cubicBezTo>
                  <a:pt x="932574" y="312506"/>
                  <a:pt x="932574" y="312506"/>
                  <a:pt x="932574" y="324975"/>
                </a:cubicBezTo>
                <a:cubicBezTo>
                  <a:pt x="949216" y="316662"/>
                  <a:pt x="970017" y="300037"/>
                  <a:pt x="994979" y="300037"/>
                </a:cubicBezTo>
                <a:close/>
                <a:moveTo>
                  <a:pt x="750816" y="295274"/>
                </a:moveTo>
                <a:cubicBezTo>
                  <a:pt x="800606" y="295274"/>
                  <a:pt x="825501" y="320340"/>
                  <a:pt x="825501" y="374649"/>
                </a:cubicBezTo>
                <a:cubicBezTo>
                  <a:pt x="825501" y="525044"/>
                  <a:pt x="825501" y="525044"/>
                  <a:pt x="825501" y="525044"/>
                </a:cubicBezTo>
                <a:cubicBezTo>
                  <a:pt x="825501" y="525044"/>
                  <a:pt x="825501" y="529221"/>
                  <a:pt x="825501" y="529221"/>
                </a:cubicBezTo>
                <a:cubicBezTo>
                  <a:pt x="821352" y="533399"/>
                  <a:pt x="821352" y="533399"/>
                  <a:pt x="817203" y="533399"/>
                </a:cubicBezTo>
                <a:cubicBezTo>
                  <a:pt x="800606" y="529221"/>
                  <a:pt x="792308" y="525044"/>
                  <a:pt x="784010" y="516688"/>
                </a:cubicBezTo>
                <a:cubicBezTo>
                  <a:pt x="784010" y="516688"/>
                  <a:pt x="742518" y="533399"/>
                  <a:pt x="709325" y="533399"/>
                </a:cubicBezTo>
                <a:cubicBezTo>
                  <a:pt x="667833" y="533399"/>
                  <a:pt x="642938" y="508333"/>
                  <a:pt x="642938" y="462379"/>
                </a:cubicBezTo>
                <a:cubicBezTo>
                  <a:pt x="642938" y="416425"/>
                  <a:pt x="667833" y="395537"/>
                  <a:pt x="717623" y="391360"/>
                </a:cubicBezTo>
                <a:cubicBezTo>
                  <a:pt x="775711" y="387182"/>
                  <a:pt x="775711" y="387182"/>
                  <a:pt x="775711" y="387182"/>
                </a:cubicBezTo>
                <a:cubicBezTo>
                  <a:pt x="775711" y="374649"/>
                  <a:pt x="775711" y="374649"/>
                  <a:pt x="775711" y="374649"/>
                </a:cubicBezTo>
                <a:cubicBezTo>
                  <a:pt x="775711" y="357939"/>
                  <a:pt x="763264" y="345406"/>
                  <a:pt x="746667" y="345406"/>
                </a:cubicBezTo>
                <a:cubicBezTo>
                  <a:pt x="721772" y="345406"/>
                  <a:pt x="688579" y="349583"/>
                  <a:pt x="667833" y="349583"/>
                </a:cubicBezTo>
                <a:cubicBezTo>
                  <a:pt x="667833" y="349583"/>
                  <a:pt x="663684" y="349583"/>
                  <a:pt x="663684" y="349583"/>
                </a:cubicBezTo>
                <a:cubicBezTo>
                  <a:pt x="659535" y="345406"/>
                  <a:pt x="659535" y="345406"/>
                  <a:pt x="659535" y="341228"/>
                </a:cubicBezTo>
                <a:cubicBezTo>
                  <a:pt x="659535" y="311985"/>
                  <a:pt x="659535" y="311985"/>
                  <a:pt x="659535" y="311985"/>
                </a:cubicBezTo>
                <a:cubicBezTo>
                  <a:pt x="659535" y="307807"/>
                  <a:pt x="663684" y="303629"/>
                  <a:pt x="667833" y="303629"/>
                </a:cubicBezTo>
                <a:cubicBezTo>
                  <a:pt x="684430" y="303629"/>
                  <a:pt x="725921" y="295274"/>
                  <a:pt x="750816" y="295274"/>
                </a:cubicBezTo>
                <a:close/>
                <a:moveTo>
                  <a:pt x="354013" y="295273"/>
                </a:moveTo>
                <a:cubicBezTo>
                  <a:pt x="410125" y="295273"/>
                  <a:pt x="455613" y="348579"/>
                  <a:pt x="455613" y="414336"/>
                </a:cubicBezTo>
                <a:cubicBezTo>
                  <a:pt x="455613" y="480093"/>
                  <a:pt x="410125" y="533399"/>
                  <a:pt x="354013" y="533399"/>
                </a:cubicBezTo>
                <a:cubicBezTo>
                  <a:pt x="297901" y="533399"/>
                  <a:pt x="252413" y="480093"/>
                  <a:pt x="252413" y="414336"/>
                </a:cubicBezTo>
                <a:cubicBezTo>
                  <a:pt x="252413" y="348579"/>
                  <a:pt x="297901" y="295273"/>
                  <a:pt x="354013" y="295273"/>
                </a:cubicBezTo>
                <a:close/>
                <a:moveTo>
                  <a:pt x="53975" y="266699"/>
                </a:moveTo>
                <a:cubicBezTo>
                  <a:pt x="53975" y="358774"/>
                  <a:pt x="53975" y="358774"/>
                  <a:pt x="53975" y="358774"/>
                </a:cubicBezTo>
                <a:cubicBezTo>
                  <a:pt x="62207" y="358774"/>
                  <a:pt x="82785" y="358774"/>
                  <a:pt x="107480" y="358774"/>
                </a:cubicBezTo>
                <a:cubicBezTo>
                  <a:pt x="144521" y="358774"/>
                  <a:pt x="165100" y="342033"/>
                  <a:pt x="165100" y="312737"/>
                </a:cubicBezTo>
                <a:cubicBezTo>
                  <a:pt x="165100" y="291810"/>
                  <a:pt x="148637" y="266699"/>
                  <a:pt x="111595" y="266699"/>
                </a:cubicBezTo>
                <a:cubicBezTo>
                  <a:pt x="91017" y="266699"/>
                  <a:pt x="91017" y="266699"/>
                  <a:pt x="91017" y="266699"/>
                </a:cubicBezTo>
                <a:cubicBezTo>
                  <a:pt x="70438" y="266699"/>
                  <a:pt x="62207" y="266699"/>
                  <a:pt x="53975" y="266699"/>
                </a:cubicBezTo>
                <a:close/>
                <a:moveTo>
                  <a:pt x="546894" y="250824"/>
                </a:moveTo>
                <a:cubicBezTo>
                  <a:pt x="546894" y="250824"/>
                  <a:pt x="551050" y="250824"/>
                  <a:pt x="551050" y="250824"/>
                </a:cubicBezTo>
                <a:cubicBezTo>
                  <a:pt x="555205" y="254980"/>
                  <a:pt x="555205" y="254980"/>
                  <a:pt x="555205" y="259135"/>
                </a:cubicBezTo>
                <a:cubicBezTo>
                  <a:pt x="555205" y="304846"/>
                  <a:pt x="555205" y="304846"/>
                  <a:pt x="555205" y="304846"/>
                </a:cubicBezTo>
                <a:cubicBezTo>
                  <a:pt x="609227" y="304846"/>
                  <a:pt x="609227" y="304846"/>
                  <a:pt x="609227" y="304846"/>
                </a:cubicBezTo>
                <a:cubicBezTo>
                  <a:pt x="613383" y="304846"/>
                  <a:pt x="617538" y="304846"/>
                  <a:pt x="617538" y="313157"/>
                </a:cubicBezTo>
                <a:cubicBezTo>
                  <a:pt x="617538" y="342245"/>
                  <a:pt x="617538" y="342245"/>
                  <a:pt x="617538" y="342245"/>
                </a:cubicBezTo>
                <a:cubicBezTo>
                  <a:pt x="617538" y="346401"/>
                  <a:pt x="613383" y="350556"/>
                  <a:pt x="609227" y="350556"/>
                </a:cubicBezTo>
                <a:cubicBezTo>
                  <a:pt x="555205" y="350556"/>
                  <a:pt x="555205" y="350556"/>
                  <a:pt x="555205" y="350556"/>
                </a:cubicBezTo>
                <a:cubicBezTo>
                  <a:pt x="555205" y="441978"/>
                  <a:pt x="555205" y="441978"/>
                  <a:pt x="555205" y="441978"/>
                </a:cubicBezTo>
                <a:cubicBezTo>
                  <a:pt x="555205" y="475222"/>
                  <a:pt x="555205" y="483533"/>
                  <a:pt x="580138" y="483533"/>
                </a:cubicBezTo>
                <a:cubicBezTo>
                  <a:pt x="588449" y="483533"/>
                  <a:pt x="600916" y="483533"/>
                  <a:pt x="609227" y="483533"/>
                </a:cubicBezTo>
                <a:cubicBezTo>
                  <a:pt x="613383" y="483533"/>
                  <a:pt x="617538" y="487688"/>
                  <a:pt x="617538" y="491844"/>
                </a:cubicBezTo>
                <a:cubicBezTo>
                  <a:pt x="617538" y="520932"/>
                  <a:pt x="617538" y="520932"/>
                  <a:pt x="617538" y="520932"/>
                </a:cubicBezTo>
                <a:cubicBezTo>
                  <a:pt x="617538" y="525088"/>
                  <a:pt x="613383" y="529244"/>
                  <a:pt x="609227" y="529244"/>
                </a:cubicBezTo>
                <a:cubicBezTo>
                  <a:pt x="596760" y="529244"/>
                  <a:pt x="584294" y="533399"/>
                  <a:pt x="571827" y="533399"/>
                </a:cubicBezTo>
                <a:cubicBezTo>
                  <a:pt x="521961" y="533399"/>
                  <a:pt x="505339" y="512621"/>
                  <a:pt x="505339" y="450289"/>
                </a:cubicBezTo>
                <a:cubicBezTo>
                  <a:pt x="505339" y="350556"/>
                  <a:pt x="505339" y="350556"/>
                  <a:pt x="505339" y="350556"/>
                </a:cubicBezTo>
                <a:cubicBezTo>
                  <a:pt x="484561" y="350556"/>
                  <a:pt x="484561" y="350556"/>
                  <a:pt x="484561" y="350556"/>
                </a:cubicBezTo>
                <a:cubicBezTo>
                  <a:pt x="480406" y="350556"/>
                  <a:pt x="476250" y="346401"/>
                  <a:pt x="476250" y="342245"/>
                </a:cubicBezTo>
                <a:cubicBezTo>
                  <a:pt x="476250" y="313157"/>
                  <a:pt x="476250" y="313157"/>
                  <a:pt x="476250" y="313157"/>
                </a:cubicBezTo>
                <a:cubicBezTo>
                  <a:pt x="476250" y="304846"/>
                  <a:pt x="480406" y="304846"/>
                  <a:pt x="484561" y="304846"/>
                </a:cubicBezTo>
                <a:cubicBezTo>
                  <a:pt x="505339" y="304846"/>
                  <a:pt x="505339" y="304846"/>
                  <a:pt x="505339" y="304846"/>
                </a:cubicBezTo>
                <a:cubicBezTo>
                  <a:pt x="505339" y="267446"/>
                  <a:pt x="505339" y="267446"/>
                  <a:pt x="505339" y="267446"/>
                </a:cubicBezTo>
                <a:cubicBezTo>
                  <a:pt x="505339" y="263291"/>
                  <a:pt x="505339" y="259135"/>
                  <a:pt x="509494" y="259135"/>
                </a:cubicBezTo>
                <a:cubicBezTo>
                  <a:pt x="546894" y="250824"/>
                  <a:pt x="546894" y="250824"/>
                  <a:pt x="546894" y="250824"/>
                </a:cubicBezTo>
                <a:close/>
                <a:moveTo>
                  <a:pt x="103337" y="217487"/>
                </a:moveTo>
                <a:cubicBezTo>
                  <a:pt x="107471" y="217487"/>
                  <a:pt x="111604" y="217487"/>
                  <a:pt x="111604" y="217487"/>
                </a:cubicBezTo>
                <a:cubicBezTo>
                  <a:pt x="198408" y="217487"/>
                  <a:pt x="219075" y="267271"/>
                  <a:pt x="219075" y="312906"/>
                </a:cubicBezTo>
                <a:cubicBezTo>
                  <a:pt x="219075" y="350244"/>
                  <a:pt x="202541" y="375136"/>
                  <a:pt x="165340" y="391731"/>
                </a:cubicBezTo>
                <a:lnTo>
                  <a:pt x="219075" y="516191"/>
                </a:lnTo>
                <a:cubicBezTo>
                  <a:pt x="219075" y="520340"/>
                  <a:pt x="219075" y="520340"/>
                  <a:pt x="219075" y="524488"/>
                </a:cubicBezTo>
                <a:cubicBezTo>
                  <a:pt x="219075" y="524488"/>
                  <a:pt x="214942" y="528637"/>
                  <a:pt x="210808" y="528637"/>
                </a:cubicBezTo>
                <a:cubicBezTo>
                  <a:pt x="173607" y="528637"/>
                  <a:pt x="173607" y="528637"/>
                  <a:pt x="173607" y="528637"/>
                </a:cubicBezTo>
                <a:cubicBezTo>
                  <a:pt x="169473" y="528637"/>
                  <a:pt x="165340" y="524488"/>
                  <a:pt x="165340" y="524488"/>
                </a:cubicBezTo>
                <a:cubicBezTo>
                  <a:pt x="111604" y="408326"/>
                  <a:pt x="111604" y="408326"/>
                  <a:pt x="111604" y="408326"/>
                </a:cubicBezTo>
                <a:cubicBezTo>
                  <a:pt x="86803" y="408326"/>
                  <a:pt x="66136" y="408326"/>
                  <a:pt x="53736" y="404177"/>
                </a:cubicBezTo>
                <a:cubicBezTo>
                  <a:pt x="53736" y="520340"/>
                  <a:pt x="53736" y="520340"/>
                  <a:pt x="53736" y="520340"/>
                </a:cubicBezTo>
                <a:cubicBezTo>
                  <a:pt x="53736" y="524488"/>
                  <a:pt x="49602" y="528637"/>
                  <a:pt x="45469" y="528637"/>
                </a:cubicBezTo>
                <a:cubicBezTo>
                  <a:pt x="8267" y="528637"/>
                  <a:pt x="8267" y="528637"/>
                  <a:pt x="8267" y="528637"/>
                </a:cubicBezTo>
                <a:cubicBezTo>
                  <a:pt x="4134" y="528637"/>
                  <a:pt x="0" y="524488"/>
                  <a:pt x="0" y="520340"/>
                </a:cubicBezTo>
                <a:cubicBezTo>
                  <a:pt x="0" y="229933"/>
                  <a:pt x="0" y="229933"/>
                  <a:pt x="0" y="229933"/>
                </a:cubicBezTo>
                <a:cubicBezTo>
                  <a:pt x="0" y="225784"/>
                  <a:pt x="4134" y="221636"/>
                  <a:pt x="8267" y="221636"/>
                </a:cubicBezTo>
                <a:cubicBezTo>
                  <a:pt x="53736" y="217487"/>
                  <a:pt x="90937" y="217487"/>
                  <a:pt x="103337" y="217487"/>
                </a:cubicBezTo>
                <a:close/>
                <a:moveTo>
                  <a:pt x="1941299" y="180951"/>
                </a:moveTo>
                <a:cubicBezTo>
                  <a:pt x="1938725" y="180430"/>
                  <a:pt x="1936665" y="181472"/>
                  <a:pt x="1936665" y="183555"/>
                </a:cubicBezTo>
                <a:cubicBezTo>
                  <a:pt x="1903714" y="221060"/>
                  <a:pt x="1903714" y="221060"/>
                  <a:pt x="1903714" y="221060"/>
                </a:cubicBezTo>
                <a:cubicBezTo>
                  <a:pt x="1895476" y="225227"/>
                  <a:pt x="1895476" y="233562"/>
                  <a:pt x="1903714" y="237729"/>
                </a:cubicBezTo>
                <a:cubicBezTo>
                  <a:pt x="1953141" y="291902"/>
                  <a:pt x="1973736" y="362745"/>
                  <a:pt x="1957260" y="450256"/>
                </a:cubicBezTo>
                <a:cubicBezTo>
                  <a:pt x="1957260" y="458590"/>
                  <a:pt x="1961379" y="462757"/>
                  <a:pt x="1965498" y="462757"/>
                </a:cubicBezTo>
                <a:cubicBezTo>
                  <a:pt x="2010806" y="475259"/>
                  <a:pt x="2010806" y="475259"/>
                  <a:pt x="2010806" y="475259"/>
                </a:cubicBezTo>
                <a:cubicBezTo>
                  <a:pt x="2019044" y="479426"/>
                  <a:pt x="2023163" y="475259"/>
                  <a:pt x="2023163" y="471092"/>
                </a:cubicBezTo>
                <a:cubicBezTo>
                  <a:pt x="2047876" y="362745"/>
                  <a:pt x="2014925" y="254398"/>
                  <a:pt x="1949022" y="187722"/>
                </a:cubicBezTo>
                <a:cubicBezTo>
                  <a:pt x="1946963" y="183555"/>
                  <a:pt x="1943873" y="181472"/>
                  <a:pt x="1941299" y="180951"/>
                </a:cubicBezTo>
                <a:close/>
                <a:moveTo>
                  <a:pt x="1491989" y="180951"/>
                </a:moveTo>
                <a:cubicBezTo>
                  <a:pt x="1489388" y="181472"/>
                  <a:pt x="1486266" y="183555"/>
                  <a:pt x="1484185" y="187722"/>
                </a:cubicBezTo>
                <a:cubicBezTo>
                  <a:pt x="1417596" y="254398"/>
                  <a:pt x="1384301" y="362745"/>
                  <a:pt x="1409272" y="471092"/>
                </a:cubicBezTo>
                <a:cubicBezTo>
                  <a:pt x="1409272" y="475259"/>
                  <a:pt x="1413434" y="479426"/>
                  <a:pt x="1421758" y="475259"/>
                </a:cubicBezTo>
                <a:cubicBezTo>
                  <a:pt x="1467538" y="462757"/>
                  <a:pt x="1467538" y="462757"/>
                  <a:pt x="1467538" y="462757"/>
                </a:cubicBezTo>
                <a:cubicBezTo>
                  <a:pt x="1471700" y="462757"/>
                  <a:pt x="1475862" y="458590"/>
                  <a:pt x="1475862" y="450256"/>
                </a:cubicBezTo>
                <a:cubicBezTo>
                  <a:pt x="1459214" y="362745"/>
                  <a:pt x="1480023" y="291902"/>
                  <a:pt x="1529965" y="237729"/>
                </a:cubicBezTo>
                <a:cubicBezTo>
                  <a:pt x="1538289" y="233562"/>
                  <a:pt x="1538289" y="225227"/>
                  <a:pt x="1534127" y="221060"/>
                </a:cubicBezTo>
                <a:cubicBezTo>
                  <a:pt x="1496671" y="183555"/>
                  <a:pt x="1496671" y="183555"/>
                  <a:pt x="1496671" y="183555"/>
                </a:cubicBezTo>
                <a:cubicBezTo>
                  <a:pt x="1496671" y="181472"/>
                  <a:pt x="1494590" y="180430"/>
                  <a:pt x="1491989" y="180951"/>
                </a:cubicBezTo>
                <a:close/>
                <a:moveTo>
                  <a:pt x="1750379" y="174625"/>
                </a:moveTo>
                <a:cubicBezTo>
                  <a:pt x="1746251" y="178798"/>
                  <a:pt x="1746251" y="182971"/>
                  <a:pt x="1746251" y="187144"/>
                </a:cubicBezTo>
                <a:cubicBezTo>
                  <a:pt x="1754506" y="308156"/>
                  <a:pt x="1754506" y="308156"/>
                  <a:pt x="1754506" y="308156"/>
                </a:cubicBezTo>
                <a:cubicBezTo>
                  <a:pt x="1758634" y="312329"/>
                  <a:pt x="1758634" y="316502"/>
                  <a:pt x="1762761" y="320675"/>
                </a:cubicBezTo>
                <a:cubicBezTo>
                  <a:pt x="1766889" y="320675"/>
                  <a:pt x="1771016" y="320675"/>
                  <a:pt x="1775144" y="320675"/>
                </a:cubicBezTo>
                <a:cubicBezTo>
                  <a:pt x="1882459" y="266428"/>
                  <a:pt x="1882459" y="266428"/>
                  <a:pt x="1882459" y="266428"/>
                </a:cubicBezTo>
                <a:cubicBezTo>
                  <a:pt x="1886587" y="262255"/>
                  <a:pt x="1890714" y="262255"/>
                  <a:pt x="1890714" y="258082"/>
                </a:cubicBezTo>
                <a:cubicBezTo>
                  <a:pt x="1890714" y="253909"/>
                  <a:pt x="1890714" y="253909"/>
                  <a:pt x="1886587" y="249736"/>
                </a:cubicBezTo>
                <a:cubicBezTo>
                  <a:pt x="1849439" y="208008"/>
                  <a:pt x="1812291" y="187144"/>
                  <a:pt x="1758634" y="174625"/>
                </a:cubicBezTo>
                <a:cubicBezTo>
                  <a:pt x="1754506" y="174625"/>
                  <a:pt x="1754506" y="174625"/>
                  <a:pt x="1750379" y="174625"/>
                </a:cubicBezTo>
                <a:close/>
                <a:moveTo>
                  <a:pt x="1675132" y="174625"/>
                </a:moveTo>
                <a:cubicBezTo>
                  <a:pt x="1621474" y="187144"/>
                  <a:pt x="1584326" y="212181"/>
                  <a:pt x="1547179" y="249736"/>
                </a:cubicBezTo>
                <a:cubicBezTo>
                  <a:pt x="1543051" y="253909"/>
                  <a:pt x="1543051" y="258082"/>
                  <a:pt x="1543051" y="258082"/>
                </a:cubicBezTo>
                <a:cubicBezTo>
                  <a:pt x="1543051" y="262255"/>
                  <a:pt x="1547179" y="266428"/>
                  <a:pt x="1551306" y="266428"/>
                </a:cubicBezTo>
                <a:cubicBezTo>
                  <a:pt x="1658622" y="320675"/>
                  <a:pt x="1658622" y="320675"/>
                  <a:pt x="1658622" y="320675"/>
                </a:cubicBezTo>
                <a:cubicBezTo>
                  <a:pt x="1662749" y="320675"/>
                  <a:pt x="1666877" y="320675"/>
                  <a:pt x="1671004" y="320675"/>
                </a:cubicBezTo>
                <a:cubicBezTo>
                  <a:pt x="1675132" y="320675"/>
                  <a:pt x="1675132" y="316502"/>
                  <a:pt x="1675132" y="312329"/>
                </a:cubicBezTo>
                <a:cubicBezTo>
                  <a:pt x="1687514" y="187144"/>
                  <a:pt x="1687514" y="187144"/>
                  <a:pt x="1687514" y="187144"/>
                </a:cubicBezTo>
                <a:cubicBezTo>
                  <a:pt x="1687514" y="182971"/>
                  <a:pt x="1683387" y="178798"/>
                  <a:pt x="1683387" y="174625"/>
                </a:cubicBezTo>
                <a:cubicBezTo>
                  <a:pt x="1679259" y="174625"/>
                  <a:pt x="1679259" y="174625"/>
                  <a:pt x="1675132" y="174625"/>
                </a:cubicBezTo>
                <a:close/>
                <a:moveTo>
                  <a:pt x="1579247" y="133350"/>
                </a:moveTo>
                <a:cubicBezTo>
                  <a:pt x="1575119" y="137716"/>
                  <a:pt x="1570992" y="137716"/>
                  <a:pt x="1566864" y="142082"/>
                </a:cubicBezTo>
                <a:cubicBezTo>
                  <a:pt x="1570992" y="142082"/>
                  <a:pt x="1570992" y="142082"/>
                  <a:pt x="1570992" y="142082"/>
                </a:cubicBezTo>
                <a:cubicBezTo>
                  <a:pt x="1575119" y="150813"/>
                  <a:pt x="1575119" y="150813"/>
                  <a:pt x="1575119" y="150813"/>
                </a:cubicBezTo>
                <a:cubicBezTo>
                  <a:pt x="1583375" y="146447"/>
                  <a:pt x="1583375" y="146447"/>
                  <a:pt x="1583375" y="146447"/>
                </a:cubicBezTo>
                <a:cubicBezTo>
                  <a:pt x="1587502" y="146447"/>
                  <a:pt x="1587502" y="146447"/>
                  <a:pt x="1587502" y="142082"/>
                </a:cubicBezTo>
                <a:cubicBezTo>
                  <a:pt x="1587502" y="137716"/>
                  <a:pt x="1583375" y="133350"/>
                  <a:pt x="1579247" y="133350"/>
                </a:cubicBezTo>
                <a:close/>
                <a:moveTo>
                  <a:pt x="1575142" y="124846"/>
                </a:moveTo>
                <a:cubicBezTo>
                  <a:pt x="1587729" y="120650"/>
                  <a:pt x="1600315" y="133237"/>
                  <a:pt x="1596120" y="141628"/>
                </a:cubicBezTo>
                <a:cubicBezTo>
                  <a:pt x="1596120" y="145823"/>
                  <a:pt x="1596120" y="145823"/>
                  <a:pt x="1596120" y="145823"/>
                </a:cubicBezTo>
                <a:cubicBezTo>
                  <a:pt x="1612902" y="162606"/>
                  <a:pt x="1612902" y="162606"/>
                  <a:pt x="1612902" y="162606"/>
                </a:cubicBezTo>
                <a:cubicBezTo>
                  <a:pt x="1608707" y="162606"/>
                  <a:pt x="1608707" y="162606"/>
                  <a:pt x="1604511" y="166801"/>
                </a:cubicBezTo>
                <a:cubicBezTo>
                  <a:pt x="1587729" y="154215"/>
                  <a:pt x="1587729" y="154215"/>
                  <a:pt x="1587729" y="154215"/>
                </a:cubicBezTo>
                <a:cubicBezTo>
                  <a:pt x="1579338" y="158410"/>
                  <a:pt x="1579338" y="158410"/>
                  <a:pt x="1579338" y="158410"/>
                </a:cubicBezTo>
                <a:cubicBezTo>
                  <a:pt x="1587729" y="175192"/>
                  <a:pt x="1587729" y="175192"/>
                  <a:pt x="1587729" y="175192"/>
                </a:cubicBezTo>
                <a:cubicBezTo>
                  <a:pt x="1583533" y="175192"/>
                  <a:pt x="1583533" y="179388"/>
                  <a:pt x="1579338" y="179388"/>
                </a:cubicBezTo>
                <a:lnTo>
                  <a:pt x="1558360" y="141628"/>
                </a:lnTo>
                <a:cubicBezTo>
                  <a:pt x="1554164" y="137432"/>
                  <a:pt x="1554164" y="137432"/>
                  <a:pt x="1554164" y="137432"/>
                </a:cubicBezTo>
                <a:cubicBezTo>
                  <a:pt x="1562555" y="133237"/>
                  <a:pt x="1570946" y="129041"/>
                  <a:pt x="1575142" y="124846"/>
                </a:cubicBezTo>
                <a:close/>
                <a:moveTo>
                  <a:pt x="1836161" y="117475"/>
                </a:moveTo>
                <a:cubicBezTo>
                  <a:pt x="1840347" y="117475"/>
                  <a:pt x="1840347" y="117475"/>
                  <a:pt x="1844532" y="121557"/>
                </a:cubicBezTo>
                <a:cubicBezTo>
                  <a:pt x="1844532" y="121557"/>
                  <a:pt x="1844532" y="121557"/>
                  <a:pt x="1848717" y="141968"/>
                </a:cubicBezTo>
                <a:cubicBezTo>
                  <a:pt x="1848717" y="141968"/>
                  <a:pt x="1848717" y="141968"/>
                  <a:pt x="1869644" y="133804"/>
                </a:cubicBezTo>
                <a:cubicBezTo>
                  <a:pt x="1873829" y="133804"/>
                  <a:pt x="1878014" y="137886"/>
                  <a:pt x="1878014" y="137886"/>
                </a:cubicBezTo>
                <a:cubicBezTo>
                  <a:pt x="1878014" y="137886"/>
                  <a:pt x="1878014" y="137886"/>
                  <a:pt x="1848717" y="154214"/>
                </a:cubicBezTo>
                <a:cubicBezTo>
                  <a:pt x="1848717" y="154214"/>
                  <a:pt x="1848717" y="154214"/>
                  <a:pt x="1840347" y="174625"/>
                </a:cubicBezTo>
                <a:lnTo>
                  <a:pt x="1831976" y="166461"/>
                </a:lnTo>
                <a:cubicBezTo>
                  <a:pt x="1831976" y="166461"/>
                  <a:pt x="1831976" y="166461"/>
                  <a:pt x="1840347" y="146050"/>
                </a:cubicBezTo>
                <a:cubicBezTo>
                  <a:pt x="1840347" y="146050"/>
                  <a:pt x="1840347" y="146050"/>
                  <a:pt x="1836161" y="117475"/>
                </a:cubicBezTo>
                <a:close/>
                <a:moveTo>
                  <a:pt x="1794829" y="112713"/>
                </a:moveTo>
                <a:cubicBezTo>
                  <a:pt x="1790701" y="120651"/>
                  <a:pt x="1790701" y="120651"/>
                  <a:pt x="1790701" y="120651"/>
                </a:cubicBezTo>
                <a:lnTo>
                  <a:pt x="1790701" y="124619"/>
                </a:lnTo>
                <a:cubicBezTo>
                  <a:pt x="1803084" y="128588"/>
                  <a:pt x="1803084" y="128588"/>
                  <a:pt x="1803084" y="128588"/>
                </a:cubicBezTo>
                <a:cubicBezTo>
                  <a:pt x="1807212" y="128588"/>
                  <a:pt x="1811339" y="124619"/>
                  <a:pt x="1811339" y="120651"/>
                </a:cubicBezTo>
                <a:cubicBezTo>
                  <a:pt x="1811339" y="116682"/>
                  <a:pt x="1807212" y="116682"/>
                  <a:pt x="1807212" y="116682"/>
                </a:cubicBezTo>
                <a:cubicBezTo>
                  <a:pt x="1803084" y="112713"/>
                  <a:pt x="1798956" y="112713"/>
                  <a:pt x="1794829" y="112713"/>
                </a:cubicBezTo>
                <a:close/>
                <a:moveTo>
                  <a:pt x="1637508" y="112117"/>
                </a:moveTo>
                <a:cubicBezTo>
                  <a:pt x="1629174" y="112117"/>
                  <a:pt x="1620839" y="116285"/>
                  <a:pt x="1620839" y="124619"/>
                </a:cubicBezTo>
                <a:cubicBezTo>
                  <a:pt x="1620839" y="128786"/>
                  <a:pt x="1620839" y="128786"/>
                  <a:pt x="1620839" y="128786"/>
                </a:cubicBezTo>
                <a:cubicBezTo>
                  <a:pt x="1620839" y="137121"/>
                  <a:pt x="1629174" y="141288"/>
                  <a:pt x="1637508" y="141288"/>
                </a:cubicBezTo>
                <a:cubicBezTo>
                  <a:pt x="1645843" y="141288"/>
                  <a:pt x="1654177" y="132954"/>
                  <a:pt x="1654177" y="124619"/>
                </a:cubicBezTo>
                <a:cubicBezTo>
                  <a:pt x="1654177" y="116285"/>
                  <a:pt x="1645843" y="107950"/>
                  <a:pt x="1637508" y="112117"/>
                </a:cubicBezTo>
                <a:close/>
                <a:moveTo>
                  <a:pt x="1741489" y="104775"/>
                </a:moveTo>
                <a:cubicBezTo>
                  <a:pt x="1737520" y="117158"/>
                  <a:pt x="1737520" y="117158"/>
                  <a:pt x="1737520" y="117158"/>
                </a:cubicBezTo>
                <a:lnTo>
                  <a:pt x="1733551" y="125413"/>
                </a:lnTo>
                <a:cubicBezTo>
                  <a:pt x="1737520" y="125413"/>
                  <a:pt x="1745457" y="125413"/>
                  <a:pt x="1749426" y="125413"/>
                </a:cubicBezTo>
                <a:cubicBezTo>
                  <a:pt x="1745457" y="117158"/>
                  <a:pt x="1745457" y="117158"/>
                  <a:pt x="1745457" y="117158"/>
                </a:cubicBezTo>
                <a:cubicBezTo>
                  <a:pt x="1741489" y="104775"/>
                  <a:pt x="1741489" y="104775"/>
                  <a:pt x="1741489" y="104775"/>
                </a:cubicBezTo>
                <a:close/>
                <a:moveTo>
                  <a:pt x="1633407" y="104165"/>
                </a:moveTo>
                <a:cubicBezTo>
                  <a:pt x="1649811" y="100013"/>
                  <a:pt x="1662114" y="112469"/>
                  <a:pt x="1662114" y="124925"/>
                </a:cubicBezTo>
                <a:cubicBezTo>
                  <a:pt x="1662114" y="141532"/>
                  <a:pt x="1653912" y="149836"/>
                  <a:pt x="1637508" y="149836"/>
                </a:cubicBezTo>
                <a:cubicBezTo>
                  <a:pt x="1625204" y="153988"/>
                  <a:pt x="1612901" y="141532"/>
                  <a:pt x="1612901" y="129076"/>
                </a:cubicBezTo>
                <a:cubicBezTo>
                  <a:pt x="1612901" y="129076"/>
                  <a:pt x="1612901" y="129076"/>
                  <a:pt x="1612901" y="124925"/>
                </a:cubicBezTo>
                <a:cubicBezTo>
                  <a:pt x="1612901" y="112469"/>
                  <a:pt x="1621103" y="104165"/>
                  <a:pt x="1633407" y="104165"/>
                </a:cubicBezTo>
                <a:close/>
                <a:moveTo>
                  <a:pt x="1787382" y="100013"/>
                </a:moveTo>
                <a:cubicBezTo>
                  <a:pt x="1795752" y="100013"/>
                  <a:pt x="1804123" y="104209"/>
                  <a:pt x="1812494" y="108404"/>
                </a:cubicBezTo>
                <a:cubicBezTo>
                  <a:pt x="1816679" y="108404"/>
                  <a:pt x="1820864" y="112600"/>
                  <a:pt x="1820864" y="120991"/>
                </a:cubicBezTo>
                <a:cubicBezTo>
                  <a:pt x="1820864" y="125186"/>
                  <a:pt x="1816679" y="133578"/>
                  <a:pt x="1808308" y="137773"/>
                </a:cubicBezTo>
                <a:cubicBezTo>
                  <a:pt x="1812494" y="158751"/>
                  <a:pt x="1812494" y="158751"/>
                  <a:pt x="1812494" y="158751"/>
                </a:cubicBezTo>
                <a:cubicBezTo>
                  <a:pt x="1808308" y="158751"/>
                  <a:pt x="1808308" y="158751"/>
                  <a:pt x="1804123" y="154555"/>
                </a:cubicBezTo>
                <a:cubicBezTo>
                  <a:pt x="1799938" y="133578"/>
                  <a:pt x="1799938" y="133578"/>
                  <a:pt x="1799938" y="133578"/>
                </a:cubicBezTo>
                <a:cubicBezTo>
                  <a:pt x="1791567" y="133578"/>
                  <a:pt x="1791567" y="133578"/>
                  <a:pt x="1791567" y="133578"/>
                </a:cubicBezTo>
                <a:lnTo>
                  <a:pt x="1787382" y="150360"/>
                </a:lnTo>
                <a:cubicBezTo>
                  <a:pt x="1783197" y="150360"/>
                  <a:pt x="1779011" y="150360"/>
                  <a:pt x="1774826" y="146164"/>
                </a:cubicBezTo>
                <a:cubicBezTo>
                  <a:pt x="1783197" y="120991"/>
                  <a:pt x="1783197" y="120991"/>
                  <a:pt x="1783197" y="120991"/>
                </a:cubicBezTo>
                <a:cubicBezTo>
                  <a:pt x="1787382" y="100013"/>
                  <a:pt x="1787382" y="100013"/>
                  <a:pt x="1787382" y="100013"/>
                </a:cubicBezTo>
                <a:close/>
                <a:moveTo>
                  <a:pt x="1737015" y="92075"/>
                </a:moveTo>
                <a:cubicBezTo>
                  <a:pt x="1749571" y="92075"/>
                  <a:pt x="1749571" y="92075"/>
                  <a:pt x="1749571" y="92075"/>
                </a:cubicBezTo>
                <a:cubicBezTo>
                  <a:pt x="1753757" y="116987"/>
                  <a:pt x="1753757" y="116987"/>
                  <a:pt x="1753757" y="116987"/>
                </a:cubicBezTo>
                <a:cubicBezTo>
                  <a:pt x="1762127" y="146050"/>
                  <a:pt x="1762127" y="146050"/>
                  <a:pt x="1762127" y="146050"/>
                </a:cubicBezTo>
                <a:cubicBezTo>
                  <a:pt x="1757942" y="146050"/>
                  <a:pt x="1757942" y="141898"/>
                  <a:pt x="1753757" y="141898"/>
                </a:cubicBezTo>
                <a:cubicBezTo>
                  <a:pt x="1749571" y="133594"/>
                  <a:pt x="1749571" y="133594"/>
                  <a:pt x="1749571" y="133594"/>
                </a:cubicBezTo>
                <a:cubicBezTo>
                  <a:pt x="1741201" y="133594"/>
                  <a:pt x="1737015" y="133594"/>
                  <a:pt x="1728645" y="133594"/>
                </a:cubicBezTo>
                <a:lnTo>
                  <a:pt x="1724460" y="141898"/>
                </a:lnTo>
                <a:cubicBezTo>
                  <a:pt x="1720274" y="141898"/>
                  <a:pt x="1720274" y="141898"/>
                  <a:pt x="1716089" y="141898"/>
                </a:cubicBezTo>
                <a:cubicBezTo>
                  <a:pt x="1728645" y="116987"/>
                  <a:pt x="1728645" y="116987"/>
                  <a:pt x="1728645" y="116987"/>
                </a:cubicBezTo>
                <a:cubicBezTo>
                  <a:pt x="1737015" y="92075"/>
                  <a:pt x="1737015" y="92075"/>
                  <a:pt x="1737015" y="92075"/>
                </a:cubicBezTo>
                <a:close/>
                <a:moveTo>
                  <a:pt x="1712914" y="92075"/>
                </a:moveTo>
                <a:cubicBezTo>
                  <a:pt x="1712914" y="92075"/>
                  <a:pt x="1712914" y="92075"/>
                  <a:pt x="1712914" y="100277"/>
                </a:cubicBezTo>
                <a:cubicBezTo>
                  <a:pt x="1712914" y="100277"/>
                  <a:pt x="1712914" y="100277"/>
                  <a:pt x="1696173" y="100277"/>
                </a:cubicBezTo>
                <a:cubicBezTo>
                  <a:pt x="1696173" y="100277"/>
                  <a:pt x="1696173" y="100277"/>
                  <a:pt x="1700358" y="141288"/>
                </a:cubicBezTo>
                <a:cubicBezTo>
                  <a:pt x="1700358" y="141288"/>
                  <a:pt x="1700358" y="141288"/>
                  <a:pt x="1687802" y="141288"/>
                </a:cubicBezTo>
                <a:cubicBezTo>
                  <a:pt x="1687802" y="141288"/>
                  <a:pt x="1687802" y="141288"/>
                  <a:pt x="1683617" y="100277"/>
                </a:cubicBezTo>
                <a:lnTo>
                  <a:pt x="1666876" y="104378"/>
                </a:lnTo>
                <a:cubicBezTo>
                  <a:pt x="1666876" y="104378"/>
                  <a:pt x="1666876" y="104378"/>
                  <a:pt x="1666876" y="96176"/>
                </a:cubicBezTo>
                <a:cubicBezTo>
                  <a:pt x="1683617" y="92075"/>
                  <a:pt x="1691988" y="92075"/>
                  <a:pt x="1712914" y="92075"/>
                </a:cubicBezTo>
                <a:close/>
                <a:moveTo>
                  <a:pt x="1181630" y="92074"/>
                </a:moveTo>
                <a:cubicBezTo>
                  <a:pt x="1160463" y="92074"/>
                  <a:pt x="1147763" y="112712"/>
                  <a:pt x="1147763" y="133349"/>
                </a:cubicBezTo>
                <a:lnTo>
                  <a:pt x="1211263" y="133349"/>
                </a:lnTo>
                <a:cubicBezTo>
                  <a:pt x="1211263" y="112712"/>
                  <a:pt x="1202796" y="92074"/>
                  <a:pt x="1181630" y="92074"/>
                </a:cubicBezTo>
                <a:close/>
                <a:moveTo>
                  <a:pt x="1716089" y="84138"/>
                </a:moveTo>
                <a:cubicBezTo>
                  <a:pt x="1641444" y="84138"/>
                  <a:pt x="1575093" y="108903"/>
                  <a:pt x="1521183" y="150178"/>
                </a:cubicBezTo>
                <a:cubicBezTo>
                  <a:pt x="1512889" y="158433"/>
                  <a:pt x="1512889" y="162561"/>
                  <a:pt x="1517036" y="166688"/>
                </a:cubicBezTo>
                <a:cubicBezTo>
                  <a:pt x="1550212" y="203836"/>
                  <a:pt x="1550212" y="203836"/>
                  <a:pt x="1550212" y="203836"/>
                </a:cubicBezTo>
                <a:cubicBezTo>
                  <a:pt x="1554359" y="207963"/>
                  <a:pt x="1558505" y="207963"/>
                  <a:pt x="1566799" y="203836"/>
                </a:cubicBezTo>
                <a:cubicBezTo>
                  <a:pt x="1608269" y="170816"/>
                  <a:pt x="1658032" y="150178"/>
                  <a:pt x="1716089" y="150178"/>
                </a:cubicBezTo>
                <a:cubicBezTo>
                  <a:pt x="1769999" y="150178"/>
                  <a:pt x="1823910" y="170816"/>
                  <a:pt x="1865379" y="203836"/>
                </a:cubicBezTo>
                <a:cubicBezTo>
                  <a:pt x="1873673" y="207963"/>
                  <a:pt x="1877820" y="207963"/>
                  <a:pt x="1881967" y="203836"/>
                </a:cubicBezTo>
                <a:cubicBezTo>
                  <a:pt x="1915142" y="166688"/>
                  <a:pt x="1915142" y="166688"/>
                  <a:pt x="1915142" y="166688"/>
                </a:cubicBezTo>
                <a:cubicBezTo>
                  <a:pt x="1919289" y="162561"/>
                  <a:pt x="1919289" y="158433"/>
                  <a:pt x="1910995" y="150178"/>
                </a:cubicBezTo>
                <a:cubicBezTo>
                  <a:pt x="1857085" y="108903"/>
                  <a:pt x="1790734" y="84138"/>
                  <a:pt x="1716089" y="84138"/>
                </a:cubicBezTo>
                <a:close/>
                <a:moveTo>
                  <a:pt x="1181894" y="84137"/>
                </a:moveTo>
                <a:cubicBezTo>
                  <a:pt x="1214799" y="84137"/>
                  <a:pt x="1227138" y="108970"/>
                  <a:pt x="1227138" y="137942"/>
                </a:cubicBezTo>
                <a:cubicBezTo>
                  <a:pt x="1227138" y="146220"/>
                  <a:pt x="1227138" y="146220"/>
                  <a:pt x="1227138" y="146220"/>
                </a:cubicBezTo>
                <a:cubicBezTo>
                  <a:pt x="1148989" y="146220"/>
                  <a:pt x="1148989" y="146220"/>
                  <a:pt x="1148989" y="146220"/>
                </a:cubicBezTo>
                <a:cubicBezTo>
                  <a:pt x="1148989" y="166914"/>
                  <a:pt x="1161329" y="187608"/>
                  <a:pt x="1186007" y="187608"/>
                </a:cubicBezTo>
                <a:cubicBezTo>
                  <a:pt x="1198346" y="187608"/>
                  <a:pt x="1210686" y="183470"/>
                  <a:pt x="1218912" y="179331"/>
                </a:cubicBezTo>
                <a:lnTo>
                  <a:pt x="1218912" y="191747"/>
                </a:lnTo>
                <a:cubicBezTo>
                  <a:pt x="1210686" y="195886"/>
                  <a:pt x="1194233" y="200025"/>
                  <a:pt x="1186007" y="200025"/>
                </a:cubicBezTo>
                <a:cubicBezTo>
                  <a:pt x="1148989" y="200025"/>
                  <a:pt x="1136650" y="175192"/>
                  <a:pt x="1136650" y="142081"/>
                </a:cubicBezTo>
                <a:cubicBezTo>
                  <a:pt x="1136650" y="104831"/>
                  <a:pt x="1153102" y="84137"/>
                  <a:pt x="1181894" y="84137"/>
                </a:cubicBezTo>
                <a:close/>
                <a:moveTo>
                  <a:pt x="887413" y="41274"/>
                </a:moveTo>
                <a:lnTo>
                  <a:pt x="995363" y="41274"/>
                </a:lnTo>
                <a:lnTo>
                  <a:pt x="995363" y="53974"/>
                </a:lnTo>
                <a:lnTo>
                  <a:pt x="949326" y="53974"/>
                </a:lnTo>
                <a:lnTo>
                  <a:pt x="949326" y="195262"/>
                </a:lnTo>
                <a:lnTo>
                  <a:pt x="933451" y="195262"/>
                </a:lnTo>
                <a:lnTo>
                  <a:pt x="933451" y="53974"/>
                </a:lnTo>
                <a:lnTo>
                  <a:pt x="887413" y="53974"/>
                </a:lnTo>
                <a:close/>
                <a:moveTo>
                  <a:pt x="1020763" y="28574"/>
                </a:moveTo>
                <a:cubicBezTo>
                  <a:pt x="1033010" y="28574"/>
                  <a:pt x="1033010" y="28574"/>
                  <a:pt x="1033010" y="28574"/>
                </a:cubicBezTo>
                <a:cubicBezTo>
                  <a:pt x="1033010" y="103584"/>
                  <a:pt x="1033010" y="103584"/>
                  <a:pt x="1033010" y="103584"/>
                </a:cubicBezTo>
                <a:cubicBezTo>
                  <a:pt x="1041174" y="91082"/>
                  <a:pt x="1053420" y="82748"/>
                  <a:pt x="1069749" y="82748"/>
                </a:cubicBezTo>
                <a:cubicBezTo>
                  <a:pt x="1098324" y="82748"/>
                  <a:pt x="1106488" y="99416"/>
                  <a:pt x="1106488" y="128587"/>
                </a:cubicBezTo>
                <a:cubicBezTo>
                  <a:pt x="1106488" y="195262"/>
                  <a:pt x="1106488" y="195262"/>
                  <a:pt x="1106488" y="195262"/>
                </a:cubicBezTo>
                <a:cubicBezTo>
                  <a:pt x="1090160" y="195262"/>
                  <a:pt x="1090160" y="195262"/>
                  <a:pt x="1090160" y="195262"/>
                </a:cubicBezTo>
                <a:cubicBezTo>
                  <a:pt x="1090160" y="128587"/>
                  <a:pt x="1090160" y="128587"/>
                  <a:pt x="1090160" y="128587"/>
                </a:cubicBezTo>
                <a:cubicBezTo>
                  <a:pt x="1090160" y="107751"/>
                  <a:pt x="1090160" y="91082"/>
                  <a:pt x="1065667" y="91082"/>
                </a:cubicBezTo>
                <a:cubicBezTo>
                  <a:pt x="1041174" y="91082"/>
                  <a:pt x="1033010" y="116085"/>
                  <a:pt x="1033010" y="136921"/>
                </a:cubicBezTo>
                <a:cubicBezTo>
                  <a:pt x="1033010" y="195262"/>
                  <a:pt x="1033010" y="195262"/>
                  <a:pt x="1033010" y="195262"/>
                </a:cubicBezTo>
                <a:cubicBezTo>
                  <a:pt x="1020763" y="195262"/>
                  <a:pt x="1020763" y="195262"/>
                  <a:pt x="1020763" y="195262"/>
                </a:cubicBezTo>
                <a:close/>
                <a:moveTo>
                  <a:pt x="1704456" y="0"/>
                </a:moveTo>
                <a:cubicBezTo>
                  <a:pt x="1712741" y="0"/>
                  <a:pt x="1721026" y="0"/>
                  <a:pt x="1729310" y="0"/>
                </a:cubicBezTo>
                <a:cubicBezTo>
                  <a:pt x="1741737" y="20820"/>
                  <a:pt x="1745880" y="41641"/>
                  <a:pt x="1745880" y="62461"/>
                </a:cubicBezTo>
                <a:cubicBezTo>
                  <a:pt x="1750022" y="62461"/>
                  <a:pt x="1770734" y="66625"/>
                  <a:pt x="1774877" y="66625"/>
                </a:cubicBezTo>
                <a:cubicBezTo>
                  <a:pt x="1779019" y="45805"/>
                  <a:pt x="1791446" y="24984"/>
                  <a:pt x="1803873" y="12492"/>
                </a:cubicBezTo>
                <a:cubicBezTo>
                  <a:pt x="1808016" y="12492"/>
                  <a:pt x="1808016" y="12492"/>
                  <a:pt x="1808016" y="12492"/>
                </a:cubicBezTo>
                <a:cubicBezTo>
                  <a:pt x="1816300" y="12492"/>
                  <a:pt x="1824585" y="16656"/>
                  <a:pt x="1832870" y="16656"/>
                </a:cubicBezTo>
                <a:cubicBezTo>
                  <a:pt x="1832870" y="20820"/>
                  <a:pt x="1832870" y="20820"/>
                  <a:pt x="1832870" y="20820"/>
                </a:cubicBezTo>
                <a:cubicBezTo>
                  <a:pt x="1837012" y="29149"/>
                  <a:pt x="1837012" y="37477"/>
                  <a:pt x="1837012" y="49969"/>
                </a:cubicBezTo>
                <a:cubicBezTo>
                  <a:pt x="1837012" y="62461"/>
                  <a:pt x="1837012" y="70789"/>
                  <a:pt x="1832870" y="83282"/>
                </a:cubicBezTo>
                <a:cubicBezTo>
                  <a:pt x="1837012" y="83282"/>
                  <a:pt x="1853582" y="91610"/>
                  <a:pt x="1857724" y="91610"/>
                </a:cubicBezTo>
                <a:cubicBezTo>
                  <a:pt x="1870151" y="74953"/>
                  <a:pt x="1886721" y="58297"/>
                  <a:pt x="1903291" y="49969"/>
                </a:cubicBezTo>
                <a:cubicBezTo>
                  <a:pt x="1911575" y="49969"/>
                  <a:pt x="1919860" y="58297"/>
                  <a:pt x="1928145" y="62461"/>
                </a:cubicBezTo>
                <a:cubicBezTo>
                  <a:pt x="1928145" y="83282"/>
                  <a:pt x="1919860" y="104102"/>
                  <a:pt x="1911575" y="124922"/>
                </a:cubicBezTo>
                <a:cubicBezTo>
                  <a:pt x="1911575" y="124922"/>
                  <a:pt x="1928145" y="137414"/>
                  <a:pt x="1932287" y="141579"/>
                </a:cubicBezTo>
                <a:cubicBezTo>
                  <a:pt x="1948857" y="124922"/>
                  <a:pt x="1965426" y="112430"/>
                  <a:pt x="1986138" y="108266"/>
                </a:cubicBezTo>
                <a:cubicBezTo>
                  <a:pt x="1994423" y="112430"/>
                  <a:pt x="2002708" y="120758"/>
                  <a:pt x="2006850" y="129086"/>
                </a:cubicBezTo>
                <a:cubicBezTo>
                  <a:pt x="2002708" y="149907"/>
                  <a:pt x="1990281" y="166563"/>
                  <a:pt x="1973711" y="183219"/>
                </a:cubicBezTo>
                <a:cubicBezTo>
                  <a:pt x="1977853" y="187383"/>
                  <a:pt x="1990281" y="204040"/>
                  <a:pt x="1990281" y="204040"/>
                </a:cubicBezTo>
                <a:cubicBezTo>
                  <a:pt x="2010993" y="195711"/>
                  <a:pt x="2031705" y="187383"/>
                  <a:pt x="2052416" y="187383"/>
                </a:cubicBezTo>
                <a:cubicBezTo>
                  <a:pt x="2052416" y="191547"/>
                  <a:pt x="2052416" y="191547"/>
                  <a:pt x="2052416" y="191547"/>
                </a:cubicBezTo>
                <a:cubicBezTo>
                  <a:pt x="2056559" y="195711"/>
                  <a:pt x="2064844" y="204040"/>
                  <a:pt x="2064844" y="212368"/>
                </a:cubicBezTo>
                <a:cubicBezTo>
                  <a:pt x="2056559" y="233188"/>
                  <a:pt x="2039989" y="245680"/>
                  <a:pt x="2023420" y="258173"/>
                </a:cubicBezTo>
                <a:cubicBezTo>
                  <a:pt x="2023420" y="262337"/>
                  <a:pt x="2031705" y="278993"/>
                  <a:pt x="2031705" y="283157"/>
                </a:cubicBezTo>
                <a:cubicBezTo>
                  <a:pt x="2052416" y="278993"/>
                  <a:pt x="2073128" y="278993"/>
                  <a:pt x="2093840" y="283157"/>
                </a:cubicBezTo>
                <a:cubicBezTo>
                  <a:pt x="2097983" y="291485"/>
                  <a:pt x="2102125" y="299813"/>
                  <a:pt x="2102125" y="308141"/>
                </a:cubicBezTo>
                <a:cubicBezTo>
                  <a:pt x="2102125" y="312306"/>
                  <a:pt x="2102125" y="312306"/>
                  <a:pt x="2102125" y="312306"/>
                </a:cubicBezTo>
                <a:cubicBezTo>
                  <a:pt x="2089698" y="324798"/>
                  <a:pt x="2068986" y="337290"/>
                  <a:pt x="2048274" y="341454"/>
                </a:cubicBezTo>
                <a:cubicBezTo>
                  <a:pt x="2048274" y="345618"/>
                  <a:pt x="2052416" y="366438"/>
                  <a:pt x="2052416" y="366438"/>
                </a:cubicBezTo>
                <a:cubicBezTo>
                  <a:pt x="2073128" y="366438"/>
                  <a:pt x="2093840" y="374767"/>
                  <a:pt x="2110410" y="383095"/>
                </a:cubicBezTo>
                <a:cubicBezTo>
                  <a:pt x="2110410" y="387259"/>
                  <a:pt x="2110410" y="387259"/>
                  <a:pt x="2110410" y="387259"/>
                </a:cubicBezTo>
                <a:cubicBezTo>
                  <a:pt x="2114552" y="391423"/>
                  <a:pt x="2114552" y="395587"/>
                  <a:pt x="2114552" y="399751"/>
                </a:cubicBezTo>
                <a:cubicBezTo>
                  <a:pt x="2114552" y="403915"/>
                  <a:pt x="2114552" y="408079"/>
                  <a:pt x="2110410" y="412243"/>
                </a:cubicBezTo>
                <a:cubicBezTo>
                  <a:pt x="2093840" y="424736"/>
                  <a:pt x="2073128" y="428900"/>
                  <a:pt x="2052416" y="428900"/>
                </a:cubicBezTo>
                <a:cubicBezTo>
                  <a:pt x="2048274" y="433064"/>
                  <a:pt x="2048274" y="453884"/>
                  <a:pt x="2048274" y="453884"/>
                </a:cubicBezTo>
                <a:cubicBezTo>
                  <a:pt x="2068986" y="462212"/>
                  <a:pt x="2085556" y="470540"/>
                  <a:pt x="2102125" y="487197"/>
                </a:cubicBezTo>
                <a:cubicBezTo>
                  <a:pt x="2102125" y="495525"/>
                  <a:pt x="2097983" y="508017"/>
                  <a:pt x="2093840" y="512181"/>
                </a:cubicBezTo>
                <a:cubicBezTo>
                  <a:pt x="2093840" y="516345"/>
                  <a:pt x="2093840" y="516345"/>
                  <a:pt x="2093840" y="516345"/>
                </a:cubicBezTo>
                <a:cubicBezTo>
                  <a:pt x="2073128" y="520509"/>
                  <a:pt x="2052416" y="520509"/>
                  <a:pt x="2031705" y="516345"/>
                </a:cubicBezTo>
                <a:cubicBezTo>
                  <a:pt x="2031705" y="516345"/>
                  <a:pt x="2023420" y="537165"/>
                  <a:pt x="2023420" y="537165"/>
                </a:cubicBezTo>
                <a:cubicBezTo>
                  <a:pt x="2039989" y="549658"/>
                  <a:pt x="2056559" y="566314"/>
                  <a:pt x="2064844" y="582970"/>
                </a:cubicBezTo>
                <a:cubicBezTo>
                  <a:pt x="2064844" y="587134"/>
                  <a:pt x="2064844" y="587134"/>
                  <a:pt x="2064844" y="587134"/>
                </a:cubicBezTo>
                <a:cubicBezTo>
                  <a:pt x="2060701" y="591298"/>
                  <a:pt x="2056559" y="599627"/>
                  <a:pt x="2052416" y="607955"/>
                </a:cubicBezTo>
                <a:cubicBezTo>
                  <a:pt x="2031705" y="607955"/>
                  <a:pt x="2010993" y="603791"/>
                  <a:pt x="1990281" y="591298"/>
                </a:cubicBezTo>
                <a:cubicBezTo>
                  <a:pt x="1990281" y="595463"/>
                  <a:pt x="1977853" y="612119"/>
                  <a:pt x="1973711" y="612119"/>
                </a:cubicBezTo>
                <a:cubicBezTo>
                  <a:pt x="1990281" y="628775"/>
                  <a:pt x="2002708" y="649595"/>
                  <a:pt x="2006850" y="666252"/>
                </a:cubicBezTo>
                <a:cubicBezTo>
                  <a:pt x="2006850" y="670416"/>
                  <a:pt x="2006850" y="670416"/>
                  <a:pt x="2006850" y="670416"/>
                </a:cubicBezTo>
                <a:cubicBezTo>
                  <a:pt x="2002708" y="674580"/>
                  <a:pt x="1994423" y="682908"/>
                  <a:pt x="1986138" y="687072"/>
                </a:cubicBezTo>
                <a:cubicBezTo>
                  <a:pt x="1965426" y="682908"/>
                  <a:pt x="1944714" y="670416"/>
                  <a:pt x="1932287" y="657924"/>
                </a:cubicBezTo>
                <a:cubicBezTo>
                  <a:pt x="1928145" y="657924"/>
                  <a:pt x="1911575" y="670416"/>
                  <a:pt x="1911575" y="674580"/>
                </a:cubicBezTo>
                <a:cubicBezTo>
                  <a:pt x="1919860" y="691236"/>
                  <a:pt x="1928145" y="712057"/>
                  <a:pt x="1928145" y="732877"/>
                </a:cubicBezTo>
                <a:cubicBezTo>
                  <a:pt x="1928145" y="732877"/>
                  <a:pt x="1928145" y="737041"/>
                  <a:pt x="1928145" y="737041"/>
                </a:cubicBezTo>
                <a:cubicBezTo>
                  <a:pt x="1924002" y="737041"/>
                  <a:pt x="1924002" y="737041"/>
                  <a:pt x="1924002" y="737041"/>
                </a:cubicBezTo>
                <a:cubicBezTo>
                  <a:pt x="1919860" y="741205"/>
                  <a:pt x="1911575" y="745369"/>
                  <a:pt x="1903291" y="749533"/>
                </a:cubicBezTo>
                <a:cubicBezTo>
                  <a:pt x="1882579" y="737041"/>
                  <a:pt x="1870151" y="724549"/>
                  <a:pt x="1857724" y="703728"/>
                </a:cubicBezTo>
                <a:cubicBezTo>
                  <a:pt x="1853582" y="703728"/>
                  <a:pt x="1837012" y="712057"/>
                  <a:pt x="1832870" y="716221"/>
                </a:cubicBezTo>
                <a:cubicBezTo>
                  <a:pt x="1837012" y="724549"/>
                  <a:pt x="1837012" y="737041"/>
                  <a:pt x="1837012" y="745369"/>
                </a:cubicBezTo>
                <a:cubicBezTo>
                  <a:pt x="1837012" y="757861"/>
                  <a:pt x="1837012" y="766190"/>
                  <a:pt x="1832870" y="778682"/>
                </a:cubicBezTo>
                <a:cubicBezTo>
                  <a:pt x="1824585" y="782846"/>
                  <a:pt x="1816300" y="782846"/>
                  <a:pt x="1808016" y="787010"/>
                </a:cubicBezTo>
                <a:cubicBezTo>
                  <a:pt x="1803873" y="787010"/>
                  <a:pt x="1803873" y="787010"/>
                  <a:pt x="1803873" y="787010"/>
                </a:cubicBezTo>
                <a:cubicBezTo>
                  <a:pt x="1791446" y="770354"/>
                  <a:pt x="1779019" y="749533"/>
                  <a:pt x="1774877" y="732877"/>
                </a:cubicBezTo>
                <a:cubicBezTo>
                  <a:pt x="1770734" y="732877"/>
                  <a:pt x="1750022" y="732877"/>
                  <a:pt x="1750022" y="732877"/>
                </a:cubicBezTo>
                <a:cubicBezTo>
                  <a:pt x="1750022" y="757861"/>
                  <a:pt x="1741737" y="778682"/>
                  <a:pt x="1733453" y="795338"/>
                </a:cubicBezTo>
                <a:cubicBezTo>
                  <a:pt x="1729310" y="795338"/>
                  <a:pt x="1729310" y="795338"/>
                  <a:pt x="1729310" y="795338"/>
                </a:cubicBezTo>
                <a:cubicBezTo>
                  <a:pt x="1725168" y="795338"/>
                  <a:pt x="1712741" y="795338"/>
                  <a:pt x="1704456" y="795338"/>
                </a:cubicBezTo>
                <a:cubicBezTo>
                  <a:pt x="1692029" y="778682"/>
                  <a:pt x="1687886" y="757861"/>
                  <a:pt x="1687886" y="732877"/>
                </a:cubicBezTo>
                <a:cubicBezTo>
                  <a:pt x="1683744" y="732877"/>
                  <a:pt x="1663032" y="732877"/>
                  <a:pt x="1658890" y="732877"/>
                </a:cubicBezTo>
                <a:cubicBezTo>
                  <a:pt x="1654747" y="749533"/>
                  <a:pt x="1642320" y="770354"/>
                  <a:pt x="1629893" y="787010"/>
                </a:cubicBezTo>
                <a:cubicBezTo>
                  <a:pt x="1625751" y="787010"/>
                  <a:pt x="1625751" y="787010"/>
                  <a:pt x="1625751" y="787010"/>
                </a:cubicBezTo>
                <a:cubicBezTo>
                  <a:pt x="1617466" y="782846"/>
                  <a:pt x="1609181" y="782846"/>
                  <a:pt x="1600896" y="778682"/>
                </a:cubicBezTo>
                <a:cubicBezTo>
                  <a:pt x="1596754" y="766190"/>
                  <a:pt x="1596754" y="757861"/>
                  <a:pt x="1596754" y="745369"/>
                </a:cubicBezTo>
                <a:cubicBezTo>
                  <a:pt x="1596754" y="737041"/>
                  <a:pt x="1596754" y="724549"/>
                  <a:pt x="1600896" y="716221"/>
                </a:cubicBezTo>
                <a:cubicBezTo>
                  <a:pt x="1596754" y="712057"/>
                  <a:pt x="1580184" y="707892"/>
                  <a:pt x="1576042" y="703728"/>
                </a:cubicBezTo>
                <a:cubicBezTo>
                  <a:pt x="1567757" y="724549"/>
                  <a:pt x="1551188" y="741205"/>
                  <a:pt x="1534618" y="749533"/>
                </a:cubicBezTo>
                <a:cubicBezTo>
                  <a:pt x="1530476" y="749533"/>
                  <a:pt x="1530476" y="749533"/>
                  <a:pt x="1530476" y="749533"/>
                </a:cubicBezTo>
                <a:cubicBezTo>
                  <a:pt x="1522191" y="745369"/>
                  <a:pt x="1513906" y="741205"/>
                  <a:pt x="1509764" y="737041"/>
                </a:cubicBezTo>
                <a:cubicBezTo>
                  <a:pt x="1509764" y="737041"/>
                  <a:pt x="1509764" y="732877"/>
                  <a:pt x="1509764" y="732877"/>
                </a:cubicBezTo>
                <a:cubicBezTo>
                  <a:pt x="1509764" y="716221"/>
                  <a:pt x="1513906" y="691236"/>
                  <a:pt x="1522191" y="674580"/>
                </a:cubicBezTo>
                <a:cubicBezTo>
                  <a:pt x="1522191" y="674580"/>
                  <a:pt x="1505621" y="657924"/>
                  <a:pt x="1501479" y="657924"/>
                </a:cubicBezTo>
                <a:cubicBezTo>
                  <a:pt x="1489052" y="674580"/>
                  <a:pt x="1468340" y="682908"/>
                  <a:pt x="1447628" y="687072"/>
                </a:cubicBezTo>
                <a:cubicBezTo>
                  <a:pt x="1439343" y="682908"/>
                  <a:pt x="1435201" y="674580"/>
                  <a:pt x="1426916" y="670416"/>
                </a:cubicBezTo>
                <a:cubicBezTo>
                  <a:pt x="1435201" y="649595"/>
                  <a:pt x="1443486" y="628775"/>
                  <a:pt x="1460055" y="616283"/>
                </a:cubicBezTo>
                <a:cubicBezTo>
                  <a:pt x="1455913" y="612119"/>
                  <a:pt x="1443486" y="595463"/>
                  <a:pt x="1443486" y="591298"/>
                </a:cubicBezTo>
                <a:cubicBezTo>
                  <a:pt x="1422774" y="603791"/>
                  <a:pt x="1402062" y="607955"/>
                  <a:pt x="1381350" y="607955"/>
                </a:cubicBezTo>
                <a:cubicBezTo>
                  <a:pt x="1377208" y="603791"/>
                  <a:pt x="1373065" y="591298"/>
                  <a:pt x="1368923" y="587134"/>
                </a:cubicBezTo>
                <a:cubicBezTo>
                  <a:pt x="1368923" y="582970"/>
                  <a:pt x="1368923" y="582970"/>
                  <a:pt x="1368923" y="582970"/>
                </a:cubicBezTo>
                <a:cubicBezTo>
                  <a:pt x="1377208" y="566314"/>
                  <a:pt x="1393777" y="549658"/>
                  <a:pt x="1414489" y="541330"/>
                </a:cubicBezTo>
                <a:cubicBezTo>
                  <a:pt x="1410347" y="537165"/>
                  <a:pt x="1402062" y="516345"/>
                  <a:pt x="1402062" y="516345"/>
                </a:cubicBezTo>
                <a:cubicBezTo>
                  <a:pt x="1381350" y="520509"/>
                  <a:pt x="1360638" y="520509"/>
                  <a:pt x="1339926" y="516345"/>
                </a:cubicBezTo>
                <a:cubicBezTo>
                  <a:pt x="1335784" y="508017"/>
                  <a:pt x="1331641" y="495525"/>
                  <a:pt x="1331641" y="491361"/>
                </a:cubicBezTo>
                <a:cubicBezTo>
                  <a:pt x="1331641" y="487197"/>
                  <a:pt x="1331641" y="487197"/>
                  <a:pt x="1331641" y="487197"/>
                </a:cubicBezTo>
                <a:cubicBezTo>
                  <a:pt x="1344068" y="474704"/>
                  <a:pt x="1364780" y="462212"/>
                  <a:pt x="1385492" y="453884"/>
                </a:cubicBezTo>
                <a:cubicBezTo>
                  <a:pt x="1385492" y="453884"/>
                  <a:pt x="1381350" y="433064"/>
                  <a:pt x="1381350" y="428900"/>
                </a:cubicBezTo>
                <a:cubicBezTo>
                  <a:pt x="1360638" y="428900"/>
                  <a:pt x="1339926" y="424736"/>
                  <a:pt x="1323357" y="412243"/>
                </a:cubicBezTo>
                <a:cubicBezTo>
                  <a:pt x="1319214" y="412243"/>
                  <a:pt x="1319214" y="412243"/>
                  <a:pt x="1319214" y="412243"/>
                </a:cubicBezTo>
                <a:cubicBezTo>
                  <a:pt x="1319214" y="408079"/>
                  <a:pt x="1319214" y="403915"/>
                  <a:pt x="1319214" y="399751"/>
                </a:cubicBezTo>
                <a:cubicBezTo>
                  <a:pt x="1319214" y="391423"/>
                  <a:pt x="1319214" y="387259"/>
                  <a:pt x="1319214" y="383095"/>
                </a:cubicBezTo>
                <a:cubicBezTo>
                  <a:pt x="1323357" y="383095"/>
                  <a:pt x="1323357" y="383095"/>
                  <a:pt x="1323357" y="383095"/>
                </a:cubicBezTo>
                <a:cubicBezTo>
                  <a:pt x="1339926" y="374767"/>
                  <a:pt x="1360638" y="366438"/>
                  <a:pt x="1381350" y="366438"/>
                </a:cubicBezTo>
                <a:cubicBezTo>
                  <a:pt x="1381350" y="362274"/>
                  <a:pt x="1385492" y="345618"/>
                  <a:pt x="1385492" y="341454"/>
                </a:cubicBezTo>
                <a:cubicBezTo>
                  <a:pt x="1364780" y="333126"/>
                  <a:pt x="1344068" y="324798"/>
                  <a:pt x="1331641" y="308141"/>
                </a:cubicBezTo>
                <a:cubicBezTo>
                  <a:pt x="1331641" y="299813"/>
                  <a:pt x="1335784" y="291485"/>
                  <a:pt x="1339926" y="283157"/>
                </a:cubicBezTo>
                <a:cubicBezTo>
                  <a:pt x="1356496" y="274829"/>
                  <a:pt x="1381350" y="274829"/>
                  <a:pt x="1402062" y="283157"/>
                </a:cubicBezTo>
                <a:cubicBezTo>
                  <a:pt x="1402062" y="278993"/>
                  <a:pt x="1410347" y="262337"/>
                  <a:pt x="1410347" y="258173"/>
                </a:cubicBezTo>
                <a:cubicBezTo>
                  <a:pt x="1393777" y="245680"/>
                  <a:pt x="1377208" y="229024"/>
                  <a:pt x="1368923" y="212368"/>
                </a:cubicBezTo>
                <a:cubicBezTo>
                  <a:pt x="1368923" y="204040"/>
                  <a:pt x="1377208" y="195711"/>
                  <a:pt x="1381350" y="187383"/>
                </a:cubicBezTo>
                <a:cubicBezTo>
                  <a:pt x="1402062" y="187383"/>
                  <a:pt x="1422774" y="195711"/>
                  <a:pt x="1443486" y="204040"/>
                </a:cubicBezTo>
                <a:cubicBezTo>
                  <a:pt x="1443486" y="204040"/>
                  <a:pt x="1455913" y="183219"/>
                  <a:pt x="1460055" y="183219"/>
                </a:cubicBezTo>
                <a:cubicBezTo>
                  <a:pt x="1443486" y="166563"/>
                  <a:pt x="1431059" y="145743"/>
                  <a:pt x="1426916" y="129086"/>
                </a:cubicBezTo>
                <a:cubicBezTo>
                  <a:pt x="1426916" y="124922"/>
                  <a:pt x="1426916" y="124922"/>
                  <a:pt x="1426916" y="124922"/>
                </a:cubicBezTo>
                <a:cubicBezTo>
                  <a:pt x="1431059" y="120758"/>
                  <a:pt x="1439343" y="112430"/>
                  <a:pt x="1447628" y="108266"/>
                </a:cubicBezTo>
                <a:cubicBezTo>
                  <a:pt x="1468340" y="112430"/>
                  <a:pt x="1489052" y="124922"/>
                  <a:pt x="1501479" y="137414"/>
                </a:cubicBezTo>
                <a:cubicBezTo>
                  <a:pt x="1505621" y="137414"/>
                  <a:pt x="1518049" y="124922"/>
                  <a:pt x="1522191" y="124922"/>
                </a:cubicBezTo>
                <a:cubicBezTo>
                  <a:pt x="1509764" y="104102"/>
                  <a:pt x="1505621" y="83282"/>
                  <a:pt x="1505621" y="62461"/>
                </a:cubicBezTo>
                <a:cubicBezTo>
                  <a:pt x="1513906" y="58297"/>
                  <a:pt x="1522191" y="49969"/>
                  <a:pt x="1530476" y="49969"/>
                </a:cubicBezTo>
                <a:cubicBezTo>
                  <a:pt x="1547045" y="58297"/>
                  <a:pt x="1563615" y="74953"/>
                  <a:pt x="1576042" y="91610"/>
                </a:cubicBezTo>
                <a:cubicBezTo>
                  <a:pt x="1576042" y="91610"/>
                  <a:pt x="1596754" y="83282"/>
                  <a:pt x="1600896" y="83282"/>
                </a:cubicBezTo>
                <a:cubicBezTo>
                  <a:pt x="1596754" y="70789"/>
                  <a:pt x="1596754" y="62461"/>
                  <a:pt x="1596754" y="49969"/>
                </a:cubicBezTo>
                <a:cubicBezTo>
                  <a:pt x="1596754" y="37477"/>
                  <a:pt x="1596754" y="29149"/>
                  <a:pt x="1600896" y="20820"/>
                </a:cubicBezTo>
                <a:cubicBezTo>
                  <a:pt x="1600896" y="16656"/>
                  <a:pt x="1600896" y="16656"/>
                  <a:pt x="1600896" y="16656"/>
                </a:cubicBezTo>
                <a:cubicBezTo>
                  <a:pt x="1609181" y="16656"/>
                  <a:pt x="1617466" y="12492"/>
                  <a:pt x="1625751" y="12492"/>
                </a:cubicBezTo>
                <a:cubicBezTo>
                  <a:pt x="1629893" y="12492"/>
                  <a:pt x="1629893" y="12492"/>
                  <a:pt x="1629893" y="12492"/>
                </a:cubicBezTo>
                <a:cubicBezTo>
                  <a:pt x="1642320" y="24984"/>
                  <a:pt x="1654747" y="45805"/>
                  <a:pt x="1658890" y="66625"/>
                </a:cubicBezTo>
                <a:cubicBezTo>
                  <a:pt x="1663032" y="66625"/>
                  <a:pt x="1683744" y="62461"/>
                  <a:pt x="1687886" y="62461"/>
                </a:cubicBezTo>
                <a:cubicBezTo>
                  <a:pt x="1687886" y="41641"/>
                  <a:pt x="1692029" y="20820"/>
                  <a:pt x="1704456" y="0"/>
                </a:cubicBezTo>
                <a:close/>
              </a:path>
            </a:pathLst>
          </a:custGeom>
          <a:solidFill>
            <a:schemeClr val="bg1"/>
          </a:solidFill>
          <a:ln>
            <a:noFill/>
          </a:ln>
        </p:spPr>
        <p:txBody>
          <a:bodyPr vert="horz" wrap="square" lIns="91440" tIns="45720" rIns="91440" bIns="45720" numCol="1" anchor="t" anchorCtr="0" compatLnSpc="1">
            <a:prstTxWarp prst="textNoShape">
              <a:avLst/>
            </a:prstTxWarp>
            <a:noAutofit/>
          </a:bodyPr>
          <a:lstStyle/>
          <a:p>
            <a:endParaRPr lang="en-US" dirty="0">
              <a:solidFill>
                <a:schemeClr val="tx1"/>
              </a:solidFill>
            </a:endParaRPr>
          </a:p>
        </p:txBody>
      </p:sp>
    </p:spTree>
    <p:extLst>
      <p:ext uri="{BB962C8B-B14F-4D97-AF65-F5344CB8AC3E}">
        <p14:creationId xmlns:p14="http://schemas.microsoft.com/office/powerpoint/2010/main" val="1292433887"/>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6B15CEA-7F4D-4111-91E1-C24BB8942014}"/>
              </a:ext>
            </a:extLst>
          </p:cNvPr>
          <p:cNvSpPr/>
          <p:nvPr userDrawn="1"/>
        </p:nvSpPr>
        <p:spPr>
          <a:xfrm flipV="1">
            <a:off x="0" y="0"/>
            <a:ext cx="12192000" cy="1540042"/>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DB110B65-104E-48DA-9FDA-01FF9A48E841}"/>
              </a:ext>
            </a:extLst>
          </p:cNvPr>
          <p:cNvSpPr>
            <a:spLocks noGrp="1"/>
          </p:cNvSpPr>
          <p:nvPr>
            <p:ph type="title"/>
          </p:nvPr>
        </p:nvSpPr>
        <p:spPr>
          <a:xfrm>
            <a:off x="381000" y="1"/>
            <a:ext cx="11506200" cy="1540042"/>
          </a:xfrm>
        </p:spPr>
        <p:txBody>
          <a:bodyPr tIns="0" bIns="91440" anchor="b"/>
          <a:lstStyle>
            <a:lvl1pPr>
              <a:defRPr cap="all" baseline="0">
                <a:solidFill>
                  <a:schemeClr val="bg1"/>
                </a:solidFill>
              </a:defRPr>
            </a:lvl1pPr>
          </a:lstStyle>
          <a:p>
            <a:r>
              <a:rPr lang="en-US" dirty="0"/>
              <a:t>Click to edit Master title style</a:t>
            </a:r>
          </a:p>
        </p:txBody>
      </p:sp>
      <p:sp>
        <p:nvSpPr>
          <p:cNvPr id="10" name="Content Placeholder 2">
            <a:extLst>
              <a:ext uri="{FF2B5EF4-FFF2-40B4-BE49-F238E27FC236}">
                <a16:creationId xmlns:a16="http://schemas.microsoft.com/office/drawing/2014/main" id="{9A633E9E-2A95-4274-8C9E-B12F3C8F05DB}"/>
              </a:ext>
            </a:extLst>
          </p:cNvPr>
          <p:cNvSpPr>
            <a:spLocks noGrp="1"/>
          </p:cNvSpPr>
          <p:nvPr>
            <p:ph idx="1"/>
          </p:nvPr>
        </p:nvSpPr>
        <p:spPr>
          <a:xfrm>
            <a:off x="380999" y="2142067"/>
            <a:ext cx="11506199" cy="4034896"/>
          </a:xfrm>
        </p:spPr>
        <p:txBody>
          <a:bodyPr>
            <a:normAutofit/>
          </a:bodyPr>
          <a:lstStyle>
            <a:lvl1pPr>
              <a:defRPr sz="2400">
                <a:solidFill>
                  <a:srgbClr val="333333"/>
                </a:solidFill>
              </a:defRPr>
            </a:lvl1pPr>
            <a:lvl2pPr marL="457200" indent="-228600">
              <a:defRPr sz="2000">
                <a:solidFill>
                  <a:srgbClr val="333333"/>
                </a:solidFill>
              </a:defRPr>
            </a:lvl2pPr>
            <a:lvl3pPr marL="685800" indent="-228600">
              <a:defRPr sz="1800">
                <a:solidFill>
                  <a:srgbClr val="333333"/>
                </a:solidFill>
              </a:defRPr>
            </a:lvl3pPr>
            <a:lvl4pPr marL="914400" indent="-228600">
              <a:defRPr sz="1600">
                <a:solidFill>
                  <a:srgbClr val="333333"/>
                </a:solidFill>
              </a:defRPr>
            </a:lvl4pPr>
            <a:lvl5pPr marL="1143000" indent="-228600">
              <a:defRPr sz="1600">
                <a:solidFill>
                  <a:srgbClr val="333333"/>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TextBox 5" hidden="1">
            <a:extLst>
              <a:ext uri="{FF2B5EF4-FFF2-40B4-BE49-F238E27FC236}">
                <a16:creationId xmlns:a16="http://schemas.microsoft.com/office/drawing/2014/main" id="{134820A4-D5DF-4EEE-9F8B-8C9C8D423F7B}"/>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9" name="Slide Number Placeholder 5">
            <a:extLst>
              <a:ext uri="{FF2B5EF4-FFF2-40B4-BE49-F238E27FC236}">
                <a16:creationId xmlns:a16="http://schemas.microsoft.com/office/drawing/2014/main" id="{CE2B2F9D-68E3-43FB-86DA-500515AC8355}"/>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3427948745"/>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8A776E0-39A8-48D5-80F8-035E16384242}"/>
              </a:ext>
            </a:extLst>
          </p:cNvPr>
          <p:cNvSpPr/>
          <p:nvPr userDrawn="1"/>
        </p:nvSpPr>
        <p:spPr>
          <a:xfrm>
            <a:off x="0" y="1540042"/>
            <a:ext cx="12192000" cy="5317958"/>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dirty="0"/>
          </a:p>
        </p:txBody>
      </p:sp>
      <p:sp>
        <p:nvSpPr>
          <p:cNvPr id="9" name="Slide Number Placeholder 5">
            <a:extLst>
              <a:ext uri="{FF2B5EF4-FFF2-40B4-BE49-F238E27FC236}">
                <a16:creationId xmlns:a16="http://schemas.microsoft.com/office/drawing/2014/main" id="{3720C02A-46A0-4BE0-B1BF-F34465AC270B}"/>
              </a:ext>
            </a:extLst>
          </p:cNvPr>
          <p:cNvSpPr>
            <a:spLocks noGrp="1"/>
          </p:cNvSpPr>
          <p:nvPr>
            <p:ph type="sldNum" sz="quarter" idx="12"/>
          </p:nvPr>
        </p:nvSpPr>
        <p:spPr>
          <a:xfrm>
            <a:off x="11650133" y="6356350"/>
            <a:ext cx="423334" cy="365125"/>
          </a:xfrm>
        </p:spPr>
        <p:txBody>
          <a:bodyPr/>
          <a:lstStyle/>
          <a:p>
            <a:fld id="{97A94E25-127B-4C48-AF96-44BA7B823777}" type="slidenum">
              <a:rPr lang="en-US" smtClean="0"/>
              <a:t>‹#›</a:t>
            </a:fld>
            <a:endParaRPr lang="en-US" dirty="0"/>
          </a:p>
        </p:txBody>
      </p:sp>
      <p:sp>
        <p:nvSpPr>
          <p:cNvPr id="8" name="Title 1">
            <a:extLst>
              <a:ext uri="{FF2B5EF4-FFF2-40B4-BE49-F238E27FC236}">
                <a16:creationId xmlns:a16="http://schemas.microsoft.com/office/drawing/2014/main" id="{C48881AF-761E-4663-9A5E-BC34236BC1FE}"/>
              </a:ext>
            </a:extLst>
          </p:cNvPr>
          <p:cNvSpPr>
            <a:spLocks noGrp="1"/>
          </p:cNvSpPr>
          <p:nvPr>
            <p:ph type="title"/>
          </p:nvPr>
        </p:nvSpPr>
        <p:spPr>
          <a:xfrm>
            <a:off x="381000" y="1"/>
            <a:ext cx="11506200" cy="1540042"/>
          </a:xfrm>
        </p:spPr>
        <p:txBody>
          <a:bodyPr tIns="0" bIns="91440" anchor="b"/>
          <a:lstStyle>
            <a:lvl1pPr>
              <a:defRPr cap="all" baseline="0">
                <a:solidFill>
                  <a:srgbClr val="48595D"/>
                </a:solidFill>
              </a:defRPr>
            </a:lvl1pPr>
          </a:lstStyle>
          <a:p>
            <a:r>
              <a:rPr lang="en-US" dirty="0"/>
              <a:t>Click to edit Master title style</a:t>
            </a:r>
          </a:p>
        </p:txBody>
      </p:sp>
      <p:sp>
        <p:nvSpPr>
          <p:cNvPr id="5" name="TextBox 4" hidden="1">
            <a:extLst>
              <a:ext uri="{FF2B5EF4-FFF2-40B4-BE49-F238E27FC236}">
                <a16:creationId xmlns:a16="http://schemas.microsoft.com/office/drawing/2014/main" id="{31265F87-D1A9-4FC6-9F13-66361C11DF35}"/>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50000"/>
                  </a:schemeClr>
                </a:solidFill>
              </a:rPr>
              <a:t>© 2019 Rotary International. Internal Use Only. Not For Distribution. Private and Confidential.</a:t>
            </a:r>
          </a:p>
        </p:txBody>
      </p:sp>
      <p:sp>
        <p:nvSpPr>
          <p:cNvPr id="10" name="Slide Number Placeholder 5">
            <a:extLst>
              <a:ext uri="{FF2B5EF4-FFF2-40B4-BE49-F238E27FC236}">
                <a16:creationId xmlns:a16="http://schemas.microsoft.com/office/drawing/2014/main" id="{28D424E8-3A20-4BF1-B53F-7A284F46F6A4}"/>
              </a:ext>
            </a:extLst>
          </p:cNvPr>
          <p:cNvSpPr txBox="1">
            <a:spLocks/>
          </p:cNvSpPr>
          <p:nvPr userDrawn="1"/>
        </p:nvSpPr>
        <p:spPr>
          <a:xfrm>
            <a:off x="11650133" y="115570"/>
            <a:ext cx="423334" cy="365125"/>
          </a:xfrm>
          <a:prstGeom prst="rect">
            <a:avLst/>
          </a:prstGeom>
        </p:spPr>
        <p:txBody>
          <a:bodyPr vert="horz" lIns="91440" tIns="45720" rIns="91440" bIns="45720" rtlCol="0" anchor="ctr"/>
          <a:lstStyle>
            <a:defPPr>
              <a:defRPr lang="en-US"/>
            </a:defPPr>
            <a:lvl1pPr marL="0" algn="r" defTabSz="914400" rtl="0" eaLnBrk="1" latinLnBrk="0" hangingPunct="1">
              <a:defRPr lang="en-US" sz="1200" kern="1200" smtClean="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97A94E25-127B-4C48-AF96-44BA7B823777}" type="slidenum">
              <a:rPr lang="en-US" smtClean="0">
                <a:solidFill>
                  <a:schemeClr val="tx1"/>
                </a:solidFill>
              </a:rPr>
              <a:pPr/>
              <a:t>‹#›</a:t>
            </a:fld>
            <a:endParaRPr lang="en-US" dirty="0">
              <a:solidFill>
                <a:schemeClr val="tx1"/>
              </a:solidFill>
            </a:endParaRPr>
          </a:p>
        </p:txBody>
      </p:sp>
    </p:spTree>
    <p:extLst>
      <p:ext uri="{BB962C8B-B14F-4D97-AF65-F5344CB8AC3E}">
        <p14:creationId xmlns:p14="http://schemas.microsoft.com/office/powerpoint/2010/main" val="1245386369"/>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C7DB56AF-4B87-40BA-AACA-91EF23DAEF6B}"/>
              </a:ext>
            </a:extLst>
          </p:cNvPr>
          <p:cNvSpPr/>
          <p:nvPr userDrawn="1"/>
        </p:nvSpPr>
        <p:spPr>
          <a:xfrm>
            <a:off x="0" y="1540042"/>
            <a:ext cx="12192000" cy="5317958"/>
          </a:xfrm>
          <a:custGeom>
            <a:avLst/>
            <a:gdLst>
              <a:gd name="connsiteX0" fmla="*/ 0 w 12192000"/>
              <a:gd name="connsiteY0" fmla="*/ 0 h 5317958"/>
              <a:gd name="connsiteX1" fmla="*/ 12192000 w 12192000"/>
              <a:gd name="connsiteY1" fmla="*/ 0 h 5317958"/>
              <a:gd name="connsiteX2" fmla="*/ 12192000 w 12192000"/>
              <a:gd name="connsiteY2" fmla="*/ 5317958 h 5317958"/>
              <a:gd name="connsiteX3" fmla="*/ 4539049 w 12192000"/>
              <a:gd name="connsiteY3" fmla="*/ 5317958 h 5317958"/>
              <a:gd name="connsiteX4" fmla="*/ 0 w 12192000"/>
              <a:gd name="connsiteY4" fmla="*/ 5317958 h 5317958"/>
              <a:gd name="connsiteX5" fmla="*/ 0 w 12192000"/>
              <a:gd name="connsiteY5" fmla="*/ 4733071 h 531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5317958">
                <a:moveTo>
                  <a:pt x="0" y="0"/>
                </a:moveTo>
                <a:lnTo>
                  <a:pt x="12192000" y="0"/>
                </a:lnTo>
                <a:lnTo>
                  <a:pt x="12192000" y="5317958"/>
                </a:lnTo>
                <a:lnTo>
                  <a:pt x="4539049" y="5317958"/>
                </a:lnTo>
                <a:lnTo>
                  <a:pt x="0" y="5317958"/>
                </a:lnTo>
                <a:lnTo>
                  <a:pt x="0" y="4733071"/>
                </a:lnTo>
                <a:close/>
              </a:path>
            </a:pathLst>
          </a:cu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bg1"/>
              </a:solidFill>
            </a:endParaRPr>
          </a:p>
        </p:txBody>
      </p:sp>
      <p:sp>
        <p:nvSpPr>
          <p:cNvPr id="3" name="Content Placeholder 2">
            <a:extLst>
              <a:ext uri="{FF2B5EF4-FFF2-40B4-BE49-F238E27FC236}">
                <a16:creationId xmlns:a16="http://schemas.microsoft.com/office/drawing/2014/main" id="{1CB3414E-C904-4B15-A237-DF3734E0E7F1}"/>
              </a:ext>
            </a:extLst>
          </p:cNvPr>
          <p:cNvSpPr>
            <a:spLocks noGrp="1"/>
          </p:cNvSpPr>
          <p:nvPr>
            <p:ph idx="1"/>
          </p:nvPr>
        </p:nvSpPr>
        <p:spPr>
          <a:xfrm>
            <a:off x="380999" y="2142067"/>
            <a:ext cx="11506199" cy="4034896"/>
          </a:xfrm>
        </p:spPr>
        <p:txBody>
          <a:bodyPr>
            <a:normAutofit/>
          </a:bodyPr>
          <a:lstStyle>
            <a:lvl1pPr>
              <a:defRPr sz="2400">
                <a:solidFill>
                  <a:schemeClr val="bg1"/>
                </a:solidFill>
              </a:defRPr>
            </a:lvl1pPr>
            <a:lvl2pPr marL="457200" indent="-228600">
              <a:defRPr sz="2000">
                <a:solidFill>
                  <a:schemeClr val="bg1"/>
                </a:solidFill>
              </a:defRPr>
            </a:lvl2pPr>
            <a:lvl3pPr marL="685800" indent="-228600">
              <a:defRPr sz="1800">
                <a:solidFill>
                  <a:schemeClr val="bg1"/>
                </a:solidFill>
              </a:defRPr>
            </a:lvl3pPr>
            <a:lvl4pPr marL="914400" indent="-228600">
              <a:defRPr sz="1600">
                <a:solidFill>
                  <a:schemeClr val="bg1"/>
                </a:solidFill>
              </a:defRPr>
            </a:lvl4pPr>
            <a:lvl5pPr marL="1143000" indent="-228600">
              <a:defRPr sz="16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itle 1">
            <a:extLst>
              <a:ext uri="{FF2B5EF4-FFF2-40B4-BE49-F238E27FC236}">
                <a16:creationId xmlns:a16="http://schemas.microsoft.com/office/drawing/2014/main" id="{AA8D5CE7-BEF2-4FE4-B11E-5B9925320D00}"/>
              </a:ext>
            </a:extLst>
          </p:cNvPr>
          <p:cNvSpPr>
            <a:spLocks noGrp="1"/>
          </p:cNvSpPr>
          <p:nvPr>
            <p:ph type="title"/>
          </p:nvPr>
        </p:nvSpPr>
        <p:spPr>
          <a:xfrm>
            <a:off x="381000" y="1"/>
            <a:ext cx="11506200" cy="1540042"/>
          </a:xfrm>
        </p:spPr>
        <p:txBody>
          <a:bodyPr tIns="0" bIns="91440" anchor="b"/>
          <a:lstStyle>
            <a:lvl1pPr>
              <a:defRPr cap="all" baseline="0">
                <a:solidFill>
                  <a:srgbClr val="48595D"/>
                </a:solidFill>
              </a:defRPr>
            </a:lvl1pPr>
          </a:lstStyle>
          <a:p>
            <a:r>
              <a:rPr lang="en-US" dirty="0"/>
              <a:t>Click to edit Master title style</a:t>
            </a:r>
          </a:p>
        </p:txBody>
      </p:sp>
      <p:sp>
        <p:nvSpPr>
          <p:cNvPr id="6" name="TextBox 5" hidden="1">
            <a:extLst>
              <a:ext uri="{FF2B5EF4-FFF2-40B4-BE49-F238E27FC236}">
                <a16:creationId xmlns:a16="http://schemas.microsoft.com/office/drawing/2014/main" id="{F881E11F-8C40-406B-8C33-2D779A9666EE}"/>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8" name="Slide Number Placeholder 5">
            <a:extLst>
              <a:ext uri="{FF2B5EF4-FFF2-40B4-BE49-F238E27FC236}">
                <a16:creationId xmlns:a16="http://schemas.microsoft.com/office/drawing/2014/main" id="{2AEE185A-70FF-4A55-93AA-EBBF90E6E524}"/>
              </a:ext>
            </a:extLst>
          </p:cNvPr>
          <p:cNvSpPr>
            <a:spLocks noGrp="1"/>
          </p:cNvSpPr>
          <p:nvPr>
            <p:ph type="sldNum" sz="quarter" idx="12"/>
          </p:nvPr>
        </p:nvSpPr>
        <p:spPr>
          <a:xfrm>
            <a:off x="11650133" y="115570"/>
            <a:ext cx="423334" cy="365125"/>
          </a:xfrm>
        </p:spPr>
        <p:txBody>
          <a:bodyPr vert="horz" lIns="91440" tIns="45720" rIns="91440" bIns="45720" rtlCol="0" anchor="ctr"/>
          <a:lstStyle>
            <a:lvl1pPr>
              <a:defRPr lang="en-US" smtClean="0">
                <a:solidFill>
                  <a:schemeClr val="tx1"/>
                </a:solidFill>
              </a:defRPr>
            </a:lvl1pPr>
          </a:lstStyle>
          <a:p>
            <a:fld id="{97A94E25-127B-4C48-AF96-44BA7B823777}" type="slidenum">
              <a:rPr lang="en-US" smtClean="0"/>
              <a:pPr/>
              <a:t>‹#›</a:t>
            </a:fld>
            <a:endParaRPr lang="en-US" dirty="0"/>
          </a:p>
        </p:txBody>
      </p:sp>
      <p:sp>
        <p:nvSpPr>
          <p:cNvPr id="11" name="Rectangle 10" hidden="1">
            <a:extLst>
              <a:ext uri="{FF2B5EF4-FFF2-40B4-BE49-F238E27FC236}">
                <a16:creationId xmlns:a16="http://schemas.microsoft.com/office/drawing/2014/main" id="{E89C1C0D-FEFF-4DBE-B7EB-C7C2E923BA77}"/>
              </a:ext>
            </a:extLst>
          </p:cNvPr>
          <p:cNvSpPr/>
          <p:nvPr userDrawn="1"/>
        </p:nvSpPr>
        <p:spPr>
          <a:xfrm>
            <a:off x="0" y="6273113"/>
            <a:ext cx="4539049" cy="5848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96704407"/>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10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8A776E0-39A8-48D5-80F8-035E16384242}"/>
              </a:ext>
            </a:extLst>
          </p:cNvPr>
          <p:cNvSpPr/>
          <p:nvPr userDrawn="1"/>
        </p:nvSpPr>
        <p:spPr>
          <a:xfrm>
            <a:off x="0" y="0"/>
            <a:ext cx="12192000" cy="6858000"/>
          </a:xfrm>
          <a:prstGeom prst="rect">
            <a:avLst/>
          </a:prstGeom>
          <a:solidFill>
            <a:srgbClr val="4859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3" name="Content Placeholder 2">
            <a:extLst>
              <a:ext uri="{FF2B5EF4-FFF2-40B4-BE49-F238E27FC236}">
                <a16:creationId xmlns:a16="http://schemas.microsoft.com/office/drawing/2014/main" id="{1CB3414E-C904-4B15-A237-DF3734E0E7F1}"/>
              </a:ext>
            </a:extLst>
          </p:cNvPr>
          <p:cNvSpPr>
            <a:spLocks noGrp="1"/>
          </p:cNvSpPr>
          <p:nvPr>
            <p:ph idx="1"/>
          </p:nvPr>
        </p:nvSpPr>
        <p:spPr>
          <a:xfrm>
            <a:off x="380999" y="2142067"/>
            <a:ext cx="11506199" cy="4034896"/>
          </a:xfrm>
        </p:spPr>
        <p:txBody>
          <a:bodyPr>
            <a:normAutofit/>
          </a:bodyPr>
          <a:lstStyle>
            <a:lvl1pPr>
              <a:defRPr sz="2400">
                <a:solidFill>
                  <a:schemeClr val="bg1"/>
                </a:solidFill>
              </a:defRPr>
            </a:lvl1pPr>
            <a:lvl2pPr marL="457200" indent="-228600">
              <a:defRPr sz="2000">
                <a:solidFill>
                  <a:schemeClr val="bg1"/>
                </a:solidFill>
              </a:defRPr>
            </a:lvl2pPr>
            <a:lvl3pPr marL="685800" indent="-228600">
              <a:defRPr sz="1800">
                <a:solidFill>
                  <a:schemeClr val="bg1"/>
                </a:solidFill>
              </a:defRPr>
            </a:lvl3pPr>
            <a:lvl4pPr marL="914400" indent="-228600">
              <a:defRPr sz="1600">
                <a:solidFill>
                  <a:schemeClr val="bg1"/>
                </a:solidFill>
              </a:defRPr>
            </a:lvl4pPr>
            <a:lvl5pPr marL="1143000" indent="-228600">
              <a:defRPr sz="16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itle 1">
            <a:extLst>
              <a:ext uri="{FF2B5EF4-FFF2-40B4-BE49-F238E27FC236}">
                <a16:creationId xmlns:a16="http://schemas.microsoft.com/office/drawing/2014/main" id="{AEE19C2C-CAF3-4741-8F52-00E4422A13F8}"/>
              </a:ext>
            </a:extLst>
          </p:cNvPr>
          <p:cNvSpPr>
            <a:spLocks noGrp="1"/>
          </p:cNvSpPr>
          <p:nvPr>
            <p:ph type="title" hasCustomPrompt="1"/>
          </p:nvPr>
        </p:nvSpPr>
        <p:spPr>
          <a:xfrm>
            <a:off x="0" y="1"/>
            <a:ext cx="12192000" cy="939799"/>
          </a:xfrm>
          <a:noFill/>
        </p:spPr>
        <p:txBody>
          <a:bodyPr tIns="274320" bIns="91440" anchor="t">
            <a:normAutofit/>
          </a:bodyPr>
          <a:lstStyle>
            <a:lvl1pPr marL="398463" indent="0">
              <a:defRPr sz="4400" cap="all" baseline="0">
                <a:solidFill>
                  <a:srgbClr val="01B4E7"/>
                </a:solidFill>
              </a:defRPr>
            </a:lvl1pPr>
          </a:lstStyle>
          <a:p>
            <a:r>
              <a:rPr lang="en-US" dirty="0"/>
              <a:t>PHOTO HEADER WITH TEXT Subhead</a:t>
            </a:r>
          </a:p>
        </p:txBody>
      </p:sp>
      <p:sp>
        <p:nvSpPr>
          <p:cNvPr id="10" name="Subtitle 2">
            <a:extLst>
              <a:ext uri="{FF2B5EF4-FFF2-40B4-BE49-F238E27FC236}">
                <a16:creationId xmlns:a16="http://schemas.microsoft.com/office/drawing/2014/main" id="{3B73BEBA-ADDE-40D0-AC62-4FF8FDDBEAA5}"/>
              </a:ext>
            </a:extLst>
          </p:cNvPr>
          <p:cNvSpPr>
            <a:spLocks noGrp="1"/>
          </p:cNvSpPr>
          <p:nvPr>
            <p:ph type="subTitle" idx="13"/>
          </p:nvPr>
        </p:nvSpPr>
        <p:spPr>
          <a:xfrm>
            <a:off x="380999" y="1012898"/>
            <a:ext cx="11365894" cy="600002"/>
          </a:xfrm>
        </p:spPr>
        <p:txBody>
          <a:bodyPr>
            <a:normAutofit/>
          </a:bodyPr>
          <a:lstStyle>
            <a:lvl1pPr marL="0" indent="0" algn="l">
              <a:buNone/>
              <a:defRPr sz="28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8" name="TextBox 7" hidden="1">
            <a:extLst>
              <a:ext uri="{FF2B5EF4-FFF2-40B4-BE49-F238E27FC236}">
                <a16:creationId xmlns:a16="http://schemas.microsoft.com/office/drawing/2014/main" id="{C74794E8-6A05-4ADA-8C35-21FE1E2A9FCB}"/>
              </a:ext>
            </a:extLst>
          </p:cNvPr>
          <p:cNvSpPr txBox="1"/>
          <p:nvPr userDrawn="1"/>
        </p:nvSpPr>
        <p:spPr>
          <a:xfrm>
            <a:off x="0" y="6673334"/>
            <a:ext cx="9144000" cy="184666"/>
          </a:xfrm>
          <a:prstGeom prst="rect">
            <a:avLst/>
          </a:prstGeom>
          <a:noFill/>
        </p:spPr>
        <p:txBody>
          <a:bodyPr wrap="square" rtlCol="0">
            <a:spAutoFit/>
          </a:bodyPr>
          <a:lstStyle/>
          <a:p>
            <a:r>
              <a:rPr lang="en-US" sz="600" dirty="0">
                <a:solidFill>
                  <a:schemeClr val="bg2">
                    <a:lumMod val="75000"/>
                  </a:schemeClr>
                </a:solidFill>
              </a:rPr>
              <a:t>© 2019 Rotary International. Internal Use Only. Not For Distribution. Private and Confidential.</a:t>
            </a:r>
          </a:p>
        </p:txBody>
      </p:sp>
      <p:sp>
        <p:nvSpPr>
          <p:cNvPr id="12" name="Slide Number Placeholder 5">
            <a:extLst>
              <a:ext uri="{FF2B5EF4-FFF2-40B4-BE49-F238E27FC236}">
                <a16:creationId xmlns:a16="http://schemas.microsoft.com/office/drawing/2014/main" id="{E616CDF5-DE71-477B-89CA-ABAF0CD39BE6}"/>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1222065783"/>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15B3319E-CCFF-4817-B0EF-3F9D7B80EF80}"/>
              </a:ext>
            </a:extLst>
          </p:cNvPr>
          <p:cNvSpPr>
            <a:spLocks noGrp="1"/>
          </p:cNvSpPr>
          <p:nvPr>
            <p:ph type="pic" sz="quarter" idx="13"/>
          </p:nvPr>
        </p:nvSpPr>
        <p:spPr>
          <a:xfrm>
            <a:off x="0" y="0"/>
            <a:ext cx="12192000" cy="6858000"/>
          </a:xfrm>
          <a:custGeom>
            <a:avLst/>
            <a:gdLst>
              <a:gd name="connsiteX0" fmla="*/ 11946675 w 12192000"/>
              <a:gd name="connsiteY0" fmla="*/ 6677576 h 6858000"/>
              <a:gd name="connsiteX1" fmla="*/ 11952788 w 12192000"/>
              <a:gd name="connsiteY1" fmla="*/ 6677576 h 6858000"/>
              <a:gd name="connsiteX2" fmla="*/ 11958183 w 12192000"/>
              <a:gd name="connsiteY2" fmla="*/ 6678151 h 6858000"/>
              <a:gd name="connsiteX3" fmla="*/ 11960461 w 12192000"/>
              <a:gd name="connsiteY3" fmla="*/ 6679894 h 6858000"/>
              <a:gd name="connsiteX4" fmla="*/ 11961281 w 12192000"/>
              <a:gd name="connsiteY4" fmla="*/ 6682541 h 6858000"/>
              <a:gd name="connsiteX5" fmla="*/ 11959578 w 12192000"/>
              <a:gd name="connsiteY5" fmla="*/ 6686233 h 6858000"/>
              <a:gd name="connsiteX6" fmla="*/ 11953198 w 12192000"/>
              <a:gd name="connsiteY6" fmla="*/ 6687628 h 6858000"/>
              <a:gd name="connsiteX7" fmla="*/ 11946675 w 12192000"/>
              <a:gd name="connsiteY7" fmla="*/ 6687628 h 6858000"/>
              <a:gd name="connsiteX8" fmla="*/ 11941300 w 12192000"/>
              <a:gd name="connsiteY8" fmla="*/ 6673064 h 6858000"/>
              <a:gd name="connsiteX9" fmla="*/ 11941300 w 12192000"/>
              <a:gd name="connsiteY9" fmla="*/ 6706378 h 6858000"/>
              <a:gd name="connsiteX10" fmla="*/ 11946675 w 12192000"/>
              <a:gd name="connsiteY10" fmla="*/ 6706378 h 6858000"/>
              <a:gd name="connsiteX11" fmla="*/ 11946675 w 12192000"/>
              <a:gd name="connsiteY11" fmla="*/ 6692224 h 6858000"/>
              <a:gd name="connsiteX12" fmla="*/ 11949834 w 12192000"/>
              <a:gd name="connsiteY12" fmla="*/ 6692224 h 6858000"/>
              <a:gd name="connsiteX13" fmla="*/ 11954142 w 12192000"/>
              <a:gd name="connsiteY13" fmla="*/ 6693372 h 6858000"/>
              <a:gd name="connsiteX14" fmla="*/ 11959762 w 12192000"/>
              <a:gd name="connsiteY14" fmla="*/ 6701126 h 6858000"/>
              <a:gd name="connsiteX15" fmla="*/ 11962717 w 12192000"/>
              <a:gd name="connsiteY15" fmla="*/ 6706378 h 6858000"/>
              <a:gd name="connsiteX16" fmla="*/ 11969281 w 12192000"/>
              <a:gd name="connsiteY16" fmla="*/ 6706378 h 6858000"/>
              <a:gd name="connsiteX17" fmla="*/ 11965220 w 12192000"/>
              <a:gd name="connsiteY17" fmla="*/ 6699854 h 6858000"/>
              <a:gd name="connsiteX18" fmla="*/ 11960296 w 12192000"/>
              <a:gd name="connsiteY18" fmla="*/ 6693249 h 6858000"/>
              <a:gd name="connsiteX19" fmla="*/ 11957466 w 12192000"/>
              <a:gd name="connsiteY19" fmla="*/ 6691485 h 6858000"/>
              <a:gd name="connsiteX20" fmla="*/ 11964378 w 12192000"/>
              <a:gd name="connsiteY20" fmla="*/ 6688449 h 6858000"/>
              <a:gd name="connsiteX21" fmla="*/ 11966983 w 12192000"/>
              <a:gd name="connsiteY21" fmla="*/ 6682090 h 6858000"/>
              <a:gd name="connsiteX22" fmla="*/ 11965424 w 12192000"/>
              <a:gd name="connsiteY22" fmla="*/ 6677207 h 6858000"/>
              <a:gd name="connsiteX23" fmla="*/ 11961239 w 12192000"/>
              <a:gd name="connsiteY23" fmla="*/ 6673987 h 6858000"/>
              <a:gd name="connsiteX24" fmla="*/ 11952747 w 12192000"/>
              <a:gd name="connsiteY24" fmla="*/ 6673064 h 6858000"/>
              <a:gd name="connsiteX25" fmla="*/ 10902089 w 12192000"/>
              <a:gd name="connsiteY25" fmla="*/ 6670493 h 6858000"/>
              <a:gd name="connsiteX26" fmla="*/ 10905603 w 12192000"/>
              <a:gd name="connsiteY26" fmla="*/ 6670493 h 6858000"/>
              <a:gd name="connsiteX27" fmla="*/ 10905603 w 12192000"/>
              <a:gd name="connsiteY27" fmla="*/ 6674034 h 6858000"/>
              <a:gd name="connsiteX28" fmla="*/ 10877492 w 12192000"/>
              <a:gd name="connsiteY28" fmla="*/ 6709456 h 6858000"/>
              <a:gd name="connsiteX29" fmla="*/ 10859922 w 12192000"/>
              <a:gd name="connsiteY29" fmla="*/ 6691746 h 6858000"/>
              <a:gd name="connsiteX30" fmla="*/ 10902089 w 12192000"/>
              <a:gd name="connsiteY30" fmla="*/ 6670493 h 6858000"/>
              <a:gd name="connsiteX31" fmla="*/ 11954881 w 12192000"/>
              <a:gd name="connsiteY31" fmla="*/ 6663422 h 6858000"/>
              <a:gd name="connsiteX32" fmla="*/ 11967558 w 12192000"/>
              <a:gd name="connsiteY32" fmla="*/ 6666766 h 6858000"/>
              <a:gd name="connsiteX33" fmla="*/ 11977220 w 12192000"/>
              <a:gd name="connsiteY33" fmla="*/ 6676325 h 6858000"/>
              <a:gd name="connsiteX34" fmla="*/ 11980687 w 12192000"/>
              <a:gd name="connsiteY34" fmla="*/ 6689269 h 6858000"/>
              <a:gd name="connsiteX35" fmla="*/ 11977282 w 12192000"/>
              <a:gd name="connsiteY35" fmla="*/ 6702090 h 6858000"/>
              <a:gd name="connsiteX36" fmla="*/ 11967722 w 12192000"/>
              <a:gd name="connsiteY36" fmla="*/ 6711650 h 6858000"/>
              <a:gd name="connsiteX37" fmla="*/ 11954881 w 12192000"/>
              <a:gd name="connsiteY37" fmla="*/ 6715076 h 6858000"/>
              <a:gd name="connsiteX38" fmla="*/ 11942039 w 12192000"/>
              <a:gd name="connsiteY38" fmla="*/ 6711650 h 6858000"/>
              <a:gd name="connsiteX39" fmla="*/ 11932459 w 12192000"/>
              <a:gd name="connsiteY39" fmla="*/ 6702090 h 6858000"/>
              <a:gd name="connsiteX40" fmla="*/ 11929033 w 12192000"/>
              <a:gd name="connsiteY40" fmla="*/ 6689269 h 6858000"/>
              <a:gd name="connsiteX41" fmla="*/ 11932521 w 12192000"/>
              <a:gd name="connsiteY41" fmla="*/ 6676325 h 6858000"/>
              <a:gd name="connsiteX42" fmla="*/ 11942183 w 12192000"/>
              <a:gd name="connsiteY42" fmla="*/ 6666766 h 6858000"/>
              <a:gd name="connsiteX43" fmla="*/ 11954881 w 12192000"/>
              <a:gd name="connsiteY43" fmla="*/ 6663422 h 6858000"/>
              <a:gd name="connsiteX44" fmla="*/ 11954881 w 12192000"/>
              <a:gd name="connsiteY44" fmla="*/ 6658294 h 6858000"/>
              <a:gd name="connsiteX45" fmla="*/ 11939660 w 12192000"/>
              <a:gd name="connsiteY45" fmla="*/ 6662294 h 6858000"/>
              <a:gd name="connsiteX46" fmla="*/ 11928069 w 12192000"/>
              <a:gd name="connsiteY46" fmla="*/ 6673741 h 6858000"/>
              <a:gd name="connsiteX47" fmla="*/ 11923904 w 12192000"/>
              <a:gd name="connsiteY47" fmla="*/ 6689269 h 6858000"/>
              <a:gd name="connsiteX48" fmla="*/ 11928007 w 12192000"/>
              <a:gd name="connsiteY48" fmla="*/ 6704655 h 6858000"/>
              <a:gd name="connsiteX49" fmla="*/ 11939474 w 12192000"/>
              <a:gd name="connsiteY49" fmla="*/ 6716122 h 6858000"/>
              <a:gd name="connsiteX50" fmla="*/ 11954881 w 12192000"/>
              <a:gd name="connsiteY50" fmla="*/ 6720204 h 6858000"/>
              <a:gd name="connsiteX51" fmla="*/ 11970287 w 12192000"/>
              <a:gd name="connsiteY51" fmla="*/ 6716122 h 6858000"/>
              <a:gd name="connsiteX52" fmla="*/ 11981733 w 12192000"/>
              <a:gd name="connsiteY52" fmla="*/ 6704655 h 6858000"/>
              <a:gd name="connsiteX53" fmla="*/ 11985815 w 12192000"/>
              <a:gd name="connsiteY53" fmla="*/ 6689269 h 6858000"/>
              <a:gd name="connsiteX54" fmla="*/ 11981671 w 12192000"/>
              <a:gd name="connsiteY54" fmla="*/ 6673741 h 6858000"/>
              <a:gd name="connsiteX55" fmla="*/ 11970101 w 12192000"/>
              <a:gd name="connsiteY55" fmla="*/ 6662294 h 6858000"/>
              <a:gd name="connsiteX56" fmla="*/ 11954881 w 12192000"/>
              <a:gd name="connsiteY56" fmla="*/ 6658294 h 6858000"/>
              <a:gd name="connsiteX57" fmla="*/ 11091685 w 12192000"/>
              <a:gd name="connsiteY57" fmla="*/ 6628842 h 6858000"/>
              <a:gd name="connsiteX58" fmla="*/ 11123259 w 12192000"/>
              <a:gd name="connsiteY58" fmla="*/ 6669149 h 6858000"/>
              <a:gd name="connsiteX59" fmla="*/ 11091685 w 12192000"/>
              <a:gd name="connsiteY59" fmla="*/ 6709455 h 6858000"/>
              <a:gd name="connsiteX60" fmla="*/ 11060111 w 12192000"/>
              <a:gd name="connsiteY60" fmla="*/ 6669149 h 6858000"/>
              <a:gd name="connsiteX61" fmla="*/ 11091685 w 12192000"/>
              <a:gd name="connsiteY61" fmla="*/ 6628842 h 6858000"/>
              <a:gd name="connsiteX62" fmla="*/ 10781998 w 12192000"/>
              <a:gd name="connsiteY62" fmla="*/ 6628842 h 6858000"/>
              <a:gd name="connsiteX63" fmla="*/ 10810212 w 12192000"/>
              <a:gd name="connsiteY63" fmla="*/ 6669149 h 6858000"/>
              <a:gd name="connsiteX64" fmla="*/ 10781998 w 12192000"/>
              <a:gd name="connsiteY64" fmla="*/ 6709455 h 6858000"/>
              <a:gd name="connsiteX65" fmla="*/ 10753783 w 12192000"/>
              <a:gd name="connsiteY65" fmla="*/ 6669149 h 6858000"/>
              <a:gd name="connsiteX66" fmla="*/ 10781998 w 12192000"/>
              <a:gd name="connsiteY66" fmla="*/ 6628842 h 6858000"/>
              <a:gd name="connsiteX67" fmla="*/ 10469622 w 12192000"/>
              <a:gd name="connsiteY67" fmla="*/ 6628842 h 6858000"/>
              <a:gd name="connsiteX68" fmla="*/ 10501196 w 12192000"/>
              <a:gd name="connsiteY68" fmla="*/ 6669149 h 6858000"/>
              <a:gd name="connsiteX69" fmla="*/ 10469622 w 12192000"/>
              <a:gd name="connsiteY69" fmla="*/ 6709455 h 6858000"/>
              <a:gd name="connsiteX70" fmla="*/ 10438048 w 12192000"/>
              <a:gd name="connsiteY70" fmla="*/ 6669149 h 6858000"/>
              <a:gd name="connsiteX71" fmla="*/ 10469622 w 12192000"/>
              <a:gd name="connsiteY71" fmla="*/ 6628842 h 6858000"/>
              <a:gd name="connsiteX72" fmla="*/ 11014562 w 12192000"/>
              <a:gd name="connsiteY72" fmla="*/ 6623595 h 6858000"/>
              <a:gd name="connsiteX73" fmla="*/ 11014562 w 12192000"/>
              <a:gd name="connsiteY73" fmla="*/ 6719555 h 6858000"/>
              <a:gd name="connsiteX74" fmla="*/ 11026851 w 12192000"/>
              <a:gd name="connsiteY74" fmla="*/ 6719555 h 6858000"/>
              <a:gd name="connsiteX75" fmla="*/ 11026851 w 12192000"/>
              <a:gd name="connsiteY75" fmla="*/ 6623595 h 6858000"/>
              <a:gd name="connsiteX76" fmla="*/ 11158189 w 12192000"/>
              <a:gd name="connsiteY76" fmla="*/ 6622125 h 6858000"/>
              <a:gd name="connsiteX77" fmla="*/ 11158189 w 12192000"/>
              <a:gd name="connsiteY77" fmla="*/ 6646508 h 6858000"/>
              <a:gd name="connsiteX78" fmla="*/ 11158189 w 12192000"/>
              <a:gd name="connsiteY78" fmla="*/ 6716173 h 6858000"/>
              <a:gd name="connsiteX79" fmla="*/ 11172009 w 12192000"/>
              <a:gd name="connsiteY79" fmla="*/ 6716173 h 6858000"/>
              <a:gd name="connsiteX80" fmla="*/ 11172009 w 12192000"/>
              <a:gd name="connsiteY80" fmla="*/ 6663924 h 6858000"/>
              <a:gd name="connsiteX81" fmla="*/ 11199648 w 12192000"/>
              <a:gd name="connsiteY81" fmla="*/ 6629091 h 6858000"/>
              <a:gd name="connsiteX82" fmla="*/ 11220377 w 12192000"/>
              <a:gd name="connsiteY82" fmla="*/ 6660441 h 6858000"/>
              <a:gd name="connsiteX83" fmla="*/ 11220377 w 12192000"/>
              <a:gd name="connsiteY83" fmla="*/ 6716173 h 6858000"/>
              <a:gd name="connsiteX84" fmla="*/ 11230741 w 12192000"/>
              <a:gd name="connsiteY84" fmla="*/ 6716173 h 6858000"/>
              <a:gd name="connsiteX85" fmla="*/ 11230741 w 12192000"/>
              <a:gd name="connsiteY85" fmla="*/ 6656957 h 6858000"/>
              <a:gd name="connsiteX86" fmla="*/ 11199648 w 12192000"/>
              <a:gd name="connsiteY86" fmla="*/ 6622125 h 6858000"/>
              <a:gd name="connsiteX87" fmla="*/ 11168554 w 12192000"/>
              <a:gd name="connsiteY87" fmla="*/ 6639541 h 6858000"/>
              <a:gd name="connsiteX88" fmla="*/ 11168554 w 12192000"/>
              <a:gd name="connsiteY88" fmla="*/ 6622125 h 6858000"/>
              <a:gd name="connsiteX89" fmla="*/ 11158189 w 12192000"/>
              <a:gd name="connsiteY89" fmla="*/ 6622125 h 6858000"/>
              <a:gd name="connsiteX90" fmla="*/ 11088997 w 12192000"/>
              <a:gd name="connsiteY90" fmla="*/ 6622125 h 6858000"/>
              <a:gd name="connsiteX91" fmla="*/ 11045332 w 12192000"/>
              <a:gd name="connsiteY91" fmla="*/ 6671165 h 6858000"/>
              <a:gd name="connsiteX92" fmla="*/ 11088997 w 12192000"/>
              <a:gd name="connsiteY92" fmla="*/ 6720204 h 6858000"/>
              <a:gd name="connsiteX93" fmla="*/ 11132662 w 12192000"/>
              <a:gd name="connsiteY93" fmla="*/ 6671165 h 6858000"/>
              <a:gd name="connsiteX94" fmla="*/ 11088997 w 12192000"/>
              <a:gd name="connsiteY94" fmla="*/ 6622125 h 6858000"/>
              <a:gd name="connsiteX95" fmla="*/ 10883851 w 12192000"/>
              <a:gd name="connsiteY95" fmla="*/ 6622125 h 6858000"/>
              <a:gd name="connsiteX96" fmla="*/ 10855700 w 12192000"/>
              <a:gd name="connsiteY96" fmla="*/ 6625628 h 6858000"/>
              <a:gd name="connsiteX97" fmla="*/ 10855700 w 12192000"/>
              <a:gd name="connsiteY97" fmla="*/ 6639639 h 6858000"/>
              <a:gd name="connsiteX98" fmla="*/ 10883851 w 12192000"/>
              <a:gd name="connsiteY98" fmla="*/ 6629131 h 6858000"/>
              <a:gd name="connsiteX99" fmla="*/ 10904964 w 12192000"/>
              <a:gd name="connsiteY99" fmla="*/ 6653651 h 6858000"/>
              <a:gd name="connsiteX100" fmla="*/ 10904964 w 12192000"/>
              <a:gd name="connsiteY100" fmla="*/ 6660656 h 6858000"/>
              <a:gd name="connsiteX101" fmla="*/ 10845144 w 12192000"/>
              <a:gd name="connsiteY101" fmla="*/ 6692181 h 6858000"/>
              <a:gd name="connsiteX102" fmla="*/ 10876813 w 12192000"/>
              <a:gd name="connsiteY102" fmla="*/ 6720204 h 6858000"/>
              <a:gd name="connsiteX103" fmla="*/ 10904964 w 12192000"/>
              <a:gd name="connsiteY103" fmla="*/ 6702690 h 6858000"/>
              <a:gd name="connsiteX104" fmla="*/ 10908483 w 12192000"/>
              <a:gd name="connsiteY104" fmla="*/ 6702690 h 6858000"/>
              <a:gd name="connsiteX105" fmla="*/ 10908483 w 12192000"/>
              <a:gd name="connsiteY105" fmla="*/ 6716701 h 6858000"/>
              <a:gd name="connsiteX106" fmla="*/ 10919039 w 12192000"/>
              <a:gd name="connsiteY106" fmla="*/ 6716701 h 6858000"/>
              <a:gd name="connsiteX107" fmla="*/ 10919039 w 12192000"/>
              <a:gd name="connsiteY107" fmla="*/ 6699187 h 6858000"/>
              <a:gd name="connsiteX108" fmla="*/ 10919039 w 12192000"/>
              <a:gd name="connsiteY108" fmla="*/ 6657154 h 6858000"/>
              <a:gd name="connsiteX109" fmla="*/ 10883851 w 12192000"/>
              <a:gd name="connsiteY109" fmla="*/ 6622125 h 6858000"/>
              <a:gd name="connsiteX110" fmla="*/ 10642268 w 12192000"/>
              <a:gd name="connsiteY110" fmla="*/ 6622125 h 6858000"/>
              <a:gd name="connsiteX111" fmla="*/ 10642268 w 12192000"/>
              <a:gd name="connsiteY111" fmla="*/ 6646508 h 6858000"/>
              <a:gd name="connsiteX112" fmla="*/ 10642268 w 12192000"/>
              <a:gd name="connsiteY112" fmla="*/ 6716173 h 6858000"/>
              <a:gd name="connsiteX113" fmla="*/ 10656343 w 12192000"/>
              <a:gd name="connsiteY113" fmla="*/ 6716173 h 6858000"/>
              <a:gd name="connsiteX114" fmla="*/ 10656343 w 12192000"/>
              <a:gd name="connsiteY114" fmla="*/ 6663924 h 6858000"/>
              <a:gd name="connsiteX115" fmla="*/ 10684494 w 12192000"/>
              <a:gd name="connsiteY115" fmla="*/ 6629091 h 6858000"/>
              <a:gd name="connsiteX116" fmla="*/ 10705607 w 12192000"/>
              <a:gd name="connsiteY116" fmla="*/ 6660441 h 6858000"/>
              <a:gd name="connsiteX117" fmla="*/ 10705607 w 12192000"/>
              <a:gd name="connsiteY117" fmla="*/ 6716173 h 6858000"/>
              <a:gd name="connsiteX118" fmla="*/ 10716163 w 12192000"/>
              <a:gd name="connsiteY118" fmla="*/ 6716173 h 6858000"/>
              <a:gd name="connsiteX119" fmla="*/ 10716163 w 12192000"/>
              <a:gd name="connsiteY119" fmla="*/ 6656957 h 6858000"/>
              <a:gd name="connsiteX120" fmla="*/ 10684494 w 12192000"/>
              <a:gd name="connsiteY120" fmla="*/ 6622125 h 6858000"/>
              <a:gd name="connsiteX121" fmla="*/ 10652824 w 12192000"/>
              <a:gd name="connsiteY121" fmla="*/ 6639541 h 6858000"/>
              <a:gd name="connsiteX122" fmla="*/ 10652824 w 12192000"/>
              <a:gd name="connsiteY122" fmla="*/ 6622125 h 6858000"/>
              <a:gd name="connsiteX123" fmla="*/ 10642268 w 12192000"/>
              <a:gd name="connsiteY123" fmla="*/ 6622125 h 6858000"/>
              <a:gd name="connsiteX124" fmla="*/ 10540159 w 12192000"/>
              <a:gd name="connsiteY124" fmla="*/ 6622125 h 6858000"/>
              <a:gd name="connsiteX125" fmla="*/ 10540159 w 12192000"/>
              <a:gd name="connsiteY125" fmla="*/ 6685175 h 6858000"/>
              <a:gd name="connsiteX126" fmla="*/ 10571828 w 12192000"/>
              <a:gd name="connsiteY126" fmla="*/ 6720204 h 6858000"/>
              <a:gd name="connsiteX127" fmla="*/ 10603498 w 12192000"/>
              <a:gd name="connsiteY127" fmla="*/ 6702690 h 6858000"/>
              <a:gd name="connsiteX128" fmla="*/ 10603498 w 12192000"/>
              <a:gd name="connsiteY128" fmla="*/ 6716701 h 6858000"/>
              <a:gd name="connsiteX129" fmla="*/ 10614054 w 12192000"/>
              <a:gd name="connsiteY129" fmla="*/ 6716701 h 6858000"/>
              <a:gd name="connsiteX130" fmla="*/ 10614054 w 12192000"/>
              <a:gd name="connsiteY130" fmla="*/ 6695684 h 6858000"/>
              <a:gd name="connsiteX131" fmla="*/ 10614054 w 12192000"/>
              <a:gd name="connsiteY131" fmla="*/ 6622125 h 6858000"/>
              <a:gd name="connsiteX132" fmla="*/ 10599979 w 12192000"/>
              <a:gd name="connsiteY132" fmla="*/ 6622125 h 6858000"/>
              <a:gd name="connsiteX133" fmla="*/ 10599979 w 12192000"/>
              <a:gd name="connsiteY133" fmla="*/ 6674667 h 6858000"/>
              <a:gd name="connsiteX134" fmla="*/ 10571828 w 12192000"/>
              <a:gd name="connsiteY134" fmla="*/ 6709695 h 6858000"/>
              <a:gd name="connsiteX135" fmla="*/ 10550715 w 12192000"/>
              <a:gd name="connsiteY135" fmla="*/ 6681673 h 6858000"/>
              <a:gd name="connsiteX136" fmla="*/ 10550715 w 12192000"/>
              <a:gd name="connsiteY136" fmla="*/ 6622125 h 6858000"/>
              <a:gd name="connsiteX137" fmla="*/ 10540159 w 12192000"/>
              <a:gd name="connsiteY137" fmla="*/ 6622125 h 6858000"/>
              <a:gd name="connsiteX138" fmla="*/ 10471637 w 12192000"/>
              <a:gd name="connsiteY138" fmla="*/ 6622125 h 6858000"/>
              <a:gd name="connsiteX139" fmla="*/ 10427300 w 12192000"/>
              <a:gd name="connsiteY139" fmla="*/ 6671165 h 6858000"/>
              <a:gd name="connsiteX140" fmla="*/ 10471637 w 12192000"/>
              <a:gd name="connsiteY140" fmla="*/ 6720204 h 6858000"/>
              <a:gd name="connsiteX141" fmla="*/ 10515975 w 12192000"/>
              <a:gd name="connsiteY141" fmla="*/ 6671165 h 6858000"/>
              <a:gd name="connsiteX142" fmla="*/ 10471637 w 12192000"/>
              <a:gd name="connsiteY142" fmla="*/ 6622125 h 6858000"/>
              <a:gd name="connsiteX143" fmla="*/ 11655303 w 12192000"/>
              <a:gd name="connsiteY143" fmla="*/ 6607346 h 6858000"/>
              <a:gd name="connsiteX144" fmla="*/ 11659333 w 12192000"/>
              <a:gd name="connsiteY144" fmla="*/ 6618095 h 6858000"/>
              <a:gd name="connsiteX145" fmla="*/ 11663364 w 12192000"/>
              <a:gd name="connsiteY145" fmla="*/ 6624813 h 6858000"/>
              <a:gd name="connsiteX146" fmla="*/ 11648585 w 12192000"/>
              <a:gd name="connsiteY146" fmla="*/ 6624813 h 6858000"/>
              <a:gd name="connsiteX147" fmla="*/ 11652616 w 12192000"/>
              <a:gd name="connsiteY147" fmla="*/ 6618095 h 6858000"/>
              <a:gd name="connsiteX148" fmla="*/ 11659446 w 12192000"/>
              <a:gd name="connsiteY148" fmla="*/ 6596598 h 6858000"/>
              <a:gd name="connsiteX149" fmla="*/ 11649032 w 12192000"/>
              <a:gd name="connsiteY149" fmla="*/ 6600112 h 6858000"/>
              <a:gd name="connsiteX150" fmla="*/ 11645562 w 12192000"/>
              <a:gd name="connsiteY150" fmla="*/ 6617682 h 6858000"/>
              <a:gd name="connsiteX151" fmla="*/ 11635149 w 12192000"/>
              <a:gd name="connsiteY151" fmla="*/ 6638764 h 6858000"/>
              <a:gd name="connsiteX152" fmla="*/ 11645562 w 12192000"/>
              <a:gd name="connsiteY152" fmla="*/ 6642278 h 6858000"/>
              <a:gd name="connsiteX153" fmla="*/ 11645562 w 12192000"/>
              <a:gd name="connsiteY153" fmla="*/ 6631737 h 6858000"/>
              <a:gd name="connsiteX154" fmla="*/ 11666387 w 12192000"/>
              <a:gd name="connsiteY154" fmla="*/ 6631737 h 6858000"/>
              <a:gd name="connsiteX155" fmla="*/ 11666387 w 12192000"/>
              <a:gd name="connsiteY155" fmla="*/ 6638764 h 6858000"/>
              <a:gd name="connsiteX156" fmla="*/ 11676800 w 12192000"/>
              <a:gd name="connsiteY156" fmla="*/ 6638764 h 6858000"/>
              <a:gd name="connsiteX157" fmla="*/ 11666387 w 12192000"/>
              <a:gd name="connsiteY157" fmla="*/ 6617682 h 6858000"/>
              <a:gd name="connsiteX158" fmla="*/ 11659446 w 12192000"/>
              <a:gd name="connsiteY158" fmla="*/ 6600112 h 6858000"/>
              <a:gd name="connsiteX159" fmla="*/ 11659446 w 12192000"/>
              <a:gd name="connsiteY159" fmla="*/ 6596598 h 6858000"/>
              <a:gd name="connsiteX160" fmla="*/ 10964451 w 12192000"/>
              <a:gd name="connsiteY160" fmla="*/ 6596597 h 6858000"/>
              <a:gd name="connsiteX161" fmla="*/ 10953971 w 12192000"/>
              <a:gd name="connsiteY161" fmla="*/ 6600129 h 6858000"/>
              <a:gd name="connsiteX162" fmla="*/ 10953971 w 12192000"/>
              <a:gd name="connsiteY162" fmla="*/ 6621318 h 6858000"/>
              <a:gd name="connsiteX163" fmla="*/ 10936505 w 12192000"/>
              <a:gd name="connsiteY163" fmla="*/ 6621318 h 6858000"/>
              <a:gd name="connsiteX164" fmla="*/ 10936505 w 12192000"/>
              <a:gd name="connsiteY164" fmla="*/ 6631913 h 6858000"/>
              <a:gd name="connsiteX165" fmla="*/ 10953971 w 12192000"/>
              <a:gd name="connsiteY165" fmla="*/ 6631913 h 6858000"/>
              <a:gd name="connsiteX166" fmla="*/ 10953971 w 12192000"/>
              <a:gd name="connsiteY166" fmla="*/ 6688419 h 6858000"/>
              <a:gd name="connsiteX167" fmla="*/ 10974931 w 12192000"/>
              <a:gd name="connsiteY167" fmla="*/ 6720203 h 6858000"/>
              <a:gd name="connsiteX168" fmla="*/ 10988904 w 12192000"/>
              <a:gd name="connsiteY168" fmla="*/ 6716672 h 6858000"/>
              <a:gd name="connsiteX169" fmla="*/ 10988904 w 12192000"/>
              <a:gd name="connsiteY169" fmla="*/ 6706077 h 6858000"/>
              <a:gd name="connsiteX170" fmla="*/ 10978424 w 12192000"/>
              <a:gd name="connsiteY170" fmla="*/ 6709608 h 6858000"/>
              <a:gd name="connsiteX171" fmla="*/ 10964451 w 12192000"/>
              <a:gd name="connsiteY171" fmla="*/ 6695482 h 6858000"/>
              <a:gd name="connsiteX172" fmla="*/ 10964451 w 12192000"/>
              <a:gd name="connsiteY172" fmla="*/ 6631913 h 6858000"/>
              <a:gd name="connsiteX173" fmla="*/ 10985410 w 12192000"/>
              <a:gd name="connsiteY173" fmla="*/ 6631913 h 6858000"/>
              <a:gd name="connsiteX174" fmla="*/ 10985410 w 12192000"/>
              <a:gd name="connsiteY174" fmla="*/ 6621318 h 6858000"/>
              <a:gd name="connsiteX175" fmla="*/ 10964451 w 12192000"/>
              <a:gd name="connsiteY175" fmla="*/ 6621318 h 6858000"/>
              <a:gd name="connsiteX176" fmla="*/ 10964451 w 12192000"/>
              <a:gd name="connsiteY176" fmla="*/ 6596597 h 6858000"/>
              <a:gd name="connsiteX177" fmla="*/ 11599881 w 12192000"/>
              <a:gd name="connsiteY177" fmla="*/ 6593911 h 6858000"/>
              <a:gd name="connsiteX178" fmla="*/ 11589469 w 12192000"/>
              <a:gd name="connsiteY178" fmla="*/ 6636077 h 6858000"/>
              <a:gd name="connsiteX179" fmla="*/ 11599881 w 12192000"/>
              <a:gd name="connsiteY179" fmla="*/ 6636077 h 6858000"/>
              <a:gd name="connsiteX180" fmla="*/ 11603352 w 12192000"/>
              <a:gd name="connsiteY180" fmla="*/ 6611481 h 6858000"/>
              <a:gd name="connsiteX181" fmla="*/ 11617236 w 12192000"/>
              <a:gd name="connsiteY181" fmla="*/ 6639591 h 6858000"/>
              <a:gd name="connsiteX182" fmla="*/ 11624178 w 12192000"/>
              <a:gd name="connsiteY182" fmla="*/ 6639591 h 6858000"/>
              <a:gd name="connsiteX183" fmla="*/ 11631119 w 12192000"/>
              <a:gd name="connsiteY183" fmla="*/ 6597425 h 6858000"/>
              <a:gd name="connsiteX184" fmla="*/ 11624178 w 12192000"/>
              <a:gd name="connsiteY184" fmla="*/ 6597425 h 6858000"/>
              <a:gd name="connsiteX185" fmla="*/ 11620707 w 12192000"/>
              <a:gd name="connsiteY185" fmla="*/ 6625536 h 6858000"/>
              <a:gd name="connsiteX186" fmla="*/ 11606824 w 12192000"/>
              <a:gd name="connsiteY186" fmla="*/ 6593911 h 6858000"/>
              <a:gd name="connsiteX187" fmla="*/ 11599881 w 12192000"/>
              <a:gd name="connsiteY187" fmla="*/ 6593911 h 6858000"/>
              <a:gd name="connsiteX188" fmla="*/ 11709044 w 12192000"/>
              <a:gd name="connsiteY188" fmla="*/ 6589881 h 6858000"/>
              <a:gd name="connsiteX189" fmla="*/ 11674112 w 12192000"/>
              <a:gd name="connsiteY189" fmla="*/ 6596982 h 6858000"/>
              <a:gd name="connsiteX190" fmla="*/ 11674112 w 12192000"/>
              <a:gd name="connsiteY190" fmla="*/ 6604084 h 6858000"/>
              <a:gd name="connsiteX191" fmla="*/ 11688084 w 12192000"/>
              <a:gd name="connsiteY191" fmla="*/ 6604084 h 6858000"/>
              <a:gd name="connsiteX192" fmla="*/ 11695071 w 12192000"/>
              <a:gd name="connsiteY192" fmla="*/ 6639592 h 6858000"/>
              <a:gd name="connsiteX193" fmla="*/ 11702057 w 12192000"/>
              <a:gd name="connsiteY193" fmla="*/ 6636041 h 6858000"/>
              <a:gd name="connsiteX194" fmla="*/ 11695071 w 12192000"/>
              <a:gd name="connsiteY194" fmla="*/ 6600533 h 6858000"/>
              <a:gd name="connsiteX195" fmla="*/ 11709044 w 12192000"/>
              <a:gd name="connsiteY195" fmla="*/ 6596982 h 6858000"/>
              <a:gd name="connsiteX196" fmla="*/ 11564748 w 12192000"/>
              <a:gd name="connsiteY196" fmla="*/ 6589881 h 6858000"/>
              <a:gd name="connsiteX197" fmla="*/ 11575228 w 12192000"/>
              <a:gd name="connsiteY197" fmla="*/ 6593240 h 6858000"/>
              <a:gd name="connsiteX198" fmla="*/ 11578720 w 12192000"/>
              <a:gd name="connsiteY198" fmla="*/ 6596599 h 6858000"/>
              <a:gd name="connsiteX199" fmla="*/ 11578720 w 12192000"/>
              <a:gd name="connsiteY199" fmla="*/ 6599957 h 6858000"/>
              <a:gd name="connsiteX200" fmla="*/ 11571734 w 12192000"/>
              <a:gd name="connsiteY200" fmla="*/ 6603316 h 6858000"/>
              <a:gd name="connsiteX201" fmla="*/ 11561254 w 12192000"/>
              <a:gd name="connsiteY201" fmla="*/ 6599957 h 6858000"/>
              <a:gd name="connsiteX202" fmla="*/ 11564748 w 12192000"/>
              <a:gd name="connsiteY202" fmla="*/ 6596599 h 6858000"/>
              <a:gd name="connsiteX203" fmla="*/ 11564748 w 12192000"/>
              <a:gd name="connsiteY203" fmla="*/ 6589881 h 6858000"/>
              <a:gd name="connsiteX204" fmla="*/ 11014562 w 12192000"/>
              <a:gd name="connsiteY204" fmla="*/ 6587995 h 6858000"/>
              <a:gd name="connsiteX205" fmla="*/ 11014562 w 12192000"/>
              <a:gd name="connsiteY205" fmla="*/ 6601689 h 6858000"/>
              <a:gd name="connsiteX206" fmla="*/ 11026851 w 12192000"/>
              <a:gd name="connsiteY206" fmla="*/ 6601689 h 6858000"/>
              <a:gd name="connsiteX207" fmla="*/ 11026851 w 12192000"/>
              <a:gd name="connsiteY207" fmla="*/ 6587995 h 6858000"/>
              <a:gd name="connsiteX208" fmla="*/ 11715762 w 12192000"/>
              <a:gd name="connsiteY208" fmla="*/ 6585849 h 6858000"/>
              <a:gd name="connsiteX209" fmla="*/ 11729582 w 12192000"/>
              <a:gd name="connsiteY209" fmla="*/ 6628843 h 6858000"/>
              <a:gd name="connsiteX210" fmla="*/ 11739946 w 12192000"/>
              <a:gd name="connsiteY210" fmla="*/ 6625260 h 6858000"/>
              <a:gd name="connsiteX211" fmla="*/ 11726127 w 12192000"/>
              <a:gd name="connsiteY211" fmla="*/ 6585849 h 6858000"/>
              <a:gd name="connsiteX212" fmla="*/ 11715762 w 12192000"/>
              <a:gd name="connsiteY212" fmla="*/ 6585849 h 6858000"/>
              <a:gd name="connsiteX213" fmla="*/ 10346688 w 12192000"/>
              <a:gd name="connsiteY213" fmla="*/ 6585849 h 6858000"/>
              <a:gd name="connsiteX214" fmla="*/ 10346688 w 12192000"/>
              <a:gd name="connsiteY214" fmla="*/ 6716173 h 6858000"/>
              <a:gd name="connsiteX215" fmla="*/ 10361467 w 12192000"/>
              <a:gd name="connsiteY215" fmla="*/ 6716173 h 6858000"/>
              <a:gd name="connsiteX216" fmla="*/ 10361467 w 12192000"/>
              <a:gd name="connsiteY216" fmla="*/ 6657057 h 6858000"/>
              <a:gd name="connsiteX217" fmla="*/ 10407148 w 12192000"/>
              <a:gd name="connsiteY217" fmla="*/ 6657057 h 6858000"/>
              <a:gd name="connsiteX218" fmla="*/ 10407148 w 12192000"/>
              <a:gd name="connsiteY218" fmla="*/ 6646309 h 6858000"/>
              <a:gd name="connsiteX219" fmla="*/ 10361467 w 12192000"/>
              <a:gd name="connsiteY219" fmla="*/ 6646309 h 6858000"/>
              <a:gd name="connsiteX220" fmla="*/ 10361467 w 12192000"/>
              <a:gd name="connsiteY220" fmla="*/ 6596597 h 6858000"/>
              <a:gd name="connsiteX221" fmla="*/ 10409835 w 12192000"/>
              <a:gd name="connsiteY221" fmla="*/ 6596597 h 6858000"/>
              <a:gd name="connsiteX222" fmla="*/ 10409835 w 12192000"/>
              <a:gd name="connsiteY222" fmla="*/ 6585849 h 6858000"/>
              <a:gd name="connsiteX223" fmla="*/ 11561143 w 12192000"/>
              <a:gd name="connsiteY223" fmla="*/ 6579132 h 6858000"/>
              <a:gd name="connsiteX224" fmla="*/ 11554200 w 12192000"/>
              <a:gd name="connsiteY224" fmla="*/ 6596599 h 6858000"/>
              <a:gd name="connsiteX225" fmla="*/ 11554200 w 12192000"/>
              <a:gd name="connsiteY225" fmla="*/ 6600091 h 6858000"/>
              <a:gd name="connsiteX226" fmla="*/ 11543788 w 12192000"/>
              <a:gd name="connsiteY226" fmla="*/ 6617558 h 6858000"/>
              <a:gd name="connsiteX227" fmla="*/ 11554200 w 12192000"/>
              <a:gd name="connsiteY227" fmla="*/ 6621051 h 6858000"/>
              <a:gd name="connsiteX228" fmla="*/ 11557671 w 12192000"/>
              <a:gd name="connsiteY228" fmla="*/ 6607078 h 6858000"/>
              <a:gd name="connsiteX229" fmla="*/ 11568084 w 12192000"/>
              <a:gd name="connsiteY229" fmla="*/ 6610572 h 6858000"/>
              <a:gd name="connsiteX230" fmla="*/ 11568084 w 12192000"/>
              <a:gd name="connsiteY230" fmla="*/ 6628037 h 6858000"/>
              <a:gd name="connsiteX231" fmla="*/ 11578497 w 12192000"/>
              <a:gd name="connsiteY231" fmla="*/ 6631531 h 6858000"/>
              <a:gd name="connsiteX232" fmla="*/ 11575026 w 12192000"/>
              <a:gd name="connsiteY232" fmla="*/ 6610572 h 6858000"/>
              <a:gd name="connsiteX233" fmla="*/ 11585438 w 12192000"/>
              <a:gd name="connsiteY233" fmla="*/ 6600091 h 6858000"/>
              <a:gd name="connsiteX234" fmla="*/ 11585438 w 12192000"/>
              <a:gd name="connsiteY234" fmla="*/ 6596599 h 6858000"/>
              <a:gd name="connsiteX235" fmla="*/ 11578497 w 12192000"/>
              <a:gd name="connsiteY235" fmla="*/ 6586119 h 6858000"/>
              <a:gd name="connsiteX236" fmla="*/ 11561143 w 12192000"/>
              <a:gd name="connsiteY236" fmla="*/ 6579132 h 6858000"/>
              <a:gd name="connsiteX237" fmla="*/ 11766241 w 12192000"/>
              <a:gd name="connsiteY237" fmla="*/ 6576425 h 6858000"/>
              <a:gd name="connsiteX238" fmla="*/ 11774878 w 12192000"/>
              <a:gd name="connsiteY238" fmla="*/ 6582156 h 6858000"/>
              <a:gd name="connsiteX239" fmla="*/ 11774878 w 12192000"/>
              <a:gd name="connsiteY239" fmla="*/ 6589209 h 6858000"/>
              <a:gd name="connsiteX240" fmla="*/ 11771423 w 12192000"/>
              <a:gd name="connsiteY240" fmla="*/ 6599790 h 6858000"/>
              <a:gd name="connsiteX241" fmla="*/ 11767968 w 12192000"/>
              <a:gd name="connsiteY241" fmla="*/ 6603317 h 6858000"/>
              <a:gd name="connsiteX242" fmla="*/ 11754149 w 12192000"/>
              <a:gd name="connsiteY242" fmla="*/ 6599790 h 6858000"/>
              <a:gd name="connsiteX243" fmla="*/ 11750694 w 12192000"/>
              <a:gd name="connsiteY243" fmla="*/ 6596264 h 6858000"/>
              <a:gd name="connsiteX244" fmla="*/ 11750694 w 12192000"/>
              <a:gd name="connsiteY244" fmla="*/ 6589209 h 6858000"/>
              <a:gd name="connsiteX245" fmla="*/ 11757604 w 12192000"/>
              <a:gd name="connsiteY245" fmla="*/ 6578629 h 6858000"/>
              <a:gd name="connsiteX246" fmla="*/ 11766241 w 12192000"/>
              <a:gd name="connsiteY246" fmla="*/ 6576425 h 6858000"/>
              <a:gd name="connsiteX247" fmla="*/ 10810738 w 12192000"/>
              <a:gd name="connsiteY247" fmla="*/ 6575100 h 6858000"/>
              <a:gd name="connsiteX248" fmla="*/ 10810738 w 12192000"/>
              <a:gd name="connsiteY248" fmla="*/ 6638804 h 6858000"/>
              <a:gd name="connsiteX249" fmla="*/ 10782231 w 12192000"/>
              <a:gd name="connsiteY249" fmla="*/ 6621108 h 6858000"/>
              <a:gd name="connsiteX250" fmla="*/ 10743034 w 12192000"/>
              <a:gd name="connsiteY250" fmla="*/ 6670656 h 6858000"/>
              <a:gd name="connsiteX251" fmla="*/ 10782231 w 12192000"/>
              <a:gd name="connsiteY251" fmla="*/ 6720203 h 6858000"/>
              <a:gd name="connsiteX252" fmla="*/ 10810738 w 12192000"/>
              <a:gd name="connsiteY252" fmla="*/ 6702507 h 6858000"/>
              <a:gd name="connsiteX253" fmla="*/ 10810738 w 12192000"/>
              <a:gd name="connsiteY253" fmla="*/ 6716664 h 6858000"/>
              <a:gd name="connsiteX254" fmla="*/ 10824991 w 12192000"/>
              <a:gd name="connsiteY254" fmla="*/ 6716664 h 6858000"/>
              <a:gd name="connsiteX255" fmla="*/ 10824991 w 12192000"/>
              <a:gd name="connsiteY255" fmla="*/ 6575100 h 6858000"/>
              <a:gd name="connsiteX256" fmla="*/ 10810738 w 12192000"/>
              <a:gd name="connsiteY256" fmla="*/ 6575100 h 6858000"/>
              <a:gd name="connsiteX257" fmla="*/ 11768161 w 12192000"/>
              <a:gd name="connsiteY257" fmla="*/ 6569584 h 6858000"/>
              <a:gd name="connsiteX258" fmla="*/ 11750694 w 12192000"/>
              <a:gd name="connsiteY258" fmla="*/ 6572607 h 6858000"/>
              <a:gd name="connsiteX259" fmla="*/ 11739946 w 12192000"/>
              <a:gd name="connsiteY259" fmla="*/ 6589881 h 6858000"/>
              <a:gd name="connsiteX260" fmla="*/ 11743528 w 12192000"/>
              <a:gd name="connsiteY260" fmla="*/ 6600246 h 6858000"/>
              <a:gd name="connsiteX261" fmla="*/ 11772191 w 12192000"/>
              <a:gd name="connsiteY261" fmla="*/ 6607156 h 6858000"/>
              <a:gd name="connsiteX262" fmla="*/ 11782939 w 12192000"/>
              <a:gd name="connsiteY262" fmla="*/ 6600246 h 6858000"/>
              <a:gd name="connsiteX263" fmla="*/ 11782939 w 12192000"/>
              <a:gd name="connsiteY263" fmla="*/ 6589881 h 6858000"/>
              <a:gd name="connsiteX264" fmla="*/ 11782939 w 12192000"/>
              <a:gd name="connsiteY264" fmla="*/ 6579517 h 6858000"/>
              <a:gd name="connsiteX265" fmla="*/ 11768161 w 12192000"/>
              <a:gd name="connsiteY265" fmla="*/ 6569584 h 6858000"/>
              <a:gd name="connsiteX266" fmla="*/ 11525909 w 12192000"/>
              <a:gd name="connsiteY266" fmla="*/ 6561666 h 6858000"/>
              <a:gd name="connsiteX267" fmla="*/ 11504825 w 12192000"/>
              <a:gd name="connsiteY267" fmla="*/ 6596598 h 6858000"/>
              <a:gd name="connsiteX268" fmla="*/ 11529423 w 12192000"/>
              <a:gd name="connsiteY268" fmla="*/ 6614064 h 6858000"/>
              <a:gd name="connsiteX269" fmla="*/ 11532937 w 12192000"/>
              <a:gd name="connsiteY269" fmla="*/ 6607078 h 6858000"/>
              <a:gd name="connsiteX270" fmla="*/ 11515367 w 12192000"/>
              <a:gd name="connsiteY270" fmla="*/ 6596598 h 6858000"/>
              <a:gd name="connsiteX271" fmla="*/ 11522395 w 12192000"/>
              <a:gd name="connsiteY271" fmla="*/ 6586119 h 6858000"/>
              <a:gd name="connsiteX272" fmla="*/ 11532937 w 12192000"/>
              <a:gd name="connsiteY272" fmla="*/ 6593105 h 6858000"/>
              <a:gd name="connsiteX273" fmla="*/ 11536450 w 12192000"/>
              <a:gd name="connsiteY273" fmla="*/ 6586119 h 6858000"/>
              <a:gd name="connsiteX274" fmla="*/ 11525909 w 12192000"/>
              <a:gd name="connsiteY274" fmla="*/ 6579132 h 6858000"/>
              <a:gd name="connsiteX275" fmla="*/ 11529423 w 12192000"/>
              <a:gd name="connsiteY275" fmla="*/ 6572146 h 6858000"/>
              <a:gd name="connsiteX276" fmla="*/ 11546992 w 12192000"/>
              <a:gd name="connsiteY276" fmla="*/ 6582625 h 6858000"/>
              <a:gd name="connsiteX277" fmla="*/ 11550506 w 12192000"/>
              <a:gd name="connsiteY277" fmla="*/ 6575638 h 6858000"/>
              <a:gd name="connsiteX278" fmla="*/ 11525909 w 12192000"/>
              <a:gd name="connsiteY278" fmla="*/ 6561666 h 6858000"/>
              <a:gd name="connsiteX279" fmla="*/ 11803361 w 12192000"/>
              <a:gd name="connsiteY279" fmla="*/ 6533452 h 6858000"/>
              <a:gd name="connsiteX280" fmla="*/ 11796375 w 12192000"/>
              <a:gd name="connsiteY280" fmla="*/ 6540505 h 6858000"/>
              <a:gd name="connsiteX281" fmla="*/ 11813840 w 12192000"/>
              <a:gd name="connsiteY281" fmla="*/ 6558139 h 6858000"/>
              <a:gd name="connsiteX282" fmla="*/ 11785895 w 12192000"/>
              <a:gd name="connsiteY282" fmla="*/ 6551086 h 6858000"/>
              <a:gd name="connsiteX283" fmla="*/ 11778908 w 12192000"/>
              <a:gd name="connsiteY283" fmla="*/ 6554612 h 6858000"/>
              <a:gd name="connsiteX284" fmla="*/ 11803361 w 12192000"/>
              <a:gd name="connsiteY284" fmla="*/ 6589881 h 6858000"/>
              <a:gd name="connsiteX285" fmla="*/ 11810348 w 12192000"/>
              <a:gd name="connsiteY285" fmla="*/ 6582827 h 6858000"/>
              <a:gd name="connsiteX286" fmla="*/ 11796375 w 12192000"/>
              <a:gd name="connsiteY286" fmla="*/ 6561666 h 6858000"/>
              <a:gd name="connsiteX287" fmla="*/ 11824320 w 12192000"/>
              <a:gd name="connsiteY287" fmla="*/ 6572246 h 6858000"/>
              <a:gd name="connsiteX288" fmla="*/ 11831307 w 12192000"/>
              <a:gd name="connsiteY288" fmla="*/ 6565193 h 6858000"/>
              <a:gd name="connsiteX289" fmla="*/ 11803361 w 12192000"/>
              <a:gd name="connsiteY289" fmla="*/ 6533452 h 6858000"/>
              <a:gd name="connsiteX290" fmla="*/ 11495008 w 12192000"/>
              <a:gd name="connsiteY290" fmla="*/ 6533452 h 6858000"/>
              <a:gd name="connsiteX291" fmla="*/ 11487980 w 12192000"/>
              <a:gd name="connsiteY291" fmla="*/ 6536965 h 6858000"/>
              <a:gd name="connsiteX292" fmla="*/ 11498522 w 12192000"/>
              <a:gd name="connsiteY292" fmla="*/ 6547507 h 6858000"/>
              <a:gd name="connsiteX293" fmla="*/ 11473924 w 12192000"/>
              <a:gd name="connsiteY293" fmla="*/ 6572104 h 6858000"/>
              <a:gd name="connsiteX294" fmla="*/ 11480952 w 12192000"/>
              <a:gd name="connsiteY294" fmla="*/ 6579132 h 6858000"/>
              <a:gd name="connsiteX295" fmla="*/ 11505548 w 12192000"/>
              <a:gd name="connsiteY295" fmla="*/ 6554535 h 6858000"/>
              <a:gd name="connsiteX296" fmla="*/ 11516090 w 12192000"/>
              <a:gd name="connsiteY296" fmla="*/ 6561562 h 6858000"/>
              <a:gd name="connsiteX297" fmla="*/ 11519604 w 12192000"/>
              <a:gd name="connsiteY297" fmla="*/ 6554535 h 6858000"/>
              <a:gd name="connsiteX298" fmla="*/ 11495008 w 12192000"/>
              <a:gd name="connsiteY298" fmla="*/ 6533452 h 6858000"/>
              <a:gd name="connsiteX299" fmla="*/ 11824589 w 12192000"/>
              <a:gd name="connsiteY299" fmla="*/ 6522703 h 6858000"/>
              <a:gd name="connsiteX300" fmla="*/ 11842055 w 12192000"/>
              <a:gd name="connsiteY300" fmla="*/ 6529421 h 6858000"/>
              <a:gd name="connsiteX301" fmla="*/ 11842055 w 12192000"/>
              <a:gd name="connsiteY301" fmla="*/ 6533452 h 6858000"/>
              <a:gd name="connsiteX302" fmla="*/ 11835337 w 12192000"/>
              <a:gd name="connsiteY302" fmla="*/ 6540170 h 6858000"/>
              <a:gd name="connsiteX303" fmla="*/ 11831307 w 12192000"/>
              <a:gd name="connsiteY303" fmla="*/ 6533452 h 6858000"/>
              <a:gd name="connsiteX304" fmla="*/ 11820942 w 12192000"/>
              <a:gd name="connsiteY304" fmla="*/ 6515985 h 6858000"/>
              <a:gd name="connsiteX305" fmla="*/ 11813840 w 12192000"/>
              <a:gd name="connsiteY305" fmla="*/ 6522927 h 6858000"/>
              <a:gd name="connsiteX306" fmla="*/ 11820942 w 12192000"/>
              <a:gd name="connsiteY306" fmla="*/ 6533339 h 6858000"/>
              <a:gd name="connsiteX307" fmla="*/ 11838696 w 12192000"/>
              <a:gd name="connsiteY307" fmla="*/ 6557635 h 6858000"/>
              <a:gd name="connsiteX308" fmla="*/ 11842247 w 12192000"/>
              <a:gd name="connsiteY308" fmla="*/ 6554165 h 6858000"/>
              <a:gd name="connsiteX309" fmla="*/ 11838696 w 12192000"/>
              <a:gd name="connsiteY309" fmla="*/ 6547223 h 6858000"/>
              <a:gd name="connsiteX310" fmla="*/ 11849349 w 12192000"/>
              <a:gd name="connsiteY310" fmla="*/ 6533339 h 6858000"/>
              <a:gd name="connsiteX311" fmla="*/ 11856450 w 12192000"/>
              <a:gd name="connsiteY311" fmla="*/ 6533339 h 6858000"/>
              <a:gd name="connsiteX312" fmla="*/ 11860002 w 12192000"/>
              <a:gd name="connsiteY312" fmla="*/ 6533339 h 6858000"/>
              <a:gd name="connsiteX313" fmla="*/ 11863552 w 12192000"/>
              <a:gd name="connsiteY313" fmla="*/ 6526397 h 6858000"/>
              <a:gd name="connsiteX314" fmla="*/ 11820942 w 12192000"/>
              <a:gd name="connsiteY314" fmla="*/ 6515985 h 6858000"/>
              <a:gd name="connsiteX315" fmla="*/ 11466198 w 12192000"/>
              <a:gd name="connsiteY315" fmla="*/ 6501206 h 6858000"/>
              <a:gd name="connsiteX316" fmla="*/ 11430930 w 12192000"/>
              <a:gd name="connsiteY316" fmla="*/ 6526286 h 6858000"/>
              <a:gd name="connsiteX317" fmla="*/ 11437984 w 12192000"/>
              <a:gd name="connsiteY317" fmla="*/ 6533452 h 6858000"/>
              <a:gd name="connsiteX318" fmla="*/ 11459145 w 12192000"/>
              <a:gd name="connsiteY318" fmla="*/ 6519121 h 6858000"/>
              <a:gd name="connsiteX319" fmla="*/ 11448564 w 12192000"/>
              <a:gd name="connsiteY319" fmla="*/ 6547782 h 6858000"/>
              <a:gd name="connsiteX320" fmla="*/ 11455618 w 12192000"/>
              <a:gd name="connsiteY320" fmla="*/ 6554948 h 6858000"/>
              <a:gd name="connsiteX321" fmla="*/ 11487359 w 12192000"/>
              <a:gd name="connsiteY321" fmla="*/ 6526286 h 6858000"/>
              <a:gd name="connsiteX322" fmla="*/ 11483833 w 12192000"/>
              <a:gd name="connsiteY322" fmla="*/ 6519121 h 6858000"/>
              <a:gd name="connsiteX323" fmla="*/ 11462672 w 12192000"/>
              <a:gd name="connsiteY323" fmla="*/ 6537034 h 6858000"/>
              <a:gd name="connsiteX324" fmla="*/ 11473252 w 12192000"/>
              <a:gd name="connsiteY324" fmla="*/ 6508372 h 6858000"/>
              <a:gd name="connsiteX325" fmla="*/ 11466198 w 12192000"/>
              <a:gd name="connsiteY325" fmla="*/ 6501206 h 6858000"/>
              <a:gd name="connsiteX326" fmla="*/ 11835338 w 12192000"/>
              <a:gd name="connsiteY326" fmla="*/ 6490458 h 6858000"/>
              <a:gd name="connsiteX327" fmla="*/ 11831307 w 12192000"/>
              <a:gd name="connsiteY327" fmla="*/ 6498519 h 6858000"/>
              <a:gd name="connsiteX328" fmla="*/ 11870270 w 12192000"/>
              <a:gd name="connsiteY328" fmla="*/ 6518673 h 6858000"/>
              <a:gd name="connsiteX329" fmla="*/ 11883706 w 12192000"/>
              <a:gd name="connsiteY329" fmla="*/ 6494489 h 6858000"/>
              <a:gd name="connsiteX330" fmla="*/ 11876988 w 12192000"/>
              <a:gd name="connsiteY330" fmla="*/ 6490458 h 6858000"/>
              <a:gd name="connsiteX331" fmla="*/ 11866239 w 12192000"/>
              <a:gd name="connsiteY331" fmla="*/ 6509268 h 6858000"/>
              <a:gd name="connsiteX332" fmla="*/ 11459634 w 12192000"/>
              <a:gd name="connsiteY332" fmla="*/ 6487771 h 6858000"/>
              <a:gd name="connsiteX333" fmla="*/ 11424212 w 12192000"/>
              <a:gd name="connsiteY333" fmla="*/ 6508933 h 6858000"/>
              <a:gd name="connsiteX334" fmla="*/ 11427754 w 12192000"/>
              <a:gd name="connsiteY334" fmla="*/ 6515986 h 6858000"/>
              <a:gd name="connsiteX335" fmla="*/ 11463176 w 12192000"/>
              <a:gd name="connsiteY335" fmla="*/ 6494825 h 6858000"/>
              <a:gd name="connsiteX336" fmla="*/ 11459634 w 12192000"/>
              <a:gd name="connsiteY336" fmla="*/ 6487771 h 6858000"/>
              <a:gd name="connsiteX337" fmla="*/ 11450927 w 12192000"/>
              <a:gd name="connsiteY337" fmla="*/ 6454161 h 6858000"/>
              <a:gd name="connsiteX338" fmla="*/ 11456192 w 12192000"/>
              <a:gd name="connsiteY338" fmla="*/ 6459892 h 6858000"/>
              <a:gd name="connsiteX339" fmla="*/ 11649257 w 12192000"/>
              <a:gd name="connsiteY339" fmla="*/ 6590385 h 6858000"/>
              <a:gd name="connsiteX340" fmla="*/ 11842320 w 12192000"/>
              <a:gd name="connsiteY340" fmla="*/ 6459892 h 6858000"/>
              <a:gd name="connsiteX341" fmla="*/ 11847586 w 12192000"/>
              <a:gd name="connsiteY341" fmla="*/ 6454161 h 6858000"/>
              <a:gd name="connsiteX342" fmla="*/ 11852851 w 12192000"/>
              <a:gd name="connsiteY342" fmla="*/ 6456365 h 6858000"/>
              <a:gd name="connsiteX343" fmla="*/ 11891464 w 12192000"/>
              <a:gd name="connsiteY343" fmla="*/ 6466946 h 6858000"/>
              <a:gd name="connsiteX344" fmla="*/ 11898484 w 12192000"/>
              <a:gd name="connsiteY344" fmla="*/ 6477526 h 6858000"/>
              <a:gd name="connsiteX345" fmla="*/ 11649257 w 12192000"/>
              <a:gd name="connsiteY345" fmla="*/ 6650341 h 6858000"/>
              <a:gd name="connsiteX346" fmla="*/ 11400028 w 12192000"/>
              <a:gd name="connsiteY346" fmla="*/ 6481054 h 6858000"/>
              <a:gd name="connsiteX347" fmla="*/ 11407049 w 12192000"/>
              <a:gd name="connsiteY347" fmla="*/ 6466946 h 6858000"/>
              <a:gd name="connsiteX348" fmla="*/ 11445662 w 12192000"/>
              <a:gd name="connsiteY348" fmla="*/ 6456365 h 6858000"/>
              <a:gd name="connsiteX349" fmla="*/ 11450927 w 12192000"/>
              <a:gd name="connsiteY349" fmla="*/ 6454161 h 6858000"/>
              <a:gd name="connsiteX350" fmla="*/ 11603442 w 12192000"/>
              <a:gd name="connsiteY350" fmla="*/ 6448323 h 6858000"/>
              <a:gd name="connsiteX351" fmla="*/ 11613922 w 12192000"/>
              <a:gd name="connsiteY351" fmla="*/ 6448323 h 6858000"/>
              <a:gd name="connsiteX352" fmla="*/ 11617414 w 12192000"/>
              <a:gd name="connsiteY352" fmla="*/ 6455414 h 6858000"/>
              <a:gd name="connsiteX353" fmla="*/ 11624401 w 12192000"/>
              <a:gd name="connsiteY353" fmla="*/ 6558233 h 6858000"/>
              <a:gd name="connsiteX354" fmla="*/ 11620908 w 12192000"/>
              <a:gd name="connsiteY354" fmla="*/ 6568870 h 6858000"/>
              <a:gd name="connsiteX355" fmla="*/ 11613922 w 12192000"/>
              <a:gd name="connsiteY355" fmla="*/ 6568870 h 6858000"/>
              <a:gd name="connsiteX356" fmla="*/ 11505632 w 12192000"/>
              <a:gd name="connsiteY356" fmla="*/ 6505050 h 6858000"/>
              <a:gd name="connsiteX357" fmla="*/ 11502138 w 12192000"/>
              <a:gd name="connsiteY357" fmla="*/ 6501505 h 6858000"/>
              <a:gd name="connsiteX358" fmla="*/ 11502138 w 12192000"/>
              <a:gd name="connsiteY358" fmla="*/ 6497960 h 6858000"/>
              <a:gd name="connsiteX359" fmla="*/ 11509124 w 12192000"/>
              <a:gd name="connsiteY359" fmla="*/ 6494415 h 6858000"/>
              <a:gd name="connsiteX360" fmla="*/ 11603442 w 12192000"/>
              <a:gd name="connsiteY360" fmla="*/ 6448323 h 6858000"/>
              <a:gd name="connsiteX361" fmla="*/ 11688084 w 12192000"/>
              <a:gd name="connsiteY361" fmla="*/ 6444777 h 6858000"/>
              <a:gd name="connsiteX362" fmla="*/ 11698565 w 12192000"/>
              <a:gd name="connsiteY362" fmla="*/ 6444777 h 6858000"/>
              <a:gd name="connsiteX363" fmla="*/ 11789388 w 12192000"/>
              <a:gd name="connsiteY363" fmla="*/ 6490688 h 6858000"/>
              <a:gd name="connsiteX364" fmla="*/ 11796375 w 12192000"/>
              <a:gd name="connsiteY364" fmla="*/ 6497752 h 6858000"/>
              <a:gd name="connsiteX365" fmla="*/ 11792882 w 12192000"/>
              <a:gd name="connsiteY365" fmla="*/ 6504815 h 6858000"/>
              <a:gd name="connsiteX366" fmla="*/ 11684592 w 12192000"/>
              <a:gd name="connsiteY366" fmla="*/ 6568384 h 6858000"/>
              <a:gd name="connsiteX367" fmla="*/ 11677605 w 12192000"/>
              <a:gd name="connsiteY367" fmla="*/ 6568384 h 6858000"/>
              <a:gd name="connsiteX368" fmla="*/ 11674112 w 12192000"/>
              <a:gd name="connsiteY368" fmla="*/ 6557789 h 6858000"/>
              <a:gd name="connsiteX369" fmla="*/ 11684592 w 12192000"/>
              <a:gd name="connsiteY369" fmla="*/ 6455373 h 6858000"/>
              <a:gd name="connsiteX370" fmla="*/ 11688084 w 12192000"/>
              <a:gd name="connsiteY370" fmla="*/ 6444777 h 6858000"/>
              <a:gd name="connsiteX371" fmla="*/ 10810283 w 12192000"/>
              <a:gd name="connsiteY371" fmla="*/ 6405813 h 6858000"/>
              <a:gd name="connsiteX372" fmla="*/ 10851862 w 12192000"/>
              <a:gd name="connsiteY372" fmla="*/ 6405813 h 6858000"/>
              <a:gd name="connsiteX373" fmla="*/ 10851862 w 12192000"/>
              <a:gd name="connsiteY373" fmla="*/ 6448423 h 6858000"/>
              <a:gd name="connsiteX374" fmla="*/ 10803353 w 12192000"/>
              <a:gd name="connsiteY374" fmla="*/ 6455525 h 6858000"/>
              <a:gd name="connsiteX375" fmla="*/ 10786028 w 12192000"/>
              <a:gd name="connsiteY375" fmla="*/ 6430669 h 6858000"/>
              <a:gd name="connsiteX376" fmla="*/ 10810283 w 12192000"/>
              <a:gd name="connsiteY376" fmla="*/ 6405813 h 6858000"/>
              <a:gd name="connsiteX377" fmla="*/ 10494479 w 12192000"/>
              <a:gd name="connsiteY377" fmla="*/ 6335948 h 6858000"/>
              <a:gd name="connsiteX378" fmla="*/ 10536128 w 12192000"/>
              <a:gd name="connsiteY378" fmla="*/ 6392220 h 6858000"/>
              <a:gd name="connsiteX379" fmla="*/ 10494479 w 12192000"/>
              <a:gd name="connsiteY379" fmla="*/ 6455524 h 6858000"/>
              <a:gd name="connsiteX380" fmla="*/ 10452829 w 12192000"/>
              <a:gd name="connsiteY380" fmla="*/ 6392220 h 6858000"/>
              <a:gd name="connsiteX381" fmla="*/ 10494479 w 12192000"/>
              <a:gd name="connsiteY381" fmla="*/ 6335948 h 6858000"/>
              <a:gd name="connsiteX382" fmla="*/ 11639005 w 12192000"/>
              <a:gd name="connsiteY382" fmla="*/ 6331919 h 6858000"/>
              <a:gd name="connsiteX383" fmla="*/ 11660034 w 12192000"/>
              <a:gd name="connsiteY383" fmla="*/ 6331919 h 6858000"/>
              <a:gd name="connsiteX384" fmla="*/ 11660034 w 12192000"/>
              <a:gd name="connsiteY384" fmla="*/ 6342559 h 6858000"/>
              <a:gd name="connsiteX385" fmla="*/ 11691578 w 12192000"/>
              <a:gd name="connsiteY385" fmla="*/ 6381576 h 6858000"/>
              <a:gd name="connsiteX386" fmla="*/ 11649519 w 12192000"/>
              <a:gd name="connsiteY386" fmla="*/ 6420593 h 6858000"/>
              <a:gd name="connsiteX387" fmla="*/ 11610966 w 12192000"/>
              <a:gd name="connsiteY387" fmla="*/ 6381576 h 6858000"/>
              <a:gd name="connsiteX388" fmla="*/ 11639005 w 12192000"/>
              <a:gd name="connsiteY388" fmla="*/ 6342559 h 6858000"/>
              <a:gd name="connsiteX389" fmla="*/ 11639005 w 12192000"/>
              <a:gd name="connsiteY389" fmla="*/ 6331919 h 6858000"/>
              <a:gd name="connsiteX390" fmla="*/ 11649257 w 12192000"/>
              <a:gd name="connsiteY390" fmla="*/ 6321170 h 6858000"/>
              <a:gd name="connsiteX391" fmla="*/ 11589469 w 12192000"/>
              <a:gd name="connsiteY391" fmla="*/ 6381630 h 6858000"/>
              <a:gd name="connsiteX392" fmla="*/ 11649257 w 12192000"/>
              <a:gd name="connsiteY392" fmla="*/ 6442090 h 6858000"/>
              <a:gd name="connsiteX393" fmla="*/ 11709045 w 12192000"/>
              <a:gd name="connsiteY393" fmla="*/ 6381630 h 6858000"/>
              <a:gd name="connsiteX394" fmla="*/ 11649257 w 12192000"/>
              <a:gd name="connsiteY394" fmla="*/ 6321170 h 6858000"/>
              <a:gd name="connsiteX395" fmla="*/ 11649257 w 12192000"/>
              <a:gd name="connsiteY395" fmla="*/ 6314453 h 6858000"/>
              <a:gd name="connsiteX396" fmla="*/ 11715763 w 12192000"/>
              <a:gd name="connsiteY396" fmla="*/ 6381630 h 6858000"/>
              <a:gd name="connsiteX397" fmla="*/ 11649257 w 12192000"/>
              <a:gd name="connsiteY397" fmla="*/ 6448808 h 6858000"/>
              <a:gd name="connsiteX398" fmla="*/ 11582751 w 12192000"/>
              <a:gd name="connsiteY398" fmla="*/ 6381630 h 6858000"/>
              <a:gd name="connsiteX399" fmla="*/ 11649257 w 12192000"/>
              <a:gd name="connsiteY399" fmla="*/ 6314453 h 6858000"/>
              <a:gd name="connsiteX400" fmla="*/ 11824549 w 12192000"/>
              <a:gd name="connsiteY400" fmla="*/ 6311766 h 6858000"/>
              <a:gd name="connsiteX401" fmla="*/ 11828050 w 12192000"/>
              <a:gd name="connsiteY401" fmla="*/ 6318819 h 6858000"/>
              <a:gd name="connsiteX402" fmla="*/ 11828050 w 12192000"/>
              <a:gd name="connsiteY402" fmla="*/ 6442258 h 6858000"/>
              <a:gd name="connsiteX403" fmla="*/ 11824549 w 12192000"/>
              <a:gd name="connsiteY403" fmla="*/ 6449312 h 6858000"/>
              <a:gd name="connsiteX404" fmla="*/ 11817546 w 12192000"/>
              <a:gd name="connsiteY404" fmla="*/ 6449312 h 6858000"/>
              <a:gd name="connsiteX405" fmla="*/ 11730012 w 12192000"/>
              <a:gd name="connsiteY405" fmla="*/ 6389356 h 6858000"/>
              <a:gd name="connsiteX406" fmla="*/ 11726510 w 12192000"/>
              <a:gd name="connsiteY406" fmla="*/ 6382302 h 6858000"/>
              <a:gd name="connsiteX407" fmla="*/ 11730012 w 12192000"/>
              <a:gd name="connsiteY407" fmla="*/ 6371721 h 6858000"/>
              <a:gd name="connsiteX408" fmla="*/ 11814044 w 12192000"/>
              <a:gd name="connsiteY408" fmla="*/ 6315292 h 6858000"/>
              <a:gd name="connsiteX409" fmla="*/ 11824549 w 12192000"/>
              <a:gd name="connsiteY409" fmla="*/ 6311766 h 6858000"/>
              <a:gd name="connsiteX410" fmla="*/ 11473964 w 12192000"/>
              <a:gd name="connsiteY410" fmla="*/ 6311766 h 6858000"/>
              <a:gd name="connsiteX411" fmla="*/ 11480967 w 12192000"/>
              <a:gd name="connsiteY411" fmla="*/ 6315292 h 6858000"/>
              <a:gd name="connsiteX412" fmla="*/ 11568501 w 12192000"/>
              <a:gd name="connsiteY412" fmla="*/ 6371721 h 6858000"/>
              <a:gd name="connsiteX413" fmla="*/ 11572002 w 12192000"/>
              <a:gd name="connsiteY413" fmla="*/ 6382302 h 6858000"/>
              <a:gd name="connsiteX414" fmla="*/ 11568501 w 12192000"/>
              <a:gd name="connsiteY414" fmla="*/ 6389356 h 6858000"/>
              <a:gd name="connsiteX415" fmla="*/ 11480967 w 12192000"/>
              <a:gd name="connsiteY415" fmla="*/ 6449312 h 6858000"/>
              <a:gd name="connsiteX416" fmla="*/ 11473964 w 12192000"/>
              <a:gd name="connsiteY416" fmla="*/ 6449312 h 6858000"/>
              <a:gd name="connsiteX417" fmla="*/ 11466961 w 12192000"/>
              <a:gd name="connsiteY417" fmla="*/ 6445785 h 6858000"/>
              <a:gd name="connsiteX418" fmla="*/ 11466961 w 12192000"/>
              <a:gd name="connsiteY418" fmla="*/ 6318819 h 6858000"/>
              <a:gd name="connsiteX419" fmla="*/ 11473964 w 12192000"/>
              <a:gd name="connsiteY419" fmla="*/ 6311766 h 6858000"/>
              <a:gd name="connsiteX420" fmla="*/ 11070316 w 12192000"/>
              <a:gd name="connsiteY420" fmla="*/ 6301017 h 6858000"/>
              <a:gd name="connsiteX421" fmla="*/ 11070316 w 12192000"/>
              <a:gd name="connsiteY421" fmla="*/ 6308070 h 6858000"/>
              <a:gd name="connsiteX422" fmla="*/ 11112166 w 12192000"/>
              <a:gd name="connsiteY422" fmla="*/ 6470304 h 6858000"/>
              <a:gd name="connsiteX423" fmla="*/ 11133091 w 12192000"/>
              <a:gd name="connsiteY423" fmla="*/ 6491465 h 6858000"/>
              <a:gd name="connsiteX424" fmla="*/ 11143554 w 12192000"/>
              <a:gd name="connsiteY424" fmla="*/ 6491465 h 6858000"/>
              <a:gd name="connsiteX425" fmla="*/ 11140066 w 12192000"/>
              <a:gd name="connsiteY425" fmla="*/ 6498518 h 6858000"/>
              <a:gd name="connsiteX426" fmla="*/ 11112166 w 12192000"/>
              <a:gd name="connsiteY426" fmla="*/ 6519679 h 6858000"/>
              <a:gd name="connsiteX427" fmla="*/ 11077291 w 12192000"/>
              <a:gd name="connsiteY427" fmla="*/ 6516153 h 6858000"/>
              <a:gd name="connsiteX428" fmla="*/ 11073804 w 12192000"/>
              <a:gd name="connsiteY428" fmla="*/ 6519679 h 6858000"/>
              <a:gd name="connsiteX429" fmla="*/ 11070316 w 12192000"/>
              <a:gd name="connsiteY429" fmla="*/ 6523206 h 6858000"/>
              <a:gd name="connsiteX430" fmla="*/ 11070316 w 12192000"/>
              <a:gd name="connsiteY430" fmla="*/ 6544367 h 6858000"/>
              <a:gd name="connsiteX431" fmla="*/ 11077291 w 12192000"/>
              <a:gd name="connsiteY431" fmla="*/ 6551421 h 6858000"/>
              <a:gd name="connsiteX432" fmla="*/ 11122628 w 12192000"/>
              <a:gd name="connsiteY432" fmla="*/ 6554947 h 6858000"/>
              <a:gd name="connsiteX433" fmla="*/ 11126116 w 12192000"/>
              <a:gd name="connsiteY433" fmla="*/ 6554947 h 6858000"/>
              <a:gd name="connsiteX434" fmla="*/ 11181916 w 12192000"/>
              <a:gd name="connsiteY434" fmla="*/ 6502045 h 6858000"/>
              <a:gd name="connsiteX435" fmla="*/ 11213303 w 12192000"/>
              <a:gd name="connsiteY435" fmla="*/ 6371553 h 6858000"/>
              <a:gd name="connsiteX436" fmla="*/ 11227253 w 12192000"/>
              <a:gd name="connsiteY436" fmla="*/ 6329231 h 6858000"/>
              <a:gd name="connsiteX437" fmla="*/ 11230741 w 12192000"/>
              <a:gd name="connsiteY437" fmla="*/ 6308070 h 6858000"/>
              <a:gd name="connsiteX438" fmla="*/ 11230741 w 12192000"/>
              <a:gd name="connsiteY438" fmla="*/ 6301017 h 6858000"/>
              <a:gd name="connsiteX439" fmla="*/ 11223766 w 12192000"/>
              <a:gd name="connsiteY439" fmla="*/ 6301017 h 6858000"/>
              <a:gd name="connsiteX440" fmla="*/ 11195866 w 12192000"/>
              <a:gd name="connsiteY440" fmla="*/ 6301017 h 6858000"/>
              <a:gd name="connsiteX441" fmla="*/ 11188891 w 12192000"/>
              <a:gd name="connsiteY441" fmla="*/ 6304543 h 6858000"/>
              <a:gd name="connsiteX442" fmla="*/ 11150528 w 12192000"/>
              <a:gd name="connsiteY442" fmla="*/ 6449143 h 6858000"/>
              <a:gd name="connsiteX443" fmla="*/ 11147041 w 12192000"/>
              <a:gd name="connsiteY443" fmla="*/ 6449143 h 6858000"/>
              <a:gd name="connsiteX444" fmla="*/ 11112166 w 12192000"/>
              <a:gd name="connsiteY444" fmla="*/ 6304543 h 6858000"/>
              <a:gd name="connsiteX445" fmla="*/ 11105191 w 12192000"/>
              <a:gd name="connsiteY445" fmla="*/ 6301017 h 6858000"/>
              <a:gd name="connsiteX446" fmla="*/ 11077291 w 12192000"/>
              <a:gd name="connsiteY446" fmla="*/ 6301017 h 6858000"/>
              <a:gd name="connsiteX447" fmla="*/ 11070316 w 12192000"/>
              <a:gd name="connsiteY447" fmla="*/ 6301017 h 6858000"/>
              <a:gd name="connsiteX448" fmla="*/ 11038289 w 12192000"/>
              <a:gd name="connsiteY448" fmla="*/ 6296986 h 6858000"/>
              <a:gd name="connsiteX449" fmla="*/ 10985474 w 12192000"/>
              <a:gd name="connsiteY449" fmla="*/ 6318092 h 6858000"/>
              <a:gd name="connsiteX450" fmla="*/ 10985474 w 12192000"/>
              <a:gd name="connsiteY450" fmla="*/ 6307539 h 6858000"/>
              <a:gd name="connsiteX451" fmla="*/ 10978433 w 12192000"/>
              <a:gd name="connsiteY451" fmla="*/ 6300504 h 6858000"/>
              <a:gd name="connsiteX452" fmla="*/ 10950264 w 12192000"/>
              <a:gd name="connsiteY452" fmla="*/ 6300504 h 6858000"/>
              <a:gd name="connsiteX453" fmla="*/ 10943222 w 12192000"/>
              <a:gd name="connsiteY453" fmla="*/ 6307539 h 6858000"/>
              <a:gd name="connsiteX454" fmla="*/ 10943222 w 12192000"/>
              <a:gd name="connsiteY454" fmla="*/ 6483422 h 6858000"/>
              <a:gd name="connsiteX455" fmla="*/ 10950264 w 12192000"/>
              <a:gd name="connsiteY455" fmla="*/ 6490457 h 6858000"/>
              <a:gd name="connsiteX456" fmla="*/ 10978433 w 12192000"/>
              <a:gd name="connsiteY456" fmla="*/ 6490457 h 6858000"/>
              <a:gd name="connsiteX457" fmla="*/ 10985474 w 12192000"/>
              <a:gd name="connsiteY457" fmla="*/ 6483422 h 6858000"/>
              <a:gd name="connsiteX458" fmla="*/ 10985474 w 12192000"/>
              <a:gd name="connsiteY458" fmla="*/ 6360304 h 6858000"/>
              <a:gd name="connsiteX459" fmla="*/ 11038289 w 12192000"/>
              <a:gd name="connsiteY459" fmla="*/ 6339198 h 6858000"/>
              <a:gd name="connsiteX460" fmla="*/ 11045332 w 12192000"/>
              <a:gd name="connsiteY460" fmla="*/ 6332163 h 6858000"/>
              <a:gd name="connsiteX461" fmla="*/ 11045332 w 12192000"/>
              <a:gd name="connsiteY461" fmla="*/ 6304022 h 6858000"/>
              <a:gd name="connsiteX462" fmla="*/ 11041811 w 12192000"/>
              <a:gd name="connsiteY462" fmla="*/ 6300504 h 6858000"/>
              <a:gd name="connsiteX463" fmla="*/ 11038289 w 12192000"/>
              <a:gd name="connsiteY463" fmla="*/ 6296986 h 6858000"/>
              <a:gd name="connsiteX464" fmla="*/ 10831647 w 12192000"/>
              <a:gd name="connsiteY464" fmla="*/ 6292955 h 6858000"/>
              <a:gd name="connsiteX465" fmla="*/ 10761417 w 12192000"/>
              <a:gd name="connsiteY465" fmla="*/ 6300026 h 6858000"/>
              <a:gd name="connsiteX466" fmla="*/ 10754394 w 12192000"/>
              <a:gd name="connsiteY466" fmla="*/ 6307098 h 6858000"/>
              <a:gd name="connsiteX467" fmla="*/ 10754394 w 12192000"/>
              <a:gd name="connsiteY467" fmla="*/ 6331847 h 6858000"/>
              <a:gd name="connsiteX468" fmla="*/ 10757905 w 12192000"/>
              <a:gd name="connsiteY468" fmla="*/ 6338919 h 6858000"/>
              <a:gd name="connsiteX469" fmla="*/ 10761417 w 12192000"/>
              <a:gd name="connsiteY469" fmla="*/ 6338919 h 6858000"/>
              <a:gd name="connsiteX470" fmla="*/ 10828136 w 12192000"/>
              <a:gd name="connsiteY470" fmla="*/ 6335383 h 6858000"/>
              <a:gd name="connsiteX471" fmla="*/ 10852717 w 12192000"/>
              <a:gd name="connsiteY471" fmla="*/ 6360133 h 6858000"/>
              <a:gd name="connsiteX472" fmla="*/ 10852717 w 12192000"/>
              <a:gd name="connsiteY472" fmla="*/ 6370740 h 6858000"/>
              <a:gd name="connsiteX473" fmla="*/ 10803555 w 12192000"/>
              <a:gd name="connsiteY473" fmla="*/ 6374276 h 6858000"/>
              <a:gd name="connsiteX474" fmla="*/ 10740347 w 12192000"/>
              <a:gd name="connsiteY474" fmla="*/ 6434381 h 6858000"/>
              <a:gd name="connsiteX475" fmla="*/ 10796532 w 12192000"/>
              <a:gd name="connsiteY475" fmla="*/ 6494487 h 6858000"/>
              <a:gd name="connsiteX476" fmla="*/ 10859740 w 12192000"/>
              <a:gd name="connsiteY476" fmla="*/ 6480344 h 6858000"/>
              <a:gd name="connsiteX477" fmla="*/ 10887833 w 12192000"/>
              <a:gd name="connsiteY477" fmla="*/ 6494487 h 6858000"/>
              <a:gd name="connsiteX478" fmla="*/ 10894855 w 12192000"/>
              <a:gd name="connsiteY478" fmla="*/ 6490951 h 6858000"/>
              <a:gd name="connsiteX479" fmla="*/ 10894855 w 12192000"/>
              <a:gd name="connsiteY479" fmla="*/ 6487416 h 6858000"/>
              <a:gd name="connsiteX480" fmla="*/ 10894855 w 12192000"/>
              <a:gd name="connsiteY480" fmla="*/ 6360133 h 6858000"/>
              <a:gd name="connsiteX481" fmla="*/ 10831647 w 12192000"/>
              <a:gd name="connsiteY481" fmla="*/ 6292955 h 6858000"/>
              <a:gd name="connsiteX482" fmla="*/ 10495822 w 12192000"/>
              <a:gd name="connsiteY482" fmla="*/ 6292954 h 6858000"/>
              <a:gd name="connsiteX483" fmla="*/ 10409835 w 12192000"/>
              <a:gd name="connsiteY483" fmla="*/ 6393721 h 6858000"/>
              <a:gd name="connsiteX484" fmla="*/ 10495822 w 12192000"/>
              <a:gd name="connsiteY484" fmla="*/ 6494487 h 6858000"/>
              <a:gd name="connsiteX485" fmla="*/ 10581809 w 12192000"/>
              <a:gd name="connsiteY485" fmla="*/ 6393721 h 6858000"/>
              <a:gd name="connsiteX486" fmla="*/ 10495822 w 12192000"/>
              <a:gd name="connsiteY486" fmla="*/ 6292954 h 6858000"/>
              <a:gd name="connsiteX487" fmla="*/ 10241892 w 12192000"/>
              <a:gd name="connsiteY487" fmla="*/ 6268771 h 6858000"/>
              <a:gd name="connsiteX488" fmla="*/ 10273241 w 12192000"/>
              <a:gd name="connsiteY488" fmla="*/ 6268771 h 6858000"/>
              <a:gd name="connsiteX489" fmla="*/ 10290657 w 12192000"/>
              <a:gd name="connsiteY489" fmla="*/ 6268771 h 6858000"/>
              <a:gd name="connsiteX490" fmla="*/ 10335940 w 12192000"/>
              <a:gd name="connsiteY490" fmla="*/ 6307735 h 6858000"/>
              <a:gd name="connsiteX491" fmla="*/ 10287174 w 12192000"/>
              <a:gd name="connsiteY491" fmla="*/ 6346697 h 6858000"/>
              <a:gd name="connsiteX492" fmla="*/ 10241892 w 12192000"/>
              <a:gd name="connsiteY492" fmla="*/ 6346697 h 6858000"/>
              <a:gd name="connsiteX493" fmla="*/ 10241892 w 12192000"/>
              <a:gd name="connsiteY493" fmla="*/ 6268771 h 6858000"/>
              <a:gd name="connsiteX494" fmla="*/ 10659063 w 12192000"/>
              <a:gd name="connsiteY494" fmla="*/ 6255336 h 6858000"/>
              <a:gd name="connsiteX495" fmla="*/ 10627410 w 12192000"/>
              <a:gd name="connsiteY495" fmla="*/ 6262370 h 6858000"/>
              <a:gd name="connsiteX496" fmla="*/ 10623893 w 12192000"/>
              <a:gd name="connsiteY496" fmla="*/ 6269404 h 6858000"/>
              <a:gd name="connsiteX497" fmla="*/ 10623893 w 12192000"/>
              <a:gd name="connsiteY497" fmla="*/ 6301056 h 6858000"/>
              <a:gd name="connsiteX498" fmla="*/ 10606308 w 12192000"/>
              <a:gd name="connsiteY498" fmla="*/ 6301056 h 6858000"/>
              <a:gd name="connsiteX499" fmla="*/ 10599275 w 12192000"/>
              <a:gd name="connsiteY499" fmla="*/ 6308090 h 6858000"/>
              <a:gd name="connsiteX500" fmla="*/ 10599275 w 12192000"/>
              <a:gd name="connsiteY500" fmla="*/ 6332708 h 6858000"/>
              <a:gd name="connsiteX501" fmla="*/ 10606308 w 12192000"/>
              <a:gd name="connsiteY501" fmla="*/ 6339742 h 6858000"/>
              <a:gd name="connsiteX502" fmla="*/ 10623893 w 12192000"/>
              <a:gd name="connsiteY502" fmla="*/ 6339742 h 6858000"/>
              <a:gd name="connsiteX503" fmla="*/ 10623893 w 12192000"/>
              <a:gd name="connsiteY503" fmla="*/ 6424149 h 6858000"/>
              <a:gd name="connsiteX504" fmla="*/ 10680164 w 12192000"/>
              <a:gd name="connsiteY504" fmla="*/ 6494487 h 6858000"/>
              <a:gd name="connsiteX505" fmla="*/ 10711817 w 12192000"/>
              <a:gd name="connsiteY505" fmla="*/ 6490971 h 6858000"/>
              <a:gd name="connsiteX506" fmla="*/ 10718851 w 12192000"/>
              <a:gd name="connsiteY506" fmla="*/ 6483936 h 6858000"/>
              <a:gd name="connsiteX507" fmla="*/ 10718851 w 12192000"/>
              <a:gd name="connsiteY507" fmla="*/ 6459318 h 6858000"/>
              <a:gd name="connsiteX508" fmla="*/ 10711817 w 12192000"/>
              <a:gd name="connsiteY508" fmla="*/ 6452284 h 6858000"/>
              <a:gd name="connsiteX509" fmla="*/ 10687198 w 12192000"/>
              <a:gd name="connsiteY509" fmla="*/ 6452284 h 6858000"/>
              <a:gd name="connsiteX510" fmla="*/ 10666096 w 12192000"/>
              <a:gd name="connsiteY510" fmla="*/ 6417115 h 6858000"/>
              <a:gd name="connsiteX511" fmla="*/ 10666096 w 12192000"/>
              <a:gd name="connsiteY511" fmla="*/ 6339742 h 6858000"/>
              <a:gd name="connsiteX512" fmla="*/ 10711817 w 12192000"/>
              <a:gd name="connsiteY512" fmla="*/ 6339742 h 6858000"/>
              <a:gd name="connsiteX513" fmla="*/ 10718851 w 12192000"/>
              <a:gd name="connsiteY513" fmla="*/ 6332708 h 6858000"/>
              <a:gd name="connsiteX514" fmla="*/ 10718851 w 12192000"/>
              <a:gd name="connsiteY514" fmla="*/ 6308090 h 6858000"/>
              <a:gd name="connsiteX515" fmla="*/ 10711817 w 12192000"/>
              <a:gd name="connsiteY515" fmla="*/ 6301056 h 6858000"/>
              <a:gd name="connsiteX516" fmla="*/ 10666096 w 12192000"/>
              <a:gd name="connsiteY516" fmla="*/ 6301056 h 6858000"/>
              <a:gd name="connsiteX517" fmla="*/ 10666096 w 12192000"/>
              <a:gd name="connsiteY517" fmla="*/ 6262370 h 6858000"/>
              <a:gd name="connsiteX518" fmla="*/ 10662580 w 12192000"/>
              <a:gd name="connsiteY518" fmla="*/ 6255336 h 6858000"/>
              <a:gd name="connsiteX519" fmla="*/ 10659063 w 12192000"/>
              <a:gd name="connsiteY519" fmla="*/ 6255336 h 6858000"/>
              <a:gd name="connsiteX520" fmla="*/ 10283668 w 12192000"/>
              <a:gd name="connsiteY520" fmla="*/ 6227122 h 6858000"/>
              <a:gd name="connsiteX521" fmla="*/ 10203208 w 12192000"/>
              <a:gd name="connsiteY521" fmla="*/ 6230633 h 6858000"/>
              <a:gd name="connsiteX522" fmla="*/ 10196211 w 12192000"/>
              <a:gd name="connsiteY522" fmla="*/ 6237655 h 6858000"/>
              <a:gd name="connsiteX523" fmla="*/ 10196211 w 12192000"/>
              <a:gd name="connsiteY523" fmla="*/ 6483435 h 6858000"/>
              <a:gd name="connsiteX524" fmla="*/ 10203208 w 12192000"/>
              <a:gd name="connsiteY524" fmla="*/ 6490457 h 6858000"/>
              <a:gd name="connsiteX525" fmla="*/ 10234693 w 12192000"/>
              <a:gd name="connsiteY525" fmla="*/ 6490457 h 6858000"/>
              <a:gd name="connsiteX526" fmla="*/ 10241689 w 12192000"/>
              <a:gd name="connsiteY526" fmla="*/ 6483435 h 6858000"/>
              <a:gd name="connsiteX527" fmla="*/ 10241689 w 12192000"/>
              <a:gd name="connsiteY527" fmla="*/ 6385123 h 6858000"/>
              <a:gd name="connsiteX528" fmla="*/ 10290665 w 12192000"/>
              <a:gd name="connsiteY528" fmla="*/ 6388634 h 6858000"/>
              <a:gd name="connsiteX529" fmla="*/ 10336143 w 12192000"/>
              <a:gd name="connsiteY529" fmla="*/ 6486946 h 6858000"/>
              <a:gd name="connsiteX530" fmla="*/ 10343139 w 12192000"/>
              <a:gd name="connsiteY530" fmla="*/ 6490457 h 6858000"/>
              <a:gd name="connsiteX531" fmla="*/ 10374624 w 12192000"/>
              <a:gd name="connsiteY531" fmla="*/ 6490457 h 6858000"/>
              <a:gd name="connsiteX532" fmla="*/ 10381620 w 12192000"/>
              <a:gd name="connsiteY532" fmla="*/ 6486946 h 6858000"/>
              <a:gd name="connsiteX533" fmla="*/ 10381620 w 12192000"/>
              <a:gd name="connsiteY533" fmla="*/ 6479924 h 6858000"/>
              <a:gd name="connsiteX534" fmla="*/ 10336143 w 12192000"/>
              <a:gd name="connsiteY534" fmla="*/ 6374590 h 6858000"/>
              <a:gd name="connsiteX535" fmla="*/ 10381620 w 12192000"/>
              <a:gd name="connsiteY535" fmla="*/ 6307878 h 6858000"/>
              <a:gd name="connsiteX536" fmla="*/ 10290665 w 12192000"/>
              <a:gd name="connsiteY536" fmla="*/ 6227122 h 6858000"/>
              <a:gd name="connsiteX537" fmla="*/ 10283668 w 12192000"/>
              <a:gd name="connsiteY537" fmla="*/ 6227122 h 6858000"/>
              <a:gd name="connsiteX538" fmla="*/ 11839186 w 12192000"/>
              <a:gd name="connsiteY538" fmla="*/ 6196200 h 6858000"/>
              <a:gd name="connsiteX539" fmla="*/ 11845722 w 12192000"/>
              <a:gd name="connsiteY539" fmla="*/ 6201931 h 6858000"/>
              <a:gd name="connsiteX540" fmla="*/ 11908470 w 12192000"/>
              <a:gd name="connsiteY540" fmla="*/ 6441755 h 6858000"/>
              <a:gd name="connsiteX541" fmla="*/ 11898012 w 12192000"/>
              <a:gd name="connsiteY541" fmla="*/ 6445282 h 6858000"/>
              <a:gd name="connsiteX542" fmla="*/ 11859666 w 12192000"/>
              <a:gd name="connsiteY542" fmla="*/ 6434701 h 6858000"/>
              <a:gd name="connsiteX543" fmla="*/ 11852694 w 12192000"/>
              <a:gd name="connsiteY543" fmla="*/ 6424121 h 6858000"/>
              <a:gd name="connsiteX544" fmla="*/ 11807377 w 12192000"/>
              <a:gd name="connsiteY544" fmla="*/ 6244253 h 6858000"/>
              <a:gd name="connsiteX545" fmla="*/ 11807377 w 12192000"/>
              <a:gd name="connsiteY545" fmla="*/ 6230146 h 6858000"/>
              <a:gd name="connsiteX546" fmla="*/ 11835264 w 12192000"/>
              <a:gd name="connsiteY546" fmla="*/ 6198404 h 6858000"/>
              <a:gd name="connsiteX547" fmla="*/ 11839186 w 12192000"/>
              <a:gd name="connsiteY547" fmla="*/ 6196200 h 6858000"/>
              <a:gd name="connsiteX548" fmla="*/ 11458923 w 12192000"/>
              <a:gd name="connsiteY548" fmla="*/ 6196200 h 6858000"/>
              <a:gd name="connsiteX549" fmla="*/ 11462885 w 12192000"/>
              <a:gd name="connsiteY549" fmla="*/ 6198404 h 6858000"/>
              <a:gd name="connsiteX550" fmla="*/ 11494585 w 12192000"/>
              <a:gd name="connsiteY550" fmla="*/ 6230146 h 6858000"/>
              <a:gd name="connsiteX551" fmla="*/ 11491063 w 12192000"/>
              <a:gd name="connsiteY551" fmla="*/ 6244253 h 6858000"/>
              <a:gd name="connsiteX552" fmla="*/ 11445274 w 12192000"/>
              <a:gd name="connsiteY552" fmla="*/ 6424121 h 6858000"/>
              <a:gd name="connsiteX553" fmla="*/ 11438229 w 12192000"/>
              <a:gd name="connsiteY553" fmla="*/ 6434701 h 6858000"/>
              <a:gd name="connsiteX554" fmla="*/ 11399484 w 12192000"/>
              <a:gd name="connsiteY554" fmla="*/ 6445282 h 6858000"/>
              <a:gd name="connsiteX555" fmla="*/ 11388917 w 12192000"/>
              <a:gd name="connsiteY555" fmla="*/ 6441755 h 6858000"/>
              <a:gd name="connsiteX556" fmla="*/ 11452318 w 12192000"/>
              <a:gd name="connsiteY556" fmla="*/ 6201931 h 6858000"/>
              <a:gd name="connsiteX557" fmla="*/ 11458923 w 12192000"/>
              <a:gd name="connsiteY557" fmla="*/ 6196200 h 6858000"/>
              <a:gd name="connsiteX558" fmla="*/ 11677605 w 12192000"/>
              <a:gd name="connsiteY558" fmla="*/ 6190846 h 6858000"/>
              <a:gd name="connsiteX559" fmla="*/ 11684592 w 12192000"/>
              <a:gd name="connsiteY559" fmla="*/ 6190846 h 6858000"/>
              <a:gd name="connsiteX560" fmla="*/ 11792882 w 12192000"/>
              <a:gd name="connsiteY560" fmla="*/ 6254415 h 6858000"/>
              <a:gd name="connsiteX561" fmla="*/ 11796375 w 12192000"/>
              <a:gd name="connsiteY561" fmla="*/ 6261479 h 6858000"/>
              <a:gd name="connsiteX562" fmla="*/ 11789388 w 12192000"/>
              <a:gd name="connsiteY562" fmla="*/ 6268542 h 6858000"/>
              <a:gd name="connsiteX563" fmla="*/ 11698565 w 12192000"/>
              <a:gd name="connsiteY563" fmla="*/ 6314453 h 6858000"/>
              <a:gd name="connsiteX564" fmla="*/ 11688084 w 12192000"/>
              <a:gd name="connsiteY564" fmla="*/ 6314453 h 6858000"/>
              <a:gd name="connsiteX565" fmla="*/ 11681098 w 12192000"/>
              <a:gd name="connsiteY565" fmla="*/ 6303858 h 6858000"/>
              <a:gd name="connsiteX566" fmla="*/ 11674112 w 12192000"/>
              <a:gd name="connsiteY566" fmla="*/ 6201442 h 6858000"/>
              <a:gd name="connsiteX567" fmla="*/ 11677605 w 12192000"/>
              <a:gd name="connsiteY567" fmla="*/ 6190846 h 6858000"/>
              <a:gd name="connsiteX568" fmla="*/ 11613922 w 12192000"/>
              <a:gd name="connsiteY568" fmla="*/ 6190846 h 6858000"/>
              <a:gd name="connsiteX569" fmla="*/ 11620908 w 12192000"/>
              <a:gd name="connsiteY569" fmla="*/ 6190846 h 6858000"/>
              <a:gd name="connsiteX570" fmla="*/ 11624401 w 12192000"/>
              <a:gd name="connsiteY570" fmla="*/ 6201442 h 6858000"/>
              <a:gd name="connsiteX571" fmla="*/ 11613922 w 12192000"/>
              <a:gd name="connsiteY571" fmla="*/ 6307389 h 6858000"/>
              <a:gd name="connsiteX572" fmla="*/ 11610428 w 12192000"/>
              <a:gd name="connsiteY572" fmla="*/ 6314453 h 6858000"/>
              <a:gd name="connsiteX573" fmla="*/ 11599949 w 12192000"/>
              <a:gd name="connsiteY573" fmla="*/ 6314453 h 6858000"/>
              <a:gd name="connsiteX574" fmla="*/ 11509124 w 12192000"/>
              <a:gd name="connsiteY574" fmla="*/ 6268542 h 6858000"/>
              <a:gd name="connsiteX575" fmla="*/ 11502138 w 12192000"/>
              <a:gd name="connsiteY575" fmla="*/ 6261479 h 6858000"/>
              <a:gd name="connsiteX576" fmla="*/ 11505632 w 12192000"/>
              <a:gd name="connsiteY576" fmla="*/ 6254415 h 6858000"/>
              <a:gd name="connsiteX577" fmla="*/ 11613922 w 12192000"/>
              <a:gd name="connsiteY577" fmla="*/ 6190846 h 6858000"/>
              <a:gd name="connsiteX578" fmla="*/ 11532772 w 12192000"/>
              <a:gd name="connsiteY578" fmla="*/ 6155914 h 6858000"/>
              <a:gd name="connsiteX579" fmla="*/ 11539758 w 12192000"/>
              <a:gd name="connsiteY579" fmla="*/ 6163304 h 6858000"/>
              <a:gd name="connsiteX580" fmla="*/ 11536265 w 12192000"/>
              <a:gd name="connsiteY580" fmla="*/ 6166999 h 6858000"/>
              <a:gd name="connsiteX581" fmla="*/ 11529278 w 12192000"/>
              <a:gd name="connsiteY581" fmla="*/ 6170694 h 6858000"/>
              <a:gd name="connsiteX582" fmla="*/ 11525785 w 12192000"/>
              <a:gd name="connsiteY582" fmla="*/ 6163304 h 6858000"/>
              <a:gd name="connsiteX583" fmla="*/ 11522292 w 12192000"/>
              <a:gd name="connsiteY583" fmla="*/ 6163304 h 6858000"/>
              <a:gd name="connsiteX584" fmla="*/ 11532772 w 12192000"/>
              <a:gd name="connsiteY584" fmla="*/ 6155914 h 6858000"/>
              <a:gd name="connsiteX585" fmla="*/ 11529297 w 12192000"/>
              <a:gd name="connsiteY585" fmla="*/ 6148717 h 6858000"/>
              <a:gd name="connsiteX586" fmla="*/ 11511543 w 12192000"/>
              <a:gd name="connsiteY586" fmla="*/ 6159369 h 6858000"/>
              <a:gd name="connsiteX587" fmla="*/ 11515094 w 12192000"/>
              <a:gd name="connsiteY587" fmla="*/ 6162920 h 6858000"/>
              <a:gd name="connsiteX588" fmla="*/ 11532848 w 12192000"/>
              <a:gd name="connsiteY588" fmla="*/ 6194878 h 6858000"/>
              <a:gd name="connsiteX589" fmla="*/ 11539950 w 12192000"/>
              <a:gd name="connsiteY589" fmla="*/ 6191326 h 6858000"/>
              <a:gd name="connsiteX590" fmla="*/ 11532848 w 12192000"/>
              <a:gd name="connsiteY590" fmla="*/ 6177123 h 6858000"/>
              <a:gd name="connsiteX591" fmla="*/ 11539950 w 12192000"/>
              <a:gd name="connsiteY591" fmla="*/ 6173573 h 6858000"/>
              <a:gd name="connsiteX592" fmla="*/ 11554153 w 12192000"/>
              <a:gd name="connsiteY592" fmla="*/ 6184225 h 6858000"/>
              <a:gd name="connsiteX593" fmla="*/ 11561255 w 12192000"/>
              <a:gd name="connsiteY593" fmla="*/ 6180674 h 6858000"/>
              <a:gd name="connsiteX594" fmla="*/ 11547052 w 12192000"/>
              <a:gd name="connsiteY594" fmla="*/ 6166471 h 6858000"/>
              <a:gd name="connsiteX595" fmla="*/ 11547052 w 12192000"/>
              <a:gd name="connsiteY595" fmla="*/ 6162920 h 6858000"/>
              <a:gd name="connsiteX596" fmla="*/ 11529297 w 12192000"/>
              <a:gd name="connsiteY596" fmla="*/ 6148717 h 6858000"/>
              <a:gd name="connsiteX597" fmla="*/ 11750205 w 12192000"/>
              <a:gd name="connsiteY597" fmla="*/ 6142479 h 6858000"/>
              <a:gd name="connsiteX598" fmla="*/ 11753748 w 12192000"/>
              <a:gd name="connsiteY598" fmla="*/ 6166663 h 6858000"/>
              <a:gd name="connsiteX599" fmla="*/ 11746663 w 12192000"/>
              <a:gd name="connsiteY599" fmla="*/ 6183937 h 6858000"/>
              <a:gd name="connsiteX600" fmla="*/ 11753748 w 12192000"/>
              <a:gd name="connsiteY600" fmla="*/ 6190846 h 6858000"/>
              <a:gd name="connsiteX601" fmla="*/ 11760832 w 12192000"/>
              <a:gd name="connsiteY601" fmla="*/ 6173572 h 6858000"/>
              <a:gd name="connsiteX602" fmla="*/ 11785626 w 12192000"/>
              <a:gd name="connsiteY602" fmla="*/ 6159753 h 6858000"/>
              <a:gd name="connsiteX603" fmla="*/ 11778543 w 12192000"/>
              <a:gd name="connsiteY603" fmla="*/ 6156298 h 6858000"/>
              <a:gd name="connsiteX604" fmla="*/ 11760832 w 12192000"/>
              <a:gd name="connsiteY604" fmla="*/ 6163208 h 6858000"/>
              <a:gd name="connsiteX605" fmla="*/ 11757290 w 12192000"/>
              <a:gd name="connsiteY605" fmla="*/ 6145933 h 6858000"/>
              <a:gd name="connsiteX606" fmla="*/ 11750205 w 12192000"/>
              <a:gd name="connsiteY606" fmla="*/ 6142479 h 6858000"/>
              <a:gd name="connsiteX607" fmla="*/ 11715224 w 12192000"/>
              <a:gd name="connsiteY607" fmla="*/ 6138449 h 6858000"/>
              <a:gd name="connsiteX608" fmla="*/ 11725705 w 12192000"/>
              <a:gd name="connsiteY608" fmla="*/ 6141808 h 6858000"/>
              <a:gd name="connsiteX609" fmla="*/ 11729197 w 12192000"/>
              <a:gd name="connsiteY609" fmla="*/ 6145167 h 6858000"/>
              <a:gd name="connsiteX610" fmla="*/ 11722211 w 12192000"/>
              <a:gd name="connsiteY610" fmla="*/ 6151884 h 6858000"/>
              <a:gd name="connsiteX611" fmla="*/ 11711731 w 12192000"/>
              <a:gd name="connsiteY611" fmla="*/ 6148525 h 6858000"/>
              <a:gd name="connsiteX612" fmla="*/ 11711731 w 12192000"/>
              <a:gd name="connsiteY612" fmla="*/ 6145167 h 6858000"/>
              <a:gd name="connsiteX613" fmla="*/ 11715224 w 12192000"/>
              <a:gd name="connsiteY613" fmla="*/ 6138449 h 6858000"/>
              <a:gd name="connsiteX614" fmla="*/ 11582079 w 12192000"/>
              <a:gd name="connsiteY614" fmla="*/ 6137944 h 6858000"/>
              <a:gd name="connsiteX615" fmla="*/ 11596187 w 12192000"/>
              <a:gd name="connsiteY615" fmla="*/ 6148525 h 6858000"/>
              <a:gd name="connsiteX616" fmla="*/ 11582079 w 12192000"/>
              <a:gd name="connsiteY616" fmla="*/ 6162632 h 6858000"/>
              <a:gd name="connsiteX617" fmla="*/ 11567972 w 12192000"/>
              <a:gd name="connsiteY617" fmla="*/ 6152052 h 6858000"/>
              <a:gd name="connsiteX618" fmla="*/ 11567972 w 12192000"/>
              <a:gd name="connsiteY618" fmla="*/ 6148525 h 6858000"/>
              <a:gd name="connsiteX619" fmla="*/ 11582079 w 12192000"/>
              <a:gd name="connsiteY619" fmla="*/ 6137944 h 6858000"/>
              <a:gd name="connsiteX620" fmla="*/ 11670081 w 12192000"/>
              <a:gd name="connsiteY620" fmla="*/ 6131730 h 6858000"/>
              <a:gd name="connsiteX621" fmla="*/ 11673440 w 12192000"/>
              <a:gd name="connsiteY621" fmla="*/ 6142210 h 6858000"/>
              <a:gd name="connsiteX622" fmla="*/ 11676799 w 12192000"/>
              <a:gd name="connsiteY622" fmla="*/ 6149197 h 6858000"/>
              <a:gd name="connsiteX623" fmla="*/ 11663363 w 12192000"/>
              <a:gd name="connsiteY623" fmla="*/ 6149197 h 6858000"/>
              <a:gd name="connsiteX624" fmla="*/ 11666722 w 12192000"/>
              <a:gd name="connsiteY624" fmla="*/ 6142210 h 6858000"/>
              <a:gd name="connsiteX625" fmla="*/ 11670081 w 12192000"/>
              <a:gd name="connsiteY625" fmla="*/ 6131730 h 6858000"/>
              <a:gd name="connsiteX626" fmla="*/ 11578609 w 12192000"/>
              <a:gd name="connsiteY626" fmla="*/ 6131214 h 6858000"/>
              <a:gd name="connsiteX627" fmla="*/ 11561254 w 12192000"/>
              <a:gd name="connsiteY627" fmla="*/ 6148784 h 6858000"/>
              <a:gd name="connsiteX628" fmla="*/ 11561254 w 12192000"/>
              <a:gd name="connsiteY628" fmla="*/ 6152297 h 6858000"/>
              <a:gd name="connsiteX629" fmla="*/ 11582079 w 12192000"/>
              <a:gd name="connsiteY629" fmla="*/ 6169867 h 6858000"/>
              <a:gd name="connsiteX630" fmla="*/ 11602904 w 12192000"/>
              <a:gd name="connsiteY630" fmla="*/ 6148784 h 6858000"/>
              <a:gd name="connsiteX631" fmla="*/ 11578609 w 12192000"/>
              <a:gd name="connsiteY631" fmla="*/ 6131214 h 6858000"/>
              <a:gd name="connsiteX632" fmla="*/ 11708922 w 12192000"/>
              <a:gd name="connsiteY632" fmla="*/ 6127700 h 6858000"/>
              <a:gd name="connsiteX633" fmla="*/ 11705380 w 12192000"/>
              <a:gd name="connsiteY633" fmla="*/ 6145454 h 6858000"/>
              <a:gd name="connsiteX634" fmla="*/ 11698296 w 12192000"/>
              <a:gd name="connsiteY634" fmla="*/ 6166759 h 6858000"/>
              <a:gd name="connsiteX635" fmla="*/ 11708922 w 12192000"/>
              <a:gd name="connsiteY635" fmla="*/ 6170310 h 6858000"/>
              <a:gd name="connsiteX636" fmla="*/ 11712464 w 12192000"/>
              <a:gd name="connsiteY636" fmla="*/ 6156107 h 6858000"/>
              <a:gd name="connsiteX637" fmla="*/ 11719548 w 12192000"/>
              <a:gd name="connsiteY637" fmla="*/ 6156107 h 6858000"/>
              <a:gd name="connsiteX638" fmla="*/ 11723090 w 12192000"/>
              <a:gd name="connsiteY638" fmla="*/ 6173861 h 6858000"/>
              <a:gd name="connsiteX639" fmla="*/ 11730175 w 12192000"/>
              <a:gd name="connsiteY639" fmla="*/ 6177412 h 6858000"/>
              <a:gd name="connsiteX640" fmla="*/ 11726632 w 12192000"/>
              <a:gd name="connsiteY640" fmla="*/ 6159658 h 6858000"/>
              <a:gd name="connsiteX641" fmla="*/ 11737259 w 12192000"/>
              <a:gd name="connsiteY641" fmla="*/ 6145454 h 6858000"/>
              <a:gd name="connsiteX642" fmla="*/ 11730175 w 12192000"/>
              <a:gd name="connsiteY642" fmla="*/ 6134802 h 6858000"/>
              <a:gd name="connsiteX643" fmla="*/ 11708922 w 12192000"/>
              <a:gd name="connsiteY643" fmla="*/ 6127700 h 6858000"/>
              <a:gd name="connsiteX644" fmla="*/ 11666295 w 12192000"/>
              <a:gd name="connsiteY644" fmla="*/ 6120982 h 6858000"/>
              <a:gd name="connsiteX645" fmla="*/ 11659211 w 12192000"/>
              <a:gd name="connsiteY645" fmla="*/ 6142066 h 6858000"/>
              <a:gd name="connsiteX646" fmla="*/ 11648585 w 12192000"/>
              <a:gd name="connsiteY646" fmla="*/ 6163149 h 6858000"/>
              <a:gd name="connsiteX647" fmla="*/ 11655669 w 12192000"/>
              <a:gd name="connsiteY647" fmla="*/ 6163149 h 6858000"/>
              <a:gd name="connsiteX648" fmla="*/ 11659211 w 12192000"/>
              <a:gd name="connsiteY648" fmla="*/ 6156121 h 6858000"/>
              <a:gd name="connsiteX649" fmla="*/ 11676922 w 12192000"/>
              <a:gd name="connsiteY649" fmla="*/ 6156121 h 6858000"/>
              <a:gd name="connsiteX650" fmla="*/ 11680464 w 12192000"/>
              <a:gd name="connsiteY650" fmla="*/ 6163149 h 6858000"/>
              <a:gd name="connsiteX651" fmla="*/ 11687548 w 12192000"/>
              <a:gd name="connsiteY651" fmla="*/ 6166663 h 6858000"/>
              <a:gd name="connsiteX652" fmla="*/ 11680464 w 12192000"/>
              <a:gd name="connsiteY652" fmla="*/ 6142066 h 6858000"/>
              <a:gd name="connsiteX653" fmla="*/ 11676922 w 12192000"/>
              <a:gd name="connsiteY653" fmla="*/ 6120982 h 6858000"/>
              <a:gd name="connsiteX654" fmla="*/ 11666295 w 12192000"/>
              <a:gd name="connsiteY654" fmla="*/ 6120982 h 6858000"/>
              <a:gd name="connsiteX655" fmla="*/ 11645898 w 12192000"/>
              <a:gd name="connsiteY655" fmla="*/ 6120982 h 6858000"/>
              <a:gd name="connsiteX656" fmla="*/ 11606934 w 12192000"/>
              <a:gd name="connsiteY656" fmla="*/ 6124453 h 6858000"/>
              <a:gd name="connsiteX657" fmla="*/ 11606934 w 12192000"/>
              <a:gd name="connsiteY657" fmla="*/ 6131394 h 6858000"/>
              <a:gd name="connsiteX658" fmla="*/ 11621103 w 12192000"/>
              <a:gd name="connsiteY658" fmla="*/ 6127924 h 6858000"/>
              <a:gd name="connsiteX659" fmla="*/ 11624645 w 12192000"/>
              <a:gd name="connsiteY659" fmla="*/ 6162632 h 6858000"/>
              <a:gd name="connsiteX660" fmla="*/ 11635271 w 12192000"/>
              <a:gd name="connsiteY660" fmla="*/ 6162632 h 6858000"/>
              <a:gd name="connsiteX661" fmla="*/ 11631729 w 12192000"/>
              <a:gd name="connsiteY661" fmla="*/ 6127924 h 6858000"/>
              <a:gd name="connsiteX662" fmla="*/ 11645898 w 12192000"/>
              <a:gd name="connsiteY662" fmla="*/ 6127924 h 6858000"/>
              <a:gd name="connsiteX663" fmla="*/ 11645898 w 12192000"/>
              <a:gd name="connsiteY663" fmla="*/ 6120982 h 6858000"/>
              <a:gd name="connsiteX664" fmla="*/ 11196257 w 12192000"/>
              <a:gd name="connsiteY664" fmla="*/ 6120981 h 6858000"/>
              <a:gd name="connsiteX665" fmla="*/ 11221336 w 12192000"/>
              <a:gd name="connsiteY665" fmla="*/ 6155913 h 6858000"/>
              <a:gd name="connsiteX666" fmla="*/ 11167595 w 12192000"/>
              <a:gd name="connsiteY666" fmla="*/ 6155913 h 6858000"/>
              <a:gd name="connsiteX667" fmla="*/ 11196257 w 12192000"/>
              <a:gd name="connsiteY667" fmla="*/ 6120981 h 6858000"/>
              <a:gd name="connsiteX668" fmla="*/ 11648585 w 12192000"/>
              <a:gd name="connsiteY668" fmla="*/ 6114265 h 6858000"/>
              <a:gd name="connsiteX669" fmla="*/ 11813539 w 12192000"/>
              <a:gd name="connsiteY669" fmla="*/ 6170156 h 6858000"/>
              <a:gd name="connsiteX670" fmla="*/ 11817049 w 12192000"/>
              <a:gd name="connsiteY670" fmla="*/ 6184129 h 6858000"/>
              <a:gd name="connsiteX671" fmla="*/ 11788972 w 12192000"/>
              <a:gd name="connsiteY671" fmla="*/ 6215569 h 6858000"/>
              <a:gd name="connsiteX672" fmla="*/ 11774933 w 12192000"/>
              <a:gd name="connsiteY672" fmla="*/ 6215569 h 6858000"/>
              <a:gd name="connsiteX673" fmla="*/ 11648585 w 12192000"/>
              <a:gd name="connsiteY673" fmla="*/ 6170156 h 6858000"/>
              <a:gd name="connsiteX674" fmla="*/ 11522236 w 12192000"/>
              <a:gd name="connsiteY674" fmla="*/ 6215569 h 6858000"/>
              <a:gd name="connsiteX675" fmla="*/ 11508198 w 12192000"/>
              <a:gd name="connsiteY675" fmla="*/ 6215569 h 6858000"/>
              <a:gd name="connsiteX676" fmla="*/ 11480121 w 12192000"/>
              <a:gd name="connsiteY676" fmla="*/ 6184129 h 6858000"/>
              <a:gd name="connsiteX677" fmla="*/ 11483630 w 12192000"/>
              <a:gd name="connsiteY677" fmla="*/ 6170156 h 6858000"/>
              <a:gd name="connsiteX678" fmla="*/ 11648585 w 12192000"/>
              <a:gd name="connsiteY678" fmla="*/ 6114265 h 6858000"/>
              <a:gd name="connsiteX679" fmla="*/ 11196481 w 12192000"/>
              <a:gd name="connsiteY679" fmla="*/ 6114264 h 6858000"/>
              <a:gd name="connsiteX680" fmla="*/ 11158189 w 12192000"/>
              <a:gd name="connsiteY680" fmla="*/ 6163304 h 6858000"/>
              <a:gd name="connsiteX681" fmla="*/ 11199962 w 12192000"/>
              <a:gd name="connsiteY681" fmla="*/ 6212343 h 6858000"/>
              <a:gd name="connsiteX682" fmla="*/ 11227810 w 12192000"/>
              <a:gd name="connsiteY682" fmla="*/ 6205337 h 6858000"/>
              <a:gd name="connsiteX683" fmla="*/ 11227810 w 12192000"/>
              <a:gd name="connsiteY683" fmla="*/ 6194829 h 6858000"/>
              <a:gd name="connsiteX684" fmla="*/ 11199962 w 12192000"/>
              <a:gd name="connsiteY684" fmla="*/ 6201834 h 6858000"/>
              <a:gd name="connsiteX685" fmla="*/ 11168632 w 12192000"/>
              <a:gd name="connsiteY685" fmla="*/ 6166807 h 6858000"/>
              <a:gd name="connsiteX686" fmla="*/ 11234772 w 12192000"/>
              <a:gd name="connsiteY686" fmla="*/ 6166807 h 6858000"/>
              <a:gd name="connsiteX687" fmla="*/ 11234772 w 12192000"/>
              <a:gd name="connsiteY687" fmla="*/ 6159801 h 6858000"/>
              <a:gd name="connsiteX688" fmla="*/ 11196481 w 12192000"/>
              <a:gd name="connsiteY688" fmla="*/ 6114264 h 6858000"/>
              <a:gd name="connsiteX689" fmla="*/ 10947253 w 12192000"/>
              <a:gd name="connsiteY689" fmla="*/ 6077988 h 6858000"/>
              <a:gd name="connsiteX690" fmla="*/ 10947253 w 12192000"/>
              <a:gd name="connsiteY690" fmla="*/ 6088736 h 6858000"/>
              <a:gd name="connsiteX691" fmla="*/ 10986216 w 12192000"/>
              <a:gd name="connsiteY691" fmla="*/ 6088736 h 6858000"/>
              <a:gd name="connsiteX692" fmla="*/ 10986216 w 12192000"/>
              <a:gd name="connsiteY692" fmla="*/ 6208312 h 6858000"/>
              <a:gd name="connsiteX693" fmla="*/ 10999652 w 12192000"/>
              <a:gd name="connsiteY693" fmla="*/ 6208312 h 6858000"/>
              <a:gd name="connsiteX694" fmla="*/ 10999652 w 12192000"/>
              <a:gd name="connsiteY694" fmla="*/ 6088736 h 6858000"/>
              <a:gd name="connsiteX695" fmla="*/ 11038614 w 12192000"/>
              <a:gd name="connsiteY695" fmla="*/ 6088736 h 6858000"/>
              <a:gd name="connsiteX696" fmla="*/ 11038614 w 12192000"/>
              <a:gd name="connsiteY696" fmla="*/ 6077988 h 6858000"/>
              <a:gd name="connsiteX697" fmla="*/ 11060111 w 12192000"/>
              <a:gd name="connsiteY697" fmla="*/ 6067239 h 6858000"/>
              <a:gd name="connsiteX698" fmla="*/ 11060111 w 12192000"/>
              <a:gd name="connsiteY698" fmla="*/ 6208312 h 6858000"/>
              <a:gd name="connsiteX699" fmla="*/ 11070476 w 12192000"/>
              <a:gd name="connsiteY699" fmla="*/ 6208312 h 6858000"/>
              <a:gd name="connsiteX700" fmla="*/ 11070476 w 12192000"/>
              <a:gd name="connsiteY700" fmla="*/ 6158936 h 6858000"/>
              <a:gd name="connsiteX701" fmla="*/ 11098115 w 12192000"/>
              <a:gd name="connsiteY701" fmla="*/ 6120142 h 6858000"/>
              <a:gd name="connsiteX702" fmla="*/ 11118844 w 12192000"/>
              <a:gd name="connsiteY702" fmla="*/ 6151883 h 6858000"/>
              <a:gd name="connsiteX703" fmla="*/ 11118844 w 12192000"/>
              <a:gd name="connsiteY703" fmla="*/ 6208312 h 6858000"/>
              <a:gd name="connsiteX704" fmla="*/ 11132662 w 12192000"/>
              <a:gd name="connsiteY704" fmla="*/ 6208312 h 6858000"/>
              <a:gd name="connsiteX705" fmla="*/ 11132662 w 12192000"/>
              <a:gd name="connsiteY705" fmla="*/ 6151883 h 6858000"/>
              <a:gd name="connsiteX706" fmla="*/ 11101569 w 12192000"/>
              <a:gd name="connsiteY706" fmla="*/ 6113088 h 6858000"/>
              <a:gd name="connsiteX707" fmla="*/ 11070476 w 12192000"/>
              <a:gd name="connsiteY707" fmla="*/ 6130722 h 6858000"/>
              <a:gd name="connsiteX708" fmla="*/ 11070476 w 12192000"/>
              <a:gd name="connsiteY708" fmla="*/ 6067239 h 6858000"/>
              <a:gd name="connsiteX709" fmla="*/ 11060111 w 12192000"/>
              <a:gd name="connsiteY709" fmla="*/ 6067239 h 6858000"/>
              <a:gd name="connsiteX710" fmla="*/ 11638739 w 12192000"/>
              <a:gd name="connsiteY710" fmla="*/ 6043056 h 6858000"/>
              <a:gd name="connsiteX711" fmla="*/ 11624716 w 12192000"/>
              <a:gd name="connsiteY711" fmla="*/ 6095919 h 6858000"/>
              <a:gd name="connsiteX712" fmla="*/ 11600176 w 12192000"/>
              <a:gd name="connsiteY712" fmla="*/ 6099443 h 6858000"/>
              <a:gd name="connsiteX713" fmla="*/ 11575635 w 12192000"/>
              <a:gd name="connsiteY713" fmla="*/ 6053629 h 6858000"/>
              <a:gd name="connsiteX714" fmla="*/ 11572129 w 12192000"/>
              <a:gd name="connsiteY714" fmla="*/ 6053629 h 6858000"/>
              <a:gd name="connsiteX715" fmla="*/ 11551094 w 12192000"/>
              <a:gd name="connsiteY715" fmla="*/ 6057153 h 6858000"/>
              <a:gd name="connsiteX716" fmla="*/ 11551094 w 12192000"/>
              <a:gd name="connsiteY716" fmla="*/ 6060677 h 6858000"/>
              <a:gd name="connsiteX717" fmla="*/ 11547588 w 12192000"/>
              <a:gd name="connsiteY717" fmla="*/ 6085346 h 6858000"/>
              <a:gd name="connsiteX718" fmla="*/ 11551094 w 12192000"/>
              <a:gd name="connsiteY718" fmla="*/ 6113540 h 6858000"/>
              <a:gd name="connsiteX719" fmla="*/ 11530059 w 12192000"/>
              <a:gd name="connsiteY719" fmla="*/ 6120588 h 6858000"/>
              <a:gd name="connsiteX720" fmla="*/ 11491495 w 12192000"/>
              <a:gd name="connsiteY720" fmla="*/ 6085346 h 6858000"/>
              <a:gd name="connsiteX721" fmla="*/ 11470460 w 12192000"/>
              <a:gd name="connsiteY721" fmla="*/ 6095919 h 6858000"/>
              <a:gd name="connsiteX722" fmla="*/ 11484484 w 12192000"/>
              <a:gd name="connsiteY722" fmla="*/ 6148781 h 6858000"/>
              <a:gd name="connsiteX723" fmla="*/ 11466954 w 12192000"/>
              <a:gd name="connsiteY723" fmla="*/ 6159354 h 6858000"/>
              <a:gd name="connsiteX724" fmla="*/ 11421379 w 12192000"/>
              <a:gd name="connsiteY724" fmla="*/ 6134685 h 6858000"/>
              <a:gd name="connsiteX725" fmla="*/ 11403850 w 12192000"/>
              <a:gd name="connsiteY725" fmla="*/ 6148781 h 6858000"/>
              <a:gd name="connsiteX726" fmla="*/ 11403850 w 12192000"/>
              <a:gd name="connsiteY726" fmla="*/ 6152305 h 6858000"/>
              <a:gd name="connsiteX727" fmla="*/ 11431896 w 12192000"/>
              <a:gd name="connsiteY727" fmla="*/ 6198120 h 6858000"/>
              <a:gd name="connsiteX728" fmla="*/ 11417873 w 12192000"/>
              <a:gd name="connsiteY728" fmla="*/ 6215741 h 6858000"/>
              <a:gd name="connsiteX729" fmla="*/ 11365286 w 12192000"/>
              <a:gd name="connsiteY729" fmla="*/ 6201644 h 6858000"/>
              <a:gd name="connsiteX730" fmla="*/ 11354768 w 12192000"/>
              <a:gd name="connsiteY730" fmla="*/ 6222789 h 6858000"/>
              <a:gd name="connsiteX731" fmla="*/ 11389827 w 12192000"/>
              <a:gd name="connsiteY731" fmla="*/ 6261556 h 6858000"/>
              <a:gd name="connsiteX732" fmla="*/ 11382815 w 12192000"/>
              <a:gd name="connsiteY732" fmla="*/ 6282700 h 6858000"/>
              <a:gd name="connsiteX733" fmla="*/ 11330228 w 12192000"/>
              <a:gd name="connsiteY733" fmla="*/ 6282700 h 6858000"/>
              <a:gd name="connsiteX734" fmla="*/ 11323216 w 12192000"/>
              <a:gd name="connsiteY734" fmla="*/ 6303845 h 6858000"/>
              <a:gd name="connsiteX735" fmla="*/ 11368791 w 12192000"/>
              <a:gd name="connsiteY735" fmla="*/ 6332039 h 6858000"/>
              <a:gd name="connsiteX736" fmla="*/ 11365286 w 12192000"/>
              <a:gd name="connsiteY736" fmla="*/ 6353183 h 6858000"/>
              <a:gd name="connsiteX737" fmla="*/ 11316205 w 12192000"/>
              <a:gd name="connsiteY737" fmla="*/ 6367281 h 6858000"/>
              <a:gd name="connsiteX738" fmla="*/ 11312698 w 12192000"/>
              <a:gd name="connsiteY738" fmla="*/ 6367281 h 6858000"/>
              <a:gd name="connsiteX739" fmla="*/ 11312698 w 12192000"/>
              <a:gd name="connsiteY739" fmla="*/ 6381377 h 6858000"/>
              <a:gd name="connsiteX740" fmla="*/ 11312698 w 12192000"/>
              <a:gd name="connsiteY740" fmla="*/ 6391950 h 6858000"/>
              <a:gd name="connsiteX741" fmla="*/ 11316205 w 12192000"/>
              <a:gd name="connsiteY741" fmla="*/ 6391950 h 6858000"/>
              <a:gd name="connsiteX742" fmla="*/ 11365286 w 12192000"/>
              <a:gd name="connsiteY742" fmla="*/ 6406047 h 6858000"/>
              <a:gd name="connsiteX743" fmla="*/ 11368791 w 12192000"/>
              <a:gd name="connsiteY743" fmla="*/ 6427192 h 6858000"/>
              <a:gd name="connsiteX744" fmla="*/ 11323216 w 12192000"/>
              <a:gd name="connsiteY744" fmla="*/ 6455385 h 6858000"/>
              <a:gd name="connsiteX745" fmla="*/ 11323216 w 12192000"/>
              <a:gd name="connsiteY745" fmla="*/ 6458909 h 6858000"/>
              <a:gd name="connsiteX746" fmla="*/ 11330228 w 12192000"/>
              <a:gd name="connsiteY746" fmla="*/ 6480054 h 6858000"/>
              <a:gd name="connsiteX747" fmla="*/ 11382815 w 12192000"/>
              <a:gd name="connsiteY747" fmla="*/ 6480054 h 6858000"/>
              <a:gd name="connsiteX748" fmla="*/ 11393332 w 12192000"/>
              <a:gd name="connsiteY748" fmla="*/ 6501200 h 6858000"/>
              <a:gd name="connsiteX749" fmla="*/ 11354768 w 12192000"/>
              <a:gd name="connsiteY749" fmla="*/ 6536441 h 6858000"/>
              <a:gd name="connsiteX750" fmla="*/ 11354768 w 12192000"/>
              <a:gd name="connsiteY750" fmla="*/ 6539965 h 6858000"/>
              <a:gd name="connsiteX751" fmla="*/ 11365286 w 12192000"/>
              <a:gd name="connsiteY751" fmla="*/ 6557586 h 6858000"/>
              <a:gd name="connsiteX752" fmla="*/ 11417873 w 12192000"/>
              <a:gd name="connsiteY752" fmla="*/ 6543489 h 6858000"/>
              <a:gd name="connsiteX753" fmla="*/ 11431896 w 12192000"/>
              <a:gd name="connsiteY753" fmla="*/ 6564635 h 6858000"/>
              <a:gd name="connsiteX754" fmla="*/ 11403850 w 12192000"/>
              <a:gd name="connsiteY754" fmla="*/ 6610449 h 6858000"/>
              <a:gd name="connsiteX755" fmla="*/ 11421379 w 12192000"/>
              <a:gd name="connsiteY755" fmla="*/ 6624545 h 6858000"/>
              <a:gd name="connsiteX756" fmla="*/ 11466954 w 12192000"/>
              <a:gd name="connsiteY756" fmla="*/ 6599877 h 6858000"/>
              <a:gd name="connsiteX757" fmla="*/ 11484484 w 12192000"/>
              <a:gd name="connsiteY757" fmla="*/ 6613973 h 6858000"/>
              <a:gd name="connsiteX758" fmla="*/ 11473966 w 12192000"/>
              <a:gd name="connsiteY758" fmla="*/ 6663311 h 6858000"/>
              <a:gd name="connsiteX759" fmla="*/ 11473966 w 12192000"/>
              <a:gd name="connsiteY759" fmla="*/ 6666836 h 6858000"/>
              <a:gd name="connsiteX760" fmla="*/ 11491495 w 12192000"/>
              <a:gd name="connsiteY760" fmla="*/ 6677408 h 6858000"/>
              <a:gd name="connsiteX761" fmla="*/ 11495001 w 12192000"/>
              <a:gd name="connsiteY761" fmla="*/ 6677408 h 6858000"/>
              <a:gd name="connsiteX762" fmla="*/ 11530059 w 12192000"/>
              <a:gd name="connsiteY762" fmla="*/ 6638642 h 6858000"/>
              <a:gd name="connsiteX763" fmla="*/ 11551094 w 12192000"/>
              <a:gd name="connsiteY763" fmla="*/ 6649215 h 6858000"/>
              <a:gd name="connsiteX764" fmla="*/ 11547588 w 12192000"/>
              <a:gd name="connsiteY764" fmla="*/ 6673884 h 6858000"/>
              <a:gd name="connsiteX765" fmla="*/ 11551094 w 12192000"/>
              <a:gd name="connsiteY765" fmla="*/ 6702078 h 6858000"/>
              <a:gd name="connsiteX766" fmla="*/ 11572129 w 12192000"/>
              <a:gd name="connsiteY766" fmla="*/ 6709126 h 6858000"/>
              <a:gd name="connsiteX767" fmla="*/ 11575635 w 12192000"/>
              <a:gd name="connsiteY767" fmla="*/ 6709126 h 6858000"/>
              <a:gd name="connsiteX768" fmla="*/ 11600176 w 12192000"/>
              <a:gd name="connsiteY768" fmla="*/ 6663311 h 6858000"/>
              <a:gd name="connsiteX769" fmla="*/ 11624716 w 12192000"/>
              <a:gd name="connsiteY769" fmla="*/ 6663311 h 6858000"/>
              <a:gd name="connsiteX770" fmla="*/ 11638739 w 12192000"/>
              <a:gd name="connsiteY770" fmla="*/ 6716174 h 6858000"/>
              <a:gd name="connsiteX771" fmla="*/ 11659774 w 12192000"/>
              <a:gd name="connsiteY771" fmla="*/ 6716174 h 6858000"/>
              <a:gd name="connsiteX772" fmla="*/ 11663280 w 12192000"/>
              <a:gd name="connsiteY772" fmla="*/ 6716174 h 6858000"/>
              <a:gd name="connsiteX773" fmla="*/ 11677303 w 12192000"/>
              <a:gd name="connsiteY773" fmla="*/ 6663311 h 6858000"/>
              <a:gd name="connsiteX774" fmla="*/ 11698339 w 12192000"/>
              <a:gd name="connsiteY774" fmla="*/ 6663311 h 6858000"/>
              <a:gd name="connsiteX775" fmla="*/ 11722879 w 12192000"/>
              <a:gd name="connsiteY775" fmla="*/ 6709126 h 6858000"/>
              <a:gd name="connsiteX776" fmla="*/ 11726385 w 12192000"/>
              <a:gd name="connsiteY776" fmla="*/ 6709126 h 6858000"/>
              <a:gd name="connsiteX777" fmla="*/ 11747420 w 12192000"/>
              <a:gd name="connsiteY777" fmla="*/ 6702078 h 6858000"/>
              <a:gd name="connsiteX778" fmla="*/ 11750925 w 12192000"/>
              <a:gd name="connsiteY778" fmla="*/ 6673884 h 6858000"/>
              <a:gd name="connsiteX779" fmla="*/ 11747420 w 12192000"/>
              <a:gd name="connsiteY779" fmla="*/ 6649215 h 6858000"/>
              <a:gd name="connsiteX780" fmla="*/ 11768454 w 12192000"/>
              <a:gd name="connsiteY780" fmla="*/ 6638642 h 6858000"/>
              <a:gd name="connsiteX781" fmla="*/ 11807019 w 12192000"/>
              <a:gd name="connsiteY781" fmla="*/ 6677408 h 6858000"/>
              <a:gd name="connsiteX782" fmla="*/ 11824547 w 12192000"/>
              <a:gd name="connsiteY782" fmla="*/ 6666836 h 6858000"/>
              <a:gd name="connsiteX783" fmla="*/ 11828054 w 12192000"/>
              <a:gd name="connsiteY783" fmla="*/ 6666836 h 6858000"/>
              <a:gd name="connsiteX784" fmla="*/ 11828054 w 12192000"/>
              <a:gd name="connsiteY784" fmla="*/ 6663311 h 6858000"/>
              <a:gd name="connsiteX785" fmla="*/ 11814030 w 12192000"/>
              <a:gd name="connsiteY785" fmla="*/ 6613973 h 6858000"/>
              <a:gd name="connsiteX786" fmla="*/ 11831559 w 12192000"/>
              <a:gd name="connsiteY786" fmla="*/ 6599877 h 6858000"/>
              <a:gd name="connsiteX787" fmla="*/ 11877135 w 12192000"/>
              <a:gd name="connsiteY787" fmla="*/ 6624545 h 6858000"/>
              <a:gd name="connsiteX788" fmla="*/ 11894664 w 12192000"/>
              <a:gd name="connsiteY788" fmla="*/ 6610449 h 6858000"/>
              <a:gd name="connsiteX789" fmla="*/ 11894664 w 12192000"/>
              <a:gd name="connsiteY789" fmla="*/ 6606925 h 6858000"/>
              <a:gd name="connsiteX790" fmla="*/ 11866617 w 12192000"/>
              <a:gd name="connsiteY790" fmla="*/ 6561110 h 6858000"/>
              <a:gd name="connsiteX791" fmla="*/ 11880641 w 12192000"/>
              <a:gd name="connsiteY791" fmla="*/ 6543489 h 6858000"/>
              <a:gd name="connsiteX792" fmla="*/ 11933228 w 12192000"/>
              <a:gd name="connsiteY792" fmla="*/ 6557586 h 6858000"/>
              <a:gd name="connsiteX793" fmla="*/ 11943746 w 12192000"/>
              <a:gd name="connsiteY793" fmla="*/ 6539965 h 6858000"/>
              <a:gd name="connsiteX794" fmla="*/ 11943746 w 12192000"/>
              <a:gd name="connsiteY794" fmla="*/ 6536441 h 6858000"/>
              <a:gd name="connsiteX795" fmla="*/ 11908688 w 12192000"/>
              <a:gd name="connsiteY795" fmla="*/ 6497675 h 6858000"/>
              <a:gd name="connsiteX796" fmla="*/ 11915699 w 12192000"/>
              <a:gd name="connsiteY796" fmla="*/ 6480054 h 6858000"/>
              <a:gd name="connsiteX797" fmla="*/ 11968286 w 12192000"/>
              <a:gd name="connsiteY797" fmla="*/ 6480054 h 6858000"/>
              <a:gd name="connsiteX798" fmla="*/ 11968286 w 12192000"/>
              <a:gd name="connsiteY798" fmla="*/ 6476530 h 6858000"/>
              <a:gd name="connsiteX799" fmla="*/ 11975298 w 12192000"/>
              <a:gd name="connsiteY799" fmla="*/ 6455385 h 6858000"/>
              <a:gd name="connsiteX800" fmla="*/ 11929722 w 12192000"/>
              <a:gd name="connsiteY800" fmla="*/ 6427192 h 6858000"/>
              <a:gd name="connsiteX801" fmla="*/ 11933228 w 12192000"/>
              <a:gd name="connsiteY801" fmla="*/ 6406047 h 6858000"/>
              <a:gd name="connsiteX802" fmla="*/ 11982310 w 12192000"/>
              <a:gd name="connsiteY802" fmla="*/ 6391950 h 6858000"/>
              <a:gd name="connsiteX803" fmla="*/ 11985815 w 12192000"/>
              <a:gd name="connsiteY803" fmla="*/ 6381377 h 6858000"/>
              <a:gd name="connsiteX804" fmla="*/ 11982310 w 12192000"/>
              <a:gd name="connsiteY804" fmla="*/ 6370805 h 6858000"/>
              <a:gd name="connsiteX805" fmla="*/ 11982310 w 12192000"/>
              <a:gd name="connsiteY805" fmla="*/ 6367281 h 6858000"/>
              <a:gd name="connsiteX806" fmla="*/ 11933228 w 12192000"/>
              <a:gd name="connsiteY806" fmla="*/ 6353183 h 6858000"/>
              <a:gd name="connsiteX807" fmla="*/ 11929722 w 12192000"/>
              <a:gd name="connsiteY807" fmla="*/ 6332039 h 6858000"/>
              <a:gd name="connsiteX808" fmla="*/ 11975298 w 12192000"/>
              <a:gd name="connsiteY808" fmla="*/ 6307370 h 6858000"/>
              <a:gd name="connsiteX809" fmla="*/ 11975298 w 12192000"/>
              <a:gd name="connsiteY809" fmla="*/ 6303845 h 6858000"/>
              <a:gd name="connsiteX810" fmla="*/ 11968286 w 12192000"/>
              <a:gd name="connsiteY810" fmla="*/ 6282700 h 6858000"/>
              <a:gd name="connsiteX811" fmla="*/ 11915699 w 12192000"/>
              <a:gd name="connsiteY811" fmla="*/ 6282700 h 6858000"/>
              <a:gd name="connsiteX812" fmla="*/ 11908688 w 12192000"/>
              <a:gd name="connsiteY812" fmla="*/ 6261556 h 6858000"/>
              <a:gd name="connsiteX813" fmla="*/ 11943746 w 12192000"/>
              <a:gd name="connsiteY813" fmla="*/ 6222789 h 6858000"/>
              <a:gd name="connsiteX814" fmla="*/ 11933228 w 12192000"/>
              <a:gd name="connsiteY814" fmla="*/ 6205168 h 6858000"/>
              <a:gd name="connsiteX815" fmla="*/ 11933228 w 12192000"/>
              <a:gd name="connsiteY815" fmla="*/ 6201644 h 6858000"/>
              <a:gd name="connsiteX816" fmla="*/ 11880641 w 12192000"/>
              <a:gd name="connsiteY816" fmla="*/ 6215741 h 6858000"/>
              <a:gd name="connsiteX817" fmla="*/ 11866617 w 12192000"/>
              <a:gd name="connsiteY817" fmla="*/ 6198120 h 6858000"/>
              <a:gd name="connsiteX818" fmla="*/ 11894664 w 12192000"/>
              <a:gd name="connsiteY818" fmla="*/ 6152305 h 6858000"/>
              <a:gd name="connsiteX819" fmla="*/ 11877135 w 12192000"/>
              <a:gd name="connsiteY819" fmla="*/ 6134685 h 6858000"/>
              <a:gd name="connsiteX820" fmla="*/ 11831559 w 12192000"/>
              <a:gd name="connsiteY820" fmla="*/ 6162879 h 6858000"/>
              <a:gd name="connsiteX821" fmla="*/ 11814030 w 12192000"/>
              <a:gd name="connsiteY821" fmla="*/ 6148781 h 6858000"/>
              <a:gd name="connsiteX822" fmla="*/ 11828054 w 12192000"/>
              <a:gd name="connsiteY822" fmla="*/ 6095919 h 6858000"/>
              <a:gd name="connsiteX823" fmla="*/ 11807019 w 12192000"/>
              <a:gd name="connsiteY823" fmla="*/ 6085346 h 6858000"/>
              <a:gd name="connsiteX824" fmla="*/ 11768454 w 12192000"/>
              <a:gd name="connsiteY824" fmla="*/ 6120588 h 6858000"/>
              <a:gd name="connsiteX825" fmla="*/ 11747420 w 12192000"/>
              <a:gd name="connsiteY825" fmla="*/ 6113540 h 6858000"/>
              <a:gd name="connsiteX826" fmla="*/ 11750925 w 12192000"/>
              <a:gd name="connsiteY826" fmla="*/ 6085346 h 6858000"/>
              <a:gd name="connsiteX827" fmla="*/ 11747420 w 12192000"/>
              <a:gd name="connsiteY827" fmla="*/ 6060677 h 6858000"/>
              <a:gd name="connsiteX828" fmla="*/ 11747420 w 12192000"/>
              <a:gd name="connsiteY828" fmla="*/ 6057153 h 6858000"/>
              <a:gd name="connsiteX829" fmla="*/ 11726385 w 12192000"/>
              <a:gd name="connsiteY829" fmla="*/ 6053629 h 6858000"/>
              <a:gd name="connsiteX830" fmla="*/ 11722879 w 12192000"/>
              <a:gd name="connsiteY830" fmla="*/ 6053629 h 6858000"/>
              <a:gd name="connsiteX831" fmla="*/ 11698339 w 12192000"/>
              <a:gd name="connsiteY831" fmla="*/ 6099443 h 6858000"/>
              <a:gd name="connsiteX832" fmla="*/ 11673798 w 12192000"/>
              <a:gd name="connsiteY832" fmla="*/ 6095919 h 6858000"/>
              <a:gd name="connsiteX833" fmla="*/ 11659774 w 12192000"/>
              <a:gd name="connsiteY833" fmla="*/ 6043056 h 6858000"/>
              <a:gd name="connsiteX834" fmla="*/ 11638739 w 12192000"/>
              <a:gd name="connsiteY834" fmla="*/ 6043056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11946675" y="6677576"/>
                </a:moveTo>
                <a:lnTo>
                  <a:pt x="11952788" y="6677576"/>
                </a:lnTo>
                <a:cubicBezTo>
                  <a:pt x="11955414" y="6677576"/>
                  <a:pt x="11957212" y="6677768"/>
                  <a:pt x="11958183" y="6678151"/>
                </a:cubicBezTo>
                <a:cubicBezTo>
                  <a:pt x="11959154" y="6678534"/>
                  <a:pt x="11959913" y="6679115"/>
                  <a:pt x="11960461" y="6679894"/>
                </a:cubicBezTo>
                <a:cubicBezTo>
                  <a:pt x="11961008" y="6680674"/>
                  <a:pt x="11961281" y="6681557"/>
                  <a:pt x="11961281" y="6682541"/>
                </a:cubicBezTo>
                <a:cubicBezTo>
                  <a:pt x="11961281" y="6684073"/>
                  <a:pt x="11960713" y="6685303"/>
                  <a:pt x="11959578" y="6686233"/>
                </a:cubicBezTo>
                <a:cubicBezTo>
                  <a:pt x="11958443" y="6687164"/>
                  <a:pt x="11956316" y="6687628"/>
                  <a:pt x="11953198" y="6687628"/>
                </a:cubicBezTo>
                <a:lnTo>
                  <a:pt x="11946675" y="6687628"/>
                </a:lnTo>
                <a:close/>
                <a:moveTo>
                  <a:pt x="11941300" y="6673064"/>
                </a:moveTo>
                <a:lnTo>
                  <a:pt x="11941300" y="6706378"/>
                </a:lnTo>
                <a:lnTo>
                  <a:pt x="11946675" y="6706378"/>
                </a:lnTo>
                <a:lnTo>
                  <a:pt x="11946675" y="6692224"/>
                </a:lnTo>
                <a:lnTo>
                  <a:pt x="11949834" y="6692224"/>
                </a:lnTo>
                <a:cubicBezTo>
                  <a:pt x="11951722" y="6692224"/>
                  <a:pt x="11953158" y="6692606"/>
                  <a:pt x="11954142" y="6693372"/>
                </a:cubicBezTo>
                <a:cubicBezTo>
                  <a:pt x="11955564" y="6694411"/>
                  <a:pt x="11957438" y="6696996"/>
                  <a:pt x="11959762" y="6701126"/>
                </a:cubicBezTo>
                <a:lnTo>
                  <a:pt x="11962717" y="6706378"/>
                </a:lnTo>
                <a:lnTo>
                  <a:pt x="11969281" y="6706378"/>
                </a:lnTo>
                <a:lnTo>
                  <a:pt x="11965220" y="6699854"/>
                </a:lnTo>
                <a:cubicBezTo>
                  <a:pt x="11963277" y="6696763"/>
                  <a:pt x="11961636" y="6694562"/>
                  <a:pt x="11960296" y="6693249"/>
                </a:cubicBezTo>
                <a:cubicBezTo>
                  <a:pt x="11959585" y="6692566"/>
                  <a:pt x="11958641" y="6691977"/>
                  <a:pt x="11957466" y="6691485"/>
                </a:cubicBezTo>
                <a:cubicBezTo>
                  <a:pt x="11960337" y="6691266"/>
                  <a:pt x="11962642" y="6690254"/>
                  <a:pt x="11964378" y="6688449"/>
                </a:cubicBezTo>
                <a:cubicBezTo>
                  <a:pt x="11966115" y="6686644"/>
                  <a:pt x="11966983" y="6684524"/>
                  <a:pt x="11966983" y="6682090"/>
                </a:cubicBezTo>
                <a:cubicBezTo>
                  <a:pt x="11966983" y="6680367"/>
                  <a:pt x="11966464" y="6678739"/>
                  <a:pt x="11965424" y="6677207"/>
                </a:cubicBezTo>
                <a:cubicBezTo>
                  <a:pt x="11964385" y="6675675"/>
                  <a:pt x="11962990" y="6674602"/>
                  <a:pt x="11961239" y="6673987"/>
                </a:cubicBezTo>
                <a:cubicBezTo>
                  <a:pt x="11959489" y="6673371"/>
                  <a:pt x="11956658" y="6673064"/>
                  <a:pt x="11952747" y="6673064"/>
                </a:cubicBezTo>
                <a:close/>
                <a:moveTo>
                  <a:pt x="10902089" y="6670493"/>
                </a:moveTo>
                <a:cubicBezTo>
                  <a:pt x="10902089" y="6670493"/>
                  <a:pt x="10902089" y="6670493"/>
                  <a:pt x="10905603" y="6670493"/>
                </a:cubicBezTo>
                <a:lnTo>
                  <a:pt x="10905603" y="6674034"/>
                </a:lnTo>
                <a:cubicBezTo>
                  <a:pt x="10905603" y="6684661"/>
                  <a:pt x="10905603" y="6709456"/>
                  <a:pt x="10877492" y="6709456"/>
                </a:cubicBezTo>
                <a:cubicBezTo>
                  <a:pt x="10866950" y="6709456"/>
                  <a:pt x="10859922" y="6705914"/>
                  <a:pt x="10859922" y="6691746"/>
                </a:cubicBezTo>
                <a:cubicBezTo>
                  <a:pt x="10859922" y="6670493"/>
                  <a:pt x="10884520" y="6670493"/>
                  <a:pt x="10902089" y="6670493"/>
                </a:cubicBezTo>
                <a:close/>
                <a:moveTo>
                  <a:pt x="11954881" y="6663422"/>
                </a:moveTo>
                <a:cubicBezTo>
                  <a:pt x="11959202" y="6663422"/>
                  <a:pt x="11963428" y="6664537"/>
                  <a:pt x="11967558" y="6666766"/>
                </a:cubicBezTo>
                <a:cubicBezTo>
                  <a:pt x="11971688" y="6668995"/>
                  <a:pt x="11974909" y="6672182"/>
                  <a:pt x="11977220" y="6676325"/>
                </a:cubicBezTo>
                <a:cubicBezTo>
                  <a:pt x="11979531" y="6680469"/>
                  <a:pt x="11980687" y="6684784"/>
                  <a:pt x="11980687" y="6689269"/>
                </a:cubicBezTo>
                <a:cubicBezTo>
                  <a:pt x="11980687" y="6693728"/>
                  <a:pt x="11979552" y="6698002"/>
                  <a:pt x="11977282" y="6702090"/>
                </a:cubicBezTo>
                <a:cubicBezTo>
                  <a:pt x="11975012" y="6706180"/>
                  <a:pt x="11971825" y="6709366"/>
                  <a:pt x="11967722" y="6711650"/>
                </a:cubicBezTo>
                <a:cubicBezTo>
                  <a:pt x="11963619" y="6713934"/>
                  <a:pt x="11959339" y="6715076"/>
                  <a:pt x="11954881" y="6715076"/>
                </a:cubicBezTo>
                <a:cubicBezTo>
                  <a:pt x="11950422" y="6715076"/>
                  <a:pt x="11946142" y="6713934"/>
                  <a:pt x="11942039" y="6711650"/>
                </a:cubicBezTo>
                <a:cubicBezTo>
                  <a:pt x="11937936" y="6709366"/>
                  <a:pt x="11934742" y="6706180"/>
                  <a:pt x="11932459" y="6702090"/>
                </a:cubicBezTo>
                <a:cubicBezTo>
                  <a:pt x="11930175" y="6698002"/>
                  <a:pt x="11929033" y="6693728"/>
                  <a:pt x="11929033" y="6689269"/>
                </a:cubicBezTo>
                <a:cubicBezTo>
                  <a:pt x="11929033" y="6684784"/>
                  <a:pt x="11930195" y="6680469"/>
                  <a:pt x="11932521" y="6676325"/>
                </a:cubicBezTo>
                <a:cubicBezTo>
                  <a:pt x="11934846" y="6672182"/>
                  <a:pt x="11938066" y="6668995"/>
                  <a:pt x="11942183" y="6666766"/>
                </a:cubicBezTo>
                <a:cubicBezTo>
                  <a:pt x="11946299" y="6664537"/>
                  <a:pt x="11950532" y="6663422"/>
                  <a:pt x="11954881" y="6663422"/>
                </a:cubicBezTo>
                <a:close/>
                <a:moveTo>
                  <a:pt x="11954881" y="6658294"/>
                </a:moveTo>
                <a:cubicBezTo>
                  <a:pt x="11949684" y="6658294"/>
                  <a:pt x="11944610" y="6659627"/>
                  <a:pt x="11939660" y="6662294"/>
                </a:cubicBezTo>
                <a:cubicBezTo>
                  <a:pt x="11934709" y="6664960"/>
                  <a:pt x="11930845" y="6668776"/>
                  <a:pt x="11928069" y="6673741"/>
                </a:cubicBezTo>
                <a:cubicBezTo>
                  <a:pt x="11925293" y="6678704"/>
                  <a:pt x="11923904" y="6683881"/>
                  <a:pt x="11923904" y="6689269"/>
                </a:cubicBezTo>
                <a:cubicBezTo>
                  <a:pt x="11923904" y="6694603"/>
                  <a:pt x="11925272" y="6699732"/>
                  <a:pt x="11928007" y="6704655"/>
                </a:cubicBezTo>
                <a:cubicBezTo>
                  <a:pt x="11930743" y="6709578"/>
                  <a:pt x="11934565" y="6713401"/>
                  <a:pt x="11939474" y="6716122"/>
                </a:cubicBezTo>
                <a:cubicBezTo>
                  <a:pt x="11944385" y="6718843"/>
                  <a:pt x="11949519" y="6720204"/>
                  <a:pt x="11954881" y="6720204"/>
                </a:cubicBezTo>
                <a:cubicBezTo>
                  <a:pt x="11960242" y="6720204"/>
                  <a:pt x="11965376" y="6718843"/>
                  <a:pt x="11970287" y="6716122"/>
                </a:cubicBezTo>
                <a:cubicBezTo>
                  <a:pt x="11975196" y="6713401"/>
                  <a:pt x="11979011" y="6709578"/>
                  <a:pt x="11981733" y="6704655"/>
                </a:cubicBezTo>
                <a:cubicBezTo>
                  <a:pt x="11984454" y="6699732"/>
                  <a:pt x="11985815" y="6694603"/>
                  <a:pt x="11985815" y="6689269"/>
                </a:cubicBezTo>
                <a:cubicBezTo>
                  <a:pt x="11985815" y="6683881"/>
                  <a:pt x="11984434" y="6678704"/>
                  <a:pt x="11981671" y="6673741"/>
                </a:cubicBezTo>
                <a:cubicBezTo>
                  <a:pt x="11978909" y="6668776"/>
                  <a:pt x="11975052" y="6664960"/>
                  <a:pt x="11970101" y="6662294"/>
                </a:cubicBezTo>
                <a:cubicBezTo>
                  <a:pt x="11965151" y="6659627"/>
                  <a:pt x="11960077" y="6658294"/>
                  <a:pt x="11954881" y="6658294"/>
                </a:cubicBezTo>
                <a:close/>
                <a:moveTo>
                  <a:pt x="11091685" y="6628842"/>
                </a:moveTo>
                <a:cubicBezTo>
                  <a:pt x="11109123" y="6628842"/>
                  <a:pt x="11123259" y="6646888"/>
                  <a:pt x="11123259" y="6669149"/>
                </a:cubicBezTo>
                <a:cubicBezTo>
                  <a:pt x="11123259" y="6691410"/>
                  <a:pt x="11109123" y="6709455"/>
                  <a:pt x="11091685" y="6709455"/>
                </a:cubicBezTo>
                <a:cubicBezTo>
                  <a:pt x="11074247" y="6709455"/>
                  <a:pt x="11060111" y="6691410"/>
                  <a:pt x="11060111" y="6669149"/>
                </a:cubicBezTo>
                <a:cubicBezTo>
                  <a:pt x="11060111" y="6646888"/>
                  <a:pt x="11074247" y="6628842"/>
                  <a:pt x="11091685" y="6628842"/>
                </a:cubicBezTo>
                <a:close/>
                <a:moveTo>
                  <a:pt x="10781998" y="6628842"/>
                </a:moveTo>
                <a:cubicBezTo>
                  <a:pt x="10797580" y="6628842"/>
                  <a:pt x="10810212" y="6646888"/>
                  <a:pt x="10810212" y="6669149"/>
                </a:cubicBezTo>
                <a:cubicBezTo>
                  <a:pt x="10810212" y="6691410"/>
                  <a:pt x="10797580" y="6709455"/>
                  <a:pt x="10781998" y="6709455"/>
                </a:cubicBezTo>
                <a:cubicBezTo>
                  <a:pt x="10766415" y="6709455"/>
                  <a:pt x="10753783" y="6691410"/>
                  <a:pt x="10753783" y="6669149"/>
                </a:cubicBezTo>
                <a:cubicBezTo>
                  <a:pt x="10753783" y="6646888"/>
                  <a:pt x="10766415" y="6628842"/>
                  <a:pt x="10781998" y="6628842"/>
                </a:cubicBezTo>
                <a:close/>
                <a:moveTo>
                  <a:pt x="10469622" y="6628842"/>
                </a:moveTo>
                <a:cubicBezTo>
                  <a:pt x="10487060" y="6628842"/>
                  <a:pt x="10501196" y="6646888"/>
                  <a:pt x="10501196" y="6669149"/>
                </a:cubicBezTo>
                <a:cubicBezTo>
                  <a:pt x="10501196" y="6691410"/>
                  <a:pt x="10487060" y="6709455"/>
                  <a:pt x="10469622" y="6709455"/>
                </a:cubicBezTo>
                <a:cubicBezTo>
                  <a:pt x="10452185" y="6709455"/>
                  <a:pt x="10438048" y="6691410"/>
                  <a:pt x="10438048" y="6669149"/>
                </a:cubicBezTo>
                <a:cubicBezTo>
                  <a:pt x="10438048" y="6646888"/>
                  <a:pt x="10452185" y="6628842"/>
                  <a:pt x="10469622" y="6628842"/>
                </a:cubicBezTo>
                <a:close/>
                <a:moveTo>
                  <a:pt x="11014562" y="6623595"/>
                </a:moveTo>
                <a:lnTo>
                  <a:pt x="11014562" y="6719555"/>
                </a:lnTo>
                <a:lnTo>
                  <a:pt x="11026851" y="6719555"/>
                </a:lnTo>
                <a:lnTo>
                  <a:pt x="11026851" y="6623595"/>
                </a:lnTo>
                <a:close/>
                <a:moveTo>
                  <a:pt x="11158189" y="6622125"/>
                </a:moveTo>
                <a:cubicBezTo>
                  <a:pt x="11158189" y="6629091"/>
                  <a:pt x="11158189" y="6639541"/>
                  <a:pt x="11158189" y="6646508"/>
                </a:cubicBezTo>
                <a:lnTo>
                  <a:pt x="11158189" y="6716173"/>
                </a:lnTo>
                <a:cubicBezTo>
                  <a:pt x="11158189" y="6716173"/>
                  <a:pt x="11158189" y="6716173"/>
                  <a:pt x="11172009" y="6716173"/>
                </a:cubicBezTo>
                <a:cubicBezTo>
                  <a:pt x="11172009" y="6716173"/>
                  <a:pt x="11172009" y="6716173"/>
                  <a:pt x="11172009" y="6663924"/>
                </a:cubicBezTo>
                <a:cubicBezTo>
                  <a:pt x="11172009" y="6649991"/>
                  <a:pt x="11178918" y="6629091"/>
                  <a:pt x="11199648" y="6629091"/>
                </a:cubicBezTo>
                <a:cubicBezTo>
                  <a:pt x="11213466" y="6629091"/>
                  <a:pt x="11220377" y="6643024"/>
                  <a:pt x="11220377" y="6660441"/>
                </a:cubicBezTo>
                <a:cubicBezTo>
                  <a:pt x="11220377" y="6660441"/>
                  <a:pt x="11220377" y="6660441"/>
                  <a:pt x="11220377" y="6716173"/>
                </a:cubicBezTo>
                <a:cubicBezTo>
                  <a:pt x="11220377" y="6716173"/>
                  <a:pt x="11220377" y="6716173"/>
                  <a:pt x="11230741" y="6716173"/>
                </a:cubicBezTo>
                <a:cubicBezTo>
                  <a:pt x="11230741" y="6716173"/>
                  <a:pt x="11230741" y="6716173"/>
                  <a:pt x="11230741" y="6656957"/>
                </a:cubicBezTo>
                <a:cubicBezTo>
                  <a:pt x="11230741" y="6636058"/>
                  <a:pt x="11223831" y="6622125"/>
                  <a:pt x="11199648" y="6622125"/>
                </a:cubicBezTo>
                <a:cubicBezTo>
                  <a:pt x="11182373" y="6622125"/>
                  <a:pt x="11175464" y="6632574"/>
                  <a:pt x="11168554" y="6639541"/>
                </a:cubicBezTo>
                <a:cubicBezTo>
                  <a:pt x="11168554" y="6639541"/>
                  <a:pt x="11168554" y="6639541"/>
                  <a:pt x="11168554" y="6622125"/>
                </a:cubicBezTo>
                <a:cubicBezTo>
                  <a:pt x="11168554" y="6622125"/>
                  <a:pt x="11168554" y="6622125"/>
                  <a:pt x="11158189" y="6622125"/>
                </a:cubicBezTo>
                <a:close/>
                <a:moveTo>
                  <a:pt x="11088997" y="6622125"/>
                </a:moveTo>
                <a:cubicBezTo>
                  <a:pt x="11064881" y="6622125"/>
                  <a:pt x="11045332" y="6644080"/>
                  <a:pt x="11045332" y="6671165"/>
                </a:cubicBezTo>
                <a:cubicBezTo>
                  <a:pt x="11045332" y="6698249"/>
                  <a:pt x="11064881" y="6720204"/>
                  <a:pt x="11088997" y="6720204"/>
                </a:cubicBezTo>
                <a:cubicBezTo>
                  <a:pt x="11113113" y="6720204"/>
                  <a:pt x="11132662" y="6698249"/>
                  <a:pt x="11132662" y="6671165"/>
                </a:cubicBezTo>
                <a:cubicBezTo>
                  <a:pt x="11132662" y="6644080"/>
                  <a:pt x="11113113" y="6622125"/>
                  <a:pt x="11088997" y="6622125"/>
                </a:cubicBezTo>
                <a:close/>
                <a:moveTo>
                  <a:pt x="10883851" y="6622125"/>
                </a:moveTo>
                <a:cubicBezTo>
                  <a:pt x="10876813" y="6622125"/>
                  <a:pt x="10862738" y="6622125"/>
                  <a:pt x="10855700" y="6625628"/>
                </a:cubicBezTo>
                <a:cubicBezTo>
                  <a:pt x="10855700" y="6625628"/>
                  <a:pt x="10855700" y="6625628"/>
                  <a:pt x="10855700" y="6639639"/>
                </a:cubicBezTo>
                <a:cubicBezTo>
                  <a:pt x="10866257" y="6632634"/>
                  <a:pt x="10873294" y="6629131"/>
                  <a:pt x="10883851" y="6629131"/>
                </a:cubicBezTo>
                <a:cubicBezTo>
                  <a:pt x="10901445" y="6629131"/>
                  <a:pt x="10904964" y="6639639"/>
                  <a:pt x="10904964" y="6653651"/>
                </a:cubicBezTo>
                <a:cubicBezTo>
                  <a:pt x="10904964" y="6653651"/>
                  <a:pt x="10904964" y="6653651"/>
                  <a:pt x="10904964" y="6660656"/>
                </a:cubicBezTo>
                <a:cubicBezTo>
                  <a:pt x="10880332" y="6660656"/>
                  <a:pt x="10845144" y="6660656"/>
                  <a:pt x="10845144" y="6692181"/>
                </a:cubicBezTo>
                <a:cubicBezTo>
                  <a:pt x="10845144" y="6702690"/>
                  <a:pt x="10848663" y="6720204"/>
                  <a:pt x="10876813" y="6720204"/>
                </a:cubicBezTo>
                <a:cubicBezTo>
                  <a:pt x="10887370" y="6720204"/>
                  <a:pt x="10901445" y="6713198"/>
                  <a:pt x="10904964" y="6702690"/>
                </a:cubicBezTo>
                <a:cubicBezTo>
                  <a:pt x="10904964" y="6702690"/>
                  <a:pt x="10904964" y="6702690"/>
                  <a:pt x="10908483" y="6702690"/>
                </a:cubicBezTo>
                <a:lnTo>
                  <a:pt x="10908483" y="6716701"/>
                </a:lnTo>
                <a:cubicBezTo>
                  <a:pt x="10908483" y="6716701"/>
                  <a:pt x="10908483" y="6716701"/>
                  <a:pt x="10919039" y="6716701"/>
                </a:cubicBezTo>
                <a:cubicBezTo>
                  <a:pt x="10919039" y="6713198"/>
                  <a:pt x="10919039" y="6706193"/>
                  <a:pt x="10919039" y="6699187"/>
                </a:cubicBezTo>
                <a:cubicBezTo>
                  <a:pt x="10919039" y="6699187"/>
                  <a:pt x="10919039" y="6699187"/>
                  <a:pt x="10919039" y="6657154"/>
                </a:cubicBezTo>
                <a:cubicBezTo>
                  <a:pt x="10919039" y="6632634"/>
                  <a:pt x="10908483" y="6622125"/>
                  <a:pt x="10883851" y="6622125"/>
                </a:cubicBezTo>
                <a:close/>
                <a:moveTo>
                  <a:pt x="10642268" y="6622125"/>
                </a:moveTo>
                <a:cubicBezTo>
                  <a:pt x="10642268" y="6629091"/>
                  <a:pt x="10642268" y="6639541"/>
                  <a:pt x="10642268" y="6646508"/>
                </a:cubicBezTo>
                <a:lnTo>
                  <a:pt x="10642268" y="6716173"/>
                </a:lnTo>
                <a:cubicBezTo>
                  <a:pt x="10642268" y="6716173"/>
                  <a:pt x="10642268" y="6716173"/>
                  <a:pt x="10656343" y="6716173"/>
                </a:cubicBezTo>
                <a:cubicBezTo>
                  <a:pt x="10656343" y="6716173"/>
                  <a:pt x="10656343" y="6716173"/>
                  <a:pt x="10656343" y="6663924"/>
                </a:cubicBezTo>
                <a:cubicBezTo>
                  <a:pt x="10656343" y="6649991"/>
                  <a:pt x="10663381" y="6629091"/>
                  <a:pt x="10684494" y="6629091"/>
                </a:cubicBezTo>
                <a:cubicBezTo>
                  <a:pt x="10698569" y="6629091"/>
                  <a:pt x="10705607" y="6643024"/>
                  <a:pt x="10705607" y="6660441"/>
                </a:cubicBezTo>
                <a:cubicBezTo>
                  <a:pt x="10705607" y="6660441"/>
                  <a:pt x="10705607" y="6660441"/>
                  <a:pt x="10705607" y="6716173"/>
                </a:cubicBezTo>
                <a:cubicBezTo>
                  <a:pt x="10705607" y="6716173"/>
                  <a:pt x="10705607" y="6716173"/>
                  <a:pt x="10716163" y="6716173"/>
                </a:cubicBezTo>
                <a:cubicBezTo>
                  <a:pt x="10716163" y="6716173"/>
                  <a:pt x="10716163" y="6716173"/>
                  <a:pt x="10716163" y="6656957"/>
                </a:cubicBezTo>
                <a:cubicBezTo>
                  <a:pt x="10716163" y="6636058"/>
                  <a:pt x="10709125" y="6622125"/>
                  <a:pt x="10684494" y="6622125"/>
                </a:cubicBezTo>
                <a:cubicBezTo>
                  <a:pt x="10666900" y="6622125"/>
                  <a:pt x="10659862" y="6632574"/>
                  <a:pt x="10652824" y="6639541"/>
                </a:cubicBezTo>
                <a:cubicBezTo>
                  <a:pt x="10652824" y="6639541"/>
                  <a:pt x="10652824" y="6639541"/>
                  <a:pt x="10652824" y="6622125"/>
                </a:cubicBezTo>
                <a:cubicBezTo>
                  <a:pt x="10652824" y="6622125"/>
                  <a:pt x="10652824" y="6622125"/>
                  <a:pt x="10642268" y="6622125"/>
                </a:cubicBezTo>
                <a:close/>
                <a:moveTo>
                  <a:pt x="10540159" y="6622125"/>
                </a:moveTo>
                <a:cubicBezTo>
                  <a:pt x="10540159" y="6622125"/>
                  <a:pt x="10540159" y="6622125"/>
                  <a:pt x="10540159" y="6685175"/>
                </a:cubicBezTo>
                <a:cubicBezTo>
                  <a:pt x="10540159" y="6706193"/>
                  <a:pt x="10547196" y="6720204"/>
                  <a:pt x="10571828" y="6720204"/>
                </a:cubicBezTo>
                <a:cubicBezTo>
                  <a:pt x="10589422" y="6720204"/>
                  <a:pt x="10596460" y="6709695"/>
                  <a:pt x="10603498" y="6702690"/>
                </a:cubicBezTo>
                <a:cubicBezTo>
                  <a:pt x="10603498" y="6702690"/>
                  <a:pt x="10603498" y="6702690"/>
                  <a:pt x="10603498" y="6716701"/>
                </a:cubicBezTo>
                <a:cubicBezTo>
                  <a:pt x="10603498" y="6716701"/>
                  <a:pt x="10603498" y="6716701"/>
                  <a:pt x="10614054" y="6716701"/>
                </a:cubicBezTo>
                <a:cubicBezTo>
                  <a:pt x="10614054" y="6709695"/>
                  <a:pt x="10614054" y="6702690"/>
                  <a:pt x="10614054" y="6695684"/>
                </a:cubicBezTo>
                <a:lnTo>
                  <a:pt x="10614054" y="6622125"/>
                </a:lnTo>
                <a:cubicBezTo>
                  <a:pt x="10614054" y="6622125"/>
                  <a:pt x="10614054" y="6622125"/>
                  <a:pt x="10599979" y="6622125"/>
                </a:cubicBezTo>
                <a:cubicBezTo>
                  <a:pt x="10599979" y="6622125"/>
                  <a:pt x="10599979" y="6622125"/>
                  <a:pt x="10599979" y="6674667"/>
                </a:cubicBezTo>
                <a:cubicBezTo>
                  <a:pt x="10599979" y="6692181"/>
                  <a:pt x="10592941" y="6709695"/>
                  <a:pt x="10571828" y="6709695"/>
                </a:cubicBezTo>
                <a:cubicBezTo>
                  <a:pt x="10557753" y="6709695"/>
                  <a:pt x="10550715" y="6699187"/>
                  <a:pt x="10550715" y="6681673"/>
                </a:cubicBezTo>
                <a:cubicBezTo>
                  <a:pt x="10550715" y="6681673"/>
                  <a:pt x="10550715" y="6681673"/>
                  <a:pt x="10550715" y="6622125"/>
                </a:cubicBezTo>
                <a:cubicBezTo>
                  <a:pt x="10550715" y="6622125"/>
                  <a:pt x="10550715" y="6622125"/>
                  <a:pt x="10540159" y="6622125"/>
                </a:cubicBezTo>
                <a:close/>
                <a:moveTo>
                  <a:pt x="10471637" y="6622125"/>
                </a:moveTo>
                <a:cubicBezTo>
                  <a:pt x="10447151" y="6622125"/>
                  <a:pt x="10427300" y="6644080"/>
                  <a:pt x="10427300" y="6671165"/>
                </a:cubicBezTo>
                <a:cubicBezTo>
                  <a:pt x="10427300" y="6698249"/>
                  <a:pt x="10447151" y="6720204"/>
                  <a:pt x="10471637" y="6720204"/>
                </a:cubicBezTo>
                <a:cubicBezTo>
                  <a:pt x="10496124" y="6720204"/>
                  <a:pt x="10515975" y="6698249"/>
                  <a:pt x="10515975" y="6671165"/>
                </a:cubicBezTo>
                <a:cubicBezTo>
                  <a:pt x="10515975" y="6644080"/>
                  <a:pt x="10496124" y="6622125"/>
                  <a:pt x="10471637" y="6622125"/>
                </a:cubicBezTo>
                <a:close/>
                <a:moveTo>
                  <a:pt x="11655303" y="6607346"/>
                </a:moveTo>
                <a:lnTo>
                  <a:pt x="11659333" y="6618095"/>
                </a:lnTo>
                <a:lnTo>
                  <a:pt x="11663364" y="6624813"/>
                </a:lnTo>
                <a:lnTo>
                  <a:pt x="11648585" y="6624813"/>
                </a:lnTo>
                <a:lnTo>
                  <a:pt x="11652616" y="6618095"/>
                </a:lnTo>
                <a:close/>
                <a:moveTo>
                  <a:pt x="11659446" y="6596598"/>
                </a:moveTo>
                <a:cubicBezTo>
                  <a:pt x="11659446" y="6596598"/>
                  <a:pt x="11659446" y="6596598"/>
                  <a:pt x="11649032" y="6600112"/>
                </a:cubicBezTo>
                <a:cubicBezTo>
                  <a:pt x="11649032" y="6600112"/>
                  <a:pt x="11649032" y="6600112"/>
                  <a:pt x="11645562" y="6617682"/>
                </a:cubicBezTo>
                <a:cubicBezTo>
                  <a:pt x="11645562" y="6617682"/>
                  <a:pt x="11645562" y="6617682"/>
                  <a:pt x="11635149" y="6638764"/>
                </a:cubicBezTo>
                <a:cubicBezTo>
                  <a:pt x="11638620" y="6638764"/>
                  <a:pt x="11642091" y="6638764"/>
                  <a:pt x="11645562" y="6642278"/>
                </a:cubicBezTo>
                <a:cubicBezTo>
                  <a:pt x="11645562" y="6642278"/>
                  <a:pt x="11645562" y="6642278"/>
                  <a:pt x="11645562" y="6631737"/>
                </a:cubicBezTo>
                <a:cubicBezTo>
                  <a:pt x="11645562" y="6631737"/>
                  <a:pt x="11645562" y="6631737"/>
                  <a:pt x="11666387" y="6631737"/>
                </a:cubicBezTo>
                <a:cubicBezTo>
                  <a:pt x="11666387" y="6631737"/>
                  <a:pt x="11666387" y="6631737"/>
                  <a:pt x="11666387" y="6638764"/>
                </a:cubicBezTo>
                <a:cubicBezTo>
                  <a:pt x="11669858" y="6638764"/>
                  <a:pt x="11673329" y="6638764"/>
                  <a:pt x="11676800" y="6638764"/>
                </a:cubicBezTo>
                <a:cubicBezTo>
                  <a:pt x="11676800" y="6638764"/>
                  <a:pt x="11676800" y="6638764"/>
                  <a:pt x="11666387" y="6617682"/>
                </a:cubicBezTo>
                <a:lnTo>
                  <a:pt x="11659446" y="6600112"/>
                </a:lnTo>
                <a:cubicBezTo>
                  <a:pt x="11659446" y="6600112"/>
                  <a:pt x="11659446" y="6600112"/>
                  <a:pt x="11659446" y="6596598"/>
                </a:cubicBezTo>
                <a:close/>
                <a:moveTo>
                  <a:pt x="10964451" y="6596597"/>
                </a:moveTo>
                <a:cubicBezTo>
                  <a:pt x="10964451" y="6596597"/>
                  <a:pt x="10964451" y="6596597"/>
                  <a:pt x="10953971" y="6600129"/>
                </a:cubicBezTo>
                <a:cubicBezTo>
                  <a:pt x="10953971" y="6600129"/>
                  <a:pt x="10953971" y="6600129"/>
                  <a:pt x="10953971" y="6621318"/>
                </a:cubicBezTo>
                <a:cubicBezTo>
                  <a:pt x="10953971" y="6621318"/>
                  <a:pt x="10953971" y="6621318"/>
                  <a:pt x="10936505" y="6621318"/>
                </a:cubicBezTo>
                <a:cubicBezTo>
                  <a:pt x="10936505" y="6621318"/>
                  <a:pt x="10936505" y="6621318"/>
                  <a:pt x="10936505" y="6631913"/>
                </a:cubicBezTo>
                <a:cubicBezTo>
                  <a:pt x="10936505" y="6631913"/>
                  <a:pt x="10936505" y="6631913"/>
                  <a:pt x="10953971" y="6631913"/>
                </a:cubicBezTo>
                <a:cubicBezTo>
                  <a:pt x="10953971" y="6631913"/>
                  <a:pt x="10953971" y="6631913"/>
                  <a:pt x="10953971" y="6688419"/>
                </a:cubicBezTo>
                <a:cubicBezTo>
                  <a:pt x="10953971" y="6706077"/>
                  <a:pt x="10953971" y="6720203"/>
                  <a:pt x="10974931" y="6720203"/>
                </a:cubicBezTo>
                <a:cubicBezTo>
                  <a:pt x="10981917" y="6720203"/>
                  <a:pt x="10985410" y="6720203"/>
                  <a:pt x="10988904" y="6716672"/>
                </a:cubicBezTo>
                <a:cubicBezTo>
                  <a:pt x="10988904" y="6716672"/>
                  <a:pt x="10988904" y="6716672"/>
                  <a:pt x="10988904" y="6706077"/>
                </a:cubicBezTo>
                <a:cubicBezTo>
                  <a:pt x="10985410" y="6709608"/>
                  <a:pt x="10981917" y="6709608"/>
                  <a:pt x="10978424" y="6709608"/>
                </a:cubicBezTo>
                <a:cubicBezTo>
                  <a:pt x="10967944" y="6709608"/>
                  <a:pt x="10964451" y="6702546"/>
                  <a:pt x="10964451" y="6695482"/>
                </a:cubicBezTo>
                <a:cubicBezTo>
                  <a:pt x="10964451" y="6695482"/>
                  <a:pt x="10964451" y="6695482"/>
                  <a:pt x="10964451" y="6631913"/>
                </a:cubicBezTo>
                <a:cubicBezTo>
                  <a:pt x="10964451" y="6631913"/>
                  <a:pt x="10964451" y="6631913"/>
                  <a:pt x="10985410" y="6631913"/>
                </a:cubicBezTo>
                <a:lnTo>
                  <a:pt x="10985410" y="6621318"/>
                </a:lnTo>
                <a:cubicBezTo>
                  <a:pt x="10985410" y="6621318"/>
                  <a:pt x="10985410" y="6621318"/>
                  <a:pt x="10964451" y="6621318"/>
                </a:cubicBezTo>
                <a:cubicBezTo>
                  <a:pt x="10964451" y="6621318"/>
                  <a:pt x="10964451" y="6621318"/>
                  <a:pt x="10964451" y="6596597"/>
                </a:cubicBezTo>
                <a:close/>
                <a:moveTo>
                  <a:pt x="11599881" y="6593911"/>
                </a:moveTo>
                <a:cubicBezTo>
                  <a:pt x="11589469" y="6636077"/>
                  <a:pt x="11589469" y="6636077"/>
                  <a:pt x="11589469" y="6636077"/>
                </a:cubicBezTo>
                <a:cubicBezTo>
                  <a:pt x="11592940" y="6636077"/>
                  <a:pt x="11596410" y="6636077"/>
                  <a:pt x="11599881" y="6636077"/>
                </a:cubicBezTo>
                <a:cubicBezTo>
                  <a:pt x="11603352" y="6611481"/>
                  <a:pt x="11603352" y="6611481"/>
                  <a:pt x="11603352" y="6611481"/>
                </a:cubicBezTo>
                <a:cubicBezTo>
                  <a:pt x="11617236" y="6639591"/>
                  <a:pt x="11617236" y="6639591"/>
                  <a:pt x="11617236" y="6639591"/>
                </a:cubicBezTo>
                <a:cubicBezTo>
                  <a:pt x="11620707" y="6639591"/>
                  <a:pt x="11624178" y="6639591"/>
                  <a:pt x="11624178" y="6639591"/>
                </a:cubicBezTo>
                <a:cubicBezTo>
                  <a:pt x="11631119" y="6597425"/>
                  <a:pt x="11631119" y="6597425"/>
                  <a:pt x="11631119" y="6597425"/>
                </a:cubicBezTo>
                <a:cubicBezTo>
                  <a:pt x="11627648" y="6597425"/>
                  <a:pt x="11624178" y="6597425"/>
                  <a:pt x="11624178" y="6597425"/>
                </a:cubicBezTo>
                <a:cubicBezTo>
                  <a:pt x="11620707" y="6625536"/>
                  <a:pt x="11620707" y="6625536"/>
                  <a:pt x="11620707" y="6625536"/>
                </a:cubicBezTo>
                <a:cubicBezTo>
                  <a:pt x="11606824" y="6593911"/>
                  <a:pt x="11606824" y="6593911"/>
                  <a:pt x="11606824" y="6593911"/>
                </a:cubicBezTo>
                <a:cubicBezTo>
                  <a:pt x="11603352" y="6593911"/>
                  <a:pt x="11603352" y="6593911"/>
                  <a:pt x="11599881" y="6593911"/>
                </a:cubicBezTo>
                <a:close/>
                <a:moveTo>
                  <a:pt x="11709044" y="6589881"/>
                </a:moveTo>
                <a:cubicBezTo>
                  <a:pt x="11695071" y="6593432"/>
                  <a:pt x="11684592" y="6596982"/>
                  <a:pt x="11674112" y="6596982"/>
                </a:cubicBezTo>
                <a:cubicBezTo>
                  <a:pt x="11674112" y="6604084"/>
                  <a:pt x="11674112" y="6604084"/>
                  <a:pt x="11674112" y="6604084"/>
                </a:cubicBezTo>
                <a:cubicBezTo>
                  <a:pt x="11681098" y="6604084"/>
                  <a:pt x="11684592" y="6604084"/>
                  <a:pt x="11688084" y="6604084"/>
                </a:cubicBezTo>
                <a:cubicBezTo>
                  <a:pt x="11695071" y="6639592"/>
                  <a:pt x="11695071" y="6639592"/>
                  <a:pt x="11695071" y="6639592"/>
                </a:cubicBezTo>
                <a:cubicBezTo>
                  <a:pt x="11702057" y="6636041"/>
                  <a:pt x="11702057" y="6636041"/>
                  <a:pt x="11702057" y="6636041"/>
                </a:cubicBezTo>
                <a:cubicBezTo>
                  <a:pt x="11695071" y="6600533"/>
                  <a:pt x="11695071" y="6600533"/>
                  <a:pt x="11695071" y="6600533"/>
                </a:cubicBezTo>
                <a:cubicBezTo>
                  <a:pt x="11702057" y="6600533"/>
                  <a:pt x="11705551" y="6600533"/>
                  <a:pt x="11709044" y="6596982"/>
                </a:cubicBezTo>
                <a:close/>
                <a:moveTo>
                  <a:pt x="11564748" y="6589881"/>
                </a:moveTo>
                <a:cubicBezTo>
                  <a:pt x="11564748" y="6589881"/>
                  <a:pt x="11564748" y="6589881"/>
                  <a:pt x="11575228" y="6593240"/>
                </a:cubicBezTo>
                <a:cubicBezTo>
                  <a:pt x="11578720" y="6593240"/>
                  <a:pt x="11578720" y="6596599"/>
                  <a:pt x="11578720" y="6596599"/>
                </a:cubicBezTo>
                <a:cubicBezTo>
                  <a:pt x="11578720" y="6596599"/>
                  <a:pt x="11578720" y="6599957"/>
                  <a:pt x="11578720" y="6599957"/>
                </a:cubicBezTo>
                <a:cubicBezTo>
                  <a:pt x="11578720" y="6599957"/>
                  <a:pt x="11575228" y="6603316"/>
                  <a:pt x="11571734" y="6603316"/>
                </a:cubicBezTo>
                <a:cubicBezTo>
                  <a:pt x="11571734" y="6603316"/>
                  <a:pt x="11571734" y="6603316"/>
                  <a:pt x="11561254" y="6599957"/>
                </a:cubicBezTo>
                <a:cubicBezTo>
                  <a:pt x="11561254" y="6599957"/>
                  <a:pt x="11561254" y="6599957"/>
                  <a:pt x="11564748" y="6596599"/>
                </a:cubicBezTo>
                <a:cubicBezTo>
                  <a:pt x="11564748" y="6596599"/>
                  <a:pt x="11564748" y="6596599"/>
                  <a:pt x="11564748" y="6589881"/>
                </a:cubicBezTo>
                <a:close/>
                <a:moveTo>
                  <a:pt x="11014562" y="6587995"/>
                </a:moveTo>
                <a:lnTo>
                  <a:pt x="11014562" y="6601689"/>
                </a:lnTo>
                <a:lnTo>
                  <a:pt x="11026851" y="6601689"/>
                </a:lnTo>
                <a:lnTo>
                  <a:pt x="11026851" y="6587995"/>
                </a:lnTo>
                <a:close/>
                <a:moveTo>
                  <a:pt x="11715762" y="6585849"/>
                </a:moveTo>
                <a:cubicBezTo>
                  <a:pt x="11729582" y="6628843"/>
                  <a:pt x="11729582" y="6628843"/>
                  <a:pt x="11729582" y="6628843"/>
                </a:cubicBezTo>
                <a:cubicBezTo>
                  <a:pt x="11733036" y="6625260"/>
                  <a:pt x="11736491" y="6625260"/>
                  <a:pt x="11739946" y="6625260"/>
                </a:cubicBezTo>
                <a:cubicBezTo>
                  <a:pt x="11726127" y="6585849"/>
                  <a:pt x="11726127" y="6585849"/>
                  <a:pt x="11726127" y="6585849"/>
                </a:cubicBezTo>
                <a:cubicBezTo>
                  <a:pt x="11722671" y="6585849"/>
                  <a:pt x="11719217" y="6585849"/>
                  <a:pt x="11715762" y="6585849"/>
                </a:cubicBezTo>
                <a:close/>
                <a:moveTo>
                  <a:pt x="10346688" y="6585849"/>
                </a:moveTo>
                <a:lnTo>
                  <a:pt x="10346688" y="6716173"/>
                </a:lnTo>
                <a:lnTo>
                  <a:pt x="10361467" y="6716173"/>
                </a:lnTo>
                <a:lnTo>
                  <a:pt x="10361467" y="6657057"/>
                </a:lnTo>
                <a:lnTo>
                  <a:pt x="10407148" y="6657057"/>
                </a:lnTo>
                <a:lnTo>
                  <a:pt x="10407148" y="6646309"/>
                </a:lnTo>
                <a:lnTo>
                  <a:pt x="10361467" y="6646309"/>
                </a:lnTo>
                <a:lnTo>
                  <a:pt x="10361467" y="6596597"/>
                </a:lnTo>
                <a:lnTo>
                  <a:pt x="10409835" y="6596597"/>
                </a:lnTo>
                <a:lnTo>
                  <a:pt x="10409835" y="6585849"/>
                </a:lnTo>
                <a:close/>
                <a:moveTo>
                  <a:pt x="11561143" y="6579132"/>
                </a:moveTo>
                <a:cubicBezTo>
                  <a:pt x="11561143" y="6579132"/>
                  <a:pt x="11561143" y="6579132"/>
                  <a:pt x="11554200" y="6596599"/>
                </a:cubicBezTo>
                <a:cubicBezTo>
                  <a:pt x="11554200" y="6596599"/>
                  <a:pt x="11554200" y="6596599"/>
                  <a:pt x="11554200" y="6600091"/>
                </a:cubicBezTo>
                <a:cubicBezTo>
                  <a:pt x="11554200" y="6600091"/>
                  <a:pt x="11554200" y="6600091"/>
                  <a:pt x="11543788" y="6617558"/>
                </a:cubicBezTo>
                <a:cubicBezTo>
                  <a:pt x="11547259" y="6621051"/>
                  <a:pt x="11550730" y="6621051"/>
                  <a:pt x="11554200" y="6621051"/>
                </a:cubicBezTo>
                <a:cubicBezTo>
                  <a:pt x="11554200" y="6621051"/>
                  <a:pt x="11554200" y="6621051"/>
                  <a:pt x="11557671" y="6607078"/>
                </a:cubicBezTo>
                <a:cubicBezTo>
                  <a:pt x="11557671" y="6607078"/>
                  <a:pt x="11557671" y="6607078"/>
                  <a:pt x="11568084" y="6610572"/>
                </a:cubicBezTo>
                <a:cubicBezTo>
                  <a:pt x="11568084" y="6610572"/>
                  <a:pt x="11568084" y="6610572"/>
                  <a:pt x="11568084" y="6628037"/>
                </a:cubicBezTo>
                <a:cubicBezTo>
                  <a:pt x="11571555" y="6628037"/>
                  <a:pt x="11575026" y="6631531"/>
                  <a:pt x="11578497" y="6631531"/>
                </a:cubicBezTo>
                <a:cubicBezTo>
                  <a:pt x="11578497" y="6631531"/>
                  <a:pt x="11578497" y="6631531"/>
                  <a:pt x="11575026" y="6610572"/>
                </a:cubicBezTo>
                <a:cubicBezTo>
                  <a:pt x="11581968" y="6610572"/>
                  <a:pt x="11585438" y="6603585"/>
                  <a:pt x="11585438" y="6600091"/>
                </a:cubicBezTo>
                <a:cubicBezTo>
                  <a:pt x="11585438" y="6600091"/>
                  <a:pt x="11585438" y="6596599"/>
                  <a:pt x="11585438" y="6596599"/>
                </a:cubicBezTo>
                <a:cubicBezTo>
                  <a:pt x="11585438" y="6593105"/>
                  <a:pt x="11585438" y="6589612"/>
                  <a:pt x="11578497" y="6586119"/>
                </a:cubicBezTo>
                <a:cubicBezTo>
                  <a:pt x="11578497" y="6586119"/>
                  <a:pt x="11578497" y="6586119"/>
                  <a:pt x="11561143" y="6579132"/>
                </a:cubicBezTo>
                <a:close/>
                <a:moveTo>
                  <a:pt x="11766241" y="6576425"/>
                </a:moveTo>
                <a:cubicBezTo>
                  <a:pt x="11769696" y="6576866"/>
                  <a:pt x="11773151" y="6578629"/>
                  <a:pt x="11774878" y="6582156"/>
                </a:cubicBezTo>
                <a:cubicBezTo>
                  <a:pt x="11774878" y="6585683"/>
                  <a:pt x="11774878" y="6589209"/>
                  <a:pt x="11774878" y="6589209"/>
                </a:cubicBezTo>
                <a:cubicBezTo>
                  <a:pt x="11774878" y="6592736"/>
                  <a:pt x="11774878" y="6596264"/>
                  <a:pt x="11771423" y="6599790"/>
                </a:cubicBezTo>
                <a:cubicBezTo>
                  <a:pt x="11771423" y="6599790"/>
                  <a:pt x="11771423" y="6599790"/>
                  <a:pt x="11767968" y="6603317"/>
                </a:cubicBezTo>
                <a:cubicBezTo>
                  <a:pt x="11764514" y="6603317"/>
                  <a:pt x="11757604" y="6603317"/>
                  <a:pt x="11754149" y="6599790"/>
                </a:cubicBezTo>
                <a:cubicBezTo>
                  <a:pt x="11750694" y="6599790"/>
                  <a:pt x="11750694" y="6596264"/>
                  <a:pt x="11750694" y="6596264"/>
                </a:cubicBezTo>
                <a:cubicBezTo>
                  <a:pt x="11750694" y="6596264"/>
                  <a:pt x="11750694" y="6592736"/>
                  <a:pt x="11750694" y="6589209"/>
                </a:cubicBezTo>
                <a:cubicBezTo>
                  <a:pt x="11750694" y="6585683"/>
                  <a:pt x="11750694" y="6582156"/>
                  <a:pt x="11757604" y="6578629"/>
                </a:cubicBezTo>
                <a:cubicBezTo>
                  <a:pt x="11759332" y="6576866"/>
                  <a:pt x="11762786" y="6575984"/>
                  <a:pt x="11766241" y="6576425"/>
                </a:cubicBezTo>
                <a:close/>
                <a:moveTo>
                  <a:pt x="10810738" y="6575100"/>
                </a:moveTo>
                <a:cubicBezTo>
                  <a:pt x="10810738" y="6575100"/>
                  <a:pt x="10810738" y="6575100"/>
                  <a:pt x="10810738" y="6638804"/>
                </a:cubicBezTo>
                <a:cubicBezTo>
                  <a:pt x="10810738" y="6631726"/>
                  <a:pt x="10800048" y="6621108"/>
                  <a:pt x="10782231" y="6621108"/>
                </a:cubicBezTo>
                <a:cubicBezTo>
                  <a:pt x="10753724" y="6621108"/>
                  <a:pt x="10743034" y="6642343"/>
                  <a:pt x="10743034" y="6670656"/>
                </a:cubicBezTo>
                <a:cubicBezTo>
                  <a:pt x="10743034" y="6698969"/>
                  <a:pt x="10753724" y="6720203"/>
                  <a:pt x="10782231" y="6720203"/>
                </a:cubicBezTo>
                <a:cubicBezTo>
                  <a:pt x="10796484" y="6720203"/>
                  <a:pt x="10803611" y="6716664"/>
                  <a:pt x="10810738" y="6702507"/>
                </a:cubicBezTo>
                <a:cubicBezTo>
                  <a:pt x="10810738" y="6702507"/>
                  <a:pt x="10810738" y="6702507"/>
                  <a:pt x="10810738" y="6716664"/>
                </a:cubicBezTo>
                <a:cubicBezTo>
                  <a:pt x="10810738" y="6716664"/>
                  <a:pt x="10810738" y="6716664"/>
                  <a:pt x="10824991" y="6716664"/>
                </a:cubicBezTo>
                <a:lnTo>
                  <a:pt x="10824991" y="6575100"/>
                </a:lnTo>
                <a:cubicBezTo>
                  <a:pt x="10824991" y="6575100"/>
                  <a:pt x="10824991" y="6575100"/>
                  <a:pt x="10810738" y="6575100"/>
                </a:cubicBezTo>
                <a:close/>
                <a:moveTo>
                  <a:pt x="11768161" y="6569584"/>
                </a:moveTo>
                <a:cubicBezTo>
                  <a:pt x="11762338" y="6568289"/>
                  <a:pt x="11756068" y="6569152"/>
                  <a:pt x="11750694" y="6572607"/>
                </a:cubicBezTo>
                <a:cubicBezTo>
                  <a:pt x="11743528" y="6576062"/>
                  <a:pt x="11739946" y="6582972"/>
                  <a:pt x="11739946" y="6589881"/>
                </a:cubicBezTo>
                <a:cubicBezTo>
                  <a:pt x="11739946" y="6593336"/>
                  <a:pt x="11743528" y="6596791"/>
                  <a:pt x="11743528" y="6600246"/>
                </a:cubicBezTo>
                <a:cubicBezTo>
                  <a:pt x="11750694" y="6610611"/>
                  <a:pt x="11765025" y="6614065"/>
                  <a:pt x="11772191" y="6607156"/>
                </a:cubicBezTo>
                <a:cubicBezTo>
                  <a:pt x="11779357" y="6607156"/>
                  <a:pt x="11779357" y="6603701"/>
                  <a:pt x="11782939" y="6600246"/>
                </a:cubicBezTo>
                <a:cubicBezTo>
                  <a:pt x="11782939" y="6596791"/>
                  <a:pt x="11782939" y="6593336"/>
                  <a:pt x="11782939" y="6589881"/>
                </a:cubicBezTo>
                <a:cubicBezTo>
                  <a:pt x="11782939" y="6586427"/>
                  <a:pt x="11782939" y="6582972"/>
                  <a:pt x="11782939" y="6579517"/>
                </a:cubicBezTo>
                <a:cubicBezTo>
                  <a:pt x="11779357" y="6574334"/>
                  <a:pt x="11773982" y="6570880"/>
                  <a:pt x="11768161" y="6569584"/>
                </a:cubicBezTo>
                <a:close/>
                <a:moveTo>
                  <a:pt x="11525909" y="6561666"/>
                </a:moveTo>
                <a:cubicBezTo>
                  <a:pt x="11504825" y="6596598"/>
                  <a:pt x="11504825" y="6596598"/>
                  <a:pt x="11504825" y="6596598"/>
                </a:cubicBezTo>
                <a:cubicBezTo>
                  <a:pt x="11511853" y="6603584"/>
                  <a:pt x="11518881" y="6607078"/>
                  <a:pt x="11529423" y="6614064"/>
                </a:cubicBezTo>
                <a:cubicBezTo>
                  <a:pt x="11532937" y="6607078"/>
                  <a:pt x="11532937" y="6607078"/>
                  <a:pt x="11532937" y="6607078"/>
                </a:cubicBezTo>
                <a:cubicBezTo>
                  <a:pt x="11515367" y="6596598"/>
                  <a:pt x="11515367" y="6596598"/>
                  <a:pt x="11515367" y="6596598"/>
                </a:cubicBezTo>
                <a:cubicBezTo>
                  <a:pt x="11522395" y="6586119"/>
                  <a:pt x="11522395" y="6586119"/>
                  <a:pt x="11522395" y="6586119"/>
                </a:cubicBezTo>
                <a:cubicBezTo>
                  <a:pt x="11532937" y="6593105"/>
                  <a:pt x="11532937" y="6593105"/>
                  <a:pt x="11532937" y="6593105"/>
                </a:cubicBezTo>
                <a:cubicBezTo>
                  <a:pt x="11536450" y="6586119"/>
                  <a:pt x="11536450" y="6586119"/>
                  <a:pt x="11536450" y="6586119"/>
                </a:cubicBezTo>
                <a:cubicBezTo>
                  <a:pt x="11532937" y="6586119"/>
                  <a:pt x="11529423" y="6582625"/>
                  <a:pt x="11525909" y="6579132"/>
                </a:cubicBezTo>
                <a:lnTo>
                  <a:pt x="11529423" y="6572146"/>
                </a:lnTo>
                <a:cubicBezTo>
                  <a:pt x="11536450" y="6575638"/>
                  <a:pt x="11539964" y="6579132"/>
                  <a:pt x="11546992" y="6582625"/>
                </a:cubicBezTo>
                <a:cubicBezTo>
                  <a:pt x="11550506" y="6575638"/>
                  <a:pt x="11550506" y="6575638"/>
                  <a:pt x="11550506" y="6575638"/>
                </a:cubicBezTo>
                <a:cubicBezTo>
                  <a:pt x="11543478" y="6572146"/>
                  <a:pt x="11532937" y="6565159"/>
                  <a:pt x="11525909" y="6561666"/>
                </a:cubicBezTo>
                <a:close/>
                <a:moveTo>
                  <a:pt x="11803361" y="6533452"/>
                </a:moveTo>
                <a:cubicBezTo>
                  <a:pt x="11799868" y="6536978"/>
                  <a:pt x="11799868" y="6536978"/>
                  <a:pt x="11796375" y="6540505"/>
                </a:cubicBezTo>
                <a:cubicBezTo>
                  <a:pt x="11813840" y="6558139"/>
                  <a:pt x="11813840" y="6558139"/>
                  <a:pt x="11813840" y="6558139"/>
                </a:cubicBezTo>
                <a:cubicBezTo>
                  <a:pt x="11785895" y="6551086"/>
                  <a:pt x="11785895" y="6551086"/>
                  <a:pt x="11785895" y="6551086"/>
                </a:cubicBezTo>
                <a:cubicBezTo>
                  <a:pt x="11782402" y="6551086"/>
                  <a:pt x="11782402" y="6554612"/>
                  <a:pt x="11778908" y="6554612"/>
                </a:cubicBezTo>
                <a:cubicBezTo>
                  <a:pt x="11803361" y="6589881"/>
                  <a:pt x="11803361" y="6589881"/>
                  <a:pt x="11803361" y="6589881"/>
                </a:cubicBezTo>
                <a:cubicBezTo>
                  <a:pt x="11806854" y="6586354"/>
                  <a:pt x="11806854" y="6586354"/>
                  <a:pt x="11810348" y="6582827"/>
                </a:cubicBezTo>
                <a:cubicBezTo>
                  <a:pt x="11796375" y="6561666"/>
                  <a:pt x="11796375" y="6561666"/>
                  <a:pt x="11796375" y="6561666"/>
                </a:cubicBezTo>
                <a:cubicBezTo>
                  <a:pt x="11824320" y="6572246"/>
                  <a:pt x="11824320" y="6572246"/>
                  <a:pt x="11824320" y="6572246"/>
                </a:cubicBezTo>
                <a:cubicBezTo>
                  <a:pt x="11827814" y="6568720"/>
                  <a:pt x="11827814" y="6568720"/>
                  <a:pt x="11831307" y="6565193"/>
                </a:cubicBezTo>
                <a:cubicBezTo>
                  <a:pt x="11803361" y="6533452"/>
                  <a:pt x="11803361" y="6533452"/>
                  <a:pt x="11803361" y="6533452"/>
                </a:cubicBezTo>
                <a:close/>
                <a:moveTo>
                  <a:pt x="11495008" y="6533452"/>
                </a:moveTo>
                <a:cubicBezTo>
                  <a:pt x="11495008" y="6533452"/>
                  <a:pt x="11495008" y="6533452"/>
                  <a:pt x="11487980" y="6536965"/>
                </a:cubicBezTo>
                <a:cubicBezTo>
                  <a:pt x="11491494" y="6540479"/>
                  <a:pt x="11495008" y="6543993"/>
                  <a:pt x="11498522" y="6547507"/>
                </a:cubicBezTo>
                <a:cubicBezTo>
                  <a:pt x="11498522" y="6547507"/>
                  <a:pt x="11498522" y="6547507"/>
                  <a:pt x="11473924" y="6572104"/>
                </a:cubicBezTo>
                <a:cubicBezTo>
                  <a:pt x="11473924" y="6572104"/>
                  <a:pt x="11473924" y="6572104"/>
                  <a:pt x="11480952" y="6579132"/>
                </a:cubicBezTo>
                <a:cubicBezTo>
                  <a:pt x="11480952" y="6579132"/>
                  <a:pt x="11480952" y="6579132"/>
                  <a:pt x="11505548" y="6554535"/>
                </a:cubicBezTo>
                <a:cubicBezTo>
                  <a:pt x="11509062" y="6554535"/>
                  <a:pt x="11512576" y="6558048"/>
                  <a:pt x="11516090" y="6561562"/>
                </a:cubicBezTo>
                <a:cubicBezTo>
                  <a:pt x="11516090" y="6561562"/>
                  <a:pt x="11516090" y="6561562"/>
                  <a:pt x="11519604" y="6554535"/>
                </a:cubicBezTo>
                <a:cubicBezTo>
                  <a:pt x="11509062" y="6547507"/>
                  <a:pt x="11502036" y="6540479"/>
                  <a:pt x="11495008" y="6533452"/>
                </a:cubicBezTo>
                <a:close/>
                <a:moveTo>
                  <a:pt x="11824589" y="6522703"/>
                </a:moveTo>
                <a:lnTo>
                  <a:pt x="11842055" y="6529421"/>
                </a:lnTo>
                <a:lnTo>
                  <a:pt x="11842055" y="6533452"/>
                </a:lnTo>
                <a:lnTo>
                  <a:pt x="11835337" y="6540170"/>
                </a:lnTo>
                <a:lnTo>
                  <a:pt x="11831307" y="6533452"/>
                </a:lnTo>
                <a:close/>
                <a:moveTo>
                  <a:pt x="11820942" y="6515985"/>
                </a:moveTo>
                <a:lnTo>
                  <a:pt x="11813840" y="6522927"/>
                </a:lnTo>
                <a:cubicBezTo>
                  <a:pt x="11813840" y="6522927"/>
                  <a:pt x="11813840" y="6522927"/>
                  <a:pt x="11820942" y="6533339"/>
                </a:cubicBezTo>
                <a:cubicBezTo>
                  <a:pt x="11820942" y="6533339"/>
                  <a:pt x="11820942" y="6533339"/>
                  <a:pt x="11838696" y="6557635"/>
                </a:cubicBezTo>
                <a:cubicBezTo>
                  <a:pt x="11838696" y="6557635"/>
                  <a:pt x="11842247" y="6554165"/>
                  <a:pt x="11842247" y="6554165"/>
                </a:cubicBezTo>
                <a:cubicBezTo>
                  <a:pt x="11842247" y="6554165"/>
                  <a:pt x="11842247" y="6554165"/>
                  <a:pt x="11838696" y="6547223"/>
                </a:cubicBezTo>
                <a:cubicBezTo>
                  <a:pt x="11838696" y="6547223"/>
                  <a:pt x="11838696" y="6547223"/>
                  <a:pt x="11849349" y="6533339"/>
                </a:cubicBezTo>
                <a:cubicBezTo>
                  <a:pt x="11849349" y="6533339"/>
                  <a:pt x="11849349" y="6533339"/>
                  <a:pt x="11856450" y="6533339"/>
                </a:cubicBezTo>
                <a:cubicBezTo>
                  <a:pt x="11860002" y="6533339"/>
                  <a:pt x="11860002" y="6533339"/>
                  <a:pt x="11860002" y="6533339"/>
                </a:cubicBezTo>
                <a:cubicBezTo>
                  <a:pt x="11860002" y="6529868"/>
                  <a:pt x="11863552" y="6529868"/>
                  <a:pt x="11863552" y="6526397"/>
                </a:cubicBezTo>
                <a:cubicBezTo>
                  <a:pt x="11863552" y="6526397"/>
                  <a:pt x="11863552" y="6526397"/>
                  <a:pt x="11820942" y="6515985"/>
                </a:cubicBezTo>
                <a:close/>
                <a:moveTo>
                  <a:pt x="11466198" y="6501206"/>
                </a:moveTo>
                <a:cubicBezTo>
                  <a:pt x="11430930" y="6526286"/>
                  <a:pt x="11430930" y="6526286"/>
                  <a:pt x="11430930" y="6526286"/>
                </a:cubicBezTo>
                <a:cubicBezTo>
                  <a:pt x="11434457" y="6529869"/>
                  <a:pt x="11434457" y="6529869"/>
                  <a:pt x="11437984" y="6533452"/>
                </a:cubicBezTo>
                <a:cubicBezTo>
                  <a:pt x="11459145" y="6519121"/>
                  <a:pt x="11459145" y="6519121"/>
                  <a:pt x="11459145" y="6519121"/>
                </a:cubicBezTo>
                <a:cubicBezTo>
                  <a:pt x="11448564" y="6547782"/>
                  <a:pt x="11448564" y="6547782"/>
                  <a:pt x="11448564" y="6547782"/>
                </a:cubicBezTo>
                <a:cubicBezTo>
                  <a:pt x="11452091" y="6551366"/>
                  <a:pt x="11452091" y="6551366"/>
                  <a:pt x="11455618" y="6554948"/>
                </a:cubicBezTo>
                <a:cubicBezTo>
                  <a:pt x="11487359" y="6526286"/>
                  <a:pt x="11487359" y="6526286"/>
                  <a:pt x="11487359" y="6526286"/>
                </a:cubicBezTo>
                <a:cubicBezTo>
                  <a:pt x="11487359" y="6522703"/>
                  <a:pt x="11483833" y="6522703"/>
                  <a:pt x="11483833" y="6519121"/>
                </a:cubicBezTo>
                <a:cubicBezTo>
                  <a:pt x="11462672" y="6537034"/>
                  <a:pt x="11462672" y="6537034"/>
                  <a:pt x="11462672" y="6537034"/>
                </a:cubicBezTo>
                <a:cubicBezTo>
                  <a:pt x="11473252" y="6508372"/>
                  <a:pt x="11473252" y="6508372"/>
                  <a:pt x="11473252" y="6508372"/>
                </a:cubicBezTo>
                <a:cubicBezTo>
                  <a:pt x="11469725" y="6504789"/>
                  <a:pt x="11469725" y="6504789"/>
                  <a:pt x="11466198" y="6501206"/>
                </a:cubicBezTo>
                <a:close/>
                <a:moveTo>
                  <a:pt x="11835338" y="6490458"/>
                </a:moveTo>
                <a:lnTo>
                  <a:pt x="11831307" y="6498519"/>
                </a:lnTo>
                <a:lnTo>
                  <a:pt x="11870270" y="6518673"/>
                </a:lnTo>
                <a:lnTo>
                  <a:pt x="11883706" y="6494489"/>
                </a:lnTo>
                <a:lnTo>
                  <a:pt x="11876988" y="6490458"/>
                </a:lnTo>
                <a:lnTo>
                  <a:pt x="11866239" y="6509268"/>
                </a:lnTo>
                <a:close/>
                <a:moveTo>
                  <a:pt x="11459634" y="6487771"/>
                </a:moveTo>
                <a:cubicBezTo>
                  <a:pt x="11424212" y="6508933"/>
                  <a:pt x="11424212" y="6508933"/>
                  <a:pt x="11424212" y="6508933"/>
                </a:cubicBezTo>
                <a:cubicBezTo>
                  <a:pt x="11424212" y="6508933"/>
                  <a:pt x="11424212" y="6512459"/>
                  <a:pt x="11427754" y="6515986"/>
                </a:cubicBezTo>
                <a:cubicBezTo>
                  <a:pt x="11463176" y="6494825"/>
                  <a:pt x="11463176" y="6494825"/>
                  <a:pt x="11463176" y="6494825"/>
                </a:cubicBezTo>
                <a:cubicBezTo>
                  <a:pt x="11463176" y="6491298"/>
                  <a:pt x="11459634" y="6491298"/>
                  <a:pt x="11459634" y="6487771"/>
                </a:cubicBezTo>
                <a:close/>
                <a:moveTo>
                  <a:pt x="11450927" y="6454161"/>
                </a:moveTo>
                <a:cubicBezTo>
                  <a:pt x="11452683" y="6454602"/>
                  <a:pt x="11454437" y="6456365"/>
                  <a:pt x="11456192" y="6459892"/>
                </a:cubicBezTo>
                <a:cubicBezTo>
                  <a:pt x="11487785" y="6537483"/>
                  <a:pt x="11561500" y="6590385"/>
                  <a:pt x="11649257" y="6590385"/>
                </a:cubicBezTo>
                <a:cubicBezTo>
                  <a:pt x="11737012" y="6590385"/>
                  <a:pt x="11810728" y="6537483"/>
                  <a:pt x="11842320" y="6459892"/>
                </a:cubicBezTo>
                <a:cubicBezTo>
                  <a:pt x="11844075" y="6456365"/>
                  <a:pt x="11845831" y="6454602"/>
                  <a:pt x="11847586" y="6454161"/>
                </a:cubicBezTo>
                <a:cubicBezTo>
                  <a:pt x="11849340" y="6453721"/>
                  <a:pt x="11851096" y="6454602"/>
                  <a:pt x="11852851" y="6456365"/>
                </a:cubicBezTo>
                <a:cubicBezTo>
                  <a:pt x="11852851" y="6456365"/>
                  <a:pt x="11852851" y="6456365"/>
                  <a:pt x="11891464" y="6466946"/>
                </a:cubicBezTo>
                <a:cubicBezTo>
                  <a:pt x="11894974" y="6470473"/>
                  <a:pt x="11898484" y="6473999"/>
                  <a:pt x="11898484" y="6477526"/>
                </a:cubicBezTo>
                <a:cubicBezTo>
                  <a:pt x="11859871" y="6579804"/>
                  <a:pt x="11761585" y="6650341"/>
                  <a:pt x="11649257" y="6650341"/>
                </a:cubicBezTo>
                <a:cubicBezTo>
                  <a:pt x="11536929" y="6650341"/>
                  <a:pt x="11438641" y="6579804"/>
                  <a:pt x="11400028" y="6481054"/>
                </a:cubicBezTo>
                <a:cubicBezTo>
                  <a:pt x="11400028" y="6473999"/>
                  <a:pt x="11400028" y="6470473"/>
                  <a:pt x="11407049" y="6466946"/>
                </a:cubicBezTo>
                <a:cubicBezTo>
                  <a:pt x="11407049" y="6466946"/>
                  <a:pt x="11407049" y="6466946"/>
                  <a:pt x="11445662" y="6456365"/>
                </a:cubicBezTo>
                <a:cubicBezTo>
                  <a:pt x="11447417" y="6454602"/>
                  <a:pt x="11449172" y="6453721"/>
                  <a:pt x="11450927" y="6454161"/>
                </a:cubicBezTo>
                <a:close/>
                <a:moveTo>
                  <a:pt x="11603442" y="6448323"/>
                </a:moveTo>
                <a:cubicBezTo>
                  <a:pt x="11606935" y="6444777"/>
                  <a:pt x="11610428" y="6444777"/>
                  <a:pt x="11613922" y="6448323"/>
                </a:cubicBezTo>
                <a:cubicBezTo>
                  <a:pt x="11613922" y="6448323"/>
                  <a:pt x="11617414" y="6451869"/>
                  <a:pt x="11617414" y="6455414"/>
                </a:cubicBezTo>
                <a:cubicBezTo>
                  <a:pt x="11617414" y="6455414"/>
                  <a:pt x="11624401" y="6558233"/>
                  <a:pt x="11624401" y="6558233"/>
                </a:cubicBezTo>
                <a:cubicBezTo>
                  <a:pt x="11624401" y="6565324"/>
                  <a:pt x="11624401" y="6568870"/>
                  <a:pt x="11620908" y="6568870"/>
                </a:cubicBezTo>
                <a:cubicBezTo>
                  <a:pt x="11620908" y="6572415"/>
                  <a:pt x="11617414" y="6572415"/>
                  <a:pt x="11613922" y="6568870"/>
                </a:cubicBezTo>
                <a:cubicBezTo>
                  <a:pt x="11568509" y="6558233"/>
                  <a:pt x="11537070" y="6540506"/>
                  <a:pt x="11505632" y="6505050"/>
                </a:cubicBezTo>
                <a:cubicBezTo>
                  <a:pt x="11502138" y="6505050"/>
                  <a:pt x="11502138" y="6501505"/>
                  <a:pt x="11502138" y="6501505"/>
                </a:cubicBezTo>
                <a:cubicBezTo>
                  <a:pt x="11502138" y="6497960"/>
                  <a:pt x="11502138" y="6497960"/>
                  <a:pt x="11502138" y="6497960"/>
                </a:cubicBezTo>
                <a:cubicBezTo>
                  <a:pt x="11502138" y="6494415"/>
                  <a:pt x="11505632" y="6494415"/>
                  <a:pt x="11509124" y="6494415"/>
                </a:cubicBezTo>
                <a:cubicBezTo>
                  <a:pt x="11509124" y="6494415"/>
                  <a:pt x="11509124" y="6494415"/>
                  <a:pt x="11603442" y="6448323"/>
                </a:cubicBezTo>
                <a:close/>
                <a:moveTo>
                  <a:pt x="11688084" y="6444777"/>
                </a:moveTo>
                <a:cubicBezTo>
                  <a:pt x="11691578" y="6444777"/>
                  <a:pt x="11695071" y="6444777"/>
                  <a:pt x="11698565" y="6444777"/>
                </a:cubicBezTo>
                <a:cubicBezTo>
                  <a:pt x="11698565" y="6444777"/>
                  <a:pt x="11698565" y="6444777"/>
                  <a:pt x="11789388" y="6490688"/>
                </a:cubicBezTo>
                <a:cubicBezTo>
                  <a:pt x="11792882" y="6494220"/>
                  <a:pt x="11796375" y="6494220"/>
                  <a:pt x="11796375" y="6497752"/>
                </a:cubicBezTo>
                <a:cubicBezTo>
                  <a:pt x="11796375" y="6501283"/>
                  <a:pt x="11796375" y="6501283"/>
                  <a:pt x="11792882" y="6504815"/>
                </a:cubicBezTo>
                <a:cubicBezTo>
                  <a:pt x="11761442" y="6540131"/>
                  <a:pt x="11730003" y="6557789"/>
                  <a:pt x="11684592" y="6568384"/>
                </a:cubicBezTo>
                <a:cubicBezTo>
                  <a:pt x="11681098" y="6568384"/>
                  <a:pt x="11677605" y="6568384"/>
                  <a:pt x="11677605" y="6568384"/>
                </a:cubicBezTo>
                <a:cubicBezTo>
                  <a:pt x="11674112" y="6564852"/>
                  <a:pt x="11674112" y="6561320"/>
                  <a:pt x="11674112" y="6557789"/>
                </a:cubicBezTo>
                <a:cubicBezTo>
                  <a:pt x="11674112" y="6557789"/>
                  <a:pt x="11674112" y="6557789"/>
                  <a:pt x="11684592" y="6455373"/>
                </a:cubicBezTo>
                <a:cubicBezTo>
                  <a:pt x="11684592" y="6451841"/>
                  <a:pt x="11684592" y="6448309"/>
                  <a:pt x="11688084" y="6444777"/>
                </a:cubicBezTo>
                <a:close/>
                <a:moveTo>
                  <a:pt x="10810283" y="6405813"/>
                </a:moveTo>
                <a:lnTo>
                  <a:pt x="10851862" y="6405813"/>
                </a:lnTo>
                <a:cubicBezTo>
                  <a:pt x="10851862" y="6405813"/>
                  <a:pt x="10851862" y="6405813"/>
                  <a:pt x="10851862" y="6448423"/>
                </a:cubicBezTo>
                <a:cubicBezTo>
                  <a:pt x="10851862" y="6448423"/>
                  <a:pt x="10824142" y="6455525"/>
                  <a:pt x="10803353" y="6455525"/>
                </a:cubicBezTo>
                <a:cubicBezTo>
                  <a:pt x="10786028" y="6455525"/>
                  <a:pt x="10786028" y="6441322"/>
                  <a:pt x="10786028" y="6430669"/>
                </a:cubicBezTo>
                <a:cubicBezTo>
                  <a:pt x="10786028" y="6416466"/>
                  <a:pt x="10792958" y="6409364"/>
                  <a:pt x="10810283" y="6405813"/>
                </a:cubicBezTo>
                <a:close/>
                <a:moveTo>
                  <a:pt x="10494479" y="6335948"/>
                </a:moveTo>
                <a:cubicBezTo>
                  <a:pt x="10525716" y="6335948"/>
                  <a:pt x="10536128" y="6350016"/>
                  <a:pt x="10536128" y="6392220"/>
                </a:cubicBezTo>
                <a:cubicBezTo>
                  <a:pt x="10536128" y="6430905"/>
                  <a:pt x="10529187" y="6455524"/>
                  <a:pt x="10494479" y="6455524"/>
                </a:cubicBezTo>
                <a:cubicBezTo>
                  <a:pt x="10459770" y="6455524"/>
                  <a:pt x="10452829" y="6434423"/>
                  <a:pt x="10452829" y="6392220"/>
                </a:cubicBezTo>
                <a:cubicBezTo>
                  <a:pt x="10452829" y="6350016"/>
                  <a:pt x="10463241" y="6335948"/>
                  <a:pt x="10494479" y="6335948"/>
                </a:cubicBezTo>
                <a:close/>
                <a:moveTo>
                  <a:pt x="11639005" y="6331919"/>
                </a:moveTo>
                <a:cubicBezTo>
                  <a:pt x="11639005" y="6331919"/>
                  <a:pt x="11639005" y="6331919"/>
                  <a:pt x="11660034" y="6331919"/>
                </a:cubicBezTo>
                <a:cubicBezTo>
                  <a:pt x="11660034" y="6331919"/>
                  <a:pt x="11660034" y="6339012"/>
                  <a:pt x="11660034" y="6342559"/>
                </a:cubicBezTo>
                <a:cubicBezTo>
                  <a:pt x="11677559" y="6346106"/>
                  <a:pt x="11691578" y="6363841"/>
                  <a:pt x="11691578" y="6381576"/>
                </a:cubicBezTo>
                <a:cubicBezTo>
                  <a:pt x="11691578" y="6402858"/>
                  <a:pt x="11670549" y="6420593"/>
                  <a:pt x="11649519" y="6420593"/>
                </a:cubicBezTo>
                <a:cubicBezTo>
                  <a:pt x="11628490" y="6420593"/>
                  <a:pt x="11610966" y="6402858"/>
                  <a:pt x="11610966" y="6381576"/>
                </a:cubicBezTo>
                <a:cubicBezTo>
                  <a:pt x="11610966" y="6363841"/>
                  <a:pt x="11621480" y="6346106"/>
                  <a:pt x="11639005" y="6342559"/>
                </a:cubicBezTo>
                <a:cubicBezTo>
                  <a:pt x="11639005" y="6342559"/>
                  <a:pt x="11639005" y="6331919"/>
                  <a:pt x="11639005" y="6331919"/>
                </a:cubicBezTo>
                <a:close/>
                <a:moveTo>
                  <a:pt x="11649257" y="6321170"/>
                </a:moveTo>
                <a:cubicBezTo>
                  <a:pt x="11616236" y="6321170"/>
                  <a:pt x="11589469" y="6348239"/>
                  <a:pt x="11589469" y="6381630"/>
                </a:cubicBezTo>
                <a:cubicBezTo>
                  <a:pt x="11589469" y="6415021"/>
                  <a:pt x="11616236" y="6442090"/>
                  <a:pt x="11649257" y="6442090"/>
                </a:cubicBezTo>
                <a:cubicBezTo>
                  <a:pt x="11682277" y="6442090"/>
                  <a:pt x="11709045" y="6415021"/>
                  <a:pt x="11709045" y="6381630"/>
                </a:cubicBezTo>
                <a:cubicBezTo>
                  <a:pt x="11709045" y="6348239"/>
                  <a:pt x="11682277" y="6321170"/>
                  <a:pt x="11649257" y="6321170"/>
                </a:cubicBezTo>
                <a:close/>
                <a:moveTo>
                  <a:pt x="11649257" y="6314453"/>
                </a:moveTo>
                <a:cubicBezTo>
                  <a:pt x="11685987" y="6314453"/>
                  <a:pt x="11715763" y="6344529"/>
                  <a:pt x="11715763" y="6381630"/>
                </a:cubicBezTo>
                <a:cubicBezTo>
                  <a:pt x="11715763" y="6418732"/>
                  <a:pt x="11685987" y="6448808"/>
                  <a:pt x="11649257" y="6448808"/>
                </a:cubicBezTo>
                <a:cubicBezTo>
                  <a:pt x="11612526" y="6448808"/>
                  <a:pt x="11582751" y="6418732"/>
                  <a:pt x="11582751" y="6381630"/>
                </a:cubicBezTo>
                <a:cubicBezTo>
                  <a:pt x="11582751" y="6344529"/>
                  <a:pt x="11612526" y="6314453"/>
                  <a:pt x="11649257" y="6314453"/>
                </a:cubicBezTo>
                <a:close/>
                <a:moveTo>
                  <a:pt x="11824549" y="6311766"/>
                </a:moveTo>
                <a:cubicBezTo>
                  <a:pt x="11828050" y="6311766"/>
                  <a:pt x="11828050" y="6315292"/>
                  <a:pt x="11828050" y="6318819"/>
                </a:cubicBezTo>
                <a:cubicBezTo>
                  <a:pt x="11842055" y="6361141"/>
                  <a:pt x="11842055" y="6399936"/>
                  <a:pt x="11828050" y="6442258"/>
                </a:cubicBezTo>
                <a:cubicBezTo>
                  <a:pt x="11828050" y="6449312"/>
                  <a:pt x="11828050" y="6449312"/>
                  <a:pt x="11824549" y="6449312"/>
                </a:cubicBezTo>
                <a:cubicBezTo>
                  <a:pt x="11821047" y="6452839"/>
                  <a:pt x="11817546" y="6449312"/>
                  <a:pt x="11817546" y="6449312"/>
                </a:cubicBezTo>
                <a:lnTo>
                  <a:pt x="11730012" y="6389356"/>
                </a:lnTo>
                <a:cubicBezTo>
                  <a:pt x="11726510" y="6385829"/>
                  <a:pt x="11726510" y="6382302"/>
                  <a:pt x="11726510" y="6382302"/>
                </a:cubicBezTo>
                <a:cubicBezTo>
                  <a:pt x="11726510" y="6378776"/>
                  <a:pt x="11726510" y="6375249"/>
                  <a:pt x="11730012" y="6371721"/>
                </a:cubicBezTo>
                <a:cubicBezTo>
                  <a:pt x="11730012" y="6371721"/>
                  <a:pt x="11730012" y="6371721"/>
                  <a:pt x="11814044" y="6315292"/>
                </a:cubicBezTo>
                <a:cubicBezTo>
                  <a:pt x="11821047" y="6311766"/>
                  <a:pt x="11824549" y="6311766"/>
                  <a:pt x="11824549" y="6311766"/>
                </a:cubicBezTo>
                <a:close/>
                <a:moveTo>
                  <a:pt x="11473964" y="6311766"/>
                </a:moveTo>
                <a:cubicBezTo>
                  <a:pt x="11477466" y="6311766"/>
                  <a:pt x="11480967" y="6311766"/>
                  <a:pt x="11480967" y="6315292"/>
                </a:cubicBezTo>
                <a:lnTo>
                  <a:pt x="11568501" y="6371721"/>
                </a:lnTo>
                <a:cubicBezTo>
                  <a:pt x="11572002" y="6375249"/>
                  <a:pt x="11572002" y="6378776"/>
                  <a:pt x="11572002" y="6382302"/>
                </a:cubicBezTo>
                <a:cubicBezTo>
                  <a:pt x="11572002" y="6385829"/>
                  <a:pt x="11572002" y="6389356"/>
                  <a:pt x="11568501" y="6389356"/>
                </a:cubicBezTo>
                <a:cubicBezTo>
                  <a:pt x="11568501" y="6389356"/>
                  <a:pt x="11568501" y="6389356"/>
                  <a:pt x="11480967" y="6449312"/>
                </a:cubicBezTo>
                <a:cubicBezTo>
                  <a:pt x="11477466" y="6449312"/>
                  <a:pt x="11473964" y="6452839"/>
                  <a:pt x="11473964" y="6449312"/>
                </a:cubicBezTo>
                <a:cubicBezTo>
                  <a:pt x="11470463" y="6449312"/>
                  <a:pt x="11470463" y="6445785"/>
                  <a:pt x="11466961" y="6445785"/>
                </a:cubicBezTo>
                <a:cubicBezTo>
                  <a:pt x="11456457" y="6399936"/>
                  <a:pt x="11456457" y="6361141"/>
                  <a:pt x="11466961" y="6318819"/>
                </a:cubicBezTo>
                <a:cubicBezTo>
                  <a:pt x="11470463" y="6315292"/>
                  <a:pt x="11470463" y="6311766"/>
                  <a:pt x="11473964" y="6311766"/>
                </a:cubicBezTo>
                <a:close/>
                <a:moveTo>
                  <a:pt x="11070316" y="6301017"/>
                </a:moveTo>
                <a:cubicBezTo>
                  <a:pt x="11070316" y="6304543"/>
                  <a:pt x="11066828" y="6304543"/>
                  <a:pt x="11070316" y="6308070"/>
                </a:cubicBezTo>
                <a:cubicBezTo>
                  <a:pt x="11112166" y="6470304"/>
                  <a:pt x="11112166" y="6470304"/>
                  <a:pt x="11112166" y="6470304"/>
                </a:cubicBezTo>
                <a:cubicBezTo>
                  <a:pt x="11112166" y="6477358"/>
                  <a:pt x="11119141" y="6491465"/>
                  <a:pt x="11133091" y="6491465"/>
                </a:cubicBezTo>
                <a:cubicBezTo>
                  <a:pt x="11143554" y="6491465"/>
                  <a:pt x="11143554" y="6491465"/>
                  <a:pt x="11143554" y="6491465"/>
                </a:cubicBezTo>
                <a:cubicBezTo>
                  <a:pt x="11140066" y="6494992"/>
                  <a:pt x="11140066" y="6494992"/>
                  <a:pt x="11140066" y="6498518"/>
                </a:cubicBezTo>
                <a:cubicBezTo>
                  <a:pt x="11136578" y="6509098"/>
                  <a:pt x="11133091" y="6519679"/>
                  <a:pt x="11112166" y="6519679"/>
                </a:cubicBezTo>
                <a:cubicBezTo>
                  <a:pt x="11077291" y="6516153"/>
                  <a:pt x="11077291" y="6516153"/>
                  <a:pt x="11077291" y="6516153"/>
                </a:cubicBezTo>
                <a:cubicBezTo>
                  <a:pt x="11077291" y="6516153"/>
                  <a:pt x="11073804" y="6516153"/>
                  <a:pt x="11073804" y="6519679"/>
                </a:cubicBezTo>
                <a:cubicBezTo>
                  <a:pt x="11070316" y="6519679"/>
                  <a:pt x="11070316" y="6523206"/>
                  <a:pt x="11070316" y="6523206"/>
                </a:cubicBezTo>
                <a:cubicBezTo>
                  <a:pt x="11070316" y="6544367"/>
                  <a:pt x="11070316" y="6544367"/>
                  <a:pt x="11070316" y="6544367"/>
                </a:cubicBezTo>
                <a:cubicBezTo>
                  <a:pt x="11070316" y="6547894"/>
                  <a:pt x="11073804" y="6547894"/>
                  <a:pt x="11077291" y="6551421"/>
                </a:cubicBezTo>
                <a:cubicBezTo>
                  <a:pt x="11087754" y="6551421"/>
                  <a:pt x="11108678" y="6554947"/>
                  <a:pt x="11122628" y="6554947"/>
                </a:cubicBezTo>
                <a:cubicBezTo>
                  <a:pt x="11126116" y="6554947"/>
                  <a:pt x="11126116" y="6554947"/>
                  <a:pt x="11126116" y="6554947"/>
                </a:cubicBezTo>
                <a:cubicBezTo>
                  <a:pt x="11154016" y="6554947"/>
                  <a:pt x="11171453" y="6537313"/>
                  <a:pt x="11181916" y="6502045"/>
                </a:cubicBezTo>
                <a:cubicBezTo>
                  <a:pt x="11192378" y="6463250"/>
                  <a:pt x="11206329" y="6410348"/>
                  <a:pt x="11213303" y="6371553"/>
                </a:cubicBezTo>
                <a:cubicBezTo>
                  <a:pt x="11220279" y="6353919"/>
                  <a:pt x="11223766" y="6339811"/>
                  <a:pt x="11227253" y="6329231"/>
                </a:cubicBezTo>
                <a:cubicBezTo>
                  <a:pt x="11230741" y="6308070"/>
                  <a:pt x="11230741" y="6308070"/>
                  <a:pt x="11230741" y="6308070"/>
                </a:cubicBezTo>
                <a:cubicBezTo>
                  <a:pt x="11230741" y="6304543"/>
                  <a:pt x="11230741" y="6304543"/>
                  <a:pt x="11230741" y="6301017"/>
                </a:cubicBezTo>
                <a:cubicBezTo>
                  <a:pt x="11227253" y="6301017"/>
                  <a:pt x="11227253" y="6301017"/>
                  <a:pt x="11223766" y="6301017"/>
                </a:cubicBezTo>
                <a:cubicBezTo>
                  <a:pt x="11195866" y="6301017"/>
                  <a:pt x="11195866" y="6301017"/>
                  <a:pt x="11195866" y="6301017"/>
                </a:cubicBezTo>
                <a:cubicBezTo>
                  <a:pt x="11192378" y="6301017"/>
                  <a:pt x="11188891" y="6301017"/>
                  <a:pt x="11188891" y="6304543"/>
                </a:cubicBezTo>
                <a:cubicBezTo>
                  <a:pt x="11150528" y="6449143"/>
                  <a:pt x="11150528" y="6449143"/>
                  <a:pt x="11150528" y="6449143"/>
                </a:cubicBezTo>
                <a:cubicBezTo>
                  <a:pt x="11147041" y="6449143"/>
                  <a:pt x="11147041" y="6449143"/>
                  <a:pt x="11147041" y="6449143"/>
                </a:cubicBezTo>
                <a:cubicBezTo>
                  <a:pt x="11112166" y="6304543"/>
                  <a:pt x="11112166" y="6304543"/>
                  <a:pt x="11112166" y="6304543"/>
                </a:cubicBezTo>
                <a:cubicBezTo>
                  <a:pt x="11108678" y="6301017"/>
                  <a:pt x="11108678" y="6301017"/>
                  <a:pt x="11105191" y="6301017"/>
                </a:cubicBezTo>
                <a:cubicBezTo>
                  <a:pt x="11077291" y="6301017"/>
                  <a:pt x="11077291" y="6301017"/>
                  <a:pt x="11077291" y="6301017"/>
                </a:cubicBezTo>
                <a:cubicBezTo>
                  <a:pt x="11073804" y="6301017"/>
                  <a:pt x="11070316" y="6301017"/>
                  <a:pt x="11070316" y="6301017"/>
                </a:cubicBezTo>
                <a:close/>
                <a:moveTo>
                  <a:pt x="11038289" y="6296986"/>
                </a:moveTo>
                <a:cubicBezTo>
                  <a:pt x="11017163" y="6296986"/>
                  <a:pt x="10999559" y="6311057"/>
                  <a:pt x="10985474" y="6318092"/>
                </a:cubicBezTo>
                <a:cubicBezTo>
                  <a:pt x="10985474" y="6307539"/>
                  <a:pt x="10985474" y="6307539"/>
                  <a:pt x="10985474" y="6307539"/>
                </a:cubicBezTo>
                <a:cubicBezTo>
                  <a:pt x="10985474" y="6300504"/>
                  <a:pt x="10981954" y="6300504"/>
                  <a:pt x="10978433" y="6300504"/>
                </a:cubicBezTo>
                <a:cubicBezTo>
                  <a:pt x="10950264" y="6300504"/>
                  <a:pt x="10950264" y="6300504"/>
                  <a:pt x="10950264" y="6300504"/>
                </a:cubicBezTo>
                <a:cubicBezTo>
                  <a:pt x="10946743" y="6300504"/>
                  <a:pt x="10943222" y="6300504"/>
                  <a:pt x="10943222" y="6307539"/>
                </a:cubicBezTo>
                <a:cubicBezTo>
                  <a:pt x="10943222" y="6483422"/>
                  <a:pt x="10943222" y="6483422"/>
                  <a:pt x="10943222" y="6483422"/>
                </a:cubicBezTo>
                <a:cubicBezTo>
                  <a:pt x="10943222" y="6486940"/>
                  <a:pt x="10946743" y="6490457"/>
                  <a:pt x="10950264" y="6490457"/>
                </a:cubicBezTo>
                <a:cubicBezTo>
                  <a:pt x="10978433" y="6490457"/>
                  <a:pt x="10978433" y="6490457"/>
                  <a:pt x="10978433" y="6490457"/>
                </a:cubicBezTo>
                <a:cubicBezTo>
                  <a:pt x="10981954" y="6490457"/>
                  <a:pt x="10985474" y="6486940"/>
                  <a:pt x="10985474" y="6483422"/>
                </a:cubicBezTo>
                <a:cubicBezTo>
                  <a:pt x="10985474" y="6360304"/>
                  <a:pt x="10985474" y="6360304"/>
                  <a:pt x="10985474" y="6360304"/>
                </a:cubicBezTo>
                <a:cubicBezTo>
                  <a:pt x="10992517" y="6356786"/>
                  <a:pt x="11013643" y="6339198"/>
                  <a:pt x="11038289" y="6339198"/>
                </a:cubicBezTo>
                <a:cubicBezTo>
                  <a:pt x="11041811" y="6335680"/>
                  <a:pt x="11045332" y="6335680"/>
                  <a:pt x="11045332" y="6332163"/>
                </a:cubicBezTo>
                <a:cubicBezTo>
                  <a:pt x="11045332" y="6304022"/>
                  <a:pt x="11045332" y="6304022"/>
                  <a:pt x="11045332" y="6304022"/>
                </a:cubicBezTo>
                <a:cubicBezTo>
                  <a:pt x="11045332" y="6304022"/>
                  <a:pt x="11045332" y="6300504"/>
                  <a:pt x="11041811" y="6300504"/>
                </a:cubicBezTo>
                <a:cubicBezTo>
                  <a:pt x="11041811" y="6296986"/>
                  <a:pt x="11038289" y="6296986"/>
                  <a:pt x="11038289" y="6296986"/>
                </a:cubicBezTo>
                <a:close/>
                <a:moveTo>
                  <a:pt x="10831647" y="6292955"/>
                </a:moveTo>
                <a:cubicBezTo>
                  <a:pt x="10810578" y="6292955"/>
                  <a:pt x="10775463" y="6300026"/>
                  <a:pt x="10761417" y="6300026"/>
                </a:cubicBezTo>
                <a:cubicBezTo>
                  <a:pt x="10757905" y="6300026"/>
                  <a:pt x="10754394" y="6303562"/>
                  <a:pt x="10754394" y="6307098"/>
                </a:cubicBezTo>
                <a:cubicBezTo>
                  <a:pt x="10754394" y="6307098"/>
                  <a:pt x="10754394" y="6307098"/>
                  <a:pt x="10754394" y="6331847"/>
                </a:cubicBezTo>
                <a:cubicBezTo>
                  <a:pt x="10754394" y="6335383"/>
                  <a:pt x="10754394" y="6335383"/>
                  <a:pt x="10757905" y="6338919"/>
                </a:cubicBezTo>
                <a:cubicBezTo>
                  <a:pt x="10757905" y="6338919"/>
                  <a:pt x="10761417" y="6338919"/>
                  <a:pt x="10761417" y="6338919"/>
                </a:cubicBezTo>
                <a:cubicBezTo>
                  <a:pt x="10778974" y="6338919"/>
                  <a:pt x="10807067" y="6335383"/>
                  <a:pt x="10828136" y="6335383"/>
                </a:cubicBezTo>
                <a:cubicBezTo>
                  <a:pt x="10842182" y="6335383"/>
                  <a:pt x="10852717" y="6345990"/>
                  <a:pt x="10852717" y="6360133"/>
                </a:cubicBezTo>
                <a:cubicBezTo>
                  <a:pt x="10852717" y="6360133"/>
                  <a:pt x="10852717" y="6360133"/>
                  <a:pt x="10852717" y="6370740"/>
                </a:cubicBezTo>
                <a:cubicBezTo>
                  <a:pt x="10852717" y="6370740"/>
                  <a:pt x="10852717" y="6370740"/>
                  <a:pt x="10803555" y="6374276"/>
                </a:cubicBezTo>
                <a:cubicBezTo>
                  <a:pt x="10761417" y="6377811"/>
                  <a:pt x="10740347" y="6395489"/>
                  <a:pt x="10740347" y="6434381"/>
                </a:cubicBezTo>
                <a:cubicBezTo>
                  <a:pt x="10740347" y="6473273"/>
                  <a:pt x="10761417" y="6494487"/>
                  <a:pt x="10796532" y="6494487"/>
                </a:cubicBezTo>
                <a:cubicBezTo>
                  <a:pt x="10824625" y="6494487"/>
                  <a:pt x="10859740" y="6480344"/>
                  <a:pt x="10859740" y="6480344"/>
                </a:cubicBezTo>
                <a:cubicBezTo>
                  <a:pt x="10866763" y="6487416"/>
                  <a:pt x="10873786" y="6490951"/>
                  <a:pt x="10887833" y="6494487"/>
                </a:cubicBezTo>
                <a:cubicBezTo>
                  <a:pt x="10891344" y="6494487"/>
                  <a:pt x="10891344" y="6494487"/>
                  <a:pt x="10894855" y="6490951"/>
                </a:cubicBezTo>
                <a:cubicBezTo>
                  <a:pt x="10894855" y="6490951"/>
                  <a:pt x="10894855" y="6487416"/>
                  <a:pt x="10894855" y="6487416"/>
                </a:cubicBezTo>
                <a:cubicBezTo>
                  <a:pt x="10894855" y="6487416"/>
                  <a:pt x="10894855" y="6487416"/>
                  <a:pt x="10894855" y="6360133"/>
                </a:cubicBezTo>
                <a:cubicBezTo>
                  <a:pt x="10894855" y="6314169"/>
                  <a:pt x="10873786" y="6292955"/>
                  <a:pt x="10831647" y="6292955"/>
                </a:cubicBezTo>
                <a:close/>
                <a:moveTo>
                  <a:pt x="10495822" y="6292954"/>
                </a:moveTo>
                <a:cubicBezTo>
                  <a:pt x="10448333" y="6292954"/>
                  <a:pt x="10409835" y="6338069"/>
                  <a:pt x="10409835" y="6393721"/>
                </a:cubicBezTo>
                <a:cubicBezTo>
                  <a:pt x="10409835" y="6449373"/>
                  <a:pt x="10448333" y="6494487"/>
                  <a:pt x="10495822" y="6494487"/>
                </a:cubicBezTo>
                <a:cubicBezTo>
                  <a:pt x="10543311" y="6494487"/>
                  <a:pt x="10581809" y="6449373"/>
                  <a:pt x="10581809" y="6393721"/>
                </a:cubicBezTo>
                <a:cubicBezTo>
                  <a:pt x="10581809" y="6338069"/>
                  <a:pt x="10543311" y="6292954"/>
                  <a:pt x="10495822" y="6292954"/>
                </a:cubicBezTo>
                <a:close/>
                <a:moveTo>
                  <a:pt x="10241892" y="6268771"/>
                </a:moveTo>
                <a:cubicBezTo>
                  <a:pt x="10248859" y="6268771"/>
                  <a:pt x="10255825" y="6268771"/>
                  <a:pt x="10273241" y="6268771"/>
                </a:cubicBezTo>
                <a:cubicBezTo>
                  <a:pt x="10273241" y="6268771"/>
                  <a:pt x="10273241" y="6268771"/>
                  <a:pt x="10290657" y="6268771"/>
                </a:cubicBezTo>
                <a:cubicBezTo>
                  <a:pt x="10322007" y="6268771"/>
                  <a:pt x="10335940" y="6290024"/>
                  <a:pt x="10335940" y="6307735"/>
                </a:cubicBezTo>
                <a:cubicBezTo>
                  <a:pt x="10335940" y="6332529"/>
                  <a:pt x="10318523" y="6346697"/>
                  <a:pt x="10287174" y="6346697"/>
                </a:cubicBezTo>
                <a:cubicBezTo>
                  <a:pt x="10266274" y="6346697"/>
                  <a:pt x="10248859" y="6346697"/>
                  <a:pt x="10241892" y="6346697"/>
                </a:cubicBezTo>
                <a:cubicBezTo>
                  <a:pt x="10241892" y="6346697"/>
                  <a:pt x="10241892" y="6346697"/>
                  <a:pt x="10241892" y="6268771"/>
                </a:cubicBezTo>
                <a:close/>
                <a:moveTo>
                  <a:pt x="10659063" y="6255336"/>
                </a:moveTo>
                <a:cubicBezTo>
                  <a:pt x="10659063" y="6255336"/>
                  <a:pt x="10659063" y="6255336"/>
                  <a:pt x="10627410" y="6262370"/>
                </a:cubicBezTo>
                <a:cubicBezTo>
                  <a:pt x="10623893" y="6262370"/>
                  <a:pt x="10623893" y="6265887"/>
                  <a:pt x="10623893" y="6269404"/>
                </a:cubicBezTo>
                <a:cubicBezTo>
                  <a:pt x="10623893" y="6269404"/>
                  <a:pt x="10623893" y="6269404"/>
                  <a:pt x="10623893" y="6301056"/>
                </a:cubicBezTo>
                <a:cubicBezTo>
                  <a:pt x="10623893" y="6301056"/>
                  <a:pt x="10623893" y="6301056"/>
                  <a:pt x="10606308" y="6301056"/>
                </a:cubicBezTo>
                <a:cubicBezTo>
                  <a:pt x="10602792" y="6301056"/>
                  <a:pt x="10599275" y="6301056"/>
                  <a:pt x="10599275" y="6308090"/>
                </a:cubicBezTo>
                <a:cubicBezTo>
                  <a:pt x="10599275" y="6308090"/>
                  <a:pt x="10599275" y="6308090"/>
                  <a:pt x="10599275" y="6332708"/>
                </a:cubicBezTo>
                <a:cubicBezTo>
                  <a:pt x="10599275" y="6336226"/>
                  <a:pt x="10602792" y="6339742"/>
                  <a:pt x="10606308" y="6339742"/>
                </a:cubicBezTo>
                <a:cubicBezTo>
                  <a:pt x="10606308" y="6339742"/>
                  <a:pt x="10606308" y="6339742"/>
                  <a:pt x="10623893" y="6339742"/>
                </a:cubicBezTo>
                <a:cubicBezTo>
                  <a:pt x="10623893" y="6339742"/>
                  <a:pt x="10623893" y="6339742"/>
                  <a:pt x="10623893" y="6424149"/>
                </a:cubicBezTo>
                <a:cubicBezTo>
                  <a:pt x="10623893" y="6476902"/>
                  <a:pt x="10637961" y="6494487"/>
                  <a:pt x="10680164" y="6494487"/>
                </a:cubicBezTo>
                <a:cubicBezTo>
                  <a:pt x="10690715" y="6494487"/>
                  <a:pt x="10701266" y="6490971"/>
                  <a:pt x="10711817" y="6490971"/>
                </a:cubicBezTo>
                <a:cubicBezTo>
                  <a:pt x="10715334" y="6490971"/>
                  <a:pt x="10718851" y="6487454"/>
                  <a:pt x="10718851" y="6483936"/>
                </a:cubicBezTo>
                <a:cubicBezTo>
                  <a:pt x="10718851" y="6483936"/>
                  <a:pt x="10718851" y="6483936"/>
                  <a:pt x="10718851" y="6459318"/>
                </a:cubicBezTo>
                <a:cubicBezTo>
                  <a:pt x="10718851" y="6455801"/>
                  <a:pt x="10715334" y="6452284"/>
                  <a:pt x="10711817" y="6452284"/>
                </a:cubicBezTo>
                <a:cubicBezTo>
                  <a:pt x="10704783" y="6452284"/>
                  <a:pt x="10694232" y="6452284"/>
                  <a:pt x="10687198" y="6452284"/>
                </a:cubicBezTo>
                <a:cubicBezTo>
                  <a:pt x="10666096" y="6452284"/>
                  <a:pt x="10666096" y="6445250"/>
                  <a:pt x="10666096" y="6417115"/>
                </a:cubicBezTo>
                <a:cubicBezTo>
                  <a:pt x="10666096" y="6417115"/>
                  <a:pt x="10666096" y="6417115"/>
                  <a:pt x="10666096" y="6339742"/>
                </a:cubicBezTo>
                <a:cubicBezTo>
                  <a:pt x="10666096" y="6339742"/>
                  <a:pt x="10666096" y="6339742"/>
                  <a:pt x="10711817" y="6339742"/>
                </a:cubicBezTo>
                <a:cubicBezTo>
                  <a:pt x="10715334" y="6339742"/>
                  <a:pt x="10718851" y="6336226"/>
                  <a:pt x="10718851" y="6332708"/>
                </a:cubicBezTo>
                <a:cubicBezTo>
                  <a:pt x="10718851" y="6332708"/>
                  <a:pt x="10718851" y="6332708"/>
                  <a:pt x="10718851" y="6308090"/>
                </a:cubicBezTo>
                <a:cubicBezTo>
                  <a:pt x="10718851" y="6301056"/>
                  <a:pt x="10715334" y="6301056"/>
                  <a:pt x="10711817" y="6301056"/>
                </a:cubicBezTo>
                <a:cubicBezTo>
                  <a:pt x="10711817" y="6301056"/>
                  <a:pt x="10711817" y="6301056"/>
                  <a:pt x="10666096" y="6301056"/>
                </a:cubicBezTo>
                <a:cubicBezTo>
                  <a:pt x="10666096" y="6301056"/>
                  <a:pt x="10666096" y="6301056"/>
                  <a:pt x="10666096" y="6262370"/>
                </a:cubicBezTo>
                <a:cubicBezTo>
                  <a:pt x="10666096" y="6258853"/>
                  <a:pt x="10666096" y="6258853"/>
                  <a:pt x="10662580" y="6255336"/>
                </a:cubicBezTo>
                <a:cubicBezTo>
                  <a:pt x="10662580" y="6255336"/>
                  <a:pt x="10659063" y="6255336"/>
                  <a:pt x="10659063" y="6255336"/>
                </a:cubicBezTo>
                <a:close/>
                <a:moveTo>
                  <a:pt x="10283668" y="6227122"/>
                </a:moveTo>
                <a:cubicBezTo>
                  <a:pt x="10273174" y="6227122"/>
                  <a:pt x="10241689" y="6227122"/>
                  <a:pt x="10203208" y="6230633"/>
                </a:cubicBezTo>
                <a:cubicBezTo>
                  <a:pt x="10199710" y="6230633"/>
                  <a:pt x="10196211" y="6234144"/>
                  <a:pt x="10196211" y="6237655"/>
                </a:cubicBezTo>
                <a:cubicBezTo>
                  <a:pt x="10196211" y="6237655"/>
                  <a:pt x="10196211" y="6237655"/>
                  <a:pt x="10196211" y="6483435"/>
                </a:cubicBezTo>
                <a:cubicBezTo>
                  <a:pt x="10196211" y="6486946"/>
                  <a:pt x="10199710" y="6490457"/>
                  <a:pt x="10203208" y="6490457"/>
                </a:cubicBezTo>
                <a:cubicBezTo>
                  <a:pt x="10203208" y="6490457"/>
                  <a:pt x="10203208" y="6490457"/>
                  <a:pt x="10234693" y="6490457"/>
                </a:cubicBezTo>
                <a:cubicBezTo>
                  <a:pt x="10238191" y="6490457"/>
                  <a:pt x="10241689" y="6486946"/>
                  <a:pt x="10241689" y="6483435"/>
                </a:cubicBezTo>
                <a:cubicBezTo>
                  <a:pt x="10241689" y="6483435"/>
                  <a:pt x="10241689" y="6483435"/>
                  <a:pt x="10241689" y="6385123"/>
                </a:cubicBezTo>
                <a:cubicBezTo>
                  <a:pt x="10252184" y="6388634"/>
                  <a:pt x="10269675" y="6388634"/>
                  <a:pt x="10290665" y="6388634"/>
                </a:cubicBezTo>
                <a:cubicBezTo>
                  <a:pt x="10290665" y="6388634"/>
                  <a:pt x="10290665" y="6388634"/>
                  <a:pt x="10336143" y="6486946"/>
                </a:cubicBezTo>
                <a:cubicBezTo>
                  <a:pt x="10336143" y="6486946"/>
                  <a:pt x="10339641" y="6490457"/>
                  <a:pt x="10343139" y="6490457"/>
                </a:cubicBezTo>
                <a:cubicBezTo>
                  <a:pt x="10343139" y="6490457"/>
                  <a:pt x="10343139" y="6490457"/>
                  <a:pt x="10374624" y="6490457"/>
                </a:cubicBezTo>
                <a:cubicBezTo>
                  <a:pt x="10378122" y="6490457"/>
                  <a:pt x="10381620" y="6486946"/>
                  <a:pt x="10381620" y="6486946"/>
                </a:cubicBezTo>
                <a:cubicBezTo>
                  <a:pt x="10381620" y="6483435"/>
                  <a:pt x="10381620" y="6483435"/>
                  <a:pt x="10381620" y="6479924"/>
                </a:cubicBezTo>
                <a:lnTo>
                  <a:pt x="10336143" y="6374590"/>
                </a:lnTo>
                <a:cubicBezTo>
                  <a:pt x="10367627" y="6360545"/>
                  <a:pt x="10381620" y="6339478"/>
                  <a:pt x="10381620" y="6307878"/>
                </a:cubicBezTo>
                <a:cubicBezTo>
                  <a:pt x="10381620" y="6269255"/>
                  <a:pt x="10364129" y="6227122"/>
                  <a:pt x="10290665" y="6227122"/>
                </a:cubicBezTo>
                <a:cubicBezTo>
                  <a:pt x="10290665" y="6227122"/>
                  <a:pt x="10287167" y="6227122"/>
                  <a:pt x="10283668" y="6227122"/>
                </a:cubicBezTo>
                <a:close/>
                <a:moveTo>
                  <a:pt x="11839186" y="6196200"/>
                </a:moveTo>
                <a:cubicBezTo>
                  <a:pt x="11841365" y="6196641"/>
                  <a:pt x="11843980" y="6198404"/>
                  <a:pt x="11845722" y="6201931"/>
                </a:cubicBezTo>
                <a:cubicBezTo>
                  <a:pt x="11901498" y="6258361"/>
                  <a:pt x="11929385" y="6350058"/>
                  <a:pt x="11908470" y="6441755"/>
                </a:cubicBezTo>
                <a:cubicBezTo>
                  <a:pt x="11908470" y="6445282"/>
                  <a:pt x="11904984" y="6448808"/>
                  <a:pt x="11898012" y="6445282"/>
                </a:cubicBezTo>
                <a:cubicBezTo>
                  <a:pt x="11898012" y="6445282"/>
                  <a:pt x="11898012" y="6445282"/>
                  <a:pt x="11859666" y="6434701"/>
                </a:cubicBezTo>
                <a:cubicBezTo>
                  <a:pt x="11856180" y="6434701"/>
                  <a:pt x="11852694" y="6431174"/>
                  <a:pt x="11852694" y="6424121"/>
                </a:cubicBezTo>
                <a:cubicBezTo>
                  <a:pt x="11866638" y="6350058"/>
                  <a:pt x="11849208" y="6290101"/>
                  <a:pt x="11807377" y="6244253"/>
                </a:cubicBezTo>
                <a:cubicBezTo>
                  <a:pt x="11800405" y="6240727"/>
                  <a:pt x="11800405" y="6233672"/>
                  <a:pt x="11807377" y="6230146"/>
                </a:cubicBezTo>
                <a:cubicBezTo>
                  <a:pt x="11807377" y="6230146"/>
                  <a:pt x="11807377" y="6230146"/>
                  <a:pt x="11835264" y="6198404"/>
                </a:cubicBezTo>
                <a:cubicBezTo>
                  <a:pt x="11835264" y="6196641"/>
                  <a:pt x="11837008" y="6195759"/>
                  <a:pt x="11839186" y="6196200"/>
                </a:cubicBezTo>
                <a:close/>
                <a:moveTo>
                  <a:pt x="11458923" y="6196200"/>
                </a:moveTo>
                <a:cubicBezTo>
                  <a:pt x="11461124" y="6195759"/>
                  <a:pt x="11462885" y="6196641"/>
                  <a:pt x="11462885" y="6198404"/>
                </a:cubicBezTo>
                <a:cubicBezTo>
                  <a:pt x="11462885" y="6198404"/>
                  <a:pt x="11462885" y="6198404"/>
                  <a:pt x="11494585" y="6230146"/>
                </a:cubicBezTo>
                <a:cubicBezTo>
                  <a:pt x="11498108" y="6233672"/>
                  <a:pt x="11498108" y="6240727"/>
                  <a:pt x="11491063" y="6244253"/>
                </a:cubicBezTo>
                <a:cubicBezTo>
                  <a:pt x="11448796" y="6290101"/>
                  <a:pt x="11431184" y="6350058"/>
                  <a:pt x="11445274" y="6424121"/>
                </a:cubicBezTo>
                <a:cubicBezTo>
                  <a:pt x="11445274" y="6431174"/>
                  <a:pt x="11441752" y="6434701"/>
                  <a:pt x="11438229" y="6434701"/>
                </a:cubicBezTo>
                <a:cubicBezTo>
                  <a:pt x="11438229" y="6434701"/>
                  <a:pt x="11438229" y="6434701"/>
                  <a:pt x="11399484" y="6445282"/>
                </a:cubicBezTo>
                <a:cubicBezTo>
                  <a:pt x="11392439" y="6448808"/>
                  <a:pt x="11388917" y="6445282"/>
                  <a:pt x="11388917" y="6441755"/>
                </a:cubicBezTo>
                <a:cubicBezTo>
                  <a:pt x="11367783" y="6350058"/>
                  <a:pt x="11395962" y="6258361"/>
                  <a:pt x="11452318" y="6201931"/>
                </a:cubicBezTo>
                <a:cubicBezTo>
                  <a:pt x="11454079" y="6198404"/>
                  <a:pt x="11456721" y="6196641"/>
                  <a:pt x="11458923" y="6196200"/>
                </a:cubicBezTo>
                <a:close/>
                <a:moveTo>
                  <a:pt x="11677605" y="6190846"/>
                </a:moveTo>
                <a:cubicBezTo>
                  <a:pt x="11681098" y="6190846"/>
                  <a:pt x="11681098" y="6190846"/>
                  <a:pt x="11684592" y="6190846"/>
                </a:cubicBezTo>
                <a:cubicBezTo>
                  <a:pt x="11730003" y="6201442"/>
                  <a:pt x="11761442" y="6219099"/>
                  <a:pt x="11792882" y="6254415"/>
                </a:cubicBezTo>
                <a:cubicBezTo>
                  <a:pt x="11796375" y="6257947"/>
                  <a:pt x="11796375" y="6257947"/>
                  <a:pt x="11796375" y="6261479"/>
                </a:cubicBezTo>
                <a:cubicBezTo>
                  <a:pt x="11796375" y="6265010"/>
                  <a:pt x="11792882" y="6265010"/>
                  <a:pt x="11789388" y="6268542"/>
                </a:cubicBezTo>
                <a:cubicBezTo>
                  <a:pt x="11789388" y="6268542"/>
                  <a:pt x="11789388" y="6268542"/>
                  <a:pt x="11698565" y="6314453"/>
                </a:cubicBezTo>
                <a:cubicBezTo>
                  <a:pt x="11695071" y="6314453"/>
                  <a:pt x="11691578" y="6314453"/>
                  <a:pt x="11688084" y="6314453"/>
                </a:cubicBezTo>
                <a:cubicBezTo>
                  <a:pt x="11684592" y="6310921"/>
                  <a:pt x="11684592" y="6307389"/>
                  <a:pt x="11681098" y="6303858"/>
                </a:cubicBezTo>
                <a:cubicBezTo>
                  <a:pt x="11681098" y="6303858"/>
                  <a:pt x="11681098" y="6303858"/>
                  <a:pt x="11674112" y="6201442"/>
                </a:cubicBezTo>
                <a:cubicBezTo>
                  <a:pt x="11674112" y="6197910"/>
                  <a:pt x="11674112" y="6194378"/>
                  <a:pt x="11677605" y="6190846"/>
                </a:cubicBezTo>
                <a:close/>
                <a:moveTo>
                  <a:pt x="11613922" y="6190846"/>
                </a:moveTo>
                <a:cubicBezTo>
                  <a:pt x="11617414" y="6190846"/>
                  <a:pt x="11617414" y="6190846"/>
                  <a:pt x="11620908" y="6190846"/>
                </a:cubicBezTo>
                <a:cubicBezTo>
                  <a:pt x="11620908" y="6194378"/>
                  <a:pt x="11624401" y="6197910"/>
                  <a:pt x="11624401" y="6201442"/>
                </a:cubicBezTo>
                <a:cubicBezTo>
                  <a:pt x="11624401" y="6201442"/>
                  <a:pt x="11624401" y="6201442"/>
                  <a:pt x="11613922" y="6307389"/>
                </a:cubicBezTo>
                <a:cubicBezTo>
                  <a:pt x="11613922" y="6310921"/>
                  <a:pt x="11613922" y="6314453"/>
                  <a:pt x="11610428" y="6314453"/>
                </a:cubicBezTo>
                <a:cubicBezTo>
                  <a:pt x="11606935" y="6314453"/>
                  <a:pt x="11603442" y="6314453"/>
                  <a:pt x="11599949" y="6314453"/>
                </a:cubicBezTo>
                <a:cubicBezTo>
                  <a:pt x="11599949" y="6314453"/>
                  <a:pt x="11599949" y="6314453"/>
                  <a:pt x="11509124" y="6268542"/>
                </a:cubicBezTo>
                <a:cubicBezTo>
                  <a:pt x="11505632" y="6268542"/>
                  <a:pt x="11502138" y="6265010"/>
                  <a:pt x="11502138" y="6261479"/>
                </a:cubicBezTo>
                <a:cubicBezTo>
                  <a:pt x="11502138" y="6261479"/>
                  <a:pt x="11502138" y="6257947"/>
                  <a:pt x="11505632" y="6254415"/>
                </a:cubicBezTo>
                <a:cubicBezTo>
                  <a:pt x="11537070" y="6222631"/>
                  <a:pt x="11568509" y="6201442"/>
                  <a:pt x="11613922" y="6190846"/>
                </a:cubicBezTo>
                <a:close/>
                <a:moveTo>
                  <a:pt x="11532772" y="6155914"/>
                </a:moveTo>
                <a:cubicBezTo>
                  <a:pt x="11536265" y="6155914"/>
                  <a:pt x="11539758" y="6159609"/>
                  <a:pt x="11539758" y="6163304"/>
                </a:cubicBezTo>
                <a:cubicBezTo>
                  <a:pt x="11539758" y="6166999"/>
                  <a:pt x="11539758" y="6166999"/>
                  <a:pt x="11536265" y="6166999"/>
                </a:cubicBezTo>
                <a:cubicBezTo>
                  <a:pt x="11536265" y="6166999"/>
                  <a:pt x="11536265" y="6166999"/>
                  <a:pt x="11529278" y="6170694"/>
                </a:cubicBezTo>
                <a:cubicBezTo>
                  <a:pt x="11529278" y="6170694"/>
                  <a:pt x="11529278" y="6170694"/>
                  <a:pt x="11525785" y="6163304"/>
                </a:cubicBezTo>
                <a:cubicBezTo>
                  <a:pt x="11525785" y="6163304"/>
                  <a:pt x="11525785" y="6163304"/>
                  <a:pt x="11522292" y="6163304"/>
                </a:cubicBezTo>
                <a:cubicBezTo>
                  <a:pt x="11525785" y="6159609"/>
                  <a:pt x="11529278" y="6159609"/>
                  <a:pt x="11532772" y="6155914"/>
                </a:cubicBezTo>
                <a:close/>
                <a:moveTo>
                  <a:pt x="11529297" y="6148717"/>
                </a:moveTo>
                <a:cubicBezTo>
                  <a:pt x="11525746" y="6152267"/>
                  <a:pt x="11518645" y="6155819"/>
                  <a:pt x="11511543" y="6159369"/>
                </a:cubicBezTo>
                <a:cubicBezTo>
                  <a:pt x="11511543" y="6159369"/>
                  <a:pt x="11511543" y="6159369"/>
                  <a:pt x="11515094" y="6162920"/>
                </a:cubicBezTo>
                <a:lnTo>
                  <a:pt x="11532848" y="6194878"/>
                </a:lnTo>
                <a:cubicBezTo>
                  <a:pt x="11536399" y="6194878"/>
                  <a:pt x="11536399" y="6191326"/>
                  <a:pt x="11539950" y="6191326"/>
                </a:cubicBezTo>
                <a:cubicBezTo>
                  <a:pt x="11539950" y="6191326"/>
                  <a:pt x="11539950" y="6191326"/>
                  <a:pt x="11532848" y="6177123"/>
                </a:cubicBezTo>
                <a:cubicBezTo>
                  <a:pt x="11532848" y="6177123"/>
                  <a:pt x="11532848" y="6177123"/>
                  <a:pt x="11539950" y="6173573"/>
                </a:cubicBezTo>
                <a:cubicBezTo>
                  <a:pt x="11539950" y="6173573"/>
                  <a:pt x="11539950" y="6173573"/>
                  <a:pt x="11554153" y="6184225"/>
                </a:cubicBezTo>
                <a:cubicBezTo>
                  <a:pt x="11557704" y="6180674"/>
                  <a:pt x="11557704" y="6180674"/>
                  <a:pt x="11561255" y="6180674"/>
                </a:cubicBezTo>
                <a:cubicBezTo>
                  <a:pt x="11561255" y="6180674"/>
                  <a:pt x="11561255" y="6180674"/>
                  <a:pt x="11547052" y="6166471"/>
                </a:cubicBezTo>
                <a:cubicBezTo>
                  <a:pt x="11547052" y="6166471"/>
                  <a:pt x="11547052" y="6166471"/>
                  <a:pt x="11547052" y="6162920"/>
                </a:cubicBezTo>
                <a:cubicBezTo>
                  <a:pt x="11550602" y="6155819"/>
                  <a:pt x="11539950" y="6145166"/>
                  <a:pt x="11529297" y="6148717"/>
                </a:cubicBezTo>
                <a:close/>
                <a:moveTo>
                  <a:pt x="11750205" y="6142479"/>
                </a:moveTo>
                <a:cubicBezTo>
                  <a:pt x="11753748" y="6166663"/>
                  <a:pt x="11753748" y="6166663"/>
                  <a:pt x="11753748" y="6166663"/>
                </a:cubicBezTo>
                <a:cubicBezTo>
                  <a:pt x="11746663" y="6183937"/>
                  <a:pt x="11746663" y="6183937"/>
                  <a:pt x="11746663" y="6183937"/>
                </a:cubicBezTo>
                <a:lnTo>
                  <a:pt x="11753748" y="6190846"/>
                </a:lnTo>
                <a:cubicBezTo>
                  <a:pt x="11760832" y="6173572"/>
                  <a:pt x="11760832" y="6173572"/>
                  <a:pt x="11760832" y="6173572"/>
                </a:cubicBezTo>
                <a:cubicBezTo>
                  <a:pt x="11785626" y="6159753"/>
                  <a:pt x="11785626" y="6159753"/>
                  <a:pt x="11785626" y="6159753"/>
                </a:cubicBezTo>
                <a:cubicBezTo>
                  <a:pt x="11785626" y="6159753"/>
                  <a:pt x="11782084" y="6156298"/>
                  <a:pt x="11778543" y="6156298"/>
                </a:cubicBezTo>
                <a:cubicBezTo>
                  <a:pt x="11760832" y="6163208"/>
                  <a:pt x="11760832" y="6163208"/>
                  <a:pt x="11760832" y="6163208"/>
                </a:cubicBezTo>
                <a:cubicBezTo>
                  <a:pt x="11757290" y="6145933"/>
                  <a:pt x="11757290" y="6145933"/>
                  <a:pt x="11757290" y="6145933"/>
                </a:cubicBezTo>
                <a:cubicBezTo>
                  <a:pt x="11753748" y="6142479"/>
                  <a:pt x="11753748" y="6142479"/>
                  <a:pt x="11750205" y="6142479"/>
                </a:cubicBezTo>
                <a:close/>
                <a:moveTo>
                  <a:pt x="11715224" y="6138449"/>
                </a:moveTo>
                <a:cubicBezTo>
                  <a:pt x="11718717" y="6138449"/>
                  <a:pt x="11722211" y="6138449"/>
                  <a:pt x="11725705" y="6141808"/>
                </a:cubicBezTo>
                <a:cubicBezTo>
                  <a:pt x="11725705" y="6141808"/>
                  <a:pt x="11729197" y="6141808"/>
                  <a:pt x="11729197" y="6145167"/>
                </a:cubicBezTo>
                <a:cubicBezTo>
                  <a:pt x="11729197" y="6148525"/>
                  <a:pt x="11725705" y="6151884"/>
                  <a:pt x="11722211" y="6151884"/>
                </a:cubicBezTo>
                <a:cubicBezTo>
                  <a:pt x="11722211" y="6151884"/>
                  <a:pt x="11722211" y="6151884"/>
                  <a:pt x="11711731" y="6148525"/>
                </a:cubicBezTo>
                <a:lnTo>
                  <a:pt x="11711731" y="6145167"/>
                </a:lnTo>
                <a:cubicBezTo>
                  <a:pt x="11711731" y="6145167"/>
                  <a:pt x="11711731" y="6145167"/>
                  <a:pt x="11715224" y="6138449"/>
                </a:cubicBezTo>
                <a:close/>
                <a:moveTo>
                  <a:pt x="11582079" y="6137944"/>
                </a:moveTo>
                <a:cubicBezTo>
                  <a:pt x="11589134" y="6134417"/>
                  <a:pt x="11596187" y="6141472"/>
                  <a:pt x="11596187" y="6148525"/>
                </a:cubicBezTo>
                <a:cubicBezTo>
                  <a:pt x="11596187" y="6155579"/>
                  <a:pt x="11589134" y="6162632"/>
                  <a:pt x="11582079" y="6162632"/>
                </a:cubicBezTo>
                <a:cubicBezTo>
                  <a:pt x="11575026" y="6162632"/>
                  <a:pt x="11567972" y="6159106"/>
                  <a:pt x="11567972" y="6152052"/>
                </a:cubicBezTo>
                <a:cubicBezTo>
                  <a:pt x="11567972" y="6152052"/>
                  <a:pt x="11567972" y="6152052"/>
                  <a:pt x="11567972" y="6148525"/>
                </a:cubicBezTo>
                <a:cubicBezTo>
                  <a:pt x="11567972" y="6141472"/>
                  <a:pt x="11575026" y="6137944"/>
                  <a:pt x="11582079" y="6137944"/>
                </a:cubicBezTo>
                <a:close/>
                <a:moveTo>
                  <a:pt x="11670081" y="6131730"/>
                </a:moveTo>
                <a:cubicBezTo>
                  <a:pt x="11670081" y="6131730"/>
                  <a:pt x="11670081" y="6131730"/>
                  <a:pt x="11673440" y="6142210"/>
                </a:cubicBezTo>
                <a:cubicBezTo>
                  <a:pt x="11673440" y="6142210"/>
                  <a:pt x="11673440" y="6142210"/>
                  <a:pt x="11676799" y="6149197"/>
                </a:cubicBezTo>
                <a:cubicBezTo>
                  <a:pt x="11673440" y="6149197"/>
                  <a:pt x="11666722" y="6149197"/>
                  <a:pt x="11663363" y="6149197"/>
                </a:cubicBezTo>
                <a:lnTo>
                  <a:pt x="11666722" y="6142210"/>
                </a:lnTo>
                <a:cubicBezTo>
                  <a:pt x="11666722" y="6142210"/>
                  <a:pt x="11666722" y="6142210"/>
                  <a:pt x="11670081" y="6131730"/>
                </a:cubicBezTo>
                <a:close/>
                <a:moveTo>
                  <a:pt x="11578609" y="6131214"/>
                </a:moveTo>
                <a:cubicBezTo>
                  <a:pt x="11568195" y="6131214"/>
                  <a:pt x="11561254" y="6138242"/>
                  <a:pt x="11561254" y="6148784"/>
                </a:cubicBezTo>
                <a:cubicBezTo>
                  <a:pt x="11561254" y="6152297"/>
                  <a:pt x="11561254" y="6152297"/>
                  <a:pt x="11561254" y="6152297"/>
                </a:cubicBezTo>
                <a:cubicBezTo>
                  <a:pt x="11561254" y="6162839"/>
                  <a:pt x="11571666" y="6173381"/>
                  <a:pt x="11582079" y="6169867"/>
                </a:cubicBezTo>
                <a:cubicBezTo>
                  <a:pt x="11595963" y="6169867"/>
                  <a:pt x="11602904" y="6162839"/>
                  <a:pt x="11602904" y="6148784"/>
                </a:cubicBezTo>
                <a:cubicBezTo>
                  <a:pt x="11602904" y="6138242"/>
                  <a:pt x="11592492" y="6127700"/>
                  <a:pt x="11578609" y="6131214"/>
                </a:cubicBezTo>
                <a:close/>
                <a:moveTo>
                  <a:pt x="11708922" y="6127700"/>
                </a:moveTo>
                <a:cubicBezTo>
                  <a:pt x="11708922" y="6127700"/>
                  <a:pt x="11708922" y="6127700"/>
                  <a:pt x="11705380" y="6145454"/>
                </a:cubicBezTo>
                <a:cubicBezTo>
                  <a:pt x="11705380" y="6145454"/>
                  <a:pt x="11705380" y="6145454"/>
                  <a:pt x="11698296" y="6166759"/>
                </a:cubicBezTo>
                <a:cubicBezTo>
                  <a:pt x="11701837" y="6170310"/>
                  <a:pt x="11705380" y="6170310"/>
                  <a:pt x="11708922" y="6170310"/>
                </a:cubicBezTo>
                <a:lnTo>
                  <a:pt x="11712464" y="6156107"/>
                </a:lnTo>
                <a:cubicBezTo>
                  <a:pt x="11712464" y="6156107"/>
                  <a:pt x="11712464" y="6156107"/>
                  <a:pt x="11719548" y="6156107"/>
                </a:cubicBezTo>
                <a:cubicBezTo>
                  <a:pt x="11719548" y="6156107"/>
                  <a:pt x="11719548" y="6156107"/>
                  <a:pt x="11723090" y="6173861"/>
                </a:cubicBezTo>
                <a:cubicBezTo>
                  <a:pt x="11726632" y="6177412"/>
                  <a:pt x="11726632" y="6177412"/>
                  <a:pt x="11730175" y="6177412"/>
                </a:cubicBezTo>
                <a:cubicBezTo>
                  <a:pt x="11730175" y="6177412"/>
                  <a:pt x="11730175" y="6177412"/>
                  <a:pt x="11726632" y="6159658"/>
                </a:cubicBezTo>
                <a:cubicBezTo>
                  <a:pt x="11733717" y="6156107"/>
                  <a:pt x="11737259" y="6149005"/>
                  <a:pt x="11737259" y="6145454"/>
                </a:cubicBezTo>
                <a:cubicBezTo>
                  <a:pt x="11737259" y="6138353"/>
                  <a:pt x="11733717" y="6134802"/>
                  <a:pt x="11730175" y="6134802"/>
                </a:cubicBezTo>
                <a:cubicBezTo>
                  <a:pt x="11723090" y="6131251"/>
                  <a:pt x="11716006" y="6127700"/>
                  <a:pt x="11708922" y="6127700"/>
                </a:cubicBezTo>
                <a:close/>
                <a:moveTo>
                  <a:pt x="11666295" y="6120982"/>
                </a:moveTo>
                <a:cubicBezTo>
                  <a:pt x="11666295" y="6120982"/>
                  <a:pt x="11666295" y="6120982"/>
                  <a:pt x="11659211" y="6142066"/>
                </a:cubicBezTo>
                <a:cubicBezTo>
                  <a:pt x="11659211" y="6142066"/>
                  <a:pt x="11659211" y="6142066"/>
                  <a:pt x="11648585" y="6163149"/>
                </a:cubicBezTo>
                <a:cubicBezTo>
                  <a:pt x="11652127" y="6163149"/>
                  <a:pt x="11652127" y="6163149"/>
                  <a:pt x="11655669" y="6163149"/>
                </a:cubicBezTo>
                <a:lnTo>
                  <a:pt x="11659211" y="6156121"/>
                </a:lnTo>
                <a:cubicBezTo>
                  <a:pt x="11666295" y="6156121"/>
                  <a:pt x="11669838" y="6156121"/>
                  <a:pt x="11676922" y="6156121"/>
                </a:cubicBezTo>
                <a:cubicBezTo>
                  <a:pt x="11676922" y="6156121"/>
                  <a:pt x="11676922" y="6156121"/>
                  <a:pt x="11680464" y="6163149"/>
                </a:cubicBezTo>
                <a:cubicBezTo>
                  <a:pt x="11684006" y="6163149"/>
                  <a:pt x="11684006" y="6166663"/>
                  <a:pt x="11687548" y="6166663"/>
                </a:cubicBezTo>
                <a:cubicBezTo>
                  <a:pt x="11687548" y="6166663"/>
                  <a:pt x="11687548" y="6166663"/>
                  <a:pt x="11680464" y="6142066"/>
                </a:cubicBezTo>
                <a:cubicBezTo>
                  <a:pt x="11680464" y="6142066"/>
                  <a:pt x="11680464" y="6142066"/>
                  <a:pt x="11676922" y="6120982"/>
                </a:cubicBezTo>
                <a:cubicBezTo>
                  <a:pt x="11676922" y="6120982"/>
                  <a:pt x="11676922" y="6120982"/>
                  <a:pt x="11666295" y="6120982"/>
                </a:cubicBezTo>
                <a:close/>
                <a:moveTo>
                  <a:pt x="11645898" y="6120982"/>
                </a:moveTo>
                <a:cubicBezTo>
                  <a:pt x="11628187" y="6120982"/>
                  <a:pt x="11621103" y="6120982"/>
                  <a:pt x="11606934" y="6124453"/>
                </a:cubicBezTo>
                <a:cubicBezTo>
                  <a:pt x="11606934" y="6131394"/>
                  <a:pt x="11606934" y="6131394"/>
                  <a:pt x="11606934" y="6131394"/>
                </a:cubicBezTo>
                <a:lnTo>
                  <a:pt x="11621103" y="6127924"/>
                </a:lnTo>
                <a:cubicBezTo>
                  <a:pt x="11624645" y="6162632"/>
                  <a:pt x="11624645" y="6162632"/>
                  <a:pt x="11624645" y="6162632"/>
                </a:cubicBezTo>
                <a:cubicBezTo>
                  <a:pt x="11635271" y="6162632"/>
                  <a:pt x="11635271" y="6162632"/>
                  <a:pt x="11635271" y="6162632"/>
                </a:cubicBezTo>
                <a:cubicBezTo>
                  <a:pt x="11631729" y="6127924"/>
                  <a:pt x="11631729" y="6127924"/>
                  <a:pt x="11631729" y="6127924"/>
                </a:cubicBezTo>
                <a:cubicBezTo>
                  <a:pt x="11645898" y="6127924"/>
                  <a:pt x="11645898" y="6127924"/>
                  <a:pt x="11645898" y="6127924"/>
                </a:cubicBezTo>
                <a:cubicBezTo>
                  <a:pt x="11645898" y="6120982"/>
                  <a:pt x="11645898" y="6120982"/>
                  <a:pt x="11645898" y="6120982"/>
                </a:cubicBezTo>
                <a:close/>
                <a:moveTo>
                  <a:pt x="11196257" y="6120981"/>
                </a:moveTo>
                <a:cubicBezTo>
                  <a:pt x="11214171" y="6120981"/>
                  <a:pt x="11221336" y="6138448"/>
                  <a:pt x="11221336" y="6155913"/>
                </a:cubicBezTo>
                <a:lnTo>
                  <a:pt x="11167595" y="6155913"/>
                </a:lnTo>
                <a:cubicBezTo>
                  <a:pt x="11167595" y="6138448"/>
                  <a:pt x="11178343" y="6120981"/>
                  <a:pt x="11196257" y="6120981"/>
                </a:cubicBezTo>
                <a:close/>
                <a:moveTo>
                  <a:pt x="11648585" y="6114265"/>
                </a:moveTo>
                <a:cubicBezTo>
                  <a:pt x="11711759" y="6114265"/>
                  <a:pt x="11767914" y="6135224"/>
                  <a:pt x="11813539" y="6170156"/>
                </a:cubicBezTo>
                <a:cubicBezTo>
                  <a:pt x="11820558" y="6177143"/>
                  <a:pt x="11820558" y="6180636"/>
                  <a:pt x="11817049" y="6184129"/>
                </a:cubicBezTo>
                <a:cubicBezTo>
                  <a:pt x="11817049" y="6184129"/>
                  <a:pt x="11817049" y="6184129"/>
                  <a:pt x="11788972" y="6215569"/>
                </a:cubicBezTo>
                <a:cubicBezTo>
                  <a:pt x="11785462" y="6219061"/>
                  <a:pt x="11781952" y="6219061"/>
                  <a:pt x="11774933" y="6215569"/>
                </a:cubicBezTo>
                <a:cubicBezTo>
                  <a:pt x="11739837" y="6187623"/>
                  <a:pt x="11694210" y="6170156"/>
                  <a:pt x="11648585" y="6170156"/>
                </a:cubicBezTo>
                <a:cubicBezTo>
                  <a:pt x="11599450" y="6170156"/>
                  <a:pt x="11557334" y="6187623"/>
                  <a:pt x="11522236" y="6215569"/>
                </a:cubicBezTo>
                <a:cubicBezTo>
                  <a:pt x="11515217" y="6219061"/>
                  <a:pt x="11511708" y="6219061"/>
                  <a:pt x="11508198" y="6215569"/>
                </a:cubicBezTo>
                <a:cubicBezTo>
                  <a:pt x="11508198" y="6215569"/>
                  <a:pt x="11508198" y="6215569"/>
                  <a:pt x="11480121" y="6184129"/>
                </a:cubicBezTo>
                <a:cubicBezTo>
                  <a:pt x="11476611" y="6180636"/>
                  <a:pt x="11476611" y="6177143"/>
                  <a:pt x="11483630" y="6170156"/>
                </a:cubicBezTo>
                <a:cubicBezTo>
                  <a:pt x="11529256" y="6135224"/>
                  <a:pt x="11585411" y="6114265"/>
                  <a:pt x="11648585" y="6114265"/>
                </a:cubicBezTo>
                <a:close/>
                <a:moveTo>
                  <a:pt x="11196481" y="6114264"/>
                </a:moveTo>
                <a:cubicBezTo>
                  <a:pt x="11172113" y="6114264"/>
                  <a:pt x="11158189" y="6131778"/>
                  <a:pt x="11158189" y="6163304"/>
                </a:cubicBezTo>
                <a:cubicBezTo>
                  <a:pt x="11158189" y="6191326"/>
                  <a:pt x="11168632" y="6212343"/>
                  <a:pt x="11199962" y="6212343"/>
                </a:cubicBezTo>
                <a:cubicBezTo>
                  <a:pt x="11206924" y="6212343"/>
                  <a:pt x="11220848" y="6208840"/>
                  <a:pt x="11227810" y="6205337"/>
                </a:cubicBezTo>
                <a:lnTo>
                  <a:pt x="11227810" y="6194829"/>
                </a:lnTo>
                <a:cubicBezTo>
                  <a:pt x="11220848" y="6198332"/>
                  <a:pt x="11210404" y="6201834"/>
                  <a:pt x="11199962" y="6201834"/>
                </a:cubicBezTo>
                <a:cubicBezTo>
                  <a:pt x="11179076" y="6201834"/>
                  <a:pt x="11168632" y="6184320"/>
                  <a:pt x="11168632" y="6166807"/>
                </a:cubicBezTo>
                <a:cubicBezTo>
                  <a:pt x="11168632" y="6166807"/>
                  <a:pt x="11168632" y="6166807"/>
                  <a:pt x="11234772" y="6166807"/>
                </a:cubicBezTo>
                <a:cubicBezTo>
                  <a:pt x="11234772" y="6166807"/>
                  <a:pt x="11234772" y="6166807"/>
                  <a:pt x="11234772" y="6159801"/>
                </a:cubicBezTo>
                <a:cubicBezTo>
                  <a:pt x="11234772" y="6135281"/>
                  <a:pt x="11224329" y="6114264"/>
                  <a:pt x="11196481" y="6114264"/>
                </a:cubicBezTo>
                <a:close/>
                <a:moveTo>
                  <a:pt x="10947253" y="6077988"/>
                </a:moveTo>
                <a:lnTo>
                  <a:pt x="10947253" y="6088736"/>
                </a:lnTo>
                <a:lnTo>
                  <a:pt x="10986216" y="6088736"/>
                </a:lnTo>
                <a:lnTo>
                  <a:pt x="10986216" y="6208312"/>
                </a:lnTo>
                <a:lnTo>
                  <a:pt x="10999652" y="6208312"/>
                </a:lnTo>
                <a:lnTo>
                  <a:pt x="10999652" y="6088736"/>
                </a:lnTo>
                <a:lnTo>
                  <a:pt x="11038614" y="6088736"/>
                </a:lnTo>
                <a:lnTo>
                  <a:pt x="11038614" y="6077988"/>
                </a:lnTo>
                <a:close/>
                <a:moveTo>
                  <a:pt x="11060111" y="6067239"/>
                </a:moveTo>
                <a:lnTo>
                  <a:pt x="11060111" y="6208312"/>
                </a:lnTo>
                <a:cubicBezTo>
                  <a:pt x="11060111" y="6208312"/>
                  <a:pt x="11060111" y="6208312"/>
                  <a:pt x="11070476" y="6208312"/>
                </a:cubicBezTo>
                <a:cubicBezTo>
                  <a:pt x="11070476" y="6208312"/>
                  <a:pt x="11070476" y="6208312"/>
                  <a:pt x="11070476" y="6158936"/>
                </a:cubicBezTo>
                <a:cubicBezTo>
                  <a:pt x="11070476" y="6141302"/>
                  <a:pt x="11077385" y="6120142"/>
                  <a:pt x="11098115" y="6120142"/>
                </a:cubicBezTo>
                <a:cubicBezTo>
                  <a:pt x="11118844" y="6120142"/>
                  <a:pt x="11118844" y="6134249"/>
                  <a:pt x="11118844" y="6151883"/>
                </a:cubicBezTo>
                <a:cubicBezTo>
                  <a:pt x="11118844" y="6151883"/>
                  <a:pt x="11118844" y="6151883"/>
                  <a:pt x="11118844" y="6208312"/>
                </a:cubicBezTo>
                <a:cubicBezTo>
                  <a:pt x="11118844" y="6208312"/>
                  <a:pt x="11118844" y="6208312"/>
                  <a:pt x="11132662" y="6208312"/>
                </a:cubicBezTo>
                <a:cubicBezTo>
                  <a:pt x="11132662" y="6208312"/>
                  <a:pt x="11132662" y="6208312"/>
                  <a:pt x="11132662" y="6151883"/>
                </a:cubicBezTo>
                <a:cubicBezTo>
                  <a:pt x="11132662" y="6127195"/>
                  <a:pt x="11125753" y="6113088"/>
                  <a:pt x="11101569" y="6113088"/>
                </a:cubicBezTo>
                <a:cubicBezTo>
                  <a:pt x="11087750" y="6113088"/>
                  <a:pt x="11077385" y="6120142"/>
                  <a:pt x="11070476" y="6130722"/>
                </a:cubicBezTo>
                <a:cubicBezTo>
                  <a:pt x="11070476" y="6130722"/>
                  <a:pt x="11070476" y="6130722"/>
                  <a:pt x="11070476" y="6067239"/>
                </a:cubicBezTo>
                <a:cubicBezTo>
                  <a:pt x="11070476" y="6067239"/>
                  <a:pt x="11070476" y="6067239"/>
                  <a:pt x="11060111" y="6067239"/>
                </a:cubicBezTo>
                <a:close/>
                <a:moveTo>
                  <a:pt x="11638739" y="6043056"/>
                </a:moveTo>
                <a:cubicBezTo>
                  <a:pt x="11628222" y="6060677"/>
                  <a:pt x="11624716" y="6078298"/>
                  <a:pt x="11624716" y="6095919"/>
                </a:cubicBezTo>
                <a:cubicBezTo>
                  <a:pt x="11621210" y="6095919"/>
                  <a:pt x="11603681" y="6099443"/>
                  <a:pt x="11600176" y="6099443"/>
                </a:cubicBezTo>
                <a:cubicBezTo>
                  <a:pt x="11596669" y="6081822"/>
                  <a:pt x="11586152" y="6064201"/>
                  <a:pt x="11575635" y="6053629"/>
                </a:cubicBezTo>
                <a:cubicBezTo>
                  <a:pt x="11575635" y="6053629"/>
                  <a:pt x="11575635" y="6053629"/>
                  <a:pt x="11572129" y="6053629"/>
                </a:cubicBezTo>
                <a:cubicBezTo>
                  <a:pt x="11565117" y="6053629"/>
                  <a:pt x="11558106" y="6057153"/>
                  <a:pt x="11551094" y="6057153"/>
                </a:cubicBezTo>
                <a:cubicBezTo>
                  <a:pt x="11551094" y="6057153"/>
                  <a:pt x="11551094" y="6057153"/>
                  <a:pt x="11551094" y="6060677"/>
                </a:cubicBezTo>
                <a:cubicBezTo>
                  <a:pt x="11547588" y="6067726"/>
                  <a:pt x="11547588" y="6074774"/>
                  <a:pt x="11547588" y="6085346"/>
                </a:cubicBezTo>
                <a:cubicBezTo>
                  <a:pt x="11547588" y="6095919"/>
                  <a:pt x="11547588" y="6102967"/>
                  <a:pt x="11551094" y="6113540"/>
                </a:cubicBezTo>
                <a:cubicBezTo>
                  <a:pt x="11547588" y="6113540"/>
                  <a:pt x="11530059" y="6120588"/>
                  <a:pt x="11530059" y="6120588"/>
                </a:cubicBezTo>
                <a:cubicBezTo>
                  <a:pt x="11519542" y="6106491"/>
                  <a:pt x="11505518" y="6092395"/>
                  <a:pt x="11491495" y="6085346"/>
                </a:cubicBezTo>
                <a:cubicBezTo>
                  <a:pt x="11484484" y="6085346"/>
                  <a:pt x="11477472" y="6092395"/>
                  <a:pt x="11470460" y="6095919"/>
                </a:cubicBezTo>
                <a:cubicBezTo>
                  <a:pt x="11470460" y="6113540"/>
                  <a:pt x="11473966" y="6131161"/>
                  <a:pt x="11484484" y="6148781"/>
                </a:cubicBezTo>
                <a:cubicBezTo>
                  <a:pt x="11480978" y="6148781"/>
                  <a:pt x="11470460" y="6159354"/>
                  <a:pt x="11466954" y="6159354"/>
                </a:cubicBezTo>
                <a:cubicBezTo>
                  <a:pt x="11456437" y="6148781"/>
                  <a:pt x="11438908" y="6138209"/>
                  <a:pt x="11421379" y="6134685"/>
                </a:cubicBezTo>
                <a:cubicBezTo>
                  <a:pt x="11414367" y="6138209"/>
                  <a:pt x="11407356" y="6145257"/>
                  <a:pt x="11403850" y="6148781"/>
                </a:cubicBezTo>
                <a:cubicBezTo>
                  <a:pt x="11403850" y="6148781"/>
                  <a:pt x="11403850" y="6148781"/>
                  <a:pt x="11403850" y="6152305"/>
                </a:cubicBezTo>
                <a:cubicBezTo>
                  <a:pt x="11407356" y="6166403"/>
                  <a:pt x="11417873" y="6184023"/>
                  <a:pt x="11431896" y="6198120"/>
                </a:cubicBezTo>
                <a:cubicBezTo>
                  <a:pt x="11428390" y="6198120"/>
                  <a:pt x="11417873" y="6215741"/>
                  <a:pt x="11417873" y="6215741"/>
                </a:cubicBezTo>
                <a:cubicBezTo>
                  <a:pt x="11400344" y="6208692"/>
                  <a:pt x="11382815" y="6201644"/>
                  <a:pt x="11365286" y="6201644"/>
                </a:cubicBezTo>
                <a:cubicBezTo>
                  <a:pt x="11361780" y="6208692"/>
                  <a:pt x="11354768" y="6215741"/>
                  <a:pt x="11354768" y="6222789"/>
                </a:cubicBezTo>
                <a:cubicBezTo>
                  <a:pt x="11361780" y="6236886"/>
                  <a:pt x="11375803" y="6250982"/>
                  <a:pt x="11389827" y="6261556"/>
                </a:cubicBezTo>
                <a:cubicBezTo>
                  <a:pt x="11389827" y="6265080"/>
                  <a:pt x="11382815" y="6279176"/>
                  <a:pt x="11382815" y="6282700"/>
                </a:cubicBezTo>
                <a:cubicBezTo>
                  <a:pt x="11365286" y="6275652"/>
                  <a:pt x="11344251" y="6275652"/>
                  <a:pt x="11330228" y="6282700"/>
                </a:cubicBezTo>
                <a:cubicBezTo>
                  <a:pt x="11326722" y="6289749"/>
                  <a:pt x="11323216" y="6296797"/>
                  <a:pt x="11323216" y="6303845"/>
                </a:cubicBezTo>
                <a:cubicBezTo>
                  <a:pt x="11333733" y="6317942"/>
                  <a:pt x="11351262" y="6324990"/>
                  <a:pt x="11368791" y="6332039"/>
                </a:cubicBezTo>
                <a:cubicBezTo>
                  <a:pt x="11368791" y="6335563"/>
                  <a:pt x="11365286" y="6349659"/>
                  <a:pt x="11365286" y="6353183"/>
                </a:cubicBezTo>
                <a:cubicBezTo>
                  <a:pt x="11347757" y="6353183"/>
                  <a:pt x="11330228" y="6360232"/>
                  <a:pt x="11316205" y="6367281"/>
                </a:cubicBezTo>
                <a:cubicBezTo>
                  <a:pt x="11316205" y="6367281"/>
                  <a:pt x="11316205" y="6367281"/>
                  <a:pt x="11312698" y="6367281"/>
                </a:cubicBezTo>
                <a:cubicBezTo>
                  <a:pt x="11312698" y="6370805"/>
                  <a:pt x="11312698" y="6374329"/>
                  <a:pt x="11312698" y="6381377"/>
                </a:cubicBezTo>
                <a:cubicBezTo>
                  <a:pt x="11312698" y="6384901"/>
                  <a:pt x="11312698" y="6388425"/>
                  <a:pt x="11312698" y="6391950"/>
                </a:cubicBezTo>
                <a:cubicBezTo>
                  <a:pt x="11312698" y="6391950"/>
                  <a:pt x="11312698" y="6391950"/>
                  <a:pt x="11316205" y="6391950"/>
                </a:cubicBezTo>
                <a:cubicBezTo>
                  <a:pt x="11330228" y="6402523"/>
                  <a:pt x="11347757" y="6406047"/>
                  <a:pt x="11365286" y="6406047"/>
                </a:cubicBezTo>
                <a:cubicBezTo>
                  <a:pt x="11365286" y="6409571"/>
                  <a:pt x="11368791" y="6427192"/>
                  <a:pt x="11368791" y="6427192"/>
                </a:cubicBezTo>
                <a:cubicBezTo>
                  <a:pt x="11351262" y="6434240"/>
                  <a:pt x="11333733" y="6444812"/>
                  <a:pt x="11323216" y="6455385"/>
                </a:cubicBezTo>
                <a:cubicBezTo>
                  <a:pt x="11323216" y="6455385"/>
                  <a:pt x="11323216" y="6455385"/>
                  <a:pt x="11323216" y="6458909"/>
                </a:cubicBezTo>
                <a:cubicBezTo>
                  <a:pt x="11323216" y="6462434"/>
                  <a:pt x="11326722" y="6473006"/>
                  <a:pt x="11330228" y="6480054"/>
                </a:cubicBezTo>
                <a:cubicBezTo>
                  <a:pt x="11347757" y="6483578"/>
                  <a:pt x="11365286" y="6483578"/>
                  <a:pt x="11382815" y="6480054"/>
                </a:cubicBezTo>
                <a:cubicBezTo>
                  <a:pt x="11382815" y="6480054"/>
                  <a:pt x="11389827" y="6497675"/>
                  <a:pt x="11393332" y="6501200"/>
                </a:cubicBezTo>
                <a:cubicBezTo>
                  <a:pt x="11375803" y="6508248"/>
                  <a:pt x="11361780" y="6522344"/>
                  <a:pt x="11354768" y="6536441"/>
                </a:cubicBezTo>
                <a:cubicBezTo>
                  <a:pt x="11354768" y="6536441"/>
                  <a:pt x="11354768" y="6536441"/>
                  <a:pt x="11354768" y="6539965"/>
                </a:cubicBezTo>
                <a:cubicBezTo>
                  <a:pt x="11358274" y="6543489"/>
                  <a:pt x="11361780" y="6554062"/>
                  <a:pt x="11365286" y="6557586"/>
                </a:cubicBezTo>
                <a:cubicBezTo>
                  <a:pt x="11382815" y="6557586"/>
                  <a:pt x="11400344" y="6554062"/>
                  <a:pt x="11417873" y="6543489"/>
                </a:cubicBezTo>
                <a:cubicBezTo>
                  <a:pt x="11417873" y="6547014"/>
                  <a:pt x="11428390" y="6561110"/>
                  <a:pt x="11431896" y="6564635"/>
                </a:cubicBezTo>
                <a:cubicBezTo>
                  <a:pt x="11417873" y="6575207"/>
                  <a:pt x="11410861" y="6592827"/>
                  <a:pt x="11403850" y="6610449"/>
                </a:cubicBezTo>
                <a:cubicBezTo>
                  <a:pt x="11410861" y="6613973"/>
                  <a:pt x="11414367" y="6621021"/>
                  <a:pt x="11421379" y="6624545"/>
                </a:cubicBezTo>
                <a:cubicBezTo>
                  <a:pt x="11438908" y="6621021"/>
                  <a:pt x="11456437" y="6613973"/>
                  <a:pt x="11466954" y="6599877"/>
                </a:cubicBezTo>
                <a:cubicBezTo>
                  <a:pt x="11470460" y="6599877"/>
                  <a:pt x="11484484" y="6613973"/>
                  <a:pt x="11484484" y="6613973"/>
                </a:cubicBezTo>
                <a:cubicBezTo>
                  <a:pt x="11477472" y="6628069"/>
                  <a:pt x="11473966" y="6649215"/>
                  <a:pt x="11473966" y="6663311"/>
                </a:cubicBezTo>
                <a:cubicBezTo>
                  <a:pt x="11473966" y="6663311"/>
                  <a:pt x="11473966" y="6666836"/>
                  <a:pt x="11473966" y="6666836"/>
                </a:cubicBezTo>
                <a:cubicBezTo>
                  <a:pt x="11477472" y="6670360"/>
                  <a:pt x="11484484" y="6673884"/>
                  <a:pt x="11491495" y="6677408"/>
                </a:cubicBezTo>
                <a:cubicBezTo>
                  <a:pt x="11491495" y="6677408"/>
                  <a:pt x="11491495" y="6677408"/>
                  <a:pt x="11495001" y="6677408"/>
                </a:cubicBezTo>
                <a:cubicBezTo>
                  <a:pt x="11509024" y="6670360"/>
                  <a:pt x="11523047" y="6656263"/>
                  <a:pt x="11530059" y="6638642"/>
                </a:cubicBezTo>
                <a:cubicBezTo>
                  <a:pt x="11533564" y="6642166"/>
                  <a:pt x="11547588" y="6645691"/>
                  <a:pt x="11551094" y="6649215"/>
                </a:cubicBezTo>
                <a:cubicBezTo>
                  <a:pt x="11547588" y="6656263"/>
                  <a:pt x="11547588" y="6666836"/>
                  <a:pt x="11547588" y="6673884"/>
                </a:cubicBezTo>
                <a:cubicBezTo>
                  <a:pt x="11547588" y="6684456"/>
                  <a:pt x="11547588" y="6691505"/>
                  <a:pt x="11551094" y="6702078"/>
                </a:cubicBezTo>
                <a:cubicBezTo>
                  <a:pt x="11558106" y="6705602"/>
                  <a:pt x="11565117" y="6705602"/>
                  <a:pt x="11572129" y="6709126"/>
                </a:cubicBezTo>
                <a:cubicBezTo>
                  <a:pt x="11572129" y="6709126"/>
                  <a:pt x="11572129" y="6709126"/>
                  <a:pt x="11575635" y="6709126"/>
                </a:cubicBezTo>
                <a:cubicBezTo>
                  <a:pt x="11586152" y="6695029"/>
                  <a:pt x="11596669" y="6677408"/>
                  <a:pt x="11600176" y="6663311"/>
                </a:cubicBezTo>
                <a:cubicBezTo>
                  <a:pt x="11603681" y="6663311"/>
                  <a:pt x="11621210" y="6663311"/>
                  <a:pt x="11624716" y="6663311"/>
                </a:cubicBezTo>
                <a:cubicBezTo>
                  <a:pt x="11624716" y="6684456"/>
                  <a:pt x="11628222" y="6702078"/>
                  <a:pt x="11638739" y="6716174"/>
                </a:cubicBezTo>
                <a:cubicBezTo>
                  <a:pt x="11645751" y="6716174"/>
                  <a:pt x="11656268" y="6716174"/>
                  <a:pt x="11659774" y="6716174"/>
                </a:cubicBezTo>
                <a:cubicBezTo>
                  <a:pt x="11659774" y="6716174"/>
                  <a:pt x="11659774" y="6716174"/>
                  <a:pt x="11663280" y="6716174"/>
                </a:cubicBezTo>
                <a:cubicBezTo>
                  <a:pt x="11670291" y="6702078"/>
                  <a:pt x="11677303" y="6684456"/>
                  <a:pt x="11677303" y="6663311"/>
                </a:cubicBezTo>
                <a:cubicBezTo>
                  <a:pt x="11677303" y="6663311"/>
                  <a:pt x="11694832" y="6663311"/>
                  <a:pt x="11698339" y="6663311"/>
                </a:cubicBezTo>
                <a:cubicBezTo>
                  <a:pt x="11701844" y="6677408"/>
                  <a:pt x="11712361" y="6695029"/>
                  <a:pt x="11722879" y="6709126"/>
                </a:cubicBezTo>
                <a:cubicBezTo>
                  <a:pt x="11722879" y="6709126"/>
                  <a:pt x="11722879" y="6709126"/>
                  <a:pt x="11726385" y="6709126"/>
                </a:cubicBezTo>
                <a:cubicBezTo>
                  <a:pt x="11733396" y="6705602"/>
                  <a:pt x="11740408" y="6705602"/>
                  <a:pt x="11747420" y="6702078"/>
                </a:cubicBezTo>
                <a:cubicBezTo>
                  <a:pt x="11750925" y="6691505"/>
                  <a:pt x="11750925" y="6684456"/>
                  <a:pt x="11750925" y="6673884"/>
                </a:cubicBezTo>
                <a:cubicBezTo>
                  <a:pt x="11750925" y="6666836"/>
                  <a:pt x="11750925" y="6656263"/>
                  <a:pt x="11747420" y="6649215"/>
                </a:cubicBezTo>
                <a:cubicBezTo>
                  <a:pt x="11750925" y="6645691"/>
                  <a:pt x="11764949" y="6638642"/>
                  <a:pt x="11768454" y="6638642"/>
                </a:cubicBezTo>
                <a:cubicBezTo>
                  <a:pt x="11778972" y="6656263"/>
                  <a:pt x="11789490" y="6666836"/>
                  <a:pt x="11807019" y="6677408"/>
                </a:cubicBezTo>
                <a:cubicBezTo>
                  <a:pt x="11814030" y="6673884"/>
                  <a:pt x="11821042" y="6670360"/>
                  <a:pt x="11824547" y="6666836"/>
                </a:cubicBezTo>
                <a:cubicBezTo>
                  <a:pt x="11824547" y="6666836"/>
                  <a:pt x="11824547" y="6666836"/>
                  <a:pt x="11828054" y="6666836"/>
                </a:cubicBezTo>
                <a:cubicBezTo>
                  <a:pt x="11828054" y="6666836"/>
                  <a:pt x="11828054" y="6663311"/>
                  <a:pt x="11828054" y="6663311"/>
                </a:cubicBezTo>
                <a:cubicBezTo>
                  <a:pt x="11828054" y="6645691"/>
                  <a:pt x="11821042" y="6628069"/>
                  <a:pt x="11814030" y="6613973"/>
                </a:cubicBezTo>
                <a:cubicBezTo>
                  <a:pt x="11814030" y="6610449"/>
                  <a:pt x="11828054" y="6599877"/>
                  <a:pt x="11831559" y="6599877"/>
                </a:cubicBezTo>
                <a:cubicBezTo>
                  <a:pt x="11842076" y="6610449"/>
                  <a:pt x="11859606" y="6621021"/>
                  <a:pt x="11877135" y="6624545"/>
                </a:cubicBezTo>
                <a:cubicBezTo>
                  <a:pt x="11884146" y="6621021"/>
                  <a:pt x="11891158" y="6613973"/>
                  <a:pt x="11894664" y="6610449"/>
                </a:cubicBezTo>
                <a:cubicBezTo>
                  <a:pt x="11894664" y="6610449"/>
                  <a:pt x="11894664" y="6610449"/>
                  <a:pt x="11894664" y="6606925"/>
                </a:cubicBezTo>
                <a:cubicBezTo>
                  <a:pt x="11891158" y="6592827"/>
                  <a:pt x="11880641" y="6575207"/>
                  <a:pt x="11866617" y="6561110"/>
                </a:cubicBezTo>
                <a:cubicBezTo>
                  <a:pt x="11870123" y="6561110"/>
                  <a:pt x="11880641" y="6547014"/>
                  <a:pt x="11880641" y="6543489"/>
                </a:cubicBezTo>
                <a:cubicBezTo>
                  <a:pt x="11898170" y="6554062"/>
                  <a:pt x="11915699" y="6557586"/>
                  <a:pt x="11933228" y="6557586"/>
                </a:cubicBezTo>
                <a:cubicBezTo>
                  <a:pt x="11936734" y="6550538"/>
                  <a:pt x="11940239" y="6543489"/>
                  <a:pt x="11943746" y="6539965"/>
                </a:cubicBezTo>
                <a:cubicBezTo>
                  <a:pt x="11943746" y="6539965"/>
                  <a:pt x="11943746" y="6539965"/>
                  <a:pt x="11943746" y="6536441"/>
                </a:cubicBezTo>
                <a:cubicBezTo>
                  <a:pt x="11936734" y="6522344"/>
                  <a:pt x="11922710" y="6508248"/>
                  <a:pt x="11908688" y="6497675"/>
                </a:cubicBezTo>
                <a:cubicBezTo>
                  <a:pt x="11908688" y="6497675"/>
                  <a:pt x="11915699" y="6480054"/>
                  <a:pt x="11915699" y="6480054"/>
                </a:cubicBezTo>
                <a:cubicBezTo>
                  <a:pt x="11933228" y="6483578"/>
                  <a:pt x="11950757" y="6483578"/>
                  <a:pt x="11968286" y="6480054"/>
                </a:cubicBezTo>
                <a:cubicBezTo>
                  <a:pt x="11968286" y="6480054"/>
                  <a:pt x="11968286" y="6480054"/>
                  <a:pt x="11968286" y="6476530"/>
                </a:cubicBezTo>
                <a:cubicBezTo>
                  <a:pt x="11971792" y="6473006"/>
                  <a:pt x="11975298" y="6462434"/>
                  <a:pt x="11975298" y="6455385"/>
                </a:cubicBezTo>
                <a:cubicBezTo>
                  <a:pt x="11961275" y="6441288"/>
                  <a:pt x="11947251" y="6434240"/>
                  <a:pt x="11929722" y="6427192"/>
                </a:cubicBezTo>
                <a:cubicBezTo>
                  <a:pt x="11929722" y="6427192"/>
                  <a:pt x="11929722" y="6409571"/>
                  <a:pt x="11933228" y="6406047"/>
                </a:cubicBezTo>
                <a:cubicBezTo>
                  <a:pt x="11950757" y="6406047"/>
                  <a:pt x="11968286" y="6402523"/>
                  <a:pt x="11982310" y="6391950"/>
                </a:cubicBezTo>
                <a:cubicBezTo>
                  <a:pt x="11985815" y="6388425"/>
                  <a:pt x="11985815" y="6384901"/>
                  <a:pt x="11985815" y="6381377"/>
                </a:cubicBezTo>
                <a:cubicBezTo>
                  <a:pt x="11985815" y="6377853"/>
                  <a:pt x="11985815" y="6374329"/>
                  <a:pt x="11982310" y="6370805"/>
                </a:cubicBezTo>
                <a:cubicBezTo>
                  <a:pt x="11982310" y="6370805"/>
                  <a:pt x="11982310" y="6370805"/>
                  <a:pt x="11982310" y="6367281"/>
                </a:cubicBezTo>
                <a:cubicBezTo>
                  <a:pt x="11968286" y="6360232"/>
                  <a:pt x="11950757" y="6353183"/>
                  <a:pt x="11933228" y="6353183"/>
                </a:cubicBezTo>
                <a:cubicBezTo>
                  <a:pt x="11933228" y="6353183"/>
                  <a:pt x="11929722" y="6335563"/>
                  <a:pt x="11929722" y="6332039"/>
                </a:cubicBezTo>
                <a:cubicBezTo>
                  <a:pt x="11947251" y="6328515"/>
                  <a:pt x="11964780" y="6317942"/>
                  <a:pt x="11975298" y="6307370"/>
                </a:cubicBezTo>
                <a:cubicBezTo>
                  <a:pt x="11975298" y="6307370"/>
                  <a:pt x="11975298" y="6307370"/>
                  <a:pt x="11975298" y="6303845"/>
                </a:cubicBezTo>
                <a:cubicBezTo>
                  <a:pt x="11975298" y="6296797"/>
                  <a:pt x="11971792" y="6289749"/>
                  <a:pt x="11968286" y="6282700"/>
                </a:cubicBezTo>
                <a:cubicBezTo>
                  <a:pt x="11950757" y="6279176"/>
                  <a:pt x="11933228" y="6279176"/>
                  <a:pt x="11915699" y="6282700"/>
                </a:cubicBezTo>
                <a:cubicBezTo>
                  <a:pt x="11915699" y="6279176"/>
                  <a:pt x="11908688" y="6265080"/>
                  <a:pt x="11908688" y="6261556"/>
                </a:cubicBezTo>
                <a:cubicBezTo>
                  <a:pt x="11922710" y="6250982"/>
                  <a:pt x="11936734" y="6240410"/>
                  <a:pt x="11943746" y="6222789"/>
                </a:cubicBezTo>
                <a:cubicBezTo>
                  <a:pt x="11943746" y="6215741"/>
                  <a:pt x="11936734" y="6208692"/>
                  <a:pt x="11933228" y="6205168"/>
                </a:cubicBezTo>
                <a:cubicBezTo>
                  <a:pt x="11933228" y="6205168"/>
                  <a:pt x="11933228" y="6205168"/>
                  <a:pt x="11933228" y="6201644"/>
                </a:cubicBezTo>
                <a:cubicBezTo>
                  <a:pt x="11915699" y="6201644"/>
                  <a:pt x="11898170" y="6208692"/>
                  <a:pt x="11880641" y="6215741"/>
                </a:cubicBezTo>
                <a:cubicBezTo>
                  <a:pt x="11880641" y="6215741"/>
                  <a:pt x="11870123" y="6201644"/>
                  <a:pt x="11866617" y="6198120"/>
                </a:cubicBezTo>
                <a:cubicBezTo>
                  <a:pt x="11880641" y="6184023"/>
                  <a:pt x="11891158" y="6169927"/>
                  <a:pt x="11894664" y="6152305"/>
                </a:cubicBezTo>
                <a:cubicBezTo>
                  <a:pt x="11891158" y="6145257"/>
                  <a:pt x="11884146" y="6138209"/>
                  <a:pt x="11877135" y="6134685"/>
                </a:cubicBezTo>
                <a:cubicBezTo>
                  <a:pt x="11859606" y="6138209"/>
                  <a:pt x="11845583" y="6148781"/>
                  <a:pt x="11831559" y="6162879"/>
                </a:cubicBezTo>
                <a:cubicBezTo>
                  <a:pt x="11828054" y="6159354"/>
                  <a:pt x="11814030" y="6148781"/>
                  <a:pt x="11814030" y="6148781"/>
                </a:cubicBezTo>
                <a:cubicBezTo>
                  <a:pt x="11821042" y="6131161"/>
                  <a:pt x="11828054" y="6113540"/>
                  <a:pt x="11828054" y="6095919"/>
                </a:cubicBezTo>
                <a:cubicBezTo>
                  <a:pt x="11821042" y="6092395"/>
                  <a:pt x="11814030" y="6085346"/>
                  <a:pt x="11807019" y="6085346"/>
                </a:cubicBezTo>
                <a:cubicBezTo>
                  <a:pt x="11792995" y="6092395"/>
                  <a:pt x="11778972" y="6106491"/>
                  <a:pt x="11768454" y="6120588"/>
                </a:cubicBezTo>
                <a:cubicBezTo>
                  <a:pt x="11764949" y="6120588"/>
                  <a:pt x="11750925" y="6113540"/>
                  <a:pt x="11747420" y="6113540"/>
                </a:cubicBezTo>
                <a:cubicBezTo>
                  <a:pt x="11750925" y="6102967"/>
                  <a:pt x="11750925" y="6095919"/>
                  <a:pt x="11750925" y="6085346"/>
                </a:cubicBezTo>
                <a:cubicBezTo>
                  <a:pt x="11750925" y="6074774"/>
                  <a:pt x="11750925" y="6067726"/>
                  <a:pt x="11747420" y="6060677"/>
                </a:cubicBezTo>
                <a:cubicBezTo>
                  <a:pt x="11747420" y="6060677"/>
                  <a:pt x="11747420" y="6060677"/>
                  <a:pt x="11747420" y="6057153"/>
                </a:cubicBezTo>
                <a:cubicBezTo>
                  <a:pt x="11740408" y="6057153"/>
                  <a:pt x="11733396" y="6053629"/>
                  <a:pt x="11726385" y="6053629"/>
                </a:cubicBezTo>
                <a:cubicBezTo>
                  <a:pt x="11726385" y="6053629"/>
                  <a:pt x="11726385" y="6053629"/>
                  <a:pt x="11722879" y="6053629"/>
                </a:cubicBezTo>
                <a:cubicBezTo>
                  <a:pt x="11712361" y="6064201"/>
                  <a:pt x="11701844" y="6081822"/>
                  <a:pt x="11698339" y="6099443"/>
                </a:cubicBezTo>
                <a:cubicBezTo>
                  <a:pt x="11694832" y="6099443"/>
                  <a:pt x="11677303" y="6095919"/>
                  <a:pt x="11673798" y="6095919"/>
                </a:cubicBezTo>
                <a:cubicBezTo>
                  <a:pt x="11673798" y="6078298"/>
                  <a:pt x="11670291" y="6060677"/>
                  <a:pt x="11659774" y="6043056"/>
                </a:cubicBezTo>
                <a:cubicBezTo>
                  <a:pt x="11652763" y="6043056"/>
                  <a:pt x="11645751" y="6043056"/>
                  <a:pt x="11638739" y="6043056"/>
                </a:cubicBezTo>
                <a:close/>
                <a:moveTo>
                  <a:pt x="0" y="0"/>
                </a:moveTo>
                <a:lnTo>
                  <a:pt x="12192000" y="0"/>
                </a:lnTo>
                <a:lnTo>
                  <a:pt x="12192000" y="6858000"/>
                </a:lnTo>
                <a:lnTo>
                  <a:pt x="0" y="6858000"/>
                </a:lnTo>
                <a:close/>
              </a:path>
            </a:pathLst>
          </a:custGeom>
        </p:spPr>
        <p:txBody>
          <a:bodyPr wrap="square">
            <a:noAutofit/>
          </a:bodyPr>
          <a:lstStyle/>
          <a:p>
            <a:endParaRPr lang="en-US" dirty="0"/>
          </a:p>
        </p:txBody>
      </p:sp>
      <p:sp>
        <p:nvSpPr>
          <p:cNvPr id="9" name="Text Placeholder 8">
            <a:extLst>
              <a:ext uri="{FF2B5EF4-FFF2-40B4-BE49-F238E27FC236}">
                <a16:creationId xmlns:a16="http://schemas.microsoft.com/office/drawing/2014/main" id="{51F7105B-D603-475E-A6BE-3F63773D70D4}"/>
              </a:ext>
            </a:extLst>
          </p:cNvPr>
          <p:cNvSpPr>
            <a:spLocks noGrp="1"/>
          </p:cNvSpPr>
          <p:nvPr>
            <p:ph type="body" sz="quarter" idx="16" hasCustomPrompt="1"/>
          </p:nvPr>
        </p:nvSpPr>
        <p:spPr>
          <a:xfrm>
            <a:off x="0" y="0"/>
            <a:ext cx="12192000" cy="6858000"/>
          </a:xfrm>
          <a:custGeom>
            <a:avLst/>
            <a:gdLst>
              <a:gd name="connsiteX0" fmla="*/ 11946675 w 12192000"/>
              <a:gd name="connsiteY0" fmla="*/ 6677576 h 6858000"/>
              <a:gd name="connsiteX1" fmla="*/ 11952788 w 12192000"/>
              <a:gd name="connsiteY1" fmla="*/ 6677576 h 6858000"/>
              <a:gd name="connsiteX2" fmla="*/ 11958183 w 12192000"/>
              <a:gd name="connsiteY2" fmla="*/ 6678151 h 6858000"/>
              <a:gd name="connsiteX3" fmla="*/ 11960461 w 12192000"/>
              <a:gd name="connsiteY3" fmla="*/ 6679894 h 6858000"/>
              <a:gd name="connsiteX4" fmla="*/ 11961281 w 12192000"/>
              <a:gd name="connsiteY4" fmla="*/ 6682541 h 6858000"/>
              <a:gd name="connsiteX5" fmla="*/ 11959578 w 12192000"/>
              <a:gd name="connsiteY5" fmla="*/ 6686233 h 6858000"/>
              <a:gd name="connsiteX6" fmla="*/ 11953198 w 12192000"/>
              <a:gd name="connsiteY6" fmla="*/ 6687628 h 6858000"/>
              <a:gd name="connsiteX7" fmla="*/ 11946675 w 12192000"/>
              <a:gd name="connsiteY7" fmla="*/ 6687628 h 6858000"/>
              <a:gd name="connsiteX8" fmla="*/ 11941300 w 12192000"/>
              <a:gd name="connsiteY8" fmla="*/ 6673064 h 6858000"/>
              <a:gd name="connsiteX9" fmla="*/ 11941300 w 12192000"/>
              <a:gd name="connsiteY9" fmla="*/ 6706378 h 6858000"/>
              <a:gd name="connsiteX10" fmla="*/ 11946675 w 12192000"/>
              <a:gd name="connsiteY10" fmla="*/ 6706378 h 6858000"/>
              <a:gd name="connsiteX11" fmla="*/ 11946675 w 12192000"/>
              <a:gd name="connsiteY11" fmla="*/ 6692224 h 6858000"/>
              <a:gd name="connsiteX12" fmla="*/ 11949834 w 12192000"/>
              <a:gd name="connsiteY12" fmla="*/ 6692224 h 6858000"/>
              <a:gd name="connsiteX13" fmla="*/ 11954142 w 12192000"/>
              <a:gd name="connsiteY13" fmla="*/ 6693372 h 6858000"/>
              <a:gd name="connsiteX14" fmla="*/ 11959762 w 12192000"/>
              <a:gd name="connsiteY14" fmla="*/ 6701126 h 6858000"/>
              <a:gd name="connsiteX15" fmla="*/ 11962717 w 12192000"/>
              <a:gd name="connsiteY15" fmla="*/ 6706378 h 6858000"/>
              <a:gd name="connsiteX16" fmla="*/ 11969281 w 12192000"/>
              <a:gd name="connsiteY16" fmla="*/ 6706378 h 6858000"/>
              <a:gd name="connsiteX17" fmla="*/ 11965220 w 12192000"/>
              <a:gd name="connsiteY17" fmla="*/ 6699854 h 6858000"/>
              <a:gd name="connsiteX18" fmla="*/ 11960296 w 12192000"/>
              <a:gd name="connsiteY18" fmla="*/ 6693249 h 6858000"/>
              <a:gd name="connsiteX19" fmla="*/ 11957466 w 12192000"/>
              <a:gd name="connsiteY19" fmla="*/ 6691485 h 6858000"/>
              <a:gd name="connsiteX20" fmla="*/ 11964378 w 12192000"/>
              <a:gd name="connsiteY20" fmla="*/ 6688449 h 6858000"/>
              <a:gd name="connsiteX21" fmla="*/ 11966983 w 12192000"/>
              <a:gd name="connsiteY21" fmla="*/ 6682090 h 6858000"/>
              <a:gd name="connsiteX22" fmla="*/ 11965424 w 12192000"/>
              <a:gd name="connsiteY22" fmla="*/ 6677207 h 6858000"/>
              <a:gd name="connsiteX23" fmla="*/ 11961239 w 12192000"/>
              <a:gd name="connsiteY23" fmla="*/ 6673987 h 6858000"/>
              <a:gd name="connsiteX24" fmla="*/ 11952747 w 12192000"/>
              <a:gd name="connsiteY24" fmla="*/ 6673064 h 6858000"/>
              <a:gd name="connsiteX25" fmla="*/ 10902089 w 12192000"/>
              <a:gd name="connsiteY25" fmla="*/ 6670493 h 6858000"/>
              <a:gd name="connsiteX26" fmla="*/ 10905603 w 12192000"/>
              <a:gd name="connsiteY26" fmla="*/ 6670493 h 6858000"/>
              <a:gd name="connsiteX27" fmla="*/ 10905603 w 12192000"/>
              <a:gd name="connsiteY27" fmla="*/ 6674034 h 6858000"/>
              <a:gd name="connsiteX28" fmla="*/ 10877492 w 12192000"/>
              <a:gd name="connsiteY28" fmla="*/ 6709456 h 6858000"/>
              <a:gd name="connsiteX29" fmla="*/ 10859922 w 12192000"/>
              <a:gd name="connsiteY29" fmla="*/ 6691746 h 6858000"/>
              <a:gd name="connsiteX30" fmla="*/ 10902089 w 12192000"/>
              <a:gd name="connsiteY30" fmla="*/ 6670493 h 6858000"/>
              <a:gd name="connsiteX31" fmla="*/ 11954881 w 12192000"/>
              <a:gd name="connsiteY31" fmla="*/ 6663422 h 6858000"/>
              <a:gd name="connsiteX32" fmla="*/ 11967558 w 12192000"/>
              <a:gd name="connsiteY32" fmla="*/ 6666766 h 6858000"/>
              <a:gd name="connsiteX33" fmla="*/ 11977220 w 12192000"/>
              <a:gd name="connsiteY33" fmla="*/ 6676325 h 6858000"/>
              <a:gd name="connsiteX34" fmla="*/ 11980687 w 12192000"/>
              <a:gd name="connsiteY34" fmla="*/ 6689269 h 6858000"/>
              <a:gd name="connsiteX35" fmla="*/ 11977282 w 12192000"/>
              <a:gd name="connsiteY35" fmla="*/ 6702090 h 6858000"/>
              <a:gd name="connsiteX36" fmla="*/ 11967722 w 12192000"/>
              <a:gd name="connsiteY36" fmla="*/ 6711650 h 6858000"/>
              <a:gd name="connsiteX37" fmla="*/ 11954881 w 12192000"/>
              <a:gd name="connsiteY37" fmla="*/ 6715076 h 6858000"/>
              <a:gd name="connsiteX38" fmla="*/ 11942039 w 12192000"/>
              <a:gd name="connsiteY38" fmla="*/ 6711650 h 6858000"/>
              <a:gd name="connsiteX39" fmla="*/ 11932459 w 12192000"/>
              <a:gd name="connsiteY39" fmla="*/ 6702090 h 6858000"/>
              <a:gd name="connsiteX40" fmla="*/ 11929033 w 12192000"/>
              <a:gd name="connsiteY40" fmla="*/ 6689269 h 6858000"/>
              <a:gd name="connsiteX41" fmla="*/ 11932521 w 12192000"/>
              <a:gd name="connsiteY41" fmla="*/ 6676325 h 6858000"/>
              <a:gd name="connsiteX42" fmla="*/ 11942183 w 12192000"/>
              <a:gd name="connsiteY42" fmla="*/ 6666766 h 6858000"/>
              <a:gd name="connsiteX43" fmla="*/ 11954881 w 12192000"/>
              <a:gd name="connsiteY43" fmla="*/ 6663422 h 6858000"/>
              <a:gd name="connsiteX44" fmla="*/ 11954881 w 12192000"/>
              <a:gd name="connsiteY44" fmla="*/ 6658294 h 6858000"/>
              <a:gd name="connsiteX45" fmla="*/ 11939660 w 12192000"/>
              <a:gd name="connsiteY45" fmla="*/ 6662294 h 6858000"/>
              <a:gd name="connsiteX46" fmla="*/ 11928069 w 12192000"/>
              <a:gd name="connsiteY46" fmla="*/ 6673741 h 6858000"/>
              <a:gd name="connsiteX47" fmla="*/ 11923904 w 12192000"/>
              <a:gd name="connsiteY47" fmla="*/ 6689269 h 6858000"/>
              <a:gd name="connsiteX48" fmla="*/ 11928007 w 12192000"/>
              <a:gd name="connsiteY48" fmla="*/ 6704655 h 6858000"/>
              <a:gd name="connsiteX49" fmla="*/ 11939474 w 12192000"/>
              <a:gd name="connsiteY49" fmla="*/ 6716122 h 6858000"/>
              <a:gd name="connsiteX50" fmla="*/ 11954881 w 12192000"/>
              <a:gd name="connsiteY50" fmla="*/ 6720204 h 6858000"/>
              <a:gd name="connsiteX51" fmla="*/ 11970287 w 12192000"/>
              <a:gd name="connsiteY51" fmla="*/ 6716122 h 6858000"/>
              <a:gd name="connsiteX52" fmla="*/ 11981733 w 12192000"/>
              <a:gd name="connsiteY52" fmla="*/ 6704655 h 6858000"/>
              <a:gd name="connsiteX53" fmla="*/ 11985815 w 12192000"/>
              <a:gd name="connsiteY53" fmla="*/ 6689269 h 6858000"/>
              <a:gd name="connsiteX54" fmla="*/ 11981671 w 12192000"/>
              <a:gd name="connsiteY54" fmla="*/ 6673741 h 6858000"/>
              <a:gd name="connsiteX55" fmla="*/ 11970101 w 12192000"/>
              <a:gd name="connsiteY55" fmla="*/ 6662294 h 6858000"/>
              <a:gd name="connsiteX56" fmla="*/ 11954881 w 12192000"/>
              <a:gd name="connsiteY56" fmla="*/ 6658294 h 6858000"/>
              <a:gd name="connsiteX57" fmla="*/ 11091685 w 12192000"/>
              <a:gd name="connsiteY57" fmla="*/ 6628842 h 6858000"/>
              <a:gd name="connsiteX58" fmla="*/ 11123259 w 12192000"/>
              <a:gd name="connsiteY58" fmla="*/ 6669149 h 6858000"/>
              <a:gd name="connsiteX59" fmla="*/ 11091685 w 12192000"/>
              <a:gd name="connsiteY59" fmla="*/ 6709455 h 6858000"/>
              <a:gd name="connsiteX60" fmla="*/ 11060111 w 12192000"/>
              <a:gd name="connsiteY60" fmla="*/ 6669149 h 6858000"/>
              <a:gd name="connsiteX61" fmla="*/ 11091685 w 12192000"/>
              <a:gd name="connsiteY61" fmla="*/ 6628842 h 6858000"/>
              <a:gd name="connsiteX62" fmla="*/ 10781998 w 12192000"/>
              <a:gd name="connsiteY62" fmla="*/ 6628842 h 6858000"/>
              <a:gd name="connsiteX63" fmla="*/ 10810212 w 12192000"/>
              <a:gd name="connsiteY63" fmla="*/ 6669149 h 6858000"/>
              <a:gd name="connsiteX64" fmla="*/ 10781998 w 12192000"/>
              <a:gd name="connsiteY64" fmla="*/ 6709455 h 6858000"/>
              <a:gd name="connsiteX65" fmla="*/ 10753783 w 12192000"/>
              <a:gd name="connsiteY65" fmla="*/ 6669149 h 6858000"/>
              <a:gd name="connsiteX66" fmla="*/ 10781998 w 12192000"/>
              <a:gd name="connsiteY66" fmla="*/ 6628842 h 6858000"/>
              <a:gd name="connsiteX67" fmla="*/ 10469622 w 12192000"/>
              <a:gd name="connsiteY67" fmla="*/ 6628842 h 6858000"/>
              <a:gd name="connsiteX68" fmla="*/ 10501196 w 12192000"/>
              <a:gd name="connsiteY68" fmla="*/ 6669149 h 6858000"/>
              <a:gd name="connsiteX69" fmla="*/ 10469622 w 12192000"/>
              <a:gd name="connsiteY69" fmla="*/ 6709455 h 6858000"/>
              <a:gd name="connsiteX70" fmla="*/ 10438048 w 12192000"/>
              <a:gd name="connsiteY70" fmla="*/ 6669149 h 6858000"/>
              <a:gd name="connsiteX71" fmla="*/ 10469622 w 12192000"/>
              <a:gd name="connsiteY71" fmla="*/ 6628842 h 6858000"/>
              <a:gd name="connsiteX72" fmla="*/ 11014562 w 12192000"/>
              <a:gd name="connsiteY72" fmla="*/ 6623595 h 6858000"/>
              <a:gd name="connsiteX73" fmla="*/ 11014562 w 12192000"/>
              <a:gd name="connsiteY73" fmla="*/ 6719555 h 6858000"/>
              <a:gd name="connsiteX74" fmla="*/ 11026851 w 12192000"/>
              <a:gd name="connsiteY74" fmla="*/ 6719555 h 6858000"/>
              <a:gd name="connsiteX75" fmla="*/ 11026851 w 12192000"/>
              <a:gd name="connsiteY75" fmla="*/ 6623595 h 6858000"/>
              <a:gd name="connsiteX76" fmla="*/ 11158189 w 12192000"/>
              <a:gd name="connsiteY76" fmla="*/ 6622125 h 6858000"/>
              <a:gd name="connsiteX77" fmla="*/ 11158189 w 12192000"/>
              <a:gd name="connsiteY77" fmla="*/ 6646508 h 6858000"/>
              <a:gd name="connsiteX78" fmla="*/ 11158189 w 12192000"/>
              <a:gd name="connsiteY78" fmla="*/ 6716173 h 6858000"/>
              <a:gd name="connsiteX79" fmla="*/ 11172009 w 12192000"/>
              <a:gd name="connsiteY79" fmla="*/ 6716173 h 6858000"/>
              <a:gd name="connsiteX80" fmla="*/ 11172009 w 12192000"/>
              <a:gd name="connsiteY80" fmla="*/ 6663924 h 6858000"/>
              <a:gd name="connsiteX81" fmla="*/ 11199648 w 12192000"/>
              <a:gd name="connsiteY81" fmla="*/ 6629091 h 6858000"/>
              <a:gd name="connsiteX82" fmla="*/ 11220377 w 12192000"/>
              <a:gd name="connsiteY82" fmla="*/ 6660441 h 6858000"/>
              <a:gd name="connsiteX83" fmla="*/ 11220377 w 12192000"/>
              <a:gd name="connsiteY83" fmla="*/ 6716173 h 6858000"/>
              <a:gd name="connsiteX84" fmla="*/ 11230741 w 12192000"/>
              <a:gd name="connsiteY84" fmla="*/ 6716173 h 6858000"/>
              <a:gd name="connsiteX85" fmla="*/ 11230741 w 12192000"/>
              <a:gd name="connsiteY85" fmla="*/ 6656957 h 6858000"/>
              <a:gd name="connsiteX86" fmla="*/ 11199648 w 12192000"/>
              <a:gd name="connsiteY86" fmla="*/ 6622125 h 6858000"/>
              <a:gd name="connsiteX87" fmla="*/ 11168554 w 12192000"/>
              <a:gd name="connsiteY87" fmla="*/ 6639541 h 6858000"/>
              <a:gd name="connsiteX88" fmla="*/ 11168554 w 12192000"/>
              <a:gd name="connsiteY88" fmla="*/ 6622125 h 6858000"/>
              <a:gd name="connsiteX89" fmla="*/ 11158189 w 12192000"/>
              <a:gd name="connsiteY89" fmla="*/ 6622125 h 6858000"/>
              <a:gd name="connsiteX90" fmla="*/ 11088997 w 12192000"/>
              <a:gd name="connsiteY90" fmla="*/ 6622125 h 6858000"/>
              <a:gd name="connsiteX91" fmla="*/ 11045332 w 12192000"/>
              <a:gd name="connsiteY91" fmla="*/ 6671165 h 6858000"/>
              <a:gd name="connsiteX92" fmla="*/ 11088997 w 12192000"/>
              <a:gd name="connsiteY92" fmla="*/ 6720204 h 6858000"/>
              <a:gd name="connsiteX93" fmla="*/ 11132662 w 12192000"/>
              <a:gd name="connsiteY93" fmla="*/ 6671165 h 6858000"/>
              <a:gd name="connsiteX94" fmla="*/ 11088997 w 12192000"/>
              <a:gd name="connsiteY94" fmla="*/ 6622125 h 6858000"/>
              <a:gd name="connsiteX95" fmla="*/ 10883851 w 12192000"/>
              <a:gd name="connsiteY95" fmla="*/ 6622125 h 6858000"/>
              <a:gd name="connsiteX96" fmla="*/ 10855700 w 12192000"/>
              <a:gd name="connsiteY96" fmla="*/ 6625628 h 6858000"/>
              <a:gd name="connsiteX97" fmla="*/ 10855700 w 12192000"/>
              <a:gd name="connsiteY97" fmla="*/ 6639639 h 6858000"/>
              <a:gd name="connsiteX98" fmla="*/ 10883851 w 12192000"/>
              <a:gd name="connsiteY98" fmla="*/ 6629131 h 6858000"/>
              <a:gd name="connsiteX99" fmla="*/ 10904964 w 12192000"/>
              <a:gd name="connsiteY99" fmla="*/ 6653651 h 6858000"/>
              <a:gd name="connsiteX100" fmla="*/ 10904964 w 12192000"/>
              <a:gd name="connsiteY100" fmla="*/ 6660656 h 6858000"/>
              <a:gd name="connsiteX101" fmla="*/ 10845144 w 12192000"/>
              <a:gd name="connsiteY101" fmla="*/ 6692181 h 6858000"/>
              <a:gd name="connsiteX102" fmla="*/ 10876813 w 12192000"/>
              <a:gd name="connsiteY102" fmla="*/ 6720204 h 6858000"/>
              <a:gd name="connsiteX103" fmla="*/ 10904964 w 12192000"/>
              <a:gd name="connsiteY103" fmla="*/ 6702690 h 6858000"/>
              <a:gd name="connsiteX104" fmla="*/ 10908483 w 12192000"/>
              <a:gd name="connsiteY104" fmla="*/ 6702690 h 6858000"/>
              <a:gd name="connsiteX105" fmla="*/ 10908483 w 12192000"/>
              <a:gd name="connsiteY105" fmla="*/ 6716701 h 6858000"/>
              <a:gd name="connsiteX106" fmla="*/ 10919039 w 12192000"/>
              <a:gd name="connsiteY106" fmla="*/ 6716701 h 6858000"/>
              <a:gd name="connsiteX107" fmla="*/ 10919039 w 12192000"/>
              <a:gd name="connsiteY107" fmla="*/ 6699187 h 6858000"/>
              <a:gd name="connsiteX108" fmla="*/ 10919039 w 12192000"/>
              <a:gd name="connsiteY108" fmla="*/ 6657154 h 6858000"/>
              <a:gd name="connsiteX109" fmla="*/ 10883851 w 12192000"/>
              <a:gd name="connsiteY109" fmla="*/ 6622125 h 6858000"/>
              <a:gd name="connsiteX110" fmla="*/ 10642268 w 12192000"/>
              <a:gd name="connsiteY110" fmla="*/ 6622125 h 6858000"/>
              <a:gd name="connsiteX111" fmla="*/ 10642268 w 12192000"/>
              <a:gd name="connsiteY111" fmla="*/ 6646508 h 6858000"/>
              <a:gd name="connsiteX112" fmla="*/ 10642268 w 12192000"/>
              <a:gd name="connsiteY112" fmla="*/ 6716173 h 6858000"/>
              <a:gd name="connsiteX113" fmla="*/ 10656343 w 12192000"/>
              <a:gd name="connsiteY113" fmla="*/ 6716173 h 6858000"/>
              <a:gd name="connsiteX114" fmla="*/ 10656343 w 12192000"/>
              <a:gd name="connsiteY114" fmla="*/ 6663924 h 6858000"/>
              <a:gd name="connsiteX115" fmla="*/ 10684494 w 12192000"/>
              <a:gd name="connsiteY115" fmla="*/ 6629091 h 6858000"/>
              <a:gd name="connsiteX116" fmla="*/ 10705607 w 12192000"/>
              <a:gd name="connsiteY116" fmla="*/ 6660441 h 6858000"/>
              <a:gd name="connsiteX117" fmla="*/ 10705607 w 12192000"/>
              <a:gd name="connsiteY117" fmla="*/ 6716173 h 6858000"/>
              <a:gd name="connsiteX118" fmla="*/ 10716163 w 12192000"/>
              <a:gd name="connsiteY118" fmla="*/ 6716173 h 6858000"/>
              <a:gd name="connsiteX119" fmla="*/ 10716163 w 12192000"/>
              <a:gd name="connsiteY119" fmla="*/ 6656957 h 6858000"/>
              <a:gd name="connsiteX120" fmla="*/ 10684494 w 12192000"/>
              <a:gd name="connsiteY120" fmla="*/ 6622125 h 6858000"/>
              <a:gd name="connsiteX121" fmla="*/ 10652824 w 12192000"/>
              <a:gd name="connsiteY121" fmla="*/ 6639541 h 6858000"/>
              <a:gd name="connsiteX122" fmla="*/ 10652824 w 12192000"/>
              <a:gd name="connsiteY122" fmla="*/ 6622125 h 6858000"/>
              <a:gd name="connsiteX123" fmla="*/ 10642268 w 12192000"/>
              <a:gd name="connsiteY123" fmla="*/ 6622125 h 6858000"/>
              <a:gd name="connsiteX124" fmla="*/ 10540159 w 12192000"/>
              <a:gd name="connsiteY124" fmla="*/ 6622125 h 6858000"/>
              <a:gd name="connsiteX125" fmla="*/ 10540159 w 12192000"/>
              <a:gd name="connsiteY125" fmla="*/ 6685175 h 6858000"/>
              <a:gd name="connsiteX126" fmla="*/ 10571828 w 12192000"/>
              <a:gd name="connsiteY126" fmla="*/ 6720204 h 6858000"/>
              <a:gd name="connsiteX127" fmla="*/ 10603498 w 12192000"/>
              <a:gd name="connsiteY127" fmla="*/ 6702690 h 6858000"/>
              <a:gd name="connsiteX128" fmla="*/ 10603498 w 12192000"/>
              <a:gd name="connsiteY128" fmla="*/ 6716701 h 6858000"/>
              <a:gd name="connsiteX129" fmla="*/ 10614054 w 12192000"/>
              <a:gd name="connsiteY129" fmla="*/ 6716701 h 6858000"/>
              <a:gd name="connsiteX130" fmla="*/ 10614054 w 12192000"/>
              <a:gd name="connsiteY130" fmla="*/ 6695684 h 6858000"/>
              <a:gd name="connsiteX131" fmla="*/ 10614054 w 12192000"/>
              <a:gd name="connsiteY131" fmla="*/ 6622125 h 6858000"/>
              <a:gd name="connsiteX132" fmla="*/ 10599979 w 12192000"/>
              <a:gd name="connsiteY132" fmla="*/ 6622125 h 6858000"/>
              <a:gd name="connsiteX133" fmla="*/ 10599979 w 12192000"/>
              <a:gd name="connsiteY133" fmla="*/ 6674667 h 6858000"/>
              <a:gd name="connsiteX134" fmla="*/ 10571828 w 12192000"/>
              <a:gd name="connsiteY134" fmla="*/ 6709695 h 6858000"/>
              <a:gd name="connsiteX135" fmla="*/ 10550715 w 12192000"/>
              <a:gd name="connsiteY135" fmla="*/ 6681673 h 6858000"/>
              <a:gd name="connsiteX136" fmla="*/ 10550715 w 12192000"/>
              <a:gd name="connsiteY136" fmla="*/ 6622125 h 6858000"/>
              <a:gd name="connsiteX137" fmla="*/ 10540159 w 12192000"/>
              <a:gd name="connsiteY137" fmla="*/ 6622125 h 6858000"/>
              <a:gd name="connsiteX138" fmla="*/ 10471637 w 12192000"/>
              <a:gd name="connsiteY138" fmla="*/ 6622125 h 6858000"/>
              <a:gd name="connsiteX139" fmla="*/ 10427300 w 12192000"/>
              <a:gd name="connsiteY139" fmla="*/ 6671165 h 6858000"/>
              <a:gd name="connsiteX140" fmla="*/ 10471637 w 12192000"/>
              <a:gd name="connsiteY140" fmla="*/ 6720204 h 6858000"/>
              <a:gd name="connsiteX141" fmla="*/ 10515975 w 12192000"/>
              <a:gd name="connsiteY141" fmla="*/ 6671165 h 6858000"/>
              <a:gd name="connsiteX142" fmla="*/ 10471637 w 12192000"/>
              <a:gd name="connsiteY142" fmla="*/ 6622125 h 6858000"/>
              <a:gd name="connsiteX143" fmla="*/ 11655303 w 12192000"/>
              <a:gd name="connsiteY143" fmla="*/ 6607346 h 6858000"/>
              <a:gd name="connsiteX144" fmla="*/ 11659333 w 12192000"/>
              <a:gd name="connsiteY144" fmla="*/ 6618095 h 6858000"/>
              <a:gd name="connsiteX145" fmla="*/ 11663364 w 12192000"/>
              <a:gd name="connsiteY145" fmla="*/ 6624813 h 6858000"/>
              <a:gd name="connsiteX146" fmla="*/ 11648585 w 12192000"/>
              <a:gd name="connsiteY146" fmla="*/ 6624813 h 6858000"/>
              <a:gd name="connsiteX147" fmla="*/ 11652616 w 12192000"/>
              <a:gd name="connsiteY147" fmla="*/ 6618095 h 6858000"/>
              <a:gd name="connsiteX148" fmla="*/ 11659446 w 12192000"/>
              <a:gd name="connsiteY148" fmla="*/ 6596598 h 6858000"/>
              <a:gd name="connsiteX149" fmla="*/ 11649032 w 12192000"/>
              <a:gd name="connsiteY149" fmla="*/ 6600112 h 6858000"/>
              <a:gd name="connsiteX150" fmla="*/ 11645562 w 12192000"/>
              <a:gd name="connsiteY150" fmla="*/ 6617682 h 6858000"/>
              <a:gd name="connsiteX151" fmla="*/ 11635149 w 12192000"/>
              <a:gd name="connsiteY151" fmla="*/ 6638764 h 6858000"/>
              <a:gd name="connsiteX152" fmla="*/ 11645562 w 12192000"/>
              <a:gd name="connsiteY152" fmla="*/ 6642278 h 6858000"/>
              <a:gd name="connsiteX153" fmla="*/ 11645562 w 12192000"/>
              <a:gd name="connsiteY153" fmla="*/ 6631737 h 6858000"/>
              <a:gd name="connsiteX154" fmla="*/ 11666387 w 12192000"/>
              <a:gd name="connsiteY154" fmla="*/ 6631737 h 6858000"/>
              <a:gd name="connsiteX155" fmla="*/ 11666387 w 12192000"/>
              <a:gd name="connsiteY155" fmla="*/ 6638764 h 6858000"/>
              <a:gd name="connsiteX156" fmla="*/ 11676800 w 12192000"/>
              <a:gd name="connsiteY156" fmla="*/ 6638764 h 6858000"/>
              <a:gd name="connsiteX157" fmla="*/ 11666387 w 12192000"/>
              <a:gd name="connsiteY157" fmla="*/ 6617682 h 6858000"/>
              <a:gd name="connsiteX158" fmla="*/ 11659446 w 12192000"/>
              <a:gd name="connsiteY158" fmla="*/ 6600112 h 6858000"/>
              <a:gd name="connsiteX159" fmla="*/ 11659446 w 12192000"/>
              <a:gd name="connsiteY159" fmla="*/ 6596598 h 6858000"/>
              <a:gd name="connsiteX160" fmla="*/ 10964451 w 12192000"/>
              <a:gd name="connsiteY160" fmla="*/ 6596597 h 6858000"/>
              <a:gd name="connsiteX161" fmla="*/ 10953971 w 12192000"/>
              <a:gd name="connsiteY161" fmla="*/ 6600129 h 6858000"/>
              <a:gd name="connsiteX162" fmla="*/ 10953971 w 12192000"/>
              <a:gd name="connsiteY162" fmla="*/ 6621318 h 6858000"/>
              <a:gd name="connsiteX163" fmla="*/ 10936505 w 12192000"/>
              <a:gd name="connsiteY163" fmla="*/ 6621318 h 6858000"/>
              <a:gd name="connsiteX164" fmla="*/ 10936505 w 12192000"/>
              <a:gd name="connsiteY164" fmla="*/ 6631913 h 6858000"/>
              <a:gd name="connsiteX165" fmla="*/ 10953971 w 12192000"/>
              <a:gd name="connsiteY165" fmla="*/ 6631913 h 6858000"/>
              <a:gd name="connsiteX166" fmla="*/ 10953971 w 12192000"/>
              <a:gd name="connsiteY166" fmla="*/ 6688419 h 6858000"/>
              <a:gd name="connsiteX167" fmla="*/ 10974931 w 12192000"/>
              <a:gd name="connsiteY167" fmla="*/ 6720203 h 6858000"/>
              <a:gd name="connsiteX168" fmla="*/ 10988904 w 12192000"/>
              <a:gd name="connsiteY168" fmla="*/ 6716672 h 6858000"/>
              <a:gd name="connsiteX169" fmla="*/ 10988904 w 12192000"/>
              <a:gd name="connsiteY169" fmla="*/ 6706077 h 6858000"/>
              <a:gd name="connsiteX170" fmla="*/ 10978424 w 12192000"/>
              <a:gd name="connsiteY170" fmla="*/ 6709608 h 6858000"/>
              <a:gd name="connsiteX171" fmla="*/ 10964451 w 12192000"/>
              <a:gd name="connsiteY171" fmla="*/ 6695482 h 6858000"/>
              <a:gd name="connsiteX172" fmla="*/ 10964451 w 12192000"/>
              <a:gd name="connsiteY172" fmla="*/ 6631913 h 6858000"/>
              <a:gd name="connsiteX173" fmla="*/ 10985410 w 12192000"/>
              <a:gd name="connsiteY173" fmla="*/ 6631913 h 6858000"/>
              <a:gd name="connsiteX174" fmla="*/ 10985410 w 12192000"/>
              <a:gd name="connsiteY174" fmla="*/ 6621318 h 6858000"/>
              <a:gd name="connsiteX175" fmla="*/ 10964451 w 12192000"/>
              <a:gd name="connsiteY175" fmla="*/ 6621318 h 6858000"/>
              <a:gd name="connsiteX176" fmla="*/ 10964451 w 12192000"/>
              <a:gd name="connsiteY176" fmla="*/ 6596597 h 6858000"/>
              <a:gd name="connsiteX177" fmla="*/ 11599881 w 12192000"/>
              <a:gd name="connsiteY177" fmla="*/ 6593911 h 6858000"/>
              <a:gd name="connsiteX178" fmla="*/ 11589469 w 12192000"/>
              <a:gd name="connsiteY178" fmla="*/ 6636077 h 6858000"/>
              <a:gd name="connsiteX179" fmla="*/ 11599881 w 12192000"/>
              <a:gd name="connsiteY179" fmla="*/ 6636077 h 6858000"/>
              <a:gd name="connsiteX180" fmla="*/ 11603352 w 12192000"/>
              <a:gd name="connsiteY180" fmla="*/ 6611481 h 6858000"/>
              <a:gd name="connsiteX181" fmla="*/ 11617236 w 12192000"/>
              <a:gd name="connsiteY181" fmla="*/ 6639591 h 6858000"/>
              <a:gd name="connsiteX182" fmla="*/ 11624178 w 12192000"/>
              <a:gd name="connsiteY182" fmla="*/ 6639591 h 6858000"/>
              <a:gd name="connsiteX183" fmla="*/ 11631119 w 12192000"/>
              <a:gd name="connsiteY183" fmla="*/ 6597425 h 6858000"/>
              <a:gd name="connsiteX184" fmla="*/ 11624178 w 12192000"/>
              <a:gd name="connsiteY184" fmla="*/ 6597425 h 6858000"/>
              <a:gd name="connsiteX185" fmla="*/ 11620707 w 12192000"/>
              <a:gd name="connsiteY185" fmla="*/ 6625536 h 6858000"/>
              <a:gd name="connsiteX186" fmla="*/ 11606824 w 12192000"/>
              <a:gd name="connsiteY186" fmla="*/ 6593911 h 6858000"/>
              <a:gd name="connsiteX187" fmla="*/ 11599881 w 12192000"/>
              <a:gd name="connsiteY187" fmla="*/ 6593911 h 6858000"/>
              <a:gd name="connsiteX188" fmla="*/ 11709044 w 12192000"/>
              <a:gd name="connsiteY188" fmla="*/ 6589881 h 6858000"/>
              <a:gd name="connsiteX189" fmla="*/ 11674112 w 12192000"/>
              <a:gd name="connsiteY189" fmla="*/ 6596982 h 6858000"/>
              <a:gd name="connsiteX190" fmla="*/ 11674112 w 12192000"/>
              <a:gd name="connsiteY190" fmla="*/ 6604084 h 6858000"/>
              <a:gd name="connsiteX191" fmla="*/ 11688084 w 12192000"/>
              <a:gd name="connsiteY191" fmla="*/ 6604084 h 6858000"/>
              <a:gd name="connsiteX192" fmla="*/ 11695071 w 12192000"/>
              <a:gd name="connsiteY192" fmla="*/ 6639592 h 6858000"/>
              <a:gd name="connsiteX193" fmla="*/ 11702057 w 12192000"/>
              <a:gd name="connsiteY193" fmla="*/ 6636041 h 6858000"/>
              <a:gd name="connsiteX194" fmla="*/ 11695071 w 12192000"/>
              <a:gd name="connsiteY194" fmla="*/ 6600533 h 6858000"/>
              <a:gd name="connsiteX195" fmla="*/ 11709044 w 12192000"/>
              <a:gd name="connsiteY195" fmla="*/ 6596982 h 6858000"/>
              <a:gd name="connsiteX196" fmla="*/ 11564748 w 12192000"/>
              <a:gd name="connsiteY196" fmla="*/ 6589881 h 6858000"/>
              <a:gd name="connsiteX197" fmla="*/ 11575228 w 12192000"/>
              <a:gd name="connsiteY197" fmla="*/ 6593240 h 6858000"/>
              <a:gd name="connsiteX198" fmla="*/ 11578720 w 12192000"/>
              <a:gd name="connsiteY198" fmla="*/ 6596599 h 6858000"/>
              <a:gd name="connsiteX199" fmla="*/ 11578720 w 12192000"/>
              <a:gd name="connsiteY199" fmla="*/ 6599957 h 6858000"/>
              <a:gd name="connsiteX200" fmla="*/ 11571734 w 12192000"/>
              <a:gd name="connsiteY200" fmla="*/ 6603316 h 6858000"/>
              <a:gd name="connsiteX201" fmla="*/ 11561254 w 12192000"/>
              <a:gd name="connsiteY201" fmla="*/ 6599957 h 6858000"/>
              <a:gd name="connsiteX202" fmla="*/ 11564748 w 12192000"/>
              <a:gd name="connsiteY202" fmla="*/ 6596599 h 6858000"/>
              <a:gd name="connsiteX203" fmla="*/ 11564748 w 12192000"/>
              <a:gd name="connsiteY203" fmla="*/ 6589881 h 6858000"/>
              <a:gd name="connsiteX204" fmla="*/ 11014562 w 12192000"/>
              <a:gd name="connsiteY204" fmla="*/ 6587995 h 6858000"/>
              <a:gd name="connsiteX205" fmla="*/ 11014562 w 12192000"/>
              <a:gd name="connsiteY205" fmla="*/ 6601689 h 6858000"/>
              <a:gd name="connsiteX206" fmla="*/ 11026851 w 12192000"/>
              <a:gd name="connsiteY206" fmla="*/ 6601689 h 6858000"/>
              <a:gd name="connsiteX207" fmla="*/ 11026851 w 12192000"/>
              <a:gd name="connsiteY207" fmla="*/ 6587995 h 6858000"/>
              <a:gd name="connsiteX208" fmla="*/ 11715762 w 12192000"/>
              <a:gd name="connsiteY208" fmla="*/ 6585849 h 6858000"/>
              <a:gd name="connsiteX209" fmla="*/ 11729582 w 12192000"/>
              <a:gd name="connsiteY209" fmla="*/ 6628843 h 6858000"/>
              <a:gd name="connsiteX210" fmla="*/ 11739946 w 12192000"/>
              <a:gd name="connsiteY210" fmla="*/ 6625260 h 6858000"/>
              <a:gd name="connsiteX211" fmla="*/ 11726127 w 12192000"/>
              <a:gd name="connsiteY211" fmla="*/ 6585849 h 6858000"/>
              <a:gd name="connsiteX212" fmla="*/ 11715762 w 12192000"/>
              <a:gd name="connsiteY212" fmla="*/ 6585849 h 6858000"/>
              <a:gd name="connsiteX213" fmla="*/ 10346688 w 12192000"/>
              <a:gd name="connsiteY213" fmla="*/ 6585849 h 6858000"/>
              <a:gd name="connsiteX214" fmla="*/ 10346688 w 12192000"/>
              <a:gd name="connsiteY214" fmla="*/ 6716173 h 6858000"/>
              <a:gd name="connsiteX215" fmla="*/ 10361467 w 12192000"/>
              <a:gd name="connsiteY215" fmla="*/ 6716173 h 6858000"/>
              <a:gd name="connsiteX216" fmla="*/ 10361467 w 12192000"/>
              <a:gd name="connsiteY216" fmla="*/ 6657057 h 6858000"/>
              <a:gd name="connsiteX217" fmla="*/ 10407148 w 12192000"/>
              <a:gd name="connsiteY217" fmla="*/ 6657057 h 6858000"/>
              <a:gd name="connsiteX218" fmla="*/ 10407148 w 12192000"/>
              <a:gd name="connsiteY218" fmla="*/ 6646309 h 6858000"/>
              <a:gd name="connsiteX219" fmla="*/ 10361467 w 12192000"/>
              <a:gd name="connsiteY219" fmla="*/ 6646309 h 6858000"/>
              <a:gd name="connsiteX220" fmla="*/ 10361467 w 12192000"/>
              <a:gd name="connsiteY220" fmla="*/ 6596597 h 6858000"/>
              <a:gd name="connsiteX221" fmla="*/ 10409835 w 12192000"/>
              <a:gd name="connsiteY221" fmla="*/ 6596597 h 6858000"/>
              <a:gd name="connsiteX222" fmla="*/ 10409835 w 12192000"/>
              <a:gd name="connsiteY222" fmla="*/ 6585849 h 6858000"/>
              <a:gd name="connsiteX223" fmla="*/ 11561143 w 12192000"/>
              <a:gd name="connsiteY223" fmla="*/ 6579132 h 6858000"/>
              <a:gd name="connsiteX224" fmla="*/ 11554200 w 12192000"/>
              <a:gd name="connsiteY224" fmla="*/ 6596599 h 6858000"/>
              <a:gd name="connsiteX225" fmla="*/ 11554200 w 12192000"/>
              <a:gd name="connsiteY225" fmla="*/ 6600091 h 6858000"/>
              <a:gd name="connsiteX226" fmla="*/ 11543788 w 12192000"/>
              <a:gd name="connsiteY226" fmla="*/ 6617558 h 6858000"/>
              <a:gd name="connsiteX227" fmla="*/ 11554200 w 12192000"/>
              <a:gd name="connsiteY227" fmla="*/ 6621051 h 6858000"/>
              <a:gd name="connsiteX228" fmla="*/ 11557671 w 12192000"/>
              <a:gd name="connsiteY228" fmla="*/ 6607078 h 6858000"/>
              <a:gd name="connsiteX229" fmla="*/ 11568084 w 12192000"/>
              <a:gd name="connsiteY229" fmla="*/ 6610572 h 6858000"/>
              <a:gd name="connsiteX230" fmla="*/ 11568084 w 12192000"/>
              <a:gd name="connsiteY230" fmla="*/ 6628037 h 6858000"/>
              <a:gd name="connsiteX231" fmla="*/ 11578497 w 12192000"/>
              <a:gd name="connsiteY231" fmla="*/ 6631531 h 6858000"/>
              <a:gd name="connsiteX232" fmla="*/ 11575026 w 12192000"/>
              <a:gd name="connsiteY232" fmla="*/ 6610572 h 6858000"/>
              <a:gd name="connsiteX233" fmla="*/ 11585438 w 12192000"/>
              <a:gd name="connsiteY233" fmla="*/ 6600091 h 6858000"/>
              <a:gd name="connsiteX234" fmla="*/ 11585438 w 12192000"/>
              <a:gd name="connsiteY234" fmla="*/ 6596599 h 6858000"/>
              <a:gd name="connsiteX235" fmla="*/ 11578497 w 12192000"/>
              <a:gd name="connsiteY235" fmla="*/ 6586119 h 6858000"/>
              <a:gd name="connsiteX236" fmla="*/ 11561143 w 12192000"/>
              <a:gd name="connsiteY236" fmla="*/ 6579132 h 6858000"/>
              <a:gd name="connsiteX237" fmla="*/ 11766241 w 12192000"/>
              <a:gd name="connsiteY237" fmla="*/ 6576425 h 6858000"/>
              <a:gd name="connsiteX238" fmla="*/ 11774878 w 12192000"/>
              <a:gd name="connsiteY238" fmla="*/ 6582156 h 6858000"/>
              <a:gd name="connsiteX239" fmla="*/ 11774878 w 12192000"/>
              <a:gd name="connsiteY239" fmla="*/ 6589209 h 6858000"/>
              <a:gd name="connsiteX240" fmla="*/ 11771423 w 12192000"/>
              <a:gd name="connsiteY240" fmla="*/ 6599790 h 6858000"/>
              <a:gd name="connsiteX241" fmla="*/ 11767968 w 12192000"/>
              <a:gd name="connsiteY241" fmla="*/ 6603317 h 6858000"/>
              <a:gd name="connsiteX242" fmla="*/ 11754149 w 12192000"/>
              <a:gd name="connsiteY242" fmla="*/ 6599790 h 6858000"/>
              <a:gd name="connsiteX243" fmla="*/ 11750694 w 12192000"/>
              <a:gd name="connsiteY243" fmla="*/ 6596264 h 6858000"/>
              <a:gd name="connsiteX244" fmla="*/ 11750694 w 12192000"/>
              <a:gd name="connsiteY244" fmla="*/ 6589209 h 6858000"/>
              <a:gd name="connsiteX245" fmla="*/ 11757604 w 12192000"/>
              <a:gd name="connsiteY245" fmla="*/ 6578629 h 6858000"/>
              <a:gd name="connsiteX246" fmla="*/ 11766241 w 12192000"/>
              <a:gd name="connsiteY246" fmla="*/ 6576425 h 6858000"/>
              <a:gd name="connsiteX247" fmla="*/ 10810738 w 12192000"/>
              <a:gd name="connsiteY247" fmla="*/ 6575100 h 6858000"/>
              <a:gd name="connsiteX248" fmla="*/ 10810738 w 12192000"/>
              <a:gd name="connsiteY248" fmla="*/ 6638804 h 6858000"/>
              <a:gd name="connsiteX249" fmla="*/ 10782231 w 12192000"/>
              <a:gd name="connsiteY249" fmla="*/ 6621108 h 6858000"/>
              <a:gd name="connsiteX250" fmla="*/ 10743034 w 12192000"/>
              <a:gd name="connsiteY250" fmla="*/ 6670656 h 6858000"/>
              <a:gd name="connsiteX251" fmla="*/ 10782231 w 12192000"/>
              <a:gd name="connsiteY251" fmla="*/ 6720203 h 6858000"/>
              <a:gd name="connsiteX252" fmla="*/ 10810738 w 12192000"/>
              <a:gd name="connsiteY252" fmla="*/ 6702507 h 6858000"/>
              <a:gd name="connsiteX253" fmla="*/ 10810738 w 12192000"/>
              <a:gd name="connsiteY253" fmla="*/ 6716664 h 6858000"/>
              <a:gd name="connsiteX254" fmla="*/ 10824991 w 12192000"/>
              <a:gd name="connsiteY254" fmla="*/ 6716664 h 6858000"/>
              <a:gd name="connsiteX255" fmla="*/ 10824991 w 12192000"/>
              <a:gd name="connsiteY255" fmla="*/ 6575100 h 6858000"/>
              <a:gd name="connsiteX256" fmla="*/ 10810738 w 12192000"/>
              <a:gd name="connsiteY256" fmla="*/ 6575100 h 6858000"/>
              <a:gd name="connsiteX257" fmla="*/ 11768161 w 12192000"/>
              <a:gd name="connsiteY257" fmla="*/ 6569584 h 6858000"/>
              <a:gd name="connsiteX258" fmla="*/ 11750694 w 12192000"/>
              <a:gd name="connsiteY258" fmla="*/ 6572607 h 6858000"/>
              <a:gd name="connsiteX259" fmla="*/ 11739946 w 12192000"/>
              <a:gd name="connsiteY259" fmla="*/ 6589881 h 6858000"/>
              <a:gd name="connsiteX260" fmla="*/ 11743528 w 12192000"/>
              <a:gd name="connsiteY260" fmla="*/ 6600246 h 6858000"/>
              <a:gd name="connsiteX261" fmla="*/ 11772191 w 12192000"/>
              <a:gd name="connsiteY261" fmla="*/ 6607156 h 6858000"/>
              <a:gd name="connsiteX262" fmla="*/ 11782939 w 12192000"/>
              <a:gd name="connsiteY262" fmla="*/ 6600246 h 6858000"/>
              <a:gd name="connsiteX263" fmla="*/ 11782939 w 12192000"/>
              <a:gd name="connsiteY263" fmla="*/ 6589881 h 6858000"/>
              <a:gd name="connsiteX264" fmla="*/ 11782939 w 12192000"/>
              <a:gd name="connsiteY264" fmla="*/ 6579517 h 6858000"/>
              <a:gd name="connsiteX265" fmla="*/ 11768161 w 12192000"/>
              <a:gd name="connsiteY265" fmla="*/ 6569584 h 6858000"/>
              <a:gd name="connsiteX266" fmla="*/ 11525909 w 12192000"/>
              <a:gd name="connsiteY266" fmla="*/ 6561666 h 6858000"/>
              <a:gd name="connsiteX267" fmla="*/ 11504825 w 12192000"/>
              <a:gd name="connsiteY267" fmla="*/ 6596598 h 6858000"/>
              <a:gd name="connsiteX268" fmla="*/ 11529423 w 12192000"/>
              <a:gd name="connsiteY268" fmla="*/ 6614064 h 6858000"/>
              <a:gd name="connsiteX269" fmla="*/ 11532937 w 12192000"/>
              <a:gd name="connsiteY269" fmla="*/ 6607078 h 6858000"/>
              <a:gd name="connsiteX270" fmla="*/ 11515367 w 12192000"/>
              <a:gd name="connsiteY270" fmla="*/ 6596598 h 6858000"/>
              <a:gd name="connsiteX271" fmla="*/ 11522395 w 12192000"/>
              <a:gd name="connsiteY271" fmla="*/ 6586119 h 6858000"/>
              <a:gd name="connsiteX272" fmla="*/ 11532937 w 12192000"/>
              <a:gd name="connsiteY272" fmla="*/ 6593105 h 6858000"/>
              <a:gd name="connsiteX273" fmla="*/ 11536450 w 12192000"/>
              <a:gd name="connsiteY273" fmla="*/ 6586119 h 6858000"/>
              <a:gd name="connsiteX274" fmla="*/ 11525909 w 12192000"/>
              <a:gd name="connsiteY274" fmla="*/ 6579132 h 6858000"/>
              <a:gd name="connsiteX275" fmla="*/ 11529423 w 12192000"/>
              <a:gd name="connsiteY275" fmla="*/ 6572146 h 6858000"/>
              <a:gd name="connsiteX276" fmla="*/ 11546992 w 12192000"/>
              <a:gd name="connsiteY276" fmla="*/ 6582625 h 6858000"/>
              <a:gd name="connsiteX277" fmla="*/ 11550506 w 12192000"/>
              <a:gd name="connsiteY277" fmla="*/ 6575638 h 6858000"/>
              <a:gd name="connsiteX278" fmla="*/ 11525909 w 12192000"/>
              <a:gd name="connsiteY278" fmla="*/ 6561666 h 6858000"/>
              <a:gd name="connsiteX279" fmla="*/ 11803361 w 12192000"/>
              <a:gd name="connsiteY279" fmla="*/ 6533452 h 6858000"/>
              <a:gd name="connsiteX280" fmla="*/ 11796375 w 12192000"/>
              <a:gd name="connsiteY280" fmla="*/ 6540505 h 6858000"/>
              <a:gd name="connsiteX281" fmla="*/ 11813840 w 12192000"/>
              <a:gd name="connsiteY281" fmla="*/ 6558139 h 6858000"/>
              <a:gd name="connsiteX282" fmla="*/ 11785895 w 12192000"/>
              <a:gd name="connsiteY282" fmla="*/ 6551086 h 6858000"/>
              <a:gd name="connsiteX283" fmla="*/ 11778908 w 12192000"/>
              <a:gd name="connsiteY283" fmla="*/ 6554612 h 6858000"/>
              <a:gd name="connsiteX284" fmla="*/ 11803361 w 12192000"/>
              <a:gd name="connsiteY284" fmla="*/ 6589881 h 6858000"/>
              <a:gd name="connsiteX285" fmla="*/ 11810348 w 12192000"/>
              <a:gd name="connsiteY285" fmla="*/ 6582827 h 6858000"/>
              <a:gd name="connsiteX286" fmla="*/ 11796375 w 12192000"/>
              <a:gd name="connsiteY286" fmla="*/ 6561666 h 6858000"/>
              <a:gd name="connsiteX287" fmla="*/ 11824320 w 12192000"/>
              <a:gd name="connsiteY287" fmla="*/ 6572246 h 6858000"/>
              <a:gd name="connsiteX288" fmla="*/ 11831307 w 12192000"/>
              <a:gd name="connsiteY288" fmla="*/ 6565193 h 6858000"/>
              <a:gd name="connsiteX289" fmla="*/ 11803361 w 12192000"/>
              <a:gd name="connsiteY289" fmla="*/ 6533452 h 6858000"/>
              <a:gd name="connsiteX290" fmla="*/ 11495008 w 12192000"/>
              <a:gd name="connsiteY290" fmla="*/ 6533452 h 6858000"/>
              <a:gd name="connsiteX291" fmla="*/ 11487980 w 12192000"/>
              <a:gd name="connsiteY291" fmla="*/ 6536965 h 6858000"/>
              <a:gd name="connsiteX292" fmla="*/ 11498522 w 12192000"/>
              <a:gd name="connsiteY292" fmla="*/ 6547507 h 6858000"/>
              <a:gd name="connsiteX293" fmla="*/ 11473924 w 12192000"/>
              <a:gd name="connsiteY293" fmla="*/ 6572104 h 6858000"/>
              <a:gd name="connsiteX294" fmla="*/ 11480952 w 12192000"/>
              <a:gd name="connsiteY294" fmla="*/ 6579132 h 6858000"/>
              <a:gd name="connsiteX295" fmla="*/ 11505548 w 12192000"/>
              <a:gd name="connsiteY295" fmla="*/ 6554535 h 6858000"/>
              <a:gd name="connsiteX296" fmla="*/ 11516090 w 12192000"/>
              <a:gd name="connsiteY296" fmla="*/ 6561562 h 6858000"/>
              <a:gd name="connsiteX297" fmla="*/ 11519604 w 12192000"/>
              <a:gd name="connsiteY297" fmla="*/ 6554535 h 6858000"/>
              <a:gd name="connsiteX298" fmla="*/ 11495008 w 12192000"/>
              <a:gd name="connsiteY298" fmla="*/ 6533452 h 6858000"/>
              <a:gd name="connsiteX299" fmla="*/ 11824589 w 12192000"/>
              <a:gd name="connsiteY299" fmla="*/ 6522703 h 6858000"/>
              <a:gd name="connsiteX300" fmla="*/ 11842055 w 12192000"/>
              <a:gd name="connsiteY300" fmla="*/ 6529421 h 6858000"/>
              <a:gd name="connsiteX301" fmla="*/ 11842055 w 12192000"/>
              <a:gd name="connsiteY301" fmla="*/ 6533452 h 6858000"/>
              <a:gd name="connsiteX302" fmla="*/ 11835337 w 12192000"/>
              <a:gd name="connsiteY302" fmla="*/ 6540170 h 6858000"/>
              <a:gd name="connsiteX303" fmla="*/ 11831307 w 12192000"/>
              <a:gd name="connsiteY303" fmla="*/ 6533452 h 6858000"/>
              <a:gd name="connsiteX304" fmla="*/ 11820942 w 12192000"/>
              <a:gd name="connsiteY304" fmla="*/ 6515985 h 6858000"/>
              <a:gd name="connsiteX305" fmla="*/ 11813840 w 12192000"/>
              <a:gd name="connsiteY305" fmla="*/ 6522927 h 6858000"/>
              <a:gd name="connsiteX306" fmla="*/ 11820942 w 12192000"/>
              <a:gd name="connsiteY306" fmla="*/ 6533339 h 6858000"/>
              <a:gd name="connsiteX307" fmla="*/ 11838696 w 12192000"/>
              <a:gd name="connsiteY307" fmla="*/ 6557635 h 6858000"/>
              <a:gd name="connsiteX308" fmla="*/ 11842247 w 12192000"/>
              <a:gd name="connsiteY308" fmla="*/ 6554165 h 6858000"/>
              <a:gd name="connsiteX309" fmla="*/ 11838696 w 12192000"/>
              <a:gd name="connsiteY309" fmla="*/ 6547223 h 6858000"/>
              <a:gd name="connsiteX310" fmla="*/ 11849349 w 12192000"/>
              <a:gd name="connsiteY310" fmla="*/ 6533339 h 6858000"/>
              <a:gd name="connsiteX311" fmla="*/ 11856450 w 12192000"/>
              <a:gd name="connsiteY311" fmla="*/ 6533339 h 6858000"/>
              <a:gd name="connsiteX312" fmla="*/ 11860002 w 12192000"/>
              <a:gd name="connsiteY312" fmla="*/ 6533339 h 6858000"/>
              <a:gd name="connsiteX313" fmla="*/ 11863552 w 12192000"/>
              <a:gd name="connsiteY313" fmla="*/ 6526397 h 6858000"/>
              <a:gd name="connsiteX314" fmla="*/ 11820942 w 12192000"/>
              <a:gd name="connsiteY314" fmla="*/ 6515985 h 6858000"/>
              <a:gd name="connsiteX315" fmla="*/ 11466198 w 12192000"/>
              <a:gd name="connsiteY315" fmla="*/ 6501206 h 6858000"/>
              <a:gd name="connsiteX316" fmla="*/ 11430930 w 12192000"/>
              <a:gd name="connsiteY316" fmla="*/ 6526286 h 6858000"/>
              <a:gd name="connsiteX317" fmla="*/ 11437984 w 12192000"/>
              <a:gd name="connsiteY317" fmla="*/ 6533452 h 6858000"/>
              <a:gd name="connsiteX318" fmla="*/ 11459145 w 12192000"/>
              <a:gd name="connsiteY318" fmla="*/ 6519121 h 6858000"/>
              <a:gd name="connsiteX319" fmla="*/ 11448564 w 12192000"/>
              <a:gd name="connsiteY319" fmla="*/ 6547782 h 6858000"/>
              <a:gd name="connsiteX320" fmla="*/ 11455618 w 12192000"/>
              <a:gd name="connsiteY320" fmla="*/ 6554948 h 6858000"/>
              <a:gd name="connsiteX321" fmla="*/ 11487359 w 12192000"/>
              <a:gd name="connsiteY321" fmla="*/ 6526286 h 6858000"/>
              <a:gd name="connsiteX322" fmla="*/ 11483833 w 12192000"/>
              <a:gd name="connsiteY322" fmla="*/ 6519121 h 6858000"/>
              <a:gd name="connsiteX323" fmla="*/ 11462672 w 12192000"/>
              <a:gd name="connsiteY323" fmla="*/ 6537034 h 6858000"/>
              <a:gd name="connsiteX324" fmla="*/ 11473252 w 12192000"/>
              <a:gd name="connsiteY324" fmla="*/ 6508372 h 6858000"/>
              <a:gd name="connsiteX325" fmla="*/ 11466198 w 12192000"/>
              <a:gd name="connsiteY325" fmla="*/ 6501206 h 6858000"/>
              <a:gd name="connsiteX326" fmla="*/ 11835338 w 12192000"/>
              <a:gd name="connsiteY326" fmla="*/ 6490458 h 6858000"/>
              <a:gd name="connsiteX327" fmla="*/ 11831307 w 12192000"/>
              <a:gd name="connsiteY327" fmla="*/ 6498519 h 6858000"/>
              <a:gd name="connsiteX328" fmla="*/ 11870270 w 12192000"/>
              <a:gd name="connsiteY328" fmla="*/ 6518673 h 6858000"/>
              <a:gd name="connsiteX329" fmla="*/ 11883706 w 12192000"/>
              <a:gd name="connsiteY329" fmla="*/ 6494489 h 6858000"/>
              <a:gd name="connsiteX330" fmla="*/ 11876988 w 12192000"/>
              <a:gd name="connsiteY330" fmla="*/ 6490458 h 6858000"/>
              <a:gd name="connsiteX331" fmla="*/ 11866239 w 12192000"/>
              <a:gd name="connsiteY331" fmla="*/ 6509268 h 6858000"/>
              <a:gd name="connsiteX332" fmla="*/ 11459634 w 12192000"/>
              <a:gd name="connsiteY332" fmla="*/ 6487771 h 6858000"/>
              <a:gd name="connsiteX333" fmla="*/ 11424212 w 12192000"/>
              <a:gd name="connsiteY333" fmla="*/ 6508933 h 6858000"/>
              <a:gd name="connsiteX334" fmla="*/ 11427754 w 12192000"/>
              <a:gd name="connsiteY334" fmla="*/ 6515986 h 6858000"/>
              <a:gd name="connsiteX335" fmla="*/ 11463176 w 12192000"/>
              <a:gd name="connsiteY335" fmla="*/ 6494825 h 6858000"/>
              <a:gd name="connsiteX336" fmla="*/ 11459634 w 12192000"/>
              <a:gd name="connsiteY336" fmla="*/ 6487771 h 6858000"/>
              <a:gd name="connsiteX337" fmla="*/ 11450927 w 12192000"/>
              <a:gd name="connsiteY337" fmla="*/ 6454161 h 6858000"/>
              <a:gd name="connsiteX338" fmla="*/ 11456192 w 12192000"/>
              <a:gd name="connsiteY338" fmla="*/ 6459892 h 6858000"/>
              <a:gd name="connsiteX339" fmla="*/ 11649257 w 12192000"/>
              <a:gd name="connsiteY339" fmla="*/ 6590385 h 6858000"/>
              <a:gd name="connsiteX340" fmla="*/ 11842320 w 12192000"/>
              <a:gd name="connsiteY340" fmla="*/ 6459892 h 6858000"/>
              <a:gd name="connsiteX341" fmla="*/ 11847586 w 12192000"/>
              <a:gd name="connsiteY341" fmla="*/ 6454161 h 6858000"/>
              <a:gd name="connsiteX342" fmla="*/ 11852851 w 12192000"/>
              <a:gd name="connsiteY342" fmla="*/ 6456365 h 6858000"/>
              <a:gd name="connsiteX343" fmla="*/ 11891464 w 12192000"/>
              <a:gd name="connsiteY343" fmla="*/ 6466946 h 6858000"/>
              <a:gd name="connsiteX344" fmla="*/ 11898484 w 12192000"/>
              <a:gd name="connsiteY344" fmla="*/ 6477526 h 6858000"/>
              <a:gd name="connsiteX345" fmla="*/ 11649257 w 12192000"/>
              <a:gd name="connsiteY345" fmla="*/ 6650341 h 6858000"/>
              <a:gd name="connsiteX346" fmla="*/ 11400028 w 12192000"/>
              <a:gd name="connsiteY346" fmla="*/ 6481054 h 6858000"/>
              <a:gd name="connsiteX347" fmla="*/ 11407049 w 12192000"/>
              <a:gd name="connsiteY347" fmla="*/ 6466946 h 6858000"/>
              <a:gd name="connsiteX348" fmla="*/ 11445662 w 12192000"/>
              <a:gd name="connsiteY348" fmla="*/ 6456365 h 6858000"/>
              <a:gd name="connsiteX349" fmla="*/ 11450927 w 12192000"/>
              <a:gd name="connsiteY349" fmla="*/ 6454161 h 6858000"/>
              <a:gd name="connsiteX350" fmla="*/ 11603442 w 12192000"/>
              <a:gd name="connsiteY350" fmla="*/ 6448323 h 6858000"/>
              <a:gd name="connsiteX351" fmla="*/ 11613922 w 12192000"/>
              <a:gd name="connsiteY351" fmla="*/ 6448323 h 6858000"/>
              <a:gd name="connsiteX352" fmla="*/ 11617414 w 12192000"/>
              <a:gd name="connsiteY352" fmla="*/ 6455414 h 6858000"/>
              <a:gd name="connsiteX353" fmla="*/ 11624401 w 12192000"/>
              <a:gd name="connsiteY353" fmla="*/ 6558233 h 6858000"/>
              <a:gd name="connsiteX354" fmla="*/ 11620908 w 12192000"/>
              <a:gd name="connsiteY354" fmla="*/ 6568870 h 6858000"/>
              <a:gd name="connsiteX355" fmla="*/ 11613922 w 12192000"/>
              <a:gd name="connsiteY355" fmla="*/ 6568870 h 6858000"/>
              <a:gd name="connsiteX356" fmla="*/ 11505632 w 12192000"/>
              <a:gd name="connsiteY356" fmla="*/ 6505050 h 6858000"/>
              <a:gd name="connsiteX357" fmla="*/ 11502138 w 12192000"/>
              <a:gd name="connsiteY357" fmla="*/ 6501505 h 6858000"/>
              <a:gd name="connsiteX358" fmla="*/ 11502138 w 12192000"/>
              <a:gd name="connsiteY358" fmla="*/ 6497960 h 6858000"/>
              <a:gd name="connsiteX359" fmla="*/ 11509124 w 12192000"/>
              <a:gd name="connsiteY359" fmla="*/ 6494415 h 6858000"/>
              <a:gd name="connsiteX360" fmla="*/ 11603442 w 12192000"/>
              <a:gd name="connsiteY360" fmla="*/ 6448323 h 6858000"/>
              <a:gd name="connsiteX361" fmla="*/ 11688084 w 12192000"/>
              <a:gd name="connsiteY361" fmla="*/ 6444777 h 6858000"/>
              <a:gd name="connsiteX362" fmla="*/ 11698565 w 12192000"/>
              <a:gd name="connsiteY362" fmla="*/ 6444777 h 6858000"/>
              <a:gd name="connsiteX363" fmla="*/ 11789388 w 12192000"/>
              <a:gd name="connsiteY363" fmla="*/ 6490688 h 6858000"/>
              <a:gd name="connsiteX364" fmla="*/ 11796375 w 12192000"/>
              <a:gd name="connsiteY364" fmla="*/ 6497752 h 6858000"/>
              <a:gd name="connsiteX365" fmla="*/ 11792882 w 12192000"/>
              <a:gd name="connsiteY365" fmla="*/ 6504815 h 6858000"/>
              <a:gd name="connsiteX366" fmla="*/ 11684592 w 12192000"/>
              <a:gd name="connsiteY366" fmla="*/ 6568384 h 6858000"/>
              <a:gd name="connsiteX367" fmla="*/ 11677605 w 12192000"/>
              <a:gd name="connsiteY367" fmla="*/ 6568384 h 6858000"/>
              <a:gd name="connsiteX368" fmla="*/ 11674112 w 12192000"/>
              <a:gd name="connsiteY368" fmla="*/ 6557789 h 6858000"/>
              <a:gd name="connsiteX369" fmla="*/ 11684592 w 12192000"/>
              <a:gd name="connsiteY369" fmla="*/ 6455373 h 6858000"/>
              <a:gd name="connsiteX370" fmla="*/ 11688084 w 12192000"/>
              <a:gd name="connsiteY370" fmla="*/ 6444777 h 6858000"/>
              <a:gd name="connsiteX371" fmla="*/ 10810283 w 12192000"/>
              <a:gd name="connsiteY371" fmla="*/ 6405813 h 6858000"/>
              <a:gd name="connsiteX372" fmla="*/ 10851862 w 12192000"/>
              <a:gd name="connsiteY372" fmla="*/ 6405813 h 6858000"/>
              <a:gd name="connsiteX373" fmla="*/ 10851862 w 12192000"/>
              <a:gd name="connsiteY373" fmla="*/ 6448423 h 6858000"/>
              <a:gd name="connsiteX374" fmla="*/ 10803353 w 12192000"/>
              <a:gd name="connsiteY374" fmla="*/ 6455525 h 6858000"/>
              <a:gd name="connsiteX375" fmla="*/ 10786028 w 12192000"/>
              <a:gd name="connsiteY375" fmla="*/ 6430669 h 6858000"/>
              <a:gd name="connsiteX376" fmla="*/ 10810283 w 12192000"/>
              <a:gd name="connsiteY376" fmla="*/ 6405813 h 6858000"/>
              <a:gd name="connsiteX377" fmla="*/ 10494479 w 12192000"/>
              <a:gd name="connsiteY377" fmla="*/ 6335948 h 6858000"/>
              <a:gd name="connsiteX378" fmla="*/ 10536128 w 12192000"/>
              <a:gd name="connsiteY378" fmla="*/ 6392220 h 6858000"/>
              <a:gd name="connsiteX379" fmla="*/ 10494479 w 12192000"/>
              <a:gd name="connsiteY379" fmla="*/ 6455524 h 6858000"/>
              <a:gd name="connsiteX380" fmla="*/ 10452829 w 12192000"/>
              <a:gd name="connsiteY380" fmla="*/ 6392220 h 6858000"/>
              <a:gd name="connsiteX381" fmla="*/ 10494479 w 12192000"/>
              <a:gd name="connsiteY381" fmla="*/ 6335948 h 6858000"/>
              <a:gd name="connsiteX382" fmla="*/ 11639005 w 12192000"/>
              <a:gd name="connsiteY382" fmla="*/ 6331919 h 6858000"/>
              <a:gd name="connsiteX383" fmla="*/ 11660034 w 12192000"/>
              <a:gd name="connsiteY383" fmla="*/ 6331919 h 6858000"/>
              <a:gd name="connsiteX384" fmla="*/ 11660034 w 12192000"/>
              <a:gd name="connsiteY384" fmla="*/ 6342559 h 6858000"/>
              <a:gd name="connsiteX385" fmla="*/ 11691578 w 12192000"/>
              <a:gd name="connsiteY385" fmla="*/ 6381576 h 6858000"/>
              <a:gd name="connsiteX386" fmla="*/ 11649519 w 12192000"/>
              <a:gd name="connsiteY386" fmla="*/ 6420593 h 6858000"/>
              <a:gd name="connsiteX387" fmla="*/ 11610966 w 12192000"/>
              <a:gd name="connsiteY387" fmla="*/ 6381576 h 6858000"/>
              <a:gd name="connsiteX388" fmla="*/ 11639005 w 12192000"/>
              <a:gd name="connsiteY388" fmla="*/ 6342559 h 6858000"/>
              <a:gd name="connsiteX389" fmla="*/ 11639005 w 12192000"/>
              <a:gd name="connsiteY389" fmla="*/ 6331919 h 6858000"/>
              <a:gd name="connsiteX390" fmla="*/ 11649257 w 12192000"/>
              <a:gd name="connsiteY390" fmla="*/ 6321170 h 6858000"/>
              <a:gd name="connsiteX391" fmla="*/ 11589469 w 12192000"/>
              <a:gd name="connsiteY391" fmla="*/ 6381630 h 6858000"/>
              <a:gd name="connsiteX392" fmla="*/ 11649257 w 12192000"/>
              <a:gd name="connsiteY392" fmla="*/ 6442090 h 6858000"/>
              <a:gd name="connsiteX393" fmla="*/ 11709045 w 12192000"/>
              <a:gd name="connsiteY393" fmla="*/ 6381630 h 6858000"/>
              <a:gd name="connsiteX394" fmla="*/ 11649257 w 12192000"/>
              <a:gd name="connsiteY394" fmla="*/ 6321170 h 6858000"/>
              <a:gd name="connsiteX395" fmla="*/ 11649257 w 12192000"/>
              <a:gd name="connsiteY395" fmla="*/ 6314453 h 6858000"/>
              <a:gd name="connsiteX396" fmla="*/ 11715763 w 12192000"/>
              <a:gd name="connsiteY396" fmla="*/ 6381630 h 6858000"/>
              <a:gd name="connsiteX397" fmla="*/ 11649257 w 12192000"/>
              <a:gd name="connsiteY397" fmla="*/ 6448808 h 6858000"/>
              <a:gd name="connsiteX398" fmla="*/ 11582751 w 12192000"/>
              <a:gd name="connsiteY398" fmla="*/ 6381630 h 6858000"/>
              <a:gd name="connsiteX399" fmla="*/ 11649257 w 12192000"/>
              <a:gd name="connsiteY399" fmla="*/ 6314453 h 6858000"/>
              <a:gd name="connsiteX400" fmla="*/ 11824549 w 12192000"/>
              <a:gd name="connsiteY400" fmla="*/ 6311766 h 6858000"/>
              <a:gd name="connsiteX401" fmla="*/ 11828050 w 12192000"/>
              <a:gd name="connsiteY401" fmla="*/ 6318819 h 6858000"/>
              <a:gd name="connsiteX402" fmla="*/ 11828050 w 12192000"/>
              <a:gd name="connsiteY402" fmla="*/ 6442258 h 6858000"/>
              <a:gd name="connsiteX403" fmla="*/ 11824549 w 12192000"/>
              <a:gd name="connsiteY403" fmla="*/ 6449312 h 6858000"/>
              <a:gd name="connsiteX404" fmla="*/ 11817546 w 12192000"/>
              <a:gd name="connsiteY404" fmla="*/ 6449312 h 6858000"/>
              <a:gd name="connsiteX405" fmla="*/ 11730012 w 12192000"/>
              <a:gd name="connsiteY405" fmla="*/ 6389356 h 6858000"/>
              <a:gd name="connsiteX406" fmla="*/ 11726510 w 12192000"/>
              <a:gd name="connsiteY406" fmla="*/ 6382302 h 6858000"/>
              <a:gd name="connsiteX407" fmla="*/ 11730012 w 12192000"/>
              <a:gd name="connsiteY407" fmla="*/ 6371721 h 6858000"/>
              <a:gd name="connsiteX408" fmla="*/ 11814044 w 12192000"/>
              <a:gd name="connsiteY408" fmla="*/ 6315292 h 6858000"/>
              <a:gd name="connsiteX409" fmla="*/ 11824549 w 12192000"/>
              <a:gd name="connsiteY409" fmla="*/ 6311766 h 6858000"/>
              <a:gd name="connsiteX410" fmla="*/ 11473964 w 12192000"/>
              <a:gd name="connsiteY410" fmla="*/ 6311766 h 6858000"/>
              <a:gd name="connsiteX411" fmla="*/ 11480967 w 12192000"/>
              <a:gd name="connsiteY411" fmla="*/ 6315292 h 6858000"/>
              <a:gd name="connsiteX412" fmla="*/ 11568501 w 12192000"/>
              <a:gd name="connsiteY412" fmla="*/ 6371721 h 6858000"/>
              <a:gd name="connsiteX413" fmla="*/ 11572002 w 12192000"/>
              <a:gd name="connsiteY413" fmla="*/ 6382302 h 6858000"/>
              <a:gd name="connsiteX414" fmla="*/ 11568501 w 12192000"/>
              <a:gd name="connsiteY414" fmla="*/ 6389356 h 6858000"/>
              <a:gd name="connsiteX415" fmla="*/ 11480967 w 12192000"/>
              <a:gd name="connsiteY415" fmla="*/ 6449312 h 6858000"/>
              <a:gd name="connsiteX416" fmla="*/ 11473964 w 12192000"/>
              <a:gd name="connsiteY416" fmla="*/ 6449312 h 6858000"/>
              <a:gd name="connsiteX417" fmla="*/ 11466961 w 12192000"/>
              <a:gd name="connsiteY417" fmla="*/ 6445785 h 6858000"/>
              <a:gd name="connsiteX418" fmla="*/ 11466961 w 12192000"/>
              <a:gd name="connsiteY418" fmla="*/ 6318819 h 6858000"/>
              <a:gd name="connsiteX419" fmla="*/ 11473964 w 12192000"/>
              <a:gd name="connsiteY419" fmla="*/ 6311766 h 6858000"/>
              <a:gd name="connsiteX420" fmla="*/ 11070316 w 12192000"/>
              <a:gd name="connsiteY420" fmla="*/ 6301017 h 6858000"/>
              <a:gd name="connsiteX421" fmla="*/ 11070316 w 12192000"/>
              <a:gd name="connsiteY421" fmla="*/ 6308070 h 6858000"/>
              <a:gd name="connsiteX422" fmla="*/ 11112166 w 12192000"/>
              <a:gd name="connsiteY422" fmla="*/ 6470304 h 6858000"/>
              <a:gd name="connsiteX423" fmla="*/ 11133091 w 12192000"/>
              <a:gd name="connsiteY423" fmla="*/ 6491465 h 6858000"/>
              <a:gd name="connsiteX424" fmla="*/ 11143554 w 12192000"/>
              <a:gd name="connsiteY424" fmla="*/ 6491465 h 6858000"/>
              <a:gd name="connsiteX425" fmla="*/ 11140066 w 12192000"/>
              <a:gd name="connsiteY425" fmla="*/ 6498518 h 6858000"/>
              <a:gd name="connsiteX426" fmla="*/ 11112166 w 12192000"/>
              <a:gd name="connsiteY426" fmla="*/ 6519679 h 6858000"/>
              <a:gd name="connsiteX427" fmla="*/ 11077291 w 12192000"/>
              <a:gd name="connsiteY427" fmla="*/ 6516153 h 6858000"/>
              <a:gd name="connsiteX428" fmla="*/ 11073804 w 12192000"/>
              <a:gd name="connsiteY428" fmla="*/ 6519679 h 6858000"/>
              <a:gd name="connsiteX429" fmla="*/ 11070316 w 12192000"/>
              <a:gd name="connsiteY429" fmla="*/ 6523206 h 6858000"/>
              <a:gd name="connsiteX430" fmla="*/ 11070316 w 12192000"/>
              <a:gd name="connsiteY430" fmla="*/ 6544367 h 6858000"/>
              <a:gd name="connsiteX431" fmla="*/ 11077291 w 12192000"/>
              <a:gd name="connsiteY431" fmla="*/ 6551421 h 6858000"/>
              <a:gd name="connsiteX432" fmla="*/ 11122628 w 12192000"/>
              <a:gd name="connsiteY432" fmla="*/ 6554947 h 6858000"/>
              <a:gd name="connsiteX433" fmla="*/ 11126116 w 12192000"/>
              <a:gd name="connsiteY433" fmla="*/ 6554947 h 6858000"/>
              <a:gd name="connsiteX434" fmla="*/ 11181916 w 12192000"/>
              <a:gd name="connsiteY434" fmla="*/ 6502045 h 6858000"/>
              <a:gd name="connsiteX435" fmla="*/ 11213303 w 12192000"/>
              <a:gd name="connsiteY435" fmla="*/ 6371553 h 6858000"/>
              <a:gd name="connsiteX436" fmla="*/ 11227253 w 12192000"/>
              <a:gd name="connsiteY436" fmla="*/ 6329231 h 6858000"/>
              <a:gd name="connsiteX437" fmla="*/ 11230741 w 12192000"/>
              <a:gd name="connsiteY437" fmla="*/ 6308070 h 6858000"/>
              <a:gd name="connsiteX438" fmla="*/ 11230741 w 12192000"/>
              <a:gd name="connsiteY438" fmla="*/ 6301017 h 6858000"/>
              <a:gd name="connsiteX439" fmla="*/ 11223766 w 12192000"/>
              <a:gd name="connsiteY439" fmla="*/ 6301017 h 6858000"/>
              <a:gd name="connsiteX440" fmla="*/ 11195866 w 12192000"/>
              <a:gd name="connsiteY440" fmla="*/ 6301017 h 6858000"/>
              <a:gd name="connsiteX441" fmla="*/ 11188891 w 12192000"/>
              <a:gd name="connsiteY441" fmla="*/ 6304543 h 6858000"/>
              <a:gd name="connsiteX442" fmla="*/ 11150528 w 12192000"/>
              <a:gd name="connsiteY442" fmla="*/ 6449143 h 6858000"/>
              <a:gd name="connsiteX443" fmla="*/ 11147041 w 12192000"/>
              <a:gd name="connsiteY443" fmla="*/ 6449143 h 6858000"/>
              <a:gd name="connsiteX444" fmla="*/ 11112166 w 12192000"/>
              <a:gd name="connsiteY444" fmla="*/ 6304543 h 6858000"/>
              <a:gd name="connsiteX445" fmla="*/ 11105191 w 12192000"/>
              <a:gd name="connsiteY445" fmla="*/ 6301017 h 6858000"/>
              <a:gd name="connsiteX446" fmla="*/ 11077291 w 12192000"/>
              <a:gd name="connsiteY446" fmla="*/ 6301017 h 6858000"/>
              <a:gd name="connsiteX447" fmla="*/ 11070316 w 12192000"/>
              <a:gd name="connsiteY447" fmla="*/ 6301017 h 6858000"/>
              <a:gd name="connsiteX448" fmla="*/ 11038289 w 12192000"/>
              <a:gd name="connsiteY448" fmla="*/ 6296986 h 6858000"/>
              <a:gd name="connsiteX449" fmla="*/ 10985474 w 12192000"/>
              <a:gd name="connsiteY449" fmla="*/ 6318092 h 6858000"/>
              <a:gd name="connsiteX450" fmla="*/ 10985474 w 12192000"/>
              <a:gd name="connsiteY450" fmla="*/ 6307539 h 6858000"/>
              <a:gd name="connsiteX451" fmla="*/ 10978433 w 12192000"/>
              <a:gd name="connsiteY451" fmla="*/ 6300504 h 6858000"/>
              <a:gd name="connsiteX452" fmla="*/ 10950264 w 12192000"/>
              <a:gd name="connsiteY452" fmla="*/ 6300504 h 6858000"/>
              <a:gd name="connsiteX453" fmla="*/ 10943222 w 12192000"/>
              <a:gd name="connsiteY453" fmla="*/ 6307539 h 6858000"/>
              <a:gd name="connsiteX454" fmla="*/ 10943222 w 12192000"/>
              <a:gd name="connsiteY454" fmla="*/ 6483422 h 6858000"/>
              <a:gd name="connsiteX455" fmla="*/ 10950264 w 12192000"/>
              <a:gd name="connsiteY455" fmla="*/ 6490457 h 6858000"/>
              <a:gd name="connsiteX456" fmla="*/ 10978433 w 12192000"/>
              <a:gd name="connsiteY456" fmla="*/ 6490457 h 6858000"/>
              <a:gd name="connsiteX457" fmla="*/ 10985474 w 12192000"/>
              <a:gd name="connsiteY457" fmla="*/ 6483422 h 6858000"/>
              <a:gd name="connsiteX458" fmla="*/ 10985474 w 12192000"/>
              <a:gd name="connsiteY458" fmla="*/ 6360304 h 6858000"/>
              <a:gd name="connsiteX459" fmla="*/ 11038289 w 12192000"/>
              <a:gd name="connsiteY459" fmla="*/ 6339198 h 6858000"/>
              <a:gd name="connsiteX460" fmla="*/ 11045332 w 12192000"/>
              <a:gd name="connsiteY460" fmla="*/ 6332163 h 6858000"/>
              <a:gd name="connsiteX461" fmla="*/ 11045332 w 12192000"/>
              <a:gd name="connsiteY461" fmla="*/ 6304022 h 6858000"/>
              <a:gd name="connsiteX462" fmla="*/ 11041811 w 12192000"/>
              <a:gd name="connsiteY462" fmla="*/ 6300504 h 6858000"/>
              <a:gd name="connsiteX463" fmla="*/ 11038289 w 12192000"/>
              <a:gd name="connsiteY463" fmla="*/ 6296986 h 6858000"/>
              <a:gd name="connsiteX464" fmla="*/ 10831647 w 12192000"/>
              <a:gd name="connsiteY464" fmla="*/ 6292955 h 6858000"/>
              <a:gd name="connsiteX465" fmla="*/ 10761417 w 12192000"/>
              <a:gd name="connsiteY465" fmla="*/ 6300026 h 6858000"/>
              <a:gd name="connsiteX466" fmla="*/ 10754394 w 12192000"/>
              <a:gd name="connsiteY466" fmla="*/ 6307098 h 6858000"/>
              <a:gd name="connsiteX467" fmla="*/ 10754394 w 12192000"/>
              <a:gd name="connsiteY467" fmla="*/ 6331847 h 6858000"/>
              <a:gd name="connsiteX468" fmla="*/ 10757905 w 12192000"/>
              <a:gd name="connsiteY468" fmla="*/ 6338919 h 6858000"/>
              <a:gd name="connsiteX469" fmla="*/ 10761417 w 12192000"/>
              <a:gd name="connsiteY469" fmla="*/ 6338919 h 6858000"/>
              <a:gd name="connsiteX470" fmla="*/ 10828136 w 12192000"/>
              <a:gd name="connsiteY470" fmla="*/ 6335383 h 6858000"/>
              <a:gd name="connsiteX471" fmla="*/ 10852717 w 12192000"/>
              <a:gd name="connsiteY471" fmla="*/ 6360133 h 6858000"/>
              <a:gd name="connsiteX472" fmla="*/ 10852717 w 12192000"/>
              <a:gd name="connsiteY472" fmla="*/ 6370740 h 6858000"/>
              <a:gd name="connsiteX473" fmla="*/ 10803555 w 12192000"/>
              <a:gd name="connsiteY473" fmla="*/ 6374276 h 6858000"/>
              <a:gd name="connsiteX474" fmla="*/ 10740347 w 12192000"/>
              <a:gd name="connsiteY474" fmla="*/ 6434381 h 6858000"/>
              <a:gd name="connsiteX475" fmla="*/ 10796532 w 12192000"/>
              <a:gd name="connsiteY475" fmla="*/ 6494487 h 6858000"/>
              <a:gd name="connsiteX476" fmla="*/ 10859740 w 12192000"/>
              <a:gd name="connsiteY476" fmla="*/ 6480344 h 6858000"/>
              <a:gd name="connsiteX477" fmla="*/ 10887833 w 12192000"/>
              <a:gd name="connsiteY477" fmla="*/ 6494487 h 6858000"/>
              <a:gd name="connsiteX478" fmla="*/ 10894855 w 12192000"/>
              <a:gd name="connsiteY478" fmla="*/ 6490951 h 6858000"/>
              <a:gd name="connsiteX479" fmla="*/ 10894855 w 12192000"/>
              <a:gd name="connsiteY479" fmla="*/ 6487416 h 6858000"/>
              <a:gd name="connsiteX480" fmla="*/ 10894855 w 12192000"/>
              <a:gd name="connsiteY480" fmla="*/ 6360133 h 6858000"/>
              <a:gd name="connsiteX481" fmla="*/ 10831647 w 12192000"/>
              <a:gd name="connsiteY481" fmla="*/ 6292955 h 6858000"/>
              <a:gd name="connsiteX482" fmla="*/ 10495822 w 12192000"/>
              <a:gd name="connsiteY482" fmla="*/ 6292954 h 6858000"/>
              <a:gd name="connsiteX483" fmla="*/ 10409835 w 12192000"/>
              <a:gd name="connsiteY483" fmla="*/ 6393721 h 6858000"/>
              <a:gd name="connsiteX484" fmla="*/ 10495822 w 12192000"/>
              <a:gd name="connsiteY484" fmla="*/ 6494487 h 6858000"/>
              <a:gd name="connsiteX485" fmla="*/ 10581809 w 12192000"/>
              <a:gd name="connsiteY485" fmla="*/ 6393721 h 6858000"/>
              <a:gd name="connsiteX486" fmla="*/ 10495822 w 12192000"/>
              <a:gd name="connsiteY486" fmla="*/ 6292954 h 6858000"/>
              <a:gd name="connsiteX487" fmla="*/ 10241892 w 12192000"/>
              <a:gd name="connsiteY487" fmla="*/ 6268771 h 6858000"/>
              <a:gd name="connsiteX488" fmla="*/ 10273241 w 12192000"/>
              <a:gd name="connsiteY488" fmla="*/ 6268771 h 6858000"/>
              <a:gd name="connsiteX489" fmla="*/ 10290657 w 12192000"/>
              <a:gd name="connsiteY489" fmla="*/ 6268771 h 6858000"/>
              <a:gd name="connsiteX490" fmla="*/ 10335940 w 12192000"/>
              <a:gd name="connsiteY490" fmla="*/ 6307735 h 6858000"/>
              <a:gd name="connsiteX491" fmla="*/ 10287174 w 12192000"/>
              <a:gd name="connsiteY491" fmla="*/ 6346697 h 6858000"/>
              <a:gd name="connsiteX492" fmla="*/ 10241892 w 12192000"/>
              <a:gd name="connsiteY492" fmla="*/ 6346697 h 6858000"/>
              <a:gd name="connsiteX493" fmla="*/ 10241892 w 12192000"/>
              <a:gd name="connsiteY493" fmla="*/ 6268771 h 6858000"/>
              <a:gd name="connsiteX494" fmla="*/ 10659063 w 12192000"/>
              <a:gd name="connsiteY494" fmla="*/ 6255336 h 6858000"/>
              <a:gd name="connsiteX495" fmla="*/ 10627410 w 12192000"/>
              <a:gd name="connsiteY495" fmla="*/ 6262370 h 6858000"/>
              <a:gd name="connsiteX496" fmla="*/ 10623893 w 12192000"/>
              <a:gd name="connsiteY496" fmla="*/ 6269404 h 6858000"/>
              <a:gd name="connsiteX497" fmla="*/ 10623893 w 12192000"/>
              <a:gd name="connsiteY497" fmla="*/ 6301056 h 6858000"/>
              <a:gd name="connsiteX498" fmla="*/ 10606308 w 12192000"/>
              <a:gd name="connsiteY498" fmla="*/ 6301056 h 6858000"/>
              <a:gd name="connsiteX499" fmla="*/ 10599275 w 12192000"/>
              <a:gd name="connsiteY499" fmla="*/ 6308090 h 6858000"/>
              <a:gd name="connsiteX500" fmla="*/ 10599275 w 12192000"/>
              <a:gd name="connsiteY500" fmla="*/ 6332708 h 6858000"/>
              <a:gd name="connsiteX501" fmla="*/ 10606308 w 12192000"/>
              <a:gd name="connsiteY501" fmla="*/ 6339742 h 6858000"/>
              <a:gd name="connsiteX502" fmla="*/ 10623893 w 12192000"/>
              <a:gd name="connsiteY502" fmla="*/ 6339742 h 6858000"/>
              <a:gd name="connsiteX503" fmla="*/ 10623893 w 12192000"/>
              <a:gd name="connsiteY503" fmla="*/ 6424149 h 6858000"/>
              <a:gd name="connsiteX504" fmla="*/ 10680164 w 12192000"/>
              <a:gd name="connsiteY504" fmla="*/ 6494487 h 6858000"/>
              <a:gd name="connsiteX505" fmla="*/ 10711817 w 12192000"/>
              <a:gd name="connsiteY505" fmla="*/ 6490971 h 6858000"/>
              <a:gd name="connsiteX506" fmla="*/ 10718851 w 12192000"/>
              <a:gd name="connsiteY506" fmla="*/ 6483936 h 6858000"/>
              <a:gd name="connsiteX507" fmla="*/ 10718851 w 12192000"/>
              <a:gd name="connsiteY507" fmla="*/ 6459318 h 6858000"/>
              <a:gd name="connsiteX508" fmla="*/ 10711817 w 12192000"/>
              <a:gd name="connsiteY508" fmla="*/ 6452284 h 6858000"/>
              <a:gd name="connsiteX509" fmla="*/ 10687198 w 12192000"/>
              <a:gd name="connsiteY509" fmla="*/ 6452284 h 6858000"/>
              <a:gd name="connsiteX510" fmla="*/ 10666096 w 12192000"/>
              <a:gd name="connsiteY510" fmla="*/ 6417115 h 6858000"/>
              <a:gd name="connsiteX511" fmla="*/ 10666096 w 12192000"/>
              <a:gd name="connsiteY511" fmla="*/ 6339742 h 6858000"/>
              <a:gd name="connsiteX512" fmla="*/ 10711817 w 12192000"/>
              <a:gd name="connsiteY512" fmla="*/ 6339742 h 6858000"/>
              <a:gd name="connsiteX513" fmla="*/ 10718851 w 12192000"/>
              <a:gd name="connsiteY513" fmla="*/ 6332708 h 6858000"/>
              <a:gd name="connsiteX514" fmla="*/ 10718851 w 12192000"/>
              <a:gd name="connsiteY514" fmla="*/ 6308090 h 6858000"/>
              <a:gd name="connsiteX515" fmla="*/ 10711817 w 12192000"/>
              <a:gd name="connsiteY515" fmla="*/ 6301056 h 6858000"/>
              <a:gd name="connsiteX516" fmla="*/ 10666096 w 12192000"/>
              <a:gd name="connsiteY516" fmla="*/ 6301056 h 6858000"/>
              <a:gd name="connsiteX517" fmla="*/ 10666096 w 12192000"/>
              <a:gd name="connsiteY517" fmla="*/ 6262370 h 6858000"/>
              <a:gd name="connsiteX518" fmla="*/ 10662580 w 12192000"/>
              <a:gd name="connsiteY518" fmla="*/ 6255336 h 6858000"/>
              <a:gd name="connsiteX519" fmla="*/ 10659063 w 12192000"/>
              <a:gd name="connsiteY519" fmla="*/ 6255336 h 6858000"/>
              <a:gd name="connsiteX520" fmla="*/ 10283668 w 12192000"/>
              <a:gd name="connsiteY520" fmla="*/ 6227122 h 6858000"/>
              <a:gd name="connsiteX521" fmla="*/ 10203208 w 12192000"/>
              <a:gd name="connsiteY521" fmla="*/ 6230633 h 6858000"/>
              <a:gd name="connsiteX522" fmla="*/ 10196211 w 12192000"/>
              <a:gd name="connsiteY522" fmla="*/ 6237655 h 6858000"/>
              <a:gd name="connsiteX523" fmla="*/ 10196211 w 12192000"/>
              <a:gd name="connsiteY523" fmla="*/ 6483435 h 6858000"/>
              <a:gd name="connsiteX524" fmla="*/ 10203208 w 12192000"/>
              <a:gd name="connsiteY524" fmla="*/ 6490457 h 6858000"/>
              <a:gd name="connsiteX525" fmla="*/ 10234693 w 12192000"/>
              <a:gd name="connsiteY525" fmla="*/ 6490457 h 6858000"/>
              <a:gd name="connsiteX526" fmla="*/ 10241689 w 12192000"/>
              <a:gd name="connsiteY526" fmla="*/ 6483435 h 6858000"/>
              <a:gd name="connsiteX527" fmla="*/ 10241689 w 12192000"/>
              <a:gd name="connsiteY527" fmla="*/ 6385123 h 6858000"/>
              <a:gd name="connsiteX528" fmla="*/ 10290665 w 12192000"/>
              <a:gd name="connsiteY528" fmla="*/ 6388634 h 6858000"/>
              <a:gd name="connsiteX529" fmla="*/ 10336143 w 12192000"/>
              <a:gd name="connsiteY529" fmla="*/ 6486946 h 6858000"/>
              <a:gd name="connsiteX530" fmla="*/ 10343139 w 12192000"/>
              <a:gd name="connsiteY530" fmla="*/ 6490457 h 6858000"/>
              <a:gd name="connsiteX531" fmla="*/ 10374624 w 12192000"/>
              <a:gd name="connsiteY531" fmla="*/ 6490457 h 6858000"/>
              <a:gd name="connsiteX532" fmla="*/ 10381620 w 12192000"/>
              <a:gd name="connsiteY532" fmla="*/ 6486946 h 6858000"/>
              <a:gd name="connsiteX533" fmla="*/ 10381620 w 12192000"/>
              <a:gd name="connsiteY533" fmla="*/ 6479924 h 6858000"/>
              <a:gd name="connsiteX534" fmla="*/ 10336143 w 12192000"/>
              <a:gd name="connsiteY534" fmla="*/ 6374590 h 6858000"/>
              <a:gd name="connsiteX535" fmla="*/ 10381620 w 12192000"/>
              <a:gd name="connsiteY535" fmla="*/ 6307878 h 6858000"/>
              <a:gd name="connsiteX536" fmla="*/ 10290665 w 12192000"/>
              <a:gd name="connsiteY536" fmla="*/ 6227122 h 6858000"/>
              <a:gd name="connsiteX537" fmla="*/ 10283668 w 12192000"/>
              <a:gd name="connsiteY537" fmla="*/ 6227122 h 6858000"/>
              <a:gd name="connsiteX538" fmla="*/ 11839186 w 12192000"/>
              <a:gd name="connsiteY538" fmla="*/ 6196200 h 6858000"/>
              <a:gd name="connsiteX539" fmla="*/ 11845722 w 12192000"/>
              <a:gd name="connsiteY539" fmla="*/ 6201931 h 6858000"/>
              <a:gd name="connsiteX540" fmla="*/ 11908470 w 12192000"/>
              <a:gd name="connsiteY540" fmla="*/ 6441755 h 6858000"/>
              <a:gd name="connsiteX541" fmla="*/ 11898012 w 12192000"/>
              <a:gd name="connsiteY541" fmla="*/ 6445282 h 6858000"/>
              <a:gd name="connsiteX542" fmla="*/ 11859666 w 12192000"/>
              <a:gd name="connsiteY542" fmla="*/ 6434701 h 6858000"/>
              <a:gd name="connsiteX543" fmla="*/ 11852694 w 12192000"/>
              <a:gd name="connsiteY543" fmla="*/ 6424121 h 6858000"/>
              <a:gd name="connsiteX544" fmla="*/ 11807377 w 12192000"/>
              <a:gd name="connsiteY544" fmla="*/ 6244253 h 6858000"/>
              <a:gd name="connsiteX545" fmla="*/ 11807377 w 12192000"/>
              <a:gd name="connsiteY545" fmla="*/ 6230146 h 6858000"/>
              <a:gd name="connsiteX546" fmla="*/ 11835264 w 12192000"/>
              <a:gd name="connsiteY546" fmla="*/ 6198404 h 6858000"/>
              <a:gd name="connsiteX547" fmla="*/ 11839186 w 12192000"/>
              <a:gd name="connsiteY547" fmla="*/ 6196200 h 6858000"/>
              <a:gd name="connsiteX548" fmla="*/ 11458923 w 12192000"/>
              <a:gd name="connsiteY548" fmla="*/ 6196200 h 6858000"/>
              <a:gd name="connsiteX549" fmla="*/ 11462885 w 12192000"/>
              <a:gd name="connsiteY549" fmla="*/ 6198404 h 6858000"/>
              <a:gd name="connsiteX550" fmla="*/ 11494585 w 12192000"/>
              <a:gd name="connsiteY550" fmla="*/ 6230146 h 6858000"/>
              <a:gd name="connsiteX551" fmla="*/ 11491063 w 12192000"/>
              <a:gd name="connsiteY551" fmla="*/ 6244253 h 6858000"/>
              <a:gd name="connsiteX552" fmla="*/ 11445274 w 12192000"/>
              <a:gd name="connsiteY552" fmla="*/ 6424121 h 6858000"/>
              <a:gd name="connsiteX553" fmla="*/ 11438229 w 12192000"/>
              <a:gd name="connsiteY553" fmla="*/ 6434701 h 6858000"/>
              <a:gd name="connsiteX554" fmla="*/ 11399484 w 12192000"/>
              <a:gd name="connsiteY554" fmla="*/ 6445282 h 6858000"/>
              <a:gd name="connsiteX555" fmla="*/ 11388917 w 12192000"/>
              <a:gd name="connsiteY555" fmla="*/ 6441755 h 6858000"/>
              <a:gd name="connsiteX556" fmla="*/ 11452318 w 12192000"/>
              <a:gd name="connsiteY556" fmla="*/ 6201931 h 6858000"/>
              <a:gd name="connsiteX557" fmla="*/ 11458923 w 12192000"/>
              <a:gd name="connsiteY557" fmla="*/ 6196200 h 6858000"/>
              <a:gd name="connsiteX558" fmla="*/ 11677605 w 12192000"/>
              <a:gd name="connsiteY558" fmla="*/ 6190846 h 6858000"/>
              <a:gd name="connsiteX559" fmla="*/ 11684592 w 12192000"/>
              <a:gd name="connsiteY559" fmla="*/ 6190846 h 6858000"/>
              <a:gd name="connsiteX560" fmla="*/ 11792882 w 12192000"/>
              <a:gd name="connsiteY560" fmla="*/ 6254415 h 6858000"/>
              <a:gd name="connsiteX561" fmla="*/ 11796375 w 12192000"/>
              <a:gd name="connsiteY561" fmla="*/ 6261479 h 6858000"/>
              <a:gd name="connsiteX562" fmla="*/ 11789388 w 12192000"/>
              <a:gd name="connsiteY562" fmla="*/ 6268542 h 6858000"/>
              <a:gd name="connsiteX563" fmla="*/ 11698565 w 12192000"/>
              <a:gd name="connsiteY563" fmla="*/ 6314453 h 6858000"/>
              <a:gd name="connsiteX564" fmla="*/ 11688084 w 12192000"/>
              <a:gd name="connsiteY564" fmla="*/ 6314453 h 6858000"/>
              <a:gd name="connsiteX565" fmla="*/ 11681098 w 12192000"/>
              <a:gd name="connsiteY565" fmla="*/ 6303858 h 6858000"/>
              <a:gd name="connsiteX566" fmla="*/ 11674112 w 12192000"/>
              <a:gd name="connsiteY566" fmla="*/ 6201442 h 6858000"/>
              <a:gd name="connsiteX567" fmla="*/ 11677605 w 12192000"/>
              <a:gd name="connsiteY567" fmla="*/ 6190846 h 6858000"/>
              <a:gd name="connsiteX568" fmla="*/ 11613922 w 12192000"/>
              <a:gd name="connsiteY568" fmla="*/ 6190846 h 6858000"/>
              <a:gd name="connsiteX569" fmla="*/ 11620908 w 12192000"/>
              <a:gd name="connsiteY569" fmla="*/ 6190846 h 6858000"/>
              <a:gd name="connsiteX570" fmla="*/ 11624401 w 12192000"/>
              <a:gd name="connsiteY570" fmla="*/ 6201442 h 6858000"/>
              <a:gd name="connsiteX571" fmla="*/ 11613922 w 12192000"/>
              <a:gd name="connsiteY571" fmla="*/ 6307389 h 6858000"/>
              <a:gd name="connsiteX572" fmla="*/ 11610428 w 12192000"/>
              <a:gd name="connsiteY572" fmla="*/ 6314453 h 6858000"/>
              <a:gd name="connsiteX573" fmla="*/ 11599949 w 12192000"/>
              <a:gd name="connsiteY573" fmla="*/ 6314453 h 6858000"/>
              <a:gd name="connsiteX574" fmla="*/ 11509124 w 12192000"/>
              <a:gd name="connsiteY574" fmla="*/ 6268542 h 6858000"/>
              <a:gd name="connsiteX575" fmla="*/ 11502138 w 12192000"/>
              <a:gd name="connsiteY575" fmla="*/ 6261479 h 6858000"/>
              <a:gd name="connsiteX576" fmla="*/ 11505632 w 12192000"/>
              <a:gd name="connsiteY576" fmla="*/ 6254415 h 6858000"/>
              <a:gd name="connsiteX577" fmla="*/ 11613922 w 12192000"/>
              <a:gd name="connsiteY577" fmla="*/ 6190846 h 6858000"/>
              <a:gd name="connsiteX578" fmla="*/ 11532772 w 12192000"/>
              <a:gd name="connsiteY578" fmla="*/ 6155914 h 6858000"/>
              <a:gd name="connsiteX579" fmla="*/ 11539758 w 12192000"/>
              <a:gd name="connsiteY579" fmla="*/ 6163304 h 6858000"/>
              <a:gd name="connsiteX580" fmla="*/ 11536265 w 12192000"/>
              <a:gd name="connsiteY580" fmla="*/ 6166999 h 6858000"/>
              <a:gd name="connsiteX581" fmla="*/ 11529278 w 12192000"/>
              <a:gd name="connsiteY581" fmla="*/ 6170694 h 6858000"/>
              <a:gd name="connsiteX582" fmla="*/ 11525785 w 12192000"/>
              <a:gd name="connsiteY582" fmla="*/ 6163304 h 6858000"/>
              <a:gd name="connsiteX583" fmla="*/ 11522292 w 12192000"/>
              <a:gd name="connsiteY583" fmla="*/ 6163304 h 6858000"/>
              <a:gd name="connsiteX584" fmla="*/ 11532772 w 12192000"/>
              <a:gd name="connsiteY584" fmla="*/ 6155914 h 6858000"/>
              <a:gd name="connsiteX585" fmla="*/ 11529297 w 12192000"/>
              <a:gd name="connsiteY585" fmla="*/ 6148717 h 6858000"/>
              <a:gd name="connsiteX586" fmla="*/ 11511543 w 12192000"/>
              <a:gd name="connsiteY586" fmla="*/ 6159369 h 6858000"/>
              <a:gd name="connsiteX587" fmla="*/ 11515094 w 12192000"/>
              <a:gd name="connsiteY587" fmla="*/ 6162920 h 6858000"/>
              <a:gd name="connsiteX588" fmla="*/ 11532848 w 12192000"/>
              <a:gd name="connsiteY588" fmla="*/ 6194878 h 6858000"/>
              <a:gd name="connsiteX589" fmla="*/ 11539950 w 12192000"/>
              <a:gd name="connsiteY589" fmla="*/ 6191326 h 6858000"/>
              <a:gd name="connsiteX590" fmla="*/ 11532848 w 12192000"/>
              <a:gd name="connsiteY590" fmla="*/ 6177123 h 6858000"/>
              <a:gd name="connsiteX591" fmla="*/ 11539950 w 12192000"/>
              <a:gd name="connsiteY591" fmla="*/ 6173573 h 6858000"/>
              <a:gd name="connsiteX592" fmla="*/ 11554153 w 12192000"/>
              <a:gd name="connsiteY592" fmla="*/ 6184225 h 6858000"/>
              <a:gd name="connsiteX593" fmla="*/ 11561255 w 12192000"/>
              <a:gd name="connsiteY593" fmla="*/ 6180674 h 6858000"/>
              <a:gd name="connsiteX594" fmla="*/ 11547052 w 12192000"/>
              <a:gd name="connsiteY594" fmla="*/ 6166471 h 6858000"/>
              <a:gd name="connsiteX595" fmla="*/ 11547052 w 12192000"/>
              <a:gd name="connsiteY595" fmla="*/ 6162920 h 6858000"/>
              <a:gd name="connsiteX596" fmla="*/ 11529297 w 12192000"/>
              <a:gd name="connsiteY596" fmla="*/ 6148717 h 6858000"/>
              <a:gd name="connsiteX597" fmla="*/ 11750205 w 12192000"/>
              <a:gd name="connsiteY597" fmla="*/ 6142479 h 6858000"/>
              <a:gd name="connsiteX598" fmla="*/ 11753748 w 12192000"/>
              <a:gd name="connsiteY598" fmla="*/ 6166663 h 6858000"/>
              <a:gd name="connsiteX599" fmla="*/ 11746663 w 12192000"/>
              <a:gd name="connsiteY599" fmla="*/ 6183937 h 6858000"/>
              <a:gd name="connsiteX600" fmla="*/ 11753748 w 12192000"/>
              <a:gd name="connsiteY600" fmla="*/ 6190846 h 6858000"/>
              <a:gd name="connsiteX601" fmla="*/ 11760832 w 12192000"/>
              <a:gd name="connsiteY601" fmla="*/ 6173572 h 6858000"/>
              <a:gd name="connsiteX602" fmla="*/ 11785626 w 12192000"/>
              <a:gd name="connsiteY602" fmla="*/ 6159753 h 6858000"/>
              <a:gd name="connsiteX603" fmla="*/ 11778543 w 12192000"/>
              <a:gd name="connsiteY603" fmla="*/ 6156298 h 6858000"/>
              <a:gd name="connsiteX604" fmla="*/ 11760832 w 12192000"/>
              <a:gd name="connsiteY604" fmla="*/ 6163208 h 6858000"/>
              <a:gd name="connsiteX605" fmla="*/ 11757290 w 12192000"/>
              <a:gd name="connsiteY605" fmla="*/ 6145933 h 6858000"/>
              <a:gd name="connsiteX606" fmla="*/ 11750205 w 12192000"/>
              <a:gd name="connsiteY606" fmla="*/ 6142479 h 6858000"/>
              <a:gd name="connsiteX607" fmla="*/ 11715224 w 12192000"/>
              <a:gd name="connsiteY607" fmla="*/ 6138449 h 6858000"/>
              <a:gd name="connsiteX608" fmla="*/ 11725705 w 12192000"/>
              <a:gd name="connsiteY608" fmla="*/ 6141808 h 6858000"/>
              <a:gd name="connsiteX609" fmla="*/ 11729197 w 12192000"/>
              <a:gd name="connsiteY609" fmla="*/ 6145167 h 6858000"/>
              <a:gd name="connsiteX610" fmla="*/ 11722211 w 12192000"/>
              <a:gd name="connsiteY610" fmla="*/ 6151884 h 6858000"/>
              <a:gd name="connsiteX611" fmla="*/ 11711731 w 12192000"/>
              <a:gd name="connsiteY611" fmla="*/ 6148525 h 6858000"/>
              <a:gd name="connsiteX612" fmla="*/ 11711731 w 12192000"/>
              <a:gd name="connsiteY612" fmla="*/ 6145167 h 6858000"/>
              <a:gd name="connsiteX613" fmla="*/ 11715224 w 12192000"/>
              <a:gd name="connsiteY613" fmla="*/ 6138449 h 6858000"/>
              <a:gd name="connsiteX614" fmla="*/ 11582079 w 12192000"/>
              <a:gd name="connsiteY614" fmla="*/ 6137944 h 6858000"/>
              <a:gd name="connsiteX615" fmla="*/ 11596187 w 12192000"/>
              <a:gd name="connsiteY615" fmla="*/ 6148525 h 6858000"/>
              <a:gd name="connsiteX616" fmla="*/ 11582079 w 12192000"/>
              <a:gd name="connsiteY616" fmla="*/ 6162632 h 6858000"/>
              <a:gd name="connsiteX617" fmla="*/ 11567972 w 12192000"/>
              <a:gd name="connsiteY617" fmla="*/ 6152052 h 6858000"/>
              <a:gd name="connsiteX618" fmla="*/ 11567972 w 12192000"/>
              <a:gd name="connsiteY618" fmla="*/ 6148525 h 6858000"/>
              <a:gd name="connsiteX619" fmla="*/ 11582079 w 12192000"/>
              <a:gd name="connsiteY619" fmla="*/ 6137944 h 6858000"/>
              <a:gd name="connsiteX620" fmla="*/ 11670081 w 12192000"/>
              <a:gd name="connsiteY620" fmla="*/ 6131730 h 6858000"/>
              <a:gd name="connsiteX621" fmla="*/ 11673440 w 12192000"/>
              <a:gd name="connsiteY621" fmla="*/ 6142210 h 6858000"/>
              <a:gd name="connsiteX622" fmla="*/ 11676799 w 12192000"/>
              <a:gd name="connsiteY622" fmla="*/ 6149197 h 6858000"/>
              <a:gd name="connsiteX623" fmla="*/ 11663363 w 12192000"/>
              <a:gd name="connsiteY623" fmla="*/ 6149197 h 6858000"/>
              <a:gd name="connsiteX624" fmla="*/ 11666722 w 12192000"/>
              <a:gd name="connsiteY624" fmla="*/ 6142210 h 6858000"/>
              <a:gd name="connsiteX625" fmla="*/ 11670081 w 12192000"/>
              <a:gd name="connsiteY625" fmla="*/ 6131730 h 6858000"/>
              <a:gd name="connsiteX626" fmla="*/ 11578609 w 12192000"/>
              <a:gd name="connsiteY626" fmla="*/ 6131214 h 6858000"/>
              <a:gd name="connsiteX627" fmla="*/ 11561254 w 12192000"/>
              <a:gd name="connsiteY627" fmla="*/ 6148784 h 6858000"/>
              <a:gd name="connsiteX628" fmla="*/ 11561254 w 12192000"/>
              <a:gd name="connsiteY628" fmla="*/ 6152297 h 6858000"/>
              <a:gd name="connsiteX629" fmla="*/ 11582079 w 12192000"/>
              <a:gd name="connsiteY629" fmla="*/ 6169867 h 6858000"/>
              <a:gd name="connsiteX630" fmla="*/ 11602904 w 12192000"/>
              <a:gd name="connsiteY630" fmla="*/ 6148784 h 6858000"/>
              <a:gd name="connsiteX631" fmla="*/ 11578609 w 12192000"/>
              <a:gd name="connsiteY631" fmla="*/ 6131214 h 6858000"/>
              <a:gd name="connsiteX632" fmla="*/ 11708922 w 12192000"/>
              <a:gd name="connsiteY632" fmla="*/ 6127700 h 6858000"/>
              <a:gd name="connsiteX633" fmla="*/ 11705380 w 12192000"/>
              <a:gd name="connsiteY633" fmla="*/ 6145454 h 6858000"/>
              <a:gd name="connsiteX634" fmla="*/ 11698296 w 12192000"/>
              <a:gd name="connsiteY634" fmla="*/ 6166759 h 6858000"/>
              <a:gd name="connsiteX635" fmla="*/ 11708922 w 12192000"/>
              <a:gd name="connsiteY635" fmla="*/ 6170310 h 6858000"/>
              <a:gd name="connsiteX636" fmla="*/ 11712464 w 12192000"/>
              <a:gd name="connsiteY636" fmla="*/ 6156107 h 6858000"/>
              <a:gd name="connsiteX637" fmla="*/ 11719548 w 12192000"/>
              <a:gd name="connsiteY637" fmla="*/ 6156107 h 6858000"/>
              <a:gd name="connsiteX638" fmla="*/ 11723090 w 12192000"/>
              <a:gd name="connsiteY638" fmla="*/ 6173861 h 6858000"/>
              <a:gd name="connsiteX639" fmla="*/ 11730175 w 12192000"/>
              <a:gd name="connsiteY639" fmla="*/ 6177412 h 6858000"/>
              <a:gd name="connsiteX640" fmla="*/ 11726632 w 12192000"/>
              <a:gd name="connsiteY640" fmla="*/ 6159658 h 6858000"/>
              <a:gd name="connsiteX641" fmla="*/ 11737259 w 12192000"/>
              <a:gd name="connsiteY641" fmla="*/ 6145454 h 6858000"/>
              <a:gd name="connsiteX642" fmla="*/ 11730175 w 12192000"/>
              <a:gd name="connsiteY642" fmla="*/ 6134802 h 6858000"/>
              <a:gd name="connsiteX643" fmla="*/ 11708922 w 12192000"/>
              <a:gd name="connsiteY643" fmla="*/ 6127700 h 6858000"/>
              <a:gd name="connsiteX644" fmla="*/ 11666295 w 12192000"/>
              <a:gd name="connsiteY644" fmla="*/ 6120982 h 6858000"/>
              <a:gd name="connsiteX645" fmla="*/ 11659211 w 12192000"/>
              <a:gd name="connsiteY645" fmla="*/ 6142066 h 6858000"/>
              <a:gd name="connsiteX646" fmla="*/ 11648585 w 12192000"/>
              <a:gd name="connsiteY646" fmla="*/ 6163149 h 6858000"/>
              <a:gd name="connsiteX647" fmla="*/ 11655669 w 12192000"/>
              <a:gd name="connsiteY647" fmla="*/ 6163149 h 6858000"/>
              <a:gd name="connsiteX648" fmla="*/ 11659211 w 12192000"/>
              <a:gd name="connsiteY648" fmla="*/ 6156121 h 6858000"/>
              <a:gd name="connsiteX649" fmla="*/ 11676922 w 12192000"/>
              <a:gd name="connsiteY649" fmla="*/ 6156121 h 6858000"/>
              <a:gd name="connsiteX650" fmla="*/ 11680464 w 12192000"/>
              <a:gd name="connsiteY650" fmla="*/ 6163149 h 6858000"/>
              <a:gd name="connsiteX651" fmla="*/ 11687548 w 12192000"/>
              <a:gd name="connsiteY651" fmla="*/ 6166663 h 6858000"/>
              <a:gd name="connsiteX652" fmla="*/ 11680464 w 12192000"/>
              <a:gd name="connsiteY652" fmla="*/ 6142066 h 6858000"/>
              <a:gd name="connsiteX653" fmla="*/ 11676922 w 12192000"/>
              <a:gd name="connsiteY653" fmla="*/ 6120982 h 6858000"/>
              <a:gd name="connsiteX654" fmla="*/ 11666295 w 12192000"/>
              <a:gd name="connsiteY654" fmla="*/ 6120982 h 6858000"/>
              <a:gd name="connsiteX655" fmla="*/ 11645898 w 12192000"/>
              <a:gd name="connsiteY655" fmla="*/ 6120982 h 6858000"/>
              <a:gd name="connsiteX656" fmla="*/ 11606934 w 12192000"/>
              <a:gd name="connsiteY656" fmla="*/ 6124453 h 6858000"/>
              <a:gd name="connsiteX657" fmla="*/ 11606934 w 12192000"/>
              <a:gd name="connsiteY657" fmla="*/ 6131394 h 6858000"/>
              <a:gd name="connsiteX658" fmla="*/ 11621103 w 12192000"/>
              <a:gd name="connsiteY658" fmla="*/ 6127924 h 6858000"/>
              <a:gd name="connsiteX659" fmla="*/ 11624645 w 12192000"/>
              <a:gd name="connsiteY659" fmla="*/ 6162632 h 6858000"/>
              <a:gd name="connsiteX660" fmla="*/ 11635271 w 12192000"/>
              <a:gd name="connsiteY660" fmla="*/ 6162632 h 6858000"/>
              <a:gd name="connsiteX661" fmla="*/ 11631729 w 12192000"/>
              <a:gd name="connsiteY661" fmla="*/ 6127924 h 6858000"/>
              <a:gd name="connsiteX662" fmla="*/ 11645898 w 12192000"/>
              <a:gd name="connsiteY662" fmla="*/ 6127924 h 6858000"/>
              <a:gd name="connsiteX663" fmla="*/ 11645898 w 12192000"/>
              <a:gd name="connsiteY663" fmla="*/ 6120982 h 6858000"/>
              <a:gd name="connsiteX664" fmla="*/ 11196257 w 12192000"/>
              <a:gd name="connsiteY664" fmla="*/ 6120981 h 6858000"/>
              <a:gd name="connsiteX665" fmla="*/ 11221336 w 12192000"/>
              <a:gd name="connsiteY665" fmla="*/ 6155913 h 6858000"/>
              <a:gd name="connsiteX666" fmla="*/ 11167595 w 12192000"/>
              <a:gd name="connsiteY666" fmla="*/ 6155913 h 6858000"/>
              <a:gd name="connsiteX667" fmla="*/ 11196257 w 12192000"/>
              <a:gd name="connsiteY667" fmla="*/ 6120981 h 6858000"/>
              <a:gd name="connsiteX668" fmla="*/ 11648585 w 12192000"/>
              <a:gd name="connsiteY668" fmla="*/ 6114265 h 6858000"/>
              <a:gd name="connsiteX669" fmla="*/ 11813539 w 12192000"/>
              <a:gd name="connsiteY669" fmla="*/ 6170156 h 6858000"/>
              <a:gd name="connsiteX670" fmla="*/ 11817049 w 12192000"/>
              <a:gd name="connsiteY670" fmla="*/ 6184129 h 6858000"/>
              <a:gd name="connsiteX671" fmla="*/ 11788972 w 12192000"/>
              <a:gd name="connsiteY671" fmla="*/ 6215569 h 6858000"/>
              <a:gd name="connsiteX672" fmla="*/ 11774933 w 12192000"/>
              <a:gd name="connsiteY672" fmla="*/ 6215569 h 6858000"/>
              <a:gd name="connsiteX673" fmla="*/ 11648585 w 12192000"/>
              <a:gd name="connsiteY673" fmla="*/ 6170156 h 6858000"/>
              <a:gd name="connsiteX674" fmla="*/ 11522236 w 12192000"/>
              <a:gd name="connsiteY674" fmla="*/ 6215569 h 6858000"/>
              <a:gd name="connsiteX675" fmla="*/ 11508198 w 12192000"/>
              <a:gd name="connsiteY675" fmla="*/ 6215569 h 6858000"/>
              <a:gd name="connsiteX676" fmla="*/ 11480121 w 12192000"/>
              <a:gd name="connsiteY676" fmla="*/ 6184129 h 6858000"/>
              <a:gd name="connsiteX677" fmla="*/ 11483630 w 12192000"/>
              <a:gd name="connsiteY677" fmla="*/ 6170156 h 6858000"/>
              <a:gd name="connsiteX678" fmla="*/ 11648585 w 12192000"/>
              <a:gd name="connsiteY678" fmla="*/ 6114265 h 6858000"/>
              <a:gd name="connsiteX679" fmla="*/ 11196481 w 12192000"/>
              <a:gd name="connsiteY679" fmla="*/ 6114264 h 6858000"/>
              <a:gd name="connsiteX680" fmla="*/ 11158189 w 12192000"/>
              <a:gd name="connsiteY680" fmla="*/ 6163304 h 6858000"/>
              <a:gd name="connsiteX681" fmla="*/ 11199962 w 12192000"/>
              <a:gd name="connsiteY681" fmla="*/ 6212343 h 6858000"/>
              <a:gd name="connsiteX682" fmla="*/ 11227810 w 12192000"/>
              <a:gd name="connsiteY682" fmla="*/ 6205337 h 6858000"/>
              <a:gd name="connsiteX683" fmla="*/ 11227810 w 12192000"/>
              <a:gd name="connsiteY683" fmla="*/ 6194829 h 6858000"/>
              <a:gd name="connsiteX684" fmla="*/ 11199962 w 12192000"/>
              <a:gd name="connsiteY684" fmla="*/ 6201834 h 6858000"/>
              <a:gd name="connsiteX685" fmla="*/ 11168632 w 12192000"/>
              <a:gd name="connsiteY685" fmla="*/ 6166807 h 6858000"/>
              <a:gd name="connsiteX686" fmla="*/ 11234772 w 12192000"/>
              <a:gd name="connsiteY686" fmla="*/ 6166807 h 6858000"/>
              <a:gd name="connsiteX687" fmla="*/ 11234772 w 12192000"/>
              <a:gd name="connsiteY687" fmla="*/ 6159801 h 6858000"/>
              <a:gd name="connsiteX688" fmla="*/ 11196481 w 12192000"/>
              <a:gd name="connsiteY688" fmla="*/ 6114264 h 6858000"/>
              <a:gd name="connsiteX689" fmla="*/ 10947253 w 12192000"/>
              <a:gd name="connsiteY689" fmla="*/ 6077988 h 6858000"/>
              <a:gd name="connsiteX690" fmla="*/ 10947253 w 12192000"/>
              <a:gd name="connsiteY690" fmla="*/ 6088736 h 6858000"/>
              <a:gd name="connsiteX691" fmla="*/ 10986216 w 12192000"/>
              <a:gd name="connsiteY691" fmla="*/ 6088736 h 6858000"/>
              <a:gd name="connsiteX692" fmla="*/ 10986216 w 12192000"/>
              <a:gd name="connsiteY692" fmla="*/ 6208312 h 6858000"/>
              <a:gd name="connsiteX693" fmla="*/ 10999652 w 12192000"/>
              <a:gd name="connsiteY693" fmla="*/ 6208312 h 6858000"/>
              <a:gd name="connsiteX694" fmla="*/ 10999652 w 12192000"/>
              <a:gd name="connsiteY694" fmla="*/ 6088736 h 6858000"/>
              <a:gd name="connsiteX695" fmla="*/ 11038614 w 12192000"/>
              <a:gd name="connsiteY695" fmla="*/ 6088736 h 6858000"/>
              <a:gd name="connsiteX696" fmla="*/ 11038614 w 12192000"/>
              <a:gd name="connsiteY696" fmla="*/ 6077988 h 6858000"/>
              <a:gd name="connsiteX697" fmla="*/ 11060111 w 12192000"/>
              <a:gd name="connsiteY697" fmla="*/ 6067239 h 6858000"/>
              <a:gd name="connsiteX698" fmla="*/ 11060111 w 12192000"/>
              <a:gd name="connsiteY698" fmla="*/ 6208312 h 6858000"/>
              <a:gd name="connsiteX699" fmla="*/ 11070476 w 12192000"/>
              <a:gd name="connsiteY699" fmla="*/ 6208312 h 6858000"/>
              <a:gd name="connsiteX700" fmla="*/ 11070476 w 12192000"/>
              <a:gd name="connsiteY700" fmla="*/ 6158936 h 6858000"/>
              <a:gd name="connsiteX701" fmla="*/ 11098115 w 12192000"/>
              <a:gd name="connsiteY701" fmla="*/ 6120142 h 6858000"/>
              <a:gd name="connsiteX702" fmla="*/ 11118844 w 12192000"/>
              <a:gd name="connsiteY702" fmla="*/ 6151883 h 6858000"/>
              <a:gd name="connsiteX703" fmla="*/ 11118844 w 12192000"/>
              <a:gd name="connsiteY703" fmla="*/ 6208312 h 6858000"/>
              <a:gd name="connsiteX704" fmla="*/ 11132662 w 12192000"/>
              <a:gd name="connsiteY704" fmla="*/ 6208312 h 6858000"/>
              <a:gd name="connsiteX705" fmla="*/ 11132662 w 12192000"/>
              <a:gd name="connsiteY705" fmla="*/ 6151883 h 6858000"/>
              <a:gd name="connsiteX706" fmla="*/ 11101569 w 12192000"/>
              <a:gd name="connsiteY706" fmla="*/ 6113088 h 6858000"/>
              <a:gd name="connsiteX707" fmla="*/ 11070476 w 12192000"/>
              <a:gd name="connsiteY707" fmla="*/ 6130722 h 6858000"/>
              <a:gd name="connsiteX708" fmla="*/ 11070476 w 12192000"/>
              <a:gd name="connsiteY708" fmla="*/ 6067239 h 6858000"/>
              <a:gd name="connsiteX709" fmla="*/ 11060111 w 12192000"/>
              <a:gd name="connsiteY709" fmla="*/ 6067239 h 6858000"/>
              <a:gd name="connsiteX710" fmla="*/ 11638739 w 12192000"/>
              <a:gd name="connsiteY710" fmla="*/ 6043056 h 6858000"/>
              <a:gd name="connsiteX711" fmla="*/ 11624716 w 12192000"/>
              <a:gd name="connsiteY711" fmla="*/ 6095919 h 6858000"/>
              <a:gd name="connsiteX712" fmla="*/ 11600176 w 12192000"/>
              <a:gd name="connsiteY712" fmla="*/ 6099443 h 6858000"/>
              <a:gd name="connsiteX713" fmla="*/ 11575635 w 12192000"/>
              <a:gd name="connsiteY713" fmla="*/ 6053629 h 6858000"/>
              <a:gd name="connsiteX714" fmla="*/ 11572129 w 12192000"/>
              <a:gd name="connsiteY714" fmla="*/ 6053629 h 6858000"/>
              <a:gd name="connsiteX715" fmla="*/ 11551094 w 12192000"/>
              <a:gd name="connsiteY715" fmla="*/ 6057153 h 6858000"/>
              <a:gd name="connsiteX716" fmla="*/ 11551094 w 12192000"/>
              <a:gd name="connsiteY716" fmla="*/ 6060677 h 6858000"/>
              <a:gd name="connsiteX717" fmla="*/ 11547588 w 12192000"/>
              <a:gd name="connsiteY717" fmla="*/ 6085346 h 6858000"/>
              <a:gd name="connsiteX718" fmla="*/ 11551094 w 12192000"/>
              <a:gd name="connsiteY718" fmla="*/ 6113540 h 6858000"/>
              <a:gd name="connsiteX719" fmla="*/ 11530059 w 12192000"/>
              <a:gd name="connsiteY719" fmla="*/ 6120588 h 6858000"/>
              <a:gd name="connsiteX720" fmla="*/ 11491495 w 12192000"/>
              <a:gd name="connsiteY720" fmla="*/ 6085346 h 6858000"/>
              <a:gd name="connsiteX721" fmla="*/ 11470460 w 12192000"/>
              <a:gd name="connsiteY721" fmla="*/ 6095919 h 6858000"/>
              <a:gd name="connsiteX722" fmla="*/ 11484484 w 12192000"/>
              <a:gd name="connsiteY722" fmla="*/ 6148781 h 6858000"/>
              <a:gd name="connsiteX723" fmla="*/ 11466954 w 12192000"/>
              <a:gd name="connsiteY723" fmla="*/ 6159354 h 6858000"/>
              <a:gd name="connsiteX724" fmla="*/ 11421379 w 12192000"/>
              <a:gd name="connsiteY724" fmla="*/ 6134685 h 6858000"/>
              <a:gd name="connsiteX725" fmla="*/ 11403850 w 12192000"/>
              <a:gd name="connsiteY725" fmla="*/ 6148781 h 6858000"/>
              <a:gd name="connsiteX726" fmla="*/ 11403850 w 12192000"/>
              <a:gd name="connsiteY726" fmla="*/ 6152305 h 6858000"/>
              <a:gd name="connsiteX727" fmla="*/ 11431896 w 12192000"/>
              <a:gd name="connsiteY727" fmla="*/ 6198120 h 6858000"/>
              <a:gd name="connsiteX728" fmla="*/ 11417873 w 12192000"/>
              <a:gd name="connsiteY728" fmla="*/ 6215741 h 6858000"/>
              <a:gd name="connsiteX729" fmla="*/ 11365286 w 12192000"/>
              <a:gd name="connsiteY729" fmla="*/ 6201644 h 6858000"/>
              <a:gd name="connsiteX730" fmla="*/ 11354768 w 12192000"/>
              <a:gd name="connsiteY730" fmla="*/ 6222789 h 6858000"/>
              <a:gd name="connsiteX731" fmla="*/ 11389827 w 12192000"/>
              <a:gd name="connsiteY731" fmla="*/ 6261556 h 6858000"/>
              <a:gd name="connsiteX732" fmla="*/ 11382815 w 12192000"/>
              <a:gd name="connsiteY732" fmla="*/ 6282700 h 6858000"/>
              <a:gd name="connsiteX733" fmla="*/ 11330228 w 12192000"/>
              <a:gd name="connsiteY733" fmla="*/ 6282700 h 6858000"/>
              <a:gd name="connsiteX734" fmla="*/ 11323216 w 12192000"/>
              <a:gd name="connsiteY734" fmla="*/ 6303845 h 6858000"/>
              <a:gd name="connsiteX735" fmla="*/ 11368791 w 12192000"/>
              <a:gd name="connsiteY735" fmla="*/ 6332039 h 6858000"/>
              <a:gd name="connsiteX736" fmla="*/ 11365286 w 12192000"/>
              <a:gd name="connsiteY736" fmla="*/ 6353183 h 6858000"/>
              <a:gd name="connsiteX737" fmla="*/ 11316205 w 12192000"/>
              <a:gd name="connsiteY737" fmla="*/ 6367281 h 6858000"/>
              <a:gd name="connsiteX738" fmla="*/ 11312698 w 12192000"/>
              <a:gd name="connsiteY738" fmla="*/ 6367281 h 6858000"/>
              <a:gd name="connsiteX739" fmla="*/ 11312698 w 12192000"/>
              <a:gd name="connsiteY739" fmla="*/ 6381377 h 6858000"/>
              <a:gd name="connsiteX740" fmla="*/ 11312698 w 12192000"/>
              <a:gd name="connsiteY740" fmla="*/ 6391950 h 6858000"/>
              <a:gd name="connsiteX741" fmla="*/ 11316205 w 12192000"/>
              <a:gd name="connsiteY741" fmla="*/ 6391950 h 6858000"/>
              <a:gd name="connsiteX742" fmla="*/ 11365286 w 12192000"/>
              <a:gd name="connsiteY742" fmla="*/ 6406047 h 6858000"/>
              <a:gd name="connsiteX743" fmla="*/ 11368791 w 12192000"/>
              <a:gd name="connsiteY743" fmla="*/ 6427192 h 6858000"/>
              <a:gd name="connsiteX744" fmla="*/ 11323216 w 12192000"/>
              <a:gd name="connsiteY744" fmla="*/ 6455385 h 6858000"/>
              <a:gd name="connsiteX745" fmla="*/ 11323216 w 12192000"/>
              <a:gd name="connsiteY745" fmla="*/ 6458909 h 6858000"/>
              <a:gd name="connsiteX746" fmla="*/ 11330228 w 12192000"/>
              <a:gd name="connsiteY746" fmla="*/ 6480054 h 6858000"/>
              <a:gd name="connsiteX747" fmla="*/ 11382815 w 12192000"/>
              <a:gd name="connsiteY747" fmla="*/ 6480054 h 6858000"/>
              <a:gd name="connsiteX748" fmla="*/ 11393332 w 12192000"/>
              <a:gd name="connsiteY748" fmla="*/ 6501200 h 6858000"/>
              <a:gd name="connsiteX749" fmla="*/ 11354768 w 12192000"/>
              <a:gd name="connsiteY749" fmla="*/ 6536441 h 6858000"/>
              <a:gd name="connsiteX750" fmla="*/ 11354768 w 12192000"/>
              <a:gd name="connsiteY750" fmla="*/ 6539965 h 6858000"/>
              <a:gd name="connsiteX751" fmla="*/ 11365286 w 12192000"/>
              <a:gd name="connsiteY751" fmla="*/ 6557586 h 6858000"/>
              <a:gd name="connsiteX752" fmla="*/ 11417873 w 12192000"/>
              <a:gd name="connsiteY752" fmla="*/ 6543489 h 6858000"/>
              <a:gd name="connsiteX753" fmla="*/ 11431896 w 12192000"/>
              <a:gd name="connsiteY753" fmla="*/ 6564635 h 6858000"/>
              <a:gd name="connsiteX754" fmla="*/ 11403850 w 12192000"/>
              <a:gd name="connsiteY754" fmla="*/ 6610449 h 6858000"/>
              <a:gd name="connsiteX755" fmla="*/ 11421379 w 12192000"/>
              <a:gd name="connsiteY755" fmla="*/ 6624545 h 6858000"/>
              <a:gd name="connsiteX756" fmla="*/ 11466954 w 12192000"/>
              <a:gd name="connsiteY756" fmla="*/ 6599877 h 6858000"/>
              <a:gd name="connsiteX757" fmla="*/ 11484484 w 12192000"/>
              <a:gd name="connsiteY757" fmla="*/ 6613973 h 6858000"/>
              <a:gd name="connsiteX758" fmla="*/ 11473966 w 12192000"/>
              <a:gd name="connsiteY758" fmla="*/ 6663311 h 6858000"/>
              <a:gd name="connsiteX759" fmla="*/ 11473966 w 12192000"/>
              <a:gd name="connsiteY759" fmla="*/ 6666836 h 6858000"/>
              <a:gd name="connsiteX760" fmla="*/ 11491495 w 12192000"/>
              <a:gd name="connsiteY760" fmla="*/ 6677408 h 6858000"/>
              <a:gd name="connsiteX761" fmla="*/ 11495001 w 12192000"/>
              <a:gd name="connsiteY761" fmla="*/ 6677408 h 6858000"/>
              <a:gd name="connsiteX762" fmla="*/ 11530059 w 12192000"/>
              <a:gd name="connsiteY762" fmla="*/ 6638642 h 6858000"/>
              <a:gd name="connsiteX763" fmla="*/ 11551094 w 12192000"/>
              <a:gd name="connsiteY763" fmla="*/ 6649215 h 6858000"/>
              <a:gd name="connsiteX764" fmla="*/ 11547588 w 12192000"/>
              <a:gd name="connsiteY764" fmla="*/ 6673884 h 6858000"/>
              <a:gd name="connsiteX765" fmla="*/ 11551094 w 12192000"/>
              <a:gd name="connsiteY765" fmla="*/ 6702078 h 6858000"/>
              <a:gd name="connsiteX766" fmla="*/ 11572129 w 12192000"/>
              <a:gd name="connsiteY766" fmla="*/ 6709126 h 6858000"/>
              <a:gd name="connsiteX767" fmla="*/ 11575635 w 12192000"/>
              <a:gd name="connsiteY767" fmla="*/ 6709126 h 6858000"/>
              <a:gd name="connsiteX768" fmla="*/ 11600176 w 12192000"/>
              <a:gd name="connsiteY768" fmla="*/ 6663311 h 6858000"/>
              <a:gd name="connsiteX769" fmla="*/ 11624716 w 12192000"/>
              <a:gd name="connsiteY769" fmla="*/ 6663311 h 6858000"/>
              <a:gd name="connsiteX770" fmla="*/ 11638739 w 12192000"/>
              <a:gd name="connsiteY770" fmla="*/ 6716174 h 6858000"/>
              <a:gd name="connsiteX771" fmla="*/ 11659774 w 12192000"/>
              <a:gd name="connsiteY771" fmla="*/ 6716174 h 6858000"/>
              <a:gd name="connsiteX772" fmla="*/ 11663280 w 12192000"/>
              <a:gd name="connsiteY772" fmla="*/ 6716174 h 6858000"/>
              <a:gd name="connsiteX773" fmla="*/ 11677303 w 12192000"/>
              <a:gd name="connsiteY773" fmla="*/ 6663311 h 6858000"/>
              <a:gd name="connsiteX774" fmla="*/ 11698339 w 12192000"/>
              <a:gd name="connsiteY774" fmla="*/ 6663311 h 6858000"/>
              <a:gd name="connsiteX775" fmla="*/ 11722879 w 12192000"/>
              <a:gd name="connsiteY775" fmla="*/ 6709126 h 6858000"/>
              <a:gd name="connsiteX776" fmla="*/ 11726385 w 12192000"/>
              <a:gd name="connsiteY776" fmla="*/ 6709126 h 6858000"/>
              <a:gd name="connsiteX777" fmla="*/ 11747420 w 12192000"/>
              <a:gd name="connsiteY777" fmla="*/ 6702078 h 6858000"/>
              <a:gd name="connsiteX778" fmla="*/ 11750925 w 12192000"/>
              <a:gd name="connsiteY778" fmla="*/ 6673884 h 6858000"/>
              <a:gd name="connsiteX779" fmla="*/ 11747420 w 12192000"/>
              <a:gd name="connsiteY779" fmla="*/ 6649215 h 6858000"/>
              <a:gd name="connsiteX780" fmla="*/ 11768454 w 12192000"/>
              <a:gd name="connsiteY780" fmla="*/ 6638642 h 6858000"/>
              <a:gd name="connsiteX781" fmla="*/ 11807019 w 12192000"/>
              <a:gd name="connsiteY781" fmla="*/ 6677408 h 6858000"/>
              <a:gd name="connsiteX782" fmla="*/ 11824547 w 12192000"/>
              <a:gd name="connsiteY782" fmla="*/ 6666836 h 6858000"/>
              <a:gd name="connsiteX783" fmla="*/ 11828054 w 12192000"/>
              <a:gd name="connsiteY783" fmla="*/ 6666836 h 6858000"/>
              <a:gd name="connsiteX784" fmla="*/ 11828054 w 12192000"/>
              <a:gd name="connsiteY784" fmla="*/ 6663311 h 6858000"/>
              <a:gd name="connsiteX785" fmla="*/ 11814030 w 12192000"/>
              <a:gd name="connsiteY785" fmla="*/ 6613973 h 6858000"/>
              <a:gd name="connsiteX786" fmla="*/ 11831559 w 12192000"/>
              <a:gd name="connsiteY786" fmla="*/ 6599877 h 6858000"/>
              <a:gd name="connsiteX787" fmla="*/ 11877135 w 12192000"/>
              <a:gd name="connsiteY787" fmla="*/ 6624545 h 6858000"/>
              <a:gd name="connsiteX788" fmla="*/ 11894664 w 12192000"/>
              <a:gd name="connsiteY788" fmla="*/ 6610449 h 6858000"/>
              <a:gd name="connsiteX789" fmla="*/ 11894664 w 12192000"/>
              <a:gd name="connsiteY789" fmla="*/ 6606925 h 6858000"/>
              <a:gd name="connsiteX790" fmla="*/ 11866617 w 12192000"/>
              <a:gd name="connsiteY790" fmla="*/ 6561110 h 6858000"/>
              <a:gd name="connsiteX791" fmla="*/ 11880641 w 12192000"/>
              <a:gd name="connsiteY791" fmla="*/ 6543489 h 6858000"/>
              <a:gd name="connsiteX792" fmla="*/ 11933228 w 12192000"/>
              <a:gd name="connsiteY792" fmla="*/ 6557586 h 6858000"/>
              <a:gd name="connsiteX793" fmla="*/ 11943746 w 12192000"/>
              <a:gd name="connsiteY793" fmla="*/ 6539965 h 6858000"/>
              <a:gd name="connsiteX794" fmla="*/ 11943746 w 12192000"/>
              <a:gd name="connsiteY794" fmla="*/ 6536441 h 6858000"/>
              <a:gd name="connsiteX795" fmla="*/ 11908688 w 12192000"/>
              <a:gd name="connsiteY795" fmla="*/ 6497675 h 6858000"/>
              <a:gd name="connsiteX796" fmla="*/ 11915699 w 12192000"/>
              <a:gd name="connsiteY796" fmla="*/ 6480054 h 6858000"/>
              <a:gd name="connsiteX797" fmla="*/ 11968286 w 12192000"/>
              <a:gd name="connsiteY797" fmla="*/ 6480054 h 6858000"/>
              <a:gd name="connsiteX798" fmla="*/ 11968286 w 12192000"/>
              <a:gd name="connsiteY798" fmla="*/ 6476530 h 6858000"/>
              <a:gd name="connsiteX799" fmla="*/ 11975298 w 12192000"/>
              <a:gd name="connsiteY799" fmla="*/ 6455385 h 6858000"/>
              <a:gd name="connsiteX800" fmla="*/ 11929722 w 12192000"/>
              <a:gd name="connsiteY800" fmla="*/ 6427192 h 6858000"/>
              <a:gd name="connsiteX801" fmla="*/ 11933228 w 12192000"/>
              <a:gd name="connsiteY801" fmla="*/ 6406047 h 6858000"/>
              <a:gd name="connsiteX802" fmla="*/ 11982310 w 12192000"/>
              <a:gd name="connsiteY802" fmla="*/ 6391950 h 6858000"/>
              <a:gd name="connsiteX803" fmla="*/ 11985815 w 12192000"/>
              <a:gd name="connsiteY803" fmla="*/ 6381377 h 6858000"/>
              <a:gd name="connsiteX804" fmla="*/ 11982310 w 12192000"/>
              <a:gd name="connsiteY804" fmla="*/ 6370805 h 6858000"/>
              <a:gd name="connsiteX805" fmla="*/ 11982310 w 12192000"/>
              <a:gd name="connsiteY805" fmla="*/ 6367281 h 6858000"/>
              <a:gd name="connsiteX806" fmla="*/ 11933228 w 12192000"/>
              <a:gd name="connsiteY806" fmla="*/ 6353183 h 6858000"/>
              <a:gd name="connsiteX807" fmla="*/ 11929722 w 12192000"/>
              <a:gd name="connsiteY807" fmla="*/ 6332039 h 6858000"/>
              <a:gd name="connsiteX808" fmla="*/ 11975298 w 12192000"/>
              <a:gd name="connsiteY808" fmla="*/ 6307370 h 6858000"/>
              <a:gd name="connsiteX809" fmla="*/ 11975298 w 12192000"/>
              <a:gd name="connsiteY809" fmla="*/ 6303845 h 6858000"/>
              <a:gd name="connsiteX810" fmla="*/ 11968286 w 12192000"/>
              <a:gd name="connsiteY810" fmla="*/ 6282700 h 6858000"/>
              <a:gd name="connsiteX811" fmla="*/ 11915699 w 12192000"/>
              <a:gd name="connsiteY811" fmla="*/ 6282700 h 6858000"/>
              <a:gd name="connsiteX812" fmla="*/ 11908688 w 12192000"/>
              <a:gd name="connsiteY812" fmla="*/ 6261556 h 6858000"/>
              <a:gd name="connsiteX813" fmla="*/ 11943746 w 12192000"/>
              <a:gd name="connsiteY813" fmla="*/ 6222789 h 6858000"/>
              <a:gd name="connsiteX814" fmla="*/ 11933228 w 12192000"/>
              <a:gd name="connsiteY814" fmla="*/ 6205168 h 6858000"/>
              <a:gd name="connsiteX815" fmla="*/ 11933228 w 12192000"/>
              <a:gd name="connsiteY815" fmla="*/ 6201644 h 6858000"/>
              <a:gd name="connsiteX816" fmla="*/ 11880641 w 12192000"/>
              <a:gd name="connsiteY816" fmla="*/ 6215741 h 6858000"/>
              <a:gd name="connsiteX817" fmla="*/ 11866617 w 12192000"/>
              <a:gd name="connsiteY817" fmla="*/ 6198120 h 6858000"/>
              <a:gd name="connsiteX818" fmla="*/ 11894664 w 12192000"/>
              <a:gd name="connsiteY818" fmla="*/ 6152305 h 6858000"/>
              <a:gd name="connsiteX819" fmla="*/ 11877135 w 12192000"/>
              <a:gd name="connsiteY819" fmla="*/ 6134685 h 6858000"/>
              <a:gd name="connsiteX820" fmla="*/ 11831559 w 12192000"/>
              <a:gd name="connsiteY820" fmla="*/ 6162879 h 6858000"/>
              <a:gd name="connsiteX821" fmla="*/ 11814030 w 12192000"/>
              <a:gd name="connsiteY821" fmla="*/ 6148781 h 6858000"/>
              <a:gd name="connsiteX822" fmla="*/ 11828054 w 12192000"/>
              <a:gd name="connsiteY822" fmla="*/ 6095919 h 6858000"/>
              <a:gd name="connsiteX823" fmla="*/ 11807019 w 12192000"/>
              <a:gd name="connsiteY823" fmla="*/ 6085346 h 6858000"/>
              <a:gd name="connsiteX824" fmla="*/ 11768454 w 12192000"/>
              <a:gd name="connsiteY824" fmla="*/ 6120588 h 6858000"/>
              <a:gd name="connsiteX825" fmla="*/ 11747420 w 12192000"/>
              <a:gd name="connsiteY825" fmla="*/ 6113540 h 6858000"/>
              <a:gd name="connsiteX826" fmla="*/ 11750925 w 12192000"/>
              <a:gd name="connsiteY826" fmla="*/ 6085346 h 6858000"/>
              <a:gd name="connsiteX827" fmla="*/ 11747420 w 12192000"/>
              <a:gd name="connsiteY827" fmla="*/ 6060677 h 6858000"/>
              <a:gd name="connsiteX828" fmla="*/ 11747420 w 12192000"/>
              <a:gd name="connsiteY828" fmla="*/ 6057153 h 6858000"/>
              <a:gd name="connsiteX829" fmla="*/ 11726385 w 12192000"/>
              <a:gd name="connsiteY829" fmla="*/ 6053629 h 6858000"/>
              <a:gd name="connsiteX830" fmla="*/ 11722879 w 12192000"/>
              <a:gd name="connsiteY830" fmla="*/ 6053629 h 6858000"/>
              <a:gd name="connsiteX831" fmla="*/ 11698339 w 12192000"/>
              <a:gd name="connsiteY831" fmla="*/ 6099443 h 6858000"/>
              <a:gd name="connsiteX832" fmla="*/ 11673798 w 12192000"/>
              <a:gd name="connsiteY832" fmla="*/ 6095919 h 6858000"/>
              <a:gd name="connsiteX833" fmla="*/ 11659774 w 12192000"/>
              <a:gd name="connsiteY833" fmla="*/ 6043056 h 6858000"/>
              <a:gd name="connsiteX834" fmla="*/ 11638739 w 12192000"/>
              <a:gd name="connsiteY834" fmla="*/ 6043056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11946675" y="6677576"/>
                </a:moveTo>
                <a:lnTo>
                  <a:pt x="11952788" y="6677576"/>
                </a:lnTo>
                <a:cubicBezTo>
                  <a:pt x="11955414" y="6677576"/>
                  <a:pt x="11957212" y="6677768"/>
                  <a:pt x="11958183" y="6678151"/>
                </a:cubicBezTo>
                <a:cubicBezTo>
                  <a:pt x="11959154" y="6678534"/>
                  <a:pt x="11959913" y="6679115"/>
                  <a:pt x="11960461" y="6679894"/>
                </a:cubicBezTo>
                <a:cubicBezTo>
                  <a:pt x="11961008" y="6680674"/>
                  <a:pt x="11961281" y="6681557"/>
                  <a:pt x="11961281" y="6682541"/>
                </a:cubicBezTo>
                <a:cubicBezTo>
                  <a:pt x="11961281" y="6684073"/>
                  <a:pt x="11960713" y="6685303"/>
                  <a:pt x="11959578" y="6686233"/>
                </a:cubicBezTo>
                <a:cubicBezTo>
                  <a:pt x="11958443" y="6687164"/>
                  <a:pt x="11956316" y="6687628"/>
                  <a:pt x="11953198" y="6687628"/>
                </a:cubicBezTo>
                <a:lnTo>
                  <a:pt x="11946675" y="6687628"/>
                </a:lnTo>
                <a:close/>
                <a:moveTo>
                  <a:pt x="11941300" y="6673064"/>
                </a:moveTo>
                <a:lnTo>
                  <a:pt x="11941300" y="6706378"/>
                </a:lnTo>
                <a:lnTo>
                  <a:pt x="11946675" y="6706378"/>
                </a:lnTo>
                <a:lnTo>
                  <a:pt x="11946675" y="6692224"/>
                </a:lnTo>
                <a:lnTo>
                  <a:pt x="11949834" y="6692224"/>
                </a:lnTo>
                <a:cubicBezTo>
                  <a:pt x="11951722" y="6692224"/>
                  <a:pt x="11953158" y="6692606"/>
                  <a:pt x="11954142" y="6693372"/>
                </a:cubicBezTo>
                <a:cubicBezTo>
                  <a:pt x="11955564" y="6694411"/>
                  <a:pt x="11957438" y="6696996"/>
                  <a:pt x="11959762" y="6701126"/>
                </a:cubicBezTo>
                <a:lnTo>
                  <a:pt x="11962717" y="6706378"/>
                </a:lnTo>
                <a:lnTo>
                  <a:pt x="11969281" y="6706378"/>
                </a:lnTo>
                <a:lnTo>
                  <a:pt x="11965220" y="6699854"/>
                </a:lnTo>
                <a:cubicBezTo>
                  <a:pt x="11963277" y="6696763"/>
                  <a:pt x="11961636" y="6694562"/>
                  <a:pt x="11960296" y="6693249"/>
                </a:cubicBezTo>
                <a:cubicBezTo>
                  <a:pt x="11959585" y="6692566"/>
                  <a:pt x="11958641" y="6691977"/>
                  <a:pt x="11957466" y="6691485"/>
                </a:cubicBezTo>
                <a:cubicBezTo>
                  <a:pt x="11960337" y="6691266"/>
                  <a:pt x="11962642" y="6690254"/>
                  <a:pt x="11964378" y="6688449"/>
                </a:cubicBezTo>
                <a:cubicBezTo>
                  <a:pt x="11966115" y="6686644"/>
                  <a:pt x="11966983" y="6684524"/>
                  <a:pt x="11966983" y="6682090"/>
                </a:cubicBezTo>
                <a:cubicBezTo>
                  <a:pt x="11966983" y="6680367"/>
                  <a:pt x="11966464" y="6678739"/>
                  <a:pt x="11965424" y="6677207"/>
                </a:cubicBezTo>
                <a:cubicBezTo>
                  <a:pt x="11964385" y="6675675"/>
                  <a:pt x="11962990" y="6674602"/>
                  <a:pt x="11961239" y="6673987"/>
                </a:cubicBezTo>
                <a:cubicBezTo>
                  <a:pt x="11959489" y="6673371"/>
                  <a:pt x="11956658" y="6673064"/>
                  <a:pt x="11952747" y="6673064"/>
                </a:cubicBezTo>
                <a:close/>
                <a:moveTo>
                  <a:pt x="10902089" y="6670493"/>
                </a:moveTo>
                <a:cubicBezTo>
                  <a:pt x="10902089" y="6670493"/>
                  <a:pt x="10902089" y="6670493"/>
                  <a:pt x="10905603" y="6670493"/>
                </a:cubicBezTo>
                <a:lnTo>
                  <a:pt x="10905603" y="6674034"/>
                </a:lnTo>
                <a:cubicBezTo>
                  <a:pt x="10905603" y="6684661"/>
                  <a:pt x="10905603" y="6709456"/>
                  <a:pt x="10877492" y="6709456"/>
                </a:cubicBezTo>
                <a:cubicBezTo>
                  <a:pt x="10866950" y="6709456"/>
                  <a:pt x="10859922" y="6705914"/>
                  <a:pt x="10859922" y="6691746"/>
                </a:cubicBezTo>
                <a:cubicBezTo>
                  <a:pt x="10859922" y="6670493"/>
                  <a:pt x="10884520" y="6670493"/>
                  <a:pt x="10902089" y="6670493"/>
                </a:cubicBezTo>
                <a:close/>
                <a:moveTo>
                  <a:pt x="11954881" y="6663422"/>
                </a:moveTo>
                <a:cubicBezTo>
                  <a:pt x="11959202" y="6663422"/>
                  <a:pt x="11963428" y="6664537"/>
                  <a:pt x="11967558" y="6666766"/>
                </a:cubicBezTo>
                <a:cubicBezTo>
                  <a:pt x="11971688" y="6668995"/>
                  <a:pt x="11974909" y="6672182"/>
                  <a:pt x="11977220" y="6676325"/>
                </a:cubicBezTo>
                <a:cubicBezTo>
                  <a:pt x="11979531" y="6680469"/>
                  <a:pt x="11980687" y="6684784"/>
                  <a:pt x="11980687" y="6689269"/>
                </a:cubicBezTo>
                <a:cubicBezTo>
                  <a:pt x="11980687" y="6693728"/>
                  <a:pt x="11979552" y="6698002"/>
                  <a:pt x="11977282" y="6702090"/>
                </a:cubicBezTo>
                <a:cubicBezTo>
                  <a:pt x="11975012" y="6706180"/>
                  <a:pt x="11971825" y="6709366"/>
                  <a:pt x="11967722" y="6711650"/>
                </a:cubicBezTo>
                <a:cubicBezTo>
                  <a:pt x="11963619" y="6713934"/>
                  <a:pt x="11959339" y="6715076"/>
                  <a:pt x="11954881" y="6715076"/>
                </a:cubicBezTo>
                <a:cubicBezTo>
                  <a:pt x="11950422" y="6715076"/>
                  <a:pt x="11946142" y="6713934"/>
                  <a:pt x="11942039" y="6711650"/>
                </a:cubicBezTo>
                <a:cubicBezTo>
                  <a:pt x="11937936" y="6709366"/>
                  <a:pt x="11934742" y="6706180"/>
                  <a:pt x="11932459" y="6702090"/>
                </a:cubicBezTo>
                <a:cubicBezTo>
                  <a:pt x="11930175" y="6698002"/>
                  <a:pt x="11929033" y="6693728"/>
                  <a:pt x="11929033" y="6689269"/>
                </a:cubicBezTo>
                <a:cubicBezTo>
                  <a:pt x="11929033" y="6684784"/>
                  <a:pt x="11930195" y="6680469"/>
                  <a:pt x="11932521" y="6676325"/>
                </a:cubicBezTo>
                <a:cubicBezTo>
                  <a:pt x="11934846" y="6672182"/>
                  <a:pt x="11938066" y="6668995"/>
                  <a:pt x="11942183" y="6666766"/>
                </a:cubicBezTo>
                <a:cubicBezTo>
                  <a:pt x="11946299" y="6664537"/>
                  <a:pt x="11950532" y="6663422"/>
                  <a:pt x="11954881" y="6663422"/>
                </a:cubicBezTo>
                <a:close/>
                <a:moveTo>
                  <a:pt x="11954881" y="6658294"/>
                </a:moveTo>
                <a:cubicBezTo>
                  <a:pt x="11949684" y="6658294"/>
                  <a:pt x="11944610" y="6659627"/>
                  <a:pt x="11939660" y="6662294"/>
                </a:cubicBezTo>
                <a:cubicBezTo>
                  <a:pt x="11934709" y="6664960"/>
                  <a:pt x="11930845" y="6668776"/>
                  <a:pt x="11928069" y="6673741"/>
                </a:cubicBezTo>
                <a:cubicBezTo>
                  <a:pt x="11925293" y="6678704"/>
                  <a:pt x="11923904" y="6683881"/>
                  <a:pt x="11923904" y="6689269"/>
                </a:cubicBezTo>
                <a:cubicBezTo>
                  <a:pt x="11923904" y="6694603"/>
                  <a:pt x="11925272" y="6699732"/>
                  <a:pt x="11928007" y="6704655"/>
                </a:cubicBezTo>
                <a:cubicBezTo>
                  <a:pt x="11930743" y="6709578"/>
                  <a:pt x="11934565" y="6713401"/>
                  <a:pt x="11939474" y="6716122"/>
                </a:cubicBezTo>
                <a:cubicBezTo>
                  <a:pt x="11944385" y="6718843"/>
                  <a:pt x="11949519" y="6720204"/>
                  <a:pt x="11954881" y="6720204"/>
                </a:cubicBezTo>
                <a:cubicBezTo>
                  <a:pt x="11960242" y="6720204"/>
                  <a:pt x="11965376" y="6718843"/>
                  <a:pt x="11970287" y="6716122"/>
                </a:cubicBezTo>
                <a:cubicBezTo>
                  <a:pt x="11975196" y="6713401"/>
                  <a:pt x="11979011" y="6709578"/>
                  <a:pt x="11981733" y="6704655"/>
                </a:cubicBezTo>
                <a:cubicBezTo>
                  <a:pt x="11984454" y="6699732"/>
                  <a:pt x="11985815" y="6694603"/>
                  <a:pt x="11985815" y="6689269"/>
                </a:cubicBezTo>
                <a:cubicBezTo>
                  <a:pt x="11985815" y="6683881"/>
                  <a:pt x="11984434" y="6678704"/>
                  <a:pt x="11981671" y="6673741"/>
                </a:cubicBezTo>
                <a:cubicBezTo>
                  <a:pt x="11978909" y="6668776"/>
                  <a:pt x="11975052" y="6664960"/>
                  <a:pt x="11970101" y="6662294"/>
                </a:cubicBezTo>
                <a:cubicBezTo>
                  <a:pt x="11965151" y="6659627"/>
                  <a:pt x="11960077" y="6658294"/>
                  <a:pt x="11954881" y="6658294"/>
                </a:cubicBezTo>
                <a:close/>
                <a:moveTo>
                  <a:pt x="11091685" y="6628842"/>
                </a:moveTo>
                <a:cubicBezTo>
                  <a:pt x="11109123" y="6628842"/>
                  <a:pt x="11123259" y="6646888"/>
                  <a:pt x="11123259" y="6669149"/>
                </a:cubicBezTo>
                <a:cubicBezTo>
                  <a:pt x="11123259" y="6691410"/>
                  <a:pt x="11109123" y="6709455"/>
                  <a:pt x="11091685" y="6709455"/>
                </a:cubicBezTo>
                <a:cubicBezTo>
                  <a:pt x="11074247" y="6709455"/>
                  <a:pt x="11060111" y="6691410"/>
                  <a:pt x="11060111" y="6669149"/>
                </a:cubicBezTo>
                <a:cubicBezTo>
                  <a:pt x="11060111" y="6646888"/>
                  <a:pt x="11074247" y="6628842"/>
                  <a:pt x="11091685" y="6628842"/>
                </a:cubicBezTo>
                <a:close/>
                <a:moveTo>
                  <a:pt x="10781998" y="6628842"/>
                </a:moveTo>
                <a:cubicBezTo>
                  <a:pt x="10797580" y="6628842"/>
                  <a:pt x="10810212" y="6646888"/>
                  <a:pt x="10810212" y="6669149"/>
                </a:cubicBezTo>
                <a:cubicBezTo>
                  <a:pt x="10810212" y="6691410"/>
                  <a:pt x="10797580" y="6709455"/>
                  <a:pt x="10781998" y="6709455"/>
                </a:cubicBezTo>
                <a:cubicBezTo>
                  <a:pt x="10766415" y="6709455"/>
                  <a:pt x="10753783" y="6691410"/>
                  <a:pt x="10753783" y="6669149"/>
                </a:cubicBezTo>
                <a:cubicBezTo>
                  <a:pt x="10753783" y="6646888"/>
                  <a:pt x="10766415" y="6628842"/>
                  <a:pt x="10781998" y="6628842"/>
                </a:cubicBezTo>
                <a:close/>
                <a:moveTo>
                  <a:pt x="10469622" y="6628842"/>
                </a:moveTo>
                <a:cubicBezTo>
                  <a:pt x="10487060" y="6628842"/>
                  <a:pt x="10501196" y="6646888"/>
                  <a:pt x="10501196" y="6669149"/>
                </a:cubicBezTo>
                <a:cubicBezTo>
                  <a:pt x="10501196" y="6691410"/>
                  <a:pt x="10487060" y="6709455"/>
                  <a:pt x="10469622" y="6709455"/>
                </a:cubicBezTo>
                <a:cubicBezTo>
                  <a:pt x="10452185" y="6709455"/>
                  <a:pt x="10438048" y="6691410"/>
                  <a:pt x="10438048" y="6669149"/>
                </a:cubicBezTo>
                <a:cubicBezTo>
                  <a:pt x="10438048" y="6646888"/>
                  <a:pt x="10452185" y="6628842"/>
                  <a:pt x="10469622" y="6628842"/>
                </a:cubicBezTo>
                <a:close/>
                <a:moveTo>
                  <a:pt x="11014562" y="6623595"/>
                </a:moveTo>
                <a:lnTo>
                  <a:pt x="11014562" y="6719555"/>
                </a:lnTo>
                <a:lnTo>
                  <a:pt x="11026851" y="6719555"/>
                </a:lnTo>
                <a:lnTo>
                  <a:pt x="11026851" y="6623595"/>
                </a:lnTo>
                <a:close/>
                <a:moveTo>
                  <a:pt x="11158189" y="6622125"/>
                </a:moveTo>
                <a:cubicBezTo>
                  <a:pt x="11158189" y="6629091"/>
                  <a:pt x="11158189" y="6639541"/>
                  <a:pt x="11158189" y="6646508"/>
                </a:cubicBezTo>
                <a:lnTo>
                  <a:pt x="11158189" y="6716173"/>
                </a:lnTo>
                <a:cubicBezTo>
                  <a:pt x="11158189" y="6716173"/>
                  <a:pt x="11158189" y="6716173"/>
                  <a:pt x="11172009" y="6716173"/>
                </a:cubicBezTo>
                <a:cubicBezTo>
                  <a:pt x="11172009" y="6716173"/>
                  <a:pt x="11172009" y="6716173"/>
                  <a:pt x="11172009" y="6663924"/>
                </a:cubicBezTo>
                <a:cubicBezTo>
                  <a:pt x="11172009" y="6649991"/>
                  <a:pt x="11178918" y="6629091"/>
                  <a:pt x="11199648" y="6629091"/>
                </a:cubicBezTo>
                <a:cubicBezTo>
                  <a:pt x="11213466" y="6629091"/>
                  <a:pt x="11220377" y="6643024"/>
                  <a:pt x="11220377" y="6660441"/>
                </a:cubicBezTo>
                <a:cubicBezTo>
                  <a:pt x="11220377" y="6660441"/>
                  <a:pt x="11220377" y="6660441"/>
                  <a:pt x="11220377" y="6716173"/>
                </a:cubicBezTo>
                <a:cubicBezTo>
                  <a:pt x="11220377" y="6716173"/>
                  <a:pt x="11220377" y="6716173"/>
                  <a:pt x="11230741" y="6716173"/>
                </a:cubicBezTo>
                <a:cubicBezTo>
                  <a:pt x="11230741" y="6716173"/>
                  <a:pt x="11230741" y="6716173"/>
                  <a:pt x="11230741" y="6656957"/>
                </a:cubicBezTo>
                <a:cubicBezTo>
                  <a:pt x="11230741" y="6636058"/>
                  <a:pt x="11223831" y="6622125"/>
                  <a:pt x="11199648" y="6622125"/>
                </a:cubicBezTo>
                <a:cubicBezTo>
                  <a:pt x="11182373" y="6622125"/>
                  <a:pt x="11175464" y="6632574"/>
                  <a:pt x="11168554" y="6639541"/>
                </a:cubicBezTo>
                <a:cubicBezTo>
                  <a:pt x="11168554" y="6639541"/>
                  <a:pt x="11168554" y="6639541"/>
                  <a:pt x="11168554" y="6622125"/>
                </a:cubicBezTo>
                <a:cubicBezTo>
                  <a:pt x="11168554" y="6622125"/>
                  <a:pt x="11168554" y="6622125"/>
                  <a:pt x="11158189" y="6622125"/>
                </a:cubicBezTo>
                <a:close/>
                <a:moveTo>
                  <a:pt x="11088997" y="6622125"/>
                </a:moveTo>
                <a:cubicBezTo>
                  <a:pt x="11064881" y="6622125"/>
                  <a:pt x="11045332" y="6644080"/>
                  <a:pt x="11045332" y="6671165"/>
                </a:cubicBezTo>
                <a:cubicBezTo>
                  <a:pt x="11045332" y="6698249"/>
                  <a:pt x="11064881" y="6720204"/>
                  <a:pt x="11088997" y="6720204"/>
                </a:cubicBezTo>
                <a:cubicBezTo>
                  <a:pt x="11113113" y="6720204"/>
                  <a:pt x="11132662" y="6698249"/>
                  <a:pt x="11132662" y="6671165"/>
                </a:cubicBezTo>
                <a:cubicBezTo>
                  <a:pt x="11132662" y="6644080"/>
                  <a:pt x="11113113" y="6622125"/>
                  <a:pt x="11088997" y="6622125"/>
                </a:cubicBezTo>
                <a:close/>
                <a:moveTo>
                  <a:pt x="10883851" y="6622125"/>
                </a:moveTo>
                <a:cubicBezTo>
                  <a:pt x="10876813" y="6622125"/>
                  <a:pt x="10862738" y="6622125"/>
                  <a:pt x="10855700" y="6625628"/>
                </a:cubicBezTo>
                <a:cubicBezTo>
                  <a:pt x="10855700" y="6625628"/>
                  <a:pt x="10855700" y="6625628"/>
                  <a:pt x="10855700" y="6639639"/>
                </a:cubicBezTo>
                <a:cubicBezTo>
                  <a:pt x="10866257" y="6632634"/>
                  <a:pt x="10873294" y="6629131"/>
                  <a:pt x="10883851" y="6629131"/>
                </a:cubicBezTo>
                <a:cubicBezTo>
                  <a:pt x="10901445" y="6629131"/>
                  <a:pt x="10904964" y="6639639"/>
                  <a:pt x="10904964" y="6653651"/>
                </a:cubicBezTo>
                <a:cubicBezTo>
                  <a:pt x="10904964" y="6653651"/>
                  <a:pt x="10904964" y="6653651"/>
                  <a:pt x="10904964" y="6660656"/>
                </a:cubicBezTo>
                <a:cubicBezTo>
                  <a:pt x="10880332" y="6660656"/>
                  <a:pt x="10845144" y="6660656"/>
                  <a:pt x="10845144" y="6692181"/>
                </a:cubicBezTo>
                <a:cubicBezTo>
                  <a:pt x="10845144" y="6702690"/>
                  <a:pt x="10848663" y="6720204"/>
                  <a:pt x="10876813" y="6720204"/>
                </a:cubicBezTo>
                <a:cubicBezTo>
                  <a:pt x="10887370" y="6720204"/>
                  <a:pt x="10901445" y="6713198"/>
                  <a:pt x="10904964" y="6702690"/>
                </a:cubicBezTo>
                <a:cubicBezTo>
                  <a:pt x="10904964" y="6702690"/>
                  <a:pt x="10904964" y="6702690"/>
                  <a:pt x="10908483" y="6702690"/>
                </a:cubicBezTo>
                <a:lnTo>
                  <a:pt x="10908483" y="6716701"/>
                </a:lnTo>
                <a:cubicBezTo>
                  <a:pt x="10908483" y="6716701"/>
                  <a:pt x="10908483" y="6716701"/>
                  <a:pt x="10919039" y="6716701"/>
                </a:cubicBezTo>
                <a:cubicBezTo>
                  <a:pt x="10919039" y="6713198"/>
                  <a:pt x="10919039" y="6706193"/>
                  <a:pt x="10919039" y="6699187"/>
                </a:cubicBezTo>
                <a:cubicBezTo>
                  <a:pt x="10919039" y="6699187"/>
                  <a:pt x="10919039" y="6699187"/>
                  <a:pt x="10919039" y="6657154"/>
                </a:cubicBezTo>
                <a:cubicBezTo>
                  <a:pt x="10919039" y="6632634"/>
                  <a:pt x="10908483" y="6622125"/>
                  <a:pt x="10883851" y="6622125"/>
                </a:cubicBezTo>
                <a:close/>
                <a:moveTo>
                  <a:pt x="10642268" y="6622125"/>
                </a:moveTo>
                <a:cubicBezTo>
                  <a:pt x="10642268" y="6629091"/>
                  <a:pt x="10642268" y="6639541"/>
                  <a:pt x="10642268" y="6646508"/>
                </a:cubicBezTo>
                <a:lnTo>
                  <a:pt x="10642268" y="6716173"/>
                </a:lnTo>
                <a:cubicBezTo>
                  <a:pt x="10642268" y="6716173"/>
                  <a:pt x="10642268" y="6716173"/>
                  <a:pt x="10656343" y="6716173"/>
                </a:cubicBezTo>
                <a:cubicBezTo>
                  <a:pt x="10656343" y="6716173"/>
                  <a:pt x="10656343" y="6716173"/>
                  <a:pt x="10656343" y="6663924"/>
                </a:cubicBezTo>
                <a:cubicBezTo>
                  <a:pt x="10656343" y="6649991"/>
                  <a:pt x="10663381" y="6629091"/>
                  <a:pt x="10684494" y="6629091"/>
                </a:cubicBezTo>
                <a:cubicBezTo>
                  <a:pt x="10698569" y="6629091"/>
                  <a:pt x="10705607" y="6643024"/>
                  <a:pt x="10705607" y="6660441"/>
                </a:cubicBezTo>
                <a:cubicBezTo>
                  <a:pt x="10705607" y="6660441"/>
                  <a:pt x="10705607" y="6660441"/>
                  <a:pt x="10705607" y="6716173"/>
                </a:cubicBezTo>
                <a:cubicBezTo>
                  <a:pt x="10705607" y="6716173"/>
                  <a:pt x="10705607" y="6716173"/>
                  <a:pt x="10716163" y="6716173"/>
                </a:cubicBezTo>
                <a:cubicBezTo>
                  <a:pt x="10716163" y="6716173"/>
                  <a:pt x="10716163" y="6716173"/>
                  <a:pt x="10716163" y="6656957"/>
                </a:cubicBezTo>
                <a:cubicBezTo>
                  <a:pt x="10716163" y="6636058"/>
                  <a:pt x="10709125" y="6622125"/>
                  <a:pt x="10684494" y="6622125"/>
                </a:cubicBezTo>
                <a:cubicBezTo>
                  <a:pt x="10666900" y="6622125"/>
                  <a:pt x="10659862" y="6632574"/>
                  <a:pt x="10652824" y="6639541"/>
                </a:cubicBezTo>
                <a:cubicBezTo>
                  <a:pt x="10652824" y="6639541"/>
                  <a:pt x="10652824" y="6639541"/>
                  <a:pt x="10652824" y="6622125"/>
                </a:cubicBezTo>
                <a:cubicBezTo>
                  <a:pt x="10652824" y="6622125"/>
                  <a:pt x="10652824" y="6622125"/>
                  <a:pt x="10642268" y="6622125"/>
                </a:cubicBezTo>
                <a:close/>
                <a:moveTo>
                  <a:pt x="10540159" y="6622125"/>
                </a:moveTo>
                <a:cubicBezTo>
                  <a:pt x="10540159" y="6622125"/>
                  <a:pt x="10540159" y="6622125"/>
                  <a:pt x="10540159" y="6685175"/>
                </a:cubicBezTo>
                <a:cubicBezTo>
                  <a:pt x="10540159" y="6706193"/>
                  <a:pt x="10547196" y="6720204"/>
                  <a:pt x="10571828" y="6720204"/>
                </a:cubicBezTo>
                <a:cubicBezTo>
                  <a:pt x="10589422" y="6720204"/>
                  <a:pt x="10596460" y="6709695"/>
                  <a:pt x="10603498" y="6702690"/>
                </a:cubicBezTo>
                <a:cubicBezTo>
                  <a:pt x="10603498" y="6702690"/>
                  <a:pt x="10603498" y="6702690"/>
                  <a:pt x="10603498" y="6716701"/>
                </a:cubicBezTo>
                <a:cubicBezTo>
                  <a:pt x="10603498" y="6716701"/>
                  <a:pt x="10603498" y="6716701"/>
                  <a:pt x="10614054" y="6716701"/>
                </a:cubicBezTo>
                <a:cubicBezTo>
                  <a:pt x="10614054" y="6709695"/>
                  <a:pt x="10614054" y="6702690"/>
                  <a:pt x="10614054" y="6695684"/>
                </a:cubicBezTo>
                <a:lnTo>
                  <a:pt x="10614054" y="6622125"/>
                </a:lnTo>
                <a:cubicBezTo>
                  <a:pt x="10614054" y="6622125"/>
                  <a:pt x="10614054" y="6622125"/>
                  <a:pt x="10599979" y="6622125"/>
                </a:cubicBezTo>
                <a:cubicBezTo>
                  <a:pt x="10599979" y="6622125"/>
                  <a:pt x="10599979" y="6622125"/>
                  <a:pt x="10599979" y="6674667"/>
                </a:cubicBezTo>
                <a:cubicBezTo>
                  <a:pt x="10599979" y="6692181"/>
                  <a:pt x="10592941" y="6709695"/>
                  <a:pt x="10571828" y="6709695"/>
                </a:cubicBezTo>
                <a:cubicBezTo>
                  <a:pt x="10557753" y="6709695"/>
                  <a:pt x="10550715" y="6699187"/>
                  <a:pt x="10550715" y="6681673"/>
                </a:cubicBezTo>
                <a:cubicBezTo>
                  <a:pt x="10550715" y="6681673"/>
                  <a:pt x="10550715" y="6681673"/>
                  <a:pt x="10550715" y="6622125"/>
                </a:cubicBezTo>
                <a:cubicBezTo>
                  <a:pt x="10550715" y="6622125"/>
                  <a:pt x="10550715" y="6622125"/>
                  <a:pt x="10540159" y="6622125"/>
                </a:cubicBezTo>
                <a:close/>
                <a:moveTo>
                  <a:pt x="10471637" y="6622125"/>
                </a:moveTo>
                <a:cubicBezTo>
                  <a:pt x="10447151" y="6622125"/>
                  <a:pt x="10427300" y="6644080"/>
                  <a:pt x="10427300" y="6671165"/>
                </a:cubicBezTo>
                <a:cubicBezTo>
                  <a:pt x="10427300" y="6698249"/>
                  <a:pt x="10447151" y="6720204"/>
                  <a:pt x="10471637" y="6720204"/>
                </a:cubicBezTo>
                <a:cubicBezTo>
                  <a:pt x="10496124" y="6720204"/>
                  <a:pt x="10515975" y="6698249"/>
                  <a:pt x="10515975" y="6671165"/>
                </a:cubicBezTo>
                <a:cubicBezTo>
                  <a:pt x="10515975" y="6644080"/>
                  <a:pt x="10496124" y="6622125"/>
                  <a:pt x="10471637" y="6622125"/>
                </a:cubicBezTo>
                <a:close/>
                <a:moveTo>
                  <a:pt x="11655303" y="6607346"/>
                </a:moveTo>
                <a:lnTo>
                  <a:pt x="11659333" y="6618095"/>
                </a:lnTo>
                <a:lnTo>
                  <a:pt x="11663364" y="6624813"/>
                </a:lnTo>
                <a:lnTo>
                  <a:pt x="11648585" y="6624813"/>
                </a:lnTo>
                <a:lnTo>
                  <a:pt x="11652616" y="6618095"/>
                </a:lnTo>
                <a:close/>
                <a:moveTo>
                  <a:pt x="11659446" y="6596598"/>
                </a:moveTo>
                <a:cubicBezTo>
                  <a:pt x="11659446" y="6596598"/>
                  <a:pt x="11659446" y="6596598"/>
                  <a:pt x="11649032" y="6600112"/>
                </a:cubicBezTo>
                <a:cubicBezTo>
                  <a:pt x="11649032" y="6600112"/>
                  <a:pt x="11649032" y="6600112"/>
                  <a:pt x="11645562" y="6617682"/>
                </a:cubicBezTo>
                <a:cubicBezTo>
                  <a:pt x="11645562" y="6617682"/>
                  <a:pt x="11645562" y="6617682"/>
                  <a:pt x="11635149" y="6638764"/>
                </a:cubicBezTo>
                <a:cubicBezTo>
                  <a:pt x="11638620" y="6638764"/>
                  <a:pt x="11642091" y="6638764"/>
                  <a:pt x="11645562" y="6642278"/>
                </a:cubicBezTo>
                <a:cubicBezTo>
                  <a:pt x="11645562" y="6642278"/>
                  <a:pt x="11645562" y="6642278"/>
                  <a:pt x="11645562" y="6631737"/>
                </a:cubicBezTo>
                <a:cubicBezTo>
                  <a:pt x="11645562" y="6631737"/>
                  <a:pt x="11645562" y="6631737"/>
                  <a:pt x="11666387" y="6631737"/>
                </a:cubicBezTo>
                <a:cubicBezTo>
                  <a:pt x="11666387" y="6631737"/>
                  <a:pt x="11666387" y="6631737"/>
                  <a:pt x="11666387" y="6638764"/>
                </a:cubicBezTo>
                <a:cubicBezTo>
                  <a:pt x="11669858" y="6638764"/>
                  <a:pt x="11673329" y="6638764"/>
                  <a:pt x="11676800" y="6638764"/>
                </a:cubicBezTo>
                <a:cubicBezTo>
                  <a:pt x="11676800" y="6638764"/>
                  <a:pt x="11676800" y="6638764"/>
                  <a:pt x="11666387" y="6617682"/>
                </a:cubicBezTo>
                <a:lnTo>
                  <a:pt x="11659446" y="6600112"/>
                </a:lnTo>
                <a:cubicBezTo>
                  <a:pt x="11659446" y="6600112"/>
                  <a:pt x="11659446" y="6600112"/>
                  <a:pt x="11659446" y="6596598"/>
                </a:cubicBezTo>
                <a:close/>
                <a:moveTo>
                  <a:pt x="10964451" y="6596597"/>
                </a:moveTo>
                <a:cubicBezTo>
                  <a:pt x="10964451" y="6596597"/>
                  <a:pt x="10964451" y="6596597"/>
                  <a:pt x="10953971" y="6600129"/>
                </a:cubicBezTo>
                <a:cubicBezTo>
                  <a:pt x="10953971" y="6600129"/>
                  <a:pt x="10953971" y="6600129"/>
                  <a:pt x="10953971" y="6621318"/>
                </a:cubicBezTo>
                <a:cubicBezTo>
                  <a:pt x="10953971" y="6621318"/>
                  <a:pt x="10953971" y="6621318"/>
                  <a:pt x="10936505" y="6621318"/>
                </a:cubicBezTo>
                <a:cubicBezTo>
                  <a:pt x="10936505" y="6621318"/>
                  <a:pt x="10936505" y="6621318"/>
                  <a:pt x="10936505" y="6631913"/>
                </a:cubicBezTo>
                <a:cubicBezTo>
                  <a:pt x="10936505" y="6631913"/>
                  <a:pt x="10936505" y="6631913"/>
                  <a:pt x="10953971" y="6631913"/>
                </a:cubicBezTo>
                <a:cubicBezTo>
                  <a:pt x="10953971" y="6631913"/>
                  <a:pt x="10953971" y="6631913"/>
                  <a:pt x="10953971" y="6688419"/>
                </a:cubicBezTo>
                <a:cubicBezTo>
                  <a:pt x="10953971" y="6706077"/>
                  <a:pt x="10953971" y="6720203"/>
                  <a:pt x="10974931" y="6720203"/>
                </a:cubicBezTo>
                <a:cubicBezTo>
                  <a:pt x="10981917" y="6720203"/>
                  <a:pt x="10985410" y="6720203"/>
                  <a:pt x="10988904" y="6716672"/>
                </a:cubicBezTo>
                <a:cubicBezTo>
                  <a:pt x="10988904" y="6716672"/>
                  <a:pt x="10988904" y="6716672"/>
                  <a:pt x="10988904" y="6706077"/>
                </a:cubicBezTo>
                <a:cubicBezTo>
                  <a:pt x="10985410" y="6709608"/>
                  <a:pt x="10981917" y="6709608"/>
                  <a:pt x="10978424" y="6709608"/>
                </a:cubicBezTo>
                <a:cubicBezTo>
                  <a:pt x="10967944" y="6709608"/>
                  <a:pt x="10964451" y="6702546"/>
                  <a:pt x="10964451" y="6695482"/>
                </a:cubicBezTo>
                <a:cubicBezTo>
                  <a:pt x="10964451" y="6695482"/>
                  <a:pt x="10964451" y="6695482"/>
                  <a:pt x="10964451" y="6631913"/>
                </a:cubicBezTo>
                <a:cubicBezTo>
                  <a:pt x="10964451" y="6631913"/>
                  <a:pt x="10964451" y="6631913"/>
                  <a:pt x="10985410" y="6631913"/>
                </a:cubicBezTo>
                <a:lnTo>
                  <a:pt x="10985410" y="6621318"/>
                </a:lnTo>
                <a:cubicBezTo>
                  <a:pt x="10985410" y="6621318"/>
                  <a:pt x="10985410" y="6621318"/>
                  <a:pt x="10964451" y="6621318"/>
                </a:cubicBezTo>
                <a:cubicBezTo>
                  <a:pt x="10964451" y="6621318"/>
                  <a:pt x="10964451" y="6621318"/>
                  <a:pt x="10964451" y="6596597"/>
                </a:cubicBezTo>
                <a:close/>
                <a:moveTo>
                  <a:pt x="11599881" y="6593911"/>
                </a:moveTo>
                <a:cubicBezTo>
                  <a:pt x="11589469" y="6636077"/>
                  <a:pt x="11589469" y="6636077"/>
                  <a:pt x="11589469" y="6636077"/>
                </a:cubicBezTo>
                <a:cubicBezTo>
                  <a:pt x="11592940" y="6636077"/>
                  <a:pt x="11596410" y="6636077"/>
                  <a:pt x="11599881" y="6636077"/>
                </a:cubicBezTo>
                <a:cubicBezTo>
                  <a:pt x="11603352" y="6611481"/>
                  <a:pt x="11603352" y="6611481"/>
                  <a:pt x="11603352" y="6611481"/>
                </a:cubicBezTo>
                <a:cubicBezTo>
                  <a:pt x="11617236" y="6639591"/>
                  <a:pt x="11617236" y="6639591"/>
                  <a:pt x="11617236" y="6639591"/>
                </a:cubicBezTo>
                <a:cubicBezTo>
                  <a:pt x="11620707" y="6639591"/>
                  <a:pt x="11624178" y="6639591"/>
                  <a:pt x="11624178" y="6639591"/>
                </a:cubicBezTo>
                <a:cubicBezTo>
                  <a:pt x="11631119" y="6597425"/>
                  <a:pt x="11631119" y="6597425"/>
                  <a:pt x="11631119" y="6597425"/>
                </a:cubicBezTo>
                <a:cubicBezTo>
                  <a:pt x="11627648" y="6597425"/>
                  <a:pt x="11624178" y="6597425"/>
                  <a:pt x="11624178" y="6597425"/>
                </a:cubicBezTo>
                <a:cubicBezTo>
                  <a:pt x="11620707" y="6625536"/>
                  <a:pt x="11620707" y="6625536"/>
                  <a:pt x="11620707" y="6625536"/>
                </a:cubicBezTo>
                <a:cubicBezTo>
                  <a:pt x="11606824" y="6593911"/>
                  <a:pt x="11606824" y="6593911"/>
                  <a:pt x="11606824" y="6593911"/>
                </a:cubicBezTo>
                <a:cubicBezTo>
                  <a:pt x="11603352" y="6593911"/>
                  <a:pt x="11603352" y="6593911"/>
                  <a:pt x="11599881" y="6593911"/>
                </a:cubicBezTo>
                <a:close/>
                <a:moveTo>
                  <a:pt x="11709044" y="6589881"/>
                </a:moveTo>
                <a:cubicBezTo>
                  <a:pt x="11695071" y="6593432"/>
                  <a:pt x="11684592" y="6596982"/>
                  <a:pt x="11674112" y="6596982"/>
                </a:cubicBezTo>
                <a:cubicBezTo>
                  <a:pt x="11674112" y="6604084"/>
                  <a:pt x="11674112" y="6604084"/>
                  <a:pt x="11674112" y="6604084"/>
                </a:cubicBezTo>
                <a:cubicBezTo>
                  <a:pt x="11681098" y="6604084"/>
                  <a:pt x="11684592" y="6604084"/>
                  <a:pt x="11688084" y="6604084"/>
                </a:cubicBezTo>
                <a:cubicBezTo>
                  <a:pt x="11695071" y="6639592"/>
                  <a:pt x="11695071" y="6639592"/>
                  <a:pt x="11695071" y="6639592"/>
                </a:cubicBezTo>
                <a:cubicBezTo>
                  <a:pt x="11702057" y="6636041"/>
                  <a:pt x="11702057" y="6636041"/>
                  <a:pt x="11702057" y="6636041"/>
                </a:cubicBezTo>
                <a:cubicBezTo>
                  <a:pt x="11695071" y="6600533"/>
                  <a:pt x="11695071" y="6600533"/>
                  <a:pt x="11695071" y="6600533"/>
                </a:cubicBezTo>
                <a:cubicBezTo>
                  <a:pt x="11702057" y="6600533"/>
                  <a:pt x="11705551" y="6600533"/>
                  <a:pt x="11709044" y="6596982"/>
                </a:cubicBezTo>
                <a:close/>
                <a:moveTo>
                  <a:pt x="11564748" y="6589881"/>
                </a:moveTo>
                <a:cubicBezTo>
                  <a:pt x="11564748" y="6589881"/>
                  <a:pt x="11564748" y="6589881"/>
                  <a:pt x="11575228" y="6593240"/>
                </a:cubicBezTo>
                <a:cubicBezTo>
                  <a:pt x="11578720" y="6593240"/>
                  <a:pt x="11578720" y="6596599"/>
                  <a:pt x="11578720" y="6596599"/>
                </a:cubicBezTo>
                <a:cubicBezTo>
                  <a:pt x="11578720" y="6596599"/>
                  <a:pt x="11578720" y="6599957"/>
                  <a:pt x="11578720" y="6599957"/>
                </a:cubicBezTo>
                <a:cubicBezTo>
                  <a:pt x="11578720" y="6599957"/>
                  <a:pt x="11575228" y="6603316"/>
                  <a:pt x="11571734" y="6603316"/>
                </a:cubicBezTo>
                <a:cubicBezTo>
                  <a:pt x="11571734" y="6603316"/>
                  <a:pt x="11571734" y="6603316"/>
                  <a:pt x="11561254" y="6599957"/>
                </a:cubicBezTo>
                <a:cubicBezTo>
                  <a:pt x="11561254" y="6599957"/>
                  <a:pt x="11561254" y="6599957"/>
                  <a:pt x="11564748" y="6596599"/>
                </a:cubicBezTo>
                <a:cubicBezTo>
                  <a:pt x="11564748" y="6596599"/>
                  <a:pt x="11564748" y="6596599"/>
                  <a:pt x="11564748" y="6589881"/>
                </a:cubicBezTo>
                <a:close/>
                <a:moveTo>
                  <a:pt x="11014562" y="6587995"/>
                </a:moveTo>
                <a:lnTo>
                  <a:pt x="11014562" y="6601689"/>
                </a:lnTo>
                <a:lnTo>
                  <a:pt x="11026851" y="6601689"/>
                </a:lnTo>
                <a:lnTo>
                  <a:pt x="11026851" y="6587995"/>
                </a:lnTo>
                <a:close/>
                <a:moveTo>
                  <a:pt x="11715762" y="6585849"/>
                </a:moveTo>
                <a:cubicBezTo>
                  <a:pt x="11729582" y="6628843"/>
                  <a:pt x="11729582" y="6628843"/>
                  <a:pt x="11729582" y="6628843"/>
                </a:cubicBezTo>
                <a:cubicBezTo>
                  <a:pt x="11733036" y="6625260"/>
                  <a:pt x="11736491" y="6625260"/>
                  <a:pt x="11739946" y="6625260"/>
                </a:cubicBezTo>
                <a:cubicBezTo>
                  <a:pt x="11726127" y="6585849"/>
                  <a:pt x="11726127" y="6585849"/>
                  <a:pt x="11726127" y="6585849"/>
                </a:cubicBezTo>
                <a:cubicBezTo>
                  <a:pt x="11722671" y="6585849"/>
                  <a:pt x="11719217" y="6585849"/>
                  <a:pt x="11715762" y="6585849"/>
                </a:cubicBezTo>
                <a:close/>
                <a:moveTo>
                  <a:pt x="10346688" y="6585849"/>
                </a:moveTo>
                <a:lnTo>
                  <a:pt x="10346688" y="6716173"/>
                </a:lnTo>
                <a:lnTo>
                  <a:pt x="10361467" y="6716173"/>
                </a:lnTo>
                <a:lnTo>
                  <a:pt x="10361467" y="6657057"/>
                </a:lnTo>
                <a:lnTo>
                  <a:pt x="10407148" y="6657057"/>
                </a:lnTo>
                <a:lnTo>
                  <a:pt x="10407148" y="6646309"/>
                </a:lnTo>
                <a:lnTo>
                  <a:pt x="10361467" y="6646309"/>
                </a:lnTo>
                <a:lnTo>
                  <a:pt x="10361467" y="6596597"/>
                </a:lnTo>
                <a:lnTo>
                  <a:pt x="10409835" y="6596597"/>
                </a:lnTo>
                <a:lnTo>
                  <a:pt x="10409835" y="6585849"/>
                </a:lnTo>
                <a:close/>
                <a:moveTo>
                  <a:pt x="11561143" y="6579132"/>
                </a:moveTo>
                <a:cubicBezTo>
                  <a:pt x="11561143" y="6579132"/>
                  <a:pt x="11561143" y="6579132"/>
                  <a:pt x="11554200" y="6596599"/>
                </a:cubicBezTo>
                <a:cubicBezTo>
                  <a:pt x="11554200" y="6596599"/>
                  <a:pt x="11554200" y="6596599"/>
                  <a:pt x="11554200" y="6600091"/>
                </a:cubicBezTo>
                <a:cubicBezTo>
                  <a:pt x="11554200" y="6600091"/>
                  <a:pt x="11554200" y="6600091"/>
                  <a:pt x="11543788" y="6617558"/>
                </a:cubicBezTo>
                <a:cubicBezTo>
                  <a:pt x="11547259" y="6621051"/>
                  <a:pt x="11550730" y="6621051"/>
                  <a:pt x="11554200" y="6621051"/>
                </a:cubicBezTo>
                <a:cubicBezTo>
                  <a:pt x="11554200" y="6621051"/>
                  <a:pt x="11554200" y="6621051"/>
                  <a:pt x="11557671" y="6607078"/>
                </a:cubicBezTo>
                <a:cubicBezTo>
                  <a:pt x="11557671" y="6607078"/>
                  <a:pt x="11557671" y="6607078"/>
                  <a:pt x="11568084" y="6610572"/>
                </a:cubicBezTo>
                <a:cubicBezTo>
                  <a:pt x="11568084" y="6610572"/>
                  <a:pt x="11568084" y="6610572"/>
                  <a:pt x="11568084" y="6628037"/>
                </a:cubicBezTo>
                <a:cubicBezTo>
                  <a:pt x="11571555" y="6628037"/>
                  <a:pt x="11575026" y="6631531"/>
                  <a:pt x="11578497" y="6631531"/>
                </a:cubicBezTo>
                <a:cubicBezTo>
                  <a:pt x="11578497" y="6631531"/>
                  <a:pt x="11578497" y="6631531"/>
                  <a:pt x="11575026" y="6610572"/>
                </a:cubicBezTo>
                <a:cubicBezTo>
                  <a:pt x="11581968" y="6610572"/>
                  <a:pt x="11585438" y="6603585"/>
                  <a:pt x="11585438" y="6600091"/>
                </a:cubicBezTo>
                <a:cubicBezTo>
                  <a:pt x="11585438" y="6600091"/>
                  <a:pt x="11585438" y="6596599"/>
                  <a:pt x="11585438" y="6596599"/>
                </a:cubicBezTo>
                <a:cubicBezTo>
                  <a:pt x="11585438" y="6593105"/>
                  <a:pt x="11585438" y="6589612"/>
                  <a:pt x="11578497" y="6586119"/>
                </a:cubicBezTo>
                <a:cubicBezTo>
                  <a:pt x="11578497" y="6586119"/>
                  <a:pt x="11578497" y="6586119"/>
                  <a:pt x="11561143" y="6579132"/>
                </a:cubicBezTo>
                <a:close/>
                <a:moveTo>
                  <a:pt x="11766241" y="6576425"/>
                </a:moveTo>
                <a:cubicBezTo>
                  <a:pt x="11769696" y="6576866"/>
                  <a:pt x="11773151" y="6578629"/>
                  <a:pt x="11774878" y="6582156"/>
                </a:cubicBezTo>
                <a:cubicBezTo>
                  <a:pt x="11774878" y="6585683"/>
                  <a:pt x="11774878" y="6589209"/>
                  <a:pt x="11774878" y="6589209"/>
                </a:cubicBezTo>
                <a:cubicBezTo>
                  <a:pt x="11774878" y="6592736"/>
                  <a:pt x="11774878" y="6596264"/>
                  <a:pt x="11771423" y="6599790"/>
                </a:cubicBezTo>
                <a:cubicBezTo>
                  <a:pt x="11771423" y="6599790"/>
                  <a:pt x="11771423" y="6599790"/>
                  <a:pt x="11767968" y="6603317"/>
                </a:cubicBezTo>
                <a:cubicBezTo>
                  <a:pt x="11764514" y="6603317"/>
                  <a:pt x="11757604" y="6603317"/>
                  <a:pt x="11754149" y="6599790"/>
                </a:cubicBezTo>
                <a:cubicBezTo>
                  <a:pt x="11750694" y="6599790"/>
                  <a:pt x="11750694" y="6596264"/>
                  <a:pt x="11750694" y="6596264"/>
                </a:cubicBezTo>
                <a:cubicBezTo>
                  <a:pt x="11750694" y="6596264"/>
                  <a:pt x="11750694" y="6592736"/>
                  <a:pt x="11750694" y="6589209"/>
                </a:cubicBezTo>
                <a:cubicBezTo>
                  <a:pt x="11750694" y="6585683"/>
                  <a:pt x="11750694" y="6582156"/>
                  <a:pt x="11757604" y="6578629"/>
                </a:cubicBezTo>
                <a:cubicBezTo>
                  <a:pt x="11759332" y="6576866"/>
                  <a:pt x="11762786" y="6575984"/>
                  <a:pt x="11766241" y="6576425"/>
                </a:cubicBezTo>
                <a:close/>
                <a:moveTo>
                  <a:pt x="10810738" y="6575100"/>
                </a:moveTo>
                <a:cubicBezTo>
                  <a:pt x="10810738" y="6575100"/>
                  <a:pt x="10810738" y="6575100"/>
                  <a:pt x="10810738" y="6638804"/>
                </a:cubicBezTo>
                <a:cubicBezTo>
                  <a:pt x="10810738" y="6631726"/>
                  <a:pt x="10800048" y="6621108"/>
                  <a:pt x="10782231" y="6621108"/>
                </a:cubicBezTo>
                <a:cubicBezTo>
                  <a:pt x="10753724" y="6621108"/>
                  <a:pt x="10743034" y="6642343"/>
                  <a:pt x="10743034" y="6670656"/>
                </a:cubicBezTo>
                <a:cubicBezTo>
                  <a:pt x="10743034" y="6698969"/>
                  <a:pt x="10753724" y="6720203"/>
                  <a:pt x="10782231" y="6720203"/>
                </a:cubicBezTo>
                <a:cubicBezTo>
                  <a:pt x="10796484" y="6720203"/>
                  <a:pt x="10803611" y="6716664"/>
                  <a:pt x="10810738" y="6702507"/>
                </a:cubicBezTo>
                <a:cubicBezTo>
                  <a:pt x="10810738" y="6702507"/>
                  <a:pt x="10810738" y="6702507"/>
                  <a:pt x="10810738" y="6716664"/>
                </a:cubicBezTo>
                <a:cubicBezTo>
                  <a:pt x="10810738" y="6716664"/>
                  <a:pt x="10810738" y="6716664"/>
                  <a:pt x="10824991" y="6716664"/>
                </a:cubicBezTo>
                <a:lnTo>
                  <a:pt x="10824991" y="6575100"/>
                </a:lnTo>
                <a:cubicBezTo>
                  <a:pt x="10824991" y="6575100"/>
                  <a:pt x="10824991" y="6575100"/>
                  <a:pt x="10810738" y="6575100"/>
                </a:cubicBezTo>
                <a:close/>
                <a:moveTo>
                  <a:pt x="11768161" y="6569584"/>
                </a:moveTo>
                <a:cubicBezTo>
                  <a:pt x="11762338" y="6568289"/>
                  <a:pt x="11756068" y="6569152"/>
                  <a:pt x="11750694" y="6572607"/>
                </a:cubicBezTo>
                <a:cubicBezTo>
                  <a:pt x="11743528" y="6576062"/>
                  <a:pt x="11739946" y="6582972"/>
                  <a:pt x="11739946" y="6589881"/>
                </a:cubicBezTo>
                <a:cubicBezTo>
                  <a:pt x="11739946" y="6593336"/>
                  <a:pt x="11743528" y="6596791"/>
                  <a:pt x="11743528" y="6600246"/>
                </a:cubicBezTo>
                <a:cubicBezTo>
                  <a:pt x="11750694" y="6610611"/>
                  <a:pt x="11765025" y="6614065"/>
                  <a:pt x="11772191" y="6607156"/>
                </a:cubicBezTo>
                <a:cubicBezTo>
                  <a:pt x="11779357" y="6607156"/>
                  <a:pt x="11779357" y="6603701"/>
                  <a:pt x="11782939" y="6600246"/>
                </a:cubicBezTo>
                <a:cubicBezTo>
                  <a:pt x="11782939" y="6596791"/>
                  <a:pt x="11782939" y="6593336"/>
                  <a:pt x="11782939" y="6589881"/>
                </a:cubicBezTo>
                <a:cubicBezTo>
                  <a:pt x="11782939" y="6586427"/>
                  <a:pt x="11782939" y="6582972"/>
                  <a:pt x="11782939" y="6579517"/>
                </a:cubicBezTo>
                <a:cubicBezTo>
                  <a:pt x="11779357" y="6574334"/>
                  <a:pt x="11773982" y="6570880"/>
                  <a:pt x="11768161" y="6569584"/>
                </a:cubicBezTo>
                <a:close/>
                <a:moveTo>
                  <a:pt x="11525909" y="6561666"/>
                </a:moveTo>
                <a:cubicBezTo>
                  <a:pt x="11504825" y="6596598"/>
                  <a:pt x="11504825" y="6596598"/>
                  <a:pt x="11504825" y="6596598"/>
                </a:cubicBezTo>
                <a:cubicBezTo>
                  <a:pt x="11511853" y="6603584"/>
                  <a:pt x="11518881" y="6607078"/>
                  <a:pt x="11529423" y="6614064"/>
                </a:cubicBezTo>
                <a:cubicBezTo>
                  <a:pt x="11532937" y="6607078"/>
                  <a:pt x="11532937" y="6607078"/>
                  <a:pt x="11532937" y="6607078"/>
                </a:cubicBezTo>
                <a:cubicBezTo>
                  <a:pt x="11515367" y="6596598"/>
                  <a:pt x="11515367" y="6596598"/>
                  <a:pt x="11515367" y="6596598"/>
                </a:cubicBezTo>
                <a:cubicBezTo>
                  <a:pt x="11522395" y="6586119"/>
                  <a:pt x="11522395" y="6586119"/>
                  <a:pt x="11522395" y="6586119"/>
                </a:cubicBezTo>
                <a:cubicBezTo>
                  <a:pt x="11532937" y="6593105"/>
                  <a:pt x="11532937" y="6593105"/>
                  <a:pt x="11532937" y="6593105"/>
                </a:cubicBezTo>
                <a:cubicBezTo>
                  <a:pt x="11536450" y="6586119"/>
                  <a:pt x="11536450" y="6586119"/>
                  <a:pt x="11536450" y="6586119"/>
                </a:cubicBezTo>
                <a:cubicBezTo>
                  <a:pt x="11532937" y="6586119"/>
                  <a:pt x="11529423" y="6582625"/>
                  <a:pt x="11525909" y="6579132"/>
                </a:cubicBezTo>
                <a:lnTo>
                  <a:pt x="11529423" y="6572146"/>
                </a:lnTo>
                <a:cubicBezTo>
                  <a:pt x="11536450" y="6575638"/>
                  <a:pt x="11539964" y="6579132"/>
                  <a:pt x="11546992" y="6582625"/>
                </a:cubicBezTo>
                <a:cubicBezTo>
                  <a:pt x="11550506" y="6575638"/>
                  <a:pt x="11550506" y="6575638"/>
                  <a:pt x="11550506" y="6575638"/>
                </a:cubicBezTo>
                <a:cubicBezTo>
                  <a:pt x="11543478" y="6572146"/>
                  <a:pt x="11532937" y="6565159"/>
                  <a:pt x="11525909" y="6561666"/>
                </a:cubicBezTo>
                <a:close/>
                <a:moveTo>
                  <a:pt x="11803361" y="6533452"/>
                </a:moveTo>
                <a:cubicBezTo>
                  <a:pt x="11799868" y="6536978"/>
                  <a:pt x="11799868" y="6536978"/>
                  <a:pt x="11796375" y="6540505"/>
                </a:cubicBezTo>
                <a:cubicBezTo>
                  <a:pt x="11813840" y="6558139"/>
                  <a:pt x="11813840" y="6558139"/>
                  <a:pt x="11813840" y="6558139"/>
                </a:cubicBezTo>
                <a:cubicBezTo>
                  <a:pt x="11785895" y="6551086"/>
                  <a:pt x="11785895" y="6551086"/>
                  <a:pt x="11785895" y="6551086"/>
                </a:cubicBezTo>
                <a:cubicBezTo>
                  <a:pt x="11782402" y="6551086"/>
                  <a:pt x="11782402" y="6554612"/>
                  <a:pt x="11778908" y="6554612"/>
                </a:cubicBezTo>
                <a:cubicBezTo>
                  <a:pt x="11803361" y="6589881"/>
                  <a:pt x="11803361" y="6589881"/>
                  <a:pt x="11803361" y="6589881"/>
                </a:cubicBezTo>
                <a:cubicBezTo>
                  <a:pt x="11806854" y="6586354"/>
                  <a:pt x="11806854" y="6586354"/>
                  <a:pt x="11810348" y="6582827"/>
                </a:cubicBezTo>
                <a:cubicBezTo>
                  <a:pt x="11796375" y="6561666"/>
                  <a:pt x="11796375" y="6561666"/>
                  <a:pt x="11796375" y="6561666"/>
                </a:cubicBezTo>
                <a:cubicBezTo>
                  <a:pt x="11824320" y="6572246"/>
                  <a:pt x="11824320" y="6572246"/>
                  <a:pt x="11824320" y="6572246"/>
                </a:cubicBezTo>
                <a:cubicBezTo>
                  <a:pt x="11827814" y="6568720"/>
                  <a:pt x="11827814" y="6568720"/>
                  <a:pt x="11831307" y="6565193"/>
                </a:cubicBezTo>
                <a:cubicBezTo>
                  <a:pt x="11803361" y="6533452"/>
                  <a:pt x="11803361" y="6533452"/>
                  <a:pt x="11803361" y="6533452"/>
                </a:cubicBezTo>
                <a:close/>
                <a:moveTo>
                  <a:pt x="11495008" y="6533452"/>
                </a:moveTo>
                <a:cubicBezTo>
                  <a:pt x="11495008" y="6533452"/>
                  <a:pt x="11495008" y="6533452"/>
                  <a:pt x="11487980" y="6536965"/>
                </a:cubicBezTo>
                <a:cubicBezTo>
                  <a:pt x="11491494" y="6540479"/>
                  <a:pt x="11495008" y="6543993"/>
                  <a:pt x="11498522" y="6547507"/>
                </a:cubicBezTo>
                <a:cubicBezTo>
                  <a:pt x="11498522" y="6547507"/>
                  <a:pt x="11498522" y="6547507"/>
                  <a:pt x="11473924" y="6572104"/>
                </a:cubicBezTo>
                <a:cubicBezTo>
                  <a:pt x="11473924" y="6572104"/>
                  <a:pt x="11473924" y="6572104"/>
                  <a:pt x="11480952" y="6579132"/>
                </a:cubicBezTo>
                <a:cubicBezTo>
                  <a:pt x="11480952" y="6579132"/>
                  <a:pt x="11480952" y="6579132"/>
                  <a:pt x="11505548" y="6554535"/>
                </a:cubicBezTo>
                <a:cubicBezTo>
                  <a:pt x="11509062" y="6554535"/>
                  <a:pt x="11512576" y="6558048"/>
                  <a:pt x="11516090" y="6561562"/>
                </a:cubicBezTo>
                <a:cubicBezTo>
                  <a:pt x="11516090" y="6561562"/>
                  <a:pt x="11516090" y="6561562"/>
                  <a:pt x="11519604" y="6554535"/>
                </a:cubicBezTo>
                <a:cubicBezTo>
                  <a:pt x="11509062" y="6547507"/>
                  <a:pt x="11502036" y="6540479"/>
                  <a:pt x="11495008" y="6533452"/>
                </a:cubicBezTo>
                <a:close/>
                <a:moveTo>
                  <a:pt x="11824589" y="6522703"/>
                </a:moveTo>
                <a:lnTo>
                  <a:pt x="11842055" y="6529421"/>
                </a:lnTo>
                <a:lnTo>
                  <a:pt x="11842055" y="6533452"/>
                </a:lnTo>
                <a:lnTo>
                  <a:pt x="11835337" y="6540170"/>
                </a:lnTo>
                <a:lnTo>
                  <a:pt x="11831307" y="6533452"/>
                </a:lnTo>
                <a:close/>
                <a:moveTo>
                  <a:pt x="11820942" y="6515985"/>
                </a:moveTo>
                <a:lnTo>
                  <a:pt x="11813840" y="6522927"/>
                </a:lnTo>
                <a:cubicBezTo>
                  <a:pt x="11813840" y="6522927"/>
                  <a:pt x="11813840" y="6522927"/>
                  <a:pt x="11820942" y="6533339"/>
                </a:cubicBezTo>
                <a:cubicBezTo>
                  <a:pt x="11820942" y="6533339"/>
                  <a:pt x="11820942" y="6533339"/>
                  <a:pt x="11838696" y="6557635"/>
                </a:cubicBezTo>
                <a:cubicBezTo>
                  <a:pt x="11838696" y="6557635"/>
                  <a:pt x="11842247" y="6554165"/>
                  <a:pt x="11842247" y="6554165"/>
                </a:cubicBezTo>
                <a:cubicBezTo>
                  <a:pt x="11842247" y="6554165"/>
                  <a:pt x="11842247" y="6554165"/>
                  <a:pt x="11838696" y="6547223"/>
                </a:cubicBezTo>
                <a:cubicBezTo>
                  <a:pt x="11838696" y="6547223"/>
                  <a:pt x="11838696" y="6547223"/>
                  <a:pt x="11849349" y="6533339"/>
                </a:cubicBezTo>
                <a:cubicBezTo>
                  <a:pt x="11849349" y="6533339"/>
                  <a:pt x="11849349" y="6533339"/>
                  <a:pt x="11856450" y="6533339"/>
                </a:cubicBezTo>
                <a:cubicBezTo>
                  <a:pt x="11860002" y="6533339"/>
                  <a:pt x="11860002" y="6533339"/>
                  <a:pt x="11860002" y="6533339"/>
                </a:cubicBezTo>
                <a:cubicBezTo>
                  <a:pt x="11860002" y="6529868"/>
                  <a:pt x="11863552" y="6529868"/>
                  <a:pt x="11863552" y="6526397"/>
                </a:cubicBezTo>
                <a:cubicBezTo>
                  <a:pt x="11863552" y="6526397"/>
                  <a:pt x="11863552" y="6526397"/>
                  <a:pt x="11820942" y="6515985"/>
                </a:cubicBezTo>
                <a:close/>
                <a:moveTo>
                  <a:pt x="11466198" y="6501206"/>
                </a:moveTo>
                <a:cubicBezTo>
                  <a:pt x="11430930" y="6526286"/>
                  <a:pt x="11430930" y="6526286"/>
                  <a:pt x="11430930" y="6526286"/>
                </a:cubicBezTo>
                <a:cubicBezTo>
                  <a:pt x="11434457" y="6529869"/>
                  <a:pt x="11434457" y="6529869"/>
                  <a:pt x="11437984" y="6533452"/>
                </a:cubicBezTo>
                <a:cubicBezTo>
                  <a:pt x="11459145" y="6519121"/>
                  <a:pt x="11459145" y="6519121"/>
                  <a:pt x="11459145" y="6519121"/>
                </a:cubicBezTo>
                <a:cubicBezTo>
                  <a:pt x="11448564" y="6547782"/>
                  <a:pt x="11448564" y="6547782"/>
                  <a:pt x="11448564" y="6547782"/>
                </a:cubicBezTo>
                <a:cubicBezTo>
                  <a:pt x="11452091" y="6551366"/>
                  <a:pt x="11452091" y="6551366"/>
                  <a:pt x="11455618" y="6554948"/>
                </a:cubicBezTo>
                <a:cubicBezTo>
                  <a:pt x="11487359" y="6526286"/>
                  <a:pt x="11487359" y="6526286"/>
                  <a:pt x="11487359" y="6526286"/>
                </a:cubicBezTo>
                <a:cubicBezTo>
                  <a:pt x="11487359" y="6522703"/>
                  <a:pt x="11483833" y="6522703"/>
                  <a:pt x="11483833" y="6519121"/>
                </a:cubicBezTo>
                <a:cubicBezTo>
                  <a:pt x="11462672" y="6537034"/>
                  <a:pt x="11462672" y="6537034"/>
                  <a:pt x="11462672" y="6537034"/>
                </a:cubicBezTo>
                <a:cubicBezTo>
                  <a:pt x="11473252" y="6508372"/>
                  <a:pt x="11473252" y="6508372"/>
                  <a:pt x="11473252" y="6508372"/>
                </a:cubicBezTo>
                <a:cubicBezTo>
                  <a:pt x="11469725" y="6504789"/>
                  <a:pt x="11469725" y="6504789"/>
                  <a:pt x="11466198" y="6501206"/>
                </a:cubicBezTo>
                <a:close/>
                <a:moveTo>
                  <a:pt x="11835338" y="6490458"/>
                </a:moveTo>
                <a:lnTo>
                  <a:pt x="11831307" y="6498519"/>
                </a:lnTo>
                <a:lnTo>
                  <a:pt x="11870270" y="6518673"/>
                </a:lnTo>
                <a:lnTo>
                  <a:pt x="11883706" y="6494489"/>
                </a:lnTo>
                <a:lnTo>
                  <a:pt x="11876988" y="6490458"/>
                </a:lnTo>
                <a:lnTo>
                  <a:pt x="11866239" y="6509268"/>
                </a:lnTo>
                <a:close/>
                <a:moveTo>
                  <a:pt x="11459634" y="6487771"/>
                </a:moveTo>
                <a:cubicBezTo>
                  <a:pt x="11424212" y="6508933"/>
                  <a:pt x="11424212" y="6508933"/>
                  <a:pt x="11424212" y="6508933"/>
                </a:cubicBezTo>
                <a:cubicBezTo>
                  <a:pt x="11424212" y="6508933"/>
                  <a:pt x="11424212" y="6512459"/>
                  <a:pt x="11427754" y="6515986"/>
                </a:cubicBezTo>
                <a:cubicBezTo>
                  <a:pt x="11463176" y="6494825"/>
                  <a:pt x="11463176" y="6494825"/>
                  <a:pt x="11463176" y="6494825"/>
                </a:cubicBezTo>
                <a:cubicBezTo>
                  <a:pt x="11463176" y="6491298"/>
                  <a:pt x="11459634" y="6491298"/>
                  <a:pt x="11459634" y="6487771"/>
                </a:cubicBezTo>
                <a:close/>
                <a:moveTo>
                  <a:pt x="11450927" y="6454161"/>
                </a:moveTo>
                <a:cubicBezTo>
                  <a:pt x="11452683" y="6454602"/>
                  <a:pt x="11454437" y="6456365"/>
                  <a:pt x="11456192" y="6459892"/>
                </a:cubicBezTo>
                <a:cubicBezTo>
                  <a:pt x="11487785" y="6537483"/>
                  <a:pt x="11561500" y="6590385"/>
                  <a:pt x="11649257" y="6590385"/>
                </a:cubicBezTo>
                <a:cubicBezTo>
                  <a:pt x="11737012" y="6590385"/>
                  <a:pt x="11810728" y="6537483"/>
                  <a:pt x="11842320" y="6459892"/>
                </a:cubicBezTo>
                <a:cubicBezTo>
                  <a:pt x="11844075" y="6456365"/>
                  <a:pt x="11845831" y="6454602"/>
                  <a:pt x="11847586" y="6454161"/>
                </a:cubicBezTo>
                <a:cubicBezTo>
                  <a:pt x="11849340" y="6453721"/>
                  <a:pt x="11851096" y="6454602"/>
                  <a:pt x="11852851" y="6456365"/>
                </a:cubicBezTo>
                <a:cubicBezTo>
                  <a:pt x="11852851" y="6456365"/>
                  <a:pt x="11852851" y="6456365"/>
                  <a:pt x="11891464" y="6466946"/>
                </a:cubicBezTo>
                <a:cubicBezTo>
                  <a:pt x="11894974" y="6470473"/>
                  <a:pt x="11898484" y="6473999"/>
                  <a:pt x="11898484" y="6477526"/>
                </a:cubicBezTo>
                <a:cubicBezTo>
                  <a:pt x="11859871" y="6579804"/>
                  <a:pt x="11761585" y="6650341"/>
                  <a:pt x="11649257" y="6650341"/>
                </a:cubicBezTo>
                <a:cubicBezTo>
                  <a:pt x="11536929" y="6650341"/>
                  <a:pt x="11438641" y="6579804"/>
                  <a:pt x="11400028" y="6481054"/>
                </a:cubicBezTo>
                <a:cubicBezTo>
                  <a:pt x="11400028" y="6473999"/>
                  <a:pt x="11400028" y="6470473"/>
                  <a:pt x="11407049" y="6466946"/>
                </a:cubicBezTo>
                <a:cubicBezTo>
                  <a:pt x="11407049" y="6466946"/>
                  <a:pt x="11407049" y="6466946"/>
                  <a:pt x="11445662" y="6456365"/>
                </a:cubicBezTo>
                <a:cubicBezTo>
                  <a:pt x="11447417" y="6454602"/>
                  <a:pt x="11449172" y="6453721"/>
                  <a:pt x="11450927" y="6454161"/>
                </a:cubicBezTo>
                <a:close/>
                <a:moveTo>
                  <a:pt x="11603442" y="6448323"/>
                </a:moveTo>
                <a:cubicBezTo>
                  <a:pt x="11606935" y="6444777"/>
                  <a:pt x="11610428" y="6444777"/>
                  <a:pt x="11613922" y="6448323"/>
                </a:cubicBezTo>
                <a:cubicBezTo>
                  <a:pt x="11613922" y="6448323"/>
                  <a:pt x="11617414" y="6451869"/>
                  <a:pt x="11617414" y="6455414"/>
                </a:cubicBezTo>
                <a:cubicBezTo>
                  <a:pt x="11617414" y="6455414"/>
                  <a:pt x="11624401" y="6558233"/>
                  <a:pt x="11624401" y="6558233"/>
                </a:cubicBezTo>
                <a:cubicBezTo>
                  <a:pt x="11624401" y="6565324"/>
                  <a:pt x="11624401" y="6568870"/>
                  <a:pt x="11620908" y="6568870"/>
                </a:cubicBezTo>
                <a:cubicBezTo>
                  <a:pt x="11620908" y="6572415"/>
                  <a:pt x="11617414" y="6572415"/>
                  <a:pt x="11613922" y="6568870"/>
                </a:cubicBezTo>
                <a:cubicBezTo>
                  <a:pt x="11568509" y="6558233"/>
                  <a:pt x="11537070" y="6540506"/>
                  <a:pt x="11505632" y="6505050"/>
                </a:cubicBezTo>
                <a:cubicBezTo>
                  <a:pt x="11502138" y="6505050"/>
                  <a:pt x="11502138" y="6501505"/>
                  <a:pt x="11502138" y="6501505"/>
                </a:cubicBezTo>
                <a:cubicBezTo>
                  <a:pt x="11502138" y="6497960"/>
                  <a:pt x="11502138" y="6497960"/>
                  <a:pt x="11502138" y="6497960"/>
                </a:cubicBezTo>
                <a:cubicBezTo>
                  <a:pt x="11502138" y="6494415"/>
                  <a:pt x="11505632" y="6494415"/>
                  <a:pt x="11509124" y="6494415"/>
                </a:cubicBezTo>
                <a:cubicBezTo>
                  <a:pt x="11509124" y="6494415"/>
                  <a:pt x="11509124" y="6494415"/>
                  <a:pt x="11603442" y="6448323"/>
                </a:cubicBezTo>
                <a:close/>
                <a:moveTo>
                  <a:pt x="11688084" y="6444777"/>
                </a:moveTo>
                <a:cubicBezTo>
                  <a:pt x="11691578" y="6444777"/>
                  <a:pt x="11695071" y="6444777"/>
                  <a:pt x="11698565" y="6444777"/>
                </a:cubicBezTo>
                <a:cubicBezTo>
                  <a:pt x="11698565" y="6444777"/>
                  <a:pt x="11698565" y="6444777"/>
                  <a:pt x="11789388" y="6490688"/>
                </a:cubicBezTo>
                <a:cubicBezTo>
                  <a:pt x="11792882" y="6494220"/>
                  <a:pt x="11796375" y="6494220"/>
                  <a:pt x="11796375" y="6497752"/>
                </a:cubicBezTo>
                <a:cubicBezTo>
                  <a:pt x="11796375" y="6501283"/>
                  <a:pt x="11796375" y="6501283"/>
                  <a:pt x="11792882" y="6504815"/>
                </a:cubicBezTo>
                <a:cubicBezTo>
                  <a:pt x="11761442" y="6540131"/>
                  <a:pt x="11730003" y="6557789"/>
                  <a:pt x="11684592" y="6568384"/>
                </a:cubicBezTo>
                <a:cubicBezTo>
                  <a:pt x="11681098" y="6568384"/>
                  <a:pt x="11677605" y="6568384"/>
                  <a:pt x="11677605" y="6568384"/>
                </a:cubicBezTo>
                <a:cubicBezTo>
                  <a:pt x="11674112" y="6564852"/>
                  <a:pt x="11674112" y="6561320"/>
                  <a:pt x="11674112" y="6557789"/>
                </a:cubicBezTo>
                <a:cubicBezTo>
                  <a:pt x="11674112" y="6557789"/>
                  <a:pt x="11674112" y="6557789"/>
                  <a:pt x="11684592" y="6455373"/>
                </a:cubicBezTo>
                <a:cubicBezTo>
                  <a:pt x="11684592" y="6451841"/>
                  <a:pt x="11684592" y="6448309"/>
                  <a:pt x="11688084" y="6444777"/>
                </a:cubicBezTo>
                <a:close/>
                <a:moveTo>
                  <a:pt x="10810283" y="6405813"/>
                </a:moveTo>
                <a:lnTo>
                  <a:pt x="10851862" y="6405813"/>
                </a:lnTo>
                <a:cubicBezTo>
                  <a:pt x="10851862" y="6405813"/>
                  <a:pt x="10851862" y="6405813"/>
                  <a:pt x="10851862" y="6448423"/>
                </a:cubicBezTo>
                <a:cubicBezTo>
                  <a:pt x="10851862" y="6448423"/>
                  <a:pt x="10824142" y="6455525"/>
                  <a:pt x="10803353" y="6455525"/>
                </a:cubicBezTo>
                <a:cubicBezTo>
                  <a:pt x="10786028" y="6455525"/>
                  <a:pt x="10786028" y="6441322"/>
                  <a:pt x="10786028" y="6430669"/>
                </a:cubicBezTo>
                <a:cubicBezTo>
                  <a:pt x="10786028" y="6416466"/>
                  <a:pt x="10792958" y="6409364"/>
                  <a:pt x="10810283" y="6405813"/>
                </a:cubicBezTo>
                <a:close/>
                <a:moveTo>
                  <a:pt x="10494479" y="6335948"/>
                </a:moveTo>
                <a:cubicBezTo>
                  <a:pt x="10525716" y="6335948"/>
                  <a:pt x="10536128" y="6350016"/>
                  <a:pt x="10536128" y="6392220"/>
                </a:cubicBezTo>
                <a:cubicBezTo>
                  <a:pt x="10536128" y="6430905"/>
                  <a:pt x="10529187" y="6455524"/>
                  <a:pt x="10494479" y="6455524"/>
                </a:cubicBezTo>
                <a:cubicBezTo>
                  <a:pt x="10459770" y="6455524"/>
                  <a:pt x="10452829" y="6434423"/>
                  <a:pt x="10452829" y="6392220"/>
                </a:cubicBezTo>
                <a:cubicBezTo>
                  <a:pt x="10452829" y="6350016"/>
                  <a:pt x="10463241" y="6335948"/>
                  <a:pt x="10494479" y="6335948"/>
                </a:cubicBezTo>
                <a:close/>
                <a:moveTo>
                  <a:pt x="11639005" y="6331919"/>
                </a:moveTo>
                <a:cubicBezTo>
                  <a:pt x="11639005" y="6331919"/>
                  <a:pt x="11639005" y="6331919"/>
                  <a:pt x="11660034" y="6331919"/>
                </a:cubicBezTo>
                <a:cubicBezTo>
                  <a:pt x="11660034" y="6331919"/>
                  <a:pt x="11660034" y="6339012"/>
                  <a:pt x="11660034" y="6342559"/>
                </a:cubicBezTo>
                <a:cubicBezTo>
                  <a:pt x="11677559" y="6346106"/>
                  <a:pt x="11691578" y="6363841"/>
                  <a:pt x="11691578" y="6381576"/>
                </a:cubicBezTo>
                <a:cubicBezTo>
                  <a:pt x="11691578" y="6402858"/>
                  <a:pt x="11670549" y="6420593"/>
                  <a:pt x="11649519" y="6420593"/>
                </a:cubicBezTo>
                <a:cubicBezTo>
                  <a:pt x="11628490" y="6420593"/>
                  <a:pt x="11610966" y="6402858"/>
                  <a:pt x="11610966" y="6381576"/>
                </a:cubicBezTo>
                <a:cubicBezTo>
                  <a:pt x="11610966" y="6363841"/>
                  <a:pt x="11621480" y="6346106"/>
                  <a:pt x="11639005" y="6342559"/>
                </a:cubicBezTo>
                <a:cubicBezTo>
                  <a:pt x="11639005" y="6342559"/>
                  <a:pt x="11639005" y="6331919"/>
                  <a:pt x="11639005" y="6331919"/>
                </a:cubicBezTo>
                <a:close/>
                <a:moveTo>
                  <a:pt x="11649257" y="6321170"/>
                </a:moveTo>
                <a:cubicBezTo>
                  <a:pt x="11616236" y="6321170"/>
                  <a:pt x="11589469" y="6348239"/>
                  <a:pt x="11589469" y="6381630"/>
                </a:cubicBezTo>
                <a:cubicBezTo>
                  <a:pt x="11589469" y="6415021"/>
                  <a:pt x="11616236" y="6442090"/>
                  <a:pt x="11649257" y="6442090"/>
                </a:cubicBezTo>
                <a:cubicBezTo>
                  <a:pt x="11682277" y="6442090"/>
                  <a:pt x="11709045" y="6415021"/>
                  <a:pt x="11709045" y="6381630"/>
                </a:cubicBezTo>
                <a:cubicBezTo>
                  <a:pt x="11709045" y="6348239"/>
                  <a:pt x="11682277" y="6321170"/>
                  <a:pt x="11649257" y="6321170"/>
                </a:cubicBezTo>
                <a:close/>
                <a:moveTo>
                  <a:pt x="11649257" y="6314453"/>
                </a:moveTo>
                <a:cubicBezTo>
                  <a:pt x="11685987" y="6314453"/>
                  <a:pt x="11715763" y="6344529"/>
                  <a:pt x="11715763" y="6381630"/>
                </a:cubicBezTo>
                <a:cubicBezTo>
                  <a:pt x="11715763" y="6418732"/>
                  <a:pt x="11685987" y="6448808"/>
                  <a:pt x="11649257" y="6448808"/>
                </a:cubicBezTo>
                <a:cubicBezTo>
                  <a:pt x="11612526" y="6448808"/>
                  <a:pt x="11582751" y="6418732"/>
                  <a:pt x="11582751" y="6381630"/>
                </a:cubicBezTo>
                <a:cubicBezTo>
                  <a:pt x="11582751" y="6344529"/>
                  <a:pt x="11612526" y="6314453"/>
                  <a:pt x="11649257" y="6314453"/>
                </a:cubicBezTo>
                <a:close/>
                <a:moveTo>
                  <a:pt x="11824549" y="6311766"/>
                </a:moveTo>
                <a:cubicBezTo>
                  <a:pt x="11828050" y="6311766"/>
                  <a:pt x="11828050" y="6315292"/>
                  <a:pt x="11828050" y="6318819"/>
                </a:cubicBezTo>
                <a:cubicBezTo>
                  <a:pt x="11842055" y="6361141"/>
                  <a:pt x="11842055" y="6399936"/>
                  <a:pt x="11828050" y="6442258"/>
                </a:cubicBezTo>
                <a:cubicBezTo>
                  <a:pt x="11828050" y="6449312"/>
                  <a:pt x="11828050" y="6449312"/>
                  <a:pt x="11824549" y="6449312"/>
                </a:cubicBezTo>
                <a:cubicBezTo>
                  <a:pt x="11821047" y="6452839"/>
                  <a:pt x="11817546" y="6449312"/>
                  <a:pt x="11817546" y="6449312"/>
                </a:cubicBezTo>
                <a:lnTo>
                  <a:pt x="11730012" y="6389356"/>
                </a:lnTo>
                <a:cubicBezTo>
                  <a:pt x="11726510" y="6385829"/>
                  <a:pt x="11726510" y="6382302"/>
                  <a:pt x="11726510" y="6382302"/>
                </a:cubicBezTo>
                <a:cubicBezTo>
                  <a:pt x="11726510" y="6378776"/>
                  <a:pt x="11726510" y="6375249"/>
                  <a:pt x="11730012" y="6371721"/>
                </a:cubicBezTo>
                <a:cubicBezTo>
                  <a:pt x="11730012" y="6371721"/>
                  <a:pt x="11730012" y="6371721"/>
                  <a:pt x="11814044" y="6315292"/>
                </a:cubicBezTo>
                <a:cubicBezTo>
                  <a:pt x="11821047" y="6311766"/>
                  <a:pt x="11824549" y="6311766"/>
                  <a:pt x="11824549" y="6311766"/>
                </a:cubicBezTo>
                <a:close/>
                <a:moveTo>
                  <a:pt x="11473964" y="6311766"/>
                </a:moveTo>
                <a:cubicBezTo>
                  <a:pt x="11477466" y="6311766"/>
                  <a:pt x="11480967" y="6311766"/>
                  <a:pt x="11480967" y="6315292"/>
                </a:cubicBezTo>
                <a:lnTo>
                  <a:pt x="11568501" y="6371721"/>
                </a:lnTo>
                <a:cubicBezTo>
                  <a:pt x="11572002" y="6375249"/>
                  <a:pt x="11572002" y="6378776"/>
                  <a:pt x="11572002" y="6382302"/>
                </a:cubicBezTo>
                <a:cubicBezTo>
                  <a:pt x="11572002" y="6385829"/>
                  <a:pt x="11572002" y="6389356"/>
                  <a:pt x="11568501" y="6389356"/>
                </a:cubicBezTo>
                <a:cubicBezTo>
                  <a:pt x="11568501" y="6389356"/>
                  <a:pt x="11568501" y="6389356"/>
                  <a:pt x="11480967" y="6449312"/>
                </a:cubicBezTo>
                <a:cubicBezTo>
                  <a:pt x="11477466" y="6449312"/>
                  <a:pt x="11473964" y="6452839"/>
                  <a:pt x="11473964" y="6449312"/>
                </a:cubicBezTo>
                <a:cubicBezTo>
                  <a:pt x="11470463" y="6449312"/>
                  <a:pt x="11470463" y="6445785"/>
                  <a:pt x="11466961" y="6445785"/>
                </a:cubicBezTo>
                <a:cubicBezTo>
                  <a:pt x="11456457" y="6399936"/>
                  <a:pt x="11456457" y="6361141"/>
                  <a:pt x="11466961" y="6318819"/>
                </a:cubicBezTo>
                <a:cubicBezTo>
                  <a:pt x="11470463" y="6315292"/>
                  <a:pt x="11470463" y="6311766"/>
                  <a:pt x="11473964" y="6311766"/>
                </a:cubicBezTo>
                <a:close/>
                <a:moveTo>
                  <a:pt x="11070316" y="6301017"/>
                </a:moveTo>
                <a:cubicBezTo>
                  <a:pt x="11070316" y="6304543"/>
                  <a:pt x="11066828" y="6304543"/>
                  <a:pt x="11070316" y="6308070"/>
                </a:cubicBezTo>
                <a:cubicBezTo>
                  <a:pt x="11112166" y="6470304"/>
                  <a:pt x="11112166" y="6470304"/>
                  <a:pt x="11112166" y="6470304"/>
                </a:cubicBezTo>
                <a:cubicBezTo>
                  <a:pt x="11112166" y="6477358"/>
                  <a:pt x="11119141" y="6491465"/>
                  <a:pt x="11133091" y="6491465"/>
                </a:cubicBezTo>
                <a:cubicBezTo>
                  <a:pt x="11143554" y="6491465"/>
                  <a:pt x="11143554" y="6491465"/>
                  <a:pt x="11143554" y="6491465"/>
                </a:cubicBezTo>
                <a:cubicBezTo>
                  <a:pt x="11140066" y="6494992"/>
                  <a:pt x="11140066" y="6494992"/>
                  <a:pt x="11140066" y="6498518"/>
                </a:cubicBezTo>
                <a:cubicBezTo>
                  <a:pt x="11136578" y="6509098"/>
                  <a:pt x="11133091" y="6519679"/>
                  <a:pt x="11112166" y="6519679"/>
                </a:cubicBezTo>
                <a:cubicBezTo>
                  <a:pt x="11077291" y="6516153"/>
                  <a:pt x="11077291" y="6516153"/>
                  <a:pt x="11077291" y="6516153"/>
                </a:cubicBezTo>
                <a:cubicBezTo>
                  <a:pt x="11077291" y="6516153"/>
                  <a:pt x="11073804" y="6516153"/>
                  <a:pt x="11073804" y="6519679"/>
                </a:cubicBezTo>
                <a:cubicBezTo>
                  <a:pt x="11070316" y="6519679"/>
                  <a:pt x="11070316" y="6523206"/>
                  <a:pt x="11070316" y="6523206"/>
                </a:cubicBezTo>
                <a:cubicBezTo>
                  <a:pt x="11070316" y="6544367"/>
                  <a:pt x="11070316" y="6544367"/>
                  <a:pt x="11070316" y="6544367"/>
                </a:cubicBezTo>
                <a:cubicBezTo>
                  <a:pt x="11070316" y="6547894"/>
                  <a:pt x="11073804" y="6547894"/>
                  <a:pt x="11077291" y="6551421"/>
                </a:cubicBezTo>
                <a:cubicBezTo>
                  <a:pt x="11087754" y="6551421"/>
                  <a:pt x="11108678" y="6554947"/>
                  <a:pt x="11122628" y="6554947"/>
                </a:cubicBezTo>
                <a:cubicBezTo>
                  <a:pt x="11126116" y="6554947"/>
                  <a:pt x="11126116" y="6554947"/>
                  <a:pt x="11126116" y="6554947"/>
                </a:cubicBezTo>
                <a:cubicBezTo>
                  <a:pt x="11154016" y="6554947"/>
                  <a:pt x="11171453" y="6537313"/>
                  <a:pt x="11181916" y="6502045"/>
                </a:cubicBezTo>
                <a:cubicBezTo>
                  <a:pt x="11192378" y="6463250"/>
                  <a:pt x="11206329" y="6410348"/>
                  <a:pt x="11213303" y="6371553"/>
                </a:cubicBezTo>
                <a:cubicBezTo>
                  <a:pt x="11220279" y="6353919"/>
                  <a:pt x="11223766" y="6339811"/>
                  <a:pt x="11227253" y="6329231"/>
                </a:cubicBezTo>
                <a:cubicBezTo>
                  <a:pt x="11230741" y="6308070"/>
                  <a:pt x="11230741" y="6308070"/>
                  <a:pt x="11230741" y="6308070"/>
                </a:cubicBezTo>
                <a:cubicBezTo>
                  <a:pt x="11230741" y="6304543"/>
                  <a:pt x="11230741" y="6304543"/>
                  <a:pt x="11230741" y="6301017"/>
                </a:cubicBezTo>
                <a:cubicBezTo>
                  <a:pt x="11227253" y="6301017"/>
                  <a:pt x="11227253" y="6301017"/>
                  <a:pt x="11223766" y="6301017"/>
                </a:cubicBezTo>
                <a:cubicBezTo>
                  <a:pt x="11195866" y="6301017"/>
                  <a:pt x="11195866" y="6301017"/>
                  <a:pt x="11195866" y="6301017"/>
                </a:cubicBezTo>
                <a:cubicBezTo>
                  <a:pt x="11192378" y="6301017"/>
                  <a:pt x="11188891" y="6301017"/>
                  <a:pt x="11188891" y="6304543"/>
                </a:cubicBezTo>
                <a:cubicBezTo>
                  <a:pt x="11150528" y="6449143"/>
                  <a:pt x="11150528" y="6449143"/>
                  <a:pt x="11150528" y="6449143"/>
                </a:cubicBezTo>
                <a:cubicBezTo>
                  <a:pt x="11147041" y="6449143"/>
                  <a:pt x="11147041" y="6449143"/>
                  <a:pt x="11147041" y="6449143"/>
                </a:cubicBezTo>
                <a:cubicBezTo>
                  <a:pt x="11112166" y="6304543"/>
                  <a:pt x="11112166" y="6304543"/>
                  <a:pt x="11112166" y="6304543"/>
                </a:cubicBezTo>
                <a:cubicBezTo>
                  <a:pt x="11108678" y="6301017"/>
                  <a:pt x="11108678" y="6301017"/>
                  <a:pt x="11105191" y="6301017"/>
                </a:cubicBezTo>
                <a:cubicBezTo>
                  <a:pt x="11077291" y="6301017"/>
                  <a:pt x="11077291" y="6301017"/>
                  <a:pt x="11077291" y="6301017"/>
                </a:cubicBezTo>
                <a:cubicBezTo>
                  <a:pt x="11073804" y="6301017"/>
                  <a:pt x="11070316" y="6301017"/>
                  <a:pt x="11070316" y="6301017"/>
                </a:cubicBezTo>
                <a:close/>
                <a:moveTo>
                  <a:pt x="11038289" y="6296986"/>
                </a:moveTo>
                <a:cubicBezTo>
                  <a:pt x="11017163" y="6296986"/>
                  <a:pt x="10999559" y="6311057"/>
                  <a:pt x="10985474" y="6318092"/>
                </a:cubicBezTo>
                <a:cubicBezTo>
                  <a:pt x="10985474" y="6307539"/>
                  <a:pt x="10985474" y="6307539"/>
                  <a:pt x="10985474" y="6307539"/>
                </a:cubicBezTo>
                <a:cubicBezTo>
                  <a:pt x="10985474" y="6300504"/>
                  <a:pt x="10981954" y="6300504"/>
                  <a:pt x="10978433" y="6300504"/>
                </a:cubicBezTo>
                <a:cubicBezTo>
                  <a:pt x="10950264" y="6300504"/>
                  <a:pt x="10950264" y="6300504"/>
                  <a:pt x="10950264" y="6300504"/>
                </a:cubicBezTo>
                <a:cubicBezTo>
                  <a:pt x="10946743" y="6300504"/>
                  <a:pt x="10943222" y="6300504"/>
                  <a:pt x="10943222" y="6307539"/>
                </a:cubicBezTo>
                <a:cubicBezTo>
                  <a:pt x="10943222" y="6483422"/>
                  <a:pt x="10943222" y="6483422"/>
                  <a:pt x="10943222" y="6483422"/>
                </a:cubicBezTo>
                <a:cubicBezTo>
                  <a:pt x="10943222" y="6486940"/>
                  <a:pt x="10946743" y="6490457"/>
                  <a:pt x="10950264" y="6490457"/>
                </a:cubicBezTo>
                <a:cubicBezTo>
                  <a:pt x="10978433" y="6490457"/>
                  <a:pt x="10978433" y="6490457"/>
                  <a:pt x="10978433" y="6490457"/>
                </a:cubicBezTo>
                <a:cubicBezTo>
                  <a:pt x="10981954" y="6490457"/>
                  <a:pt x="10985474" y="6486940"/>
                  <a:pt x="10985474" y="6483422"/>
                </a:cubicBezTo>
                <a:cubicBezTo>
                  <a:pt x="10985474" y="6360304"/>
                  <a:pt x="10985474" y="6360304"/>
                  <a:pt x="10985474" y="6360304"/>
                </a:cubicBezTo>
                <a:cubicBezTo>
                  <a:pt x="10992517" y="6356786"/>
                  <a:pt x="11013643" y="6339198"/>
                  <a:pt x="11038289" y="6339198"/>
                </a:cubicBezTo>
                <a:cubicBezTo>
                  <a:pt x="11041811" y="6335680"/>
                  <a:pt x="11045332" y="6335680"/>
                  <a:pt x="11045332" y="6332163"/>
                </a:cubicBezTo>
                <a:cubicBezTo>
                  <a:pt x="11045332" y="6304022"/>
                  <a:pt x="11045332" y="6304022"/>
                  <a:pt x="11045332" y="6304022"/>
                </a:cubicBezTo>
                <a:cubicBezTo>
                  <a:pt x="11045332" y="6304022"/>
                  <a:pt x="11045332" y="6300504"/>
                  <a:pt x="11041811" y="6300504"/>
                </a:cubicBezTo>
                <a:cubicBezTo>
                  <a:pt x="11041811" y="6296986"/>
                  <a:pt x="11038289" y="6296986"/>
                  <a:pt x="11038289" y="6296986"/>
                </a:cubicBezTo>
                <a:close/>
                <a:moveTo>
                  <a:pt x="10831647" y="6292955"/>
                </a:moveTo>
                <a:cubicBezTo>
                  <a:pt x="10810578" y="6292955"/>
                  <a:pt x="10775463" y="6300026"/>
                  <a:pt x="10761417" y="6300026"/>
                </a:cubicBezTo>
                <a:cubicBezTo>
                  <a:pt x="10757905" y="6300026"/>
                  <a:pt x="10754394" y="6303562"/>
                  <a:pt x="10754394" y="6307098"/>
                </a:cubicBezTo>
                <a:cubicBezTo>
                  <a:pt x="10754394" y="6307098"/>
                  <a:pt x="10754394" y="6307098"/>
                  <a:pt x="10754394" y="6331847"/>
                </a:cubicBezTo>
                <a:cubicBezTo>
                  <a:pt x="10754394" y="6335383"/>
                  <a:pt x="10754394" y="6335383"/>
                  <a:pt x="10757905" y="6338919"/>
                </a:cubicBezTo>
                <a:cubicBezTo>
                  <a:pt x="10757905" y="6338919"/>
                  <a:pt x="10761417" y="6338919"/>
                  <a:pt x="10761417" y="6338919"/>
                </a:cubicBezTo>
                <a:cubicBezTo>
                  <a:pt x="10778974" y="6338919"/>
                  <a:pt x="10807067" y="6335383"/>
                  <a:pt x="10828136" y="6335383"/>
                </a:cubicBezTo>
                <a:cubicBezTo>
                  <a:pt x="10842182" y="6335383"/>
                  <a:pt x="10852717" y="6345990"/>
                  <a:pt x="10852717" y="6360133"/>
                </a:cubicBezTo>
                <a:cubicBezTo>
                  <a:pt x="10852717" y="6360133"/>
                  <a:pt x="10852717" y="6360133"/>
                  <a:pt x="10852717" y="6370740"/>
                </a:cubicBezTo>
                <a:cubicBezTo>
                  <a:pt x="10852717" y="6370740"/>
                  <a:pt x="10852717" y="6370740"/>
                  <a:pt x="10803555" y="6374276"/>
                </a:cubicBezTo>
                <a:cubicBezTo>
                  <a:pt x="10761417" y="6377811"/>
                  <a:pt x="10740347" y="6395489"/>
                  <a:pt x="10740347" y="6434381"/>
                </a:cubicBezTo>
                <a:cubicBezTo>
                  <a:pt x="10740347" y="6473273"/>
                  <a:pt x="10761417" y="6494487"/>
                  <a:pt x="10796532" y="6494487"/>
                </a:cubicBezTo>
                <a:cubicBezTo>
                  <a:pt x="10824625" y="6494487"/>
                  <a:pt x="10859740" y="6480344"/>
                  <a:pt x="10859740" y="6480344"/>
                </a:cubicBezTo>
                <a:cubicBezTo>
                  <a:pt x="10866763" y="6487416"/>
                  <a:pt x="10873786" y="6490951"/>
                  <a:pt x="10887833" y="6494487"/>
                </a:cubicBezTo>
                <a:cubicBezTo>
                  <a:pt x="10891344" y="6494487"/>
                  <a:pt x="10891344" y="6494487"/>
                  <a:pt x="10894855" y="6490951"/>
                </a:cubicBezTo>
                <a:cubicBezTo>
                  <a:pt x="10894855" y="6490951"/>
                  <a:pt x="10894855" y="6487416"/>
                  <a:pt x="10894855" y="6487416"/>
                </a:cubicBezTo>
                <a:cubicBezTo>
                  <a:pt x="10894855" y="6487416"/>
                  <a:pt x="10894855" y="6487416"/>
                  <a:pt x="10894855" y="6360133"/>
                </a:cubicBezTo>
                <a:cubicBezTo>
                  <a:pt x="10894855" y="6314169"/>
                  <a:pt x="10873786" y="6292955"/>
                  <a:pt x="10831647" y="6292955"/>
                </a:cubicBezTo>
                <a:close/>
                <a:moveTo>
                  <a:pt x="10495822" y="6292954"/>
                </a:moveTo>
                <a:cubicBezTo>
                  <a:pt x="10448333" y="6292954"/>
                  <a:pt x="10409835" y="6338069"/>
                  <a:pt x="10409835" y="6393721"/>
                </a:cubicBezTo>
                <a:cubicBezTo>
                  <a:pt x="10409835" y="6449373"/>
                  <a:pt x="10448333" y="6494487"/>
                  <a:pt x="10495822" y="6494487"/>
                </a:cubicBezTo>
                <a:cubicBezTo>
                  <a:pt x="10543311" y="6494487"/>
                  <a:pt x="10581809" y="6449373"/>
                  <a:pt x="10581809" y="6393721"/>
                </a:cubicBezTo>
                <a:cubicBezTo>
                  <a:pt x="10581809" y="6338069"/>
                  <a:pt x="10543311" y="6292954"/>
                  <a:pt x="10495822" y="6292954"/>
                </a:cubicBezTo>
                <a:close/>
                <a:moveTo>
                  <a:pt x="10241892" y="6268771"/>
                </a:moveTo>
                <a:cubicBezTo>
                  <a:pt x="10248859" y="6268771"/>
                  <a:pt x="10255825" y="6268771"/>
                  <a:pt x="10273241" y="6268771"/>
                </a:cubicBezTo>
                <a:cubicBezTo>
                  <a:pt x="10273241" y="6268771"/>
                  <a:pt x="10273241" y="6268771"/>
                  <a:pt x="10290657" y="6268771"/>
                </a:cubicBezTo>
                <a:cubicBezTo>
                  <a:pt x="10322007" y="6268771"/>
                  <a:pt x="10335940" y="6290024"/>
                  <a:pt x="10335940" y="6307735"/>
                </a:cubicBezTo>
                <a:cubicBezTo>
                  <a:pt x="10335940" y="6332529"/>
                  <a:pt x="10318523" y="6346697"/>
                  <a:pt x="10287174" y="6346697"/>
                </a:cubicBezTo>
                <a:cubicBezTo>
                  <a:pt x="10266274" y="6346697"/>
                  <a:pt x="10248859" y="6346697"/>
                  <a:pt x="10241892" y="6346697"/>
                </a:cubicBezTo>
                <a:cubicBezTo>
                  <a:pt x="10241892" y="6346697"/>
                  <a:pt x="10241892" y="6346697"/>
                  <a:pt x="10241892" y="6268771"/>
                </a:cubicBezTo>
                <a:close/>
                <a:moveTo>
                  <a:pt x="10659063" y="6255336"/>
                </a:moveTo>
                <a:cubicBezTo>
                  <a:pt x="10659063" y="6255336"/>
                  <a:pt x="10659063" y="6255336"/>
                  <a:pt x="10627410" y="6262370"/>
                </a:cubicBezTo>
                <a:cubicBezTo>
                  <a:pt x="10623893" y="6262370"/>
                  <a:pt x="10623893" y="6265887"/>
                  <a:pt x="10623893" y="6269404"/>
                </a:cubicBezTo>
                <a:cubicBezTo>
                  <a:pt x="10623893" y="6269404"/>
                  <a:pt x="10623893" y="6269404"/>
                  <a:pt x="10623893" y="6301056"/>
                </a:cubicBezTo>
                <a:cubicBezTo>
                  <a:pt x="10623893" y="6301056"/>
                  <a:pt x="10623893" y="6301056"/>
                  <a:pt x="10606308" y="6301056"/>
                </a:cubicBezTo>
                <a:cubicBezTo>
                  <a:pt x="10602792" y="6301056"/>
                  <a:pt x="10599275" y="6301056"/>
                  <a:pt x="10599275" y="6308090"/>
                </a:cubicBezTo>
                <a:cubicBezTo>
                  <a:pt x="10599275" y="6308090"/>
                  <a:pt x="10599275" y="6308090"/>
                  <a:pt x="10599275" y="6332708"/>
                </a:cubicBezTo>
                <a:cubicBezTo>
                  <a:pt x="10599275" y="6336226"/>
                  <a:pt x="10602792" y="6339742"/>
                  <a:pt x="10606308" y="6339742"/>
                </a:cubicBezTo>
                <a:cubicBezTo>
                  <a:pt x="10606308" y="6339742"/>
                  <a:pt x="10606308" y="6339742"/>
                  <a:pt x="10623893" y="6339742"/>
                </a:cubicBezTo>
                <a:cubicBezTo>
                  <a:pt x="10623893" y="6339742"/>
                  <a:pt x="10623893" y="6339742"/>
                  <a:pt x="10623893" y="6424149"/>
                </a:cubicBezTo>
                <a:cubicBezTo>
                  <a:pt x="10623893" y="6476902"/>
                  <a:pt x="10637961" y="6494487"/>
                  <a:pt x="10680164" y="6494487"/>
                </a:cubicBezTo>
                <a:cubicBezTo>
                  <a:pt x="10690715" y="6494487"/>
                  <a:pt x="10701266" y="6490971"/>
                  <a:pt x="10711817" y="6490971"/>
                </a:cubicBezTo>
                <a:cubicBezTo>
                  <a:pt x="10715334" y="6490971"/>
                  <a:pt x="10718851" y="6487454"/>
                  <a:pt x="10718851" y="6483936"/>
                </a:cubicBezTo>
                <a:cubicBezTo>
                  <a:pt x="10718851" y="6483936"/>
                  <a:pt x="10718851" y="6483936"/>
                  <a:pt x="10718851" y="6459318"/>
                </a:cubicBezTo>
                <a:cubicBezTo>
                  <a:pt x="10718851" y="6455801"/>
                  <a:pt x="10715334" y="6452284"/>
                  <a:pt x="10711817" y="6452284"/>
                </a:cubicBezTo>
                <a:cubicBezTo>
                  <a:pt x="10704783" y="6452284"/>
                  <a:pt x="10694232" y="6452284"/>
                  <a:pt x="10687198" y="6452284"/>
                </a:cubicBezTo>
                <a:cubicBezTo>
                  <a:pt x="10666096" y="6452284"/>
                  <a:pt x="10666096" y="6445250"/>
                  <a:pt x="10666096" y="6417115"/>
                </a:cubicBezTo>
                <a:cubicBezTo>
                  <a:pt x="10666096" y="6417115"/>
                  <a:pt x="10666096" y="6417115"/>
                  <a:pt x="10666096" y="6339742"/>
                </a:cubicBezTo>
                <a:cubicBezTo>
                  <a:pt x="10666096" y="6339742"/>
                  <a:pt x="10666096" y="6339742"/>
                  <a:pt x="10711817" y="6339742"/>
                </a:cubicBezTo>
                <a:cubicBezTo>
                  <a:pt x="10715334" y="6339742"/>
                  <a:pt x="10718851" y="6336226"/>
                  <a:pt x="10718851" y="6332708"/>
                </a:cubicBezTo>
                <a:cubicBezTo>
                  <a:pt x="10718851" y="6332708"/>
                  <a:pt x="10718851" y="6332708"/>
                  <a:pt x="10718851" y="6308090"/>
                </a:cubicBezTo>
                <a:cubicBezTo>
                  <a:pt x="10718851" y="6301056"/>
                  <a:pt x="10715334" y="6301056"/>
                  <a:pt x="10711817" y="6301056"/>
                </a:cubicBezTo>
                <a:cubicBezTo>
                  <a:pt x="10711817" y="6301056"/>
                  <a:pt x="10711817" y="6301056"/>
                  <a:pt x="10666096" y="6301056"/>
                </a:cubicBezTo>
                <a:cubicBezTo>
                  <a:pt x="10666096" y="6301056"/>
                  <a:pt x="10666096" y="6301056"/>
                  <a:pt x="10666096" y="6262370"/>
                </a:cubicBezTo>
                <a:cubicBezTo>
                  <a:pt x="10666096" y="6258853"/>
                  <a:pt x="10666096" y="6258853"/>
                  <a:pt x="10662580" y="6255336"/>
                </a:cubicBezTo>
                <a:cubicBezTo>
                  <a:pt x="10662580" y="6255336"/>
                  <a:pt x="10659063" y="6255336"/>
                  <a:pt x="10659063" y="6255336"/>
                </a:cubicBezTo>
                <a:close/>
                <a:moveTo>
                  <a:pt x="10283668" y="6227122"/>
                </a:moveTo>
                <a:cubicBezTo>
                  <a:pt x="10273174" y="6227122"/>
                  <a:pt x="10241689" y="6227122"/>
                  <a:pt x="10203208" y="6230633"/>
                </a:cubicBezTo>
                <a:cubicBezTo>
                  <a:pt x="10199710" y="6230633"/>
                  <a:pt x="10196211" y="6234144"/>
                  <a:pt x="10196211" y="6237655"/>
                </a:cubicBezTo>
                <a:cubicBezTo>
                  <a:pt x="10196211" y="6237655"/>
                  <a:pt x="10196211" y="6237655"/>
                  <a:pt x="10196211" y="6483435"/>
                </a:cubicBezTo>
                <a:cubicBezTo>
                  <a:pt x="10196211" y="6486946"/>
                  <a:pt x="10199710" y="6490457"/>
                  <a:pt x="10203208" y="6490457"/>
                </a:cubicBezTo>
                <a:cubicBezTo>
                  <a:pt x="10203208" y="6490457"/>
                  <a:pt x="10203208" y="6490457"/>
                  <a:pt x="10234693" y="6490457"/>
                </a:cubicBezTo>
                <a:cubicBezTo>
                  <a:pt x="10238191" y="6490457"/>
                  <a:pt x="10241689" y="6486946"/>
                  <a:pt x="10241689" y="6483435"/>
                </a:cubicBezTo>
                <a:cubicBezTo>
                  <a:pt x="10241689" y="6483435"/>
                  <a:pt x="10241689" y="6483435"/>
                  <a:pt x="10241689" y="6385123"/>
                </a:cubicBezTo>
                <a:cubicBezTo>
                  <a:pt x="10252184" y="6388634"/>
                  <a:pt x="10269675" y="6388634"/>
                  <a:pt x="10290665" y="6388634"/>
                </a:cubicBezTo>
                <a:cubicBezTo>
                  <a:pt x="10290665" y="6388634"/>
                  <a:pt x="10290665" y="6388634"/>
                  <a:pt x="10336143" y="6486946"/>
                </a:cubicBezTo>
                <a:cubicBezTo>
                  <a:pt x="10336143" y="6486946"/>
                  <a:pt x="10339641" y="6490457"/>
                  <a:pt x="10343139" y="6490457"/>
                </a:cubicBezTo>
                <a:cubicBezTo>
                  <a:pt x="10343139" y="6490457"/>
                  <a:pt x="10343139" y="6490457"/>
                  <a:pt x="10374624" y="6490457"/>
                </a:cubicBezTo>
                <a:cubicBezTo>
                  <a:pt x="10378122" y="6490457"/>
                  <a:pt x="10381620" y="6486946"/>
                  <a:pt x="10381620" y="6486946"/>
                </a:cubicBezTo>
                <a:cubicBezTo>
                  <a:pt x="10381620" y="6483435"/>
                  <a:pt x="10381620" y="6483435"/>
                  <a:pt x="10381620" y="6479924"/>
                </a:cubicBezTo>
                <a:lnTo>
                  <a:pt x="10336143" y="6374590"/>
                </a:lnTo>
                <a:cubicBezTo>
                  <a:pt x="10367627" y="6360545"/>
                  <a:pt x="10381620" y="6339478"/>
                  <a:pt x="10381620" y="6307878"/>
                </a:cubicBezTo>
                <a:cubicBezTo>
                  <a:pt x="10381620" y="6269255"/>
                  <a:pt x="10364129" y="6227122"/>
                  <a:pt x="10290665" y="6227122"/>
                </a:cubicBezTo>
                <a:cubicBezTo>
                  <a:pt x="10290665" y="6227122"/>
                  <a:pt x="10287167" y="6227122"/>
                  <a:pt x="10283668" y="6227122"/>
                </a:cubicBezTo>
                <a:close/>
                <a:moveTo>
                  <a:pt x="11839186" y="6196200"/>
                </a:moveTo>
                <a:cubicBezTo>
                  <a:pt x="11841365" y="6196641"/>
                  <a:pt x="11843980" y="6198404"/>
                  <a:pt x="11845722" y="6201931"/>
                </a:cubicBezTo>
                <a:cubicBezTo>
                  <a:pt x="11901498" y="6258361"/>
                  <a:pt x="11929385" y="6350058"/>
                  <a:pt x="11908470" y="6441755"/>
                </a:cubicBezTo>
                <a:cubicBezTo>
                  <a:pt x="11908470" y="6445282"/>
                  <a:pt x="11904984" y="6448808"/>
                  <a:pt x="11898012" y="6445282"/>
                </a:cubicBezTo>
                <a:cubicBezTo>
                  <a:pt x="11898012" y="6445282"/>
                  <a:pt x="11898012" y="6445282"/>
                  <a:pt x="11859666" y="6434701"/>
                </a:cubicBezTo>
                <a:cubicBezTo>
                  <a:pt x="11856180" y="6434701"/>
                  <a:pt x="11852694" y="6431174"/>
                  <a:pt x="11852694" y="6424121"/>
                </a:cubicBezTo>
                <a:cubicBezTo>
                  <a:pt x="11866638" y="6350058"/>
                  <a:pt x="11849208" y="6290101"/>
                  <a:pt x="11807377" y="6244253"/>
                </a:cubicBezTo>
                <a:cubicBezTo>
                  <a:pt x="11800405" y="6240727"/>
                  <a:pt x="11800405" y="6233672"/>
                  <a:pt x="11807377" y="6230146"/>
                </a:cubicBezTo>
                <a:cubicBezTo>
                  <a:pt x="11807377" y="6230146"/>
                  <a:pt x="11807377" y="6230146"/>
                  <a:pt x="11835264" y="6198404"/>
                </a:cubicBezTo>
                <a:cubicBezTo>
                  <a:pt x="11835264" y="6196641"/>
                  <a:pt x="11837008" y="6195759"/>
                  <a:pt x="11839186" y="6196200"/>
                </a:cubicBezTo>
                <a:close/>
                <a:moveTo>
                  <a:pt x="11458923" y="6196200"/>
                </a:moveTo>
                <a:cubicBezTo>
                  <a:pt x="11461124" y="6195759"/>
                  <a:pt x="11462885" y="6196641"/>
                  <a:pt x="11462885" y="6198404"/>
                </a:cubicBezTo>
                <a:cubicBezTo>
                  <a:pt x="11462885" y="6198404"/>
                  <a:pt x="11462885" y="6198404"/>
                  <a:pt x="11494585" y="6230146"/>
                </a:cubicBezTo>
                <a:cubicBezTo>
                  <a:pt x="11498108" y="6233672"/>
                  <a:pt x="11498108" y="6240727"/>
                  <a:pt x="11491063" y="6244253"/>
                </a:cubicBezTo>
                <a:cubicBezTo>
                  <a:pt x="11448796" y="6290101"/>
                  <a:pt x="11431184" y="6350058"/>
                  <a:pt x="11445274" y="6424121"/>
                </a:cubicBezTo>
                <a:cubicBezTo>
                  <a:pt x="11445274" y="6431174"/>
                  <a:pt x="11441752" y="6434701"/>
                  <a:pt x="11438229" y="6434701"/>
                </a:cubicBezTo>
                <a:cubicBezTo>
                  <a:pt x="11438229" y="6434701"/>
                  <a:pt x="11438229" y="6434701"/>
                  <a:pt x="11399484" y="6445282"/>
                </a:cubicBezTo>
                <a:cubicBezTo>
                  <a:pt x="11392439" y="6448808"/>
                  <a:pt x="11388917" y="6445282"/>
                  <a:pt x="11388917" y="6441755"/>
                </a:cubicBezTo>
                <a:cubicBezTo>
                  <a:pt x="11367783" y="6350058"/>
                  <a:pt x="11395962" y="6258361"/>
                  <a:pt x="11452318" y="6201931"/>
                </a:cubicBezTo>
                <a:cubicBezTo>
                  <a:pt x="11454079" y="6198404"/>
                  <a:pt x="11456721" y="6196641"/>
                  <a:pt x="11458923" y="6196200"/>
                </a:cubicBezTo>
                <a:close/>
                <a:moveTo>
                  <a:pt x="11677605" y="6190846"/>
                </a:moveTo>
                <a:cubicBezTo>
                  <a:pt x="11681098" y="6190846"/>
                  <a:pt x="11681098" y="6190846"/>
                  <a:pt x="11684592" y="6190846"/>
                </a:cubicBezTo>
                <a:cubicBezTo>
                  <a:pt x="11730003" y="6201442"/>
                  <a:pt x="11761442" y="6219099"/>
                  <a:pt x="11792882" y="6254415"/>
                </a:cubicBezTo>
                <a:cubicBezTo>
                  <a:pt x="11796375" y="6257947"/>
                  <a:pt x="11796375" y="6257947"/>
                  <a:pt x="11796375" y="6261479"/>
                </a:cubicBezTo>
                <a:cubicBezTo>
                  <a:pt x="11796375" y="6265010"/>
                  <a:pt x="11792882" y="6265010"/>
                  <a:pt x="11789388" y="6268542"/>
                </a:cubicBezTo>
                <a:cubicBezTo>
                  <a:pt x="11789388" y="6268542"/>
                  <a:pt x="11789388" y="6268542"/>
                  <a:pt x="11698565" y="6314453"/>
                </a:cubicBezTo>
                <a:cubicBezTo>
                  <a:pt x="11695071" y="6314453"/>
                  <a:pt x="11691578" y="6314453"/>
                  <a:pt x="11688084" y="6314453"/>
                </a:cubicBezTo>
                <a:cubicBezTo>
                  <a:pt x="11684592" y="6310921"/>
                  <a:pt x="11684592" y="6307389"/>
                  <a:pt x="11681098" y="6303858"/>
                </a:cubicBezTo>
                <a:cubicBezTo>
                  <a:pt x="11681098" y="6303858"/>
                  <a:pt x="11681098" y="6303858"/>
                  <a:pt x="11674112" y="6201442"/>
                </a:cubicBezTo>
                <a:cubicBezTo>
                  <a:pt x="11674112" y="6197910"/>
                  <a:pt x="11674112" y="6194378"/>
                  <a:pt x="11677605" y="6190846"/>
                </a:cubicBezTo>
                <a:close/>
                <a:moveTo>
                  <a:pt x="11613922" y="6190846"/>
                </a:moveTo>
                <a:cubicBezTo>
                  <a:pt x="11617414" y="6190846"/>
                  <a:pt x="11617414" y="6190846"/>
                  <a:pt x="11620908" y="6190846"/>
                </a:cubicBezTo>
                <a:cubicBezTo>
                  <a:pt x="11620908" y="6194378"/>
                  <a:pt x="11624401" y="6197910"/>
                  <a:pt x="11624401" y="6201442"/>
                </a:cubicBezTo>
                <a:cubicBezTo>
                  <a:pt x="11624401" y="6201442"/>
                  <a:pt x="11624401" y="6201442"/>
                  <a:pt x="11613922" y="6307389"/>
                </a:cubicBezTo>
                <a:cubicBezTo>
                  <a:pt x="11613922" y="6310921"/>
                  <a:pt x="11613922" y="6314453"/>
                  <a:pt x="11610428" y="6314453"/>
                </a:cubicBezTo>
                <a:cubicBezTo>
                  <a:pt x="11606935" y="6314453"/>
                  <a:pt x="11603442" y="6314453"/>
                  <a:pt x="11599949" y="6314453"/>
                </a:cubicBezTo>
                <a:cubicBezTo>
                  <a:pt x="11599949" y="6314453"/>
                  <a:pt x="11599949" y="6314453"/>
                  <a:pt x="11509124" y="6268542"/>
                </a:cubicBezTo>
                <a:cubicBezTo>
                  <a:pt x="11505632" y="6268542"/>
                  <a:pt x="11502138" y="6265010"/>
                  <a:pt x="11502138" y="6261479"/>
                </a:cubicBezTo>
                <a:cubicBezTo>
                  <a:pt x="11502138" y="6261479"/>
                  <a:pt x="11502138" y="6257947"/>
                  <a:pt x="11505632" y="6254415"/>
                </a:cubicBezTo>
                <a:cubicBezTo>
                  <a:pt x="11537070" y="6222631"/>
                  <a:pt x="11568509" y="6201442"/>
                  <a:pt x="11613922" y="6190846"/>
                </a:cubicBezTo>
                <a:close/>
                <a:moveTo>
                  <a:pt x="11532772" y="6155914"/>
                </a:moveTo>
                <a:cubicBezTo>
                  <a:pt x="11536265" y="6155914"/>
                  <a:pt x="11539758" y="6159609"/>
                  <a:pt x="11539758" y="6163304"/>
                </a:cubicBezTo>
                <a:cubicBezTo>
                  <a:pt x="11539758" y="6166999"/>
                  <a:pt x="11539758" y="6166999"/>
                  <a:pt x="11536265" y="6166999"/>
                </a:cubicBezTo>
                <a:cubicBezTo>
                  <a:pt x="11536265" y="6166999"/>
                  <a:pt x="11536265" y="6166999"/>
                  <a:pt x="11529278" y="6170694"/>
                </a:cubicBezTo>
                <a:cubicBezTo>
                  <a:pt x="11529278" y="6170694"/>
                  <a:pt x="11529278" y="6170694"/>
                  <a:pt x="11525785" y="6163304"/>
                </a:cubicBezTo>
                <a:cubicBezTo>
                  <a:pt x="11525785" y="6163304"/>
                  <a:pt x="11525785" y="6163304"/>
                  <a:pt x="11522292" y="6163304"/>
                </a:cubicBezTo>
                <a:cubicBezTo>
                  <a:pt x="11525785" y="6159609"/>
                  <a:pt x="11529278" y="6159609"/>
                  <a:pt x="11532772" y="6155914"/>
                </a:cubicBezTo>
                <a:close/>
                <a:moveTo>
                  <a:pt x="11529297" y="6148717"/>
                </a:moveTo>
                <a:cubicBezTo>
                  <a:pt x="11525746" y="6152267"/>
                  <a:pt x="11518645" y="6155819"/>
                  <a:pt x="11511543" y="6159369"/>
                </a:cubicBezTo>
                <a:cubicBezTo>
                  <a:pt x="11511543" y="6159369"/>
                  <a:pt x="11511543" y="6159369"/>
                  <a:pt x="11515094" y="6162920"/>
                </a:cubicBezTo>
                <a:lnTo>
                  <a:pt x="11532848" y="6194878"/>
                </a:lnTo>
                <a:cubicBezTo>
                  <a:pt x="11536399" y="6194878"/>
                  <a:pt x="11536399" y="6191326"/>
                  <a:pt x="11539950" y="6191326"/>
                </a:cubicBezTo>
                <a:cubicBezTo>
                  <a:pt x="11539950" y="6191326"/>
                  <a:pt x="11539950" y="6191326"/>
                  <a:pt x="11532848" y="6177123"/>
                </a:cubicBezTo>
                <a:cubicBezTo>
                  <a:pt x="11532848" y="6177123"/>
                  <a:pt x="11532848" y="6177123"/>
                  <a:pt x="11539950" y="6173573"/>
                </a:cubicBezTo>
                <a:cubicBezTo>
                  <a:pt x="11539950" y="6173573"/>
                  <a:pt x="11539950" y="6173573"/>
                  <a:pt x="11554153" y="6184225"/>
                </a:cubicBezTo>
                <a:cubicBezTo>
                  <a:pt x="11557704" y="6180674"/>
                  <a:pt x="11557704" y="6180674"/>
                  <a:pt x="11561255" y="6180674"/>
                </a:cubicBezTo>
                <a:cubicBezTo>
                  <a:pt x="11561255" y="6180674"/>
                  <a:pt x="11561255" y="6180674"/>
                  <a:pt x="11547052" y="6166471"/>
                </a:cubicBezTo>
                <a:cubicBezTo>
                  <a:pt x="11547052" y="6166471"/>
                  <a:pt x="11547052" y="6166471"/>
                  <a:pt x="11547052" y="6162920"/>
                </a:cubicBezTo>
                <a:cubicBezTo>
                  <a:pt x="11550602" y="6155819"/>
                  <a:pt x="11539950" y="6145166"/>
                  <a:pt x="11529297" y="6148717"/>
                </a:cubicBezTo>
                <a:close/>
                <a:moveTo>
                  <a:pt x="11750205" y="6142479"/>
                </a:moveTo>
                <a:cubicBezTo>
                  <a:pt x="11753748" y="6166663"/>
                  <a:pt x="11753748" y="6166663"/>
                  <a:pt x="11753748" y="6166663"/>
                </a:cubicBezTo>
                <a:cubicBezTo>
                  <a:pt x="11746663" y="6183937"/>
                  <a:pt x="11746663" y="6183937"/>
                  <a:pt x="11746663" y="6183937"/>
                </a:cubicBezTo>
                <a:lnTo>
                  <a:pt x="11753748" y="6190846"/>
                </a:lnTo>
                <a:cubicBezTo>
                  <a:pt x="11760832" y="6173572"/>
                  <a:pt x="11760832" y="6173572"/>
                  <a:pt x="11760832" y="6173572"/>
                </a:cubicBezTo>
                <a:cubicBezTo>
                  <a:pt x="11785626" y="6159753"/>
                  <a:pt x="11785626" y="6159753"/>
                  <a:pt x="11785626" y="6159753"/>
                </a:cubicBezTo>
                <a:cubicBezTo>
                  <a:pt x="11785626" y="6159753"/>
                  <a:pt x="11782084" y="6156298"/>
                  <a:pt x="11778543" y="6156298"/>
                </a:cubicBezTo>
                <a:cubicBezTo>
                  <a:pt x="11760832" y="6163208"/>
                  <a:pt x="11760832" y="6163208"/>
                  <a:pt x="11760832" y="6163208"/>
                </a:cubicBezTo>
                <a:cubicBezTo>
                  <a:pt x="11757290" y="6145933"/>
                  <a:pt x="11757290" y="6145933"/>
                  <a:pt x="11757290" y="6145933"/>
                </a:cubicBezTo>
                <a:cubicBezTo>
                  <a:pt x="11753748" y="6142479"/>
                  <a:pt x="11753748" y="6142479"/>
                  <a:pt x="11750205" y="6142479"/>
                </a:cubicBezTo>
                <a:close/>
                <a:moveTo>
                  <a:pt x="11715224" y="6138449"/>
                </a:moveTo>
                <a:cubicBezTo>
                  <a:pt x="11718717" y="6138449"/>
                  <a:pt x="11722211" y="6138449"/>
                  <a:pt x="11725705" y="6141808"/>
                </a:cubicBezTo>
                <a:cubicBezTo>
                  <a:pt x="11725705" y="6141808"/>
                  <a:pt x="11729197" y="6141808"/>
                  <a:pt x="11729197" y="6145167"/>
                </a:cubicBezTo>
                <a:cubicBezTo>
                  <a:pt x="11729197" y="6148525"/>
                  <a:pt x="11725705" y="6151884"/>
                  <a:pt x="11722211" y="6151884"/>
                </a:cubicBezTo>
                <a:cubicBezTo>
                  <a:pt x="11722211" y="6151884"/>
                  <a:pt x="11722211" y="6151884"/>
                  <a:pt x="11711731" y="6148525"/>
                </a:cubicBezTo>
                <a:lnTo>
                  <a:pt x="11711731" y="6145167"/>
                </a:lnTo>
                <a:cubicBezTo>
                  <a:pt x="11711731" y="6145167"/>
                  <a:pt x="11711731" y="6145167"/>
                  <a:pt x="11715224" y="6138449"/>
                </a:cubicBezTo>
                <a:close/>
                <a:moveTo>
                  <a:pt x="11582079" y="6137944"/>
                </a:moveTo>
                <a:cubicBezTo>
                  <a:pt x="11589134" y="6134417"/>
                  <a:pt x="11596187" y="6141472"/>
                  <a:pt x="11596187" y="6148525"/>
                </a:cubicBezTo>
                <a:cubicBezTo>
                  <a:pt x="11596187" y="6155579"/>
                  <a:pt x="11589134" y="6162632"/>
                  <a:pt x="11582079" y="6162632"/>
                </a:cubicBezTo>
                <a:cubicBezTo>
                  <a:pt x="11575026" y="6162632"/>
                  <a:pt x="11567972" y="6159106"/>
                  <a:pt x="11567972" y="6152052"/>
                </a:cubicBezTo>
                <a:cubicBezTo>
                  <a:pt x="11567972" y="6152052"/>
                  <a:pt x="11567972" y="6152052"/>
                  <a:pt x="11567972" y="6148525"/>
                </a:cubicBezTo>
                <a:cubicBezTo>
                  <a:pt x="11567972" y="6141472"/>
                  <a:pt x="11575026" y="6137944"/>
                  <a:pt x="11582079" y="6137944"/>
                </a:cubicBezTo>
                <a:close/>
                <a:moveTo>
                  <a:pt x="11670081" y="6131730"/>
                </a:moveTo>
                <a:cubicBezTo>
                  <a:pt x="11670081" y="6131730"/>
                  <a:pt x="11670081" y="6131730"/>
                  <a:pt x="11673440" y="6142210"/>
                </a:cubicBezTo>
                <a:cubicBezTo>
                  <a:pt x="11673440" y="6142210"/>
                  <a:pt x="11673440" y="6142210"/>
                  <a:pt x="11676799" y="6149197"/>
                </a:cubicBezTo>
                <a:cubicBezTo>
                  <a:pt x="11673440" y="6149197"/>
                  <a:pt x="11666722" y="6149197"/>
                  <a:pt x="11663363" y="6149197"/>
                </a:cubicBezTo>
                <a:lnTo>
                  <a:pt x="11666722" y="6142210"/>
                </a:lnTo>
                <a:cubicBezTo>
                  <a:pt x="11666722" y="6142210"/>
                  <a:pt x="11666722" y="6142210"/>
                  <a:pt x="11670081" y="6131730"/>
                </a:cubicBezTo>
                <a:close/>
                <a:moveTo>
                  <a:pt x="11578609" y="6131214"/>
                </a:moveTo>
                <a:cubicBezTo>
                  <a:pt x="11568195" y="6131214"/>
                  <a:pt x="11561254" y="6138242"/>
                  <a:pt x="11561254" y="6148784"/>
                </a:cubicBezTo>
                <a:cubicBezTo>
                  <a:pt x="11561254" y="6152297"/>
                  <a:pt x="11561254" y="6152297"/>
                  <a:pt x="11561254" y="6152297"/>
                </a:cubicBezTo>
                <a:cubicBezTo>
                  <a:pt x="11561254" y="6162839"/>
                  <a:pt x="11571666" y="6173381"/>
                  <a:pt x="11582079" y="6169867"/>
                </a:cubicBezTo>
                <a:cubicBezTo>
                  <a:pt x="11595963" y="6169867"/>
                  <a:pt x="11602904" y="6162839"/>
                  <a:pt x="11602904" y="6148784"/>
                </a:cubicBezTo>
                <a:cubicBezTo>
                  <a:pt x="11602904" y="6138242"/>
                  <a:pt x="11592492" y="6127700"/>
                  <a:pt x="11578609" y="6131214"/>
                </a:cubicBezTo>
                <a:close/>
                <a:moveTo>
                  <a:pt x="11708922" y="6127700"/>
                </a:moveTo>
                <a:cubicBezTo>
                  <a:pt x="11708922" y="6127700"/>
                  <a:pt x="11708922" y="6127700"/>
                  <a:pt x="11705380" y="6145454"/>
                </a:cubicBezTo>
                <a:cubicBezTo>
                  <a:pt x="11705380" y="6145454"/>
                  <a:pt x="11705380" y="6145454"/>
                  <a:pt x="11698296" y="6166759"/>
                </a:cubicBezTo>
                <a:cubicBezTo>
                  <a:pt x="11701837" y="6170310"/>
                  <a:pt x="11705380" y="6170310"/>
                  <a:pt x="11708922" y="6170310"/>
                </a:cubicBezTo>
                <a:lnTo>
                  <a:pt x="11712464" y="6156107"/>
                </a:lnTo>
                <a:cubicBezTo>
                  <a:pt x="11712464" y="6156107"/>
                  <a:pt x="11712464" y="6156107"/>
                  <a:pt x="11719548" y="6156107"/>
                </a:cubicBezTo>
                <a:cubicBezTo>
                  <a:pt x="11719548" y="6156107"/>
                  <a:pt x="11719548" y="6156107"/>
                  <a:pt x="11723090" y="6173861"/>
                </a:cubicBezTo>
                <a:cubicBezTo>
                  <a:pt x="11726632" y="6177412"/>
                  <a:pt x="11726632" y="6177412"/>
                  <a:pt x="11730175" y="6177412"/>
                </a:cubicBezTo>
                <a:cubicBezTo>
                  <a:pt x="11730175" y="6177412"/>
                  <a:pt x="11730175" y="6177412"/>
                  <a:pt x="11726632" y="6159658"/>
                </a:cubicBezTo>
                <a:cubicBezTo>
                  <a:pt x="11733717" y="6156107"/>
                  <a:pt x="11737259" y="6149005"/>
                  <a:pt x="11737259" y="6145454"/>
                </a:cubicBezTo>
                <a:cubicBezTo>
                  <a:pt x="11737259" y="6138353"/>
                  <a:pt x="11733717" y="6134802"/>
                  <a:pt x="11730175" y="6134802"/>
                </a:cubicBezTo>
                <a:cubicBezTo>
                  <a:pt x="11723090" y="6131251"/>
                  <a:pt x="11716006" y="6127700"/>
                  <a:pt x="11708922" y="6127700"/>
                </a:cubicBezTo>
                <a:close/>
                <a:moveTo>
                  <a:pt x="11666295" y="6120982"/>
                </a:moveTo>
                <a:cubicBezTo>
                  <a:pt x="11666295" y="6120982"/>
                  <a:pt x="11666295" y="6120982"/>
                  <a:pt x="11659211" y="6142066"/>
                </a:cubicBezTo>
                <a:cubicBezTo>
                  <a:pt x="11659211" y="6142066"/>
                  <a:pt x="11659211" y="6142066"/>
                  <a:pt x="11648585" y="6163149"/>
                </a:cubicBezTo>
                <a:cubicBezTo>
                  <a:pt x="11652127" y="6163149"/>
                  <a:pt x="11652127" y="6163149"/>
                  <a:pt x="11655669" y="6163149"/>
                </a:cubicBezTo>
                <a:lnTo>
                  <a:pt x="11659211" y="6156121"/>
                </a:lnTo>
                <a:cubicBezTo>
                  <a:pt x="11666295" y="6156121"/>
                  <a:pt x="11669838" y="6156121"/>
                  <a:pt x="11676922" y="6156121"/>
                </a:cubicBezTo>
                <a:cubicBezTo>
                  <a:pt x="11676922" y="6156121"/>
                  <a:pt x="11676922" y="6156121"/>
                  <a:pt x="11680464" y="6163149"/>
                </a:cubicBezTo>
                <a:cubicBezTo>
                  <a:pt x="11684006" y="6163149"/>
                  <a:pt x="11684006" y="6166663"/>
                  <a:pt x="11687548" y="6166663"/>
                </a:cubicBezTo>
                <a:cubicBezTo>
                  <a:pt x="11687548" y="6166663"/>
                  <a:pt x="11687548" y="6166663"/>
                  <a:pt x="11680464" y="6142066"/>
                </a:cubicBezTo>
                <a:cubicBezTo>
                  <a:pt x="11680464" y="6142066"/>
                  <a:pt x="11680464" y="6142066"/>
                  <a:pt x="11676922" y="6120982"/>
                </a:cubicBezTo>
                <a:cubicBezTo>
                  <a:pt x="11676922" y="6120982"/>
                  <a:pt x="11676922" y="6120982"/>
                  <a:pt x="11666295" y="6120982"/>
                </a:cubicBezTo>
                <a:close/>
                <a:moveTo>
                  <a:pt x="11645898" y="6120982"/>
                </a:moveTo>
                <a:cubicBezTo>
                  <a:pt x="11628187" y="6120982"/>
                  <a:pt x="11621103" y="6120982"/>
                  <a:pt x="11606934" y="6124453"/>
                </a:cubicBezTo>
                <a:cubicBezTo>
                  <a:pt x="11606934" y="6131394"/>
                  <a:pt x="11606934" y="6131394"/>
                  <a:pt x="11606934" y="6131394"/>
                </a:cubicBezTo>
                <a:lnTo>
                  <a:pt x="11621103" y="6127924"/>
                </a:lnTo>
                <a:cubicBezTo>
                  <a:pt x="11624645" y="6162632"/>
                  <a:pt x="11624645" y="6162632"/>
                  <a:pt x="11624645" y="6162632"/>
                </a:cubicBezTo>
                <a:cubicBezTo>
                  <a:pt x="11635271" y="6162632"/>
                  <a:pt x="11635271" y="6162632"/>
                  <a:pt x="11635271" y="6162632"/>
                </a:cubicBezTo>
                <a:cubicBezTo>
                  <a:pt x="11631729" y="6127924"/>
                  <a:pt x="11631729" y="6127924"/>
                  <a:pt x="11631729" y="6127924"/>
                </a:cubicBezTo>
                <a:cubicBezTo>
                  <a:pt x="11645898" y="6127924"/>
                  <a:pt x="11645898" y="6127924"/>
                  <a:pt x="11645898" y="6127924"/>
                </a:cubicBezTo>
                <a:cubicBezTo>
                  <a:pt x="11645898" y="6120982"/>
                  <a:pt x="11645898" y="6120982"/>
                  <a:pt x="11645898" y="6120982"/>
                </a:cubicBezTo>
                <a:close/>
                <a:moveTo>
                  <a:pt x="11196257" y="6120981"/>
                </a:moveTo>
                <a:cubicBezTo>
                  <a:pt x="11214171" y="6120981"/>
                  <a:pt x="11221336" y="6138448"/>
                  <a:pt x="11221336" y="6155913"/>
                </a:cubicBezTo>
                <a:lnTo>
                  <a:pt x="11167595" y="6155913"/>
                </a:lnTo>
                <a:cubicBezTo>
                  <a:pt x="11167595" y="6138448"/>
                  <a:pt x="11178343" y="6120981"/>
                  <a:pt x="11196257" y="6120981"/>
                </a:cubicBezTo>
                <a:close/>
                <a:moveTo>
                  <a:pt x="11648585" y="6114265"/>
                </a:moveTo>
                <a:cubicBezTo>
                  <a:pt x="11711759" y="6114265"/>
                  <a:pt x="11767914" y="6135224"/>
                  <a:pt x="11813539" y="6170156"/>
                </a:cubicBezTo>
                <a:cubicBezTo>
                  <a:pt x="11820558" y="6177143"/>
                  <a:pt x="11820558" y="6180636"/>
                  <a:pt x="11817049" y="6184129"/>
                </a:cubicBezTo>
                <a:cubicBezTo>
                  <a:pt x="11817049" y="6184129"/>
                  <a:pt x="11817049" y="6184129"/>
                  <a:pt x="11788972" y="6215569"/>
                </a:cubicBezTo>
                <a:cubicBezTo>
                  <a:pt x="11785462" y="6219061"/>
                  <a:pt x="11781952" y="6219061"/>
                  <a:pt x="11774933" y="6215569"/>
                </a:cubicBezTo>
                <a:cubicBezTo>
                  <a:pt x="11739837" y="6187623"/>
                  <a:pt x="11694210" y="6170156"/>
                  <a:pt x="11648585" y="6170156"/>
                </a:cubicBezTo>
                <a:cubicBezTo>
                  <a:pt x="11599450" y="6170156"/>
                  <a:pt x="11557334" y="6187623"/>
                  <a:pt x="11522236" y="6215569"/>
                </a:cubicBezTo>
                <a:cubicBezTo>
                  <a:pt x="11515217" y="6219061"/>
                  <a:pt x="11511708" y="6219061"/>
                  <a:pt x="11508198" y="6215569"/>
                </a:cubicBezTo>
                <a:cubicBezTo>
                  <a:pt x="11508198" y="6215569"/>
                  <a:pt x="11508198" y="6215569"/>
                  <a:pt x="11480121" y="6184129"/>
                </a:cubicBezTo>
                <a:cubicBezTo>
                  <a:pt x="11476611" y="6180636"/>
                  <a:pt x="11476611" y="6177143"/>
                  <a:pt x="11483630" y="6170156"/>
                </a:cubicBezTo>
                <a:cubicBezTo>
                  <a:pt x="11529256" y="6135224"/>
                  <a:pt x="11585411" y="6114265"/>
                  <a:pt x="11648585" y="6114265"/>
                </a:cubicBezTo>
                <a:close/>
                <a:moveTo>
                  <a:pt x="11196481" y="6114264"/>
                </a:moveTo>
                <a:cubicBezTo>
                  <a:pt x="11172113" y="6114264"/>
                  <a:pt x="11158189" y="6131778"/>
                  <a:pt x="11158189" y="6163304"/>
                </a:cubicBezTo>
                <a:cubicBezTo>
                  <a:pt x="11158189" y="6191326"/>
                  <a:pt x="11168632" y="6212343"/>
                  <a:pt x="11199962" y="6212343"/>
                </a:cubicBezTo>
                <a:cubicBezTo>
                  <a:pt x="11206924" y="6212343"/>
                  <a:pt x="11220848" y="6208840"/>
                  <a:pt x="11227810" y="6205337"/>
                </a:cubicBezTo>
                <a:lnTo>
                  <a:pt x="11227810" y="6194829"/>
                </a:lnTo>
                <a:cubicBezTo>
                  <a:pt x="11220848" y="6198332"/>
                  <a:pt x="11210404" y="6201834"/>
                  <a:pt x="11199962" y="6201834"/>
                </a:cubicBezTo>
                <a:cubicBezTo>
                  <a:pt x="11179076" y="6201834"/>
                  <a:pt x="11168632" y="6184320"/>
                  <a:pt x="11168632" y="6166807"/>
                </a:cubicBezTo>
                <a:cubicBezTo>
                  <a:pt x="11168632" y="6166807"/>
                  <a:pt x="11168632" y="6166807"/>
                  <a:pt x="11234772" y="6166807"/>
                </a:cubicBezTo>
                <a:cubicBezTo>
                  <a:pt x="11234772" y="6166807"/>
                  <a:pt x="11234772" y="6166807"/>
                  <a:pt x="11234772" y="6159801"/>
                </a:cubicBezTo>
                <a:cubicBezTo>
                  <a:pt x="11234772" y="6135281"/>
                  <a:pt x="11224329" y="6114264"/>
                  <a:pt x="11196481" y="6114264"/>
                </a:cubicBezTo>
                <a:close/>
                <a:moveTo>
                  <a:pt x="10947253" y="6077988"/>
                </a:moveTo>
                <a:lnTo>
                  <a:pt x="10947253" y="6088736"/>
                </a:lnTo>
                <a:lnTo>
                  <a:pt x="10986216" y="6088736"/>
                </a:lnTo>
                <a:lnTo>
                  <a:pt x="10986216" y="6208312"/>
                </a:lnTo>
                <a:lnTo>
                  <a:pt x="10999652" y="6208312"/>
                </a:lnTo>
                <a:lnTo>
                  <a:pt x="10999652" y="6088736"/>
                </a:lnTo>
                <a:lnTo>
                  <a:pt x="11038614" y="6088736"/>
                </a:lnTo>
                <a:lnTo>
                  <a:pt x="11038614" y="6077988"/>
                </a:lnTo>
                <a:close/>
                <a:moveTo>
                  <a:pt x="11060111" y="6067239"/>
                </a:moveTo>
                <a:lnTo>
                  <a:pt x="11060111" y="6208312"/>
                </a:lnTo>
                <a:cubicBezTo>
                  <a:pt x="11060111" y="6208312"/>
                  <a:pt x="11060111" y="6208312"/>
                  <a:pt x="11070476" y="6208312"/>
                </a:cubicBezTo>
                <a:cubicBezTo>
                  <a:pt x="11070476" y="6208312"/>
                  <a:pt x="11070476" y="6208312"/>
                  <a:pt x="11070476" y="6158936"/>
                </a:cubicBezTo>
                <a:cubicBezTo>
                  <a:pt x="11070476" y="6141302"/>
                  <a:pt x="11077385" y="6120142"/>
                  <a:pt x="11098115" y="6120142"/>
                </a:cubicBezTo>
                <a:cubicBezTo>
                  <a:pt x="11118844" y="6120142"/>
                  <a:pt x="11118844" y="6134249"/>
                  <a:pt x="11118844" y="6151883"/>
                </a:cubicBezTo>
                <a:cubicBezTo>
                  <a:pt x="11118844" y="6151883"/>
                  <a:pt x="11118844" y="6151883"/>
                  <a:pt x="11118844" y="6208312"/>
                </a:cubicBezTo>
                <a:cubicBezTo>
                  <a:pt x="11118844" y="6208312"/>
                  <a:pt x="11118844" y="6208312"/>
                  <a:pt x="11132662" y="6208312"/>
                </a:cubicBezTo>
                <a:cubicBezTo>
                  <a:pt x="11132662" y="6208312"/>
                  <a:pt x="11132662" y="6208312"/>
                  <a:pt x="11132662" y="6151883"/>
                </a:cubicBezTo>
                <a:cubicBezTo>
                  <a:pt x="11132662" y="6127195"/>
                  <a:pt x="11125753" y="6113088"/>
                  <a:pt x="11101569" y="6113088"/>
                </a:cubicBezTo>
                <a:cubicBezTo>
                  <a:pt x="11087750" y="6113088"/>
                  <a:pt x="11077385" y="6120142"/>
                  <a:pt x="11070476" y="6130722"/>
                </a:cubicBezTo>
                <a:cubicBezTo>
                  <a:pt x="11070476" y="6130722"/>
                  <a:pt x="11070476" y="6130722"/>
                  <a:pt x="11070476" y="6067239"/>
                </a:cubicBezTo>
                <a:cubicBezTo>
                  <a:pt x="11070476" y="6067239"/>
                  <a:pt x="11070476" y="6067239"/>
                  <a:pt x="11060111" y="6067239"/>
                </a:cubicBezTo>
                <a:close/>
                <a:moveTo>
                  <a:pt x="11638739" y="6043056"/>
                </a:moveTo>
                <a:cubicBezTo>
                  <a:pt x="11628222" y="6060677"/>
                  <a:pt x="11624716" y="6078298"/>
                  <a:pt x="11624716" y="6095919"/>
                </a:cubicBezTo>
                <a:cubicBezTo>
                  <a:pt x="11621210" y="6095919"/>
                  <a:pt x="11603681" y="6099443"/>
                  <a:pt x="11600176" y="6099443"/>
                </a:cubicBezTo>
                <a:cubicBezTo>
                  <a:pt x="11596669" y="6081822"/>
                  <a:pt x="11586152" y="6064201"/>
                  <a:pt x="11575635" y="6053629"/>
                </a:cubicBezTo>
                <a:cubicBezTo>
                  <a:pt x="11575635" y="6053629"/>
                  <a:pt x="11575635" y="6053629"/>
                  <a:pt x="11572129" y="6053629"/>
                </a:cubicBezTo>
                <a:cubicBezTo>
                  <a:pt x="11565117" y="6053629"/>
                  <a:pt x="11558106" y="6057153"/>
                  <a:pt x="11551094" y="6057153"/>
                </a:cubicBezTo>
                <a:cubicBezTo>
                  <a:pt x="11551094" y="6057153"/>
                  <a:pt x="11551094" y="6057153"/>
                  <a:pt x="11551094" y="6060677"/>
                </a:cubicBezTo>
                <a:cubicBezTo>
                  <a:pt x="11547588" y="6067726"/>
                  <a:pt x="11547588" y="6074774"/>
                  <a:pt x="11547588" y="6085346"/>
                </a:cubicBezTo>
                <a:cubicBezTo>
                  <a:pt x="11547588" y="6095919"/>
                  <a:pt x="11547588" y="6102967"/>
                  <a:pt x="11551094" y="6113540"/>
                </a:cubicBezTo>
                <a:cubicBezTo>
                  <a:pt x="11547588" y="6113540"/>
                  <a:pt x="11530059" y="6120588"/>
                  <a:pt x="11530059" y="6120588"/>
                </a:cubicBezTo>
                <a:cubicBezTo>
                  <a:pt x="11519542" y="6106491"/>
                  <a:pt x="11505518" y="6092395"/>
                  <a:pt x="11491495" y="6085346"/>
                </a:cubicBezTo>
                <a:cubicBezTo>
                  <a:pt x="11484484" y="6085346"/>
                  <a:pt x="11477472" y="6092395"/>
                  <a:pt x="11470460" y="6095919"/>
                </a:cubicBezTo>
                <a:cubicBezTo>
                  <a:pt x="11470460" y="6113540"/>
                  <a:pt x="11473966" y="6131161"/>
                  <a:pt x="11484484" y="6148781"/>
                </a:cubicBezTo>
                <a:cubicBezTo>
                  <a:pt x="11480978" y="6148781"/>
                  <a:pt x="11470460" y="6159354"/>
                  <a:pt x="11466954" y="6159354"/>
                </a:cubicBezTo>
                <a:cubicBezTo>
                  <a:pt x="11456437" y="6148781"/>
                  <a:pt x="11438908" y="6138209"/>
                  <a:pt x="11421379" y="6134685"/>
                </a:cubicBezTo>
                <a:cubicBezTo>
                  <a:pt x="11414367" y="6138209"/>
                  <a:pt x="11407356" y="6145257"/>
                  <a:pt x="11403850" y="6148781"/>
                </a:cubicBezTo>
                <a:cubicBezTo>
                  <a:pt x="11403850" y="6148781"/>
                  <a:pt x="11403850" y="6148781"/>
                  <a:pt x="11403850" y="6152305"/>
                </a:cubicBezTo>
                <a:cubicBezTo>
                  <a:pt x="11407356" y="6166403"/>
                  <a:pt x="11417873" y="6184023"/>
                  <a:pt x="11431896" y="6198120"/>
                </a:cubicBezTo>
                <a:cubicBezTo>
                  <a:pt x="11428390" y="6198120"/>
                  <a:pt x="11417873" y="6215741"/>
                  <a:pt x="11417873" y="6215741"/>
                </a:cubicBezTo>
                <a:cubicBezTo>
                  <a:pt x="11400344" y="6208692"/>
                  <a:pt x="11382815" y="6201644"/>
                  <a:pt x="11365286" y="6201644"/>
                </a:cubicBezTo>
                <a:cubicBezTo>
                  <a:pt x="11361780" y="6208692"/>
                  <a:pt x="11354768" y="6215741"/>
                  <a:pt x="11354768" y="6222789"/>
                </a:cubicBezTo>
                <a:cubicBezTo>
                  <a:pt x="11361780" y="6236886"/>
                  <a:pt x="11375803" y="6250982"/>
                  <a:pt x="11389827" y="6261556"/>
                </a:cubicBezTo>
                <a:cubicBezTo>
                  <a:pt x="11389827" y="6265080"/>
                  <a:pt x="11382815" y="6279176"/>
                  <a:pt x="11382815" y="6282700"/>
                </a:cubicBezTo>
                <a:cubicBezTo>
                  <a:pt x="11365286" y="6275652"/>
                  <a:pt x="11344251" y="6275652"/>
                  <a:pt x="11330228" y="6282700"/>
                </a:cubicBezTo>
                <a:cubicBezTo>
                  <a:pt x="11326722" y="6289749"/>
                  <a:pt x="11323216" y="6296797"/>
                  <a:pt x="11323216" y="6303845"/>
                </a:cubicBezTo>
                <a:cubicBezTo>
                  <a:pt x="11333733" y="6317942"/>
                  <a:pt x="11351262" y="6324990"/>
                  <a:pt x="11368791" y="6332039"/>
                </a:cubicBezTo>
                <a:cubicBezTo>
                  <a:pt x="11368791" y="6335563"/>
                  <a:pt x="11365286" y="6349659"/>
                  <a:pt x="11365286" y="6353183"/>
                </a:cubicBezTo>
                <a:cubicBezTo>
                  <a:pt x="11347757" y="6353183"/>
                  <a:pt x="11330228" y="6360232"/>
                  <a:pt x="11316205" y="6367281"/>
                </a:cubicBezTo>
                <a:cubicBezTo>
                  <a:pt x="11316205" y="6367281"/>
                  <a:pt x="11316205" y="6367281"/>
                  <a:pt x="11312698" y="6367281"/>
                </a:cubicBezTo>
                <a:cubicBezTo>
                  <a:pt x="11312698" y="6370805"/>
                  <a:pt x="11312698" y="6374329"/>
                  <a:pt x="11312698" y="6381377"/>
                </a:cubicBezTo>
                <a:cubicBezTo>
                  <a:pt x="11312698" y="6384901"/>
                  <a:pt x="11312698" y="6388425"/>
                  <a:pt x="11312698" y="6391950"/>
                </a:cubicBezTo>
                <a:cubicBezTo>
                  <a:pt x="11312698" y="6391950"/>
                  <a:pt x="11312698" y="6391950"/>
                  <a:pt x="11316205" y="6391950"/>
                </a:cubicBezTo>
                <a:cubicBezTo>
                  <a:pt x="11330228" y="6402523"/>
                  <a:pt x="11347757" y="6406047"/>
                  <a:pt x="11365286" y="6406047"/>
                </a:cubicBezTo>
                <a:cubicBezTo>
                  <a:pt x="11365286" y="6409571"/>
                  <a:pt x="11368791" y="6427192"/>
                  <a:pt x="11368791" y="6427192"/>
                </a:cubicBezTo>
                <a:cubicBezTo>
                  <a:pt x="11351262" y="6434240"/>
                  <a:pt x="11333733" y="6444812"/>
                  <a:pt x="11323216" y="6455385"/>
                </a:cubicBezTo>
                <a:cubicBezTo>
                  <a:pt x="11323216" y="6455385"/>
                  <a:pt x="11323216" y="6455385"/>
                  <a:pt x="11323216" y="6458909"/>
                </a:cubicBezTo>
                <a:cubicBezTo>
                  <a:pt x="11323216" y="6462434"/>
                  <a:pt x="11326722" y="6473006"/>
                  <a:pt x="11330228" y="6480054"/>
                </a:cubicBezTo>
                <a:cubicBezTo>
                  <a:pt x="11347757" y="6483578"/>
                  <a:pt x="11365286" y="6483578"/>
                  <a:pt x="11382815" y="6480054"/>
                </a:cubicBezTo>
                <a:cubicBezTo>
                  <a:pt x="11382815" y="6480054"/>
                  <a:pt x="11389827" y="6497675"/>
                  <a:pt x="11393332" y="6501200"/>
                </a:cubicBezTo>
                <a:cubicBezTo>
                  <a:pt x="11375803" y="6508248"/>
                  <a:pt x="11361780" y="6522344"/>
                  <a:pt x="11354768" y="6536441"/>
                </a:cubicBezTo>
                <a:cubicBezTo>
                  <a:pt x="11354768" y="6536441"/>
                  <a:pt x="11354768" y="6536441"/>
                  <a:pt x="11354768" y="6539965"/>
                </a:cubicBezTo>
                <a:cubicBezTo>
                  <a:pt x="11358274" y="6543489"/>
                  <a:pt x="11361780" y="6554062"/>
                  <a:pt x="11365286" y="6557586"/>
                </a:cubicBezTo>
                <a:cubicBezTo>
                  <a:pt x="11382815" y="6557586"/>
                  <a:pt x="11400344" y="6554062"/>
                  <a:pt x="11417873" y="6543489"/>
                </a:cubicBezTo>
                <a:cubicBezTo>
                  <a:pt x="11417873" y="6547014"/>
                  <a:pt x="11428390" y="6561110"/>
                  <a:pt x="11431896" y="6564635"/>
                </a:cubicBezTo>
                <a:cubicBezTo>
                  <a:pt x="11417873" y="6575207"/>
                  <a:pt x="11410861" y="6592827"/>
                  <a:pt x="11403850" y="6610449"/>
                </a:cubicBezTo>
                <a:cubicBezTo>
                  <a:pt x="11410861" y="6613973"/>
                  <a:pt x="11414367" y="6621021"/>
                  <a:pt x="11421379" y="6624545"/>
                </a:cubicBezTo>
                <a:cubicBezTo>
                  <a:pt x="11438908" y="6621021"/>
                  <a:pt x="11456437" y="6613973"/>
                  <a:pt x="11466954" y="6599877"/>
                </a:cubicBezTo>
                <a:cubicBezTo>
                  <a:pt x="11470460" y="6599877"/>
                  <a:pt x="11484484" y="6613973"/>
                  <a:pt x="11484484" y="6613973"/>
                </a:cubicBezTo>
                <a:cubicBezTo>
                  <a:pt x="11477472" y="6628069"/>
                  <a:pt x="11473966" y="6649215"/>
                  <a:pt x="11473966" y="6663311"/>
                </a:cubicBezTo>
                <a:cubicBezTo>
                  <a:pt x="11473966" y="6663311"/>
                  <a:pt x="11473966" y="6666836"/>
                  <a:pt x="11473966" y="6666836"/>
                </a:cubicBezTo>
                <a:cubicBezTo>
                  <a:pt x="11477472" y="6670360"/>
                  <a:pt x="11484484" y="6673884"/>
                  <a:pt x="11491495" y="6677408"/>
                </a:cubicBezTo>
                <a:cubicBezTo>
                  <a:pt x="11491495" y="6677408"/>
                  <a:pt x="11491495" y="6677408"/>
                  <a:pt x="11495001" y="6677408"/>
                </a:cubicBezTo>
                <a:cubicBezTo>
                  <a:pt x="11509024" y="6670360"/>
                  <a:pt x="11523047" y="6656263"/>
                  <a:pt x="11530059" y="6638642"/>
                </a:cubicBezTo>
                <a:cubicBezTo>
                  <a:pt x="11533564" y="6642166"/>
                  <a:pt x="11547588" y="6645691"/>
                  <a:pt x="11551094" y="6649215"/>
                </a:cubicBezTo>
                <a:cubicBezTo>
                  <a:pt x="11547588" y="6656263"/>
                  <a:pt x="11547588" y="6666836"/>
                  <a:pt x="11547588" y="6673884"/>
                </a:cubicBezTo>
                <a:cubicBezTo>
                  <a:pt x="11547588" y="6684456"/>
                  <a:pt x="11547588" y="6691505"/>
                  <a:pt x="11551094" y="6702078"/>
                </a:cubicBezTo>
                <a:cubicBezTo>
                  <a:pt x="11558106" y="6705602"/>
                  <a:pt x="11565117" y="6705602"/>
                  <a:pt x="11572129" y="6709126"/>
                </a:cubicBezTo>
                <a:cubicBezTo>
                  <a:pt x="11572129" y="6709126"/>
                  <a:pt x="11572129" y="6709126"/>
                  <a:pt x="11575635" y="6709126"/>
                </a:cubicBezTo>
                <a:cubicBezTo>
                  <a:pt x="11586152" y="6695029"/>
                  <a:pt x="11596669" y="6677408"/>
                  <a:pt x="11600176" y="6663311"/>
                </a:cubicBezTo>
                <a:cubicBezTo>
                  <a:pt x="11603681" y="6663311"/>
                  <a:pt x="11621210" y="6663311"/>
                  <a:pt x="11624716" y="6663311"/>
                </a:cubicBezTo>
                <a:cubicBezTo>
                  <a:pt x="11624716" y="6684456"/>
                  <a:pt x="11628222" y="6702078"/>
                  <a:pt x="11638739" y="6716174"/>
                </a:cubicBezTo>
                <a:cubicBezTo>
                  <a:pt x="11645751" y="6716174"/>
                  <a:pt x="11656268" y="6716174"/>
                  <a:pt x="11659774" y="6716174"/>
                </a:cubicBezTo>
                <a:cubicBezTo>
                  <a:pt x="11659774" y="6716174"/>
                  <a:pt x="11659774" y="6716174"/>
                  <a:pt x="11663280" y="6716174"/>
                </a:cubicBezTo>
                <a:cubicBezTo>
                  <a:pt x="11670291" y="6702078"/>
                  <a:pt x="11677303" y="6684456"/>
                  <a:pt x="11677303" y="6663311"/>
                </a:cubicBezTo>
                <a:cubicBezTo>
                  <a:pt x="11677303" y="6663311"/>
                  <a:pt x="11694832" y="6663311"/>
                  <a:pt x="11698339" y="6663311"/>
                </a:cubicBezTo>
                <a:cubicBezTo>
                  <a:pt x="11701844" y="6677408"/>
                  <a:pt x="11712361" y="6695029"/>
                  <a:pt x="11722879" y="6709126"/>
                </a:cubicBezTo>
                <a:cubicBezTo>
                  <a:pt x="11722879" y="6709126"/>
                  <a:pt x="11722879" y="6709126"/>
                  <a:pt x="11726385" y="6709126"/>
                </a:cubicBezTo>
                <a:cubicBezTo>
                  <a:pt x="11733396" y="6705602"/>
                  <a:pt x="11740408" y="6705602"/>
                  <a:pt x="11747420" y="6702078"/>
                </a:cubicBezTo>
                <a:cubicBezTo>
                  <a:pt x="11750925" y="6691505"/>
                  <a:pt x="11750925" y="6684456"/>
                  <a:pt x="11750925" y="6673884"/>
                </a:cubicBezTo>
                <a:cubicBezTo>
                  <a:pt x="11750925" y="6666836"/>
                  <a:pt x="11750925" y="6656263"/>
                  <a:pt x="11747420" y="6649215"/>
                </a:cubicBezTo>
                <a:cubicBezTo>
                  <a:pt x="11750925" y="6645691"/>
                  <a:pt x="11764949" y="6638642"/>
                  <a:pt x="11768454" y="6638642"/>
                </a:cubicBezTo>
                <a:cubicBezTo>
                  <a:pt x="11778972" y="6656263"/>
                  <a:pt x="11789490" y="6666836"/>
                  <a:pt x="11807019" y="6677408"/>
                </a:cubicBezTo>
                <a:cubicBezTo>
                  <a:pt x="11814030" y="6673884"/>
                  <a:pt x="11821042" y="6670360"/>
                  <a:pt x="11824547" y="6666836"/>
                </a:cubicBezTo>
                <a:cubicBezTo>
                  <a:pt x="11824547" y="6666836"/>
                  <a:pt x="11824547" y="6666836"/>
                  <a:pt x="11828054" y="6666836"/>
                </a:cubicBezTo>
                <a:cubicBezTo>
                  <a:pt x="11828054" y="6666836"/>
                  <a:pt x="11828054" y="6663311"/>
                  <a:pt x="11828054" y="6663311"/>
                </a:cubicBezTo>
                <a:cubicBezTo>
                  <a:pt x="11828054" y="6645691"/>
                  <a:pt x="11821042" y="6628069"/>
                  <a:pt x="11814030" y="6613973"/>
                </a:cubicBezTo>
                <a:cubicBezTo>
                  <a:pt x="11814030" y="6610449"/>
                  <a:pt x="11828054" y="6599877"/>
                  <a:pt x="11831559" y="6599877"/>
                </a:cubicBezTo>
                <a:cubicBezTo>
                  <a:pt x="11842076" y="6610449"/>
                  <a:pt x="11859606" y="6621021"/>
                  <a:pt x="11877135" y="6624545"/>
                </a:cubicBezTo>
                <a:cubicBezTo>
                  <a:pt x="11884146" y="6621021"/>
                  <a:pt x="11891158" y="6613973"/>
                  <a:pt x="11894664" y="6610449"/>
                </a:cubicBezTo>
                <a:cubicBezTo>
                  <a:pt x="11894664" y="6610449"/>
                  <a:pt x="11894664" y="6610449"/>
                  <a:pt x="11894664" y="6606925"/>
                </a:cubicBezTo>
                <a:cubicBezTo>
                  <a:pt x="11891158" y="6592827"/>
                  <a:pt x="11880641" y="6575207"/>
                  <a:pt x="11866617" y="6561110"/>
                </a:cubicBezTo>
                <a:cubicBezTo>
                  <a:pt x="11870123" y="6561110"/>
                  <a:pt x="11880641" y="6547014"/>
                  <a:pt x="11880641" y="6543489"/>
                </a:cubicBezTo>
                <a:cubicBezTo>
                  <a:pt x="11898170" y="6554062"/>
                  <a:pt x="11915699" y="6557586"/>
                  <a:pt x="11933228" y="6557586"/>
                </a:cubicBezTo>
                <a:cubicBezTo>
                  <a:pt x="11936734" y="6550538"/>
                  <a:pt x="11940239" y="6543489"/>
                  <a:pt x="11943746" y="6539965"/>
                </a:cubicBezTo>
                <a:cubicBezTo>
                  <a:pt x="11943746" y="6539965"/>
                  <a:pt x="11943746" y="6539965"/>
                  <a:pt x="11943746" y="6536441"/>
                </a:cubicBezTo>
                <a:cubicBezTo>
                  <a:pt x="11936734" y="6522344"/>
                  <a:pt x="11922710" y="6508248"/>
                  <a:pt x="11908688" y="6497675"/>
                </a:cubicBezTo>
                <a:cubicBezTo>
                  <a:pt x="11908688" y="6497675"/>
                  <a:pt x="11915699" y="6480054"/>
                  <a:pt x="11915699" y="6480054"/>
                </a:cubicBezTo>
                <a:cubicBezTo>
                  <a:pt x="11933228" y="6483578"/>
                  <a:pt x="11950757" y="6483578"/>
                  <a:pt x="11968286" y="6480054"/>
                </a:cubicBezTo>
                <a:cubicBezTo>
                  <a:pt x="11968286" y="6480054"/>
                  <a:pt x="11968286" y="6480054"/>
                  <a:pt x="11968286" y="6476530"/>
                </a:cubicBezTo>
                <a:cubicBezTo>
                  <a:pt x="11971792" y="6473006"/>
                  <a:pt x="11975298" y="6462434"/>
                  <a:pt x="11975298" y="6455385"/>
                </a:cubicBezTo>
                <a:cubicBezTo>
                  <a:pt x="11961275" y="6441288"/>
                  <a:pt x="11947251" y="6434240"/>
                  <a:pt x="11929722" y="6427192"/>
                </a:cubicBezTo>
                <a:cubicBezTo>
                  <a:pt x="11929722" y="6427192"/>
                  <a:pt x="11929722" y="6409571"/>
                  <a:pt x="11933228" y="6406047"/>
                </a:cubicBezTo>
                <a:cubicBezTo>
                  <a:pt x="11950757" y="6406047"/>
                  <a:pt x="11968286" y="6402523"/>
                  <a:pt x="11982310" y="6391950"/>
                </a:cubicBezTo>
                <a:cubicBezTo>
                  <a:pt x="11985815" y="6388425"/>
                  <a:pt x="11985815" y="6384901"/>
                  <a:pt x="11985815" y="6381377"/>
                </a:cubicBezTo>
                <a:cubicBezTo>
                  <a:pt x="11985815" y="6377853"/>
                  <a:pt x="11985815" y="6374329"/>
                  <a:pt x="11982310" y="6370805"/>
                </a:cubicBezTo>
                <a:cubicBezTo>
                  <a:pt x="11982310" y="6370805"/>
                  <a:pt x="11982310" y="6370805"/>
                  <a:pt x="11982310" y="6367281"/>
                </a:cubicBezTo>
                <a:cubicBezTo>
                  <a:pt x="11968286" y="6360232"/>
                  <a:pt x="11950757" y="6353183"/>
                  <a:pt x="11933228" y="6353183"/>
                </a:cubicBezTo>
                <a:cubicBezTo>
                  <a:pt x="11933228" y="6353183"/>
                  <a:pt x="11929722" y="6335563"/>
                  <a:pt x="11929722" y="6332039"/>
                </a:cubicBezTo>
                <a:cubicBezTo>
                  <a:pt x="11947251" y="6328515"/>
                  <a:pt x="11964780" y="6317942"/>
                  <a:pt x="11975298" y="6307370"/>
                </a:cubicBezTo>
                <a:cubicBezTo>
                  <a:pt x="11975298" y="6307370"/>
                  <a:pt x="11975298" y="6307370"/>
                  <a:pt x="11975298" y="6303845"/>
                </a:cubicBezTo>
                <a:cubicBezTo>
                  <a:pt x="11975298" y="6296797"/>
                  <a:pt x="11971792" y="6289749"/>
                  <a:pt x="11968286" y="6282700"/>
                </a:cubicBezTo>
                <a:cubicBezTo>
                  <a:pt x="11950757" y="6279176"/>
                  <a:pt x="11933228" y="6279176"/>
                  <a:pt x="11915699" y="6282700"/>
                </a:cubicBezTo>
                <a:cubicBezTo>
                  <a:pt x="11915699" y="6279176"/>
                  <a:pt x="11908688" y="6265080"/>
                  <a:pt x="11908688" y="6261556"/>
                </a:cubicBezTo>
                <a:cubicBezTo>
                  <a:pt x="11922710" y="6250982"/>
                  <a:pt x="11936734" y="6240410"/>
                  <a:pt x="11943746" y="6222789"/>
                </a:cubicBezTo>
                <a:cubicBezTo>
                  <a:pt x="11943746" y="6215741"/>
                  <a:pt x="11936734" y="6208692"/>
                  <a:pt x="11933228" y="6205168"/>
                </a:cubicBezTo>
                <a:cubicBezTo>
                  <a:pt x="11933228" y="6205168"/>
                  <a:pt x="11933228" y="6205168"/>
                  <a:pt x="11933228" y="6201644"/>
                </a:cubicBezTo>
                <a:cubicBezTo>
                  <a:pt x="11915699" y="6201644"/>
                  <a:pt x="11898170" y="6208692"/>
                  <a:pt x="11880641" y="6215741"/>
                </a:cubicBezTo>
                <a:cubicBezTo>
                  <a:pt x="11880641" y="6215741"/>
                  <a:pt x="11870123" y="6201644"/>
                  <a:pt x="11866617" y="6198120"/>
                </a:cubicBezTo>
                <a:cubicBezTo>
                  <a:pt x="11880641" y="6184023"/>
                  <a:pt x="11891158" y="6169927"/>
                  <a:pt x="11894664" y="6152305"/>
                </a:cubicBezTo>
                <a:cubicBezTo>
                  <a:pt x="11891158" y="6145257"/>
                  <a:pt x="11884146" y="6138209"/>
                  <a:pt x="11877135" y="6134685"/>
                </a:cubicBezTo>
                <a:cubicBezTo>
                  <a:pt x="11859606" y="6138209"/>
                  <a:pt x="11845583" y="6148781"/>
                  <a:pt x="11831559" y="6162879"/>
                </a:cubicBezTo>
                <a:cubicBezTo>
                  <a:pt x="11828054" y="6159354"/>
                  <a:pt x="11814030" y="6148781"/>
                  <a:pt x="11814030" y="6148781"/>
                </a:cubicBezTo>
                <a:cubicBezTo>
                  <a:pt x="11821042" y="6131161"/>
                  <a:pt x="11828054" y="6113540"/>
                  <a:pt x="11828054" y="6095919"/>
                </a:cubicBezTo>
                <a:cubicBezTo>
                  <a:pt x="11821042" y="6092395"/>
                  <a:pt x="11814030" y="6085346"/>
                  <a:pt x="11807019" y="6085346"/>
                </a:cubicBezTo>
                <a:cubicBezTo>
                  <a:pt x="11792995" y="6092395"/>
                  <a:pt x="11778972" y="6106491"/>
                  <a:pt x="11768454" y="6120588"/>
                </a:cubicBezTo>
                <a:cubicBezTo>
                  <a:pt x="11764949" y="6120588"/>
                  <a:pt x="11750925" y="6113540"/>
                  <a:pt x="11747420" y="6113540"/>
                </a:cubicBezTo>
                <a:cubicBezTo>
                  <a:pt x="11750925" y="6102967"/>
                  <a:pt x="11750925" y="6095919"/>
                  <a:pt x="11750925" y="6085346"/>
                </a:cubicBezTo>
                <a:cubicBezTo>
                  <a:pt x="11750925" y="6074774"/>
                  <a:pt x="11750925" y="6067726"/>
                  <a:pt x="11747420" y="6060677"/>
                </a:cubicBezTo>
                <a:cubicBezTo>
                  <a:pt x="11747420" y="6060677"/>
                  <a:pt x="11747420" y="6060677"/>
                  <a:pt x="11747420" y="6057153"/>
                </a:cubicBezTo>
                <a:cubicBezTo>
                  <a:pt x="11740408" y="6057153"/>
                  <a:pt x="11733396" y="6053629"/>
                  <a:pt x="11726385" y="6053629"/>
                </a:cubicBezTo>
                <a:cubicBezTo>
                  <a:pt x="11726385" y="6053629"/>
                  <a:pt x="11726385" y="6053629"/>
                  <a:pt x="11722879" y="6053629"/>
                </a:cubicBezTo>
                <a:cubicBezTo>
                  <a:pt x="11712361" y="6064201"/>
                  <a:pt x="11701844" y="6081822"/>
                  <a:pt x="11698339" y="6099443"/>
                </a:cubicBezTo>
                <a:cubicBezTo>
                  <a:pt x="11694832" y="6099443"/>
                  <a:pt x="11677303" y="6095919"/>
                  <a:pt x="11673798" y="6095919"/>
                </a:cubicBezTo>
                <a:cubicBezTo>
                  <a:pt x="11673798" y="6078298"/>
                  <a:pt x="11670291" y="6060677"/>
                  <a:pt x="11659774" y="6043056"/>
                </a:cubicBezTo>
                <a:cubicBezTo>
                  <a:pt x="11652763" y="6043056"/>
                  <a:pt x="11645751" y="6043056"/>
                  <a:pt x="11638739" y="6043056"/>
                </a:cubicBezTo>
                <a:close/>
                <a:moveTo>
                  <a:pt x="0" y="0"/>
                </a:moveTo>
                <a:lnTo>
                  <a:pt x="12192000" y="0"/>
                </a:lnTo>
                <a:lnTo>
                  <a:pt x="12192000" y="6858000"/>
                </a:lnTo>
                <a:lnTo>
                  <a:pt x="0" y="6858000"/>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alpha val="0"/>
                  </a:schemeClr>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 </a:t>
            </a:r>
          </a:p>
        </p:txBody>
      </p:sp>
      <p:sp>
        <p:nvSpPr>
          <p:cNvPr id="8" name="Text Placeholder 7">
            <a:extLst>
              <a:ext uri="{FF2B5EF4-FFF2-40B4-BE49-F238E27FC236}">
                <a16:creationId xmlns:a16="http://schemas.microsoft.com/office/drawing/2014/main" id="{E5AC0397-2DA6-4540-8C1F-56B2F3337EE9}"/>
              </a:ext>
            </a:extLst>
          </p:cNvPr>
          <p:cNvSpPr>
            <a:spLocks noGrp="1"/>
          </p:cNvSpPr>
          <p:nvPr>
            <p:ph type="body" sz="quarter" idx="14"/>
          </p:nvPr>
        </p:nvSpPr>
        <p:spPr>
          <a:xfrm>
            <a:off x="719138" y="1358900"/>
            <a:ext cx="3860800" cy="2434167"/>
          </a:xfrm>
          <a:noFill/>
          <a:ln w="50800">
            <a:solidFill>
              <a:schemeClr val="bg1"/>
            </a:solidFill>
          </a:ln>
        </p:spPr>
        <p:txBody>
          <a:bodyPr anchor="ctr">
            <a:normAutofit/>
          </a:bodyPr>
          <a:lstStyle>
            <a:lvl1pPr marL="0" indent="0">
              <a:buNone/>
              <a:defRPr sz="3300">
                <a:solidFill>
                  <a:schemeClr val="bg1"/>
                </a:solidFill>
                <a:latin typeface="+mn-lt"/>
              </a:defRPr>
            </a:lvl1pPr>
            <a:lvl2pPr marL="457200" indent="0">
              <a:buFont typeface="Arial" panose="020B0604020202020204" pitchFamily="34" charset="0"/>
              <a:buNone/>
              <a:defRPr sz="3300">
                <a:solidFill>
                  <a:schemeClr val="bg1"/>
                </a:solidFill>
                <a:latin typeface="+mn-lt"/>
              </a:defRPr>
            </a:lvl2pPr>
          </a:lstStyle>
          <a:p>
            <a:pPr lvl="0"/>
            <a:r>
              <a:rPr lang="en-US" dirty="0"/>
              <a:t>Click to edit Master text styles</a:t>
            </a:r>
          </a:p>
          <a:p>
            <a:pPr lvl="1"/>
            <a:endParaRPr lang="en-US" dirty="0"/>
          </a:p>
        </p:txBody>
      </p:sp>
      <p:sp>
        <p:nvSpPr>
          <p:cNvPr id="10" name="Text Placeholder 7">
            <a:extLst>
              <a:ext uri="{FF2B5EF4-FFF2-40B4-BE49-F238E27FC236}">
                <a16:creationId xmlns:a16="http://schemas.microsoft.com/office/drawing/2014/main" id="{CB44E7F6-F31E-4A39-A72C-52DF93197E75}"/>
              </a:ext>
            </a:extLst>
          </p:cNvPr>
          <p:cNvSpPr>
            <a:spLocks noGrp="1"/>
          </p:cNvSpPr>
          <p:nvPr>
            <p:ph type="body" sz="quarter" idx="15"/>
          </p:nvPr>
        </p:nvSpPr>
        <p:spPr>
          <a:xfrm>
            <a:off x="719138" y="3793068"/>
            <a:ext cx="3860800" cy="651932"/>
          </a:xfrm>
          <a:noFill/>
          <a:ln w="50800">
            <a:solidFill>
              <a:schemeClr val="bg1"/>
            </a:solidFill>
          </a:ln>
        </p:spPr>
        <p:txBody>
          <a:bodyPr tIns="0" bIns="0" anchor="ctr">
            <a:noAutofit/>
          </a:bodyPr>
          <a:lstStyle>
            <a:lvl1pPr marL="0" indent="0">
              <a:buNone/>
              <a:defRPr sz="3300">
                <a:solidFill>
                  <a:schemeClr val="bg1"/>
                </a:solidFill>
                <a:latin typeface="+mn-lt"/>
              </a:defRPr>
            </a:lvl1pPr>
            <a:lvl2pPr marL="457200" indent="0">
              <a:buFont typeface="Arial" panose="020B0604020202020204" pitchFamily="34" charset="0"/>
              <a:buNone/>
              <a:defRPr sz="3300">
                <a:solidFill>
                  <a:schemeClr val="bg1"/>
                </a:solidFill>
                <a:latin typeface="+mn-lt"/>
              </a:defRPr>
            </a:lvl2pPr>
          </a:lstStyle>
          <a:p>
            <a:pPr lvl="0"/>
            <a:r>
              <a:rPr lang="en-US" dirty="0"/>
              <a:t>Click to edit Master</a:t>
            </a:r>
          </a:p>
        </p:txBody>
      </p:sp>
      <p:sp>
        <p:nvSpPr>
          <p:cNvPr id="14" name="Slide Number Placeholder 5">
            <a:extLst>
              <a:ext uri="{FF2B5EF4-FFF2-40B4-BE49-F238E27FC236}">
                <a16:creationId xmlns:a16="http://schemas.microsoft.com/office/drawing/2014/main" id="{2A7DCC2E-35BA-4F5F-A36B-1B0E622326EF}"/>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83664964"/>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14_Title and Content">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6FF9887C-D76D-4774-9588-585207980050}"/>
              </a:ext>
            </a:extLst>
          </p:cNvPr>
          <p:cNvSpPr>
            <a:spLocks noGrp="1"/>
          </p:cNvSpPr>
          <p:nvPr>
            <p:ph type="pic" sz="quarter" idx="16"/>
          </p:nvPr>
        </p:nvSpPr>
        <p:spPr>
          <a:xfrm>
            <a:off x="0" y="0"/>
            <a:ext cx="12192000" cy="6858000"/>
          </a:xfrm>
          <a:custGeom>
            <a:avLst/>
            <a:gdLst>
              <a:gd name="connsiteX0" fmla="*/ 11946675 w 12192000"/>
              <a:gd name="connsiteY0" fmla="*/ 6677576 h 6858000"/>
              <a:gd name="connsiteX1" fmla="*/ 11952788 w 12192000"/>
              <a:gd name="connsiteY1" fmla="*/ 6677576 h 6858000"/>
              <a:gd name="connsiteX2" fmla="*/ 11958183 w 12192000"/>
              <a:gd name="connsiteY2" fmla="*/ 6678151 h 6858000"/>
              <a:gd name="connsiteX3" fmla="*/ 11960461 w 12192000"/>
              <a:gd name="connsiteY3" fmla="*/ 6679894 h 6858000"/>
              <a:gd name="connsiteX4" fmla="*/ 11961281 w 12192000"/>
              <a:gd name="connsiteY4" fmla="*/ 6682541 h 6858000"/>
              <a:gd name="connsiteX5" fmla="*/ 11959578 w 12192000"/>
              <a:gd name="connsiteY5" fmla="*/ 6686233 h 6858000"/>
              <a:gd name="connsiteX6" fmla="*/ 11953198 w 12192000"/>
              <a:gd name="connsiteY6" fmla="*/ 6687628 h 6858000"/>
              <a:gd name="connsiteX7" fmla="*/ 11946675 w 12192000"/>
              <a:gd name="connsiteY7" fmla="*/ 6687628 h 6858000"/>
              <a:gd name="connsiteX8" fmla="*/ 11941300 w 12192000"/>
              <a:gd name="connsiteY8" fmla="*/ 6673064 h 6858000"/>
              <a:gd name="connsiteX9" fmla="*/ 11941300 w 12192000"/>
              <a:gd name="connsiteY9" fmla="*/ 6706378 h 6858000"/>
              <a:gd name="connsiteX10" fmla="*/ 11946675 w 12192000"/>
              <a:gd name="connsiteY10" fmla="*/ 6706378 h 6858000"/>
              <a:gd name="connsiteX11" fmla="*/ 11946675 w 12192000"/>
              <a:gd name="connsiteY11" fmla="*/ 6692224 h 6858000"/>
              <a:gd name="connsiteX12" fmla="*/ 11949834 w 12192000"/>
              <a:gd name="connsiteY12" fmla="*/ 6692224 h 6858000"/>
              <a:gd name="connsiteX13" fmla="*/ 11954142 w 12192000"/>
              <a:gd name="connsiteY13" fmla="*/ 6693372 h 6858000"/>
              <a:gd name="connsiteX14" fmla="*/ 11959762 w 12192000"/>
              <a:gd name="connsiteY14" fmla="*/ 6701126 h 6858000"/>
              <a:gd name="connsiteX15" fmla="*/ 11962717 w 12192000"/>
              <a:gd name="connsiteY15" fmla="*/ 6706378 h 6858000"/>
              <a:gd name="connsiteX16" fmla="*/ 11969281 w 12192000"/>
              <a:gd name="connsiteY16" fmla="*/ 6706378 h 6858000"/>
              <a:gd name="connsiteX17" fmla="*/ 11965220 w 12192000"/>
              <a:gd name="connsiteY17" fmla="*/ 6699854 h 6858000"/>
              <a:gd name="connsiteX18" fmla="*/ 11960296 w 12192000"/>
              <a:gd name="connsiteY18" fmla="*/ 6693249 h 6858000"/>
              <a:gd name="connsiteX19" fmla="*/ 11957466 w 12192000"/>
              <a:gd name="connsiteY19" fmla="*/ 6691485 h 6858000"/>
              <a:gd name="connsiteX20" fmla="*/ 11964378 w 12192000"/>
              <a:gd name="connsiteY20" fmla="*/ 6688449 h 6858000"/>
              <a:gd name="connsiteX21" fmla="*/ 11966983 w 12192000"/>
              <a:gd name="connsiteY21" fmla="*/ 6682090 h 6858000"/>
              <a:gd name="connsiteX22" fmla="*/ 11965424 w 12192000"/>
              <a:gd name="connsiteY22" fmla="*/ 6677207 h 6858000"/>
              <a:gd name="connsiteX23" fmla="*/ 11961239 w 12192000"/>
              <a:gd name="connsiteY23" fmla="*/ 6673987 h 6858000"/>
              <a:gd name="connsiteX24" fmla="*/ 11952747 w 12192000"/>
              <a:gd name="connsiteY24" fmla="*/ 6673064 h 6858000"/>
              <a:gd name="connsiteX25" fmla="*/ 10902089 w 12192000"/>
              <a:gd name="connsiteY25" fmla="*/ 6670493 h 6858000"/>
              <a:gd name="connsiteX26" fmla="*/ 10905603 w 12192000"/>
              <a:gd name="connsiteY26" fmla="*/ 6670493 h 6858000"/>
              <a:gd name="connsiteX27" fmla="*/ 10905603 w 12192000"/>
              <a:gd name="connsiteY27" fmla="*/ 6674034 h 6858000"/>
              <a:gd name="connsiteX28" fmla="*/ 10877492 w 12192000"/>
              <a:gd name="connsiteY28" fmla="*/ 6709456 h 6858000"/>
              <a:gd name="connsiteX29" fmla="*/ 10859922 w 12192000"/>
              <a:gd name="connsiteY29" fmla="*/ 6691746 h 6858000"/>
              <a:gd name="connsiteX30" fmla="*/ 10902089 w 12192000"/>
              <a:gd name="connsiteY30" fmla="*/ 6670493 h 6858000"/>
              <a:gd name="connsiteX31" fmla="*/ 11954881 w 12192000"/>
              <a:gd name="connsiteY31" fmla="*/ 6663422 h 6858000"/>
              <a:gd name="connsiteX32" fmla="*/ 11967558 w 12192000"/>
              <a:gd name="connsiteY32" fmla="*/ 6666766 h 6858000"/>
              <a:gd name="connsiteX33" fmla="*/ 11977220 w 12192000"/>
              <a:gd name="connsiteY33" fmla="*/ 6676325 h 6858000"/>
              <a:gd name="connsiteX34" fmla="*/ 11980687 w 12192000"/>
              <a:gd name="connsiteY34" fmla="*/ 6689269 h 6858000"/>
              <a:gd name="connsiteX35" fmla="*/ 11977282 w 12192000"/>
              <a:gd name="connsiteY35" fmla="*/ 6702090 h 6858000"/>
              <a:gd name="connsiteX36" fmla="*/ 11967722 w 12192000"/>
              <a:gd name="connsiteY36" fmla="*/ 6711650 h 6858000"/>
              <a:gd name="connsiteX37" fmla="*/ 11954881 w 12192000"/>
              <a:gd name="connsiteY37" fmla="*/ 6715076 h 6858000"/>
              <a:gd name="connsiteX38" fmla="*/ 11942039 w 12192000"/>
              <a:gd name="connsiteY38" fmla="*/ 6711650 h 6858000"/>
              <a:gd name="connsiteX39" fmla="*/ 11932459 w 12192000"/>
              <a:gd name="connsiteY39" fmla="*/ 6702090 h 6858000"/>
              <a:gd name="connsiteX40" fmla="*/ 11929033 w 12192000"/>
              <a:gd name="connsiteY40" fmla="*/ 6689269 h 6858000"/>
              <a:gd name="connsiteX41" fmla="*/ 11932521 w 12192000"/>
              <a:gd name="connsiteY41" fmla="*/ 6676325 h 6858000"/>
              <a:gd name="connsiteX42" fmla="*/ 11942183 w 12192000"/>
              <a:gd name="connsiteY42" fmla="*/ 6666766 h 6858000"/>
              <a:gd name="connsiteX43" fmla="*/ 11954881 w 12192000"/>
              <a:gd name="connsiteY43" fmla="*/ 6663422 h 6858000"/>
              <a:gd name="connsiteX44" fmla="*/ 11954881 w 12192000"/>
              <a:gd name="connsiteY44" fmla="*/ 6658294 h 6858000"/>
              <a:gd name="connsiteX45" fmla="*/ 11939660 w 12192000"/>
              <a:gd name="connsiteY45" fmla="*/ 6662294 h 6858000"/>
              <a:gd name="connsiteX46" fmla="*/ 11928069 w 12192000"/>
              <a:gd name="connsiteY46" fmla="*/ 6673741 h 6858000"/>
              <a:gd name="connsiteX47" fmla="*/ 11923904 w 12192000"/>
              <a:gd name="connsiteY47" fmla="*/ 6689269 h 6858000"/>
              <a:gd name="connsiteX48" fmla="*/ 11928007 w 12192000"/>
              <a:gd name="connsiteY48" fmla="*/ 6704655 h 6858000"/>
              <a:gd name="connsiteX49" fmla="*/ 11939474 w 12192000"/>
              <a:gd name="connsiteY49" fmla="*/ 6716122 h 6858000"/>
              <a:gd name="connsiteX50" fmla="*/ 11954881 w 12192000"/>
              <a:gd name="connsiteY50" fmla="*/ 6720204 h 6858000"/>
              <a:gd name="connsiteX51" fmla="*/ 11970287 w 12192000"/>
              <a:gd name="connsiteY51" fmla="*/ 6716122 h 6858000"/>
              <a:gd name="connsiteX52" fmla="*/ 11981733 w 12192000"/>
              <a:gd name="connsiteY52" fmla="*/ 6704655 h 6858000"/>
              <a:gd name="connsiteX53" fmla="*/ 11985815 w 12192000"/>
              <a:gd name="connsiteY53" fmla="*/ 6689269 h 6858000"/>
              <a:gd name="connsiteX54" fmla="*/ 11981671 w 12192000"/>
              <a:gd name="connsiteY54" fmla="*/ 6673741 h 6858000"/>
              <a:gd name="connsiteX55" fmla="*/ 11970101 w 12192000"/>
              <a:gd name="connsiteY55" fmla="*/ 6662294 h 6858000"/>
              <a:gd name="connsiteX56" fmla="*/ 11954881 w 12192000"/>
              <a:gd name="connsiteY56" fmla="*/ 6658294 h 6858000"/>
              <a:gd name="connsiteX57" fmla="*/ 11091685 w 12192000"/>
              <a:gd name="connsiteY57" fmla="*/ 6628842 h 6858000"/>
              <a:gd name="connsiteX58" fmla="*/ 11123259 w 12192000"/>
              <a:gd name="connsiteY58" fmla="*/ 6669149 h 6858000"/>
              <a:gd name="connsiteX59" fmla="*/ 11091685 w 12192000"/>
              <a:gd name="connsiteY59" fmla="*/ 6709455 h 6858000"/>
              <a:gd name="connsiteX60" fmla="*/ 11060111 w 12192000"/>
              <a:gd name="connsiteY60" fmla="*/ 6669149 h 6858000"/>
              <a:gd name="connsiteX61" fmla="*/ 11091685 w 12192000"/>
              <a:gd name="connsiteY61" fmla="*/ 6628842 h 6858000"/>
              <a:gd name="connsiteX62" fmla="*/ 10781998 w 12192000"/>
              <a:gd name="connsiteY62" fmla="*/ 6628842 h 6858000"/>
              <a:gd name="connsiteX63" fmla="*/ 10810212 w 12192000"/>
              <a:gd name="connsiteY63" fmla="*/ 6669149 h 6858000"/>
              <a:gd name="connsiteX64" fmla="*/ 10781998 w 12192000"/>
              <a:gd name="connsiteY64" fmla="*/ 6709455 h 6858000"/>
              <a:gd name="connsiteX65" fmla="*/ 10753783 w 12192000"/>
              <a:gd name="connsiteY65" fmla="*/ 6669149 h 6858000"/>
              <a:gd name="connsiteX66" fmla="*/ 10781998 w 12192000"/>
              <a:gd name="connsiteY66" fmla="*/ 6628842 h 6858000"/>
              <a:gd name="connsiteX67" fmla="*/ 10469622 w 12192000"/>
              <a:gd name="connsiteY67" fmla="*/ 6628842 h 6858000"/>
              <a:gd name="connsiteX68" fmla="*/ 10501196 w 12192000"/>
              <a:gd name="connsiteY68" fmla="*/ 6669149 h 6858000"/>
              <a:gd name="connsiteX69" fmla="*/ 10469622 w 12192000"/>
              <a:gd name="connsiteY69" fmla="*/ 6709455 h 6858000"/>
              <a:gd name="connsiteX70" fmla="*/ 10438048 w 12192000"/>
              <a:gd name="connsiteY70" fmla="*/ 6669149 h 6858000"/>
              <a:gd name="connsiteX71" fmla="*/ 10469622 w 12192000"/>
              <a:gd name="connsiteY71" fmla="*/ 6628842 h 6858000"/>
              <a:gd name="connsiteX72" fmla="*/ 11014562 w 12192000"/>
              <a:gd name="connsiteY72" fmla="*/ 6623595 h 6858000"/>
              <a:gd name="connsiteX73" fmla="*/ 11014562 w 12192000"/>
              <a:gd name="connsiteY73" fmla="*/ 6719555 h 6858000"/>
              <a:gd name="connsiteX74" fmla="*/ 11026851 w 12192000"/>
              <a:gd name="connsiteY74" fmla="*/ 6719555 h 6858000"/>
              <a:gd name="connsiteX75" fmla="*/ 11026851 w 12192000"/>
              <a:gd name="connsiteY75" fmla="*/ 6623595 h 6858000"/>
              <a:gd name="connsiteX76" fmla="*/ 11158189 w 12192000"/>
              <a:gd name="connsiteY76" fmla="*/ 6622125 h 6858000"/>
              <a:gd name="connsiteX77" fmla="*/ 11158189 w 12192000"/>
              <a:gd name="connsiteY77" fmla="*/ 6646508 h 6858000"/>
              <a:gd name="connsiteX78" fmla="*/ 11158189 w 12192000"/>
              <a:gd name="connsiteY78" fmla="*/ 6716173 h 6858000"/>
              <a:gd name="connsiteX79" fmla="*/ 11172009 w 12192000"/>
              <a:gd name="connsiteY79" fmla="*/ 6716173 h 6858000"/>
              <a:gd name="connsiteX80" fmla="*/ 11172009 w 12192000"/>
              <a:gd name="connsiteY80" fmla="*/ 6663924 h 6858000"/>
              <a:gd name="connsiteX81" fmla="*/ 11199648 w 12192000"/>
              <a:gd name="connsiteY81" fmla="*/ 6629091 h 6858000"/>
              <a:gd name="connsiteX82" fmla="*/ 11220377 w 12192000"/>
              <a:gd name="connsiteY82" fmla="*/ 6660441 h 6858000"/>
              <a:gd name="connsiteX83" fmla="*/ 11220377 w 12192000"/>
              <a:gd name="connsiteY83" fmla="*/ 6716173 h 6858000"/>
              <a:gd name="connsiteX84" fmla="*/ 11230741 w 12192000"/>
              <a:gd name="connsiteY84" fmla="*/ 6716173 h 6858000"/>
              <a:gd name="connsiteX85" fmla="*/ 11230741 w 12192000"/>
              <a:gd name="connsiteY85" fmla="*/ 6656957 h 6858000"/>
              <a:gd name="connsiteX86" fmla="*/ 11199648 w 12192000"/>
              <a:gd name="connsiteY86" fmla="*/ 6622125 h 6858000"/>
              <a:gd name="connsiteX87" fmla="*/ 11168554 w 12192000"/>
              <a:gd name="connsiteY87" fmla="*/ 6639541 h 6858000"/>
              <a:gd name="connsiteX88" fmla="*/ 11168554 w 12192000"/>
              <a:gd name="connsiteY88" fmla="*/ 6622125 h 6858000"/>
              <a:gd name="connsiteX89" fmla="*/ 11158189 w 12192000"/>
              <a:gd name="connsiteY89" fmla="*/ 6622125 h 6858000"/>
              <a:gd name="connsiteX90" fmla="*/ 11088997 w 12192000"/>
              <a:gd name="connsiteY90" fmla="*/ 6622125 h 6858000"/>
              <a:gd name="connsiteX91" fmla="*/ 11045332 w 12192000"/>
              <a:gd name="connsiteY91" fmla="*/ 6671165 h 6858000"/>
              <a:gd name="connsiteX92" fmla="*/ 11088997 w 12192000"/>
              <a:gd name="connsiteY92" fmla="*/ 6720204 h 6858000"/>
              <a:gd name="connsiteX93" fmla="*/ 11132662 w 12192000"/>
              <a:gd name="connsiteY93" fmla="*/ 6671165 h 6858000"/>
              <a:gd name="connsiteX94" fmla="*/ 11088997 w 12192000"/>
              <a:gd name="connsiteY94" fmla="*/ 6622125 h 6858000"/>
              <a:gd name="connsiteX95" fmla="*/ 10883851 w 12192000"/>
              <a:gd name="connsiteY95" fmla="*/ 6622125 h 6858000"/>
              <a:gd name="connsiteX96" fmla="*/ 10855700 w 12192000"/>
              <a:gd name="connsiteY96" fmla="*/ 6625628 h 6858000"/>
              <a:gd name="connsiteX97" fmla="*/ 10855700 w 12192000"/>
              <a:gd name="connsiteY97" fmla="*/ 6639639 h 6858000"/>
              <a:gd name="connsiteX98" fmla="*/ 10883851 w 12192000"/>
              <a:gd name="connsiteY98" fmla="*/ 6629131 h 6858000"/>
              <a:gd name="connsiteX99" fmla="*/ 10904964 w 12192000"/>
              <a:gd name="connsiteY99" fmla="*/ 6653651 h 6858000"/>
              <a:gd name="connsiteX100" fmla="*/ 10904964 w 12192000"/>
              <a:gd name="connsiteY100" fmla="*/ 6660656 h 6858000"/>
              <a:gd name="connsiteX101" fmla="*/ 10845144 w 12192000"/>
              <a:gd name="connsiteY101" fmla="*/ 6692181 h 6858000"/>
              <a:gd name="connsiteX102" fmla="*/ 10876813 w 12192000"/>
              <a:gd name="connsiteY102" fmla="*/ 6720204 h 6858000"/>
              <a:gd name="connsiteX103" fmla="*/ 10904964 w 12192000"/>
              <a:gd name="connsiteY103" fmla="*/ 6702690 h 6858000"/>
              <a:gd name="connsiteX104" fmla="*/ 10908483 w 12192000"/>
              <a:gd name="connsiteY104" fmla="*/ 6702690 h 6858000"/>
              <a:gd name="connsiteX105" fmla="*/ 10908483 w 12192000"/>
              <a:gd name="connsiteY105" fmla="*/ 6716701 h 6858000"/>
              <a:gd name="connsiteX106" fmla="*/ 10919039 w 12192000"/>
              <a:gd name="connsiteY106" fmla="*/ 6716701 h 6858000"/>
              <a:gd name="connsiteX107" fmla="*/ 10919039 w 12192000"/>
              <a:gd name="connsiteY107" fmla="*/ 6699187 h 6858000"/>
              <a:gd name="connsiteX108" fmla="*/ 10919039 w 12192000"/>
              <a:gd name="connsiteY108" fmla="*/ 6657154 h 6858000"/>
              <a:gd name="connsiteX109" fmla="*/ 10883851 w 12192000"/>
              <a:gd name="connsiteY109" fmla="*/ 6622125 h 6858000"/>
              <a:gd name="connsiteX110" fmla="*/ 10642268 w 12192000"/>
              <a:gd name="connsiteY110" fmla="*/ 6622125 h 6858000"/>
              <a:gd name="connsiteX111" fmla="*/ 10642268 w 12192000"/>
              <a:gd name="connsiteY111" fmla="*/ 6646508 h 6858000"/>
              <a:gd name="connsiteX112" fmla="*/ 10642268 w 12192000"/>
              <a:gd name="connsiteY112" fmla="*/ 6716173 h 6858000"/>
              <a:gd name="connsiteX113" fmla="*/ 10656343 w 12192000"/>
              <a:gd name="connsiteY113" fmla="*/ 6716173 h 6858000"/>
              <a:gd name="connsiteX114" fmla="*/ 10656343 w 12192000"/>
              <a:gd name="connsiteY114" fmla="*/ 6663924 h 6858000"/>
              <a:gd name="connsiteX115" fmla="*/ 10684494 w 12192000"/>
              <a:gd name="connsiteY115" fmla="*/ 6629091 h 6858000"/>
              <a:gd name="connsiteX116" fmla="*/ 10705607 w 12192000"/>
              <a:gd name="connsiteY116" fmla="*/ 6660441 h 6858000"/>
              <a:gd name="connsiteX117" fmla="*/ 10705607 w 12192000"/>
              <a:gd name="connsiteY117" fmla="*/ 6716173 h 6858000"/>
              <a:gd name="connsiteX118" fmla="*/ 10716163 w 12192000"/>
              <a:gd name="connsiteY118" fmla="*/ 6716173 h 6858000"/>
              <a:gd name="connsiteX119" fmla="*/ 10716163 w 12192000"/>
              <a:gd name="connsiteY119" fmla="*/ 6656957 h 6858000"/>
              <a:gd name="connsiteX120" fmla="*/ 10684494 w 12192000"/>
              <a:gd name="connsiteY120" fmla="*/ 6622125 h 6858000"/>
              <a:gd name="connsiteX121" fmla="*/ 10652824 w 12192000"/>
              <a:gd name="connsiteY121" fmla="*/ 6639541 h 6858000"/>
              <a:gd name="connsiteX122" fmla="*/ 10652824 w 12192000"/>
              <a:gd name="connsiteY122" fmla="*/ 6622125 h 6858000"/>
              <a:gd name="connsiteX123" fmla="*/ 10642268 w 12192000"/>
              <a:gd name="connsiteY123" fmla="*/ 6622125 h 6858000"/>
              <a:gd name="connsiteX124" fmla="*/ 10540159 w 12192000"/>
              <a:gd name="connsiteY124" fmla="*/ 6622125 h 6858000"/>
              <a:gd name="connsiteX125" fmla="*/ 10540159 w 12192000"/>
              <a:gd name="connsiteY125" fmla="*/ 6685175 h 6858000"/>
              <a:gd name="connsiteX126" fmla="*/ 10571828 w 12192000"/>
              <a:gd name="connsiteY126" fmla="*/ 6720204 h 6858000"/>
              <a:gd name="connsiteX127" fmla="*/ 10603498 w 12192000"/>
              <a:gd name="connsiteY127" fmla="*/ 6702690 h 6858000"/>
              <a:gd name="connsiteX128" fmla="*/ 10603498 w 12192000"/>
              <a:gd name="connsiteY128" fmla="*/ 6716701 h 6858000"/>
              <a:gd name="connsiteX129" fmla="*/ 10614054 w 12192000"/>
              <a:gd name="connsiteY129" fmla="*/ 6716701 h 6858000"/>
              <a:gd name="connsiteX130" fmla="*/ 10614054 w 12192000"/>
              <a:gd name="connsiteY130" fmla="*/ 6695684 h 6858000"/>
              <a:gd name="connsiteX131" fmla="*/ 10614054 w 12192000"/>
              <a:gd name="connsiteY131" fmla="*/ 6622125 h 6858000"/>
              <a:gd name="connsiteX132" fmla="*/ 10599979 w 12192000"/>
              <a:gd name="connsiteY132" fmla="*/ 6622125 h 6858000"/>
              <a:gd name="connsiteX133" fmla="*/ 10599979 w 12192000"/>
              <a:gd name="connsiteY133" fmla="*/ 6674667 h 6858000"/>
              <a:gd name="connsiteX134" fmla="*/ 10571828 w 12192000"/>
              <a:gd name="connsiteY134" fmla="*/ 6709695 h 6858000"/>
              <a:gd name="connsiteX135" fmla="*/ 10550715 w 12192000"/>
              <a:gd name="connsiteY135" fmla="*/ 6681673 h 6858000"/>
              <a:gd name="connsiteX136" fmla="*/ 10550715 w 12192000"/>
              <a:gd name="connsiteY136" fmla="*/ 6622125 h 6858000"/>
              <a:gd name="connsiteX137" fmla="*/ 10540159 w 12192000"/>
              <a:gd name="connsiteY137" fmla="*/ 6622125 h 6858000"/>
              <a:gd name="connsiteX138" fmla="*/ 10471637 w 12192000"/>
              <a:gd name="connsiteY138" fmla="*/ 6622125 h 6858000"/>
              <a:gd name="connsiteX139" fmla="*/ 10427300 w 12192000"/>
              <a:gd name="connsiteY139" fmla="*/ 6671165 h 6858000"/>
              <a:gd name="connsiteX140" fmla="*/ 10471637 w 12192000"/>
              <a:gd name="connsiteY140" fmla="*/ 6720204 h 6858000"/>
              <a:gd name="connsiteX141" fmla="*/ 10515975 w 12192000"/>
              <a:gd name="connsiteY141" fmla="*/ 6671165 h 6858000"/>
              <a:gd name="connsiteX142" fmla="*/ 10471637 w 12192000"/>
              <a:gd name="connsiteY142" fmla="*/ 6622125 h 6858000"/>
              <a:gd name="connsiteX143" fmla="*/ 11655303 w 12192000"/>
              <a:gd name="connsiteY143" fmla="*/ 6607346 h 6858000"/>
              <a:gd name="connsiteX144" fmla="*/ 11659333 w 12192000"/>
              <a:gd name="connsiteY144" fmla="*/ 6618095 h 6858000"/>
              <a:gd name="connsiteX145" fmla="*/ 11663364 w 12192000"/>
              <a:gd name="connsiteY145" fmla="*/ 6624813 h 6858000"/>
              <a:gd name="connsiteX146" fmla="*/ 11648585 w 12192000"/>
              <a:gd name="connsiteY146" fmla="*/ 6624813 h 6858000"/>
              <a:gd name="connsiteX147" fmla="*/ 11652616 w 12192000"/>
              <a:gd name="connsiteY147" fmla="*/ 6618095 h 6858000"/>
              <a:gd name="connsiteX148" fmla="*/ 11659446 w 12192000"/>
              <a:gd name="connsiteY148" fmla="*/ 6596598 h 6858000"/>
              <a:gd name="connsiteX149" fmla="*/ 11649032 w 12192000"/>
              <a:gd name="connsiteY149" fmla="*/ 6600112 h 6858000"/>
              <a:gd name="connsiteX150" fmla="*/ 11645562 w 12192000"/>
              <a:gd name="connsiteY150" fmla="*/ 6617682 h 6858000"/>
              <a:gd name="connsiteX151" fmla="*/ 11635149 w 12192000"/>
              <a:gd name="connsiteY151" fmla="*/ 6638764 h 6858000"/>
              <a:gd name="connsiteX152" fmla="*/ 11645562 w 12192000"/>
              <a:gd name="connsiteY152" fmla="*/ 6642278 h 6858000"/>
              <a:gd name="connsiteX153" fmla="*/ 11645562 w 12192000"/>
              <a:gd name="connsiteY153" fmla="*/ 6631737 h 6858000"/>
              <a:gd name="connsiteX154" fmla="*/ 11666387 w 12192000"/>
              <a:gd name="connsiteY154" fmla="*/ 6631737 h 6858000"/>
              <a:gd name="connsiteX155" fmla="*/ 11666387 w 12192000"/>
              <a:gd name="connsiteY155" fmla="*/ 6638764 h 6858000"/>
              <a:gd name="connsiteX156" fmla="*/ 11676800 w 12192000"/>
              <a:gd name="connsiteY156" fmla="*/ 6638764 h 6858000"/>
              <a:gd name="connsiteX157" fmla="*/ 11666387 w 12192000"/>
              <a:gd name="connsiteY157" fmla="*/ 6617682 h 6858000"/>
              <a:gd name="connsiteX158" fmla="*/ 11659446 w 12192000"/>
              <a:gd name="connsiteY158" fmla="*/ 6600112 h 6858000"/>
              <a:gd name="connsiteX159" fmla="*/ 11659446 w 12192000"/>
              <a:gd name="connsiteY159" fmla="*/ 6596598 h 6858000"/>
              <a:gd name="connsiteX160" fmla="*/ 10964451 w 12192000"/>
              <a:gd name="connsiteY160" fmla="*/ 6596597 h 6858000"/>
              <a:gd name="connsiteX161" fmla="*/ 10953971 w 12192000"/>
              <a:gd name="connsiteY161" fmla="*/ 6600129 h 6858000"/>
              <a:gd name="connsiteX162" fmla="*/ 10953971 w 12192000"/>
              <a:gd name="connsiteY162" fmla="*/ 6621318 h 6858000"/>
              <a:gd name="connsiteX163" fmla="*/ 10936505 w 12192000"/>
              <a:gd name="connsiteY163" fmla="*/ 6621318 h 6858000"/>
              <a:gd name="connsiteX164" fmla="*/ 10936505 w 12192000"/>
              <a:gd name="connsiteY164" fmla="*/ 6631913 h 6858000"/>
              <a:gd name="connsiteX165" fmla="*/ 10953971 w 12192000"/>
              <a:gd name="connsiteY165" fmla="*/ 6631913 h 6858000"/>
              <a:gd name="connsiteX166" fmla="*/ 10953971 w 12192000"/>
              <a:gd name="connsiteY166" fmla="*/ 6688419 h 6858000"/>
              <a:gd name="connsiteX167" fmla="*/ 10974931 w 12192000"/>
              <a:gd name="connsiteY167" fmla="*/ 6720203 h 6858000"/>
              <a:gd name="connsiteX168" fmla="*/ 10988904 w 12192000"/>
              <a:gd name="connsiteY168" fmla="*/ 6716672 h 6858000"/>
              <a:gd name="connsiteX169" fmla="*/ 10988904 w 12192000"/>
              <a:gd name="connsiteY169" fmla="*/ 6706077 h 6858000"/>
              <a:gd name="connsiteX170" fmla="*/ 10978424 w 12192000"/>
              <a:gd name="connsiteY170" fmla="*/ 6709608 h 6858000"/>
              <a:gd name="connsiteX171" fmla="*/ 10964451 w 12192000"/>
              <a:gd name="connsiteY171" fmla="*/ 6695482 h 6858000"/>
              <a:gd name="connsiteX172" fmla="*/ 10964451 w 12192000"/>
              <a:gd name="connsiteY172" fmla="*/ 6631913 h 6858000"/>
              <a:gd name="connsiteX173" fmla="*/ 10985410 w 12192000"/>
              <a:gd name="connsiteY173" fmla="*/ 6631913 h 6858000"/>
              <a:gd name="connsiteX174" fmla="*/ 10985410 w 12192000"/>
              <a:gd name="connsiteY174" fmla="*/ 6621318 h 6858000"/>
              <a:gd name="connsiteX175" fmla="*/ 10964451 w 12192000"/>
              <a:gd name="connsiteY175" fmla="*/ 6621318 h 6858000"/>
              <a:gd name="connsiteX176" fmla="*/ 10964451 w 12192000"/>
              <a:gd name="connsiteY176" fmla="*/ 6596597 h 6858000"/>
              <a:gd name="connsiteX177" fmla="*/ 11599881 w 12192000"/>
              <a:gd name="connsiteY177" fmla="*/ 6593911 h 6858000"/>
              <a:gd name="connsiteX178" fmla="*/ 11589469 w 12192000"/>
              <a:gd name="connsiteY178" fmla="*/ 6636077 h 6858000"/>
              <a:gd name="connsiteX179" fmla="*/ 11599881 w 12192000"/>
              <a:gd name="connsiteY179" fmla="*/ 6636077 h 6858000"/>
              <a:gd name="connsiteX180" fmla="*/ 11603352 w 12192000"/>
              <a:gd name="connsiteY180" fmla="*/ 6611481 h 6858000"/>
              <a:gd name="connsiteX181" fmla="*/ 11617236 w 12192000"/>
              <a:gd name="connsiteY181" fmla="*/ 6639591 h 6858000"/>
              <a:gd name="connsiteX182" fmla="*/ 11624178 w 12192000"/>
              <a:gd name="connsiteY182" fmla="*/ 6639591 h 6858000"/>
              <a:gd name="connsiteX183" fmla="*/ 11631119 w 12192000"/>
              <a:gd name="connsiteY183" fmla="*/ 6597425 h 6858000"/>
              <a:gd name="connsiteX184" fmla="*/ 11624178 w 12192000"/>
              <a:gd name="connsiteY184" fmla="*/ 6597425 h 6858000"/>
              <a:gd name="connsiteX185" fmla="*/ 11620707 w 12192000"/>
              <a:gd name="connsiteY185" fmla="*/ 6625536 h 6858000"/>
              <a:gd name="connsiteX186" fmla="*/ 11606824 w 12192000"/>
              <a:gd name="connsiteY186" fmla="*/ 6593911 h 6858000"/>
              <a:gd name="connsiteX187" fmla="*/ 11599881 w 12192000"/>
              <a:gd name="connsiteY187" fmla="*/ 6593911 h 6858000"/>
              <a:gd name="connsiteX188" fmla="*/ 11709044 w 12192000"/>
              <a:gd name="connsiteY188" fmla="*/ 6589881 h 6858000"/>
              <a:gd name="connsiteX189" fmla="*/ 11674112 w 12192000"/>
              <a:gd name="connsiteY189" fmla="*/ 6596982 h 6858000"/>
              <a:gd name="connsiteX190" fmla="*/ 11674112 w 12192000"/>
              <a:gd name="connsiteY190" fmla="*/ 6604084 h 6858000"/>
              <a:gd name="connsiteX191" fmla="*/ 11688084 w 12192000"/>
              <a:gd name="connsiteY191" fmla="*/ 6604084 h 6858000"/>
              <a:gd name="connsiteX192" fmla="*/ 11695071 w 12192000"/>
              <a:gd name="connsiteY192" fmla="*/ 6639592 h 6858000"/>
              <a:gd name="connsiteX193" fmla="*/ 11702057 w 12192000"/>
              <a:gd name="connsiteY193" fmla="*/ 6636041 h 6858000"/>
              <a:gd name="connsiteX194" fmla="*/ 11695071 w 12192000"/>
              <a:gd name="connsiteY194" fmla="*/ 6600533 h 6858000"/>
              <a:gd name="connsiteX195" fmla="*/ 11709044 w 12192000"/>
              <a:gd name="connsiteY195" fmla="*/ 6596982 h 6858000"/>
              <a:gd name="connsiteX196" fmla="*/ 11564748 w 12192000"/>
              <a:gd name="connsiteY196" fmla="*/ 6589881 h 6858000"/>
              <a:gd name="connsiteX197" fmla="*/ 11575228 w 12192000"/>
              <a:gd name="connsiteY197" fmla="*/ 6593240 h 6858000"/>
              <a:gd name="connsiteX198" fmla="*/ 11578720 w 12192000"/>
              <a:gd name="connsiteY198" fmla="*/ 6596599 h 6858000"/>
              <a:gd name="connsiteX199" fmla="*/ 11578720 w 12192000"/>
              <a:gd name="connsiteY199" fmla="*/ 6599957 h 6858000"/>
              <a:gd name="connsiteX200" fmla="*/ 11571734 w 12192000"/>
              <a:gd name="connsiteY200" fmla="*/ 6603316 h 6858000"/>
              <a:gd name="connsiteX201" fmla="*/ 11561254 w 12192000"/>
              <a:gd name="connsiteY201" fmla="*/ 6599957 h 6858000"/>
              <a:gd name="connsiteX202" fmla="*/ 11564748 w 12192000"/>
              <a:gd name="connsiteY202" fmla="*/ 6596599 h 6858000"/>
              <a:gd name="connsiteX203" fmla="*/ 11564748 w 12192000"/>
              <a:gd name="connsiteY203" fmla="*/ 6589881 h 6858000"/>
              <a:gd name="connsiteX204" fmla="*/ 11014562 w 12192000"/>
              <a:gd name="connsiteY204" fmla="*/ 6587995 h 6858000"/>
              <a:gd name="connsiteX205" fmla="*/ 11014562 w 12192000"/>
              <a:gd name="connsiteY205" fmla="*/ 6601689 h 6858000"/>
              <a:gd name="connsiteX206" fmla="*/ 11026851 w 12192000"/>
              <a:gd name="connsiteY206" fmla="*/ 6601689 h 6858000"/>
              <a:gd name="connsiteX207" fmla="*/ 11026851 w 12192000"/>
              <a:gd name="connsiteY207" fmla="*/ 6587995 h 6858000"/>
              <a:gd name="connsiteX208" fmla="*/ 11715762 w 12192000"/>
              <a:gd name="connsiteY208" fmla="*/ 6585849 h 6858000"/>
              <a:gd name="connsiteX209" fmla="*/ 11729582 w 12192000"/>
              <a:gd name="connsiteY209" fmla="*/ 6628843 h 6858000"/>
              <a:gd name="connsiteX210" fmla="*/ 11739946 w 12192000"/>
              <a:gd name="connsiteY210" fmla="*/ 6625260 h 6858000"/>
              <a:gd name="connsiteX211" fmla="*/ 11726127 w 12192000"/>
              <a:gd name="connsiteY211" fmla="*/ 6585849 h 6858000"/>
              <a:gd name="connsiteX212" fmla="*/ 11715762 w 12192000"/>
              <a:gd name="connsiteY212" fmla="*/ 6585849 h 6858000"/>
              <a:gd name="connsiteX213" fmla="*/ 10346688 w 12192000"/>
              <a:gd name="connsiteY213" fmla="*/ 6585849 h 6858000"/>
              <a:gd name="connsiteX214" fmla="*/ 10346688 w 12192000"/>
              <a:gd name="connsiteY214" fmla="*/ 6716173 h 6858000"/>
              <a:gd name="connsiteX215" fmla="*/ 10361467 w 12192000"/>
              <a:gd name="connsiteY215" fmla="*/ 6716173 h 6858000"/>
              <a:gd name="connsiteX216" fmla="*/ 10361467 w 12192000"/>
              <a:gd name="connsiteY216" fmla="*/ 6657057 h 6858000"/>
              <a:gd name="connsiteX217" fmla="*/ 10407148 w 12192000"/>
              <a:gd name="connsiteY217" fmla="*/ 6657057 h 6858000"/>
              <a:gd name="connsiteX218" fmla="*/ 10407148 w 12192000"/>
              <a:gd name="connsiteY218" fmla="*/ 6646309 h 6858000"/>
              <a:gd name="connsiteX219" fmla="*/ 10361467 w 12192000"/>
              <a:gd name="connsiteY219" fmla="*/ 6646309 h 6858000"/>
              <a:gd name="connsiteX220" fmla="*/ 10361467 w 12192000"/>
              <a:gd name="connsiteY220" fmla="*/ 6596597 h 6858000"/>
              <a:gd name="connsiteX221" fmla="*/ 10409835 w 12192000"/>
              <a:gd name="connsiteY221" fmla="*/ 6596597 h 6858000"/>
              <a:gd name="connsiteX222" fmla="*/ 10409835 w 12192000"/>
              <a:gd name="connsiteY222" fmla="*/ 6585849 h 6858000"/>
              <a:gd name="connsiteX223" fmla="*/ 11561143 w 12192000"/>
              <a:gd name="connsiteY223" fmla="*/ 6579132 h 6858000"/>
              <a:gd name="connsiteX224" fmla="*/ 11554200 w 12192000"/>
              <a:gd name="connsiteY224" fmla="*/ 6596599 h 6858000"/>
              <a:gd name="connsiteX225" fmla="*/ 11554200 w 12192000"/>
              <a:gd name="connsiteY225" fmla="*/ 6600091 h 6858000"/>
              <a:gd name="connsiteX226" fmla="*/ 11543788 w 12192000"/>
              <a:gd name="connsiteY226" fmla="*/ 6617558 h 6858000"/>
              <a:gd name="connsiteX227" fmla="*/ 11554200 w 12192000"/>
              <a:gd name="connsiteY227" fmla="*/ 6621051 h 6858000"/>
              <a:gd name="connsiteX228" fmla="*/ 11557671 w 12192000"/>
              <a:gd name="connsiteY228" fmla="*/ 6607078 h 6858000"/>
              <a:gd name="connsiteX229" fmla="*/ 11568084 w 12192000"/>
              <a:gd name="connsiteY229" fmla="*/ 6610572 h 6858000"/>
              <a:gd name="connsiteX230" fmla="*/ 11568084 w 12192000"/>
              <a:gd name="connsiteY230" fmla="*/ 6628037 h 6858000"/>
              <a:gd name="connsiteX231" fmla="*/ 11578497 w 12192000"/>
              <a:gd name="connsiteY231" fmla="*/ 6631531 h 6858000"/>
              <a:gd name="connsiteX232" fmla="*/ 11575026 w 12192000"/>
              <a:gd name="connsiteY232" fmla="*/ 6610572 h 6858000"/>
              <a:gd name="connsiteX233" fmla="*/ 11585438 w 12192000"/>
              <a:gd name="connsiteY233" fmla="*/ 6600091 h 6858000"/>
              <a:gd name="connsiteX234" fmla="*/ 11585438 w 12192000"/>
              <a:gd name="connsiteY234" fmla="*/ 6596599 h 6858000"/>
              <a:gd name="connsiteX235" fmla="*/ 11578497 w 12192000"/>
              <a:gd name="connsiteY235" fmla="*/ 6586119 h 6858000"/>
              <a:gd name="connsiteX236" fmla="*/ 11561143 w 12192000"/>
              <a:gd name="connsiteY236" fmla="*/ 6579132 h 6858000"/>
              <a:gd name="connsiteX237" fmla="*/ 11766241 w 12192000"/>
              <a:gd name="connsiteY237" fmla="*/ 6576425 h 6858000"/>
              <a:gd name="connsiteX238" fmla="*/ 11774878 w 12192000"/>
              <a:gd name="connsiteY238" fmla="*/ 6582156 h 6858000"/>
              <a:gd name="connsiteX239" fmla="*/ 11774878 w 12192000"/>
              <a:gd name="connsiteY239" fmla="*/ 6589209 h 6858000"/>
              <a:gd name="connsiteX240" fmla="*/ 11771423 w 12192000"/>
              <a:gd name="connsiteY240" fmla="*/ 6599790 h 6858000"/>
              <a:gd name="connsiteX241" fmla="*/ 11767968 w 12192000"/>
              <a:gd name="connsiteY241" fmla="*/ 6603317 h 6858000"/>
              <a:gd name="connsiteX242" fmla="*/ 11754149 w 12192000"/>
              <a:gd name="connsiteY242" fmla="*/ 6599790 h 6858000"/>
              <a:gd name="connsiteX243" fmla="*/ 11750694 w 12192000"/>
              <a:gd name="connsiteY243" fmla="*/ 6596264 h 6858000"/>
              <a:gd name="connsiteX244" fmla="*/ 11750694 w 12192000"/>
              <a:gd name="connsiteY244" fmla="*/ 6589209 h 6858000"/>
              <a:gd name="connsiteX245" fmla="*/ 11757604 w 12192000"/>
              <a:gd name="connsiteY245" fmla="*/ 6578629 h 6858000"/>
              <a:gd name="connsiteX246" fmla="*/ 11766241 w 12192000"/>
              <a:gd name="connsiteY246" fmla="*/ 6576425 h 6858000"/>
              <a:gd name="connsiteX247" fmla="*/ 10810738 w 12192000"/>
              <a:gd name="connsiteY247" fmla="*/ 6575100 h 6858000"/>
              <a:gd name="connsiteX248" fmla="*/ 10810738 w 12192000"/>
              <a:gd name="connsiteY248" fmla="*/ 6638804 h 6858000"/>
              <a:gd name="connsiteX249" fmla="*/ 10782231 w 12192000"/>
              <a:gd name="connsiteY249" fmla="*/ 6621108 h 6858000"/>
              <a:gd name="connsiteX250" fmla="*/ 10743034 w 12192000"/>
              <a:gd name="connsiteY250" fmla="*/ 6670656 h 6858000"/>
              <a:gd name="connsiteX251" fmla="*/ 10782231 w 12192000"/>
              <a:gd name="connsiteY251" fmla="*/ 6720203 h 6858000"/>
              <a:gd name="connsiteX252" fmla="*/ 10810738 w 12192000"/>
              <a:gd name="connsiteY252" fmla="*/ 6702507 h 6858000"/>
              <a:gd name="connsiteX253" fmla="*/ 10810738 w 12192000"/>
              <a:gd name="connsiteY253" fmla="*/ 6716664 h 6858000"/>
              <a:gd name="connsiteX254" fmla="*/ 10824991 w 12192000"/>
              <a:gd name="connsiteY254" fmla="*/ 6716664 h 6858000"/>
              <a:gd name="connsiteX255" fmla="*/ 10824991 w 12192000"/>
              <a:gd name="connsiteY255" fmla="*/ 6575100 h 6858000"/>
              <a:gd name="connsiteX256" fmla="*/ 10810738 w 12192000"/>
              <a:gd name="connsiteY256" fmla="*/ 6575100 h 6858000"/>
              <a:gd name="connsiteX257" fmla="*/ 11768161 w 12192000"/>
              <a:gd name="connsiteY257" fmla="*/ 6569584 h 6858000"/>
              <a:gd name="connsiteX258" fmla="*/ 11750694 w 12192000"/>
              <a:gd name="connsiteY258" fmla="*/ 6572607 h 6858000"/>
              <a:gd name="connsiteX259" fmla="*/ 11739946 w 12192000"/>
              <a:gd name="connsiteY259" fmla="*/ 6589881 h 6858000"/>
              <a:gd name="connsiteX260" fmla="*/ 11743528 w 12192000"/>
              <a:gd name="connsiteY260" fmla="*/ 6600246 h 6858000"/>
              <a:gd name="connsiteX261" fmla="*/ 11772191 w 12192000"/>
              <a:gd name="connsiteY261" fmla="*/ 6607156 h 6858000"/>
              <a:gd name="connsiteX262" fmla="*/ 11782939 w 12192000"/>
              <a:gd name="connsiteY262" fmla="*/ 6600246 h 6858000"/>
              <a:gd name="connsiteX263" fmla="*/ 11782939 w 12192000"/>
              <a:gd name="connsiteY263" fmla="*/ 6589881 h 6858000"/>
              <a:gd name="connsiteX264" fmla="*/ 11782939 w 12192000"/>
              <a:gd name="connsiteY264" fmla="*/ 6579517 h 6858000"/>
              <a:gd name="connsiteX265" fmla="*/ 11768161 w 12192000"/>
              <a:gd name="connsiteY265" fmla="*/ 6569584 h 6858000"/>
              <a:gd name="connsiteX266" fmla="*/ 11525909 w 12192000"/>
              <a:gd name="connsiteY266" fmla="*/ 6561666 h 6858000"/>
              <a:gd name="connsiteX267" fmla="*/ 11504825 w 12192000"/>
              <a:gd name="connsiteY267" fmla="*/ 6596598 h 6858000"/>
              <a:gd name="connsiteX268" fmla="*/ 11529423 w 12192000"/>
              <a:gd name="connsiteY268" fmla="*/ 6614064 h 6858000"/>
              <a:gd name="connsiteX269" fmla="*/ 11532937 w 12192000"/>
              <a:gd name="connsiteY269" fmla="*/ 6607078 h 6858000"/>
              <a:gd name="connsiteX270" fmla="*/ 11515367 w 12192000"/>
              <a:gd name="connsiteY270" fmla="*/ 6596598 h 6858000"/>
              <a:gd name="connsiteX271" fmla="*/ 11522395 w 12192000"/>
              <a:gd name="connsiteY271" fmla="*/ 6586119 h 6858000"/>
              <a:gd name="connsiteX272" fmla="*/ 11532937 w 12192000"/>
              <a:gd name="connsiteY272" fmla="*/ 6593105 h 6858000"/>
              <a:gd name="connsiteX273" fmla="*/ 11536450 w 12192000"/>
              <a:gd name="connsiteY273" fmla="*/ 6586119 h 6858000"/>
              <a:gd name="connsiteX274" fmla="*/ 11525909 w 12192000"/>
              <a:gd name="connsiteY274" fmla="*/ 6579132 h 6858000"/>
              <a:gd name="connsiteX275" fmla="*/ 11529423 w 12192000"/>
              <a:gd name="connsiteY275" fmla="*/ 6572146 h 6858000"/>
              <a:gd name="connsiteX276" fmla="*/ 11546992 w 12192000"/>
              <a:gd name="connsiteY276" fmla="*/ 6582625 h 6858000"/>
              <a:gd name="connsiteX277" fmla="*/ 11550506 w 12192000"/>
              <a:gd name="connsiteY277" fmla="*/ 6575638 h 6858000"/>
              <a:gd name="connsiteX278" fmla="*/ 11525909 w 12192000"/>
              <a:gd name="connsiteY278" fmla="*/ 6561666 h 6858000"/>
              <a:gd name="connsiteX279" fmla="*/ 11803361 w 12192000"/>
              <a:gd name="connsiteY279" fmla="*/ 6533452 h 6858000"/>
              <a:gd name="connsiteX280" fmla="*/ 11796375 w 12192000"/>
              <a:gd name="connsiteY280" fmla="*/ 6540505 h 6858000"/>
              <a:gd name="connsiteX281" fmla="*/ 11813840 w 12192000"/>
              <a:gd name="connsiteY281" fmla="*/ 6558139 h 6858000"/>
              <a:gd name="connsiteX282" fmla="*/ 11785895 w 12192000"/>
              <a:gd name="connsiteY282" fmla="*/ 6551086 h 6858000"/>
              <a:gd name="connsiteX283" fmla="*/ 11778908 w 12192000"/>
              <a:gd name="connsiteY283" fmla="*/ 6554612 h 6858000"/>
              <a:gd name="connsiteX284" fmla="*/ 11803361 w 12192000"/>
              <a:gd name="connsiteY284" fmla="*/ 6589881 h 6858000"/>
              <a:gd name="connsiteX285" fmla="*/ 11810348 w 12192000"/>
              <a:gd name="connsiteY285" fmla="*/ 6582827 h 6858000"/>
              <a:gd name="connsiteX286" fmla="*/ 11796375 w 12192000"/>
              <a:gd name="connsiteY286" fmla="*/ 6561666 h 6858000"/>
              <a:gd name="connsiteX287" fmla="*/ 11824320 w 12192000"/>
              <a:gd name="connsiteY287" fmla="*/ 6572246 h 6858000"/>
              <a:gd name="connsiteX288" fmla="*/ 11831307 w 12192000"/>
              <a:gd name="connsiteY288" fmla="*/ 6565193 h 6858000"/>
              <a:gd name="connsiteX289" fmla="*/ 11803361 w 12192000"/>
              <a:gd name="connsiteY289" fmla="*/ 6533452 h 6858000"/>
              <a:gd name="connsiteX290" fmla="*/ 11495008 w 12192000"/>
              <a:gd name="connsiteY290" fmla="*/ 6533452 h 6858000"/>
              <a:gd name="connsiteX291" fmla="*/ 11487980 w 12192000"/>
              <a:gd name="connsiteY291" fmla="*/ 6536965 h 6858000"/>
              <a:gd name="connsiteX292" fmla="*/ 11498522 w 12192000"/>
              <a:gd name="connsiteY292" fmla="*/ 6547507 h 6858000"/>
              <a:gd name="connsiteX293" fmla="*/ 11473924 w 12192000"/>
              <a:gd name="connsiteY293" fmla="*/ 6572104 h 6858000"/>
              <a:gd name="connsiteX294" fmla="*/ 11480952 w 12192000"/>
              <a:gd name="connsiteY294" fmla="*/ 6579132 h 6858000"/>
              <a:gd name="connsiteX295" fmla="*/ 11505548 w 12192000"/>
              <a:gd name="connsiteY295" fmla="*/ 6554535 h 6858000"/>
              <a:gd name="connsiteX296" fmla="*/ 11516090 w 12192000"/>
              <a:gd name="connsiteY296" fmla="*/ 6561562 h 6858000"/>
              <a:gd name="connsiteX297" fmla="*/ 11519604 w 12192000"/>
              <a:gd name="connsiteY297" fmla="*/ 6554535 h 6858000"/>
              <a:gd name="connsiteX298" fmla="*/ 11495008 w 12192000"/>
              <a:gd name="connsiteY298" fmla="*/ 6533452 h 6858000"/>
              <a:gd name="connsiteX299" fmla="*/ 11824589 w 12192000"/>
              <a:gd name="connsiteY299" fmla="*/ 6522703 h 6858000"/>
              <a:gd name="connsiteX300" fmla="*/ 11842055 w 12192000"/>
              <a:gd name="connsiteY300" fmla="*/ 6529421 h 6858000"/>
              <a:gd name="connsiteX301" fmla="*/ 11842055 w 12192000"/>
              <a:gd name="connsiteY301" fmla="*/ 6533452 h 6858000"/>
              <a:gd name="connsiteX302" fmla="*/ 11835337 w 12192000"/>
              <a:gd name="connsiteY302" fmla="*/ 6540170 h 6858000"/>
              <a:gd name="connsiteX303" fmla="*/ 11831307 w 12192000"/>
              <a:gd name="connsiteY303" fmla="*/ 6533452 h 6858000"/>
              <a:gd name="connsiteX304" fmla="*/ 11820942 w 12192000"/>
              <a:gd name="connsiteY304" fmla="*/ 6515985 h 6858000"/>
              <a:gd name="connsiteX305" fmla="*/ 11813840 w 12192000"/>
              <a:gd name="connsiteY305" fmla="*/ 6522927 h 6858000"/>
              <a:gd name="connsiteX306" fmla="*/ 11820942 w 12192000"/>
              <a:gd name="connsiteY306" fmla="*/ 6533339 h 6858000"/>
              <a:gd name="connsiteX307" fmla="*/ 11838696 w 12192000"/>
              <a:gd name="connsiteY307" fmla="*/ 6557635 h 6858000"/>
              <a:gd name="connsiteX308" fmla="*/ 11842247 w 12192000"/>
              <a:gd name="connsiteY308" fmla="*/ 6554165 h 6858000"/>
              <a:gd name="connsiteX309" fmla="*/ 11838696 w 12192000"/>
              <a:gd name="connsiteY309" fmla="*/ 6547223 h 6858000"/>
              <a:gd name="connsiteX310" fmla="*/ 11849349 w 12192000"/>
              <a:gd name="connsiteY310" fmla="*/ 6533339 h 6858000"/>
              <a:gd name="connsiteX311" fmla="*/ 11856450 w 12192000"/>
              <a:gd name="connsiteY311" fmla="*/ 6533339 h 6858000"/>
              <a:gd name="connsiteX312" fmla="*/ 11860002 w 12192000"/>
              <a:gd name="connsiteY312" fmla="*/ 6533339 h 6858000"/>
              <a:gd name="connsiteX313" fmla="*/ 11863552 w 12192000"/>
              <a:gd name="connsiteY313" fmla="*/ 6526397 h 6858000"/>
              <a:gd name="connsiteX314" fmla="*/ 11820942 w 12192000"/>
              <a:gd name="connsiteY314" fmla="*/ 6515985 h 6858000"/>
              <a:gd name="connsiteX315" fmla="*/ 11466198 w 12192000"/>
              <a:gd name="connsiteY315" fmla="*/ 6501206 h 6858000"/>
              <a:gd name="connsiteX316" fmla="*/ 11430930 w 12192000"/>
              <a:gd name="connsiteY316" fmla="*/ 6526286 h 6858000"/>
              <a:gd name="connsiteX317" fmla="*/ 11437984 w 12192000"/>
              <a:gd name="connsiteY317" fmla="*/ 6533452 h 6858000"/>
              <a:gd name="connsiteX318" fmla="*/ 11459145 w 12192000"/>
              <a:gd name="connsiteY318" fmla="*/ 6519121 h 6858000"/>
              <a:gd name="connsiteX319" fmla="*/ 11448564 w 12192000"/>
              <a:gd name="connsiteY319" fmla="*/ 6547782 h 6858000"/>
              <a:gd name="connsiteX320" fmla="*/ 11455618 w 12192000"/>
              <a:gd name="connsiteY320" fmla="*/ 6554948 h 6858000"/>
              <a:gd name="connsiteX321" fmla="*/ 11487359 w 12192000"/>
              <a:gd name="connsiteY321" fmla="*/ 6526286 h 6858000"/>
              <a:gd name="connsiteX322" fmla="*/ 11483833 w 12192000"/>
              <a:gd name="connsiteY322" fmla="*/ 6519121 h 6858000"/>
              <a:gd name="connsiteX323" fmla="*/ 11462672 w 12192000"/>
              <a:gd name="connsiteY323" fmla="*/ 6537034 h 6858000"/>
              <a:gd name="connsiteX324" fmla="*/ 11473252 w 12192000"/>
              <a:gd name="connsiteY324" fmla="*/ 6508372 h 6858000"/>
              <a:gd name="connsiteX325" fmla="*/ 11466198 w 12192000"/>
              <a:gd name="connsiteY325" fmla="*/ 6501206 h 6858000"/>
              <a:gd name="connsiteX326" fmla="*/ 11835338 w 12192000"/>
              <a:gd name="connsiteY326" fmla="*/ 6490458 h 6858000"/>
              <a:gd name="connsiteX327" fmla="*/ 11831307 w 12192000"/>
              <a:gd name="connsiteY327" fmla="*/ 6498519 h 6858000"/>
              <a:gd name="connsiteX328" fmla="*/ 11870270 w 12192000"/>
              <a:gd name="connsiteY328" fmla="*/ 6518673 h 6858000"/>
              <a:gd name="connsiteX329" fmla="*/ 11883706 w 12192000"/>
              <a:gd name="connsiteY329" fmla="*/ 6494489 h 6858000"/>
              <a:gd name="connsiteX330" fmla="*/ 11876988 w 12192000"/>
              <a:gd name="connsiteY330" fmla="*/ 6490458 h 6858000"/>
              <a:gd name="connsiteX331" fmla="*/ 11866239 w 12192000"/>
              <a:gd name="connsiteY331" fmla="*/ 6509268 h 6858000"/>
              <a:gd name="connsiteX332" fmla="*/ 11459634 w 12192000"/>
              <a:gd name="connsiteY332" fmla="*/ 6487771 h 6858000"/>
              <a:gd name="connsiteX333" fmla="*/ 11424212 w 12192000"/>
              <a:gd name="connsiteY333" fmla="*/ 6508933 h 6858000"/>
              <a:gd name="connsiteX334" fmla="*/ 11427754 w 12192000"/>
              <a:gd name="connsiteY334" fmla="*/ 6515986 h 6858000"/>
              <a:gd name="connsiteX335" fmla="*/ 11463176 w 12192000"/>
              <a:gd name="connsiteY335" fmla="*/ 6494825 h 6858000"/>
              <a:gd name="connsiteX336" fmla="*/ 11459634 w 12192000"/>
              <a:gd name="connsiteY336" fmla="*/ 6487771 h 6858000"/>
              <a:gd name="connsiteX337" fmla="*/ 11450927 w 12192000"/>
              <a:gd name="connsiteY337" fmla="*/ 6454161 h 6858000"/>
              <a:gd name="connsiteX338" fmla="*/ 11456192 w 12192000"/>
              <a:gd name="connsiteY338" fmla="*/ 6459892 h 6858000"/>
              <a:gd name="connsiteX339" fmla="*/ 11649257 w 12192000"/>
              <a:gd name="connsiteY339" fmla="*/ 6590385 h 6858000"/>
              <a:gd name="connsiteX340" fmla="*/ 11842320 w 12192000"/>
              <a:gd name="connsiteY340" fmla="*/ 6459892 h 6858000"/>
              <a:gd name="connsiteX341" fmla="*/ 11847586 w 12192000"/>
              <a:gd name="connsiteY341" fmla="*/ 6454161 h 6858000"/>
              <a:gd name="connsiteX342" fmla="*/ 11852851 w 12192000"/>
              <a:gd name="connsiteY342" fmla="*/ 6456365 h 6858000"/>
              <a:gd name="connsiteX343" fmla="*/ 11891464 w 12192000"/>
              <a:gd name="connsiteY343" fmla="*/ 6466946 h 6858000"/>
              <a:gd name="connsiteX344" fmla="*/ 11898484 w 12192000"/>
              <a:gd name="connsiteY344" fmla="*/ 6477526 h 6858000"/>
              <a:gd name="connsiteX345" fmla="*/ 11649257 w 12192000"/>
              <a:gd name="connsiteY345" fmla="*/ 6650341 h 6858000"/>
              <a:gd name="connsiteX346" fmla="*/ 11400028 w 12192000"/>
              <a:gd name="connsiteY346" fmla="*/ 6481054 h 6858000"/>
              <a:gd name="connsiteX347" fmla="*/ 11407049 w 12192000"/>
              <a:gd name="connsiteY347" fmla="*/ 6466946 h 6858000"/>
              <a:gd name="connsiteX348" fmla="*/ 11445662 w 12192000"/>
              <a:gd name="connsiteY348" fmla="*/ 6456365 h 6858000"/>
              <a:gd name="connsiteX349" fmla="*/ 11450927 w 12192000"/>
              <a:gd name="connsiteY349" fmla="*/ 6454161 h 6858000"/>
              <a:gd name="connsiteX350" fmla="*/ 11603442 w 12192000"/>
              <a:gd name="connsiteY350" fmla="*/ 6448323 h 6858000"/>
              <a:gd name="connsiteX351" fmla="*/ 11613922 w 12192000"/>
              <a:gd name="connsiteY351" fmla="*/ 6448323 h 6858000"/>
              <a:gd name="connsiteX352" fmla="*/ 11617414 w 12192000"/>
              <a:gd name="connsiteY352" fmla="*/ 6455414 h 6858000"/>
              <a:gd name="connsiteX353" fmla="*/ 11624401 w 12192000"/>
              <a:gd name="connsiteY353" fmla="*/ 6558233 h 6858000"/>
              <a:gd name="connsiteX354" fmla="*/ 11620908 w 12192000"/>
              <a:gd name="connsiteY354" fmla="*/ 6568870 h 6858000"/>
              <a:gd name="connsiteX355" fmla="*/ 11613922 w 12192000"/>
              <a:gd name="connsiteY355" fmla="*/ 6568870 h 6858000"/>
              <a:gd name="connsiteX356" fmla="*/ 11505632 w 12192000"/>
              <a:gd name="connsiteY356" fmla="*/ 6505050 h 6858000"/>
              <a:gd name="connsiteX357" fmla="*/ 11502138 w 12192000"/>
              <a:gd name="connsiteY357" fmla="*/ 6501505 h 6858000"/>
              <a:gd name="connsiteX358" fmla="*/ 11502138 w 12192000"/>
              <a:gd name="connsiteY358" fmla="*/ 6497960 h 6858000"/>
              <a:gd name="connsiteX359" fmla="*/ 11509124 w 12192000"/>
              <a:gd name="connsiteY359" fmla="*/ 6494415 h 6858000"/>
              <a:gd name="connsiteX360" fmla="*/ 11603442 w 12192000"/>
              <a:gd name="connsiteY360" fmla="*/ 6448323 h 6858000"/>
              <a:gd name="connsiteX361" fmla="*/ 11688084 w 12192000"/>
              <a:gd name="connsiteY361" fmla="*/ 6444777 h 6858000"/>
              <a:gd name="connsiteX362" fmla="*/ 11698565 w 12192000"/>
              <a:gd name="connsiteY362" fmla="*/ 6444777 h 6858000"/>
              <a:gd name="connsiteX363" fmla="*/ 11789388 w 12192000"/>
              <a:gd name="connsiteY363" fmla="*/ 6490688 h 6858000"/>
              <a:gd name="connsiteX364" fmla="*/ 11796375 w 12192000"/>
              <a:gd name="connsiteY364" fmla="*/ 6497752 h 6858000"/>
              <a:gd name="connsiteX365" fmla="*/ 11792882 w 12192000"/>
              <a:gd name="connsiteY365" fmla="*/ 6504815 h 6858000"/>
              <a:gd name="connsiteX366" fmla="*/ 11684592 w 12192000"/>
              <a:gd name="connsiteY366" fmla="*/ 6568384 h 6858000"/>
              <a:gd name="connsiteX367" fmla="*/ 11677605 w 12192000"/>
              <a:gd name="connsiteY367" fmla="*/ 6568384 h 6858000"/>
              <a:gd name="connsiteX368" fmla="*/ 11674112 w 12192000"/>
              <a:gd name="connsiteY368" fmla="*/ 6557789 h 6858000"/>
              <a:gd name="connsiteX369" fmla="*/ 11684592 w 12192000"/>
              <a:gd name="connsiteY369" fmla="*/ 6455373 h 6858000"/>
              <a:gd name="connsiteX370" fmla="*/ 11688084 w 12192000"/>
              <a:gd name="connsiteY370" fmla="*/ 6444777 h 6858000"/>
              <a:gd name="connsiteX371" fmla="*/ 10810283 w 12192000"/>
              <a:gd name="connsiteY371" fmla="*/ 6405813 h 6858000"/>
              <a:gd name="connsiteX372" fmla="*/ 10851862 w 12192000"/>
              <a:gd name="connsiteY372" fmla="*/ 6405813 h 6858000"/>
              <a:gd name="connsiteX373" fmla="*/ 10851862 w 12192000"/>
              <a:gd name="connsiteY373" fmla="*/ 6448423 h 6858000"/>
              <a:gd name="connsiteX374" fmla="*/ 10803353 w 12192000"/>
              <a:gd name="connsiteY374" fmla="*/ 6455525 h 6858000"/>
              <a:gd name="connsiteX375" fmla="*/ 10786028 w 12192000"/>
              <a:gd name="connsiteY375" fmla="*/ 6430669 h 6858000"/>
              <a:gd name="connsiteX376" fmla="*/ 10810283 w 12192000"/>
              <a:gd name="connsiteY376" fmla="*/ 6405813 h 6858000"/>
              <a:gd name="connsiteX377" fmla="*/ 10494479 w 12192000"/>
              <a:gd name="connsiteY377" fmla="*/ 6335948 h 6858000"/>
              <a:gd name="connsiteX378" fmla="*/ 10536128 w 12192000"/>
              <a:gd name="connsiteY378" fmla="*/ 6392220 h 6858000"/>
              <a:gd name="connsiteX379" fmla="*/ 10494479 w 12192000"/>
              <a:gd name="connsiteY379" fmla="*/ 6455524 h 6858000"/>
              <a:gd name="connsiteX380" fmla="*/ 10452829 w 12192000"/>
              <a:gd name="connsiteY380" fmla="*/ 6392220 h 6858000"/>
              <a:gd name="connsiteX381" fmla="*/ 10494479 w 12192000"/>
              <a:gd name="connsiteY381" fmla="*/ 6335948 h 6858000"/>
              <a:gd name="connsiteX382" fmla="*/ 11639005 w 12192000"/>
              <a:gd name="connsiteY382" fmla="*/ 6331919 h 6858000"/>
              <a:gd name="connsiteX383" fmla="*/ 11660034 w 12192000"/>
              <a:gd name="connsiteY383" fmla="*/ 6331919 h 6858000"/>
              <a:gd name="connsiteX384" fmla="*/ 11660034 w 12192000"/>
              <a:gd name="connsiteY384" fmla="*/ 6342559 h 6858000"/>
              <a:gd name="connsiteX385" fmla="*/ 11691578 w 12192000"/>
              <a:gd name="connsiteY385" fmla="*/ 6381576 h 6858000"/>
              <a:gd name="connsiteX386" fmla="*/ 11649519 w 12192000"/>
              <a:gd name="connsiteY386" fmla="*/ 6420593 h 6858000"/>
              <a:gd name="connsiteX387" fmla="*/ 11610966 w 12192000"/>
              <a:gd name="connsiteY387" fmla="*/ 6381576 h 6858000"/>
              <a:gd name="connsiteX388" fmla="*/ 11639005 w 12192000"/>
              <a:gd name="connsiteY388" fmla="*/ 6342559 h 6858000"/>
              <a:gd name="connsiteX389" fmla="*/ 11639005 w 12192000"/>
              <a:gd name="connsiteY389" fmla="*/ 6331919 h 6858000"/>
              <a:gd name="connsiteX390" fmla="*/ 11649257 w 12192000"/>
              <a:gd name="connsiteY390" fmla="*/ 6321170 h 6858000"/>
              <a:gd name="connsiteX391" fmla="*/ 11589469 w 12192000"/>
              <a:gd name="connsiteY391" fmla="*/ 6381630 h 6858000"/>
              <a:gd name="connsiteX392" fmla="*/ 11649257 w 12192000"/>
              <a:gd name="connsiteY392" fmla="*/ 6442090 h 6858000"/>
              <a:gd name="connsiteX393" fmla="*/ 11709045 w 12192000"/>
              <a:gd name="connsiteY393" fmla="*/ 6381630 h 6858000"/>
              <a:gd name="connsiteX394" fmla="*/ 11649257 w 12192000"/>
              <a:gd name="connsiteY394" fmla="*/ 6321170 h 6858000"/>
              <a:gd name="connsiteX395" fmla="*/ 11649257 w 12192000"/>
              <a:gd name="connsiteY395" fmla="*/ 6314453 h 6858000"/>
              <a:gd name="connsiteX396" fmla="*/ 11715763 w 12192000"/>
              <a:gd name="connsiteY396" fmla="*/ 6381630 h 6858000"/>
              <a:gd name="connsiteX397" fmla="*/ 11649257 w 12192000"/>
              <a:gd name="connsiteY397" fmla="*/ 6448808 h 6858000"/>
              <a:gd name="connsiteX398" fmla="*/ 11582751 w 12192000"/>
              <a:gd name="connsiteY398" fmla="*/ 6381630 h 6858000"/>
              <a:gd name="connsiteX399" fmla="*/ 11649257 w 12192000"/>
              <a:gd name="connsiteY399" fmla="*/ 6314453 h 6858000"/>
              <a:gd name="connsiteX400" fmla="*/ 11824549 w 12192000"/>
              <a:gd name="connsiteY400" fmla="*/ 6311766 h 6858000"/>
              <a:gd name="connsiteX401" fmla="*/ 11828050 w 12192000"/>
              <a:gd name="connsiteY401" fmla="*/ 6318819 h 6858000"/>
              <a:gd name="connsiteX402" fmla="*/ 11828050 w 12192000"/>
              <a:gd name="connsiteY402" fmla="*/ 6442258 h 6858000"/>
              <a:gd name="connsiteX403" fmla="*/ 11824549 w 12192000"/>
              <a:gd name="connsiteY403" fmla="*/ 6449312 h 6858000"/>
              <a:gd name="connsiteX404" fmla="*/ 11817546 w 12192000"/>
              <a:gd name="connsiteY404" fmla="*/ 6449312 h 6858000"/>
              <a:gd name="connsiteX405" fmla="*/ 11730012 w 12192000"/>
              <a:gd name="connsiteY405" fmla="*/ 6389356 h 6858000"/>
              <a:gd name="connsiteX406" fmla="*/ 11726510 w 12192000"/>
              <a:gd name="connsiteY406" fmla="*/ 6382302 h 6858000"/>
              <a:gd name="connsiteX407" fmla="*/ 11730012 w 12192000"/>
              <a:gd name="connsiteY407" fmla="*/ 6371721 h 6858000"/>
              <a:gd name="connsiteX408" fmla="*/ 11814044 w 12192000"/>
              <a:gd name="connsiteY408" fmla="*/ 6315292 h 6858000"/>
              <a:gd name="connsiteX409" fmla="*/ 11824549 w 12192000"/>
              <a:gd name="connsiteY409" fmla="*/ 6311766 h 6858000"/>
              <a:gd name="connsiteX410" fmla="*/ 11473964 w 12192000"/>
              <a:gd name="connsiteY410" fmla="*/ 6311766 h 6858000"/>
              <a:gd name="connsiteX411" fmla="*/ 11480967 w 12192000"/>
              <a:gd name="connsiteY411" fmla="*/ 6315292 h 6858000"/>
              <a:gd name="connsiteX412" fmla="*/ 11568501 w 12192000"/>
              <a:gd name="connsiteY412" fmla="*/ 6371721 h 6858000"/>
              <a:gd name="connsiteX413" fmla="*/ 11572002 w 12192000"/>
              <a:gd name="connsiteY413" fmla="*/ 6382302 h 6858000"/>
              <a:gd name="connsiteX414" fmla="*/ 11568501 w 12192000"/>
              <a:gd name="connsiteY414" fmla="*/ 6389356 h 6858000"/>
              <a:gd name="connsiteX415" fmla="*/ 11480967 w 12192000"/>
              <a:gd name="connsiteY415" fmla="*/ 6449312 h 6858000"/>
              <a:gd name="connsiteX416" fmla="*/ 11473964 w 12192000"/>
              <a:gd name="connsiteY416" fmla="*/ 6449312 h 6858000"/>
              <a:gd name="connsiteX417" fmla="*/ 11466961 w 12192000"/>
              <a:gd name="connsiteY417" fmla="*/ 6445785 h 6858000"/>
              <a:gd name="connsiteX418" fmla="*/ 11466961 w 12192000"/>
              <a:gd name="connsiteY418" fmla="*/ 6318819 h 6858000"/>
              <a:gd name="connsiteX419" fmla="*/ 11473964 w 12192000"/>
              <a:gd name="connsiteY419" fmla="*/ 6311766 h 6858000"/>
              <a:gd name="connsiteX420" fmla="*/ 11070316 w 12192000"/>
              <a:gd name="connsiteY420" fmla="*/ 6301017 h 6858000"/>
              <a:gd name="connsiteX421" fmla="*/ 11070316 w 12192000"/>
              <a:gd name="connsiteY421" fmla="*/ 6308070 h 6858000"/>
              <a:gd name="connsiteX422" fmla="*/ 11112166 w 12192000"/>
              <a:gd name="connsiteY422" fmla="*/ 6470304 h 6858000"/>
              <a:gd name="connsiteX423" fmla="*/ 11133091 w 12192000"/>
              <a:gd name="connsiteY423" fmla="*/ 6491465 h 6858000"/>
              <a:gd name="connsiteX424" fmla="*/ 11143554 w 12192000"/>
              <a:gd name="connsiteY424" fmla="*/ 6491465 h 6858000"/>
              <a:gd name="connsiteX425" fmla="*/ 11140066 w 12192000"/>
              <a:gd name="connsiteY425" fmla="*/ 6498518 h 6858000"/>
              <a:gd name="connsiteX426" fmla="*/ 11112166 w 12192000"/>
              <a:gd name="connsiteY426" fmla="*/ 6519679 h 6858000"/>
              <a:gd name="connsiteX427" fmla="*/ 11077291 w 12192000"/>
              <a:gd name="connsiteY427" fmla="*/ 6516153 h 6858000"/>
              <a:gd name="connsiteX428" fmla="*/ 11073804 w 12192000"/>
              <a:gd name="connsiteY428" fmla="*/ 6519679 h 6858000"/>
              <a:gd name="connsiteX429" fmla="*/ 11070316 w 12192000"/>
              <a:gd name="connsiteY429" fmla="*/ 6523206 h 6858000"/>
              <a:gd name="connsiteX430" fmla="*/ 11070316 w 12192000"/>
              <a:gd name="connsiteY430" fmla="*/ 6544367 h 6858000"/>
              <a:gd name="connsiteX431" fmla="*/ 11077291 w 12192000"/>
              <a:gd name="connsiteY431" fmla="*/ 6551421 h 6858000"/>
              <a:gd name="connsiteX432" fmla="*/ 11122628 w 12192000"/>
              <a:gd name="connsiteY432" fmla="*/ 6554947 h 6858000"/>
              <a:gd name="connsiteX433" fmla="*/ 11126116 w 12192000"/>
              <a:gd name="connsiteY433" fmla="*/ 6554947 h 6858000"/>
              <a:gd name="connsiteX434" fmla="*/ 11181916 w 12192000"/>
              <a:gd name="connsiteY434" fmla="*/ 6502045 h 6858000"/>
              <a:gd name="connsiteX435" fmla="*/ 11213303 w 12192000"/>
              <a:gd name="connsiteY435" fmla="*/ 6371553 h 6858000"/>
              <a:gd name="connsiteX436" fmla="*/ 11227253 w 12192000"/>
              <a:gd name="connsiteY436" fmla="*/ 6329231 h 6858000"/>
              <a:gd name="connsiteX437" fmla="*/ 11230741 w 12192000"/>
              <a:gd name="connsiteY437" fmla="*/ 6308070 h 6858000"/>
              <a:gd name="connsiteX438" fmla="*/ 11230741 w 12192000"/>
              <a:gd name="connsiteY438" fmla="*/ 6301017 h 6858000"/>
              <a:gd name="connsiteX439" fmla="*/ 11223766 w 12192000"/>
              <a:gd name="connsiteY439" fmla="*/ 6301017 h 6858000"/>
              <a:gd name="connsiteX440" fmla="*/ 11195866 w 12192000"/>
              <a:gd name="connsiteY440" fmla="*/ 6301017 h 6858000"/>
              <a:gd name="connsiteX441" fmla="*/ 11188891 w 12192000"/>
              <a:gd name="connsiteY441" fmla="*/ 6304543 h 6858000"/>
              <a:gd name="connsiteX442" fmla="*/ 11150528 w 12192000"/>
              <a:gd name="connsiteY442" fmla="*/ 6449143 h 6858000"/>
              <a:gd name="connsiteX443" fmla="*/ 11147041 w 12192000"/>
              <a:gd name="connsiteY443" fmla="*/ 6449143 h 6858000"/>
              <a:gd name="connsiteX444" fmla="*/ 11112166 w 12192000"/>
              <a:gd name="connsiteY444" fmla="*/ 6304543 h 6858000"/>
              <a:gd name="connsiteX445" fmla="*/ 11105191 w 12192000"/>
              <a:gd name="connsiteY445" fmla="*/ 6301017 h 6858000"/>
              <a:gd name="connsiteX446" fmla="*/ 11077291 w 12192000"/>
              <a:gd name="connsiteY446" fmla="*/ 6301017 h 6858000"/>
              <a:gd name="connsiteX447" fmla="*/ 11070316 w 12192000"/>
              <a:gd name="connsiteY447" fmla="*/ 6301017 h 6858000"/>
              <a:gd name="connsiteX448" fmla="*/ 11038289 w 12192000"/>
              <a:gd name="connsiteY448" fmla="*/ 6296986 h 6858000"/>
              <a:gd name="connsiteX449" fmla="*/ 10985474 w 12192000"/>
              <a:gd name="connsiteY449" fmla="*/ 6318092 h 6858000"/>
              <a:gd name="connsiteX450" fmla="*/ 10985474 w 12192000"/>
              <a:gd name="connsiteY450" fmla="*/ 6307539 h 6858000"/>
              <a:gd name="connsiteX451" fmla="*/ 10978433 w 12192000"/>
              <a:gd name="connsiteY451" fmla="*/ 6300504 h 6858000"/>
              <a:gd name="connsiteX452" fmla="*/ 10950264 w 12192000"/>
              <a:gd name="connsiteY452" fmla="*/ 6300504 h 6858000"/>
              <a:gd name="connsiteX453" fmla="*/ 10943222 w 12192000"/>
              <a:gd name="connsiteY453" fmla="*/ 6307539 h 6858000"/>
              <a:gd name="connsiteX454" fmla="*/ 10943222 w 12192000"/>
              <a:gd name="connsiteY454" fmla="*/ 6483422 h 6858000"/>
              <a:gd name="connsiteX455" fmla="*/ 10950264 w 12192000"/>
              <a:gd name="connsiteY455" fmla="*/ 6490457 h 6858000"/>
              <a:gd name="connsiteX456" fmla="*/ 10978433 w 12192000"/>
              <a:gd name="connsiteY456" fmla="*/ 6490457 h 6858000"/>
              <a:gd name="connsiteX457" fmla="*/ 10985474 w 12192000"/>
              <a:gd name="connsiteY457" fmla="*/ 6483422 h 6858000"/>
              <a:gd name="connsiteX458" fmla="*/ 10985474 w 12192000"/>
              <a:gd name="connsiteY458" fmla="*/ 6360304 h 6858000"/>
              <a:gd name="connsiteX459" fmla="*/ 11038289 w 12192000"/>
              <a:gd name="connsiteY459" fmla="*/ 6339198 h 6858000"/>
              <a:gd name="connsiteX460" fmla="*/ 11045332 w 12192000"/>
              <a:gd name="connsiteY460" fmla="*/ 6332163 h 6858000"/>
              <a:gd name="connsiteX461" fmla="*/ 11045332 w 12192000"/>
              <a:gd name="connsiteY461" fmla="*/ 6304022 h 6858000"/>
              <a:gd name="connsiteX462" fmla="*/ 11041811 w 12192000"/>
              <a:gd name="connsiteY462" fmla="*/ 6300504 h 6858000"/>
              <a:gd name="connsiteX463" fmla="*/ 11038289 w 12192000"/>
              <a:gd name="connsiteY463" fmla="*/ 6296986 h 6858000"/>
              <a:gd name="connsiteX464" fmla="*/ 10831647 w 12192000"/>
              <a:gd name="connsiteY464" fmla="*/ 6292955 h 6858000"/>
              <a:gd name="connsiteX465" fmla="*/ 10761417 w 12192000"/>
              <a:gd name="connsiteY465" fmla="*/ 6300026 h 6858000"/>
              <a:gd name="connsiteX466" fmla="*/ 10754394 w 12192000"/>
              <a:gd name="connsiteY466" fmla="*/ 6307098 h 6858000"/>
              <a:gd name="connsiteX467" fmla="*/ 10754394 w 12192000"/>
              <a:gd name="connsiteY467" fmla="*/ 6331847 h 6858000"/>
              <a:gd name="connsiteX468" fmla="*/ 10757905 w 12192000"/>
              <a:gd name="connsiteY468" fmla="*/ 6338919 h 6858000"/>
              <a:gd name="connsiteX469" fmla="*/ 10761417 w 12192000"/>
              <a:gd name="connsiteY469" fmla="*/ 6338919 h 6858000"/>
              <a:gd name="connsiteX470" fmla="*/ 10828136 w 12192000"/>
              <a:gd name="connsiteY470" fmla="*/ 6335383 h 6858000"/>
              <a:gd name="connsiteX471" fmla="*/ 10852717 w 12192000"/>
              <a:gd name="connsiteY471" fmla="*/ 6360133 h 6858000"/>
              <a:gd name="connsiteX472" fmla="*/ 10852717 w 12192000"/>
              <a:gd name="connsiteY472" fmla="*/ 6370740 h 6858000"/>
              <a:gd name="connsiteX473" fmla="*/ 10803555 w 12192000"/>
              <a:gd name="connsiteY473" fmla="*/ 6374276 h 6858000"/>
              <a:gd name="connsiteX474" fmla="*/ 10740347 w 12192000"/>
              <a:gd name="connsiteY474" fmla="*/ 6434381 h 6858000"/>
              <a:gd name="connsiteX475" fmla="*/ 10796532 w 12192000"/>
              <a:gd name="connsiteY475" fmla="*/ 6494487 h 6858000"/>
              <a:gd name="connsiteX476" fmla="*/ 10859740 w 12192000"/>
              <a:gd name="connsiteY476" fmla="*/ 6480344 h 6858000"/>
              <a:gd name="connsiteX477" fmla="*/ 10887833 w 12192000"/>
              <a:gd name="connsiteY477" fmla="*/ 6494487 h 6858000"/>
              <a:gd name="connsiteX478" fmla="*/ 10894855 w 12192000"/>
              <a:gd name="connsiteY478" fmla="*/ 6490951 h 6858000"/>
              <a:gd name="connsiteX479" fmla="*/ 10894855 w 12192000"/>
              <a:gd name="connsiteY479" fmla="*/ 6487416 h 6858000"/>
              <a:gd name="connsiteX480" fmla="*/ 10894855 w 12192000"/>
              <a:gd name="connsiteY480" fmla="*/ 6360133 h 6858000"/>
              <a:gd name="connsiteX481" fmla="*/ 10831647 w 12192000"/>
              <a:gd name="connsiteY481" fmla="*/ 6292955 h 6858000"/>
              <a:gd name="connsiteX482" fmla="*/ 10495822 w 12192000"/>
              <a:gd name="connsiteY482" fmla="*/ 6292954 h 6858000"/>
              <a:gd name="connsiteX483" fmla="*/ 10409835 w 12192000"/>
              <a:gd name="connsiteY483" fmla="*/ 6393721 h 6858000"/>
              <a:gd name="connsiteX484" fmla="*/ 10495822 w 12192000"/>
              <a:gd name="connsiteY484" fmla="*/ 6494487 h 6858000"/>
              <a:gd name="connsiteX485" fmla="*/ 10581809 w 12192000"/>
              <a:gd name="connsiteY485" fmla="*/ 6393721 h 6858000"/>
              <a:gd name="connsiteX486" fmla="*/ 10495822 w 12192000"/>
              <a:gd name="connsiteY486" fmla="*/ 6292954 h 6858000"/>
              <a:gd name="connsiteX487" fmla="*/ 10241892 w 12192000"/>
              <a:gd name="connsiteY487" fmla="*/ 6268771 h 6858000"/>
              <a:gd name="connsiteX488" fmla="*/ 10273241 w 12192000"/>
              <a:gd name="connsiteY488" fmla="*/ 6268771 h 6858000"/>
              <a:gd name="connsiteX489" fmla="*/ 10290657 w 12192000"/>
              <a:gd name="connsiteY489" fmla="*/ 6268771 h 6858000"/>
              <a:gd name="connsiteX490" fmla="*/ 10335940 w 12192000"/>
              <a:gd name="connsiteY490" fmla="*/ 6307735 h 6858000"/>
              <a:gd name="connsiteX491" fmla="*/ 10287174 w 12192000"/>
              <a:gd name="connsiteY491" fmla="*/ 6346697 h 6858000"/>
              <a:gd name="connsiteX492" fmla="*/ 10241892 w 12192000"/>
              <a:gd name="connsiteY492" fmla="*/ 6346697 h 6858000"/>
              <a:gd name="connsiteX493" fmla="*/ 10241892 w 12192000"/>
              <a:gd name="connsiteY493" fmla="*/ 6268771 h 6858000"/>
              <a:gd name="connsiteX494" fmla="*/ 10659063 w 12192000"/>
              <a:gd name="connsiteY494" fmla="*/ 6255336 h 6858000"/>
              <a:gd name="connsiteX495" fmla="*/ 10627410 w 12192000"/>
              <a:gd name="connsiteY495" fmla="*/ 6262370 h 6858000"/>
              <a:gd name="connsiteX496" fmla="*/ 10623893 w 12192000"/>
              <a:gd name="connsiteY496" fmla="*/ 6269404 h 6858000"/>
              <a:gd name="connsiteX497" fmla="*/ 10623893 w 12192000"/>
              <a:gd name="connsiteY497" fmla="*/ 6301056 h 6858000"/>
              <a:gd name="connsiteX498" fmla="*/ 10606308 w 12192000"/>
              <a:gd name="connsiteY498" fmla="*/ 6301056 h 6858000"/>
              <a:gd name="connsiteX499" fmla="*/ 10599275 w 12192000"/>
              <a:gd name="connsiteY499" fmla="*/ 6308090 h 6858000"/>
              <a:gd name="connsiteX500" fmla="*/ 10599275 w 12192000"/>
              <a:gd name="connsiteY500" fmla="*/ 6332708 h 6858000"/>
              <a:gd name="connsiteX501" fmla="*/ 10606308 w 12192000"/>
              <a:gd name="connsiteY501" fmla="*/ 6339742 h 6858000"/>
              <a:gd name="connsiteX502" fmla="*/ 10623893 w 12192000"/>
              <a:gd name="connsiteY502" fmla="*/ 6339742 h 6858000"/>
              <a:gd name="connsiteX503" fmla="*/ 10623893 w 12192000"/>
              <a:gd name="connsiteY503" fmla="*/ 6424149 h 6858000"/>
              <a:gd name="connsiteX504" fmla="*/ 10680164 w 12192000"/>
              <a:gd name="connsiteY504" fmla="*/ 6494487 h 6858000"/>
              <a:gd name="connsiteX505" fmla="*/ 10711817 w 12192000"/>
              <a:gd name="connsiteY505" fmla="*/ 6490971 h 6858000"/>
              <a:gd name="connsiteX506" fmla="*/ 10718851 w 12192000"/>
              <a:gd name="connsiteY506" fmla="*/ 6483936 h 6858000"/>
              <a:gd name="connsiteX507" fmla="*/ 10718851 w 12192000"/>
              <a:gd name="connsiteY507" fmla="*/ 6459318 h 6858000"/>
              <a:gd name="connsiteX508" fmla="*/ 10711817 w 12192000"/>
              <a:gd name="connsiteY508" fmla="*/ 6452284 h 6858000"/>
              <a:gd name="connsiteX509" fmla="*/ 10687198 w 12192000"/>
              <a:gd name="connsiteY509" fmla="*/ 6452284 h 6858000"/>
              <a:gd name="connsiteX510" fmla="*/ 10666096 w 12192000"/>
              <a:gd name="connsiteY510" fmla="*/ 6417115 h 6858000"/>
              <a:gd name="connsiteX511" fmla="*/ 10666096 w 12192000"/>
              <a:gd name="connsiteY511" fmla="*/ 6339742 h 6858000"/>
              <a:gd name="connsiteX512" fmla="*/ 10711817 w 12192000"/>
              <a:gd name="connsiteY512" fmla="*/ 6339742 h 6858000"/>
              <a:gd name="connsiteX513" fmla="*/ 10718851 w 12192000"/>
              <a:gd name="connsiteY513" fmla="*/ 6332708 h 6858000"/>
              <a:gd name="connsiteX514" fmla="*/ 10718851 w 12192000"/>
              <a:gd name="connsiteY514" fmla="*/ 6308090 h 6858000"/>
              <a:gd name="connsiteX515" fmla="*/ 10711817 w 12192000"/>
              <a:gd name="connsiteY515" fmla="*/ 6301056 h 6858000"/>
              <a:gd name="connsiteX516" fmla="*/ 10666096 w 12192000"/>
              <a:gd name="connsiteY516" fmla="*/ 6301056 h 6858000"/>
              <a:gd name="connsiteX517" fmla="*/ 10666096 w 12192000"/>
              <a:gd name="connsiteY517" fmla="*/ 6262370 h 6858000"/>
              <a:gd name="connsiteX518" fmla="*/ 10662580 w 12192000"/>
              <a:gd name="connsiteY518" fmla="*/ 6255336 h 6858000"/>
              <a:gd name="connsiteX519" fmla="*/ 10659063 w 12192000"/>
              <a:gd name="connsiteY519" fmla="*/ 6255336 h 6858000"/>
              <a:gd name="connsiteX520" fmla="*/ 10283668 w 12192000"/>
              <a:gd name="connsiteY520" fmla="*/ 6227122 h 6858000"/>
              <a:gd name="connsiteX521" fmla="*/ 10203208 w 12192000"/>
              <a:gd name="connsiteY521" fmla="*/ 6230633 h 6858000"/>
              <a:gd name="connsiteX522" fmla="*/ 10196211 w 12192000"/>
              <a:gd name="connsiteY522" fmla="*/ 6237655 h 6858000"/>
              <a:gd name="connsiteX523" fmla="*/ 10196211 w 12192000"/>
              <a:gd name="connsiteY523" fmla="*/ 6483435 h 6858000"/>
              <a:gd name="connsiteX524" fmla="*/ 10203208 w 12192000"/>
              <a:gd name="connsiteY524" fmla="*/ 6490457 h 6858000"/>
              <a:gd name="connsiteX525" fmla="*/ 10234693 w 12192000"/>
              <a:gd name="connsiteY525" fmla="*/ 6490457 h 6858000"/>
              <a:gd name="connsiteX526" fmla="*/ 10241689 w 12192000"/>
              <a:gd name="connsiteY526" fmla="*/ 6483435 h 6858000"/>
              <a:gd name="connsiteX527" fmla="*/ 10241689 w 12192000"/>
              <a:gd name="connsiteY527" fmla="*/ 6385123 h 6858000"/>
              <a:gd name="connsiteX528" fmla="*/ 10290665 w 12192000"/>
              <a:gd name="connsiteY528" fmla="*/ 6388634 h 6858000"/>
              <a:gd name="connsiteX529" fmla="*/ 10336143 w 12192000"/>
              <a:gd name="connsiteY529" fmla="*/ 6486946 h 6858000"/>
              <a:gd name="connsiteX530" fmla="*/ 10343139 w 12192000"/>
              <a:gd name="connsiteY530" fmla="*/ 6490457 h 6858000"/>
              <a:gd name="connsiteX531" fmla="*/ 10374624 w 12192000"/>
              <a:gd name="connsiteY531" fmla="*/ 6490457 h 6858000"/>
              <a:gd name="connsiteX532" fmla="*/ 10381620 w 12192000"/>
              <a:gd name="connsiteY532" fmla="*/ 6486946 h 6858000"/>
              <a:gd name="connsiteX533" fmla="*/ 10381620 w 12192000"/>
              <a:gd name="connsiteY533" fmla="*/ 6479924 h 6858000"/>
              <a:gd name="connsiteX534" fmla="*/ 10336143 w 12192000"/>
              <a:gd name="connsiteY534" fmla="*/ 6374590 h 6858000"/>
              <a:gd name="connsiteX535" fmla="*/ 10381620 w 12192000"/>
              <a:gd name="connsiteY535" fmla="*/ 6307878 h 6858000"/>
              <a:gd name="connsiteX536" fmla="*/ 10290665 w 12192000"/>
              <a:gd name="connsiteY536" fmla="*/ 6227122 h 6858000"/>
              <a:gd name="connsiteX537" fmla="*/ 10283668 w 12192000"/>
              <a:gd name="connsiteY537" fmla="*/ 6227122 h 6858000"/>
              <a:gd name="connsiteX538" fmla="*/ 11839186 w 12192000"/>
              <a:gd name="connsiteY538" fmla="*/ 6196200 h 6858000"/>
              <a:gd name="connsiteX539" fmla="*/ 11845722 w 12192000"/>
              <a:gd name="connsiteY539" fmla="*/ 6201931 h 6858000"/>
              <a:gd name="connsiteX540" fmla="*/ 11908470 w 12192000"/>
              <a:gd name="connsiteY540" fmla="*/ 6441755 h 6858000"/>
              <a:gd name="connsiteX541" fmla="*/ 11898012 w 12192000"/>
              <a:gd name="connsiteY541" fmla="*/ 6445282 h 6858000"/>
              <a:gd name="connsiteX542" fmla="*/ 11859666 w 12192000"/>
              <a:gd name="connsiteY542" fmla="*/ 6434701 h 6858000"/>
              <a:gd name="connsiteX543" fmla="*/ 11852694 w 12192000"/>
              <a:gd name="connsiteY543" fmla="*/ 6424121 h 6858000"/>
              <a:gd name="connsiteX544" fmla="*/ 11807377 w 12192000"/>
              <a:gd name="connsiteY544" fmla="*/ 6244253 h 6858000"/>
              <a:gd name="connsiteX545" fmla="*/ 11807377 w 12192000"/>
              <a:gd name="connsiteY545" fmla="*/ 6230146 h 6858000"/>
              <a:gd name="connsiteX546" fmla="*/ 11835264 w 12192000"/>
              <a:gd name="connsiteY546" fmla="*/ 6198404 h 6858000"/>
              <a:gd name="connsiteX547" fmla="*/ 11839186 w 12192000"/>
              <a:gd name="connsiteY547" fmla="*/ 6196200 h 6858000"/>
              <a:gd name="connsiteX548" fmla="*/ 11458923 w 12192000"/>
              <a:gd name="connsiteY548" fmla="*/ 6196200 h 6858000"/>
              <a:gd name="connsiteX549" fmla="*/ 11462885 w 12192000"/>
              <a:gd name="connsiteY549" fmla="*/ 6198404 h 6858000"/>
              <a:gd name="connsiteX550" fmla="*/ 11494585 w 12192000"/>
              <a:gd name="connsiteY550" fmla="*/ 6230146 h 6858000"/>
              <a:gd name="connsiteX551" fmla="*/ 11491063 w 12192000"/>
              <a:gd name="connsiteY551" fmla="*/ 6244253 h 6858000"/>
              <a:gd name="connsiteX552" fmla="*/ 11445274 w 12192000"/>
              <a:gd name="connsiteY552" fmla="*/ 6424121 h 6858000"/>
              <a:gd name="connsiteX553" fmla="*/ 11438229 w 12192000"/>
              <a:gd name="connsiteY553" fmla="*/ 6434701 h 6858000"/>
              <a:gd name="connsiteX554" fmla="*/ 11399484 w 12192000"/>
              <a:gd name="connsiteY554" fmla="*/ 6445282 h 6858000"/>
              <a:gd name="connsiteX555" fmla="*/ 11388917 w 12192000"/>
              <a:gd name="connsiteY555" fmla="*/ 6441755 h 6858000"/>
              <a:gd name="connsiteX556" fmla="*/ 11452318 w 12192000"/>
              <a:gd name="connsiteY556" fmla="*/ 6201931 h 6858000"/>
              <a:gd name="connsiteX557" fmla="*/ 11458923 w 12192000"/>
              <a:gd name="connsiteY557" fmla="*/ 6196200 h 6858000"/>
              <a:gd name="connsiteX558" fmla="*/ 11677605 w 12192000"/>
              <a:gd name="connsiteY558" fmla="*/ 6190846 h 6858000"/>
              <a:gd name="connsiteX559" fmla="*/ 11684592 w 12192000"/>
              <a:gd name="connsiteY559" fmla="*/ 6190846 h 6858000"/>
              <a:gd name="connsiteX560" fmla="*/ 11792882 w 12192000"/>
              <a:gd name="connsiteY560" fmla="*/ 6254415 h 6858000"/>
              <a:gd name="connsiteX561" fmla="*/ 11796375 w 12192000"/>
              <a:gd name="connsiteY561" fmla="*/ 6261479 h 6858000"/>
              <a:gd name="connsiteX562" fmla="*/ 11789388 w 12192000"/>
              <a:gd name="connsiteY562" fmla="*/ 6268542 h 6858000"/>
              <a:gd name="connsiteX563" fmla="*/ 11698565 w 12192000"/>
              <a:gd name="connsiteY563" fmla="*/ 6314453 h 6858000"/>
              <a:gd name="connsiteX564" fmla="*/ 11688084 w 12192000"/>
              <a:gd name="connsiteY564" fmla="*/ 6314453 h 6858000"/>
              <a:gd name="connsiteX565" fmla="*/ 11681098 w 12192000"/>
              <a:gd name="connsiteY565" fmla="*/ 6303858 h 6858000"/>
              <a:gd name="connsiteX566" fmla="*/ 11674112 w 12192000"/>
              <a:gd name="connsiteY566" fmla="*/ 6201442 h 6858000"/>
              <a:gd name="connsiteX567" fmla="*/ 11677605 w 12192000"/>
              <a:gd name="connsiteY567" fmla="*/ 6190846 h 6858000"/>
              <a:gd name="connsiteX568" fmla="*/ 11613922 w 12192000"/>
              <a:gd name="connsiteY568" fmla="*/ 6190846 h 6858000"/>
              <a:gd name="connsiteX569" fmla="*/ 11620908 w 12192000"/>
              <a:gd name="connsiteY569" fmla="*/ 6190846 h 6858000"/>
              <a:gd name="connsiteX570" fmla="*/ 11624401 w 12192000"/>
              <a:gd name="connsiteY570" fmla="*/ 6201442 h 6858000"/>
              <a:gd name="connsiteX571" fmla="*/ 11613922 w 12192000"/>
              <a:gd name="connsiteY571" fmla="*/ 6307389 h 6858000"/>
              <a:gd name="connsiteX572" fmla="*/ 11610428 w 12192000"/>
              <a:gd name="connsiteY572" fmla="*/ 6314453 h 6858000"/>
              <a:gd name="connsiteX573" fmla="*/ 11599949 w 12192000"/>
              <a:gd name="connsiteY573" fmla="*/ 6314453 h 6858000"/>
              <a:gd name="connsiteX574" fmla="*/ 11509124 w 12192000"/>
              <a:gd name="connsiteY574" fmla="*/ 6268542 h 6858000"/>
              <a:gd name="connsiteX575" fmla="*/ 11502138 w 12192000"/>
              <a:gd name="connsiteY575" fmla="*/ 6261479 h 6858000"/>
              <a:gd name="connsiteX576" fmla="*/ 11505632 w 12192000"/>
              <a:gd name="connsiteY576" fmla="*/ 6254415 h 6858000"/>
              <a:gd name="connsiteX577" fmla="*/ 11613922 w 12192000"/>
              <a:gd name="connsiteY577" fmla="*/ 6190846 h 6858000"/>
              <a:gd name="connsiteX578" fmla="*/ 11532772 w 12192000"/>
              <a:gd name="connsiteY578" fmla="*/ 6155914 h 6858000"/>
              <a:gd name="connsiteX579" fmla="*/ 11539758 w 12192000"/>
              <a:gd name="connsiteY579" fmla="*/ 6163304 h 6858000"/>
              <a:gd name="connsiteX580" fmla="*/ 11536265 w 12192000"/>
              <a:gd name="connsiteY580" fmla="*/ 6166999 h 6858000"/>
              <a:gd name="connsiteX581" fmla="*/ 11529278 w 12192000"/>
              <a:gd name="connsiteY581" fmla="*/ 6170694 h 6858000"/>
              <a:gd name="connsiteX582" fmla="*/ 11525785 w 12192000"/>
              <a:gd name="connsiteY582" fmla="*/ 6163304 h 6858000"/>
              <a:gd name="connsiteX583" fmla="*/ 11522292 w 12192000"/>
              <a:gd name="connsiteY583" fmla="*/ 6163304 h 6858000"/>
              <a:gd name="connsiteX584" fmla="*/ 11532772 w 12192000"/>
              <a:gd name="connsiteY584" fmla="*/ 6155914 h 6858000"/>
              <a:gd name="connsiteX585" fmla="*/ 11529297 w 12192000"/>
              <a:gd name="connsiteY585" fmla="*/ 6148717 h 6858000"/>
              <a:gd name="connsiteX586" fmla="*/ 11511543 w 12192000"/>
              <a:gd name="connsiteY586" fmla="*/ 6159369 h 6858000"/>
              <a:gd name="connsiteX587" fmla="*/ 11515094 w 12192000"/>
              <a:gd name="connsiteY587" fmla="*/ 6162920 h 6858000"/>
              <a:gd name="connsiteX588" fmla="*/ 11532848 w 12192000"/>
              <a:gd name="connsiteY588" fmla="*/ 6194878 h 6858000"/>
              <a:gd name="connsiteX589" fmla="*/ 11539950 w 12192000"/>
              <a:gd name="connsiteY589" fmla="*/ 6191326 h 6858000"/>
              <a:gd name="connsiteX590" fmla="*/ 11532848 w 12192000"/>
              <a:gd name="connsiteY590" fmla="*/ 6177123 h 6858000"/>
              <a:gd name="connsiteX591" fmla="*/ 11539950 w 12192000"/>
              <a:gd name="connsiteY591" fmla="*/ 6173573 h 6858000"/>
              <a:gd name="connsiteX592" fmla="*/ 11554153 w 12192000"/>
              <a:gd name="connsiteY592" fmla="*/ 6184225 h 6858000"/>
              <a:gd name="connsiteX593" fmla="*/ 11561255 w 12192000"/>
              <a:gd name="connsiteY593" fmla="*/ 6180674 h 6858000"/>
              <a:gd name="connsiteX594" fmla="*/ 11547052 w 12192000"/>
              <a:gd name="connsiteY594" fmla="*/ 6166471 h 6858000"/>
              <a:gd name="connsiteX595" fmla="*/ 11547052 w 12192000"/>
              <a:gd name="connsiteY595" fmla="*/ 6162920 h 6858000"/>
              <a:gd name="connsiteX596" fmla="*/ 11529297 w 12192000"/>
              <a:gd name="connsiteY596" fmla="*/ 6148717 h 6858000"/>
              <a:gd name="connsiteX597" fmla="*/ 11750205 w 12192000"/>
              <a:gd name="connsiteY597" fmla="*/ 6142479 h 6858000"/>
              <a:gd name="connsiteX598" fmla="*/ 11753748 w 12192000"/>
              <a:gd name="connsiteY598" fmla="*/ 6166663 h 6858000"/>
              <a:gd name="connsiteX599" fmla="*/ 11746663 w 12192000"/>
              <a:gd name="connsiteY599" fmla="*/ 6183937 h 6858000"/>
              <a:gd name="connsiteX600" fmla="*/ 11753748 w 12192000"/>
              <a:gd name="connsiteY600" fmla="*/ 6190846 h 6858000"/>
              <a:gd name="connsiteX601" fmla="*/ 11760832 w 12192000"/>
              <a:gd name="connsiteY601" fmla="*/ 6173572 h 6858000"/>
              <a:gd name="connsiteX602" fmla="*/ 11785626 w 12192000"/>
              <a:gd name="connsiteY602" fmla="*/ 6159753 h 6858000"/>
              <a:gd name="connsiteX603" fmla="*/ 11778543 w 12192000"/>
              <a:gd name="connsiteY603" fmla="*/ 6156298 h 6858000"/>
              <a:gd name="connsiteX604" fmla="*/ 11760832 w 12192000"/>
              <a:gd name="connsiteY604" fmla="*/ 6163208 h 6858000"/>
              <a:gd name="connsiteX605" fmla="*/ 11757290 w 12192000"/>
              <a:gd name="connsiteY605" fmla="*/ 6145933 h 6858000"/>
              <a:gd name="connsiteX606" fmla="*/ 11750205 w 12192000"/>
              <a:gd name="connsiteY606" fmla="*/ 6142479 h 6858000"/>
              <a:gd name="connsiteX607" fmla="*/ 11715224 w 12192000"/>
              <a:gd name="connsiteY607" fmla="*/ 6138449 h 6858000"/>
              <a:gd name="connsiteX608" fmla="*/ 11725705 w 12192000"/>
              <a:gd name="connsiteY608" fmla="*/ 6141808 h 6858000"/>
              <a:gd name="connsiteX609" fmla="*/ 11729197 w 12192000"/>
              <a:gd name="connsiteY609" fmla="*/ 6145167 h 6858000"/>
              <a:gd name="connsiteX610" fmla="*/ 11722211 w 12192000"/>
              <a:gd name="connsiteY610" fmla="*/ 6151884 h 6858000"/>
              <a:gd name="connsiteX611" fmla="*/ 11711731 w 12192000"/>
              <a:gd name="connsiteY611" fmla="*/ 6148525 h 6858000"/>
              <a:gd name="connsiteX612" fmla="*/ 11711731 w 12192000"/>
              <a:gd name="connsiteY612" fmla="*/ 6145167 h 6858000"/>
              <a:gd name="connsiteX613" fmla="*/ 11715224 w 12192000"/>
              <a:gd name="connsiteY613" fmla="*/ 6138449 h 6858000"/>
              <a:gd name="connsiteX614" fmla="*/ 11582079 w 12192000"/>
              <a:gd name="connsiteY614" fmla="*/ 6137944 h 6858000"/>
              <a:gd name="connsiteX615" fmla="*/ 11596187 w 12192000"/>
              <a:gd name="connsiteY615" fmla="*/ 6148525 h 6858000"/>
              <a:gd name="connsiteX616" fmla="*/ 11582079 w 12192000"/>
              <a:gd name="connsiteY616" fmla="*/ 6162632 h 6858000"/>
              <a:gd name="connsiteX617" fmla="*/ 11567972 w 12192000"/>
              <a:gd name="connsiteY617" fmla="*/ 6152052 h 6858000"/>
              <a:gd name="connsiteX618" fmla="*/ 11567972 w 12192000"/>
              <a:gd name="connsiteY618" fmla="*/ 6148525 h 6858000"/>
              <a:gd name="connsiteX619" fmla="*/ 11582079 w 12192000"/>
              <a:gd name="connsiteY619" fmla="*/ 6137944 h 6858000"/>
              <a:gd name="connsiteX620" fmla="*/ 11670081 w 12192000"/>
              <a:gd name="connsiteY620" fmla="*/ 6131730 h 6858000"/>
              <a:gd name="connsiteX621" fmla="*/ 11673440 w 12192000"/>
              <a:gd name="connsiteY621" fmla="*/ 6142210 h 6858000"/>
              <a:gd name="connsiteX622" fmla="*/ 11676799 w 12192000"/>
              <a:gd name="connsiteY622" fmla="*/ 6149197 h 6858000"/>
              <a:gd name="connsiteX623" fmla="*/ 11663363 w 12192000"/>
              <a:gd name="connsiteY623" fmla="*/ 6149197 h 6858000"/>
              <a:gd name="connsiteX624" fmla="*/ 11666722 w 12192000"/>
              <a:gd name="connsiteY624" fmla="*/ 6142210 h 6858000"/>
              <a:gd name="connsiteX625" fmla="*/ 11670081 w 12192000"/>
              <a:gd name="connsiteY625" fmla="*/ 6131730 h 6858000"/>
              <a:gd name="connsiteX626" fmla="*/ 11578609 w 12192000"/>
              <a:gd name="connsiteY626" fmla="*/ 6131214 h 6858000"/>
              <a:gd name="connsiteX627" fmla="*/ 11561254 w 12192000"/>
              <a:gd name="connsiteY627" fmla="*/ 6148784 h 6858000"/>
              <a:gd name="connsiteX628" fmla="*/ 11561254 w 12192000"/>
              <a:gd name="connsiteY628" fmla="*/ 6152297 h 6858000"/>
              <a:gd name="connsiteX629" fmla="*/ 11582079 w 12192000"/>
              <a:gd name="connsiteY629" fmla="*/ 6169867 h 6858000"/>
              <a:gd name="connsiteX630" fmla="*/ 11602904 w 12192000"/>
              <a:gd name="connsiteY630" fmla="*/ 6148784 h 6858000"/>
              <a:gd name="connsiteX631" fmla="*/ 11578609 w 12192000"/>
              <a:gd name="connsiteY631" fmla="*/ 6131214 h 6858000"/>
              <a:gd name="connsiteX632" fmla="*/ 11708922 w 12192000"/>
              <a:gd name="connsiteY632" fmla="*/ 6127700 h 6858000"/>
              <a:gd name="connsiteX633" fmla="*/ 11705380 w 12192000"/>
              <a:gd name="connsiteY633" fmla="*/ 6145454 h 6858000"/>
              <a:gd name="connsiteX634" fmla="*/ 11698296 w 12192000"/>
              <a:gd name="connsiteY634" fmla="*/ 6166759 h 6858000"/>
              <a:gd name="connsiteX635" fmla="*/ 11708922 w 12192000"/>
              <a:gd name="connsiteY635" fmla="*/ 6170310 h 6858000"/>
              <a:gd name="connsiteX636" fmla="*/ 11712464 w 12192000"/>
              <a:gd name="connsiteY636" fmla="*/ 6156107 h 6858000"/>
              <a:gd name="connsiteX637" fmla="*/ 11719548 w 12192000"/>
              <a:gd name="connsiteY637" fmla="*/ 6156107 h 6858000"/>
              <a:gd name="connsiteX638" fmla="*/ 11723090 w 12192000"/>
              <a:gd name="connsiteY638" fmla="*/ 6173861 h 6858000"/>
              <a:gd name="connsiteX639" fmla="*/ 11730175 w 12192000"/>
              <a:gd name="connsiteY639" fmla="*/ 6177412 h 6858000"/>
              <a:gd name="connsiteX640" fmla="*/ 11726632 w 12192000"/>
              <a:gd name="connsiteY640" fmla="*/ 6159658 h 6858000"/>
              <a:gd name="connsiteX641" fmla="*/ 11737259 w 12192000"/>
              <a:gd name="connsiteY641" fmla="*/ 6145454 h 6858000"/>
              <a:gd name="connsiteX642" fmla="*/ 11730175 w 12192000"/>
              <a:gd name="connsiteY642" fmla="*/ 6134802 h 6858000"/>
              <a:gd name="connsiteX643" fmla="*/ 11708922 w 12192000"/>
              <a:gd name="connsiteY643" fmla="*/ 6127700 h 6858000"/>
              <a:gd name="connsiteX644" fmla="*/ 11666295 w 12192000"/>
              <a:gd name="connsiteY644" fmla="*/ 6120982 h 6858000"/>
              <a:gd name="connsiteX645" fmla="*/ 11659211 w 12192000"/>
              <a:gd name="connsiteY645" fmla="*/ 6142066 h 6858000"/>
              <a:gd name="connsiteX646" fmla="*/ 11648585 w 12192000"/>
              <a:gd name="connsiteY646" fmla="*/ 6163149 h 6858000"/>
              <a:gd name="connsiteX647" fmla="*/ 11655669 w 12192000"/>
              <a:gd name="connsiteY647" fmla="*/ 6163149 h 6858000"/>
              <a:gd name="connsiteX648" fmla="*/ 11659211 w 12192000"/>
              <a:gd name="connsiteY648" fmla="*/ 6156121 h 6858000"/>
              <a:gd name="connsiteX649" fmla="*/ 11676922 w 12192000"/>
              <a:gd name="connsiteY649" fmla="*/ 6156121 h 6858000"/>
              <a:gd name="connsiteX650" fmla="*/ 11680464 w 12192000"/>
              <a:gd name="connsiteY650" fmla="*/ 6163149 h 6858000"/>
              <a:gd name="connsiteX651" fmla="*/ 11687548 w 12192000"/>
              <a:gd name="connsiteY651" fmla="*/ 6166663 h 6858000"/>
              <a:gd name="connsiteX652" fmla="*/ 11680464 w 12192000"/>
              <a:gd name="connsiteY652" fmla="*/ 6142066 h 6858000"/>
              <a:gd name="connsiteX653" fmla="*/ 11676922 w 12192000"/>
              <a:gd name="connsiteY653" fmla="*/ 6120982 h 6858000"/>
              <a:gd name="connsiteX654" fmla="*/ 11666295 w 12192000"/>
              <a:gd name="connsiteY654" fmla="*/ 6120982 h 6858000"/>
              <a:gd name="connsiteX655" fmla="*/ 11645898 w 12192000"/>
              <a:gd name="connsiteY655" fmla="*/ 6120982 h 6858000"/>
              <a:gd name="connsiteX656" fmla="*/ 11606934 w 12192000"/>
              <a:gd name="connsiteY656" fmla="*/ 6124453 h 6858000"/>
              <a:gd name="connsiteX657" fmla="*/ 11606934 w 12192000"/>
              <a:gd name="connsiteY657" fmla="*/ 6131394 h 6858000"/>
              <a:gd name="connsiteX658" fmla="*/ 11621103 w 12192000"/>
              <a:gd name="connsiteY658" fmla="*/ 6127924 h 6858000"/>
              <a:gd name="connsiteX659" fmla="*/ 11624645 w 12192000"/>
              <a:gd name="connsiteY659" fmla="*/ 6162632 h 6858000"/>
              <a:gd name="connsiteX660" fmla="*/ 11635271 w 12192000"/>
              <a:gd name="connsiteY660" fmla="*/ 6162632 h 6858000"/>
              <a:gd name="connsiteX661" fmla="*/ 11631729 w 12192000"/>
              <a:gd name="connsiteY661" fmla="*/ 6127924 h 6858000"/>
              <a:gd name="connsiteX662" fmla="*/ 11645898 w 12192000"/>
              <a:gd name="connsiteY662" fmla="*/ 6127924 h 6858000"/>
              <a:gd name="connsiteX663" fmla="*/ 11645898 w 12192000"/>
              <a:gd name="connsiteY663" fmla="*/ 6120982 h 6858000"/>
              <a:gd name="connsiteX664" fmla="*/ 11196257 w 12192000"/>
              <a:gd name="connsiteY664" fmla="*/ 6120981 h 6858000"/>
              <a:gd name="connsiteX665" fmla="*/ 11221336 w 12192000"/>
              <a:gd name="connsiteY665" fmla="*/ 6155913 h 6858000"/>
              <a:gd name="connsiteX666" fmla="*/ 11167595 w 12192000"/>
              <a:gd name="connsiteY666" fmla="*/ 6155913 h 6858000"/>
              <a:gd name="connsiteX667" fmla="*/ 11196257 w 12192000"/>
              <a:gd name="connsiteY667" fmla="*/ 6120981 h 6858000"/>
              <a:gd name="connsiteX668" fmla="*/ 11648585 w 12192000"/>
              <a:gd name="connsiteY668" fmla="*/ 6114265 h 6858000"/>
              <a:gd name="connsiteX669" fmla="*/ 11813539 w 12192000"/>
              <a:gd name="connsiteY669" fmla="*/ 6170156 h 6858000"/>
              <a:gd name="connsiteX670" fmla="*/ 11817049 w 12192000"/>
              <a:gd name="connsiteY670" fmla="*/ 6184129 h 6858000"/>
              <a:gd name="connsiteX671" fmla="*/ 11788972 w 12192000"/>
              <a:gd name="connsiteY671" fmla="*/ 6215569 h 6858000"/>
              <a:gd name="connsiteX672" fmla="*/ 11774933 w 12192000"/>
              <a:gd name="connsiteY672" fmla="*/ 6215569 h 6858000"/>
              <a:gd name="connsiteX673" fmla="*/ 11648585 w 12192000"/>
              <a:gd name="connsiteY673" fmla="*/ 6170156 h 6858000"/>
              <a:gd name="connsiteX674" fmla="*/ 11522236 w 12192000"/>
              <a:gd name="connsiteY674" fmla="*/ 6215569 h 6858000"/>
              <a:gd name="connsiteX675" fmla="*/ 11508198 w 12192000"/>
              <a:gd name="connsiteY675" fmla="*/ 6215569 h 6858000"/>
              <a:gd name="connsiteX676" fmla="*/ 11480121 w 12192000"/>
              <a:gd name="connsiteY676" fmla="*/ 6184129 h 6858000"/>
              <a:gd name="connsiteX677" fmla="*/ 11483630 w 12192000"/>
              <a:gd name="connsiteY677" fmla="*/ 6170156 h 6858000"/>
              <a:gd name="connsiteX678" fmla="*/ 11648585 w 12192000"/>
              <a:gd name="connsiteY678" fmla="*/ 6114265 h 6858000"/>
              <a:gd name="connsiteX679" fmla="*/ 11196481 w 12192000"/>
              <a:gd name="connsiteY679" fmla="*/ 6114264 h 6858000"/>
              <a:gd name="connsiteX680" fmla="*/ 11158189 w 12192000"/>
              <a:gd name="connsiteY680" fmla="*/ 6163304 h 6858000"/>
              <a:gd name="connsiteX681" fmla="*/ 11199962 w 12192000"/>
              <a:gd name="connsiteY681" fmla="*/ 6212343 h 6858000"/>
              <a:gd name="connsiteX682" fmla="*/ 11227810 w 12192000"/>
              <a:gd name="connsiteY682" fmla="*/ 6205337 h 6858000"/>
              <a:gd name="connsiteX683" fmla="*/ 11227810 w 12192000"/>
              <a:gd name="connsiteY683" fmla="*/ 6194829 h 6858000"/>
              <a:gd name="connsiteX684" fmla="*/ 11199962 w 12192000"/>
              <a:gd name="connsiteY684" fmla="*/ 6201834 h 6858000"/>
              <a:gd name="connsiteX685" fmla="*/ 11168632 w 12192000"/>
              <a:gd name="connsiteY685" fmla="*/ 6166807 h 6858000"/>
              <a:gd name="connsiteX686" fmla="*/ 11234772 w 12192000"/>
              <a:gd name="connsiteY686" fmla="*/ 6166807 h 6858000"/>
              <a:gd name="connsiteX687" fmla="*/ 11234772 w 12192000"/>
              <a:gd name="connsiteY687" fmla="*/ 6159801 h 6858000"/>
              <a:gd name="connsiteX688" fmla="*/ 11196481 w 12192000"/>
              <a:gd name="connsiteY688" fmla="*/ 6114264 h 6858000"/>
              <a:gd name="connsiteX689" fmla="*/ 10947253 w 12192000"/>
              <a:gd name="connsiteY689" fmla="*/ 6077988 h 6858000"/>
              <a:gd name="connsiteX690" fmla="*/ 10947253 w 12192000"/>
              <a:gd name="connsiteY690" fmla="*/ 6088736 h 6858000"/>
              <a:gd name="connsiteX691" fmla="*/ 10986216 w 12192000"/>
              <a:gd name="connsiteY691" fmla="*/ 6088736 h 6858000"/>
              <a:gd name="connsiteX692" fmla="*/ 10986216 w 12192000"/>
              <a:gd name="connsiteY692" fmla="*/ 6208312 h 6858000"/>
              <a:gd name="connsiteX693" fmla="*/ 10999652 w 12192000"/>
              <a:gd name="connsiteY693" fmla="*/ 6208312 h 6858000"/>
              <a:gd name="connsiteX694" fmla="*/ 10999652 w 12192000"/>
              <a:gd name="connsiteY694" fmla="*/ 6088736 h 6858000"/>
              <a:gd name="connsiteX695" fmla="*/ 11038614 w 12192000"/>
              <a:gd name="connsiteY695" fmla="*/ 6088736 h 6858000"/>
              <a:gd name="connsiteX696" fmla="*/ 11038614 w 12192000"/>
              <a:gd name="connsiteY696" fmla="*/ 6077988 h 6858000"/>
              <a:gd name="connsiteX697" fmla="*/ 11060111 w 12192000"/>
              <a:gd name="connsiteY697" fmla="*/ 6067239 h 6858000"/>
              <a:gd name="connsiteX698" fmla="*/ 11060111 w 12192000"/>
              <a:gd name="connsiteY698" fmla="*/ 6208312 h 6858000"/>
              <a:gd name="connsiteX699" fmla="*/ 11070476 w 12192000"/>
              <a:gd name="connsiteY699" fmla="*/ 6208312 h 6858000"/>
              <a:gd name="connsiteX700" fmla="*/ 11070476 w 12192000"/>
              <a:gd name="connsiteY700" fmla="*/ 6158936 h 6858000"/>
              <a:gd name="connsiteX701" fmla="*/ 11098115 w 12192000"/>
              <a:gd name="connsiteY701" fmla="*/ 6120142 h 6858000"/>
              <a:gd name="connsiteX702" fmla="*/ 11118844 w 12192000"/>
              <a:gd name="connsiteY702" fmla="*/ 6151883 h 6858000"/>
              <a:gd name="connsiteX703" fmla="*/ 11118844 w 12192000"/>
              <a:gd name="connsiteY703" fmla="*/ 6208312 h 6858000"/>
              <a:gd name="connsiteX704" fmla="*/ 11132662 w 12192000"/>
              <a:gd name="connsiteY704" fmla="*/ 6208312 h 6858000"/>
              <a:gd name="connsiteX705" fmla="*/ 11132662 w 12192000"/>
              <a:gd name="connsiteY705" fmla="*/ 6151883 h 6858000"/>
              <a:gd name="connsiteX706" fmla="*/ 11101569 w 12192000"/>
              <a:gd name="connsiteY706" fmla="*/ 6113088 h 6858000"/>
              <a:gd name="connsiteX707" fmla="*/ 11070476 w 12192000"/>
              <a:gd name="connsiteY707" fmla="*/ 6130722 h 6858000"/>
              <a:gd name="connsiteX708" fmla="*/ 11070476 w 12192000"/>
              <a:gd name="connsiteY708" fmla="*/ 6067239 h 6858000"/>
              <a:gd name="connsiteX709" fmla="*/ 11060111 w 12192000"/>
              <a:gd name="connsiteY709" fmla="*/ 6067239 h 6858000"/>
              <a:gd name="connsiteX710" fmla="*/ 11638739 w 12192000"/>
              <a:gd name="connsiteY710" fmla="*/ 6043056 h 6858000"/>
              <a:gd name="connsiteX711" fmla="*/ 11624716 w 12192000"/>
              <a:gd name="connsiteY711" fmla="*/ 6095919 h 6858000"/>
              <a:gd name="connsiteX712" fmla="*/ 11600176 w 12192000"/>
              <a:gd name="connsiteY712" fmla="*/ 6099443 h 6858000"/>
              <a:gd name="connsiteX713" fmla="*/ 11575635 w 12192000"/>
              <a:gd name="connsiteY713" fmla="*/ 6053629 h 6858000"/>
              <a:gd name="connsiteX714" fmla="*/ 11572129 w 12192000"/>
              <a:gd name="connsiteY714" fmla="*/ 6053629 h 6858000"/>
              <a:gd name="connsiteX715" fmla="*/ 11551094 w 12192000"/>
              <a:gd name="connsiteY715" fmla="*/ 6057153 h 6858000"/>
              <a:gd name="connsiteX716" fmla="*/ 11551094 w 12192000"/>
              <a:gd name="connsiteY716" fmla="*/ 6060677 h 6858000"/>
              <a:gd name="connsiteX717" fmla="*/ 11547588 w 12192000"/>
              <a:gd name="connsiteY717" fmla="*/ 6085346 h 6858000"/>
              <a:gd name="connsiteX718" fmla="*/ 11551094 w 12192000"/>
              <a:gd name="connsiteY718" fmla="*/ 6113540 h 6858000"/>
              <a:gd name="connsiteX719" fmla="*/ 11530059 w 12192000"/>
              <a:gd name="connsiteY719" fmla="*/ 6120588 h 6858000"/>
              <a:gd name="connsiteX720" fmla="*/ 11491495 w 12192000"/>
              <a:gd name="connsiteY720" fmla="*/ 6085346 h 6858000"/>
              <a:gd name="connsiteX721" fmla="*/ 11470460 w 12192000"/>
              <a:gd name="connsiteY721" fmla="*/ 6095919 h 6858000"/>
              <a:gd name="connsiteX722" fmla="*/ 11484484 w 12192000"/>
              <a:gd name="connsiteY722" fmla="*/ 6148781 h 6858000"/>
              <a:gd name="connsiteX723" fmla="*/ 11466954 w 12192000"/>
              <a:gd name="connsiteY723" fmla="*/ 6159354 h 6858000"/>
              <a:gd name="connsiteX724" fmla="*/ 11421379 w 12192000"/>
              <a:gd name="connsiteY724" fmla="*/ 6134685 h 6858000"/>
              <a:gd name="connsiteX725" fmla="*/ 11403850 w 12192000"/>
              <a:gd name="connsiteY725" fmla="*/ 6148781 h 6858000"/>
              <a:gd name="connsiteX726" fmla="*/ 11403850 w 12192000"/>
              <a:gd name="connsiteY726" fmla="*/ 6152305 h 6858000"/>
              <a:gd name="connsiteX727" fmla="*/ 11431896 w 12192000"/>
              <a:gd name="connsiteY727" fmla="*/ 6198120 h 6858000"/>
              <a:gd name="connsiteX728" fmla="*/ 11417873 w 12192000"/>
              <a:gd name="connsiteY728" fmla="*/ 6215741 h 6858000"/>
              <a:gd name="connsiteX729" fmla="*/ 11365286 w 12192000"/>
              <a:gd name="connsiteY729" fmla="*/ 6201644 h 6858000"/>
              <a:gd name="connsiteX730" fmla="*/ 11354768 w 12192000"/>
              <a:gd name="connsiteY730" fmla="*/ 6222789 h 6858000"/>
              <a:gd name="connsiteX731" fmla="*/ 11389827 w 12192000"/>
              <a:gd name="connsiteY731" fmla="*/ 6261556 h 6858000"/>
              <a:gd name="connsiteX732" fmla="*/ 11382815 w 12192000"/>
              <a:gd name="connsiteY732" fmla="*/ 6282700 h 6858000"/>
              <a:gd name="connsiteX733" fmla="*/ 11330228 w 12192000"/>
              <a:gd name="connsiteY733" fmla="*/ 6282700 h 6858000"/>
              <a:gd name="connsiteX734" fmla="*/ 11323216 w 12192000"/>
              <a:gd name="connsiteY734" fmla="*/ 6303845 h 6858000"/>
              <a:gd name="connsiteX735" fmla="*/ 11368791 w 12192000"/>
              <a:gd name="connsiteY735" fmla="*/ 6332039 h 6858000"/>
              <a:gd name="connsiteX736" fmla="*/ 11365286 w 12192000"/>
              <a:gd name="connsiteY736" fmla="*/ 6353183 h 6858000"/>
              <a:gd name="connsiteX737" fmla="*/ 11316205 w 12192000"/>
              <a:gd name="connsiteY737" fmla="*/ 6367281 h 6858000"/>
              <a:gd name="connsiteX738" fmla="*/ 11312698 w 12192000"/>
              <a:gd name="connsiteY738" fmla="*/ 6367281 h 6858000"/>
              <a:gd name="connsiteX739" fmla="*/ 11312698 w 12192000"/>
              <a:gd name="connsiteY739" fmla="*/ 6381377 h 6858000"/>
              <a:gd name="connsiteX740" fmla="*/ 11312698 w 12192000"/>
              <a:gd name="connsiteY740" fmla="*/ 6391950 h 6858000"/>
              <a:gd name="connsiteX741" fmla="*/ 11316205 w 12192000"/>
              <a:gd name="connsiteY741" fmla="*/ 6391950 h 6858000"/>
              <a:gd name="connsiteX742" fmla="*/ 11365286 w 12192000"/>
              <a:gd name="connsiteY742" fmla="*/ 6406047 h 6858000"/>
              <a:gd name="connsiteX743" fmla="*/ 11368791 w 12192000"/>
              <a:gd name="connsiteY743" fmla="*/ 6427192 h 6858000"/>
              <a:gd name="connsiteX744" fmla="*/ 11323216 w 12192000"/>
              <a:gd name="connsiteY744" fmla="*/ 6455385 h 6858000"/>
              <a:gd name="connsiteX745" fmla="*/ 11323216 w 12192000"/>
              <a:gd name="connsiteY745" fmla="*/ 6458909 h 6858000"/>
              <a:gd name="connsiteX746" fmla="*/ 11330228 w 12192000"/>
              <a:gd name="connsiteY746" fmla="*/ 6480054 h 6858000"/>
              <a:gd name="connsiteX747" fmla="*/ 11382815 w 12192000"/>
              <a:gd name="connsiteY747" fmla="*/ 6480054 h 6858000"/>
              <a:gd name="connsiteX748" fmla="*/ 11393332 w 12192000"/>
              <a:gd name="connsiteY748" fmla="*/ 6501200 h 6858000"/>
              <a:gd name="connsiteX749" fmla="*/ 11354768 w 12192000"/>
              <a:gd name="connsiteY749" fmla="*/ 6536441 h 6858000"/>
              <a:gd name="connsiteX750" fmla="*/ 11354768 w 12192000"/>
              <a:gd name="connsiteY750" fmla="*/ 6539965 h 6858000"/>
              <a:gd name="connsiteX751" fmla="*/ 11365286 w 12192000"/>
              <a:gd name="connsiteY751" fmla="*/ 6557586 h 6858000"/>
              <a:gd name="connsiteX752" fmla="*/ 11417873 w 12192000"/>
              <a:gd name="connsiteY752" fmla="*/ 6543489 h 6858000"/>
              <a:gd name="connsiteX753" fmla="*/ 11431896 w 12192000"/>
              <a:gd name="connsiteY753" fmla="*/ 6564635 h 6858000"/>
              <a:gd name="connsiteX754" fmla="*/ 11403850 w 12192000"/>
              <a:gd name="connsiteY754" fmla="*/ 6610449 h 6858000"/>
              <a:gd name="connsiteX755" fmla="*/ 11421379 w 12192000"/>
              <a:gd name="connsiteY755" fmla="*/ 6624545 h 6858000"/>
              <a:gd name="connsiteX756" fmla="*/ 11466954 w 12192000"/>
              <a:gd name="connsiteY756" fmla="*/ 6599877 h 6858000"/>
              <a:gd name="connsiteX757" fmla="*/ 11484484 w 12192000"/>
              <a:gd name="connsiteY757" fmla="*/ 6613973 h 6858000"/>
              <a:gd name="connsiteX758" fmla="*/ 11473966 w 12192000"/>
              <a:gd name="connsiteY758" fmla="*/ 6663311 h 6858000"/>
              <a:gd name="connsiteX759" fmla="*/ 11473966 w 12192000"/>
              <a:gd name="connsiteY759" fmla="*/ 6666836 h 6858000"/>
              <a:gd name="connsiteX760" fmla="*/ 11491495 w 12192000"/>
              <a:gd name="connsiteY760" fmla="*/ 6677408 h 6858000"/>
              <a:gd name="connsiteX761" fmla="*/ 11495001 w 12192000"/>
              <a:gd name="connsiteY761" fmla="*/ 6677408 h 6858000"/>
              <a:gd name="connsiteX762" fmla="*/ 11530059 w 12192000"/>
              <a:gd name="connsiteY762" fmla="*/ 6638642 h 6858000"/>
              <a:gd name="connsiteX763" fmla="*/ 11551094 w 12192000"/>
              <a:gd name="connsiteY763" fmla="*/ 6649215 h 6858000"/>
              <a:gd name="connsiteX764" fmla="*/ 11547588 w 12192000"/>
              <a:gd name="connsiteY764" fmla="*/ 6673884 h 6858000"/>
              <a:gd name="connsiteX765" fmla="*/ 11551094 w 12192000"/>
              <a:gd name="connsiteY765" fmla="*/ 6702078 h 6858000"/>
              <a:gd name="connsiteX766" fmla="*/ 11572129 w 12192000"/>
              <a:gd name="connsiteY766" fmla="*/ 6709126 h 6858000"/>
              <a:gd name="connsiteX767" fmla="*/ 11575635 w 12192000"/>
              <a:gd name="connsiteY767" fmla="*/ 6709126 h 6858000"/>
              <a:gd name="connsiteX768" fmla="*/ 11600176 w 12192000"/>
              <a:gd name="connsiteY768" fmla="*/ 6663311 h 6858000"/>
              <a:gd name="connsiteX769" fmla="*/ 11624716 w 12192000"/>
              <a:gd name="connsiteY769" fmla="*/ 6663311 h 6858000"/>
              <a:gd name="connsiteX770" fmla="*/ 11638739 w 12192000"/>
              <a:gd name="connsiteY770" fmla="*/ 6716174 h 6858000"/>
              <a:gd name="connsiteX771" fmla="*/ 11659774 w 12192000"/>
              <a:gd name="connsiteY771" fmla="*/ 6716174 h 6858000"/>
              <a:gd name="connsiteX772" fmla="*/ 11663280 w 12192000"/>
              <a:gd name="connsiteY772" fmla="*/ 6716174 h 6858000"/>
              <a:gd name="connsiteX773" fmla="*/ 11677303 w 12192000"/>
              <a:gd name="connsiteY773" fmla="*/ 6663311 h 6858000"/>
              <a:gd name="connsiteX774" fmla="*/ 11698339 w 12192000"/>
              <a:gd name="connsiteY774" fmla="*/ 6663311 h 6858000"/>
              <a:gd name="connsiteX775" fmla="*/ 11722879 w 12192000"/>
              <a:gd name="connsiteY775" fmla="*/ 6709126 h 6858000"/>
              <a:gd name="connsiteX776" fmla="*/ 11726385 w 12192000"/>
              <a:gd name="connsiteY776" fmla="*/ 6709126 h 6858000"/>
              <a:gd name="connsiteX777" fmla="*/ 11747420 w 12192000"/>
              <a:gd name="connsiteY777" fmla="*/ 6702078 h 6858000"/>
              <a:gd name="connsiteX778" fmla="*/ 11750925 w 12192000"/>
              <a:gd name="connsiteY778" fmla="*/ 6673884 h 6858000"/>
              <a:gd name="connsiteX779" fmla="*/ 11747420 w 12192000"/>
              <a:gd name="connsiteY779" fmla="*/ 6649215 h 6858000"/>
              <a:gd name="connsiteX780" fmla="*/ 11768454 w 12192000"/>
              <a:gd name="connsiteY780" fmla="*/ 6638642 h 6858000"/>
              <a:gd name="connsiteX781" fmla="*/ 11807019 w 12192000"/>
              <a:gd name="connsiteY781" fmla="*/ 6677408 h 6858000"/>
              <a:gd name="connsiteX782" fmla="*/ 11824547 w 12192000"/>
              <a:gd name="connsiteY782" fmla="*/ 6666836 h 6858000"/>
              <a:gd name="connsiteX783" fmla="*/ 11828054 w 12192000"/>
              <a:gd name="connsiteY783" fmla="*/ 6666836 h 6858000"/>
              <a:gd name="connsiteX784" fmla="*/ 11828054 w 12192000"/>
              <a:gd name="connsiteY784" fmla="*/ 6663311 h 6858000"/>
              <a:gd name="connsiteX785" fmla="*/ 11814030 w 12192000"/>
              <a:gd name="connsiteY785" fmla="*/ 6613973 h 6858000"/>
              <a:gd name="connsiteX786" fmla="*/ 11831559 w 12192000"/>
              <a:gd name="connsiteY786" fmla="*/ 6599877 h 6858000"/>
              <a:gd name="connsiteX787" fmla="*/ 11877135 w 12192000"/>
              <a:gd name="connsiteY787" fmla="*/ 6624545 h 6858000"/>
              <a:gd name="connsiteX788" fmla="*/ 11894664 w 12192000"/>
              <a:gd name="connsiteY788" fmla="*/ 6610449 h 6858000"/>
              <a:gd name="connsiteX789" fmla="*/ 11894664 w 12192000"/>
              <a:gd name="connsiteY789" fmla="*/ 6606925 h 6858000"/>
              <a:gd name="connsiteX790" fmla="*/ 11866617 w 12192000"/>
              <a:gd name="connsiteY790" fmla="*/ 6561110 h 6858000"/>
              <a:gd name="connsiteX791" fmla="*/ 11880641 w 12192000"/>
              <a:gd name="connsiteY791" fmla="*/ 6543489 h 6858000"/>
              <a:gd name="connsiteX792" fmla="*/ 11933228 w 12192000"/>
              <a:gd name="connsiteY792" fmla="*/ 6557586 h 6858000"/>
              <a:gd name="connsiteX793" fmla="*/ 11943746 w 12192000"/>
              <a:gd name="connsiteY793" fmla="*/ 6539965 h 6858000"/>
              <a:gd name="connsiteX794" fmla="*/ 11943746 w 12192000"/>
              <a:gd name="connsiteY794" fmla="*/ 6536441 h 6858000"/>
              <a:gd name="connsiteX795" fmla="*/ 11908688 w 12192000"/>
              <a:gd name="connsiteY795" fmla="*/ 6497675 h 6858000"/>
              <a:gd name="connsiteX796" fmla="*/ 11915699 w 12192000"/>
              <a:gd name="connsiteY796" fmla="*/ 6480054 h 6858000"/>
              <a:gd name="connsiteX797" fmla="*/ 11968286 w 12192000"/>
              <a:gd name="connsiteY797" fmla="*/ 6480054 h 6858000"/>
              <a:gd name="connsiteX798" fmla="*/ 11968286 w 12192000"/>
              <a:gd name="connsiteY798" fmla="*/ 6476530 h 6858000"/>
              <a:gd name="connsiteX799" fmla="*/ 11975298 w 12192000"/>
              <a:gd name="connsiteY799" fmla="*/ 6455385 h 6858000"/>
              <a:gd name="connsiteX800" fmla="*/ 11929722 w 12192000"/>
              <a:gd name="connsiteY800" fmla="*/ 6427192 h 6858000"/>
              <a:gd name="connsiteX801" fmla="*/ 11933228 w 12192000"/>
              <a:gd name="connsiteY801" fmla="*/ 6406047 h 6858000"/>
              <a:gd name="connsiteX802" fmla="*/ 11982310 w 12192000"/>
              <a:gd name="connsiteY802" fmla="*/ 6391950 h 6858000"/>
              <a:gd name="connsiteX803" fmla="*/ 11985815 w 12192000"/>
              <a:gd name="connsiteY803" fmla="*/ 6381377 h 6858000"/>
              <a:gd name="connsiteX804" fmla="*/ 11982310 w 12192000"/>
              <a:gd name="connsiteY804" fmla="*/ 6370805 h 6858000"/>
              <a:gd name="connsiteX805" fmla="*/ 11982310 w 12192000"/>
              <a:gd name="connsiteY805" fmla="*/ 6367281 h 6858000"/>
              <a:gd name="connsiteX806" fmla="*/ 11933228 w 12192000"/>
              <a:gd name="connsiteY806" fmla="*/ 6353183 h 6858000"/>
              <a:gd name="connsiteX807" fmla="*/ 11929722 w 12192000"/>
              <a:gd name="connsiteY807" fmla="*/ 6332039 h 6858000"/>
              <a:gd name="connsiteX808" fmla="*/ 11975298 w 12192000"/>
              <a:gd name="connsiteY808" fmla="*/ 6307370 h 6858000"/>
              <a:gd name="connsiteX809" fmla="*/ 11975298 w 12192000"/>
              <a:gd name="connsiteY809" fmla="*/ 6303845 h 6858000"/>
              <a:gd name="connsiteX810" fmla="*/ 11968286 w 12192000"/>
              <a:gd name="connsiteY810" fmla="*/ 6282700 h 6858000"/>
              <a:gd name="connsiteX811" fmla="*/ 11915699 w 12192000"/>
              <a:gd name="connsiteY811" fmla="*/ 6282700 h 6858000"/>
              <a:gd name="connsiteX812" fmla="*/ 11908688 w 12192000"/>
              <a:gd name="connsiteY812" fmla="*/ 6261556 h 6858000"/>
              <a:gd name="connsiteX813" fmla="*/ 11943746 w 12192000"/>
              <a:gd name="connsiteY813" fmla="*/ 6222789 h 6858000"/>
              <a:gd name="connsiteX814" fmla="*/ 11933228 w 12192000"/>
              <a:gd name="connsiteY814" fmla="*/ 6205168 h 6858000"/>
              <a:gd name="connsiteX815" fmla="*/ 11933228 w 12192000"/>
              <a:gd name="connsiteY815" fmla="*/ 6201644 h 6858000"/>
              <a:gd name="connsiteX816" fmla="*/ 11880641 w 12192000"/>
              <a:gd name="connsiteY816" fmla="*/ 6215741 h 6858000"/>
              <a:gd name="connsiteX817" fmla="*/ 11866617 w 12192000"/>
              <a:gd name="connsiteY817" fmla="*/ 6198120 h 6858000"/>
              <a:gd name="connsiteX818" fmla="*/ 11894664 w 12192000"/>
              <a:gd name="connsiteY818" fmla="*/ 6152305 h 6858000"/>
              <a:gd name="connsiteX819" fmla="*/ 11877135 w 12192000"/>
              <a:gd name="connsiteY819" fmla="*/ 6134685 h 6858000"/>
              <a:gd name="connsiteX820" fmla="*/ 11831559 w 12192000"/>
              <a:gd name="connsiteY820" fmla="*/ 6162879 h 6858000"/>
              <a:gd name="connsiteX821" fmla="*/ 11814030 w 12192000"/>
              <a:gd name="connsiteY821" fmla="*/ 6148781 h 6858000"/>
              <a:gd name="connsiteX822" fmla="*/ 11828054 w 12192000"/>
              <a:gd name="connsiteY822" fmla="*/ 6095919 h 6858000"/>
              <a:gd name="connsiteX823" fmla="*/ 11807019 w 12192000"/>
              <a:gd name="connsiteY823" fmla="*/ 6085346 h 6858000"/>
              <a:gd name="connsiteX824" fmla="*/ 11768454 w 12192000"/>
              <a:gd name="connsiteY824" fmla="*/ 6120588 h 6858000"/>
              <a:gd name="connsiteX825" fmla="*/ 11747420 w 12192000"/>
              <a:gd name="connsiteY825" fmla="*/ 6113540 h 6858000"/>
              <a:gd name="connsiteX826" fmla="*/ 11750925 w 12192000"/>
              <a:gd name="connsiteY826" fmla="*/ 6085346 h 6858000"/>
              <a:gd name="connsiteX827" fmla="*/ 11747420 w 12192000"/>
              <a:gd name="connsiteY827" fmla="*/ 6060677 h 6858000"/>
              <a:gd name="connsiteX828" fmla="*/ 11747420 w 12192000"/>
              <a:gd name="connsiteY828" fmla="*/ 6057153 h 6858000"/>
              <a:gd name="connsiteX829" fmla="*/ 11726385 w 12192000"/>
              <a:gd name="connsiteY829" fmla="*/ 6053629 h 6858000"/>
              <a:gd name="connsiteX830" fmla="*/ 11722879 w 12192000"/>
              <a:gd name="connsiteY830" fmla="*/ 6053629 h 6858000"/>
              <a:gd name="connsiteX831" fmla="*/ 11698339 w 12192000"/>
              <a:gd name="connsiteY831" fmla="*/ 6099443 h 6858000"/>
              <a:gd name="connsiteX832" fmla="*/ 11673798 w 12192000"/>
              <a:gd name="connsiteY832" fmla="*/ 6095919 h 6858000"/>
              <a:gd name="connsiteX833" fmla="*/ 11659774 w 12192000"/>
              <a:gd name="connsiteY833" fmla="*/ 6043056 h 6858000"/>
              <a:gd name="connsiteX834" fmla="*/ 11638739 w 12192000"/>
              <a:gd name="connsiteY834" fmla="*/ 6043056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11946675" y="6677576"/>
                </a:moveTo>
                <a:lnTo>
                  <a:pt x="11952788" y="6677576"/>
                </a:lnTo>
                <a:cubicBezTo>
                  <a:pt x="11955414" y="6677576"/>
                  <a:pt x="11957212" y="6677768"/>
                  <a:pt x="11958183" y="6678151"/>
                </a:cubicBezTo>
                <a:cubicBezTo>
                  <a:pt x="11959154" y="6678534"/>
                  <a:pt x="11959913" y="6679115"/>
                  <a:pt x="11960461" y="6679894"/>
                </a:cubicBezTo>
                <a:cubicBezTo>
                  <a:pt x="11961008" y="6680674"/>
                  <a:pt x="11961281" y="6681557"/>
                  <a:pt x="11961281" y="6682541"/>
                </a:cubicBezTo>
                <a:cubicBezTo>
                  <a:pt x="11961281" y="6684073"/>
                  <a:pt x="11960713" y="6685303"/>
                  <a:pt x="11959578" y="6686233"/>
                </a:cubicBezTo>
                <a:cubicBezTo>
                  <a:pt x="11958443" y="6687164"/>
                  <a:pt x="11956316" y="6687628"/>
                  <a:pt x="11953198" y="6687628"/>
                </a:cubicBezTo>
                <a:lnTo>
                  <a:pt x="11946675" y="6687628"/>
                </a:lnTo>
                <a:close/>
                <a:moveTo>
                  <a:pt x="11941300" y="6673064"/>
                </a:moveTo>
                <a:lnTo>
                  <a:pt x="11941300" y="6706378"/>
                </a:lnTo>
                <a:lnTo>
                  <a:pt x="11946675" y="6706378"/>
                </a:lnTo>
                <a:lnTo>
                  <a:pt x="11946675" y="6692224"/>
                </a:lnTo>
                <a:lnTo>
                  <a:pt x="11949834" y="6692224"/>
                </a:lnTo>
                <a:cubicBezTo>
                  <a:pt x="11951722" y="6692224"/>
                  <a:pt x="11953158" y="6692606"/>
                  <a:pt x="11954142" y="6693372"/>
                </a:cubicBezTo>
                <a:cubicBezTo>
                  <a:pt x="11955564" y="6694411"/>
                  <a:pt x="11957438" y="6696996"/>
                  <a:pt x="11959762" y="6701126"/>
                </a:cubicBezTo>
                <a:lnTo>
                  <a:pt x="11962717" y="6706378"/>
                </a:lnTo>
                <a:lnTo>
                  <a:pt x="11969281" y="6706378"/>
                </a:lnTo>
                <a:lnTo>
                  <a:pt x="11965220" y="6699854"/>
                </a:lnTo>
                <a:cubicBezTo>
                  <a:pt x="11963277" y="6696763"/>
                  <a:pt x="11961636" y="6694562"/>
                  <a:pt x="11960296" y="6693249"/>
                </a:cubicBezTo>
                <a:cubicBezTo>
                  <a:pt x="11959585" y="6692566"/>
                  <a:pt x="11958641" y="6691977"/>
                  <a:pt x="11957466" y="6691485"/>
                </a:cubicBezTo>
                <a:cubicBezTo>
                  <a:pt x="11960337" y="6691266"/>
                  <a:pt x="11962642" y="6690254"/>
                  <a:pt x="11964378" y="6688449"/>
                </a:cubicBezTo>
                <a:cubicBezTo>
                  <a:pt x="11966115" y="6686644"/>
                  <a:pt x="11966983" y="6684524"/>
                  <a:pt x="11966983" y="6682090"/>
                </a:cubicBezTo>
                <a:cubicBezTo>
                  <a:pt x="11966983" y="6680367"/>
                  <a:pt x="11966464" y="6678739"/>
                  <a:pt x="11965424" y="6677207"/>
                </a:cubicBezTo>
                <a:cubicBezTo>
                  <a:pt x="11964385" y="6675675"/>
                  <a:pt x="11962990" y="6674602"/>
                  <a:pt x="11961239" y="6673987"/>
                </a:cubicBezTo>
                <a:cubicBezTo>
                  <a:pt x="11959489" y="6673371"/>
                  <a:pt x="11956658" y="6673064"/>
                  <a:pt x="11952747" y="6673064"/>
                </a:cubicBezTo>
                <a:close/>
                <a:moveTo>
                  <a:pt x="10902089" y="6670493"/>
                </a:moveTo>
                <a:cubicBezTo>
                  <a:pt x="10902089" y="6670493"/>
                  <a:pt x="10902089" y="6670493"/>
                  <a:pt x="10905603" y="6670493"/>
                </a:cubicBezTo>
                <a:lnTo>
                  <a:pt x="10905603" y="6674034"/>
                </a:lnTo>
                <a:cubicBezTo>
                  <a:pt x="10905603" y="6684661"/>
                  <a:pt x="10905603" y="6709456"/>
                  <a:pt x="10877492" y="6709456"/>
                </a:cubicBezTo>
                <a:cubicBezTo>
                  <a:pt x="10866950" y="6709456"/>
                  <a:pt x="10859922" y="6705914"/>
                  <a:pt x="10859922" y="6691746"/>
                </a:cubicBezTo>
                <a:cubicBezTo>
                  <a:pt x="10859922" y="6670493"/>
                  <a:pt x="10884520" y="6670493"/>
                  <a:pt x="10902089" y="6670493"/>
                </a:cubicBezTo>
                <a:close/>
                <a:moveTo>
                  <a:pt x="11954881" y="6663422"/>
                </a:moveTo>
                <a:cubicBezTo>
                  <a:pt x="11959202" y="6663422"/>
                  <a:pt x="11963428" y="6664537"/>
                  <a:pt x="11967558" y="6666766"/>
                </a:cubicBezTo>
                <a:cubicBezTo>
                  <a:pt x="11971688" y="6668995"/>
                  <a:pt x="11974909" y="6672182"/>
                  <a:pt x="11977220" y="6676325"/>
                </a:cubicBezTo>
                <a:cubicBezTo>
                  <a:pt x="11979531" y="6680469"/>
                  <a:pt x="11980687" y="6684784"/>
                  <a:pt x="11980687" y="6689269"/>
                </a:cubicBezTo>
                <a:cubicBezTo>
                  <a:pt x="11980687" y="6693728"/>
                  <a:pt x="11979552" y="6698002"/>
                  <a:pt x="11977282" y="6702090"/>
                </a:cubicBezTo>
                <a:cubicBezTo>
                  <a:pt x="11975012" y="6706180"/>
                  <a:pt x="11971825" y="6709366"/>
                  <a:pt x="11967722" y="6711650"/>
                </a:cubicBezTo>
                <a:cubicBezTo>
                  <a:pt x="11963619" y="6713934"/>
                  <a:pt x="11959339" y="6715076"/>
                  <a:pt x="11954881" y="6715076"/>
                </a:cubicBezTo>
                <a:cubicBezTo>
                  <a:pt x="11950422" y="6715076"/>
                  <a:pt x="11946142" y="6713934"/>
                  <a:pt x="11942039" y="6711650"/>
                </a:cubicBezTo>
                <a:cubicBezTo>
                  <a:pt x="11937936" y="6709366"/>
                  <a:pt x="11934742" y="6706180"/>
                  <a:pt x="11932459" y="6702090"/>
                </a:cubicBezTo>
                <a:cubicBezTo>
                  <a:pt x="11930175" y="6698002"/>
                  <a:pt x="11929033" y="6693728"/>
                  <a:pt x="11929033" y="6689269"/>
                </a:cubicBezTo>
                <a:cubicBezTo>
                  <a:pt x="11929033" y="6684784"/>
                  <a:pt x="11930195" y="6680469"/>
                  <a:pt x="11932521" y="6676325"/>
                </a:cubicBezTo>
                <a:cubicBezTo>
                  <a:pt x="11934846" y="6672182"/>
                  <a:pt x="11938066" y="6668995"/>
                  <a:pt x="11942183" y="6666766"/>
                </a:cubicBezTo>
                <a:cubicBezTo>
                  <a:pt x="11946299" y="6664537"/>
                  <a:pt x="11950532" y="6663422"/>
                  <a:pt x="11954881" y="6663422"/>
                </a:cubicBezTo>
                <a:close/>
                <a:moveTo>
                  <a:pt x="11954881" y="6658294"/>
                </a:moveTo>
                <a:cubicBezTo>
                  <a:pt x="11949684" y="6658294"/>
                  <a:pt x="11944610" y="6659627"/>
                  <a:pt x="11939660" y="6662294"/>
                </a:cubicBezTo>
                <a:cubicBezTo>
                  <a:pt x="11934709" y="6664960"/>
                  <a:pt x="11930845" y="6668776"/>
                  <a:pt x="11928069" y="6673741"/>
                </a:cubicBezTo>
                <a:cubicBezTo>
                  <a:pt x="11925293" y="6678704"/>
                  <a:pt x="11923904" y="6683881"/>
                  <a:pt x="11923904" y="6689269"/>
                </a:cubicBezTo>
                <a:cubicBezTo>
                  <a:pt x="11923904" y="6694603"/>
                  <a:pt x="11925272" y="6699732"/>
                  <a:pt x="11928007" y="6704655"/>
                </a:cubicBezTo>
                <a:cubicBezTo>
                  <a:pt x="11930743" y="6709578"/>
                  <a:pt x="11934565" y="6713401"/>
                  <a:pt x="11939474" y="6716122"/>
                </a:cubicBezTo>
                <a:cubicBezTo>
                  <a:pt x="11944385" y="6718843"/>
                  <a:pt x="11949519" y="6720204"/>
                  <a:pt x="11954881" y="6720204"/>
                </a:cubicBezTo>
                <a:cubicBezTo>
                  <a:pt x="11960242" y="6720204"/>
                  <a:pt x="11965376" y="6718843"/>
                  <a:pt x="11970287" y="6716122"/>
                </a:cubicBezTo>
                <a:cubicBezTo>
                  <a:pt x="11975196" y="6713401"/>
                  <a:pt x="11979011" y="6709578"/>
                  <a:pt x="11981733" y="6704655"/>
                </a:cubicBezTo>
                <a:cubicBezTo>
                  <a:pt x="11984454" y="6699732"/>
                  <a:pt x="11985815" y="6694603"/>
                  <a:pt x="11985815" y="6689269"/>
                </a:cubicBezTo>
                <a:cubicBezTo>
                  <a:pt x="11985815" y="6683881"/>
                  <a:pt x="11984434" y="6678704"/>
                  <a:pt x="11981671" y="6673741"/>
                </a:cubicBezTo>
                <a:cubicBezTo>
                  <a:pt x="11978909" y="6668776"/>
                  <a:pt x="11975052" y="6664960"/>
                  <a:pt x="11970101" y="6662294"/>
                </a:cubicBezTo>
                <a:cubicBezTo>
                  <a:pt x="11965151" y="6659627"/>
                  <a:pt x="11960077" y="6658294"/>
                  <a:pt x="11954881" y="6658294"/>
                </a:cubicBezTo>
                <a:close/>
                <a:moveTo>
                  <a:pt x="11091685" y="6628842"/>
                </a:moveTo>
                <a:cubicBezTo>
                  <a:pt x="11109123" y="6628842"/>
                  <a:pt x="11123259" y="6646888"/>
                  <a:pt x="11123259" y="6669149"/>
                </a:cubicBezTo>
                <a:cubicBezTo>
                  <a:pt x="11123259" y="6691410"/>
                  <a:pt x="11109123" y="6709455"/>
                  <a:pt x="11091685" y="6709455"/>
                </a:cubicBezTo>
                <a:cubicBezTo>
                  <a:pt x="11074247" y="6709455"/>
                  <a:pt x="11060111" y="6691410"/>
                  <a:pt x="11060111" y="6669149"/>
                </a:cubicBezTo>
                <a:cubicBezTo>
                  <a:pt x="11060111" y="6646888"/>
                  <a:pt x="11074247" y="6628842"/>
                  <a:pt x="11091685" y="6628842"/>
                </a:cubicBezTo>
                <a:close/>
                <a:moveTo>
                  <a:pt x="10781998" y="6628842"/>
                </a:moveTo>
                <a:cubicBezTo>
                  <a:pt x="10797580" y="6628842"/>
                  <a:pt x="10810212" y="6646888"/>
                  <a:pt x="10810212" y="6669149"/>
                </a:cubicBezTo>
                <a:cubicBezTo>
                  <a:pt x="10810212" y="6691410"/>
                  <a:pt x="10797580" y="6709455"/>
                  <a:pt x="10781998" y="6709455"/>
                </a:cubicBezTo>
                <a:cubicBezTo>
                  <a:pt x="10766415" y="6709455"/>
                  <a:pt x="10753783" y="6691410"/>
                  <a:pt x="10753783" y="6669149"/>
                </a:cubicBezTo>
                <a:cubicBezTo>
                  <a:pt x="10753783" y="6646888"/>
                  <a:pt x="10766415" y="6628842"/>
                  <a:pt x="10781998" y="6628842"/>
                </a:cubicBezTo>
                <a:close/>
                <a:moveTo>
                  <a:pt x="10469622" y="6628842"/>
                </a:moveTo>
                <a:cubicBezTo>
                  <a:pt x="10487060" y="6628842"/>
                  <a:pt x="10501196" y="6646888"/>
                  <a:pt x="10501196" y="6669149"/>
                </a:cubicBezTo>
                <a:cubicBezTo>
                  <a:pt x="10501196" y="6691410"/>
                  <a:pt x="10487060" y="6709455"/>
                  <a:pt x="10469622" y="6709455"/>
                </a:cubicBezTo>
                <a:cubicBezTo>
                  <a:pt x="10452185" y="6709455"/>
                  <a:pt x="10438048" y="6691410"/>
                  <a:pt x="10438048" y="6669149"/>
                </a:cubicBezTo>
                <a:cubicBezTo>
                  <a:pt x="10438048" y="6646888"/>
                  <a:pt x="10452185" y="6628842"/>
                  <a:pt x="10469622" y="6628842"/>
                </a:cubicBezTo>
                <a:close/>
                <a:moveTo>
                  <a:pt x="11014562" y="6623595"/>
                </a:moveTo>
                <a:lnTo>
                  <a:pt x="11014562" y="6719555"/>
                </a:lnTo>
                <a:lnTo>
                  <a:pt x="11026851" y="6719555"/>
                </a:lnTo>
                <a:lnTo>
                  <a:pt x="11026851" y="6623595"/>
                </a:lnTo>
                <a:close/>
                <a:moveTo>
                  <a:pt x="11158189" y="6622125"/>
                </a:moveTo>
                <a:cubicBezTo>
                  <a:pt x="11158189" y="6629091"/>
                  <a:pt x="11158189" y="6639541"/>
                  <a:pt x="11158189" y="6646508"/>
                </a:cubicBezTo>
                <a:lnTo>
                  <a:pt x="11158189" y="6716173"/>
                </a:lnTo>
                <a:cubicBezTo>
                  <a:pt x="11158189" y="6716173"/>
                  <a:pt x="11158189" y="6716173"/>
                  <a:pt x="11172009" y="6716173"/>
                </a:cubicBezTo>
                <a:cubicBezTo>
                  <a:pt x="11172009" y="6716173"/>
                  <a:pt x="11172009" y="6716173"/>
                  <a:pt x="11172009" y="6663924"/>
                </a:cubicBezTo>
                <a:cubicBezTo>
                  <a:pt x="11172009" y="6649991"/>
                  <a:pt x="11178918" y="6629091"/>
                  <a:pt x="11199648" y="6629091"/>
                </a:cubicBezTo>
                <a:cubicBezTo>
                  <a:pt x="11213466" y="6629091"/>
                  <a:pt x="11220377" y="6643024"/>
                  <a:pt x="11220377" y="6660441"/>
                </a:cubicBezTo>
                <a:cubicBezTo>
                  <a:pt x="11220377" y="6660441"/>
                  <a:pt x="11220377" y="6660441"/>
                  <a:pt x="11220377" y="6716173"/>
                </a:cubicBezTo>
                <a:cubicBezTo>
                  <a:pt x="11220377" y="6716173"/>
                  <a:pt x="11220377" y="6716173"/>
                  <a:pt x="11230741" y="6716173"/>
                </a:cubicBezTo>
                <a:cubicBezTo>
                  <a:pt x="11230741" y="6716173"/>
                  <a:pt x="11230741" y="6716173"/>
                  <a:pt x="11230741" y="6656957"/>
                </a:cubicBezTo>
                <a:cubicBezTo>
                  <a:pt x="11230741" y="6636058"/>
                  <a:pt x="11223831" y="6622125"/>
                  <a:pt x="11199648" y="6622125"/>
                </a:cubicBezTo>
                <a:cubicBezTo>
                  <a:pt x="11182373" y="6622125"/>
                  <a:pt x="11175464" y="6632574"/>
                  <a:pt x="11168554" y="6639541"/>
                </a:cubicBezTo>
                <a:cubicBezTo>
                  <a:pt x="11168554" y="6639541"/>
                  <a:pt x="11168554" y="6639541"/>
                  <a:pt x="11168554" y="6622125"/>
                </a:cubicBezTo>
                <a:cubicBezTo>
                  <a:pt x="11168554" y="6622125"/>
                  <a:pt x="11168554" y="6622125"/>
                  <a:pt x="11158189" y="6622125"/>
                </a:cubicBezTo>
                <a:close/>
                <a:moveTo>
                  <a:pt x="11088997" y="6622125"/>
                </a:moveTo>
                <a:cubicBezTo>
                  <a:pt x="11064881" y="6622125"/>
                  <a:pt x="11045332" y="6644080"/>
                  <a:pt x="11045332" y="6671165"/>
                </a:cubicBezTo>
                <a:cubicBezTo>
                  <a:pt x="11045332" y="6698249"/>
                  <a:pt x="11064881" y="6720204"/>
                  <a:pt x="11088997" y="6720204"/>
                </a:cubicBezTo>
                <a:cubicBezTo>
                  <a:pt x="11113113" y="6720204"/>
                  <a:pt x="11132662" y="6698249"/>
                  <a:pt x="11132662" y="6671165"/>
                </a:cubicBezTo>
                <a:cubicBezTo>
                  <a:pt x="11132662" y="6644080"/>
                  <a:pt x="11113113" y="6622125"/>
                  <a:pt x="11088997" y="6622125"/>
                </a:cubicBezTo>
                <a:close/>
                <a:moveTo>
                  <a:pt x="10883851" y="6622125"/>
                </a:moveTo>
                <a:cubicBezTo>
                  <a:pt x="10876813" y="6622125"/>
                  <a:pt x="10862738" y="6622125"/>
                  <a:pt x="10855700" y="6625628"/>
                </a:cubicBezTo>
                <a:cubicBezTo>
                  <a:pt x="10855700" y="6625628"/>
                  <a:pt x="10855700" y="6625628"/>
                  <a:pt x="10855700" y="6639639"/>
                </a:cubicBezTo>
                <a:cubicBezTo>
                  <a:pt x="10866257" y="6632634"/>
                  <a:pt x="10873294" y="6629131"/>
                  <a:pt x="10883851" y="6629131"/>
                </a:cubicBezTo>
                <a:cubicBezTo>
                  <a:pt x="10901445" y="6629131"/>
                  <a:pt x="10904964" y="6639639"/>
                  <a:pt x="10904964" y="6653651"/>
                </a:cubicBezTo>
                <a:cubicBezTo>
                  <a:pt x="10904964" y="6653651"/>
                  <a:pt x="10904964" y="6653651"/>
                  <a:pt x="10904964" y="6660656"/>
                </a:cubicBezTo>
                <a:cubicBezTo>
                  <a:pt x="10880332" y="6660656"/>
                  <a:pt x="10845144" y="6660656"/>
                  <a:pt x="10845144" y="6692181"/>
                </a:cubicBezTo>
                <a:cubicBezTo>
                  <a:pt x="10845144" y="6702690"/>
                  <a:pt x="10848663" y="6720204"/>
                  <a:pt x="10876813" y="6720204"/>
                </a:cubicBezTo>
                <a:cubicBezTo>
                  <a:pt x="10887370" y="6720204"/>
                  <a:pt x="10901445" y="6713198"/>
                  <a:pt x="10904964" y="6702690"/>
                </a:cubicBezTo>
                <a:cubicBezTo>
                  <a:pt x="10904964" y="6702690"/>
                  <a:pt x="10904964" y="6702690"/>
                  <a:pt x="10908483" y="6702690"/>
                </a:cubicBezTo>
                <a:lnTo>
                  <a:pt x="10908483" y="6716701"/>
                </a:lnTo>
                <a:cubicBezTo>
                  <a:pt x="10908483" y="6716701"/>
                  <a:pt x="10908483" y="6716701"/>
                  <a:pt x="10919039" y="6716701"/>
                </a:cubicBezTo>
                <a:cubicBezTo>
                  <a:pt x="10919039" y="6713198"/>
                  <a:pt x="10919039" y="6706193"/>
                  <a:pt x="10919039" y="6699187"/>
                </a:cubicBezTo>
                <a:cubicBezTo>
                  <a:pt x="10919039" y="6699187"/>
                  <a:pt x="10919039" y="6699187"/>
                  <a:pt x="10919039" y="6657154"/>
                </a:cubicBezTo>
                <a:cubicBezTo>
                  <a:pt x="10919039" y="6632634"/>
                  <a:pt x="10908483" y="6622125"/>
                  <a:pt x="10883851" y="6622125"/>
                </a:cubicBezTo>
                <a:close/>
                <a:moveTo>
                  <a:pt x="10642268" y="6622125"/>
                </a:moveTo>
                <a:cubicBezTo>
                  <a:pt x="10642268" y="6629091"/>
                  <a:pt x="10642268" y="6639541"/>
                  <a:pt x="10642268" y="6646508"/>
                </a:cubicBezTo>
                <a:lnTo>
                  <a:pt x="10642268" y="6716173"/>
                </a:lnTo>
                <a:cubicBezTo>
                  <a:pt x="10642268" y="6716173"/>
                  <a:pt x="10642268" y="6716173"/>
                  <a:pt x="10656343" y="6716173"/>
                </a:cubicBezTo>
                <a:cubicBezTo>
                  <a:pt x="10656343" y="6716173"/>
                  <a:pt x="10656343" y="6716173"/>
                  <a:pt x="10656343" y="6663924"/>
                </a:cubicBezTo>
                <a:cubicBezTo>
                  <a:pt x="10656343" y="6649991"/>
                  <a:pt x="10663381" y="6629091"/>
                  <a:pt x="10684494" y="6629091"/>
                </a:cubicBezTo>
                <a:cubicBezTo>
                  <a:pt x="10698569" y="6629091"/>
                  <a:pt x="10705607" y="6643024"/>
                  <a:pt x="10705607" y="6660441"/>
                </a:cubicBezTo>
                <a:cubicBezTo>
                  <a:pt x="10705607" y="6660441"/>
                  <a:pt x="10705607" y="6660441"/>
                  <a:pt x="10705607" y="6716173"/>
                </a:cubicBezTo>
                <a:cubicBezTo>
                  <a:pt x="10705607" y="6716173"/>
                  <a:pt x="10705607" y="6716173"/>
                  <a:pt x="10716163" y="6716173"/>
                </a:cubicBezTo>
                <a:cubicBezTo>
                  <a:pt x="10716163" y="6716173"/>
                  <a:pt x="10716163" y="6716173"/>
                  <a:pt x="10716163" y="6656957"/>
                </a:cubicBezTo>
                <a:cubicBezTo>
                  <a:pt x="10716163" y="6636058"/>
                  <a:pt x="10709125" y="6622125"/>
                  <a:pt x="10684494" y="6622125"/>
                </a:cubicBezTo>
                <a:cubicBezTo>
                  <a:pt x="10666900" y="6622125"/>
                  <a:pt x="10659862" y="6632574"/>
                  <a:pt x="10652824" y="6639541"/>
                </a:cubicBezTo>
                <a:cubicBezTo>
                  <a:pt x="10652824" y="6639541"/>
                  <a:pt x="10652824" y="6639541"/>
                  <a:pt x="10652824" y="6622125"/>
                </a:cubicBezTo>
                <a:cubicBezTo>
                  <a:pt x="10652824" y="6622125"/>
                  <a:pt x="10652824" y="6622125"/>
                  <a:pt x="10642268" y="6622125"/>
                </a:cubicBezTo>
                <a:close/>
                <a:moveTo>
                  <a:pt x="10540159" y="6622125"/>
                </a:moveTo>
                <a:cubicBezTo>
                  <a:pt x="10540159" y="6622125"/>
                  <a:pt x="10540159" y="6622125"/>
                  <a:pt x="10540159" y="6685175"/>
                </a:cubicBezTo>
                <a:cubicBezTo>
                  <a:pt x="10540159" y="6706193"/>
                  <a:pt x="10547196" y="6720204"/>
                  <a:pt x="10571828" y="6720204"/>
                </a:cubicBezTo>
                <a:cubicBezTo>
                  <a:pt x="10589422" y="6720204"/>
                  <a:pt x="10596460" y="6709695"/>
                  <a:pt x="10603498" y="6702690"/>
                </a:cubicBezTo>
                <a:cubicBezTo>
                  <a:pt x="10603498" y="6702690"/>
                  <a:pt x="10603498" y="6702690"/>
                  <a:pt x="10603498" y="6716701"/>
                </a:cubicBezTo>
                <a:cubicBezTo>
                  <a:pt x="10603498" y="6716701"/>
                  <a:pt x="10603498" y="6716701"/>
                  <a:pt x="10614054" y="6716701"/>
                </a:cubicBezTo>
                <a:cubicBezTo>
                  <a:pt x="10614054" y="6709695"/>
                  <a:pt x="10614054" y="6702690"/>
                  <a:pt x="10614054" y="6695684"/>
                </a:cubicBezTo>
                <a:lnTo>
                  <a:pt x="10614054" y="6622125"/>
                </a:lnTo>
                <a:cubicBezTo>
                  <a:pt x="10614054" y="6622125"/>
                  <a:pt x="10614054" y="6622125"/>
                  <a:pt x="10599979" y="6622125"/>
                </a:cubicBezTo>
                <a:cubicBezTo>
                  <a:pt x="10599979" y="6622125"/>
                  <a:pt x="10599979" y="6622125"/>
                  <a:pt x="10599979" y="6674667"/>
                </a:cubicBezTo>
                <a:cubicBezTo>
                  <a:pt x="10599979" y="6692181"/>
                  <a:pt x="10592941" y="6709695"/>
                  <a:pt x="10571828" y="6709695"/>
                </a:cubicBezTo>
                <a:cubicBezTo>
                  <a:pt x="10557753" y="6709695"/>
                  <a:pt x="10550715" y="6699187"/>
                  <a:pt x="10550715" y="6681673"/>
                </a:cubicBezTo>
                <a:cubicBezTo>
                  <a:pt x="10550715" y="6681673"/>
                  <a:pt x="10550715" y="6681673"/>
                  <a:pt x="10550715" y="6622125"/>
                </a:cubicBezTo>
                <a:cubicBezTo>
                  <a:pt x="10550715" y="6622125"/>
                  <a:pt x="10550715" y="6622125"/>
                  <a:pt x="10540159" y="6622125"/>
                </a:cubicBezTo>
                <a:close/>
                <a:moveTo>
                  <a:pt x="10471637" y="6622125"/>
                </a:moveTo>
                <a:cubicBezTo>
                  <a:pt x="10447151" y="6622125"/>
                  <a:pt x="10427300" y="6644080"/>
                  <a:pt x="10427300" y="6671165"/>
                </a:cubicBezTo>
                <a:cubicBezTo>
                  <a:pt x="10427300" y="6698249"/>
                  <a:pt x="10447151" y="6720204"/>
                  <a:pt x="10471637" y="6720204"/>
                </a:cubicBezTo>
                <a:cubicBezTo>
                  <a:pt x="10496124" y="6720204"/>
                  <a:pt x="10515975" y="6698249"/>
                  <a:pt x="10515975" y="6671165"/>
                </a:cubicBezTo>
                <a:cubicBezTo>
                  <a:pt x="10515975" y="6644080"/>
                  <a:pt x="10496124" y="6622125"/>
                  <a:pt x="10471637" y="6622125"/>
                </a:cubicBezTo>
                <a:close/>
                <a:moveTo>
                  <a:pt x="11655303" y="6607346"/>
                </a:moveTo>
                <a:lnTo>
                  <a:pt x="11659333" y="6618095"/>
                </a:lnTo>
                <a:lnTo>
                  <a:pt x="11663364" y="6624813"/>
                </a:lnTo>
                <a:lnTo>
                  <a:pt x="11648585" y="6624813"/>
                </a:lnTo>
                <a:lnTo>
                  <a:pt x="11652616" y="6618095"/>
                </a:lnTo>
                <a:close/>
                <a:moveTo>
                  <a:pt x="11659446" y="6596598"/>
                </a:moveTo>
                <a:cubicBezTo>
                  <a:pt x="11659446" y="6596598"/>
                  <a:pt x="11659446" y="6596598"/>
                  <a:pt x="11649032" y="6600112"/>
                </a:cubicBezTo>
                <a:cubicBezTo>
                  <a:pt x="11649032" y="6600112"/>
                  <a:pt x="11649032" y="6600112"/>
                  <a:pt x="11645562" y="6617682"/>
                </a:cubicBezTo>
                <a:cubicBezTo>
                  <a:pt x="11645562" y="6617682"/>
                  <a:pt x="11645562" y="6617682"/>
                  <a:pt x="11635149" y="6638764"/>
                </a:cubicBezTo>
                <a:cubicBezTo>
                  <a:pt x="11638620" y="6638764"/>
                  <a:pt x="11642091" y="6638764"/>
                  <a:pt x="11645562" y="6642278"/>
                </a:cubicBezTo>
                <a:cubicBezTo>
                  <a:pt x="11645562" y="6642278"/>
                  <a:pt x="11645562" y="6642278"/>
                  <a:pt x="11645562" y="6631737"/>
                </a:cubicBezTo>
                <a:cubicBezTo>
                  <a:pt x="11645562" y="6631737"/>
                  <a:pt x="11645562" y="6631737"/>
                  <a:pt x="11666387" y="6631737"/>
                </a:cubicBezTo>
                <a:cubicBezTo>
                  <a:pt x="11666387" y="6631737"/>
                  <a:pt x="11666387" y="6631737"/>
                  <a:pt x="11666387" y="6638764"/>
                </a:cubicBezTo>
                <a:cubicBezTo>
                  <a:pt x="11669858" y="6638764"/>
                  <a:pt x="11673329" y="6638764"/>
                  <a:pt x="11676800" y="6638764"/>
                </a:cubicBezTo>
                <a:cubicBezTo>
                  <a:pt x="11676800" y="6638764"/>
                  <a:pt x="11676800" y="6638764"/>
                  <a:pt x="11666387" y="6617682"/>
                </a:cubicBezTo>
                <a:lnTo>
                  <a:pt x="11659446" y="6600112"/>
                </a:lnTo>
                <a:cubicBezTo>
                  <a:pt x="11659446" y="6600112"/>
                  <a:pt x="11659446" y="6600112"/>
                  <a:pt x="11659446" y="6596598"/>
                </a:cubicBezTo>
                <a:close/>
                <a:moveTo>
                  <a:pt x="10964451" y="6596597"/>
                </a:moveTo>
                <a:cubicBezTo>
                  <a:pt x="10964451" y="6596597"/>
                  <a:pt x="10964451" y="6596597"/>
                  <a:pt x="10953971" y="6600129"/>
                </a:cubicBezTo>
                <a:cubicBezTo>
                  <a:pt x="10953971" y="6600129"/>
                  <a:pt x="10953971" y="6600129"/>
                  <a:pt x="10953971" y="6621318"/>
                </a:cubicBezTo>
                <a:cubicBezTo>
                  <a:pt x="10953971" y="6621318"/>
                  <a:pt x="10953971" y="6621318"/>
                  <a:pt x="10936505" y="6621318"/>
                </a:cubicBezTo>
                <a:cubicBezTo>
                  <a:pt x="10936505" y="6621318"/>
                  <a:pt x="10936505" y="6621318"/>
                  <a:pt x="10936505" y="6631913"/>
                </a:cubicBezTo>
                <a:cubicBezTo>
                  <a:pt x="10936505" y="6631913"/>
                  <a:pt x="10936505" y="6631913"/>
                  <a:pt x="10953971" y="6631913"/>
                </a:cubicBezTo>
                <a:cubicBezTo>
                  <a:pt x="10953971" y="6631913"/>
                  <a:pt x="10953971" y="6631913"/>
                  <a:pt x="10953971" y="6688419"/>
                </a:cubicBezTo>
                <a:cubicBezTo>
                  <a:pt x="10953971" y="6706077"/>
                  <a:pt x="10953971" y="6720203"/>
                  <a:pt x="10974931" y="6720203"/>
                </a:cubicBezTo>
                <a:cubicBezTo>
                  <a:pt x="10981917" y="6720203"/>
                  <a:pt x="10985410" y="6720203"/>
                  <a:pt x="10988904" y="6716672"/>
                </a:cubicBezTo>
                <a:cubicBezTo>
                  <a:pt x="10988904" y="6716672"/>
                  <a:pt x="10988904" y="6716672"/>
                  <a:pt x="10988904" y="6706077"/>
                </a:cubicBezTo>
                <a:cubicBezTo>
                  <a:pt x="10985410" y="6709608"/>
                  <a:pt x="10981917" y="6709608"/>
                  <a:pt x="10978424" y="6709608"/>
                </a:cubicBezTo>
                <a:cubicBezTo>
                  <a:pt x="10967944" y="6709608"/>
                  <a:pt x="10964451" y="6702546"/>
                  <a:pt x="10964451" y="6695482"/>
                </a:cubicBezTo>
                <a:cubicBezTo>
                  <a:pt x="10964451" y="6695482"/>
                  <a:pt x="10964451" y="6695482"/>
                  <a:pt x="10964451" y="6631913"/>
                </a:cubicBezTo>
                <a:cubicBezTo>
                  <a:pt x="10964451" y="6631913"/>
                  <a:pt x="10964451" y="6631913"/>
                  <a:pt x="10985410" y="6631913"/>
                </a:cubicBezTo>
                <a:lnTo>
                  <a:pt x="10985410" y="6621318"/>
                </a:lnTo>
                <a:cubicBezTo>
                  <a:pt x="10985410" y="6621318"/>
                  <a:pt x="10985410" y="6621318"/>
                  <a:pt x="10964451" y="6621318"/>
                </a:cubicBezTo>
                <a:cubicBezTo>
                  <a:pt x="10964451" y="6621318"/>
                  <a:pt x="10964451" y="6621318"/>
                  <a:pt x="10964451" y="6596597"/>
                </a:cubicBezTo>
                <a:close/>
                <a:moveTo>
                  <a:pt x="11599881" y="6593911"/>
                </a:moveTo>
                <a:cubicBezTo>
                  <a:pt x="11589469" y="6636077"/>
                  <a:pt x="11589469" y="6636077"/>
                  <a:pt x="11589469" y="6636077"/>
                </a:cubicBezTo>
                <a:cubicBezTo>
                  <a:pt x="11592940" y="6636077"/>
                  <a:pt x="11596410" y="6636077"/>
                  <a:pt x="11599881" y="6636077"/>
                </a:cubicBezTo>
                <a:cubicBezTo>
                  <a:pt x="11603352" y="6611481"/>
                  <a:pt x="11603352" y="6611481"/>
                  <a:pt x="11603352" y="6611481"/>
                </a:cubicBezTo>
                <a:cubicBezTo>
                  <a:pt x="11617236" y="6639591"/>
                  <a:pt x="11617236" y="6639591"/>
                  <a:pt x="11617236" y="6639591"/>
                </a:cubicBezTo>
                <a:cubicBezTo>
                  <a:pt x="11620707" y="6639591"/>
                  <a:pt x="11624178" y="6639591"/>
                  <a:pt x="11624178" y="6639591"/>
                </a:cubicBezTo>
                <a:cubicBezTo>
                  <a:pt x="11631119" y="6597425"/>
                  <a:pt x="11631119" y="6597425"/>
                  <a:pt x="11631119" y="6597425"/>
                </a:cubicBezTo>
                <a:cubicBezTo>
                  <a:pt x="11627648" y="6597425"/>
                  <a:pt x="11624178" y="6597425"/>
                  <a:pt x="11624178" y="6597425"/>
                </a:cubicBezTo>
                <a:cubicBezTo>
                  <a:pt x="11620707" y="6625536"/>
                  <a:pt x="11620707" y="6625536"/>
                  <a:pt x="11620707" y="6625536"/>
                </a:cubicBezTo>
                <a:cubicBezTo>
                  <a:pt x="11606824" y="6593911"/>
                  <a:pt x="11606824" y="6593911"/>
                  <a:pt x="11606824" y="6593911"/>
                </a:cubicBezTo>
                <a:cubicBezTo>
                  <a:pt x="11603352" y="6593911"/>
                  <a:pt x="11603352" y="6593911"/>
                  <a:pt x="11599881" y="6593911"/>
                </a:cubicBezTo>
                <a:close/>
                <a:moveTo>
                  <a:pt x="11709044" y="6589881"/>
                </a:moveTo>
                <a:cubicBezTo>
                  <a:pt x="11695071" y="6593432"/>
                  <a:pt x="11684592" y="6596982"/>
                  <a:pt x="11674112" y="6596982"/>
                </a:cubicBezTo>
                <a:cubicBezTo>
                  <a:pt x="11674112" y="6604084"/>
                  <a:pt x="11674112" y="6604084"/>
                  <a:pt x="11674112" y="6604084"/>
                </a:cubicBezTo>
                <a:cubicBezTo>
                  <a:pt x="11681098" y="6604084"/>
                  <a:pt x="11684592" y="6604084"/>
                  <a:pt x="11688084" y="6604084"/>
                </a:cubicBezTo>
                <a:cubicBezTo>
                  <a:pt x="11695071" y="6639592"/>
                  <a:pt x="11695071" y="6639592"/>
                  <a:pt x="11695071" y="6639592"/>
                </a:cubicBezTo>
                <a:cubicBezTo>
                  <a:pt x="11702057" y="6636041"/>
                  <a:pt x="11702057" y="6636041"/>
                  <a:pt x="11702057" y="6636041"/>
                </a:cubicBezTo>
                <a:cubicBezTo>
                  <a:pt x="11695071" y="6600533"/>
                  <a:pt x="11695071" y="6600533"/>
                  <a:pt x="11695071" y="6600533"/>
                </a:cubicBezTo>
                <a:cubicBezTo>
                  <a:pt x="11702057" y="6600533"/>
                  <a:pt x="11705551" y="6600533"/>
                  <a:pt x="11709044" y="6596982"/>
                </a:cubicBezTo>
                <a:close/>
                <a:moveTo>
                  <a:pt x="11564748" y="6589881"/>
                </a:moveTo>
                <a:cubicBezTo>
                  <a:pt x="11564748" y="6589881"/>
                  <a:pt x="11564748" y="6589881"/>
                  <a:pt x="11575228" y="6593240"/>
                </a:cubicBezTo>
                <a:cubicBezTo>
                  <a:pt x="11578720" y="6593240"/>
                  <a:pt x="11578720" y="6596599"/>
                  <a:pt x="11578720" y="6596599"/>
                </a:cubicBezTo>
                <a:cubicBezTo>
                  <a:pt x="11578720" y="6596599"/>
                  <a:pt x="11578720" y="6599957"/>
                  <a:pt x="11578720" y="6599957"/>
                </a:cubicBezTo>
                <a:cubicBezTo>
                  <a:pt x="11578720" y="6599957"/>
                  <a:pt x="11575228" y="6603316"/>
                  <a:pt x="11571734" y="6603316"/>
                </a:cubicBezTo>
                <a:cubicBezTo>
                  <a:pt x="11571734" y="6603316"/>
                  <a:pt x="11571734" y="6603316"/>
                  <a:pt x="11561254" y="6599957"/>
                </a:cubicBezTo>
                <a:cubicBezTo>
                  <a:pt x="11561254" y="6599957"/>
                  <a:pt x="11561254" y="6599957"/>
                  <a:pt x="11564748" y="6596599"/>
                </a:cubicBezTo>
                <a:cubicBezTo>
                  <a:pt x="11564748" y="6596599"/>
                  <a:pt x="11564748" y="6596599"/>
                  <a:pt x="11564748" y="6589881"/>
                </a:cubicBezTo>
                <a:close/>
                <a:moveTo>
                  <a:pt x="11014562" y="6587995"/>
                </a:moveTo>
                <a:lnTo>
                  <a:pt x="11014562" y="6601689"/>
                </a:lnTo>
                <a:lnTo>
                  <a:pt x="11026851" y="6601689"/>
                </a:lnTo>
                <a:lnTo>
                  <a:pt x="11026851" y="6587995"/>
                </a:lnTo>
                <a:close/>
                <a:moveTo>
                  <a:pt x="11715762" y="6585849"/>
                </a:moveTo>
                <a:cubicBezTo>
                  <a:pt x="11729582" y="6628843"/>
                  <a:pt x="11729582" y="6628843"/>
                  <a:pt x="11729582" y="6628843"/>
                </a:cubicBezTo>
                <a:cubicBezTo>
                  <a:pt x="11733036" y="6625260"/>
                  <a:pt x="11736491" y="6625260"/>
                  <a:pt x="11739946" y="6625260"/>
                </a:cubicBezTo>
                <a:cubicBezTo>
                  <a:pt x="11726127" y="6585849"/>
                  <a:pt x="11726127" y="6585849"/>
                  <a:pt x="11726127" y="6585849"/>
                </a:cubicBezTo>
                <a:cubicBezTo>
                  <a:pt x="11722671" y="6585849"/>
                  <a:pt x="11719217" y="6585849"/>
                  <a:pt x="11715762" y="6585849"/>
                </a:cubicBezTo>
                <a:close/>
                <a:moveTo>
                  <a:pt x="10346688" y="6585849"/>
                </a:moveTo>
                <a:lnTo>
                  <a:pt x="10346688" y="6716173"/>
                </a:lnTo>
                <a:lnTo>
                  <a:pt x="10361467" y="6716173"/>
                </a:lnTo>
                <a:lnTo>
                  <a:pt x="10361467" y="6657057"/>
                </a:lnTo>
                <a:lnTo>
                  <a:pt x="10407148" y="6657057"/>
                </a:lnTo>
                <a:lnTo>
                  <a:pt x="10407148" y="6646309"/>
                </a:lnTo>
                <a:lnTo>
                  <a:pt x="10361467" y="6646309"/>
                </a:lnTo>
                <a:lnTo>
                  <a:pt x="10361467" y="6596597"/>
                </a:lnTo>
                <a:lnTo>
                  <a:pt x="10409835" y="6596597"/>
                </a:lnTo>
                <a:lnTo>
                  <a:pt x="10409835" y="6585849"/>
                </a:lnTo>
                <a:close/>
                <a:moveTo>
                  <a:pt x="11561143" y="6579132"/>
                </a:moveTo>
                <a:cubicBezTo>
                  <a:pt x="11561143" y="6579132"/>
                  <a:pt x="11561143" y="6579132"/>
                  <a:pt x="11554200" y="6596599"/>
                </a:cubicBezTo>
                <a:cubicBezTo>
                  <a:pt x="11554200" y="6596599"/>
                  <a:pt x="11554200" y="6596599"/>
                  <a:pt x="11554200" y="6600091"/>
                </a:cubicBezTo>
                <a:cubicBezTo>
                  <a:pt x="11554200" y="6600091"/>
                  <a:pt x="11554200" y="6600091"/>
                  <a:pt x="11543788" y="6617558"/>
                </a:cubicBezTo>
                <a:cubicBezTo>
                  <a:pt x="11547259" y="6621051"/>
                  <a:pt x="11550730" y="6621051"/>
                  <a:pt x="11554200" y="6621051"/>
                </a:cubicBezTo>
                <a:cubicBezTo>
                  <a:pt x="11554200" y="6621051"/>
                  <a:pt x="11554200" y="6621051"/>
                  <a:pt x="11557671" y="6607078"/>
                </a:cubicBezTo>
                <a:cubicBezTo>
                  <a:pt x="11557671" y="6607078"/>
                  <a:pt x="11557671" y="6607078"/>
                  <a:pt x="11568084" y="6610572"/>
                </a:cubicBezTo>
                <a:cubicBezTo>
                  <a:pt x="11568084" y="6610572"/>
                  <a:pt x="11568084" y="6610572"/>
                  <a:pt x="11568084" y="6628037"/>
                </a:cubicBezTo>
                <a:cubicBezTo>
                  <a:pt x="11571555" y="6628037"/>
                  <a:pt x="11575026" y="6631531"/>
                  <a:pt x="11578497" y="6631531"/>
                </a:cubicBezTo>
                <a:cubicBezTo>
                  <a:pt x="11578497" y="6631531"/>
                  <a:pt x="11578497" y="6631531"/>
                  <a:pt x="11575026" y="6610572"/>
                </a:cubicBezTo>
                <a:cubicBezTo>
                  <a:pt x="11581968" y="6610572"/>
                  <a:pt x="11585438" y="6603585"/>
                  <a:pt x="11585438" y="6600091"/>
                </a:cubicBezTo>
                <a:cubicBezTo>
                  <a:pt x="11585438" y="6600091"/>
                  <a:pt x="11585438" y="6596599"/>
                  <a:pt x="11585438" y="6596599"/>
                </a:cubicBezTo>
                <a:cubicBezTo>
                  <a:pt x="11585438" y="6593105"/>
                  <a:pt x="11585438" y="6589612"/>
                  <a:pt x="11578497" y="6586119"/>
                </a:cubicBezTo>
                <a:cubicBezTo>
                  <a:pt x="11578497" y="6586119"/>
                  <a:pt x="11578497" y="6586119"/>
                  <a:pt x="11561143" y="6579132"/>
                </a:cubicBezTo>
                <a:close/>
                <a:moveTo>
                  <a:pt x="11766241" y="6576425"/>
                </a:moveTo>
                <a:cubicBezTo>
                  <a:pt x="11769696" y="6576866"/>
                  <a:pt x="11773151" y="6578629"/>
                  <a:pt x="11774878" y="6582156"/>
                </a:cubicBezTo>
                <a:cubicBezTo>
                  <a:pt x="11774878" y="6585683"/>
                  <a:pt x="11774878" y="6589209"/>
                  <a:pt x="11774878" y="6589209"/>
                </a:cubicBezTo>
                <a:cubicBezTo>
                  <a:pt x="11774878" y="6592736"/>
                  <a:pt x="11774878" y="6596264"/>
                  <a:pt x="11771423" y="6599790"/>
                </a:cubicBezTo>
                <a:cubicBezTo>
                  <a:pt x="11771423" y="6599790"/>
                  <a:pt x="11771423" y="6599790"/>
                  <a:pt x="11767968" y="6603317"/>
                </a:cubicBezTo>
                <a:cubicBezTo>
                  <a:pt x="11764514" y="6603317"/>
                  <a:pt x="11757604" y="6603317"/>
                  <a:pt x="11754149" y="6599790"/>
                </a:cubicBezTo>
                <a:cubicBezTo>
                  <a:pt x="11750694" y="6599790"/>
                  <a:pt x="11750694" y="6596264"/>
                  <a:pt x="11750694" y="6596264"/>
                </a:cubicBezTo>
                <a:cubicBezTo>
                  <a:pt x="11750694" y="6596264"/>
                  <a:pt x="11750694" y="6592736"/>
                  <a:pt x="11750694" y="6589209"/>
                </a:cubicBezTo>
                <a:cubicBezTo>
                  <a:pt x="11750694" y="6585683"/>
                  <a:pt x="11750694" y="6582156"/>
                  <a:pt x="11757604" y="6578629"/>
                </a:cubicBezTo>
                <a:cubicBezTo>
                  <a:pt x="11759332" y="6576866"/>
                  <a:pt x="11762786" y="6575984"/>
                  <a:pt x="11766241" y="6576425"/>
                </a:cubicBezTo>
                <a:close/>
                <a:moveTo>
                  <a:pt x="10810738" y="6575100"/>
                </a:moveTo>
                <a:cubicBezTo>
                  <a:pt x="10810738" y="6575100"/>
                  <a:pt x="10810738" y="6575100"/>
                  <a:pt x="10810738" y="6638804"/>
                </a:cubicBezTo>
                <a:cubicBezTo>
                  <a:pt x="10810738" y="6631726"/>
                  <a:pt x="10800048" y="6621108"/>
                  <a:pt x="10782231" y="6621108"/>
                </a:cubicBezTo>
                <a:cubicBezTo>
                  <a:pt x="10753724" y="6621108"/>
                  <a:pt x="10743034" y="6642343"/>
                  <a:pt x="10743034" y="6670656"/>
                </a:cubicBezTo>
                <a:cubicBezTo>
                  <a:pt x="10743034" y="6698969"/>
                  <a:pt x="10753724" y="6720203"/>
                  <a:pt x="10782231" y="6720203"/>
                </a:cubicBezTo>
                <a:cubicBezTo>
                  <a:pt x="10796484" y="6720203"/>
                  <a:pt x="10803611" y="6716664"/>
                  <a:pt x="10810738" y="6702507"/>
                </a:cubicBezTo>
                <a:cubicBezTo>
                  <a:pt x="10810738" y="6702507"/>
                  <a:pt x="10810738" y="6702507"/>
                  <a:pt x="10810738" y="6716664"/>
                </a:cubicBezTo>
                <a:cubicBezTo>
                  <a:pt x="10810738" y="6716664"/>
                  <a:pt x="10810738" y="6716664"/>
                  <a:pt x="10824991" y="6716664"/>
                </a:cubicBezTo>
                <a:lnTo>
                  <a:pt x="10824991" y="6575100"/>
                </a:lnTo>
                <a:cubicBezTo>
                  <a:pt x="10824991" y="6575100"/>
                  <a:pt x="10824991" y="6575100"/>
                  <a:pt x="10810738" y="6575100"/>
                </a:cubicBezTo>
                <a:close/>
                <a:moveTo>
                  <a:pt x="11768161" y="6569584"/>
                </a:moveTo>
                <a:cubicBezTo>
                  <a:pt x="11762338" y="6568289"/>
                  <a:pt x="11756068" y="6569152"/>
                  <a:pt x="11750694" y="6572607"/>
                </a:cubicBezTo>
                <a:cubicBezTo>
                  <a:pt x="11743528" y="6576062"/>
                  <a:pt x="11739946" y="6582972"/>
                  <a:pt x="11739946" y="6589881"/>
                </a:cubicBezTo>
                <a:cubicBezTo>
                  <a:pt x="11739946" y="6593336"/>
                  <a:pt x="11743528" y="6596791"/>
                  <a:pt x="11743528" y="6600246"/>
                </a:cubicBezTo>
                <a:cubicBezTo>
                  <a:pt x="11750694" y="6610611"/>
                  <a:pt x="11765025" y="6614065"/>
                  <a:pt x="11772191" y="6607156"/>
                </a:cubicBezTo>
                <a:cubicBezTo>
                  <a:pt x="11779357" y="6607156"/>
                  <a:pt x="11779357" y="6603701"/>
                  <a:pt x="11782939" y="6600246"/>
                </a:cubicBezTo>
                <a:cubicBezTo>
                  <a:pt x="11782939" y="6596791"/>
                  <a:pt x="11782939" y="6593336"/>
                  <a:pt x="11782939" y="6589881"/>
                </a:cubicBezTo>
                <a:cubicBezTo>
                  <a:pt x="11782939" y="6586427"/>
                  <a:pt x="11782939" y="6582972"/>
                  <a:pt x="11782939" y="6579517"/>
                </a:cubicBezTo>
                <a:cubicBezTo>
                  <a:pt x="11779357" y="6574334"/>
                  <a:pt x="11773982" y="6570880"/>
                  <a:pt x="11768161" y="6569584"/>
                </a:cubicBezTo>
                <a:close/>
                <a:moveTo>
                  <a:pt x="11525909" y="6561666"/>
                </a:moveTo>
                <a:cubicBezTo>
                  <a:pt x="11504825" y="6596598"/>
                  <a:pt x="11504825" y="6596598"/>
                  <a:pt x="11504825" y="6596598"/>
                </a:cubicBezTo>
                <a:cubicBezTo>
                  <a:pt x="11511853" y="6603584"/>
                  <a:pt x="11518881" y="6607078"/>
                  <a:pt x="11529423" y="6614064"/>
                </a:cubicBezTo>
                <a:cubicBezTo>
                  <a:pt x="11532937" y="6607078"/>
                  <a:pt x="11532937" y="6607078"/>
                  <a:pt x="11532937" y="6607078"/>
                </a:cubicBezTo>
                <a:cubicBezTo>
                  <a:pt x="11515367" y="6596598"/>
                  <a:pt x="11515367" y="6596598"/>
                  <a:pt x="11515367" y="6596598"/>
                </a:cubicBezTo>
                <a:cubicBezTo>
                  <a:pt x="11522395" y="6586119"/>
                  <a:pt x="11522395" y="6586119"/>
                  <a:pt x="11522395" y="6586119"/>
                </a:cubicBezTo>
                <a:cubicBezTo>
                  <a:pt x="11532937" y="6593105"/>
                  <a:pt x="11532937" y="6593105"/>
                  <a:pt x="11532937" y="6593105"/>
                </a:cubicBezTo>
                <a:cubicBezTo>
                  <a:pt x="11536450" y="6586119"/>
                  <a:pt x="11536450" y="6586119"/>
                  <a:pt x="11536450" y="6586119"/>
                </a:cubicBezTo>
                <a:cubicBezTo>
                  <a:pt x="11532937" y="6586119"/>
                  <a:pt x="11529423" y="6582625"/>
                  <a:pt x="11525909" y="6579132"/>
                </a:cubicBezTo>
                <a:lnTo>
                  <a:pt x="11529423" y="6572146"/>
                </a:lnTo>
                <a:cubicBezTo>
                  <a:pt x="11536450" y="6575638"/>
                  <a:pt x="11539964" y="6579132"/>
                  <a:pt x="11546992" y="6582625"/>
                </a:cubicBezTo>
                <a:cubicBezTo>
                  <a:pt x="11550506" y="6575638"/>
                  <a:pt x="11550506" y="6575638"/>
                  <a:pt x="11550506" y="6575638"/>
                </a:cubicBezTo>
                <a:cubicBezTo>
                  <a:pt x="11543478" y="6572146"/>
                  <a:pt x="11532937" y="6565159"/>
                  <a:pt x="11525909" y="6561666"/>
                </a:cubicBezTo>
                <a:close/>
                <a:moveTo>
                  <a:pt x="11803361" y="6533452"/>
                </a:moveTo>
                <a:cubicBezTo>
                  <a:pt x="11799868" y="6536978"/>
                  <a:pt x="11799868" y="6536978"/>
                  <a:pt x="11796375" y="6540505"/>
                </a:cubicBezTo>
                <a:cubicBezTo>
                  <a:pt x="11813840" y="6558139"/>
                  <a:pt x="11813840" y="6558139"/>
                  <a:pt x="11813840" y="6558139"/>
                </a:cubicBezTo>
                <a:cubicBezTo>
                  <a:pt x="11785895" y="6551086"/>
                  <a:pt x="11785895" y="6551086"/>
                  <a:pt x="11785895" y="6551086"/>
                </a:cubicBezTo>
                <a:cubicBezTo>
                  <a:pt x="11782402" y="6551086"/>
                  <a:pt x="11782402" y="6554612"/>
                  <a:pt x="11778908" y="6554612"/>
                </a:cubicBezTo>
                <a:cubicBezTo>
                  <a:pt x="11803361" y="6589881"/>
                  <a:pt x="11803361" y="6589881"/>
                  <a:pt x="11803361" y="6589881"/>
                </a:cubicBezTo>
                <a:cubicBezTo>
                  <a:pt x="11806854" y="6586354"/>
                  <a:pt x="11806854" y="6586354"/>
                  <a:pt x="11810348" y="6582827"/>
                </a:cubicBezTo>
                <a:cubicBezTo>
                  <a:pt x="11796375" y="6561666"/>
                  <a:pt x="11796375" y="6561666"/>
                  <a:pt x="11796375" y="6561666"/>
                </a:cubicBezTo>
                <a:cubicBezTo>
                  <a:pt x="11824320" y="6572246"/>
                  <a:pt x="11824320" y="6572246"/>
                  <a:pt x="11824320" y="6572246"/>
                </a:cubicBezTo>
                <a:cubicBezTo>
                  <a:pt x="11827814" y="6568720"/>
                  <a:pt x="11827814" y="6568720"/>
                  <a:pt x="11831307" y="6565193"/>
                </a:cubicBezTo>
                <a:cubicBezTo>
                  <a:pt x="11803361" y="6533452"/>
                  <a:pt x="11803361" y="6533452"/>
                  <a:pt x="11803361" y="6533452"/>
                </a:cubicBezTo>
                <a:close/>
                <a:moveTo>
                  <a:pt x="11495008" y="6533452"/>
                </a:moveTo>
                <a:cubicBezTo>
                  <a:pt x="11495008" y="6533452"/>
                  <a:pt x="11495008" y="6533452"/>
                  <a:pt x="11487980" y="6536965"/>
                </a:cubicBezTo>
                <a:cubicBezTo>
                  <a:pt x="11491494" y="6540479"/>
                  <a:pt x="11495008" y="6543993"/>
                  <a:pt x="11498522" y="6547507"/>
                </a:cubicBezTo>
                <a:cubicBezTo>
                  <a:pt x="11498522" y="6547507"/>
                  <a:pt x="11498522" y="6547507"/>
                  <a:pt x="11473924" y="6572104"/>
                </a:cubicBezTo>
                <a:cubicBezTo>
                  <a:pt x="11473924" y="6572104"/>
                  <a:pt x="11473924" y="6572104"/>
                  <a:pt x="11480952" y="6579132"/>
                </a:cubicBezTo>
                <a:cubicBezTo>
                  <a:pt x="11480952" y="6579132"/>
                  <a:pt x="11480952" y="6579132"/>
                  <a:pt x="11505548" y="6554535"/>
                </a:cubicBezTo>
                <a:cubicBezTo>
                  <a:pt x="11509062" y="6554535"/>
                  <a:pt x="11512576" y="6558048"/>
                  <a:pt x="11516090" y="6561562"/>
                </a:cubicBezTo>
                <a:cubicBezTo>
                  <a:pt x="11516090" y="6561562"/>
                  <a:pt x="11516090" y="6561562"/>
                  <a:pt x="11519604" y="6554535"/>
                </a:cubicBezTo>
                <a:cubicBezTo>
                  <a:pt x="11509062" y="6547507"/>
                  <a:pt x="11502036" y="6540479"/>
                  <a:pt x="11495008" y="6533452"/>
                </a:cubicBezTo>
                <a:close/>
                <a:moveTo>
                  <a:pt x="11824589" y="6522703"/>
                </a:moveTo>
                <a:lnTo>
                  <a:pt x="11842055" y="6529421"/>
                </a:lnTo>
                <a:lnTo>
                  <a:pt x="11842055" y="6533452"/>
                </a:lnTo>
                <a:lnTo>
                  <a:pt x="11835337" y="6540170"/>
                </a:lnTo>
                <a:lnTo>
                  <a:pt x="11831307" y="6533452"/>
                </a:lnTo>
                <a:close/>
                <a:moveTo>
                  <a:pt x="11820942" y="6515985"/>
                </a:moveTo>
                <a:lnTo>
                  <a:pt x="11813840" y="6522927"/>
                </a:lnTo>
                <a:cubicBezTo>
                  <a:pt x="11813840" y="6522927"/>
                  <a:pt x="11813840" y="6522927"/>
                  <a:pt x="11820942" y="6533339"/>
                </a:cubicBezTo>
                <a:cubicBezTo>
                  <a:pt x="11820942" y="6533339"/>
                  <a:pt x="11820942" y="6533339"/>
                  <a:pt x="11838696" y="6557635"/>
                </a:cubicBezTo>
                <a:cubicBezTo>
                  <a:pt x="11838696" y="6557635"/>
                  <a:pt x="11842247" y="6554165"/>
                  <a:pt x="11842247" y="6554165"/>
                </a:cubicBezTo>
                <a:cubicBezTo>
                  <a:pt x="11842247" y="6554165"/>
                  <a:pt x="11842247" y="6554165"/>
                  <a:pt x="11838696" y="6547223"/>
                </a:cubicBezTo>
                <a:cubicBezTo>
                  <a:pt x="11838696" y="6547223"/>
                  <a:pt x="11838696" y="6547223"/>
                  <a:pt x="11849349" y="6533339"/>
                </a:cubicBezTo>
                <a:cubicBezTo>
                  <a:pt x="11849349" y="6533339"/>
                  <a:pt x="11849349" y="6533339"/>
                  <a:pt x="11856450" y="6533339"/>
                </a:cubicBezTo>
                <a:cubicBezTo>
                  <a:pt x="11860002" y="6533339"/>
                  <a:pt x="11860002" y="6533339"/>
                  <a:pt x="11860002" y="6533339"/>
                </a:cubicBezTo>
                <a:cubicBezTo>
                  <a:pt x="11860002" y="6529868"/>
                  <a:pt x="11863552" y="6529868"/>
                  <a:pt x="11863552" y="6526397"/>
                </a:cubicBezTo>
                <a:cubicBezTo>
                  <a:pt x="11863552" y="6526397"/>
                  <a:pt x="11863552" y="6526397"/>
                  <a:pt x="11820942" y="6515985"/>
                </a:cubicBezTo>
                <a:close/>
                <a:moveTo>
                  <a:pt x="11466198" y="6501206"/>
                </a:moveTo>
                <a:cubicBezTo>
                  <a:pt x="11430930" y="6526286"/>
                  <a:pt x="11430930" y="6526286"/>
                  <a:pt x="11430930" y="6526286"/>
                </a:cubicBezTo>
                <a:cubicBezTo>
                  <a:pt x="11434457" y="6529869"/>
                  <a:pt x="11434457" y="6529869"/>
                  <a:pt x="11437984" y="6533452"/>
                </a:cubicBezTo>
                <a:cubicBezTo>
                  <a:pt x="11459145" y="6519121"/>
                  <a:pt x="11459145" y="6519121"/>
                  <a:pt x="11459145" y="6519121"/>
                </a:cubicBezTo>
                <a:cubicBezTo>
                  <a:pt x="11448564" y="6547782"/>
                  <a:pt x="11448564" y="6547782"/>
                  <a:pt x="11448564" y="6547782"/>
                </a:cubicBezTo>
                <a:cubicBezTo>
                  <a:pt x="11452091" y="6551366"/>
                  <a:pt x="11452091" y="6551366"/>
                  <a:pt x="11455618" y="6554948"/>
                </a:cubicBezTo>
                <a:cubicBezTo>
                  <a:pt x="11487359" y="6526286"/>
                  <a:pt x="11487359" y="6526286"/>
                  <a:pt x="11487359" y="6526286"/>
                </a:cubicBezTo>
                <a:cubicBezTo>
                  <a:pt x="11487359" y="6522703"/>
                  <a:pt x="11483833" y="6522703"/>
                  <a:pt x="11483833" y="6519121"/>
                </a:cubicBezTo>
                <a:cubicBezTo>
                  <a:pt x="11462672" y="6537034"/>
                  <a:pt x="11462672" y="6537034"/>
                  <a:pt x="11462672" y="6537034"/>
                </a:cubicBezTo>
                <a:cubicBezTo>
                  <a:pt x="11473252" y="6508372"/>
                  <a:pt x="11473252" y="6508372"/>
                  <a:pt x="11473252" y="6508372"/>
                </a:cubicBezTo>
                <a:cubicBezTo>
                  <a:pt x="11469725" y="6504789"/>
                  <a:pt x="11469725" y="6504789"/>
                  <a:pt x="11466198" y="6501206"/>
                </a:cubicBezTo>
                <a:close/>
                <a:moveTo>
                  <a:pt x="11835338" y="6490458"/>
                </a:moveTo>
                <a:lnTo>
                  <a:pt x="11831307" y="6498519"/>
                </a:lnTo>
                <a:lnTo>
                  <a:pt x="11870270" y="6518673"/>
                </a:lnTo>
                <a:lnTo>
                  <a:pt x="11883706" y="6494489"/>
                </a:lnTo>
                <a:lnTo>
                  <a:pt x="11876988" y="6490458"/>
                </a:lnTo>
                <a:lnTo>
                  <a:pt x="11866239" y="6509268"/>
                </a:lnTo>
                <a:close/>
                <a:moveTo>
                  <a:pt x="11459634" y="6487771"/>
                </a:moveTo>
                <a:cubicBezTo>
                  <a:pt x="11424212" y="6508933"/>
                  <a:pt x="11424212" y="6508933"/>
                  <a:pt x="11424212" y="6508933"/>
                </a:cubicBezTo>
                <a:cubicBezTo>
                  <a:pt x="11424212" y="6508933"/>
                  <a:pt x="11424212" y="6512459"/>
                  <a:pt x="11427754" y="6515986"/>
                </a:cubicBezTo>
                <a:cubicBezTo>
                  <a:pt x="11463176" y="6494825"/>
                  <a:pt x="11463176" y="6494825"/>
                  <a:pt x="11463176" y="6494825"/>
                </a:cubicBezTo>
                <a:cubicBezTo>
                  <a:pt x="11463176" y="6491298"/>
                  <a:pt x="11459634" y="6491298"/>
                  <a:pt x="11459634" y="6487771"/>
                </a:cubicBezTo>
                <a:close/>
                <a:moveTo>
                  <a:pt x="11450927" y="6454161"/>
                </a:moveTo>
                <a:cubicBezTo>
                  <a:pt x="11452683" y="6454602"/>
                  <a:pt x="11454437" y="6456365"/>
                  <a:pt x="11456192" y="6459892"/>
                </a:cubicBezTo>
                <a:cubicBezTo>
                  <a:pt x="11487785" y="6537483"/>
                  <a:pt x="11561500" y="6590385"/>
                  <a:pt x="11649257" y="6590385"/>
                </a:cubicBezTo>
                <a:cubicBezTo>
                  <a:pt x="11737012" y="6590385"/>
                  <a:pt x="11810728" y="6537483"/>
                  <a:pt x="11842320" y="6459892"/>
                </a:cubicBezTo>
                <a:cubicBezTo>
                  <a:pt x="11844075" y="6456365"/>
                  <a:pt x="11845831" y="6454602"/>
                  <a:pt x="11847586" y="6454161"/>
                </a:cubicBezTo>
                <a:cubicBezTo>
                  <a:pt x="11849340" y="6453721"/>
                  <a:pt x="11851096" y="6454602"/>
                  <a:pt x="11852851" y="6456365"/>
                </a:cubicBezTo>
                <a:cubicBezTo>
                  <a:pt x="11852851" y="6456365"/>
                  <a:pt x="11852851" y="6456365"/>
                  <a:pt x="11891464" y="6466946"/>
                </a:cubicBezTo>
                <a:cubicBezTo>
                  <a:pt x="11894974" y="6470473"/>
                  <a:pt x="11898484" y="6473999"/>
                  <a:pt x="11898484" y="6477526"/>
                </a:cubicBezTo>
                <a:cubicBezTo>
                  <a:pt x="11859871" y="6579804"/>
                  <a:pt x="11761585" y="6650341"/>
                  <a:pt x="11649257" y="6650341"/>
                </a:cubicBezTo>
                <a:cubicBezTo>
                  <a:pt x="11536929" y="6650341"/>
                  <a:pt x="11438641" y="6579804"/>
                  <a:pt x="11400028" y="6481054"/>
                </a:cubicBezTo>
                <a:cubicBezTo>
                  <a:pt x="11400028" y="6473999"/>
                  <a:pt x="11400028" y="6470473"/>
                  <a:pt x="11407049" y="6466946"/>
                </a:cubicBezTo>
                <a:cubicBezTo>
                  <a:pt x="11407049" y="6466946"/>
                  <a:pt x="11407049" y="6466946"/>
                  <a:pt x="11445662" y="6456365"/>
                </a:cubicBezTo>
                <a:cubicBezTo>
                  <a:pt x="11447417" y="6454602"/>
                  <a:pt x="11449172" y="6453721"/>
                  <a:pt x="11450927" y="6454161"/>
                </a:cubicBezTo>
                <a:close/>
                <a:moveTo>
                  <a:pt x="11603442" y="6448323"/>
                </a:moveTo>
                <a:cubicBezTo>
                  <a:pt x="11606935" y="6444777"/>
                  <a:pt x="11610428" y="6444777"/>
                  <a:pt x="11613922" y="6448323"/>
                </a:cubicBezTo>
                <a:cubicBezTo>
                  <a:pt x="11613922" y="6448323"/>
                  <a:pt x="11617414" y="6451869"/>
                  <a:pt x="11617414" y="6455414"/>
                </a:cubicBezTo>
                <a:cubicBezTo>
                  <a:pt x="11617414" y="6455414"/>
                  <a:pt x="11624401" y="6558233"/>
                  <a:pt x="11624401" y="6558233"/>
                </a:cubicBezTo>
                <a:cubicBezTo>
                  <a:pt x="11624401" y="6565324"/>
                  <a:pt x="11624401" y="6568870"/>
                  <a:pt x="11620908" y="6568870"/>
                </a:cubicBezTo>
                <a:cubicBezTo>
                  <a:pt x="11620908" y="6572415"/>
                  <a:pt x="11617414" y="6572415"/>
                  <a:pt x="11613922" y="6568870"/>
                </a:cubicBezTo>
                <a:cubicBezTo>
                  <a:pt x="11568509" y="6558233"/>
                  <a:pt x="11537070" y="6540506"/>
                  <a:pt x="11505632" y="6505050"/>
                </a:cubicBezTo>
                <a:cubicBezTo>
                  <a:pt x="11502138" y="6505050"/>
                  <a:pt x="11502138" y="6501505"/>
                  <a:pt x="11502138" y="6501505"/>
                </a:cubicBezTo>
                <a:cubicBezTo>
                  <a:pt x="11502138" y="6497960"/>
                  <a:pt x="11502138" y="6497960"/>
                  <a:pt x="11502138" y="6497960"/>
                </a:cubicBezTo>
                <a:cubicBezTo>
                  <a:pt x="11502138" y="6494415"/>
                  <a:pt x="11505632" y="6494415"/>
                  <a:pt x="11509124" y="6494415"/>
                </a:cubicBezTo>
                <a:cubicBezTo>
                  <a:pt x="11509124" y="6494415"/>
                  <a:pt x="11509124" y="6494415"/>
                  <a:pt x="11603442" y="6448323"/>
                </a:cubicBezTo>
                <a:close/>
                <a:moveTo>
                  <a:pt x="11688084" y="6444777"/>
                </a:moveTo>
                <a:cubicBezTo>
                  <a:pt x="11691578" y="6444777"/>
                  <a:pt x="11695071" y="6444777"/>
                  <a:pt x="11698565" y="6444777"/>
                </a:cubicBezTo>
                <a:cubicBezTo>
                  <a:pt x="11698565" y="6444777"/>
                  <a:pt x="11698565" y="6444777"/>
                  <a:pt x="11789388" y="6490688"/>
                </a:cubicBezTo>
                <a:cubicBezTo>
                  <a:pt x="11792882" y="6494220"/>
                  <a:pt x="11796375" y="6494220"/>
                  <a:pt x="11796375" y="6497752"/>
                </a:cubicBezTo>
                <a:cubicBezTo>
                  <a:pt x="11796375" y="6501283"/>
                  <a:pt x="11796375" y="6501283"/>
                  <a:pt x="11792882" y="6504815"/>
                </a:cubicBezTo>
                <a:cubicBezTo>
                  <a:pt x="11761442" y="6540131"/>
                  <a:pt x="11730003" y="6557789"/>
                  <a:pt x="11684592" y="6568384"/>
                </a:cubicBezTo>
                <a:cubicBezTo>
                  <a:pt x="11681098" y="6568384"/>
                  <a:pt x="11677605" y="6568384"/>
                  <a:pt x="11677605" y="6568384"/>
                </a:cubicBezTo>
                <a:cubicBezTo>
                  <a:pt x="11674112" y="6564852"/>
                  <a:pt x="11674112" y="6561320"/>
                  <a:pt x="11674112" y="6557789"/>
                </a:cubicBezTo>
                <a:cubicBezTo>
                  <a:pt x="11674112" y="6557789"/>
                  <a:pt x="11674112" y="6557789"/>
                  <a:pt x="11684592" y="6455373"/>
                </a:cubicBezTo>
                <a:cubicBezTo>
                  <a:pt x="11684592" y="6451841"/>
                  <a:pt x="11684592" y="6448309"/>
                  <a:pt x="11688084" y="6444777"/>
                </a:cubicBezTo>
                <a:close/>
                <a:moveTo>
                  <a:pt x="10810283" y="6405813"/>
                </a:moveTo>
                <a:lnTo>
                  <a:pt x="10851862" y="6405813"/>
                </a:lnTo>
                <a:cubicBezTo>
                  <a:pt x="10851862" y="6405813"/>
                  <a:pt x="10851862" y="6405813"/>
                  <a:pt x="10851862" y="6448423"/>
                </a:cubicBezTo>
                <a:cubicBezTo>
                  <a:pt x="10851862" y="6448423"/>
                  <a:pt x="10824142" y="6455525"/>
                  <a:pt x="10803353" y="6455525"/>
                </a:cubicBezTo>
                <a:cubicBezTo>
                  <a:pt x="10786028" y="6455525"/>
                  <a:pt x="10786028" y="6441322"/>
                  <a:pt x="10786028" y="6430669"/>
                </a:cubicBezTo>
                <a:cubicBezTo>
                  <a:pt x="10786028" y="6416466"/>
                  <a:pt x="10792958" y="6409364"/>
                  <a:pt x="10810283" y="6405813"/>
                </a:cubicBezTo>
                <a:close/>
                <a:moveTo>
                  <a:pt x="10494479" y="6335948"/>
                </a:moveTo>
                <a:cubicBezTo>
                  <a:pt x="10525716" y="6335948"/>
                  <a:pt x="10536128" y="6350016"/>
                  <a:pt x="10536128" y="6392220"/>
                </a:cubicBezTo>
                <a:cubicBezTo>
                  <a:pt x="10536128" y="6430905"/>
                  <a:pt x="10529187" y="6455524"/>
                  <a:pt x="10494479" y="6455524"/>
                </a:cubicBezTo>
                <a:cubicBezTo>
                  <a:pt x="10459770" y="6455524"/>
                  <a:pt x="10452829" y="6434423"/>
                  <a:pt x="10452829" y="6392220"/>
                </a:cubicBezTo>
                <a:cubicBezTo>
                  <a:pt x="10452829" y="6350016"/>
                  <a:pt x="10463241" y="6335948"/>
                  <a:pt x="10494479" y="6335948"/>
                </a:cubicBezTo>
                <a:close/>
                <a:moveTo>
                  <a:pt x="11639005" y="6331919"/>
                </a:moveTo>
                <a:cubicBezTo>
                  <a:pt x="11639005" y="6331919"/>
                  <a:pt x="11639005" y="6331919"/>
                  <a:pt x="11660034" y="6331919"/>
                </a:cubicBezTo>
                <a:cubicBezTo>
                  <a:pt x="11660034" y="6331919"/>
                  <a:pt x="11660034" y="6339012"/>
                  <a:pt x="11660034" y="6342559"/>
                </a:cubicBezTo>
                <a:cubicBezTo>
                  <a:pt x="11677559" y="6346106"/>
                  <a:pt x="11691578" y="6363841"/>
                  <a:pt x="11691578" y="6381576"/>
                </a:cubicBezTo>
                <a:cubicBezTo>
                  <a:pt x="11691578" y="6402858"/>
                  <a:pt x="11670549" y="6420593"/>
                  <a:pt x="11649519" y="6420593"/>
                </a:cubicBezTo>
                <a:cubicBezTo>
                  <a:pt x="11628490" y="6420593"/>
                  <a:pt x="11610966" y="6402858"/>
                  <a:pt x="11610966" y="6381576"/>
                </a:cubicBezTo>
                <a:cubicBezTo>
                  <a:pt x="11610966" y="6363841"/>
                  <a:pt x="11621480" y="6346106"/>
                  <a:pt x="11639005" y="6342559"/>
                </a:cubicBezTo>
                <a:cubicBezTo>
                  <a:pt x="11639005" y="6342559"/>
                  <a:pt x="11639005" y="6331919"/>
                  <a:pt x="11639005" y="6331919"/>
                </a:cubicBezTo>
                <a:close/>
                <a:moveTo>
                  <a:pt x="11649257" y="6321170"/>
                </a:moveTo>
                <a:cubicBezTo>
                  <a:pt x="11616236" y="6321170"/>
                  <a:pt x="11589469" y="6348239"/>
                  <a:pt x="11589469" y="6381630"/>
                </a:cubicBezTo>
                <a:cubicBezTo>
                  <a:pt x="11589469" y="6415021"/>
                  <a:pt x="11616236" y="6442090"/>
                  <a:pt x="11649257" y="6442090"/>
                </a:cubicBezTo>
                <a:cubicBezTo>
                  <a:pt x="11682277" y="6442090"/>
                  <a:pt x="11709045" y="6415021"/>
                  <a:pt x="11709045" y="6381630"/>
                </a:cubicBezTo>
                <a:cubicBezTo>
                  <a:pt x="11709045" y="6348239"/>
                  <a:pt x="11682277" y="6321170"/>
                  <a:pt x="11649257" y="6321170"/>
                </a:cubicBezTo>
                <a:close/>
                <a:moveTo>
                  <a:pt x="11649257" y="6314453"/>
                </a:moveTo>
                <a:cubicBezTo>
                  <a:pt x="11685987" y="6314453"/>
                  <a:pt x="11715763" y="6344529"/>
                  <a:pt x="11715763" y="6381630"/>
                </a:cubicBezTo>
                <a:cubicBezTo>
                  <a:pt x="11715763" y="6418732"/>
                  <a:pt x="11685987" y="6448808"/>
                  <a:pt x="11649257" y="6448808"/>
                </a:cubicBezTo>
                <a:cubicBezTo>
                  <a:pt x="11612526" y="6448808"/>
                  <a:pt x="11582751" y="6418732"/>
                  <a:pt x="11582751" y="6381630"/>
                </a:cubicBezTo>
                <a:cubicBezTo>
                  <a:pt x="11582751" y="6344529"/>
                  <a:pt x="11612526" y="6314453"/>
                  <a:pt x="11649257" y="6314453"/>
                </a:cubicBezTo>
                <a:close/>
                <a:moveTo>
                  <a:pt x="11824549" y="6311766"/>
                </a:moveTo>
                <a:cubicBezTo>
                  <a:pt x="11828050" y="6311766"/>
                  <a:pt x="11828050" y="6315292"/>
                  <a:pt x="11828050" y="6318819"/>
                </a:cubicBezTo>
                <a:cubicBezTo>
                  <a:pt x="11842055" y="6361141"/>
                  <a:pt x="11842055" y="6399936"/>
                  <a:pt x="11828050" y="6442258"/>
                </a:cubicBezTo>
                <a:cubicBezTo>
                  <a:pt x="11828050" y="6449312"/>
                  <a:pt x="11828050" y="6449312"/>
                  <a:pt x="11824549" y="6449312"/>
                </a:cubicBezTo>
                <a:cubicBezTo>
                  <a:pt x="11821047" y="6452839"/>
                  <a:pt x="11817546" y="6449312"/>
                  <a:pt x="11817546" y="6449312"/>
                </a:cubicBezTo>
                <a:lnTo>
                  <a:pt x="11730012" y="6389356"/>
                </a:lnTo>
                <a:cubicBezTo>
                  <a:pt x="11726510" y="6385829"/>
                  <a:pt x="11726510" y="6382302"/>
                  <a:pt x="11726510" y="6382302"/>
                </a:cubicBezTo>
                <a:cubicBezTo>
                  <a:pt x="11726510" y="6378776"/>
                  <a:pt x="11726510" y="6375249"/>
                  <a:pt x="11730012" y="6371721"/>
                </a:cubicBezTo>
                <a:cubicBezTo>
                  <a:pt x="11730012" y="6371721"/>
                  <a:pt x="11730012" y="6371721"/>
                  <a:pt x="11814044" y="6315292"/>
                </a:cubicBezTo>
                <a:cubicBezTo>
                  <a:pt x="11821047" y="6311766"/>
                  <a:pt x="11824549" y="6311766"/>
                  <a:pt x="11824549" y="6311766"/>
                </a:cubicBezTo>
                <a:close/>
                <a:moveTo>
                  <a:pt x="11473964" y="6311766"/>
                </a:moveTo>
                <a:cubicBezTo>
                  <a:pt x="11477466" y="6311766"/>
                  <a:pt x="11480967" y="6311766"/>
                  <a:pt x="11480967" y="6315292"/>
                </a:cubicBezTo>
                <a:lnTo>
                  <a:pt x="11568501" y="6371721"/>
                </a:lnTo>
                <a:cubicBezTo>
                  <a:pt x="11572002" y="6375249"/>
                  <a:pt x="11572002" y="6378776"/>
                  <a:pt x="11572002" y="6382302"/>
                </a:cubicBezTo>
                <a:cubicBezTo>
                  <a:pt x="11572002" y="6385829"/>
                  <a:pt x="11572002" y="6389356"/>
                  <a:pt x="11568501" y="6389356"/>
                </a:cubicBezTo>
                <a:cubicBezTo>
                  <a:pt x="11568501" y="6389356"/>
                  <a:pt x="11568501" y="6389356"/>
                  <a:pt x="11480967" y="6449312"/>
                </a:cubicBezTo>
                <a:cubicBezTo>
                  <a:pt x="11477466" y="6449312"/>
                  <a:pt x="11473964" y="6452839"/>
                  <a:pt x="11473964" y="6449312"/>
                </a:cubicBezTo>
                <a:cubicBezTo>
                  <a:pt x="11470463" y="6449312"/>
                  <a:pt x="11470463" y="6445785"/>
                  <a:pt x="11466961" y="6445785"/>
                </a:cubicBezTo>
                <a:cubicBezTo>
                  <a:pt x="11456457" y="6399936"/>
                  <a:pt x="11456457" y="6361141"/>
                  <a:pt x="11466961" y="6318819"/>
                </a:cubicBezTo>
                <a:cubicBezTo>
                  <a:pt x="11470463" y="6315292"/>
                  <a:pt x="11470463" y="6311766"/>
                  <a:pt x="11473964" y="6311766"/>
                </a:cubicBezTo>
                <a:close/>
                <a:moveTo>
                  <a:pt x="11070316" y="6301017"/>
                </a:moveTo>
                <a:cubicBezTo>
                  <a:pt x="11070316" y="6304543"/>
                  <a:pt x="11066828" y="6304543"/>
                  <a:pt x="11070316" y="6308070"/>
                </a:cubicBezTo>
                <a:cubicBezTo>
                  <a:pt x="11112166" y="6470304"/>
                  <a:pt x="11112166" y="6470304"/>
                  <a:pt x="11112166" y="6470304"/>
                </a:cubicBezTo>
                <a:cubicBezTo>
                  <a:pt x="11112166" y="6477358"/>
                  <a:pt x="11119141" y="6491465"/>
                  <a:pt x="11133091" y="6491465"/>
                </a:cubicBezTo>
                <a:cubicBezTo>
                  <a:pt x="11143554" y="6491465"/>
                  <a:pt x="11143554" y="6491465"/>
                  <a:pt x="11143554" y="6491465"/>
                </a:cubicBezTo>
                <a:cubicBezTo>
                  <a:pt x="11140066" y="6494992"/>
                  <a:pt x="11140066" y="6494992"/>
                  <a:pt x="11140066" y="6498518"/>
                </a:cubicBezTo>
                <a:cubicBezTo>
                  <a:pt x="11136578" y="6509098"/>
                  <a:pt x="11133091" y="6519679"/>
                  <a:pt x="11112166" y="6519679"/>
                </a:cubicBezTo>
                <a:cubicBezTo>
                  <a:pt x="11077291" y="6516153"/>
                  <a:pt x="11077291" y="6516153"/>
                  <a:pt x="11077291" y="6516153"/>
                </a:cubicBezTo>
                <a:cubicBezTo>
                  <a:pt x="11077291" y="6516153"/>
                  <a:pt x="11073804" y="6516153"/>
                  <a:pt x="11073804" y="6519679"/>
                </a:cubicBezTo>
                <a:cubicBezTo>
                  <a:pt x="11070316" y="6519679"/>
                  <a:pt x="11070316" y="6523206"/>
                  <a:pt x="11070316" y="6523206"/>
                </a:cubicBezTo>
                <a:cubicBezTo>
                  <a:pt x="11070316" y="6544367"/>
                  <a:pt x="11070316" y="6544367"/>
                  <a:pt x="11070316" y="6544367"/>
                </a:cubicBezTo>
                <a:cubicBezTo>
                  <a:pt x="11070316" y="6547894"/>
                  <a:pt x="11073804" y="6547894"/>
                  <a:pt x="11077291" y="6551421"/>
                </a:cubicBezTo>
                <a:cubicBezTo>
                  <a:pt x="11087754" y="6551421"/>
                  <a:pt x="11108678" y="6554947"/>
                  <a:pt x="11122628" y="6554947"/>
                </a:cubicBezTo>
                <a:cubicBezTo>
                  <a:pt x="11126116" y="6554947"/>
                  <a:pt x="11126116" y="6554947"/>
                  <a:pt x="11126116" y="6554947"/>
                </a:cubicBezTo>
                <a:cubicBezTo>
                  <a:pt x="11154016" y="6554947"/>
                  <a:pt x="11171453" y="6537313"/>
                  <a:pt x="11181916" y="6502045"/>
                </a:cubicBezTo>
                <a:cubicBezTo>
                  <a:pt x="11192378" y="6463250"/>
                  <a:pt x="11206329" y="6410348"/>
                  <a:pt x="11213303" y="6371553"/>
                </a:cubicBezTo>
                <a:cubicBezTo>
                  <a:pt x="11220279" y="6353919"/>
                  <a:pt x="11223766" y="6339811"/>
                  <a:pt x="11227253" y="6329231"/>
                </a:cubicBezTo>
                <a:cubicBezTo>
                  <a:pt x="11230741" y="6308070"/>
                  <a:pt x="11230741" y="6308070"/>
                  <a:pt x="11230741" y="6308070"/>
                </a:cubicBezTo>
                <a:cubicBezTo>
                  <a:pt x="11230741" y="6304543"/>
                  <a:pt x="11230741" y="6304543"/>
                  <a:pt x="11230741" y="6301017"/>
                </a:cubicBezTo>
                <a:cubicBezTo>
                  <a:pt x="11227253" y="6301017"/>
                  <a:pt x="11227253" y="6301017"/>
                  <a:pt x="11223766" y="6301017"/>
                </a:cubicBezTo>
                <a:cubicBezTo>
                  <a:pt x="11195866" y="6301017"/>
                  <a:pt x="11195866" y="6301017"/>
                  <a:pt x="11195866" y="6301017"/>
                </a:cubicBezTo>
                <a:cubicBezTo>
                  <a:pt x="11192378" y="6301017"/>
                  <a:pt x="11188891" y="6301017"/>
                  <a:pt x="11188891" y="6304543"/>
                </a:cubicBezTo>
                <a:cubicBezTo>
                  <a:pt x="11150528" y="6449143"/>
                  <a:pt x="11150528" y="6449143"/>
                  <a:pt x="11150528" y="6449143"/>
                </a:cubicBezTo>
                <a:cubicBezTo>
                  <a:pt x="11147041" y="6449143"/>
                  <a:pt x="11147041" y="6449143"/>
                  <a:pt x="11147041" y="6449143"/>
                </a:cubicBezTo>
                <a:cubicBezTo>
                  <a:pt x="11112166" y="6304543"/>
                  <a:pt x="11112166" y="6304543"/>
                  <a:pt x="11112166" y="6304543"/>
                </a:cubicBezTo>
                <a:cubicBezTo>
                  <a:pt x="11108678" y="6301017"/>
                  <a:pt x="11108678" y="6301017"/>
                  <a:pt x="11105191" y="6301017"/>
                </a:cubicBezTo>
                <a:cubicBezTo>
                  <a:pt x="11077291" y="6301017"/>
                  <a:pt x="11077291" y="6301017"/>
                  <a:pt x="11077291" y="6301017"/>
                </a:cubicBezTo>
                <a:cubicBezTo>
                  <a:pt x="11073804" y="6301017"/>
                  <a:pt x="11070316" y="6301017"/>
                  <a:pt x="11070316" y="6301017"/>
                </a:cubicBezTo>
                <a:close/>
                <a:moveTo>
                  <a:pt x="11038289" y="6296986"/>
                </a:moveTo>
                <a:cubicBezTo>
                  <a:pt x="11017163" y="6296986"/>
                  <a:pt x="10999559" y="6311057"/>
                  <a:pt x="10985474" y="6318092"/>
                </a:cubicBezTo>
                <a:cubicBezTo>
                  <a:pt x="10985474" y="6307539"/>
                  <a:pt x="10985474" y="6307539"/>
                  <a:pt x="10985474" y="6307539"/>
                </a:cubicBezTo>
                <a:cubicBezTo>
                  <a:pt x="10985474" y="6300504"/>
                  <a:pt x="10981954" y="6300504"/>
                  <a:pt x="10978433" y="6300504"/>
                </a:cubicBezTo>
                <a:cubicBezTo>
                  <a:pt x="10950264" y="6300504"/>
                  <a:pt x="10950264" y="6300504"/>
                  <a:pt x="10950264" y="6300504"/>
                </a:cubicBezTo>
                <a:cubicBezTo>
                  <a:pt x="10946743" y="6300504"/>
                  <a:pt x="10943222" y="6300504"/>
                  <a:pt x="10943222" y="6307539"/>
                </a:cubicBezTo>
                <a:cubicBezTo>
                  <a:pt x="10943222" y="6483422"/>
                  <a:pt x="10943222" y="6483422"/>
                  <a:pt x="10943222" y="6483422"/>
                </a:cubicBezTo>
                <a:cubicBezTo>
                  <a:pt x="10943222" y="6486940"/>
                  <a:pt x="10946743" y="6490457"/>
                  <a:pt x="10950264" y="6490457"/>
                </a:cubicBezTo>
                <a:cubicBezTo>
                  <a:pt x="10978433" y="6490457"/>
                  <a:pt x="10978433" y="6490457"/>
                  <a:pt x="10978433" y="6490457"/>
                </a:cubicBezTo>
                <a:cubicBezTo>
                  <a:pt x="10981954" y="6490457"/>
                  <a:pt x="10985474" y="6486940"/>
                  <a:pt x="10985474" y="6483422"/>
                </a:cubicBezTo>
                <a:cubicBezTo>
                  <a:pt x="10985474" y="6360304"/>
                  <a:pt x="10985474" y="6360304"/>
                  <a:pt x="10985474" y="6360304"/>
                </a:cubicBezTo>
                <a:cubicBezTo>
                  <a:pt x="10992517" y="6356786"/>
                  <a:pt x="11013643" y="6339198"/>
                  <a:pt x="11038289" y="6339198"/>
                </a:cubicBezTo>
                <a:cubicBezTo>
                  <a:pt x="11041811" y="6335680"/>
                  <a:pt x="11045332" y="6335680"/>
                  <a:pt x="11045332" y="6332163"/>
                </a:cubicBezTo>
                <a:cubicBezTo>
                  <a:pt x="11045332" y="6304022"/>
                  <a:pt x="11045332" y="6304022"/>
                  <a:pt x="11045332" y="6304022"/>
                </a:cubicBezTo>
                <a:cubicBezTo>
                  <a:pt x="11045332" y="6304022"/>
                  <a:pt x="11045332" y="6300504"/>
                  <a:pt x="11041811" y="6300504"/>
                </a:cubicBezTo>
                <a:cubicBezTo>
                  <a:pt x="11041811" y="6296986"/>
                  <a:pt x="11038289" y="6296986"/>
                  <a:pt x="11038289" y="6296986"/>
                </a:cubicBezTo>
                <a:close/>
                <a:moveTo>
                  <a:pt x="10831647" y="6292955"/>
                </a:moveTo>
                <a:cubicBezTo>
                  <a:pt x="10810578" y="6292955"/>
                  <a:pt x="10775463" y="6300026"/>
                  <a:pt x="10761417" y="6300026"/>
                </a:cubicBezTo>
                <a:cubicBezTo>
                  <a:pt x="10757905" y="6300026"/>
                  <a:pt x="10754394" y="6303562"/>
                  <a:pt x="10754394" y="6307098"/>
                </a:cubicBezTo>
                <a:cubicBezTo>
                  <a:pt x="10754394" y="6307098"/>
                  <a:pt x="10754394" y="6307098"/>
                  <a:pt x="10754394" y="6331847"/>
                </a:cubicBezTo>
                <a:cubicBezTo>
                  <a:pt x="10754394" y="6335383"/>
                  <a:pt x="10754394" y="6335383"/>
                  <a:pt x="10757905" y="6338919"/>
                </a:cubicBezTo>
                <a:cubicBezTo>
                  <a:pt x="10757905" y="6338919"/>
                  <a:pt x="10761417" y="6338919"/>
                  <a:pt x="10761417" y="6338919"/>
                </a:cubicBezTo>
                <a:cubicBezTo>
                  <a:pt x="10778974" y="6338919"/>
                  <a:pt x="10807067" y="6335383"/>
                  <a:pt x="10828136" y="6335383"/>
                </a:cubicBezTo>
                <a:cubicBezTo>
                  <a:pt x="10842182" y="6335383"/>
                  <a:pt x="10852717" y="6345990"/>
                  <a:pt x="10852717" y="6360133"/>
                </a:cubicBezTo>
                <a:cubicBezTo>
                  <a:pt x="10852717" y="6360133"/>
                  <a:pt x="10852717" y="6360133"/>
                  <a:pt x="10852717" y="6370740"/>
                </a:cubicBezTo>
                <a:cubicBezTo>
                  <a:pt x="10852717" y="6370740"/>
                  <a:pt x="10852717" y="6370740"/>
                  <a:pt x="10803555" y="6374276"/>
                </a:cubicBezTo>
                <a:cubicBezTo>
                  <a:pt x="10761417" y="6377811"/>
                  <a:pt x="10740347" y="6395489"/>
                  <a:pt x="10740347" y="6434381"/>
                </a:cubicBezTo>
                <a:cubicBezTo>
                  <a:pt x="10740347" y="6473273"/>
                  <a:pt x="10761417" y="6494487"/>
                  <a:pt x="10796532" y="6494487"/>
                </a:cubicBezTo>
                <a:cubicBezTo>
                  <a:pt x="10824625" y="6494487"/>
                  <a:pt x="10859740" y="6480344"/>
                  <a:pt x="10859740" y="6480344"/>
                </a:cubicBezTo>
                <a:cubicBezTo>
                  <a:pt x="10866763" y="6487416"/>
                  <a:pt x="10873786" y="6490951"/>
                  <a:pt x="10887833" y="6494487"/>
                </a:cubicBezTo>
                <a:cubicBezTo>
                  <a:pt x="10891344" y="6494487"/>
                  <a:pt x="10891344" y="6494487"/>
                  <a:pt x="10894855" y="6490951"/>
                </a:cubicBezTo>
                <a:cubicBezTo>
                  <a:pt x="10894855" y="6490951"/>
                  <a:pt x="10894855" y="6487416"/>
                  <a:pt x="10894855" y="6487416"/>
                </a:cubicBezTo>
                <a:cubicBezTo>
                  <a:pt x="10894855" y="6487416"/>
                  <a:pt x="10894855" y="6487416"/>
                  <a:pt x="10894855" y="6360133"/>
                </a:cubicBezTo>
                <a:cubicBezTo>
                  <a:pt x="10894855" y="6314169"/>
                  <a:pt x="10873786" y="6292955"/>
                  <a:pt x="10831647" y="6292955"/>
                </a:cubicBezTo>
                <a:close/>
                <a:moveTo>
                  <a:pt x="10495822" y="6292954"/>
                </a:moveTo>
                <a:cubicBezTo>
                  <a:pt x="10448333" y="6292954"/>
                  <a:pt x="10409835" y="6338069"/>
                  <a:pt x="10409835" y="6393721"/>
                </a:cubicBezTo>
                <a:cubicBezTo>
                  <a:pt x="10409835" y="6449373"/>
                  <a:pt x="10448333" y="6494487"/>
                  <a:pt x="10495822" y="6494487"/>
                </a:cubicBezTo>
                <a:cubicBezTo>
                  <a:pt x="10543311" y="6494487"/>
                  <a:pt x="10581809" y="6449373"/>
                  <a:pt x="10581809" y="6393721"/>
                </a:cubicBezTo>
                <a:cubicBezTo>
                  <a:pt x="10581809" y="6338069"/>
                  <a:pt x="10543311" y="6292954"/>
                  <a:pt x="10495822" y="6292954"/>
                </a:cubicBezTo>
                <a:close/>
                <a:moveTo>
                  <a:pt x="10241892" y="6268771"/>
                </a:moveTo>
                <a:cubicBezTo>
                  <a:pt x="10248859" y="6268771"/>
                  <a:pt x="10255825" y="6268771"/>
                  <a:pt x="10273241" y="6268771"/>
                </a:cubicBezTo>
                <a:cubicBezTo>
                  <a:pt x="10273241" y="6268771"/>
                  <a:pt x="10273241" y="6268771"/>
                  <a:pt x="10290657" y="6268771"/>
                </a:cubicBezTo>
                <a:cubicBezTo>
                  <a:pt x="10322007" y="6268771"/>
                  <a:pt x="10335940" y="6290024"/>
                  <a:pt x="10335940" y="6307735"/>
                </a:cubicBezTo>
                <a:cubicBezTo>
                  <a:pt x="10335940" y="6332529"/>
                  <a:pt x="10318523" y="6346697"/>
                  <a:pt x="10287174" y="6346697"/>
                </a:cubicBezTo>
                <a:cubicBezTo>
                  <a:pt x="10266274" y="6346697"/>
                  <a:pt x="10248859" y="6346697"/>
                  <a:pt x="10241892" y="6346697"/>
                </a:cubicBezTo>
                <a:cubicBezTo>
                  <a:pt x="10241892" y="6346697"/>
                  <a:pt x="10241892" y="6346697"/>
                  <a:pt x="10241892" y="6268771"/>
                </a:cubicBezTo>
                <a:close/>
                <a:moveTo>
                  <a:pt x="10659063" y="6255336"/>
                </a:moveTo>
                <a:cubicBezTo>
                  <a:pt x="10659063" y="6255336"/>
                  <a:pt x="10659063" y="6255336"/>
                  <a:pt x="10627410" y="6262370"/>
                </a:cubicBezTo>
                <a:cubicBezTo>
                  <a:pt x="10623893" y="6262370"/>
                  <a:pt x="10623893" y="6265887"/>
                  <a:pt x="10623893" y="6269404"/>
                </a:cubicBezTo>
                <a:cubicBezTo>
                  <a:pt x="10623893" y="6269404"/>
                  <a:pt x="10623893" y="6269404"/>
                  <a:pt x="10623893" y="6301056"/>
                </a:cubicBezTo>
                <a:cubicBezTo>
                  <a:pt x="10623893" y="6301056"/>
                  <a:pt x="10623893" y="6301056"/>
                  <a:pt x="10606308" y="6301056"/>
                </a:cubicBezTo>
                <a:cubicBezTo>
                  <a:pt x="10602792" y="6301056"/>
                  <a:pt x="10599275" y="6301056"/>
                  <a:pt x="10599275" y="6308090"/>
                </a:cubicBezTo>
                <a:cubicBezTo>
                  <a:pt x="10599275" y="6308090"/>
                  <a:pt x="10599275" y="6308090"/>
                  <a:pt x="10599275" y="6332708"/>
                </a:cubicBezTo>
                <a:cubicBezTo>
                  <a:pt x="10599275" y="6336226"/>
                  <a:pt x="10602792" y="6339742"/>
                  <a:pt x="10606308" y="6339742"/>
                </a:cubicBezTo>
                <a:cubicBezTo>
                  <a:pt x="10606308" y="6339742"/>
                  <a:pt x="10606308" y="6339742"/>
                  <a:pt x="10623893" y="6339742"/>
                </a:cubicBezTo>
                <a:cubicBezTo>
                  <a:pt x="10623893" y="6339742"/>
                  <a:pt x="10623893" y="6339742"/>
                  <a:pt x="10623893" y="6424149"/>
                </a:cubicBezTo>
                <a:cubicBezTo>
                  <a:pt x="10623893" y="6476902"/>
                  <a:pt x="10637961" y="6494487"/>
                  <a:pt x="10680164" y="6494487"/>
                </a:cubicBezTo>
                <a:cubicBezTo>
                  <a:pt x="10690715" y="6494487"/>
                  <a:pt x="10701266" y="6490971"/>
                  <a:pt x="10711817" y="6490971"/>
                </a:cubicBezTo>
                <a:cubicBezTo>
                  <a:pt x="10715334" y="6490971"/>
                  <a:pt x="10718851" y="6487454"/>
                  <a:pt x="10718851" y="6483936"/>
                </a:cubicBezTo>
                <a:cubicBezTo>
                  <a:pt x="10718851" y="6483936"/>
                  <a:pt x="10718851" y="6483936"/>
                  <a:pt x="10718851" y="6459318"/>
                </a:cubicBezTo>
                <a:cubicBezTo>
                  <a:pt x="10718851" y="6455801"/>
                  <a:pt x="10715334" y="6452284"/>
                  <a:pt x="10711817" y="6452284"/>
                </a:cubicBezTo>
                <a:cubicBezTo>
                  <a:pt x="10704783" y="6452284"/>
                  <a:pt x="10694232" y="6452284"/>
                  <a:pt x="10687198" y="6452284"/>
                </a:cubicBezTo>
                <a:cubicBezTo>
                  <a:pt x="10666096" y="6452284"/>
                  <a:pt x="10666096" y="6445250"/>
                  <a:pt x="10666096" y="6417115"/>
                </a:cubicBezTo>
                <a:cubicBezTo>
                  <a:pt x="10666096" y="6417115"/>
                  <a:pt x="10666096" y="6417115"/>
                  <a:pt x="10666096" y="6339742"/>
                </a:cubicBezTo>
                <a:cubicBezTo>
                  <a:pt x="10666096" y="6339742"/>
                  <a:pt x="10666096" y="6339742"/>
                  <a:pt x="10711817" y="6339742"/>
                </a:cubicBezTo>
                <a:cubicBezTo>
                  <a:pt x="10715334" y="6339742"/>
                  <a:pt x="10718851" y="6336226"/>
                  <a:pt x="10718851" y="6332708"/>
                </a:cubicBezTo>
                <a:cubicBezTo>
                  <a:pt x="10718851" y="6332708"/>
                  <a:pt x="10718851" y="6332708"/>
                  <a:pt x="10718851" y="6308090"/>
                </a:cubicBezTo>
                <a:cubicBezTo>
                  <a:pt x="10718851" y="6301056"/>
                  <a:pt x="10715334" y="6301056"/>
                  <a:pt x="10711817" y="6301056"/>
                </a:cubicBezTo>
                <a:cubicBezTo>
                  <a:pt x="10711817" y="6301056"/>
                  <a:pt x="10711817" y="6301056"/>
                  <a:pt x="10666096" y="6301056"/>
                </a:cubicBezTo>
                <a:cubicBezTo>
                  <a:pt x="10666096" y="6301056"/>
                  <a:pt x="10666096" y="6301056"/>
                  <a:pt x="10666096" y="6262370"/>
                </a:cubicBezTo>
                <a:cubicBezTo>
                  <a:pt x="10666096" y="6258853"/>
                  <a:pt x="10666096" y="6258853"/>
                  <a:pt x="10662580" y="6255336"/>
                </a:cubicBezTo>
                <a:cubicBezTo>
                  <a:pt x="10662580" y="6255336"/>
                  <a:pt x="10659063" y="6255336"/>
                  <a:pt x="10659063" y="6255336"/>
                </a:cubicBezTo>
                <a:close/>
                <a:moveTo>
                  <a:pt x="10283668" y="6227122"/>
                </a:moveTo>
                <a:cubicBezTo>
                  <a:pt x="10273174" y="6227122"/>
                  <a:pt x="10241689" y="6227122"/>
                  <a:pt x="10203208" y="6230633"/>
                </a:cubicBezTo>
                <a:cubicBezTo>
                  <a:pt x="10199710" y="6230633"/>
                  <a:pt x="10196211" y="6234144"/>
                  <a:pt x="10196211" y="6237655"/>
                </a:cubicBezTo>
                <a:cubicBezTo>
                  <a:pt x="10196211" y="6237655"/>
                  <a:pt x="10196211" y="6237655"/>
                  <a:pt x="10196211" y="6483435"/>
                </a:cubicBezTo>
                <a:cubicBezTo>
                  <a:pt x="10196211" y="6486946"/>
                  <a:pt x="10199710" y="6490457"/>
                  <a:pt x="10203208" y="6490457"/>
                </a:cubicBezTo>
                <a:cubicBezTo>
                  <a:pt x="10203208" y="6490457"/>
                  <a:pt x="10203208" y="6490457"/>
                  <a:pt x="10234693" y="6490457"/>
                </a:cubicBezTo>
                <a:cubicBezTo>
                  <a:pt x="10238191" y="6490457"/>
                  <a:pt x="10241689" y="6486946"/>
                  <a:pt x="10241689" y="6483435"/>
                </a:cubicBezTo>
                <a:cubicBezTo>
                  <a:pt x="10241689" y="6483435"/>
                  <a:pt x="10241689" y="6483435"/>
                  <a:pt x="10241689" y="6385123"/>
                </a:cubicBezTo>
                <a:cubicBezTo>
                  <a:pt x="10252184" y="6388634"/>
                  <a:pt x="10269675" y="6388634"/>
                  <a:pt x="10290665" y="6388634"/>
                </a:cubicBezTo>
                <a:cubicBezTo>
                  <a:pt x="10290665" y="6388634"/>
                  <a:pt x="10290665" y="6388634"/>
                  <a:pt x="10336143" y="6486946"/>
                </a:cubicBezTo>
                <a:cubicBezTo>
                  <a:pt x="10336143" y="6486946"/>
                  <a:pt x="10339641" y="6490457"/>
                  <a:pt x="10343139" y="6490457"/>
                </a:cubicBezTo>
                <a:cubicBezTo>
                  <a:pt x="10343139" y="6490457"/>
                  <a:pt x="10343139" y="6490457"/>
                  <a:pt x="10374624" y="6490457"/>
                </a:cubicBezTo>
                <a:cubicBezTo>
                  <a:pt x="10378122" y="6490457"/>
                  <a:pt x="10381620" y="6486946"/>
                  <a:pt x="10381620" y="6486946"/>
                </a:cubicBezTo>
                <a:cubicBezTo>
                  <a:pt x="10381620" y="6483435"/>
                  <a:pt x="10381620" y="6483435"/>
                  <a:pt x="10381620" y="6479924"/>
                </a:cubicBezTo>
                <a:lnTo>
                  <a:pt x="10336143" y="6374590"/>
                </a:lnTo>
                <a:cubicBezTo>
                  <a:pt x="10367627" y="6360545"/>
                  <a:pt x="10381620" y="6339478"/>
                  <a:pt x="10381620" y="6307878"/>
                </a:cubicBezTo>
                <a:cubicBezTo>
                  <a:pt x="10381620" y="6269255"/>
                  <a:pt x="10364129" y="6227122"/>
                  <a:pt x="10290665" y="6227122"/>
                </a:cubicBezTo>
                <a:cubicBezTo>
                  <a:pt x="10290665" y="6227122"/>
                  <a:pt x="10287167" y="6227122"/>
                  <a:pt x="10283668" y="6227122"/>
                </a:cubicBezTo>
                <a:close/>
                <a:moveTo>
                  <a:pt x="11839186" y="6196200"/>
                </a:moveTo>
                <a:cubicBezTo>
                  <a:pt x="11841365" y="6196641"/>
                  <a:pt x="11843980" y="6198404"/>
                  <a:pt x="11845722" y="6201931"/>
                </a:cubicBezTo>
                <a:cubicBezTo>
                  <a:pt x="11901498" y="6258361"/>
                  <a:pt x="11929385" y="6350058"/>
                  <a:pt x="11908470" y="6441755"/>
                </a:cubicBezTo>
                <a:cubicBezTo>
                  <a:pt x="11908470" y="6445282"/>
                  <a:pt x="11904984" y="6448808"/>
                  <a:pt x="11898012" y="6445282"/>
                </a:cubicBezTo>
                <a:cubicBezTo>
                  <a:pt x="11898012" y="6445282"/>
                  <a:pt x="11898012" y="6445282"/>
                  <a:pt x="11859666" y="6434701"/>
                </a:cubicBezTo>
                <a:cubicBezTo>
                  <a:pt x="11856180" y="6434701"/>
                  <a:pt x="11852694" y="6431174"/>
                  <a:pt x="11852694" y="6424121"/>
                </a:cubicBezTo>
                <a:cubicBezTo>
                  <a:pt x="11866638" y="6350058"/>
                  <a:pt x="11849208" y="6290101"/>
                  <a:pt x="11807377" y="6244253"/>
                </a:cubicBezTo>
                <a:cubicBezTo>
                  <a:pt x="11800405" y="6240727"/>
                  <a:pt x="11800405" y="6233672"/>
                  <a:pt x="11807377" y="6230146"/>
                </a:cubicBezTo>
                <a:cubicBezTo>
                  <a:pt x="11807377" y="6230146"/>
                  <a:pt x="11807377" y="6230146"/>
                  <a:pt x="11835264" y="6198404"/>
                </a:cubicBezTo>
                <a:cubicBezTo>
                  <a:pt x="11835264" y="6196641"/>
                  <a:pt x="11837008" y="6195759"/>
                  <a:pt x="11839186" y="6196200"/>
                </a:cubicBezTo>
                <a:close/>
                <a:moveTo>
                  <a:pt x="11458923" y="6196200"/>
                </a:moveTo>
                <a:cubicBezTo>
                  <a:pt x="11461124" y="6195759"/>
                  <a:pt x="11462885" y="6196641"/>
                  <a:pt x="11462885" y="6198404"/>
                </a:cubicBezTo>
                <a:cubicBezTo>
                  <a:pt x="11462885" y="6198404"/>
                  <a:pt x="11462885" y="6198404"/>
                  <a:pt x="11494585" y="6230146"/>
                </a:cubicBezTo>
                <a:cubicBezTo>
                  <a:pt x="11498108" y="6233672"/>
                  <a:pt x="11498108" y="6240727"/>
                  <a:pt x="11491063" y="6244253"/>
                </a:cubicBezTo>
                <a:cubicBezTo>
                  <a:pt x="11448796" y="6290101"/>
                  <a:pt x="11431184" y="6350058"/>
                  <a:pt x="11445274" y="6424121"/>
                </a:cubicBezTo>
                <a:cubicBezTo>
                  <a:pt x="11445274" y="6431174"/>
                  <a:pt x="11441752" y="6434701"/>
                  <a:pt x="11438229" y="6434701"/>
                </a:cubicBezTo>
                <a:cubicBezTo>
                  <a:pt x="11438229" y="6434701"/>
                  <a:pt x="11438229" y="6434701"/>
                  <a:pt x="11399484" y="6445282"/>
                </a:cubicBezTo>
                <a:cubicBezTo>
                  <a:pt x="11392439" y="6448808"/>
                  <a:pt x="11388917" y="6445282"/>
                  <a:pt x="11388917" y="6441755"/>
                </a:cubicBezTo>
                <a:cubicBezTo>
                  <a:pt x="11367783" y="6350058"/>
                  <a:pt x="11395962" y="6258361"/>
                  <a:pt x="11452318" y="6201931"/>
                </a:cubicBezTo>
                <a:cubicBezTo>
                  <a:pt x="11454079" y="6198404"/>
                  <a:pt x="11456721" y="6196641"/>
                  <a:pt x="11458923" y="6196200"/>
                </a:cubicBezTo>
                <a:close/>
                <a:moveTo>
                  <a:pt x="11677605" y="6190846"/>
                </a:moveTo>
                <a:cubicBezTo>
                  <a:pt x="11681098" y="6190846"/>
                  <a:pt x="11681098" y="6190846"/>
                  <a:pt x="11684592" y="6190846"/>
                </a:cubicBezTo>
                <a:cubicBezTo>
                  <a:pt x="11730003" y="6201442"/>
                  <a:pt x="11761442" y="6219099"/>
                  <a:pt x="11792882" y="6254415"/>
                </a:cubicBezTo>
                <a:cubicBezTo>
                  <a:pt x="11796375" y="6257947"/>
                  <a:pt x="11796375" y="6257947"/>
                  <a:pt x="11796375" y="6261479"/>
                </a:cubicBezTo>
                <a:cubicBezTo>
                  <a:pt x="11796375" y="6265010"/>
                  <a:pt x="11792882" y="6265010"/>
                  <a:pt x="11789388" y="6268542"/>
                </a:cubicBezTo>
                <a:cubicBezTo>
                  <a:pt x="11789388" y="6268542"/>
                  <a:pt x="11789388" y="6268542"/>
                  <a:pt x="11698565" y="6314453"/>
                </a:cubicBezTo>
                <a:cubicBezTo>
                  <a:pt x="11695071" y="6314453"/>
                  <a:pt x="11691578" y="6314453"/>
                  <a:pt x="11688084" y="6314453"/>
                </a:cubicBezTo>
                <a:cubicBezTo>
                  <a:pt x="11684592" y="6310921"/>
                  <a:pt x="11684592" y="6307389"/>
                  <a:pt x="11681098" y="6303858"/>
                </a:cubicBezTo>
                <a:cubicBezTo>
                  <a:pt x="11681098" y="6303858"/>
                  <a:pt x="11681098" y="6303858"/>
                  <a:pt x="11674112" y="6201442"/>
                </a:cubicBezTo>
                <a:cubicBezTo>
                  <a:pt x="11674112" y="6197910"/>
                  <a:pt x="11674112" y="6194378"/>
                  <a:pt x="11677605" y="6190846"/>
                </a:cubicBezTo>
                <a:close/>
                <a:moveTo>
                  <a:pt x="11613922" y="6190846"/>
                </a:moveTo>
                <a:cubicBezTo>
                  <a:pt x="11617414" y="6190846"/>
                  <a:pt x="11617414" y="6190846"/>
                  <a:pt x="11620908" y="6190846"/>
                </a:cubicBezTo>
                <a:cubicBezTo>
                  <a:pt x="11620908" y="6194378"/>
                  <a:pt x="11624401" y="6197910"/>
                  <a:pt x="11624401" y="6201442"/>
                </a:cubicBezTo>
                <a:cubicBezTo>
                  <a:pt x="11624401" y="6201442"/>
                  <a:pt x="11624401" y="6201442"/>
                  <a:pt x="11613922" y="6307389"/>
                </a:cubicBezTo>
                <a:cubicBezTo>
                  <a:pt x="11613922" y="6310921"/>
                  <a:pt x="11613922" y="6314453"/>
                  <a:pt x="11610428" y="6314453"/>
                </a:cubicBezTo>
                <a:cubicBezTo>
                  <a:pt x="11606935" y="6314453"/>
                  <a:pt x="11603442" y="6314453"/>
                  <a:pt x="11599949" y="6314453"/>
                </a:cubicBezTo>
                <a:cubicBezTo>
                  <a:pt x="11599949" y="6314453"/>
                  <a:pt x="11599949" y="6314453"/>
                  <a:pt x="11509124" y="6268542"/>
                </a:cubicBezTo>
                <a:cubicBezTo>
                  <a:pt x="11505632" y="6268542"/>
                  <a:pt x="11502138" y="6265010"/>
                  <a:pt x="11502138" y="6261479"/>
                </a:cubicBezTo>
                <a:cubicBezTo>
                  <a:pt x="11502138" y="6261479"/>
                  <a:pt x="11502138" y="6257947"/>
                  <a:pt x="11505632" y="6254415"/>
                </a:cubicBezTo>
                <a:cubicBezTo>
                  <a:pt x="11537070" y="6222631"/>
                  <a:pt x="11568509" y="6201442"/>
                  <a:pt x="11613922" y="6190846"/>
                </a:cubicBezTo>
                <a:close/>
                <a:moveTo>
                  <a:pt x="11532772" y="6155914"/>
                </a:moveTo>
                <a:cubicBezTo>
                  <a:pt x="11536265" y="6155914"/>
                  <a:pt x="11539758" y="6159609"/>
                  <a:pt x="11539758" y="6163304"/>
                </a:cubicBezTo>
                <a:cubicBezTo>
                  <a:pt x="11539758" y="6166999"/>
                  <a:pt x="11539758" y="6166999"/>
                  <a:pt x="11536265" y="6166999"/>
                </a:cubicBezTo>
                <a:cubicBezTo>
                  <a:pt x="11536265" y="6166999"/>
                  <a:pt x="11536265" y="6166999"/>
                  <a:pt x="11529278" y="6170694"/>
                </a:cubicBezTo>
                <a:cubicBezTo>
                  <a:pt x="11529278" y="6170694"/>
                  <a:pt x="11529278" y="6170694"/>
                  <a:pt x="11525785" y="6163304"/>
                </a:cubicBezTo>
                <a:cubicBezTo>
                  <a:pt x="11525785" y="6163304"/>
                  <a:pt x="11525785" y="6163304"/>
                  <a:pt x="11522292" y="6163304"/>
                </a:cubicBezTo>
                <a:cubicBezTo>
                  <a:pt x="11525785" y="6159609"/>
                  <a:pt x="11529278" y="6159609"/>
                  <a:pt x="11532772" y="6155914"/>
                </a:cubicBezTo>
                <a:close/>
                <a:moveTo>
                  <a:pt x="11529297" y="6148717"/>
                </a:moveTo>
                <a:cubicBezTo>
                  <a:pt x="11525746" y="6152267"/>
                  <a:pt x="11518645" y="6155819"/>
                  <a:pt x="11511543" y="6159369"/>
                </a:cubicBezTo>
                <a:cubicBezTo>
                  <a:pt x="11511543" y="6159369"/>
                  <a:pt x="11511543" y="6159369"/>
                  <a:pt x="11515094" y="6162920"/>
                </a:cubicBezTo>
                <a:lnTo>
                  <a:pt x="11532848" y="6194878"/>
                </a:lnTo>
                <a:cubicBezTo>
                  <a:pt x="11536399" y="6194878"/>
                  <a:pt x="11536399" y="6191326"/>
                  <a:pt x="11539950" y="6191326"/>
                </a:cubicBezTo>
                <a:cubicBezTo>
                  <a:pt x="11539950" y="6191326"/>
                  <a:pt x="11539950" y="6191326"/>
                  <a:pt x="11532848" y="6177123"/>
                </a:cubicBezTo>
                <a:cubicBezTo>
                  <a:pt x="11532848" y="6177123"/>
                  <a:pt x="11532848" y="6177123"/>
                  <a:pt x="11539950" y="6173573"/>
                </a:cubicBezTo>
                <a:cubicBezTo>
                  <a:pt x="11539950" y="6173573"/>
                  <a:pt x="11539950" y="6173573"/>
                  <a:pt x="11554153" y="6184225"/>
                </a:cubicBezTo>
                <a:cubicBezTo>
                  <a:pt x="11557704" y="6180674"/>
                  <a:pt x="11557704" y="6180674"/>
                  <a:pt x="11561255" y="6180674"/>
                </a:cubicBezTo>
                <a:cubicBezTo>
                  <a:pt x="11561255" y="6180674"/>
                  <a:pt x="11561255" y="6180674"/>
                  <a:pt x="11547052" y="6166471"/>
                </a:cubicBezTo>
                <a:cubicBezTo>
                  <a:pt x="11547052" y="6166471"/>
                  <a:pt x="11547052" y="6166471"/>
                  <a:pt x="11547052" y="6162920"/>
                </a:cubicBezTo>
                <a:cubicBezTo>
                  <a:pt x="11550602" y="6155819"/>
                  <a:pt x="11539950" y="6145166"/>
                  <a:pt x="11529297" y="6148717"/>
                </a:cubicBezTo>
                <a:close/>
                <a:moveTo>
                  <a:pt x="11750205" y="6142479"/>
                </a:moveTo>
                <a:cubicBezTo>
                  <a:pt x="11753748" y="6166663"/>
                  <a:pt x="11753748" y="6166663"/>
                  <a:pt x="11753748" y="6166663"/>
                </a:cubicBezTo>
                <a:cubicBezTo>
                  <a:pt x="11746663" y="6183937"/>
                  <a:pt x="11746663" y="6183937"/>
                  <a:pt x="11746663" y="6183937"/>
                </a:cubicBezTo>
                <a:lnTo>
                  <a:pt x="11753748" y="6190846"/>
                </a:lnTo>
                <a:cubicBezTo>
                  <a:pt x="11760832" y="6173572"/>
                  <a:pt x="11760832" y="6173572"/>
                  <a:pt x="11760832" y="6173572"/>
                </a:cubicBezTo>
                <a:cubicBezTo>
                  <a:pt x="11785626" y="6159753"/>
                  <a:pt x="11785626" y="6159753"/>
                  <a:pt x="11785626" y="6159753"/>
                </a:cubicBezTo>
                <a:cubicBezTo>
                  <a:pt x="11785626" y="6159753"/>
                  <a:pt x="11782084" y="6156298"/>
                  <a:pt x="11778543" y="6156298"/>
                </a:cubicBezTo>
                <a:cubicBezTo>
                  <a:pt x="11760832" y="6163208"/>
                  <a:pt x="11760832" y="6163208"/>
                  <a:pt x="11760832" y="6163208"/>
                </a:cubicBezTo>
                <a:cubicBezTo>
                  <a:pt x="11757290" y="6145933"/>
                  <a:pt x="11757290" y="6145933"/>
                  <a:pt x="11757290" y="6145933"/>
                </a:cubicBezTo>
                <a:cubicBezTo>
                  <a:pt x="11753748" y="6142479"/>
                  <a:pt x="11753748" y="6142479"/>
                  <a:pt x="11750205" y="6142479"/>
                </a:cubicBezTo>
                <a:close/>
                <a:moveTo>
                  <a:pt x="11715224" y="6138449"/>
                </a:moveTo>
                <a:cubicBezTo>
                  <a:pt x="11718717" y="6138449"/>
                  <a:pt x="11722211" y="6138449"/>
                  <a:pt x="11725705" y="6141808"/>
                </a:cubicBezTo>
                <a:cubicBezTo>
                  <a:pt x="11725705" y="6141808"/>
                  <a:pt x="11729197" y="6141808"/>
                  <a:pt x="11729197" y="6145167"/>
                </a:cubicBezTo>
                <a:cubicBezTo>
                  <a:pt x="11729197" y="6148525"/>
                  <a:pt x="11725705" y="6151884"/>
                  <a:pt x="11722211" y="6151884"/>
                </a:cubicBezTo>
                <a:cubicBezTo>
                  <a:pt x="11722211" y="6151884"/>
                  <a:pt x="11722211" y="6151884"/>
                  <a:pt x="11711731" y="6148525"/>
                </a:cubicBezTo>
                <a:lnTo>
                  <a:pt x="11711731" y="6145167"/>
                </a:lnTo>
                <a:cubicBezTo>
                  <a:pt x="11711731" y="6145167"/>
                  <a:pt x="11711731" y="6145167"/>
                  <a:pt x="11715224" y="6138449"/>
                </a:cubicBezTo>
                <a:close/>
                <a:moveTo>
                  <a:pt x="11582079" y="6137944"/>
                </a:moveTo>
                <a:cubicBezTo>
                  <a:pt x="11589134" y="6134417"/>
                  <a:pt x="11596187" y="6141472"/>
                  <a:pt x="11596187" y="6148525"/>
                </a:cubicBezTo>
                <a:cubicBezTo>
                  <a:pt x="11596187" y="6155579"/>
                  <a:pt x="11589134" y="6162632"/>
                  <a:pt x="11582079" y="6162632"/>
                </a:cubicBezTo>
                <a:cubicBezTo>
                  <a:pt x="11575026" y="6162632"/>
                  <a:pt x="11567972" y="6159106"/>
                  <a:pt x="11567972" y="6152052"/>
                </a:cubicBezTo>
                <a:cubicBezTo>
                  <a:pt x="11567972" y="6152052"/>
                  <a:pt x="11567972" y="6152052"/>
                  <a:pt x="11567972" y="6148525"/>
                </a:cubicBezTo>
                <a:cubicBezTo>
                  <a:pt x="11567972" y="6141472"/>
                  <a:pt x="11575026" y="6137944"/>
                  <a:pt x="11582079" y="6137944"/>
                </a:cubicBezTo>
                <a:close/>
                <a:moveTo>
                  <a:pt x="11670081" y="6131730"/>
                </a:moveTo>
                <a:cubicBezTo>
                  <a:pt x="11670081" y="6131730"/>
                  <a:pt x="11670081" y="6131730"/>
                  <a:pt x="11673440" y="6142210"/>
                </a:cubicBezTo>
                <a:cubicBezTo>
                  <a:pt x="11673440" y="6142210"/>
                  <a:pt x="11673440" y="6142210"/>
                  <a:pt x="11676799" y="6149197"/>
                </a:cubicBezTo>
                <a:cubicBezTo>
                  <a:pt x="11673440" y="6149197"/>
                  <a:pt x="11666722" y="6149197"/>
                  <a:pt x="11663363" y="6149197"/>
                </a:cubicBezTo>
                <a:lnTo>
                  <a:pt x="11666722" y="6142210"/>
                </a:lnTo>
                <a:cubicBezTo>
                  <a:pt x="11666722" y="6142210"/>
                  <a:pt x="11666722" y="6142210"/>
                  <a:pt x="11670081" y="6131730"/>
                </a:cubicBezTo>
                <a:close/>
                <a:moveTo>
                  <a:pt x="11578609" y="6131214"/>
                </a:moveTo>
                <a:cubicBezTo>
                  <a:pt x="11568195" y="6131214"/>
                  <a:pt x="11561254" y="6138242"/>
                  <a:pt x="11561254" y="6148784"/>
                </a:cubicBezTo>
                <a:cubicBezTo>
                  <a:pt x="11561254" y="6152297"/>
                  <a:pt x="11561254" y="6152297"/>
                  <a:pt x="11561254" y="6152297"/>
                </a:cubicBezTo>
                <a:cubicBezTo>
                  <a:pt x="11561254" y="6162839"/>
                  <a:pt x="11571666" y="6173381"/>
                  <a:pt x="11582079" y="6169867"/>
                </a:cubicBezTo>
                <a:cubicBezTo>
                  <a:pt x="11595963" y="6169867"/>
                  <a:pt x="11602904" y="6162839"/>
                  <a:pt x="11602904" y="6148784"/>
                </a:cubicBezTo>
                <a:cubicBezTo>
                  <a:pt x="11602904" y="6138242"/>
                  <a:pt x="11592492" y="6127700"/>
                  <a:pt x="11578609" y="6131214"/>
                </a:cubicBezTo>
                <a:close/>
                <a:moveTo>
                  <a:pt x="11708922" y="6127700"/>
                </a:moveTo>
                <a:cubicBezTo>
                  <a:pt x="11708922" y="6127700"/>
                  <a:pt x="11708922" y="6127700"/>
                  <a:pt x="11705380" y="6145454"/>
                </a:cubicBezTo>
                <a:cubicBezTo>
                  <a:pt x="11705380" y="6145454"/>
                  <a:pt x="11705380" y="6145454"/>
                  <a:pt x="11698296" y="6166759"/>
                </a:cubicBezTo>
                <a:cubicBezTo>
                  <a:pt x="11701837" y="6170310"/>
                  <a:pt x="11705380" y="6170310"/>
                  <a:pt x="11708922" y="6170310"/>
                </a:cubicBezTo>
                <a:lnTo>
                  <a:pt x="11712464" y="6156107"/>
                </a:lnTo>
                <a:cubicBezTo>
                  <a:pt x="11712464" y="6156107"/>
                  <a:pt x="11712464" y="6156107"/>
                  <a:pt x="11719548" y="6156107"/>
                </a:cubicBezTo>
                <a:cubicBezTo>
                  <a:pt x="11719548" y="6156107"/>
                  <a:pt x="11719548" y="6156107"/>
                  <a:pt x="11723090" y="6173861"/>
                </a:cubicBezTo>
                <a:cubicBezTo>
                  <a:pt x="11726632" y="6177412"/>
                  <a:pt x="11726632" y="6177412"/>
                  <a:pt x="11730175" y="6177412"/>
                </a:cubicBezTo>
                <a:cubicBezTo>
                  <a:pt x="11730175" y="6177412"/>
                  <a:pt x="11730175" y="6177412"/>
                  <a:pt x="11726632" y="6159658"/>
                </a:cubicBezTo>
                <a:cubicBezTo>
                  <a:pt x="11733717" y="6156107"/>
                  <a:pt x="11737259" y="6149005"/>
                  <a:pt x="11737259" y="6145454"/>
                </a:cubicBezTo>
                <a:cubicBezTo>
                  <a:pt x="11737259" y="6138353"/>
                  <a:pt x="11733717" y="6134802"/>
                  <a:pt x="11730175" y="6134802"/>
                </a:cubicBezTo>
                <a:cubicBezTo>
                  <a:pt x="11723090" y="6131251"/>
                  <a:pt x="11716006" y="6127700"/>
                  <a:pt x="11708922" y="6127700"/>
                </a:cubicBezTo>
                <a:close/>
                <a:moveTo>
                  <a:pt x="11666295" y="6120982"/>
                </a:moveTo>
                <a:cubicBezTo>
                  <a:pt x="11666295" y="6120982"/>
                  <a:pt x="11666295" y="6120982"/>
                  <a:pt x="11659211" y="6142066"/>
                </a:cubicBezTo>
                <a:cubicBezTo>
                  <a:pt x="11659211" y="6142066"/>
                  <a:pt x="11659211" y="6142066"/>
                  <a:pt x="11648585" y="6163149"/>
                </a:cubicBezTo>
                <a:cubicBezTo>
                  <a:pt x="11652127" y="6163149"/>
                  <a:pt x="11652127" y="6163149"/>
                  <a:pt x="11655669" y="6163149"/>
                </a:cubicBezTo>
                <a:lnTo>
                  <a:pt x="11659211" y="6156121"/>
                </a:lnTo>
                <a:cubicBezTo>
                  <a:pt x="11666295" y="6156121"/>
                  <a:pt x="11669838" y="6156121"/>
                  <a:pt x="11676922" y="6156121"/>
                </a:cubicBezTo>
                <a:cubicBezTo>
                  <a:pt x="11676922" y="6156121"/>
                  <a:pt x="11676922" y="6156121"/>
                  <a:pt x="11680464" y="6163149"/>
                </a:cubicBezTo>
                <a:cubicBezTo>
                  <a:pt x="11684006" y="6163149"/>
                  <a:pt x="11684006" y="6166663"/>
                  <a:pt x="11687548" y="6166663"/>
                </a:cubicBezTo>
                <a:cubicBezTo>
                  <a:pt x="11687548" y="6166663"/>
                  <a:pt x="11687548" y="6166663"/>
                  <a:pt x="11680464" y="6142066"/>
                </a:cubicBezTo>
                <a:cubicBezTo>
                  <a:pt x="11680464" y="6142066"/>
                  <a:pt x="11680464" y="6142066"/>
                  <a:pt x="11676922" y="6120982"/>
                </a:cubicBezTo>
                <a:cubicBezTo>
                  <a:pt x="11676922" y="6120982"/>
                  <a:pt x="11676922" y="6120982"/>
                  <a:pt x="11666295" y="6120982"/>
                </a:cubicBezTo>
                <a:close/>
                <a:moveTo>
                  <a:pt x="11645898" y="6120982"/>
                </a:moveTo>
                <a:cubicBezTo>
                  <a:pt x="11628187" y="6120982"/>
                  <a:pt x="11621103" y="6120982"/>
                  <a:pt x="11606934" y="6124453"/>
                </a:cubicBezTo>
                <a:cubicBezTo>
                  <a:pt x="11606934" y="6131394"/>
                  <a:pt x="11606934" y="6131394"/>
                  <a:pt x="11606934" y="6131394"/>
                </a:cubicBezTo>
                <a:lnTo>
                  <a:pt x="11621103" y="6127924"/>
                </a:lnTo>
                <a:cubicBezTo>
                  <a:pt x="11624645" y="6162632"/>
                  <a:pt x="11624645" y="6162632"/>
                  <a:pt x="11624645" y="6162632"/>
                </a:cubicBezTo>
                <a:cubicBezTo>
                  <a:pt x="11635271" y="6162632"/>
                  <a:pt x="11635271" y="6162632"/>
                  <a:pt x="11635271" y="6162632"/>
                </a:cubicBezTo>
                <a:cubicBezTo>
                  <a:pt x="11631729" y="6127924"/>
                  <a:pt x="11631729" y="6127924"/>
                  <a:pt x="11631729" y="6127924"/>
                </a:cubicBezTo>
                <a:cubicBezTo>
                  <a:pt x="11645898" y="6127924"/>
                  <a:pt x="11645898" y="6127924"/>
                  <a:pt x="11645898" y="6127924"/>
                </a:cubicBezTo>
                <a:cubicBezTo>
                  <a:pt x="11645898" y="6120982"/>
                  <a:pt x="11645898" y="6120982"/>
                  <a:pt x="11645898" y="6120982"/>
                </a:cubicBezTo>
                <a:close/>
                <a:moveTo>
                  <a:pt x="11196257" y="6120981"/>
                </a:moveTo>
                <a:cubicBezTo>
                  <a:pt x="11214171" y="6120981"/>
                  <a:pt x="11221336" y="6138448"/>
                  <a:pt x="11221336" y="6155913"/>
                </a:cubicBezTo>
                <a:lnTo>
                  <a:pt x="11167595" y="6155913"/>
                </a:lnTo>
                <a:cubicBezTo>
                  <a:pt x="11167595" y="6138448"/>
                  <a:pt x="11178343" y="6120981"/>
                  <a:pt x="11196257" y="6120981"/>
                </a:cubicBezTo>
                <a:close/>
                <a:moveTo>
                  <a:pt x="11648585" y="6114265"/>
                </a:moveTo>
                <a:cubicBezTo>
                  <a:pt x="11711759" y="6114265"/>
                  <a:pt x="11767914" y="6135224"/>
                  <a:pt x="11813539" y="6170156"/>
                </a:cubicBezTo>
                <a:cubicBezTo>
                  <a:pt x="11820558" y="6177143"/>
                  <a:pt x="11820558" y="6180636"/>
                  <a:pt x="11817049" y="6184129"/>
                </a:cubicBezTo>
                <a:cubicBezTo>
                  <a:pt x="11817049" y="6184129"/>
                  <a:pt x="11817049" y="6184129"/>
                  <a:pt x="11788972" y="6215569"/>
                </a:cubicBezTo>
                <a:cubicBezTo>
                  <a:pt x="11785462" y="6219061"/>
                  <a:pt x="11781952" y="6219061"/>
                  <a:pt x="11774933" y="6215569"/>
                </a:cubicBezTo>
                <a:cubicBezTo>
                  <a:pt x="11739837" y="6187623"/>
                  <a:pt x="11694210" y="6170156"/>
                  <a:pt x="11648585" y="6170156"/>
                </a:cubicBezTo>
                <a:cubicBezTo>
                  <a:pt x="11599450" y="6170156"/>
                  <a:pt x="11557334" y="6187623"/>
                  <a:pt x="11522236" y="6215569"/>
                </a:cubicBezTo>
                <a:cubicBezTo>
                  <a:pt x="11515217" y="6219061"/>
                  <a:pt x="11511708" y="6219061"/>
                  <a:pt x="11508198" y="6215569"/>
                </a:cubicBezTo>
                <a:cubicBezTo>
                  <a:pt x="11508198" y="6215569"/>
                  <a:pt x="11508198" y="6215569"/>
                  <a:pt x="11480121" y="6184129"/>
                </a:cubicBezTo>
                <a:cubicBezTo>
                  <a:pt x="11476611" y="6180636"/>
                  <a:pt x="11476611" y="6177143"/>
                  <a:pt x="11483630" y="6170156"/>
                </a:cubicBezTo>
                <a:cubicBezTo>
                  <a:pt x="11529256" y="6135224"/>
                  <a:pt x="11585411" y="6114265"/>
                  <a:pt x="11648585" y="6114265"/>
                </a:cubicBezTo>
                <a:close/>
                <a:moveTo>
                  <a:pt x="11196481" y="6114264"/>
                </a:moveTo>
                <a:cubicBezTo>
                  <a:pt x="11172113" y="6114264"/>
                  <a:pt x="11158189" y="6131778"/>
                  <a:pt x="11158189" y="6163304"/>
                </a:cubicBezTo>
                <a:cubicBezTo>
                  <a:pt x="11158189" y="6191326"/>
                  <a:pt x="11168632" y="6212343"/>
                  <a:pt x="11199962" y="6212343"/>
                </a:cubicBezTo>
                <a:cubicBezTo>
                  <a:pt x="11206924" y="6212343"/>
                  <a:pt x="11220848" y="6208840"/>
                  <a:pt x="11227810" y="6205337"/>
                </a:cubicBezTo>
                <a:lnTo>
                  <a:pt x="11227810" y="6194829"/>
                </a:lnTo>
                <a:cubicBezTo>
                  <a:pt x="11220848" y="6198332"/>
                  <a:pt x="11210404" y="6201834"/>
                  <a:pt x="11199962" y="6201834"/>
                </a:cubicBezTo>
                <a:cubicBezTo>
                  <a:pt x="11179076" y="6201834"/>
                  <a:pt x="11168632" y="6184320"/>
                  <a:pt x="11168632" y="6166807"/>
                </a:cubicBezTo>
                <a:cubicBezTo>
                  <a:pt x="11168632" y="6166807"/>
                  <a:pt x="11168632" y="6166807"/>
                  <a:pt x="11234772" y="6166807"/>
                </a:cubicBezTo>
                <a:cubicBezTo>
                  <a:pt x="11234772" y="6166807"/>
                  <a:pt x="11234772" y="6166807"/>
                  <a:pt x="11234772" y="6159801"/>
                </a:cubicBezTo>
                <a:cubicBezTo>
                  <a:pt x="11234772" y="6135281"/>
                  <a:pt x="11224329" y="6114264"/>
                  <a:pt x="11196481" y="6114264"/>
                </a:cubicBezTo>
                <a:close/>
                <a:moveTo>
                  <a:pt x="10947253" y="6077988"/>
                </a:moveTo>
                <a:lnTo>
                  <a:pt x="10947253" y="6088736"/>
                </a:lnTo>
                <a:lnTo>
                  <a:pt x="10986216" y="6088736"/>
                </a:lnTo>
                <a:lnTo>
                  <a:pt x="10986216" y="6208312"/>
                </a:lnTo>
                <a:lnTo>
                  <a:pt x="10999652" y="6208312"/>
                </a:lnTo>
                <a:lnTo>
                  <a:pt x="10999652" y="6088736"/>
                </a:lnTo>
                <a:lnTo>
                  <a:pt x="11038614" y="6088736"/>
                </a:lnTo>
                <a:lnTo>
                  <a:pt x="11038614" y="6077988"/>
                </a:lnTo>
                <a:close/>
                <a:moveTo>
                  <a:pt x="11060111" y="6067239"/>
                </a:moveTo>
                <a:lnTo>
                  <a:pt x="11060111" y="6208312"/>
                </a:lnTo>
                <a:cubicBezTo>
                  <a:pt x="11060111" y="6208312"/>
                  <a:pt x="11060111" y="6208312"/>
                  <a:pt x="11070476" y="6208312"/>
                </a:cubicBezTo>
                <a:cubicBezTo>
                  <a:pt x="11070476" y="6208312"/>
                  <a:pt x="11070476" y="6208312"/>
                  <a:pt x="11070476" y="6158936"/>
                </a:cubicBezTo>
                <a:cubicBezTo>
                  <a:pt x="11070476" y="6141302"/>
                  <a:pt x="11077385" y="6120142"/>
                  <a:pt x="11098115" y="6120142"/>
                </a:cubicBezTo>
                <a:cubicBezTo>
                  <a:pt x="11118844" y="6120142"/>
                  <a:pt x="11118844" y="6134249"/>
                  <a:pt x="11118844" y="6151883"/>
                </a:cubicBezTo>
                <a:cubicBezTo>
                  <a:pt x="11118844" y="6151883"/>
                  <a:pt x="11118844" y="6151883"/>
                  <a:pt x="11118844" y="6208312"/>
                </a:cubicBezTo>
                <a:cubicBezTo>
                  <a:pt x="11118844" y="6208312"/>
                  <a:pt x="11118844" y="6208312"/>
                  <a:pt x="11132662" y="6208312"/>
                </a:cubicBezTo>
                <a:cubicBezTo>
                  <a:pt x="11132662" y="6208312"/>
                  <a:pt x="11132662" y="6208312"/>
                  <a:pt x="11132662" y="6151883"/>
                </a:cubicBezTo>
                <a:cubicBezTo>
                  <a:pt x="11132662" y="6127195"/>
                  <a:pt x="11125753" y="6113088"/>
                  <a:pt x="11101569" y="6113088"/>
                </a:cubicBezTo>
                <a:cubicBezTo>
                  <a:pt x="11087750" y="6113088"/>
                  <a:pt x="11077385" y="6120142"/>
                  <a:pt x="11070476" y="6130722"/>
                </a:cubicBezTo>
                <a:cubicBezTo>
                  <a:pt x="11070476" y="6130722"/>
                  <a:pt x="11070476" y="6130722"/>
                  <a:pt x="11070476" y="6067239"/>
                </a:cubicBezTo>
                <a:cubicBezTo>
                  <a:pt x="11070476" y="6067239"/>
                  <a:pt x="11070476" y="6067239"/>
                  <a:pt x="11060111" y="6067239"/>
                </a:cubicBezTo>
                <a:close/>
                <a:moveTo>
                  <a:pt x="11638739" y="6043056"/>
                </a:moveTo>
                <a:cubicBezTo>
                  <a:pt x="11628222" y="6060677"/>
                  <a:pt x="11624716" y="6078298"/>
                  <a:pt x="11624716" y="6095919"/>
                </a:cubicBezTo>
                <a:cubicBezTo>
                  <a:pt x="11621210" y="6095919"/>
                  <a:pt x="11603681" y="6099443"/>
                  <a:pt x="11600176" y="6099443"/>
                </a:cubicBezTo>
                <a:cubicBezTo>
                  <a:pt x="11596669" y="6081822"/>
                  <a:pt x="11586152" y="6064201"/>
                  <a:pt x="11575635" y="6053629"/>
                </a:cubicBezTo>
                <a:cubicBezTo>
                  <a:pt x="11575635" y="6053629"/>
                  <a:pt x="11575635" y="6053629"/>
                  <a:pt x="11572129" y="6053629"/>
                </a:cubicBezTo>
                <a:cubicBezTo>
                  <a:pt x="11565117" y="6053629"/>
                  <a:pt x="11558106" y="6057153"/>
                  <a:pt x="11551094" y="6057153"/>
                </a:cubicBezTo>
                <a:cubicBezTo>
                  <a:pt x="11551094" y="6057153"/>
                  <a:pt x="11551094" y="6057153"/>
                  <a:pt x="11551094" y="6060677"/>
                </a:cubicBezTo>
                <a:cubicBezTo>
                  <a:pt x="11547588" y="6067726"/>
                  <a:pt x="11547588" y="6074774"/>
                  <a:pt x="11547588" y="6085346"/>
                </a:cubicBezTo>
                <a:cubicBezTo>
                  <a:pt x="11547588" y="6095919"/>
                  <a:pt x="11547588" y="6102967"/>
                  <a:pt x="11551094" y="6113540"/>
                </a:cubicBezTo>
                <a:cubicBezTo>
                  <a:pt x="11547588" y="6113540"/>
                  <a:pt x="11530059" y="6120588"/>
                  <a:pt x="11530059" y="6120588"/>
                </a:cubicBezTo>
                <a:cubicBezTo>
                  <a:pt x="11519542" y="6106491"/>
                  <a:pt x="11505518" y="6092395"/>
                  <a:pt x="11491495" y="6085346"/>
                </a:cubicBezTo>
                <a:cubicBezTo>
                  <a:pt x="11484484" y="6085346"/>
                  <a:pt x="11477472" y="6092395"/>
                  <a:pt x="11470460" y="6095919"/>
                </a:cubicBezTo>
                <a:cubicBezTo>
                  <a:pt x="11470460" y="6113540"/>
                  <a:pt x="11473966" y="6131161"/>
                  <a:pt x="11484484" y="6148781"/>
                </a:cubicBezTo>
                <a:cubicBezTo>
                  <a:pt x="11480978" y="6148781"/>
                  <a:pt x="11470460" y="6159354"/>
                  <a:pt x="11466954" y="6159354"/>
                </a:cubicBezTo>
                <a:cubicBezTo>
                  <a:pt x="11456437" y="6148781"/>
                  <a:pt x="11438908" y="6138209"/>
                  <a:pt x="11421379" y="6134685"/>
                </a:cubicBezTo>
                <a:cubicBezTo>
                  <a:pt x="11414367" y="6138209"/>
                  <a:pt x="11407356" y="6145257"/>
                  <a:pt x="11403850" y="6148781"/>
                </a:cubicBezTo>
                <a:cubicBezTo>
                  <a:pt x="11403850" y="6148781"/>
                  <a:pt x="11403850" y="6148781"/>
                  <a:pt x="11403850" y="6152305"/>
                </a:cubicBezTo>
                <a:cubicBezTo>
                  <a:pt x="11407356" y="6166403"/>
                  <a:pt x="11417873" y="6184023"/>
                  <a:pt x="11431896" y="6198120"/>
                </a:cubicBezTo>
                <a:cubicBezTo>
                  <a:pt x="11428390" y="6198120"/>
                  <a:pt x="11417873" y="6215741"/>
                  <a:pt x="11417873" y="6215741"/>
                </a:cubicBezTo>
                <a:cubicBezTo>
                  <a:pt x="11400344" y="6208692"/>
                  <a:pt x="11382815" y="6201644"/>
                  <a:pt x="11365286" y="6201644"/>
                </a:cubicBezTo>
                <a:cubicBezTo>
                  <a:pt x="11361780" y="6208692"/>
                  <a:pt x="11354768" y="6215741"/>
                  <a:pt x="11354768" y="6222789"/>
                </a:cubicBezTo>
                <a:cubicBezTo>
                  <a:pt x="11361780" y="6236886"/>
                  <a:pt x="11375803" y="6250982"/>
                  <a:pt x="11389827" y="6261556"/>
                </a:cubicBezTo>
                <a:cubicBezTo>
                  <a:pt x="11389827" y="6265080"/>
                  <a:pt x="11382815" y="6279176"/>
                  <a:pt x="11382815" y="6282700"/>
                </a:cubicBezTo>
                <a:cubicBezTo>
                  <a:pt x="11365286" y="6275652"/>
                  <a:pt x="11344251" y="6275652"/>
                  <a:pt x="11330228" y="6282700"/>
                </a:cubicBezTo>
                <a:cubicBezTo>
                  <a:pt x="11326722" y="6289749"/>
                  <a:pt x="11323216" y="6296797"/>
                  <a:pt x="11323216" y="6303845"/>
                </a:cubicBezTo>
                <a:cubicBezTo>
                  <a:pt x="11333733" y="6317942"/>
                  <a:pt x="11351262" y="6324990"/>
                  <a:pt x="11368791" y="6332039"/>
                </a:cubicBezTo>
                <a:cubicBezTo>
                  <a:pt x="11368791" y="6335563"/>
                  <a:pt x="11365286" y="6349659"/>
                  <a:pt x="11365286" y="6353183"/>
                </a:cubicBezTo>
                <a:cubicBezTo>
                  <a:pt x="11347757" y="6353183"/>
                  <a:pt x="11330228" y="6360232"/>
                  <a:pt x="11316205" y="6367281"/>
                </a:cubicBezTo>
                <a:cubicBezTo>
                  <a:pt x="11316205" y="6367281"/>
                  <a:pt x="11316205" y="6367281"/>
                  <a:pt x="11312698" y="6367281"/>
                </a:cubicBezTo>
                <a:cubicBezTo>
                  <a:pt x="11312698" y="6370805"/>
                  <a:pt x="11312698" y="6374329"/>
                  <a:pt x="11312698" y="6381377"/>
                </a:cubicBezTo>
                <a:cubicBezTo>
                  <a:pt x="11312698" y="6384901"/>
                  <a:pt x="11312698" y="6388425"/>
                  <a:pt x="11312698" y="6391950"/>
                </a:cubicBezTo>
                <a:cubicBezTo>
                  <a:pt x="11312698" y="6391950"/>
                  <a:pt x="11312698" y="6391950"/>
                  <a:pt x="11316205" y="6391950"/>
                </a:cubicBezTo>
                <a:cubicBezTo>
                  <a:pt x="11330228" y="6402523"/>
                  <a:pt x="11347757" y="6406047"/>
                  <a:pt x="11365286" y="6406047"/>
                </a:cubicBezTo>
                <a:cubicBezTo>
                  <a:pt x="11365286" y="6409571"/>
                  <a:pt x="11368791" y="6427192"/>
                  <a:pt x="11368791" y="6427192"/>
                </a:cubicBezTo>
                <a:cubicBezTo>
                  <a:pt x="11351262" y="6434240"/>
                  <a:pt x="11333733" y="6444812"/>
                  <a:pt x="11323216" y="6455385"/>
                </a:cubicBezTo>
                <a:cubicBezTo>
                  <a:pt x="11323216" y="6455385"/>
                  <a:pt x="11323216" y="6455385"/>
                  <a:pt x="11323216" y="6458909"/>
                </a:cubicBezTo>
                <a:cubicBezTo>
                  <a:pt x="11323216" y="6462434"/>
                  <a:pt x="11326722" y="6473006"/>
                  <a:pt x="11330228" y="6480054"/>
                </a:cubicBezTo>
                <a:cubicBezTo>
                  <a:pt x="11347757" y="6483578"/>
                  <a:pt x="11365286" y="6483578"/>
                  <a:pt x="11382815" y="6480054"/>
                </a:cubicBezTo>
                <a:cubicBezTo>
                  <a:pt x="11382815" y="6480054"/>
                  <a:pt x="11389827" y="6497675"/>
                  <a:pt x="11393332" y="6501200"/>
                </a:cubicBezTo>
                <a:cubicBezTo>
                  <a:pt x="11375803" y="6508248"/>
                  <a:pt x="11361780" y="6522344"/>
                  <a:pt x="11354768" y="6536441"/>
                </a:cubicBezTo>
                <a:cubicBezTo>
                  <a:pt x="11354768" y="6536441"/>
                  <a:pt x="11354768" y="6536441"/>
                  <a:pt x="11354768" y="6539965"/>
                </a:cubicBezTo>
                <a:cubicBezTo>
                  <a:pt x="11358274" y="6543489"/>
                  <a:pt x="11361780" y="6554062"/>
                  <a:pt x="11365286" y="6557586"/>
                </a:cubicBezTo>
                <a:cubicBezTo>
                  <a:pt x="11382815" y="6557586"/>
                  <a:pt x="11400344" y="6554062"/>
                  <a:pt x="11417873" y="6543489"/>
                </a:cubicBezTo>
                <a:cubicBezTo>
                  <a:pt x="11417873" y="6547014"/>
                  <a:pt x="11428390" y="6561110"/>
                  <a:pt x="11431896" y="6564635"/>
                </a:cubicBezTo>
                <a:cubicBezTo>
                  <a:pt x="11417873" y="6575207"/>
                  <a:pt x="11410861" y="6592827"/>
                  <a:pt x="11403850" y="6610449"/>
                </a:cubicBezTo>
                <a:cubicBezTo>
                  <a:pt x="11410861" y="6613973"/>
                  <a:pt x="11414367" y="6621021"/>
                  <a:pt x="11421379" y="6624545"/>
                </a:cubicBezTo>
                <a:cubicBezTo>
                  <a:pt x="11438908" y="6621021"/>
                  <a:pt x="11456437" y="6613973"/>
                  <a:pt x="11466954" y="6599877"/>
                </a:cubicBezTo>
                <a:cubicBezTo>
                  <a:pt x="11470460" y="6599877"/>
                  <a:pt x="11484484" y="6613973"/>
                  <a:pt x="11484484" y="6613973"/>
                </a:cubicBezTo>
                <a:cubicBezTo>
                  <a:pt x="11477472" y="6628069"/>
                  <a:pt x="11473966" y="6649215"/>
                  <a:pt x="11473966" y="6663311"/>
                </a:cubicBezTo>
                <a:cubicBezTo>
                  <a:pt x="11473966" y="6663311"/>
                  <a:pt x="11473966" y="6666836"/>
                  <a:pt x="11473966" y="6666836"/>
                </a:cubicBezTo>
                <a:cubicBezTo>
                  <a:pt x="11477472" y="6670360"/>
                  <a:pt x="11484484" y="6673884"/>
                  <a:pt x="11491495" y="6677408"/>
                </a:cubicBezTo>
                <a:cubicBezTo>
                  <a:pt x="11491495" y="6677408"/>
                  <a:pt x="11491495" y="6677408"/>
                  <a:pt x="11495001" y="6677408"/>
                </a:cubicBezTo>
                <a:cubicBezTo>
                  <a:pt x="11509024" y="6670360"/>
                  <a:pt x="11523047" y="6656263"/>
                  <a:pt x="11530059" y="6638642"/>
                </a:cubicBezTo>
                <a:cubicBezTo>
                  <a:pt x="11533564" y="6642166"/>
                  <a:pt x="11547588" y="6645691"/>
                  <a:pt x="11551094" y="6649215"/>
                </a:cubicBezTo>
                <a:cubicBezTo>
                  <a:pt x="11547588" y="6656263"/>
                  <a:pt x="11547588" y="6666836"/>
                  <a:pt x="11547588" y="6673884"/>
                </a:cubicBezTo>
                <a:cubicBezTo>
                  <a:pt x="11547588" y="6684456"/>
                  <a:pt x="11547588" y="6691505"/>
                  <a:pt x="11551094" y="6702078"/>
                </a:cubicBezTo>
                <a:cubicBezTo>
                  <a:pt x="11558106" y="6705602"/>
                  <a:pt x="11565117" y="6705602"/>
                  <a:pt x="11572129" y="6709126"/>
                </a:cubicBezTo>
                <a:cubicBezTo>
                  <a:pt x="11572129" y="6709126"/>
                  <a:pt x="11572129" y="6709126"/>
                  <a:pt x="11575635" y="6709126"/>
                </a:cubicBezTo>
                <a:cubicBezTo>
                  <a:pt x="11586152" y="6695029"/>
                  <a:pt x="11596669" y="6677408"/>
                  <a:pt x="11600176" y="6663311"/>
                </a:cubicBezTo>
                <a:cubicBezTo>
                  <a:pt x="11603681" y="6663311"/>
                  <a:pt x="11621210" y="6663311"/>
                  <a:pt x="11624716" y="6663311"/>
                </a:cubicBezTo>
                <a:cubicBezTo>
                  <a:pt x="11624716" y="6684456"/>
                  <a:pt x="11628222" y="6702078"/>
                  <a:pt x="11638739" y="6716174"/>
                </a:cubicBezTo>
                <a:cubicBezTo>
                  <a:pt x="11645751" y="6716174"/>
                  <a:pt x="11656268" y="6716174"/>
                  <a:pt x="11659774" y="6716174"/>
                </a:cubicBezTo>
                <a:cubicBezTo>
                  <a:pt x="11659774" y="6716174"/>
                  <a:pt x="11659774" y="6716174"/>
                  <a:pt x="11663280" y="6716174"/>
                </a:cubicBezTo>
                <a:cubicBezTo>
                  <a:pt x="11670291" y="6702078"/>
                  <a:pt x="11677303" y="6684456"/>
                  <a:pt x="11677303" y="6663311"/>
                </a:cubicBezTo>
                <a:cubicBezTo>
                  <a:pt x="11677303" y="6663311"/>
                  <a:pt x="11694832" y="6663311"/>
                  <a:pt x="11698339" y="6663311"/>
                </a:cubicBezTo>
                <a:cubicBezTo>
                  <a:pt x="11701844" y="6677408"/>
                  <a:pt x="11712361" y="6695029"/>
                  <a:pt x="11722879" y="6709126"/>
                </a:cubicBezTo>
                <a:cubicBezTo>
                  <a:pt x="11722879" y="6709126"/>
                  <a:pt x="11722879" y="6709126"/>
                  <a:pt x="11726385" y="6709126"/>
                </a:cubicBezTo>
                <a:cubicBezTo>
                  <a:pt x="11733396" y="6705602"/>
                  <a:pt x="11740408" y="6705602"/>
                  <a:pt x="11747420" y="6702078"/>
                </a:cubicBezTo>
                <a:cubicBezTo>
                  <a:pt x="11750925" y="6691505"/>
                  <a:pt x="11750925" y="6684456"/>
                  <a:pt x="11750925" y="6673884"/>
                </a:cubicBezTo>
                <a:cubicBezTo>
                  <a:pt x="11750925" y="6666836"/>
                  <a:pt x="11750925" y="6656263"/>
                  <a:pt x="11747420" y="6649215"/>
                </a:cubicBezTo>
                <a:cubicBezTo>
                  <a:pt x="11750925" y="6645691"/>
                  <a:pt x="11764949" y="6638642"/>
                  <a:pt x="11768454" y="6638642"/>
                </a:cubicBezTo>
                <a:cubicBezTo>
                  <a:pt x="11778972" y="6656263"/>
                  <a:pt x="11789490" y="6666836"/>
                  <a:pt x="11807019" y="6677408"/>
                </a:cubicBezTo>
                <a:cubicBezTo>
                  <a:pt x="11814030" y="6673884"/>
                  <a:pt x="11821042" y="6670360"/>
                  <a:pt x="11824547" y="6666836"/>
                </a:cubicBezTo>
                <a:cubicBezTo>
                  <a:pt x="11824547" y="6666836"/>
                  <a:pt x="11824547" y="6666836"/>
                  <a:pt x="11828054" y="6666836"/>
                </a:cubicBezTo>
                <a:cubicBezTo>
                  <a:pt x="11828054" y="6666836"/>
                  <a:pt x="11828054" y="6663311"/>
                  <a:pt x="11828054" y="6663311"/>
                </a:cubicBezTo>
                <a:cubicBezTo>
                  <a:pt x="11828054" y="6645691"/>
                  <a:pt x="11821042" y="6628069"/>
                  <a:pt x="11814030" y="6613973"/>
                </a:cubicBezTo>
                <a:cubicBezTo>
                  <a:pt x="11814030" y="6610449"/>
                  <a:pt x="11828054" y="6599877"/>
                  <a:pt x="11831559" y="6599877"/>
                </a:cubicBezTo>
                <a:cubicBezTo>
                  <a:pt x="11842076" y="6610449"/>
                  <a:pt x="11859606" y="6621021"/>
                  <a:pt x="11877135" y="6624545"/>
                </a:cubicBezTo>
                <a:cubicBezTo>
                  <a:pt x="11884146" y="6621021"/>
                  <a:pt x="11891158" y="6613973"/>
                  <a:pt x="11894664" y="6610449"/>
                </a:cubicBezTo>
                <a:cubicBezTo>
                  <a:pt x="11894664" y="6610449"/>
                  <a:pt x="11894664" y="6610449"/>
                  <a:pt x="11894664" y="6606925"/>
                </a:cubicBezTo>
                <a:cubicBezTo>
                  <a:pt x="11891158" y="6592827"/>
                  <a:pt x="11880641" y="6575207"/>
                  <a:pt x="11866617" y="6561110"/>
                </a:cubicBezTo>
                <a:cubicBezTo>
                  <a:pt x="11870123" y="6561110"/>
                  <a:pt x="11880641" y="6547014"/>
                  <a:pt x="11880641" y="6543489"/>
                </a:cubicBezTo>
                <a:cubicBezTo>
                  <a:pt x="11898170" y="6554062"/>
                  <a:pt x="11915699" y="6557586"/>
                  <a:pt x="11933228" y="6557586"/>
                </a:cubicBezTo>
                <a:cubicBezTo>
                  <a:pt x="11936734" y="6550538"/>
                  <a:pt x="11940239" y="6543489"/>
                  <a:pt x="11943746" y="6539965"/>
                </a:cubicBezTo>
                <a:cubicBezTo>
                  <a:pt x="11943746" y="6539965"/>
                  <a:pt x="11943746" y="6539965"/>
                  <a:pt x="11943746" y="6536441"/>
                </a:cubicBezTo>
                <a:cubicBezTo>
                  <a:pt x="11936734" y="6522344"/>
                  <a:pt x="11922710" y="6508248"/>
                  <a:pt x="11908688" y="6497675"/>
                </a:cubicBezTo>
                <a:cubicBezTo>
                  <a:pt x="11908688" y="6497675"/>
                  <a:pt x="11915699" y="6480054"/>
                  <a:pt x="11915699" y="6480054"/>
                </a:cubicBezTo>
                <a:cubicBezTo>
                  <a:pt x="11933228" y="6483578"/>
                  <a:pt x="11950757" y="6483578"/>
                  <a:pt x="11968286" y="6480054"/>
                </a:cubicBezTo>
                <a:cubicBezTo>
                  <a:pt x="11968286" y="6480054"/>
                  <a:pt x="11968286" y="6480054"/>
                  <a:pt x="11968286" y="6476530"/>
                </a:cubicBezTo>
                <a:cubicBezTo>
                  <a:pt x="11971792" y="6473006"/>
                  <a:pt x="11975298" y="6462434"/>
                  <a:pt x="11975298" y="6455385"/>
                </a:cubicBezTo>
                <a:cubicBezTo>
                  <a:pt x="11961275" y="6441288"/>
                  <a:pt x="11947251" y="6434240"/>
                  <a:pt x="11929722" y="6427192"/>
                </a:cubicBezTo>
                <a:cubicBezTo>
                  <a:pt x="11929722" y="6427192"/>
                  <a:pt x="11929722" y="6409571"/>
                  <a:pt x="11933228" y="6406047"/>
                </a:cubicBezTo>
                <a:cubicBezTo>
                  <a:pt x="11950757" y="6406047"/>
                  <a:pt x="11968286" y="6402523"/>
                  <a:pt x="11982310" y="6391950"/>
                </a:cubicBezTo>
                <a:cubicBezTo>
                  <a:pt x="11985815" y="6388425"/>
                  <a:pt x="11985815" y="6384901"/>
                  <a:pt x="11985815" y="6381377"/>
                </a:cubicBezTo>
                <a:cubicBezTo>
                  <a:pt x="11985815" y="6377853"/>
                  <a:pt x="11985815" y="6374329"/>
                  <a:pt x="11982310" y="6370805"/>
                </a:cubicBezTo>
                <a:cubicBezTo>
                  <a:pt x="11982310" y="6370805"/>
                  <a:pt x="11982310" y="6370805"/>
                  <a:pt x="11982310" y="6367281"/>
                </a:cubicBezTo>
                <a:cubicBezTo>
                  <a:pt x="11968286" y="6360232"/>
                  <a:pt x="11950757" y="6353183"/>
                  <a:pt x="11933228" y="6353183"/>
                </a:cubicBezTo>
                <a:cubicBezTo>
                  <a:pt x="11933228" y="6353183"/>
                  <a:pt x="11929722" y="6335563"/>
                  <a:pt x="11929722" y="6332039"/>
                </a:cubicBezTo>
                <a:cubicBezTo>
                  <a:pt x="11947251" y="6328515"/>
                  <a:pt x="11964780" y="6317942"/>
                  <a:pt x="11975298" y="6307370"/>
                </a:cubicBezTo>
                <a:cubicBezTo>
                  <a:pt x="11975298" y="6307370"/>
                  <a:pt x="11975298" y="6307370"/>
                  <a:pt x="11975298" y="6303845"/>
                </a:cubicBezTo>
                <a:cubicBezTo>
                  <a:pt x="11975298" y="6296797"/>
                  <a:pt x="11971792" y="6289749"/>
                  <a:pt x="11968286" y="6282700"/>
                </a:cubicBezTo>
                <a:cubicBezTo>
                  <a:pt x="11950757" y="6279176"/>
                  <a:pt x="11933228" y="6279176"/>
                  <a:pt x="11915699" y="6282700"/>
                </a:cubicBezTo>
                <a:cubicBezTo>
                  <a:pt x="11915699" y="6279176"/>
                  <a:pt x="11908688" y="6265080"/>
                  <a:pt x="11908688" y="6261556"/>
                </a:cubicBezTo>
                <a:cubicBezTo>
                  <a:pt x="11922710" y="6250982"/>
                  <a:pt x="11936734" y="6240410"/>
                  <a:pt x="11943746" y="6222789"/>
                </a:cubicBezTo>
                <a:cubicBezTo>
                  <a:pt x="11943746" y="6215741"/>
                  <a:pt x="11936734" y="6208692"/>
                  <a:pt x="11933228" y="6205168"/>
                </a:cubicBezTo>
                <a:cubicBezTo>
                  <a:pt x="11933228" y="6205168"/>
                  <a:pt x="11933228" y="6205168"/>
                  <a:pt x="11933228" y="6201644"/>
                </a:cubicBezTo>
                <a:cubicBezTo>
                  <a:pt x="11915699" y="6201644"/>
                  <a:pt x="11898170" y="6208692"/>
                  <a:pt x="11880641" y="6215741"/>
                </a:cubicBezTo>
                <a:cubicBezTo>
                  <a:pt x="11880641" y="6215741"/>
                  <a:pt x="11870123" y="6201644"/>
                  <a:pt x="11866617" y="6198120"/>
                </a:cubicBezTo>
                <a:cubicBezTo>
                  <a:pt x="11880641" y="6184023"/>
                  <a:pt x="11891158" y="6169927"/>
                  <a:pt x="11894664" y="6152305"/>
                </a:cubicBezTo>
                <a:cubicBezTo>
                  <a:pt x="11891158" y="6145257"/>
                  <a:pt x="11884146" y="6138209"/>
                  <a:pt x="11877135" y="6134685"/>
                </a:cubicBezTo>
                <a:cubicBezTo>
                  <a:pt x="11859606" y="6138209"/>
                  <a:pt x="11845583" y="6148781"/>
                  <a:pt x="11831559" y="6162879"/>
                </a:cubicBezTo>
                <a:cubicBezTo>
                  <a:pt x="11828054" y="6159354"/>
                  <a:pt x="11814030" y="6148781"/>
                  <a:pt x="11814030" y="6148781"/>
                </a:cubicBezTo>
                <a:cubicBezTo>
                  <a:pt x="11821042" y="6131161"/>
                  <a:pt x="11828054" y="6113540"/>
                  <a:pt x="11828054" y="6095919"/>
                </a:cubicBezTo>
                <a:cubicBezTo>
                  <a:pt x="11821042" y="6092395"/>
                  <a:pt x="11814030" y="6085346"/>
                  <a:pt x="11807019" y="6085346"/>
                </a:cubicBezTo>
                <a:cubicBezTo>
                  <a:pt x="11792995" y="6092395"/>
                  <a:pt x="11778972" y="6106491"/>
                  <a:pt x="11768454" y="6120588"/>
                </a:cubicBezTo>
                <a:cubicBezTo>
                  <a:pt x="11764949" y="6120588"/>
                  <a:pt x="11750925" y="6113540"/>
                  <a:pt x="11747420" y="6113540"/>
                </a:cubicBezTo>
                <a:cubicBezTo>
                  <a:pt x="11750925" y="6102967"/>
                  <a:pt x="11750925" y="6095919"/>
                  <a:pt x="11750925" y="6085346"/>
                </a:cubicBezTo>
                <a:cubicBezTo>
                  <a:pt x="11750925" y="6074774"/>
                  <a:pt x="11750925" y="6067726"/>
                  <a:pt x="11747420" y="6060677"/>
                </a:cubicBezTo>
                <a:cubicBezTo>
                  <a:pt x="11747420" y="6060677"/>
                  <a:pt x="11747420" y="6060677"/>
                  <a:pt x="11747420" y="6057153"/>
                </a:cubicBezTo>
                <a:cubicBezTo>
                  <a:pt x="11740408" y="6057153"/>
                  <a:pt x="11733396" y="6053629"/>
                  <a:pt x="11726385" y="6053629"/>
                </a:cubicBezTo>
                <a:cubicBezTo>
                  <a:pt x="11726385" y="6053629"/>
                  <a:pt x="11726385" y="6053629"/>
                  <a:pt x="11722879" y="6053629"/>
                </a:cubicBezTo>
                <a:cubicBezTo>
                  <a:pt x="11712361" y="6064201"/>
                  <a:pt x="11701844" y="6081822"/>
                  <a:pt x="11698339" y="6099443"/>
                </a:cubicBezTo>
                <a:cubicBezTo>
                  <a:pt x="11694832" y="6099443"/>
                  <a:pt x="11677303" y="6095919"/>
                  <a:pt x="11673798" y="6095919"/>
                </a:cubicBezTo>
                <a:cubicBezTo>
                  <a:pt x="11673798" y="6078298"/>
                  <a:pt x="11670291" y="6060677"/>
                  <a:pt x="11659774" y="6043056"/>
                </a:cubicBezTo>
                <a:cubicBezTo>
                  <a:pt x="11652763" y="6043056"/>
                  <a:pt x="11645751" y="6043056"/>
                  <a:pt x="11638739" y="6043056"/>
                </a:cubicBezTo>
                <a:close/>
                <a:moveTo>
                  <a:pt x="0" y="0"/>
                </a:moveTo>
                <a:lnTo>
                  <a:pt x="12192000" y="0"/>
                </a:lnTo>
                <a:lnTo>
                  <a:pt x="12192000" y="6858000"/>
                </a:lnTo>
                <a:lnTo>
                  <a:pt x="0" y="6858000"/>
                </a:lnTo>
                <a:close/>
              </a:path>
            </a:pathLst>
          </a:custGeom>
        </p:spPr>
        <p:txBody>
          <a:bodyPr wrap="square">
            <a:noAutofit/>
          </a:bodyPr>
          <a:lstStyle/>
          <a:p>
            <a:endParaRPr lang="en-US" dirty="0"/>
          </a:p>
        </p:txBody>
      </p:sp>
      <p:sp>
        <p:nvSpPr>
          <p:cNvPr id="9" name="Text Placeholder 8">
            <a:extLst>
              <a:ext uri="{FF2B5EF4-FFF2-40B4-BE49-F238E27FC236}">
                <a16:creationId xmlns:a16="http://schemas.microsoft.com/office/drawing/2014/main" id="{50E2BBE3-EB51-42FB-8A2D-CDD7837EED5A}"/>
              </a:ext>
            </a:extLst>
          </p:cNvPr>
          <p:cNvSpPr>
            <a:spLocks noGrp="1"/>
          </p:cNvSpPr>
          <p:nvPr>
            <p:ph type="body" sz="quarter" idx="17" hasCustomPrompt="1"/>
          </p:nvPr>
        </p:nvSpPr>
        <p:spPr>
          <a:xfrm>
            <a:off x="0" y="0"/>
            <a:ext cx="12192000" cy="6858000"/>
          </a:xfrm>
          <a:custGeom>
            <a:avLst/>
            <a:gdLst>
              <a:gd name="connsiteX0" fmla="*/ 11946675 w 12192000"/>
              <a:gd name="connsiteY0" fmla="*/ 6677576 h 6858000"/>
              <a:gd name="connsiteX1" fmla="*/ 11952788 w 12192000"/>
              <a:gd name="connsiteY1" fmla="*/ 6677576 h 6858000"/>
              <a:gd name="connsiteX2" fmla="*/ 11958183 w 12192000"/>
              <a:gd name="connsiteY2" fmla="*/ 6678151 h 6858000"/>
              <a:gd name="connsiteX3" fmla="*/ 11960461 w 12192000"/>
              <a:gd name="connsiteY3" fmla="*/ 6679894 h 6858000"/>
              <a:gd name="connsiteX4" fmla="*/ 11961281 w 12192000"/>
              <a:gd name="connsiteY4" fmla="*/ 6682541 h 6858000"/>
              <a:gd name="connsiteX5" fmla="*/ 11959578 w 12192000"/>
              <a:gd name="connsiteY5" fmla="*/ 6686233 h 6858000"/>
              <a:gd name="connsiteX6" fmla="*/ 11953198 w 12192000"/>
              <a:gd name="connsiteY6" fmla="*/ 6687628 h 6858000"/>
              <a:gd name="connsiteX7" fmla="*/ 11946675 w 12192000"/>
              <a:gd name="connsiteY7" fmla="*/ 6687628 h 6858000"/>
              <a:gd name="connsiteX8" fmla="*/ 11941300 w 12192000"/>
              <a:gd name="connsiteY8" fmla="*/ 6673064 h 6858000"/>
              <a:gd name="connsiteX9" fmla="*/ 11941300 w 12192000"/>
              <a:gd name="connsiteY9" fmla="*/ 6706378 h 6858000"/>
              <a:gd name="connsiteX10" fmla="*/ 11946675 w 12192000"/>
              <a:gd name="connsiteY10" fmla="*/ 6706378 h 6858000"/>
              <a:gd name="connsiteX11" fmla="*/ 11946675 w 12192000"/>
              <a:gd name="connsiteY11" fmla="*/ 6692224 h 6858000"/>
              <a:gd name="connsiteX12" fmla="*/ 11949834 w 12192000"/>
              <a:gd name="connsiteY12" fmla="*/ 6692224 h 6858000"/>
              <a:gd name="connsiteX13" fmla="*/ 11954142 w 12192000"/>
              <a:gd name="connsiteY13" fmla="*/ 6693372 h 6858000"/>
              <a:gd name="connsiteX14" fmla="*/ 11959762 w 12192000"/>
              <a:gd name="connsiteY14" fmla="*/ 6701126 h 6858000"/>
              <a:gd name="connsiteX15" fmla="*/ 11962717 w 12192000"/>
              <a:gd name="connsiteY15" fmla="*/ 6706378 h 6858000"/>
              <a:gd name="connsiteX16" fmla="*/ 11969281 w 12192000"/>
              <a:gd name="connsiteY16" fmla="*/ 6706378 h 6858000"/>
              <a:gd name="connsiteX17" fmla="*/ 11965220 w 12192000"/>
              <a:gd name="connsiteY17" fmla="*/ 6699854 h 6858000"/>
              <a:gd name="connsiteX18" fmla="*/ 11960296 w 12192000"/>
              <a:gd name="connsiteY18" fmla="*/ 6693249 h 6858000"/>
              <a:gd name="connsiteX19" fmla="*/ 11957466 w 12192000"/>
              <a:gd name="connsiteY19" fmla="*/ 6691485 h 6858000"/>
              <a:gd name="connsiteX20" fmla="*/ 11964378 w 12192000"/>
              <a:gd name="connsiteY20" fmla="*/ 6688449 h 6858000"/>
              <a:gd name="connsiteX21" fmla="*/ 11966983 w 12192000"/>
              <a:gd name="connsiteY21" fmla="*/ 6682090 h 6858000"/>
              <a:gd name="connsiteX22" fmla="*/ 11965424 w 12192000"/>
              <a:gd name="connsiteY22" fmla="*/ 6677207 h 6858000"/>
              <a:gd name="connsiteX23" fmla="*/ 11961239 w 12192000"/>
              <a:gd name="connsiteY23" fmla="*/ 6673987 h 6858000"/>
              <a:gd name="connsiteX24" fmla="*/ 11952747 w 12192000"/>
              <a:gd name="connsiteY24" fmla="*/ 6673064 h 6858000"/>
              <a:gd name="connsiteX25" fmla="*/ 10902089 w 12192000"/>
              <a:gd name="connsiteY25" fmla="*/ 6670493 h 6858000"/>
              <a:gd name="connsiteX26" fmla="*/ 10905603 w 12192000"/>
              <a:gd name="connsiteY26" fmla="*/ 6670493 h 6858000"/>
              <a:gd name="connsiteX27" fmla="*/ 10905603 w 12192000"/>
              <a:gd name="connsiteY27" fmla="*/ 6674034 h 6858000"/>
              <a:gd name="connsiteX28" fmla="*/ 10877492 w 12192000"/>
              <a:gd name="connsiteY28" fmla="*/ 6709456 h 6858000"/>
              <a:gd name="connsiteX29" fmla="*/ 10859922 w 12192000"/>
              <a:gd name="connsiteY29" fmla="*/ 6691746 h 6858000"/>
              <a:gd name="connsiteX30" fmla="*/ 10902089 w 12192000"/>
              <a:gd name="connsiteY30" fmla="*/ 6670493 h 6858000"/>
              <a:gd name="connsiteX31" fmla="*/ 11954881 w 12192000"/>
              <a:gd name="connsiteY31" fmla="*/ 6663422 h 6858000"/>
              <a:gd name="connsiteX32" fmla="*/ 11967558 w 12192000"/>
              <a:gd name="connsiteY32" fmla="*/ 6666766 h 6858000"/>
              <a:gd name="connsiteX33" fmla="*/ 11977220 w 12192000"/>
              <a:gd name="connsiteY33" fmla="*/ 6676325 h 6858000"/>
              <a:gd name="connsiteX34" fmla="*/ 11980687 w 12192000"/>
              <a:gd name="connsiteY34" fmla="*/ 6689269 h 6858000"/>
              <a:gd name="connsiteX35" fmla="*/ 11977282 w 12192000"/>
              <a:gd name="connsiteY35" fmla="*/ 6702090 h 6858000"/>
              <a:gd name="connsiteX36" fmla="*/ 11967722 w 12192000"/>
              <a:gd name="connsiteY36" fmla="*/ 6711650 h 6858000"/>
              <a:gd name="connsiteX37" fmla="*/ 11954881 w 12192000"/>
              <a:gd name="connsiteY37" fmla="*/ 6715076 h 6858000"/>
              <a:gd name="connsiteX38" fmla="*/ 11942039 w 12192000"/>
              <a:gd name="connsiteY38" fmla="*/ 6711650 h 6858000"/>
              <a:gd name="connsiteX39" fmla="*/ 11932459 w 12192000"/>
              <a:gd name="connsiteY39" fmla="*/ 6702090 h 6858000"/>
              <a:gd name="connsiteX40" fmla="*/ 11929033 w 12192000"/>
              <a:gd name="connsiteY40" fmla="*/ 6689269 h 6858000"/>
              <a:gd name="connsiteX41" fmla="*/ 11932521 w 12192000"/>
              <a:gd name="connsiteY41" fmla="*/ 6676325 h 6858000"/>
              <a:gd name="connsiteX42" fmla="*/ 11942183 w 12192000"/>
              <a:gd name="connsiteY42" fmla="*/ 6666766 h 6858000"/>
              <a:gd name="connsiteX43" fmla="*/ 11954881 w 12192000"/>
              <a:gd name="connsiteY43" fmla="*/ 6663422 h 6858000"/>
              <a:gd name="connsiteX44" fmla="*/ 11954881 w 12192000"/>
              <a:gd name="connsiteY44" fmla="*/ 6658294 h 6858000"/>
              <a:gd name="connsiteX45" fmla="*/ 11939660 w 12192000"/>
              <a:gd name="connsiteY45" fmla="*/ 6662294 h 6858000"/>
              <a:gd name="connsiteX46" fmla="*/ 11928069 w 12192000"/>
              <a:gd name="connsiteY46" fmla="*/ 6673741 h 6858000"/>
              <a:gd name="connsiteX47" fmla="*/ 11923904 w 12192000"/>
              <a:gd name="connsiteY47" fmla="*/ 6689269 h 6858000"/>
              <a:gd name="connsiteX48" fmla="*/ 11928007 w 12192000"/>
              <a:gd name="connsiteY48" fmla="*/ 6704655 h 6858000"/>
              <a:gd name="connsiteX49" fmla="*/ 11939474 w 12192000"/>
              <a:gd name="connsiteY49" fmla="*/ 6716122 h 6858000"/>
              <a:gd name="connsiteX50" fmla="*/ 11954881 w 12192000"/>
              <a:gd name="connsiteY50" fmla="*/ 6720204 h 6858000"/>
              <a:gd name="connsiteX51" fmla="*/ 11970287 w 12192000"/>
              <a:gd name="connsiteY51" fmla="*/ 6716122 h 6858000"/>
              <a:gd name="connsiteX52" fmla="*/ 11981733 w 12192000"/>
              <a:gd name="connsiteY52" fmla="*/ 6704655 h 6858000"/>
              <a:gd name="connsiteX53" fmla="*/ 11985815 w 12192000"/>
              <a:gd name="connsiteY53" fmla="*/ 6689269 h 6858000"/>
              <a:gd name="connsiteX54" fmla="*/ 11981671 w 12192000"/>
              <a:gd name="connsiteY54" fmla="*/ 6673741 h 6858000"/>
              <a:gd name="connsiteX55" fmla="*/ 11970101 w 12192000"/>
              <a:gd name="connsiteY55" fmla="*/ 6662294 h 6858000"/>
              <a:gd name="connsiteX56" fmla="*/ 11954881 w 12192000"/>
              <a:gd name="connsiteY56" fmla="*/ 6658294 h 6858000"/>
              <a:gd name="connsiteX57" fmla="*/ 11091685 w 12192000"/>
              <a:gd name="connsiteY57" fmla="*/ 6628842 h 6858000"/>
              <a:gd name="connsiteX58" fmla="*/ 11123259 w 12192000"/>
              <a:gd name="connsiteY58" fmla="*/ 6669149 h 6858000"/>
              <a:gd name="connsiteX59" fmla="*/ 11091685 w 12192000"/>
              <a:gd name="connsiteY59" fmla="*/ 6709455 h 6858000"/>
              <a:gd name="connsiteX60" fmla="*/ 11060111 w 12192000"/>
              <a:gd name="connsiteY60" fmla="*/ 6669149 h 6858000"/>
              <a:gd name="connsiteX61" fmla="*/ 11091685 w 12192000"/>
              <a:gd name="connsiteY61" fmla="*/ 6628842 h 6858000"/>
              <a:gd name="connsiteX62" fmla="*/ 10781998 w 12192000"/>
              <a:gd name="connsiteY62" fmla="*/ 6628842 h 6858000"/>
              <a:gd name="connsiteX63" fmla="*/ 10810212 w 12192000"/>
              <a:gd name="connsiteY63" fmla="*/ 6669149 h 6858000"/>
              <a:gd name="connsiteX64" fmla="*/ 10781998 w 12192000"/>
              <a:gd name="connsiteY64" fmla="*/ 6709455 h 6858000"/>
              <a:gd name="connsiteX65" fmla="*/ 10753783 w 12192000"/>
              <a:gd name="connsiteY65" fmla="*/ 6669149 h 6858000"/>
              <a:gd name="connsiteX66" fmla="*/ 10781998 w 12192000"/>
              <a:gd name="connsiteY66" fmla="*/ 6628842 h 6858000"/>
              <a:gd name="connsiteX67" fmla="*/ 10469622 w 12192000"/>
              <a:gd name="connsiteY67" fmla="*/ 6628842 h 6858000"/>
              <a:gd name="connsiteX68" fmla="*/ 10501196 w 12192000"/>
              <a:gd name="connsiteY68" fmla="*/ 6669149 h 6858000"/>
              <a:gd name="connsiteX69" fmla="*/ 10469622 w 12192000"/>
              <a:gd name="connsiteY69" fmla="*/ 6709455 h 6858000"/>
              <a:gd name="connsiteX70" fmla="*/ 10438048 w 12192000"/>
              <a:gd name="connsiteY70" fmla="*/ 6669149 h 6858000"/>
              <a:gd name="connsiteX71" fmla="*/ 10469622 w 12192000"/>
              <a:gd name="connsiteY71" fmla="*/ 6628842 h 6858000"/>
              <a:gd name="connsiteX72" fmla="*/ 11014562 w 12192000"/>
              <a:gd name="connsiteY72" fmla="*/ 6623595 h 6858000"/>
              <a:gd name="connsiteX73" fmla="*/ 11014562 w 12192000"/>
              <a:gd name="connsiteY73" fmla="*/ 6719555 h 6858000"/>
              <a:gd name="connsiteX74" fmla="*/ 11026851 w 12192000"/>
              <a:gd name="connsiteY74" fmla="*/ 6719555 h 6858000"/>
              <a:gd name="connsiteX75" fmla="*/ 11026851 w 12192000"/>
              <a:gd name="connsiteY75" fmla="*/ 6623595 h 6858000"/>
              <a:gd name="connsiteX76" fmla="*/ 11158189 w 12192000"/>
              <a:gd name="connsiteY76" fmla="*/ 6622125 h 6858000"/>
              <a:gd name="connsiteX77" fmla="*/ 11158189 w 12192000"/>
              <a:gd name="connsiteY77" fmla="*/ 6646508 h 6858000"/>
              <a:gd name="connsiteX78" fmla="*/ 11158189 w 12192000"/>
              <a:gd name="connsiteY78" fmla="*/ 6716173 h 6858000"/>
              <a:gd name="connsiteX79" fmla="*/ 11172009 w 12192000"/>
              <a:gd name="connsiteY79" fmla="*/ 6716173 h 6858000"/>
              <a:gd name="connsiteX80" fmla="*/ 11172009 w 12192000"/>
              <a:gd name="connsiteY80" fmla="*/ 6663924 h 6858000"/>
              <a:gd name="connsiteX81" fmla="*/ 11199648 w 12192000"/>
              <a:gd name="connsiteY81" fmla="*/ 6629091 h 6858000"/>
              <a:gd name="connsiteX82" fmla="*/ 11220377 w 12192000"/>
              <a:gd name="connsiteY82" fmla="*/ 6660441 h 6858000"/>
              <a:gd name="connsiteX83" fmla="*/ 11220377 w 12192000"/>
              <a:gd name="connsiteY83" fmla="*/ 6716173 h 6858000"/>
              <a:gd name="connsiteX84" fmla="*/ 11230741 w 12192000"/>
              <a:gd name="connsiteY84" fmla="*/ 6716173 h 6858000"/>
              <a:gd name="connsiteX85" fmla="*/ 11230741 w 12192000"/>
              <a:gd name="connsiteY85" fmla="*/ 6656957 h 6858000"/>
              <a:gd name="connsiteX86" fmla="*/ 11199648 w 12192000"/>
              <a:gd name="connsiteY86" fmla="*/ 6622125 h 6858000"/>
              <a:gd name="connsiteX87" fmla="*/ 11168554 w 12192000"/>
              <a:gd name="connsiteY87" fmla="*/ 6639541 h 6858000"/>
              <a:gd name="connsiteX88" fmla="*/ 11168554 w 12192000"/>
              <a:gd name="connsiteY88" fmla="*/ 6622125 h 6858000"/>
              <a:gd name="connsiteX89" fmla="*/ 11158189 w 12192000"/>
              <a:gd name="connsiteY89" fmla="*/ 6622125 h 6858000"/>
              <a:gd name="connsiteX90" fmla="*/ 11088997 w 12192000"/>
              <a:gd name="connsiteY90" fmla="*/ 6622125 h 6858000"/>
              <a:gd name="connsiteX91" fmla="*/ 11045332 w 12192000"/>
              <a:gd name="connsiteY91" fmla="*/ 6671165 h 6858000"/>
              <a:gd name="connsiteX92" fmla="*/ 11088997 w 12192000"/>
              <a:gd name="connsiteY92" fmla="*/ 6720204 h 6858000"/>
              <a:gd name="connsiteX93" fmla="*/ 11132662 w 12192000"/>
              <a:gd name="connsiteY93" fmla="*/ 6671165 h 6858000"/>
              <a:gd name="connsiteX94" fmla="*/ 11088997 w 12192000"/>
              <a:gd name="connsiteY94" fmla="*/ 6622125 h 6858000"/>
              <a:gd name="connsiteX95" fmla="*/ 10883851 w 12192000"/>
              <a:gd name="connsiteY95" fmla="*/ 6622125 h 6858000"/>
              <a:gd name="connsiteX96" fmla="*/ 10855700 w 12192000"/>
              <a:gd name="connsiteY96" fmla="*/ 6625628 h 6858000"/>
              <a:gd name="connsiteX97" fmla="*/ 10855700 w 12192000"/>
              <a:gd name="connsiteY97" fmla="*/ 6639639 h 6858000"/>
              <a:gd name="connsiteX98" fmla="*/ 10883851 w 12192000"/>
              <a:gd name="connsiteY98" fmla="*/ 6629131 h 6858000"/>
              <a:gd name="connsiteX99" fmla="*/ 10904964 w 12192000"/>
              <a:gd name="connsiteY99" fmla="*/ 6653651 h 6858000"/>
              <a:gd name="connsiteX100" fmla="*/ 10904964 w 12192000"/>
              <a:gd name="connsiteY100" fmla="*/ 6660656 h 6858000"/>
              <a:gd name="connsiteX101" fmla="*/ 10845144 w 12192000"/>
              <a:gd name="connsiteY101" fmla="*/ 6692181 h 6858000"/>
              <a:gd name="connsiteX102" fmla="*/ 10876813 w 12192000"/>
              <a:gd name="connsiteY102" fmla="*/ 6720204 h 6858000"/>
              <a:gd name="connsiteX103" fmla="*/ 10904964 w 12192000"/>
              <a:gd name="connsiteY103" fmla="*/ 6702690 h 6858000"/>
              <a:gd name="connsiteX104" fmla="*/ 10908483 w 12192000"/>
              <a:gd name="connsiteY104" fmla="*/ 6702690 h 6858000"/>
              <a:gd name="connsiteX105" fmla="*/ 10908483 w 12192000"/>
              <a:gd name="connsiteY105" fmla="*/ 6716701 h 6858000"/>
              <a:gd name="connsiteX106" fmla="*/ 10919039 w 12192000"/>
              <a:gd name="connsiteY106" fmla="*/ 6716701 h 6858000"/>
              <a:gd name="connsiteX107" fmla="*/ 10919039 w 12192000"/>
              <a:gd name="connsiteY107" fmla="*/ 6699187 h 6858000"/>
              <a:gd name="connsiteX108" fmla="*/ 10919039 w 12192000"/>
              <a:gd name="connsiteY108" fmla="*/ 6657154 h 6858000"/>
              <a:gd name="connsiteX109" fmla="*/ 10883851 w 12192000"/>
              <a:gd name="connsiteY109" fmla="*/ 6622125 h 6858000"/>
              <a:gd name="connsiteX110" fmla="*/ 10642268 w 12192000"/>
              <a:gd name="connsiteY110" fmla="*/ 6622125 h 6858000"/>
              <a:gd name="connsiteX111" fmla="*/ 10642268 w 12192000"/>
              <a:gd name="connsiteY111" fmla="*/ 6646508 h 6858000"/>
              <a:gd name="connsiteX112" fmla="*/ 10642268 w 12192000"/>
              <a:gd name="connsiteY112" fmla="*/ 6716173 h 6858000"/>
              <a:gd name="connsiteX113" fmla="*/ 10656343 w 12192000"/>
              <a:gd name="connsiteY113" fmla="*/ 6716173 h 6858000"/>
              <a:gd name="connsiteX114" fmla="*/ 10656343 w 12192000"/>
              <a:gd name="connsiteY114" fmla="*/ 6663924 h 6858000"/>
              <a:gd name="connsiteX115" fmla="*/ 10684494 w 12192000"/>
              <a:gd name="connsiteY115" fmla="*/ 6629091 h 6858000"/>
              <a:gd name="connsiteX116" fmla="*/ 10705607 w 12192000"/>
              <a:gd name="connsiteY116" fmla="*/ 6660441 h 6858000"/>
              <a:gd name="connsiteX117" fmla="*/ 10705607 w 12192000"/>
              <a:gd name="connsiteY117" fmla="*/ 6716173 h 6858000"/>
              <a:gd name="connsiteX118" fmla="*/ 10716163 w 12192000"/>
              <a:gd name="connsiteY118" fmla="*/ 6716173 h 6858000"/>
              <a:gd name="connsiteX119" fmla="*/ 10716163 w 12192000"/>
              <a:gd name="connsiteY119" fmla="*/ 6656957 h 6858000"/>
              <a:gd name="connsiteX120" fmla="*/ 10684494 w 12192000"/>
              <a:gd name="connsiteY120" fmla="*/ 6622125 h 6858000"/>
              <a:gd name="connsiteX121" fmla="*/ 10652824 w 12192000"/>
              <a:gd name="connsiteY121" fmla="*/ 6639541 h 6858000"/>
              <a:gd name="connsiteX122" fmla="*/ 10652824 w 12192000"/>
              <a:gd name="connsiteY122" fmla="*/ 6622125 h 6858000"/>
              <a:gd name="connsiteX123" fmla="*/ 10642268 w 12192000"/>
              <a:gd name="connsiteY123" fmla="*/ 6622125 h 6858000"/>
              <a:gd name="connsiteX124" fmla="*/ 10540159 w 12192000"/>
              <a:gd name="connsiteY124" fmla="*/ 6622125 h 6858000"/>
              <a:gd name="connsiteX125" fmla="*/ 10540159 w 12192000"/>
              <a:gd name="connsiteY125" fmla="*/ 6685175 h 6858000"/>
              <a:gd name="connsiteX126" fmla="*/ 10571828 w 12192000"/>
              <a:gd name="connsiteY126" fmla="*/ 6720204 h 6858000"/>
              <a:gd name="connsiteX127" fmla="*/ 10603498 w 12192000"/>
              <a:gd name="connsiteY127" fmla="*/ 6702690 h 6858000"/>
              <a:gd name="connsiteX128" fmla="*/ 10603498 w 12192000"/>
              <a:gd name="connsiteY128" fmla="*/ 6716701 h 6858000"/>
              <a:gd name="connsiteX129" fmla="*/ 10614054 w 12192000"/>
              <a:gd name="connsiteY129" fmla="*/ 6716701 h 6858000"/>
              <a:gd name="connsiteX130" fmla="*/ 10614054 w 12192000"/>
              <a:gd name="connsiteY130" fmla="*/ 6695684 h 6858000"/>
              <a:gd name="connsiteX131" fmla="*/ 10614054 w 12192000"/>
              <a:gd name="connsiteY131" fmla="*/ 6622125 h 6858000"/>
              <a:gd name="connsiteX132" fmla="*/ 10599979 w 12192000"/>
              <a:gd name="connsiteY132" fmla="*/ 6622125 h 6858000"/>
              <a:gd name="connsiteX133" fmla="*/ 10599979 w 12192000"/>
              <a:gd name="connsiteY133" fmla="*/ 6674667 h 6858000"/>
              <a:gd name="connsiteX134" fmla="*/ 10571828 w 12192000"/>
              <a:gd name="connsiteY134" fmla="*/ 6709695 h 6858000"/>
              <a:gd name="connsiteX135" fmla="*/ 10550715 w 12192000"/>
              <a:gd name="connsiteY135" fmla="*/ 6681673 h 6858000"/>
              <a:gd name="connsiteX136" fmla="*/ 10550715 w 12192000"/>
              <a:gd name="connsiteY136" fmla="*/ 6622125 h 6858000"/>
              <a:gd name="connsiteX137" fmla="*/ 10540159 w 12192000"/>
              <a:gd name="connsiteY137" fmla="*/ 6622125 h 6858000"/>
              <a:gd name="connsiteX138" fmla="*/ 10471637 w 12192000"/>
              <a:gd name="connsiteY138" fmla="*/ 6622125 h 6858000"/>
              <a:gd name="connsiteX139" fmla="*/ 10427300 w 12192000"/>
              <a:gd name="connsiteY139" fmla="*/ 6671165 h 6858000"/>
              <a:gd name="connsiteX140" fmla="*/ 10471637 w 12192000"/>
              <a:gd name="connsiteY140" fmla="*/ 6720204 h 6858000"/>
              <a:gd name="connsiteX141" fmla="*/ 10515975 w 12192000"/>
              <a:gd name="connsiteY141" fmla="*/ 6671165 h 6858000"/>
              <a:gd name="connsiteX142" fmla="*/ 10471637 w 12192000"/>
              <a:gd name="connsiteY142" fmla="*/ 6622125 h 6858000"/>
              <a:gd name="connsiteX143" fmla="*/ 11655303 w 12192000"/>
              <a:gd name="connsiteY143" fmla="*/ 6607346 h 6858000"/>
              <a:gd name="connsiteX144" fmla="*/ 11659333 w 12192000"/>
              <a:gd name="connsiteY144" fmla="*/ 6618095 h 6858000"/>
              <a:gd name="connsiteX145" fmla="*/ 11663364 w 12192000"/>
              <a:gd name="connsiteY145" fmla="*/ 6624813 h 6858000"/>
              <a:gd name="connsiteX146" fmla="*/ 11648585 w 12192000"/>
              <a:gd name="connsiteY146" fmla="*/ 6624813 h 6858000"/>
              <a:gd name="connsiteX147" fmla="*/ 11652616 w 12192000"/>
              <a:gd name="connsiteY147" fmla="*/ 6618095 h 6858000"/>
              <a:gd name="connsiteX148" fmla="*/ 11659446 w 12192000"/>
              <a:gd name="connsiteY148" fmla="*/ 6596598 h 6858000"/>
              <a:gd name="connsiteX149" fmla="*/ 11649032 w 12192000"/>
              <a:gd name="connsiteY149" fmla="*/ 6600112 h 6858000"/>
              <a:gd name="connsiteX150" fmla="*/ 11645562 w 12192000"/>
              <a:gd name="connsiteY150" fmla="*/ 6617682 h 6858000"/>
              <a:gd name="connsiteX151" fmla="*/ 11635149 w 12192000"/>
              <a:gd name="connsiteY151" fmla="*/ 6638764 h 6858000"/>
              <a:gd name="connsiteX152" fmla="*/ 11645562 w 12192000"/>
              <a:gd name="connsiteY152" fmla="*/ 6642278 h 6858000"/>
              <a:gd name="connsiteX153" fmla="*/ 11645562 w 12192000"/>
              <a:gd name="connsiteY153" fmla="*/ 6631737 h 6858000"/>
              <a:gd name="connsiteX154" fmla="*/ 11666387 w 12192000"/>
              <a:gd name="connsiteY154" fmla="*/ 6631737 h 6858000"/>
              <a:gd name="connsiteX155" fmla="*/ 11666387 w 12192000"/>
              <a:gd name="connsiteY155" fmla="*/ 6638764 h 6858000"/>
              <a:gd name="connsiteX156" fmla="*/ 11676800 w 12192000"/>
              <a:gd name="connsiteY156" fmla="*/ 6638764 h 6858000"/>
              <a:gd name="connsiteX157" fmla="*/ 11666387 w 12192000"/>
              <a:gd name="connsiteY157" fmla="*/ 6617682 h 6858000"/>
              <a:gd name="connsiteX158" fmla="*/ 11659446 w 12192000"/>
              <a:gd name="connsiteY158" fmla="*/ 6600112 h 6858000"/>
              <a:gd name="connsiteX159" fmla="*/ 11659446 w 12192000"/>
              <a:gd name="connsiteY159" fmla="*/ 6596598 h 6858000"/>
              <a:gd name="connsiteX160" fmla="*/ 10964451 w 12192000"/>
              <a:gd name="connsiteY160" fmla="*/ 6596597 h 6858000"/>
              <a:gd name="connsiteX161" fmla="*/ 10953971 w 12192000"/>
              <a:gd name="connsiteY161" fmla="*/ 6600129 h 6858000"/>
              <a:gd name="connsiteX162" fmla="*/ 10953971 w 12192000"/>
              <a:gd name="connsiteY162" fmla="*/ 6621318 h 6858000"/>
              <a:gd name="connsiteX163" fmla="*/ 10936505 w 12192000"/>
              <a:gd name="connsiteY163" fmla="*/ 6621318 h 6858000"/>
              <a:gd name="connsiteX164" fmla="*/ 10936505 w 12192000"/>
              <a:gd name="connsiteY164" fmla="*/ 6631913 h 6858000"/>
              <a:gd name="connsiteX165" fmla="*/ 10953971 w 12192000"/>
              <a:gd name="connsiteY165" fmla="*/ 6631913 h 6858000"/>
              <a:gd name="connsiteX166" fmla="*/ 10953971 w 12192000"/>
              <a:gd name="connsiteY166" fmla="*/ 6688419 h 6858000"/>
              <a:gd name="connsiteX167" fmla="*/ 10974931 w 12192000"/>
              <a:gd name="connsiteY167" fmla="*/ 6720203 h 6858000"/>
              <a:gd name="connsiteX168" fmla="*/ 10988904 w 12192000"/>
              <a:gd name="connsiteY168" fmla="*/ 6716672 h 6858000"/>
              <a:gd name="connsiteX169" fmla="*/ 10988904 w 12192000"/>
              <a:gd name="connsiteY169" fmla="*/ 6706077 h 6858000"/>
              <a:gd name="connsiteX170" fmla="*/ 10978424 w 12192000"/>
              <a:gd name="connsiteY170" fmla="*/ 6709608 h 6858000"/>
              <a:gd name="connsiteX171" fmla="*/ 10964451 w 12192000"/>
              <a:gd name="connsiteY171" fmla="*/ 6695482 h 6858000"/>
              <a:gd name="connsiteX172" fmla="*/ 10964451 w 12192000"/>
              <a:gd name="connsiteY172" fmla="*/ 6631913 h 6858000"/>
              <a:gd name="connsiteX173" fmla="*/ 10985410 w 12192000"/>
              <a:gd name="connsiteY173" fmla="*/ 6631913 h 6858000"/>
              <a:gd name="connsiteX174" fmla="*/ 10985410 w 12192000"/>
              <a:gd name="connsiteY174" fmla="*/ 6621318 h 6858000"/>
              <a:gd name="connsiteX175" fmla="*/ 10964451 w 12192000"/>
              <a:gd name="connsiteY175" fmla="*/ 6621318 h 6858000"/>
              <a:gd name="connsiteX176" fmla="*/ 10964451 w 12192000"/>
              <a:gd name="connsiteY176" fmla="*/ 6596597 h 6858000"/>
              <a:gd name="connsiteX177" fmla="*/ 11599881 w 12192000"/>
              <a:gd name="connsiteY177" fmla="*/ 6593911 h 6858000"/>
              <a:gd name="connsiteX178" fmla="*/ 11589469 w 12192000"/>
              <a:gd name="connsiteY178" fmla="*/ 6636077 h 6858000"/>
              <a:gd name="connsiteX179" fmla="*/ 11599881 w 12192000"/>
              <a:gd name="connsiteY179" fmla="*/ 6636077 h 6858000"/>
              <a:gd name="connsiteX180" fmla="*/ 11603352 w 12192000"/>
              <a:gd name="connsiteY180" fmla="*/ 6611481 h 6858000"/>
              <a:gd name="connsiteX181" fmla="*/ 11617236 w 12192000"/>
              <a:gd name="connsiteY181" fmla="*/ 6639591 h 6858000"/>
              <a:gd name="connsiteX182" fmla="*/ 11624178 w 12192000"/>
              <a:gd name="connsiteY182" fmla="*/ 6639591 h 6858000"/>
              <a:gd name="connsiteX183" fmla="*/ 11631119 w 12192000"/>
              <a:gd name="connsiteY183" fmla="*/ 6597425 h 6858000"/>
              <a:gd name="connsiteX184" fmla="*/ 11624178 w 12192000"/>
              <a:gd name="connsiteY184" fmla="*/ 6597425 h 6858000"/>
              <a:gd name="connsiteX185" fmla="*/ 11620707 w 12192000"/>
              <a:gd name="connsiteY185" fmla="*/ 6625536 h 6858000"/>
              <a:gd name="connsiteX186" fmla="*/ 11606824 w 12192000"/>
              <a:gd name="connsiteY186" fmla="*/ 6593911 h 6858000"/>
              <a:gd name="connsiteX187" fmla="*/ 11599881 w 12192000"/>
              <a:gd name="connsiteY187" fmla="*/ 6593911 h 6858000"/>
              <a:gd name="connsiteX188" fmla="*/ 11709044 w 12192000"/>
              <a:gd name="connsiteY188" fmla="*/ 6589881 h 6858000"/>
              <a:gd name="connsiteX189" fmla="*/ 11674112 w 12192000"/>
              <a:gd name="connsiteY189" fmla="*/ 6596982 h 6858000"/>
              <a:gd name="connsiteX190" fmla="*/ 11674112 w 12192000"/>
              <a:gd name="connsiteY190" fmla="*/ 6604084 h 6858000"/>
              <a:gd name="connsiteX191" fmla="*/ 11688084 w 12192000"/>
              <a:gd name="connsiteY191" fmla="*/ 6604084 h 6858000"/>
              <a:gd name="connsiteX192" fmla="*/ 11695071 w 12192000"/>
              <a:gd name="connsiteY192" fmla="*/ 6639592 h 6858000"/>
              <a:gd name="connsiteX193" fmla="*/ 11702057 w 12192000"/>
              <a:gd name="connsiteY193" fmla="*/ 6636041 h 6858000"/>
              <a:gd name="connsiteX194" fmla="*/ 11695071 w 12192000"/>
              <a:gd name="connsiteY194" fmla="*/ 6600533 h 6858000"/>
              <a:gd name="connsiteX195" fmla="*/ 11709044 w 12192000"/>
              <a:gd name="connsiteY195" fmla="*/ 6596982 h 6858000"/>
              <a:gd name="connsiteX196" fmla="*/ 11564748 w 12192000"/>
              <a:gd name="connsiteY196" fmla="*/ 6589881 h 6858000"/>
              <a:gd name="connsiteX197" fmla="*/ 11575228 w 12192000"/>
              <a:gd name="connsiteY197" fmla="*/ 6593240 h 6858000"/>
              <a:gd name="connsiteX198" fmla="*/ 11578720 w 12192000"/>
              <a:gd name="connsiteY198" fmla="*/ 6596599 h 6858000"/>
              <a:gd name="connsiteX199" fmla="*/ 11578720 w 12192000"/>
              <a:gd name="connsiteY199" fmla="*/ 6599957 h 6858000"/>
              <a:gd name="connsiteX200" fmla="*/ 11571734 w 12192000"/>
              <a:gd name="connsiteY200" fmla="*/ 6603316 h 6858000"/>
              <a:gd name="connsiteX201" fmla="*/ 11561254 w 12192000"/>
              <a:gd name="connsiteY201" fmla="*/ 6599957 h 6858000"/>
              <a:gd name="connsiteX202" fmla="*/ 11564748 w 12192000"/>
              <a:gd name="connsiteY202" fmla="*/ 6596599 h 6858000"/>
              <a:gd name="connsiteX203" fmla="*/ 11564748 w 12192000"/>
              <a:gd name="connsiteY203" fmla="*/ 6589881 h 6858000"/>
              <a:gd name="connsiteX204" fmla="*/ 11014562 w 12192000"/>
              <a:gd name="connsiteY204" fmla="*/ 6587995 h 6858000"/>
              <a:gd name="connsiteX205" fmla="*/ 11014562 w 12192000"/>
              <a:gd name="connsiteY205" fmla="*/ 6601689 h 6858000"/>
              <a:gd name="connsiteX206" fmla="*/ 11026851 w 12192000"/>
              <a:gd name="connsiteY206" fmla="*/ 6601689 h 6858000"/>
              <a:gd name="connsiteX207" fmla="*/ 11026851 w 12192000"/>
              <a:gd name="connsiteY207" fmla="*/ 6587995 h 6858000"/>
              <a:gd name="connsiteX208" fmla="*/ 11715762 w 12192000"/>
              <a:gd name="connsiteY208" fmla="*/ 6585849 h 6858000"/>
              <a:gd name="connsiteX209" fmla="*/ 11729582 w 12192000"/>
              <a:gd name="connsiteY209" fmla="*/ 6628843 h 6858000"/>
              <a:gd name="connsiteX210" fmla="*/ 11739946 w 12192000"/>
              <a:gd name="connsiteY210" fmla="*/ 6625260 h 6858000"/>
              <a:gd name="connsiteX211" fmla="*/ 11726127 w 12192000"/>
              <a:gd name="connsiteY211" fmla="*/ 6585849 h 6858000"/>
              <a:gd name="connsiteX212" fmla="*/ 11715762 w 12192000"/>
              <a:gd name="connsiteY212" fmla="*/ 6585849 h 6858000"/>
              <a:gd name="connsiteX213" fmla="*/ 10346688 w 12192000"/>
              <a:gd name="connsiteY213" fmla="*/ 6585849 h 6858000"/>
              <a:gd name="connsiteX214" fmla="*/ 10346688 w 12192000"/>
              <a:gd name="connsiteY214" fmla="*/ 6716173 h 6858000"/>
              <a:gd name="connsiteX215" fmla="*/ 10361467 w 12192000"/>
              <a:gd name="connsiteY215" fmla="*/ 6716173 h 6858000"/>
              <a:gd name="connsiteX216" fmla="*/ 10361467 w 12192000"/>
              <a:gd name="connsiteY216" fmla="*/ 6657057 h 6858000"/>
              <a:gd name="connsiteX217" fmla="*/ 10407148 w 12192000"/>
              <a:gd name="connsiteY217" fmla="*/ 6657057 h 6858000"/>
              <a:gd name="connsiteX218" fmla="*/ 10407148 w 12192000"/>
              <a:gd name="connsiteY218" fmla="*/ 6646309 h 6858000"/>
              <a:gd name="connsiteX219" fmla="*/ 10361467 w 12192000"/>
              <a:gd name="connsiteY219" fmla="*/ 6646309 h 6858000"/>
              <a:gd name="connsiteX220" fmla="*/ 10361467 w 12192000"/>
              <a:gd name="connsiteY220" fmla="*/ 6596597 h 6858000"/>
              <a:gd name="connsiteX221" fmla="*/ 10409835 w 12192000"/>
              <a:gd name="connsiteY221" fmla="*/ 6596597 h 6858000"/>
              <a:gd name="connsiteX222" fmla="*/ 10409835 w 12192000"/>
              <a:gd name="connsiteY222" fmla="*/ 6585849 h 6858000"/>
              <a:gd name="connsiteX223" fmla="*/ 11561143 w 12192000"/>
              <a:gd name="connsiteY223" fmla="*/ 6579132 h 6858000"/>
              <a:gd name="connsiteX224" fmla="*/ 11554200 w 12192000"/>
              <a:gd name="connsiteY224" fmla="*/ 6596599 h 6858000"/>
              <a:gd name="connsiteX225" fmla="*/ 11554200 w 12192000"/>
              <a:gd name="connsiteY225" fmla="*/ 6600091 h 6858000"/>
              <a:gd name="connsiteX226" fmla="*/ 11543788 w 12192000"/>
              <a:gd name="connsiteY226" fmla="*/ 6617558 h 6858000"/>
              <a:gd name="connsiteX227" fmla="*/ 11554200 w 12192000"/>
              <a:gd name="connsiteY227" fmla="*/ 6621051 h 6858000"/>
              <a:gd name="connsiteX228" fmla="*/ 11557671 w 12192000"/>
              <a:gd name="connsiteY228" fmla="*/ 6607078 h 6858000"/>
              <a:gd name="connsiteX229" fmla="*/ 11568084 w 12192000"/>
              <a:gd name="connsiteY229" fmla="*/ 6610572 h 6858000"/>
              <a:gd name="connsiteX230" fmla="*/ 11568084 w 12192000"/>
              <a:gd name="connsiteY230" fmla="*/ 6628037 h 6858000"/>
              <a:gd name="connsiteX231" fmla="*/ 11578497 w 12192000"/>
              <a:gd name="connsiteY231" fmla="*/ 6631531 h 6858000"/>
              <a:gd name="connsiteX232" fmla="*/ 11575026 w 12192000"/>
              <a:gd name="connsiteY232" fmla="*/ 6610572 h 6858000"/>
              <a:gd name="connsiteX233" fmla="*/ 11585438 w 12192000"/>
              <a:gd name="connsiteY233" fmla="*/ 6600091 h 6858000"/>
              <a:gd name="connsiteX234" fmla="*/ 11585438 w 12192000"/>
              <a:gd name="connsiteY234" fmla="*/ 6596599 h 6858000"/>
              <a:gd name="connsiteX235" fmla="*/ 11578497 w 12192000"/>
              <a:gd name="connsiteY235" fmla="*/ 6586119 h 6858000"/>
              <a:gd name="connsiteX236" fmla="*/ 11561143 w 12192000"/>
              <a:gd name="connsiteY236" fmla="*/ 6579132 h 6858000"/>
              <a:gd name="connsiteX237" fmla="*/ 11766241 w 12192000"/>
              <a:gd name="connsiteY237" fmla="*/ 6576425 h 6858000"/>
              <a:gd name="connsiteX238" fmla="*/ 11774878 w 12192000"/>
              <a:gd name="connsiteY238" fmla="*/ 6582156 h 6858000"/>
              <a:gd name="connsiteX239" fmla="*/ 11774878 w 12192000"/>
              <a:gd name="connsiteY239" fmla="*/ 6589209 h 6858000"/>
              <a:gd name="connsiteX240" fmla="*/ 11771423 w 12192000"/>
              <a:gd name="connsiteY240" fmla="*/ 6599790 h 6858000"/>
              <a:gd name="connsiteX241" fmla="*/ 11767968 w 12192000"/>
              <a:gd name="connsiteY241" fmla="*/ 6603317 h 6858000"/>
              <a:gd name="connsiteX242" fmla="*/ 11754149 w 12192000"/>
              <a:gd name="connsiteY242" fmla="*/ 6599790 h 6858000"/>
              <a:gd name="connsiteX243" fmla="*/ 11750694 w 12192000"/>
              <a:gd name="connsiteY243" fmla="*/ 6596264 h 6858000"/>
              <a:gd name="connsiteX244" fmla="*/ 11750694 w 12192000"/>
              <a:gd name="connsiteY244" fmla="*/ 6589209 h 6858000"/>
              <a:gd name="connsiteX245" fmla="*/ 11757604 w 12192000"/>
              <a:gd name="connsiteY245" fmla="*/ 6578629 h 6858000"/>
              <a:gd name="connsiteX246" fmla="*/ 11766241 w 12192000"/>
              <a:gd name="connsiteY246" fmla="*/ 6576425 h 6858000"/>
              <a:gd name="connsiteX247" fmla="*/ 10810738 w 12192000"/>
              <a:gd name="connsiteY247" fmla="*/ 6575100 h 6858000"/>
              <a:gd name="connsiteX248" fmla="*/ 10810738 w 12192000"/>
              <a:gd name="connsiteY248" fmla="*/ 6638804 h 6858000"/>
              <a:gd name="connsiteX249" fmla="*/ 10782231 w 12192000"/>
              <a:gd name="connsiteY249" fmla="*/ 6621108 h 6858000"/>
              <a:gd name="connsiteX250" fmla="*/ 10743034 w 12192000"/>
              <a:gd name="connsiteY250" fmla="*/ 6670656 h 6858000"/>
              <a:gd name="connsiteX251" fmla="*/ 10782231 w 12192000"/>
              <a:gd name="connsiteY251" fmla="*/ 6720203 h 6858000"/>
              <a:gd name="connsiteX252" fmla="*/ 10810738 w 12192000"/>
              <a:gd name="connsiteY252" fmla="*/ 6702507 h 6858000"/>
              <a:gd name="connsiteX253" fmla="*/ 10810738 w 12192000"/>
              <a:gd name="connsiteY253" fmla="*/ 6716664 h 6858000"/>
              <a:gd name="connsiteX254" fmla="*/ 10824991 w 12192000"/>
              <a:gd name="connsiteY254" fmla="*/ 6716664 h 6858000"/>
              <a:gd name="connsiteX255" fmla="*/ 10824991 w 12192000"/>
              <a:gd name="connsiteY255" fmla="*/ 6575100 h 6858000"/>
              <a:gd name="connsiteX256" fmla="*/ 10810738 w 12192000"/>
              <a:gd name="connsiteY256" fmla="*/ 6575100 h 6858000"/>
              <a:gd name="connsiteX257" fmla="*/ 11768161 w 12192000"/>
              <a:gd name="connsiteY257" fmla="*/ 6569584 h 6858000"/>
              <a:gd name="connsiteX258" fmla="*/ 11750694 w 12192000"/>
              <a:gd name="connsiteY258" fmla="*/ 6572607 h 6858000"/>
              <a:gd name="connsiteX259" fmla="*/ 11739946 w 12192000"/>
              <a:gd name="connsiteY259" fmla="*/ 6589881 h 6858000"/>
              <a:gd name="connsiteX260" fmla="*/ 11743528 w 12192000"/>
              <a:gd name="connsiteY260" fmla="*/ 6600246 h 6858000"/>
              <a:gd name="connsiteX261" fmla="*/ 11772191 w 12192000"/>
              <a:gd name="connsiteY261" fmla="*/ 6607156 h 6858000"/>
              <a:gd name="connsiteX262" fmla="*/ 11782939 w 12192000"/>
              <a:gd name="connsiteY262" fmla="*/ 6600246 h 6858000"/>
              <a:gd name="connsiteX263" fmla="*/ 11782939 w 12192000"/>
              <a:gd name="connsiteY263" fmla="*/ 6589881 h 6858000"/>
              <a:gd name="connsiteX264" fmla="*/ 11782939 w 12192000"/>
              <a:gd name="connsiteY264" fmla="*/ 6579517 h 6858000"/>
              <a:gd name="connsiteX265" fmla="*/ 11768161 w 12192000"/>
              <a:gd name="connsiteY265" fmla="*/ 6569584 h 6858000"/>
              <a:gd name="connsiteX266" fmla="*/ 11525909 w 12192000"/>
              <a:gd name="connsiteY266" fmla="*/ 6561666 h 6858000"/>
              <a:gd name="connsiteX267" fmla="*/ 11504825 w 12192000"/>
              <a:gd name="connsiteY267" fmla="*/ 6596598 h 6858000"/>
              <a:gd name="connsiteX268" fmla="*/ 11529423 w 12192000"/>
              <a:gd name="connsiteY268" fmla="*/ 6614064 h 6858000"/>
              <a:gd name="connsiteX269" fmla="*/ 11532937 w 12192000"/>
              <a:gd name="connsiteY269" fmla="*/ 6607078 h 6858000"/>
              <a:gd name="connsiteX270" fmla="*/ 11515367 w 12192000"/>
              <a:gd name="connsiteY270" fmla="*/ 6596598 h 6858000"/>
              <a:gd name="connsiteX271" fmla="*/ 11522395 w 12192000"/>
              <a:gd name="connsiteY271" fmla="*/ 6586119 h 6858000"/>
              <a:gd name="connsiteX272" fmla="*/ 11532937 w 12192000"/>
              <a:gd name="connsiteY272" fmla="*/ 6593105 h 6858000"/>
              <a:gd name="connsiteX273" fmla="*/ 11536450 w 12192000"/>
              <a:gd name="connsiteY273" fmla="*/ 6586119 h 6858000"/>
              <a:gd name="connsiteX274" fmla="*/ 11525909 w 12192000"/>
              <a:gd name="connsiteY274" fmla="*/ 6579132 h 6858000"/>
              <a:gd name="connsiteX275" fmla="*/ 11529423 w 12192000"/>
              <a:gd name="connsiteY275" fmla="*/ 6572146 h 6858000"/>
              <a:gd name="connsiteX276" fmla="*/ 11546992 w 12192000"/>
              <a:gd name="connsiteY276" fmla="*/ 6582625 h 6858000"/>
              <a:gd name="connsiteX277" fmla="*/ 11550506 w 12192000"/>
              <a:gd name="connsiteY277" fmla="*/ 6575638 h 6858000"/>
              <a:gd name="connsiteX278" fmla="*/ 11525909 w 12192000"/>
              <a:gd name="connsiteY278" fmla="*/ 6561666 h 6858000"/>
              <a:gd name="connsiteX279" fmla="*/ 11803361 w 12192000"/>
              <a:gd name="connsiteY279" fmla="*/ 6533452 h 6858000"/>
              <a:gd name="connsiteX280" fmla="*/ 11796375 w 12192000"/>
              <a:gd name="connsiteY280" fmla="*/ 6540505 h 6858000"/>
              <a:gd name="connsiteX281" fmla="*/ 11813840 w 12192000"/>
              <a:gd name="connsiteY281" fmla="*/ 6558139 h 6858000"/>
              <a:gd name="connsiteX282" fmla="*/ 11785895 w 12192000"/>
              <a:gd name="connsiteY282" fmla="*/ 6551086 h 6858000"/>
              <a:gd name="connsiteX283" fmla="*/ 11778908 w 12192000"/>
              <a:gd name="connsiteY283" fmla="*/ 6554612 h 6858000"/>
              <a:gd name="connsiteX284" fmla="*/ 11803361 w 12192000"/>
              <a:gd name="connsiteY284" fmla="*/ 6589881 h 6858000"/>
              <a:gd name="connsiteX285" fmla="*/ 11810348 w 12192000"/>
              <a:gd name="connsiteY285" fmla="*/ 6582827 h 6858000"/>
              <a:gd name="connsiteX286" fmla="*/ 11796375 w 12192000"/>
              <a:gd name="connsiteY286" fmla="*/ 6561666 h 6858000"/>
              <a:gd name="connsiteX287" fmla="*/ 11824320 w 12192000"/>
              <a:gd name="connsiteY287" fmla="*/ 6572246 h 6858000"/>
              <a:gd name="connsiteX288" fmla="*/ 11831307 w 12192000"/>
              <a:gd name="connsiteY288" fmla="*/ 6565193 h 6858000"/>
              <a:gd name="connsiteX289" fmla="*/ 11803361 w 12192000"/>
              <a:gd name="connsiteY289" fmla="*/ 6533452 h 6858000"/>
              <a:gd name="connsiteX290" fmla="*/ 11495008 w 12192000"/>
              <a:gd name="connsiteY290" fmla="*/ 6533452 h 6858000"/>
              <a:gd name="connsiteX291" fmla="*/ 11487980 w 12192000"/>
              <a:gd name="connsiteY291" fmla="*/ 6536965 h 6858000"/>
              <a:gd name="connsiteX292" fmla="*/ 11498522 w 12192000"/>
              <a:gd name="connsiteY292" fmla="*/ 6547507 h 6858000"/>
              <a:gd name="connsiteX293" fmla="*/ 11473924 w 12192000"/>
              <a:gd name="connsiteY293" fmla="*/ 6572104 h 6858000"/>
              <a:gd name="connsiteX294" fmla="*/ 11480952 w 12192000"/>
              <a:gd name="connsiteY294" fmla="*/ 6579132 h 6858000"/>
              <a:gd name="connsiteX295" fmla="*/ 11505548 w 12192000"/>
              <a:gd name="connsiteY295" fmla="*/ 6554535 h 6858000"/>
              <a:gd name="connsiteX296" fmla="*/ 11516090 w 12192000"/>
              <a:gd name="connsiteY296" fmla="*/ 6561562 h 6858000"/>
              <a:gd name="connsiteX297" fmla="*/ 11519604 w 12192000"/>
              <a:gd name="connsiteY297" fmla="*/ 6554535 h 6858000"/>
              <a:gd name="connsiteX298" fmla="*/ 11495008 w 12192000"/>
              <a:gd name="connsiteY298" fmla="*/ 6533452 h 6858000"/>
              <a:gd name="connsiteX299" fmla="*/ 11824589 w 12192000"/>
              <a:gd name="connsiteY299" fmla="*/ 6522703 h 6858000"/>
              <a:gd name="connsiteX300" fmla="*/ 11842055 w 12192000"/>
              <a:gd name="connsiteY300" fmla="*/ 6529421 h 6858000"/>
              <a:gd name="connsiteX301" fmla="*/ 11842055 w 12192000"/>
              <a:gd name="connsiteY301" fmla="*/ 6533452 h 6858000"/>
              <a:gd name="connsiteX302" fmla="*/ 11835337 w 12192000"/>
              <a:gd name="connsiteY302" fmla="*/ 6540170 h 6858000"/>
              <a:gd name="connsiteX303" fmla="*/ 11831307 w 12192000"/>
              <a:gd name="connsiteY303" fmla="*/ 6533452 h 6858000"/>
              <a:gd name="connsiteX304" fmla="*/ 11820942 w 12192000"/>
              <a:gd name="connsiteY304" fmla="*/ 6515985 h 6858000"/>
              <a:gd name="connsiteX305" fmla="*/ 11813840 w 12192000"/>
              <a:gd name="connsiteY305" fmla="*/ 6522927 h 6858000"/>
              <a:gd name="connsiteX306" fmla="*/ 11820942 w 12192000"/>
              <a:gd name="connsiteY306" fmla="*/ 6533339 h 6858000"/>
              <a:gd name="connsiteX307" fmla="*/ 11838696 w 12192000"/>
              <a:gd name="connsiteY307" fmla="*/ 6557635 h 6858000"/>
              <a:gd name="connsiteX308" fmla="*/ 11842247 w 12192000"/>
              <a:gd name="connsiteY308" fmla="*/ 6554165 h 6858000"/>
              <a:gd name="connsiteX309" fmla="*/ 11838696 w 12192000"/>
              <a:gd name="connsiteY309" fmla="*/ 6547223 h 6858000"/>
              <a:gd name="connsiteX310" fmla="*/ 11849349 w 12192000"/>
              <a:gd name="connsiteY310" fmla="*/ 6533339 h 6858000"/>
              <a:gd name="connsiteX311" fmla="*/ 11856450 w 12192000"/>
              <a:gd name="connsiteY311" fmla="*/ 6533339 h 6858000"/>
              <a:gd name="connsiteX312" fmla="*/ 11860002 w 12192000"/>
              <a:gd name="connsiteY312" fmla="*/ 6533339 h 6858000"/>
              <a:gd name="connsiteX313" fmla="*/ 11863552 w 12192000"/>
              <a:gd name="connsiteY313" fmla="*/ 6526397 h 6858000"/>
              <a:gd name="connsiteX314" fmla="*/ 11820942 w 12192000"/>
              <a:gd name="connsiteY314" fmla="*/ 6515985 h 6858000"/>
              <a:gd name="connsiteX315" fmla="*/ 11466198 w 12192000"/>
              <a:gd name="connsiteY315" fmla="*/ 6501206 h 6858000"/>
              <a:gd name="connsiteX316" fmla="*/ 11430930 w 12192000"/>
              <a:gd name="connsiteY316" fmla="*/ 6526286 h 6858000"/>
              <a:gd name="connsiteX317" fmla="*/ 11437984 w 12192000"/>
              <a:gd name="connsiteY317" fmla="*/ 6533452 h 6858000"/>
              <a:gd name="connsiteX318" fmla="*/ 11459145 w 12192000"/>
              <a:gd name="connsiteY318" fmla="*/ 6519121 h 6858000"/>
              <a:gd name="connsiteX319" fmla="*/ 11448564 w 12192000"/>
              <a:gd name="connsiteY319" fmla="*/ 6547782 h 6858000"/>
              <a:gd name="connsiteX320" fmla="*/ 11455618 w 12192000"/>
              <a:gd name="connsiteY320" fmla="*/ 6554948 h 6858000"/>
              <a:gd name="connsiteX321" fmla="*/ 11487359 w 12192000"/>
              <a:gd name="connsiteY321" fmla="*/ 6526286 h 6858000"/>
              <a:gd name="connsiteX322" fmla="*/ 11483833 w 12192000"/>
              <a:gd name="connsiteY322" fmla="*/ 6519121 h 6858000"/>
              <a:gd name="connsiteX323" fmla="*/ 11462672 w 12192000"/>
              <a:gd name="connsiteY323" fmla="*/ 6537034 h 6858000"/>
              <a:gd name="connsiteX324" fmla="*/ 11473252 w 12192000"/>
              <a:gd name="connsiteY324" fmla="*/ 6508372 h 6858000"/>
              <a:gd name="connsiteX325" fmla="*/ 11466198 w 12192000"/>
              <a:gd name="connsiteY325" fmla="*/ 6501206 h 6858000"/>
              <a:gd name="connsiteX326" fmla="*/ 11835338 w 12192000"/>
              <a:gd name="connsiteY326" fmla="*/ 6490458 h 6858000"/>
              <a:gd name="connsiteX327" fmla="*/ 11831307 w 12192000"/>
              <a:gd name="connsiteY327" fmla="*/ 6498519 h 6858000"/>
              <a:gd name="connsiteX328" fmla="*/ 11870270 w 12192000"/>
              <a:gd name="connsiteY328" fmla="*/ 6518673 h 6858000"/>
              <a:gd name="connsiteX329" fmla="*/ 11883706 w 12192000"/>
              <a:gd name="connsiteY329" fmla="*/ 6494489 h 6858000"/>
              <a:gd name="connsiteX330" fmla="*/ 11876988 w 12192000"/>
              <a:gd name="connsiteY330" fmla="*/ 6490458 h 6858000"/>
              <a:gd name="connsiteX331" fmla="*/ 11866239 w 12192000"/>
              <a:gd name="connsiteY331" fmla="*/ 6509268 h 6858000"/>
              <a:gd name="connsiteX332" fmla="*/ 11459634 w 12192000"/>
              <a:gd name="connsiteY332" fmla="*/ 6487771 h 6858000"/>
              <a:gd name="connsiteX333" fmla="*/ 11424212 w 12192000"/>
              <a:gd name="connsiteY333" fmla="*/ 6508933 h 6858000"/>
              <a:gd name="connsiteX334" fmla="*/ 11427754 w 12192000"/>
              <a:gd name="connsiteY334" fmla="*/ 6515986 h 6858000"/>
              <a:gd name="connsiteX335" fmla="*/ 11463176 w 12192000"/>
              <a:gd name="connsiteY335" fmla="*/ 6494825 h 6858000"/>
              <a:gd name="connsiteX336" fmla="*/ 11459634 w 12192000"/>
              <a:gd name="connsiteY336" fmla="*/ 6487771 h 6858000"/>
              <a:gd name="connsiteX337" fmla="*/ 11450927 w 12192000"/>
              <a:gd name="connsiteY337" fmla="*/ 6454161 h 6858000"/>
              <a:gd name="connsiteX338" fmla="*/ 11456192 w 12192000"/>
              <a:gd name="connsiteY338" fmla="*/ 6459892 h 6858000"/>
              <a:gd name="connsiteX339" fmla="*/ 11649257 w 12192000"/>
              <a:gd name="connsiteY339" fmla="*/ 6590385 h 6858000"/>
              <a:gd name="connsiteX340" fmla="*/ 11842320 w 12192000"/>
              <a:gd name="connsiteY340" fmla="*/ 6459892 h 6858000"/>
              <a:gd name="connsiteX341" fmla="*/ 11847586 w 12192000"/>
              <a:gd name="connsiteY341" fmla="*/ 6454161 h 6858000"/>
              <a:gd name="connsiteX342" fmla="*/ 11852851 w 12192000"/>
              <a:gd name="connsiteY342" fmla="*/ 6456365 h 6858000"/>
              <a:gd name="connsiteX343" fmla="*/ 11891464 w 12192000"/>
              <a:gd name="connsiteY343" fmla="*/ 6466946 h 6858000"/>
              <a:gd name="connsiteX344" fmla="*/ 11898484 w 12192000"/>
              <a:gd name="connsiteY344" fmla="*/ 6477526 h 6858000"/>
              <a:gd name="connsiteX345" fmla="*/ 11649257 w 12192000"/>
              <a:gd name="connsiteY345" fmla="*/ 6650341 h 6858000"/>
              <a:gd name="connsiteX346" fmla="*/ 11400028 w 12192000"/>
              <a:gd name="connsiteY346" fmla="*/ 6481054 h 6858000"/>
              <a:gd name="connsiteX347" fmla="*/ 11407049 w 12192000"/>
              <a:gd name="connsiteY347" fmla="*/ 6466946 h 6858000"/>
              <a:gd name="connsiteX348" fmla="*/ 11445662 w 12192000"/>
              <a:gd name="connsiteY348" fmla="*/ 6456365 h 6858000"/>
              <a:gd name="connsiteX349" fmla="*/ 11450927 w 12192000"/>
              <a:gd name="connsiteY349" fmla="*/ 6454161 h 6858000"/>
              <a:gd name="connsiteX350" fmla="*/ 11603442 w 12192000"/>
              <a:gd name="connsiteY350" fmla="*/ 6448323 h 6858000"/>
              <a:gd name="connsiteX351" fmla="*/ 11613922 w 12192000"/>
              <a:gd name="connsiteY351" fmla="*/ 6448323 h 6858000"/>
              <a:gd name="connsiteX352" fmla="*/ 11617414 w 12192000"/>
              <a:gd name="connsiteY352" fmla="*/ 6455414 h 6858000"/>
              <a:gd name="connsiteX353" fmla="*/ 11624401 w 12192000"/>
              <a:gd name="connsiteY353" fmla="*/ 6558233 h 6858000"/>
              <a:gd name="connsiteX354" fmla="*/ 11620908 w 12192000"/>
              <a:gd name="connsiteY354" fmla="*/ 6568870 h 6858000"/>
              <a:gd name="connsiteX355" fmla="*/ 11613922 w 12192000"/>
              <a:gd name="connsiteY355" fmla="*/ 6568870 h 6858000"/>
              <a:gd name="connsiteX356" fmla="*/ 11505632 w 12192000"/>
              <a:gd name="connsiteY356" fmla="*/ 6505050 h 6858000"/>
              <a:gd name="connsiteX357" fmla="*/ 11502138 w 12192000"/>
              <a:gd name="connsiteY357" fmla="*/ 6501505 h 6858000"/>
              <a:gd name="connsiteX358" fmla="*/ 11502138 w 12192000"/>
              <a:gd name="connsiteY358" fmla="*/ 6497960 h 6858000"/>
              <a:gd name="connsiteX359" fmla="*/ 11509124 w 12192000"/>
              <a:gd name="connsiteY359" fmla="*/ 6494415 h 6858000"/>
              <a:gd name="connsiteX360" fmla="*/ 11603442 w 12192000"/>
              <a:gd name="connsiteY360" fmla="*/ 6448323 h 6858000"/>
              <a:gd name="connsiteX361" fmla="*/ 11688084 w 12192000"/>
              <a:gd name="connsiteY361" fmla="*/ 6444777 h 6858000"/>
              <a:gd name="connsiteX362" fmla="*/ 11698565 w 12192000"/>
              <a:gd name="connsiteY362" fmla="*/ 6444777 h 6858000"/>
              <a:gd name="connsiteX363" fmla="*/ 11789388 w 12192000"/>
              <a:gd name="connsiteY363" fmla="*/ 6490688 h 6858000"/>
              <a:gd name="connsiteX364" fmla="*/ 11796375 w 12192000"/>
              <a:gd name="connsiteY364" fmla="*/ 6497752 h 6858000"/>
              <a:gd name="connsiteX365" fmla="*/ 11792882 w 12192000"/>
              <a:gd name="connsiteY365" fmla="*/ 6504815 h 6858000"/>
              <a:gd name="connsiteX366" fmla="*/ 11684592 w 12192000"/>
              <a:gd name="connsiteY366" fmla="*/ 6568384 h 6858000"/>
              <a:gd name="connsiteX367" fmla="*/ 11677605 w 12192000"/>
              <a:gd name="connsiteY367" fmla="*/ 6568384 h 6858000"/>
              <a:gd name="connsiteX368" fmla="*/ 11674112 w 12192000"/>
              <a:gd name="connsiteY368" fmla="*/ 6557789 h 6858000"/>
              <a:gd name="connsiteX369" fmla="*/ 11684592 w 12192000"/>
              <a:gd name="connsiteY369" fmla="*/ 6455373 h 6858000"/>
              <a:gd name="connsiteX370" fmla="*/ 11688084 w 12192000"/>
              <a:gd name="connsiteY370" fmla="*/ 6444777 h 6858000"/>
              <a:gd name="connsiteX371" fmla="*/ 10810283 w 12192000"/>
              <a:gd name="connsiteY371" fmla="*/ 6405813 h 6858000"/>
              <a:gd name="connsiteX372" fmla="*/ 10851862 w 12192000"/>
              <a:gd name="connsiteY372" fmla="*/ 6405813 h 6858000"/>
              <a:gd name="connsiteX373" fmla="*/ 10851862 w 12192000"/>
              <a:gd name="connsiteY373" fmla="*/ 6448423 h 6858000"/>
              <a:gd name="connsiteX374" fmla="*/ 10803353 w 12192000"/>
              <a:gd name="connsiteY374" fmla="*/ 6455525 h 6858000"/>
              <a:gd name="connsiteX375" fmla="*/ 10786028 w 12192000"/>
              <a:gd name="connsiteY375" fmla="*/ 6430669 h 6858000"/>
              <a:gd name="connsiteX376" fmla="*/ 10810283 w 12192000"/>
              <a:gd name="connsiteY376" fmla="*/ 6405813 h 6858000"/>
              <a:gd name="connsiteX377" fmla="*/ 10494479 w 12192000"/>
              <a:gd name="connsiteY377" fmla="*/ 6335948 h 6858000"/>
              <a:gd name="connsiteX378" fmla="*/ 10536128 w 12192000"/>
              <a:gd name="connsiteY378" fmla="*/ 6392220 h 6858000"/>
              <a:gd name="connsiteX379" fmla="*/ 10494479 w 12192000"/>
              <a:gd name="connsiteY379" fmla="*/ 6455524 h 6858000"/>
              <a:gd name="connsiteX380" fmla="*/ 10452829 w 12192000"/>
              <a:gd name="connsiteY380" fmla="*/ 6392220 h 6858000"/>
              <a:gd name="connsiteX381" fmla="*/ 10494479 w 12192000"/>
              <a:gd name="connsiteY381" fmla="*/ 6335948 h 6858000"/>
              <a:gd name="connsiteX382" fmla="*/ 11639005 w 12192000"/>
              <a:gd name="connsiteY382" fmla="*/ 6331919 h 6858000"/>
              <a:gd name="connsiteX383" fmla="*/ 11660034 w 12192000"/>
              <a:gd name="connsiteY383" fmla="*/ 6331919 h 6858000"/>
              <a:gd name="connsiteX384" fmla="*/ 11660034 w 12192000"/>
              <a:gd name="connsiteY384" fmla="*/ 6342559 h 6858000"/>
              <a:gd name="connsiteX385" fmla="*/ 11691578 w 12192000"/>
              <a:gd name="connsiteY385" fmla="*/ 6381576 h 6858000"/>
              <a:gd name="connsiteX386" fmla="*/ 11649519 w 12192000"/>
              <a:gd name="connsiteY386" fmla="*/ 6420593 h 6858000"/>
              <a:gd name="connsiteX387" fmla="*/ 11610966 w 12192000"/>
              <a:gd name="connsiteY387" fmla="*/ 6381576 h 6858000"/>
              <a:gd name="connsiteX388" fmla="*/ 11639005 w 12192000"/>
              <a:gd name="connsiteY388" fmla="*/ 6342559 h 6858000"/>
              <a:gd name="connsiteX389" fmla="*/ 11639005 w 12192000"/>
              <a:gd name="connsiteY389" fmla="*/ 6331919 h 6858000"/>
              <a:gd name="connsiteX390" fmla="*/ 11649257 w 12192000"/>
              <a:gd name="connsiteY390" fmla="*/ 6321170 h 6858000"/>
              <a:gd name="connsiteX391" fmla="*/ 11589469 w 12192000"/>
              <a:gd name="connsiteY391" fmla="*/ 6381630 h 6858000"/>
              <a:gd name="connsiteX392" fmla="*/ 11649257 w 12192000"/>
              <a:gd name="connsiteY392" fmla="*/ 6442090 h 6858000"/>
              <a:gd name="connsiteX393" fmla="*/ 11709045 w 12192000"/>
              <a:gd name="connsiteY393" fmla="*/ 6381630 h 6858000"/>
              <a:gd name="connsiteX394" fmla="*/ 11649257 w 12192000"/>
              <a:gd name="connsiteY394" fmla="*/ 6321170 h 6858000"/>
              <a:gd name="connsiteX395" fmla="*/ 11649257 w 12192000"/>
              <a:gd name="connsiteY395" fmla="*/ 6314453 h 6858000"/>
              <a:gd name="connsiteX396" fmla="*/ 11715763 w 12192000"/>
              <a:gd name="connsiteY396" fmla="*/ 6381630 h 6858000"/>
              <a:gd name="connsiteX397" fmla="*/ 11649257 w 12192000"/>
              <a:gd name="connsiteY397" fmla="*/ 6448808 h 6858000"/>
              <a:gd name="connsiteX398" fmla="*/ 11582751 w 12192000"/>
              <a:gd name="connsiteY398" fmla="*/ 6381630 h 6858000"/>
              <a:gd name="connsiteX399" fmla="*/ 11649257 w 12192000"/>
              <a:gd name="connsiteY399" fmla="*/ 6314453 h 6858000"/>
              <a:gd name="connsiteX400" fmla="*/ 11824549 w 12192000"/>
              <a:gd name="connsiteY400" fmla="*/ 6311766 h 6858000"/>
              <a:gd name="connsiteX401" fmla="*/ 11828050 w 12192000"/>
              <a:gd name="connsiteY401" fmla="*/ 6318819 h 6858000"/>
              <a:gd name="connsiteX402" fmla="*/ 11828050 w 12192000"/>
              <a:gd name="connsiteY402" fmla="*/ 6442258 h 6858000"/>
              <a:gd name="connsiteX403" fmla="*/ 11824549 w 12192000"/>
              <a:gd name="connsiteY403" fmla="*/ 6449312 h 6858000"/>
              <a:gd name="connsiteX404" fmla="*/ 11817546 w 12192000"/>
              <a:gd name="connsiteY404" fmla="*/ 6449312 h 6858000"/>
              <a:gd name="connsiteX405" fmla="*/ 11730012 w 12192000"/>
              <a:gd name="connsiteY405" fmla="*/ 6389356 h 6858000"/>
              <a:gd name="connsiteX406" fmla="*/ 11726510 w 12192000"/>
              <a:gd name="connsiteY406" fmla="*/ 6382302 h 6858000"/>
              <a:gd name="connsiteX407" fmla="*/ 11730012 w 12192000"/>
              <a:gd name="connsiteY407" fmla="*/ 6371721 h 6858000"/>
              <a:gd name="connsiteX408" fmla="*/ 11814044 w 12192000"/>
              <a:gd name="connsiteY408" fmla="*/ 6315292 h 6858000"/>
              <a:gd name="connsiteX409" fmla="*/ 11824549 w 12192000"/>
              <a:gd name="connsiteY409" fmla="*/ 6311766 h 6858000"/>
              <a:gd name="connsiteX410" fmla="*/ 11473964 w 12192000"/>
              <a:gd name="connsiteY410" fmla="*/ 6311766 h 6858000"/>
              <a:gd name="connsiteX411" fmla="*/ 11480967 w 12192000"/>
              <a:gd name="connsiteY411" fmla="*/ 6315292 h 6858000"/>
              <a:gd name="connsiteX412" fmla="*/ 11568501 w 12192000"/>
              <a:gd name="connsiteY412" fmla="*/ 6371721 h 6858000"/>
              <a:gd name="connsiteX413" fmla="*/ 11572002 w 12192000"/>
              <a:gd name="connsiteY413" fmla="*/ 6382302 h 6858000"/>
              <a:gd name="connsiteX414" fmla="*/ 11568501 w 12192000"/>
              <a:gd name="connsiteY414" fmla="*/ 6389356 h 6858000"/>
              <a:gd name="connsiteX415" fmla="*/ 11480967 w 12192000"/>
              <a:gd name="connsiteY415" fmla="*/ 6449312 h 6858000"/>
              <a:gd name="connsiteX416" fmla="*/ 11473964 w 12192000"/>
              <a:gd name="connsiteY416" fmla="*/ 6449312 h 6858000"/>
              <a:gd name="connsiteX417" fmla="*/ 11466961 w 12192000"/>
              <a:gd name="connsiteY417" fmla="*/ 6445785 h 6858000"/>
              <a:gd name="connsiteX418" fmla="*/ 11466961 w 12192000"/>
              <a:gd name="connsiteY418" fmla="*/ 6318819 h 6858000"/>
              <a:gd name="connsiteX419" fmla="*/ 11473964 w 12192000"/>
              <a:gd name="connsiteY419" fmla="*/ 6311766 h 6858000"/>
              <a:gd name="connsiteX420" fmla="*/ 11070316 w 12192000"/>
              <a:gd name="connsiteY420" fmla="*/ 6301017 h 6858000"/>
              <a:gd name="connsiteX421" fmla="*/ 11070316 w 12192000"/>
              <a:gd name="connsiteY421" fmla="*/ 6308070 h 6858000"/>
              <a:gd name="connsiteX422" fmla="*/ 11112166 w 12192000"/>
              <a:gd name="connsiteY422" fmla="*/ 6470304 h 6858000"/>
              <a:gd name="connsiteX423" fmla="*/ 11133091 w 12192000"/>
              <a:gd name="connsiteY423" fmla="*/ 6491465 h 6858000"/>
              <a:gd name="connsiteX424" fmla="*/ 11143554 w 12192000"/>
              <a:gd name="connsiteY424" fmla="*/ 6491465 h 6858000"/>
              <a:gd name="connsiteX425" fmla="*/ 11140066 w 12192000"/>
              <a:gd name="connsiteY425" fmla="*/ 6498518 h 6858000"/>
              <a:gd name="connsiteX426" fmla="*/ 11112166 w 12192000"/>
              <a:gd name="connsiteY426" fmla="*/ 6519679 h 6858000"/>
              <a:gd name="connsiteX427" fmla="*/ 11077291 w 12192000"/>
              <a:gd name="connsiteY427" fmla="*/ 6516153 h 6858000"/>
              <a:gd name="connsiteX428" fmla="*/ 11073804 w 12192000"/>
              <a:gd name="connsiteY428" fmla="*/ 6519679 h 6858000"/>
              <a:gd name="connsiteX429" fmla="*/ 11070316 w 12192000"/>
              <a:gd name="connsiteY429" fmla="*/ 6523206 h 6858000"/>
              <a:gd name="connsiteX430" fmla="*/ 11070316 w 12192000"/>
              <a:gd name="connsiteY430" fmla="*/ 6544367 h 6858000"/>
              <a:gd name="connsiteX431" fmla="*/ 11077291 w 12192000"/>
              <a:gd name="connsiteY431" fmla="*/ 6551421 h 6858000"/>
              <a:gd name="connsiteX432" fmla="*/ 11122628 w 12192000"/>
              <a:gd name="connsiteY432" fmla="*/ 6554947 h 6858000"/>
              <a:gd name="connsiteX433" fmla="*/ 11126116 w 12192000"/>
              <a:gd name="connsiteY433" fmla="*/ 6554947 h 6858000"/>
              <a:gd name="connsiteX434" fmla="*/ 11181916 w 12192000"/>
              <a:gd name="connsiteY434" fmla="*/ 6502045 h 6858000"/>
              <a:gd name="connsiteX435" fmla="*/ 11213303 w 12192000"/>
              <a:gd name="connsiteY435" fmla="*/ 6371553 h 6858000"/>
              <a:gd name="connsiteX436" fmla="*/ 11227253 w 12192000"/>
              <a:gd name="connsiteY436" fmla="*/ 6329231 h 6858000"/>
              <a:gd name="connsiteX437" fmla="*/ 11230741 w 12192000"/>
              <a:gd name="connsiteY437" fmla="*/ 6308070 h 6858000"/>
              <a:gd name="connsiteX438" fmla="*/ 11230741 w 12192000"/>
              <a:gd name="connsiteY438" fmla="*/ 6301017 h 6858000"/>
              <a:gd name="connsiteX439" fmla="*/ 11223766 w 12192000"/>
              <a:gd name="connsiteY439" fmla="*/ 6301017 h 6858000"/>
              <a:gd name="connsiteX440" fmla="*/ 11195866 w 12192000"/>
              <a:gd name="connsiteY440" fmla="*/ 6301017 h 6858000"/>
              <a:gd name="connsiteX441" fmla="*/ 11188891 w 12192000"/>
              <a:gd name="connsiteY441" fmla="*/ 6304543 h 6858000"/>
              <a:gd name="connsiteX442" fmla="*/ 11150528 w 12192000"/>
              <a:gd name="connsiteY442" fmla="*/ 6449143 h 6858000"/>
              <a:gd name="connsiteX443" fmla="*/ 11147041 w 12192000"/>
              <a:gd name="connsiteY443" fmla="*/ 6449143 h 6858000"/>
              <a:gd name="connsiteX444" fmla="*/ 11112166 w 12192000"/>
              <a:gd name="connsiteY444" fmla="*/ 6304543 h 6858000"/>
              <a:gd name="connsiteX445" fmla="*/ 11105191 w 12192000"/>
              <a:gd name="connsiteY445" fmla="*/ 6301017 h 6858000"/>
              <a:gd name="connsiteX446" fmla="*/ 11077291 w 12192000"/>
              <a:gd name="connsiteY446" fmla="*/ 6301017 h 6858000"/>
              <a:gd name="connsiteX447" fmla="*/ 11070316 w 12192000"/>
              <a:gd name="connsiteY447" fmla="*/ 6301017 h 6858000"/>
              <a:gd name="connsiteX448" fmla="*/ 11038289 w 12192000"/>
              <a:gd name="connsiteY448" fmla="*/ 6296986 h 6858000"/>
              <a:gd name="connsiteX449" fmla="*/ 10985474 w 12192000"/>
              <a:gd name="connsiteY449" fmla="*/ 6318092 h 6858000"/>
              <a:gd name="connsiteX450" fmla="*/ 10985474 w 12192000"/>
              <a:gd name="connsiteY450" fmla="*/ 6307539 h 6858000"/>
              <a:gd name="connsiteX451" fmla="*/ 10978433 w 12192000"/>
              <a:gd name="connsiteY451" fmla="*/ 6300504 h 6858000"/>
              <a:gd name="connsiteX452" fmla="*/ 10950264 w 12192000"/>
              <a:gd name="connsiteY452" fmla="*/ 6300504 h 6858000"/>
              <a:gd name="connsiteX453" fmla="*/ 10943222 w 12192000"/>
              <a:gd name="connsiteY453" fmla="*/ 6307539 h 6858000"/>
              <a:gd name="connsiteX454" fmla="*/ 10943222 w 12192000"/>
              <a:gd name="connsiteY454" fmla="*/ 6483422 h 6858000"/>
              <a:gd name="connsiteX455" fmla="*/ 10950264 w 12192000"/>
              <a:gd name="connsiteY455" fmla="*/ 6490457 h 6858000"/>
              <a:gd name="connsiteX456" fmla="*/ 10978433 w 12192000"/>
              <a:gd name="connsiteY456" fmla="*/ 6490457 h 6858000"/>
              <a:gd name="connsiteX457" fmla="*/ 10985474 w 12192000"/>
              <a:gd name="connsiteY457" fmla="*/ 6483422 h 6858000"/>
              <a:gd name="connsiteX458" fmla="*/ 10985474 w 12192000"/>
              <a:gd name="connsiteY458" fmla="*/ 6360304 h 6858000"/>
              <a:gd name="connsiteX459" fmla="*/ 11038289 w 12192000"/>
              <a:gd name="connsiteY459" fmla="*/ 6339198 h 6858000"/>
              <a:gd name="connsiteX460" fmla="*/ 11045332 w 12192000"/>
              <a:gd name="connsiteY460" fmla="*/ 6332163 h 6858000"/>
              <a:gd name="connsiteX461" fmla="*/ 11045332 w 12192000"/>
              <a:gd name="connsiteY461" fmla="*/ 6304022 h 6858000"/>
              <a:gd name="connsiteX462" fmla="*/ 11041811 w 12192000"/>
              <a:gd name="connsiteY462" fmla="*/ 6300504 h 6858000"/>
              <a:gd name="connsiteX463" fmla="*/ 11038289 w 12192000"/>
              <a:gd name="connsiteY463" fmla="*/ 6296986 h 6858000"/>
              <a:gd name="connsiteX464" fmla="*/ 10831647 w 12192000"/>
              <a:gd name="connsiteY464" fmla="*/ 6292955 h 6858000"/>
              <a:gd name="connsiteX465" fmla="*/ 10761417 w 12192000"/>
              <a:gd name="connsiteY465" fmla="*/ 6300026 h 6858000"/>
              <a:gd name="connsiteX466" fmla="*/ 10754394 w 12192000"/>
              <a:gd name="connsiteY466" fmla="*/ 6307098 h 6858000"/>
              <a:gd name="connsiteX467" fmla="*/ 10754394 w 12192000"/>
              <a:gd name="connsiteY467" fmla="*/ 6331847 h 6858000"/>
              <a:gd name="connsiteX468" fmla="*/ 10757905 w 12192000"/>
              <a:gd name="connsiteY468" fmla="*/ 6338919 h 6858000"/>
              <a:gd name="connsiteX469" fmla="*/ 10761417 w 12192000"/>
              <a:gd name="connsiteY469" fmla="*/ 6338919 h 6858000"/>
              <a:gd name="connsiteX470" fmla="*/ 10828136 w 12192000"/>
              <a:gd name="connsiteY470" fmla="*/ 6335383 h 6858000"/>
              <a:gd name="connsiteX471" fmla="*/ 10852717 w 12192000"/>
              <a:gd name="connsiteY471" fmla="*/ 6360133 h 6858000"/>
              <a:gd name="connsiteX472" fmla="*/ 10852717 w 12192000"/>
              <a:gd name="connsiteY472" fmla="*/ 6370740 h 6858000"/>
              <a:gd name="connsiteX473" fmla="*/ 10803555 w 12192000"/>
              <a:gd name="connsiteY473" fmla="*/ 6374276 h 6858000"/>
              <a:gd name="connsiteX474" fmla="*/ 10740347 w 12192000"/>
              <a:gd name="connsiteY474" fmla="*/ 6434381 h 6858000"/>
              <a:gd name="connsiteX475" fmla="*/ 10796532 w 12192000"/>
              <a:gd name="connsiteY475" fmla="*/ 6494487 h 6858000"/>
              <a:gd name="connsiteX476" fmla="*/ 10859740 w 12192000"/>
              <a:gd name="connsiteY476" fmla="*/ 6480344 h 6858000"/>
              <a:gd name="connsiteX477" fmla="*/ 10887833 w 12192000"/>
              <a:gd name="connsiteY477" fmla="*/ 6494487 h 6858000"/>
              <a:gd name="connsiteX478" fmla="*/ 10894855 w 12192000"/>
              <a:gd name="connsiteY478" fmla="*/ 6490951 h 6858000"/>
              <a:gd name="connsiteX479" fmla="*/ 10894855 w 12192000"/>
              <a:gd name="connsiteY479" fmla="*/ 6487416 h 6858000"/>
              <a:gd name="connsiteX480" fmla="*/ 10894855 w 12192000"/>
              <a:gd name="connsiteY480" fmla="*/ 6360133 h 6858000"/>
              <a:gd name="connsiteX481" fmla="*/ 10831647 w 12192000"/>
              <a:gd name="connsiteY481" fmla="*/ 6292955 h 6858000"/>
              <a:gd name="connsiteX482" fmla="*/ 10495822 w 12192000"/>
              <a:gd name="connsiteY482" fmla="*/ 6292954 h 6858000"/>
              <a:gd name="connsiteX483" fmla="*/ 10409835 w 12192000"/>
              <a:gd name="connsiteY483" fmla="*/ 6393721 h 6858000"/>
              <a:gd name="connsiteX484" fmla="*/ 10495822 w 12192000"/>
              <a:gd name="connsiteY484" fmla="*/ 6494487 h 6858000"/>
              <a:gd name="connsiteX485" fmla="*/ 10581809 w 12192000"/>
              <a:gd name="connsiteY485" fmla="*/ 6393721 h 6858000"/>
              <a:gd name="connsiteX486" fmla="*/ 10495822 w 12192000"/>
              <a:gd name="connsiteY486" fmla="*/ 6292954 h 6858000"/>
              <a:gd name="connsiteX487" fmla="*/ 10241892 w 12192000"/>
              <a:gd name="connsiteY487" fmla="*/ 6268771 h 6858000"/>
              <a:gd name="connsiteX488" fmla="*/ 10273241 w 12192000"/>
              <a:gd name="connsiteY488" fmla="*/ 6268771 h 6858000"/>
              <a:gd name="connsiteX489" fmla="*/ 10290657 w 12192000"/>
              <a:gd name="connsiteY489" fmla="*/ 6268771 h 6858000"/>
              <a:gd name="connsiteX490" fmla="*/ 10335940 w 12192000"/>
              <a:gd name="connsiteY490" fmla="*/ 6307735 h 6858000"/>
              <a:gd name="connsiteX491" fmla="*/ 10287174 w 12192000"/>
              <a:gd name="connsiteY491" fmla="*/ 6346697 h 6858000"/>
              <a:gd name="connsiteX492" fmla="*/ 10241892 w 12192000"/>
              <a:gd name="connsiteY492" fmla="*/ 6346697 h 6858000"/>
              <a:gd name="connsiteX493" fmla="*/ 10241892 w 12192000"/>
              <a:gd name="connsiteY493" fmla="*/ 6268771 h 6858000"/>
              <a:gd name="connsiteX494" fmla="*/ 10659063 w 12192000"/>
              <a:gd name="connsiteY494" fmla="*/ 6255336 h 6858000"/>
              <a:gd name="connsiteX495" fmla="*/ 10627410 w 12192000"/>
              <a:gd name="connsiteY495" fmla="*/ 6262370 h 6858000"/>
              <a:gd name="connsiteX496" fmla="*/ 10623893 w 12192000"/>
              <a:gd name="connsiteY496" fmla="*/ 6269404 h 6858000"/>
              <a:gd name="connsiteX497" fmla="*/ 10623893 w 12192000"/>
              <a:gd name="connsiteY497" fmla="*/ 6301056 h 6858000"/>
              <a:gd name="connsiteX498" fmla="*/ 10606308 w 12192000"/>
              <a:gd name="connsiteY498" fmla="*/ 6301056 h 6858000"/>
              <a:gd name="connsiteX499" fmla="*/ 10599275 w 12192000"/>
              <a:gd name="connsiteY499" fmla="*/ 6308090 h 6858000"/>
              <a:gd name="connsiteX500" fmla="*/ 10599275 w 12192000"/>
              <a:gd name="connsiteY500" fmla="*/ 6332708 h 6858000"/>
              <a:gd name="connsiteX501" fmla="*/ 10606308 w 12192000"/>
              <a:gd name="connsiteY501" fmla="*/ 6339742 h 6858000"/>
              <a:gd name="connsiteX502" fmla="*/ 10623893 w 12192000"/>
              <a:gd name="connsiteY502" fmla="*/ 6339742 h 6858000"/>
              <a:gd name="connsiteX503" fmla="*/ 10623893 w 12192000"/>
              <a:gd name="connsiteY503" fmla="*/ 6424149 h 6858000"/>
              <a:gd name="connsiteX504" fmla="*/ 10680164 w 12192000"/>
              <a:gd name="connsiteY504" fmla="*/ 6494487 h 6858000"/>
              <a:gd name="connsiteX505" fmla="*/ 10711817 w 12192000"/>
              <a:gd name="connsiteY505" fmla="*/ 6490971 h 6858000"/>
              <a:gd name="connsiteX506" fmla="*/ 10718851 w 12192000"/>
              <a:gd name="connsiteY506" fmla="*/ 6483936 h 6858000"/>
              <a:gd name="connsiteX507" fmla="*/ 10718851 w 12192000"/>
              <a:gd name="connsiteY507" fmla="*/ 6459318 h 6858000"/>
              <a:gd name="connsiteX508" fmla="*/ 10711817 w 12192000"/>
              <a:gd name="connsiteY508" fmla="*/ 6452284 h 6858000"/>
              <a:gd name="connsiteX509" fmla="*/ 10687198 w 12192000"/>
              <a:gd name="connsiteY509" fmla="*/ 6452284 h 6858000"/>
              <a:gd name="connsiteX510" fmla="*/ 10666096 w 12192000"/>
              <a:gd name="connsiteY510" fmla="*/ 6417115 h 6858000"/>
              <a:gd name="connsiteX511" fmla="*/ 10666096 w 12192000"/>
              <a:gd name="connsiteY511" fmla="*/ 6339742 h 6858000"/>
              <a:gd name="connsiteX512" fmla="*/ 10711817 w 12192000"/>
              <a:gd name="connsiteY512" fmla="*/ 6339742 h 6858000"/>
              <a:gd name="connsiteX513" fmla="*/ 10718851 w 12192000"/>
              <a:gd name="connsiteY513" fmla="*/ 6332708 h 6858000"/>
              <a:gd name="connsiteX514" fmla="*/ 10718851 w 12192000"/>
              <a:gd name="connsiteY514" fmla="*/ 6308090 h 6858000"/>
              <a:gd name="connsiteX515" fmla="*/ 10711817 w 12192000"/>
              <a:gd name="connsiteY515" fmla="*/ 6301056 h 6858000"/>
              <a:gd name="connsiteX516" fmla="*/ 10666096 w 12192000"/>
              <a:gd name="connsiteY516" fmla="*/ 6301056 h 6858000"/>
              <a:gd name="connsiteX517" fmla="*/ 10666096 w 12192000"/>
              <a:gd name="connsiteY517" fmla="*/ 6262370 h 6858000"/>
              <a:gd name="connsiteX518" fmla="*/ 10662580 w 12192000"/>
              <a:gd name="connsiteY518" fmla="*/ 6255336 h 6858000"/>
              <a:gd name="connsiteX519" fmla="*/ 10659063 w 12192000"/>
              <a:gd name="connsiteY519" fmla="*/ 6255336 h 6858000"/>
              <a:gd name="connsiteX520" fmla="*/ 10283668 w 12192000"/>
              <a:gd name="connsiteY520" fmla="*/ 6227122 h 6858000"/>
              <a:gd name="connsiteX521" fmla="*/ 10203208 w 12192000"/>
              <a:gd name="connsiteY521" fmla="*/ 6230633 h 6858000"/>
              <a:gd name="connsiteX522" fmla="*/ 10196211 w 12192000"/>
              <a:gd name="connsiteY522" fmla="*/ 6237655 h 6858000"/>
              <a:gd name="connsiteX523" fmla="*/ 10196211 w 12192000"/>
              <a:gd name="connsiteY523" fmla="*/ 6483435 h 6858000"/>
              <a:gd name="connsiteX524" fmla="*/ 10203208 w 12192000"/>
              <a:gd name="connsiteY524" fmla="*/ 6490457 h 6858000"/>
              <a:gd name="connsiteX525" fmla="*/ 10234693 w 12192000"/>
              <a:gd name="connsiteY525" fmla="*/ 6490457 h 6858000"/>
              <a:gd name="connsiteX526" fmla="*/ 10241689 w 12192000"/>
              <a:gd name="connsiteY526" fmla="*/ 6483435 h 6858000"/>
              <a:gd name="connsiteX527" fmla="*/ 10241689 w 12192000"/>
              <a:gd name="connsiteY527" fmla="*/ 6385123 h 6858000"/>
              <a:gd name="connsiteX528" fmla="*/ 10290665 w 12192000"/>
              <a:gd name="connsiteY528" fmla="*/ 6388634 h 6858000"/>
              <a:gd name="connsiteX529" fmla="*/ 10336143 w 12192000"/>
              <a:gd name="connsiteY529" fmla="*/ 6486946 h 6858000"/>
              <a:gd name="connsiteX530" fmla="*/ 10343139 w 12192000"/>
              <a:gd name="connsiteY530" fmla="*/ 6490457 h 6858000"/>
              <a:gd name="connsiteX531" fmla="*/ 10374624 w 12192000"/>
              <a:gd name="connsiteY531" fmla="*/ 6490457 h 6858000"/>
              <a:gd name="connsiteX532" fmla="*/ 10381620 w 12192000"/>
              <a:gd name="connsiteY532" fmla="*/ 6486946 h 6858000"/>
              <a:gd name="connsiteX533" fmla="*/ 10381620 w 12192000"/>
              <a:gd name="connsiteY533" fmla="*/ 6479924 h 6858000"/>
              <a:gd name="connsiteX534" fmla="*/ 10336143 w 12192000"/>
              <a:gd name="connsiteY534" fmla="*/ 6374590 h 6858000"/>
              <a:gd name="connsiteX535" fmla="*/ 10381620 w 12192000"/>
              <a:gd name="connsiteY535" fmla="*/ 6307878 h 6858000"/>
              <a:gd name="connsiteX536" fmla="*/ 10290665 w 12192000"/>
              <a:gd name="connsiteY536" fmla="*/ 6227122 h 6858000"/>
              <a:gd name="connsiteX537" fmla="*/ 10283668 w 12192000"/>
              <a:gd name="connsiteY537" fmla="*/ 6227122 h 6858000"/>
              <a:gd name="connsiteX538" fmla="*/ 11839186 w 12192000"/>
              <a:gd name="connsiteY538" fmla="*/ 6196200 h 6858000"/>
              <a:gd name="connsiteX539" fmla="*/ 11845722 w 12192000"/>
              <a:gd name="connsiteY539" fmla="*/ 6201931 h 6858000"/>
              <a:gd name="connsiteX540" fmla="*/ 11908470 w 12192000"/>
              <a:gd name="connsiteY540" fmla="*/ 6441755 h 6858000"/>
              <a:gd name="connsiteX541" fmla="*/ 11898012 w 12192000"/>
              <a:gd name="connsiteY541" fmla="*/ 6445282 h 6858000"/>
              <a:gd name="connsiteX542" fmla="*/ 11859666 w 12192000"/>
              <a:gd name="connsiteY542" fmla="*/ 6434701 h 6858000"/>
              <a:gd name="connsiteX543" fmla="*/ 11852694 w 12192000"/>
              <a:gd name="connsiteY543" fmla="*/ 6424121 h 6858000"/>
              <a:gd name="connsiteX544" fmla="*/ 11807377 w 12192000"/>
              <a:gd name="connsiteY544" fmla="*/ 6244253 h 6858000"/>
              <a:gd name="connsiteX545" fmla="*/ 11807377 w 12192000"/>
              <a:gd name="connsiteY545" fmla="*/ 6230146 h 6858000"/>
              <a:gd name="connsiteX546" fmla="*/ 11835264 w 12192000"/>
              <a:gd name="connsiteY546" fmla="*/ 6198404 h 6858000"/>
              <a:gd name="connsiteX547" fmla="*/ 11839186 w 12192000"/>
              <a:gd name="connsiteY547" fmla="*/ 6196200 h 6858000"/>
              <a:gd name="connsiteX548" fmla="*/ 11458923 w 12192000"/>
              <a:gd name="connsiteY548" fmla="*/ 6196200 h 6858000"/>
              <a:gd name="connsiteX549" fmla="*/ 11462885 w 12192000"/>
              <a:gd name="connsiteY549" fmla="*/ 6198404 h 6858000"/>
              <a:gd name="connsiteX550" fmla="*/ 11494585 w 12192000"/>
              <a:gd name="connsiteY550" fmla="*/ 6230146 h 6858000"/>
              <a:gd name="connsiteX551" fmla="*/ 11491063 w 12192000"/>
              <a:gd name="connsiteY551" fmla="*/ 6244253 h 6858000"/>
              <a:gd name="connsiteX552" fmla="*/ 11445274 w 12192000"/>
              <a:gd name="connsiteY552" fmla="*/ 6424121 h 6858000"/>
              <a:gd name="connsiteX553" fmla="*/ 11438229 w 12192000"/>
              <a:gd name="connsiteY553" fmla="*/ 6434701 h 6858000"/>
              <a:gd name="connsiteX554" fmla="*/ 11399484 w 12192000"/>
              <a:gd name="connsiteY554" fmla="*/ 6445282 h 6858000"/>
              <a:gd name="connsiteX555" fmla="*/ 11388917 w 12192000"/>
              <a:gd name="connsiteY555" fmla="*/ 6441755 h 6858000"/>
              <a:gd name="connsiteX556" fmla="*/ 11452318 w 12192000"/>
              <a:gd name="connsiteY556" fmla="*/ 6201931 h 6858000"/>
              <a:gd name="connsiteX557" fmla="*/ 11458923 w 12192000"/>
              <a:gd name="connsiteY557" fmla="*/ 6196200 h 6858000"/>
              <a:gd name="connsiteX558" fmla="*/ 11677605 w 12192000"/>
              <a:gd name="connsiteY558" fmla="*/ 6190846 h 6858000"/>
              <a:gd name="connsiteX559" fmla="*/ 11684592 w 12192000"/>
              <a:gd name="connsiteY559" fmla="*/ 6190846 h 6858000"/>
              <a:gd name="connsiteX560" fmla="*/ 11792882 w 12192000"/>
              <a:gd name="connsiteY560" fmla="*/ 6254415 h 6858000"/>
              <a:gd name="connsiteX561" fmla="*/ 11796375 w 12192000"/>
              <a:gd name="connsiteY561" fmla="*/ 6261479 h 6858000"/>
              <a:gd name="connsiteX562" fmla="*/ 11789388 w 12192000"/>
              <a:gd name="connsiteY562" fmla="*/ 6268542 h 6858000"/>
              <a:gd name="connsiteX563" fmla="*/ 11698565 w 12192000"/>
              <a:gd name="connsiteY563" fmla="*/ 6314453 h 6858000"/>
              <a:gd name="connsiteX564" fmla="*/ 11688084 w 12192000"/>
              <a:gd name="connsiteY564" fmla="*/ 6314453 h 6858000"/>
              <a:gd name="connsiteX565" fmla="*/ 11681098 w 12192000"/>
              <a:gd name="connsiteY565" fmla="*/ 6303858 h 6858000"/>
              <a:gd name="connsiteX566" fmla="*/ 11674112 w 12192000"/>
              <a:gd name="connsiteY566" fmla="*/ 6201442 h 6858000"/>
              <a:gd name="connsiteX567" fmla="*/ 11677605 w 12192000"/>
              <a:gd name="connsiteY567" fmla="*/ 6190846 h 6858000"/>
              <a:gd name="connsiteX568" fmla="*/ 11613922 w 12192000"/>
              <a:gd name="connsiteY568" fmla="*/ 6190846 h 6858000"/>
              <a:gd name="connsiteX569" fmla="*/ 11620908 w 12192000"/>
              <a:gd name="connsiteY569" fmla="*/ 6190846 h 6858000"/>
              <a:gd name="connsiteX570" fmla="*/ 11624401 w 12192000"/>
              <a:gd name="connsiteY570" fmla="*/ 6201442 h 6858000"/>
              <a:gd name="connsiteX571" fmla="*/ 11613922 w 12192000"/>
              <a:gd name="connsiteY571" fmla="*/ 6307389 h 6858000"/>
              <a:gd name="connsiteX572" fmla="*/ 11610428 w 12192000"/>
              <a:gd name="connsiteY572" fmla="*/ 6314453 h 6858000"/>
              <a:gd name="connsiteX573" fmla="*/ 11599949 w 12192000"/>
              <a:gd name="connsiteY573" fmla="*/ 6314453 h 6858000"/>
              <a:gd name="connsiteX574" fmla="*/ 11509124 w 12192000"/>
              <a:gd name="connsiteY574" fmla="*/ 6268542 h 6858000"/>
              <a:gd name="connsiteX575" fmla="*/ 11502138 w 12192000"/>
              <a:gd name="connsiteY575" fmla="*/ 6261479 h 6858000"/>
              <a:gd name="connsiteX576" fmla="*/ 11505632 w 12192000"/>
              <a:gd name="connsiteY576" fmla="*/ 6254415 h 6858000"/>
              <a:gd name="connsiteX577" fmla="*/ 11613922 w 12192000"/>
              <a:gd name="connsiteY577" fmla="*/ 6190846 h 6858000"/>
              <a:gd name="connsiteX578" fmla="*/ 11532772 w 12192000"/>
              <a:gd name="connsiteY578" fmla="*/ 6155914 h 6858000"/>
              <a:gd name="connsiteX579" fmla="*/ 11539758 w 12192000"/>
              <a:gd name="connsiteY579" fmla="*/ 6163304 h 6858000"/>
              <a:gd name="connsiteX580" fmla="*/ 11536265 w 12192000"/>
              <a:gd name="connsiteY580" fmla="*/ 6166999 h 6858000"/>
              <a:gd name="connsiteX581" fmla="*/ 11529278 w 12192000"/>
              <a:gd name="connsiteY581" fmla="*/ 6170694 h 6858000"/>
              <a:gd name="connsiteX582" fmla="*/ 11525785 w 12192000"/>
              <a:gd name="connsiteY582" fmla="*/ 6163304 h 6858000"/>
              <a:gd name="connsiteX583" fmla="*/ 11522292 w 12192000"/>
              <a:gd name="connsiteY583" fmla="*/ 6163304 h 6858000"/>
              <a:gd name="connsiteX584" fmla="*/ 11532772 w 12192000"/>
              <a:gd name="connsiteY584" fmla="*/ 6155914 h 6858000"/>
              <a:gd name="connsiteX585" fmla="*/ 11529297 w 12192000"/>
              <a:gd name="connsiteY585" fmla="*/ 6148717 h 6858000"/>
              <a:gd name="connsiteX586" fmla="*/ 11511543 w 12192000"/>
              <a:gd name="connsiteY586" fmla="*/ 6159369 h 6858000"/>
              <a:gd name="connsiteX587" fmla="*/ 11515094 w 12192000"/>
              <a:gd name="connsiteY587" fmla="*/ 6162920 h 6858000"/>
              <a:gd name="connsiteX588" fmla="*/ 11532848 w 12192000"/>
              <a:gd name="connsiteY588" fmla="*/ 6194878 h 6858000"/>
              <a:gd name="connsiteX589" fmla="*/ 11539950 w 12192000"/>
              <a:gd name="connsiteY589" fmla="*/ 6191326 h 6858000"/>
              <a:gd name="connsiteX590" fmla="*/ 11532848 w 12192000"/>
              <a:gd name="connsiteY590" fmla="*/ 6177123 h 6858000"/>
              <a:gd name="connsiteX591" fmla="*/ 11539950 w 12192000"/>
              <a:gd name="connsiteY591" fmla="*/ 6173573 h 6858000"/>
              <a:gd name="connsiteX592" fmla="*/ 11554153 w 12192000"/>
              <a:gd name="connsiteY592" fmla="*/ 6184225 h 6858000"/>
              <a:gd name="connsiteX593" fmla="*/ 11561255 w 12192000"/>
              <a:gd name="connsiteY593" fmla="*/ 6180674 h 6858000"/>
              <a:gd name="connsiteX594" fmla="*/ 11547052 w 12192000"/>
              <a:gd name="connsiteY594" fmla="*/ 6166471 h 6858000"/>
              <a:gd name="connsiteX595" fmla="*/ 11547052 w 12192000"/>
              <a:gd name="connsiteY595" fmla="*/ 6162920 h 6858000"/>
              <a:gd name="connsiteX596" fmla="*/ 11529297 w 12192000"/>
              <a:gd name="connsiteY596" fmla="*/ 6148717 h 6858000"/>
              <a:gd name="connsiteX597" fmla="*/ 11750205 w 12192000"/>
              <a:gd name="connsiteY597" fmla="*/ 6142479 h 6858000"/>
              <a:gd name="connsiteX598" fmla="*/ 11753748 w 12192000"/>
              <a:gd name="connsiteY598" fmla="*/ 6166663 h 6858000"/>
              <a:gd name="connsiteX599" fmla="*/ 11746663 w 12192000"/>
              <a:gd name="connsiteY599" fmla="*/ 6183937 h 6858000"/>
              <a:gd name="connsiteX600" fmla="*/ 11753748 w 12192000"/>
              <a:gd name="connsiteY600" fmla="*/ 6190846 h 6858000"/>
              <a:gd name="connsiteX601" fmla="*/ 11760832 w 12192000"/>
              <a:gd name="connsiteY601" fmla="*/ 6173572 h 6858000"/>
              <a:gd name="connsiteX602" fmla="*/ 11785626 w 12192000"/>
              <a:gd name="connsiteY602" fmla="*/ 6159753 h 6858000"/>
              <a:gd name="connsiteX603" fmla="*/ 11778543 w 12192000"/>
              <a:gd name="connsiteY603" fmla="*/ 6156298 h 6858000"/>
              <a:gd name="connsiteX604" fmla="*/ 11760832 w 12192000"/>
              <a:gd name="connsiteY604" fmla="*/ 6163208 h 6858000"/>
              <a:gd name="connsiteX605" fmla="*/ 11757290 w 12192000"/>
              <a:gd name="connsiteY605" fmla="*/ 6145933 h 6858000"/>
              <a:gd name="connsiteX606" fmla="*/ 11750205 w 12192000"/>
              <a:gd name="connsiteY606" fmla="*/ 6142479 h 6858000"/>
              <a:gd name="connsiteX607" fmla="*/ 11715224 w 12192000"/>
              <a:gd name="connsiteY607" fmla="*/ 6138449 h 6858000"/>
              <a:gd name="connsiteX608" fmla="*/ 11725705 w 12192000"/>
              <a:gd name="connsiteY608" fmla="*/ 6141808 h 6858000"/>
              <a:gd name="connsiteX609" fmla="*/ 11729197 w 12192000"/>
              <a:gd name="connsiteY609" fmla="*/ 6145167 h 6858000"/>
              <a:gd name="connsiteX610" fmla="*/ 11722211 w 12192000"/>
              <a:gd name="connsiteY610" fmla="*/ 6151884 h 6858000"/>
              <a:gd name="connsiteX611" fmla="*/ 11711731 w 12192000"/>
              <a:gd name="connsiteY611" fmla="*/ 6148525 h 6858000"/>
              <a:gd name="connsiteX612" fmla="*/ 11711731 w 12192000"/>
              <a:gd name="connsiteY612" fmla="*/ 6145167 h 6858000"/>
              <a:gd name="connsiteX613" fmla="*/ 11715224 w 12192000"/>
              <a:gd name="connsiteY613" fmla="*/ 6138449 h 6858000"/>
              <a:gd name="connsiteX614" fmla="*/ 11582079 w 12192000"/>
              <a:gd name="connsiteY614" fmla="*/ 6137944 h 6858000"/>
              <a:gd name="connsiteX615" fmla="*/ 11596187 w 12192000"/>
              <a:gd name="connsiteY615" fmla="*/ 6148525 h 6858000"/>
              <a:gd name="connsiteX616" fmla="*/ 11582079 w 12192000"/>
              <a:gd name="connsiteY616" fmla="*/ 6162632 h 6858000"/>
              <a:gd name="connsiteX617" fmla="*/ 11567972 w 12192000"/>
              <a:gd name="connsiteY617" fmla="*/ 6152052 h 6858000"/>
              <a:gd name="connsiteX618" fmla="*/ 11567972 w 12192000"/>
              <a:gd name="connsiteY618" fmla="*/ 6148525 h 6858000"/>
              <a:gd name="connsiteX619" fmla="*/ 11582079 w 12192000"/>
              <a:gd name="connsiteY619" fmla="*/ 6137944 h 6858000"/>
              <a:gd name="connsiteX620" fmla="*/ 11670081 w 12192000"/>
              <a:gd name="connsiteY620" fmla="*/ 6131730 h 6858000"/>
              <a:gd name="connsiteX621" fmla="*/ 11673440 w 12192000"/>
              <a:gd name="connsiteY621" fmla="*/ 6142210 h 6858000"/>
              <a:gd name="connsiteX622" fmla="*/ 11676799 w 12192000"/>
              <a:gd name="connsiteY622" fmla="*/ 6149197 h 6858000"/>
              <a:gd name="connsiteX623" fmla="*/ 11663363 w 12192000"/>
              <a:gd name="connsiteY623" fmla="*/ 6149197 h 6858000"/>
              <a:gd name="connsiteX624" fmla="*/ 11666722 w 12192000"/>
              <a:gd name="connsiteY624" fmla="*/ 6142210 h 6858000"/>
              <a:gd name="connsiteX625" fmla="*/ 11670081 w 12192000"/>
              <a:gd name="connsiteY625" fmla="*/ 6131730 h 6858000"/>
              <a:gd name="connsiteX626" fmla="*/ 11578609 w 12192000"/>
              <a:gd name="connsiteY626" fmla="*/ 6131214 h 6858000"/>
              <a:gd name="connsiteX627" fmla="*/ 11561254 w 12192000"/>
              <a:gd name="connsiteY627" fmla="*/ 6148784 h 6858000"/>
              <a:gd name="connsiteX628" fmla="*/ 11561254 w 12192000"/>
              <a:gd name="connsiteY628" fmla="*/ 6152297 h 6858000"/>
              <a:gd name="connsiteX629" fmla="*/ 11582079 w 12192000"/>
              <a:gd name="connsiteY629" fmla="*/ 6169867 h 6858000"/>
              <a:gd name="connsiteX630" fmla="*/ 11602904 w 12192000"/>
              <a:gd name="connsiteY630" fmla="*/ 6148784 h 6858000"/>
              <a:gd name="connsiteX631" fmla="*/ 11578609 w 12192000"/>
              <a:gd name="connsiteY631" fmla="*/ 6131214 h 6858000"/>
              <a:gd name="connsiteX632" fmla="*/ 11708922 w 12192000"/>
              <a:gd name="connsiteY632" fmla="*/ 6127700 h 6858000"/>
              <a:gd name="connsiteX633" fmla="*/ 11705380 w 12192000"/>
              <a:gd name="connsiteY633" fmla="*/ 6145454 h 6858000"/>
              <a:gd name="connsiteX634" fmla="*/ 11698296 w 12192000"/>
              <a:gd name="connsiteY634" fmla="*/ 6166759 h 6858000"/>
              <a:gd name="connsiteX635" fmla="*/ 11708922 w 12192000"/>
              <a:gd name="connsiteY635" fmla="*/ 6170310 h 6858000"/>
              <a:gd name="connsiteX636" fmla="*/ 11712464 w 12192000"/>
              <a:gd name="connsiteY636" fmla="*/ 6156107 h 6858000"/>
              <a:gd name="connsiteX637" fmla="*/ 11719548 w 12192000"/>
              <a:gd name="connsiteY637" fmla="*/ 6156107 h 6858000"/>
              <a:gd name="connsiteX638" fmla="*/ 11723090 w 12192000"/>
              <a:gd name="connsiteY638" fmla="*/ 6173861 h 6858000"/>
              <a:gd name="connsiteX639" fmla="*/ 11730175 w 12192000"/>
              <a:gd name="connsiteY639" fmla="*/ 6177412 h 6858000"/>
              <a:gd name="connsiteX640" fmla="*/ 11726632 w 12192000"/>
              <a:gd name="connsiteY640" fmla="*/ 6159658 h 6858000"/>
              <a:gd name="connsiteX641" fmla="*/ 11737259 w 12192000"/>
              <a:gd name="connsiteY641" fmla="*/ 6145454 h 6858000"/>
              <a:gd name="connsiteX642" fmla="*/ 11730175 w 12192000"/>
              <a:gd name="connsiteY642" fmla="*/ 6134802 h 6858000"/>
              <a:gd name="connsiteX643" fmla="*/ 11708922 w 12192000"/>
              <a:gd name="connsiteY643" fmla="*/ 6127700 h 6858000"/>
              <a:gd name="connsiteX644" fmla="*/ 11666295 w 12192000"/>
              <a:gd name="connsiteY644" fmla="*/ 6120982 h 6858000"/>
              <a:gd name="connsiteX645" fmla="*/ 11659211 w 12192000"/>
              <a:gd name="connsiteY645" fmla="*/ 6142066 h 6858000"/>
              <a:gd name="connsiteX646" fmla="*/ 11648585 w 12192000"/>
              <a:gd name="connsiteY646" fmla="*/ 6163149 h 6858000"/>
              <a:gd name="connsiteX647" fmla="*/ 11655669 w 12192000"/>
              <a:gd name="connsiteY647" fmla="*/ 6163149 h 6858000"/>
              <a:gd name="connsiteX648" fmla="*/ 11659211 w 12192000"/>
              <a:gd name="connsiteY648" fmla="*/ 6156121 h 6858000"/>
              <a:gd name="connsiteX649" fmla="*/ 11676922 w 12192000"/>
              <a:gd name="connsiteY649" fmla="*/ 6156121 h 6858000"/>
              <a:gd name="connsiteX650" fmla="*/ 11680464 w 12192000"/>
              <a:gd name="connsiteY650" fmla="*/ 6163149 h 6858000"/>
              <a:gd name="connsiteX651" fmla="*/ 11687548 w 12192000"/>
              <a:gd name="connsiteY651" fmla="*/ 6166663 h 6858000"/>
              <a:gd name="connsiteX652" fmla="*/ 11680464 w 12192000"/>
              <a:gd name="connsiteY652" fmla="*/ 6142066 h 6858000"/>
              <a:gd name="connsiteX653" fmla="*/ 11676922 w 12192000"/>
              <a:gd name="connsiteY653" fmla="*/ 6120982 h 6858000"/>
              <a:gd name="connsiteX654" fmla="*/ 11666295 w 12192000"/>
              <a:gd name="connsiteY654" fmla="*/ 6120982 h 6858000"/>
              <a:gd name="connsiteX655" fmla="*/ 11645898 w 12192000"/>
              <a:gd name="connsiteY655" fmla="*/ 6120982 h 6858000"/>
              <a:gd name="connsiteX656" fmla="*/ 11606934 w 12192000"/>
              <a:gd name="connsiteY656" fmla="*/ 6124453 h 6858000"/>
              <a:gd name="connsiteX657" fmla="*/ 11606934 w 12192000"/>
              <a:gd name="connsiteY657" fmla="*/ 6131394 h 6858000"/>
              <a:gd name="connsiteX658" fmla="*/ 11621103 w 12192000"/>
              <a:gd name="connsiteY658" fmla="*/ 6127924 h 6858000"/>
              <a:gd name="connsiteX659" fmla="*/ 11624645 w 12192000"/>
              <a:gd name="connsiteY659" fmla="*/ 6162632 h 6858000"/>
              <a:gd name="connsiteX660" fmla="*/ 11635271 w 12192000"/>
              <a:gd name="connsiteY660" fmla="*/ 6162632 h 6858000"/>
              <a:gd name="connsiteX661" fmla="*/ 11631729 w 12192000"/>
              <a:gd name="connsiteY661" fmla="*/ 6127924 h 6858000"/>
              <a:gd name="connsiteX662" fmla="*/ 11645898 w 12192000"/>
              <a:gd name="connsiteY662" fmla="*/ 6127924 h 6858000"/>
              <a:gd name="connsiteX663" fmla="*/ 11645898 w 12192000"/>
              <a:gd name="connsiteY663" fmla="*/ 6120982 h 6858000"/>
              <a:gd name="connsiteX664" fmla="*/ 11196257 w 12192000"/>
              <a:gd name="connsiteY664" fmla="*/ 6120981 h 6858000"/>
              <a:gd name="connsiteX665" fmla="*/ 11221336 w 12192000"/>
              <a:gd name="connsiteY665" fmla="*/ 6155913 h 6858000"/>
              <a:gd name="connsiteX666" fmla="*/ 11167595 w 12192000"/>
              <a:gd name="connsiteY666" fmla="*/ 6155913 h 6858000"/>
              <a:gd name="connsiteX667" fmla="*/ 11196257 w 12192000"/>
              <a:gd name="connsiteY667" fmla="*/ 6120981 h 6858000"/>
              <a:gd name="connsiteX668" fmla="*/ 11648585 w 12192000"/>
              <a:gd name="connsiteY668" fmla="*/ 6114265 h 6858000"/>
              <a:gd name="connsiteX669" fmla="*/ 11813539 w 12192000"/>
              <a:gd name="connsiteY669" fmla="*/ 6170156 h 6858000"/>
              <a:gd name="connsiteX670" fmla="*/ 11817049 w 12192000"/>
              <a:gd name="connsiteY670" fmla="*/ 6184129 h 6858000"/>
              <a:gd name="connsiteX671" fmla="*/ 11788972 w 12192000"/>
              <a:gd name="connsiteY671" fmla="*/ 6215569 h 6858000"/>
              <a:gd name="connsiteX672" fmla="*/ 11774933 w 12192000"/>
              <a:gd name="connsiteY672" fmla="*/ 6215569 h 6858000"/>
              <a:gd name="connsiteX673" fmla="*/ 11648585 w 12192000"/>
              <a:gd name="connsiteY673" fmla="*/ 6170156 h 6858000"/>
              <a:gd name="connsiteX674" fmla="*/ 11522236 w 12192000"/>
              <a:gd name="connsiteY674" fmla="*/ 6215569 h 6858000"/>
              <a:gd name="connsiteX675" fmla="*/ 11508198 w 12192000"/>
              <a:gd name="connsiteY675" fmla="*/ 6215569 h 6858000"/>
              <a:gd name="connsiteX676" fmla="*/ 11480121 w 12192000"/>
              <a:gd name="connsiteY676" fmla="*/ 6184129 h 6858000"/>
              <a:gd name="connsiteX677" fmla="*/ 11483630 w 12192000"/>
              <a:gd name="connsiteY677" fmla="*/ 6170156 h 6858000"/>
              <a:gd name="connsiteX678" fmla="*/ 11648585 w 12192000"/>
              <a:gd name="connsiteY678" fmla="*/ 6114265 h 6858000"/>
              <a:gd name="connsiteX679" fmla="*/ 11196481 w 12192000"/>
              <a:gd name="connsiteY679" fmla="*/ 6114264 h 6858000"/>
              <a:gd name="connsiteX680" fmla="*/ 11158189 w 12192000"/>
              <a:gd name="connsiteY680" fmla="*/ 6163304 h 6858000"/>
              <a:gd name="connsiteX681" fmla="*/ 11199962 w 12192000"/>
              <a:gd name="connsiteY681" fmla="*/ 6212343 h 6858000"/>
              <a:gd name="connsiteX682" fmla="*/ 11227810 w 12192000"/>
              <a:gd name="connsiteY682" fmla="*/ 6205337 h 6858000"/>
              <a:gd name="connsiteX683" fmla="*/ 11227810 w 12192000"/>
              <a:gd name="connsiteY683" fmla="*/ 6194829 h 6858000"/>
              <a:gd name="connsiteX684" fmla="*/ 11199962 w 12192000"/>
              <a:gd name="connsiteY684" fmla="*/ 6201834 h 6858000"/>
              <a:gd name="connsiteX685" fmla="*/ 11168632 w 12192000"/>
              <a:gd name="connsiteY685" fmla="*/ 6166807 h 6858000"/>
              <a:gd name="connsiteX686" fmla="*/ 11234772 w 12192000"/>
              <a:gd name="connsiteY686" fmla="*/ 6166807 h 6858000"/>
              <a:gd name="connsiteX687" fmla="*/ 11234772 w 12192000"/>
              <a:gd name="connsiteY687" fmla="*/ 6159801 h 6858000"/>
              <a:gd name="connsiteX688" fmla="*/ 11196481 w 12192000"/>
              <a:gd name="connsiteY688" fmla="*/ 6114264 h 6858000"/>
              <a:gd name="connsiteX689" fmla="*/ 10947253 w 12192000"/>
              <a:gd name="connsiteY689" fmla="*/ 6077988 h 6858000"/>
              <a:gd name="connsiteX690" fmla="*/ 10947253 w 12192000"/>
              <a:gd name="connsiteY690" fmla="*/ 6088736 h 6858000"/>
              <a:gd name="connsiteX691" fmla="*/ 10986216 w 12192000"/>
              <a:gd name="connsiteY691" fmla="*/ 6088736 h 6858000"/>
              <a:gd name="connsiteX692" fmla="*/ 10986216 w 12192000"/>
              <a:gd name="connsiteY692" fmla="*/ 6208312 h 6858000"/>
              <a:gd name="connsiteX693" fmla="*/ 10999652 w 12192000"/>
              <a:gd name="connsiteY693" fmla="*/ 6208312 h 6858000"/>
              <a:gd name="connsiteX694" fmla="*/ 10999652 w 12192000"/>
              <a:gd name="connsiteY694" fmla="*/ 6088736 h 6858000"/>
              <a:gd name="connsiteX695" fmla="*/ 11038614 w 12192000"/>
              <a:gd name="connsiteY695" fmla="*/ 6088736 h 6858000"/>
              <a:gd name="connsiteX696" fmla="*/ 11038614 w 12192000"/>
              <a:gd name="connsiteY696" fmla="*/ 6077988 h 6858000"/>
              <a:gd name="connsiteX697" fmla="*/ 11060111 w 12192000"/>
              <a:gd name="connsiteY697" fmla="*/ 6067239 h 6858000"/>
              <a:gd name="connsiteX698" fmla="*/ 11060111 w 12192000"/>
              <a:gd name="connsiteY698" fmla="*/ 6208312 h 6858000"/>
              <a:gd name="connsiteX699" fmla="*/ 11070476 w 12192000"/>
              <a:gd name="connsiteY699" fmla="*/ 6208312 h 6858000"/>
              <a:gd name="connsiteX700" fmla="*/ 11070476 w 12192000"/>
              <a:gd name="connsiteY700" fmla="*/ 6158936 h 6858000"/>
              <a:gd name="connsiteX701" fmla="*/ 11098115 w 12192000"/>
              <a:gd name="connsiteY701" fmla="*/ 6120142 h 6858000"/>
              <a:gd name="connsiteX702" fmla="*/ 11118844 w 12192000"/>
              <a:gd name="connsiteY702" fmla="*/ 6151883 h 6858000"/>
              <a:gd name="connsiteX703" fmla="*/ 11118844 w 12192000"/>
              <a:gd name="connsiteY703" fmla="*/ 6208312 h 6858000"/>
              <a:gd name="connsiteX704" fmla="*/ 11132662 w 12192000"/>
              <a:gd name="connsiteY704" fmla="*/ 6208312 h 6858000"/>
              <a:gd name="connsiteX705" fmla="*/ 11132662 w 12192000"/>
              <a:gd name="connsiteY705" fmla="*/ 6151883 h 6858000"/>
              <a:gd name="connsiteX706" fmla="*/ 11101569 w 12192000"/>
              <a:gd name="connsiteY706" fmla="*/ 6113088 h 6858000"/>
              <a:gd name="connsiteX707" fmla="*/ 11070476 w 12192000"/>
              <a:gd name="connsiteY707" fmla="*/ 6130722 h 6858000"/>
              <a:gd name="connsiteX708" fmla="*/ 11070476 w 12192000"/>
              <a:gd name="connsiteY708" fmla="*/ 6067239 h 6858000"/>
              <a:gd name="connsiteX709" fmla="*/ 11060111 w 12192000"/>
              <a:gd name="connsiteY709" fmla="*/ 6067239 h 6858000"/>
              <a:gd name="connsiteX710" fmla="*/ 11638739 w 12192000"/>
              <a:gd name="connsiteY710" fmla="*/ 6043056 h 6858000"/>
              <a:gd name="connsiteX711" fmla="*/ 11624716 w 12192000"/>
              <a:gd name="connsiteY711" fmla="*/ 6095919 h 6858000"/>
              <a:gd name="connsiteX712" fmla="*/ 11600176 w 12192000"/>
              <a:gd name="connsiteY712" fmla="*/ 6099443 h 6858000"/>
              <a:gd name="connsiteX713" fmla="*/ 11575635 w 12192000"/>
              <a:gd name="connsiteY713" fmla="*/ 6053629 h 6858000"/>
              <a:gd name="connsiteX714" fmla="*/ 11572129 w 12192000"/>
              <a:gd name="connsiteY714" fmla="*/ 6053629 h 6858000"/>
              <a:gd name="connsiteX715" fmla="*/ 11551094 w 12192000"/>
              <a:gd name="connsiteY715" fmla="*/ 6057153 h 6858000"/>
              <a:gd name="connsiteX716" fmla="*/ 11551094 w 12192000"/>
              <a:gd name="connsiteY716" fmla="*/ 6060677 h 6858000"/>
              <a:gd name="connsiteX717" fmla="*/ 11547588 w 12192000"/>
              <a:gd name="connsiteY717" fmla="*/ 6085346 h 6858000"/>
              <a:gd name="connsiteX718" fmla="*/ 11551094 w 12192000"/>
              <a:gd name="connsiteY718" fmla="*/ 6113540 h 6858000"/>
              <a:gd name="connsiteX719" fmla="*/ 11530059 w 12192000"/>
              <a:gd name="connsiteY719" fmla="*/ 6120588 h 6858000"/>
              <a:gd name="connsiteX720" fmla="*/ 11491495 w 12192000"/>
              <a:gd name="connsiteY720" fmla="*/ 6085346 h 6858000"/>
              <a:gd name="connsiteX721" fmla="*/ 11470460 w 12192000"/>
              <a:gd name="connsiteY721" fmla="*/ 6095919 h 6858000"/>
              <a:gd name="connsiteX722" fmla="*/ 11484484 w 12192000"/>
              <a:gd name="connsiteY722" fmla="*/ 6148781 h 6858000"/>
              <a:gd name="connsiteX723" fmla="*/ 11466954 w 12192000"/>
              <a:gd name="connsiteY723" fmla="*/ 6159354 h 6858000"/>
              <a:gd name="connsiteX724" fmla="*/ 11421379 w 12192000"/>
              <a:gd name="connsiteY724" fmla="*/ 6134685 h 6858000"/>
              <a:gd name="connsiteX725" fmla="*/ 11403850 w 12192000"/>
              <a:gd name="connsiteY725" fmla="*/ 6148781 h 6858000"/>
              <a:gd name="connsiteX726" fmla="*/ 11403850 w 12192000"/>
              <a:gd name="connsiteY726" fmla="*/ 6152305 h 6858000"/>
              <a:gd name="connsiteX727" fmla="*/ 11431896 w 12192000"/>
              <a:gd name="connsiteY727" fmla="*/ 6198120 h 6858000"/>
              <a:gd name="connsiteX728" fmla="*/ 11417873 w 12192000"/>
              <a:gd name="connsiteY728" fmla="*/ 6215741 h 6858000"/>
              <a:gd name="connsiteX729" fmla="*/ 11365286 w 12192000"/>
              <a:gd name="connsiteY729" fmla="*/ 6201644 h 6858000"/>
              <a:gd name="connsiteX730" fmla="*/ 11354768 w 12192000"/>
              <a:gd name="connsiteY730" fmla="*/ 6222789 h 6858000"/>
              <a:gd name="connsiteX731" fmla="*/ 11389827 w 12192000"/>
              <a:gd name="connsiteY731" fmla="*/ 6261556 h 6858000"/>
              <a:gd name="connsiteX732" fmla="*/ 11382815 w 12192000"/>
              <a:gd name="connsiteY732" fmla="*/ 6282700 h 6858000"/>
              <a:gd name="connsiteX733" fmla="*/ 11330228 w 12192000"/>
              <a:gd name="connsiteY733" fmla="*/ 6282700 h 6858000"/>
              <a:gd name="connsiteX734" fmla="*/ 11323216 w 12192000"/>
              <a:gd name="connsiteY734" fmla="*/ 6303845 h 6858000"/>
              <a:gd name="connsiteX735" fmla="*/ 11368791 w 12192000"/>
              <a:gd name="connsiteY735" fmla="*/ 6332039 h 6858000"/>
              <a:gd name="connsiteX736" fmla="*/ 11365286 w 12192000"/>
              <a:gd name="connsiteY736" fmla="*/ 6353183 h 6858000"/>
              <a:gd name="connsiteX737" fmla="*/ 11316205 w 12192000"/>
              <a:gd name="connsiteY737" fmla="*/ 6367281 h 6858000"/>
              <a:gd name="connsiteX738" fmla="*/ 11312698 w 12192000"/>
              <a:gd name="connsiteY738" fmla="*/ 6367281 h 6858000"/>
              <a:gd name="connsiteX739" fmla="*/ 11312698 w 12192000"/>
              <a:gd name="connsiteY739" fmla="*/ 6381377 h 6858000"/>
              <a:gd name="connsiteX740" fmla="*/ 11312698 w 12192000"/>
              <a:gd name="connsiteY740" fmla="*/ 6391950 h 6858000"/>
              <a:gd name="connsiteX741" fmla="*/ 11316205 w 12192000"/>
              <a:gd name="connsiteY741" fmla="*/ 6391950 h 6858000"/>
              <a:gd name="connsiteX742" fmla="*/ 11365286 w 12192000"/>
              <a:gd name="connsiteY742" fmla="*/ 6406047 h 6858000"/>
              <a:gd name="connsiteX743" fmla="*/ 11368791 w 12192000"/>
              <a:gd name="connsiteY743" fmla="*/ 6427192 h 6858000"/>
              <a:gd name="connsiteX744" fmla="*/ 11323216 w 12192000"/>
              <a:gd name="connsiteY744" fmla="*/ 6455385 h 6858000"/>
              <a:gd name="connsiteX745" fmla="*/ 11323216 w 12192000"/>
              <a:gd name="connsiteY745" fmla="*/ 6458909 h 6858000"/>
              <a:gd name="connsiteX746" fmla="*/ 11330228 w 12192000"/>
              <a:gd name="connsiteY746" fmla="*/ 6480054 h 6858000"/>
              <a:gd name="connsiteX747" fmla="*/ 11382815 w 12192000"/>
              <a:gd name="connsiteY747" fmla="*/ 6480054 h 6858000"/>
              <a:gd name="connsiteX748" fmla="*/ 11393332 w 12192000"/>
              <a:gd name="connsiteY748" fmla="*/ 6501200 h 6858000"/>
              <a:gd name="connsiteX749" fmla="*/ 11354768 w 12192000"/>
              <a:gd name="connsiteY749" fmla="*/ 6536441 h 6858000"/>
              <a:gd name="connsiteX750" fmla="*/ 11354768 w 12192000"/>
              <a:gd name="connsiteY750" fmla="*/ 6539965 h 6858000"/>
              <a:gd name="connsiteX751" fmla="*/ 11365286 w 12192000"/>
              <a:gd name="connsiteY751" fmla="*/ 6557586 h 6858000"/>
              <a:gd name="connsiteX752" fmla="*/ 11417873 w 12192000"/>
              <a:gd name="connsiteY752" fmla="*/ 6543489 h 6858000"/>
              <a:gd name="connsiteX753" fmla="*/ 11431896 w 12192000"/>
              <a:gd name="connsiteY753" fmla="*/ 6564635 h 6858000"/>
              <a:gd name="connsiteX754" fmla="*/ 11403850 w 12192000"/>
              <a:gd name="connsiteY754" fmla="*/ 6610449 h 6858000"/>
              <a:gd name="connsiteX755" fmla="*/ 11421379 w 12192000"/>
              <a:gd name="connsiteY755" fmla="*/ 6624545 h 6858000"/>
              <a:gd name="connsiteX756" fmla="*/ 11466954 w 12192000"/>
              <a:gd name="connsiteY756" fmla="*/ 6599877 h 6858000"/>
              <a:gd name="connsiteX757" fmla="*/ 11484484 w 12192000"/>
              <a:gd name="connsiteY757" fmla="*/ 6613973 h 6858000"/>
              <a:gd name="connsiteX758" fmla="*/ 11473966 w 12192000"/>
              <a:gd name="connsiteY758" fmla="*/ 6663311 h 6858000"/>
              <a:gd name="connsiteX759" fmla="*/ 11473966 w 12192000"/>
              <a:gd name="connsiteY759" fmla="*/ 6666836 h 6858000"/>
              <a:gd name="connsiteX760" fmla="*/ 11491495 w 12192000"/>
              <a:gd name="connsiteY760" fmla="*/ 6677408 h 6858000"/>
              <a:gd name="connsiteX761" fmla="*/ 11495001 w 12192000"/>
              <a:gd name="connsiteY761" fmla="*/ 6677408 h 6858000"/>
              <a:gd name="connsiteX762" fmla="*/ 11530059 w 12192000"/>
              <a:gd name="connsiteY762" fmla="*/ 6638642 h 6858000"/>
              <a:gd name="connsiteX763" fmla="*/ 11551094 w 12192000"/>
              <a:gd name="connsiteY763" fmla="*/ 6649215 h 6858000"/>
              <a:gd name="connsiteX764" fmla="*/ 11547588 w 12192000"/>
              <a:gd name="connsiteY764" fmla="*/ 6673884 h 6858000"/>
              <a:gd name="connsiteX765" fmla="*/ 11551094 w 12192000"/>
              <a:gd name="connsiteY765" fmla="*/ 6702078 h 6858000"/>
              <a:gd name="connsiteX766" fmla="*/ 11572129 w 12192000"/>
              <a:gd name="connsiteY766" fmla="*/ 6709126 h 6858000"/>
              <a:gd name="connsiteX767" fmla="*/ 11575635 w 12192000"/>
              <a:gd name="connsiteY767" fmla="*/ 6709126 h 6858000"/>
              <a:gd name="connsiteX768" fmla="*/ 11600176 w 12192000"/>
              <a:gd name="connsiteY768" fmla="*/ 6663311 h 6858000"/>
              <a:gd name="connsiteX769" fmla="*/ 11624716 w 12192000"/>
              <a:gd name="connsiteY769" fmla="*/ 6663311 h 6858000"/>
              <a:gd name="connsiteX770" fmla="*/ 11638739 w 12192000"/>
              <a:gd name="connsiteY770" fmla="*/ 6716174 h 6858000"/>
              <a:gd name="connsiteX771" fmla="*/ 11659774 w 12192000"/>
              <a:gd name="connsiteY771" fmla="*/ 6716174 h 6858000"/>
              <a:gd name="connsiteX772" fmla="*/ 11663280 w 12192000"/>
              <a:gd name="connsiteY772" fmla="*/ 6716174 h 6858000"/>
              <a:gd name="connsiteX773" fmla="*/ 11677303 w 12192000"/>
              <a:gd name="connsiteY773" fmla="*/ 6663311 h 6858000"/>
              <a:gd name="connsiteX774" fmla="*/ 11698339 w 12192000"/>
              <a:gd name="connsiteY774" fmla="*/ 6663311 h 6858000"/>
              <a:gd name="connsiteX775" fmla="*/ 11722879 w 12192000"/>
              <a:gd name="connsiteY775" fmla="*/ 6709126 h 6858000"/>
              <a:gd name="connsiteX776" fmla="*/ 11726385 w 12192000"/>
              <a:gd name="connsiteY776" fmla="*/ 6709126 h 6858000"/>
              <a:gd name="connsiteX777" fmla="*/ 11747420 w 12192000"/>
              <a:gd name="connsiteY777" fmla="*/ 6702078 h 6858000"/>
              <a:gd name="connsiteX778" fmla="*/ 11750925 w 12192000"/>
              <a:gd name="connsiteY778" fmla="*/ 6673884 h 6858000"/>
              <a:gd name="connsiteX779" fmla="*/ 11747420 w 12192000"/>
              <a:gd name="connsiteY779" fmla="*/ 6649215 h 6858000"/>
              <a:gd name="connsiteX780" fmla="*/ 11768454 w 12192000"/>
              <a:gd name="connsiteY780" fmla="*/ 6638642 h 6858000"/>
              <a:gd name="connsiteX781" fmla="*/ 11807019 w 12192000"/>
              <a:gd name="connsiteY781" fmla="*/ 6677408 h 6858000"/>
              <a:gd name="connsiteX782" fmla="*/ 11824547 w 12192000"/>
              <a:gd name="connsiteY782" fmla="*/ 6666836 h 6858000"/>
              <a:gd name="connsiteX783" fmla="*/ 11828054 w 12192000"/>
              <a:gd name="connsiteY783" fmla="*/ 6666836 h 6858000"/>
              <a:gd name="connsiteX784" fmla="*/ 11828054 w 12192000"/>
              <a:gd name="connsiteY784" fmla="*/ 6663311 h 6858000"/>
              <a:gd name="connsiteX785" fmla="*/ 11814030 w 12192000"/>
              <a:gd name="connsiteY785" fmla="*/ 6613973 h 6858000"/>
              <a:gd name="connsiteX786" fmla="*/ 11831559 w 12192000"/>
              <a:gd name="connsiteY786" fmla="*/ 6599877 h 6858000"/>
              <a:gd name="connsiteX787" fmla="*/ 11877135 w 12192000"/>
              <a:gd name="connsiteY787" fmla="*/ 6624545 h 6858000"/>
              <a:gd name="connsiteX788" fmla="*/ 11894664 w 12192000"/>
              <a:gd name="connsiteY788" fmla="*/ 6610449 h 6858000"/>
              <a:gd name="connsiteX789" fmla="*/ 11894664 w 12192000"/>
              <a:gd name="connsiteY789" fmla="*/ 6606925 h 6858000"/>
              <a:gd name="connsiteX790" fmla="*/ 11866617 w 12192000"/>
              <a:gd name="connsiteY790" fmla="*/ 6561110 h 6858000"/>
              <a:gd name="connsiteX791" fmla="*/ 11880641 w 12192000"/>
              <a:gd name="connsiteY791" fmla="*/ 6543489 h 6858000"/>
              <a:gd name="connsiteX792" fmla="*/ 11933228 w 12192000"/>
              <a:gd name="connsiteY792" fmla="*/ 6557586 h 6858000"/>
              <a:gd name="connsiteX793" fmla="*/ 11943746 w 12192000"/>
              <a:gd name="connsiteY793" fmla="*/ 6539965 h 6858000"/>
              <a:gd name="connsiteX794" fmla="*/ 11943746 w 12192000"/>
              <a:gd name="connsiteY794" fmla="*/ 6536441 h 6858000"/>
              <a:gd name="connsiteX795" fmla="*/ 11908688 w 12192000"/>
              <a:gd name="connsiteY795" fmla="*/ 6497675 h 6858000"/>
              <a:gd name="connsiteX796" fmla="*/ 11915699 w 12192000"/>
              <a:gd name="connsiteY796" fmla="*/ 6480054 h 6858000"/>
              <a:gd name="connsiteX797" fmla="*/ 11968286 w 12192000"/>
              <a:gd name="connsiteY797" fmla="*/ 6480054 h 6858000"/>
              <a:gd name="connsiteX798" fmla="*/ 11968286 w 12192000"/>
              <a:gd name="connsiteY798" fmla="*/ 6476530 h 6858000"/>
              <a:gd name="connsiteX799" fmla="*/ 11975298 w 12192000"/>
              <a:gd name="connsiteY799" fmla="*/ 6455385 h 6858000"/>
              <a:gd name="connsiteX800" fmla="*/ 11929722 w 12192000"/>
              <a:gd name="connsiteY800" fmla="*/ 6427192 h 6858000"/>
              <a:gd name="connsiteX801" fmla="*/ 11933228 w 12192000"/>
              <a:gd name="connsiteY801" fmla="*/ 6406047 h 6858000"/>
              <a:gd name="connsiteX802" fmla="*/ 11982310 w 12192000"/>
              <a:gd name="connsiteY802" fmla="*/ 6391950 h 6858000"/>
              <a:gd name="connsiteX803" fmla="*/ 11985815 w 12192000"/>
              <a:gd name="connsiteY803" fmla="*/ 6381377 h 6858000"/>
              <a:gd name="connsiteX804" fmla="*/ 11982310 w 12192000"/>
              <a:gd name="connsiteY804" fmla="*/ 6370805 h 6858000"/>
              <a:gd name="connsiteX805" fmla="*/ 11982310 w 12192000"/>
              <a:gd name="connsiteY805" fmla="*/ 6367281 h 6858000"/>
              <a:gd name="connsiteX806" fmla="*/ 11933228 w 12192000"/>
              <a:gd name="connsiteY806" fmla="*/ 6353183 h 6858000"/>
              <a:gd name="connsiteX807" fmla="*/ 11929722 w 12192000"/>
              <a:gd name="connsiteY807" fmla="*/ 6332039 h 6858000"/>
              <a:gd name="connsiteX808" fmla="*/ 11975298 w 12192000"/>
              <a:gd name="connsiteY808" fmla="*/ 6307370 h 6858000"/>
              <a:gd name="connsiteX809" fmla="*/ 11975298 w 12192000"/>
              <a:gd name="connsiteY809" fmla="*/ 6303845 h 6858000"/>
              <a:gd name="connsiteX810" fmla="*/ 11968286 w 12192000"/>
              <a:gd name="connsiteY810" fmla="*/ 6282700 h 6858000"/>
              <a:gd name="connsiteX811" fmla="*/ 11915699 w 12192000"/>
              <a:gd name="connsiteY811" fmla="*/ 6282700 h 6858000"/>
              <a:gd name="connsiteX812" fmla="*/ 11908688 w 12192000"/>
              <a:gd name="connsiteY812" fmla="*/ 6261556 h 6858000"/>
              <a:gd name="connsiteX813" fmla="*/ 11943746 w 12192000"/>
              <a:gd name="connsiteY813" fmla="*/ 6222789 h 6858000"/>
              <a:gd name="connsiteX814" fmla="*/ 11933228 w 12192000"/>
              <a:gd name="connsiteY814" fmla="*/ 6205168 h 6858000"/>
              <a:gd name="connsiteX815" fmla="*/ 11933228 w 12192000"/>
              <a:gd name="connsiteY815" fmla="*/ 6201644 h 6858000"/>
              <a:gd name="connsiteX816" fmla="*/ 11880641 w 12192000"/>
              <a:gd name="connsiteY816" fmla="*/ 6215741 h 6858000"/>
              <a:gd name="connsiteX817" fmla="*/ 11866617 w 12192000"/>
              <a:gd name="connsiteY817" fmla="*/ 6198120 h 6858000"/>
              <a:gd name="connsiteX818" fmla="*/ 11894664 w 12192000"/>
              <a:gd name="connsiteY818" fmla="*/ 6152305 h 6858000"/>
              <a:gd name="connsiteX819" fmla="*/ 11877135 w 12192000"/>
              <a:gd name="connsiteY819" fmla="*/ 6134685 h 6858000"/>
              <a:gd name="connsiteX820" fmla="*/ 11831559 w 12192000"/>
              <a:gd name="connsiteY820" fmla="*/ 6162879 h 6858000"/>
              <a:gd name="connsiteX821" fmla="*/ 11814030 w 12192000"/>
              <a:gd name="connsiteY821" fmla="*/ 6148781 h 6858000"/>
              <a:gd name="connsiteX822" fmla="*/ 11828054 w 12192000"/>
              <a:gd name="connsiteY822" fmla="*/ 6095919 h 6858000"/>
              <a:gd name="connsiteX823" fmla="*/ 11807019 w 12192000"/>
              <a:gd name="connsiteY823" fmla="*/ 6085346 h 6858000"/>
              <a:gd name="connsiteX824" fmla="*/ 11768454 w 12192000"/>
              <a:gd name="connsiteY824" fmla="*/ 6120588 h 6858000"/>
              <a:gd name="connsiteX825" fmla="*/ 11747420 w 12192000"/>
              <a:gd name="connsiteY825" fmla="*/ 6113540 h 6858000"/>
              <a:gd name="connsiteX826" fmla="*/ 11750925 w 12192000"/>
              <a:gd name="connsiteY826" fmla="*/ 6085346 h 6858000"/>
              <a:gd name="connsiteX827" fmla="*/ 11747420 w 12192000"/>
              <a:gd name="connsiteY827" fmla="*/ 6060677 h 6858000"/>
              <a:gd name="connsiteX828" fmla="*/ 11747420 w 12192000"/>
              <a:gd name="connsiteY828" fmla="*/ 6057153 h 6858000"/>
              <a:gd name="connsiteX829" fmla="*/ 11726385 w 12192000"/>
              <a:gd name="connsiteY829" fmla="*/ 6053629 h 6858000"/>
              <a:gd name="connsiteX830" fmla="*/ 11722879 w 12192000"/>
              <a:gd name="connsiteY830" fmla="*/ 6053629 h 6858000"/>
              <a:gd name="connsiteX831" fmla="*/ 11698339 w 12192000"/>
              <a:gd name="connsiteY831" fmla="*/ 6099443 h 6858000"/>
              <a:gd name="connsiteX832" fmla="*/ 11673798 w 12192000"/>
              <a:gd name="connsiteY832" fmla="*/ 6095919 h 6858000"/>
              <a:gd name="connsiteX833" fmla="*/ 11659774 w 12192000"/>
              <a:gd name="connsiteY833" fmla="*/ 6043056 h 6858000"/>
              <a:gd name="connsiteX834" fmla="*/ 11638739 w 12192000"/>
              <a:gd name="connsiteY834" fmla="*/ 6043056 h 6858000"/>
              <a:gd name="connsiteX835" fmla="*/ 0 w 12192000"/>
              <a:gd name="connsiteY835" fmla="*/ 0 h 6858000"/>
              <a:gd name="connsiteX836" fmla="*/ 12192000 w 12192000"/>
              <a:gd name="connsiteY836" fmla="*/ 0 h 6858000"/>
              <a:gd name="connsiteX837" fmla="*/ 12192000 w 12192000"/>
              <a:gd name="connsiteY837" fmla="*/ 6858000 h 6858000"/>
              <a:gd name="connsiteX838" fmla="*/ 0 w 12192000"/>
              <a:gd name="connsiteY83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Lst>
            <a:rect l="l" t="t" r="r" b="b"/>
            <a:pathLst>
              <a:path w="12192000" h="6858000">
                <a:moveTo>
                  <a:pt x="11946675" y="6677576"/>
                </a:moveTo>
                <a:lnTo>
                  <a:pt x="11952788" y="6677576"/>
                </a:lnTo>
                <a:cubicBezTo>
                  <a:pt x="11955414" y="6677576"/>
                  <a:pt x="11957212" y="6677768"/>
                  <a:pt x="11958183" y="6678151"/>
                </a:cubicBezTo>
                <a:cubicBezTo>
                  <a:pt x="11959154" y="6678534"/>
                  <a:pt x="11959913" y="6679115"/>
                  <a:pt x="11960461" y="6679894"/>
                </a:cubicBezTo>
                <a:cubicBezTo>
                  <a:pt x="11961008" y="6680674"/>
                  <a:pt x="11961281" y="6681557"/>
                  <a:pt x="11961281" y="6682541"/>
                </a:cubicBezTo>
                <a:cubicBezTo>
                  <a:pt x="11961281" y="6684073"/>
                  <a:pt x="11960713" y="6685303"/>
                  <a:pt x="11959578" y="6686233"/>
                </a:cubicBezTo>
                <a:cubicBezTo>
                  <a:pt x="11958443" y="6687164"/>
                  <a:pt x="11956316" y="6687628"/>
                  <a:pt x="11953198" y="6687628"/>
                </a:cubicBezTo>
                <a:lnTo>
                  <a:pt x="11946675" y="6687628"/>
                </a:lnTo>
                <a:close/>
                <a:moveTo>
                  <a:pt x="11941300" y="6673064"/>
                </a:moveTo>
                <a:lnTo>
                  <a:pt x="11941300" y="6706378"/>
                </a:lnTo>
                <a:lnTo>
                  <a:pt x="11946675" y="6706378"/>
                </a:lnTo>
                <a:lnTo>
                  <a:pt x="11946675" y="6692224"/>
                </a:lnTo>
                <a:lnTo>
                  <a:pt x="11949834" y="6692224"/>
                </a:lnTo>
                <a:cubicBezTo>
                  <a:pt x="11951722" y="6692224"/>
                  <a:pt x="11953158" y="6692606"/>
                  <a:pt x="11954142" y="6693372"/>
                </a:cubicBezTo>
                <a:cubicBezTo>
                  <a:pt x="11955564" y="6694411"/>
                  <a:pt x="11957438" y="6696996"/>
                  <a:pt x="11959762" y="6701126"/>
                </a:cubicBezTo>
                <a:lnTo>
                  <a:pt x="11962717" y="6706378"/>
                </a:lnTo>
                <a:lnTo>
                  <a:pt x="11969281" y="6706378"/>
                </a:lnTo>
                <a:lnTo>
                  <a:pt x="11965220" y="6699854"/>
                </a:lnTo>
                <a:cubicBezTo>
                  <a:pt x="11963277" y="6696763"/>
                  <a:pt x="11961636" y="6694562"/>
                  <a:pt x="11960296" y="6693249"/>
                </a:cubicBezTo>
                <a:cubicBezTo>
                  <a:pt x="11959585" y="6692566"/>
                  <a:pt x="11958641" y="6691977"/>
                  <a:pt x="11957466" y="6691485"/>
                </a:cubicBezTo>
                <a:cubicBezTo>
                  <a:pt x="11960337" y="6691266"/>
                  <a:pt x="11962642" y="6690254"/>
                  <a:pt x="11964378" y="6688449"/>
                </a:cubicBezTo>
                <a:cubicBezTo>
                  <a:pt x="11966115" y="6686644"/>
                  <a:pt x="11966983" y="6684524"/>
                  <a:pt x="11966983" y="6682090"/>
                </a:cubicBezTo>
                <a:cubicBezTo>
                  <a:pt x="11966983" y="6680367"/>
                  <a:pt x="11966464" y="6678739"/>
                  <a:pt x="11965424" y="6677207"/>
                </a:cubicBezTo>
                <a:cubicBezTo>
                  <a:pt x="11964385" y="6675675"/>
                  <a:pt x="11962990" y="6674602"/>
                  <a:pt x="11961239" y="6673987"/>
                </a:cubicBezTo>
                <a:cubicBezTo>
                  <a:pt x="11959489" y="6673371"/>
                  <a:pt x="11956658" y="6673064"/>
                  <a:pt x="11952747" y="6673064"/>
                </a:cubicBezTo>
                <a:close/>
                <a:moveTo>
                  <a:pt x="10902089" y="6670493"/>
                </a:moveTo>
                <a:cubicBezTo>
                  <a:pt x="10902089" y="6670493"/>
                  <a:pt x="10902089" y="6670493"/>
                  <a:pt x="10905603" y="6670493"/>
                </a:cubicBezTo>
                <a:lnTo>
                  <a:pt x="10905603" y="6674034"/>
                </a:lnTo>
                <a:cubicBezTo>
                  <a:pt x="10905603" y="6684661"/>
                  <a:pt x="10905603" y="6709456"/>
                  <a:pt x="10877492" y="6709456"/>
                </a:cubicBezTo>
                <a:cubicBezTo>
                  <a:pt x="10866950" y="6709456"/>
                  <a:pt x="10859922" y="6705914"/>
                  <a:pt x="10859922" y="6691746"/>
                </a:cubicBezTo>
                <a:cubicBezTo>
                  <a:pt x="10859922" y="6670493"/>
                  <a:pt x="10884520" y="6670493"/>
                  <a:pt x="10902089" y="6670493"/>
                </a:cubicBezTo>
                <a:close/>
                <a:moveTo>
                  <a:pt x="11954881" y="6663422"/>
                </a:moveTo>
                <a:cubicBezTo>
                  <a:pt x="11959202" y="6663422"/>
                  <a:pt x="11963428" y="6664537"/>
                  <a:pt x="11967558" y="6666766"/>
                </a:cubicBezTo>
                <a:cubicBezTo>
                  <a:pt x="11971688" y="6668995"/>
                  <a:pt x="11974909" y="6672182"/>
                  <a:pt x="11977220" y="6676325"/>
                </a:cubicBezTo>
                <a:cubicBezTo>
                  <a:pt x="11979531" y="6680469"/>
                  <a:pt x="11980687" y="6684784"/>
                  <a:pt x="11980687" y="6689269"/>
                </a:cubicBezTo>
                <a:cubicBezTo>
                  <a:pt x="11980687" y="6693728"/>
                  <a:pt x="11979552" y="6698002"/>
                  <a:pt x="11977282" y="6702090"/>
                </a:cubicBezTo>
                <a:cubicBezTo>
                  <a:pt x="11975012" y="6706180"/>
                  <a:pt x="11971825" y="6709366"/>
                  <a:pt x="11967722" y="6711650"/>
                </a:cubicBezTo>
                <a:cubicBezTo>
                  <a:pt x="11963619" y="6713934"/>
                  <a:pt x="11959339" y="6715076"/>
                  <a:pt x="11954881" y="6715076"/>
                </a:cubicBezTo>
                <a:cubicBezTo>
                  <a:pt x="11950422" y="6715076"/>
                  <a:pt x="11946142" y="6713934"/>
                  <a:pt x="11942039" y="6711650"/>
                </a:cubicBezTo>
                <a:cubicBezTo>
                  <a:pt x="11937936" y="6709366"/>
                  <a:pt x="11934742" y="6706180"/>
                  <a:pt x="11932459" y="6702090"/>
                </a:cubicBezTo>
                <a:cubicBezTo>
                  <a:pt x="11930175" y="6698002"/>
                  <a:pt x="11929033" y="6693728"/>
                  <a:pt x="11929033" y="6689269"/>
                </a:cubicBezTo>
                <a:cubicBezTo>
                  <a:pt x="11929033" y="6684784"/>
                  <a:pt x="11930195" y="6680469"/>
                  <a:pt x="11932521" y="6676325"/>
                </a:cubicBezTo>
                <a:cubicBezTo>
                  <a:pt x="11934846" y="6672182"/>
                  <a:pt x="11938066" y="6668995"/>
                  <a:pt x="11942183" y="6666766"/>
                </a:cubicBezTo>
                <a:cubicBezTo>
                  <a:pt x="11946299" y="6664537"/>
                  <a:pt x="11950532" y="6663422"/>
                  <a:pt x="11954881" y="6663422"/>
                </a:cubicBezTo>
                <a:close/>
                <a:moveTo>
                  <a:pt x="11954881" y="6658294"/>
                </a:moveTo>
                <a:cubicBezTo>
                  <a:pt x="11949684" y="6658294"/>
                  <a:pt x="11944610" y="6659627"/>
                  <a:pt x="11939660" y="6662294"/>
                </a:cubicBezTo>
                <a:cubicBezTo>
                  <a:pt x="11934709" y="6664960"/>
                  <a:pt x="11930845" y="6668776"/>
                  <a:pt x="11928069" y="6673741"/>
                </a:cubicBezTo>
                <a:cubicBezTo>
                  <a:pt x="11925293" y="6678704"/>
                  <a:pt x="11923904" y="6683881"/>
                  <a:pt x="11923904" y="6689269"/>
                </a:cubicBezTo>
                <a:cubicBezTo>
                  <a:pt x="11923904" y="6694603"/>
                  <a:pt x="11925272" y="6699732"/>
                  <a:pt x="11928007" y="6704655"/>
                </a:cubicBezTo>
                <a:cubicBezTo>
                  <a:pt x="11930743" y="6709578"/>
                  <a:pt x="11934565" y="6713401"/>
                  <a:pt x="11939474" y="6716122"/>
                </a:cubicBezTo>
                <a:cubicBezTo>
                  <a:pt x="11944385" y="6718843"/>
                  <a:pt x="11949519" y="6720204"/>
                  <a:pt x="11954881" y="6720204"/>
                </a:cubicBezTo>
                <a:cubicBezTo>
                  <a:pt x="11960242" y="6720204"/>
                  <a:pt x="11965376" y="6718843"/>
                  <a:pt x="11970287" y="6716122"/>
                </a:cubicBezTo>
                <a:cubicBezTo>
                  <a:pt x="11975196" y="6713401"/>
                  <a:pt x="11979011" y="6709578"/>
                  <a:pt x="11981733" y="6704655"/>
                </a:cubicBezTo>
                <a:cubicBezTo>
                  <a:pt x="11984454" y="6699732"/>
                  <a:pt x="11985815" y="6694603"/>
                  <a:pt x="11985815" y="6689269"/>
                </a:cubicBezTo>
                <a:cubicBezTo>
                  <a:pt x="11985815" y="6683881"/>
                  <a:pt x="11984434" y="6678704"/>
                  <a:pt x="11981671" y="6673741"/>
                </a:cubicBezTo>
                <a:cubicBezTo>
                  <a:pt x="11978909" y="6668776"/>
                  <a:pt x="11975052" y="6664960"/>
                  <a:pt x="11970101" y="6662294"/>
                </a:cubicBezTo>
                <a:cubicBezTo>
                  <a:pt x="11965151" y="6659627"/>
                  <a:pt x="11960077" y="6658294"/>
                  <a:pt x="11954881" y="6658294"/>
                </a:cubicBezTo>
                <a:close/>
                <a:moveTo>
                  <a:pt x="11091685" y="6628842"/>
                </a:moveTo>
                <a:cubicBezTo>
                  <a:pt x="11109123" y="6628842"/>
                  <a:pt x="11123259" y="6646888"/>
                  <a:pt x="11123259" y="6669149"/>
                </a:cubicBezTo>
                <a:cubicBezTo>
                  <a:pt x="11123259" y="6691410"/>
                  <a:pt x="11109123" y="6709455"/>
                  <a:pt x="11091685" y="6709455"/>
                </a:cubicBezTo>
                <a:cubicBezTo>
                  <a:pt x="11074247" y="6709455"/>
                  <a:pt x="11060111" y="6691410"/>
                  <a:pt x="11060111" y="6669149"/>
                </a:cubicBezTo>
                <a:cubicBezTo>
                  <a:pt x="11060111" y="6646888"/>
                  <a:pt x="11074247" y="6628842"/>
                  <a:pt x="11091685" y="6628842"/>
                </a:cubicBezTo>
                <a:close/>
                <a:moveTo>
                  <a:pt x="10781998" y="6628842"/>
                </a:moveTo>
                <a:cubicBezTo>
                  <a:pt x="10797580" y="6628842"/>
                  <a:pt x="10810212" y="6646888"/>
                  <a:pt x="10810212" y="6669149"/>
                </a:cubicBezTo>
                <a:cubicBezTo>
                  <a:pt x="10810212" y="6691410"/>
                  <a:pt x="10797580" y="6709455"/>
                  <a:pt x="10781998" y="6709455"/>
                </a:cubicBezTo>
                <a:cubicBezTo>
                  <a:pt x="10766415" y="6709455"/>
                  <a:pt x="10753783" y="6691410"/>
                  <a:pt x="10753783" y="6669149"/>
                </a:cubicBezTo>
                <a:cubicBezTo>
                  <a:pt x="10753783" y="6646888"/>
                  <a:pt x="10766415" y="6628842"/>
                  <a:pt x="10781998" y="6628842"/>
                </a:cubicBezTo>
                <a:close/>
                <a:moveTo>
                  <a:pt x="10469622" y="6628842"/>
                </a:moveTo>
                <a:cubicBezTo>
                  <a:pt x="10487060" y="6628842"/>
                  <a:pt x="10501196" y="6646888"/>
                  <a:pt x="10501196" y="6669149"/>
                </a:cubicBezTo>
                <a:cubicBezTo>
                  <a:pt x="10501196" y="6691410"/>
                  <a:pt x="10487060" y="6709455"/>
                  <a:pt x="10469622" y="6709455"/>
                </a:cubicBezTo>
                <a:cubicBezTo>
                  <a:pt x="10452185" y="6709455"/>
                  <a:pt x="10438048" y="6691410"/>
                  <a:pt x="10438048" y="6669149"/>
                </a:cubicBezTo>
                <a:cubicBezTo>
                  <a:pt x="10438048" y="6646888"/>
                  <a:pt x="10452185" y="6628842"/>
                  <a:pt x="10469622" y="6628842"/>
                </a:cubicBezTo>
                <a:close/>
                <a:moveTo>
                  <a:pt x="11014562" y="6623595"/>
                </a:moveTo>
                <a:lnTo>
                  <a:pt x="11014562" y="6719555"/>
                </a:lnTo>
                <a:lnTo>
                  <a:pt x="11026851" y="6719555"/>
                </a:lnTo>
                <a:lnTo>
                  <a:pt x="11026851" y="6623595"/>
                </a:lnTo>
                <a:close/>
                <a:moveTo>
                  <a:pt x="11158189" y="6622125"/>
                </a:moveTo>
                <a:cubicBezTo>
                  <a:pt x="11158189" y="6629091"/>
                  <a:pt x="11158189" y="6639541"/>
                  <a:pt x="11158189" y="6646508"/>
                </a:cubicBezTo>
                <a:lnTo>
                  <a:pt x="11158189" y="6716173"/>
                </a:lnTo>
                <a:cubicBezTo>
                  <a:pt x="11158189" y="6716173"/>
                  <a:pt x="11158189" y="6716173"/>
                  <a:pt x="11172009" y="6716173"/>
                </a:cubicBezTo>
                <a:cubicBezTo>
                  <a:pt x="11172009" y="6716173"/>
                  <a:pt x="11172009" y="6716173"/>
                  <a:pt x="11172009" y="6663924"/>
                </a:cubicBezTo>
                <a:cubicBezTo>
                  <a:pt x="11172009" y="6649991"/>
                  <a:pt x="11178918" y="6629091"/>
                  <a:pt x="11199648" y="6629091"/>
                </a:cubicBezTo>
                <a:cubicBezTo>
                  <a:pt x="11213466" y="6629091"/>
                  <a:pt x="11220377" y="6643024"/>
                  <a:pt x="11220377" y="6660441"/>
                </a:cubicBezTo>
                <a:cubicBezTo>
                  <a:pt x="11220377" y="6660441"/>
                  <a:pt x="11220377" y="6660441"/>
                  <a:pt x="11220377" y="6716173"/>
                </a:cubicBezTo>
                <a:cubicBezTo>
                  <a:pt x="11220377" y="6716173"/>
                  <a:pt x="11220377" y="6716173"/>
                  <a:pt x="11230741" y="6716173"/>
                </a:cubicBezTo>
                <a:cubicBezTo>
                  <a:pt x="11230741" y="6716173"/>
                  <a:pt x="11230741" y="6716173"/>
                  <a:pt x="11230741" y="6656957"/>
                </a:cubicBezTo>
                <a:cubicBezTo>
                  <a:pt x="11230741" y="6636058"/>
                  <a:pt x="11223831" y="6622125"/>
                  <a:pt x="11199648" y="6622125"/>
                </a:cubicBezTo>
                <a:cubicBezTo>
                  <a:pt x="11182373" y="6622125"/>
                  <a:pt x="11175464" y="6632574"/>
                  <a:pt x="11168554" y="6639541"/>
                </a:cubicBezTo>
                <a:cubicBezTo>
                  <a:pt x="11168554" y="6639541"/>
                  <a:pt x="11168554" y="6639541"/>
                  <a:pt x="11168554" y="6622125"/>
                </a:cubicBezTo>
                <a:cubicBezTo>
                  <a:pt x="11168554" y="6622125"/>
                  <a:pt x="11168554" y="6622125"/>
                  <a:pt x="11158189" y="6622125"/>
                </a:cubicBezTo>
                <a:close/>
                <a:moveTo>
                  <a:pt x="11088997" y="6622125"/>
                </a:moveTo>
                <a:cubicBezTo>
                  <a:pt x="11064881" y="6622125"/>
                  <a:pt x="11045332" y="6644080"/>
                  <a:pt x="11045332" y="6671165"/>
                </a:cubicBezTo>
                <a:cubicBezTo>
                  <a:pt x="11045332" y="6698249"/>
                  <a:pt x="11064881" y="6720204"/>
                  <a:pt x="11088997" y="6720204"/>
                </a:cubicBezTo>
                <a:cubicBezTo>
                  <a:pt x="11113113" y="6720204"/>
                  <a:pt x="11132662" y="6698249"/>
                  <a:pt x="11132662" y="6671165"/>
                </a:cubicBezTo>
                <a:cubicBezTo>
                  <a:pt x="11132662" y="6644080"/>
                  <a:pt x="11113113" y="6622125"/>
                  <a:pt x="11088997" y="6622125"/>
                </a:cubicBezTo>
                <a:close/>
                <a:moveTo>
                  <a:pt x="10883851" y="6622125"/>
                </a:moveTo>
                <a:cubicBezTo>
                  <a:pt x="10876813" y="6622125"/>
                  <a:pt x="10862738" y="6622125"/>
                  <a:pt x="10855700" y="6625628"/>
                </a:cubicBezTo>
                <a:cubicBezTo>
                  <a:pt x="10855700" y="6625628"/>
                  <a:pt x="10855700" y="6625628"/>
                  <a:pt x="10855700" y="6639639"/>
                </a:cubicBezTo>
                <a:cubicBezTo>
                  <a:pt x="10866257" y="6632634"/>
                  <a:pt x="10873294" y="6629131"/>
                  <a:pt x="10883851" y="6629131"/>
                </a:cubicBezTo>
                <a:cubicBezTo>
                  <a:pt x="10901445" y="6629131"/>
                  <a:pt x="10904964" y="6639639"/>
                  <a:pt x="10904964" y="6653651"/>
                </a:cubicBezTo>
                <a:cubicBezTo>
                  <a:pt x="10904964" y="6653651"/>
                  <a:pt x="10904964" y="6653651"/>
                  <a:pt x="10904964" y="6660656"/>
                </a:cubicBezTo>
                <a:cubicBezTo>
                  <a:pt x="10880332" y="6660656"/>
                  <a:pt x="10845144" y="6660656"/>
                  <a:pt x="10845144" y="6692181"/>
                </a:cubicBezTo>
                <a:cubicBezTo>
                  <a:pt x="10845144" y="6702690"/>
                  <a:pt x="10848663" y="6720204"/>
                  <a:pt x="10876813" y="6720204"/>
                </a:cubicBezTo>
                <a:cubicBezTo>
                  <a:pt x="10887370" y="6720204"/>
                  <a:pt x="10901445" y="6713198"/>
                  <a:pt x="10904964" y="6702690"/>
                </a:cubicBezTo>
                <a:cubicBezTo>
                  <a:pt x="10904964" y="6702690"/>
                  <a:pt x="10904964" y="6702690"/>
                  <a:pt x="10908483" y="6702690"/>
                </a:cubicBezTo>
                <a:lnTo>
                  <a:pt x="10908483" y="6716701"/>
                </a:lnTo>
                <a:cubicBezTo>
                  <a:pt x="10908483" y="6716701"/>
                  <a:pt x="10908483" y="6716701"/>
                  <a:pt x="10919039" y="6716701"/>
                </a:cubicBezTo>
                <a:cubicBezTo>
                  <a:pt x="10919039" y="6713198"/>
                  <a:pt x="10919039" y="6706193"/>
                  <a:pt x="10919039" y="6699187"/>
                </a:cubicBezTo>
                <a:cubicBezTo>
                  <a:pt x="10919039" y="6699187"/>
                  <a:pt x="10919039" y="6699187"/>
                  <a:pt x="10919039" y="6657154"/>
                </a:cubicBezTo>
                <a:cubicBezTo>
                  <a:pt x="10919039" y="6632634"/>
                  <a:pt x="10908483" y="6622125"/>
                  <a:pt x="10883851" y="6622125"/>
                </a:cubicBezTo>
                <a:close/>
                <a:moveTo>
                  <a:pt x="10642268" y="6622125"/>
                </a:moveTo>
                <a:cubicBezTo>
                  <a:pt x="10642268" y="6629091"/>
                  <a:pt x="10642268" y="6639541"/>
                  <a:pt x="10642268" y="6646508"/>
                </a:cubicBezTo>
                <a:lnTo>
                  <a:pt x="10642268" y="6716173"/>
                </a:lnTo>
                <a:cubicBezTo>
                  <a:pt x="10642268" y="6716173"/>
                  <a:pt x="10642268" y="6716173"/>
                  <a:pt x="10656343" y="6716173"/>
                </a:cubicBezTo>
                <a:cubicBezTo>
                  <a:pt x="10656343" y="6716173"/>
                  <a:pt x="10656343" y="6716173"/>
                  <a:pt x="10656343" y="6663924"/>
                </a:cubicBezTo>
                <a:cubicBezTo>
                  <a:pt x="10656343" y="6649991"/>
                  <a:pt x="10663381" y="6629091"/>
                  <a:pt x="10684494" y="6629091"/>
                </a:cubicBezTo>
                <a:cubicBezTo>
                  <a:pt x="10698569" y="6629091"/>
                  <a:pt x="10705607" y="6643024"/>
                  <a:pt x="10705607" y="6660441"/>
                </a:cubicBezTo>
                <a:cubicBezTo>
                  <a:pt x="10705607" y="6660441"/>
                  <a:pt x="10705607" y="6660441"/>
                  <a:pt x="10705607" y="6716173"/>
                </a:cubicBezTo>
                <a:cubicBezTo>
                  <a:pt x="10705607" y="6716173"/>
                  <a:pt x="10705607" y="6716173"/>
                  <a:pt x="10716163" y="6716173"/>
                </a:cubicBezTo>
                <a:cubicBezTo>
                  <a:pt x="10716163" y="6716173"/>
                  <a:pt x="10716163" y="6716173"/>
                  <a:pt x="10716163" y="6656957"/>
                </a:cubicBezTo>
                <a:cubicBezTo>
                  <a:pt x="10716163" y="6636058"/>
                  <a:pt x="10709125" y="6622125"/>
                  <a:pt x="10684494" y="6622125"/>
                </a:cubicBezTo>
                <a:cubicBezTo>
                  <a:pt x="10666900" y="6622125"/>
                  <a:pt x="10659862" y="6632574"/>
                  <a:pt x="10652824" y="6639541"/>
                </a:cubicBezTo>
                <a:cubicBezTo>
                  <a:pt x="10652824" y="6639541"/>
                  <a:pt x="10652824" y="6639541"/>
                  <a:pt x="10652824" y="6622125"/>
                </a:cubicBezTo>
                <a:cubicBezTo>
                  <a:pt x="10652824" y="6622125"/>
                  <a:pt x="10652824" y="6622125"/>
                  <a:pt x="10642268" y="6622125"/>
                </a:cubicBezTo>
                <a:close/>
                <a:moveTo>
                  <a:pt x="10540159" y="6622125"/>
                </a:moveTo>
                <a:cubicBezTo>
                  <a:pt x="10540159" y="6622125"/>
                  <a:pt x="10540159" y="6622125"/>
                  <a:pt x="10540159" y="6685175"/>
                </a:cubicBezTo>
                <a:cubicBezTo>
                  <a:pt x="10540159" y="6706193"/>
                  <a:pt x="10547196" y="6720204"/>
                  <a:pt x="10571828" y="6720204"/>
                </a:cubicBezTo>
                <a:cubicBezTo>
                  <a:pt x="10589422" y="6720204"/>
                  <a:pt x="10596460" y="6709695"/>
                  <a:pt x="10603498" y="6702690"/>
                </a:cubicBezTo>
                <a:cubicBezTo>
                  <a:pt x="10603498" y="6702690"/>
                  <a:pt x="10603498" y="6702690"/>
                  <a:pt x="10603498" y="6716701"/>
                </a:cubicBezTo>
                <a:cubicBezTo>
                  <a:pt x="10603498" y="6716701"/>
                  <a:pt x="10603498" y="6716701"/>
                  <a:pt x="10614054" y="6716701"/>
                </a:cubicBezTo>
                <a:cubicBezTo>
                  <a:pt x="10614054" y="6709695"/>
                  <a:pt x="10614054" y="6702690"/>
                  <a:pt x="10614054" y="6695684"/>
                </a:cubicBezTo>
                <a:lnTo>
                  <a:pt x="10614054" y="6622125"/>
                </a:lnTo>
                <a:cubicBezTo>
                  <a:pt x="10614054" y="6622125"/>
                  <a:pt x="10614054" y="6622125"/>
                  <a:pt x="10599979" y="6622125"/>
                </a:cubicBezTo>
                <a:cubicBezTo>
                  <a:pt x="10599979" y="6622125"/>
                  <a:pt x="10599979" y="6622125"/>
                  <a:pt x="10599979" y="6674667"/>
                </a:cubicBezTo>
                <a:cubicBezTo>
                  <a:pt x="10599979" y="6692181"/>
                  <a:pt x="10592941" y="6709695"/>
                  <a:pt x="10571828" y="6709695"/>
                </a:cubicBezTo>
                <a:cubicBezTo>
                  <a:pt x="10557753" y="6709695"/>
                  <a:pt x="10550715" y="6699187"/>
                  <a:pt x="10550715" y="6681673"/>
                </a:cubicBezTo>
                <a:cubicBezTo>
                  <a:pt x="10550715" y="6681673"/>
                  <a:pt x="10550715" y="6681673"/>
                  <a:pt x="10550715" y="6622125"/>
                </a:cubicBezTo>
                <a:cubicBezTo>
                  <a:pt x="10550715" y="6622125"/>
                  <a:pt x="10550715" y="6622125"/>
                  <a:pt x="10540159" y="6622125"/>
                </a:cubicBezTo>
                <a:close/>
                <a:moveTo>
                  <a:pt x="10471637" y="6622125"/>
                </a:moveTo>
                <a:cubicBezTo>
                  <a:pt x="10447151" y="6622125"/>
                  <a:pt x="10427300" y="6644080"/>
                  <a:pt x="10427300" y="6671165"/>
                </a:cubicBezTo>
                <a:cubicBezTo>
                  <a:pt x="10427300" y="6698249"/>
                  <a:pt x="10447151" y="6720204"/>
                  <a:pt x="10471637" y="6720204"/>
                </a:cubicBezTo>
                <a:cubicBezTo>
                  <a:pt x="10496124" y="6720204"/>
                  <a:pt x="10515975" y="6698249"/>
                  <a:pt x="10515975" y="6671165"/>
                </a:cubicBezTo>
                <a:cubicBezTo>
                  <a:pt x="10515975" y="6644080"/>
                  <a:pt x="10496124" y="6622125"/>
                  <a:pt x="10471637" y="6622125"/>
                </a:cubicBezTo>
                <a:close/>
                <a:moveTo>
                  <a:pt x="11655303" y="6607346"/>
                </a:moveTo>
                <a:lnTo>
                  <a:pt x="11659333" y="6618095"/>
                </a:lnTo>
                <a:lnTo>
                  <a:pt x="11663364" y="6624813"/>
                </a:lnTo>
                <a:lnTo>
                  <a:pt x="11648585" y="6624813"/>
                </a:lnTo>
                <a:lnTo>
                  <a:pt x="11652616" y="6618095"/>
                </a:lnTo>
                <a:close/>
                <a:moveTo>
                  <a:pt x="11659446" y="6596598"/>
                </a:moveTo>
                <a:cubicBezTo>
                  <a:pt x="11659446" y="6596598"/>
                  <a:pt x="11659446" y="6596598"/>
                  <a:pt x="11649032" y="6600112"/>
                </a:cubicBezTo>
                <a:cubicBezTo>
                  <a:pt x="11649032" y="6600112"/>
                  <a:pt x="11649032" y="6600112"/>
                  <a:pt x="11645562" y="6617682"/>
                </a:cubicBezTo>
                <a:cubicBezTo>
                  <a:pt x="11645562" y="6617682"/>
                  <a:pt x="11645562" y="6617682"/>
                  <a:pt x="11635149" y="6638764"/>
                </a:cubicBezTo>
                <a:cubicBezTo>
                  <a:pt x="11638620" y="6638764"/>
                  <a:pt x="11642091" y="6638764"/>
                  <a:pt x="11645562" y="6642278"/>
                </a:cubicBezTo>
                <a:cubicBezTo>
                  <a:pt x="11645562" y="6642278"/>
                  <a:pt x="11645562" y="6642278"/>
                  <a:pt x="11645562" y="6631737"/>
                </a:cubicBezTo>
                <a:cubicBezTo>
                  <a:pt x="11645562" y="6631737"/>
                  <a:pt x="11645562" y="6631737"/>
                  <a:pt x="11666387" y="6631737"/>
                </a:cubicBezTo>
                <a:cubicBezTo>
                  <a:pt x="11666387" y="6631737"/>
                  <a:pt x="11666387" y="6631737"/>
                  <a:pt x="11666387" y="6638764"/>
                </a:cubicBezTo>
                <a:cubicBezTo>
                  <a:pt x="11669858" y="6638764"/>
                  <a:pt x="11673329" y="6638764"/>
                  <a:pt x="11676800" y="6638764"/>
                </a:cubicBezTo>
                <a:cubicBezTo>
                  <a:pt x="11676800" y="6638764"/>
                  <a:pt x="11676800" y="6638764"/>
                  <a:pt x="11666387" y="6617682"/>
                </a:cubicBezTo>
                <a:lnTo>
                  <a:pt x="11659446" y="6600112"/>
                </a:lnTo>
                <a:cubicBezTo>
                  <a:pt x="11659446" y="6600112"/>
                  <a:pt x="11659446" y="6600112"/>
                  <a:pt x="11659446" y="6596598"/>
                </a:cubicBezTo>
                <a:close/>
                <a:moveTo>
                  <a:pt x="10964451" y="6596597"/>
                </a:moveTo>
                <a:cubicBezTo>
                  <a:pt x="10964451" y="6596597"/>
                  <a:pt x="10964451" y="6596597"/>
                  <a:pt x="10953971" y="6600129"/>
                </a:cubicBezTo>
                <a:cubicBezTo>
                  <a:pt x="10953971" y="6600129"/>
                  <a:pt x="10953971" y="6600129"/>
                  <a:pt x="10953971" y="6621318"/>
                </a:cubicBezTo>
                <a:cubicBezTo>
                  <a:pt x="10953971" y="6621318"/>
                  <a:pt x="10953971" y="6621318"/>
                  <a:pt x="10936505" y="6621318"/>
                </a:cubicBezTo>
                <a:cubicBezTo>
                  <a:pt x="10936505" y="6621318"/>
                  <a:pt x="10936505" y="6621318"/>
                  <a:pt x="10936505" y="6631913"/>
                </a:cubicBezTo>
                <a:cubicBezTo>
                  <a:pt x="10936505" y="6631913"/>
                  <a:pt x="10936505" y="6631913"/>
                  <a:pt x="10953971" y="6631913"/>
                </a:cubicBezTo>
                <a:cubicBezTo>
                  <a:pt x="10953971" y="6631913"/>
                  <a:pt x="10953971" y="6631913"/>
                  <a:pt x="10953971" y="6688419"/>
                </a:cubicBezTo>
                <a:cubicBezTo>
                  <a:pt x="10953971" y="6706077"/>
                  <a:pt x="10953971" y="6720203"/>
                  <a:pt x="10974931" y="6720203"/>
                </a:cubicBezTo>
                <a:cubicBezTo>
                  <a:pt x="10981917" y="6720203"/>
                  <a:pt x="10985410" y="6720203"/>
                  <a:pt x="10988904" y="6716672"/>
                </a:cubicBezTo>
                <a:cubicBezTo>
                  <a:pt x="10988904" y="6716672"/>
                  <a:pt x="10988904" y="6716672"/>
                  <a:pt x="10988904" y="6706077"/>
                </a:cubicBezTo>
                <a:cubicBezTo>
                  <a:pt x="10985410" y="6709608"/>
                  <a:pt x="10981917" y="6709608"/>
                  <a:pt x="10978424" y="6709608"/>
                </a:cubicBezTo>
                <a:cubicBezTo>
                  <a:pt x="10967944" y="6709608"/>
                  <a:pt x="10964451" y="6702546"/>
                  <a:pt x="10964451" y="6695482"/>
                </a:cubicBezTo>
                <a:cubicBezTo>
                  <a:pt x="10964451" y="6695482"/>
                  <a:pt x="10964451" y="6695482"/>
                  <a:pt x="10964451" y="6631913"/>
                </a:cubicBezTo>
                <a:cubicBezTo>
                  <a:pt x="10964451" y="6631913"/>
                  <a:pt x="10964451" y="6631913"/>
                  <a:pt x="10985410" y="6631913"/>
                </a:cubicBezTo>
                <a:lnTo>
                  <a:pt x="10985410" y="6621318"/>
                </a:lnTo>
                <a:cubicBezTo>
                  <a:pt x="10985410" y="6621318"/>
                  <a:pt x="10985410" y="6621318"/>
                  <a:pt x="10964451" y="6621318"/>
                </a:cubicBezTo>
                <a:cubicBezTo>
                  <a:pt x="10964451" y="6621318"/>
                  <a:pt x="10964451" y="6621318"/>
                  <a:pt x="10964451" y="6596597"/>
                </a:cubicBezTo>
                <a:close/>
                <a:moveTo>
                  <a:pt x="11599881" y="6593911"/>
                </a:moveTo>
                <a:cubicBezTo>
                  <a:pt x="11589469" y="6636077"/>
                  <a:pt x="11589469" y="6636077"/>
                  <a:pt x="11589469" y="6636077"/>
                </a:cubicBezTo>
                <a:cubicBezTo>
                  <a:pt x="11592940" y="6636077"/>
                  <a:pt x="11596410" y="6636077"/>
                  <a:pt x="11599881" y="6636077"/>
                </a:cubicBezTo>
                <a:cubicBezTo>
                  <a:pt x="11603352" y="6611481"/>
                  <a:pt x="11603352" y="6611481"/>
                  <a:pt x="11603352" y="6611481"/>
                </a:cubicBezTo>
                <a:cubicBezTo>
                  <a:pt x="11617236" y="6639591"/>
                  <a:pt x="11617236" y="6639591"/>
                  <a:pt x="11617236" y="6639591"/>
                </a:cubicBezTo>
                <a:cubicBezTo>
                  <a:pt x="11620707" y="6639591"/>
                  <a:pt x="11624178" y="6639591"/>
                  <a:pt x="11624178" y="6639591"/>
                </a:cubicBezTo>
                <a:cubicBezTo>
                  <a:pt x="11631119" y="6597425"/>
                  <a:pt x="11631119" y="6597425"/>
                  <a:pt x="11631119" y="6597425"/>
                </a:cubicBezTo>
                <a:cubicBezTo>
                  <a:pt x="11627648" y="6597425"/>
                  <a:pt x="11624178" y="6597425"/>
                  <a:pt x="11624178" y="6597425"/>
                </a:cubicBezTo>
                <a:cubicBezTo>
                  <a:pt x="11620707" y="6625536"/>
                  <a:pt x="11620707" y="6625536"/>
                  <a:pt x="11620707" y="6625536"/>
                </a:cubicBezTo>
                <a:cubicBezTo>
                  <a:pt x="11606824" y="6593911"/>
                  <a:pt x="11606824" y="6593911"/>
                  <a:pt x="11606824" y="6593911"/>
                </a:cubicBezTo>
                <a:cubicBezTo>
                  <a:pt x="11603352" y="6593911"/>
                  <a:pt x="11603352" y="6593911"/>
                  <a:pt x="11599881" y="6593911"/>
                </a:cubicBezTo>
                <a:close/>
                <a:moveTo>
                  <a:pt x="11709044" y="6589881"/>
                </a:moveTo>
                <a:cubicBezTo>
                  <a:pt x="11695071" y="6593432"/>
                  <a:pt x="11684592" y="6596982"/>
                  <a:pt x="11674112" y="6596982"/>
                </a:cubicBezTo>
                <a:cubicBezTo>
                  <a:pt x="11674112" y="6604084"/>
                  <a:pt x="11674112" y="6604084"/>
                  <a:pt x="11674112" y="6604084"/>
                </a:cubicBezTo>
                <a:cubicBezTo>
                  <a:pt x="11681098" y="6604084"/>
                  <a:pt x="11684592" y="6604084"/>
                  <a:pt x="11688084" y="6604084"/>
                </a:cubicBezTo>
                <a:cubicBezTo>
                  <a:pt x="11695071" y="6639592"/>
                  <a:pt x="11695071" y="6639592"/>
                  <a:pt x="11695071" y="6639592"/>
                </a:cubicBezTo>
                <a:cubicBezTo>
                  <a:pt x="11702057" y="6636041"/>
                  <a:pt x="11702057" y="6636041"/>
                  <a:pt x="11702057" y="6636041"/>
                </a:cubicBezTo>
                <a:cubicBezTo>
                  <a:pt x="11695071" y="6600533"/>
                  <a:pt x="11695071" y="6600533"/>
                  <a:pt x="11695071" y="6600533"/>
                </a:cubicBezTo>
                <a:cubicBezTo>
                  <a:pt x="11702057" y="6600533"/>
                  <a:pt x="11705551" y="6600533"/>
                  <a:pt x="11709044" y="6596982"/>
                </a:cubicBezTo>
                <a:close/>
                <a:moveTo>
                  <a:pt x="11564748" y="6589881"/>
                </a:moveTo>
                <a:cubicBezTo>
                  <a:pt x="11564748" y="6589881"/>
                  <a:pt x="11564748" y="6589881"/>
                  <a:pt x="11575228" y="6593240"/>
                </a:cubicBezTo>
                <a:cubicBezTo>
                  <a:pt x="11578720" y="6593240"/>
                  <a:pt x="11578720" y="6596599"/>
                  <a:pt x="11578720" y="6596599"/>
                </a:cubicBezTo>
                <a:cubicBezTo>
                  <a:pt x="11578720" y="6596599"/>
                  <a:pt x="11578720" y="6599957"/>
                  <a:pt x="11578720" y="6599957"/>
                </a:cubicBezTo>
                <a:cubicBezTo>
                  <a:pt x="11578720" y="6599957"/>
                  <a:pt x="11575228" y="6603316"/>
                  <a:pt x="11571734" y="6603316"/>
                </a:cubicBezTo>
                <a:cubicBezTo>
                  <a:pt x="11571734" y="6603316"/>
                  <a:pt x="11571734" y="6603316"/>
                  <a:pt x="11561254" y="6599957"/>
                </a:cubicBezTo>
                <a:cubicBezTo>
                  <a:pt x="11561254" y="6599957"/>
                  <a:pt x="11561254" y="6599957"/>
                  <a:pt x="11564748" y="6596599"/>
                </a:cubicBezTo>
                <a:cubicBezTo>
                  <a:pt x="11564748" y="6596599"/>
                  <a:pt x="11564748" y="6596599"/>
                  <a:pt x="11564748" y="6589881"/>
                </a:cubicBezTo>
                <a:close/>
                <a:moveTo>
                  <a:pt x="11014562" y="6587995"/>
                </a:moveTo>
                <a:lnTo>
                  <a:pt x="11014562" y="6601689"/>
                </a:lnTo>
                <a:lnTo>
                  <a:pt x="11026851" y="6601689"/>
                </a:lnTo>
                <a:lnTo>
                  <a:pt x="11026851" y="6587995"/>
                </a:lnTo>
                <a:close/>
                <a:moveTo>
                  <a:pt x="11715762" y="6585849"/>
                </a:moveTo>
                <a:cubicBezTo>
                  <a:pt x="11729582" y="6628843"/>
                  <a:pt x="11729582" y="6628843"/>
                  <a:pt x="11729582" y="6628843"/>
                </a:cubicBezTo>
                <a:cubicBezTo>
                  <a:pt x="11733036" y="6625260"/>
                  <a:pt x="11736491" y="6625260"/>
                  <a:pt x="11739946" y="6625260"/>
                </a:cubicBezTo>
                <a:cubicBezTo>
                  <a:pt x="11726127" y="6585849"/>
                  <a:pt x="11726127" y="6585849"/>
                  <a:pt x="11726127" y="6585849"/>
                </a:cubicBezTo>
                <a:cubicBezTo>
                  <a:pt x="11722671" y="6585849"/>
                  <a:pt x="11719217" y="6585849"/>
                  <a:pt x="11715762" y="6585849"/>
                </a:cubicBezTo>
                <a:close/>
                <a:moveTo>
                  <a:pt x="10346688" y="6585849"/>
                </a:moveTo>
                <a:lnTo>
                  <a:pt x="10346688" y="6716173"/>
                </a:lnTo>
                <a:lnTo>
                  <a:pt x="10361467" y="6716173"/>
                </a:lnTo>
                <a:lnTo>
                  <a:pt x="10361467" y="6657057"/>
                </a:lnTo>
                <a:lnTo>
                  <a:pt x="10407148" y="6657057"/>
                </a:lnTo>
                <a:lnTo>
                  <a:pt x="10407148" y="6646309"/>
                </a:lnTo>
                <a:lnTo>
                  <a:pt x="10361467" y="6646309"/>
                </a:lnTo>
                <a:lnTo>
                  <a:pt x="10361467" y="6596597"/>
                </a:lnTo>
                <a:lnTo>
                  <a:pt x="10409835" y="6596597"/>
                </a:lnTo>
                <a:lnTo>
                  <a:pt x="10409835" y="6585849"/>
                </a:lnTo>
                <a:close/>
                <a:moveTo>
                  <a:pt x="11561143" y="6579132"/>
                </a:moveTo>
                <a:cubicBezTo>
                  <a:pt x="11561143" y="6579132"/>
                  <a:pt x="11561143" y="6579132"/>
                  <a:pt x="11554200" y="6596599"/>
                </a:cubicBezTo>
                <a:cubicBezTo>
                  <a:pt x="11554200" y="6596599"/>
                  <a:pt x="11554200" y="6596599"/>
                  <a:pt x="11554200" y="6600091"/>
                </a:cubicBezTo>
                <a:cubicBezTo>
                  <a:pt x="11554200" y="6600091"/>
                  <a:pt x="11554200" y="6600091"/>
                  <a:pt x="11543788" y="6617558"/>
                </a:cubicBezTo>
                <a:cubicBezTo>
                  <a:pt x="11547259" y="6621051"/>
                  <a:pt x="11550730" y="6621051"/>
                  <a:pt x="11554200" y="6621051"/>
                </a:cubicBezTo>
                <a:cubicBezTo>
                  <a:pt x="11554200" y="6621051"/>
                  <a:pt x="11554200" y="6621051"/>
                  <a:pt x="11557671" y="6607078"/>
                </a:cubicBezTo>
                <a:cubicBezTo>
                  <a:pt x="11557671" y="6607078"/>
                  <a:pt x="11557671" y="6607078"/>
                  <a:pt x="11568084" y="6610572"/>
                </a:cubicBezTo>
                <a:cubicBezTo>
                  <a:pt x="11568084" y="6610572"/>
                  <a:pt x="11568084" y="6610572"/>
                  <a:pt x="11568084" y="6628037"/>
                </a:cubicBezTo>
                <a:cubicBezTo>
                  <a:pt x="11571555" y="6628037"/>
                  <a:pt x="11575026" y="6631531"/>
                  <a:pt x="11578497" y="6631531"/>
                </a:cubicBezTo>
                <a:cubicBezTo>
                  <a:pt x="11578497" y="6631531"/>
                  <a:pt x="11578497" y="6631531"/>
                  <a:pt x="11575026" y="6610572"/>
                </a:cubicBezTo>
                <a:cubicBezTo>
                  <a:pt x="11581968" y="6610572"/>
                  <a:pt x="11585438" y="6603585"/>
                  <a:pt x="11585438" y="6600091"/>
                </a:cubicBezTo>
                <a:cubicBezTo>
                  <a:pt x="11585438" y="6600091"/>
                  <a:pt x="11585438" y="6596599"/>
                  <a:pt x="11585438" y="6596599"/>
                </a:cubicBezTo>
                <a:cubicBezTo>
                  <a:pt x="11585438" y="6593105"/>
                  <a:pt x="11585438" y="6589612"/>
                  <a:pt x="11578497" y="6586119"/>
                </a:cubicBezTo>
                <a:cubicBezTo>
                  <a:pt x="11578497" y="6586119"/>
                  <a:pt x="11578497" y="6586119"/>
                  <a:pt x="11561143" y="6579132"/>
                </a:cubicBezTo>
                <a:close/>
                <a:moveTo>
                  <a:pt x="11766241" y="6576425"/>
                </a:moveTo>
                <a:cubicBezTo>
                  <a:pt x="11769696" y="6576866"/>
                  <a:pt x="11773151" y="6578629"/>
                  <a:pt x="11774878" y="6582156"/>
                </a:cubicBezTo>
                <a:cubicBezTo>
                  <a:pt x="11774878" y="6585683"/>
                  <a:pt x="11774878" y="6589209"/>
                  <a:pt x="11774878" y="6589209"/>
                </a:cubicBezTo>
                <a:cubicBezTo>
                  <a:pt x="11774878" y="6592736"/>
                  <a:pt x="11774878" y="6596264"/>
                  <a:pt x="11771423" y="6599790"/>
                </a:cubicBezTo>
                <a:cubicBezTo>
                  <a:pt x="11771423" y="6599790"/>
                  <a:pt x="11771423" y="6599790"/>
                  <a:pt x="11767968" y="6603317"/>
                </a:cubicBezTo>
                <a:cubicBezTo>
                  <a:pt x="11764514" y="6603317"/>
                  <a:pt x="11757604" y="6603317"/>
                  <a:pt x="11754149" y="6599790"/>
                </a:cubicBezTo>
                <a:cubicBezTo>
                  <a:pt x="11750694" y="6599790"/>
                  <a:pt x="11750694" y="6596264"/>
                  <a:pt x="11750694" y="6596264"/>
                </a:cubicBezTo>
                <a:cubicBezTo>
                  <a:pt x="11750694" y="6596264"/>
                  <a:pt x="11750694" y="6592736"/>
                  <a:pt x="11750694" y="6589209"/>
                </a:cubicBezTo>
                <a:cubicBezTo>
                  <a:pt x="11750694" y="6585683"/>
                  <a:pt x="11750694" y="6582156"/>
                  <a:pt x="11757604" y="6578629"/>
                </a:cubicBezTo>
                <a:cubicBezTo>
                  <a:pt x="11759332" y="6576866"/>
                  <a:pt x="11762786" y="6575984"/>
                  <a:pt x="11766241" y="6576425"/>
                </a:cubicBezTo>
                <a:close/>
                <a:moveTo>
                  <a:pt x="10810738" y="6575100"/>
                </a:moveTo>
                <a:cubicBezTo>
                  <a:pt x="10810738" y="6575100"/>
                  <a:pt x="10810738" y="6575100"/>
                  <a:pt x="10810738" y="6638804"/>
                </a:cubicBezTo>
                <a:cubicBezTo>
                  <a:pt x="10810738" y="6631726"/>
                  <a:pt x="10800048" y="6621108"/>
                  <a:pt x="10782231" y="6621108"/>
                </a:cubicBezTo>
                <a:cubicBezTo>
                  <a:pt x="10753724" y="6621108"/>
                  <a:pt x="10743034" y="6642343"/>
                  <a:pt x="10743034" y="6670656"/>
                </a:cubicBezTo>
                <a:cubicBezTo>
                  <a:pt x="10743034" y="6698969"/>
                  <a:pt x="10753724" y="6720203"/>
                  <a:pt x="10782231" y="6720203"/>
                </a:cubicBezTo>
                <a:cubicBezTo>
                  <a:pt x="10796484" y="6720203"/>
                  <a:pt x="10803611" y="6716664"/>
                  <a:pt x="10810738" y="6702507"/>
                </a:cubicBezTo>
                <a:cubicBezTo>
                  <a:pt x="10810738" y="6702507"/>
                  <a:pt x="10810738" y="6702507"/>
                  <a:pt x="10810738" y="6716664"/>
                </a:cubicBezTo>
                <a:cubicBezTo>
                  <a:pt x="10810738" y="6716664"/>
                  <a:pt x="10810738" y="6716664"/>
                  <a:pt x="10824991" y="6716664"/>
                </a:cubicBezTo>
                <a:lnTo>
                  <a:pt x="10824991" y="6575100"/>
                </a:lnTo>
                <a:cubicBezTo>
                  <a:pt x="10824991" y="6575100"/>
                  <a:pt x="10824991" y="6575100"/>
                  <a:pt x="10810738" y="6575100"/>
                </a:cubicBezTo>
                <a:close/>
                <a:moveTo>
                  <a:pt x="11768161" y="6569584"/>
                </a:moveTo>
                <a:cubicBezTo>
                  <a:pt x="11762338" y="6568289"/>
                  <a:pt x="11756068" y="6569152"/>
                  <a:pt x="11750694" y="6572607"/>
                </a:cubicBezTo>
                <a:cubicBezTo>
                  <a:pt x="11743528" y="6576062"/>
                  <a:pt x="11739946" y="6582972"/>
                  <a:pt x="11739946" y="6589881"/>
                </a:cubicBezTo>
                <a:cubicBezTo>
                  <a:pt x="11739946" y="6593336"/>
                  <a:pt x="11743528" y="6596791"/>
                  <a:pt x="11743528" y="6600246"/>
                </a:cubicBezTo>
                <a:cubicBezTo>
                  <a:pt x="11750694" y="6610611"/>
                  <a:pt x="11765025" y="6614065"/>
                  <a:pt x="11772191" y="6607156"/>
                </a:cubicBezTo>
                <a:cubicBezTo>
                  <a:pt x="11779357" y="6607156"/>
                  <a:pt x="11779357" y="6603701"/>
                  <a:pt x="11782939" y="6600246"/>
                </a:cubicBezTo>
                <a:cubicBezTo>
                  <a:pt x="11782939" y="6596791"/>
                  <a:pt x="11782939" y="6593336"/>
                  <a:pt x="11782939" y="6589881"/>
                </a:cubicBezTo>
                <a:cubicBezTo>
                  <a:pt x="11782939" y="6586427"/>
                  <a:pt x="11782939" y="6582972"/>
                  <a:pt x="11782939" y="6579517"/>
                </a:cubicBezTo>
                <a:cubicBezTo>
                  <a:pt x="11779357" y="6574334"/>
                  <a:pt x="11773982" y="6570880"/>
                  <a:pt x="11768161" y="6569584"/>
                </a:cubicBezTo>
                <a:close/>
                <a:moveTo>
                  <a:pt x="11525909" y="6561666"/>
                </a:moveTo>
                <a:cubicBezTo>
                  <a:pt x="11504825" y="6596598"/>
                  <a:pt x="11504825" y="6596598"/>
                  <a:pt x="11504825" y="6596598"/>
                </a:cubicBezTo>
                <a:cubicBezTo>
                  <a:pt x="11511853" y="6603584"/>
                  <a:pt x="11518881" y="6607078"/>
                  <a:pt x="11529423" y="6614064"/>
                </a:cubicBezTo>
                <a:cubicBezTo>
                  <a:pt x="11532937" y="6607078"/>
                  <a:pt x="11532937" y="6607078"/>
                  <a:pt x="11532937" y="6607078"/>
                </a:cubicBezTo>
                <a:cubicBezTo>
                  <a:pt x="11515367" y="6596598"/>
                  <a:pt x="11515367" y="6596598"/>
                  <a:pt x="11515367" y="6596598"/>
                </a:cubicBezTo>
                <a:cubicBezTo>
                  <a:pt x="11522395" y="6586119"/>
                  <a:pt x="11522395" y="6586119"/>
                  <a:pt x="11522395" y="6586119"/>
                </a:cubicBezTo>
                <a:cubicBezTo>
                  <a:pt x="11532937" y="6593105"/>
                  <a:pt x="11532937" y="6593105"/>
                  <a:pt x="11532937" y="6593105"/>
                </a:cubicBezTo>
                <a:cubicBezTo>
                  <a:pt x="11536450" y="6586119"/>
                  <a:pt x="11536450" y="6586119"/>
                  <a:pt x="11536450" y="6586119"/>
                </a:cubicBezTo>
                <a:cubicBezTo>
                  <a:pt x="11532937" y="6586119"/>
                  <a:pt x="11529423" y="6582625"/>
                  <a:pt x="11525909" y="6579132"/>
                </a:cubicBezTo>
                <a:lnTo>
                  <a:pt x="11529423" y="6572146"/>
                </a:lnTo>
                <a:cubicBezTo>
                  <a:pt x="11536450" y="6575638"/>
                  <a:pt x="11539964" y="6579132"/>
                  <a:pt x="11546992" y="6582625"/>
                </a:cubicBezTo>
                <a:cubicBezTo>
                  <a:pt x="11550506" y="6575638"/>
                  <a:pt x="11550506" y="6575638"/>
                  <a:pt x="11550506" y="6575638"/>
                </a:cubicBezTo>
                <a:cubicBezTo>
                  <a:pt x="11543478" y="6572146"/>
                  <a:pt x="11532937" y="6565159"/>
                  <a:pt x="11525909" y="6561666"/>
                </a:cubicBezTo>
                <a:close/>
                <a:moveTo>
                  <a:pt x="11803361" y="6533452"/>
                </a:moveTo>
                <a:cubicBezTo>
                  <a:pt x="11799868" y="6536978"/>
                  <a:pt x="11799868" y="6536978"/>
                  <a:pt x="11796375" y="6540505"/>
                </a:cubicBezTo>
                <a:cubicBezTo>
                  <a:pt x="11813840" y="6558139"/>
                  <a:pt x="11813840" y="6558139"/>
                  <a:pt x="11813840" y="6558139"/>
                </a:cubicBezTo>
                <a:cubicBezTo>
                  <a:pt x="11785895" y="6551086"/>
                  <a:pt x="11785895" y="6551086"/>
                  <a:pt x="11785895" y="6551086"/>
                </a:cubicBezTo>
                <a:cubicBezTo>
                  <a:pt x="11782402" y="6551086"/>
                  <a:pt x="11782402" y="6554612"/>
                  <a:pt x="11778908" y="6554612"/>
                </a:cubicBezTo>
                <a:cubicBezTo>
                  <a:pt x="11803361" y="6589881"/>
                  <a:pt x="11803361" y="6589881"/>
                  <a:pt x="11803361" y="6589881"/>
                </a:cubicBezTo>
                <a:cubicBezTo>
                  <a:pt x="11806854" y="6586354"/>
                  <a:pt x="11806854" y="6586354"/>
                  <a:pt x="11810348" y="6582827"/>
                </a:cubicBezTo>
                <a:cubicBezTo>
                  <a:pt x="11796375" y="6561666"/>
                  <a:pt x="11796375" y="6561666"/>
                  <a:pt x="11796375" y="6561666"/>
                </a:cubicBezTo>
                <a:cubicBezTo>
                  <a:pt x="11824320" y="6572246"/>
                  <a:pt x="11824320" y="6572246"/>
                  <a:pt x="11824320" y="6572246"/>
                </a:cubicBezTo>
                <a:cubicBezTo>
                  <a:pt x="11827814" y="6568720"/>
                  <a:pt x="11827814" y="6568720"/>
                  <a:pt x="11831307" y="6565193"/>
                </a:cubicBezTo>
                <a:cubicBezTo>
                  <a:pt x="11803361" y="6533452"/>
                  <a:pt x="11803361" y="6533452"/>
                  <a:pt x="11803361" y="6533452"/>
                </a:cubicBezTo>
                <a:close/>
                <a:moveTo>
                  <a:pt x="11495008" y="6533452"/>
                </a:moveTo>
                <a:cubicBezTo>
                  <a:pt x="11495008" y="6533452"/>
                  <a:pt x="11495008" y="6533452"/>
                  <a:pt x="11487980" y="6536965"/>
                </a:cubicBezTo>
                <a:cubicBezTo>
                  <a:pt x="11491494" y="6540479"/>
                  <a:pt x="11495008" y="6543993"/>
                  <a:pt x="11498522" y="6547507"/>
                </a:cubicBezTo>
                <a:cubicBezTo>
                  <a:pt x="11498522" y="6547507"/>
                  <a:pt x="11498522" y="6547507"/>
                  <a:pt x="11473924" y="6572104"/>
                </a:cubicBezTo>
                <a:cubicBezTo>
                  <a:pt x="11473924" y="6572104"/>
                  <a:pt x="11473924" y="6572104"/>
                  <a:pt x="11480952" y="6579132"/>
                </a:cubicBezTo>
                <a:cubicBezTo>
                  <a:pt x="11480952" y="6579132"/>
                  <a:pt x="11480952" y="6579132"/>
                  <a:pt x="11505548" y="6554535"/>
                </a:cubicBezTo>
                <a:cubicBezTo>
                  <a:pt x="11509062" y="6554535"/>
                  <a:pt x="11512576" y="6558048"/>
                  <a:pt x="11516090" y="6561562"/>
                </a:cubicBezTo>
                <a:cubicBezTo>
                  <a:pt x="11516090" y="6561562"/>
                  <a:pt x="11516090" y="6561562"/>
                  <a:pt x="11519604" y="6554535"/>
                </a:cubicBezTo>
                <a:cubicBezTo>
                  <a:pt x="11509062" y="6547507"/>
                  <a:pt x="11502036" y="6540479"/>
                  <a:pt x="11495008" y="6533452"/>
                </a:cubicBezTo>
                <a:close/>
                <a:moveTo>
                  <a:pt x="11824589" y="6522703"/>
                </a:moveTo>
                <a:lnTo>
                  <a:pt x="11842055" y="6529421"/>
                </a:lnTo>
                <a:lnTo>
                  <a:pt x="11842055" y="6533452"/>
                </a:lnTo>
                <a:lnTo>
                  <a:pt x="11835337" y="6540170"/>
                </a:lnTo>
                <a:lnTo>
                  <a:pt x="11831307" y="6533452"/>
                </a:lnTo>
                <a:close/>
                <a:moveTo>
                  <a:pt x="11820942" y="6515985"/>
                </a:moveTo>
                <a:lnTo>
                  <a:pt x="11813840" y="6522927"/>
                </a:lnTo>
                <a:cubicBezTo>
                  <a:pt x="11813840" y="6522927"/>
                  <a:pt x="11813840" y="6522927"/>
                  <a:pt x="11820942" y="6533339"/>
                </a:cubicBezTo>
                <a:cubicBezTo>
                  <a:pt x="11820942" y="6533339"/>
                  <a:pt x="11820942" y="6533339"/>
                  <a:pt x="11838696" y="6557635"/>
                </a:cubicBezTo>
                <a:cubicBezTo>
                  <a:pt x="11838696" y="6557635"/>
                  <a:pt x="11842247" y="6554165"/>
                  <a:pt x="11842247" y="6554165"/>
                </a:cubicBezTo>
                <a:cubicBezTo>
                  <a:pt x="11842247" y="6554165"/>
                  <a:pt x="11842247" y="6554165"/>
                  <a:pt x="11838696" y="6547223"/>
                </a:cubicBezTo>
                <a:cubicBezTo>
                  <a:pt x="11838696" y="6547223"/>
                  <a:pt x="11838696" y="6547223"/>
                  <a:pt x="11849349" y="6533339"/>
                </a:cubicBezTo>
                <a:cubicBezTo>
                  <a:pt x="11849349" y="6533339"/>
                  <a:pt x="11849349" y="6533339"/>
                  <a:pt x="11856450" y="6533339"/>
                </a:cubicBezTo>
                <a:cubicBezTo>
                  <a:pt x="11860002" y="6533339"/>
                  <a:pt x="11860002" y="6533339"/>
                  <a:pt x="11860002" y="6533339"/>
                </a:cubicBezTo>
                <a:cubicBezTo>
                  <a:pt x="11860002" y="6529868"/>
                  <a:pt x="11863552" y="6529868"/>
                  <a:pt x="11863552" y="6526397"/>
                </a:cubicBezTo>
                <a:cubicBezTo>
                  <a:pt x="11863552" y="6526397"/>
                  <a:pt x="11863552" y="6526397"/>
                  <a:pt x="11820942" y="6515985"/>
                </a:cubicBezTo>
                <a:close/>
                <a:moveTo>
                  <a:pt x="11466198" y="6501206"/>
                </a:moveTo>
                <a:cubicBezTo>
                  <a:pt x="11430930" y="6526286"/>
                  <a:pt x="11430930" y="6526286"/>
                  <a:pt x="11430930" y="6526286"/>
                </a:cubicBezTo>
                <a:cubicBezTo>
                  <a:pt x="11434457" y="6529869"/>
                  <a:pt x="11434457" y="6529869"/>
                  <a:pt x="11437984" y="6533452"/>
                </a:cubicBezTo>
                <a:cubicBezTo>
                  <a:pt x="11459145" y="6519121"/>
                  <a:pt x="11459145" y="6519121"/>
                  <a:pt x="11459145" y="6519121"/>
                </a:cubicBezTo>
                <a:cubicBezTo>
                  <a:pt x="11448564" y="6547782"/>
                  <a:pt x="11448564" y="6547782"/>
                  <a:pt x="11448564" y="6547782"/>
                </a:cubicBezTo>
                <a:cubicBezTo>
                  <a:pt x="11452091" y="6551366"/>
                  <a:pt x="11452091" y="6551366"/>
                  <a:pt x="11455618" y="6554948"/>
                </a:cubicBezTo>
                <a:cubicBezTo>
                  <a:pt x="11487359" y="6526286"/>
                  <a:pt x="11487359" y="6526286"/>
                  <a:pt x="11487359" y="6526286"/>
                </a:cubicBezTo>
                <a:cubicBezTo>
                  <a:pt x="11487359" y="6522703"/>
                  <a:pt x="11483833" y="6522703"/>
                  <a:pt x="11483833" y="6519121"/>
                </a:cubicBezTo>
                <a:cubicBezTo>
                  <a:pt x="11462672" y="6537034"/>
                  <a:pt x="11462672" y="6537034"/>
                  <a:pt x="11462672" y="6537034"/>
                </a:cubicBezTo>
                <a:cubicBezTo>
                  <a:pt x="11473252" y="6508372"/>
                  <a:pt x="11473252" y="6508372"/>
                  <a:pt x="11473252" y="6508372"/>
                </a:cubicBezTo>
                <a:cubicBezTo>
                  <a:pt x="11469725" y="6504789"/>
                  <a:pt x="11469725" y="6504789"/>
                  <a:pt x="11466198" y="6501206"/>
                </a:cubicBezTo>
                <a:close/>
                <a:moveTo>
                  <a:pt x="11835338" y="6490458"/>
                </a:moveTo>
                <a:lnTo>
                  <a:pt x="11831307" y="6498519"/>
                </a:lnTo>
                <a:lnTo>
                  <a:pt x="11870270" y="6518673"/>
                </a:lnTo>
                <a:lnTo>
                  <a:pt x="11883706" y="6494489"/>
                </a:lnTo>
                <a:lnTo>
                  <a:pt x="11876988" y="6490458"/>
                </a:lnTo>
                <a:lnTo>
                  <a:pt x="11866239" y="6509268"/>
                </a:lnTo>
                <a:close/>
                <a:moveTo>
                  <a:pt x="11459634" y="6487771"/>
                </a:moveTo>
                <a:cubicBezTo>
                  <a:pt x="11424212" y="6508933"/>
                  <a:pt x="11424212" y="6508933"/>
                  <a:pt x="11424212" y="6508933"/>
                </a:cubicBezTo>
                <a:cubicBezTo>
                  <a:pt x="11424212" y="6508933"/>
                  <a:pt x="11424212" y="6512459"/>
                  <a:pt x="11427754" y="6515986"/>
                </a:cubicBezTo>
                <a:cubicBezTo>
                  <a:pt x="11463176" y="6494825"/>
                  <a:pt x="11463176" y="6494825"/>
                  <a:pt x="11463176" y="6494825"/>
                </a:cubicBezTo>
                <a:cubicBezTo>
                  <a:pt x="11463176" y="6491298"/>
                  <a:pt x="11459634" y="6491298"/>
                  <a:pt x="11459634" y="6487771"/>
                </a:cubicBezTo>
                <a:close/>
                <a:moveTo>
                  <a:pt x="11450927" y="6454161"/>
                </a:moveTo>
                <a:cubicBezTo>
                  <a:pt x="11452683" y="6454602"/>
                  <a:pt x="11454437" y="6456365"/>
                  <a:pt x="11456192" y="6459892"/>
                </a:cubicBezTo>
                <a:cubicBezTo>
                  <a:pt x="11487785" y="6537483"/>
                  <a:pt x="11561500" y="6590385"/>
                  <a:pt x="11649257" y="6590385"/>
                </a:cubicBezTo>
                <a:cubicBezTo>
                  <a:pt x="11737012" y="6590385"/>
                  <a:pt x="11810728" y="6537483"/>
                  <a:pt x="11842320" y="6459892"/>
                </a:cubicBezTo>
                <a:cubicBezTo>
                  <a:pt x="11844075" y="6456365"/>
                  <a:pt x="11845831" y="6454602"/>
                  <a:pt x="11847586" y="6454161"/>
                </a:cubicBezTo>
                <a:cubicBezTo>
                  <a:pt x="11849340" y="6453721"/>
                  <a:pt x="11851096" y="6454602"/>
                  <a:pt x="11852851" y="6456365"/>
                </a:cubicBezTo>
                <a:cubicBezTo>
                  <a:pt x="11852851" y="6456365"/>
                  <a:pt x="11852851" y="6456365"/>
                  <a:pt x="11891464" y="6466946"/>
                </a:cubicBezTo>
                <a:cubicBezTo>
                  <a:pt x="11894974" y="6470473"/>
                  <a:pt x="11898484" y="6473999"/>
                  <a:pt x="11898484" y="6477526"/>
                </a:cubicBezTo>
                <a:cubicBezTo>
                  <a:pt x="11859871" y="6579804"/>
                  <a:pt x="11761585" y="6650341"/>
                  <a:pt x="11649257" y="6650341"/>
                </a:cubicBezTo>
                <a:cubicBezTo>
                  <a:pt x="11536929" y="6650341"/>
                  <a:pt x="11438641" y="6579804"/>
                  <a:pt x="11400028" y="6481054"/>
                </a:cubicBezTo>
                <a:cubicBezTo>
                  <a:pt x="11400028" y="6473999"/>
                  <a:pt x="11400028" y="6470473"/>
                  <a:pt x="11407049" y="6466946"/>
                </a:cubicBezTo>
                <a:cubicBezTo>
                  <a:pt x="11407049" y="6466946"/>
                  <a:pt x="11407049" y="6466946"/>
                  <a:pt x="11445662" y="6456365"/>
                </a:cubicBezTo>
                <a:cubicBezTo>
                  <a:pt x="11447417" y="6454602"/>
                  <a:pt x="11449172" y="6453721"/>
                  <a:pt x="11450927" y="6454161"/>
                </a:cubicBezTo>
                <a:close/>
                <a:moveTo>
                  <a:pt x="11603442" y="6448323"/>
                </a:moveTo>
                <a:cubicBezTo>
                  <a:pt x="11606935" y="6444777"/>
                  <a:pt x="11610428" y="6444777"/>
                  <a:pt x="11613922" y="6448323"/>
                </a:cubicBezTo>
                <a:cubicBezTo>
                  <a:pt x="11613922" y="6448323"/>
                  <a:pt x="11617414" y="6451869"/>
                  <a:pt x="11617414" y="6455414"/>
                </a:cubicBezTo>
                <a:cubicBezTo>
                  <a:pt x="11617414" y="6455414"/>
                  <a:pt x="11624401" y="6558233"/>
                  <a:pt x="11624401" y="6558233"/>
                </a:cubicBezTo>
                <a:cubicBezTo>
                  <a:pt x="11624401" y="6565324"/>
                  <a:pt x="11624401" y="6568870"/>
                  <a:pt x="11620908" y="6568870"/>
                </a:cubicBezTo>
                <a:cubicBezTo>
                  <a:pt x="11620908" y="6572415"/>
                  <a:pt x="11617414" y="6572415"/>
                  <a:pt x="11613922" y="6568870"/>
                </a:cubicBezTo>
                <a:cubicBezTo>
                  <a:pt x="11568509" y="6558233"/>
                  <a:pt x="11537070" y="6540506"/>
                  <a:pt x="11505632" y="6505050"/>
                </a:cubicBezTo>
                <a:cubicBezTo>
                  <a:pt x="11502138" y="6505050"/>
                  <a:pt x="11502138" y="6501505"/>
                  <a:pt x="11502138" y="6501505"/>
                </a:cubicBezTo>
                <a:cubicBezTo>
                  <a:pt x="11502138" y="6497960"/>
                  <a:pt x="11502138" y="6497960"/>
                  <a:pt x="11502138" y="6497960"/>
                </a:cubicBezTo>
                <a:cubicBezTo>
                  <a:pt x="11502138" y="6494415"/>
                  <a:pt x="11505632" y="6494415"/>
                  <a:pt x="11509124" y="6494415"/>
                </a:cubicBezTo>
                <a:cubicBezTo>
                  <a:pt x="11509124" y="6494415"/>
                  <a:pt x="11509124" y="6494415"/>
                  <a:pt x="11603442" y="6448323"/>
                </a:cubicBezTo>
                <a:close/>
                <a:moveTo>
                  <a:pt x="11688084" y="6444777"/>
                </a:moveTo>
                <a:cubicBezTo>
                  <a:pt x="11691578" y="6444777"/>
                  <a:pt x="11695071" y="6444777"/>
                  <a:pt x="11698565" y="6444777"/>
                </a:cubicBezTo>
                <a:cubicBezTo>
                  <a:pt x="11698565" y="6444777"/>
                  <a:pt x="11698565" y="6444777"/>
                  <a:pt x="11789388" y="6490688"/>
                </a:cubicBezTo>
                <a:cubicBezTo>
                  <a:pt x="11792882" y="6494220"/>
                  <a:pt x="11796375" y="6494220"/>
                  <a:pt x="11796375" y="6497752"/>
                </a:cubicBezTo>
                <a:cubicBezTo>
                  <a:pt x="11796375" y="6501283"/>
                  <a:pt x="11796375" y="6501283"/>
                  <a:pt x="11792882" y="6504815"/>
                </a:cubicBezTo>
                <a:cubicBezTo>
                  <a:pt x="11761442" y="6540131"/>
                  <a:pt x="11730003" y="6557789"/>
                  <a:pt x="11684592" y="6568384"/>
                </a:cubicBezTo>
                <a:cubicBezTo>
                  <a:pt x="11681098" y="6568384"/>
                  <a:pt x="11677605" y="6568384"/>
                  <a:pt x="11677605" y="6568384"/>
                </a:cubicBezTo>
                <a:cubicBezTo>
                  <a:pt x="11674112" y="6564852"/>
                  <a:pt x="11674112" y="6561320"/>
                  <a:pt x="11674112" y="6557789"/>
                </a:cubicBezTo>
                <a:cubicBezTo>
                  <a:pt x="11674112" y="6557789"/>
                  <a:pt x="11674112" y="6557789"/>
                  <a:pt x="11684592" y="6455373"/>
                </a:cubicBezTo>
                <a:cubicBezTo>
                  <a:pt x="11684592" y="6451841"/>
                  <a:pt x="11684592" y="6448309"/>
                  <a:pt x="11688084" y="6444777"/>
                </a:cubicBezTo>
                <a:close/>
                <a:moveTo>
                  <a:pt x="10810283" y="6405813"/>
                </a:moveTo>
                <a:lnTo>
                  <a:pt x="10851862" y="6405813"/>
                </a:lnTo>
                <a:cubicBezTo>
                  <a:pt x="10851862" y="6405813"/>
                  <a:pt x="10851862" y="6405813"/>
                  <a:pt x="10851862" y="6448423"/>
                </a:cubicBezTo>
                <a:cubicBezTo>
                  <a:pt x="10851862" y="6448423"/>
                  <a:pt x="10824142" y="6455525"/>
                  <a:pt x="10803353" y="6455525"/>
                </a:cubicBezTo>
                <a:cubicBezTo>
                  <a:pt x="10786028" y="6455525"/>
                  <a:pt x="10786028" y="6441322"/>
                  <a:pt x="10786028" y="6430669"/>
                </a:cubicBezTo>
                <a:cubicBezTo>
                  <a:pt x="10786028" y="6416466"/>
                  <a:pt x="10792958" y="6409364"/>
                  <a:pt x="10810283" y="6405813"/>
                </a:cubicBezTo>
                <a:close/>
                <a:moveTo>
                  <a:pt x="10494479" y="6335948"/>
                </a:moveTo>
                <a:cubicBezTo>
                  <a:pt x="10525716" y="6335948"/>
                  <a:pt x="10536128" y="6350016"/>
                  <a:pt x="10536128" y="6392220"/>
                </a:cubicBezTo>
                <a:cubicBezTo>
                  <a:pt x="10536128" y="6430905"/>
                  <a:pt x="10529187" y="6455524"/>
                  <a:pt x="10494479" y="6455524"/>
                </a:cubicBezTo>
                <a:cubicBezTo>
                  <a:pt x="10459770" y="6455524"/>
                  <a:pt x="10452829" y="6434423"/>
                  <a:pt x="10452829" y="6392220"/>
                </a:cubicBezTo>
                <a:cubicBezTo>
                  <a:pt x="10452829" y="6350016"/>
                  <a:pt x="10463241" y="6335948"/>
                  <a:pt x="10494479" y="6335948"/>
                </a:cubicBezTo>
                <a:close/>
                <a:moveTo>
                  <a:pt x="11639005" y="6331919"/>
                </a:moveTo>
                <a:cubicBezTo>
                  <a:pt x="11639005" y="6331919"/>
                  <a:pt x="11639005" y="6331919"/>
                  <a:pt x="11660034" y="6331919"/>
                </a:cubicBezTo>
                <a:cubicBezTo>
                  <a:pt x="11660034" y="6331919"/>
                  <a:pt x="11660034" y="6339012"/>
                  <a:pt x="11660034" y="6342559"/>
                </a:cubicBezTo>
                <a:cubicBezTo>
                  <a:pt x="11677559" y="6346106"/>
                  <a:pt x="11691578" y="6363841"/>
                  <a:pt x="11691578" y="6381576"/>
                </a:cubicBezTo>
                <a:cubicBezTo>
                  <a:pt x="11691578" y="6402858"/>
                  <a:pt x="11670549" y="6420593"/>
                  <a:pt x="11649519" y="6420593"/>
                </a:cubicBezTo>
                <a:cubicBezTo>
                  <a:pt x="11628490" y="6420593"/>
                  <a:pt x="11610966" y="6402858"/>
                  <a:pt x="11610966" y="6381576"/>
                </a:cubicBezTo>
                <a:cubicBezTo>
                  <a:pt x="11610966" y="6363841"/>
                  <a:pt x="11621480" y="6346106"/>
                  <a:pt x="11639005" y="6342559"/>
                </a:cubicBezTo>
                <a:cubicBezTo>
                  <a:pt x="11639005" y="6342559"/>
                  <a:pt x="11639005" y="6331919"/>
                  <a:pt x="11639005" y="6331919"/>
                </a:cubicBezTo>
                <a:close/>
                <a:moveTo>
                  <a:pt x="11649257" y="6321170"/>
                </a:moveTo>
                <a:cubicBezTo>
                  <a:pt x="11616236" y="6321170"/>
                  <a:pt x="11589469" y="6348239"/>
                  <a:pt x="11589469" y="6381630"/>
                </a:cubicBezTo>
                <a:cubicBezTo>
                  <a:pt x="11589469" y="6415021"/>
                  <a:pt x="11616236" y="6442090"/>
                  <a:pt x="11649257" y="6442090"/>
                </a:cubicBezTo>
                <a:cubicBezTo>
                  <a:pt x="11682277" y="6442090"/>
                  <a:pt x="11709045" y="6415021"/>
                  <a:pt x="11709045" y="6381630"/>
                </a:cubicBezTo>
                <a:cubicBezTo>
                  <a:pt x="11709045" y="6348239"/>
                  <a:pt x="11682277" y="6321170"/>
                  <a:pt x="11649257" y="6321170"/>
                </a:cubicBezTo>
                <a:close/>
                <a:moveTo>
                  <a:pt x="11649257" y="6314453"/>
                </a:moveTo>
                <a:cubicBezTo>
                  <a:pt x="11685987" y="6314453"/>
                  <a:pt x="11715763" y="6344529"/>
                  <a:pt x="11715763" y="6381630"/>
                </a:cubicBezTo>
                <a:cubicBezTo>
                  <a:pt x="11715763" y="6418732"/>
                  <a:pt x="11685987" y="6448808"/>
                  <a:pt x="11649257" y="6448808"/>
                </a:cubicBezTo>
                <a:cubicBezTo>
                  <a:pt x="11612526" y="6448808"/>
                  <a:pt x="11582751" y="6418732"/>
                  <a:pt x="11582751" y="6381630"/>
                </a:cubicBezTo>
                <a:cubicBezTo>
                  <a:pt x="11582751" y="6344529"/>
                  <a:pt x="11612526" y="6314453"/>
                  <a:pt x="11649257" y="6314453"/>
                </a:cubicBezTo>
                <a:close/>
                <a:moveTo>
                  <a:pt x="11824549" y="6311766"/>
                </a:moveTo>
                <a:cubicBezTo>
                  <a:pt x="11828050" y="6311766"/>
                  <a:pt x="11828050" y="6315292"/>
                  <a:pt x="11828050" y="6318819"/>
                </a:cubicBezTo>
                <a:cubicBezTo>
                  <a:pt x="11842055" y="6361141"/>
                  <a:pt x="11842055" y="6399936"/>
                  <a:pt x="11828050" y="6442258"/>
                </a:cubicBezTo>
                <a:cubicBezTo>
                  <a:pt x="11828050" y="6449312"/>
                  <a:pt x="11828050" y="6449312"/>
                  <a:pt x="11824549" y="6449312"/>
                </a:cubicBezTo>
                <a:cubicBezTo>
                  <a:pt x="11821047" y="6452839"/>
                  <a:pt x="11817546" y="6449312"/>
                  <a:pt x="11817546" y="6449312"/>
                </a:cubicBezTo>
                <a:lnTo>
                  <a:pt x="11730012" y="6389356"/>
                </a:lnTo>
                <a:cubicBezTo>
                  <a:pt x="11726510" y="6385829"/>
                  <a:pt x="11726510" y="6382302"/>
                  <a:pt x="11726510" y="6382302"/>
                </a:cubicBezTo>
                <a:cubicBezTo>
                  <a:pt x="11726510" y="6378776"/>
                  <a:pt x="11726510" y="6375249"/>
                  <a:pt x="11730012" y="6371721"/>
                </a:cubicBezTo>
                <a:cubicBezTo>
                  <a:pt x="11730012" y="6371721"/>
                  <a:pt x="11730012" y="6371721"/>
                  <a:pt x="11814044" y="6315292"/>
                </a:cubicBezTo>
                <a:cubicBezTo>
                  <a:pt x="11821047" y="6311766"/>
                  <a:pt x="11824549" y="6311766"/>
                  <a:pt x="11824549" y="6311766"/>
                </a:cubicBezTo>
                <a:close/>
                <a:moveTo>
                  <a:pt x="11473964" y="6311766"/>
                </a:moveTo>
                <a:cubicBezTo>
                  <a:pt x="11477466" y="6311766"/>
                  <a:pt x="11480967" y="6311766"/>
                  <a:pt x="11480967" y="6315292"/>
                </a:cubicBezTo>
                <a:lnTo>
                  <a:pt x="11568501" y="6371721"/>
                </a:lnTo>
                <a:cubicBezTo>
                  <a:pt x="11572002" y="6375249"/>
                  <a:pt x="11572002" y="6378776"/>
                  <a:pt x="11572002" y="6382302"/>
                </a:cubicBezTo>
                <a:cubicBezTo>
                  <a:pt x="11572002" y="6385829"/>
                  <a:pt x="11572002" y="6389356"/>
                  <a:pt x="11568501" y="6389356"/>
                </a:cubicBezTo>
                <a:cubicBezTo>
                  <a:pt x="11568501" y="6389356"/>
                  <a:pt x="11568501" y="6389356"/>
                  <a:pt x="11480967" y="6449312"/>
                </a:cubicBezTo>
                <a:cubicBezTo>
                  <a:pt x="11477466" y="6449312"/>
                  <a:pt x="11473964" y="6452839"/>
                  <a:pt x="11473964" y="6449312"/>
                </a:cubicBezTo>
                <a:cubicBezTo>
                  <a:pt x="11470463" y="6449312"/>
                  <a:pt x="11470463" y="6445785"/>
                  <a:pt x="11466961" y="6445785"/>
                </a:cubicBezTo>
                <a:cubicBezTo>
                  <a:pt x="11456457" y="6399936"/>
                  <a:pt x="11456457" y="6361141"/>
                  <a:pt x="11466961" y="6318819"/>
                </a:cubicBezTo>
                <a:cubicBezTo>
                  <a:pt x="11470463" y="6315292"/>
                  <a:pt x="11470463" y="6311766"/>
                  <a:pt x="11473964" y="6311766"/>
                </a:cubicBezTo>
                <a:close/>
                <a:moveTo>
                  <a:pt x="11070316" y="6301017"/>
                </a:moveTo>
                <a:cubicBezTo>
                  <a:pt x="11070316" y="6304543"/>
                  <a:pt x="11066828" y="6304543"/>
                  <a:pt x="11070316" y="6308070"/>
                </a:cubicBezTo>
                <a:cubicBezTo>
                  <a:pt x="11112166" y="6470304"/>
                  <a:pt x="11112166" y="6470304"/>
                  <a:pt x="11112166" y="6470304"/>
                </a:cubicBezTo>
                <a:cubicBezTo>
                  <a:pt x="11112166" y="6477358"/>
                  <a:pt x="11119141" y="6491465"/>
                  <a:pt x="11133091" y="6491465"/>
                </a:cubicBezTo>
                <a:cubicBezTo>
                  <a:pt x="11143554" y="6491465"/>
                  <a:pt x="11143554" y="6491465"/>
                  <a:pt x="11143554" y="6491465"/>
                </a:cubicBezTo>
                <a:cubicBezTo>
                  <a:pt x="11140066" y="6494992"/>
                  <a:pt x="11140066" y="6494992"/>
                  <a:pt x="11140066" y="6498518"/>
                </a:cubicBezTo>
                <a:cubicBezTo>
                  <a:pt x="11136578" y="6509098"/>
                  <a:pt x="11133091" y="6519679"/>
                  <a:pt x="11112166" y="6519679"/>
                </a:cubicBezTo>
                <a:cubicBezTo>
                  <a:pt x="11077291" y="6516153"/>
                  <a:pt x="11077291" y="6516153"/>
                  <a:pt x="11077291" y="6516153"/>
                </a:cubicBezTo>
                <a:cubicBezTo>
                  <a:pt x="11077291" y="6516153"/>
                  <a:pt x="11073804" y="6516153"/>
                  <a:pt x="11073804" y="6519679"/>
                </a:cubicBezTo>
                <a:cubicBezTo>
                  <a:pt x="11070316" y="6519679"/>
                  <a:pt x="11070316" y="6523206"/>
                  <a:pt x="11070316" y="6523206"/>
                </a:cubicBezTo>
                <a:cubicBezTo>
                  <a:pt x="11070316" y="6544367"/>
                  <a:pt x="11070316" y="6544367"/>
                  <a:pt x="11070316" y="6544367"/>
                </a:cubicBezTo>
                <a:cubicBezTo>
                  <a:pt x="11070316" y="6547894"/>
                  <a:pt x="11073804" y="6547894"/>
                  <a:pt x="11077291" y="6551421"/>
                </a:cubicBezTo>
                <a:cubicBezTo>
                  <a:pt x="11087754" y="6551421"/>
                  <a:pt x="11108678" y="6554947"/>
                  <a:pt x="11122628" y="6554947"/>
                </a:cubicBezTo>
                <a:cubicBezTo>
                  <a:pt x="11126116" y="6554947"/>
                  <a:pt x="11126116" y="6554947"/>
                  <a:pt x="11126116" y="6554947"/>
                </a:cubicBezTo>
                <a:cubicBezTo>
                  <a:pt x="11154016" y="6554947"/>
                  <a:pt x="11171453" y="6537313"/>
                  <a:pt x="11181916" y="6502045"/>
                </a:cubicBezTo>
                <a:cubicBezTo>
                  <a:pt x="11192378" y="6463250"/>
                  <a:pt x="11206329" y="6410348"/>
                  <a:pt x="11213303" y="6371553"/>
                </a:cubicBezTo>
                <a:cubicBezTo>
                  <a:pt x="11220279" y="6353919"/>
                  <a:pt x="11223766" y="6339811"/>
                  <a:pt x="11227253" y="6329231"/>
                </a:cubicBezTo>
                <a:cubicBezTo>
                  <a:pt x="11230741" y="6308070"/>
                  <a:pt x="11230741" y="6308070"/>
                  <a:pt x="11230741" y="6308070"/>
                </a:cubicBezTo>
                <a:cubicBezTo>
                  <a:pt x="11230741" y="6304543"/>
                  <a:pt x="11230741" y="6304543"/>
                  <a:pt x="11230741" y="6301017"/>
                </a:cubicBezTo>
                <a:cubicBezTo>
                  <a:pt x="11227253" y="6301017"/>
                  <a:pt x="11227253" y="6301017"/>
                  <a:pt x="11223766" y="6301017"/>
                </a:cubicBezTo>
                <a:cubicBezTo>
                  <a:pt x="11195866" y="6301017"/>
                  <a:pt x="11195866" y="6301017"/>
                  <a:pt x="11195866" y="6301017"/>
                </a:cubicBezTo>
                <a:cubicBezTo>
                  <a:pt x="11192378" y="6301017"/>
                  <a:pt x="11188891" y="6301017"/>
                  <a:pt x="11188891" y="6304543"/>
                </a:cubicBezTo>
                <a:cubicBezTo>
                  <a:pt x="11150528" y="6449143"/>
                  <a:pt x="11150528" y="6449143"/>
                  <a:pt x="11150528" y="6449143"/>
                </a:cubicBezTo>
                <a:cubicBezTo>
                  <a:pt x="11147041" y="6449143"/>
                  <a:pt x="11147041" y="6449143"/>
                  <a:pt x="11147041" y="6449143"/>
                </a:cubicBezTo>
                <a:cubicBezTo>
                  <a:pt x="11112166" y="6304543"/>
                  <a:pt x="11112166" y="6304543"/>
                  <a:pt x="11112166" y="6304543"/>
                </a:cubicBezTo>
                <a:cubicBezTo>
                  <a:pt x="11108678" y="6301017"/>
                  <a:pt x="11108678" y="6301017"/>
                  <a:pt x="11105191" y="6301017"/>
                </a:cubicBezTo>
                <a:cubicBezTo>
                  <a:pt x="11077291" y="6301017"/>
                  <a:pt x="11077291" y="6301017"/>
                  <a:pt x="11077291" y="6301017"/>
                </a:cubicBezTo>
                <a:cubicBezTo>
                  <a:pt x="11073804" y="6301017"/>
                  <a:pt x="11070316" y="6301017"/>
                  <a:pt x="11070316" y="6301017"/>
                </a:cubicBezTo>
                <a:close/>
                <a:moveTo>
                  <a:pt x="11038289" y="6296986"/>
                </a:moveTo>
                <a:cubicBezTo>
                  <a:pt x="11017163" y="6296986"/>
                  <a:pt x="10999559" y="6311057"/>
                  <a:pt x="10985474" y="6318092"/>
                </a:cubicBezTo>
                <a:cubicBezTo>
                  <a:pt x="10985474" y="6307539"/>
                  <a:pt x="10985474" y="6307539"/>
                  <a:pt x="10985474" y="6307539"/>
                </a:cubicBezTo>
                <a:cubicBezTo>
                  <a:pt x="10985474" y="6300504"/>
                  <a:pt x="10981954" y="6300504"/>
                  <a:pt x="10978433" y="6300504"/>
                </a:cubicBezTo>
                <a:cubicBezTo>
                  <a:pt x="10950264" y="6300504"/>
                  <a:pt x="10950264" y="6300504"/>
                  <a:pt x="10950264" y="6300504"/>
                </a:cubicBezTo>
                <a:cubicBezTo>
                  <a:pt x="10946743" y="6300504"/>
                  <a:pt x="10943222" y="6300504"/>
                  <a:pt x="10943222" y="6307539"/>
                </a:cubicBezTo>
                <a:cubicBezTo>
                  <a:pt x="10943222" y="6483422"/>
                  <a:pt x="10943222" y="6483422"/>
                  <a:pt x="10943222" y="6483422"/>
                </a:cubicBezTo>
                <a:cubicBezTo>
                  <a:pt x="10943222" y="6486940"/>
                  <a:pt x="10946743" y="6490457"/>
                  <a:pt x="10950264" y="6490457"/>
                </a:cubicBezTo>
                <a:cubicBezTo>
                  <a:pt x="10978433" y="6490457"/>
                  <a:pt x="10978433" y="6490457"/>
                  <a:pt x="10978433" y="6490457"/>
                </a:cubicBezTo>
                <a:cubicBezTo>
                  <a:pt x="10981954" y="6490457"/>
                  <a:pt x="10985474" y="6486940"/>
                  <a:pt x="10985474" y="6483422"/>
                </a:cubicBezTo>
                <a:cubicBezTo>
                  <a:pt x="10985474" y="6360304"/>
                  <a:pt x="10985474" y="6360304"/>
                  <a:pt x="10985474" y="6360304"/>
                </a:cubicBezTo>
                <a:cubicBezTo>
                  <a:pt x="10992517" y="6356786"/>
                  <a:pt x="11013643" y="6339198"/>
                  <a:pt x="11038289" y="6339198"/>
                </a:cubicBezTo>
                <a:cubicBezTo>
                  <a:pt x="11041811" y="6335680"/>
                  <a:pt x="11045332" y="6335680"/>
                  <a:pt x="11045332" y="6332163"/>
                </a:cubicBezTo>
                <a:cubicBezTo>
                  <a:pt x="11045332" y="6304022"/>
                  <a:pt x="11045332" y="6304022"/>
                  <a:pt x="11045332" y="6304022"/>
                </a:cubicBezTo>
                <a:cubicBezTo>
                  <a:pt x="11045332" y="6304022"/>
                  <a:pt x="11045332" y="6300504"/>
                  <a:pt x="11041811" y="6300504"/>
                </a:cubicBezTo>
                <a:cubicBezTo>
                  <a:pt x="11041811" y="6296986"/>
                  <a:pt x="11038289" y="6296986"/>
                  <a:pt x="11038289" y="6296986"/>
                </a:cubicBezTo>
                <a:close/>
                <a:moveTo>
                  <a:pt x="10831647" y="6292955"/>
                </a:moveTo>
                <a:cubicBezTo>
                  <a:pt x="10810578" y="6292955"/>
                  <a:pt x="10775463" y="6300026"/>
                  <a:pt x="10761417" y="6300026"/>
                </a:cubicBezTo>
                <a:cubicBezTo>
                  <a:pt x="10757905" y="6300026"/>
                  <a:pt x="10754394" y="6303562"/>
                  <a:pt x="10754394" y="6307098"/>
                </a:cubicBezTo>
                <a:cubicBezTo>
                  <a:pt x="10754394" y="6307098"/>
                  <a:pt x="10754394" y="6307098"/>
                  <a:pt x="10754394" y="6331847"/>
                </a:cubicBezTo>
                <a:cubicBezTo>
                  <a:pt x="10754394" y="6335383"/>
                  <a:pt x="10754394" y="6335383"/>
                  <a:pt x="10757905" y="6338919"/>
                </a:cubicBezTo>
                <a:cubicBezTo>
                  <a:pt x="10757905" y="6338919"/>
                  <a:pt x="10761417" y="6338919"/>
                  <a:pt x="10761417" y="6338919"/>
                </a:cubicBezTo>
                <a:cubicBezTo>
                  <a:pt x="10778974" y="6338919"/>
                  <a:pt x="10807067" y="6335383"/>
                  <a:pt x="10828136" y="6335383"/>
                </a:cubicBezTo>
                <a:cubicBezTo>
                  <a:pt x="10842182" y="6335383"/>
                  <a:pt x="10852717" y="6345990"/>
                  <a:pt x="10852717" y="6360133"/>
                </a:cubicBezTo>
                <a:cubicBezTo>
                  <a:pt x="10852717" y="6360133"/>
                  <a:pt x="10852717" y="6360133"/>
                  <a:pt x="10852717" y="6370740"/>
                </a:cubicBezTo>
                <a:cubicBezTo>
                  <a:pt x="10852717" y="6370740"/>
                  <a:pt x="10852717" y="6370740"/>
                  <a:pt x="10803555" y="6374276"/>
                </a:cubicBezTo>
                <a:cubicBezTo>
                  <a:pt x="10761417" y="6377811"/>
                  <a:pt x="10740347" y="6395489"/>
                  <a:pt x="10740347" y="6434381"/>
                </a:cubicBezTo>
                <a:cubicBezTo>
                  <a:pt x="10740347" y="6473273"/>
                  <a:pt x="10761417" y="6494487"/>
                  <a:pt x="10796532" y="6494487"/>
                </a:cubicBezTo>
                <a:cubicBezTo>
                  <a:pt x="10824625" y="6494487"/>
                  <a:pt x="10859740" y="6480344"/>
                  <a:pt x="10859740" y="6480344"/>
                </a:cubicBezTo>
                <a:cubicBezTo>
                  <a:pt x="10866763" y="6487416"/>
                  <a:pt x="10873786" y="6490951"/>
                  <a:pt x="10887833" y="6494487"/>
                </a:cubicBezTo>
                <a:cubicBezTo>
                  <a:pt x="10891344" y="6494487"/>
                  <a:pt x="10891344" y="6494487"/>
                  <a:pt x="10894855" y="6490951"/>
                </a:cubicBezTo>
                <a:cubicBezTo>
                  <a:pt x="10894855" y="6490951"/>
                  <a:pt x="10894855" y="6487416"/>
                  <a:pt x="10894855" y="6487416"/>
                </a:cubicBezTo>
                <a:cubicBezTo>
                  <a:pt x="10894855" y="6487416"/>
                  <a:pt x="10894855" y="6487416"/>
                  <a:pt x="10894855" y="6360133"/>
                </a:cubicBezTo>
                <a:cubicBezTo>
                  <a:pt x="10894855" y="6314169"/>
                  <a:pt x="10873786" y="6292955"/>
                  <a:pt x="10831647" y="6292955"/>
                </a:cubicBezTo>
                <a:close/>
                <a:moveTo>
                  <a:pt x="10495822" y="6292954"/>
                </a:moveTo>
                <a:cubicBezTo>
                  <a:pt x="10448333" y="6292954"/>
                  <a:pt x="10409835" y="6338069"/>
                  <a:pt x="10409835" y="6393721"/>
                </a:cubicBezTo>
                <a:cubicBezTo>
                  <a:pt x="10409835" y="6449373"/>
                  <a:pt x="10448333" y="6494487"/>
                  <a:pt x="10495822" y="6494487"/>
                </a:cubicBezTo>
                <a:cubicBezTo>
                  <a:pt x="10543311" y="6494487"/>
                  <a:pt x="10581809" y="6449373"/>
                  <a:pt x="10581809" y="6393721"/>
                </a:cubicBezTo>
                <a:cubicBezTo>
                  <a:pt x="10581809" y="6338069"/>
                  <a:pt x="10543311" y="6292954"/>
                  <a:pt x="10495822" y="6292954"/>
                </a:cubicBezTo>
                <a:close/>
                <a:moveTo>
                  <a:pt x="10241892" y="6268771"/>
                </a:moveTo>
                <a:cubicBezTo>
                  <a:pt x="10248859" y="6268771"/>
                  <a:pt x="10255825" y="6268771"/>
                  <a:pt x="10273241" y="6268771"/>
                </a:cubicBezTo>
                <a:cubicBezTo>
                  <a:pt x="10273241" y="6268771"/>
                  <a:pt x="10273241" y="6268771"/>
                  <a:pt x="10290657" y="6268771"/>
                </a:cubicBezTo>
                <a:cubicBezTo>
                  <a:pt x="10322007" y="6268771"/>
                  <a:pt x="10335940" y="6290024"/>
                  <a:pt x="10335940" y="6307735"/>
                </a:cubicBezTo>
                <a:cubicBezTo>
                  <a:pt x="10335940" y="6332529"/>
                  <a:pt x="10318523" y="6346697"/>
                  <a:pt x="10287174" y="6346697"/>
                </a:cubicBezTo>
                <a:cubicBezTo>
                  <a:pt x="10266274" y="6346697"/>
                  <a:pt x="10248859" y="6346697"/>
                  <a:pt x="10241892" y="6346697"/>
                </a:cubicBezTo>
                <a:cubicBezTo>
                  <a:pt x="10241892" y="6346697"/>
                  <a:pt x="10241892" y="6346697"/>
                  <a:pt x="10241892" y="6268771"/>
                </a:cubicBezTo>
                <a:close/>
                <a:moveTo>
                  <a:pt x="10659063" y="6255336"/>
                </a:moveTo>
                <a:cubicBezTo>
                  <a:pt x="10659063" y="6255336"/>
                  <a:pt x="10659063" y="6255336"/>
                  <a:pt x="10627410" y="6262370"/>
                </a:cubicBezTo>
                <a:cubicBezTo>
                  <a:pt x="10623893" y="6262370"/>
                  <a:pt x="10623893" y="6265887"/>
                  <a:pt x="10623893" y="6269404"/>
                </a:cubicBezTo>
                <a:cubicBezTo>
                  <a:pt x="10623893" y="6269404"/>
                  <a:pt x="10623893" y="6269404"/>
                  <a:pt x="10623893" y="6301056"/>
                </a:cubicBezTo>
                <a:cubicBezTo>
                  <a:pt x="10623893" y="6301056"/>
                  <a:pt x="10623893" y="6301056"/>
                  <a:pt x="10606308" y="6301056"/>
                </a:cubicBezTo>
                <a:cubicBezTo>
                  <a:pt x="10602792" y="6301056"/>
                  <a:pt x="10599275" y="6301056"/>
                  <a:pt x="10599275" y="6308090"/>
                </a:cubicBezTo>
                <a:cubicBezTo>
                  <a:pt x="10599275" y="6308090"/>
                  <a:pt x="10599275" y="6308090"/>
                  <a:pt x="10599275" y="6332708"/>
                </a:cubicBezTo>
                <a:cubicBezTo>
                  <a:pt x="10599275" y="6336226"/>
                  <a:pt x="10602792" y="6339742"/>
                  <a:pt x="10606308" y="6339742"/>
                </a:cubicBezTo>
                <a:cubicBezTo>
                  <a:pt x="10606308" y="6339742"/>
                  <a:pt x="10606308" y="6339742"/>
                  <a:pt x="10623893" y="6339742"/>
                </a:cubicBezTo>
                <a:cubicBezTo>
                  <a:pt x="10623893" y="6339742"/>
                  <a:pt x="10623893" y="6339742"/>
                  <a:pt x="10623893" y="6424149"/>
                </a:cubicBezTo>
                <a:cubicBezTo>
                  <a:pt x="10623893" y="6476902"/>
                  <a:pt x="10637961" y="6494487"/>
                  <a:pt x="10680164" y="6494487"/>
                </a:cubicBezTo>
                <a:cubicBezTo>
                  <a:pt x="10690715" y="6494487"/>
                  <a:pt x="10701266" y="6490971"/>
                  <a:pt x="10711817" y="6490971"/>
                </a:cubicBezTo>
                <a:cubicBezTo>
                  <a:pt x="10715334" y="6490971"/>
                  <a:pt x="10718851" y="6487454"/>
                  <a:pt x="10718851" y="6483936"/>
                </a:cubicBezTo>
                <a:cubicBezTo>
                  <a:pt x="10718851" y="6483936"/>
                  <a:pt x="10718851" y="6483936"/>
                  <a:pt x="10718851" y="6459318"/>
                </a:cubicBezTo>
                <a:cubicBezTo>
                  <a:pt x="10718851" y="6455801"/>
                  <a:pt x="10715334" y="6452284"/>
                  <a:pt x="10711817" y="6452284"/>
                </a:cubicBezTo>
                <a:cubicBezTo>
                  <a:pt x="10704783" y="6452284"/>
                  <a:pt x="10694232" y="6452284"/>
                  <a:pt x="10687198" y="6452284"/>
                </a:cubicBezTo>
                <a:cubicBezTo>
                  <a:pt x="10666096" y="6452284"/>
                  <a:pt x="10666096" y="6445250"/>
                  <a:pt x="10666096" y="6417115"/>
                </a:cubicBezTo>
                <a:cubicBezTo>
                  <a:pt x="10666096" y="6417115"/>
                  <a:pt x="10666096" y="6417115"/>
                  <a:pt x="10666096" y="6339742"/>
                </a:cubicBezTo>
                <a:cubicBezTo>
                  <a:pt x="10666096" y="6339742"/>
                  <a:pt x="10666096" y="6339742"/>
                  <a:pt x="10711817" y="6339742"/>
                </a:cubicBezTo>
                <a:cubicBezTo>
                  <a:pt x="10715334" y="6339742"/>
                  <a:pt x="10718851" y="6336226"/>
                  <a:pt x="10718851" y="6332708"/>
                </a:cubicBezTo>
                <a:cubicBezTo>
                  <a:pt x="10718851" y="6332708"/>
                  <a:pt x="10718851" y="6332708"/>
                  <a:pt x="10718851" y="6308090"/>
                </a:cubicBezTo>
                <a:cubicBezTo>
                  <a:pt x="10718851" y="6301056"/>
                  <a:pt x="10715334" y="6301056"/>
                  <a:pt x="10711817" y="6301056"/>
                </a:cubicBezTo>
                <a:cubicBezTo>
                  <a:pt x="10711817" y="6301056"/>
                  <a:pt x="10711817" y="6301056"/>
                  <a:pt x="10666096" y="6301056"/>
                </a:cubicBezTo>
                <a:cubicBezTo>
                  <a:pt x="10666096" y="6301056"/>
                  <a:pt x="10666096" y="6301056"/>
                  <a:pt x="10666096" y="6262370"/>
                </a:cubicBezTo>
                <a:cubicBezTo>
                  <a:pt x="10666096" y="6258853"/>
                  <a:pt x="10666096" y="6258853"/>
                  <a:pt x="10662580" y="6255336"/>
                </a:cubicBezTo>
                <a:cubicBezTo>
                  <a:pt x="10662580" y="6255336"/>
                  <a:pt x="10659063" y="6255336"/>
                  <a:pt x="10659063" y="6255336"/>
                </a:cubicBezTo>
                <a:close/>
                <a:moveTo>
                  <a:pt x="10283668" y="6227122"/>
                </a:moveTo>
                <a:cubicBezTo>
                  <a:pt x="10273174" y="6227122"/>
                  <a:pt x="10241689" y="6227122"/>
                  <a:pt x="10203208" y="6230633"/>
                </a:cubicBezTo>
                <a:cubicBezTo>
                  <a:pt x="10199710" y="6230633"/>
                  <a:pt x="10196211" y="6234144"/>
                  <a:pt x="10196211" y="6237655"/>
                </a:cubicBezTo>
                <a:cubicBezTo>
                  <a:pt x="10196211" y="6237655"/>
                  <a:pt x="10196211" y="6237655"/>
                  <a:pt x="10196211" y="6483435"/>
                </a:cubicBezTo>
                <a:cubicBezTo>
                  <a:pt x="10196211" y="6486946"/>
                  <a:pt x="10199710" y="6490457"/>
                  <a:pt x="10203208" y="6490457"/>
                </a:cubicBezTo>
                <a:cubicBezTo>
                  <a:pt x="10203208" y="6490457"/>
                  <a:pt x="10203208" y="6490457"/>
                  <a:pt x="10234693" y="6490457"/>
                </a:cubicBezTo>
                <a:cubicBezTo>
                  <a:pt x="10238191" y="6490457"/>
                  <a:pt x="10241689" y="6486946"/>
                  <a:pt x="10241689" y="6483435"/>
                </a:cubicBezTo>
                <a:cubicBezTo>
                  <a:pt x="10241689" y="6483435"/>
                  <a:pt x="10241689" y="6483435"/>
                  <a:pt x="10241689" y="6385123"/>
                </a:cubicBezTo>
                <a:cubicBezTo>
                  <a:pt x="10252184" y="6388634"/>
                  <a:pt x="10269675" y="6388634"/>
                  <a:pt x="10290665" y="6388634"/>
                </a:cubicBezTo>
                <a:cubicBezTo>
                  <a:pt x="10290665" y="6388634"/>
                  <a:pt x="10290665" y="6388634"/>
                  <a:pt x="10336143" y="6486946"/>
                </a:cubicBezTo>
                <a:cubicBezTo>
                  <a:pt x="10336143" y="6486946"/>
                  <a:pt x="10339641" y="6490457"/>
                  <a:pt x="10343139" y="6490457"/>
                </a:cubicBezTo>
                <a:cubicBezTo>
                  <a:pt x="10343139" y="6490457"/>
                  <a:pt x="10343139" y="6490457"/>
                  <a:pt x="10374624" y="6490457"/>
                </a:cubicBezTo>
                <a:cubicBezTo>
                  <a:pt x="10378122" y="6490457"/>
                  <a:pt x="10381620" y="6486946"/>
                  <a:pt x="10381620" y="6486946"/>
                </a:cubicBezTo>
                <a:cubicBezTo>
                  <a:pt x="10381620" y="6483435"/>
                  <a:pt x="10381620" y="6483435"/>
                  <a:pt x="10381620" y="6479924"/>
                </a:cubicBezTo>
                <a:lnTo>
                  <a:pt x="10336143" y="6374590"/>
                </a:lnTo>
                <a:cubicBezTo>
                  <a:pt x="10367627" y="6360545"/>
                  <a:pt x="10381620" y="6339478"/>
                  <a:pt x="10381620" y="6307878"/>
                </a:cubicBezTo>
                <a:cubicBezTo>
                  <a:pt x="10381620" y="6269255"/>
                  <a:pt x="10364129" y="6227122"/>
                  <a:pt x="10290665" y="6227122"/>
                </a:cubicBezTo>
                <a:cubicBezTo>
                  <a:pt x="10290665" y="6227122"/>
                  <a:pt x="10287167" y="6227122"/>
                  <a:pt x="10283668" y="6227122"/>
                </a:cubicBezTo>
                <a:close/>
                <a:moveTo>
                  <a:pt x="11839186" y="6196200"/>
                </a:moveTo>
                <a:cubicBezTo>
                  <a:pt x="11841365" y="6196641"/>
                  <a:pt x="11843980" y="6198404"/>
                  <a:pt x="11845722" y="6201931"/>
                </a:cubicBezTo>
                <a:cubicBezTo>
                  <a:pt x="11901498" y="6258361"/>
                  <a:pt x="11929385" y="6350058"/>
                  <a:pt x="11908470" y="6441755"/>
                </a:cubicBezTo>
                <a:cubicBezTo>
                  <a:pt x="11908470" y="6445282"/>
                  <a:pt x="11904984" y="6448808"/>
                  <a:pt x="11898012" y="6445282"/>
                </a:cubicBezTo>
                <a:cubicBezTo>
                  <a:pt x="11898012" y="6445282"/>
                  <a:pt x="11898012" y="6445282"/>
                  <a:pt x="11859666" y="6434701"/>
                </a:cubicBezTo>
                <a:cubicBezTo>
                  <a:pt x="11856180" y="6434701"/>
                  <a:pt x="11852694" y="6431174"/>
                  <a:pt x="11852694" y="6424121"/>
                </a:cubicBezTo>
                <a:cubicBezTo>
                  <a:pt x="11866638" y="6350058"/>
                  <a:pt x="11849208" y="6290101"/>
                  <a:pt x="11807377" y="6244253"/>
                </a:cubicBezTo>
                <a:cubicBezTo>
                  <a:pt x="11800405" y="6240727"/>
                  <a:pt x="11800405" y="6233672"/>
                  <a:pt x="11807377" y="6230146"/>
                </a:cubicBezTo>
                <a:cubicBezTo>
                  <a:pt x="11807377" y="6230146"/>
                  <a:pt x="11807377" y="6230146"/>
                  <a:pt x="11835264" y="6198404"/>
                </a:cubicBezTo>
                <a:cubicBezTo>
                  <a:pt x="11835264" y="6196641"/>
                  <a:pt x="11837008" y="6195759"/>
                  <a:pt x="11839186" y="6196200"/>
                </a:cubicBezTo>
                <a:close/>
                <a:moveTo>
                  <a:pt x="11458923" y="6196200"/>
                </a:moveTo>
                <a:cubicBezTo>
                  <a:pt x="11461124" y="6195759"/>
                  <a:pt x="11462885" y="6196641"/>
                  <a:pt x="11462885" y="6198404"/>
                </a:cubicBezTo>
                <a:cubicBezTo>
                  <a:pt x="11462885" y="6198404"/>
                  <a:pt x="11462885" y="6198404"/>
                  <a:pt x="11494585" y="6230146"/>
                </a:cubicBezTo>
                <a:cubicBezTo>
                  <a:pt x="11498108" y="6233672"/>
                  <a:pt x="11498108" y="6240727"/>
                  <a:pt x="11491063" y="6244253"/>
                </a:cubicBezTo>
                <a:cubicBezTo>
                  <a:pt x="11448796" y="6290101"/>
                  <a:pt x="11431184" y="6350058"/>
                  <a:pt x="11445274" y="6424121"/>
                </a:cubicBezTo>
                <a:cubicBezTo>
                  <a:pt x="11445274" y="6431174"/>
                  <a:pt x="11441752" y="6434701"/>
                  <a:pt x="11438229" y="6434701"/>
                </a:cubicBezTo>
                <a:cubicBezTo>
                  <a:pt x="11438229" y="6434701"/>
                  <a:pt x="11438229" y="6434701"/>
                  <a:pt x="11399484" y="6445282"/>
                </a:cubicBezTo>
                <a:cubicBezTo>
                  <a:pt x="11392439" y="6448808"/>
                  <a:pt x="11388917" y="6445282"/>
                  <a:pt x="11388917" y="6441755"/>
                </a:cubicBezTo>
                <a:cubicBezTo>
                  <a:pt x="11367783" y="6350058"/>
                  <a:pt x="11395962" y="6258361"/>
                  <a:pt x="11452318" y="6201931"/>
                </a:cubicBezTo>
                <a:cubicBezTo>
                  <a:pt x="11454079" y="6198404"/>
                  <a:pt x="11456721" y="6196641"/>
                  <a:pt x="11458923" y="6196200"/>
                </a:cubicBezTo>
                <a:close/>
                <a:moveTo>
                  <a:pt x="11677605" y="6190846"/>
                </a:moveTo>
                <a:cubicBezTo>
                  <a:pt x="11681098" y="6190846"/>
                  <a:pt x="11681098" y="6190846"/>
                  <a:pt x="11684592" y="6190846"/>
                </a:cubicBezTo>
                <a:cubicBezTo>
                  <a:pt x="11730003" y="6201442"/>
                  <a:pt x="11761442" y="6219099"/>
                  <a:pt x="11792882" y="6254415"/>
                </a:cubicBezTo>
                <a:cubicBezTo>
                  <a:pt x="11796375" y="6257947"/>
                  <a:pt x="11796375" y="6257947"/>
                  <a:pt x="11796375" y="6261479"/>
                </a:cubicBezTo>
                <a:cubicBezTo>
                  <a:pt x="11796375" y="6265010"/>
                  <a:pt x="11792882" y="6265010"/>
                  <a:pt x="11789388" y="6268542"/>
                </a:cubicBezTo>
                <a:cubicBezTo>
                  <a:pt x="11789388" y="6268542"/>
                  <a:pt x="11789388" y="6268542"/>
                  <a:pt x="11698565" y="6314453"/>
                </a:cubicBezTo>
                <a:cubicBezTo>
                  <a:pt x="11695071" y="6314453"/>
                  <a:pt x="11691578" y="6314453"/>
                  <a:pt x="11688084" y="6314453"/>
                </a:cubicBezTo>
                <a:cubicBezTo>
                  <a:pt x="11684592" y="6310921"/>
                  <a:pt x="11684592" y="6307389"/>
                  <a:pt x="11681098" y="6303858"/>
                </a:cubicBezTo>
                <a:cubicBezTo>
                  <a:pt x="11681098" y="6303858"/>
                  <a:pt x="11681098" y="6303858"/>
                  <a:pt x="11674112" y="6201442"/>
                </a:cubicBezTo>
                <a:cubicBezTo>
                  <a:pt x="11674112" y="6197910"/>
                  <a:pt x="11674112" y="6194378"/>
                  <a:pt x="11677605" y="6190846"/>
                </a:cubicBezTo>
                <a:close/>
                <a:moveTo>
                  <a:pt x="11613922" y="6190846"/>
                </a:moveTo>
                <a:cubicBezTo>
                  <a:pt x="11617414" y="6190846"/>
                  <a:pt x="11617414" y="6190846"/>
                  <a:pt x="11620908" y="6190846"/>
                </a:cubicBezTo>
                <a:cubicBezTo>
                  <a:pt x="11620908" y="6194378"/>
                  <a:pt x="11624401" y="6197910"/>
                  <a:pt x="11624401" y="6201442"/>
                </a:cubicBezTo>
                <a:cubicBezTo>
                  <a:pt x="11624401" y="6201442"/>
                  <a:pt x="11624401" y="6201442"/>
                  <a:pt x="11613922" y="6307389"/>
                </a:cubicBezTo>
                <a:cubicBezTo>
                  <a:pt x="11613922" y="6310921"/>
                  <a:pt x="11613922" y="6314453"/>
                  <a:pt x="11610428" y="6314453"/>
                </a:cubicBezTo>
                <a:cubicBezTo>
                  <a:pt x="11606935" y="6314453"/>
                  <a:pt x="11603442" y="6314453"/>
                  <a:pt x="11599949" y="6314453"/>
                </a:cubicBezTo>
                <a:cubicBezTo>
                  <a:pt x="11599949" y="6314453"/>
                  <a:pt x="11599949" y="6314453"/>
                  <a:pt x="11509124" y="6268542"/>
                </a:cubicBezTo>
                <a:cubicBezTo>
                  <a:pt x="11505632" y="6268542"/>
                  <a:pt x="11502138" y="6265010"/>
                  <a:pt x="11502138" y="6261479"/>
                </a:cubicBezTo>
                <a:cubicBezTo>
                  <a:pt x="11502138" y="6261479"/>
                  <a:pt x="11502138" y="6257947"/>
                  <a:pt x="11505632" y="6254415"/>
                </a:cubicBezTo>
                <a:cubicBezTo>
                  <a:pt x="11537070" y="6222631"/>
                  <a:pt x="11568509" y="6201442"/>
                  <a:pt x="11613922" y="6190846"/>
                </a:cubicBezTo>
                <a:close/>
                <a:moveTo>
                  <a:pt x="11532772" y="6155914"/>
                </a:moveTo>
                <a:cubicBezTo>
                  <a:pt x="11536265" y="6155914"/>
                  <a:pt x="11539758" y="6159609"/>
                  <a:pt x="11539758" y="6163304"/>
                </a:cubicBezTo>
                <a:cubicBezTo>
                  <a:pt x="11539758" y="6166999"/>
                  <a:pt x="11539758" y="6166999"/>
                  <a:pt x="11536265" y="6166999"/>
                </a:cubicBezTo>
                <a:cubicBezTo>
                  <a:pt x="11536265" y="6166999"/>
                  <a:pt x="11536265" y="6166999"/>
                  <a:pt x="11529278" y="6170694"/>
                </a:cubicBezTo>
                <a:cubicBezTo>
                  <a:pt x="11529278" y="6170694"/>
                  <a:pt x="11529278" y="6170694"/>
                  <a:pt x="11525785" y="6163304"/>
                </a:cubicBezTo>
                <a:cubicBezTo>
                  <a:pt x="11525785" y="6163304"/>
                  <a:pt x="11525785" y="6163304"/>
                  <a:pt x="11522292" y="6163304"/>
                </a:cubicBezTo>
                <a:cubicBezTo>
                  <a:pt x="11525785" y="6159609"/>
                  <a:pt x="11529278" y="6159609"/>
                  <a:pt x="11532772" y="6155914"/>
                </a:cubicBezTo>
                <a:close/>
                <a:moveTo>
                  <a:pt x="11529297" y="6148717"/>
                </a:moveTo>
                <a:cubicBezTo>
                  <a:pt x="11525746" y="6152267"/>
                  <a:pt x="11518645" y="6155819"/>
                  <a:pt x="11511543" y="6159369"/>
                </a:cubicBezTo>
                <a:cubicBezTo>
                  <a:pt x="11511543" y="6159369"/>
                  <a:pt x="11511543" y="6159369"/>
                  <a:pt x="11515094" y="6162920"/>
                </a:cubicBezTo>
                <a:lnTo>
                  <a:pt x="11532848" y="6194878"/>
                </a:lnTo>
                <a:cubicBezTo>
                  <a:pt x="11536399" y="6194878"/>
                  <a:pt x="11536399" y="6191326"/>
                  <a:pt x="11539950" y="6191326"/>
                </a:cubicBezTo>
                <a:cubicBezTo>
                  <a:pt x="11539950" y="6191326"/>
                  <a:pt x="11539950" y="6191326"/>
                  <a:pt x="11532848" y="6177123"/>
                </a:cubicBezTo>
                <a:cubicBezTo>
                  <a:pt x="11532848" y="6177123"/>
                  <a:pt x="11532848" y="6177123"/>
                  <a:pt x="11539950" y="6173573"/>
                </a:cubicBezTo>
                <a:cubicBezTo>
                  <a:pt x="11539950" y="6173573"/>
                  <a:pt x="11539950" y="6173573"/>
                  <a:pt x="11554153" y="6184225"/>
                </a:cubicBezTo>
                <a:cubicBezTo>
                  <a:pt x="11557704" y="6180674"/>
                  <a:pt x="11557704" y="6180674"/>
                  <a:pt x="11561255" y="6180674"/>
                </a:cubicBezTo>
                <a:cubicBezTo>
                  <a:pt x="11561255" y="6180674"/>
                  <a:pt x="11561255" y="6180674"/>
                  <a:pt x="11547052" y="6166471"/>
                </a:cubicBezTo>
                <a:cubicBezTo>
                  <a:pt x="11547052" y="6166471"/>
                  <a:pt x="11547052" y="6166471"/>
                  <a:pt x="11547052" y="6162920"/>
                </a:cubicBezTo>
                <a:cubicBezTo>
                  <a:pt x="11550602" y="6155819"/>
                  <a:pt x="11539950" y="6145166"/>
                  <a:pt x="11529297" y="6148717"/>
                </a:cubicBezTo>
                <a:close/>
                <a:moveTo>
                  <a:pt x="11750205" y="6142479"/>
                </a:moveTo>
                <a:cubicBezTo>
                  <a:pt x="11753748" y="6166663"/>
                  <a:pt x="11753748" y="6166663"/>
                  <a:pt x="11753748" y="6166663"/>
                </a:cubicBezTo>
                <a:cubicBezTo>
                  <a:pt x="11746663" y="6183937"/>
                  <a:pt x="11746663" y="6183937"/>
                  <a:pt x="11746663" y="6183937"/>
                </a:cubicBezTo>
                <a:lnTo>
                  <a:pt x="11753748" y="6190846"/>
                </a:lnTo>
                <a:cubicBezTo>
                  <a:pt x="11760832" y="6173572"/>
                  <a:pt x="11760832" y="6173572"/>
                  <a:pt x="11760832" y="6173572"/>
                </a:cubicBezTo>
                <a:cubicBezTo>
                  <a:pt x="11785626" y="6159753"/>
                  <a:pt x="11785626" y="6159753"/>
                  <a:pt x="11785626" y="6159753"/>
                </a:cubicBezTo>
                <a:cubicBezTo>
                  <a:pt x="11785626" y="6159753"/>
                  <a:pt x="11782084" y="6156298"/>
                  <a:pt x="11778543" y="6156298"/>
                </a:cubicBezTo>
                <a:cubicBezTo>
                  <a:pt x="11760832" y="6163208"/>
                  <a:pt x="11760832" y="6163208"/>
                  <a:pt x="11760832" y="6163208"/>
                </a:cubicBezTo>
                <a:cubicBezTo>
                  <a:pt x="11757290" y="6145933"/>
                  <a:pt x="11757290" y="6145933"/>
                  <a:pt x="11757290" y="6145933"/>
                </a:cubicBezTo>
                <a:cubicBezTo>
                  <a:pt x="11753748" y="6142479"/>
                  <a:pt x="11753748" y="6142479"/>
                  <a:pt x="11750205" y="6142479"/>
                </a:cubicBezTo>
                <a:close/>
                <a:moveTo>
                  <a:pt x="11715224" y="6138449"/>
                </a:moveTo>
                <a:cubicBezTo>
                  <a:pt x="11718717" y="6138449"/>
                  <a:pt x="11722211" y="6138449"/>
                  <a:pt x="11725705" y="6141808"/>
                </a:cubicBezTo>
                <a:cubicBezTo>
                  <a:pt x="11725705" y="6141808"/>
                  <a:pt x="11729197" y="6141808"/>
                  <a:pt x="11729197" y="6145167"/>
                </a:cubicBezTo>
                <a:cubicBezTo>
                  <a:pt x="11729197" y="6148525"/>
                  <a:pt x="11725705" y="6151884"/>
                  <a:pt x="11722211" y="6151884"/>
                </a:cubicBezTo>
                <a:cubicBezTo>
                  <a:pt x="11722211" y="6151884"/>
                  <a:pt x="11722211" y="6151884"/>
                  <a:pt x="11711731" y="6148525"/>
                </a:cubicBezTo>
                <a:lnTo>
                  <a:pt x="11711731" y="6145167"/>
                </a:lnTo>
                <a:cubicBezTo>
                  <a:pt x="11711731" y="6145167"/>
                  <a:pt x="11711731" y="6145167"/>
                  <a:pt x="11715224" y="6138449"/>
                </a:cubicBezTo>
                <a:close/>
                <a:moveTo>
                  <a:pt x="11582079" y="6137944"/>
                </a:moveTo>
                <a:cubicBezTo>
                  <a:pt x="11589134" y="6134417"/>
                  <a:pt x="11596187" y="6141472"/>
                  <a:pt x="11596187" y="6148525"/>
                </a:cubicBezTo>
                <a:cubicBezTo>
                  <a:pt x="11596187" y="6155579"/>
                  <a:pt x="11589134" y="6162632"/>
                  <a:pt x="11582079" y="6162632"/>
                </a:cubicBezTo>
                <a:cubicBezTo>
                  <a:pt x="11575026" y="6162632"/>
                  <a:pt x="11567972" y="6159106"/>
                  <a:pt x="11567972" y="6152052"/>
                </a:cubicBezTo>
                <a:cubicBezTo>
                  <a:pt x="11567972" y="6152052"/>
                  <a:pt x="11567972" y="6152052"/>
                  <a:pt x="11567972" y="6148525"/>
                </a:cubicBezTo>
                <a:cubicBezTo>
                  <a:pt x="11567972" y="6141472"/>
                  <a:pt x="11575026" y="6137944"/>
                  <a:pt x="11582079" y="6137944"/>
                </a:cubicBezTo>
                <a:close/>
                <a:moveTo>
                  <a:pt x="11670081" y="6131730"/>
                </a:moveTo>
                <a:cubicBezTo>
                  <a:pt x="11670081" y="6131730"/>
                  <a:pt x="11670081" y="6131730"/>
                  <a:pt x="11673440" y="6142210"/>
                </a:cubicBezTo>
                <a:cubicBezTo>
                  <a:pt x="11673440" y="6142210"/>
                  <a:pt x="11673440" y="6142210"/>
                  <a:pt x="11676799" y="6149197"/>
                </a:cubicBezTo>
                <a:cubicBezTo>
                  <a:pt x="11673440" y="6149197"/>
                  <a:pt x="11666722" y="6149197"/>
                  <a:pt x="11663363" y="6149197"/>
                </a:cubicBezTo>
                <a:lnTo>
                  <a:pt x="11666722" y="6142210"/>
                </a:lnTo>
                <a:cubicBezTo>
                  <a:pt x="11666722" y="6142210"/>
                  <a:pt x="11666722" y="6142210"/>
                  <a:pt x="11670081" y="6131730"/>
                </a:cubicBezTo>
                <a:close/>
                <a:moveTo>
                  <a:pt x="11578609" y="6131214"/>
                </a:moveTo>
                <a:cubicBezTo>
                  <a:pt x="11568195" y="6131214"/>
                  <a:pt x="11561254" y="6138242"/>
                  <a:pt x="11561254" y="6148784"/>
                </a:cubicBezTo>
                <a:cubicBezTo>
                  <a:pt x="11561254" y="6152297"/>
                  <a:pt x="11561254" y="6152297"/>
                  <a:pt x="11561254" y="6152297"/>
                </a:cubicBezTo>
                <a:cubicBezTo>
                  <a:pt x="11561254" y="6162839"/>
                  <a:pt x="11571666" y="6173381"/>
                  <a:pt x="11582079" y="6169867"/>
                </a:cubicBezTo>
                <a:cubicBezTo>
                  <a:pt x="11595963" y="6169867"/>
                  <a:pt x="11602904" y="6162839"/>
                  <a:pt x="11602904" y="6148784"/>
                </a:cubicBezTo>
                <a:cubicBezTo>
                  <a:pt x="11602904" y="6138242"/>
                  <a:pt x="11592492" y="6127700"/>
                  <a:pt x="11578609" y="6131214"/>
                </a:cubicBezTo>
                <a:close/>
                <a:moveTo>
                  <a:pt x="11708922" y="6127700"/>
                </a:moveTo>
                <a:cubicBezTo>
                  <a:pt x="11708922" y="6127700"/>
                  <a:pt x="11708922" y="6127700"/>
                  <a:pt x="11705380" y="6145454"/>
                </a:cubicBezTo>
                <a:cubicBezTo>
                  <a:pt x="11705380" y="6145454"/>
                  <a:pt x="11705380" y="6145454"/>
                  <a:pt x="11698296" y="6166759"/>
                </a:cubicBezTo>
                <a:cubicBezTo>
                  <a:pt x="11701837" y="6170310"/>
                  <a:pt x="11705380" y="6170310"/>
                  <a:pt x="11708922" y="6170310"/>
                </a:cubicBezTo>
                <a:lnTo>
                  <a:pt x="11712464" y="6156107"/>
                </a:lnTo>
                <a:cubicBezTo>
                  <a:pt x="11712464" y="6156107"/>
                  <a:pt x="11712464" y="6156107"/>
                  <a:pt x="11719548" y="6156107"/>
                </a:cubicBezTo>
                <a:cubicBezTo>
                  <a:pt x="11719548" y="6156107"/>
                  <a:pt x="11719548" y="6156107"/>
                  <a:pt x="11723090" y="6173861"/>
                </a:cubicBezTo>
                <a:cubicBezTo>
                  <a:pt x="11726632" y="6177412"/>
                  <a:pt x="11726632" y="6177412"/>
                  <a:pt x="11730175" y="6177412"/>
                </a:cubicBezTo>
                <a:cubicBezTo>
                  <a:pt x="11730175" y="6177412"/>
                  <a:pt x="11730175" y="6177412"/>
                  <a:pt x="11726632" y="6159658"/>
                </a:cubicBezTo>
                <a:cubicBezTo>
                  <a:pt x="11733717" y="6156107"/>
                  <a:pt x="11737259" y="6149005"/>
                  <a:pt x="11737259" y="6145454"/>
                </a:cubicBezTo>
                <a:cubicBezTo>
                  <a:pt x="11737259" y="6138353"/>
                  <a:pt x="11733717" y="6134802"/>
                  <a:pt x="11730175" y="6134802"/>
                </a:cubicBezTo>
                <a:cubicBezTo>
                  <a:pt x="11723090" y="6131251"/>
                  <a:pt x="11716006" y="6127700"/>
                  <a:pt x="11708922" y="6127700"/>
                </a:cubicBezTo>
                <a:close/>
                <a:moveTo>
                  <a:pt x="11666295" y="6120982"/>
                </a:moveTo>
                <a:cubicBezTo>
                  <a:pt x="11666295" y="6120982"/>
                  <a:pt x="11666295" y="6120982"/>
                  <a:pt x="11659211" y="6142066"/>
                </a:cubicBezTo>
                <a:cubicBezTo>
                  <a:pt x="11659211" y="6142066"/>
                  <a:pt x="11659211" y="6142066"/>
                  <a:pt x="11648585" y="6163149"/>
                </a:cubicBezTo>
                <a:cubicBezTo>
                  <a:pt x="11652127" y="6163149"/>
                  <a:pt x="11652127" y="6163149"/>
                  <a:pt x="11655669" y="6163149"/>
                </a:cubicBezTo>
                <a:lnTo>
                  <a:pt x="11659211" y="6156121"/>
                </a:lnTo>
                <a:cubicBezTo>
                  <a:pt x="11666295" y="6156121"/>
                  <a:pt x="11669838" y="6156121"/>
                  <a:pt x="11676922" y="6156121"/>
                </a:cubicBezTo>
                <a:cubicBezTo>
                  <a:pt x="11676922" y="6156121"/>
                  <a:pt x="11676922" y="6156121"/>
                  <a:pt x="11680464" y="6163149"/>
                </a:cubicBezTo>
                <a:cubicBezTo>
                  <a:pt x="11684006" y="6163149"/>
                  <a:pt x="11684006" y="6166663"/>
                  <a:pt x="11687548" y="6166663"/>
                </a:cubicBezTo>
                <a:cubicBezTo>
                  <a:pt x="11687548" y="6166663"/>
                  <a:pt x="11687548" y="6166663"/>
                  <a:pt x="11680464" y="6142066"/>
                </a:cubicBezTo>
                <a:cubicBezTo>
                  <a:pt x="11680464" y="6142066"/>
                  <a:pt x="11680464" y="6142066"/>
                  <a:pt x="11676922" y="6120982"/>
                </a:cubicBezTo>
                <a:cubicBezTo>
                  <a:pt x="11676922" y="6120982"/>
                  <a:pt x="11676922" y="6120982"/>
                  <a:pt x="11666295" y="6120982"/>
                </a:cubicBezTo>
                <a:close/>
                <a:moveTo>
                  <a:pt x="11645898" y="6120982"/>
                </a:moveTo>
                <a:cubicBezTo>
                  <a:pt x="11628187" y="6120982"/>
                  <a:pt x="11621103" y="6120982"/>
                  <a:pt x="11606934" y="6124453"/>
                </a:cubicBezTo>
                <a:cubicBezTo>
                  <a:pt x="11606934" y="6131394"/>
                  <a:pt x="11606934" y="6131394"/>
                  <a:pt x="11606934" y="6131394"/>
                </a:cubicBezTo>
                <a:lnTo>
                  <a:pt x="11621103" y="6127924"/>
                </a:lnTo>
                <a:cubicBezTo>
                  <a:pt x="11624645" y="6162632"/>
                  <a:pt x="11624645" y="6162632"/>
                  <a:pt x="11624645" y="6162632"/>
                </a:cubicBezTo>
                <a:cubicBezTo>
                  <a:pt x="11635271" y="6162632"/>
                  <a:pt x="11635271" y="6162632"/>
                  <a:pt x="11635271" y="6162632"/>
                </a:cubicBezTo>
                <a:cubicBezTo>
                  <a:pt x="11631729" y="6127924"/>
                  <a:pt x="11631729" y="6127924"/>
                  <a:pt x="11631729" y="6127924"/>
                </a:cubicBezTo>
                <a:cubicBezTo>
                  <a:pt x="11645898" y="6127924"/>
                  <a:pt x="11645898" y="6127924"/>
                  <a:pt x="11645898" y="6127924"/>
                </a:cubicBezTo>
                <a:cubicBezTo>
                  <a:pt x="11645898" y="6120982"/>
                  <a:pt x="11645898" y="6120982"/>
                  <a:pt x="11645898" y="6120982"/>
                </a:cubicBezTo>
                <a:close/>
                <a:moveTo>
                  <a:pt x="11196257" y="6120981"/>
                </a:moveTo>
                <a:cubicBezTo>
                  <a:pt x="11214171" y="6120981"/>
                  <a:pt x="11221336" y="6138448"/>
                  <a:pt x="11221336" y="6155913"/>
                </a:cubicBezTo>
                <a:lnTo>
                  <a:pt x="11167595" y="6155913"/>
                </a:lnTo>
                <a:cubicBezTo>
                  <a:pt x="11167595" y="6138448"/>
                  <a:pt x="11178343" y="6120981"/>
                  <a:pt x="11196257" y="6120981"/>
                </a:cubicBezTo>
                <a:close/>
                <a:moveTo>
                  <a:pt x="11648585" y="6114265"/>
                </a:moveTo>
                <a:cubicBezTo>
                  <a:pt x="11711759" y="6114265"/>
                  <a:pt x="11767914" y="6135224"/>
                  <a:pt x="11813539" y="6170156"/>
                </a:cubicBezTo>
                <a:cubicBezTo>
                  <a:pt x="11820558" y="6177143"/>
                  <a:pt x="11820558" y="6180636"/>
                  <a:pt x="11817049" y="6184129"/>
                </a:cubicBezTo>
                <a:cubicBezTo>
                  <a:pt x="11817049" y="6184129"/>
                  <a:pt x="11817049" y="6184129"/>
                  <a:pt x="11788972" y="6215569"/>
                </a:cubicBezTo>
                <a:cubicBezTo>
                  <a:pt x="11785462" y="6219061"/>
                  <a:pt x="11781952" y="6219061"/>
                  <a:pt x="11774933" y="6215569"/>
                </a:cubicBezTo>
                <a:cubicBezTo>
                  <a:pt x="11739837" y="6187623"/>
                  <a:pt x="11694210" y="6170156"/>
                  <a:pt x="11648585" y="6170156"/>
                </a:cubicBezTo>
                <a:cubicBezTo>
                  <a:pt x="11599450" y="6170156"/>
                  <a:pt x="11557334" y="6187623"/>
                  <a:pt x="11522236" y="6215569"/>
                </a:cubicBezTo>
                <a:cubicBezTo>
                  <a:pt x="11515217" y="6219061"/>
                  <a:pt x="11511708" y="6219061"/>
                  <a:pt x="11508198" y="6215569"/>
                </a:cubicBezTo>
                <a:cubicBezTo>
                  <a:pt x="11508198" y="6215569"/>
                  <a:pt x="11508198" y="6215569"/>
                  <a:pt x="11480121" y="6184129"/>
                </a:cubicBezTo>
                <a:cubicBezTo>
                  <a:pt x="11476611" y="6180636"/>
                  <a:pt x="11476611" y="6177143"/>
                  <a:pt x="11483630" y="6170156"/>
                </a:cubicBezTo>
                <a:cubicBezTo>
                  <a:pt x="11529256" y="6135224"/>
                  <a:pt x="11585411" y="6114265"/>
                  <a:pt x="11648585" y="6114265"/>
                </a:cubicBezTo>
                <a:close/>
                <a:moveTo>
                  <a:pt x="11196481" y="6114264"/>
                </a:moveTo>
                <a:cubicBezTo>
                  <a:pt x="11172113" y="6114264"/>
                  <a:pt x="11158189" y="6131778"/>
                  <a:pt x="11158189" y="6163304"/>
                </a:cubicBezTo>
                <a:cubicBezTo>
                  <a:pt x="11158189" y="6191326"/>
                  <a:pt x="11168632" y="6212343"/>
                  <a:pt x="11199962" y="6212343"/>
                </a:cubicBezTo>
                <a:cubicBezTo>
                  <a:pt x="11206924" y="6212343"/>
                  <a:pt x="11220848" y="6208840"/>
                  <a:pt x="11227810" y="6205337"/>
                </a:cubicBezTo>
                <a:lnTo>
                  <a:pt x="11227810" y="6194829"/>
                </a:lnTo>
                <a:cubicBezTo>
                  <a:pt x="11220848" y="6198332"/>
                  <a:pt x="11210404" y="6201834"/>
                  <a:pt x="11199962" y="6201834"/>
                </a:cubicBezTo>
                <a:cubicBezTo>
                  <a:pt x="11179076" y="6201834"/>
                  <a:pt x="11168632" y="6184320"/>
                  <a:pt x="11168632" y="6166807"/>
                </a:cubicBezTo>
                <a:cubicBezTo>
                  <a:pt x="11168632" y="6166807"/>
                  <a:pt x="11168632" y="6166807"/>
                  <a:pt x="11234772" y="6166807"/>
                </a:cubicBezTo>
                <a:cubicBezTo>
                  <a:pt x="11234772" y="6166807"/>
                  <a:pt x="11234772" y="6166807"/>
                  <a:pt x="11234772" y="6159801"/>
                </a:cubicBezTo>
                <a:cubicBezTo>
                  <a:pt x="11234772" y="6135281"/>
                  <a:pt x="11224329" y="6114264"/>
                  <a:pt x="11196481" y="6114264"/>
                </a:cubicBezTo>
                <a:close/>
                <a:moveTo>
                  <a:pt x="10947253" y="6077988"/>
                </a:moveTo>
                <a:lnTo>
                  <a:pt x="10947253" y="6088736"/>
                </a:lnTo>
                <a:lnTo>
                  <a:pt x="10986216" y="6088736"/>
                </a:lnTo>
                <a:lnTo>
                  <a:pt x="10986216" y="6208312"/>
                </a:lnTo>
                <a:lnTo>
                  <a:pt x="10999652" y="6208312"/>
                </a:lnTo>
                <a:lnTo>
                  <a:pt x="10999652" y="6088736"/>
                </a:lnTo>
                <a:lnTo>
                  <a:pt x="11038614" y="6088736"/>
                </a:lnTo>
                <a:lnTo>
                  <a:pt x="11038614" y="6077988"/>
                </a:lnTo>
                <a:close/>
                <a:moveTo>
                  <a:pt x="11060111" y="6067239"/>
                </a:moveTo>
                <a:lnTo>
                  <a:pt x="11060111" y="6208312"/>
                </a:lnTo>
                <a:cubicBezTo>
                  <a:pt x="11060111" y="6208312"/>
                  <a:pt x="11060111" y="6208312"/>
                  <a:pt x="11070476" y="6208312"/>
                </a:cubicBezTo>
                <a:cubicBezTo>
                  <a:pt x="11070476" y="6208312"/>
                  <a:pt x="11070476" y="6208312"/>
                  <a:pt x="11070476" y="6158936"/>
                </a:cubicBezTo>
                <a:cubicBezTo>
                  <a:pt x="11070476" y="6141302"/>
                  <a:pt x="11077385" y="6120142"/>
                  <a:pt x="11098115" y="6120142"/>
                </a:cubicBezTo>
                <a:cubicBezTo>
                  <a:pt x="11118844" y="6120142"/>
                  <a:pt x="11118844" y="6134249"/>
                  <a:pt x="11118844" y="6151883"/>
                </a:cubicBezTo>
                <a:cubicBezTo>
                  <a:pt x="11118844" y="6151883"/>
                  <a:pt x="11118844" y="6151883"/>
                  <a:pt x="11118844" y="6208312"/>
                </a:cubicBezTo>
                <a:cubicBezTo>
                  <a:pt x="11118844" y="6208312"/>
                  <a:pt x="11118844" y="6208312"/>
                  <a:pt x="11132662" y="6208312"/>
                </a:cubicBezTo>
                <a:cubicBezTo>
                  <a:pt x="11132662" y="6208312"/>
                  <a:pt x="11132662" y="6208312"/>
                  <a:pt x="11132662" y="6151883"/>
                </a:cubicBezTo>
                <a:cubicBezTo>
                  <a:pt x="11132662" y="6127195"/>
                  <a:pt x="11125753" y="6113088"/>
                  <a:pt x="11101569" y="6113088"/>
                </a:cubicBezTo>
                <a:cubicBezTo>
                  <a:pt x="11087750" y="6113088"/>
                  <a:pt x="11077385" y="6120142"/>
                  <a:pt x="11070476" y="6130722"/>
                </a:cubicBezTo>
                <a:cubicBezTo>
                  <a:pt x="11070476" y="6130722"/>
                  <a:pt x="11070476" y="6130722"/>
                  <a:pt x="11070476" y="6067239"/>
                </a:cubicBezTo>
                <a:cubicBezTo>
                  <a:pt x="11070476" y="6067239"/>
                  <a:pt x="11070476" y="6067239"/>
                  <a:pt x="11060111" y="6067239"/>
                </a:cubicBezTo>
                <a:close/>
                <a:moveTo>
                  <a:pt x="11638739" y="6043056"/>
                </a:moveTo>
                <a:cubicBezTo>
                  <a:pt x="11628222" y="6060677"/>
                  <a:pt x="11624716" y="6078298"/>
                  <a:pt x="11624716" y="6095919"/>
                </a:cubicBezTo>
                <a:cubicBezTo>
                  <a:pt x="11621210" y="6095919"/>
                  <a:pt x="11603681" y="6099443"/>
                  <a:pt x="11600176" y="6099443"/>
                </a:cubicBezTo>
                <a:cubicBezTo>
                  <a:pt x="11596669" y="6081822"/>
                  <a:pt x="11586152" y="6064201"/>
                  <a:pt x="11575635" y="6053629"/>
                </a:cubicBezTo>
                <a:cubicBezTo>
                  <a:pt x="11575635" y="6053629"/>
                  <a:pt x="11575635" y="6053629"/>
                  <a:pt x="11572129" y="6053629"/>
                </a:cubicBezTo>
                <a:cubicBezTo>
                  <a:pt x="11565117" y="6053629"/>
                  <a:pt x="11558106" y="6057153"/>
                  <a:pt x="11551094" y="6057153"/>
                </a:cubicBezTo>
                <a:cubicBezTo>
                  <a:pt x="11551094" y="6057153"/>
                  <a:pt x="11551094" y="6057153"/>
                  <a:pt x="11551094" y="6060677"/>
                </a:cubicBezTo>
                <a:cubicBezTo>
                  <a:pt x="11547588" y="6067726"/>
                  <a:pt x="11547588" y="6074774"/>
                  <a:pt x="11547588" y="6085346"/>
                </a:cubicBezTo>
                <a:cubicBezTo>
                  <a:pt x="11547588" y="6095919"/>
                  <a:pt x="11547588" y="6102967"/>
                  <a:pt x="11551094" y="6113540"/>
                </a:cubicBezTo>
                <a:cubicBezTo>
                  <a:pt x="11547588" y="6113540"/>
                  <a:pt x="11530059" y="6120588"/>
                  <a:pt x="11530059" y="6120588"/>
                </a:cubicBezTo>
                <a:cubicBezTo>
                  <a:pt x="11519542" y="6106491"/>
                  <a:pt x="11505518" y="6092395"/>
                  <a:pt x="11491495" y="6085346"/>
                </a:cubicBezTo>
                <a:cubicBezTo>
                  <a:pt x="11484484" y="6085346"/>
                  <a:pt x="11477472" y="6092395"/>
                  <a:pt x="11470460" y="6095919"/>
                </a:cubicBezTo>
                <a:cubicBezTo>
                  <a:pt x="11470460" y="6113540"/>
                  <a:pt x="11473966" y="6131161"/>
                  <a:pt x="11484484" y="6148781"/>
                </a:cubicBezTo>
                <a:cubicBezTo>
                  <a:pt x="11480978" y="6148781"/>
                  <a:pt x="11470460" y="6159354"/>
                  <a:pt x="11466954" y="6159354"/>
                </a:cubicBezTo>
                <a:cubicBezTo>
                  <a:pt x="11456437" y="6148781"/>
                  <a:pt x="11438908" y="6138209"/>
                  <a:pt x="11421379" y="6134685"/>
                </a:cubicBezTo>
                <a:cubicBezTo>
                  <a:pt x="11414367" y="6138209"/>
                  <a:pt x="11407356" y="6145257"/>
                  <a:pt x="11403850" y="6148781"/>
                </a:cubicBezTo>
                <a:cubicBezTo>
                  <a:pt x="11403850" y="6148781"/>
                  <a:pt x="11403850" y="6148781"/>
                  <a:pt x="11403850" y="6152305"/>
                </a:cubicBezTo>
                <a:cubicBezTo>
                  <a:pt x="11407356" y="6166403"/>
                  <a:pt x="11417873" y="6184023"/>
                  <a:pt x="11431896" y="6198120"/>
                </a:cubicBezTo>
                <a:cubicBezTo>
                  <a:pt x="11428390" y="6198120"/>
                  <a:pt x="11417873" y="6215741"/>
                  <a:pt x="11417873" y="6215741"/>
                </a:cubicBezTo>
                <a:cubicBezTo>
                  <a:pt x="11400344" y="6208692"/>
                  <a:pt x="11382815" y="6201644"/>
                  <a:pt x="11365286" y="6201644"/>
                </a:cubicBezTo>
                <a:cubicBezTo>
                  <a:pt x="11361780" y="6208692"/>
                  <a:pt x="11354768" y="6215741"/>
                  <a:pt x="11354768" y="6222789"/>
                </a:cubicBezTo>
                <a:cubicBezTo>
                  <a:pt x="11361780" y="6236886"/>
                  <a:pt x="11375803" y="6250982"/>
                  <a:pt x="11389827" y="6261556"/>
                </a:cubicBezTo>
                <a:cubicBezTo>
                  <a:pt x="11389827" y="6265080"/>
                  <a:pt x="11382815" y="6279176"/>
                  <a:pt x="11382815" y="6282700"/>
                </a:cubicBezTo>
                <a:cubicBezTo>
                  <a:pt x="11365286" y="6275652"/>
                  <a:pt x="11344251" y="6275652"/>
                  <a:pt x="11330228" y="6282700"/>
                </a:cubicBezTo>
                <a:cubicBezTo>
                  <a:pt x="11326722" y="6289749"/>
                  <a:pt x="11323216" y="6296797"/>
                  <a:pt x="11323216" y="6303845"/>
                </a:cubicBezTo>
                <a:cubicBezTo>
                  <a:pt x="11333733" y="6317942"/>
                  <a:pt x="11351262" y="6324990"/>
                  <a:pt x="11368791" y="6332039"/>
                </a:cubicBezTo>
                <a:cubicBezTo>
                  <a:pt x="11368791" y="6335563"/>
                  <a:pt x="11365286" y="6349659"/>
                  <a:pt x="11365286" y="6353183"/>
                </a:cubicBezTo>
                <a:cubicBezTo>
                  <a:pt x="11347757" y="6353183"/>
                  <a:pt x="11330228" y="6360232"/>
                  <a:pt x="11316205" y="6367281"/>
                </a:cubicBezTo>
                <a:cubicBezTo>
                  <a:pt x="11316205" y="6367281"/>
                  <a:pt x="11316205" y="6367281"/>
                  <a:pt x="11312698" y="6367281"/>
                </a:cubicBezTo>
                <a:cubicBezTo>
                  <a:pt x="11312698" y="6370805"/>
                  <a:pt x="11312698" y="6374329"/>
                  <a:pt x="11312698" y="6381377"/>
                </a:cubicBezTo>
                <a:cubicBezTo>
                  <a:pt x="11312698" y="6384901"/>
                  <a:pt x="11312698" y="6388425"/>
                  <a:pt x="11312698" y="6391950"/>
                </a:cubicBezTo>
                <a:cubicBezTo>
                  <a:pt x="11312698" y="6391950"/>
                  <a:pt x="11312698" y="6391950"/>
                  <a:pt x="11316205" y="6391950"/>
                </a:cubicBezTo>
                <a:cubicBezTo>
                  <a:pt x="11330228" y="6402523"/>
                  <a:pt x="11347757" y="6406047"/>
                  <a:pt x="11365286" y="6406047"/>
                </a:cubicBezTo>
                <a:cubicBezTo>
                  <a:pt x="11365286" y="6409571"/>
                  <a:pt x="11368791" y="6427192"/>
                  <a:pt x="11368791" y="6427192"/>
                </a:cubicBezTo>
                <a:cubicBezTo>
                  <a:pt x="11351262" y="6434240"/>
                  <a:pt x="11333733" y="6444812"/>
                  <a:pt x="11323216" y="6455385"/>
                </a:cubicBezTo>
                <a:cubicBezTo>
                  <a:pt x="11323216" y="6455385"/>
                  <a:pt x="11323216" y="6455385"/>
                  <a:pt x="11323216" y="6458909"/>
                </a:cubicBezTo>
                <a:cubicBezTo>
                  <a:pt x="11323216" y="6462434"/>
                  <a:pt x="11326722" y="6473006"/>
                  <a:pt x="11330228" y="6480054"/>
                </a:cubicBezTo>
                <a:cubicBezTo>
                  <a:pt x="11347757" y="6483578"/>
                  <a:pt x="11365286" y="6483578"/>
                  <a:pt x="11382815" y="6480054"/>
                </a:cubicBezTo>
                <a:cubicBezTo>
                  <a:pt x="11382815" y="6480054"/>
                  <a:pt x="11389827" y="6497675"/>
                  <a:pt x="11393332" y="6501200"/>
                </a:cubicBezTo>
                <a:cubicBezTo>
                  <a:pt x="11375803" y="6508248"/>
                  <a:pt x="11361780" y="6522344"/>
                  <a:pt x="11354768" y="6536441"/>
                </a:cubicBezTo>
                <a:cubicBezTo>
                  <a:pt x="11354768" y="6536441"/>
                  <a:pt x="11354768" y="6536441"/>
                  <a:pt x="11354768" y="6539965"/>
                </a:cubicBezTo>
                <a:cubicBezTo>
                  <a:pt x="11358274" y="6543489"/>
                  <a:pt x="11361780" y="6554062"/>
                  <a:pt x="11365286" y="6557586"/>
                </a:cubicBezTo>
                <a:cubicBezTo>
                  <a:pt x="11382815" y="6557586"/>
                  <a:pt x="11400344" y="6554062"/>
                  <a:pt x="11417873" y="6543489"/>
                </a:cubicBezTo>
                <a:cubicBezTo>
                  <a:pt x="11417873" y="6547014"/>
                  <a:pt x="11428390" y="6561110"/>
                  <a:pt x="11431896" y="6564635"/>
                </a:cubicBezTo>
                <a:cubicBezTo>
                  <a:pt x="11417873" y="6575207"/>
                  <a:pt x="11410861" y="6592827"/>
                  <a:pt x="11403850" y="6610449"/>
                </a:cubicBezTo>
                <a:cubicBezTo>
                  <a:pt x="11410861" y="6613973"/>
                  <a:pt x="11414367" y="6621021"/>
                  <a:pt x="11421379" y="6624545"/>
                </a:cubicBezTo>
                <a:cubicBezTo>
                  <a:pt x="11438908" y="6621021"/>
                  <a:pt x="11456437" y="6613973"/>
                  <a:pt x="11466954" y="6599877"/>
                </a:cubicBezTo>
                <a:cubicBezTo>
                  <a:pt x="11470460" y="6599877"/>
                  <a:pt x="11484484" y="6613973"/>
                  <a:pt x="11484484" y="6613973"/>
                </a:cubicBezTo>
                <a:cubicBezTo>
                  <a:pt x="11477472" y="6628069"/>
                  <a:pt x="11473966" y="6649215"/>
                  <a:pt x="11473966" y="6663311"/>
                </a:cubicBezTo>
                <a:cubicBezTo>
                  <a:pt x="11473966" y="6663311"/>
                  <a:pt x="11473966" y="6666836"/>
                  <a:pt x="11473966" y="6666836"/>
                </a:cubicBezTo>
                <a:cubicBezTo>
                  <a:pt x="11477472" y="6670360"/>
                  <a:pt x="11484484" y="6673884"/>
                  <a:pt x="11491495" y="6677408"/>
                </a:cubicBezTo>
                <a:cubicBezTo>
                  <a:pt x="11491495" y="6677408"/>
                  <a:pt x="11491495" y="6677408"/>
                  <a:pt x="11495001" y="6677408"/>
                </a:cubicBezTo>
                <a:cubicBezTo>
                  <a:pt x="11509024" y="6670360"/>
                  <a:pt x="11523047" y="6656263"/>
                  <a:pt x="11530059" y="6638642"/>
                </a:cubicBezTo>
                <a:cubicBezTo>
                  <a:pt x="11533564" y="6642166"/>
                  <a:pt x="11547588" y="6645691"/>
                  <a:pt x="11551094" y="6649215"/>
                </a:cubicBezTo>
                <a:cubicBezTo>
                  <a:pt x="11547588" y="6656263"/>
                  <a:pt x="11547588" y="6666836"/>
                  <a:pt x="11547588" y="6673884"/>
                </a:cubicBezTo>
                <a:cubicBezTo>
                  <a:pt x="11547588" y="6684456"/>
                  <a:pt x="11547588" y="6691505"/>
                  <a:pt x="11551094" y="6702078"/>
                </a:cubicBezTo>
                <a:cubicBezTo>
                  <a:pt x="11558106" y="6705602"/>
                  <a:pt x="11565117" y="6705602"/>
                  <a:pt x="11572129" y="6709126"/>
                </a:cubicBezTo>
                <a:cubicBezTo>
                  <a:pt x="11572129" y="6709126"/>
                  <a:pt x="11572129" y="6709126"/>
                  <a:pt x="11575635" y="6709126"/>
                </a:cubicBezTo>
                <a:cubicBezTo>
                  <a:pt x="11586152" y="6695029"/>
                  <a:pt x="11596669" y="6677408"/>
                  <a:pt x="11600176" y="6663311"/>
                </a:cubicBezTo>
                <a:cubicBezTo>
                  <a:pt x="11603681" y="6663311"/>
                  <a:pt x="11621210" y="6663311"/>
                  <a:pt x="11624716" y="6663311"/>
                </a:cubicBezTo>
                <a:cubicBezTo>
                  <a:pt x="11624716" y="6684456"/>
                  <a:pt x="11628222" y="6702078"/>
                  <a:pt x="11638739" y="6716174"/>
                </a:cubicBezTo>
                <a:cubicBezTo>
                  <a:pt x="11645751" y="6716174"/>
                  <a:pt x="11656268" y="6716174"/>
                  <a:pt x="11659774" y="6716174"/>
                </a:cubicBezTo>
                <a:cubicBezTo>
                  <a:pt x="11659774" y="6716174"/>
                  <a:pt x="11659774" y="6716174"/>
                  <a:pt x="11663280" y="6716174"/>
                </a:cubicBezTo>
                <a:cubicBezTo>
                  <a:pt x="11670291" y="6702078"/>
                  <a:pt x="11677303" y="6684456"/>
                  <a:pt x="11677303" y="6663311"/>
                </a:cubicBezTo>
                <a:cubicBezTo>
                  <a:pt x="11677303" y="6663311"/>
                  <a:pt x="11694832" y="6663311"/>
                  <a:pt x="11698339" y="6663311"/>
                </a:cubicBezTo>
                <a:cubicBezTo>
                  <a:pt x="11701844" y="6677408"/>
                  <a:pt x="11712361" y="6695029"/>
                  <a:pt x="11722879" y="6709126"/>
                </a:cubicBezTo>
                <a:cubicBezTo>
                  <a:pt x="11722879" y="6709126"/>
                  <a:pt x="11722879" y="6709126"/>
                  <a:pt x="11726385" y="6709126"/>
                </a:cubicBezTo>
                <a:cubicBezTo>
                  <a:pt x="11733396" y="6705602"/>
                  <a:pt x="11740408" y="6705602"/>
                  <a:pt x="11747420" y="6702078"/>
                </a:cubicBezTo>
                <a:cubicBezTo>
                  <a:pt x="11750925" y="6691505"/>
                  <a:pt x="11750925" y="6684456"/>
                  <a:pt x="11750925" y="6673884"/>
                </a:cubicBezTo>
                <a:cubicBezTo>
                  <a:pt x="11750925" y="6666836"/>
                  <a:pt x="11750925" y="6656263"/>
                  <a:pt x="11747420" y="6649215"/>
                </a:cubicBezTo>
                <a:cubicBezTo>
                  <a:pt x="11750925" y="6645691"/>
                  <a:pt x="11764949" y="6638642"/>
                  <a:pt x="11768454" y="6638642"/>
                </a:cubicBezTo>
                <a:cubicBezTo>
                  <a:pt x="11778972" y="6656263"/>
                  <a:pt x="11789490" y="6666836"/>
                  <a:pt x="11807019" y="6677408"/>
                </a:cubicBezTo>
                <a:cubicBezTo>
                  <a:pt x="11814030" y="6673884"/>
                  <a:pt x="11821042" y="6670360"/>
                  <a:pt x="11824547" y="6666836"/>
                </a:cubicBezTo>
                <a:cubicBezTo>
                  <a:pt x="11824547" y="6666836"/>
                  <a:pt x="11824547" y="6666836"/>
                  <a:pt x="11828054" y="6666836"/>
                </a:cubicBezTo>
                <a:cubicBezTo>
                  <a:pt x="11828054" y="6666836"/>
                  <a:pt x="11828054" y="6663311"/>
                  <a:pt x="11828054" y="6663311"/>
                </a:cubicBezTo>
                <a:cubicBezTo>
                  <a:pt x="11828054" y="6645691"/>
                  <a:pt x="11821042" y="6628069"/>
                  <a:pt x="11814030" y="6613973"/>
                </a:cubicBezTo>
                <a:cubicBezTo>
                  <a:pt x="11814030" y="6610449"/>
                  <a:pt x="11828054" y="6599877"/>
                  <a:pt x="11831559" y="6599877"/>
                </a:cubicBezTo>
                <a:cubicBezTo>
                  <a:pt x="11842076" y="6610449"/>
                  <a:pt x="11859606" y="6621021"/>
                  <a:pt x="11877135" y="6624545"/>
                </a:cubicBezTo>
                <a:cubicBezTo>
                  <a:pt x="11884146" y="6621021"/>
                  <a:pt x="11891158" y="6613973"/>
                  <a:pt x="11894664" y="6610449"/>
                </a:cubicBezTo>
                <a:cubicBezTo>
                  <a:pt x="11894664" y="6610449"/>
                  <a:pt x="11894664" y="6610449"/>
                  <a:pt x="11894664" y="6606925"/>
                </a:cubicBezTo>
                <a:cubicBezTo>
                  <a:pt x="11891158" y="6592827"/>
                  <a:pt x="11880641" y="6575207"/>
                  <a:pt x="11866617" y="6561110"/>
                </a:cubicBezTo>
                <a:cubicBezTo>
                  <a:pt x="11870123" y="6561110"/>
                  <a:pt x="11880641" y="6547014"/>
                  <a:pt x="11880641" y="6543489"/>
                </a:cubicBezTo>
                <a:cubicBezTo>
                  <a:pt x="11898170" y="6554062"/>
                  <a:pt x="11915699" y="6557586"/>
                  <a:pt x="11933228" y="6557586"/>
                </a:cubicBezTo>
                <a:cubicBezTo>
                  <a:pt x="11936734" y="6550538"/>
                  <a:pt x="11940239" y="6543489"/>
                  <a:pt x="11943746" y="6539965"/>
                </a:cubicBezTo>
                <a:cubicBezTo>
                  <a:pt x="11943746" y="6539965"/>
                  <a:pt x="11943746" y="6539965"/>
                  <a:pt x="11943746" y="6536441"/>
                </a:cubicBezTo>
                <a:cubicBezTo>
                  <a:pt x="11936734" y="6522344"/>
                  <a:pt x="11922710" y="6508248"/>
                  <a:pt x="11908688" y="6497675"/>
                </a:cubicBezTo>
                <a:cubicBezTo>
                  <a:pt x="11908688" y="6497675"/>
                  <a:pt x="11915699" y="6480054"/>
                  <a:pt x="11915699" y="6480054"/>
                </a:cubicBezTo>
                <a:cubicBezTo>
                  <a:pt x="11933228" y="6483578"/>
                  <a:pt x="11950757" y="6483578"/>
                  <a:pt x="11968286" y="6480054"/>
                </a:cubicBezTo>
                <a:cubicBezTo>
                  <a:pt x="11968286" y="6480054"/>
                  <a:pt x="11968286" y="6480054"/>
                  <a:pt x="11968286" y="6476530"/>
                </a:cubicBezTo>
                <a:cubicBezTo>
                  <a:pt x="11971792" y="6473006"/>
                  <a:pt x="11975298" y="6462434"/>
                  <a:pt x="11975298" y="6455385"/>
                </a:cubicBezTo>
                <a:cubicBezTo>
                  <a:pt x="11961275" y="6441288"/>
                  <a:pt x="11947251" y="6434240"/>
                  <a:pt x="11929722" y="6427192"/>
                </a:cubicBezTo>
                <a:cubicBezTo>
                  <a:pt x="11929722" y="6427192"/>
                  <a:pt x="11929722" y="6409571"/>
                  <a:pt x="11933228" y="6406047"/>
                </a:cubicBezTo>
                <a:cubicBezTo>
                  <a:pt x="11950757" y="6406047"/>
                  <a:pt x="11968286" y="6402523"/>
                  <a:pt x="11982310" y="6391950"/>
                </a:cubicBezTo>
                <a:cubicBezTo>
                  <a:pt x="11985815" y="6388425"/>
                  <a:pt x="11985815" y="6384901"/>
                  <a:pt x="11985815" y="6381377"/>
                </a:cubicBezTo>
                <a:cubicBezTo>
                  <a:pt x="11985815" y="6377853"/>
                  <a:pt x="11985815" y="6374329"/>
                  <a:pt x="11982310" y="6370805"/>
                </a:cubicBezTo>
                <a:cubicBezTo>
                  <a:pt x="11982310" y="6370805"/>
                  <a:pt x="11982310" y="6370805"/>
                  <a:pt x="11982310" y="6367281"/>
                </a:cubicBezTo>
                <a:cubicBezTo>
                  <a:pt x="11968286" y="6360232"/>
                  <a:pt x="11950757" y="6353183"/>
                  <a:pt x="11933228" y="6353183"/>
                </a:cubicBezTo>
                <a:cubicBezTo>
                  <a:pt x="11933228" y="6353183"/>
                  <a:pt x="11929722" y="6335563"/>
                  <a:pt x="11929722" y="6332039"/>
                </a:cubicBezTo>
                <a:cubicBezTo>
                  <a:pt x="11947251" y="6328515"/>
                  <a:pt x="11964780" y="6317942"/>
                  <a:pt x="11975298" y="6307370"/>
                </a:cubicBezTo>
                <a:cubicBezTo>
                  <a:pt x="11975298" y="6307370"/>
                  <a:pt x="11975298" y="6307370"/>
                  <a:pt x="11975298" y="6303845"/>
                </a:cubicBezTo>
                <a:cubicBezTo>
                  <a:pt x="11975298" y="6296797"/>
                  <a:pt x="11971792" y="6289749"/>
                  <a:pt x="11968286" y="6282700"/>
                </a:cubicBezTo>
                <a:cubicBezTo>
                  <a:pt x="11950757" y="6279176"/>
                  <a:pt x="11933228" y="6279176"/>
                  <a:pt x="11915699" y="6282700"/>
                </a:cubicBezTo>
                <a:cubicBezTo>
                  <a:pt x="11915699" y="6279176"/>
                  <a:pt x="11908688" y="6265080"/>
                  <a:pt x="11908688" y="6261556"/>
                </a:cubicBezTo>
                <a:cubicBezTo>
                  <a:pt x="11922710" y="6250982"/>
                  <a:pt x="11936734" y="6240410"/>
                  <a:pt x="11943746" y="6222789"/>
                </a:cubicBezTo>
                <a:cubicBezTo>
                  <a:pt x="11943746" y="6215741"/>
                  <a:pt x="11936734" y="6208692"/>
                  <a:pt x="11933228" y="6205168"/>
                </a:cubicBezTo>
                <a:cubicBezTo>
                  <a:pt x="11933228" y="6205168"/>
                  <a:pt x="11933228" y="6205168"/>
                  <a:pt x="11933228" y="6201644"/>
                </a:cubicBezTo>
                <a:cubicBezTo>
                  <a:pt x="11915699" y="6201644"/>
                  <a:pt x="11898170" y="6208692"/>
                  <a:pt x="11880641" y="6215741"/>
                </a:cubicBezTo>
                <a:cubicBezTo>
                  <a:pt x="11880641" y="6215741"/>
                  <a:pt x="11870123" y="6201644"/>
                  <a:pt x="11866617" y="6198120"/>
                </a:cubicBezTo>
                <a:cubicBezTo>
                  <a:pt x="11880641" y="6184023"/>
                  <a:pt x="11891158" y="6169927"/>
                  <a:pt x="11894664" y="6152305"/>
                </a:cubicBezTo>
                <a:cubicBezTo>
                  <a:pt x="11891158" y="6145257"/>
                  <a:pt x="11884146" y="6138209"/>
                  <a:pt x="11877135" y="6134685"/>
                </a:cubicBezTo>
                <a:cubicBezTo>
                  <a:pt x="11859606" y="6138209"/>
                  <a:pt x="11845583" y="6148781"/>
                  <a:pt x="11831559" y="6162879"/>
                </a:cubicBezTo>
                <a:cubicBezTo>
                  <a:pt x="11828054" y="6159354"/>
                  <a:pt x="11814030" y="6148781"/>
                  <a:pt x="11814030" y="6148781"/>
                </a:cubicBezTo>
                <a:cubicBezTo>
                  <a:pt x="11821042" y="6131161"/>
                  <a:pt x="11828054" y="6113540"/>
                  <a:pt x="11828054" y="6095919"/>
                </a:cubicBezTo>
                <a:cubicBezTo>
                  <a:pt x="11821042" y="6092395"/>
                  <a:pt x="11814030" y="6085346"/>
                  <a:pt x="11807019" y="6085346"/>
                </a:cubicBezTo>
                <a:cubicBezTo>
                  <a:pt x="11792995" y="6092395"/>
                  <a:pt x="11778972" y="6106491"/>
                  <a:pt x="11768454" y="6120588"/>
                </a:cubicBezTo>
                <a:cubicBezTo>
                  <a:pt x="11764949" y="6120588"/>
                  <a:pt x="11750925" y="6113540"/>
                  <a:pt x="11747420" y="6113540"/>
                </a:cubicBezTo>
                <a:cubicBezTo>
                  <a:pt x="11750925" y="6102967"/>
                  <a:pt x="11750925" y="6095919"/>
                  <a:pt x="11750925" y="6085346"/>
                </a:cubicBezTo>
                <a:cubicBezTo>
                  <a:pt x="11750925" y="6074774"/>
                  <a:pt x="11750925" y="6067726"/>
                  <a:pt x="11747420" y="6060677"/>
                </a:cubicBezTo>
                <a:cubicBezTo>
                  <a:pt x="11747420" y="6060677"/>
                  <a:pt x="11747420" y="6060677"/>
                  <a:pt x="11747420" y="6057153"/>
                </a:cubicBezTo>
                <a:cubicBezTo>
                  <a:pt x="11740408" y="6057153"/>
                  <a:pt x="11733396" y="6053629"/>
                  <a:pt x="11726385" y="6053629"/>
                </a:cubicBezTo>
                <a:cubicBezTo>
                  <a:pt x="11726385" y="6053629"/>
                  <a:pt x="11726385" y="6053629"/>
                  <a:pt x="11722879" y="6053629"/>
                </a:cubicBezTo>
                <a:cubicBezTo>
                  <a:pt x="11712361" y="6064201"/>
                  <a:pt x="11701844" y="6081822"/>
                  <a:pt x="11698339" y="6099443"/>
                </a:cubicBezTo>
                <a:cubicBezTo>
                  <a:pt x="11694832" y="6099443"/>
                  <a:pt x="11677303" y="6095919"/>
                  <a:pt x="11673798" y="6095919"/>
                </a:cubicBezTo>
                <a:cubicBezTo>
                  <a:pt x="11673798" y="6078298"/>
                  <a:pt x="11670291" y="6060677"/>
                  <a:pt x="11659774" y="6043056"/>
                </a:cubicBezTo>
                <a:cubicBezTo>
                  <a:pt x="11652763" y="6043056"/>
                  <a:pt x="11645751" y="6043056"/>
                  <a:pt x="11638739" y="6043056"/>
                </a:cubicBezTo>
                <a:close/>
                <a:moveTo>
                  <a:pt x="0" y="0"/>
                </a:moveTo>
                <a:lnTo>
                  <a:pt x="12192000" y="0"/>
                </a:lnTo>
                <a:lnTo>
                  <a:pt x="12192000" y="6858000"/>
                </a:lnTo>
                <a:lnTo>
                  <a:pt x="0" y="6858000"/>
                </a:lnTo>
                <a:close/>
              </a:path>
            </a:pathLst>
          </a:custGeom>
          <a:solidFill>
            <a:srgbClr val="48595D">
              <a:alpha val="70000"/>
            </a:srgbClr>
          </a:solidFill>
        </p:spPr>
        <p:txBody>
          <a:bodyPr wrap="square" tIns="0" bIns="1371600" anchor="b">
            <a:noAutofit/>
          </a:bodyPr>
          <a:lstStyle>
            <a:lvl1pPr marL="457200" indent="0" algn="l">
              <a:buNone/>
              <a:defRPr sz="6600" b="1" cap="all" baseline="0">
                <a:solidFill>
                  <a:schemeClr val="bg1">
                    <a:alpha val="0"/>
                  </a:schemeClr>
                </a:solidFill>
                <a:latin typeface="+mj-lt"/>
              </a:defRPr>
            </a:lvl1pPr>
            <a:lvl2pPr marL="0" indent="0" algn="ctr">
              <a:buNone/>
              <a:defRPr sz="2000">
                <a:solidFill>
                  <a:schemeClr val="bg1"/>
                </a:solidFill>
              </a:defRPr>
            </a:lvl2pPr>
            <a:lvl3pPr>
              <a:defRPr sz="1800"/>
            </a:lvl3pPr>
            <a:lvl4pPr>
              <a:defRPr sz="1600"/>
            </a:lvl4pPr>
            <a:lvl5pPr>
              <a:defRPr sz="1600"/>
            </a:lvl5pPr>
          </a:lstStyle>
          <a:p>
            <a:pPr lvl="0"/>
            <a:r>
              <a:rPr lang="en-US" dirty="0"/>
              <a:t> </a:t>
            </a:r>
          </a:p>
        </p:txBody>
      </p:sp>
      <p:sp>
        <p:nvSpPr>
          <p:cNvPr id="20" name="Subtitle 2">
            <a:extLst>
              <a:ext uri="{FF2B5EF4-FFF2-40B4-BE49-F238E27FC236}">
                <a16:creationId xmlns:a16="http://schemas.microsoft.com/office/drawing/2014/main" id="{3A65FA18-26F9-4DF9-BC04-CBF7083ECA8E}"/>
              </a:ext>
            </a:extLst>
          </p:cNvPr>
          <p:cNvSpPr>
            <a:spLocks noGrp="1"/>
          </p:cNvSpPr>
          <p:nvPr>
            <p:ph type="subTitle" idx="1"/>
          </p:nvPr>
        </p:nvSpPr>
        <p:spPr>
          <a:xfrm>
            <a:off x="296333" y="3345532"/>
            <a:ext cx="4986867" cy="1975764"/>
          </a:xfrm>
        </p:spPr>
        <p:txBody>
          <a:bodyPr>
            <a:normAutofit/>
          </a:bodyPr>
          <a:lstStyle>
            <a:lvl1pPr marL="0" indent="0" algn="l">
              <a:buNone/>
              <a:defRPr sz="330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6" name="Text Placeholder 11">
            <a:extLst>
              <a:ext uri="{FF2B5EF4-FFF2-40B4-BE49-F238E27FC236}">
                <a16:creationId xmlns:a16="http://schemas.microsoft.com/office/drawing/2014/main" id="{920966B7-D1BD-4B62-9DEB-FE17AF3EED72}"/>
              </a:ext>
            </a:extLst>
          </p:cNvPr>
          <p:cNvSpPr>
            <a:spLocks noGrp="1"/>
          </p:cNvSpPr>
          <p:nvPr>
            <p:ph type="body" sz="quarter" idx="14" hasCustomPrompt="1"/>
          </p:nvPr>
        </p:nvSpPr>
        <p:spPr>
          <a:xfrm>
            <a:off x="296332" y="2141538"/>
            <a:ext cx="5906347" cy="1135062"/>
          </a:xfrm>
          <a:ln w="25400">
            <a:gradFill flip="none" rotWithShape="1">
              <a:gsLst>
                <a:gs pos="100000">
                  <a:schemeClr val="accent1">
                    <a:lumMod val="5000"/>
                    <a:lumOff val="95000"/>
                  </a:schemeClr>
                </a:gs>
                <a:gs pos="97000">
                  <a:schemeClr val="bg1">
                    <a:alpha val="0"/>
                  </a:schemeClr>
                </a:gs>
              </a:gsLst>
              <a:lin ang="5400000" scaled="1"/>
              <a:tileRect/>
            </a:gradFill>
          </a:ln>
        </p:spPr>
        <p:txBody>
          <a:bodyPr anchor="b">
            <a:noAutofit/>
          </a:bodyPr>
          <a:lstStyle>
            <a:lvl1pPr marL="0" indent="0">
              <a:buNone/>
              <a:defRPr sz="4400" b="1" cap="all" baseline="0">
                <a:solidFill>
                  <a:schemeClr val="bg1"/>
                </a:solidFill>
                <a:latin typeface="+mj-lt"/>
              </a:defRPr>
            </a:lvl1pPr>
            <a:lvl2pPr marL="0" indent="0">
              <a:buNone/>
              <a:defRPr sz="2000">
                <a:solidFill>
                  <a:schemeClr val="bg1"/>
                </a:solidFill>
              </a:defRPr>
            </a:lvl2pPr>
            <a:lvl3pPr>
              <a:defRPr sz="1800"/>
            </a:lvl3pPr>
            <a:lvl4pPr>
              <a:defRPr sz="1600"/>
            </a:lvl4pPr>
            <a:lvl5pPr>
              <a:defRPr sz="1600"/>
            </a:lvl5pPr>
          </a:lstStyle>
          <a:p>
            <a:pPr lvl="0"/>
            <a:r>
              <a:rPr lang="en-US" dirty="0"/>
              <a:t>Title</a:t>
            </a:r>
          </a:p>
        </p:txBody>
      </p:sp>
      <p:sp>
        <p:nvSpPr>
          <p:cNvPr id="14" name="Slide Number Placeholder 5">
            <a:extLst>
              <a:ext uri="{FF2B5EF4-FFF2-40B4-BE49-F238E27FC236}">
                <a16:creationId xmlns:a16="http://schemas.microsoft.com/office/drawing/2014/main" id="{63EA0955-37FE-447B-A91D-F8B3D5534973}"/>
              </a:ext>
            </a:extLst>
          </p:cNvPr>
          <p:cNvSpPr>
            <a:spLocks noGrp="1"/>
          </p:cNvSpPr>
          <p:nvPr>
            <p:ph type="sldNum" sz="quarter" idx="12"/>
          </p:nvPr>
        </p:nvSpPr>
        <p:spPr>
          <a:xfrm>
            <a:off x="11650133" y="115570"/>
            <a:ext cx="423334" cy="365125"/>
          </a:xfrm>
        </p:spPr>
        <p:txBody>
          <a:bodyPr/>
          <a:lstStyle>
            <a:lvl1pPr>
              <a:defRPr>
                <a:solidFill>
                  <a:schemeClr val="bg1"/>
                </a:solidFill>
              </a:defRPr>
            </a:lvl1pPr>
          </a:lstStyle>
          <a:p>
            <a:fld id="{97A94E25-127B-4C48-AF96-44BA7B823777}" type="slidenum">
              <a:rPr lang="en-US" smtClean="0"/>
              <a:pPr/>
              <a:t>‹#›</a:t>
            </a:fld>
            <a:endParaRPr lang="en-US" dirty="0"/>
          </a:p>
        </p:txBody>
      </p:sp>
    </p:spTree>
    <p:extLst>
      <p:ext uri="{BB962C8B-B14F-4D97-AF65-F5344CB8AC3E}">
        <p14:creationId xmlns:p14="http://schemas.microsoft.com/office/powerpoint/2010/main" val="2913177133"/>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13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797211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ags" Target="../tags/tag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1.xml"/><Relationship Id="rId13" Type="http://schemas.openxmlformats.org/officeDocument/2006/relationships/slideLayout" Target="../slideLayouts/slideLayout36.xml"/><Relationship Id="rId18" Type="http://schemas.openxmlformats.org/officeDocument/2006/relationships/slideLayout" Target="../slideLayouts/slideLayout41.xml"/><Relationship Id="rId26" Type="http://schemas.openxmlformats.org/officeDocument/2006/relationships/slideLayout" Target="../slideLayouts/slideLayout49.xml"/><Relationship Id="rId3" Type="http://schemas.openxmlformats.org/officeDocument/2006/relationships/slideLayout" Target="../slideLayouts/slideLayout26.xml"/><Relationship Id="rId21" Type="http://schemas.openxmlformats.org/officeDocument/2006/relationships/slideLayout" Target="../slideLayouts/slideLayout44.xml"/><Relationship Id="rId7" Type="http://schemas.openxmlformats.org/officeDocument/2006/relationships/slideLayout" Target="../slideLayouts/slideLayout30.xml"/><Relationship Id="rId12" Type="http://schemas.openxmlformats.org/officeDocument/2006/relationships/slideLayout" Target="../slideLayouts/slideLayout35.xml"/><Relationship Id="rId17" Type="http://schemas.openxmlformats.org/officeDocument/2006/relationships/slideLayout" Target="../slideLayouts/slideLayout40.xml"/><Relationship Id="rId25" Type="http://schemas.openxmlformats.org/officeDocument/2006/relationships/slideLayout" Target="../slideLayouts/slideLayout48.xml"/><Relationship Id="rId2" Type="http://schemas.openxmlformats.org/officeDocument/2006/relationships/slideLayout" Target="../slideLayouts/slideLayout25.xml"/><Relationship Id="rId16" Type="http://schemas.openxmlformats.org/officeDocument/2006/relationships/slideLayout" Target="../slideLayouts/slideLayout39.xml"/><Relationship Id="rId20" Type="http://schemas.openxmlformats.org/officeDocument/2006/relationships/slideLayout" Target="../slideLayouts/slideLayout43.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24" Type="http://schemas.openxmlformats.org/officeDocument/2006/relationships/slideLayout" Target="../slideLayouts/slideLayout47.xml"/><Relationship Id="rId5" Type="http://schemas.openxmlformats.org/officeDocument/2006/relationships/slideLayout" Target="../slideLayouts/slideLayout28.xml"/><Relationship Id="rId15" Type="http://schemas.openxmlformats.org/officeDocument/2006/relationships/slideLayout" Target="../slideLayouts/slideLayout38.xml"/><Relationship Id="rId23" Type="http://schemas.openxmlformats.org/officeDocument/2006/relationships/slideLayout" Target="../slideLayouts/slideLayout46.xml"/><Relationship Id="rId10" Type="http://schemas.openxmlformats.org/officeDocument/2006/relationships/slideLayout" Target="../slideLayouts/slideLayout33.xml"/><Relationship Id="rId19" Type="http://schemas.openxmlformats.org/officeDocument/2006/relationships/slideLayout" Target="../slideLayouts/slideLayout42.xml"/><Relationship Id="rId4" Type="http://schemas.openxmlformats.org/officeDocument/2006/relationships/slideLayout" Target="../slideLayouts/slideLayout27.xml"/><Relationship Id="rId9" Type="http://schemas.openxmlformats.org/officeDocument/2006/relationships/slideLayout" Target="../slideLayouts/slideLayout32.xml"/><Relationship Id="rId14" Type="http://schemas.openxmlformats.org/officeDocument/2006/relationships/slideLayout" Target="../slideLayouts/slideLayout37.xml"/><Relationship Id="rId22" Type="http://schemas.openxmlformats.org/officeDocument/2006/relationships/slideLayout" Target="../slideLayouts/slideLayout45.xml"/><Relationship Id="rId27"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7.xml"/><Relationship Id="rId13" Type="http://schemas.openxmlformats.org/officeDocument/2006/relationships/slideLayout" Target="../slideLayouts/slideLayout62.xml"/><Relationship Id="rId3" Type="http://schemas.openxmlformats.org/officeDocument/2006/relationships/slideLayout" Target="../slideLayouts/slideLayout52.xml"/><Relationship Id="rId7" Type="http://schemas.openxmlformats.org/officeDocument/2006/relationships/slideLayout" Target="../slideLayouts/slideLayout56.xml"/><Relationship Id="rId12" Type="http://schemas.openxmlformats.org/officeDocument/2006/relationships/slideLayout" Target="../slideLayouts/slideLayout61.xml"/><Relationship Id="rId2" Type="http://schemas.openxmlformats.org/officeDocument/2006/relationships/slideLayout" Target="../slideLayouts/slideLayout51.xml"/><Relationship Id="rId1" Type="http://schemas.openxmlformats.org/officeDocument/2006/relationships/slideLayout" Target="../slideLayouts/slideLayout50.xml"/><Relationship Id="rId6" Type="http://schemas.openxmlformats.org/officeDocument/2006/relationships/slideLayout" Target="../slideLayouts/slideLayout55.xml"/><Relationship Id="rId11" Type="http://schemas.openxmlformats.org/officeDocument/2006/relationships/slideLayout" Target="../slideLayouts/slideLayout60.xml"/><Relationship Id="rId5" Type="http://schemas.openxmlformats.org/officeDocument/2006/relationships/slideLayout" Target="../slideLayouts/slideLayout54.xml"/><Relationship Id="rId10" Type="http://schemas.openxmlformats.org/officeDocument/2006/relationships/slideLayout" Target="../slideLayouts/slideLayout59.xml"/><Relationship Id="rId4" Type="http://schemas.openxmlformats.org/officeDocument/2006/relationships/slideLayout" Target="../slideLayouts/slideLayout53.xml"/><Relationship Id="rId9" Type="http://schemas.openxmlformats.org/officeDocument/2006/relationships/slideLayout" Target="../slideLayouts/slideLayout58.xml"/><Relationship Id="rId14"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70.xml"/><Relationship Id="rId3" Type="http://schemas.openxmlformats.org/officeDocument/2006/relationships/slideLayout" Target="../slideLayouts/slideLayout65.xml"/><Relationship Id="rId7" Type="http://schemas.openxmlformats.org/officeDocument/2006/relationships/slideLayout" Target="../slideLayouts/slideLayout69.xml"/><Relationship Id="rId12" Type="http://schemas.openxmlformats.org/officeDocument/2006/relationships/theme" Target="../theme/theme4.xml"/><Relationship Id="rId2" Type="http://schemas.openxmlformats.org/officeDocument/2006/relationships/slideLayout" Target="../slideLayouts/slideLayout64.xml"/><Relationship Id="rId1" Type="http://schemas.openxmlformats.org/officeDocument/2006/relationships/slideLayout" Target="../slideLayouts/slideLayout63.xml"/><Relationship Id="rId6" Type="http://schemas.openxmlformats.org/officeDocument/2006/relationships/slideLayout" Target="../slideLayouts/slideLayout68.xml"/><Relationship Id="rId11" Type="http://schemas.openxmlformats.org/officeDocument/2006/relationships/slideLayout" Target="../slideLayouts/slideLayout73.xml"/><Relationship Id="rId5" Type="http://schemas.openxmlformats.org/officeDocument/2006/relationships/slideLayout" Target="../slideLayouts/slideLayout67.xml"/><Relationship Id="rId10" Type="http://schemas.openxmlformats.org/officeDocument/2006/relationships/slideLayout" Target="../slideLayouts/slideLayout72.xml"/><Relationship Id="rId4" Type="http://schemas.openxmlformats.org/officeDocument/2006/relationships/slideLayout" Target="../slideLayouts/slideLayout66.xml"/><Relationship Id="rId9" Type="http://schemas.openxmlformats.org/officeDocument/2006/relationships/slideLayout" Target="../slideLayouts/slideLayout7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81.xml"/><Relationship Id="rId13" Type="http://schemas.openxmlformats.org/officeDocument/2006/relationships/slideLayout" Target="../slideLayouts/slideLayout86.xml"/><Relationship Id="rId18" Type="http://schemas.openxmlformats.org/officeDocument/2006/relationships/slideLayout" Target="../slideLayouts/slideLayout91.xml"/><Relationship Id="rId26" Type="http://schemas.openxmlformats.org/officeDocument/2006/relationships/theme" Target="../theme/theme5.xml"/><Relationship Id="rId3" Type="http://schemas.openxmlformats.org/officeDocument/2006/relationships/slideLayout" Target="../slideLayouts/slideLayout76.xml"/><Relationship Id="rId21" Type="http://schemas.openxmlformats.org/officeDocument/2006/relationships/slideLayout" Target="../slideLayouts/slideLayout94.xml"/><Relationship Id="rId7" Type="http://schemas.openxmlformats.org/officeDocument/2006/relationships/slideLayout" Target="../slideLayouts/slideLayout80.xml"/><Relationship Id="rId12" Type="http://schemas.openxmlformats.org/officeDocument/2006/relationships/slideLayout" Target="../slideLayouts/slideLayout85.xml"/><Relationship Id="rId17" Type="http://schemas.openxmlformats.org/officeDocument/2006/relationships/slideLayout" Target="../slideLayouts/slideLayout90.xml"/><Relationship Id="rId25" Type="http://schemas.openxmlformats.org/officeDocument/2006/relationships/slideLayout" Target="../slideLayouts/slideLayout98.xml"/><Relationship Id="rId2" Type="http://schemas.openxmlformats.org/officeDocument/2006/relationships/slideLayout" Target="../slideLayouts/slideLayout75.xml"/><Relationship Id="rId16" Type="http://schemas.openxmlformats.org/officeDocument/2006/relationships/slideLayout" Target="../slideLayouts/slideLayout89.xml"/><Relationship Id="rId20" Type="http://schemas.openxmlformats.org/officeDocument/2006/relationships/slideLayout" Target="../slideLayouts/slideLayout93.xml"/><Relationship Id="rId1" Type="http://schemas.openxmlformats.org/officeDocument/2006/relationships/slideLayout" Target="../slideLayouts/slideLayout74.xml"/><Relationship Id="rId6" Type="http://schemas.openxmlformats.org/officeDocument/2006/relationships/slideLayout" Target="../slideLayouts/slideLayout79.xml"/><Relationship Id="rId11" Type="http://schemas.openxmlformats.org/officeDocument/2006/relationships/slideLayout" Target="../slideLayouts/slideLayout84.xml"/><Relationship Id="rId24" Type="http://schemas.openxmlformats.org/officeDocument/2006/relationships/slideLayout" Target="../slideLayouts/slideLayout97.xml"/><Relationship Id="rId5" Type="http://schemas.openxmlformats.org/officeDocument/2006/relationships/slideLayout" Target="../slideLayouts/slideLayout78.xml"/><Relationship Id="rId15" Type="http://schemas.openxmlformats.org/officeDocument/2006/relationships/slideLayout" Target="../slideLayouts/slideLayout88.xml"/><Relationship Id="rId23" Type="http://schemas.openxmlformats.org/officeDocument/2006/relationships/slideLayout" Target="../slideLayouts/slideLayout96.xml"/><Relationship Id="rId10" Type="http://schemas.openxmlformats.org/officeDocument/2006/relationships/slideLayout" Target="../slideLayouts/slideLayout83.xml"/><Relationship Id="rId19" Type="http://schemas.openxmlformats.org/officeDocument/2006/relationships/slideLayout" Target="../slideLayouts/slideLayout92.xml"/><Relationship Id="rId4" Type="http://schemas.openxmlformats.org/officeDocument/2006/relationships/slideLayout" Target="../slideLayouts/slideLayout77.xml"/><Relationship Id="rId9" Type="http://schemas.openxmlformats.org/officeDocument/2006/relationships/slideLayout" Target="../slideLayouts/slideLayout82.xml"/><Relationship Id="rId14" Type="http://schemas.openxmlformats.org/officeDocument/2006/relationships/slideLayout" Target="../slideLayouts/slideLayout87.xml"/><Relationship Id="rId22" Type="http://schemas.openxmlformats.org/officeDocument/2006/relationships/slideLayout" Target="../slideLayouts/slideLayout95.xml"/><Relationship Id="rId27" Type="http://schemas.openxmlformats.org/officeDocument/2006/relationships/tags" Target="../tags/tag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06.xml"/><Relationship Id="rId3" Type="http://schemas.openxmlformats.org/officeDocument/2006/relationships/slideLayout" Target="../slideLayouts/slideLayout101.xml"/><Relationship Id="rId7" Type="http://schemas.openxmlformats.org/officeDocument/2006/relationships/slideLayout" Target="../slideLayouts/slideLayout105.xml"/><Relationship Id="rId12" Type="http://schemas.openxmlformats.org/officeDocument/2006/relationships/theme" Target="../theme/theme6.xml"/><Relationship Id="rId2" Type="http://schemas.openxmlformats.org/officeDocument/2006/relationships/slideLayout" Target="../slideLayouts/slideLayout100.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1" Type="http://schemas.openxmlformats.org/officeDocument/2006/relationships/slideLayout" Target="../slideLayouts/slideLayout109.xml"/><Relationship Id="rId5" Type="http://schemas.openxmlformats.org/officeDocument/2006/relationships/slideLayout" Target="../slideLayouts/slideLayout103.xml"/><Relationship Id="rId10" Type="http://schemas.openxmlformats.org/officeDocument/2006/relationships/slideLayout" Target="../slideLayouts/slideLayout108.xml"/><Relationship Id="rId4" Type="http://schemas.openxmlformats.org/officeDocument/2006/relationships/slideLayout" Target="../slideLayouts/slideLayout102.xml"/><Relationship Id="rId9" Type="http://schemas.openxmlformats.org/officeDocument/2006/relationships/slideLayout" Target="../slideLayouts/slideLayout107.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17.xml"/><Relationship Id="rId3" Type="http://schemas.openxmlformats.org/officeDocument/2006/relationships/slideLayout" Target="../slideLayouts/slideLayout112.xml"/><Relationship Id="rId7" Type="http://schemas.openxmlformats.org/officeDocument/2006/relationships/slideLayout" Target="../slideLayouts/slideLayout116.xml"/><Relationship Id="rId12" Type="http://schemas.openxmlformats.org/officeDocument/2006/relationships/theme" Target="../theme/theme7.xml"/><Relationship Id="rId2" Type="http://schemas.openxmlformats.org/officeDocument/2006/relationships/slideLayout" Target="../slideLayouts/slideLayout111.xml"/><Relationship Id="rId1" Type="http://schemas.openxmlformats.org/officeDocument/2006/relationships/slideLayout" Target="../slideLayouts/slideLayout110.xml"/><Relationship Id="rId6" Type="http://schemas.openxmlformats.org/officeDocument/2006/relationships/slideLayout" Target="../slideLayouts/slideLayout115.xml"/><Relationship Id="rId11" Type="http://schemas.openxmlformats.org/officeDocument/2006/relationships/slideLayout" Target="../slideLayouts/slideLayout120.xml"/><Relationship Id="rId5" Type="http://schemas.openxmlformats.org/officeDocument/2006/relationships/slideLayout" Target="../slideLayouts/slideLayout114.xml"/><Relationship Id="rId10" Type="http://schemas.openxmlformats.org/officeDocument/2006/relationships/slideLayout" Target="../slideLayouts/slideLayout119.xml"/><Relationship Id="rId4" Type="http://schemas.openxmlformats.org/officeDocument/2006/relationships/slideLayout" Target="../slideLayouts/slideLayout113.xml"/><Relationship Id="rId9" Type="http://schemas.openxmlformats.org/officeDocument/2006/relationships/slideLayout" Target="../slideLayouts/slideLayout118.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28.xml"/><Relationship Id="rId13" Type="http://schemas.openxmlformats.org/officeDocument/2006/relationships/slideLayout" Target="../slideLayouts/slideLayout133.xml"/><Relationship Id="rId3" Type="http://schemas.openxmlformats.org/officeDocument/2006/relationships/slideLayout" Target="../slideLayouts/slideLayout123.xml"/><Relationship Id="rId7" Type="http://schemas.openxmlformats.org/officeDocument/2006/relationships/slideLayout" Target="../slideLayouts/slideLayout127.xml"/><Relationship Id="rId12" Type="http://schemas.openxmlformats.org/officeDocument/2006/relationships/slideLayout" Target="../slideLayouts/slideLayout132.xml"/><Relationship Id="rId2" Type="http://schemas.openxmlformats.org/officeDocument/2006/relationships/slideLayout" Target="../slideLayouts/slideLayout122.xml"/><Relationship Id="rId1" Type="http://schemas.openxmlformats.org/officeDocument/2006/relationships/slideLayout" Target="../slideLayouts/slideLayout121.xml"/><Relationship Id="rId6" Type="http://schemas.openxmlformats.org/officeDocument/2006/relationships/slideLayout" Target="../slideLayouts/slideLayout126.xml"/><Relationship Id="rId11" Type="http://schemas.openxmlformats.org/officeDocument/2006/relationships/slideLayout" Target="../slideLayouts/slideLayout131.xml"/><Relationship Id="rId5" Type="http://schemas.openxmlformats.org/officeDocument/2006/relationships/slideLayout" Target="../slideLayouts/slideLayout125.xml"/><Relationship Id="rId15" Type="http://schemas.openxmlformats.org/officeDocument/2006/relationships/theme" Target="../theme/theme8.xml"/><Relationship Id="rId10" Type="http://schemas.openxmlformats.org/officeDocument/2006/relationships/slideLayout" Target="../slideLayouts/slideLayout130.xml"/><Relationship Id="rId4" Type="http://schemas.openxmlformats.org/officeDocument/2006/relationships/slideLayout" Target="../slideLayouts/slideLayout124.xml"/><Relationship Id="rId9" Type="http://schemas.openxmlformats.org/officeDocument/2006/relationships/slideLayout" Target="../slideLayouts/slideLayout129.xml"/><Relationship Id="rId14" Type="http://schemas.openxmlformats.org/officeDocument/2006/relationships/slideLayout" Target="../slideLayouts/slideLayout134.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42.xml"/><Relationship Id="rId13" Type="http://schemas.openxmlformats.org/officeDocument/2006/relationships/slideLayout" Target="../slideLayouts/slideLayout147.xml"/><Relationship Id="rId3" Type="http://schemas.openxmlformats.org/officeDocument/2006/relationships/slideLayout" Target="../slideLayouts/slideLayout137.xml"/><Relationship Id="rId7" Type="http://schemas.openxmlformats.org/officeDocument/2006/relationships/slideLayout" Target="../slideLayouts/slideLayout141.xml"/><Relationship Id="rId12" Type="http://schemas.openxmlformats.org/officeDocument/2006/relationships/slideLayout" Target="../slideLayouts/slideLayout146.xml"/><Relationship Id="rId2" Type="http://schemas.openxmlformats.org/officeDocument/2006/relationships/slideLayout" Target="../slideLayouts/slideLayout136.xml"/><Relationship Id="rId1" Type="http://schemas.openxmlformats.org/officeDocument/2006/relationships/slideLayout" Target="../slideLayouts/slideLayout135.xml"/><Relationship Id="rId6" Type="http://schemas.openxmlformats.org/officeDocument/2006/relationships/slideLayout" Target="../slideLayouts/slideLayout140.xml"/><Relationship Id="rId11" Type="http://schemas.openxmlformats.org/officeDocument/2006/relationships/slideLayout" Target="../slideLayouts/slideLayout145.xml"/><Relationship Id="rId5" Type="http://schemas.openxmlformats.org/officeDocument/2006/relationships/slideLayout" Target="../slideLayouts/slideLayout139.xml"/><Relationship Id="rId10" Type="http://schemas.openxmlformats.org/officeDocument/2006/relationships/slideLayout" Target="../slideLayouts/slideLayout144.xml"/><Relationship Id="rId4" Type="http://schemas.openxmlformats.org/officeDocument/2006/relationships/slideLayout" Target="../slideLayouts/slideLayout138.xml"/><Relationship Id="rId9" Type="http://schemas.openxmlformats.org/officeDocument/2006/relationships/slideLayout" Target="../slideLayouts/slideLayout143.xml"/><Relationship Id="rId14" Type="http://schemas.openxmlformats.org/officeDocument/2006/relationships/theme" Target="../theme/theme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55.xml"/><Relationship Id="rId13" Type="http://schemas.openxmlformats.org/officeDocument/2006/relationships/slideLayout" Target="../slideLayouts/slideLayout160.xml"/><Relationship Id="rId18" Type="http://schemas.openxmlformats.org/officeDocument/2006/relationships/slideLayout" Target="../slideLayouts/slideLayout165.xml"/><Relationship Id="rId26" Type="http://schemas.openxmlformats.org/officeDocument/2006/relationships/theme" Target="../theme/theme10.xml"/><Relationship Id="rId3" Type="http://schemas.openxmlformats.org/officeDocument/2006/relationships/slideLayout" Target="../slideLayouts/slideLayout150.xml"/><Relationship Id="rId21" Type="http://schemas.openxmlformats.org/officeDocument/2006/relationships/slideLayout" Target="../slideLayouts/slideLayout168.xml"/><Relationship Id="rId7" Type="http://schemas.openxmlformats.org/officeDocument/2006/relationships/slideLayout" Target="../slideLayouts/slideLayout154.xml"/><Relationship Id="rId12" Type="http://schemas.openxmlformats.org/officeDocument/2006/relationships/slideLayout" Target="../slideLayouts/slideLayout159.xml"/><Relationship Id="rId17" Type="http://schemas.openxmlformats.org/officeDocument/2006/relationships/slideLayout" Target="../slideLayouts/slideLayout164.xml"/><Relationship Id="rId25" Type="http://schemas.openxmlformats.org/officeDocument/2006/relationships/slideLayout" Target="../slideLayouts/slideLayout172.xml"/><Relationship Id="rId2" Type="http://schemas.openxmlformats.org/officeDocument/2006/relationships/slideLayout" Target="../slideLayouts/slideLayout149.xml"/><Relationship Id="rId16" Type="http://schemas.openxmlformats.org/officeDocument/2006/relationships/slideLayout" Target="../slideLayouts/slideLayout163.xml"/><Relationship Id="rId20" Type="http://schemas.openxmlformats.org/officeDocument/2006/relationships/slideLayout" Target="../slideLayouts/slideLayout167.xml"/><Relationship Id="rId1" Type="http://schemas.openxmlformats.org/officeDocument/2006/relationships/slideLayout" Target="../slideLayouts/slideLayout148.xml"/><Relationship Id="rId6" Type="http://schemas.openxmlformats.org/officeDocument/2006/relationships/slideLayout" Target="../slideLayouts/slideLayout153.xml"/><Relationship Id="rId11" Type="http://schemas.openxmlformats.org/officeDocument/2006/relationships/slideLayout" Target="../slideLayouts/slideLayout158.xml"/><Relationship Id="rId24" Type="http://schemas.openxmlformats.org/officeDocument/2006/relationships/slideLayout" Target="../slideLayouts/slideLayout171.xml"/><Relationship Id="rId5" Type="http://schemas.openxmlformats.org/officeDocument/2006/relationships/slideLayout" Target="../slideLayouts/slideLayout152.xml"/><Relationship Id="rId15" Type="http://schemas.openxmlformats.org/officeDocument/2006/relationships/slideLayout" Target="../slideLayouts/slideLayout162.xml"/><Relationship Id="rId23" Type="http://schemas.openxmlformats.org/officeDocument/2006/relationships/slideLayout" Target="../slideLayouts/slideLayout170.xml"/><Relationship Id="rId10" Type="http://schemas.openxmlformats.org/officeDocument/2006/relationships/slideLayout" Target="../slideLayouts/slideLayout157.xml"/><Relationship Id="rId19" Type="http://schemas.openxmlformats.org/officeDocument/2006/relationships/slideLayout" Target="../slideLayouts/slideLayout166.xml"/><Relationship Id="rId4" Type="http://schemas.openxmlformats.org/officeDocument/2006/relationships/slideLayout" Target="../slideLayouts/slideLayout151.xml"/><Relationship Id="rId9" Type="http://schemas.openxmlformats.org/officeDocument/2006/relationships/slideLayout" Target="../slideLayouts/slideLayout156.xml"/><Relationship Id="rId14" Type="http://schemas.openxmlformats.org/officeDocument/2006/relationships/slideLayout" Target="../slideLayouts/slideLayout161.xml"/><Relationship Id="rId22" Type="http://schemas.openxmlformats.org/officeDocument/2006/relationships/slideLayout" Target="../slideLayouts/slideLayout169.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80.xml"/><Relationship Id="rId13" Type="http://schemas.openxmlformats.org/officeDocument/2006/relationships/slideLayout" Target="../slideLayouts/slideLayout185.xml"/><Relationship Id="rId18" Type="http://schemas.openxmlformats.org/officeDocument/2006/relationships/slideLayout" Target="../slideLayouts/slideLayout190.xml"/><Relationship Id="rId26" Type="http://schemas.openxmlformats.org/officeDocument/2006/relationships/slideLayout" Target="../slideLayouts/slideLayout198.xml"/><Relationship Id="rId3" Type="http://schemas.openxmlformats.org/officeDocument/2006/relationships/slideLayout" Target="../slideLayouts/slideLayout175.xml"/><Relationship Id="rId21" Type="http://schemas.openxmlformats.org/officeDocument/2006/relationships/slideLayout" Target="../slideLayouts/slideLayout193.xml"/><Relationship Id="rId7" Type="http://schemas.openxmlformats.org/officeDocument/2006/relationships/slideLayout" Target="../slideLayouts/slideLayout179.xml"/><Relationship Id="rId12" Type="http://schemas.openxmlformats.org/officeDocument/2006/relationships/slideLayout" Target="../slideLayouts/slideLayout184.xml"/><Relationship Id="rId17" Type="http://schemas.openxmlformats.org/officeDocument/2006/relationships/slideLayout" Target="../slideLayouts/slideLayout189.xml"/><Relationship Id="rId25" Type="http://schemas.openxmlformats.org/officeDocument/2006/relationships/slideLayout" Target="../slideLayouts/slideLayout197.xml"/><Relationship Id="rId2" Type="http://schemas.openxmlformats.org/officeDocument/2006/relationships/slideLayout" Target="../slideLayouts/slideLayout174.xml"/><Relationship Id="rId16" Type="http://schemas.openxmlformats.org/officeDocument/2006/relationships/slideLayout" Target="../slideLayouts/slideLayout188.xml"/><Relationship Id="rId20" Type="http://schemas.openxmlformats.org/officeDocument/2006/relationships/slideLayout" Target="../slideLayouts/slideLayout192.xml"/><Relationship Id="rId29" Type="http://schemas.openxmlformats.org/officeDocument/2006/relationships/slideLayout" Target="../slideLayouts/slideLayout201.xml"/><Relationship Id="rId1" Type="http://schemas.openxmlformats.org/officeDocument/2006/relationships/slideLayout" Target="../slideLayouts/slideLayout173.xml"/><Relationship Id="rId6" Type="http://schemas.openxmlformats.org/officeDocument/2006/relationships/slideLayout" Target="../slideLayouts/slideLayout178.xml"/><Relationship Id="rId11" Type="http://schemas.openxmlformats.org/officeDocument/2006/relationships/slideLayout" Target="../slideLayouts/slideLayout183.xml"/><Relationship Id="rId24" Type="http://schemas.openxmlformats.org/officeDocument/2006/relationships/slideLayout" Target="../slideLayouts/slideLayout196.xml"/><Relationship Id="rId32" Type="http://schemas.openxmlformats.org/officeDocument/2006/relationships/theme" Target="../theme/theme11.xml"/><Relationship Id="rId5" Type="http://schemas.openxmlformats.org/officeDocument/2006/relationships/slideLayout" Target="../slideLayouts/slideLayout177.xml"/><Relationship Id="rId15" Type="http://schemas.openxmlformats.org/officeDocument/2006/relationships/slideLayout" Target="../slideLayouts/slideLayout187.xml"/><Relationship Id="rId23" Type="http://schemas.openxmlformats.org/officeDocument/2006/relationships/slideLayout" Target="../slideLayouts/slideLayout195.xml"/><Relationship Id="rId28" Type="http://schemas.openxmlformats.org/officeDocument/2006/relationships/slideLayout" Target="../slideLayouts/slideLayout200.xml"/><Relationship Id="rId10" Type="http://schemas.openxmlformats.org/officeDocument/2006/relationships/slideLayout" Target="../slideLayouts/slideLayout182.xml"/><Relationship Id="rId19" Type="http://schemas.openxmlformats.org/officeDocument/2006/relationships/slideLayout" Target="../slideLayouts/slideLayout191.xml"/><Relationship Id="rId31" Type="http://schemas.openxmlformats.org/officeDocument/2006/relationships/slideLayout" Target="../slideLayouts/slideLayout203.xml"/><Relationship Id="rId4" Type="http://schemas.openxmlformats.org/officeDocument/2006/relationships/slideLayout" Target="../slideLayouts/slideLayout176.xml"/><Relationship Id="rId9" Type="http://schemas.openxmlformats.org/officeDocument/2006/relationships/slideLayout" Target="../slideLayouts/slideLayout181.xml"/><Relationship Id="rId14" Type="http://schemas.openxmlformats.org/officeDocument/2006/relationships/slideLayout" Target="../slideLayouts/slideLayout186.xml"/><Relationship Id="rId22" Type="http://schemas.openxmlformats.org/officeDocument/2006/relationships/slideLayout" Target="../slideLayouts/slideLayout194.xml"/><Relationship Id="rId27" Type="http://schemas.openxmlformats.org/officeDocument/2006/relationships/slideLayout" Target="../slideLayouts/slideLayout199.xml"/><Relationship Id="rId30" Type="http://schemas.openxmlformats.org/officeDocument/2006/relationships/slideLayout" Target="../slideLayouts/slideLayout20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E3A30972-1C67-4E6A-8DF8-FA31811F328E}"/>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1">
            <a:extLst>
              <a:ext uri="{FF2B5EF4-FFF2-40B4-BE49-F238E27FC236}">
                <a16:creationId xmlns:a16="http://schemas.microsoft.com/office/drawing/2014/main" id="{94A7C4A0-AF15-4181-A8AA-DD88418E930F}"/>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p>
        </p:txBody>
      </p:sp>
      <p:sp>
        <p:nvSpPr>
          <p:cNvPr id="4" name="Date Placeholder 3">
            <a:extLst>
              <a:ext uri="{FF2B5EF4-FFF2-40B4-BE49-F238E27FC236}">
                <a16:creationId xmlns:a16="http://schemas.microsoft.com/office/drawing/2014/main" id="{81EBF25C-41FB-46AD-9289-6BF20A26C531}"/>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dirty="0"/>
          </a:p>
        </p:txBody>
      </p:sp>
      <p:sp>
        <p:nvSpPr>
          <p:cNvPr id="5" name="Footer Placeholder 4">
            <a:extLst>
              <a:ext uri="{FF2B5EF4-FFF2-40B4-BE49-F238E27FC236}">
                <a16:creationId xmlns:a16="http://schemas.microsoft.com/office/drawing/2014/main" id="{403BEF16-CB3B-49A0-80E5-C0FA697B6EC5}"/>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dirty="0"/>
          </a:p>
        </p:txBody>
      </p:sp>
      <p:sp>
        <p:nvSpPr>
          <p:cNvPr id="6" name="Slide Number Placeholder 5">
            <a:extLst>
              <a:ext uri="{FF2B5EF4-FFF2-40B4-BE49-F238E27FC236}">
                <a16:creationId xmlns:a16="http://schemas.microsoft.com/office/drawing/2014/main" id="{04CA0E4A-24D2-4B23-B7EF-DD664DC1CD1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7A94E25-127B-4C48-AF96-44BA7B823777}" type="slidenum">
              <a:rPr lang="en-US" smtClean="0"/>
              <a:t>‹#›</a:t>
            </a:fld>
            <a:endParaRPr lang="en-US" dirty="0"/>
          </a:p>
        </p:txBody>
      </p:sp>
      <p:sp>
        <p:nvSpPr>
          <p:cNvPr id="7" name="Rectangle 6" hidden="1">
            <a:extLst>
              <a:ext uri="{FF2B5EF4-FFF2-40B4-BE49-F238E27FC236}">
                <a16:creationId xmlns:a16="http://schemas.microsoft.com/office/drawing/2014/main" id="{3AC13BC4-26FC-48BA-BD55-B5F6F84290EA}"/>
              </a:ext>
            </a:extLst>
          </p:cNvPr>
          <p:cNvSpPr/>
          <p:nvPr userDrawn="1"/>
        </p:nvSpPr>
        <p:spPr>
          <a:xfrm>
            <a:off x="12192000" y="0"/>
            <a:ext cx="5613400" cy="6586418"/>
          </a:xfrm>
          <a:prstGeom prst="rect">
            <a:avLst/>
          </a:prstGeom>
        </p:spPr>
        <p:txBody>
          <a:bodyPr wrap="square">
            <a:spAutoFit/>
          </a:bodyPr>
          <a:lstStyle/>
          <a:p>
            <a:pPr algn="l">
              <a:spcBef>
                <a:spcPts val="600"/>
              </a:spcBef>
              <a:spcAft>
                <a:spcPts val="600"/>
              </a:spcAft>
            </a:pPr>
            <a:r>
              <a:rPr lang="en-US" b="0" i="0" dirty="0">
                <a:solidFill>
                  <a:srgbClr val="222222"/>
                </a:solidFill>
                <a:effectLst/>
                <a:latin typeface="Arial" panose="020B0604020202020204" pitchFamily="34" charset="0"/>
              </a:rPr>
              <a:t>As we discussed, I’m hoping to get this buttoned up as quickly as possible. What are you thinking for turn-around?</a:t>
            </a:r>
          </a:p>
          <a:p>
            <a:pPr algn="l">
              <a:spcBef>
                <a:spcPts val="600"/>
              </a:spcBef>
              <a:spcAft>
                <a:spcPts val="600"/>
              </a:spcAft>
            </a:pPr>
            <a:r>
              <a:rPr lang="en-US" b="0" i="0" dirty="0">
                <a:solidFill>
                  <a:srgbClr val="222222"/>
                </a:solidFill>
                <a:effectLst/>
                <a:latin typeface="Arial" panose="020B0604020202020204" pitchFamily="34" charset="0"/>
              </a:rPr>
              <a:t> </a:t>
            </a:r>
          </a:p>
          <a:p>
            <a:pPr algn="l">
              <a:spcBef>
                <a:spcPts val="600"/>
              </a:spcBef>
              <a:spcAft>
                <a:spcPts val="600"/>
              </a:spcAft>
            </a:pPr>
            <a:r>
              <a:rPr lang="en-US" b="0" i="0" dirty="0">
                <a:solidFill>
                  <a:srgbClr val="000000"/>
                </a:solidFill>
                <a:effectLst/>
                <a:latin typeface="Arial" panose="020B0604020202020204" pitchFamily="34" charset="0"/>
              </a:rPr>
              <a:t>• revise any of the “how-to” text on the first pages</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make sure the template is properly set up for both Macs and PCs – Should there be 2 versions of the PPT, one for Mac, one for PC?</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create text placeholders within each slide</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how to create certain visual effects such as the transparent photo overlays (the process is different from Mac to PC)</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creating new generic infographics (such as bar charts and tables) so that we make it easy for users to create their own in a proper style</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need your advice on fonts – I’m thinking we should only use the “free option” fonts? (see attached)</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222222"/>
                </a:solidFill>
                <a:effectLst/>
                <a:latin typeface="Arial" panose="020B0604020202020204" pitchFamily="34" charset="0"/>
              </a:rPr>
              <a:t>• make sure all colors are the proper CMYK breakdown colors for Rotary (on the way)</a:t>
            </a:r>
          </a:p>
        </p:txBody>
      </p:sp>
      <p:grpSp>
        <p:nvGrpSpPr>
          <p:cNvPr id="8" name="Group 7" hidden="1">
            <a:extLst>
              <a:ext uri="{FF2B5EF4-FFF2-40B4-BE49-F238E27FC236}">
                <a16:creationId xmlns:a16="http://schemas.microsoft.com/office/drawing/2014/main" id="{804F3FBD-3E3A-4798-A75B-C9FEFA1BF809}"/>
              </a:ext>
            </a:extLst>
          </p:cNvPr>
          <p:cNvGrpSpPr/>
          <p:nvPr userDrawn="1"/>
        </p:nvGrpSpPr>
        <p:grpSpPr>
          <a:xfrm>
            <a:off x="0" y="6984999"/>
            <a:ext cx="10083800" cy="304209"/>
            <a:chOff x="0" y="-1013285"/>
            <a:chExt cx="12192000" cy="885694"/>
          </a:xfrm>
        </p:grpSpPr>
        <p:sp>
          <p:nvSpPr>
            <p:cNvPr id="9" name="Rectangle 8">
              <a:extLst>
                <a:ext uri="{FF2B5EF4-FFF2-40B4-BE49-F238E27FC236}">
                  <a16:creationId xmlns:a16="http://schemas.microsoft.com/office/drawing/2014/main" id="{F2F52BFC-C5AE-430C-A1DE-3AA417850141}"/>
                </a:ext>
              </a:extLst>
            </p:cNvPr>
            <p:cNvSpPr/>
            <p:nvPr userDrawn="1"/>
          </p:nvSpPr>
          <p:spPr>
            <a:xfrm>
              <a:off x="0" y="-1013285"/>
              <a:ext cx="1724431" cy="885694"/>
            </a:xfrm>
            <a:prstGeom prst="rect">
              <a:avLst/>
            </a:prstGeom>
            <a:solidFill>
              <a:srgbClr val="48595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72,89,93</a:t>
              </a:r>
            </a:p>
          </p:txBody>
        </p:sp>
        <p:sp>
          <p:nvSpPr>
            <p:cNvPr id="10" name="Rectangle 9">
              <a:extLst>
                <a:ext uri="{FF2B5EF4-FFF2-40B4-BE49-F238E27FC236}">
                  <a16:creationId xmlns:a16="http://schemas.microsoft.com/office/drawing/2014/main" id="{E172C24F-CD6F-466D-9F22-DEAB6D3D48CA}"/>
                </a:ext>
              </a:extLst>
            </p:cNvPr>
            <p:cNvSpPr/>
            <p:nvPr userDrawn="1"/>
          </p:nvSpPr>
          <p:spPr>
            <a:xfrm>
              <a:off x="2093514" y="-1013285"/>
              <a:ext cx="1724431" cy="885694"/>
            </a:xfrm>
            <a:prstGeom prst="rect">
              <a:avLst/>
            </a:prstGeom>
            <a:solidFill>
              <a:srgbClr val="00B2B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0,178,177</a:t>
              </a:r>
            </a:p>
          </p:txBody>
        </p:sp>
        <p:sp>
          <p:nvSpPr>
            <p:cNvPr id="11" name="Rectangle 10">
              <a:extLst>
                <a:ext uri="{FF2B5EF4-FFF2-40B4-BE49-F238E27FC236}">
                  <a16:creationId xmlns:a16="http://schemas.microsoft.com/office/drawing/2014/main" id="{769599F9-3B73-4368-98A9-9DF824ECE483}"/>
                </a:ext>
              </a:extLst>
            </p:cNvPr>
            <p:cNvSpPr/>
            <p:nvPr userDrawn="1"/>
          </p:nvSpPr>
          <p:spPr>
            <a:xfrm>
              <a:off x="4187028" y="-1013285"/>
              <a:ext cx="1724431" cy="885694"/>
            </a:xfrm>
            <a:prstGeom prst="rect">
              <a:avLst/>
            </a:prstGeom>
            <a:solidFill>
              <a:srgbClr val="01B0E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1,176,227</a:t>
              </a:r>
            </a:p>
          </p:txBody>
        </p:sp>
        <p:sp>
          <p:nvSpPr>
            <p:cNvPr id="12" name="Rectangle 11">
              <a:extLst>
                <a:ext uri="{FF2B5EF4-FFF2-40B4-BE49-F238E27FC236}">
                  <a16:creationId xmlns:a16="http://schemas.microsoft.com/office/drawing/2014/main" id="{A64D2A59-F06E-4454-835D-B1B119399FF0}"/>
                </a:ext>
              </a:extLst>
            </p:cNvPr>
            <p:cNvSpPr/>
            <p:nvPr userDrawn="1"/>
          </p:nvSpPr>
          <p:spPr>
            <a:xfrm>
              <a:off x="6280542" y="-1013285"/>
              <a:ext cx="1724431" cy="885694"/>
            </a:xfrm>
            <a:prstGeom prst="rect">
              <a:avLst/>
            </a:prstGeom>
            <a:solidFill>
              <a:srgbClr val="006FD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0,111,211</a:t>
              </a:r>
            </a:p>
          </p:txBody>
        </p:sp>
        <p:sp>
          <p:nvSpPr>
            <p:cNvPr id="13" name="Rectangle 12">
              <a:extLst>
                <a:ext uri="{FF2B5EF4-FFF2-40B4-BE49-F238E27FC236}">
                  <a16:creationId xmlns:a16="http://schemas.microsoft.com/office/drawing/2014/main" id="{C1B62E1E-3C53-4822-A67E-EEBA9A88892C}"/>
                </a:ext>
              </a:extLst>
            </p:cNvPr>
            <p:cNvSpPr/>
            <p:nvPr userDrawn="1"/>
          </p:nvSpPr>
          <p:spPr>
            <a:xfrm>
              <a:off x="8374056" y="-1013285"/>
              <a:ext cx="1724431" cy="885694"/>
            </a:xfrm>
            <a:prstGeom prst="rect">
              <a:avLst/>
            </a:prstGeom>
            <a:solidFill>
              <a:srgbClr val="7D179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125,23,158</a:t>
              </a:r>
            </a:p>
          </p:txBody>
        </p:sp>
        <p:sp>
          <p:nvSpPr>
            <p:cNvPr id="14" name="Rectangle 13">
              <a:extLst>
                <a:ext uri="{FF2B5EF4-FFF2-40B4-BE49-F238E27FC236}">
                  <a16:creationId xmlns:a16="http://schemas.microsoft.com/office/drawing/2014/main" id="{DD450576-31D2-4B6E-8BCF-0CBCAD997009}"/>
                </a:ext>
              </a:extLst>
            </p:cNvPr>
            <p:cNvSpPr/>
            <p:nvPr userDrawn="1"/>
          </p:nvSpPr>
          <p:spPr>
            <a:xfrm>
              <a:off x="10467569" y="-1013285"/>
              <a:ext cx="1724431" cy="885694"/>
            </a:xfrm>
            <a:prstGeom prst="rect">
              <a:avLst/>
            </a:prstGeom>
            <a:solidFill>
              <a:srgbClr val="EB067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235,6,117</a:t>
              </a:r>
            </a:p>
          </p:txBody>
        </p:sp>
      </p:grpSp>
      <p:sp>
        <p:nvSpPr>
          <p:cNvPr id="15" name="Rotary Logo simple" hidden="1">
            <a:extLst>
              <a:ext uri="{FF2B5EF4-FFF2-40B4-BE49-F238E27FC236}">
                <a16:creationId xmlns:a16="http://schemas.microsoft.com/office/drawing/2014/main" id="{CBE37952-D34A-45B0-8DCF-EBD057553886}"/>
              </a:ext>
            </a:extLst>
          </p:cNvPr>
          <p:cNvSpPr>
            <a:spLocks/>
          </p:cNvSpPr>
          <p:nvPr userDrawn="1"/>
        </p:nvSpPr>
        <p:spPr bwMode="auto">
          <a:xfrm>
            <a:off x="12939394" y="6041015"/>
            <a:ext cx="1751014" cy="664585"/>
          </a:xfrm>
          <a:custGeom>
            <a:avLst/>
            <a:gdLst>
              <a:gd name="connsiteX0" fmla="*/ 1869753 w 2378076"/>
              <a:gd name="connsiteY0" fmla="*/ 541874 h 902582"/>
              <a:gd name="connsiteX1" fmla="*/ 1745039 w 2378076"/>
              <a:gd name="connsiteY1" fmla="*/ 604157 h 902582"/>
              <a:gd name="connsiteX2" fmla="*/ 1736725 w 2378076"/>
              <a:gd name="connsiteY2" fmla="*/ 609819 h 902582"/>
              <a:gd name="connsiteX3" fmla="*/ 1736725 w 2378076"/>
              <a:gd name="connsiteY3" fmla="*/ 612651 h 902582"/>
              <a:gd name="connsiteX4" fmla="*/ 1742268 w 2378076"/>
              <a:gd name="connsiteY4" fmla="*/ 621144 h 902582"/>
              <a:gd name="connsiteX5" fmla="*/ 1886381 w 2378076"/>
              <a:gd name="connsiteY5" fmla="*/ 706075 h 902582"/>
              <a:gd name="connsiteX6" fmla="*/ 1894695 w 2378076"/>
              <a:gd name="connsiteY6" fmla="*/ 706075 h 902582"/>
              <a:gd name="connsiteX7" fmla="*/ 1897467 w 2378076"/>
              <a:gd name="connsiteY7" fmla="*/ 691920 h 902582"/>
              <a:gd name="connsiteX8" fmla="*/ 1889152 w 2378076"/>
              <a:gd name="connsiteY8" fmla="*/ 553198 h 902582"/>
              <a:gd name="connsiteX9" fmla="*/ 1883610 w 2378076"/>
              <a:gd name="connsiteY9" fmla="*/ 541874 h 902582"/>
              <a:gd name="connsiteX10" fmla="*/ 1869753 w 2378076"/>
              <a:gd name="connsiteY10" fmla="*/ 541874 h 902582"/>
              <a:gd name="connsiteX11" fmla="*/ 1982115 w 2378076"/>
              <a:gd name="connsiteY11" fmla="*/ 539043 h 902582"/>
              <a:gd name="connsiteX12" fmla="*/ 1976518 w 2378076"/>
              <a:gd name="connsiteY12" fmla="*/ 550344 h 902582"/>
              <a:gd name="connsiteX13" fmla="*/ 1965325 w 2378076"/>
              <a:gd name="connsiteY13" fmla="*/ 691605 h 902582"/>
              <a:gd name="connsiteX14" fmla="*/ 1968123 w 2378076"/>
              <a:gd name="connsiteY14" fmla="*/ 702906 h 902582"/>
              <a:gd name="connsiteX15" fmla="*/ 1979317 w 2378076"/>
              <a:gd name="connsiteY15" fmla="*/ 702906 h 902582"/>
              <a:gd name="connsiteX16" fmla="*/ 2124828 w 2378076"/>
              <a:gd name="connsiteY16" fmla="*/ 618149 h 902582"/>
              <a:gd name="connsiteX17" fmla="*/ 2130425 w 2378076"/>
              <a:gd name="connsiteY17" fmla="*/ 609674 h 902582"/>
              <a:gd name="connsiteX18" fmla="*/ 2119232 w 2378076"/>
              <a:gd name="connsiteY18" fmla="*/ 601198 h 902582"/>
              <a:gd name="connsiteX19" fmla="*/ 1996106 w 2378076"/>
              <a:gd name="connsiteY19" fmla="*/ 539043 h 902582"/>
              <a:gd name="connsiteX20" fmla="*/ 1982115 w 2378076"/>
              <a:gd name="connsiteY20" fmla="*/ 539043 h 902582"/>
              <a:gd name="connsiteX21" fmla="*/ 871538 w 2378076"/>
              <a:gd name="connsiteY21" fmla="*/ 485068 h 902582"/>
              <a:gd name="connsiteX22" fmla="*/ 814983 w 2378076"/>
              <a:gd name="connsiteY22" fmla="*/ 487862 h 902582"/>
              <a:gd name="connsiteX23" fmla="*/ 781050 w 2378076"/>
              <a:gd name="connsiteY23" fmla="*/ 521390 h 902582"/>
              <a:gd name="connsiteX24" fmla="*/ 806500 w 2378076"/>
              <a:gd name="connsiteY24" fmla="*/ 554918 h 902582"/>
              <a:gd name="connsiteX25" fmla="*/ 871538 w 2378076"/>
              <a:gd name="connsiteY25" fmla="*/ 543742 h 902582"/>
              <a:gd name="connsiteX26" fmla="*/ 871538 w 2378076"/>
              <a:gd name="connsiteY26" fmla="*/ 485068 h 902582"/>
              <a:gd name="connsiteX27" fmla="*/ 396876 w 2378076"/>
              <a:gd name="connsiteY27" fmla="*/ 389818 h 902582"/>
              <a:gd name="connsiteX28" fmla="*/ 341313 w 2378076"/>
              <a:gd name="connsiteY28" fmla="*/ 471575 h 902582"/>
              <a:gd name="connsiteX29" fmla="*/ 396876 w 2378076"/>
              <a:gd name="connsiteY29" fmla="*/ 553331 h 902582"/>
              <a:gd name="connsiteX30" fmla="*/ 452438 w 2378076"/>
              <a:gd name="connsiteY30" fmla="*/ 471575 h 902582"/>
              <a:gd name="connsiteX31" fmla="*/ 396876 w 2378076"/>
              <a:gd name="connsiteY31" fmla="*/ 389818 h 902582"/>
              <a:gd name="connsiteX32" fmla="*/ 1964442 w 2378076"/>
              <a:gd name="connsiteY32" fmla="*/ 378529 h 902582"/>
              <a:gd name="connsiteX33" fmla="*/ 1954322 w 2378076"/>
              <a:gd name="connsiteY33" fmla="*/ 385585 h 902582"/>
              <a:gd name="connsiteX34" fmla="*/ 1957114 w 2378076"/>
              <a:gd name="connsiteY34" fmla="*/ 408163 h 902582"/>
              <a:gd name="connsiteX35" fmla="*/ 1979448 w 2378076"/>
              <a:gd name="connsiteY35" fmla="*/ 450496 h 902582"/>
              <a:gd name="connsiteX36" fmla="*/ 1931987 w 2378076"/>
              <a:gd name="connsiteY36" fmla="*/ 498474 h 902582"/>
              <a:gd name="connsiteX37" fmla="*/ 1884527 w 2378076"/>
              <a:gd name="connsiteY37" fmla="*/ 450496 h 902582"/>
              <a:gd name="connsiteX38" fmla="*/ 1906861 w 2378076"/>
              <a:gd name="connsiteY38" fmla="*/ 408163 h 902582"/>
              <a:gd name="connsiteX39" fmla="*/ 1909653 w 2378076"/>
              <a:gd name="connsiteY39" fmla="*/ 385585 h 902582"/>
              <a:gd name="connsiteX40" fmla="*/ 1887319 w 2378076"/>
              <a:gd name="connsiteY40" fmla="*/ 382763 h 902582"/>
              <a:gd name="connsiteX41" fmla="*/ 1851025 w 2378076"/>
              <a:gd name="connsiteY41" fmla="*/ 450496 h 902582"/>
              <a:gd name="connsiteX42" fmla="*/ 1931987 w 2378076"/>
              <a:gd name="connsiteY42" fmla="*/ 529518 h 902582"/>
              <a:gd name="connsiteX43" fmla="*/ 2012950 w 2378076"/>
              <a:gd name="connsiteY43" fmla="*/ 450496 h 902582"/>
              <a:gd name="connsiteX44" fmla="*/ 1976656 w 2378076"/>
              <a:gd name="connsiteY44" fmla="*/ 379940 h 902582"/>
              <a:gd name="connsiteX45" fmla="*/ 1964442 w 2378076"/>
              <a:gd name="connsiteY45" fmla="*/ 378529 h 902582"/>
              <a:gd name="connsiteX46" fmla="*/ 2166711 w 2378076"/>
              <a:gd name="connsiteY46" fmla="*/ 358068 h 902582"/>
              <a:gd name="connsiteX47" fmla="*/ 2155485 w 2378076"/>
              <a:gd name="connsiteY47" fmla="*/ 360888 h 902582"/>
              <a:gd name="connsiteX48" fmla="*/ 2040419 w 2378076"/>
              <a:gd name="connsiteY48" fmla="*/ 439837 h 902582"/>
              <a:gd name="connsiteX49" fmla="*/ 2032000 w 2378076"/>
              <a:gd name="connsiteY49" fmla="*/ 451115 h 902582"/>
              <a:gd name="connsiteX50" fmla="*/ 2040419 w 2378076"/>
              <a:gd name="connsiteY50" fmla="*/ 462393 h 902582"/>
              <a:gd name="connsiteX51" fmla="*/ 2155485 w 2378076"/>
              <a:gd name="connsiteY51" fmla="*/ 541342 h 902582"/>
              <a:gd name="connsiteX52" fmla="*/ 2166711 w 2378076"/>
              <a:gd name="connsiteY52" fmla="*/ 544162 h 902582"/>
              <a:gd name="connsiteX53" fmla="*/ 2172324 w 2378076"/>
              <a:gd name="connsiteY53" fmla="*/ 535703 h 902582"/>
              <a:gd name="connsiteX54" fmla="*/ 2172324 w 2378076"/>
              <a:gd name="connsiteY54" fmla="*/ 366527 h 902582"/>
              <a:gd name="connsiteX55" fmla="*/ 2166711 w 2378076"/>
              <a:gd name="connsiteY55" fmla="*/ 358068 h 902582"/>
              <a:gd name="connsiteX56" fmla="*/ 1697038 w 2378076"/>
              <a:gd name="connsiteY56" fmla="*/ 358068 h 902582"/>
              <a:gd name="connsiteX57" fmla="*/ 1691482 w 2378076"/>
              <a:gd name="connsiteY57" fmla="*/ 366527 h 902582"/>
              <a:gd name="connsiteX58" fmla="*/ 1691482 w 2378076"/>
              <a:gd name="connsiteY58" fmla="*/ 535703 h 902582"/>
              <a:gd name="connsiteX59" fmla="*/ 1697038 w 2378076"/>
              <a:gd name="connsiteY59" fmla="*/ 544162 h 902582"/>
              <a:gd name="connsiteX60" fmla="*/ 1708151 w 2378076"/>
              <a:gd name="connsiteY60" fmla="*/ 541342 h 902582"/>
              <a:gd name="connsiteX61" fmla="*/ 1822054 w 2378076"/>
              <a:gd name="connsiteY61" fmla="*/ 462393 h 902582"/>
              <a:gd name="connsiteX62" fmla="*/ 1830388 w 2378076"/>
              <a:gd name="connsiteY62" fmla="*/ 451115 h 902582"/>
              <a:gd name="connsiteX63" fmla="*/ 1822054 w 2378076"/>
              <a:gd name="connsiteY63" fmla="*/ 439837 h 902582"/>
              <a:gd name="connsiteX64" fmla="*/ 1708151 w 2378076"/>
              <a:gd name="connsiteY64" fmla="*/ 363707 h 902582"/>
              <a:gd name="connsiteX65" fmla="*/ 1697038 w 2378076"/>
              <a:gd name="connsiteY65" fmla="*/ 358068 h 902582"/>
              <a:gd name="connsiteX66" fmla="*/ 1170028 w 2378076"/>
              <a:gd name="connsiteY66" fmla="*/ 343781 h 902582"/>
              <a:gd name="connsiteX67" fmla="*/ 1206276 w 2378076"/>
              <a:gd name="connsiteY67" fmla="*/ 343781 h 902582"/>
              <a:gd name="connsiteX68" fmla="*/ 1214641 w 2378076"/>
              <a:gd name="connsiteY68" fmla="*/ 349423 h 902582"/>
              <a:gd name="connsiteX69" fmla="*/ 1267619 w 2378076"/>
              <a:gd name="connsiteY69" fmla="*/ 541235 h 902582"/>
              <a:gd name="connsiteX70" fmla="*/ 1270407 w 2378076"/>
              <a:gd name="connsiteY70" fmla="*/ 541235 h 902582"/>
              <a:gd name="connsiteX71" fmla="*/ 1320597 w 2378076"/>
              <a:gd name="connsiteY71" fmla="*/ 349423 h 902582"/>
              <a:gd name="connsiteX72" fmla="*/ 1328962 w 2378076"/>
              <a:gd name="connsiteY72" fmla="*/ 343781 h 902582"/>
              <a:gd name="connsiteX73" fmla="*/ 1367998 w 2378076"/>
              <a:gd name="connsiteY73" fmla="*/ 343781 h 902582"/>
              <a:gd name="connsiteX74" fmla="*/ 1373575 w 2378076"/>
              <a:gd name="connsiteY74" fmla="*/ 346602 h 902582"/>
              <a:gd name="connsiteX75" fmla="*/ 1376363 w 2378076"/>
              <a:gd name="connsiteY75" fmla="*/ 355064 h 902582"/>
              <a:gd name="connsiteX76" fmla="*/ 1370786 w 2378076"/>
              <a:gd name="connsiteY76" fmla="*/ 383272 h 902582"/>
              <a:gd name="connsiteX77" fmla="*/ 1354057 w 2378076"/>
              <a:gd name="connsiteY77" fmla="*/ 439687 h 902582"/>
              <a:gd name="connsiteX78" fmla="*/ 1309444 w 2378076"/>
              <a:gd name="connsiteY78" fmla="*/ 614575 h 902582"/>
              <a:gd name="connsiteX79" fmla="*/ 1236948 w 2378076"/>
              <a:gd name="connsiteY79" fmla="*/ 685094 h 902582"/>
              <a:gd name="connsiteX80" fmla="*/ 1234159 w 2378076"/>
              <a:gd name="connsiteY80" fmla="*/ 685094 h 902582"/>
              <a:gd name="connsiteX81" fmla="*/ 1170028 w 2378076"/>
              <a:gd name="connsiteY81" fmla="*/ 676632 h 902582"/>
              <a:gd name="connsiteX82" fmla="*/ 1161663 w 2378076"/>
              <a:gd name="connsiteY82" fmla="*/ 668170 h 902582"/>
              <a:gd name="connsiteX83" fmla="*/ 1161663 w 2378076"/>
              <a:gd name="connsiteY83" fmla="*/ 642783 h 902582"/>
              <a:gd name="connsiteX84" fmla="*/ 1164452 w 2378076"/>
              <a:gd name="connsiteY84" fmla="*/ 637141 h 902582"/>
              <a:gd name="connsiteX85" fmla="*/ 1172817 w 2378076"/>
              <a:gd name="connsiteY85" fmla="*/ 634320 h 902582"/>
              <a:gd name="connsiteX86" fmla="*/ 1220218 w 2378076"/>
              <a:gd name="connsiteY86" fmla="*/ 637141 h 902582"/>
              <a:gd name="connsiteX87" fmla="*/ 1253677 w 2378076"/>
              <a:gd name="connsiteY87" fmla="*/ 611754 h 902582"/>
              <a:gd name="connsiteX88" fmla="*/ 1253677 w 2378076"/>
              <a:gd name="connsiteY88" fmla="*/ 608933 h 902582"/>
              <a:gd name="connsiteX89" fmla="*/ 1259254 w 2378076"/>
              <a:gd name="connsiteY89" fmla="*/ 597650 h 902582"/>
              <a:gd name="connsiteX90" fmla="*/ 1248101 w 2378076"/>
              <a:gd name="connsiteY90" fmla="*/ 597650 h 902582"/>
              <a:gd name="connsiteX91" fmla="*/ 1214641 w 2378076"/>
              <a:gd name="connsiteY91" fmla="*/ 569443 h 902582"/>
              <a:gd name="connsiteX92" fmla="*/ 1158875 w 2378076"/>
              <a:gd name="connsiteY92" fmla="*/ 355064 h 902582"/>
              <a:gd name="connsiteX93" fmla="*/ 1161663 w 2378076"/>
              <a:gd name="connsiteY93" fmla="*/ 346602 h 902582"/>
              <a:gd name="connsiteX94" fmla="*/ 1170028 w 2378076"/>
              <a:gd name="connsiteY94" fmla="*/ 343781 h 902582"/>
              <a:gd name="connsiteX95" fmla="*/ 1116013 w 2378076"/>
              <a:gd name="connsiteY95" fmla="*/ 340606 h 902582"/>
              <a:gd name="connsiteX96" fmla="*/ 1124347 w 2378076"/>
              <a:gd name="connsiteY96" fmla="*/ 343432 h 902582"/>
              <a:gd name="connsiteX97" fmla="*/ 1127125 w 2378076"/>
              <a:gd name="connsiteY97" fmla="*/ 349085 h 902582"/>
              <a:gd name="connsiteX98" fmla="*/ 1127125 w 2378076"/>
              <a:gd name="connsiteY98" fmla="*/ 385824 h 902582"/>
              <a:gd name="connsiteX99" fmla="*/ 1118791 w 2378076"/>
              <a:gd name="connsiteY99" fmla="*/ 394302 h 902582"/>
              <a:gd name="connsiteX100" fmla="*/ 1049337 w 2378076"/>
              <a:gd name="connsiteY100" fmla="*/ 425389 h 902582"/>
              <a:gd name="connsiteX101" fmla="*/ 1049337 w 2378076"/>
              <a:gd name="connsiteY101" fmla="*/ 589303 h 902582"/>
              <a:gd name="connsiteX102" fmla="*/ 1041003 w 2378076"/>
              <a:gd name="connsiteY102" fmla="*/ 597781 h 902582"/>
              <a:gd name="connsiteX103" fmla="*/ 1002109 w 2378076"/>
              <a:gd name="connsiteY103" fmla="*/ 597781 h 902582"/>
              <a:gd name="connsiteX104" fmla="*/ 993775 w 2378076"/>
              <a:gd name="connsiteY104" fmla="*/ 589303 h 902582"/>
              <a:gd name="connsiteX105" fmla="*/ 993775 w 2378076"/>
              <a:gd name="connsiteY105" fmla="*/ 351911 h 902582"/>
              <a:gd name="connsiteX106" fmla="*/ 1002109 w 2378076"/>
              <a:gd name="connsiteY106" fmla="*/ 343432 h 902582"/>
              <a:gd name="connsiteX107" fmla="*/ 1041003 w 2378076"/>
              <a:gd name="connsiteY107" fmla="*/ 343432 h 902582"/>
              <a:gd name="connsiteX108" fmla="*/ 1049337 w 2378076"/>
              <a:gd name="connsiteY108" fmla="*/ 351911 h 902582"/>
              <a:gd name="connsiteX109" fmla="*/ 1049337 w 2378076"/>
              <a:gd name="connsiteY109" fmla="*/ 368867 h 902582"/>
              <a:gd name="connsiteX110" fmla="*/ 1116013 w 2378076"/>
              <a:gd name="connsiteY110" fmla="*/ 340606 h 902582"/>
              <a:gd name="connsiteX111" fmla="*/ 843157 w 2378076"/>
              <a:gd name="connsiteY111" fmla="*/ 335843 h 902582"/>
              <a:gd name="connsiteX112" fmla="*/ 930276 w 2378076"/>
              <a:gd name="connsiteY112" fmla="*/ 423390 h 902582"/>
              <a:gd name="connsiteX113" fmla="*/ 930276 w 2378076"/>
              <a:gd name="connsiteY113" fmla="*/ 592835 h 902582"/>
              <a:gd name="connsiteX114" fmla="*/ 927466 w 2378076"/>
              <a:gd name="connsiteY114" fmla="*/ 601307 h 902582"/>
              <a:gd name="connsiteX115" fmla="*/ 919035 w 2378076"/>
              <a:gd name="connsiteY115" fmla="*/ 604131 h 902582"/>
              <a:gd name="connsiteX116" fmla="*/ 879691 w 2378076"/>
              <a:gd name="connsiteY116" fmla="*/ 587187 h 902582"/>
              <a:gd name="connsiteX117" fmla="*/ 798192 w 2378076"/>
              <a:gd name="connsiteY117" fmla="*/ 604131 h 902582"/>
              <a:gd name="connsiteX118" fmla="*/ 722313 w 2378076"/>
              <a:gd name="connsiteY118" fmla="*/ 522233 h 902582"/>
              <a:gd name="connsiteX119" fmla="*/ 809433 w 2378076"/>
              <a:gd name="connsiteY119" fmla="*/ 445983 h 902582"/>
              <a:gd name="connsiteX120" fmla="*/ 871260 w 2378076"/>
              <a:gd name="connsiteY120" fmla="*/ 440334 h 902582"/>
              <a:gd name="connsiteX121" fmla="*/ 871260 w 2378076"/>
              <a:gd name="connsiteY121" fmla="*/ 423390 h 902582"/>
              <a:gd name="connsiteX122" fmla="*/ 840346 w 2378076"/>
              <a:gd name="connsiteY122" fmla="*/ 392325 h 902582"/>
              <a:gd name="connsiteX123" fmla="*/ 750416 w 2378076"/>
              <a:gd name="connsiteY123" fmla="*/ 397973 h 902582"/>
              <a:gd name="connsiteX124" fmla="*/ 744796 w 2378076"/>
              <a:gd name="connsiteY124" fmla="*/ 395149 h 902582"/>
              <a:gd name="connsiteX125" fmla="*/ 741985 w 2378076"/>
              <a:gd name="connsiteY125" fmla="*/ 389501 h 902582"/>
              <a:gd name="connsiteX126" fmla="*/ 739175 w 2378076"/>
              <a:gd name="connsiteY126" fmla="*/ 355612 h 902582"/>
              <a:gd name="connsiteX127" fmla="*/ 747606 w 2378076"/>
              <a:gd name="connsiteY127" fmla="*/ 347140 h 902582"/>
              <a:gd name="connsiteX128" fmla="*/ 843157 w 2378076"/>
              <a:gd name="connsiteY128" fmla="*/ 335843 h 902582"/>
              <a:gd name="connsiteX129" fmla="*/ 396875 w 2378076"/>
              <a:gd name="connsiteY129" fmla="*/ 335843 h 902582"/>
              <a:gd name="connsiteX130" fmla="*/ 511175 w 2378076"/>
              <a:gd name="connsiteY130" fmla="*/ 469987 h 902582"/>
              <a:gd name="connsiteX131" fmla="*/ 396875 w 2378076"/>
              <a:gd name="connsiteY131" fmla="*/ 604131 h 902582"/>
              <a:gd name="connsiteX132" fmla="*/ 282575 w 2378076"/>
              <a:gd name="connsiteY132" fmla="*/ 469987 h 902582"/>
              <a:gd name="connsiteX133" fmla="*/ 396875 w 2378076"/>
              <a:gd name="connsiteY133" fmla="*/ 335843 h 902582"/>
              <a:gd name="connsiteX134" fmla="*/ 103585 w 2378076"/>
              <a:gd name="connsiteY134" fmla="*/ 300918 h 902582"/>
              <a:gd name="connsiteX135" fmla="*/ 61913 w 2378076"/>
              <a:gd name="connsiteY135" fmla="*/ 303759 h 902582"/>
              <a:gd name="connsiteX136" fmla="*/ 61913 w 2378076"/>
              <a:gd name="connsiteY136" fmla="*/ 406027 h 902582"/>
              <a:gd name="connsiteX137" fmla="*/ 123032 w 2378076"/>
              <a:gd name="connsiteY137" fmla="*/ 406027 h 902582"/>
              <a:gd name="connsiteX138" fmla="*/ 184151 w 2378076"/>
              <a:gd name="connsiteY138" fmla="*/ 354893 h 902582"/>
              <a:gd name="connsiteX139" fmla="*/ 125810 w 2378076"/>
              <a:gd name="connsiteY139" fmla="*/ 300918 h 902582"/>
              <a:gd name="connsiteX140" fmla="*/ 103585 w 2378076"/>
              <a:gd name="connsiteY140" fmla="*/ 300918 h 902582"/>
              <a:gd name="connsiteX141" fmla="*/ 614557 w 2378076"/>
              <a:gd name="connsiteY141" fmla="*/ 285043 h 902582"/>
              <a:gd name="connsiteX142" fmla="*/ 622912 w 2378076"/>
              <a:gd name="connsiteY142" fmla="*/ 285043 h 902582"/>
              <a:gd name="connsiteX143" fmla="*/ 625698 w 2378076"/>
              <a:gd name="connsiteY143" fmla="*/ 293524 h 902582"/>
              <a:gd name="connsiteX144" fmla="*/ 625698 w 2378076"/>
              <a:gd name="connsiteY144" fmla="*/ 344407 h 902582"/>
              <a:gd name="connsiteX145" fmla="*/ 684184 w 2378076"/>
              <a:gd name="connsiteY145" fmla="*/ 344407 h 902582"/>
              <a:gd name="connsiteX146" fmla="*/ 692540 w 2378076"/>
              <a:gd name="connsiteY146" fmla="*/ 352888 h 902582"/>
              <a:gd name="connsiteX147" fmla="*/ 692540 w 2378076"/>
              <a:gd name="connsiteY147" fmla="*/ 386811 h 902582"/>
              <a:gd name="connsiteX148" fmla="*/ 684184 w 2378076"/>
              <a:gd name="connsiteY148" fmla="*/ 395291 h 902582"/>
              <a:gd name="connsiteX149" fmla="*/ 625698 w 2378076"/>
              <a:gd name="connsiteY149" fmla="*/ 395291 h 902582"/>
              <a:gd name="connsiteX150" fmla="*/ 625698 w 2378076"/>
              <a:gd name="connsiteY150" fmla="*/ 499885 h 902582"/>
              <a:gd name="connsiteX151" fmla="*/ 650763 w 2378076"/>
              <a:gd name="connsiteY151" fmla="*/ 550769 h 902582"/>
              <a:gd name="connsiteX152" fmla="*/ 684184 w 2378076"/>
              <a:gd name="connsiteY152" fmla="*/ 547942 h 902582"/>
              <a:gd name="connsiteX153" fmla="*/ 692540 w 2378076"/>
              <a:gd name="connsiteY153" fmla="*/ 559249 h 902582"/>
              <a:gd name="connsiteX154" fmla="*/ 695325 w 2378076"/>
              <a:gd name="connsiteY154" fmla="*/ 590345 h 902582"/>
              <a:gd name="connsiteX155" fmla="*/ 686969 w 2378076"/>
              <a:gd name="connsiteY155" fmla="*/ 601652 h 902582"/>
              <a:gd name="connsiteX156" fmla="*/ 642408 w 2378076"/>
              <a:gd name="connsiteY156" fmla="*/ 607306 h 902582"/>
              <a:gd name="connsiteX157" fmla="*/ 567211 w 2378076"/>
              <a:gd name="connsiteY157" fmla="*/ 508366 h 902582"/>
              <a:gd name="connsiteX158" fmla="*/ 567211 w 2378076"/>
              <a:gd name="connsiteY158" fmla="*/ 395291 h 902582"/>
              <a:gd name="connsiteX159" fmla="*/ 544930 w 2378076"/>
              <a:gd name="connsiteY159" fmla="*/ 395291 h 902582"/>
              <a:gd name="connsiteX160" fmla="*/ 536575 w 2378076"/>
              <a:gd name="connsiteY160" fmla="*/ 386811 h 902582"/>
              <a:gd name="connsiteX161" fmla="*/ 536575 w 2378076"/>
              <a:gd name="connsiteY161" fmla="*/ 352888 h 902582"/>
              <a:gd name="connsiteX162" fmla="*/ 544930 w 2378076"/>
              <a:gd name="connsiteY162" fmla="*/ 344407 h 902582"/>
              <a:gd name="connsiteX163" fmla="*/ 567211 w 2378076"/>
              <a:gd name="connsiteY163" fmla="*/ 344407 h 902582"/>
              <a:gd name="connsiteX164" fmla="*/ 567211 w 2378076"/>
              <a:gd name="connsiteY164" fmla="*/ 302004 h 902582"/>
              <a:gd name="connsiteX165" fmla="*/ 575566 w 2378076"/>
              <a:gd name="connsiteY165" fmla="*/ 293524 h 902582"/>
              <a:gd name="connsiteX166" fmla="*/ 614557 w 2378076"/>
              <a:gd name="connsiteY166" fmla="*/ 285043 h 902582"/>
              <a:gd name="connsiteX167" fmla="*/ 117618 w 2378076"/>
              <a:gd name="connsiteY167" fmla="*/ 245356 h 902582"/>
              <a:gd name="connsiteX168" fmla="*/ 126019 w 2378076"/>
              <a:gd name="connsiteY168" fmla="*/ 245356 h 902582"/>
              <a:gd name="connsiteX169" fmla="*/ 246438 w 2378076"/>
              <a:gd name="connsiteY169" fmla="*/ 352493 h 902582"/>
              <a:gd name="connsiteX170" fmla="*/ 184828 w 2378076"/>
              <a:gd name="connsiteY170" fmla="*/ 445534 h 902582"/>
              <a:gd name="connsiteX171" fmla="*/ 249238 w 2378076"/>
              <a:gd name="connsiteY171" fmla="*/ 586504 h 902582"/>
              <a:gd name="connsiteX172" fmla="*/ 246438 w 2378076"/>
              <a:gd name="connsiteY172" fmla="*/ 594962 h 902582"/>
              <a:gd name="connsiteX173" fmla="*/ 238037 w 2378076"/>
              <a:gd name="connsiteY173" fmla="*/ 597781 h 902582"/>
              <a:gd name="connsiteX174" fmla="*/ 193230 w 2378076"/>
              <a:gd name="connsiteY174" fmla="*/ 597781 h 902582"/>
              <a:gd name="connsiteX175" fmla="*/ 184828 w 2378076"/>
              <a:gd name="connsiteY175" fmla="*/ 592142 h 902582"/>
              <a:gd name="connsiteX176" fmla="*/ 128820 w 2378076"/>
              <a:gd name="connsiteY176" fmla="*/ 462450 h 902582"/>
              <a:gd name="connsiteX177" fmla="*/ 61610 w 2378076"/>
              <a:gd name="connsiteY177" fmla="*/ 459631 h 902582"/>
              <a:gd name="connsiteX178" fmla="*/ 61610 w 2378076"/>
              <a:gd name="connsiteY178" fmla="*/ 589323 h 902582"/>
              <a:gd name="connsiteX179" fmla="*/ 50408 w 2378076"/>
              <a:gd name="connsiteY179" fmla="*/ 597781 h 902582"/>
              <a:gd name="connsiteX180" fmla="*/ 11202 w 2378076"/>
              <a:gd name="connsiteY180" fmla="*/ 597781 h 902582"/>
              <a:gd name="connsiteX181" fmla="*/ 0 w 2378076"/>
              <a:gd name="connsiteY181" fmla="*/ 589323 h 902582"/>
              <a:gd name="connsiteX182" fmla="*/ 0 w 2378076"/>
              <a:gd name="connsiteY182" fmla="*/ 262273 h 902582"/>
              <a:gd name="connsiteX183" fmla="*/ 8402 w 2378076"/>
              <a:gd name="connsiteY183" fmla="*/ 250995 h 902582"/>
              <a:gd name="connsiteX184" fmla="*/ 117618 w 2378076"/>
              <a:gd name="connsiteY184" fmla="*/ 245356 h 902582"/>
              <a:gd name="connsiteX185" fmla="*/ 1968123 w 2378076"/>
              <a:gd name="connsiteY185" fmla="*/ 200530 h 902582"/>
              <a:gd name="connsiteX186" fmla="*/ 1965325 w 2378076"/>
              <a:gd name="connsiteY186" fmla="*/ 211723 h 902582"/>
              <a:gd name="connsiteX187" fmla="*/ 1976518 w 2378076"/>
              <a:gd name="connsiteY187" fmla="*/ 348840 h 902582"/>
              <a:gd name="connsiteX188" fmla="*/ 1982115 w 2378076"/>
              <a:gd name="connsiteY188" fmla="*/ 362831 h 902582"/>
              <a:gd name="connsiteX189" fmla="*/ 1996106 w 2378076"/>
              <a:gd name="connsiteY189" fmla="*/ 360033 h 902582"/>
              <a:gd name="connsiteX190" fmla="*/ 2119232 w 2378076"/>
              <a:gd name="connsiteY190" fmla="*/ 301269 h 902582"/>
              <a:gd name="connsiteX191" fmla="*/ 2130425 w 2378076"/>
              <a:gd name="connsiteY191" fmla="*/ 292874 h 902582"/>
              <a:gd name="connsiteX192" fmla="*/ 2124828 w 2378076"/>
              <a:gd name="connsiteY192" fmla="*/ 284479 h 902582"/>
              <a:gd name="connsiteX193" fmla="*/ 1979317 w 2378076"/>
              <a:gd name="connsiteY193" fmla="*/ 200530 h 902582"/>
              <a:gd name="connsiteX194" fmla="*/ 1968123 w 2378076"/>
              <a:gd name="connsiteY194" fmla="*/ 200530 h 902582"/>
              <a:gd name="connsiteX195" fmla="*/ 1890255 w 2378076"/>
              <a:gd name="connsiteY195" fmla="*/ 199484 h 902582"/>
              <a:gd name="connsiteX196" fmla="*/ 1884658 w 2378076"/>
              <a:gd name="connsiteY196" fmla="*/ 200536 h 902582"/>
              <a:gd name="connsiteX197" fmla="*/ 1739147 w 2378076"/>
              <a:gd name="connsiteY197" fmla="*/ 284673 h 902582"/>
              <a:gd name="connsiteX198" fmla="*/ 1733550 w 2378076"/>
              <a:gd name="connsiteY198" fmla="*/ 293087 h 902582"/>
              <a:gd name="connsiteX199" fmla="*/ 1744743 w 2378076"/>
              <a:gd name="connsiteY199" fmla="*/ 301501 h 902582"/>
              <a:gd name="connsiteX200" fmla="*/ 1867869 w 2378076"/>
              <a:gd name="connsiteY200" fmla="*/ 363202 h 902582"/>
              <a:gd name="connsiteX201" fmla="*/ 1881860 w 2378076"/>
              <a:gd name="connsiteY201" fmla="*/ 363202 h 902582"/>
              <a:gd name="connsiteX202" fmla="*/ 1887457 w 2378076"/>
              <a:gd name="connsiteY202" fmla="*/ 351983 h 902582"/>
              <a:gd name="connsiteX203" fmla="*/ 1898650 w 2378076"/>
              <a:gd name="connsiteY203" fmla="*/ 214559 h 902582"/>
              <a:gd name="connsiteX204" fmla="*/ 1895852 w 2378076"/>
              <a:gd name="connsiteY204" fmla="*/ 200536 h 902582"/>
              <a:gd name="connsiteX205" fmla="*/ 1890255 w 2378076"/>
              <a:gd name="connsiteY205" fmla="*/ 199484 h 902582"/>
              <a:gd name="connsiteX206" fmla="*/ 1932782 w 2378076"/>
              <a:gd name="connsiteY206" fmla="*/ 151693 h 902582"/>
              <a:gd name="connsiteX207" fmla="*/ 2227264 w 2378076"/>
              <a:gd name="connsiteY207" fmla="*/ 449350 h 902582"/>
              <a:gd name="connsiteX208" fmla="*/ 1932782 w 2378076"/>
              <a:gd name="connsiteY208" fmla="*/ 747007 h 902582"/>
              <a:gd name="connsiteX209" fmla="*/ 1638300 w 2378076"/>
              <a:gd name="connsiteY209" fmla="*/ 449350 h 902582"/>
              <a:gd name="connsiteX210" fmla="*/ 1932782 w 2378076"/>
              <a:gd name="connsiteY210" fmla="*/ 151693 h 902582"/>
              <a:gd name="connsiteX211" fmla="*/ 1931988 w 2378076"/>
              <a:gd name="connsiteY211" fmla="*/ 108832 h 902582"/>
              <a:gd name="connsiteX212" fmla="*/ 1597025 w 2378076"/>
              <a:gd name="connsiteY212" fmla="*/ 447764 h 902582"/>
              <a:gd name="connsiteX213" fmla="*/ 1931988 w 2378076"/>
              <a:gd name="connsiteY213" fmla="*/ 786696 h 902582"/>
              <a:gd name="connsiteX214" fmla="*/ 2266951 w 2378076"/>
              <a:gd name="connsiteY214" fmla="*/ 447764 h 902582"/>
              <a:gd name="connsiteX215" fmla="*/ 1931988 w 2378076"/>
              <a:gd name="connsiteY215" fmla="*/ 108832 h 902582"/>
              <a:gd name="connsiteX216" fmla="*/ 1914436 w 2378076"/>
              <a:gd name="connsiteY216" fmla="*/ 2117 h 902582"/>
              <a:gd name="connsiteX217" fmla="*/ 1917229 w 2378076"/>
              <a:gd name="connsiteY217" fmla="*/ 2117 h 902582"/>
              <a:gd name="connsiteX218" fmla="*/ 1945160 w 2378076"/>
              <a:gd name="connsiteY218" fmla="*/ 2117 h 902582"/>
              <a:gd name="connsiteX219" fmla="*/ 1947953 w 2378076"/>
              <a:gd name="connsiteY219" fmla="*/ 2117 h 902582"/>
              <a:gd name="connsiteX220" fmla="*/ 1964711 w 2378076"/>
              <a:gd name="connsiteY220" fmla="*/ 69864 h 902582"/>
              <a:gd name="connsiteX221" fmla="*/ 1995434 w 2378076"/>
              <a:gd name="connsiteY221" fmla="*/ 75509 h 902582"/>
              <a:gd name="connsiteX222" fmla="*/ 2031743 w 2378076"/>
              <a:gd name="connsiteY222" fmla="*/ 13408 h 902582"/>
              <a:gd name="connsiteX223" fmla="*/ 2059673 w 2378076"/>
              <a:gd name="connsiteY223" fmla="*/ 19054 h 902582"/>
              <a:gd name="connsiteX224" fmla="*/ 2062466 w 2378076"/>
              <a:gd name="connsiteY224" fmla="*/ 19054 h 902582"/>
              <a:gd name="connsiteX225" fmla="*/ 2062466 w 2378076"/>
              <a:gd name="connsiteY225" fmla="*/ 21876 h 902582"/>
              <a:gd name="connsiteX226" fmla="*/ 2068052 w 2378076"/>
              <a:gd name="connsiteY226" fmla="*/ 55750 h 902582"/>
              <a:gd name="connsiteX227" fmla="*/ 2062466 w 2378076"/>
              <a:gd name="connsiteY227" fmla="*/ 92446 h 902582"/>
              <a:gd name="connsiteX228" fmla="*/ 2090396 w 2378076"/>
              <a:gd name="connsiteY228" fmla="*/ 103737 h 902582"/>
              <a:gd name="connsiteX229" fmla="*/ 2140670 w 2378076"/>
              <a:gd name="connsiteY229" fmla="*/ 55750 h 902582"/>
              <a:gd name="connsiteX230" fmla="*/ 2140670 w 2378076"/>
              <a:gd name="connsiteY230" fmla="*/ 52927 h 902582"/>
              <a:gd name="connsiteX231" fmla="*/ 2143463 w 2378076"/>
              <a:gd name="connsiteY231" fmla="*/ 55750 h 902582"/>
              <a:gd name="connsiteX232" fmla="*/ 2168600 w 2378076"/>
              <a:gd name="connsiteY232" fmla="*/ 69864 h 902582"/>
              <a:gd name="connsiteX233" fmla="*/ 2168600 w 2378076"/>
              <a:gd name="connsiteY233" fmla="*/ 72686 h 902582"/>
              <a:gd name="connsiteX234" fmla="*/ 2149049 w 2378076"/>
              <a:gd name="connsiteY234" fmla="*/ 140433 h 902582"/>
              <a:gd name="connsiteX235" fmla="*/ 2174186 w 2378076"/>
              <a:gd name="connsiteY235" fmla="*/ 157370 h 902582"/>
              <a:gd name="connsiteX236" fmla="*/ 2235633 w 2378076"/>
              <a:gd name="connsiteY236" fmla="*/ 123496 h 902582"/>
              <a:gd name="connsiteX237" fmla="*/ 2257977 w 2378076"/>
              <a:gd name="connsiteY237" fmla="*/ 143256 h 902582"/>
              <a:gd name="connsiteX238" fmla="*/ 2257977 w 2378076"/>
              <a:gd name="connsiteY238" fmla="*/ 146079 h 902582"/>
              <a:gd name="connsiteX239" fmla="*/ 2221667 w 2378076"/>
              <a:gd name="connsiteY239" fmla="*/ 208180 h 902582"/>
              <a:gd name="connsiteX240" fmla="*/ 2241219 w 2378076"/>
              <a:gd name="connsiteY240" fmla="*/ 230762 h 902582"/>
              <a:gd name="connsiteX241" fmla="*/ 2308251 w 2378076"/>
              <a:gd name="connsiteY241" fmla="*/ 213825 h 902582"/>
              <a:gd name="connsiteX242" fmla="*/ 2311044 w 2378076"/>
              <a:gd name="connsiteY242" fmla="*/ 213825 h 902582"/>
              <a:gd name="connsiteX243" fmla="*/ 2325009 w 2378076"/>
              <a:gd name="connsiteY243" fmla="*/ 239230 h 902582"/>
              <a:gd name="connsiteX244" fmla="*/ 2325009 w 2378076"/>
              <a:gd name="connsiteY244" fmla="*/ 242053 h 902582"/>
              <a:gd name="connsiteX245" fmla="*/ 2274735 w 2378076"/>
              <a:gd name="connsiteY245" fmla="*/ 292863 h 902582"/>
              <a:gd name="connsiteX246" fmla="*/ 2285907 w 2378076"/>
              <a:gd name="connsiteY246" fmla="*/ 321091 h 902582"/>
              <a:gd name="connsiteX247" fmla="*/ 2355732 w 2378076"/>
              <a:gd name="connsiteY247" fmla="*/ 321091 h 902582"/>
              <a:gd name="connsiteX248" fmla="*/ 2358525 w 2378076"/>
              <a:gd name="connsiteY248" fmla="*/ 321091 h 902582"/>
              <a:gd name="connsiteX249" fmla="*/ 2366904 w 2378076"/>
              <a:gd name="connsiteY249" fmla="*/ 349318 h 902582"/>
              <a:gd name="connsiteX250" fmla="*/ 2366904 w 2378076"/>
              <a:gd name="connsiteY250" fmla="*/ 352141 h 902582"/>
              <a:gd name="connsiteX251" fmla="*/ 2364111 w 2378076"/>
              <a:gd name="connsiteY251" fmla="*/ 352141 h 902582"/>
              <a:gd name="connsiteX252" fmla="*/ 2305458 w 2378076"/>
              <a:gd name="connsiteY252" fmla="*/ 388837 h 902582"/>
              <a:gd name="connsiteX253" fmla="*/ 2308251 w 2378076"/>
              <a:gd name="connsiteY253" fmla="*/ 417065 h 902582"/>
              <a:gd name="connsiteX254" fmla="*/ 2375283 w 2378076"/>
              <a:gd name="connsiteY254" fmla="*/ 436824 h 902582"/>
              <a:gd name="connsiteX255" fmla="*/ 2378076 w 2378076"/>
              <a:gd name="connsiteY255" fmla="*/ 436824 h 902582"/>
              <a:gd name="connsiteX256" fmla="*/ 2378076 w 2378076"/>
              <a:gd name="connsiteY256" fmla="*/ 450938 h 902582"/>
              <a:gd name="connsiteX257" fmla="*/ 2378076 w 2378076"/>
              <a:gd name="connsiteY257" fmla="*/ 467875 h 902582"/>
              <a:gd name="connsiteX258" fmla="*/ 2375283 w 2378076"/>
              <a:gd name="connsiteY258" fmla="*/ 467875 h 902582"/>
              <a:gd name="connsiteX259" fmla="*/ 2308251 w 2378076"/>
              <a:gd name="connsiteY259" fmla="*/ 487634 h 902582"/>
              <a:gd name="connsiteX260" fmla="*/ 2302665 w 2378076"/>
              <a:gd name="connsiteY260" fmla="*/ 515862 h 902582"/>
              <a:gd name="connsiteX261" fmla="*/ 2364111 w 2378076"/>
              <a:gd name="connsiteY261" fmla="*/ 552558 h 902582"/>
              <a:gd name="connsiteX262" fmla="*/ 2364111 w 2378076"/>
              <a:gd name="connsiteY262" fmla="*/ 555381 h 902582"/>
              <a:gd name="connsiteX263" fmla="*/ 2358525 w 2378076"/>
              <a:gd name="connsiteY263" fmla="*/ 583609 h 902582"/>
              <a:gd name="connsiteX264" fmla="*/ 2355732 w 2378076"/>
              <a:gd name="connsiteY264" fmla="*/ 583609 h 902582"/>
              <a:gd name="connsiteX265" fmla="*/ 2285907 w 2378076"/>
              <a:gd name="connsiteY265" fmla="*/ 583609 h 902582"/>
              <a:gd name="connsiteX266" fmla="*/ 2274735 w 2378076"/>
              <a:gd name="connsiteY266" fmla="*/ 611836 h 902582"/>
              <a:gd name="connsiteX267" fmla="*/ 2325009 w 2378076"/>
              <a:gd name="connsiteY267" fmla="*/ 659824 h 902582"/>
              <a:gd name="connsiteX268" fmla="*/ 2325009 w 2378076"/>
              <a:gd name="connsiteY268" fmla="*/ 662646 h 902582"/>
              <a:gd name="connsiteX269" fmla="*/ 2311044 w 2378076"/>
              <a:gd name="connsiteY269" fmla="*/ 688051 h 902582"/>
              <a:gd name="connsiteX270" fmla="*/ 2308251 w 2378076"/>
              <a:gd name="connsiteY270" fmla="*/ 690874 h 902582"/>
              <a:gd name="connsiteX271" fmla="*/ 2238425 w 2378076"/>
              <a:gd name="connsiteY271" fmla="*/ 671115 h 902582"/>
              <a:gd name="connsiteX272" fmla="*/ 2221667 w 2378076"/>
              <a:gd name="connsiteY272" fmla="*/ 696520 h 902582"/>
              <a:gd name="connsiteX273" fmla="*/ 2257977 w 2378076"/>
              <a:gd name="connsiteY273" fmla="*/ 758621 h 902582"/>
              <a:gd name="connsiteX274" fmla="*/ 2255184 w 2378076"/>
              <a:gd name="connsiteY274" fmla="*/ 758621 h 902582"/>
              <a:gd name="connsiteX275" fmla="*/ 2235633 w 2378076"/>
              <a:gd name="connsiteY275" fmla="*/ 781203 h 902582"/>
              <a:gd name="connsiteX276" fmla="*/ 2232839 w 2378076"/>
              <a:gd name="connsiteY276" fmla="*/ 781203 h 902582"/>
              <a:gd name="connsiteX277" fmla="*/ 2171393 w 2378076"/>
              <a:gd name="connsiteY277" fmla="*/ 744507 h 902582"/>
              <a:gd name="connsiteX278" fmla="*/ 2149049 w 2378076"/>
              <a:gd name="connsiteY278" fmla="*/ 764266 h 902582"/>
              <a:gd name="connsiteX279" fmla="*/ 2168600 w 2378076"/>
              <a:gd name="connsiteY279" fmla="*/ 829190 h 902582"/>
              <a:gd name="connsiteX280" fmla="*/ 2168600 w 2378076"/>
              <a:gd name="connsiteY280" fmla="*/ 832013 h 902582"/>
              <a:gd name="connsiteX281" fmla="*/ 2165807 w 2378076"/>
              <a:gd name="connsiteY281" fmla="*/ 834836 h 902582"/>
              <a:gd name="connsiteX282" fmla="*/ 2140670 w 2378076"/>
              <a:gd name="connsiteY282" fmla="*/ 848949 h 902582"/>
              <a:gd name="connsiteX283" fmla="*/ 2090396 w 2378076"/>
              <a:gd name="connsiteY283" fmla="*/ 798140 h 902582"/>
              <a:gd name="connsiteX284" fmla="*/ 2062466 w 2378076"/>
              <a:gd name="connsiteY284" fmla="*/ 809431 h 902582"/>
              <a:gd name="connsiteX285" fmla="*/ 2065259 w 2378076"/>
              <a:gd name="connsiteY285" fmla="*/ 846127 h 902582"/>
              <a:gd name="connsiteX286" fmla="*/ 2062466 w 2378076"/>
              <a:gd name="connsiteY286" fmla="*/ 882823 h 902582"/>
              <a:gd name="connsiteX287" fmla="*/ 2059673 w 2378076"/>
              <a:gd name="connsiteY287" fmla="*/ 882823 h 902582"/>
              <a:gd name="connsiteX288" fmla="*/ 2031743 w 2378076"/>
              <a:gd name="connsiteY288" fmla="*/ 891291 h 902582"/>
              <a:gd name="connsiteX289" fmla="*/ 1995434 w 2378076"/>
              <a:gd name="connsiteY289" fmla="*/ 829190 h 902582"/>
              <a:gd name="connsiteX290" fmla="*/ 1967504 w 2378076"/>
              <a:gd name="connsiteY290" fmla="*/ 832013 h 902582"/>
              <a:gd name="connsiteX291" fmla="*/ 1947953 w 2378076"/>
              <a:gd name="connsiteY291" fmla="*/ 902582 h 902582"/>
              <a:gd name="connsiteX292" fmla="*/ 1945160 w 2378076"/>
              <a:gd name="connsiteY292" fmla="*/ 902582 h 902582"/>
              <a:gd name="connsiteX293" fmla="*/ 1917229 w 2378076"/>
              <a:gd name="connsiteY293" fmla="*/ 902582 h 902582"/>
              <a:gd name="connsiteX294" fmla="*/ 1914436 w 2378076"/>
              <a:gd name="connsiteY294" fmla="*/ 902582 h 902582"/>
              <a:gd name="connsiteX295" fmla="*/ 1897678 w 2378076"/>
              <a:gd name="connsiteY295" fmla="*/ 832013 h 902582"/>
              <a:gd name="connsiteX296" fmla="*/ 1866955 w 2378076"/>
              <a:gd name="connsiteY296" fmla="*/ 829190 h 902582"/>
              <a:gd name="connsiteX297" fmla="*/ 1833439 w 2378076"/>
              <a:gd name="connsiteY297" fmla="*/ 891291 h 902582"/>
              <a:gd name="connsiteX298" fmla="*/ 1830646 w 2378076"/>
              <a:gd name="connsiteY298" fmla="*/ 891291 h 902582"/>
              <a:gd name="connsiteX299" fmla="*/ 1802716 w 2378076"/>
              <a:gd name="connsiteY299" fmla="*/ 882823 h 902582"/>
              <a:gd name="connsiteX300" fmla="*/ 1799923 w 2378076"/>
              <a:gd name="connsiteY300" fmla="*/ 882823 h 902582"/>
              <a:gd name="connsiteX301" fmla="*/ 1799923 w 2378076"/>
              <a:gd name="connsiteY301" fmla="*/ 880000 h 902582"/>
              <a:gd name="connsiteX302" fmla="*/ 1797130 w 2378076"/>
              <a:gd name="connsiteY302" fmla="*/ 846127 h 902582"/>
              <a:gd name="connsiteX303" fmla="*/ 1799923 w 2378076"/>
              <a:gd name="connsiteY303" fmla="*/ 809431 h 902582"/>
              <a:gd name="connsiteX304" fmla="*/ 1774786 w 2378076"/>
              <a:gd name="connsiteY304" fmla="*/ 798140 h 902582"/>
              <a:gd name="connsiteX305" fmla="*/ 1724512 w 2378076"/>
              <a:gd name="connsiteY305" fmla="*/ 848949 h 902582"/>
              <a:gd name="connsiteX306" fmla="*/ 1721719 w 2378076"/>
              <a:gd name="connsiteY306" fmla="*/ 851772 h 902582"/>
              <a:gd name="connsiteX307" fmla="*/ 1721719 w 2378076"/>
              <a:gd name="connsiteY307" fmla="*/ 848949 h 902582"/>
              <a:gd name="connsiteX308" fmla="*/ 1696582 w 2378076"/>
              <a:gd name="connsiteY308" fmla="*/ 834836 h 902582"/>
              <a:gd name="connsiteX309" fmla="*/ 1696582 w 2378076"/>
              <a:gd name="connsiteY309" fmla="*/ 832013 h 902582"/>
              <a:gd name="connsiteX310" fmla="*/ 1713340 w 2378076"/>
              <a:gd name="connsiteY310" fmla="*/ 764266 h 902582"/>
              <a:gd name="connsiteX311" fmla="*/ 1690996 w 2378076"/>
              <a:gd name="connsiteY311" fmla="*/ 744507 h 902582"/>
              <a:gd name="connsiteX312" fmla="*/ 1629549 w 2378076"/>
              <a:gd name="connsiteY312" fmla="*/ 781203 h 902582"/>
              <a:gd name="connsiteX313" fmla="*/ 1626756 w 2378076"/>
              <a:gd name="connsiteY313" fmla="*/ 781203 h 902582"/>
              <a:gd name="connsiteX314" fmla="*/ 1607205 w 2378076"/>
              <a:gd name="connsiteY314" fmla="*/ 761443 h 902582"/>
              <a:gd name="connsiteX315" fmla="*/ 1604412 w 2378076"/>
              <a:gd name="connsiteY315" fmla="*/ 758621 h 902582"/>
              <a:gd name="connsiteX316" fmla="*/ 1640722 w 2378076"/>
              <a:gd name="connsiteY316" fmla="*/ 696520 h 902582"/>
              <a:gd name="connsiteX317" fmla="*/ 1623963 w 2378076"/>
              <a:gd name="connsiteY317" fmla="*/ 671115 h 902582"/>
              <a:gd name="connsiteX318" fmla="*/ 1554138 w 2378076"/>
              <a:gd name="connsiteY318" fmla="*/ 690874 h 902582"/>
              <a:gd name="connsiteX319" fmla="*/ 1537380 w 2378076"/>
              <a:gd name="connsiteY319" fmla="*/ 665469 h 902582"/>
              <a:gd name="connsiteX320" fmla="*/ 1537380 w 2378076"/>
              <a:gd name="connsiteY320" fmla="*/ 662646 h 902582"/>
              <a:gd name="connsiteX321" fmla="*/ 1587654 w 2378076"/>
              <a:gd name="connsiteY321" fmla="*/ 611836 h 902582"/>
              <a:gd name="connsiteX322" fmla="*/ 1576482 w 2378076"/>
              <a:gd name="connsiteY322" fmla="*/ 583609 h 902582"/>
              <a:gd name="connsiteX323" fmla="*/ 1506657 w 2378076"/>
              <a:gd name="connsiteY323" fmla="*/ 583609 h 902582"/>
              <a:gd name="connsiteX324" fmla="*/ 1503864 w 2378076"/>
              <a:gd name="connsiteY324" fmla="*/ 583609 h 902582"/>
              <a:gd name="connsiteX325" fmla="*/ 1495485 w 2378076"/>
              <a:gd name="connsiteY325" fmla="*/ 555381 h 902582"/>
              <a:gd name="connsiteX326" fmla="*/ 1495485 w 2378076"/>
              <a:gd name="connsiteY326" fmla="*/ 552558 h 902582"/>
              <a:gd name="connsiteX327" fmla="*/ 1498278 w 2378076"/>
              <a:gd name="connsiteY327" fmla="*/ 552558 h 902582"/>
              <a:gd name="connsiteX328" fmla="*/ 1559724 w 2378076"/>
              <a:gd name="connsiteY328" fmla="*/ 515862 h 902582"/>
              <a:gd name="connsiteX329" fmla="*/ 1554138 w 2378076"/>
              <a:gd name="connsiteY329" fmla="*/ 484812 h 902582"/>
              <a:gd name="connsiteX330" fmla="*/ 1487106 w 2378076"/>
              <a:gd name="connsiteY330" fmla="*/ 467875 h 902582"/>
              <a:gd name="connsiteX331" fmla="*/ 1484313 w 2378076"/>
              <a:gd name="connsiteY331" fmla="*/ 467875 h 902582"/>
              <a:gd name="connsiteX332" fmla="*/ 1484313 w 2378076"/>
              <a:gd name="connsiteY332" fmla="*/ 465052 h 902582"/>
              <a:gd name="connsiteX333" fmla="*/ 1484313 w 2378076"/>
              <a:gd name="connsiteY333" fmla="*/ 450938 h 902582"/>
              <a:gd name="connsiteX334" fmla="*/ 1484313 w 2378076"/>
              <a:gd name="connsiteY334" fmla="*/ 436824 h 902582"/>
              <a:gd name="connsiteX335" fmla="*/ 1484313 w 2378076"/>
              <a:gd name="connsiteY335" fmla="*/ 434002 h 902582"/>
              <a:gd name="connsiteX336" fmla="*/ 1487106 w 2378076"/>
              <a:gd name="connsiteY336" fmla="*/ 434002 h 902582"/>
              <a:gd name="connsiteX337" fmla="*/ 1554138 w 2378076"/>
              <a:gd name="connsiteY337" fmla="*/ 417065 h 902582"/>
              <a:gd name="connsiteX338" fmla="*/ 1556931 w 2378076"/>
              <a:gd name="connsiteY338" fmla="*/ 386014 h 902582"/>
              <a:gd name="connsiteX339" fmla="*/ 1498278 w 2378076"/>
              <a:gd name="connsiteY339" fmla="*/ 352141 h 902582"/>
              <a:gd name="connsiteX340" fmla="*/ 1495485 w 2378076"/>
              <a:gd name="connsiteY340" fmla="*/ 349318 h 902582"/>
              <a:gd name="connsiteX341" fmla="*/ 1503864 w 2378076"/>
              <a:gd name="connsiteY341" fmla="*/ 321091 h 902582"/>
              <a:gd name="connsiteX342" fmla="*/ 1503864 w 2378076"/>
              <a:gd name="connsiteY342" fmla="*/ 318268 h 902582"/>
              <a:gd name="connsiteX343" fmla="*/ 1506657 w 2378076"/>
              <a:gd name="connsiteY343" fmla="*/ 318268 h 902582"/>
              <a:gd name="connsiteX344" fmla="*/ 1576482 w 2378076"/>
              <a:gd name="connsiteY344" fmla="*/ 318268 h 902582"/>
              <a:gd name="connsiteX345" fmla="*/ 1587654 w 2378076"/>
              <a:gd name="connsiteY345" fmla="*/ 292863 h 902582"/>
              <a:gd name="connsiteX346" fmla="*/ 1537380 w 2378076"/>
              <a:gd name="connsiteY346" fmla="*/ 242053 h 902582"/>
              <a:gd name="connsiteX347" fmla="*/ 1537380 w 2378076"/>
              <a:gd name="connsiteY347" fmla="*/ 239230 h 902582"/>
              <a:gd name="connsiteX348" fmla="*/ 1551345 w 2378076"/>
              <a:gd name="connsiteY348" fmla="*/ 213825 h 902582"/>
              <a:gd name="connsiteX349" fmla="*/ 1554138 w 2378076"/>
              <a:gd name="connsiteY349" fmla="*/ 213825 h 902582"/>
              <a:gd name="connsiteX350" fmla="*/ 1621170 w 2378076"/>
              <a:gd name="connsiteY350" fmla="*/ 230762 h 902582"/>
              <a:gd name="connsiteX351" fmla="*/ 1640722 w 2378076"/>
              <a:gd name="connsiteY351" fmla="*/ 208180 h 902582"/>
              <a:gd name="connsiteX352" fmla="*/ 1604412 w 2378076"/>
              <a:gd name="connsiteY352" fmla="*/ 146079 h 902582"/>
              <a:gd name="connsiteX353" fmla="*/ 1604412 w 2378076"/>
              <a:gd name="connsiteY353" fmla="*/ 143256 h 902582"/>
              <a:gd name="connsiteX354" fmla="*/ 1626756 w 2378076"/>
              <a:gd name="connsiteY354" fmla="*/ 123496 h 902582"/>
              <a:gd name="connsiteX355" fmla="*/ 1626756 w 2378076"/>
              <a:gd name="connsiteY355" fmla="*/ 120674 h 902582"/>
              <a:gd name="connsiteX356" fmla="*/ 1629549 w 2378076"/>
              <a:gd name="connsiteY356" fmla="*/ 120674 h 902582"/>
              <a:gd name="connsiteX357" fmla="*/ 1688203 w 2378076"/>
              <a:gd name="connsiteY357" fmla="*/ 157370 h 902582"/>
              <a:gd name="connsiteX358" fmla="*/ 1710547 w 2378076"/>
              <a:gd name="connsiteY358" fmla="*/ 140433 h 902582"/>
              <a:gd name="connsiteX359" fmla="*/ 1693789 w 2378076"/>
              <a:gd name="connsiteY359" fmla="*/ 72686 h 902582"/>
              <a:gd name="connsiteX360" fmla="*/ 1693789 w 2378076"/>
              <a:gd name="connsiteY360" fmla="*/ 69864 h 902582"/>
              <a:gd name="connsiteX361" fmla="*/ 1718926 w 2378076"/>
              <a:gd name="connsiteY361" fmla="*/ 52927 h 902582"/>
              <a:gd name="connsiteX362" fmla="*/ 1721719 w 2378076"/>
              <a:gd name="connsiteY362" fmla="*/ 52927 h 902582"/>
              <a:gd name="connsiteX363" fmla="*/ 1721719 w 2378076"/>
              <a:gd name="connsiteY363" fmla="*/ 55750 h 902582"/>
              <a:gd name="connsiteX364" fmla="*/ 1771993 w 2378076"/>
              <a:gd name="connsiteY364" fmla="*/ 103737 h 902582"/>
              <a:gd name="connsiteX365" fmla="*/ 1799923 w 2378076"/>
              <a:gd name="connsiteY365" fmla="*/ 92446 h 902582"/>
              <a:gd name="connsiteX366" fmla="*/ 1794337 w 2378076"/>
              <a:gd name="connsiteY366" fmla="*/ 55750 h 902582"/>
              <a:gd name="connsiteX367" fmla="*/ 1799923 w 2378076"/>
              <a:gd name="connsiteY367" fmla="*/ 21876 h 902582"/>
              <a:gd name="connsiteX368" fmla="*/ 1799923 w 2378076"/>
              <a:gd name="connsiteY368" fmla="*/ 19054 h 902582"/>
              <a:gd name="connsiteX369" fmla="*/ 1827853 w 2378076"/>
              <a:gd name="connsiteY369" fmla="*/ 13408 h 902582"/>
              <a:gd name="connsiteX370" fmla="*/ 1830646 w 2378076"/>
              <a:gd name="connsiteY370" fmla="*/ 10585 h 902582"/>
              <a:gd name="connsiteX371" fmla="*/ 1830646 w 2378076"/>
              <a:gd name="connsiteY371" fmla="*/ 13408 h 902582"/>
              <a:gd name="connsiteX372" fmla="*/ 1866955 w 2378076"/>
              <a:gd name="connsiteY372" fmla="*/ 75509 h 902582"/>
              <a:gd name="connsiteX373" fmla="*/ 1897678 w 2378076"/>
              <a:gd name="connsiteY373" fmla="*/ 69864 h 902582"/>
              <a:gd name="connsiteX374" fmla="*/ 1914436 w 2378076"/>
              <a:gd name="connsiteY374" fmla="*/ 2117 h 90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378076" h="902582">
                <a:moveTo>
                  <a:pt x="1869753" y="541874"/>
                </a:moveTo>
                <a:cubicBezTo>
                  <a:pt x="1869753" y="541874"/>
                  <a:pt x="1869753" y="541874"/>
                  <a:pt x="1745039" y="604157"/>
                </a:cubicBezTo>
                <a:cubicBezTo>
                  <a:pt x="1742268" y="604157"/>
                  <a:pt x="1736725" y="606988"/>
                  <a:pt x="1736725" y="609819"/>
                </a:cubicBezTo>
                <a:cubicBezTo>
                  <a:pt x="1736725" y="612651"/>
                  <a:pt x="1736725" y="612651"/>
                  <a:pt x="1736725" y="612651"/>
                </a:cubicBezTo>
                <a:cubicBezTo>
                  <a:pt x="1736725" y="615482"/>
                  <a:pt x="1739496" y="618313"/>
                  <a:pt x="1742268" y="621144"/>
                </a:cubicBezTo>
                <a:cubicBezTo>
                  <a:pt x="1783839" y="666440"/>
                  <a:pt x="1825410" y="691920"/>
                  <a:pt x="1886381" y="706075"/>
                </a:cubicBezTo>
                <a:cubicBezTo>
                  <a:pt x="1889152" y="706075"/>
                  <a:pt x="1891924" y="708906"/>
                  <a:pt x="1894695" y="706075"/>
                </a:cubicBezTo>
                <a:cubicBezTo>
                  <a:pt x="1897467" y="703244"/>
                  <a:pt x="1900238" y="700413"/>
                  <a:pt x="1897467" y="691920"/>
                </a:cubicBezTo>
                <a:cubicBezTo>
                  <a:pt x="1897467" y="691920"/>
                  <a:pt x="1897467" y="691920"/>
                  <a:pt x="1889152" y="553198"/>
                </a:cubicBezTo>
                <a:cubicBezTo>
                  <a:pt x="1889152" y="547536"/>
                  <a:pt x="1886381" y="544705"/>
                  <a:pt x="1883610" y="541874"/>
                </a:cubicBezTo>
                <a:cubicBezTo>
                  <a:pt x="1878067" y="539043"/>
                  <a:pt x="1875295" y="539043"/>
                  <a:pt x="1869753" y="541874"/>
                </a:cubicBezTo>
                <a:close/>
                <a:moveTo>
                  <a:pt x="1982115" y="539043"/>
                </a:moveTo>
                <a:cubicBezTo>
                  <a:pt x="1979317" y="541868"/>
                  <a:pt x="1976518" y="547519"/>
                  <a:pt x="1976518" y="550344"/>
                </a:cubicBezTo>
                <a:cubicBezTo>
                  <a:pt x="1976518" y="550344"/>
                  <a:pt x="1976518" y="550344"/>
                  <a:pt x="1965325" y="691605"/>
                </a:cubicBezTo>
                <a:cubicBezTo>
                  <a:pt x="1965325" y="694430"/>
                  <a:pt x="1965325" y="700081"/>
                  <a:pt x="1968123" y="702906"/>
                </a:cubicBezTo>
                <a:cubicBezTo>
                  <a:pt x="1970922" y="705731"/>
                  <a:pt x="1973720" y="705731"/>
                  <a:pt x="1979317" y="702906"/>
                </a:cubicBezTo>
                <a:cubicBezTo>
                  <a:pt x="2038081" y="688780"/>
                  <a:pt x="2082854" y="663353"/>
                  <a:pt x="2124828" y="618149"/>
                </a:cubicBezTo>
                <a:cubicBezTo>
                  <a:pt x="2127627" y="615324"/>
                  <a:pt x="2130425" y="612499"/>
                  <a:pt x="2130425" y="609674"/>
                </a:cubicBezTo>
                <a:cubicBezTo>
                  <a:pt x="2127627" y="606849"/>
                  <a:pt x="2124828" y="604023"/>
                  <a:pt x="2119232" y="601198"/>
                </a:cubicBezTo>
                <a:cubicBezTo>
                  <a:pt x="2119232" y="601198"/>
                  <a:pt x="2119232" y="601198"/>
                  <a:pt x="1996106" y="539043"/>
                </a:cubicBezTo>
                <a:cubicBezTo>
                  <a:pt x="1990510" y="539043"/>
                  <a:pt x="1987711" y="539043"/>
                  <a:pt x="1982115" y="539043"/>
                </a:cubicBezTo>
                <a:close/>
                <a:moveTo>
                  <a:pt x="871538" y="485068"/>
                </a:moveTo>
                <a:lnTo>
                  <a:pt x="814983" y="487862"/>
                </a:lnTo>
                <a:cubicBezTo>
                  <a:pt x="792361" y="490656"/>
                  <a:pt x="781050" y="501832"/>
                  <a:pt x="781050" y="521390"/>
                </a:cubicBezTo>
                <a:cubicBezTo>
                  <a:pt x="781050" y="532566"/>
                  <a:pt x="783878" y="554918"/>
                  <a:pt x="806500" y="554918"/>
                </a:cubicBezTo>
                <a:cubicBezTo>
                  <a:pt x="834777" y="554918"/>
                  <a:pt x="871538" y="543742"/>
                  <a:pt x="871538" y="543742"/>
                </a:cubicBezTo>
                <a:cubicBezTo>
                  <a:pt x="871538" y="485068"/>
                  <a:pt x="871538" y="485068"/>
                  <a:pt x="871538" y="485068"/>
                </a:cubicBezTo>
                <a:close/>
                <a:moveTo>
                  <a:pt x="396876" y="389818"/>
                </a:moveTo>
                <a:cubicBezTo>
                  <a:pt x="355204" y="389818"/>
                  <a:pt x="341313" y="412372"/>
                  <a:pt x="341313" y="471575"/>
                </a:cubicBezTo>
                <a:cubicBezTo>
                  <a:pt x="341313" y="522320"/>
                  <a:pt x="349648" y="553331"/>
                  <a:pt x="396876" y="553331"/>
                </a:cubicBezTo>
                <a:cubicBezTo>
                  <a:pt x="444104" y="553331"/>
                  <a:pt x="452438" y="522320"/>
                  <a:pt x="452438" y="471575"/>
                </a:cubicBezTo>
                <a:cubicBezTo>
                  <a:pt x="452438" y="412372"/>
                  <a:pt x="435769" y="389818"/>
                  <a:pt x="396876" y="389818"/>
                </a:cubicBezTo>
                <a:close/>
                <a:moveTo>
                  <a:pt x="1964442" y="378529"/>
                </a:moveTo>
                <a:cubicBezTo>
                  <a:pt x="1960604" y="379235"/>
                  <a:pt x="1957114" y="381352"/>
                  <a:pt x="1954322" y="385585"/>
                </a:cubicBezTo>
                <a:cubicBezTo>
                  <a:pt x="1948738" y="394052"/>
                  <a:pt x="1951530" y="402518"/>
                  <a:pt x="1957114" y="408163"/>
                </a:cubicBezTo>
                <a:cubicBezTo>
                  <a:pt x="1971073" y="416629"/>
                  <a:pt x="1979448" y="433563"/>
                  <a:pt x="1979448" y="450496"/>
                </a:cubicBezTo>
                <a:cubicBezTo>
                  <a:pt x="1979448" y="475896"/>
                  <a:pt x="1957114" y="498474"/>
                  <a:pt x="1931987" y="498474"/>
                </a:cubicBezTo>
                <a:cubicBezTo>
                  <a:pt x="1906861" y="498474"/>
                  <a:pt x="1884527" y="475896"/>
                  <a:pt x="1884527" y="450496"/>
                </a:cubicBezTo>
                <a:cubicBezTo>
                  <a:pt x="1884527" y="433563"/>
                  <a:pt x="1892902" y="416629"/>
                  <a:pt x="1906861" y="408163"/>
                </a:cubicBezTo>
                <a:cubicBezTo>
                  <a:pt x="1912445" y="402518"/>
                  <a:pt x="1915237" y="394052"/>
                  <a:pt x="1909653" y="385585"/>
                </a:cubicBezTo>
                <a:cubicBezTo>
                  <a:pt x="1904069" y="377118"/>
                  <a:pt x="1895694" y="377118"/>
                  <a:pt x="1887319" y="382763"/>
                </a:cubicBezTo>
                <a:cubicBezTo>
                  <a:pt x="1864984" y="396874"/>
                  <a:pt x="1851025" y="422274"/>
                  <a:pt x="1851025" y="450496"/>
                </a:cubicBezTo>
                <a:cubicBezTo>
                  <a:pt x="1851025" y="492829"/>
                  <a:pt x="1887319" y="529518"/>
                  <a:pt x="1931987" y="529518"/>
                </a:cubicBezTo>
                <a:cubicBezTo>
                  <a:pt x="1976656" y="529518"/>
                  <a:pt x="2012950" y="492829"/>
                  <a:pt x="2012950" y="450496"/>
                </a:cubicBezTo>
                <a:cubicBezTo>
                  <a:pt x="2012950" y="422274"/>
                  <a:pt x="1998991" y="396874"/>
                  <a:pt x="1976656" y="379940"/>
                </a:cubicBezTo>
                <a:cubicBezTo>
                  <a:pt x="1972469" y="378529"/>
                  <a:pt x="1968281" y="377824"/>
                  <a:pt x="1964442" y="378529"/>
                </a:cubicBezTo>
                <a:close/>
                <a:moveTo>
                  <a:pt x="2166711" y="358068"/>
                </a:moveTo>
                <a:cubicBezTo>
                  <a:pt x="2163905" y="358068"/>
                  <a:pt x="2158292" y="358068"/>
                  <a:pt x="2155485" y="360888"/>
                </a:cubicBezTo>
                <a:cubicBezTo>
                  <a:pt x="2155485" y="360888"/>
                  <a:pt x="2155485" y="360888"/>
                  <a:pt x="2040419" y="439837"/>
                </a:cubicBezTo>
                <a:cubicBezTo>
                  <a:pt x="2034806" y="442656"/>
                  <a:pt x="2032000" y="448295"/>
                  <a:pt x="2032000" y="451115"/>
                </a:cubicBezTo>
                <a:cubicBezTo>
                  <a:pt x="2032000" y="456754"/>
                  <a:pt x="2034806" y="459574"/>
                  <a:pt x="2040419" y="462393"/>
                </a:cubicBezTo>
                <a:cubicBezTo>
                  <a:pt x="2040419" y="462393"/>
                  <a:pt x="2040419" y="462393"/>
                  <a:pt x="2155485" y="541342"/>
                </a:cubicBezTo>
                <a:cubicBezTo>
                  <a:pt x="2158292" y="544162"/>
                  <a:pt x="2161098" y="546981"/>
                  <a:pt x="2166711" y="544162"/>
                </a:cubicBezTo>
                <a:cubicBezTo>
                  <a:pt x="2169518" y="544162"/>
                  <a:pt x="2169518" y="541342"/>
                  <a:pt x="2172324" y="535703"/>
                </a:cubicBezTo>
                <a:cubicBezTo>
                  <a:pt x="2189163" y="476491"/>
                  <a:pt x="2189163" y="425739"/>
                  <a:pt x="2172324" y="366527"/>
                </a:cubicBezTo>
                <a:cubicBezTo>
                  <a:pt x="2172324" y="363707"/>
                  <a:pt x="2169518" y="358068"/>
                  <a:pt x="2166711" y="358068"/>
                </a:cubicBezTo>
                <a:close/>
                <a:moveTo>
                  <a:pt x="1697038" y="358068"/>
                </a:moveTo>
                <a:cubicBezTo>
                  <a:pt x="1694260" y="360888"/>
                  <a:pt x="1691482" y="363707"/>
                  <a:pt x="1691482" y="366527"/>
                </a:cubicBezTo>
                <a:cubicBezTo>
                  <a:pt x="1674813" y="428558"/>
                  <a:pt x="1674813" y="476491"/>
                  <a:pt x="1691482" y="535703"/>
                </a:cubicBezTo>
                <a:cubicBezTo>
                  <a:pt x="1691482" y="541342"/>
                  <a:pt x="1694260" y="544162"/>
                  <a:pt x="1697038" y="544162"/>
                </a:cubicBezTo>
                <a:cubicBezTo>
                  <a:pt x="1699816" y="546981"/>
                  <a:pt x="1702594" y="544162"/>
                  <a:pt x="1708151" y="541342"/>
                </a:cubicBezTo>
                <a:lnTo>
                  <a:pt x="1822054" y="462393"/>
                </a:lnTo>
                <a:cubicBezTo>
                  <a:pt x="1827610" y="459574"/>
                  <a:pt x="1830388" y="456754"/>
                  <a:pt x="1830388" y="451115"/>
                </a:cubicBezTo>
                <a:cubicBezTo>
                  <a:pt x="1830388" y="448295"/>
                  <a:pt x="1827610" y="442656"/>
                  <a:pt x="1822054" y="439837"/>
                </a:cubicBezTo>
                <a:cubicBezTo>
                  <a:pt x="1822054" y="439837"/>
                  <a:pt x="1822054" y="439837"/>
                  <a:pt x="1708151" y="363707"/>
                </a:cubicBezTo>
                <a:cubicBezTo>
                  <a:pt x="1705372" y="360888"/>
                  <a:pt x="1702594" y="358068"/>
                  <a:pt x="1697038" y="358068"/>
                </a:cubicBezTo>
                <a:close/>
                <a:moveTo>
                  <a:pt x="1170028" y="343781"/>
                </a:moveTo>
                <a:cubicBezTo>
                  <a:pt x="1170028" y="343781"/>
                  <a:pt x="1170028" y="343781"/>
                  <a:pt x="1206276" y="343781"/>
                </a:cubicBezTo>
                <a:cubicBezTo>
                  <a:pt x="1211853" y="343781"/>
                  <a:pt x="1214641" y="346602"/>
                  <a:pt x="1214641" y="349423"/>
                </a:cubicBezTo>
                <a:cubicBezTo>
                  <a:pt x="1214641" y="349423"/>
                  <a:pt x="1214641" y="349423"/>
                  <a:pt x="1267619" y="541235"/>
                </a:cubicBezTo>
                <a:cubicBezTo>
                  <a:pt x="1267619" y="541235"/>
                  <a:pt x="1267619" y="541235"/>
                  <a:pt x="1270407" y="541235"/>
                </a:cubicBezTo>
                <a:cubicBezTo>
                  <a:pt x="1270407" y="541235"/>
                  <a:pt x="1270407" y="541235"/>
                  <a:pt x="1320597" y="349423"/>
                </a:cubicBezTo>
                <a:cubicBezTo>
                  <a:pt x="1320597" y="346602"/>
                  <a:pt x="1326173" y="343781"/>
                  <a:pt x="1328962" y="343781"/>
                </a:cubicBezTo>
                <a:cubicBezTo>
                  <a:pt x="1328962" y="343781"/>
                  <a:pt x="1328962" y="343781"/>
                  <a:pt x="1367998" y="343781"/>
                </a:cubicBezTo>
                <a:cubicBezTo>
                  <a:pt x="1370786" y="343781"/>
                  <a:pt x="1373575" y="343781"/>
                  <a:pt x="1373575" y="346602"/>
                </a:cubicBezTo>
                <a:cubicBezTo>
                  <a:pt x="1376363" y="349423"/>
                  <a:pt x="1376363" y="352244"/>
                  <a:pt x="1376363" y="355064"/>
                </a:cubicBezTo>
                <a:cubicBezTo>
                  <a:pt x="1376363" y="355064"/>
                  <a:pt x="1376363" y="355064"/>
                  <a:pt x="1370786" y="383272"/>
                </a:cubicBezTo>
                <a:cubicBezTo>
                  <a:pt x="1365210" y="397376"/>
                  <a:pt x="1359633" y="417121"/>
                  <a:pt x="1354057" y="439687"/>
                </a:cubicBezTo>
                <a:cubicBezTo>
                  <a:pt x="1342903" y="490461"/>
                  <a:pt x="1323385" y="560980"/>
                  <a:pt x="1309444" y="614575"/>
                </a:cubicBezTo>
                <a:cubicBezTo>
                  <a:pt x="1298290" y="662528"/>
                  <a:pt x="1273196" y="685094"/>
                  <a:pt x="1236948" y="685094"/>
                </a:cubicBezTo>
                <a:cubicBezTo>
                  <a:pt x="1234159" y="685094"/>
                  <a:pt x="1234159" y="685094"/>
                  <a:pt x="1234159" y="685094"/>
                </a:cubicBezTo>
                <a:cubicBezTo>
                  <a:pt x="1211853" y="685094"/>
                  <a:pt x="1183970" y="682273"/>
                  <a:pt x="1170028" y="676632"/>
                </a:cubicBezTo>
                <a:cubicBezTo>
                  <a:pt x="1164452" y="676632"/>
                  <a:pt x="1161663" y="673811"/>
                  <a:pt x="1161663" y="668170"/>
                </a:cubicBezTo>
                <a:cubicBezTo>
                  <a:pt x="1161663" y="668170"/>
                  <a:pt x="1161663" y="668170"/>
                  <a:pt x="1161663" y="642783"/>
                </a:cubicBezTo>
                <a:cubicBezTo>
                  <a:pt x="1161663" y="639962"/>
                  <a:pt x="1161663" y="637141"/>
                  <a:pt x="1164452" y="637141"/>
                </a:cubicBezTo>
                <a:cubicBezTo>
                  <a:pt x="1167240" y="634320"/>
                  <a:pt x="1170028" y="631500"/>
                  <a:pt x="1172817" y="634320"/>
                </a:cubicBezTo>
                <a:cubicBezTo>
                  <a:pt x="1172817" y="634320"/>
                  <a:pt x="1172817" y="634320"/>
                  <a:pt x="1220218" y="637141"/>
                </a:cubicBezTo>
                <a:cubicBezTo>
                  <a:pt x="1248101" y="637141"/>
                  <a:pt x="1250889" y="620217"/>
                  <a:pt x="1253677" y="611754"/>
                </a:cubicBezTo>
                <a:cubicBezTo>
                  <a:pt x="1253677" y="611754"/>
                  <a:pt x="1253677" y="611754"/>
                  <a:pt x="1253677" y="608933"/>
                </a:cubicBezTo>
                <a:cubicBezTo>
                  <a:pt x="1256466" y="606113"/>
                  <a:pt x="1256466" y="603292"/>
                  <a:pt x="1259254" y="597650"/>
                </a:cubicBezTo>
                <a:cubicBezTo>
                  <a:pt x="1259254" y="597650"/>
                  <a:pt x="1259254" y="597650"/>
                  <a:pt x="1248101" y="597650"/>
                </a:cubicBezTo>
                <a:cubicBezTo>
                  <a:pt x="1228583" y="597650"/>
                  <a:pt x="1217429" y="580726"/>
                  <a:pt x="1214641" y="569443"/>
                </a:cubicBezTo>
                <a:cubicBezTo>
                  <a:pt x="1214641" y="569443"/>
                  <a:pt x="1214641" y="569443"/>
                  <a:pt x="1158875" y="355064"/>
                </a:cubicBezTo>
                <a:cubicBezTo>
                  <a:pt x="1158875" y="352244"/>
                  <a:pt x="1158875" y="349423"/>
                  <a:pt x="1161663" y="346602"/>
                </a:cubicBezTo>
                <a:cubicBezTo>
                  <a:pt x="1164452" y="343781"/>
                  <a:pt x="1167240" y="343781"/>
                  <a:pt x="1170028" y="343781"/>
                </a:cubicBezTo>
                <a:close/>
                <a:moveTo>
                  <a:pt x="1116013" y="340606"/>
                </a:moveTo>
                <a:cubicBezTo>
                  <a:pt x="1118791" y="340606"/>
                  <a:pt x="1121569" y="340606"/>
                  <a:pt x="1124347" y="343432"/>
                </a:cubicBezTo>
                <a:cubicBezTo>
                  <a:pt x="1127125" y="343432"/>
                  <a:pt x="1127125" y="346258"/>
                  <a:pt x="1127125" y="349085"/>
                </a:cubicBezTo>
                <a:cubicBezTo>
                  <a:pt x="1127125" y="349085"/>
                  <a:pt x="1127125" y="349085"/>
                  <a:pt x="1127125" y="385824"/>
                </a:cubicBezTo>
                <a:cubicBezTo>
                  <a:pt x="1127125" y="388650"/>
                  <a:pt x="1124347" y="394302"/>
                  <a:pt x="1118791" y="394302"/>
                </a:cubicBezTo>
                <a:cubicBezTo>
                  <a:pt x="1085453" y="397128"/>
                  <a:pt x="1060450" y="416911"/>
                  <a:pt x="1049337" y="425389"/>
                </a:cubicBezTo>
                <a:cubicBezTo>
                  <a:pt x="1049337" y="425389"/>
                  <a:pt x="1049337" y="425389"/>
                  <a:pt x="1049337" y="589303"/>
                </a:cubicBezTo>
                <a:cubicBezTo>
                  <a:pt x="1049337" y="594955"/>
                  <a:pt x="1046559" y="597781"/>
                  <a:pt x="1041003" y="597781"/>
                </a:cubicBezTo>
                <a:cubicBezTo>
                  <a:pt x="1041003" y="597781"/>
                  <a:pt x="1041003" y="597781"/>
                  <a:pt x="1002109" y="597781"/>
                </a:cubicBezTo>
                <a:cubicBezTo>
                  <a:pt x="996553" y="597781"/>
                  <a:pt x="993775" y="594955"/>
                  <a:pt x="993775" y="589303"/>
                </a:cubicBezTo>
                <a:cubicBezTo>
                  <a:pt x="993775" y="589303"/>
                  <a:pt x="993775" y="589303"/>
                  <a:pt x="993775" y="351911"/>
                </a:cubicBezTo>
                <a:cubicBezTo>
                  <a:pt x="993775" y="346258"/>
                  <a:pt x="996553" y="343432"/>
                  <a:pt x="1002109" y="343432"/>
                </a:cubicBezTo>
                <a:cubicBezTo>
                  <a:pt x="1002109" y="343432"/>
                  <a:pt x="1002109" y="343432"/>
                  <a:pt x="1041003" y="343432"/>
                </a:cubicBezTo>
                <a:cubicBezTo>
                  <a:pt x="1046559" y="343432"/>
                  <a:pt x="1049337" y="346258"/>
                  <a:pt x="1049337" y="351911"/>
                </a:cubicBezTo>
                <a:cubicBezTo>
                  <a:pt x="1049337" y="351911"/>
                  <a:pt x="1049337" y="351911"/>
                  <a:pt x="1049337" y="368867"/>
                </a:cubicBezTo>
                <a:cubicBezTo>
                  <a:pt x="1066006" y="357563"/>
                  <a:pt x="1091009" y="340606"/>
                  <a:pt x="1116013" y="340606"/>
                </a:cubicBezTo>
                <a:close/>
                <a:moveTo>
                  <a:pt x="843157" y="335843"/>
                </a:moveTo>
                <a:cubicBezTo>
                  <a:pt x="902173" y="335843"/>
                  <a:pt x="930276" y="364084"/>
                  <a:pt x="930276" y="423390"/>
                </a:cubicBezTo>
                <a:cubicBezTo>
                  <a:pt x="930276" y="592835"/>
                  <a:pt x="930276" y="592835"/>
                  <a:pt x="930276" y="592835"/>
                </a:cubicBezTo>
                <a:cubicBezTo>
                  <a:pt x="930276" y="595659"/>
                  <a:pt x="927466" y="598483"/>
                  <a:pt x="927466" y="601307"/>
                </a:cubicBezTo>
                <a:cubicBezTo>
                  <a:pt x="924656" y="604131"/>
                  <a:pt x="921845" y="604131"/>
                  <a:pt x="919035" y="604131"/>
                </a:cubicBezTo>
                <a:cubicBezTo>
                  <a:pt x="899363" y="601307"/>
                  <a:pt x="890932" y="595659"/>
                  <a:pt x="879691" y="587187"/>
                </a:cubicBezTo>
                <a:cubicBezTo>
                  <a:pt x="879691" y="587187"/>
                  <a:pt x="837536" y="604131"/>
                  <a:pt x="798192" y="604131"/>
                </a:cubicBezTo>
                <a:cubicBezTo>
                  <a:pt x="750416" y="604131"/>
                  <a:pt x="722313" y="575890"/>
                  <a:pt x="722313" y="522233"/>
                </a:cubicBezTo>
                <a:cubicBezTo>
                  <a:pt x="722313" y="471399"/>
                  <a:pt x="747606" y="448807"/>
                  <a:pt x="809433" y="445983"/>
                </a:cubicBezTo>
                <a:cubicBezTo>
                  <a:pt x="871260" y="440334"/>
                  <a:pt x="871260" y="440334"/>
                  <a:pt x="871260" y="440334"/>
                </a:cubicBezTo>
                <a:cubicBezTo>
                  <a:pt x="871260" y="423390"/>
                  <a:pt x="871260" y="423390"/>
                  <a:pt x="871260" y="423390"/>
                </a:cubicBezTo>
                <a:cubicBezTo>
                  <a:pt x="871260" y="403621"/>
                  <a:pt x="860018" y="392325"/>
                  <a:pt x="840346" y="392325"/>
                </a:cubicBezTo>
                <a:cubicBezTo>
                  <a:pt x="812243" y="392325"/>
                  <a:pt x="772899" y="397973"/>
                  <a:pt x="750416" y="397973"/>
                </a:cubicBezTo>
                <a:cubicBezTo>
                  <a:pt x="747606" y="397973"/>
                  <a:pt x="747606" y="397973"/>
                  <a:pt x="744796" y="395149"/>
                </a:cubicBezTo>
                <a:cubicBezTo>
                  <a:pt x="741985" y="395149"/>
                  <a:pt x="741985" y="392325"/>
                  <a:pt x="741985" y="389501"/>
                </a:cubicBezTo>
                <a:cubicBezTo>
                  <a:pt x="739175" y="355612"/>
                  <a:pt x="739175" y="355612"/>
                  <a:pt x="739175" y="355612"/>
                </a:cubicBezTo>
                <a:cubicBezTo>
                  <a:pt x="739175" y="352788"/>
                  <a:pt x="741985" y="347140"/>
                  <a:pt x="747606" y="347140"/>
                </a:cubicBezTo>
                <a:cubicBezTo>
                  <a:pt x="767278" y="344316"/>
                  <a:pt x="815054" y="335843"/>
                  <a:pt x="843157" y="335843"/>
                </a:cubicBezTo>
                <a:close/>
                <a:moveTo>
                  <a:pt x="396875" y="335843"/>
                </a:moveTo>
                <a:cubicBezTo>
                  <a:pt x="460001" y="335843"/>
                  <a:pt x="511175" y="395901"/>
                  <a:pt x="511175" y="469987"/>
                </a:cubicBezTo>
                <a:cubicBezTo>
                  <a:pt x="511175" y="544073"/>
                  <a:pt x="460001" y="604131"/>
                  <a:pt x="396875" y="604131"/>
                </a:cubicBezTo>
                <a:cubicBezTo>
                  <a:pt x="333749" y="604131"/>
                  <a:pt x="282575" y="544073"/>
                  <a:pt x="282575" y="469987"/>
                </a:cubicBezTo>
                <a:cubicBezTo>
                  <a:pt x="282575" y="395901"/>
                  <a:pt x="333749" y="335843"/>
                  <a:pt x="396875" y="335843"/>
                </a:cubicBezTo>
                <a:close/>
                <a:moveTo>
                  <a:pt x="103585" y="300918"/>
                </a:moveTo>
                <a:cubicBezTo>
                  <a:pt x="81360" y="300918"/>
                  <a:pt x="67470" y="300918"/>
                  <a:pt x="61913" y="303759"/>
                </a:cubicBezTo>
                <a:cubicBezTo>
                  <a:pt x="61913" y="406027"/>
                  <a:pt x="61913" y="406027"/>
                  <a:pt x="61913" y="406027"/>
                </a:cubicBezTo>
                <a:cubicBezTo>
                  <a:pt x="73026" y="406027"/>
                  <a:pt x="92473" y="408868"/>
                  <a:pt x="123032" y="406027"/>
                </a:cubicBezTo>
                <a:cubicBezTo>
                  <a:pt x="159148" y="406027"/>
                  <a:pt x="184151" y="386142"/>
                  <a:pt x="184151" y="354893"/>
                </a:cubicBezTo>
                <a:cubicBezTo>
                  <a:pt x="184151" y="329326"/>
                  <a:pt x="167482" y="300918"/>
                  <a:pt x="125810" y="300918"/>
                </a:cubicBezTo>
                <a:cubicBezTo>
                  <a:pt x="103585" y="300918"/>
                  <a:pt x="103585" y="300918"/>
                  <a:pt x="103585" y="300918"/>
                </a:cubicBezTo>
                <a:close/>
                <a:moveTo>
                  <a:pt x="614557" y="285043"/>
                </a:moveTo>
                <a:cubicBezTo>
                  <a:pt x="617342" y="285043"/>
                  <a:pt x="620127" y="285043"/>
                  <a:pt x="622912" y="285043"/>
                </a:cubicBezTo>
                <a:cubicBezTo>
                  <a:pt x="622912" y="287870"/>
                  <a:pt x="625698" y="290697"/>
                  <a:pt x="625698" y="293524"/>
                </a:cubicBezTo>
                <a:cubicBezTo>
                  <a:pt x="625698" y="344407"/>
                  <a:pt x="625698" y="344407"/>
                  <a:pt x="625698" y="344407"/>
                </a:cubicBezTo>
                <a:cubicBezTo>
                  <a:pt x="684184" y="344407"/>
                  <a:pt x="684184" y="344407"/>
                  <a:pt x="684184" y="344407"/>
                </a:cubicBezTo>
                <a:cubicBezTo>
                  <a:pt x="689755" y="344407"/>
                  <a:pt x="692540" y="347234"/>
                  <a:pt x="692540" y="352888"/>
                </a:cubicBezTo>
                <a:cubicBezTo>
                  <a:pt x="692540" y="386811"/>
                  <a:pt x="692540" y="386811"/>
                  <a:pt x="692540" y="386811"/>
                </a:cubicBezTo>
                <a:cubicBezTo>
                  <a:pt x="692540" y="392464"/>
                  <a:pt x="689755" y="395291"/>
                  <a:pt x="684184" y="395291"/>
                </a:cubicBezTo>
                <a:cubicBezTo>
                  <a:pt x="625698" y="395291"/>
                  <a:pt x="625698" y="395291"/>
                  <a:pt x="625698" y="395291"/>
                </a:cubicBezTo>
                <a:cubicBezTo>
                  <a:pt x="625698" y="499885"/>
                  <a:pt x="625698" y="499885"/>
                  <a:pt x="625698" y="499885"/>
                </a:cubicBezTo>
                <a:cubicBezTo>
                  <a:pt x="625698" y="536635"/>
                  <a:pt x="625698" y="550769"/>
                  <a:pt x="650763" y="550769"/>
                </a:cubicBezTo>
                <a:cubicBezTo>
                  <a:pt x="661904" y="550769"/>
                  <a:pt x="675829" y="547942"/>
                  <a:pt x="684184" y="547942"/>
                </a:cubicBezTo>
                <a:cubicBezTo>
                  <a:pt x="689755" y="547942"/>
                  <a:pt x="692540" y="553596"/>
                  <a:pt x="692540" y="559249"/>
                </a:cubicBezTo>
                <a:cubicBezTo>
                  <a:pt x="695325" y="590345"/>
                  <a:pt x="695325" y="590345"/>
                  <a:pt x="695325" y="590345"/>
                </a:cubicBezTo>
                <a:cubicBezTo>
                  <a:pt x="695325" y="595999"/>
                  <a:pt x="692540" y="598826"/>
                  <a:pt x="686969" y="601652"/>
                </a:cubicBezTo>
                <a:cubicBezTo>
                  <a:pt x="673044" y="601652"/>
                  <a:pt x="656334" y="607306"/>
                  <a:pt x="642408" y="607306"/>
                </a:cubicBezTo>
                <a:cubicBezTo>
                  <a:pt x="586706" y="607306"/>
                  <a:pt x="567211" y="584691"/>
                  <a:pt x="567211" y="508366"/>
                </a:cubicBezTo>
                <a:cubicBezTo>
                  <a:pt x="567211" y="395291"/>
                  <a:pt x="567211" y="395291"/>
                  <a:pt x="567211" y="395291"/>
                </a:cubicBezTo>
                <a:cubicBezTo>
                  <a:pt x="544930" y="395291"/>
                  <a:pt x="544930" y="395291"/>
                  <a:pt x="544930" y="395291"/>
                </a:cubicBezTo>
                <a:cubicBezTo>
                  <a:pt x="539360" y="395291"/>
                  <a:pt x="536575" y="392464"/>
                  <a:pt x="536575" y="386811"/>
                </a:cubicBezTo>
                <a:cubicBezTo>
                  <a:pt x="536575" y="352888"/>
                  <a:pt x="536575" y="352888"/>
                  <a:pt x="536575" y="352888"/>
                </a:cubicBezTo>
                <a:cubicBezTo>
                  <a:pt x="536575" y="347234"/>
                  <a:pt x="539360" y="344407"/>
                  <a:pt x="544930" y="344407"/>
                </a:cubicBezTo>
                <a:cubicBezTo>
                  <a:pt x="567211" y="344407"/>
                  <a:pt x="567211" y="344407"/>
                  <a:pt x="567211" y="344407"/>
                </a:cubicBezTo>
                <a:cubicBezTo>
                  <a:pt x="567211" y="302004"/>
                  <a:pt x="567211" y="302004"/>
                  <a:pt x="567211" y="302004"/>
                </a:cubicBezTo>
                <a:cubicBezTo>
                  <a:pt x="567211" y="299178"/>
                  <a:pt x="569996" y="296351"/>
                  <a:pt x="575566" y="293524"/>
                </a:cubicBezTo>
                <a:cubicBezTo>
                  <a:pt x="614557" y="285043"/>
                  <a:pt x="614557" y="285043"/>
                  <a:pt x="614557" y="285043"/>
                </a:cubicBezTo>
                <a:close/>
                <a:moveTo>
                  <a:pt x="117618" y="245356"/>
                </a:moveTo>
                <a:cubicBezTo>
                  <a:pt x="123219" y="245356"/>
                  <a:pt x="126019" y="245356"/>
                  <a:pt x="126019" y="245356"/>
                </a:cubicBezTo>
                <a:cubicBezTo>
                  <a:pt x="224034" y="245356"/>
                  <a:pt x="246438" y="304564"/>
                  <a:pt x="246438" y="352493"/>
                </a:cubicBezTo>
                <a:cubicBezTo>
                  <a:pt x="246438" y="394784"/>
                  <a:pt x="226835" y="425798"/>
                  <a:pt x="184828" y="445534"/>
                </a:cubicBezTo>
                <a:lnTo>
                  <a:pt x="249238" y="586504"/>
                </a:lnTo>
                <a:cubicBezTo>
                  <a:pt x="249238" y="589323"/>
                  <a:pt x="249238" y="592142"/>
                  <a:pt x="246438" y="594962"/>
                </a:cubicBezTo>
                <a:cubicBezTo>
                  <a:pt x="246438" y="597781"/>
                  <a:pt x="243637" y="597781"/>
                  <a:pt x="238037" y="597781"/>
                </a:cubicBezTo>
                <a:cubicBezTo>
                  <a:pt x="193230" y="597781"/>
                  <a:pt x="193230" y="597781"/>
                  <a:pt x="193230" y="597781"/>
                </a:cubicBezTo>
                <a:cubicBezTo>
                  <a:pt x="190429" y="597781"/>
                  <a:pt x="187629" y="597781"/>
                  <a:pt x="184828" y="592142"/>
                </a:cubicBezTo>
                <a:cubicBezTo>
                  <a:pt x="128820" y="462450"/>
                  <a:pt x="128820" y="462450"/>
                  <a:pt x="128820" y="462450"/>
                </a:cubicBezTo>
                <a:cubicBezTo>
                  <a:pt x="98015" y="462450"/>
                  <a:pt x="72811" y="459631"/>
                  <a:pt x="61610" y="459631"/>
                </a:cubicBezTo>
                <a:cubicBezTo>
                  <a:pt x="61610" y="589323"/>
                  <a:pt x="61610" y="589323"/>
                  <a:pt x="61610" y="589323"/>
                </a:cubicBezTo>
                <a:cubicBezTo>
                  <a:pt x="61610" y="594962"/>
                  <a:pt x="56009" y="597781"/>
                  <a:pt x="50408" y="597781"/>
                </a:cubicBezTo>
                <a:cubicBezTo>
                  <a:pt x="11202" y="597781"/>
                  <a:pt x="11202" y="597781"/>
                  <a:pt x="11202" y="597781"/>
                </a:cubicBezTo>
                <a:cubicBezTo>
                  <a:pt x="5601" y="597781"/>
                  <a:pt x="0" y="594962"/>
                  <a:pt x="0" y="589323"/>
                </a:cubicBezTo>
                <a:cubicBezTo>
                  <a:pt x="0" y="262273"/>
                  <a:pt x="0" y="262273"/>
                  <a:pt x="0" y="262273"/>
                </a:cubicBezTo>
                <a:cubicBezTo>
                  <a:pt x="0" y="256634"/>
                  <a:pt x="5601" y="250995"/>
                  <a:pt x="8402" y="250995"/>
                </a:cubicBezTo>
                <a:cubicBezTo>
                  <a:pt x="61610" y="245356"/>
                  <a:pt x="103616" y="245356"/>
                  <a:pt x="117618" y="245356"/>
                </a:cubicBezTo>
                <a:close/>
                <a:moveTo>
                  <a:pt x="1968123" y="200530"/>
                </a:moveTo>
                <a:cubicBezTo>
                  <a:pt x="1965325" y="203328"/>
                  <a:pt x="1965325" y="206126"/>
                  <a:pt x="1965325" y="211723"/>
                </a:cubicBezTo>
                <a:cubicBezTo>
                  <a:pt x="1965325" y="211723"/>
                  <a:pt x="1965325" y="211723"/>
                  <a:pt x="1976518" y="348840"/>
                </a:cubicBezTo>
                <a:cubicBezTo>
                  <a:pt x="1976518" y="354436"/>
                  <a:pt x="1979317" y="360033"/>
                  <a:pt x="1982115" y="362831"/>
                </a:cubicBezTo>
                <a:cubicBezTo>
                  <a:pt x="1984913" y="362831"/>
                  <a:pt x="1990510" y="362831"/>
                  <a:pt x="1996106" y="360033"/>
                </a:cubicBezTo>
                <a:cubicBezTo>
                  <a:pt x="1996106" y="360033"/>
                  <a:pt x="1996106" y="360033"/>
                  <a:pt x="2119232" y="301269"/>
                </a:cubicBezTo>
                <a:cubicBezTo>
                  <a:pt x="2124828" y="298470"/>
                  <a:pt x="2127627" y="298470"/>
                  <a:pt x="2130425" y="292874"/>
                </a:cubicBezTo>
                <a:cubicBezTo>
                  <a:pt x="2130425" y="290075"/>
                  <a:pt x="2127627" y="287277"/>
                  <a:pt x="2124828" y="284479"/>
                </a:cubicBezTo>
                <a:cubicBezTo>
                  <a:pt x="2082854" y="239706"/>
                  <a:pt x="2038081" y="214521"/>
                  <a:pt x="1979317" y="200530"/>
                </a:cubicBezTo>
                <a:cubicBezTo>
                  <a:pt x="1976518" y="197731"/>
                  <a:pt x="1970922" y="197731"/>
                  <a:pt x="1968123" y="200530"/>
                </a:cubicBezTo>
                <a:close/>
                <a:moveTo>
                  <a:pt x="1890255" y="199484"/>
                </a:moveTo>
                <a:cubicBezTo>
                  <a:pt x="1888156" y="199835"/>
                  <a:pt x="1886057" y="200536"/>
                  <a:pt x="1884658" y="200536"/>
                </a:cubicBezTo>
                <a:cubicBezTo>
                  <a:pt x="1825894" y="214559"/>
                  <a:pt x="1781121" y="239800"/>
                  <a:pt x="1739147" y="284673"/>
                </a:cubicBezTo>
                <a:cubicBezTo>
                  <a:pt x="1736348" y="287478"/>
                  <a:pt x="1733550" y="290282"/>
                  <a:pt x="1733550" y="293087"/>
                </a:cubicBezTo>
                <a:cubicBezTo>
                  <a:pt x="1736348" y="298696"/>
                  <a:pt x="1739147" y="301501"/>
                  <a:pt x="1744743" y="301501"/>
                </a:cubicBezTo>
                <a:cubicBezTo>
                  <a:pt x="1744743" y="301501"/>
                  <a:pt x="1744743" y="301501"/>
                  <a:pt x="1867869" y="363202"/>
                </a:cubicBezTo>
                <a:cubicBezTo>
                  <a:pt x="1873465" y="366006"/>
                  <a:pt x="1876264" y="366006"/>
                  <a:pt x="1881860" y="363202"/>
                </a:cubicBezTo>
                <a:cubicBezTo>
                  <a:pt x="1884658" y="360397"/>
                  <a:pt x="1887457" y="357592"/>
                  <a:pt x="1887457" y="351983"/>
                </a:cubicBezTo>
                <a:cubicBezTo>
                  <a:pt x="1887457" y="351983"/>
                  <a:pt x="1887457" y="351983"/>
                  <a:pt x="1898650" y="214559"/>
                </a:cubicBezTo>
                <a:cubicBezTo>
                  <a:pt x="1898650" y="206145"/>
                  <a:pt x="1895852" y="203340"/>
                  <a:pt x="1895852" y="200536"/>
                </a:cubicBezTo>
                <a:cubicBezTo>
                  <a:pt x="1894453" y="199134"/>
                  <a:pt x="1892354" y="199134"/>
                  <a:pt x="1890255" y="199484"/>
                </a:cubicBezTo>
                <a:close/>
                <a:moveTo>
                  <a:pt x="1932782" y="151693"/>
                </a:moveTo>
                <a:cubicBezTo>
                  <a:pt x="2095420" y="151693"/>
                  <a:pt x="2227264" y="284959"/>
                  <a:pt x="2227264" y="449350"/>
                </a:cubicBezTo>
                <a:cubicBezTo>
                  <a:pt x="2227264" y="613741"/>
                  <a:pt x="2095420" y="747007"/>
                  <a:pt x="1932782" y="747007"/>
                </a:cubicBezTo>
                <a:cubicBezTo>
                  <a:pt x="1770144" y="747007"/>
                  <a:pt x="1638300" y="613741"/>
                  <a:pt x="1638300" y="449350"/>
                </a:cubicBezTo>
                <a:cubicBezTo>
                  <a:pt x="1638300" y="284959"/>
                  <a:pt x="1770144" y="151693"/>
                  <a:pt x="1932782" y="151693"/>
                </a:cubicBezTo>
                <a:close/>
                <a:moveTo>
                  <a:pt x="1931988" y="108832"/>
                </a:moveTo>
                <a:cubicBezTo>
                  <a:pt x="1746993" y="108832"/>
                  <a:pt x="1597025" y="260577"/>
                  <a:pt x="1597025" y="447764"/>
                </a:cubicBezTo>
                <a:cubicBezTo>
                  <a:pt x="1597025" y="634951"/>
                  <a:pt x="1746993" y="786696"/>
                  <a:pt x="1931988" y="786696"/>
                </a:cubicBezTo>
                <a:cubicBezTo>
                  <a:pt x="2116983" y="786696"/>
                  <a:pt x="2266951" y="634951"/>
                  <a:pt x="2266951" y="447764"/>
                </a:cubicBezTo>
                <a:cubicBezTo>
                  <a:pt x="2266951" y="260577"/>
                  <a:pt x="2116983" y="108832"/>
                  <a:pt x="1931988" y="108832"/>
                </a:cubicBezTo>
                <a:close/>
                <a:moveTo>
                  <a:pt x="1914436" y="2117"/>
                </a:moveTo>
                <a:cubicBezTo>
                  <a:pt x="1914436" y="2117"/>
                  <a:pt x="1914436" y="2117"/>
                  <a:pt x="1917229" y="2117"/>
                </a:cubicBezTo>
                <a:cubicBezTo>
                  <a:pt x="1925608" y="-706"/>
                  <a:pt x="1936781" y="-706"/>
                  <a:pt x="1945160" y="2117"/>
                </a:cubicBezTo>
                <a:cubicBezTo>
                  <a:pt x="1945160" y="2117"/>
                  <a:pt x="1945160" y="2117"/>
                  <a:pt x="1947953" y="2117"/>
                </a:cubicBezTo>
                <a:cubicBezTo>
                  <a:pt x="1959125" y="21876"/>
                  <a:pt x="1964711" y="47281"/>
                  <a:pt x="1964711" y="69864"/>
                </a:cubicBezTo>
                <a:cubicBezTo>
                  <a:pt x="1970297" y="69864"/>
                  <a:pt x="1992641" y="72686"/>
                  <a:pt x="1995434" y="75509"/>
                </a:cubicBezTo>
                <a:cubicBezTo>
                  <a:pt x="2001020" y="50104"/>
                  <a:pt x="2014985" y="27522"/>
                  <a:pt x="2031743" y="13408"/>
                </a:cubicBezTo>
                <a:cubicBezTo>
                  <a:pt x="2042915" y="13408"/>
                  <a:pt x="2054087" y="16231"/>
                  <a:pt x="2059673" y="19054"/>
                </a:cubicBezTo>
                <a:cubicBezTo>
                  <a:pt x="2059673" y="19054"/>
                  <a:pt x="2059673" y="19054"/>
                  <a:pt x="2062466" y="19054"/>
                </a:cubicBezTo>
                <a:cubicBezTo>
                  <a:pt x="2062466" y="19054"/>
                  <a:pt x="2062466" y="19054"/>
                  <a:pt x="2062466" y="21876"/>
                </a:cubicBezTo>
                <a:cubicBezTo>
                  <a:pt x="2065259" y="33168"/>
                  <a:pt x="2068052" y="44459"/>
                  <a:pt x="2068052" y="55750"/>
                </a:cubicBezTo>
                <a:cubicBezTo>
                  <a:pt x="2068052" y="69864"/>
                  <a:pt x="2065259" y="81155"/>
                  <a:pt x="2062466" y="92446"/>
                </a:cubicBezTo>
                <a:cubicBezTo>
                  <a:pt x="2065259" y="95269"/>
                  <a:pt x="2087603" y="103737"/>
                  <a:pt x="2090396" y="103737"/>
                </a:cubicBezTo>
                <a:cubicBezTo>
                  <a:pt x="2104361" y="83977"/>
                  <a:pt x="2121119" y="64218"/>
                  <a:pt x="2140670" y="55750"/>
                </a:cubicBezTo>
                <a:cubicBezTo>
                  <a:pt x="2140670" y="55750"/>
                  <a:pt x="2140670" y="55750"/>
                  <a:pt x="2140670" y="52927"/>
                </a:cubicBezTo>
                <a:cubicBezTo>
                  <a:pt x="2140670" y="52927"/>
                  <a:pt x="2140670" y="52927"/>
                  <a:pt x="2143463" y="55750"/>
                </a:cubicBezTo>
                <a:cubicBezTo>
                  <a:pt x="2149049" y="58573"/>
                  <a:pt x="2160221" y="64218"/>
                  <a:pt x="2168600" y="69864"/>
                </a:cubicBezTo>
                <a:cubicBezTo>
                  <a:pt x="2168600" y="69864"/>
                  <a:pt x="2168600" y="72686"/>
                  <a:pt x="2168600" y="72686"/>
                </a:cubicBezTo>
                <a:cubicBezTo>
                  <a:pt x="2168600" y="95269"/>
                  <a:pt x="2163014" y="117851"/>
                  <a:pt x="2149049" y="140433"/>
                </a:cubicBezTo>
                <a:cubicBezTo>
                  <a:pt x="2151842" y="143256"/>
                  <a:pt x="2171393" y="157370"/>
                  <a:pt x="2174186" y="157370"/>
                </a:cubicBezTo>
                <a:cubicBezTo>
                  <a:pt x="2190944" y="140433"/>
                  <a:pt x="2213288" y="129142"/>
                  <a:pt x="2235633" y="123496"/>
                </a:cubicBezTo>
                <a:cubicBezTo>
                  <a:pt x="2244012" y="129142"/>
                  <a:pt x="2252391" y="137610"/>
                  <a:pt x="2257977" y="143256"/>
                </a:cubicBezTo>
                <a:cubicBezTo>
                  <a:pt x="2257977" y="143256"/>
                  <a:pt x="2257977" y="143256"/>
                  <a:pt x="2257977" y="146079"/>
                </a:cubicBezTo>
                <a:cubicBezTo>
                  <a:pt x="2252391" y="168661"/>
                  <a:pt x="2238425" y="191243"/>
                  <a:pt x="2221667" y="208180"/>
                </a:cubicBezTo>
                <a:cubicBezTo>
                  <a:pt x="2224461" y="211002"/>
                  <a:pt x="2238425" y="230762"/>
                  <a:pt x="2241219" y="230762"/>
                </a:cubicBezTo>
                <a:cubicBezTo>
                  <a:pt x="2260770" y="219471"/>
                  <a:pt x="2285907" y="213825"/>
                  <a:pt x="2308251" y="213825"/>
                </a:cubicBezTo>
                <a:cubicBezTo>
                  <a:pt x="2308251" y="213825"/>
                  <a:pt x="2308251" y="213825"/>
                  <a:pt x="2311044" y="213825"/>
                </a:cubicBezTo>
                <a:cubicBezTo>
                  <a:pt x="2316630" y="222293"/>
                  <a:pt x="2322216" y="233585"/>
                  <a:pt x="2325009" y="239230"/>
                </a:cubicBezTo>
                <a:cubicBezTo>
                  <a:pt x="2325009" y="239230"/>
                  <a:pt x="2325009" y="239230"/>
                  <a:pt x="2325009" y="242053"/>
                </a:cubicBezTo>
                <a:cubicBezTo>
                  <a:pt x="2313837" y="261812"/>
                  <a:pt x="2297079" y="281572"/>
                  <a:pt x="2274735" y="292863"/>
                </a:cubicBezTo>
                <a:cubicBezTo>
                  <a:pt x="2277528" y="295686"/>
                  <a:pt x="2285907" y="318268"/>
                  <a:pt x="2285907" y="321091"/>
                </a:cubicBezTo>
                <a:cubicBezTo>
                  <a:pt x="2311044" y="315445"/>
                  <a:pt x="2336181" y="312622"/>
                  <a:pt x="2355732" y="321091"/>
                </a:cubicBezTo>
                <a:cubicBezTo>
                  <a:pt x="2355732" y="321091"/>
                  <a:pt x="2355732" y="321091"/>
                  <a:pt x="2358525" y="321091"/>
                </a:cubicBezTo>
                <a:cubicBezTo>
                  <a:pt x="2361318" y="329559"/>
                  <a:pt x="2364111" y="340850"/>
                  <a:pt x="2366904" y="349318"/>
                </a:cubicBezTo>
                <a:cubicBezTo>
                  <a:pt x="2366904" y="349318"/>
                  <a:pt x="2366904" y="349318"/>
                  <a:pt x="2366904" y="352141"/>
                </a:cubicBezTo>
                <a:cubicBezTo>
                  <a:pt x="2366904" y="352141"/>
                  <a:pt x="2366904" y="352141"/>
                  <a:pt x="2364111" y="352141"/>
                </a:cubicBezTo>
                <a:cubicBezTo>
                  <a:pt x="2350146" y="369078"/>
                  <a:pt x="2327802" y="380369"/>
                  <a:pt x="2305458" y="388837"/>
                </a:cubicBezTo>
                <a:cubicBezTo>
                  <a:pt x="2305458" y="391660"/>
                  <a:pt x="2308251" y="414242"/>
                  <a:pt x="2308251" y="417065"/>
                </a:cubicBezTo>
                <a:cubicBezTo>
                  <a:pt x="2333388" y="417065"/>
                  <a:pt x="2358525" y="425533"/>
                  <a:pt x="2375283" y="436824"/>
                </a:cubicBezTo>
                <a:cubicBezTo>
                  <a:pt x="2375283" y="436824"/>
                  <a:pt x="2375283" y="436824"/>
                  <a:pt x="2378076" y="436824"/>
                </a:cubicBezTo>
                <a:cubicBezTo>
                  <a:pt x="2378076" y="442470"/>
                  <a:pt x="2378076" y="448115"/>
                  <a:pt x="2378076" y="450938"/>
                </a:cubicBezTo>
                <a:cubicBezTo>
                  <a:pt x="2378076" y="456584"/>
                  <a:pt x="2378076" y="462229"/>
                  <a:pt x="2378076" y="467875"/>
                </a:cubicBezTo>
                <a:cubicBezTo>
                  <a:pt x="2378076" y="467875"/>
                  <a:pt x="2378076" y="467875"/>
                  <a:pt x="2375283" y="467875"/>
                </a:cubicBezTo>
                <a:cubicBezTo>
                  <a:pt x="2358525" y="479166"/>
                  <a:pt x="2333388" y="487634"/>
                  <a:pt x="2308251" y="487634"/>
                </a:cubicBezTo>
                <a:cubicBezTo>
                  <a:pt x="2308251" y="490457"/>
                  <a:pt x="2305458" y="513039"/>
                  <a:pt x="2302665" y="515862"/>
                </a:cubicBezTo>
                <a:cubicBezTo>
                  <a:pt x="2327802" y="524330"/>
                  <a:pt x="2350146" y="535621"/>
                  <a:pt x="2364111" y="552558"/>
                </a:cubicBezTo>
                <a:cubicBezTo>
                  <a:pt x="2364111" y="552558"/>
                  <a:pt x="2364111" y="552558"/>
                  <a:pt x="2364111" y="555381"/>
                </a:cubicBezTo>
                <a:cubicBezTo>
                  <a:pt x="2364111" y="563849"/>
                  <a:pt x="2361318" y="575140"/>
                  <a:pt x="2358525" y="583609"/>
                </a:cubicBezTo>
                <a:cubicBezTo>
                  <a:pt x="2358525" y="583609"/>
                  <a:pt x="2358525" y="583609"/>
                  <a:pt x="2355732" y="583609"/>
                </a:cubicBezTo>
                <a:cubicBezTo>
                  <a:pt x="2333388" y="589254"/>
                  <a:pt x="2308251" y="589254"/>
                  <a:pt x="2285907" y="583609"/>
                </a:cubicBezTo>
                <a:cubicBezTo>
                  <a:pt x="2285907" y="586431"/>
                  <a:pt x="2274735" y="606191"/>
                  <a:pt x="2274735" y="611836"/>
                </a:cubicBezTo>
                <a:cubicBezTo>
                  <a:pt x="2294286" y="623127"/>
                  <a:pt x="2313837" y="642887"/>
                  <a:pt x="2325009" y="659824"/>
                </a:cubicBezTo>
                <a:cubicBezTo>
                  <a:pt x="2325009" y="659824"/>
                  <a:pt x="2325009" y="659824"/>
                  <a:pt x="2325009" y="662646"/>
                </a:cubicBezTo>
                <a:cubicBezTo>
                  <a:pt x="2322216" y="671115"/>
                  <a:pt x="2313837" y="682406"/>
                  <a:pt x="2311044" y="688051"/>
                </a:cubicBezTo>
                <a:cubicBezTo>
                  <a:pt x="2311044" y="688051"/>
                  <a:pt x="2311044" y="688051"/>
                  <a:pt x="2308251" y="690874"/>
                </a:cubicBezTo>
                <a:cubicBezTo>
                  <a:pt x="2285907" y="690874"/>
                  <a:pt x="2260770" y="682406"/>
                  <a:pt x="2238425" y="671115"/>
                </a:cubicBezTo>
                <a:cubicBezTo>
                  <a:pt x="2238425" y="673937"/>
                  <a:pt x="2224461" y="693697"/>
                  <a:pt x="2221667" y="696520"/>
                </a:cubicBezTo>
                <a:cubicBezTo>
                  <a:pt x="2238425" y="713456"/>
                  <a:pt x="2252391" y="736038"/>
                  <a:pt x="2257977" y="758621"/>
                </a:cubicBezTo>
                <a:cubicBezTo>
                  <a:pt x="2257977" y="758621"/>
                  <a:pt x="2257977" y="758621"/>
                  <a:pt x="2255184" y="758621"/>
                </a:cubicBezTo>
                <a:cubicBezTo>
                  <a:pt x="2252391" y="767089"/>
                  <a:pt x="2241219" y="775557"/>
                  <a:pt x="2235633" y="781203"/>
                </a:cubicBezTo>
                <a:cubicBezTo>
                  <a:pt x="2235633" y="781203"/>
                  <a:pt x="2235633" y="781203"/>
                  <a:pt x="2232839" y="781203"/>
                </a:cubicBezTo>
                <a:cubicBezTo>
                  <a:pt x="2213288" y="775557"/>
                  <a:pt x="2190944" y="761443"/>
                  <a:pt x="2171393" y="744507"/>
                </a:cubicBezTo>
                <a:cubicBezTo>
                  <a:pt x="2168600" y="747330"/>
                  <a:pt x="2151842" y="761443"/>
                  <a:pt x="2149049" y="764266"/>
                </a:cubicBezTo>
                <a:cubicBezTo>
                  <a:pt x="2160221" y="784026"/>
                  <a:pt x="2168600" y="809431"/>
                  <a:pt x="2168600" y="829190"/>
                </a:cubicBezTo>
                <a:cubicBezTo>
                  <a:pt x="2168600" y="832013"/>
                  <a:pt x="2168600" y="832013"/>
                  <a:pt x="2168600" y="832013"/>
                </a:cubicBezTo>
                <a:cubicBezTo>
                  <a:pt x="2168600" y="832013"/>
                  <a:pt x="2168600" y="832013"/>
                  <a:pt x="2165807" y="834836"/>
                </a:cubicBezTo>
                <a:cubicBezTo>
                  <a:pt x="2160221" y="840481"/>
                  <a:pt x="2149049" y="846127"/>
                  <a:pt x="2140670" y="848949"/>
                </a:cubicBezTo>
                <a:cubicBezTo>
                  <a:pt x="2121119" y="837658"/>
                  <a:pt x="2101568" y="820722"/>
                  <a:pt x="2090396" y="798140"/>
                </a:cubicBezTo>
                <a:cubicBezTo>
                  <a:pt x="2087603" y="800962"/>
                  <a:pt x="2065259" y="809431"/>
                  <a:pt x="2062466" y="809431"/>
                </a:cubicBezTo>
                <a:cubicBezTo>
                  <a:pt x="2065259" y="820722"/>
                  <a:pt x="2065259" y="834836"/>
                  <a:pt x="2065259" y="846127"/>
                </a:cubicBezTo>
                <a:cubicBezTo>
                  <a:pt x="2065259" y="857418"/>
                  <a:pt x="2065259" y="871532"/>
                  <a:pt x="2062466" y="882823"/>
                </a:cubicBezTo>
                <a:cubicBezTo>
                  <a:pt x="2062466" y="882823"/>
                  <a:pt x="2062466" y="882823"/>
                  <a:pt x="2059673" y="882823"/>
                </a:cubicBezTo>
                <a:cubicBezTo>
                  <a:pt x="2054087" y="885646"/>
                  <a:pt x="2040122" y="888468"/>
                  <a:pt x="2031743" y="891291"/>
                </a:cubicBezTo>
                <a:cubicBezTo>
                  <a:pt x="2014985" y="874354"/>
                  <a:pt x="2001020" y="851772"/>
                  <a:pt x="1995434" y="829190"/>
                </a:cubicBezTo>
                <a:cubicBezTo>
                  <a:pt x="1992641" y="829190"/>
                  <a:pt x="1970297" y="832013"/>
                  <a:pt x="1967504" y="832013"/>
                </a:cubicBezTo>
                <a:cubicBezTo>
                  <a:pt x="1964711" y="857418"/>
                  <a:pt x="1959125" y="882823"/>
                  <a:pt x="1947953" y="902582"/>
                </a:cubicBezTo>
                <a:cubicBezTo>
                  <a:pt x="1947953" y="902582"/>
                  <a:pt x="1947953" y="902582"/>
                  <a:pt x="1945160" y="902582"/>
                </a:cubicBezTo>
                <a:cubicBezTo>
                  <a:pt x="1939574" y="902582"/>
                  <a:pt x="1925608" y="902582"/>
                  <a:pt x="1917229" y="902582"/>
                </a:cubicBezTo>
                <a:cubicBezTo>
                  <a:pt x="1917229" y="902582"/>
                  <a:pt x="1917229" y="902582"/>
                  <a:pt x="1914436" y="902582"/>
                </a:cubicBezTo>
                <a:cubicBezTo>
                  <a:pt x="1903264" y="882823"/>
                  <a:pt x="1897678" y="857418"/>
                  <a:pt x="1897678" y="832013"/>
                </a:cubicBezTo>
                <a:cubicBezTo>
                  <a:pt x="1894885" y="832013"/>
                  <a:pt x="1869748" y="829190"/>
                  <a:pt x="1866955" y="829190"/>
                </a:cubicBezTo>
                <a:cubicBezTo>
                  <a:pt x="1861369" y="851772"/>
                  <a:pt x="1847404" y="874354"/>
                  <a:pt x="1833439" y="891291"/>
                </a:cubicBezTo>
                <a:cubicBezTo>
                  <a:pt x="1833439" y="891291"/>
                  <a:pt x="1833439" y="891291"/>
                  <a:pt x="1830646" y="891291"/>
                </a:cubicBezTo>
                <a:cubicBezTo>
                  <a:pt x="1822267" y="888468"/>
                  <a:pt x="1808302" y="885646"/>
                  <a:pt x="1802716" y="882823"/>
                </a:cubicBezTo>
                <a:cubicBezTo>
                  <a:pt x="1802716" y="882823"/>
                  <a:pt x="1802716" y="882823"/>
                  <a:pt x="1799923" y="882823"/>
                </a:cubicBezTo>
                <a:cubicBezTo>
                  <a:pt x="1799923" y="882823"/>
                  <a:pt x="1799923" y="882823"/>
                  <a:pt x="1799923" y="880000"/>
                </a:cubicBezTo>
                <a:cubicBezTo>
                  <a:pt x="1797130" y="871532"/>
                  <a:pt x="1797130" y="857418"/>
                  <a:pt x="1797130" y="846127"/>
                </a:cubicBezTo>
                <a:cubicBezTo>
                  <a:pt x="1797130" y="834836"/>
                  <a:pt x="1797130" y="820722"/>
                  <a:pt x="1799923" y="809431"/>
                </a:cubicBezTo>
                <a:cubicBezTo>
                  <a:pt x="1797130" y="809431"/>
                  <a:pt x="1777579" y="800962"/>
                  <a:pt x="1774786" y="798140"/>
                </a:cubicBezTo>
                <a:cubicBezTo>
                  <a:pt x="1760821" y="820722"/>
                  <a:pt x="1744063" y="837658"/>
                  <a:pt x="1724512" y="848949"/>
                </a:cubicBezTo>
                <a:cubicBezTo>
                  <a:pt x="1724512" y="848949"/>
                  <a:pt x="1724512" y="848949"/>
                  <a:pt x="1721719" y="851772"/>
                </a:cubicBezTo>
                <a:cubicBezTo>
                  <a:pt x="1721719" y="851772"/>
                  <a:pt x="1721719" y="851772"/>
                  <a:pt x="1721719" y="848949"/>
                </a:cubicBezTo>
                <a:cubicBezTo>
                  <a:pt x="1713340" y="846127"/>
                  <a:pt x="1702168" y="840481"/>
                  <a:pt x="1696582" y="834836"/>
                </a:cubicBezTo>
                <a:cubicBezTo>
                  <a:pt x="1696582" y="834836"/>
                  <a:pt x="1696582" y="832013"/>
                  <a:pt x="1696582" y="832013"/>
                </a:cubicBezTo>
                <a:cubicBezTo>
                  <a:pt x="1696582" y="809431"/>
                  <a:pt x="1702168" y="786848"/>
                  <a:pt x="1713340" y="764266"/>
                </a:cubicBezTo>
                <a:cubicBezTo>
                  <a:pt x="1710547" y="761443"/>
                  <a:pt x="1693789" y="747330"/>
                  <a:pt x="1690996" y="744507"/>
                </a:cubicBezTo>
                <a:cubicBezTo>
                  <a:pt x="1671445" y="764266"/>
                  <a:pt x="1649101" y="775557"/>
                  <a:pt x="1629549" y="781203"/>
                </a:cubicBezTo>
                <a:cubicBezTo>
                  <a:pt x="1629549" y="781203"/>
                  <a:pt x="1629549" y="781203"/>
                  <a:pt x="1626756" y="781203"/>
                </a:cubicBezTo>
                <a:cubicBezTo>
                  <a:pt x="1621170" y="775557"/>
                  <a:pt x="1609998" y="767089"/>
                  <a:pt x="1607205" y="761443"/>
                </a:cubicBezTo>
                <a:cubicBezTo>
                  <a:pt x="1607205" y="761443"/>
                  <a:pt x="1607205" y="761443"/>
                  <a:pt x="1604412" y="758621"/>
                </a:cubicBezTo>
                <a:cubicBezTo>
                  <a:pt x="1609998" y="736038"/>
                  <a:pt x="1623963" y="713456"/>
                  <a:pt x="1640722" y="696520"/>
                </a:cubicBezTo>
                <a:cubicBezTo>
                  <a:pt x="1637929" y="693697"/>
                  <a:pt x="1623963" y="673937"/>
                  <a:pt x="1623963" y="671115"/>
                </a:cubicBezTo>
                <a:cubicBezTo>
                  <a:pt x="1601619" y="685229"/>
                  <a:pt x="1576482" y="690874"/>
                  <a:pt x="1554138" y="690874"/>
                </a:cubicBezTo>
                <a:cubicBezTo>
                  <a:pt x="1548552" y="682406"/>
                  <a:pt x="1540173" y="671115"/>
                  <a:pt x="1537380" y="665469"/>
                </a:cubicBezTo>
                <a:cubicBezTo>
                  <a:pt x="1537380" y="665469"/>
                  <a:pt x="1537380" y="665469"/>
                  <a:pt x="1537380" y="662646"/>
                </a:cubicBezTo>
                <a:cubicBezTo>
                  <a:pt x="1548552" y="642887"/>
                  <a:pt x="1568103" y="623127"/>
                  <a:pt x="1587654" y="611836"/>
                </a:cubicBezTo>
                <a:cubicBezTo>
                  <a:pt x="1587654" y="609014"/>
                  <a:pt x="1576482" y="586431"/>
                  <a:pt x="1576482" y="583609"/>
                </a:cubicBezTo>
                <a:cubicBezTo>
                  <a:pt x="1554138" y="589254"/>
                  <a:pt x="1526208" y="592077"/>
                  <a:pt x="1506657" y="583609"/>
                </a:cubicBezTo>
                <a:cubicBezTo>
                  <a:pt x="1506657" y="583609"/>
                  <a:pt x="1506657" y="583609"/>
                  <a:pt x="1503864" y="583609"/>
                </a:cubicBezTo>
                <a:cubicBezTo>
                  <a:pt x="1501071" y="575140"/>
                  <a:pt x="1498278" y="563849"/>
                  <a:pt x="1495485" y="555381"/>
                </a:cubicBezTo>
                <a:cubicBezTo>
                  <a:pt x="1495485" y="555381"/>
                  <a:pt x="1495485" y="555381"/>
                  <a:pt x="1495485" y="552558"/>
                </a:cubicBezTo>
                <a:cubicBezTo>
                  <a:pt x="1495485" y="552558"/>
                  <a:pt x="1495485" y="552558"/>
                  <a:pt x="1498278" y="552558"/>
                </a:cubicBezTo>
                <a:cubicBezTo>
                  <a:pt x="1512243" y="535621"/>
                  <a:pt x="1534587" y="524330"/>
                  <a:pt x="1559724" y="515862"/>
                </a:cubicBezTo>
                <a:cubicBezTo>
                  <a:pt x="1556931" y="513039"/>
                  <a:pt x="1554138" y="490457"/>
                  <a:pt x="1554138" y="484812"/>
                </a:cubicBezTo>
                <a:cubicBezTo>
                  <a:pt x="1529001" y="484812"/>
                  <a:pt x="1503864" y="479166"/>
                  <a:pt x="1487106" y="467875"/>
                </a:cubicBezTo>
                <a:cubicBezTo>
                  <a:pt x="1487106" y="467875"/>
                  <a:pt x="1487106" y="467875"/>
                  <a:pt x="1484313" y="467875"/>
                </a:cubicBezTo>
                <a:cubicBezTo>
                  <a:pt x="1484313" y="467875"/>
                  <a:pt x="1484313" y="467875"/>
                  <a:pt x="1484313" y="465052"/>
                </a:cubicBezTo>
                <a:cubicBezTo>
                  <a:pt x="1484313" y="462229"/>
                  <a:pt x="1484313" y="456584"/>
                  <a:pt x="1484313" y="450938"/>
                </a:cubicBezTo>
                <a:cubicBezTo>
                  <a:pt x="1484313" y="445293"/>
                  <a:pt x="1484313" y="439647"/>
                  <a:pt x="1484313" y="436824"/>
                </a:cubicBezTo>
                <a:cubicBezTo>
                  <a:pt x="1484313" y="436824"/>
                  <a:pt x="1484313" y="436824"/>
                  <a:pt x="1484313" y="434002"/>
                </a:cubicBezTo>
                <a:cubicBezTo>
                  <a:pt x="1484313" y="434002"/>
                  <a:pt x="1484313" y="434002"/>
                  <a:pt x="1487106" y="434002"/>
                </a:cubicBezTo>
                <a:cubicBezTo>
                  <a:pt x="1503864" y="422710"/>
                  <a:pt x="1529001" y="417065"/>
                  <a:pt x="1554138" y="417065"/>
                </a:cubicBezTo>
                <a:cubicBezTo>
                  <a:pt x="1554138" y="414242"/>
                  <a:pt x="1556931" y="388837"/>
                  <a:pt x="1556931" y="386014"/>
                </a:cubicBezTo>
                <a:cubicBezTo>
                  <a:pt x="1534587" y="380369"/>
                  <a:pt x="1512243" y="366255"/>
                  <a:pt x="1498278" y="352141"/>
                </a:cubicBezTo>
                <a:cubicBezTo>
                  <a:pt x="1498278" y="352141"/>
                  <a:pt x="1498278" y="352141"/>
                  <a:pt x="1495485" y="349318"/>
                </a:cubicBezTo>
                <a:cubicBezTo>
                  <a:pt x="1498278" y="340850"/>
                  <a:pt x="1501071" y="329559"/>
                  <a:pt x="1503864" y="321091"/>
                </a:cubicBezTo>
                <a:cubicBezTo>
                  <a:pt x="1503864" y="321091"/>
                  <a:pt x="1503864" y="321091"/>
                  <a:pt x="1503864" y="318268"/>
                </a:cubicBezTo>
                <a:cubicBezTo>
                  <a:pt x="1503864" y="318268"/>
                  <a:pt x="1503864" y="318268"/>
                  <a:pt x="1506657" y="318268"/>
                </a:cubicBezTo>
                <a:cubicBezTo>
                  <a:pt x="1526208" y="312622"/>
                  <a:pt x="1551345" y="312622"/>
                  <a:pt x="1576482" y="318268"/>
                </a:cubicBezTo>
                <a:cubicBezTo>
                  <a:pt x="1576482" y="315445"/>
                  <a:pt x="1584861" y="295686"/>
                  <a:pt x="1587654" y="292863"/>
                </a:cubicBezTo>
                <a:cubicBezTo>
                  <a:pt x="1565310" y="278749"/>
                  <a:pt x="1548552" y="261812"/>
                  <a:pt x="1537380" y="242053"/>
                </a:cubicBezTo>
                <a:cubicBezTo>
                  <a:pt x="1537380" y="242053"/>
                  <a:pt x="1537380" y="242053"/>
                  <a:pt x="1537380" y="239230"/>
                </a:cubicBezTo>
                <a:cubicBezTo>
                  <a:pt x="1540173" y="230762"/>
                  <a:pt x="1545759" y="219471"/>
                  <a:pt x="1551345" y="213825"/>
                </a:cubicBezTo>
                <a:cubicBezTo>
                  <a:pt x="1551345" y="213825"/>
                  <a:pt x="1551345" y="213825"/>
                  <a:pt x="1554138" y="213825"/>
                </a:cubicBezTo>
                <a:cubicBezTo>
                  <a:pt x="1576482" y="213825"/>
                  <a:pt x="1601619" y="219471"/>
                  <a:pt x="1621170" y="230762"/>
                </a:cubicBezTo>
                <a:cubicBezTo>
                  <a:pt x="1623963" y="227939"/>
                  <a:pt x="1637929" y="208180"/>
                  <a:pt x="1640722" y="208180"/>
                </a:cubicBezTo>
                <a:cubicBezTo>
                  <a:pt x="1623963" y="188420"/>
                  <a:pt x="1609998" y="165838"/>
                  <a:pt x="1604412" y="146079"/>
                </a:cubicBezTo>
                <a:cubicBezTo>
                  <a:pt x="1604412" y="146079"/>
                  <a:pt x="1604412" y="146079"/>
                  <a:pt x="1604412" y="143256"/>
                </a:cubicBezTo>
                <a:cubicBezTo>
                  <a:pt x="1609998" y="134787"/>
                  <a:pt x="1618377" y="126319"/>
                  <a:pt x="1626756" y="123496"/>
                </a:cubicBezTo>
                <a:cubicBezTo>
                  <a:pt x="1626756" y="123496"/>
                  <a:pt x="1626756" y="123496"/>
                  <a:pt x="1626756" y="120674"/>
                </a:cubicBezTo>
                <a:cubicBezTo>
                  <a:pt x="1626756" y="120674"/>
                  <a:pt x="1626756" y="120674"/>
                  <a:pt x="1629549" y="120674"/>
                </a:cubicBezTo>
                <a:cubicBezTo>
                  <a:pt x="1649101" y="126319"/>
                  <a:pt x="1671445" y="140433"/>
                  <a:pt x="1688203" y="157370"/>
                </a:cubicBezTo>
                <a:cubicBezTo>
                  <a:pt x="1690996" y="154547"/>
                  <a:pt x="1707754" y="143256"/>
                  <a:pt x="1710547" y="140433"/>
                </a:cubicBezTo>
                <a:cubicBezTo>
                  <a:pt x="1699375" y="117851"/>
                  <a:pt x="1693789" y="95269"/>
                  <a:pt x="1693789" y="72686"/>
                </a:cubicBezTo>
                <a:cubicBezTo>
                  <a:pt x="1693789" y="72686"/>
                  <a:pt x="1693789" y="69864"/>
                  <a:pt x="1693789" y="69864"/>
                </a:cubicBezTo>
                <a:cubicBezTo>
                  <a:pt x="1702168" y="64218"/>
                  <a:pt x="1710547" y="58573"/>
                  <a:pt x="1718926" y="52927"/>
                </a:cubicBezTo>
                <a:cubicBezTo>
                  <a:pt x="1718926" y="52927"/>
                  <a:pt x="1718926" y="52927"/>
                  <a:pt x="1721719" y="52927"/>
                </a:cubicBezTo>
                <a:cubicBezTo>
                  <a:pt x="1721719" y="52927"/>
                  <a:pt x="1721719" y="52927"/>
                  <a:pt x="1721719" y="55750"/>
                </a:cubicBezTo>
                <a:cubicBezTo>
                  <a:pt x="1741270" y="64218"/>
                  <a:pt x="1758028" y="83977"/>
                  <a:pt x="1771993" y="103737"/>
                </a:cubicBezTo>
                <a:cubicBezTo>
                  <a:pt x="1774786" y="103737"/>
                  <a:pt x="1797130" y="92446"/>
                  <a:pt x="1799923" y="92446"/>
                </a:cubicBezTo>
                <a:cubicBezTo>
                  <a:pt x="1797130" y="81155"/>
                  <a:pt x="1794337" y="69864"/>
                  <a:pt x="1794337" y="55750"/>
                </a:cubicBezTo>
                <a:cubicBezTo>
                  <a:pt x="1794337" y="44459"/>
                  <a:pt x="1797130" y="33168"/>
                  <a:pt x="1799923" y="21876"/>
                </a:cubicBezTo>
                <a:cubicBezTo>
                  <a:pt x="1799923" y="21876"/>
                  <a:pt x="1799923" y="21876"/>
                  <a:pt x="1799923" y="19054"/>
                </a:cubicBezTo>
                <a:cubicBezTo>
                  <a:pt x="1808302" y="16231"/>
                  <a:pt x="1819474" y="13408"/>
                  <a:pt x="1827853" y="13408"/>
                </a:cubicBezTo>
                <a:cubicBezTo>
                  <a:pt x="1827853" y="13408"/>
                  <a:pt x="1827853" y="13408"/>
                  <a:pt x="1830646" y="10585"/>
                </a:cubicBezTo>
                <a:cubicBezTo>
                  <a:pt x="1830646" y="10585"/>
                  <a:pt x="1830646" y="10585"/>
                  <a:pt x="1830646" y="13408"/>
                </a:cubicBezTo>
                <a:cubicBezTo>
                  <a:pt x="1847404" y="27522"/>
                  <a:pt x="1858576" y="50104"/>
                  <a:pt x="1866955" y="75509"/>
                </a:cubicBezTo>
                <a:cubicBezTo>
                  <a:pt x="1869748" y="72686"/>
                  <a:pt x="1892092" y="69864"/>
                  <a:pt x="1897678" y="69864"/>
                </a:cubicBezTo>
                <a:cubicBezTo>
                  <a:pt x="1897678" y="47281"/>
                  <a:pt x="1903264" y="21876"/>
                  <a:pt x="1914436" y="21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p>
        </p:txBody>
      </p:sp>
      <p:grpSp>
        <p:nvGrpSpPr>
          <p:cNvPr id="46" name="Group 45">
            <a:extLst>
              <a:ext uri="{FF2B5EF4-FFF2-40B4-BE49-F238E27FC236}">
                <a16:creationId xmlns:a16="http://schemas.microsoft.com/office/drawing/2014/main" id="{246B794E-5CDF-486C-BB16-FB17144FE6EB}"/>
              </a:ext>
            </a:extLst>
          </p:cNvPr>
          <p:cNvGrpSpPr/>
          <p:nvPr userDrawn="1"/>
        </p:nvGrpSpPr>
        <p:grpSpPr>
          <a:xfrm>
            <a:off x="6366050" y="6984916"/>
            <a:ext cx="4987750" cy="451900"/>
            <a:chOff x="91018" y="6984916"/>
            <a:chExt cx="4987750" cy="451900"/>
          </a:xfrm>
        </p:grpSpPr>
        <p:grpSp>
          <p:nvGrpSpPr>
            <p:cNvPr id="70" name="Group 69">
              <a:extLst>
                <a:ext uri="{FF2B5EF4-FFF2-40B4-BE49-F238E27FC236}">
                  <a16:creationId xmlns:a16="http://schemas.microsoft.com/office/drawing/2014/main" id="{149BFEB0-AA7C-4113-8CCE-423163CF04E0}"/>
                </a:ext>
              </a:extLst>
            </p:cNvPr>
            <p:cNvGrpSpPr/>
            <p:nvPr userDrawn="1"/>
          </p:nvGrpSpPr>
          <p:grpSpPr>
            <a:xfrm>
              <a:off x="1383401" y="6984916"/>
              <a:ext cx="3695367" cy="430863"/>
              <a:chOff x="1316510" y="6885708"/>
              <a:chExt cx="3695367" cy="430863"/>
            </a:xfrm>
          </p:grpSpPr>
          <p:sp>
            <p:nvSpPr>
              <p:cNvPr id="73" name="Rectangle 72">
                <a:extLst>
                  <a:ext uri="{FF2B5EF4-FFF2-40B4-BE49-F238E27FC236}">
                    <a16:creationId xmlns:a16="http://schemas.microsoft.com/office/drawing/2014/main" id="{0CDA0D59-9C48-4EC6-A43D-6CD41A11367B}"/>
                  </a:ext>
                </a:extLst>
              </p:cNvPr>
              <p:cNvSpPr/>
              <p:nvPr userDrawn="1"/>
            </p:nvSpPr>
            <p:spPr>
              <a:xfrm>
                <a:off x="1316510" y="6885708"/>
                <a:ext cx="893202" cy="202251"/>
              </a:xfrm>
              <a:prstGeom prst="rect">
                <a:avLst/>
              </a:prstGeom>
              <a:solidFill>
                <a:srgbClr val="17458F"/>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t"/>
              <a:lstStyle/>
              <a:p>
                <a:pPr algn="ctr"/>
                <a:r>
                  <a:rPr lang="en-US" sz="700" dirty="0"/>
                  <a:t>Royal Blue</a:t>
                </a:r>
                <a:br>
                  <a:rPr lang="en-US" sz="700" dirty="0"/>
                </a:br>
                <a:r>
                  <a:rPr lang="en-US" sz="600" dirty="0"/>
                  <a:t>R23,G69,B143</a:t>
                </a:r>
                <a:endParaRPr lang="en-US" sz="700" dirty="0"/>
              </a:p>
            </p:txBody>
          </p:sp>
          <p:sp>
            <p:nvSpPr>
              <p:cNvPr id="74" name="Rectangle 73">
                <a:extLst>
                  <a:ext uri="{FF2B5EF4-FFF2-40B4-BE49-F238E27FC236}">
                    <a16:creationId xmlns:a16="http://schemas.microsoft.com/office/drawing/2014/main" id="{9C8F43D5-A3A0-4CA4-A48D-C1DA97474E37}"/>
                  </a:ext>
                </a:extLst>
              </p:cNvPr>
              <p:cNvSpPr/>
              <p:nvPr userDrawn="1"/>
            </p:nvSpPr>
            <p:spPr>
              <a:xfrm>
                <a:off x="2250565" y="6885708"/>
                <a:ext cx="893202" cy="202251"/>
              </a:xfrm>
              <a:prstGeom prst="rect">
                <a:avLst/>
              </a:prstGeom>
              <a:solidFill>
                <a:srgbClr val="005DAA"/>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t>Azure</a:t>
                </a:r>
                <a:br>
                  <a:rPr lang="en-US" sz="600" dirty="0"/>
                </a:br>
                <a:r>
                  <a:rPr lang="en-US" sz="600" dirty="0">
                    <a:solidFill>
                      <a:schemeClr val="bg1"/>
                    </a:solidFill>
                  </a:rPr>
                  <a:t>R0,G93,B170</a:t>
                </a:r>
              </a:p>
            </p:txBody>
          </p:sp>
          <p:sp>
            <p:nvSpPr>
              <p:cNvPr id="75" name="Rectangle 74">
                <a:extLst>
                  <a:ext uri="{FF2B5EF4-FFF2-40B4-BE49-F238E27FC236}">
                    <a16:creationId xmlns:a16="http://schemas.microsoft.com/office/drawing/2014/main" id="{495E0B98-5E73-4197-9D7D-35EB6E0A37AB}"/>
                  </a:ext>
                </a:extLst>
              </p:cNvPr>
              <p:cNvSpPr/>
              <p:nvPr userDrawn="1"/>
            </p:nvSpPr>
            <p:spPr>
              <a:xfrm>
                <a:off x="3184620" y="6885708"/>
                <a:ext cx="893202" cy="202251"/>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solidFill>
                      <a:schemeClr val="tx1"/>
                    </a:solidFill>
                  </a:rPr>
                  <a:t>Sky Blue </a:t>
                </a:r>
                <a:br>
                  <a:rPr lang="en-US" sz="600" dirty="0">
                    <a:solidFill>
                      <a:schemeClr val="tx1"/>
                    </a:solidFill>
                  </a:rPr>
                </a:br>
                <a:r>
                  <a:rPr lang="en-US" sz="600" dirty="0">
                    <a:solidFill>
                      <a:schemeClr val="tx1"/>
                    </a:solidFill>
                  </a:rPr>
                  <a:t>R1,G180,B231</a:t>
                </a:r>
              </a:p>
            </p:txBody>
          </p:sp>
          <p:sp>
            <p:nvSpPr>
              <p:cNvPr id="76" name="Rectangle 75">
                <a:extLst>
                  <a:ext uri="{FF2B5EF4-FFF2-40B4-BE49-F238E27FC236}">
                    <a16:creationId xmlns:a16="http://schemas.microsoft.com/office/drawing/2014/main" id="{71E96884-F4F6-4F83-AC43-4C4B5EBB857B}"/>
                  </a:ext>
                </a:extLst>
              </p:cNvPr>
              <p:cNvSpPr/>
              <p:nvPr userDrawn="1"/>
            </p:nvSpPr>
            <p:spPr>
              <a:xfrm>
                <a:off x="3184620" y="7114320"/>
                <a:ext cx="893202" cy="202251"/>
              </a:xfrm>
              <a:prstGeom prst="rect">
                <a:avLst/>
              </a:prstGeom>
              <a:solidFill>
                <a:srgbClr val="872175"/>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t>Violet</a:t>
                </a:r>
                <a:br>
                  <a:rPr lang="en-US" sz="600" dirty="0"/>
                </a:br>
                <a:r>
                  <a:rPr lang="en-US" sz="600" dirty="0"/>
                  <a:t>R135,G33,B117</a:t>
                </a:r>
              </a:p>
            </p:txBody>
          </p:sp>
          <p:sp>
            <p:nvSpPr>
              <p:cNvPr id="77" name="Rectangle 76">
                <a:extLst>
                  <a:ext uri="{FF2B5EF4-FFF2-40B4-BE49-F238E27FC236}">
                    <a16:creationId xmlns:a16="http://schemas.microsoft.com/office/drawing/2014/main" id="{66406774-A8FD-4739-AB55-039AF6BAFEC9}"/>
                  </a:ext>
                </a:extLst>
              </p:cNvPr>
              <p:cNvSpPr/>
              <p:nvPr userDrawn="1"/>
            </p:nvSpPr>
            <p:spPr>
              <a:xfrm>
                <a:off x="4118675" y="7114320"/>
                <a:ext cx="893202" cy="202251"/>
              </a:xfrm>
              <a:prstGeom prst="rect">
                <a:avLst/>
              </a:prstGeom>
              <a:solidFill>
                <a:srgbClr val="FF760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t>Orange</a:t>
                </a:r>
                <a:br>
                  <a:rPr lang="en-US" sz="600" dirty="0"/>
                </a:br>
                <a:r>
                  <a:rPr lang="en-US" sz="600" dirty="0"/>
                  <a:t>R255,G118,B0</a:t>
                </a:r>
              </a:p>
            </p:txBody>
          </p:sp>
          <p:sp>
            <p:nvSpPr>
              <p:cNvPr id="78" name="Rectangle 77">
                <a:extLst>
                  <a:ext uri="{FF2B5EF4-FFF2-40B4-BE49-F238E27FC236}">
                    <a16:creationId xmlns:a16="http://schemas.microsoft.com/office/drawing/2014/main" id="{63FE7641-CFBD-41B8-837F-866CB9A4B765}"/>
                  </a:ext>
                </a:extLst>
              </p:cNvPr>
              <p:cNvSpPr/>
              <p:nvPr userDrawn="1"/>
            </p:nvSpPr>
            <p:spPr>
              <a:xfrm>
                <a:off x="4118675" y="6885708"/>
                <a:ext cx="893202" cy="202251"/>
              </a:xfrm>
              <a:prstGeom prst="rect">
                <a:avLst/>
              </a:prstGeom>
              <a:solidFill>
                <a:srgbClr val="F7A81B"/>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solidFill>
                      <a:schemeClr val="tx1"/>
                    </a:solidFill>
                  </a:rPr>
                  <a:t>Gold</a:t>
                </a:r>
                <a:br>
                  <a:rPr lang="en-US" sz="600" dirty="0">
                    <a:solidFill>
                      <a:schemeClr val="tx1"/>
                    </a:solidFill>
                  </a:rPr>
                </a:br>
                <a:r>
                  <a:rPr lang="en-US" sz="600" dirty="0">
                    <a:solidFill>
                      <a:schemeClr val="tx1"/>
                    </a:solidFill>
                  </a:rPr>
                  <a:t>R247,G168,B27</a:t>
                </a:r>
              </a:p>
            </p:txBody>
          </p:sp>
          <p:sp>
            <p:nvSpPr>
              <p:cNvPr id="79" name="Rectangle 78">
                <a:extLst>
                  <a:ext uri="{FF2B5EF4-FFF2-40B4-BE49-F238E27FC236}">
                    <a16:creationId xmlns:a16="http://schemas.microsoft.com/office/drawing/2014/main" id="{60A0AD2B-06D2-4090-B486-69D0A0E3B851}"/>
                  </a:ext>
                </a:extLst>
              </p:cNvPr>
              <p:cNvSpPr/>
              <p:nvPr userDrawn="1"/>
            </p:nvSpPr>
            <p:spPr>
              <a:xfrm>
                <a:off x="1316510" y="7114320"/>
                <a:ext cx="893202" cy="202251"/>
              </a:xfrm>
              <a:prstGeom prst="rect">
                <a:avLst/>
              </a:prstGeom>
              <a:solidFill>
                <a:srgbClr val="D91B5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solidFill>
                      <a:schemeClr val="bg1"/>
                    </a:solidFill>
                  </a:rPr>
                  <a:t>Cranberry</a:t>
                </a:r>
                <a:br>
                  <a:rPr lang="en-US" sz="600" dirty="0">
                    <a:solidFill>
                      <a:schemeClr val="bg1"/>
                    </a:solidFill>
                  </a:rPr>
                </a:br>
                <a:r>
                  <a:rPr lang="en-US" sz="600" dirty="0">
                    <a:solidFill>
                      <a:schemeClr val="bg1"/>
                    </a:solidFill>
                  </a:rPr>
                  <a:t>R217,G27, B92</a:t>
                </a:r>
              </a:p>
            </p:txBody>
          </p:sp>
          <p:sp>
            <p:nvSpPr>
              <p:cNvPr id="80" name="Rectangle 79">
                <a:extLst>
                  <a:ext uri="{FF2B5EF4-FFF2-40B4-BE49-F238E27FC236}">
                    <a16:creationId xmlns:a16="http://schemas.microsoft.com/office/drawing/2014/main" id="{18274E96-7854-449E-87EB-5581B010092B}"/>
                  </a:ext>
                </a:extLst>
              </p:cNvPr>
              <p:cNvSpPr/>
              <p:nvPr userDrawn="1"/>
            </p:nvSpPr>
            <p:spPr>
              <a:xfrm>
                <a:off x="2250565" y="7114320"/>
                <a:ext cx="893202" cy="202251"/>
              </a:xfrm>
              <a:prstGeom prst="rect">
                <a:avLst/>
              </a:prstGeom>
              <a:solidFill>
                <a:srgbClr val="00999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t>Turquoise</a:t>
                </a:r>
                <a:br>
                  <a:rPr lang="en-US" sz="600" dirty="0"/>
                </a:br>
                <a:r>
                  <a:rPr lang="en-US" sz="600" dirty="0"/>
                  <a:t>R0,G153,B153</a:t>
                </a:r>
              </a:p>
            </p:txBody>
          </p:sp>
        </p:grpSp>
        <p:sp>
          <p:nvSpPr>
            <p:cNvPr id="71" name="TextBox 70">
              <a:extLst>
                <a:ext uri="{FF2B5EF4-FFF2-40B4-BE49-F238E27FC236}">
                  <a16:creationId xmlns:a16="http://schemas.microsoft.com/office/drawing/2014/main" id="{2560BAAB-A3C2-46BF-A7FA-BC05902CB8BC}"/>
                </a:ext>
              </a:extLst>
            </p:cNvPr>
            <p:cNvSpPr txBox="1"/>
            <p:nvPr userDrawn="1"/>
          </p:nvSpPr>
          <p:spPr>
            <a:xfrm>
              <a:off x="91018" y="6984916"/>
              <a:ext cx="1258357" cy="215444"/>
            </a:xfrm>
            <a:prstGeom prst="rect">
              <a:avLst/>
            </a:prstGeom>
            <a:noFill/>
          </p:spPr>
          <p:txBody>
            <a:bodyPr wrap="none" lIns="0" rIns="0" rtlCol="0">
              <a:spAutoFit/>
            </a:bodyPr>
            <a:lstStyle/>
            <a:p>
              <a:pPr algn="r"/>
              <a:r>
                <a:rPr lang="en-US" sz="800" b="1" dirty="0">
                  <a:solidFill>
                    <a:schemeClr val="tx1"/>
                  </a:solidFill>
                </a:rPr>
                <a:t>Rotary Leadership Colors</a:t>
              </a:r>
            </a:p>
          </p:txBody>
        </p:sp>
        <p:sp>
          <p:nvSpPr>
            <p:cNvPr id="72" name="TextBox 71">
              <a:extLst>
                <a:ext uri="{FF2B5EF4-FFF2-40B4-BE49-F238E27FC236}">
                  <a16:creationId xmlns:a16="http://schemas.microsoft.com/office/drawing/2014/main" id="{157B943F-E514-4244-B35D-4D3724D292D0}"/>
                </a:ext>
              </a:extLst>
            </p:cNvPr>
            <p:cNvSpPr txBox="1"/>
            <p:nvPr userDrawn="1"/>
          </p:nvSpPr>
          <p:spPr>
            <a:xfrm>
              <a:off x="462185" y="7221372"/>
              <a:ext cx="881652" cy="215444"/>
            </a:xfrm>
            <a:prstGeom prst="rect">
              <a:avLst/>
            </a:prstGeom>
            <a:noFill/>
          </p:spPr>
          <p:txBody>
            <a:bodyPr wrap="none" lIns="0" rIns="0" rtlCol="0">
              <a:spAutoFit/>
            </a:bodyPr>
            <a:lstStyle>
              <a:defPPr>
                <a:defRPr lang="en-US"/>
              </a:defPPr>
              <a:lvl1pPr algn="r">
                <a:defRPr sz="800" b="1"/>
              </a:lvl1pPr>
            </a:lstStyle>
            <a:p>
              <a:pPr lvl="0"/>
              <a:r>
                <a:rPr lang="en-US" dirty="0">
                  <a:solidFill>
                    <a:schemeClr val="tx1">
                      <a:lumMod val="65000"/>
                      <a:lumOff val="35000"/>
                    </a:schemeClr>
                  </a:solidFill>
                </a:rPr>
                <a:t>Secondary Colors</a:t>
              </a:r>
            </a:p>
          </p:txBody>
        </p:sp>
      </p:grpSp>
    </p:spTree>
    <p:custDataLst>
      <p:tags r:id="rId25"/>
    </p:custDataLst>
    <p:extLst>
      <p:ext uri="{BB962C8B-B14F-4D97-AF65-F5344CB8AC3E}">
        <p14:creationId xmlns:p14="http://schemas.microsoft.com/office/powerpoint/2010/main" val="3911367615"/>
      </p:ext>
    </p:extLst>
  </p:cSld>
  <p:clrMap bg1="lt1" tx1="dk1" bg2="lt2" tx2="dk2" accent1="accent1" accent2="accent2" accent3="accent3" accent4="accent4" accent5="accent5" accent6="accent6" hlink="hlink" folHlink="folHlink"/>
  <p:sldLayoutIdLst>
    <p:sldLayoutId id="2147483791" r:id="rId1"/>
    <p:sldLayoutId id="2147483792" r:id="rId2"/>
    <p:sldLayoutId id="2147483793" r:id="rId3"/>
    <p:sldLayoutId id="2147483794" r:id="rId4"/>
    <p:sldLayoutId id="2147483795" r:id="rId5"/>
    <p:sldLayoutId id="2147483796" r:id="rId6"/>
    <p:sldLayoutId id="2147483797" r:id="rId7"/>
    <p:sldLayoutId id="2147483798" r:id="rId8"/>
    <p:sldLayoutId id="2147483799" r:id="rId9"/>
    <p:sldLayoutId id="2147483800" r:id="rId10"/>
    <p:sldLayoutId id="2147483801" r:id="rId11"/>
    <p:sldLayoutId id="2147483802" r:id="rId12"/>
    <p:sldLayoutId id="2147483803" r:id="rId13"/>
    <p:sldLayoutId id="2147483739" r:id="rId14"/>
    <p:sldLayoutId id="2147483740" r:id="rId15"/>
    <p:sldLayoutId id="2147483741" r:id="rId16"/>
    <p:sldLayoutId id="2147483742" r:id="rId17"/>
    <p:sldLayoutId id="2147483743" r:id="rId18"/>
    <p:sldLayoutId id="2147483744" r:id="rId19"/>
    <p:sldLayoutId id="2147483745" r:id="rId20"/>
    <p:sldLayoutId id="2147483746" r:id="rId21"/>
    <p:sldLayoutId id="2147483747" r:id="rId22"/>
    <p:sldLayoutId id="2147483748" r:id="rId23"/>
  </p:sldLayoutIdLst>
  <p:hf hdr="0" ftr="0" dt="0"/>
  <p:txStyles>
    <p:title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E3A30972-1C67-4E6A-8DF8-FA31811F328E}"/>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1">
            <a:extLst>
              <a:ext uri="{FF2B5EF4-FFF2-40B4-BE49-F238E27FC236}">
                <a16:creationId xmlns:a16="http://schemas.microsoft.com/office/drawing/2014/main" id="{94A7C4A0-AF15-4181-A8AA-DD88418E930F}"/>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p>
        </p:txBody>
      </p:sp>
      <p:sp>
        <p:nvSpPr>
          <p:cNvPr id="4" name="Date Placeholder 3">
            <a:extLst>
              <a:ext uri="{FF2B5EF4-FFF2-40B4-BE49-F238E27FC236}">
                <a16:creationId xmlns:a16="http://schemas.microsoft.com/office/drawing/2014/main" id="{81EBF25C-41FB-46AD-9289-6BF20A26C531}"/>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dirty="0"/>
          </a:p>
        </p:txBody>
      </p:sp>
      <p:sp>
        <p:nvSpPr>
          <p:cNvPr id="5" name="Footer Placeholder 4">
            <a:extLst>
              <a:ext uri="{FF2B5EF4-FFF2-40B4-BE49-F238E27FC236}">
                <a16:creationId xmlns:a16="http://schemas.microsoft.com/office/drawing/2014/main" id="{403BEF16-CB3B-49A0-80E5-C0FA697B6EC5}"/>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dirty="0"/>
          </a:p>
        </p:txBody>
      </p:sp>
      <p:sp>
        <p:nvSpPr>
          <p:cNvPr id="6" name="Slide Number Placeholder 5">
            <a:extLst>
              <a:ext uri="{FF2B5EF4-FFF2-40B4-BE49-F238E27FC236}">
                <a16:creationId xmlns:a16="http://schemas.microsoft.com/office/drawing/2014/main" id="{04CA0E4A-24D2-4B23-B7EF-DD664DC1CD1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7A94E25-127B-4C48-AF96-44BA7B823777}" type="slidenum">
              <a:rPr lang="en-US" smtClean="0"/>
              <a:pPr/>
              <a:t>‹#›</a:t>
            </a:fld>
            <a:endParaRPr lang="en-US" dirty="0"/>
          </a:p>
        </p:txBody>
      </p:sp>
      <p:sp>
        <p:nvSpPr>
          <p:cNvPr id="7" name="Rectangle 6" hidden="1">
            <a:extLst>
              <a:ext uri="{FF2B5EF4-FFF2-40B4-BE49-F238E27FC236}">
                <a16:creationId xmlns:a16="http://schemas.microsoft.com/office/drawing/2014/main" id="{3AC13BC4-26FC-48BA-BD55-B5F6F84290EA}"/>
              </a:ext>
            </a:extLst>
          </p:cNvPr>
          <p:cNvSpPr/>
          <p:nvPr userDrawn="1"/>
        </p:nvSpPr>
        <p:spPr>
          <a:xfrm>
            <a:off x="12192000" y="0"/>
            <a:ext cx="5613400" cy="6586418"/>
          </a:xfrm>
          <a:prstGeom prst="rect">
            <a:avLst/>
          </a:prstGeom>
        </p:spPr>
        <p:txBody>
          <a:bodyPr wrap="square">
            <a:spAutoFit/>
          </a:bodyPr>
          <a:lstStyle/>
          <a:p>
            <a:pPr algn="l">
              <a:spcBef>
                <a:spcPts val="600"/>
              </a:spcBef>
              <a:spcAft>
                <a:spcPts val="600"/>
              </a:spcAft>
            </a:pPr>
            <a:r>
              <a:rPr lang="en-US" b="0" i="0" dirty="0">
                <a:solidFill>
                  <a:srgbClr val="222222"/>
                </a:solidFill>
                <a:effectLst/>
                <a:latin typeface="Arial" panose="020B0604020202020204" pitchFamily="34" charset="0"/>
              </a:rPr>
              <a:t>As we discussed, I’m hoping to get this buttoned up as quickly as possible. What are you thinking for turn-around?</a:t>
            </a:r>
          </a:p>
          <a:p>
            <a:pPr algn="l">
              <a:spcBef>
                <a:spcPts val="600"/>
              </a:spcBef>
              <a:spcAft>
                <a:spcPts val="600"/>
              </a:spcAft>
            </a:pPr>
            <a:r>
              <a:rPr lang="en-US" b="0" i="0" dirty="0">
                <a:solidFill>
                  <a:srgbClr val="222222"/>
                </a:solidFill>
                <a:effectLst/>
                <a:latin typeface="Arial" panose="020B0604020202020204" pitchFamily="34" charset="0"/>
              </a:rPr>
              <a:t> </a:t>
            </a:r>
          </a:p>
          <a:p>
            <a:pPr algn="l">
              <a:spcBef>
                <a:spcPts val="600"/>
              </a:spcBef>
              <a:spcAft>
                <a:spcPts val="600"/>
              </a:spcAft>
            </a:pPr>
            <a:r>
              <a:rPr lang="en-US" b="0" i="0" dirty="0">
                <a:solidFill>
                  <a:srgbClr val="000000"/>
                </a:solidFill>
                <a:effectLst/>
                <a:latin typeface="Arial" panose="020B0604020202020204" pitchFamily="34" charset="0"/>
              </a:rPr>
              <a:t>• revise any of the “how-to” text on the first pages</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make sure the template is properly set up for both Macs and PCs – Should there be 2 versions of the PPT, one for Mac, one for PC?</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create text placeholders within each slide</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how to create certain visual effects such as the transparent photo overlays (the process is different from Mac to PC)</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creating new generic infographics (such as bar charts and tables) so that we make it easy for users to create their own in a proper style</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need your advice on fonts – I’m thinking we should only use the “free option” fonts? (see attached)</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222222"/>
                </a:solidFill>
                <a:effectLst/>
                <a:latin typeface="Arial" panose="020B0604020202020204" pitchFamily="34" charset="0"/>
              </a:rPr>
              <a:t>• make sure all colors are the proper CMYK breakdown colors for Rotary (on the way)</a:t>
            </a:r>
          </a:p>
        </p:txBody>
      </p:sp>
      <p:grpSp>
        <p:nvGrpSpPr>
          <p:cNvPr id="8" name="Group 7" hidden="1">
            <a:extLst>
              <a:ext uri="{FF2B5EF4-FFF2-40B4-BE49-F238E27FC236}">
                <a16:creationId xmlns:a16="http://schemas.microsoft.com/office/drawing/2014/main" id="{804F3FBD-3E3A-4798-A75B-C9FEFA1BF809}"/>
              </a:ext>
            </a:extLst>
          </p:cNvPr>
          <p:cNvGrpSpPr/>
          <p:nvPr userDrawn="1"/>
        </p:nvGrpSpPr>
        <p:grpSpPr>
          <a:xfrm>
            <a:off x="0" y="6984999"/>
            <a:ext cx="10083800" cy="304209"/>
            <a:chOff x="0" y="-1013285"/>
            <a:chExt cx="12192000" cy="885694"/>
          </a:xfrm>
        </p:grpSpPr>
        <p:sp>
          <p:nvSpPr>
            <p:cNvPr id="9" name="Rectangle 8">
              <a:extLst>
                <a:ext uri="{FF2B5EF4-FFF2-40B4-BE49-F238E27FC236}">
                  <a16:creationId xmlns:a16="http://schemas.microsoft.com/office/drawing/2014/main" id="{F2F52BFC-C5AE-430C-A1DE-3AA417850141}"/>
                </a:ext>
              </a:extLst>
            </p:cNvPr>
            <p:cNvSpPr/>
            <p:nvPr userDrawn="1"/>
          </p:nvSpPr>
          <p:spPr>
            <a:xfrm>
              <a:off x="0" y="-1013285"/>
              <a:ext cx="1724431" cy="885694"/>
            </a:xfrm>
            <a:prstGeom prst="rect">
              <a:avLst/>
            </a:prstGeom>
            <a:solidFill>
              <a:srgbClr val="48595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72,89,93</a:t>
              </a:r>
            </a:p>
          </p:txBody>
        </p:sp>
        <p:sp>
          <p:nvSpPr>
            <p:cNvPr id="10" name="Rectangle 9">
              <a:extLst>
                <a:ext uri="{FF2B5EF4-FFF2-40B4-BE49-F238E27FC236}">
                  <a16:creationId xmlns:a16="http://schemas.microsoft.com/office/drawing/2014/main" id="{E172C24F-CD6F-466D-9F22-DEAB6D3D48CA}"/>
                </a:ext>
              </a:extLst>
            </p:cNvPr>
            <p:cNvSpPr/>
            <p:nvPr userDrawn="1"/>
          </p:nvSpPr>
          <p:spPr>
            <a:xfrm>
              <a:off x="2093514" y="-1013285"/>
              <a:ext cx="1724431" cy="885694"/>
            </a:xfrm>
            <a:prstGeom prst="rect">
              <a:avLst/>
            </a:prstGeom>
            <a:solidFill>
              <a:srgbClr val="00B2B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0,178,177</a:t>
              </a:r>
            </a:p>
          </p:txBody>
        </p:sp>
        <p:sp>
          <p:nvSpPr>
            <p:cNvPr id="11" name="Rectangle 10">
              <a:extLst>
                <a:ext uri="{FF2B5EF4-FFF2-40B4-BE49-F238E27FC236}">
                  <a16:creationId xmlns:a16="http://schemas.microsoft.com/office/drawing/2014/main" id="{769599F9-3B73-4368-98A9-9DF824ECE483}"/>
                </a:ext>
              </a:extLst>
            </p:cNvPr>
            <p:cNvSpPr/>
            <p:nvPr userDrawn="1"/>
          </p:nvSpPr>
          <p:spPr>
            <a:xfrm>
              <a:off x="4187028" y="-1013285"/>
              <a:ext cx="1724431" cy="885694"/>
            </a:xfrm>
            <a:prstGeom prst="rect">
              <a:avLst/>
            </a:prstGeom>
            <a:solidFill>
              <a:srgbClr val="01B0E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1,176,227</a:t>
              </a:r>
            </a:p>
          </p:txBody>
        </p:sp>
        <p:sp>
          <p:nvSpPr>
            <p:cNvPr id="12" name="Rectangle 11">
              <a:extLst>
                <a:ext uri="{FF2B5EF4-FFF2-40B4-BE49-F238E27FC236}">
                  <a16:creationId xmlns:a16="http://schemas.microsoft.com/office/drawing/2014/main" id="{A64D2A59-F06E-4454-835D-B1B119399FF0}"/>
                </a:ext>
              </a:extLst>
            </p:cNvPr>
            <p:cNvSpPr/>
            <p:nvPr userDrawn="1"/>
          </p:nvSpPr>
          <p:spPr>
            <a:xfrm>
              <a:off x="6280542" y="-1013285"/>
              <a:ext cx="1724431" cy="885694"/>
            </a:xfrm>
            <a:prstGeom prst="rect">
              <a:avLst/>
            </a:prstGeom>
            <a:solidFill>
              <a:srgbClr val="006FD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0,111,211</a:t>
              </a:r>
            </a:p>
          </p:txBody>
        </p:sp>
        <p:sp>
          <p:nvSpPr>
            <p:cNvPr id="13" name="Rectangle 12">
              <a:extLst>
                <a:ext uri="{FF2B5EF4-FFF2-40B4-BE49-F238E27FC236}">
                  <a16:creationId xmlns:a16="http://schemas.microsoft.com/office/drawing/2014/main" id="{C1B62E1E-3C53-4822-A67E-EEBA9A88892C}"/>
                </a:ext>
              </a:extLst>
            </p:cNvPr>
            <p:cNvSpPr/>
            <p:nvPr userDrawn="1"/>
          </p:nvSpPr>
          <p:spPr>
            <a:xfrm>
              <a:off x="8374056" y="-1013285"/>
              <a:ext cx="1724431" cy="885694"/>
            </a:xfrm>
            <a:prstGeom prst="rect">
              <a:avLst/>
            </a:prstGeom>
            <a:solidFill>
              <a:srgbClr val="7D179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125,23,158</a:t>
              </a:r>
            </a:p>
          </p:txBody>
        </p:sp>
        <p:sp>
          <p:nvSpPr>
            <p:cNvPr id="14" name="Rectangle 13">
              <a:extLst>
                <a:ext uri="{FF2B5EF4-FFF2-40B4-BE49-F238E27FC236}">
                  <a16:creationId xmlns:a16="http://schemas.microsoft.com/office/drawing/2014/main" id="{DD450576-31D2-4B6E-8BCF-0CBCAD997009}"/>
                </a:ext>
              </a:extLst>
            </p:cNvPr>
            <p:cNvSpPr/>
            <p:nvPr userDrawn="1"/>
          </p:nvSpPr>
          <p:spPr>
            <a:xfrm>
              <a:off x="10467569" y="-1013285"/>
              <a:ext cx="1724431" cy="885694"/>
            </a:xfrm>
            <a:prstGeom prst="rect">
              <a:avLst/>
            </a:prstGeom>
            <a:solidFill>
              <a:srgbClr val="EB067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235,6,117</a:t>
              </a:r>
            </a:p>
          </p:txBody>
        </p:sp>
      </p:grpSp>
      <p:sp>
        <p:nvSpPr>
          <p:cNvPr id="15" name="Rotary Logo simple" hidden="1">
            <a:extLst>
              <a:ext uri="{FF2B5EF4-FFF2-40B4-BE49-F238E27FC236}">
                <a16:creationId xmlns:a16="http://schemas.microsoft.com/office/drawing/2014/main" id="{CBE37952-D34A-45B0-8DCF-EBD057553886}"/>
              </a:ext>
            </a:extLst>
          </p:cNvPr>
          <p:cNvSpPr>
            <a:spLocks/>
          </p:cNvSpPr>
          <p:nvPr userDrawn="1"/>
        </p:nvSpPr>
        <p:spPr bwMode="auto">
          <a:xfrm>
            <a:off x="12939394" y="6041015"/>
            <a:ext cx="1751014" cy="664585"/>
          </a:xfrm>
          <a:custGeom>
            <a:avLst/>
            <a:gdLst>
              <a:gd name="connsiteX0" fmla="*/ 1869753 w 2378076"/>
              <a:gd name="connsiteY0" fmla="*/ 541874 h 902582"/>
              <a:gd name="connsiteX1" fmla="*/ 1745039 w 2378076"/>
              <a:gd name="connsiteY1" fmla="*/ 604157 h 902582"/>
              <a:gd name="connsiteX2" fmla="*/ 1736725 w 2378076"/>
              <a:gd name="connsiteY2" fmla="*/ 609819 h 902582"/>
              <a:gd name="connsiteX3" fmla="*/ 1736725 w 2378076"/>
              <a:gd name="connsiteY3" fmla="*/ 612651 h 902582"/>
              <a:gd name="connsiteX4" fmla="*/ 1742268 w 2378076"/>
              <a:gd name="connsiteY4" fmla="*/ 621144 h 902582"/>
              <a:gd name="connsiteX5" fmla="*/ 1886381 w 2378076"/>
              <a:gd name="connsiteY5" fmla="*/ 706075 h 902582"/>
              <a:gd name="connsiteX6" fmla="*/ 1894695 w 2378076"/>
              <a:gd name="connsiteY6" fmla="*/ 706075 h 902582"/>
              <a:gd name="connsiteX7" fmla="*/ 1897467 w 2378076"/>
              <a:gd name="connsiteY7" fmla="*/ 691920 h 902582"/>
              <a:gd name="connsiteX8" fmla="*/ 1889152 w 2378076"/>
              <a:gd name="connsiteY8" fmla="*/ 553198 h 902582"/>
              <a:gd name="connsiteX9" fmla="*/ 1883610 w 2378076"/>
              <a:gd name="connsiteY9" fmla="*/ 541874 h 902582"/>
              <a:gd name="connsiteX10" fmla="*/ 1869753 w 2378076"/>
              <a:gd name="connsiteY10" fmla="*/ 541874 h 902582"/>
              <a:gd name="connsiteX11" fmla="*/ 1982115 w 2378076"/>
              <a:gd name="connsiteY11" fmla="*/ 539043 h 902582"/>
              <a:gd name="connsiteX12" fmla="*/ 1976518 w 2378076"/>
              <a:gd name="connsiteY12" fmla="*/ 550344 h 902582"/>
              <a:gd name="connsiteX13" fmla="*/ 1965325 w 2378076"/>
              <a:gd name="connsiteY13" fmla="*/ 691605 h 902582"/>
              <a:gd name="connsiteX14" fmla="*/ 1968123 w 2378076"/>
              <a:gd name="connsiteY14" fmla="*/ 702906 h 902582"/>
              <a:gd name="connsiteX15" fmla="*/ 1979317 w 2378076"/>
              <a:gd name="connsiteY15" fmla="*/ 702906 h 902582"/>
              <a:gd name="connsiteX16" fmla="*/ 2124828 w 2378076"/>
              <a:gd name="connsiteY16" fmla="*/ 618149 h 902582"/>
              <a:gd name="connsiteX17" fmla="*/ 2130425 w 2378076"/>
              <a:gd name="connsiteY17" fmla="*/ 609674 h 902582"/>
              <a:gd name="connsiteX18" fmla="*/ 2119232 w 2378076"/>
              <a:gd name="connsiteY18" fmla="*/ 601198 h 902582"/>
              <a:gd name="connsiteX19" fmla="*/ 1996106 w 2378076"/>
              <a:gd name="connsiteY19" fmla="*/ 539043 h 902582"/>
              <a:gd name="connsiteX20" fmla="*/ 1982115 w 2378076"/>
              <a:gd name="connsiteY20" fmla="*/ 539043 h 902582"/>
              <a:gd name="connsiteX21" fmla="*/ 871538 w 2378076"/>
              <a:gd name="connsiteY21" fmla="*/ 485068 h 902582"/>
              <a:gd name="connsiteX22" fmla="*/ 814983 w 2378076"/>
              <a:gd name="connsiteY22" fmla="*/ 487862 h 902582"/>
              <a:gd name="connsiteX23" fmla="*/ 781050 w 2378076"/>
              <a:gd name="connsiteY23" fmla="*/ 521390 h 902582"/>
              <a:gd name="connsiteX24" fmla="*/ 806500 w 2378076"/>
              <a:gd name="connsiteY24" fmla="*/ 554918 h 902582"/>
              <a:gd name="connsiteX25" fmla="*/ 871538 w 2378076"/>
              <a:gd name="connsiteY25" fmla="*/ 543742 h 902582"/>
              <a:gd name="connsiteX26" fmla="*/ 871538 w 2378076"/>
              <a:gd name="connsiteY26" fmla="*/ 485068 h 902582"/>
              <a:gd name="connsiteX27" fmla="*/ 396876 w 2378076"/>
              <a:gd name="connsiteY27" fmla="*/ 389818 h 902582"/>
              <a:gd name="connsiteX28" fmla="*/ 341313 w 2378076"/>
              <a:gd name="connsiteY28" fmla="*/ 471575 h 902582"/>
              <a:gd name="connsiteX29" fmla="*/ 396876 w 2378076"/>
              <a:gd name="connsiteY29" fmla="*/ 553331 h 902582"/>
              <a:gd name="connsiteX30" fmla="*/ 452438 w 2378076"/>
              <a:gd name="connsiteY30" fmla="*/ 471575 h 902582"/>
              <a:gd name="connsiteX31" fmla="*/ 396876 w 2378076"/>
              <a:gd name="connsiteY31" fmla="*/ 389818 h 902582"/>
              <a:gd name="connsiteX32" fmla="*/ 1964442 w 2378076"/>
              <a:gd name="connsiteY32" fmla="*/ 378529 h 902582"/>
              <a:gd name="connsiteX33" fmla="*/ 1954322 w 2378076"/>
              <a:gd name="connsiteY33" fmla="*/ 385585 h 902582"/>
              <a:gd name="connsiteX34" fmla="*/ 1957114 w 2378076"/>
              <a:gd name="connsiteY34" fmla="*/ 408163 h 902582"/>
              <a:gd name="connsiteX35" fmla="*/ 1979448 w 2378076"/>
              <a:gd name="connsiteY35" fmla="*/ 450496 h 902582"/>
              <a:gd name="connsiteX36" fmla="*/ 1931987 w 2378076"/>
              <a:gd name="connsiteY36" fmla="*/ 498474 h 902582"/>
              <a:gd name="connsiteX37" fmla="*/ 1884527 w 2378076"/>
              <a:gd name="connsiteY37" fmla="*/ 450496 h 902582"/>
              <a:gd name="connsiteX38" fmla="*/ 1906861 w 2378076"/>
              <a:gd name="connsiteY38" fmla="*/ 408163 h 902582"/>
              <a:gd name="connsiteX39" fmla="*/ 1909653 w 2378076"/>
              <a:gd name="connsiteY39" fmla="*/ 385585 h 902582"/>
              <a:gd name="connsiteX40" fmla="*/ 1887319 w 2378076"/>
              <a:gd name="connsiteY40" fmla="*/ 382763 h 902582"/>
              <a:gd name="connsiteX41" fmla="*/ 1851025 w 2378076"/>
              <a:gd name="connsiteY41" fmla="*/ 450496 h 902582"/>
              <a:gd name="connsiteX42" fmla="*/ 1931987 w 2378076"/>
              <a:gd name="connsiteY42" fmla="*/ 529518 h 902582"/>
              <a:gd name="connsiteX43" fmla="*/ 2012950 w 2378076"/>
              <a:gd name="connsiteY43" fmla="*/ 450496 h 902582"/>
              <a:gd name="connsiteX44" fmla="*/ 1976656 w 2378076"/>
              <a:gd name="connsiteY44" fmla="*/ 379940 h 902582"/>
              <a:gd name="connsiteX45" fmla="*/ 1964442 w 2378076"/>
              <a:gd name="connsiteY45" fmla="*/ 378529 h 902582"/>
              <a:gd name="connsiteX46" fmla="*/ 2166711 w 2378076"/>
              <a:gd name="connsiteY46" fmla="*/ 358068 h 902582"/>
              <a:gd name="connsiteX47" fmla="*/ 2155485 w 2378076"/>
              <a:gd name="connsiteY47" fmla="*/ 360888 h 902582"/>
              <a:gd name="connsiteX48" fmla="*/ 2040419 w 2378076"/>
              <a:gd name="connsiteY48" fmla="*/ 439837 h 902582"/>
              <a:gd name="connsiteX49" fmla="*/ 2032000 w 2378076"/>
              <a:gd name="connsiteY49" fmla="*/ 451115 h 902582"/>
              <a:gd name="connsiteX50" fmla="*/ 2040419 w 2378076"/>
              <a:gd name="connsiteY50" fmla="*/ 462393 h 902582"/>
              <a:gd name="connsiteX51" fmla="*/ 2155485 w 2378076"/>
              <a:gd name="connsiteY51" fmla="*/ 541342 h 902582"/>
              <a:gd name="connsiteX52" fmla="*/ 2166711 w 2378076"/>
              <a:gd name="connsiteY52" fmla="*/ 544162 h 902582"/>
              <a:gd name="connsiteX53" fmla="*/ 2172324 w 2378076"/>
              <a:gd name="connsiteY53" fmla="*/ 535703 h 902582"/>
              <a:gd name="connsiteX54" fmla="*/ 2172324 w 2378076"/>
              <a:gd name="connsiteY54" fmla="*/ 366527 h 902582"/>
              <a:gd name="connsiteX55" fmla="*/ 2166711 w 2378076"/>
              <a:gd name="connsiteY55" fmla="*/ 358068 h 902582"/>
              <a:gd name="connsiteX56" fmla="*/ 1697038 w 2378076"/>
              <a:gd name="connsiteY56" fmla="*/ 358068 h 902582"/>
              <a:gd name="connsiteX57" fmla="*/ 1691482 w 2378076"/>
              <a:gd name="connsiteY57" fmla="*/ 366527 h 902582"/>
              <a:gd name="connsiteX58" fmla="*/ 1691482 w 2378076"/>
              <a:gd name="connsiteY58" fmla="*/ 535703 h 902582"/>
              <a:gd name="connsiteX59" fmla="*/ 1697038 w 2378076"/>
              <a:gd name="connsiteY59" fmla="*/ 544162 h 902582"/>
              <a:gd name="connsiteX60" fmla="*/ 1708151 w 2378076"/>
              <a:gd name="connsiteY60" fmla="*/ 541342 h 902582"/>
              <a:gd name="connsiteX61" fmla="*/ 1822054 w 2378076"/>
              <a:gd name="connsiteY61" fmla="*/ 462393 h 902582"/>
              <a:gd name="connsiteX62" fmla="*/ 1830388 w 2378076"/>
              <a:gd name="connsiteY62" fmla="*/ 451115 h 902582"/>
              <a:gd name="connsiteX63" fmla="*/ 1822054 w 2378076"/>
              <a:gd name="connsiteY63" fmla="*/ 439837 h 902582"/>
              <a:gd name="connsiteX64" fmla="*/ 1708151 w 2378076"/>
              <a:gd name="connsiteY64" fmla="*/ 363707 h 902582"/>
              <a:gd name="connsiteX65" fmla="*/ 1697038 w 2378076"/>
              <a:gd name="connsiteY65" fmla="*/ 358068 h 902582"/>
              <a:gd name="connsiteX66" fmla="*/ 1170028 w 2378076"/>
              <a:gd name="connsiteY66" fmla="*/ 343781 h 902582"/>
              <a:gd name="connsiteX67" fmla="*/ 1206276 w 2378076"/>
              <a:gd name="connsiteY67" fmla="*/ 343781 h 902582"/>
              <a:gd name="connsiteX68" fmla="*/ 1214641 w 2378076"/>
              <a:gd name="connsiteY68" fmla="*/ 349423 h 902582"/>
              <a:gd name="connsiteX69" fmla="*/ 1267619 w 2378076"/>
              <a:gd name="connsiteY69" fmla="*/ 541235 h 902582"/>
              <a:gd name="connsiteX70" fmla="*/ 1270407 w 2378076"/>
              <a:gd name="connsiteY70" fmla="*/ 541235 h 902582"/>
              <a:gd name="connsiteX71" fmla="*/ 1320597 w 2378076"/>
              <a:gd name="connsiteY71" fmla="*/ 349423 h 902582"/>
              <a:gd name="connsiteX72" fmla="*/ 1328962 w 2378076"/>
              <a:gd name="connsiteY72" fmla="*/ 343781 h 902582"/>
              <a:gd name="connsiteX73" fmla="*/ 1367998 w 2378076"/>
              <a:gd name="connsiteY73" fmla="*/ 343781 h 902582"/>
              <a:gd name="connsiteX74" fmla="*/ 1373575 w 2378076"/>
              <a:gd name="connsiteY74" fmla="*/ 346602 h 902582"/>
              <a:gd name="connsiteX75" fmla="*/ 1376363 w 2378076"/>
              <a:gd name="connsiteY75" fmla="*/ 355064 h 902582"/>
              <a:gd name="connsiteX76" fmla="*/ 1370786 w 2378076"/>
              <a:gd name="connsiteY76" fmla="*/ 383272 h 902582"/>
              <a:gd name="connsiteX77" fmla="*/ 1354057 w 2378076"/>
              <a:gd name="connsiteY77" fmla="*/ 439687 h 902582"/>
              <a:gd name="connsiteX78" fmla="*/ 1309444 w 2378076"/>
              <a:gd name="connsiteY78" fmla="*/ 614575 h 902582"/>
              <a:gd name="connsiteX79" fmla="*/ 1236948 w 2378076"/>
              <a:gd name="connsiteY79" fmla="*/ 685094 h 902582"/>
              <a:gd name="connsiteX80" fmla="*/ 1234159 w 2378076"/>
              <a:gd name="connsiteY80" fmla="*/ 685094 h 902582"/>
              <a:gd name="connsiteX81" fmla="*/ 1170028 w 2378076"/>
              <a:gd name="connsiteY81" fmla="*/ 676632 h 902582"/>
              <a:gd name="connsiteX82" fmla="*/ 1161663 w 2378076"/>
              <a:gd name="connsiteY82" fmla="*/ 668170 h 902582"/>
              <a:gd name="connsiteX83" fmla="*/ 1161663 w 2378076"/>
              <a:gd name="connsiteY83" fmla="*/ 642783 h 902582"/>
              <a:gd name="connsiteX84" fmla="*/ 1164452 w 2378076"/>
              <a:gd name="connsiteY84" fmla="*/ 637141 h 902582"/>
              <a:gd name="connsiteX85" fmla="*/ 1172817 w 2378076"/>
              <a:gd name="connsiteY85" fmla="*/ 634320 h 902582"/>
              <a:gd name="connsiteX86" fmla="*/ 1220218 w 2378076"/>
              <a:gd name="connsiteY86" fmla="*/ 637141 h 902582"/>
              <a:gd name="connsiteX87" fmla="*/ 1253677 w 2378076"/>
              <a:gd name="connsiteY87" fmla="*/ 611754 h 902582"/>
              <a:gd name="connsiteX88" fmla="*/ 1253677 w 2378076"/>
              <a:gd name="connsiteY88" fmla="*/ 608933 h 902582"/>
              <a:gd name="connsiteX89" fmla="*/ 1259254 w 2378076"/>
              <a:gd name="connsiteY89" fmla="*/ 597650 h 902582"/>
              <a:gd name="connsiteX90" fmla="*/ 1248101 w 2378076"/>
              <a:gd name="connsiteY90" fmla="*/ 597650 h 902582"/>
              <a:gd name="connsiteX91" fmla="*/ 1214641 w 2378076"/>
              <a:gd name="connsiteY91" fmla="*/ 569443 h 902582"/>
              <a:gd name="connsiteX92" fmla="*/ 1158875 w 2378076"/>
              <a:gd name="connsiteY92" fmla="*/ 355064 h 902582"/>
              <a:gd name="connsiteX93" fmla="*/ 1161663 w 2378076"/>
              <a:gd name="connsiteY93" fmla="*/ 346602 h 902582"/>
              <a:gd name="connsiteX94" fmla="*/ 1170028 w 2378076"/>
              <a:gd name="connsiteY94" fmla="*/ 343781 h 902582"/>
              <a:gd name="connsiteX95" fmla="*/ 1116013 w 2378076"/>
              <a:gd name="connsiteY95" fmla="*/ 340606 h 902582"/>
              <a:gd name="connsiteX96" fmla="*/ 1124347 w 2378076"/>
              <a:gd name="connsiteY96" fmla="*/ 343432 h 902582"/>
              <a:gd name="connsiteX97" fmla="*/ 1127125 w 2378076"/>
              <a:gd name="connsiteY97" fmla="*/ 349085 h 902582"/>
              <a:gd name="connsiteX98" fmla="*/ 1127125 w 2378076"/>
              <a:gd name="connsiteY98" fmla="*/ 385824 h 902582"/>
              <a:gd name="connsiteX99" fmla="*/ 1118791 w 2378076"/>
              <a:gd name="connsiteY99" fmla="*/ 394302 h 902582"/>
              <a:gd name="connsiteX100" fmla="*/ 1049337 w 2378076"/>
              <a:gd name="connsiteY100" fmla="*/ 425389 h 902582"/>
              <a:gd name="connsiteX101" fmla="*/ 1049337 w 2378076"/>
              <a:gd name="connsiteY101" fmla="*/ 589303 h 902582"/>
              <a:gd name="connsiteX102" fmla="*/ 1041003 w 2378076"/>
              <a:gd name="connsiteY102" fmla="*/ 597781 h 902582"/>
              <a:gd name="connsiteX103" fmla="*/ 1002109 w 2378076"/>
              <a:gd name="connsiteY103" fmla="*/ 597781 h 902582"/>
              <a:gd name="connsiteX104" fmla="*/ 993775 w 2378076"/>
              <a:gd name="connsiteY104" fmla="*/ 589303 h 902582"/>
              <a:gd name="connsiteX105" fmla="*/ 993775 w 2378076"/>
              <a:gd name="connsiteY105" fmla="*/ 351911 h 902582"/>
              <a:gd name="connsiteX106" fmla="*/ 1002109 w 2378076"/>
              <a:gd name="connsiteY106" fmla="*/ 343432 h 902582"/>
              <a:gd name="connsiteX107" fmla="*/ 1041003 w 2378076"/>
              <a:gd name="connsiteY107" fmla="*/ 343432 h 902582"/>
              <a:gd name="connsiteX108" fmla="*/ 1049337 w 2378076"/>
              <a:gd name="connsiteY108" fmla="*/ 351911 h 902582"/>
              <a:gd name="connsiteX109" fmla="*/ 1049337 w 2378076"/>
              <a:gd name="connsiteY109" fmla="*/ 368867 h 902582"/>
              <a:gd name="connsiteX110" fmla="*/ 1116013 w 2378076"/>
              <a:gd name="connsiteY110" fmla="*/ 340606 h 902582"/>
              <a:gd name="connsiteX111" fmla="*/ 843157 w 2378076"/>
              <a:gd name="connsiteY111" fmla="*/ 335843 h 902582"/>
              <a:gd name="connsiteX112" fmla="*/ 930276 w 2378076"/>
              <a:gd name="connsiteY112" fmla="*/ 423390 h 902582"/>
              <a:gd name="connsiteX113" fmla="*/ 930276 w 2378076"/>
              <a:gd name="connsiteY113" fmla="*/ 592835 h 902582"/>
              <a:gd name="connsiteX114" fmla="*/ 927466 w 2378076"/>
              <a:gd name="connsiteY114" fmla="*/ 601307 h 902582"/>
              <a:gd name="connsiteX115" fmla="*/ 919035 w 2378076"/>
              <a:gd name="connsiteY115" fmla="*/ 604131 h 902582"/>
              <a:gd name="connsiteX116" fmla="*/ 879691 w 2378076"/>
              <a:gd name="connsiteY116" fmla="*/ 587187 h 902582"/>
              <a:gd name="connsiteX117" fmla="*/ 798192 w 2378076"/>
              <a:gd name="connsiteY117" fmla="*/ 604131 h 902582"/>
              <a:gd name="connsiteX118" fmla="*/ 722313 w 2378076"/>
              <a:gd name="connsiteY118" fmla="*/ 522233 h 902582"/>
              <a:gd name="connsiteX119" fmla="*/ 809433 w 2378076"/>
              <a:gd name="connsiteY119" fmla="*/ 445983 h 902582"/>
              <a:gd name="connsiteX120" fmla="*/ 871260 w 2378076"/>
              <a:gd name="connsiteY120" fmla="*/ 440334 h 902582"/>
              <a:gd name="connsiteX121" fmla="*/ 871260 w 2378076"/>
              <a:gd name="connsiteY121" fmla="*/ 423390 h 902582"/>
              <a:gd name="connsiteX122" fmla="*/ 840346 w 2378076"/>
              <a:gd name="connsiteY122" fmla="*/ 392325 h 902582"/>
              <a:gd name="connsiteX123" fmla="*/ 750416 w 2378076"/>
              <a:gd name="connsiteY123" fmla="*/ 397973 h 902582"/>
              <a:gd name="connsiteX124" fmla="*/ 744796 w 2378076"/>
              <a:gd name="connsiteY124" fmla="*/ 395149 h 902582"/>
              <a:gd name="connsiteX125" fmla="*/ 741985 w 2378076"/>
              <a:gd name="connsiteY125" fmla="*/ 389501 h 902582"/>
              <a:gd name="connsiteX126" fmla="*/ 739175 w 2378076"/>
              <a:gd name="connsiteY126" fmla="*/ 355612 h 902582"/>
              <a:gd name="connsiteX127" fmla="*/ 747606 w 2378076"/>
              <a:gd name="connsiteY127" fmla="*/ 347140 h 902582"/>
              <a:gd name="connsiteX128" fmla="*/ 843157 w 2378076"/>
              <a:gd name="connsiteY128" fmla="*/ 335843 h 902582"/>
              <a:gd name="connsiteX129" fmla="*/ 396875 w 2378076"/>
              <a:gd name="connsiteY129" fmla="*/ 335843 h 902582"/>
              <a:gd name="connsiteX130" fmla="*/ 511175 w 2378076"/>
              <a:gd name="connsiteY130" fmla="*/ 469987 h 902582"/>
              <a:gd name="connsiteX131" fmla="*/ 396875 w 2378076"/>
              <a:gd name="connsiteY131" fmla="*/ 604131 h 902582"/>
              <a:gd name="connsiteX132" fmla="*/ 282575 w 2378076"/>
              <a:gd name="connsiteY132" fmla="*/ 469987 h 902582"/>
              <a:gd name="connsiteX133" fmla="*/ 396875 w 2378076"/>
              <a:gd name="connsiteY133" fmla="*/ 335843 h 902582"/>
              <a:gd name="connsiteX134" fmla="*/ 103585 w 2378076"/>
              <a:gd name="connsiteY134" fmla="*/ 300918 h 902582"/>
              <a:gd name="connsiteX135" fmla="*/ 61913 w 2378076"/>
              <a:gd name="connsiteY135" fmla="*/ 303759 h 902582"/>
              <a:gd name="connsiteX136" fmla="*/ 61913 w 2378076"/>
              <a:gd name="connsiteY136" fmla="*/ 406027 h 902582"/>
              <a:gd name="connsiteX137" fmla="*/ 123032 w 2378076"/>
              <a:gd name="connsiteY137" fmla="*/ 406027 h 902582"/>
              <a:gd name="connsiteX138" fmla="*/ 184151 w 2378076"/>
              <a:gd name="connsiteY138" fmla="*/ 354893 h 902582"/>
              <a:gd name="connsiteX139" fmla="*/ 125810 w 2378076"/>
              <a:gd name="connsiteY139" fmla="*/ 300918 h 902582"/>
              <a:gd name="connsiteX140" fmla="*/ 103585 w 2378076"/>
              <a:gd name="connsiteY140" fmla="*/ 300918 h 902582"/>
              <a:gd name="connsiteX141" fmla="*/ 614557 w 2378076"/>
              <a:gd name="connsiteY141" fmla="*/ 285043 h 902582"/>
              <a:gd name="connsiteX142" fmla="*/ 622912 w 2378076"/>
              <a:gd name="connsiteY142" fmla="*/ 285043 h 902582"/>
              <a:gd name="connsiteX143" fmla="*/ 625698 w 2378076"/>
              <a:gd name="connsiteY143" fmla="*/ 293524 h 902582"/>
              <a:gd name="connsiteX144" fmla="*/ 625698 w 2378076"/>
              <a:gd name="connsiteY144" fmla="*/ 344407 h 902582"/>
              <a:gd name="connsiteX145" fmla="*/ 684184 w 2378076"/>
              <a:gd name="connsiteY145" fmla="*/ 344407 h 902582"/>
              <a:gd name="connsiteX146" fmla="*/ 692540 w 2378076"/>
              <a:gd name="connsiteY146" fmla="*/ 352888 h 902582"/>
              <a:gd name="connsiteX147" fmla="*/ 692540 w 2378076"/>
              <a:gd name="connsiteY147" fmla="*/ 386811 h 902582"/>
              <a:gd name="connsiteX148" fmla="*/ 684184 w 2378076"/>
              <a:gd name="connsiteY148" fmla="*/ 395291 h 902582"/>
              <a:gd name="connsiteX149" fmla="*/ 625698 w 2378076"/>
              <a:gd name="connsiteY149" fmla="*/ 395291 h 902582"/>
              <a:gd name="connsiteX150" fmla="*/ 625698 w 2378076"/>
              <a:gd name="connsiteY150" fmla="*/ 499885 h 902582"/>
              <a:gd name="connsiteX151" fmla="*/ 650763 w 2378076"/>
              <a:gd name="connsiteY151" fmla="*/ 550769 h 902582"/>
              <a:gd name="connsiteX152" fmla="*/ 684184 w 2378076"/>
              <a:gd name="connsiteY152" fmla="*/ 547942 h 902582"/>
              <a:gd name="connsiteX153" fmla="*/ 692540 w 2378076"/>
              <a:gd name="connsiteY153" fmla="*/ 559249 h 902582"/>
              <a:gd name="connsiteX154" fmla="*/ 695325 w 2378076"/>
              <a:gd name="connsiteY154" fmla="*/ 590345 h 902582"/>
              <a:gd name="connsiteX155" fmla="*/ 686969 w 2378076"/>
              <a:gd name="connsiteY155" fmla="*/ 601652 h 902582"/>
              <a:gd name="connsiteX156" fmla="*/ 642408 w 2378076"/>
              <a:gd name="connsiteY156" fmla="*/ 607306 h 902582"/>
              <a:gd name="connsiteX157" fmla="*/ 567211 w 2378076"/>
              <a:gd name="connsiteY157" fmla="*/ 508366 h 902582"/>
              <a:gd name="connsiteX158" fmla="*/ 567211 w 2378076"/>
              <a:gd name="connsiteY158" fmla="*/ 395291 h 902582"/>
              <a:gd name="connsiteX159" fmla="*/ 544930 w 2378076"/>
              <a:gd name="connsiteY159" fmla="*/ 395291 h 902582"/>
              <a:gd name="connsiteX160" fmla="*/ 536575 w 2378076"/>
              <a:gd name="connsiteY160" fmla="*/ 386811 h 902582"/>
              <a:gd name="connsiteX161" fmla="*/ 536575 w 2378076"/>
              <a:gd name="connsiteY161" fmla="*/ 352888 h 902582"/>
              <a:gd name="connsiteX162" fmla="*/ 544930 w 2378076"/>
              <a:gd name="connsiteY162" fmla="*/ 344407 h 902582"/>
              <a:gd name="connsiteX163" fmla="*/ 567211 w 2378076"/>
              <a:gd name="connsiteY163" fmla="*/ 344407 h 902582"/>
              <a:gd name="connsiteX164" fmla="*/ 567211 w 2378076"/>
              <a:gd name="connsiteY164" fmla="*/ 302004 h 902582"/>
              <a:gd name="connsiteX165" fmla="*/ 575566 w 2378076"/>
              <a:gd name="connsiteY165" fmla="*/ 293524 h 902582"/>
              <a:gd name="connsiteX166" fmla="*/ 614557 w 2378076"/>
              <a:gd name="connsiteY166" fmla="*/ 285043 h 902582"/>
              <a:gd name="connsiteX167" fmla="*/ 117618 w 2378076"/>
              <a:gd name="connsiteY167" fmla="*/ 245356 h 902582"/>
              <a:gd name="connsiteX168" fmla="*/ 126019 w 2378076"/>
              <a:gd name="connsiteY168" fmla="*/ 245356 h 902582"/>
              <a:gd name="connsiteX169" fmla="*/ 246438 w 2378076"/>
              <a:gd name="connsiteY169" fmla="*/ 352493 h 902582"/>
              <a:gd name="connsiteX170" fmla="*/ 184828 w 2378076"/>
              <a:gd name="connsiteY170" fmla="*/ 445534 h 902582"/>
              <a:gd name="connsiteX171" fmla="*/ 249238 w 2378076"/>
              <a:gd name="connsiteY171" fmla="*/ 586504 h 902582"/>
              <a:gd name="connsiteX172" fmla="*/ 246438 w 2378076"/>
              <a:gd name="connsiteY172" fmla="*/ 594962 h 902582"/>
              <a:gd name="connsiteX173" fmla="*/ 238037 w 2378076"/>
              <a:gd name="connsiteY173" fmla="*/ 597781 h 902582"/>
              <a:gd name="connsiteX174" fmla="*/ 193230 w 2378076"/>
              <a:gd name="connsiteY174" fmla="*/ 597781 h 902582"/>
              <a:gd name="connsiteX175" fmla="*/ 184828 w 2378076"/>
              <a:gd name="connsiteY175" fmla="*/ 592142 h 902582"/>
              <a:gd name="connsiteX176" fmla="*/ 128820 w 2378076"/>
              <a:gd name="connsiteY176" fmla="*/ 462450 h 902582"/>
              <a:gd name="connsiteX177" fmla="*/ 61610 w 2378076"/>
              <a:gd name="connsiteY177" fmla="*/ 459631 h 902582"/>
              <a:gd name="connsiteX178" fmla="*/ 61610 w 2378076"/>
              <a:gd name="connsiteY178" fmla="*/ 589323 h 902582"/>
              <a:gd name="connsiteX179" fmla="*/ 50408 w 2378076"/>
              <a:gd name="connsiteY179" fmla="*/ 597781 h 902582"/>
              <a:gd name="connsiteX180" fmla="*/ 11202 w 2378076"/>
              <a:gd name="connsiteY180" fmla="*/ 597781 h 902582"/>
              <a:gd name="connsiteX181" fmla="*/ 0 w 2378076"/>
              <a:gd name="connsiteY181" fmla="*/ 589323 h 902582"/>
              <a:gd name="connsiteX182" fmla="*/ 0 w 2378076"/>
              <a:gd name="connsiteY182" fmla="*/ 262273 h 902582"/>
              <a:gd name="connsiteX183" fmla="*/ 8402 w 2378076"/>
              <a:gd name="connsiteY183" fmla="*/ 250995 h 902582"/>
              <a:gd name="connsiteX184" fmla="*/ 117618 w 2378076"/>
              <a:gd name="connsiteY184" fmla="*/ 245356 h 902582"/>
              <a:gd name="connsiteX185" fmla="*/ 1968123 w 2378076"/>
              <a:gd name="connsiteY185" fmla="*/ 200530 h 902582"/>
              <a:gd name="connsiteX186" fmla="*/ 1965325 w 2378076"/>
              <a:gd name="connsiteY186" fmla="*/ 211723 h 902582"/>
              <a:gd name="connsiteX187" fmla="*/ 1976518 w 2378076"/>
              <a:gd name="connsiteY187" fmla="*/ 348840 h 902582"/>
              <a:gd name="connsiteX188" fmla="*/ 1982115 w 2378076"/>
              <a:gd name="connsiteY188" fmla="*/ 362831 h 902582"/>
              <a:gd name="connsiteX189" fmla="*/ 1996106 w 2378076"/>
              <a:gd name="connsiteY189" fmla="*/ 360033 h 902582"/>
              <a:gd name="connsiteX190" fmla="*/ 2119232 w 2378076"/>
              <a:gd name="connsiteY190" fmla="*/ 301269 h 902582"/>
              <a:gd name="connsiteX191" fmla="*/ 2130425 w 2378076"/>
              <a:gd name="connsiteY191" fmla="*/ 292874 h 902582"/>
              <a:gd name="connsiteX192" fmla="*/ 2124828 w 2378076"/>
              <a:gd name="connsiteY192" fmla="*/ 284479 h 902582"/>
              <a:gd name="connsiteX193" fmla="*/ 1979317 w 2378076"/>
              <a:gd name="connsiteY193" fmla="*/ 200530 h 902582"/>
              <a:gd name="connsiteX194" fmla="*/ 1968123 w 2378076"/>
              <a:gd name="connsiteY194" fmla="*/ 200530 h 902582"/>
              <a:gd name="connsiteX195" fmla="*/ 1890255 w 2378076"/>
              <a:gd name="connsiteY195" fmla="*/ 199484 h 902582"/>
              <a:gd name="connsiteX196" fmla="*/ 1884658 w 2378076"/>
              <a:gd name="connsiteY196" fmla="*/ 200536 h 902582"/>
              <a:gd name="connsiteX197" fmla="*/ 1739147 w 2378076"/>
              <a:gd name="connsiteY197" fmla="*/ 284673 h 902582"/>
              <a:gd name="connsiteX198" fmla="*/ 1733550 w 2378076"/>
              <a:gd name="connsiteY198" fmla="*/ 293087 h 902582"/>
              <a:gd name="connsiteX199" fmla="*/ 1744743 w 2378076"/>
              <a:gd name="connsiteY199" fmla="*/ 301501 h 902582"/>
              <a:gd name="connsiteX200" fmla="*/ 1867869 w 2378076"/>
              <a:gd name="connsiteY200" fmla="*/ 363202 h 902582"/>
              <a:gd name="connsiteX201" fmla="*/ 1881860 w 2378076"/>
              <a:gd name="connsiteY201" fmla="*/ 363202 h 902582"/>
              <a:gd name="connsiteX202" fmla="*/ 1887457 w 2378076"/>
              <a:gd name="connsiteY202" fmla="*/ 351983 h 902582"/>
              <a:gd name="connsiteX203" fmla="*/ 1898650 w 2378076"/>
              <a:gd name="connsiteY203" fmla="*/ 214559 h 902582"/>
              <a:gd name="connsiteX204" fmla="*/ 1895852 w 2378076"/>
              <a:gd name="connsiteY204" fmla="*/ 200536 h 902582"/>
              <a:gd name="connsiteX205" fmla="*/ 1890255 w 2378076"/>
              <a:gd name="connsiteY205" fmla="*/ 199484 h 902582"/>
              <a:gd name="connsiteX206" fmla="*/ 1932782 w 2378076"/>
              <a:gd name="connsiteY206" fmla="*/ 151693 h 902582"/>
              <a:gd name="connsiteX207" fmla="*/ 2227264 w 2378076"/>
              <a:gd name="connsiteY207" fmla="*/ 449350 h 902582"/>
              <a:gd name="connsiteX208" fmla="*/ 1932782 w 2378076"/>
              <a:gd name="connsiteY208" fmla="*/ 747007 h 902582"/>
              <a:gd name="connsiteX209" fmla="*/ 1638300 w 2378076"/>
              <a:gd name="connsiteY209" fmla="*/ 449350 h 902582"/>
              <a:gd name="connsiteX210" fmla="*/ 1932782 w 2378076"/>
              <a:gd name="connsiteY210" fmla="*/ 151693 h 902582"/>
              <a:gd name="connsiteX211" fmla="*/ 1931988 w 2378076"/>
              <a:gd name="connsiteY211" fmla="*/ 108832 h 902582"/>
              <a:gd name="connsiteX212" fmla="*/ 1597025 w 2378076"/>
              <a:gd name="connsiteY212" fmla="*/ 447764 h 902582"/>
              <a:gd name="connsiteX213" fmla="*/ 1931988 w 2378076"/>
              <a:gd name="connsiteY213" fmla="*/ 786696 h 902582"/>
              <a:gd name="connsiteX214" fmla="*/ 2266951 w 2378076"/>
              <a:gd name="connsiteY214" fmla="*/ 447764 h 902582"/>
              <a:gd name="connsiteX215" fmla="*/ 1931988 w 2378076"/>
              <a:gd name="connsiteY215" fmla="*/ 108832 h 902582"/>
              <a:gd name="connsiteX216" fmla="*/ 1914436 w 2378076"/>
              <a:gd name="connsiteY216" fmla="*/ 2117 h 902582"/>
              <a:gd name="connsiteX217" fmla="*/ 1917229 w 2378076"/>
              <a:gd name="connsiteY217" fmla="*/ 2117 h 902582"/>
              <a:gd name="connsiteX218" fmla="*/ 1945160 w 2378076"/>
              <a:gd name="connsiteY218" fmla="*/ 2117 h 902582"/>
              <a:gd name="connsiteX219" fmla="*/ 1947953 w 2378076"/>
              <a:gd name="connsiteY219" fmla="*/ 2117 h 902582"/>
              <a:gd name="connsiteX220" fmla="*/ 1964711 w 2378076"/>
              <a:gd name="connsiteY220" fmla="*/ 69864 h 902582"/>
              <a:gd name="connsiteX221" fmla="*/ 1995434 w 2378076"/>
              <a:gd name="connsiteY221" fmla="*/ 75509 h 902582"/>
              <a:gd name="connsiteX222" fmla="*/ 2031743 w 2378076"/>
              <a:gd name="connsiteY222" fmla="*/ 13408 h 902582"/>
              <a:gd name="connsiteX223" fmla="*/ 2059673 w 2378076"/>
              <a:gd name="connsiteY223" fmla="*/ 19054 h 902582"/>
              <a:gd name="connsiteX224" fmla="*/ 2062466 w 2378076"/>
              <a:gd name="connsiteY224" fmla="*/ 19054 h 902582"/>
              <a:gd name="connsiteX225" fmla="*/ 2062466 w 2378076"/>
              <a:gd name="connsiteY225" fmla="*/ 21876 h 902582"/>
              <a:gd name="connsiteX226" fmla="*/ 2068052 w 2378076"/>
              <a:gd name="connsiteY226" fmla="*/ 55750 h 902582"/>
              <a:gd name="connsiteX227" fmla="*/ 2062466 w 2378076"/>
              <a:gd name="connsiteY227" fmla="*/ 92446 h 902582"/>
              <a:gd name="connsiteX228" fmla="*/ 2090396 w 2378076"/>
              <a:gd name="connsiteY228" fmla="*/ 103737 h 902582"/>
              <a:gd name="connsiteX229" fmla="*/ 2140670 w 2378076"/>
              <a:gd name="connsiteY229" fmla="*/ 55750 h 902582"/>
              <a:gd name="connsiteX230" fmla="*/ 2140670 w 2378076"/>
              <a:gd name="connsiteY230" fmla="*/ 52927 h 902582"/>
              <a:gd name="connsiteX231" fmla="*/ 2143463 w 2378076"/>
              <a:gd name="connsiteY231" fmla="*/ 55750 h 902582"/>
              <a:gd name="connsiteX232" fmla="*/ 2168600 w 2378076"/>
              <a:gd name="connsiteY232" fmla="*/ 69864 h 902582"/>
              <a:gd name="connsiteX233" fmla="*/ 2168600 w 2378076"/>
              <a:gd name="connsiteY233" fmla="*/ 72686 h 902582"/>
              <a:gd name="connsiteX234" fmla="*/ 2149049 w 2378076"/>
              <a:gd name="connsiteY234" fmla="*/ 140433 h 902582"/>
              <a:gd name="connsiteX235" fmla="*/ 2174186 w 2378076"/>
              <a:gd name="connsiteY235" fmla="*/ 157370 h 902582"/>
              <a:gd name="connsiteX236" fmla="*/ 2235633 w 2378076"/>
              <a:gd name="connsiteY236" fmla="*/ 123496 h 902582"/>
              <a:gd name="connsiteX237" fmla="*/ 2257977 w 2378076"/>
              <a:gd name="connsiteY237" fmla="*/ 143256 h 902582"/>
              <a:gd name="connsiteX238" fmla="*/ 2257977 w 2378076"/>
              <a:gd name="connsiteY238" fmla="*/ 146079 h 902582"/>
              <a:gd name="connsiteX239" fmla="*/ 2221667 w 2378076"/>
              <a:gd name="connsiteY239" fmla="*/ 208180 h 902582"/>
              <a:gd name="connsiteX240" fmla="*/ 2241219 w 2378076"/>
              <a:gd name="connsiteY240" fmla="*/ 230762 h 902582"/>
              <a:gd name="connsiteX241" fmla="*/ 2308251 w 2378076"/>
              <a:gd name="connsiteY241" fmla="*/ 213825 h 902582"/>
              <a:gd name="connsiteX242" fmla="*/ 2311044 w 2378076"/>
              <a:gd name="connsiteY242" fmla="*/ 213825 h 902582"/>
              <a:gd name="connsiteX243" fmla="*/ 2325009 w 2378076"/>
              <a:gd name="connsiteY243" fmla="*/ 239230 h 902582"/>
              <a:gd name="connsiteX244" fmla="*/ 2325009 w 2378076"/>
              <a:gd name="connsiteY244" fmla="*/ 242053 h 902582"/>
              <a:gd name="connsiteX245" fmla="*/ 2274735 w 2378076"/>
              <a:gd name="connsiteY245" fmla="*/ 292863 h 902582"/>
              <a:gd name="connsiteX246" fmla="*/ 2285907 w 2378076"/>
              <a:gd name="connsiteY246" fmla="*/ 321091 h 902582"/>
              <a:gd name="connsiteX247" fmla="*/ 2355732 w 2378076"/>
              <a:gd name="connsiteY247" fmla="*/ 321091 h 902582"/>
              <a:gd name="connsiteX248" fmla="*/ 2358525 w 2378076"/>
              <a:gd name="connsiteY248" fmla="*/ 321091 h 902582"/>
              <a:gd name="connsiteX249" fmla="*/ 2366904 w 2378076"/>
              <a:gd name="connsiteY249" fmla="*/ 349318 h 902582"/>
              <a:gd name="connsiteX250" fmla="*/ 2366904 w 2378076"/>
              <a:gd name="connsiteY250" fmla="*/ 352141 h 902582"/>
              <a:gd name="connsiteX251" fmla="*/ 2364111 w 2378076"/>
              <a:gd name="connsiteY251" fmla="*/ 352141 h 902582"/>
              <a:gd name="connsiteX252" fmla="*/ 2305458 w 2378076"/>
              <a:gd name="connsiteY252" fmla="*/ 388837 h 902582"/>
              <a:gd name="connsiteX253" fmla="*/ 2308251 w 2378076"/>
              <a:gd name="connsiteY253" fmla="*/ 417065 h 902582"/>
              <a:gd name="connsiteX254" fmla="*/ 2375283 w 2378076"/>
              <a:gd name="connsiteY254" fmla="*/ 436824 h 902582"/>
              <a:gd name="connsiteX255" fmla="*/ 2378076 w 2378076"/>
              <a:gd name="connsiteY255" fmla="*/ 436824 h 902582"/>
              <a:gd name="connsiteX256" fmla="*/ 2378076 w 2378076"/>
              <a:gd name="connsiteY256" fmla="*/ 450938 h 902582"/>
              <a:gd name="connsiteX257" fmla="*/ 2378076 w 2378076"/>
              <a:gd name="connsiteY257" fmla="*/ 467875 h 902582"/>
              <a:gd name="connsiteX258" fmla="*/ 2375283 w 2378076"/>
              <a:gd name="connsiteY258" fmla="*/ 467875 h 902582"/>
              <a:gd name="connsiteX259" fmla="*/ 2308251 w 2378076"/>
              <a:gd name="connsiteY259" fmla="*/ 487634 h 902582"/>
              <a:gd name="connsiteX260" fmla="*/ 2302665 w 2378076"/>
              <a:gd name="connsiteY260" fmla="*/ 515862 h 902582"/>
              <a:gd name="connsiteX261" fmla="*/ 2364111 w 2378076"/>
              <a:gd name="connsiteY261" fmla="*/ 552558 h 902582"/>
              <a:gd name="connsiteX262" fmla="*/ 2364111 w 2378076"/>
              <a:gd name="connsiteY262" fmla="*/ 555381 h 902582"/>
              <a:gd name="connsiteX263" fmla="*/ 2358525 w 2378076"/>
              <a:gd name="connsiteY263" fmla="*/ 583609 h 902582"/>
              <a:gd name="connsiteX264" fmla="*/ 2355732 w 2378076"/>
              <a:gd name="connsiteY264" fmla="*/ 583609 h 902582"/>
              <a:gd name="connsiteX265" fmla="*/ 2285907 w 2378076"/>
              <a:gd name="connsiteY265" fmla="*/ 583609 h 902582"/>
              <a:gd name="connsiteX266" fmla="*/ 2274735 w 2378076"/>
              <a:gd name="connsiteY266" fmla="*/ 611836 h 902582"/>
              <a:gd name="connsiteX267" fmla="*/ 2325009 w 2378076"/>
              <a:gd name="connsiteY267" fmla="*/ 659824 h 902582"/>
              <a:gd name="connsiteX268" fmla="*/ 2325009 w 2378076"/>
              <a:gd name="connsiteY268" fmla="*/ 662646 h 902582"/>
              <a:gd name="connsiteX269" fmla="*/ 2311044 w 2378076"/>
              <a:gd name="connsiteY269" fmla="*/ 688051 h 902582"/>
              <a:gd name="connsiteX270" fmla="*/ 2308251 w 2378076"/>
              <a:gd name="connsiteY270" fmla="*/ 690874 h 902582"/>
              <a:gd name="connsiteX271" fmla="*/ 2238425 w 2378076"/>
              <a:gd name="connsiteY271" fmla="*/ 671115 h 902582"/>
              <a:gd name="connsiteX272" fmla="*/ 2221667 w 2378076"/>
              <a:gd name="connsiteY272" fmla="*/ 696520 h 902582"/>
              <a:gd name="connsiteX273" fmla="*/ 2257977 w 2378076"/>
              <a:gd name="connsiteY273" fmla="*/ 758621 h 902582"/>
              <a:gd name="connsiteX274" fmla="*/ 2255184 w 2378076"/>
              <a:gd name="connsiteY274" fmla="*/ 758621 h 902582"/>
              <a:gd name="connsiteX275" fmla="*/ 2235633 w 2378076"/>
              <a:gd name="connsiteY275" fmla="*/ 781203 h 902582"/>
              <a:gd name="connsiteX276" fmla="*/ 2232839 w 2378076"/>
              <a:gd name="connsiteY276" fmla="*/ 781203 h 902582"/>
              <a:gd name="connsiteX277" fmla="*/ 2171393 w 2378076"/>
              <a:gd name="connsiteY277" fmla="*/ 744507 h 902582"/>
              <a:gd name="connsiteX278" fmla="*/ 2149049 w 2378076"/>
              <a:gd name="connsiteY278" fmla="*/ 764266 h 902582"/>
              <a:gd name="connsiteX279" fmla="*/ 2168600 w 2378076"/>
              <a:gd name="connsiteY279" fmla="*/ 829190 h 902582"/>
              <a:gd name="connsiteX280" fmla="*/ 2168600 w 2378076"/>
              <a:gd name="connsiteY280" fmla="*/ 832013 h 902582"/>
              <a:gd name="connsiteX281" fmla="*/ 2165807 w 2378076"/>
              <a:gd name="connsiteY281" fmla="*/ 834836 h 902582"/>
              <a:gd name="connsiteX282" fmla="*/ 2140670 w 2378076"/>
              <a:gd name="connsiteY282" fmla="*/ 848949 h 902582"/>
              <a:gd name="connsiteX283" fmla="*/ 2090396 w 2378076"/>
              <a:gd name="connsiteY283" fmla="*/ 798140 h 902582"/>
              <a:gd name="connsiteX284" fmla="*/ 2062466 w 2378076"/>
              <a:gd name="connsiteY284" fmla="*/ 809431 h 902582"/>
              <a:gd name="connsiteX285" fmla="*/ 2065259 w 2378076"/>
              <a:gd name="connsiteY285" fmla="*/ 846127 h 902582"/>
              <a:gd name="connsiteX286" fmla="*/ 2062466 w 2378076"/>
              <a:gd name="connsiteY286" fmla="*/ 882823 h 902582"/>
              <a:gd name="connsiteX287" fmla="*/ 2059673 w 2378076"/>
              <a:gd name="connsiteY287" fmla="*/ 882823 h 902582"/>
              <a:gd name="connsiteX288" fmla="*/ 2031743 w 2378076"/>
              <a:gd name="connsiteY288" fmla="*/ 891291 h 902582"/>
              <a:gd name="connsiteX289" fmla="*/ 1995434 w 2378076"/>
              <a:gd name="connsiteY289" fmla="*/ 829190 h 902582"/>
              <a:gd name="connsiteX290" fmla="*/ 1967504 w 2378076"/>
              <a:gd name="connsiteY290" fmla="*/ 832013 h 902582"/>
              <a:gd name="connsiteX291" fmla="*/ 1947953 w 2378076"/>
              <a:gd name="connsiteY291" fmla="*/ 902582 h 902582"/>
              <a:gd name="connsiteX292" fmla="*/ 1945160 w 2378076"/>
              <a:gd name="connsiteY292" fmla="*/ 902582 h 902582"/>
              <a:gd name="connsiteX293" fmla="*/ 1917229 w 2378076"/>
              <a:gd name="connsiteY293" fmla="*/ 902582 h 902582"/>
              <a:gd name="connsiteX294" fmla="*/ 1914436 w 2378076"/>
              <a:gd name="connsiteY294" fmla="*/ 902582 h 902582"/>
              <a:gd name="connsiteX295" fmla="*/ 1897678 w 2378076"/>
              <a:gd name="connsiteY295" fmla="*/ 832013 h 902582"/>
              <a:gd name="connsiteX296" fmla="*/ 1866955 w 2378076"/>
              <a:gd name="connsiteY296" fmla="*/ 829190 h 902582"/>
              <a:gd name="connsiteX297" fmla="*/ 1833439 w 2378076"/>
              <a:gd name="connsiteY297" fmla="*/ 891291 h 902582"/>
              <a:gd name="connsiteX298" fmla="*/ 1830646 w 2378076"/>
              <a:gd name="connsiteY298" fmla="*/ 891291 h 902582"/>
              <a:gd name="connsiteX299" fmla="*/ 1802716 w 2378076"/>
              <a:gd name="connsiteY299" fmla="*/ 882823 h 902582"/>
              <a:gd name="connsiteX300" fmla="*/ 1799923 w 2378076"/>
              <a:gd name="connsiteY300" fmla="*/ 882823 h 902582"/>
              <a:gd name="connsiteX301" fmla="*/ 1799923 w 2378076"/>
              <a:gd name="connsiteY301" fmla="*/ 880000 h 902582"/>
              <a:gd name="connsiteX302" fmla="*/ 1797130 w 2378076"/>
              <a:gd name="connsiteY302" fmla="*/ 846127 h 902582"/>
              <a:gd name="connsiteX303" fmla="*/ 1799923 w 2378076"/>
              <a:gd name="connsiteY303" fmla="*/ 809431 h 902582"/>
              <a:gd name="connsiteX304" fmla="*/ 1774786 w 2378076"/>
              <a:gd name="connsiteY304" fmla="*/ 798140 h 902582"/>
              <a:gd name="connsiteX305" fmla="*/ 1724512 w 2378076"/>
              <a:gd name="connsiteY305" fmla="*/ 848949 h 902582"/>
              <a:gd name="connsiteX306" fmla="*/ 1721719 w 2378076"/>
              <a:gd name="connsiteY306" fmla="*/ 851772 h 902582"/>
              <a:gd name="connsiteX307" fmla="*/ 1721719 w 2378076"/>
              <a:gd name="connsiteY307" fmla="*/ 848949 h 902582"/>
              <a:gd name="connsiteX308" fmla="*/ 1696582 w 2378076"/>
              <a:gd name="connsiteY308" fmla="*/ 834836 h 902582"/>
              <a:gd name="connsiteX309" fmla="*/ 1696582 w 2378076"/>
              <a:gd name="connsiteY309" fmla="*/ 832013 h 902582"/>
              <a:gd name="connsiteX310" fmla="*/ 1713340 w 2378076"/>
              <a:gd name="connsiteY310" fmla="*/ 764266 h 902582"/>
              <a:gd name="connsiteX311" fmla="*/ 1690996 w 2378076"/>
              <a:gd name="connsiteY311" fmla="*/ 744507 h 902582"/>
              <a:gd name="connsiteX312" fmla="*/ 1629549 w 2378076"/>
              <a:gd name="connsiteY312" fmla="*/ 781203 h 902582"/>
              <a:gd name="connsiteX313" fmla="*/ 1626756 w 2378076"/>
              <a:gd name="connsiteY313" fmla="*/ 781203 h 902582"/>
              <a:gd name="connsiteX314" fmla="*/ 1607205 w 2378076"/>
              <a:gd name="connsiteY314" fmla="*/ 761443 h 902582"/>
              <a:gd name="connsiteX315" fmla="*/ 1604412 w 2378076"/>
              <a:gd name="connsiteY315" fmla="*/ 758621 h 902582"/>
              <a:gd name="connsiteX316" fmla="*/ 1640722 w 2378076"/>
              <a:gd name="connsiteY316" fmla="*/ 696520 h 902582"/>
              <a:gd name="connsiteX317" fmla="*/ 1623963 w 2378076"/>
              <a:gd name="connsiteY317" fmla="*/ 671115 h 902582"/>
              <a:gd name="connsiteX318" fmla="*/ 1554138 w 2378076"/>
              <a:gd name="connsiteY318" fmla="*/ 690874 h 902582"/>
              <a:gd name="connsiteX319" fmla="*/ 1537380 w 2378076"/>
              <a:gd name="connsiteY319" fmla="*/ 665469 h 902582"/>
              <a:gd name="connsiteX320" fmla="*/ 1537380 w 2378076"/>
              <a:gd name="connsiteY320" fmla="*/ 662646 h 902582"/>
              <a:gd name="connsiteX321" fmla="*/ 1587654 w 2378076"/>
              <a:gd name="connsiteY321" fmla="*/ 611836 h 902582"/>
              <a:gd name="connsiteX322" fmla="*/ 1576482 w 2378076"/>
              <a:gd name="connsiteY322" fmla="*/ 583609 h 902582"/>
              <a:gd name="connsiteX323" fmla="*/ 1506657 w 2378076"/>
              <a:gd name="connsiteY323" fmla="*/ 583609 h 902582"/>
              <a:gd name="connsiteX324" fmla="*/ 1503864 w 2378076"/>
              <a:gd name="connsiteY324" fmla="*/ 583609 h 902582"/>
              <a:gd name="connsiteX325" fmla="*/ 1495485 w 2378076"/>
              <a:gd name="connsiteY325" fmla="*/ 555381 h 902582"/>
              <a:gd name="connsiteX326" fmla="*/ 1495485 w 2378076"/>
              <a:gd name="connsiteY326" fmla="*/ 552558 h 902582"/>
              <a:gd name="connsiteX327" fmla="*/ 1498278 w 2378076"/>
              <a:gd name="connsiteY327" fmla="*/ 552558 h 902582"/>
              <a:gd name="connsiteX328" fmla="*/ 1559724 w 2378076"/>
              <a:gd name="connsiteY328" fmla="*/ 515862 h 902582"/>
              <a:gd name="connsiteX329" fmla="*/ 1554138 w 2378076"/>
              <a:gd name="connsiteY329" fmla="*/ 484812 h 902582"/>
              <a:gd name="connsiteX330" fmla="*/ 1487106 w 2378076"/>
              <a:gd name="connsiteY330" fmla="*/ 467875 h 902582"/>
              <a:gd name="connsiteX331" fmla="*/ 1484313 w 2378076"/>
              <a:gd name="connsiteY331" fmla="*/ 467875 h 902582"/>
              <a:gd name="connsiteX332" fmla="*/ 1484313 w 2378076"/>
              <a:gd name="connsiteY332" fmla="*/ 465052 h 902582"/>
              <a:gd name="connsiteX333" fmla="*/ 1484313 w 2378076"/>
              <a:gd name="connsiteY333" fmla="*/ 450938 h 902582"/>
              <a:gd name="connsiteX334" fmla="*/ 1484313 w 2378076"/>
              <a:gd name="connsiteY334" fmla="*/ 436824 h 902582"/>
              <a:gd name="connsiteX335" fmla="*/ 1484313 w 2378076"/>
              <a:gd name="connsiteY335" fmla="*/ 434002 h 902582"/>
              <a:gd name="connsiteX336" fmla="*/ 1487106 w 2378076"/>
              <a:gd name="connsiteY336" fmla="*/ 434002 h 902582"/>
              <a:gd name="connsiteX337" fmla="*/ 1554138 w 2378076"/>
              <a:gd name="connsiteY337" fmla="*/ 417065 h 902582"/>
              <a:gd name="connsiteX338" fmla="*/ 1556931 w 2378076"/>
              <a:gd name="connsiteY338" fmla="*/ 386014 h 902582"/>
              <a:gd name="connsiteX339" fmla="*/ 1498278 w 2378076"/>
              <a:gd name="connsiteY339" fmla="*/ 352141 h 902582"/>
              <a:gd name="connsiteX340" fmla="*/ 1495485 w 2378076"/>
              <a:gd name="connsiteY340" fmla="*/ 349318 h 902582"/>
              <a:gd name="connsiteX341" fmla="*/ 1503864 w 2378076"/>
              <a:gd name="connsiteY341" fmla="*/ 321091 h 902582"/>
              <a:gd name="connsiteX342" fmla="*/ 1503864 w 2378076"/>
              <a:gd name="connsiteY342" fmla="*/ 318268 h 902582"/>
              <a:gd name="connsiteX343" fmla="*/ 1506657 w 2378076"/>
              <a:gd name="connsiteY343" fmla="*/ 318268 h 902582"/>
              <a:gd name="connsiteX344" fmla="*/ 1576482 w 2378076"/>
              <a:gd name="connsiteY344" fmla="*/ 318268 h 902582"/>
              <a:gd name="connsiteX345" fmla="*/ 1587654 w 2378076"/>
              <a:gd name="connsiteY345" fmla="*/ 292863 h 902582"/>
              <a:gd name="connsiteX346" fmla="*/ 1537380 w 2378076"/>
              <a:gd name="connsiteY346" fmla="*/ 242053 h 902582"/>
              <a:gd name="connsiteX347" fmla="*/ 1537380 w 2378076"/>
              <a:gd name="connsiteY347" fmla="*/ 239230 h 902582"/>
              <a:gd name="connsiteX348" fmla="*/ 1551345 w 2378076"/>
              <a:gd name="connsiteY348" fmla="*/ 213825 h 902582"/>
              <a:gd name="connsiteX349" fmla="*/ 1554138 w 2378076"/>
              <a:gd name="connsiteY349" fmla="*/ 213825 h 902582"/>
              <a:gd name="connsiteX350" fmla="*/ 1621170 w 2378076"/>
              <a:gd name="connsiteY350" fmla="*/ 230762 h 902582"/>
              <a:gd name="connsiteX351" fmla="*/ 1640722 w 2378076"/>
              <a:gd name="connsiteY351" fmla="*/ 208180 h 902582"/>
              <a:gd name="connsiteX352" fmla="*/ 1604412 w 2378076"/>
              <a:gd name="connsiteY352" fmla="*/ 146079 h 902582"/>
              <a:gd name="connsiteX353" fmla="*/ 1604412 w 2378076"/>
              <a:gd name="connsiteY353" fmla="*/ 143256 h 902582"/>
              <a:gd name="connsiteX354" fmla="*/ 1626756 w 2378076"/>
              <a:gd name="connsiteY354" fmla="*/ 123496 h 902582"/>
              <a:gd name="connsiteX355" fmla="*/ 1626756 w 2378076"/>
              <a:gd name="connsiteY355" fmla="*/ 120674 h 902582"/>
              <a:gd name="connsiteX356" fmla="*/ 1629549 w 2378076"/>
              <a:gd name="connsiteY356" fmla="*/ 120674 h 902582"/>
              <a:gd name="connsiteX357" fmla="*/ 1688203 w 2378076"/>
              <a:gd name="connsiteY357" fmla="*/ 157370 h 902582"/>
              <a:gd name="connsiteX358" fmla="*/ 1710547 w 2378076"/>
              <a:gd name="connsiteY358" fmla="*/ 140433 h 902582"/>
              <a:gd name="connsiteX359" fmla="*/ 1693789 w 2378076"/>
              <a:gd name="connsiteY359" fmla="*/ 72686 h 902582"/>
              <a:gd name="connsiteX360" fmla="*/ 1693789 w 2378076"/>
              <a:gd name="connsiteY360" fmla="*/ 69864 h 902582"/>
              <a:gd name="connsiteX361" fmla="*/ 1718926 w 2378076"/>
              <a:gd name="connsiteY361" fmla="*/ 52927 h 902582"/>
              <a:gd name="connsiteX362" fmla="*/ 1721719 w 2378076"/>
              <a:gd name="connsiteY362" fmla="*/ 52927 h 902582"/>
              <a:gd name="connsiteX363" fmla="*/ 1721719 w 2378076"/>
              <a:gd name="connsiteY363" fmla="*/ 55750 h 902582"/>
              <a:gd name="connsiteX364" fmla="*/ 1771993 w 2378076"/>
              <a:gd name="connsiteY364" fmla="*/ 103737 h 902582"/>
              <a:gd name="connsiteX365" fmla="*/ 1799923 w 2378076"/>
              <a:gd name="connsiteY365" fmla="*/ 92446 h 902582"/>
              <a:gd name="connsiteX366" fmla="*/ 1794337 w 2378076"/>
              <a:gd name="connsiteY366" fmla="*/ 55750 h 902582"/>
              <a:gd name="connsiteX367" fmla="*/ 1799923 w 2378076"/>
              <a:gd name="connsiteY367" fmla="*/ 21876 h 902582"/>
              <a:gd name="connsiteX368" fmla="*/ 1799923 w 2378076"/>
              <a:gd name="connsiteY368" fmla="*/ 19054 h 902582"/>
              <a:gd name="connsiteX369" fmla="*/ 1827853 w 2378076"/>
              <a:gd name="connsiteY369" fmla="*/ 13408 h 902582"/>
              <a:gd name="connsiteX370" fmla="*/ 1830646 w 2378076"/>
              <a:gd name="connsiteY370" fmla="*/ 10585 h 902582"/>
              <a:gd name="connsiteX371" fmla="*/ 1830646 w 2378076"/>
              <a:gd name="connsiteY371" fmla="*/ 13408 h 902582"/>
              <a:gd name="connsiteX372" fmla="*/ 1866955 w 2378076"/>
              <a:gd name="connsiteY372" fmla="*/ 75509 h 902582"/>
              <a:gd name="connsiteX373" fmla="*/ 1897678 w 2378076"/>
              <a:gd name="connsiteY373" fmla="*/ 69864 h 902582"/>
              <a:gd name="connsiteX374" fmla="*/ 1914436 w 2378076"/>
              <a:gd name="connsiteY374" fmla="*/ 2117 h 90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378076" h="902582">
                <a:moveTo>
                  <a:pt x="1869753" y="541874"/>
                </a:moveTo>
                <a:cubicBezTo>
                  <a:pt x="1869753" y="541874"/>
                  <a:pt x="1869753" y="541874"/>
                  <a:pt x="1745039" y="604157"/>
                </a:cubicBezTo>
                <a:cubicBezTo>
                  <a:pt x="1742268" y="604157"/>
                  <a:pt x="1736725" y="606988"/>
                  <a:pt x="1736725" y="609819"/>
                </a:cubicBezTo>
                <a:cubicBezTo>
                  <a:pt x="1736725" y="612651"/>
                  <a:pt x="1736725" y="612651"/>
                  <a:pt x="1736725" y="612651"/>
                </a:cubicBezTo>
                <a:cubicBezTo>
                  <a:pt x="1736725" y="615482"/>
                  <a:pt x="1739496" y="618313"/>
                  <a:pt x="1742268" y="621144"/>
                </a:cubicBezTo>
                <a:cubicBezTo>
                  <a:pt x="1783839" y="666440"/>
                  <a:pt x="1825410" y="691920"/>
                  <a:pt x="1886381" y="706075"/>
                </a:cubicBezTo>
                <a:cubicBezTo>
                  <a:pt x="1889152" y="706075"/>
                  <a:pt x="1891924" y="708906"/>
                  <a:pt x="1894695" y="706075"/>
                </a:cubicBezTo>
                <a:cubicBezTo>
                  <a:pt x="1897467" y="703244"/>
                  <a:pt x="1900238" y="700413"/>
                  <a:pt x="1897467" y="691920"/>
                </a:cubicBezTo>
                <a:cubicBezTo>
                  <a:pt x="1897467" y="691920"/>
                  <a:pt x="1897467" y="691920"/>
                  <a:pt x="1889152" y="553198"/>
                </a:cubicBezTo>
                <a:cubicBezTo>
                  <a:pt x="1889152" y="547536"/>
                  <a:pt x="1886381" y="544705"/>
                  <a:pt x="1883610" y="541874"/>
                </a:cubicBezTo>
                <a:cubicBezTo>
                  <a:pt x="1878067" y="539043"/>
                  <a:pt x="1875295" y="539043"/>
                  <a:pt x="1869753" y="541874"/>
                </a:cubicBezTo>
                <a:close/>
                <a:moveTo>
                  <a:pt x="1982115" y="539043"/>
                </a:moveTo>
                <a:cubicBezTo>
                  <a:pt x="1979317" y="541868"/>
                  <a:pt x="1976518" y="547519"/>
                  <a:pt x="1976518" y="550344"/>
                </a:cubicBezTo>
                <a:cubicBezTo>
                  <a:pt x="1976518" y="550344"/>
                  <a:pt x="1976518" y="550344"/>
                  <a:pt x="1965325" y="691605"/>
                </a:cubicBezTo>
                <a:cubicBezTo>
                  <a:pt x="1965325" y="694430"/>
                  <a:pt x="1965325" y="700081"/>
                  <a:pt x="1968123" y="702906"/>
                </a:cubicBezTo>
                <a:cubicBezTo>
                  <a:pt x="1970922" y="705731"/>
                  <a:pt x="1973720" y="705731"/>
                  <a:pt x="1979317" y="702906"/>
                </a:cubicBezTo>
                <a:cubicBezTo>
                  <a:pt x="2038081" y="688780"/>
                  <a:pt x="2082854" y="663353"/>
                  <a:pt x="2124828" y="618149"/>
                </a:cubicBezTo>
                <a:cubicBezTo>
                  <a:pt x="2127627" y="615324"/>
                  <a:pt x="2130425" y="612499"/>
                  <a:pt x="2130425" y="609674"/>
                </a:cubicBezTo>
                <a:cubicBezTo>
                  <a:pt x="2127627" y="606849"/>
                  <a:pt x="2124828" y="604023"/>
                  <a:pt x="2119232" y="601198"/>
                </a:cubicBezTo>
                <a:cubicBezTo>
                  <a:pt x="2119232" y="601198"/>
                  <a:pt x="2119232" y="601198"/>
                  <a:pt x="1996106" y="539043"/>
                </a:cubicBezTo>
                <a:cubicBezTo>
                  <a:pt x="1990510" y="539043"/>
                  <a:pt x="1987711" y="539043"/>
                  <a:pt x="1982115" y="539043"/>
                </a:cubicBezTo>
                <a:close/>
                <a:moveTo>
                  <a:pt x="871538" y="485068"/>
                </a:moveTo>
                <a:lnTo>
                  <a:pt x="814983" y="487862"/>
                </a:lnTo>
                <a:cubicBezTo>
                  <a:pt x="792361" y="490656"/>
                  <a:pt x="781050" y="501832"/>
                  <a:pt x="781050" y="521390"/>
                </a:cubicBezTo>
                <a:cubicBezTo>
                  <a:pt x="781050" y="532566"/>
                  <a:pt x="783878" y="554918"/>
                  <a:pt x="806500" y="554918"/>
                </a:cubicBezTo>
                <a:cubicBezTo>
                  <a:pt x="834777" y="554918"/>
                  <a:pt x="871538" y="543742"/>
                  <a:pt x="871538" y="543742"/>
                </a:cubicBezTo>
                <a:cubicBezTo>
                  <a:pt x="871538" y="485068"/>
                  <a:pt x="871538" y="485068"/>
                  <a:pt x="871538" y="485068"/>
                </a:cubicBezTo>
                <a:close/>
                <a:moveTo>
                  <a:pt x="396876" y="389818"/>
                </a:moveTo>
                <a:cubicBezTo>
                  <a:pt x="355204" y="389818"/>
                  <a:pt x="341313" y="412372"/>
                  <a:pt x="341313" y="471575"/>
                </a:cubicBezTo>
                <a:cubicBezTo>
                  <a:pt x="341313" y="522320"/>
                  <a:pt x="349648" y="553331"/>
                  <a:pt x="396876" y="553331"/>
                </a:cubicBezTo>
                <a:cubicBezTo>
                  <a:pt x="444104" y="553331"/>
                  <a:pt x="452438" y="522320"/>
                  <a:pt x="452438" y="471575"/>
                </a:cubicBezTo>
                <a:cubicBezTo>
                  <a:pt x="452438" y="412372"/>
                  <a:pt x="435769" y="389818"/>
                  <a:pt x="396876" y="389818"/>
                </a:cubicBezTo>
                <a:close/>
                <a:moveTo>
                  <a:pt x="1964442" y="378529"/>
                </a:moveTo>
                <a:cubicBezTo>
                  <a:pt x="1960604" y="379235"/>
                  <a:pt x="1957114" y="381352"/>
                  <a:pt x="1954322" y="385585"/>
                </a:cubicBezTo>
                <a:cubicBezTo>
                  <a:pt x="1948738" y="394052"/>
                  <a:pt x="1951530" y="402518"/>
                  <a:pt x="1957114" y="408163"/>
                </a:cubicBezTo>
                <a:cubicBezTo>
                  <a:pt x="1971073" y="416629"/>
                  <a:pt x="1979448" y="433563"/>
                  <a:pt x="1979448" y="450496"/>
                </a:cubicBezTo>
                <a:cubicBezTo>
                  <a:pt x="1979448" y="475896"/>
                  <a:pt x="1957114" y="498474"/>
                  <a:pt x="1931987" y="498474"/>
                </a:cubicBezTo>
                <a:cubicBezTo>
                  <a:pt x="1906861" y="498474"/>
                  <a:pt x="1884527" y="475896"/>
                  <a:pt x="1884527" y="450496"/>
                </a:cubicBezTo>
                <a:cubicBezTo>
                  <a:pt x="1884527" y="433563"/>
                  <a:pt x="1892902" y="416629"/>
                  <a:pt x="1906861" y="408163"/>
                </a:cubicBezTo>
                <a:cubicBezTo>
                  <a:pt x="1912445" y="402518"/>
                  <a:pt x="1915237" y="394052"/>
                  <a:pt x="1909653" y="385585"/>
                </a:cubicBezTo>
                <a:cubicBezTo>
                  <a:pt x="1904069" y="377118"/>
                  <a:pt x="1895694" y="377118"/>
                  <a:pt x="1887319" y="382763"/>
                </a:cubicBezTo>
                <a:cubicBezTo>
                  <a:pt x="1864984" y="396874"/>
                  <a:pt x="1851025" y="422274"/>
                  <a:pt x="1851025" y="450496"/>
                </a:cubicBezTo>
                <a:cubicBezTo>
                  <a:pt x="1851025" y="492829"/>
                  <a:pt x="1887319" y="529518"/>
                  <a:pt x="1931987" y="529518"/>
                </a:cubicBezTo>
                <a:cubicBezTo>
                  <a:pt x="1976656" y="529518"/>
                  <a:pt x="2012950" y="492829"/>
                  <a:pt x="2012950" y="450496"/>
                </a:cubicBezTo>
                <a:cubicBezTo>
                  <a:pt x="2012950" y="422274"/>
                  <a:pt x="1998991" y="396874"/>
                  <a:pt x="1976656" y="379940"/>
                </a:cubicBezTo>
                <a:cubicBezTo>
                  <a:pt x="1972469" y="378529"/>
                  <a:pt x="1968281" y="377824"/>
                  <a:pt x="1964442" y="378529"/>
                </a:cubicBezTo>
                <a:close/>
                <a:moveTo>
                  <a:pt x="2166711" y="358068"/>
                </a:moveTo>
                <a:cubicBezTo>
                  <a:pt x="2163905" y="358068"/>
                  <a:pt x="2158292" y="358068"/>
                  <a:pt x="2155485" y="360888"/>
                </a:cubicBezTo>
                <a:cubicBezTo>
                  <a:pt x="2155485" y="360888"/>
                  <a:pt x="2155485" y="360888"/>
                  <a:pt x="2040419" y="439837"/>
                </a:cubicBezTo>
                <a:cubicBezTo>
                  <a:pt x="2034806" y="442656"/>
                  <a:pt x="2032000" y="448295"/>
                  <a:pt x="2032000" y="451115"/>
                </a:cubicBezTo>
                <a:cubicBezTo>
                  <a:pt x="2032000" y="456754"/>
                  <a:pt x="2034806" y="459574"/>
                  <a:pt x="2040419" y="462393"/>
                </a:cubicBezTo>
                <a:cubicBezTo>
                  <a:pt x="2040419" y="462393"/>
                  <a:pt x="2040419" y="462393"/>
                  <a:pt x="2155485" y="541342"/>
                </a:cubicBezTo>
                <a:cubicBezTo>
                  <a:pt x="2158292" y="544162"/>
                  <a:pt x="2161098" y="546981"/>
                  <a:pt x="2166711" y="544162"/>
                </a:cubicBezTo>
                <a:cubicBezTo>
                  <a:pt x="2169518" y="544162"/>
                  <a:pt x="2169518" y="541342"/>
                  <a:pt x="2172324" y="535703"/>
                </a:cubicBezTo>
                <a:cubicBezTo>
                  <a:pt x="2189163" y="476491"/>
                  <a:pt x="2189163" y="425739"/>
                  <a:pt x="2172324" y="366527"/>
                </a:cubicBezTo>
                <a:cubicBezTo>
                  <a:pt x="2172324" y="363707"/>
                  <a:pt x="2169518" y="358068"/>
                  <a:pt x="2166711" y="358068"/>
                </a:cubicBezTo>
                <a:close/>
                <a:moveTo>
                  <a:pt x="1697038" y="358068"/>
                </a:moveTo>
                <a:cubicBezTo>
                  <a:pt x="1694260" y="360888"/>
                  <a:pt x="1691482" y="363707"/>
                  <a:pt x="1691482" y="366527"/>
                </a:cubicBezTo>
                <a:cubicBezTo>
                  <a:pt x="1674813" y="428558"/>
                  <a:pt x="1674813" y="476491"/>
                  <a:pt x="1691482" y="535703"/>
                </a:cubicBezTo>
                <a:cubicBezTo>
                  <a:pt x="1691482" y="541342"/>
                  <a:pt x="1694260" y="544162"/>
                  <a:pt x="1697038" y="544162"/>
                </a:cubicBezTo>
                <a:cubicBezTo>
                  <a:pt x="1699816" y="546981"/>
                  <a:pt x="1702594" y="544162"/>
                  <a:pt x="1708151" y="541342"/>
                </a:cubicBezTo>
                <a:lnTo>
                  <a:pt x="1822054" y="462393"/>
                </a:lnTo>
                <a:cubicBezTo>
                  <a:pt x="1827610" y="459574"/>
                  <a:pt x="1830388" y="456754"/>
                  <a:pt x="1830388" y="451115"/>
                </a:cubicBezTo>
                <a:cubicBezTo>
                  <a:pt x="1830388" y="448295"/>
                  <a:pt x="1827610" y="442656"/>
                  <a:pt x="1822054" y="439837"/>
                </a:cubicBezTo>
                <a:cubicBezTo>
                  <a:pt x="1822054" y="439837"/>
                  <a:pt x="1822054" y="439837"/>
                  <a:pt x="1708151" y="363707"/>
                </a:cubicBezTo>
                <a:cubicBezTo>
                  <a:pt x="1705372" y="360888"/>
                  <a:pt x="1702594" y="358068"/>
                  <a:pt x="1697038" y="358068"/>
                </a:cubicBezTo>
                <a:close/>
                <a:moveTo>
                  <a:pt x="1170028" y="343781"/>
                </a:moveTo>
                <a:cubicBezTo>
                  <a:pt x="1170028" y="343781"/>
                  <a:pt x="1170028" y="343781"/>
                  <a:pt x="1206276" y="343781"/>
                </a:cubicBezTo>
                <a:cubicBezTo>
                  <a:pt x="1211853" y="343781"/>
                  <a:pt x="1214641" y="346602"/>
                  <a:pt x="1214641" y="349423"/>
                </a:cubicBezTo>
                <a:cubicBezTo>
                  <a:pt x="1214641" y="349423"/>
                  <a:pt x="1214641" y="349423"/>
                  <a:pt x="1267619" y="541235"/>
                </a:cubicBezTo>
                <a:cubicBezTo>
                  <a:pt x="1267619" y="541235"/>
                  <a:pt x="1267619" y="541235"/>
                  <a:pt x="1270407" y="541235"/>
                </a:cubicBezTo>
                <a:cubicBezTo>
                  <a:pt x="1270407" y="541235"/>
                  <a:pt x="1270407" y="541235"/>
                  <a:pt x="1320597" y="349423"/>
                </a:cubicBezTo>
                <a:cubicBezTo>
                  <a:pt x="1320597" y="346602"/>
                  <a:pt x="1326173" y="343781"/>
                  <a:pt x="1328962" y="343781"/>
                </a:cubicBezTo>
                <a:cubicBezTo>
                  <a:pt x="1328962" y="343781"/>
                  <a:pt x="1328962" y="343781"/>
                  <a:pt x="1367998" y="343781"/>
                </a:cubicBezTo>
                <a:cubicBezTo>
                  <a:pt x="1370786" y="343781"/>
                  <a:pt x="1373575" y="343781"/>
                  <a:pt x="1373575" y="346602"/>
                </a:cubicBezTo>
                <a:cubicBezTo>
                  <a:pt x="1376363" y="349423"/>
                  <a:pt x="1376363" y="352244"/>
                  <a:pt x="1376363" y="355064"/>
                </a:cubicBezTo>
                <a:cubicBezTo>
                  <a:pt x="1376363" y="355064"/>
                  <a:pt x="1376363" y="355064"/>
                  <a:pt x="1370786" y="383272"/>
                </a:cubicBezTo>
                <a:cubicBezTo>
                  <a:pt x="1365210" y="397376"/>
                  <a:pt x="1359633" y="417121"/>
                  <a:pt x="1354057" y="439687"/>
                </a:cubicBezTo>
                <a:cubicBezTo>
                  <a:pt x="1342903" y="490461"/>
                  <a:pt x="1323385" y="560980"/>
                  <a:pt x="1309444" y="614575"/>
                </a:cubicBezTo>
                <a:cubicBezTo>
                  <a:pt x="1298290" y="662528"/>
                  <a:pt x="1273196" y="685094"/>
                  <a:pt x="1236948" y="685094"/>
                </a:cubicBezTo>
                <a:cubicBezTo>
                  <a:pt x="1234159" y="685094"/>
                  <a:pt x="1234159" y="685094"/>
                  <a:pt x="1234159" y="685094"/>
                </a:cubicBezTo>
                <a:cubicBezTo>
                  <a:pt x="1211853" y="685094"/>
                  <a:pt x="1183970" y="682273"/>
                  <a:pt x="1170028" y="676632"/>
                </a:cubicBezTo>
                <a:cubicBezTo>
                  <a:pt x="1164452" y="676632"/>
                  <a:pt x="1161663" y="673811"/>
                  <a:pt x="1161663" y="668170"/>
                </a:cubicBezTo>
                <a:cubicBezTo>
                  <a:pt x="1161663" y="668170"/>
                  <a:pt x="1161663" y="668170"/>
                  <a:pt x="1161663" y="642783"/>
                </a:cubicBezTo>
                <a:cubicBezTo>
                  <a:pt x="1161663" y="639962"/>
                  <a:pt x="1161663" y="637141"/>
                  <a:pt x="1164452" y="637141"/>
                </a:cubicBezTo>
                <a:cubicBezTo>
                  <a:pt x="1167240" y="634320"/>
                  <a:pt x="1170028" y="631500"/>
                  <a:pt x="1172817" y="634320"/>
                </a:cubicBezTo>
                <a:cubicBezTo>
                  <a:pt x="1172817" y="634320"/>
                  <a:pt x="1172817" y="634320"/>
                  <a:pt x="1220218" y="637141"/>
                </a:cubicBezTo>
                <a:cubicBezTo>
                  <a:pt x="1248101" y="637141"/>
                  <a:pt x="1250889" y="620217"/>
                  <a:pt x="1253677" y="611754"/>
                </a:cubicBezTo>
                <a:cubicBezTo>
                  <a:pt x="1253677" y="611754"/>
                  <a:pt x="1253677" y="611754"/>
                  <a:pt x="1253677" y="608933"/>
                </a:cubicBezTo>
                <a:cubicBezTo>
                  <a:pt x="1256466" y="606113"/>
                  <a:pt x="1256466" y="603292"/>
                  <a:pt x="1259254" y="597650"/>
                </a:cubicBezTo>
                <a:cubicBezTo>
                  <a:pt x="1259254" y="597650"/>
                  <a:pt x="1259254" y="597650"/>
                  <a:pt x="1248101" y="597650"/>
                </a:cubicBezTo>
                <a:cubicBezTo>
                  <a:pt x="1228583" y="597650"/>
                  <a:pt x="1217429" y="580726"/>
                  <a:pt x="1214641" y="569443"/>
                </a:cubicBezTo>
                <a:cubicBezTo>
                  <a:pt x="1214641" y="569443"/>
                  <a:pt x="1214641" y="569443"/>
                  <a:pt x="1158875" y="355064"/>
                </a:cubicBezTo>
                <a:cubicBezTo>
                  <a:pt x="1158875" y="352244"/>
                  <a:pt x="1158875" y="349423"/>
                  <a:pt x="1161663" y="346602"/>
                </a:cubicBezTo>
                <a:cubicBezTo>
                  <a:pt x="1164452" y="343781"/>
                  <a:pt x="1167240" y="343781"/>
                  <a:pt x="1170028" y="343781"/>
                </a:cubicBezTo>
                <a:close/>
                <a:moveTo>
                  <a:pt x="1116013" y="340606"/>
                </a:moveTo>
                <a:cubicBezTo>
                  <a:pt x="1118791" y="340606"/>
                  <a:pt x="1121569" y="340606"/>
                  <a:pt x="1124347" y="343432"/>
                </a:cubicBezTo>
                <a:cubicBezTo>
                  <a:pt x="1127125" y="343432"/>
                  <a:pt x="1127125" y="346258"/>
                  <a:pt x="1127125" y="349085"/>
                </a:cubicBezTo>
                <a:cubicBezTo>
                  <a:pt x="1127125" y="349085"/>
                  <a:pt x="1127125" y="349085"/>
                  <a:pt x="1127125" y="385824"/>
                </a:cubicBezTo>
                <a:cubicBezTo>
                  <a:pt x="1127125" y="388650"/>
                  <a:pt x="1124347" y="394302"/>
                  <a:pt x="1118791" y="394302"/>
                </a:cubicBezTo>
                <a:cubicBezTo>
                  <a:pt x="1085453" y="397128"/>
                  <a:pt x="1060450" y="416911"/>
                  <a:pt x="1049337" y="425389"/>
                </a:cubicBezTo>
                <a:cubicBezTo>
                  <a:pt x="1049337" y="425389"/>
                  <a:pt x="1049337" y="425389"/>
                  <a:pt x="1049337" y="589303"/>
                </a:cubicBezTo>
                <a:cubicBezTo>
                  <a:pt x="1049337" y="594955"/>
                  <a:pt x="1046559" y="597781"/>
                  <a:pt x="1041003" y="597781"/>
                </a:cubicBezTo>
                <a:cubicBezTo>
                  <a:pt x="1041003" y="597781"/>
                  <a:pt x="1041003" y="597781"/>
                  <a:pt x="1002109" y="597781"/>
                </a:cubicBezTo>
                <a:cubicBezTo>
                  <a:pt x="996553" y="597781"/>
                  <a:pt x="993775" y="594955"/>
                  <a:pt x="993775" y="589303"/>
                </a:cubicBezTo>
                <a:cubicBezTo>
                  <a:pt x="993775" y="589303"/>
                  <a:pt x="993775" y="589303"/>
                  <a:pt x="993775" y="351911"/>
                </a:cubicBezTo>
                <a:cubicBezTo>
                  <a:pt x="993775" y="346258"/>
                  <a:pt x="996553" y="343432"/>
                  <a:pt x="1002109" y="343432"/>
                </a:cubicBezTo>
                <a:cubicBezTo>
                  <a:pt x="1002109" y="343432"/>
                  <a:pt x="1002109" y="343432"/>
                  <a:pt x="1041003" y="343432"/>
                </a:cubicBezTo>
                <a:cubicBezTo>
                  <a:pt x="1046559" y="343432"/>
                  <a:pt x="1049337" y="346258"/>
                  <a:pt x="1049337" y="351911"/>
                </a:cubicBezTo>
                <a:cubicBezTo>
                  <a:pt x="1049337" y="351911"/>
                  <a:pt x="1049337" y="351911"/>
                  <a:pt x="1049337" y="368867"/>
                </a:cubicBezTo>
                <a:cubicBezTo>
                  <a:pt x="1066006" y="357563"/>
                  <a:pt x="1091009" y="340606"/>
                  <a:pt x="1116013" y="340606"/>
                </a:cubicBezTo>
                <a:close/>
                <a:moveTo>
                  <a:pt x="843157" y="335843"/>
                </a:moveTo>
                <a:cubicBezTo>
                  <a:pt x="902173" y="335843"/>
                  <a:pt x="930276" y="364084"/>
                  <a:pt x="930276" y="423390"/>
                </a:cubicBezTo>
                <a:cubicBezTo>
                  <a:pt x="930276" y="592835"/>
                  <a:pt x="930276" y="592835"/>
                  <a:pt x="930276" y="592835"/>
                </a:cubicBezTo>
                <a:cubicBezTo>
                  <a:pt x="930276" y="595659"/>
                  <a:pt x="927466" y="598483"/>
                  <a:pt x="927466" y="601307"/>
                </a:cubicBezTo>
                <a:cubicBezTo>
                  <a:pt x="924656" y="604131"/>
                  <a:pt x="921845" y="604131"/>
                  <a:pt x="919035" y="604131"/>
                </a:cubicBezTo>
                <a:cubicBezTo>
                  <a:pt x="899363" y="601307"/>
                  <a:pt x="890932" y="595659"/>
                  <a:pt x="879691" y="587187"/>
                </a:cubicBezTo>
                <a:cubicBezTo>
                  <a:pt x="879691" y="587187"/>
                  <a:pt x="837536" y="604131"/>
                  <a:pt x="798192" y="604131"/>
                </a:cubicBezTo>
                <a:cubicBezTo>
                  <a:pt x="750416" y="604131"/>
                  <a:pt x="722313" y="575890"/>
                  <a:pt x="722313" y="522233"/>
                </a:cubicBezTo>
                <a:cubicBezTo>
                  <a:pt x="722313" y="471399"/>
                  <a:pt x="747606" y="448807"/>
                  <a:pt x="809433" y="445983"/>
                </a:cubicBezTo>
                <a:cubicBezTo>
                  <a:pt x="871260" y="440334"/>
                  <a:pt x="871260" y="440334"/>
                  <a:pt x="871260" y="440334"/>
                </a:cubicBezTo>
                <a:cubicBezTo>
                  <a:pt x="871260" y="423390"/>
                  <a:pt x="871260" y="423390"/>
                  <a:pt x="871260" y="423390"/>
                </a:cubicBezTo>
                <a:cubicBezTo>
                  <a:pt x="871260" y="403621"/>
                  <a:pt x="860018" y="392325"/>
                  <a:pt x="840346" y="392325"/>
                </a:cubicBezTo>
                <a:cubicBezTo>
                  <a:pt x="812243" y="392325"/>
                  <a:pt x="772899" y="397973"/>
                  <a:pt x="750416" y="397973"/>
                </a:cubicBezTo>
                <a:cubicBezTo>
                  <a:pt x="747606" y="397973"/>
                  <a:pt x="747606" y="397973"/>
                  <a:pt x="744796" y="395149"/>
                </a:cubicBezTo>
                <a:cubicBezTo>
                  <a:pt x="741985" y="395149"/>
                  <a:pt x="741985" y="392325"/>
                  <a:pt x="741985" y="389501"/>
                </a:cubicBezTo>
                <a:cubicBezTo>
                  <a:pt x="739175" y="355612"/>
                  <a:pt x="739175" y="355612"/>
                  <a:pt x="739175" y="355612"/>
                </a:cubicBezTo>
                <a:cubicBezTo>
                  <a:pt x="739175" y="352788"/>
                  <a:pt x="741985" y="347140"/>
                  <a:pt x="747606" y="347140"/>
                </a:cubicBezTo>
                <a:cubicBezTo>
                  <a:pt x="767278" y="344316"/>
                  <a:pt x="815054" y="335843"/>
                  <a:pt x="843157" y="335843"/>
                </a:cubicBezTo>
                <a:close/>
                <a:moveTo>
                  <a:pt x="396875" y="335843"/>
                </a:moveTo>
                <a:cubicBezTo>
                  <a:pt x="460001" y="335843"/>
                  <a:pt x="511175" y="395901"/>
                  <a:pt x="511175" y="469987"/>
                </a:cubicBezTo>
                <a:cubicBezTo>
                  <a:pt x="511175" y="544073"/>
                  <a:pt x="460001" y="604131"/>
                  <a:pt x="396875" y="604131"/>
                </a:cubicBezTo>
                <a:cubicBezTo>
                  <a:pt x="333749" y="604131"/>
                  <a:pt x="282575" y="544073"/>
                  <a:pt x="282575" y="469987"/>
                </a:cubicBezTo>
                <a:cubicBezTo>
                  <a:pt x="282575" y="395901"/>
                  <a:pt x="333749" y="335843"/>
                  <a:pt x="396875" y="335843"/>
                </a:cubicBezTo>
                <a:close/>
                <a:moveTo>
                  <a:pt x="103585" y="300918"/>
                </a:moveTo>
                <a:cubicBezTo>
                  <a:pt x="81360" y="300918"/>
                  <a:pt x="67470" y="300918"/>
                  <a:pt x="61913" y="303759"/>
                </a:cubicBezTo>
                <a:cubicBezTo>
                  <a:pt x="61913" y="406027"/>
                  <a:pt x="61913" y="406027"/>
                  <a:pt x="61913" y="406027"/>
                </a:cubicBezTo>
                <a:cubicBezTo>
                  <a:pt x="73026" y="406027"/>
                  <a:pt x="92473" y="408868"/>
                  <a:pt x="123032" y="406027"/>
                </a:cubicBezTo>
                <a:cubicBezTo>
                  <a:pt x="159148" y="406027"/>
                  <a:pt x="184151" y="386142"/>
                  <a:pt x="184151" y="354893"/>
                </a:cubicBezTo>
                <a:cubicBezTo>
                  <a:pt x="184151" y="329326"/>
                  <a:pt x="167482" y="300918"/>
                  <a:pt x="125810" y="300918"/>
                </a:cubicBezTo>
                <a:cubicBezTo>
                  <a:pt x="103585" y="300918"/>
                  <a:pt x="103585" y="300918"/>
                  <a:pt x="103585" y="300918"/>
                </a:cubicBezTo>
                <a:close/>
                <a:moveTo>
                  <a:pt x="614557" y="285043"/>
                </a:moveTo>
                <a:cubicBezTo>
                  <a:pt x="617342" y="285043"/>
                  <a:pt x="620127" y="285043"/>
                  <a:pt x="622912" y="285043"/>
                </a:cubicBezTo>
                <a:cubicBezTo>
                  <a:pt x="622912" y="287870"/>
                  <a:pt x="625698" y="290697"/>
                  <a:pt x="625698" y="293524"/>
                </a:cubicBezTo>
                <a:cubicBezTo>
                  <a:pt x="625698" y="344407"/>
                  <a:pt x="625698" y="344407"/>
                  <a:pt x="625698" y="344407"/>
                </a:cubicBezTo>
                <a:cubicBezTo>
                  <a:pt x="684184" y="344407"/>
                  <a:pt x="684184" y="344407"/>
                  <a:pt x="684184" y="344407"/>
                </a:cubicBezTo>
                <a:cubicBezTo>
                  <a:pt x="689755" y="344407"/>
                  <a:pt x="692540" y="347234"/>
                  <a:pt x="692540" y="352888"/>
                </a:cubicBezTo>
                <a:cubicBezTo>
                  <a:pt x="692540" y="386811"/>
                  <a:pt x="692540" y="386811"/>
                  <a:pt x="692540" y="386811"/>
                </a:cubicBezTo>
                <a:cubicBezTo>
                  <a:pt x="692540" y="392464"/>
                  <a:pt x="689755" y="395291"/>
                  <a:pt x="684184" y="395291"/>
                </a:cubicBezTo>
                <a:cubicBezTo>
                  <a:pt x="625698" y="395291"/>
                  <a:pt x="625698" y="395291"/>
                  <a:pt x="625698" y="395291"/>
                </a:cubicBezTo>
                <a:cubicBezTo>
                  <a:pt x="625698" y="499885"/>
                  <a:pt x="625698" y="499885"/>
                  <a:pt x="625698" y="499885"/>
                </a:cubicBezTo>
                <a:cubicBezTo>
                  <a:pt x="625698" y="536635"/>
                  <a:pt x="625698" y="550769"/>
                  <a:pt x="650763" y="550769"/>
                </a:cubicBezTo>
                <a:cubicBezTo>
                  <a:pt x="661904" y="550769"/>
                  <a:pt x="675829" y="547942"/>
                  <a:pt x="684184" y="547942"/>
                </a:cubicBezTo>
                <a:cubicBezTo>
                  <a:pt x="689755" y="547942"/>
                  <a:pt x="692540" y="553596"/>
                  <a:pt x="692540" y="559249"/>
                </a:cubicBezTo>
                <a:cubicBezTo>
                  <a:pt x="695325" y="590345"/>
                  <a:pt x="695325" y="590345"/>
                  <a:pt x="695325" y="590345"/>
                </a:cubicBezTo>
                <a:cubicBezTo>
                  <a:pt x="695325" y="595999"/>
                  <a:pt x="692540" y="598826"/>
                  <a:pt x="686969" y="601652"/>
                </a:cubicBezTo>
                <a:cubicBezTo>
                  <a:pt x="673044" y="601652"/>
                  <a:pt x="656334" y="607306"/>
                  <a:pt x="642408" y="607306"/>
                </a:cubicBezTo>
                <a:cubicBezTo>
                  <a:pt x="586706" y="607306"/>
                  <a:pt x="567211" y="584691"/>
                  <a:pt x="567211" y="508366"/>
                </a:cubicBezTo>
                <a:cubicBezTo>
                  <a:pt x="567211" y="395291"/>
                  <a:pt x="567211" y="395291"/>
                  <a:pt x="567211" y="395291"/>
                </a:cubicBezTo>
                <a:cubicBezTo>
                  <a:pt x="544930" y="395291"/>
                  <a:pt x="544930" y="395291"/>
                  <a:pt x="544930" y="395291"/>
                </a:cubicBezTo>
                <a:cubicBezTo>
                  <a:pt x="539360" y="395291"/>
                  <a:pt x="536575" y="392464"/>
                  <a:pt x="536575" y="386811"/>
                </a:cubicBezTo>
                <a:cubicBezTo>
                  <a:pt x="536575" y="352888"/>
                  <a:pt x="536575" y="352888"/>
                  <a:pt x="536575" y="352888"/>
                </a:cubicBezTo>
                <a:cubicBezTo>
                  <a:pt x="536575" y="347234"/>
                  <a:pt x="539360" y="344407"/>
                  <a:pt x="544930" y="344407"/>
                </a:cubicBezTo>
                <a:cubicBezTo>
                  <a:pt x="567211" y="344407"/>
                  <a:pt x="567211" y="344407"/>
                  <a:pt x="567211" y="344407"/>
                </a:cubicBezTo>
                <a:cubicBezTo>
                  <a:pt x="567211" y="302004"/>
                  <a:pt x="567211" y="302004"/>
                  <a:pt x="567211" y="302004"/>
                </a:cubicBezTo>
                <a:cubicBezTo>
                  <a:pt x="567211" y="299178"/>
                  <a:pt x="569996" y="296351"/>
                  <a:pt x="575566" y="293524"/>
                </a:cubicBezTo>
                <a:cubicBezTo>
                  <a:pt x="614557" y="285043"/>
                  <a:pt x="614557" y="285043"/>
                  <a:pt x="614557" y="285043"/>
                </a:cubicBezTo>
                <a:close/>
                <a:moveTo>
                  <a:pt x="117618" y="245356"/>
                </a:moveTo>
                <a:cubicBezTo>
                  <a:pt x="123219" y="245356"/>
                  <a:pt x="126019" y="245356"/>
                  <a:pt x="126019" y="245356"/>
                </a:cubicBezTo>
                <a:cubicBezTo>
                  <a:pt x="224034" y="245356"/>
                  <a:pt x="246438" y="304564"/>
                  <a:pt x="246438" y="352493"/>
                </a:cubicBezTo>
                <a:cubicBezTo>
                  <a:pt x="246438" y="394784"/>
                  <a:pt x="226835" y="425798"/>
                  <a:pt x="184828" y="445534"/>
                </a:cubicBezTo>
                <a:lnTo>
                  <a:pt x="249238" y="586504"/>
                </a:lnTo>
                <a:cubicBezTo>
                  <a:pt x="249238" y="589323"/>
                  <a:pt x="249238" y="592142"/>
                  <a:pt x="246438" y="594962"/>
                </a:cubicBezTo>
                <a:cubicBezTo>
                  <a:pt x="246438" y="597781"/>
                  <a:pt x="243637" y="597781"/>
                  <a:pt x="238037" y="597781"/>
                </a:cubicBezTo>
                <a:cubicBezTo>
                  <a:pt x="193230" y="597781"/>
                  <a:pt x="193230" y="597781"/>
                  <a:pt x="193230" y="597781"/>
                </a:cubicBezTo>
                <a:cubicBezTo>
                  <a:pt x="190429" y="597781"/>
                  <a:pt x="187629" y="597781"/>
                  <a:pt x="184828" y="592142"/>
                </a:cubicBezTo>
                <a:cubicBezTo>
                  <a:pt x="128820" y="462450"/>
                  <a:pt x="128820" y="462450"/>
                  <a:pt x="128820" y="462450"/>
                </a:cubicBezTo>
                <a:cubicBezTo>
                  <a:pt x="98015" y="462450"/>
                  <a:pt x="72811" y="459631"/>
                  <a:pt x="61610" y="459631"/>
                </a:cubicBezTo>
                <a:cubicBezTo>
                  <a:pt x="61610" y="589323"/>
                  <a:pt x="61610" y="589323"/>
                  <a:pt x="61610" y="589323"/>
                </a:cubicBezTo>
                <a:cubicBezTo>
                  <a:pt x="61610" y="594962"/>
                  <a:pt x="56009" y="597781"/>
                  <a:pt x="50408" y="597781"/>
                </a:cubicBezTo>
                <a:cubicBezTo>
                  <a:pt x="11202" y="597781"/>
                  <a:pt x="11202" y="597781"/>
                  <a:pt x="11202" y="597781"/>
                </a:cubicBezTo>
                <a:cubicBezTo>
                  <a:pt x="5601" y="597781"/>
                  <a:pt x="0" y="594962"/>
                  <a:pt x="0" y="589323"/>
                </a:cubicBezTo>
                <a:cubicBezTo>
                  <a:pt x="0" y="262273"/>
                  <a:pt x="0" y="262273"/>
                  <a:pt x="0" y="262273"/>
                </a:cubicBezTo>
                <a:cubicBezTo>
                  <a:pt x="0" y="256634"/>
                  <a:pt x="5601" y="250995"/>
                  <a:pt x="8402" y="250995"/>
                </a:cubicBezTo>
                <a:cubicBezTo>
                  <a:pt x="61610" y="245356"/>
                  <a:pt x="103616" y="245356"/>
                  <a:pt x="117618" y="245356"/>
                </a:cubicBezTo>
                <a:close/>
                <a:moveTo>
                  <a:pt x="1968123" y="200530"/>
                </a:moveTo>
                <a:cubicBezTo>
                  <a:pt x="1965325" y="203328"/>
                  <a:pt x="1965325" y="206126"/>
                  <a:pt x="1965325" y="211723"/>
                </a:cubicBezTo>
                <a:cubicBezTo>
                  <a:pt x="1965325" y="211723"/>
                  <a:pt x="1965325" y="211723"/>
                  <a:pt x="1976518" y="348840"/>
                </a:cubicBezTo>
                <a:cubicBezTo>
                  <a:pt x="1976518" y="354436"/>
                  <a:pt x="1979317" y="360033"/>
                  <a:pt x="1982115" y="362831"/>
                </a:cubicBezTo>
                <a:cubicBezTo>
                  <a:pt x="1984913" y="362831"/>
                  <a:pt x="1990510" y="362831"/>
                  <a:pt x="1996106" y="360033"/>
                </a:cubicBezTo>
                <a:cubicBezTo>
                  <a:pt x="1996106" y="360033"/>
                  <a:pt x="1996106" y="360033"/>
                  <a:pt x="2119232" y="301269"/>
                </a:cubicBezTo>
                <a:cubicBezTo>
                  <a:pt x="2124828" y="298470"/>
                  <a:pt x="2127627" y="298470"/>
                  <a:pt x="2130425" y="292874"/>
                </a:cubicBezTo>
                <a:cubicBezTo>
                  <a:pt x="2130425" y="290075"/>
                  <a:pt x="2127627" y="287277"/>
                  <a:pt x="2124828" y="284479"/>
                </a:cubicBezTo>
                <a:cubicBezTo>
                  <a:pt x="2082854" y="239706"/>
                  <a:pt x="2038081" y="214521"/>
                  <a:pt x="1979317" y="200530"/>
                </a:cubicBezTo>
                <a:cubicBezTo>
                  <a:pt x="1976518" y="197731"/>
                  <a:pt x="1970922" y="197731"/>
                  <a:pt x="1968123" y="200530"/>
                </a:cubicBezTo>
                <a:close/>
                <a:moveTo>
                  <a:pt x="1890255" y="199484"/>
                </a:moveTo>
                <a:cubicBezTo>
                  <a:pt x="1888156" y="199835"/>
                  <a:pt x="1886057" y="200536"/>
                  <a:pt x="1884658" y="200536"/>
                </a:cubicBezTo>
                <a:cubicBezTo>
                  <a:pt x="1825894" y="214559"/>
                  <a:pt x="1781121" y="239800"/>
                  <a:pt x="1739147" y="284673"/>
                </a:cubicBezTo>
                <a:cubicBezTo>
                  <a:pt x="1736348" y="287478"/>
                  <a:pt x="1733550" y="290282"/>
                  <a:pt x="1733550" y="293087"/>
                </a:cubicBezTo>
                <a:cubicBezTo>
                  <a:pt x="1736348" y="298696"/>
                  <a:pt x="1739147" y="301501"/>
                  <a:pt x="1744743" y="301501"/>
                </a:cubicBezTo>
                <a:cubicBezTo>
                  <a:pt x="1744743" y="301501"/>
                  <a:pt x="1744743" y="301501"/>
                  <a:pt x="1867869" y="363202"/>
                </a:cubicBezTo>
                <a:cubicBezTo>
                  <a:pt x="1873465" y="366006"/>
                  <a:pt x="1876264" y="366006"/>
                  <a:pt x="1881860" y="363202"/>
                </a:cubicBezTo>
                <a:cubicBezTo>
                  <a:pt x="1884658" y="360397"/>
                  <a:pt x="1887457" y="357592"/>
                  <a:pt x="1887457" y="351983"/>
                </a:cubicBezTo>
                <a:cubicBezTo>
                  <a:pt x="1887457" y="351983"/>
                  <a:pt x="1887457" y="351983"/>
                  <a:pt x="1898650" y="214559"/>
                </a:cubicBezTo>
                <a:cubicBezTo>
                  <a:pt x="1898650" y="206145"/>
                  <a:pt x="1895852" y="203340"/>
                  <a:pt x="1895852" y="200536"/>
                </a:cubicBezTo>
                <a:cubicBezTo>
                  <a:pt x="1894453" y="199134"/>
                  <a:pt x="1892354" y="199134"/>
                  <a:pt x="1890255" y="199484"/>
                </a:cubicBezTo>
                <a:close/>
                <a:moveTo>
                  <a:pt x="1932782" y="151693"/>
                </a:moveTo>
                <a:cubicBezTo>
                  <a:pt x="2095420" y="151693"/>
                  <a:pt x="2227264" y="284959"/>
                  <a:pt x="2227264" y="449350"/>
                </a:cubicBezTo>
                <a:cubicBezTo>
                  <a:pt x="2227264" y="613741"/>
                  <a:pt x="2095420" y="747007"/>
                  <a:pt x="1932782" y="747007"/>
                </a:cubicBezTo>
                <a:cubicBezTo>
                  <a:pt x="1770144" y="747007"/>
                  <a:pt x="1638300" y="613741"/>
                  <a:pt x="1638300" y="449350"/>
                </a:cubicBezTo>
                <a:cubicBezTo>
                  <a:pt x="1638300" y="284959"/>
                  <a:pt x="1770144" y="151693"/>
                  <a:pt x="1932782" y="151693"/>
                </a:cubicBezTo>
                <a:close/>
                <a:moveTo>
                  <a:pt x="1931988" y="108832"/>
                </a:moveTo>
                <a:cubicBezTo>
                  <a:pt x="1746993" y="108832"/>
                  <a:pt x="1597025" y="260577"/>
                  <a:pt x="1597025" y="447764"/>
                </a:cubicBezTo>
                <a:cubicBezTo>
                  <a:pt x="1597025" y="634951"/>
                  <a:pt x="1746993" y="786696"/>
                  <a:pt x="1931988" y="786696"/>
                </a:cubicBezTo>
                <a:cubicBezTo>
                  <a:pt x="2116983" y="786696"/>
                  <a:pt x="2266951" y="634951"/>
                  <a:pt x="2266951" y="447764"/>
                </a:cubicBezTo>
                <a:cubicBezTo>
                  <a:pt x="2266951" y="260577"/>
                  <a:pt x="2116983" y="108832"/>
                  <a:pt x="1931988" y="108832"/>
                </a:cubicBezTo>
                <a:close/>
                <a:moveTo>
                  <a:pt x="1914436" y="2117"/>
                </a:moveTo>
                <a:cubicBezTo>
                  <a:pt x="1914436" y="2117"/>
                  <a:pt x="1914436" y="2117"/>
                  <a:pt x="1917229" y="2117"/>
                </a:cubicBezTo>
                <a:cubicBezTo>
                  <a:pt x="1925608" y="-706"/>
                  <a:pt x="1936781" y="-706"/>
                  <a:pt x="1945160" y="2117"/>
                </a:cubicBezTo>
                <a:cubicBezTo>
                  <a:pt x="1945160" y="2117"/>
                  <a:pt x="1945160" y="2117"/>
                  <a:pt x="1947953" y="2117"/>
                </a:cubicBezTo>
                <a:cubicBezTo>
                  <a:pt x="1959125" y="21876"/>
                  <a:pt x="1964711" y="47281"/>
                  <a:pt x="1964711" y="69864"/>
                </a:cubicBezTo>
                <a:cubicBezTo>
                  <a:pt x="1970297" y="69864"/>
                  <a:pt x="1992641" y="72686"/>
                  <a:pt x="1995434" y="75509"/>
                </a:cubicBezTo>
                <a:cubicBezTo>
                  <a:pt x="2001020" y="50104"/>
                  <a:pt x="2014985" y="27522"/>
                  <a:pt x="2031743" y="13408"/>
                </a:cubicBezTo>
                <a:cubicBezTo>
                  <a:pt x="2042915" y="13408"/>
                  <a:pt x="2054087" y="16231"/>
                  <a:pt x="2059673" y="19054"/>
                </a:cubicBezTo>
                <a:cubicBezTo>
                  <a:pt x="2059673" y="19054"/>
                  <a:pt x="2059673" y="19054"/>
                  <a:pt x="2062466" y="19054"/>
                </a:cubicBezTo>
                <a:cubicBezTo>
                  <a:pt x="2062466" y="19054"/>
                  <a:pt x="2062466" y="19054"/>
                  <a:pt x="2062466" y="21876"/>
                </a:cubicBezTo>
                <a:cubicBezTo>
                  <a:pt x="2065259" y="33168"/>
                  <a:pt x="2068052" y="44459"/>
                  <a:pt x="2068052" y="55750"/>
                </a:cubicBezTo>
                <a:cubicBezTo>
                  <a:pt x="2068052" y="69864"/>
                  <a:pt x="2065259" y="81155"/>
                  <a:pt x="2062466" y="92446"/>
                </a:cubicBezTo>
                <a:cubicBezTo>
                  <a:pt x="2065259" y="95269"/>
                  <a:pt x="2087603" y="103737"/>
                  <a:pt x="2090396" y="103737"/>
                </a:cubicBezTo>
                <a:cubicBezTo>
                  <a:pt x="2104361" y="83977"/>
                  <a:pt x="2121119" y="64218"/>
                  <a:pt x="2140670" y="55750"/>
                </a:cubicBezTo>
                <a:cubicBezTo>
                  <a:pt x="2140670" y="55750"/>
                  <a:pt x="2140670" y="55750"/>
                  <a:pt x="2140670" y="52927"/>
                </a:cubicBezTo>
                <a:cubicBezTo>
                  <a:pt x="2140670" y="52927"/>
                  <a:pt x="2140670" y="52927"/>
                  <a:pt x="2143463" y="55750"/>
                </a:cubicBezTo>
                <a:cubicBezTo>
                  <a:pt x="2149049" y="58573"/>
                  <a:pt x="2160221" y="64218"/>
                  <a:pt x="2168600" y="69864"/>
                </a:cubicBezTo>
                <a:cubicBezTo>
                  <a:pt x="2168600" y="69864"/>
                  <a:pt x="2168600" y="72686"/>
                  <a:pt x="2168600" y="72686"/>
                </a:cubicBezTo>
                <a:cubicBezTo>
                  <a:pt x="2168600" y="95269"/>
                  <a:pt x="2163014" y="117851"/>
                  <a:pt x="2149049" y="140433"/>
                </a:cubicBezTo>
                <a:cubicBezTo>
                  <a:pt x="2151842" y="143256"/>
                  <a:pt x="2171393" y="157370"/>
                  <a:pt x="2174186" y="157370"/>
                </a:cubicBezTo>
                <a:cubicBezTo>
                  <a:pt x="2190944" y="140433"/>
                  <a:pt x="2213288" y="129142"/>
                  <a:pt x="2235633" y="123496"/>
                </a:cubicBezTo>
                <a:cubicBezTo>
                  <a:pt x="2244012" y="129142"/>
                  <a:pt x="2252391" y="137610"/>
                  <a:pt x="2257977" y="143256"/>
                </a:cubicBezTo>
                <a:cubicBezTo>
                  <a:pt x="2257977" y="143256"/>
                  <a:pt x="2257977" y="143256"/>
                  <a:pt x="2257977" y="146079"/>
                </a:cubicBezTo>
                <a:cubicBezTo>
                  <a:pt x="2252391" y="168661"/>
                  <a:pt x="2238425" y="191243"/>
                  <a:pt x="2221667" y="208180"/>
                </a:cubicBezTo>
                <a:cubicBezTo>
                  <a:pt x="2224461" y="211002"/>
                  <a:pt x="2238425" y="230762"/>
                  <a:pt x="2241219" y="230762"/>
                </a:cubicBezTo>
                <a:cubicBezTo>
                  <a:pt x="2260770" y="219471"/>
                  <a:pt x="2285907" y="213825"/>
                  <a:pt x="2308251" y="213825"/>
                </a:cubicBezTo>
                <a:cubicBezTo>
                  <a:pt x="2308251" y="213825"/>
                  <a:pt x="2308251" y="213825"/>
                  <a:pt x="2311044" y="213825"/>
                </a:cubicBezTo>
                <a:cubicBezTo>
                  <a:pt x="2316630" y="222293"/>
                  <a:pt x="2322216" y="233585"/>
                  <a:pt x="2325009" y="239230"/>
                </a:cubicBezTo>
                <a:cubicBezTo>
                  <a:pt x="2325009" y="239230"/>
                  <a:pt x="2325009" y="239230"/>
                  <a:pt x="2325009" y="242053"/>
                </a:cubicBezTo>
                <a:cubicBezTo>
                  <a:pt x="2313837" y="261812"/>
                  <a:pt x="2297079" y="281572"/>
                  <a:pt x="2274735" y="292863"/>
                </a:cubicBezTo>
                <a:cubicBezTo>
                  <a:pt x="2277528" y="295686"/>
                  <a:pt x="2285907" y="318268"/>
                  <a:pt x="2285907" y="321091"/>
                </a:cubicBezTo>
                <a:cubicBezTo>
                  <a:pt x="2311044" y="315445"/>
                  <a:pt x="2336181" y="312622"/>
                  <a:pt x="2355732" y="321091"/>
                </a:cubicBezTo>
                <a:cubicBezTo>
                  <a:pt x="2355732" y="321091"/>
                  <a:pt x="2355732" y="321091"/>
                  <a:pt x="2358525" y="321091"/>
                </a:cubicBezTo>
                <a:cubicBezTo>
                  <a:pt x="2361318" y="329559"/>
                  <a:pt x="2364111" y="340850"/>
                  <a:pt x="2366904" y="349318"/>
                </a:cubicBezTo>
                <a:cubicBezTo>
                  <a:pt x="2366904" y="349318"/>
                  <a:pt x="2366904" y="349318"/>
                  <a:pt x="2366904" y="352141"/>
                </a:cubicBezTo>
                <a:cubicBezTo>
                  <a:pt x="2366904" y="352141"/>
                  <a:pt x="2366904" y="352141"/>
                  <a:pt x="2364111" y="352141"/>
                </a:cubicBezTo>
                <a:cubicBezTo>
                  <a:pt x="2350146" y="369078"/>
                  <a:pt x="2327802" y="380369"/>
                  <a:pt x="2305458" y="388837"/>
                </a:cubicBezTo>
                <a:cubicBezTo>
                  <a:pt x="2305458" y="391660"/>
                  <a:pt x="2308251" y="414242"/>
                  <a:pt x="2308251" y="417065"/>
                </a:cubicBezTo>
                <a:cubicBezTo>
                  <a:pt x="2333388" y="417065"/>
                  <a:pt x="2358525" y="425533"/>
                  <a:pt x="2375283" y="436824"/>
                </a:cubicBezTo>
                <a:cubicBezTo>
                  <a:pt x="2375283" y="436824"/>
                  <a:pt x="2375283" y="436824"/>
                  <a:pt x="2378076" y="436824"/>
                </a:cubicBezTo>
                <a:cubicBezTo>
                  <a:pt x="2378076" y="442470"/>
                  <a:pt x="2378076" y="448115"/>
                  <a:pt x="2378076" y="450938"/>
                </a:cubicBezTo>
                <a:cubicBezTo>
                  <a:pt x="2378076" y="456584"/>
                  <a:pt x="2378076" y="462229"/>
                  <a:pt x="2378076" y="467875"/>
                </a:cubicBezTo>
                <a:cubicBezTo>
                  <a:pt x="2378076" y="467875"/>
                  <a:pt x="2378076" y="467875"/>
                  <a:pt x="2375283" y="467875"/>
                </a:cubicBezTo>
                <a:cubicBezTo>
                  <a:pt x="2358525" y="479166"/>
                  <a:pt x="2333388" y="487634"/>
                  <a:pt x="2308251" y="487634"/>
                </a:cubicBezTo>
                <a:cubicBezTo>
                  <a:pt x="2308251" y="490457"/>
                  <a:pt x="2305458" y="513039"/>
                  <a:pt x="2302665" y="515862"/>
                </a:cubicBezTo>
                <a:cubicBezTo>
                  <a:pt x="2327802" y="524330"/>
                  <a:pt x="2350146" y="535621"/>
                  <a:pt x="2364111" y="552558"/>
                </a:cubicBezTo>
                <a:cubicBezTo>
                  <a:pt x="2364111" y="552558"/>
                  <a:pt x="2364111" y="552558"/>
                  <a:pt x="2364111" y="555381"/>
                </a:cubicBezTo>
                <a:cubicBezTo>
                  <a:pt x="2364111" y="563849"/>
                  <a:pt x="2361318" y="575140"/>
                  <a:pt x="2358525" y="583609"/>
                </a:cubicBezTo>
                <a:cubicBezTo>
                  <a:pt x="2358525" y="583609"/>
                  <a:pt x="2358525" y="583609"/>
                  <a:pt x="2355732" y="583609"/>
                </a:cubicBezTo>
                <a:cubicBezTo>
                  <a:pt x="2333388" y="589254"/>
                  <a:pt x="2308251" y="589254"/>
                  <a:pt x="2285907" y="583609"/>
                </a:cubicBezTo>
                <a:cubicBezTo>
                  <a:pt x="2285907" y="586431"/>
                  <a:pt x="2274735" y="606191"/>
                  <a:pt x="2274735" y="611836"/>
                </a:cubicBezTo>
                <a:cubicBezTo>
                  <a:pt x="2294286" y="623127"/>
                  <a:pt x="2313837" y="642887"/>
                  <a:pt x="2325009" y="659824"/>
                </a:cubicBezTo>
                <a:cubicBezTo>
                  <a:pt x="2325009" y="659824"/>
                  <a:pt x="2325009" y="659824"/>
                  <a:pt x="2325009" y="662646"/>
                </a:cubicBezTo>
                <a:cubicBezTo>
                  <a:pt x="2322216" y="671115"/>
                  <a:pt x="2313837" y="682406"/>
                  <a:pt x="2311044" y="688051"/>
                </a:cubicBezTo>
                <a:cubicBezTo>
                  <a:pt x="2311044" y="688051"/>
                  <a:pt x="2311044" y="688051"/>
                  <a:pt x="2308251" y="690874"/>
                </a:cubicBezTo>
                <a:cubicBezTo>
                  <a:pt x="2285907" y="690874"/>
                  <a:pt x="2260770" y="682406"/>
                  <a:pt x="2238425" y="671115"/>
                </a:cubicBezTo>
                <a:cubicBezTo>
                  <a:pt x="2238425" y="673937"/>
                  <a:pt x="2224461" y="693697"/>
                  <a:pt x="2221667" y="696520"/>
                </a:cubicBezTo>
                <a:cubicBezTo>
                  <a:pt x="2238425" y="713456"/>
                  <a:pt x="2252391" y="736038"/>
                  <a:pt x="2257977" y="758621"/>
                </a:cubicBezTo>
                <a:cubicBezTo>
                  <a:pt x="2257977" y="758621"/>
                  <a:pt x="2257977" y="758621"/>
                  <a:pt x="2255184" y="758621"/>
                </a:cubicBezTo>
                <a:cubicBezTo>
                  <a:pt x="2252391" y="767089"/>
                  <a:pt x="2241219" y="775557"/>
                  <a:pt x="2235633" y="781203"/>
                </a:cubicBezTo>
                <a:cubicBezTo>
                  <a:pt x="2235633" y="781203"/>
                  <a:pt x="2235633" y="781203"/>
                  <a:pt x="2232839" y="781203"/>
                </a:cubicBezTo>
                <a:cubicBezTo>
                  <a:pt x="2213288" y="775557"/>
                  <a:pt x="2190944" y="761443"/>
                  <a:pt x="2171393" y="744507"/>
                </a:cubicBezTo>
                <a:cubicBezTo>
                  <a:pt x="2168600" y="747330"/>
                  <a:pt x="2151842" y="761443"/>
                  <a:pt x="2149049" y="764266"/>
                </a:cubicBezTo>
                <a:cubicBezTo>
                  <a:pt x="2160221" y="784026"/>
                  <a:pt x="2168600" y="809431"/>
                  <a:pt x="2168600" y="829190"/>
                </a:cubicBezTo>
                <a:cubicBezTo>
                  <a:pt x="2168600" y="832013"/>
                  <a:pt x="2168600" y="832013"/>
                  <a:pt x="2168600" y="832013"/>
                </a:cubicBezTo>
                <a:cubicBezTo>
                  <a:pt x="2168600" y="832013"/>
                  <a:pt x="2168600" y="832013"/>
                  <a:pt x="2165807" y="834836"/>
                </a:cubicBezTo>
                <a:cubicBezTo>
                  <a:pt x="2160221" y="840481"/>
                  <a:pt x="2149049" y="846127"/>
                  <a:pt x="2140670" y="848949"/>
                </a:cubicBezTo>
                <a:cubicBezTo>
                  <a:pt x="2121119" y="837658"/>
                  <a:pt x="2101568" y="820722"/>
                  <a:pt x="2090396" y="798140"/>
                </a:cubicBezTo>
                <a:cubicBezTo>
                  <a:pt x="2087603" y="800962"/>
                  <a:pt x="2065259" y="809431"/>
                  <a:pt x="2062466" y="809431"/>
                </a:cubicBezTo>
                <a:cubicBezTo>
                  <a:pt x="2065259" y="820722"/>
                  <a:pt x="2065259" y="834836"/>
                  <a:pt x="2065259" y="846127"/>
                </a:cubicBezTo>
                <a:cubicBezTo>
                  <a:pt x="2065259" y="857418"/>
                  <a:pt x="2065259" y="871532"/>
                  <a:pt x="2062466" y="882823"/>
                </a:cubicBezTo>
                <a:cubicBezTo>
                  <a:pt x="2062466" y="882823"/>
                  <a:pt x="2062466" y="882823"/>
                  <a:pt x="2059673" y="882823"/>
                </a:cubicBezTo>
                <a:cubicBezTo>
                  <a:pt x="2054087" y="885646"/>
                  <a:pt x="2040122" y="888468"/>
                  <a:pt x="2031743" y="891291"/>
                </a:cubicBezTo>
                <a:cubicBezTo>
                  <a:pt x="2014985" y="874354"/>
                  <a:pt x="2001020" y="851772"/>
                  <a:pt x="1995434" y="829190"/>
                </a:cubicBezTo>
                <a:cubicBezTo>
                  <a:pt x="1992641" y="829190"/>
                  <a:pt x="1970297" y="832013"/>
                  <a:pt x="1967504" y="832013"/>
                </a:cubicBezTo>
                <a:cubicBezTo>
                  <a:pt x="1964711" y="857418"/>
                  <a:pt x="1959125" y="882823"/>
                  <a:pt x="1947953" y="902582"/>
                </a:cubicBezTo>
                <a:cubicBezTo>
                  <a:pt x="1947953" y="902582"/>
                  <a:pt x="1947953" y="902582"/>
                  <a:pt x="1945160" y="902582"/>
                </a:cubicBezTo>
                <a:cubicBezTo>
                  <a:pt x="1939574" y="902582"/>
                  <a:pt x="1925608" y="902582"/>
                  <a:pt x="1917229" y="902582"/>
                </a:cubicBezTo>
                <a:cubicBezTo>
                  <a:pt x="1917229" y="902582"/>
                  <a:pt x="1917229" y="902582"/>
                  <a:pt x="1914436" y="902582"/>
                </a:cubicBezTo>
                <a:cubicBezTo>
                  <a:pt x="1903264" y="882823"/>
                  <a:pt x="1897678" y="857418"/>
                  <a:pt x="1897678" y="832013"/>
                </a:cubicBezTo>
                <a:cubicBezTo>
                  <a:pt x="1894885" y="832013"/>
                  <a:pt x="1869748" y="829190"/>
                  <a:pt x="1866955" y="829190"/>
                </a:cubicBezTo>
                <a:cubicBezTo>
                  <a:pt x="1861369" y="851772"/>
                  <a:pt x="1847404" y="874354"/>
                  <a:pt x="1833439" y="891291"/>
                </a:cubicBezTo>
                <a:cubicBezTo>
                  <a:pt x="1833439" y="891291"/>
                  <a:pt x="1833439" y="891291"/>
                  <a:pt x="1830646" y="891291"/>
                </a:cubicBezTo>
                <a:cubicBezTo>
                  <a:pt x="1822267" y="888468"/>
                  <a:pt x="1808302" y="885646"/>
                  <a:pt x="1802716" y="882823"/>
                </a:cubicBezTo>
                <a:cubicBezTo>
                  <a:pt x="1802716" y="882823"/>
                  <a:pt x="1802716" y="882823"/>
                  <a:pt x="1799923" y="882823"/>
                </a:cubicBezTo>
                <a:cubicBezTo>
                  <a:pt x="1799923" y="882823"/>
                  <a:pt x="1799923" y="882823"/>
                  <a:pt x="1799923" y="880000"/>
                </a:cubicBezTo>
                <a:cubicBezTo>
                  <a:pt x="1797130" y="871532"/>
                  <a:pt x="1797130" y="857418"/>
                  <a:pt x="1797130" y="846127"/>
                </a:cubicBezTo>
                <a:cubicBezTo>
                  <a:pt x="1797130" y="834836"/>
                  <a:pt x="1797130" y="820722"/>
                  <a:pt x="1799923" y="809431"/>
                </a:cubicBezTo>
                <a:cubicBezTo>
                  <a:pt x="1797130" y="809431"/>
                  <a:pt x="1777579" y="800962"/>
                  <a:pt x="1774786" y="798140"/>
                </a:cubicBezTo>
                <a:cubicBezTo>
                  <a:pt x="1760821" y="820722"/>
                  <a:pt x="1744063" y="837658"/>
                  <a:pt x="1724512" y="848949"/>
                </a:cubicBezTo>
                <a:cubicBezTo>
                  <a:pt x="1724512" y="848949"/>
                  <a:pt x="1724512" y="848949"/>
                  <a:pt x="1721719" y="851772"/>
                </a:cubicBezTo>
                <a:cubicBezTo>
                  <a:pt x="1721719" y="851772"/>
                  <a:pt x="1721719" y="851772"/>
                  <a:pt x="1721719" y="848949"/>
                </a:cubicBezTo>
                <a:cubicBezTo>
                  <a:pt x="1713340" y="846127"/>
                  <a:pt x="1702168" y="840481"/>
                  <a:pt x="1696582" y="834836"/>
                </a:cubicBezTo>
                <a:cubicBezTo>
                  <a:pt x="1696582" y="834836"/>
                  <a:pt x="1696582" y="832013"/>
                  <a:pt x="1696582" y="832013"/>
                </a:cubicBezTo>
                <a:cubicBezTo>
                  <a:pt x="1696582" y="809431"/>
                  <a:pt x="1702168" y="786848"/>
                  <a:pt x="1713340" y="764266"/>
                </a:cubicBezTo>
                <a:cubicBezTo>
                  <a:pt x="1710547" y="761443"/>
                  <a:pt x="1693789" y="747330"/>
                  <a:pt x="1690996" y="744507"/>
                </a:cubicBezTo>
                <a:cubicBezTo>
                  <a:pt x="1671445" y="764266"/>
                  <a:pt x="1649101" y="775557"/>
                  <a:pt x="1629549" y="781203"/>
                </a:cubicBezTo>
                <a:cubicBezTo>
                  <a:pt x="1629549" y="781203"/>
                  <a:pt x="1629549" y="781203"/>
                  <a:pt x="1626756" y="781203"/>
                </a:cubicBezTo>
                <a:cubicBezTo>
                  <a:pt x="1621170" y="775557"/>
                  <a:pt x="1609998" y="767089"/>
                  <a:pt x="1607205" y="761443"/>
                </a:cubicBezTo>
                <a:cubicBezTo>
                  <a:pt x="1607205" y="761443"/>
                  <a:pt x="1607205" y="761443"/>
                  <a:pt x="1604412" y="758621"/>
                </a:cubicBezTo>
                <a:cubicBezTo>
                  <a:pt x="1609998" y="736038"/>
                  <a:pt x="1623963" y="713456"/>
                  <a:pt x="1640722" y="696520"/>
                </a:cubicBezTo>
                <a:cubicBezTo>
                  <a:pt x="1637929" y="693697"/>
                  <a:pt x="1623963" y="673937"/>
                  <a:pt x="1623963" y="671115"/>
                </a:cubicBezTo>
                <a:cubicBezTo>
                  <a:pt x="1601619" y="685229"/>
                  <a:pt x="1576482" y="690874"/>
                  <a:pt x="1554138" y="690874"/>
                </a:cubicBezTo>
                <a:cubicBezTo>
                  <a:pt x="1548552" y="682406"/>
                  <a:pt x="1540173" y="671115"/>
                  <a:pt x="1537380" y="665469"/>
                </a:cubicBezTo>
                <a:cubicBezTo>
                  <a:pt x="1537380" y="665469"/>
                  <a:pt x="1537380" y="665469"/>
                  <a:pt x="1537380" y="662646"/>
                </a:cubicBezTo>
                <a:cubicBezTo>
                  <a:pt x="1548552" y="642887"/>
                  <a:pt x="1568103" y="623127"/>
                  <a:pt x="1587654" y="611836"/>
                </a:cubicBezTo>
                <a:cubicBezTo>
                  <a:pt x="1587654" y="609014"/>
                  <a:pt x="1576482" y="586431"/>
                  <a:pt x="1576482" y="583609"/>
                </a:cubicBezTo>
                <a:cubicBezTo>
                  <a:pt x="1554138" y="589254"/>
                  <a:pt x="1526208" y="592077"/>
                  <a:pt x="1506657" y="583609"/>
                </a:cubicBezTo>
                <a:cubicBezTo>
                  <a:pt x="1506657" y="583609"/>
                  <a:pt x="1506657" y="583609"/>
                  <a:pt x="1503864" y="583609"/>
                </a:cubicBezTo>
                <a:cubicBezTo>
                  <a:pt x="1501071" y="575140"/>
                  <a:pt x="1498278" y="563849"/>
                  <a:pt x="1495485" y="555381"/>
                </a:cubicBezTo>
                <a:cubicBezTo>
                  <a:pt x="1495485" y="555381"/>
                  <a:pt x="1495485" y="555381"/>
                  <a:pt x="1495485" y="552558"/>
                </a:cubicBezTo>
                <a:cubicBezTo>
                  <a:pt x="1495485" y="552558"/>
                  <a:pt x="1495485" y="552558"/>
                  <a:pt x="1498278" y="552558"/>
                </a:cubicBezTo>
                <a:cubicBezTo>
                  <a:pt x="1512243" y="535621"/>
                  <a:pt x="1534587" y="524330"/>
                  <a:pt x="1559724" y="515862"/>
                </a:cubicBezTo>
                <a:cubicBezTo>
                  <a:pt x="1556931" y="513039"/>
                  <a:pt x="1554138" y="490457"/>
                  <a:pt x="1554138" y="484812"/>
                </a:cubicBezTo>
                <a:cubicBezTo>
                  <a:pt x="1529001" y="484812"/>
                  <a:pt x="1503864" y="479166"/>
                  <a:pt x="1487106" y="467875"/>
                </a:cubicBezTo>
                <a:cubicBezTo>
                  <a:pt x="1487106" y="467875"/>
                  <a:pt x="1487106" y="467875"/>
                  <a:pt x="1484313" y="467875"/>
                </a:cubicBezTo>
                <a:cubicBezTo>
                  <a:pt x="1484313" y="467875"/>
                  <a:pt x="1484313" y="467875"/>
                  <a:pt x="1484313" y="465052"/>
                </a:cubicBezTo>
                <a:cubicBezTo>
                  <a:pt x="1484313" y="462229"/>
                  <a:pt x="1484313" y="456584"/>
                  <a:pt x="1484313" y="450938"/>
                </a:cubicBezTo>
                <a:cubicBezTo>
                  <a:pt x="1484313" y="445293"/>
                  <a:pt x="1484313" y="439647"/>
                  <a:pt x="1484313" y="436824"/>
                </a:cubicBezTo>
                <a:cubicBezTo>
                  <a:pt x="1484313" y="436824"/>
                  <a:pt x="1484313" y="436824"/>
                  <a:pt x="1484313" y="434002"/>
                </a:cubicBezTo>
                <a:cubicBezTo>
                  <a:pt x="1484313" y="434002"/>
                  <a:pt x="1484313" y="434002"/>
                  <a:pt x="1487106" y="434002"/>
                </a:cubicBezTo>
                <a:cubicBezTo>
                  <a:pt x="1503864" y="422710"/>
                  <a:pt x="1529001" y="417065"/>
                  <a:pt x="1554138" y="417065"/>
                </a:cubicBezTo>
                <a:cubicBezTo>
                  <a:pt x="1554138" y="414242"/>
                  <a:pt x="1556931" y="388837"/>
                  <a:pt x="1556931" y="386014"/>
                </a:cubicBezTo>
                <a:cubicBezTo>
                  <a:pt x="1534587" y="380369"/>
                  <a:pt x="1512243" y="366255"/>
                  <a:pt x="1498278" y="352141"/>
                </a:cubicBezTo>
                <a:cubicBezTo>
                  <a:pt x="1498278" y="352141"/>
                  <a:pt x="1498278" y="352141"/>
                  <a:pt x="1495485" y="349318"/>
                </a:cubicBezTo>
                <a:cubicBezTo>
                  <a:pt x="1498278" y="340850"/>
                  <a:pt x="1501071" y="329559"/>
                  <a:pt x="1503864" y="321091"/>
                </a:cubicBezTo>
                <a:cubicBezTo>
                  <a:pt x="1503864" y="321091"/>
                  <a:pt x="1503864" y="321091"/>
                  <a:pt x="1503864" y="318268"/>
                </a:cubicBezTo>
                <a:cubicBezTo>
                  <a:pt x="1503864" y="318268"/>
                  <a:pt x="1503864" y="318268"/>
                  <a:pt x="1506657" y="318268"/>
                </a:cubicBezTo>
                <a:cubicBezTo>
                  <a:pt x="1526208" y="312622"/>
                  <a:pt x="1551345" y="312622"/>
                  <a:pt x="1576482" y="318268"/>
                </a:cubicBezTo>
                <a:cubicBezTo>
                  <a:pt x="1576482" y="315445"/>
                  <a:pt x="1584861" y="295686"/>
                  <a:pt x="1587654" y="292863"/>
                </a:cubicBezTo>
                <a:cubicBezTo>
                  <a:pt x="1565310" y="278749"/>
                  <a:pt x="1548552" y="261812"/>
                  <a:pt x="1537380" y="242053"/>
                </a:cubicBezTo>
                <a:cubicBezTo>
                  <a:pt x="1537380" y="242053"/>
                  <a:pt x="1537380" y="242053"/>
                  <a:pt x="1537380" y="239230"/>
                </a:cubicBezTo>
                <a:cubicBezTo>
                  <a:pt x="1540173" y="230762"/>
                  <a:pt x="1545759" y="219471"/>
                  <a:pt x="1551345" y="213825"/>
                </a:cubicBezTo>
                <a:cubicBezTo>
                  <a:pt x="1551345" y="213825"/>
                  <a:pt x="1551345" y="213825"/>
                  <a:pt x="1554138" y="213825"/>
                </a:cubicBezTo>
                <a:cubicBezTo>
                  <a:pt x="1576482" y="213825"/>
                  <a:pt x="1601619" y="219471"/>
                  <a:pt x="1621170" y="230762"/>
                </a:cubicBezTo>
                <a:cubicBezTo>
                  <a:pt x="1623963" y="227939"/>
                  <a:pt x="1637929" y="208180"/>
                  <a:pt x="1640722" y="208180"/>
                </a:cubicBezTo>
                <a:cubicBezTo>
                  <a:pt x="1623963" y="188420"/>
                  <a:pt x="1609998" y="165838"/>
                  <a:pt x="1604412" y="146079"/>
                </a:cubicBezTo>
                <a:cubicBezTo>
                  <a:pt x="1604412" y="146079"/>
                  <a:pt x="1604412" y="146079"/>
                  <a:pt x="1604412" y="143256"/>
                </a:cubicBezTo>
                <a:cubicBezTo>
                  <a:pt x="1609998" y="134787"/>
                  <a:pt x="1618377" y="126319"/>
                  <a:pt x="1626756" y="123496"/>
                </a:cubicBezTo>
                <a:cubicBezTo>
                  <a:pt x="1626756" y="123496"/>
                  <a:pt x="1626756" y="123496"/>
                  <a:pt x="1626756" y="120674"/>
                </a:cubicBezTo>
                <a:cubicBezTo>
                  <a:pt x="1626756" y="120674"/>
                  <a:pt x="1626756" y="120674"/>
                  <a:pt x="1629549" y="120674"/>
                </a:cubicBezTo>
                <a:cubicBezTo>
                  <a:pt x="1649101" y="126319"/>
                  <a:pt x="1671445" y="140433"/>
                  <a:pt x="1688203" y="157370"/>
                </a:cubicBezTo>
                <a:cubicBezTo>
                  <a:pt x="1690996" y="154547"/>
                  <a:pt x="1707754" y="143256"/>
                  <a:pt x="1710547" y="140433"/>
                </a:cubicBezTo>
                <a:cubicBezTo>
                  <a:pt x="1699375" y="117851"/>
                  <a:pt x="1693789" y="95269"/>
                  <a:pt x="1693789" y="72686"/>
                </a:cubicBezTo>
                <a:cubicBezTo>
                  <a:pt x="1693789" y="72686"/>
                  <a:pt x="1693789" y="69864"/>
                  <a:pt x="1693789" y="69864"/>
                </a:cubicBezTo>
                <a:cubicBezTo>
                  <a:pt x="1702168" y="64218"/>
                  <a:pt x="1710547" y="58573"/>
                  <a:pt x="1718926" y="52927"/>
                </a:cubicBezTo>
                <a:cubicBezTo>
                  <a:pt x="1718926" y="52927"/>
                  <a:pt x="1718926" y="52927"/>
                  <a:pt x="1721719" y="52927"/>
                </a:cubicBezTo>
                <a:cubicBezTo>
                  <a:pt x="1721719" y="52927"/>
                  <a:pt x="1721719" y="52927"/>
                  <a:pt x="1721719" y="55750"/>
                </a:cubicBezTo>
                <a:cubicBezTo>
                  <a:pt x="1741270" y="64218"/>
                  <a:pt x="1758028" y="83977"/>
                  <a:pt x="1771993" y="103737"/>
                </a:cubicBezTo>
                <a:cubicBezTo>
                  <a:pt x="1774786" y="103737"/>
                  <a:pt x="1797130" y="92446"/>
                  <a:pt x="1799923" y="92446"/>
                </a:cubicBezTo>
                <a:cubicBezTo>
                  <a:pt x="1797130" y="81155"/>
                  <a:pt x="1794337" y="69864"/>
                  <a:pt x="1794337" y="55750"/>
                </a:cubicBezTo>
                <a:cubicBezTo>
                  <a:pt x="1794337" y="44459"/>
                  <a:pt x="1797130" y="33168"/>
                  <a:pt x="1799923" y="21876"/>
                </a:cubicBezTo>
                <a:cubicBezTo>
                  <a:pt x="1799923" y="21876"/>
                  <a:pt x="1799923" y="21876"/>
                  <a:pt x="1799923" y="19054"/>
                </a:cubicBezTo>
                <a:cubicBezTo>
                  <a:pt x="1808302" y="16231"/>
                  <a:pt x="1819474" y="13408"/>
                  <a:pt x="1827853" y="13408"/>
                </a:cubicBezTo>
                <a:cubicBezTo>
                  <a:pt x="1827853" y="13408"/>
                  <a:pt x="1827853" y="13408"/>
                  <a:pt x="1830646" y="10585"/>
                </a:cubicBezTo>
                <a:cubicBezTo>
                  <a:pt x="1830646" y="10585"/>
                  <a:pt x="1830646" y="10585"/>
                  <a:pt x="1830646" y="13408"/>
                </a:cubicBezTo>
                <a:cubicBezTo>
                  <a:pt x="1847404" y="27522"/>
                  <a:pt x="1858576" y="50104"/>
                  <a:pt x="1866955" y="75509"/>
                </a:cubicBezTo>
                <a:cubicBezTo>
                  <a:pt x="1869748" y="72686"/>
                  <a:pt x="1892092" y="69864"/>
                  <a:pt x="1897678" y="69864"/>
                </a:cubicBezTo>
                <a:cubicBezTo>
                  <a:pt x="1897678" y="47281"/>
                  <a:pt x="1903264" y="21876"/>
                  <a:pt x="1914436" y="21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p>
        </p:txBody>
      </p:sp>
      <p:grpSp>
        <p:nvGrpSpPr>
          <p:cNvPr id="46" name="Group 45">
            <a:extLst>
              <a:ext uri="{FF2B5EF4-FFF2-40B4-BE49-F238E27FC236}">
                <a16:creationId xmlns:a16="http://schemas.microsoft.com/office/drawing/2014/main" id="{246B794E-5CDF-486C-BB16-FB17144FE6EB}"/>
              </a:ext>
            </a:extLst>
          </p:cNvPr>
          <p:cNvGrpSpPr/>
          <p:nvPr userDrawn="1"/>
        </p:nvGrpSpPr>
        <p:grpSpPr>
          <a:xfrm>
            <a:off x="91018" y="6984916"/>
            <a:ext cx="4987750" cy="451900"/>
            <a:chOff x="91018" y="6984916"/>
            <a:chExt cx="4987750" cy="451900"/>
          </a:xfrm>
        </p:grpSpPr>
        <p:grpSp>
          <p:nvGrpSpPr>
            <p:cNvPr id="70" name="Group 69">
              <a:extLst>
                <a:ext uri="{FF2B5EF4-FFF2-40B4-BE49-F238E27FC236}">
                  <a16:creationId xmlns:a16="http://schemas.microsoft.com/office/drawing/2014/main" id="{149BFEB0-AA7C-4113-8CCE-423163CF04E0}"/>
                </a:ext>
              </a:extLst>
            </p:cNvPr>
            <p:cNvGrpSpPr/>
            <p:nvPr userDrawn="1"/>
          </p:nvGrpSpPr>
          <p:grpSpPr>
            <a:xfrm>
              <a:off x="1383401" y="6984916"/>
              <a:ext cx="3695367" cy="430863"/>
              <a:chOff x="1316510" y="6885708"/>
              <a:chExt cx="3695367" cy="430863"/>
            </a:xfrm>
          </p:grpSpPr>
          <p:sp>
            <p:nvSpPr>
              <p:cNvPr id="73" name="Rectangle 72">
                <a:extLst>
                  <a:ext uri="{FF2B5EF4-FFF2-40B4-BE49-F238E27FC236}">
                    <a16:creationId xmlns:a16="http://schemas.microsoft.com/office/drawing/2014/main" id="{0CDA0D59-9C48-4EC6-A43D-6CD41A11367B}"/>
                  </a:ext>
                </a:extLst>
              </p:cNvPr>
              <p:cNvSpPr/>
              <p:nvPr userDrawn="1"/>
            </p:nvSpPr>
            <p:spPr>
              <a:xfrm>
                <a:off x="1316510" y="6885708"/>
                <a:ext cx="893202" cy="202251"/>
              </a:xfrm>
              <a:prstGeom prst="rect">
                <a:avLst/>
              </a:prstGeom>
              <a:solidFill>
                <a:srgbClr val="17458F"/>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t"/>
              <a:lstStyle/>
              <a:p>
                <a:pPr algn="ctr"/>
                <a:r>
                  <a:rPr lang="en-US" sz="700" dirty="0"/>
                  <a:t>Royal Blue</a:t>
                </a:r>
                <a:br>
                  <a:rPr lang="en-US" sz="700" dirty="0"/>
                </a:br>
                <a:r>
                  <a:rPr lang="en-US" sz="600" dirty="0"/>
                  <a:t>R23,G69,B143</a:t>
                </a:r>
                <a:endParaRPr lang="en-US" sz="700" dirty="0"/>
              </a:p>
            </p:txBody>
          </p:sp>
          <p:sp>
            <p:nvSpPr>
              <p:cNvPr id="74" name="Rectangle 73">
                <a:extLst>
                  <a:ext uri="{FF2B5EF4-FFF2-40B4-BE49-F238E27FC236}">
                    <a16:creationId xmlns:a16="http://schemas.microsoft.com/office/drawing/2014/main" id="{9C8F43D5-A3A0-4CA4-A48D-C1DA97474E37}"/>
                  </a:ext>
                </a:extLst>
              </p:cNvPr>
              <p:cNvSpPr/>
              <p:nvPr userDrawn="1"/>
            </p:nvSpPr>
            <p:spPr>
              <a:xfrm>
                <a:off x="2250565" y="6885708"/>
                <a:ext cx="893202" cy="202251"/>
              </a:xfrm>
              <a:prstGeom prst="rect">
                <a:avLst/>
              </a:prstGeom>
              <a:solidFill>
                <a:srgbClr val="005DAA"/>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t>Azure</a:t>
                </a:r>
                <a:br>
                  <a:rPr lang="en-US" sz="600" dirty="0"/>
                </a:br>
                <a:r>
                  <a:rPr lang="en-US" sz="600" dirty="0">
                    <a:solidFill>
                      <a:schemeClr val="bg1"/>
                    </a:solidFill>
                  </a:rPr>
                  <a:t>R0,G93,B170</a:t>
                </a:r>
              </a:p>
            </p:txBody>
          </p:sp>
          <p:sp>
            <p:nvSpPr>
              <p:cNvPr id="75" name="Rectangle 74">
                <a:extLst>
                  <a:ext uri="{FF2B5EF4-FFF2-40B4-BE49-F238E27FC236}">
                    <a16:creationId xmlns:a16="http://schemas.microsoft.com/office/drawing/2014/main" id="{495E0B98-5E73-4197-9D7D-35EB6E0A37AB}"/>
                  </a:ext>
                </a:extLst>
              </p:cNvPr>
              <p:cNvSpPr/>
              <p:nvPr userDrawn="1"/>
            </p:nvSpPr>
            <p:spPr>
              <a:xfrm>
                <a:off x="3184620" y="6885708"/>
                <a:ext cx="893202" cy="202251"/>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solidFill>
                      <a:schemeClr val="tx1"/>
                    </a:solidFill>
                  </a:rPr>
                  <a:t>Sky Blue </a:t>
                </a:r>
                <a:br>
                  <a:rPr lang="en-US" sz="600" dirty="0">
                    <a:solidFill>
                      <a:schemeClr val="tx1"/>
                    </a:solidFill>
                  </a:rPr>
                </a:br>
                <a:r>
                  <a:rPr lang="en-US" sz="600" dirty="0">
                    <a:solidFill>
                      <a:schemeClr val="tx1"/>
                    </a:solidFill>
                  </a:rPr>
                  <a:t>R1,G180,B231</a:t>
                </a:r>
              </a:p>
            </p:txBody>
          </p:sp>
          <p:sp>
            <p:nvSpPr>
              <p:cNvPr id="76" name="Rectangle 75">
                <a:extLst>
                  <a:ext uri="{FF2B5EF4-FFF2-40B4-BE49-F238E27FC236}">
                    <a16:creationId xmlns:a16="http://schemas.microsoft.com/office/drawing/2014/main" id="{71E96884-F4F6-4F83-AC43-4C4B5EBB857B}"/>
                  </a:ext>
                </a:extLst>
              </p:cNvPr>
              <p:cNvSpPr/>
              <p:nvPr userDrawn="1"/>
            </p:nvSpPr>
            <p:spPr>
              <a:xfrm>
                <a:off x="3184620" y="7114320"/>
                <a:ext cx="893202" cy="202251"/>
              </a:xfrm>
              <a:prstGeom prst="rect">
                <a:avLst/>
              </a:prstGeom>
              <a:solidFill>
                <a:srgbClr val="872175"/>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t>Violet</a:t>
                </a:r>
                <a:br>
                  <a:rPr lang="en-US" sz="600" dirty="0"/>
                </a:br>
                <a:r>
                  <a:rPr lang="en-US" sz="600" dirty="0"/>
                  <a:t>R135,G33,B117</a:t>
                </a:r>
              </a:p>
            </p:txBody>
          </p:sp>
          <p:sp>
            <p:nvSpPr>
              <p:cNvPr id="77" name="Rectangle 76">
                <a:extLst>
                  <a:ext uri="{FF2B5EF4-FFF2-40B4-BE49-F238E27FC236}">
                    <a16:creationId xmlns:a16="http://schemas.microsoft.com/office/drawing/2014/main" id="{66406774-A8FD-4739-AB55-039AF6BAFEC9}"/>
                  </a:ext>
                </a:extLst>
              </p:cNvPr>
              <p:cNvSpPr/>
              <p:nvPr userDrawn="1"/>
            </p:nvSpPr>
            <p:spPr>
              <a:xfrm>
                <a:off x="4118675" y="7114320"/>
                <a:ext cx="893202" cy="202251"/>
              </a:xfrm>
              <a:prstGeom prst="rect">
                <a:avLst/>
              </a:prstGeom>
              <a:solidFill>
                <a:srgbClr val="FF760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t>Orange</a:t>
                </a:r>
                <a:br>
                  <a:rPr lang="en-US" sz="600" dirty="0"/>
                </a:br>
                <a:r>
                  <a:rPr lang="en-US" sz="600" dirty="0"/>
                  <a:t>R255,G118,B0</a:t>
                </a:r>
              </a:p>
            </p:txBody>
          </p:sp>
          <p:sp>
            <p:nvSpPr>
              <p:cNvPr id="78" name="Rectangle 77">
                <a:extLst>
                  <a:ext uri="{FF2B5EF4-FFF2-40B4-BE49-F238E27FC236}">
                    <a16:creationId xmlns:a16="http://schemas.microsoft.com/office/drawing/2014/main" id="{63FE7641-CFBD-41B8-837F-866CB9A4B765}"/>
                  </a:ext>
                </a:extLst>
              </p:cNvPr>
              <p:cNvSpPr/>
              <p:nvPr userDrawn="1"/>
            </p:nvSpPr>
            <p:spPr>
              <a:xfrm>
                <a:off x="4118675" y="6885708"/>
                <a:ext cx="893202" cy="202251"/>
              </a:xfrm>
              <a:prstGeom prst="rect">
                <a:avLst/>
              </a:prstGeom>
              <a:solidFill>
                <a:srgbClr val="F7A81B"/>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solidFill>
                      <a:schemeClr val="tx1"/>
                    </a:solidFill>
                  </a:rPr>
                  <a:t>Gold</a:t>
                </a:r>
                <a:br>
                  <a:rPr lang="en-US" sz="600" dirty="0">
                    <a:solidFill>
                      <a:schemeClr val="tx1"/>
                    </a:solidFill>
                  </a:rPr>
                </a:br>
                <a:r>
                  <a:rPr lang="en-US" sz="600" dirty="0">
                    <a:solidFill>
                      <a:schemeClr val="tx1"/>
                    </a:solidFill>
                  </a:rPr>
                  <a:t>R247,G168,B27</a:t>
                </a:r>
              </a:p>
            </p:txBody>
          </p:sp>
          <p:sp>
            <p:nvSpPr>
              <p:cNvPr id="79" name="Rectangle 78">
                <a:extLst>
                  <a:ext uri="{FF2B5EF4-FFF2-40B4-BE49-F238E27FC236}">
                    <a16:creationId xmlns:a16="http://schemas.microsoft.com/office/drawing/2014/main" id="{60A0AD2B-06D2-4090-B486-69D0A0E3B851}"/>
                  </a:ext>
                </a:extLst>
              </p:cNvPr>
              <p:cNvSpPr/>
              <p:nvPr userDrawn="1"/>
            </p:nvSpPr>
            <p:spPr>
              <a:xfrm>
                <a:off x="1316510" y="7114320"/>
                <a:ext cx="893202" cy="202251"/>
              </a:xfrm>
              <a:prstGeom prst="rect">
                <a:avLst/>
              </a:prstGeom>
              <a:solidFill>
                <a:srgbClr val="D91B5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solidFill>
                      <a:schemeClr val="bg1"/>
                    </a:solidFill>
                  </a:rPr>
                  <a:t>Cranberry</a:t>
                </a:r>
                <a:br>
                  <a:rPr lang="en-US" sz="600" dirty="0">
                    <a:solidFill>
                      <a:schemeClr val="bg1"/>
                    </a:solidFill>
                  </a:rPr>
                </a:br>
                <a:r>
                  <a:rPr lang="en-US" sz="600" dirty="0">
                    <a:solidFill>
                      <a:schemeClr val="bg1"/>
                    </a:solidFill>
                  </a:rPr>
                  <a:t>R217,G27, B92</a:t>
                </a:r>
              </a:p>
            </p:txBody>
          </p:sp>
          <p:sp>
            <p:nvSpPr>
              <p:cNvPr id="80" name="Rectangle 79">
                <a:extLst>
                  <a:ext uri="{FF2B5EF4-FFF2-40B4-BE49-F238E27FC236}">
                    <a16:creationId xmlns:a16="http://schemas.microsoft.com/office/drawing/2014/main" id="{18274E96-7854-449E-87EB-5581B010092B}"/>
                  </a:ext>
                </a:extLst>
              </p:cNvPr>
              <p:cNvSpPr/>
              <p:nvPr userDrawn="1"/>
            </p:nvSpPr>
            <p:spPr>
              <a:xfrm>
                <a:off x="2250565" y="7114320"/>
                <a:ext cx="893202" cy="202251"/>
              </a:xfrm>
              <a:prstGeom prst="rect">
                <a:avLst/>
              </a:prstGeom>
              <a:solidFill>
                <a:srgbClr val="00999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t>Turquoise</a:t>
                </a:r>
                <a:br>
                  <a:rPr lang="en-US" sz="600" dirty="0"/>
                </a:br>
                <a:r>
                  <a:rPr lang="en-US" sz="600" dirty="0"/>
                  <a:t>R0,G153,B153</a:t>
                </a:r>
              </a:p>
            </p:txBody>
          </p:sp>
        </p:grpSp>
        <p:sp>
          <p:nvSpPr>
            <p:cNvPr id="71" name="TextBox 70">
              <a:extLst>
                <a:ext uri="{FF2B5EF4-FFF2-40B4-BE49-F238E27FC236}">
                  <a16:creationId xmlns:a16="http://schemas.microsoft.com/office/drawing/2014/main" id="{2560BAAB-A3C2-46BF-A7FA-BC05902CB8BC}"/>
                </a:ext>
              </a:extLst>
            </p:cNvPr>
            <p:cNvSpPr txBox="1"/>
            <p:nvPr userDrawn="1"/>
          </p:nvSpPr>
          <p:spPr>
            <a:xfrm>
              <a:off x="91018" y="6984916"/>
              <a:ext cx="1258357" cy="215444"/>
            </a:xfrm>
            <a:prstGeom prst="rect">
              <a:avLst/>
            </a:prstGeom>
            <a:noFill/>
          </p:spPr>
          <p:txBody>
            <a:bodyPr wrap="none" lIns="0" rIns="0" rtlCol="0">
              <a:spAutoFit/>
            </a:bodyPr>
            <a:lstStyle/>
            <a:p>
              <a:pPr algn="r"/>
              <a:r>
                <a:rPr lang="en-US" sz="800" b="1" dirty="0">
                  <a:solidFill>
                    <a:schemeClr val="tx1"/>
                  </a:solidFill>
                </a:rPr>
                <a:t>Rotary Leadership Colors</a:t>
              </a:r>
            </a:p>
          </p:txBody>
        </p:sp>
        <p:sp>
          <p:nvSpPr>
            <p:cNvPr id="72" name="TextBox 71">
              <a:extLst>
                <a:ext uri="{FF2B5EF4-FFF2-40B4-BE49-F238E27FC236}">
                  <a16:creationId xmlns:a16="http://schemas.microsoft.com/office/drawing/2014/main" id="{157B943F-E514-4244-B35D-4D3724D292D0}"/>
                </a:ext>
              </a:extLst>
            </p:cNvPr>
            <p:cNvSpPr txBox="1"/>
            <p:nvPr userDrawn="1"/>
          </p:nvSpPr>
          <p:spPr>
            <a:xfrm>
              <a:off x="462185" y="7221372"/>
              <a:ext cx="881652" cy="215444"/>
            </a:xfrm>
            <a:prstGeom prst="rect">
              <a:avLst/>
            </a:prstGeom>
            <a:noFill/>
          </p:spPr>
          <p:txBody>
            <a:bodyPr wrap="none" lIns="0" rIns="0" rtlCol="0">
              <a:spAutoFit/>
            </a:bodyPr>
            <a:lstStyle>
              <a:defPPr>
                <a:defRPr lang="en-US"/>
              </a:defPPr>
              <a:lvl1pPr algn="r">
                <a:defRPr sz="800" b="1"/>
              </a:lvl1pPr>
            </a:lstStyle>
            <a:p>
              <a:pPr lvl="0"/>
              <a:r>
                <a:rPr lang="en-US" dirty="0">
                  <a:solidFill>
                    <a:schemeClr val="tx1">
                      <a:lumMod val="65000"/>
                      <a:lumOff val="35000"/>
                    </a:schemeClr>
                  </a:solidFill>
                </a:rPr>
                <a:t>Secondary Colors</a:t>
              </a:r>
            </a:p>
          </p:txBody>
        </p:sp>
      </p:grpSp>
    </p:spTree>
    <p:extLst>
      <p:ext uri="{BB962C8B-B14F-4D97-AF65-F5344CB8AC3E}">
        <p14:creationId xmlns:p14="http://schemas.microsoft.com/office/powerpoint/2010/main" val="2758198963"/>
      </p:ext>
    </p:extLst>
  </p:cSld>
  <p:clrMap bg1="lt1" tx1="dk1" bg2="lt2" tx2="dk2" accent1="accent1" accent2="accent2" accent3="accent3" accent4="accent4" accent5="accent5" accent6="accent6" hlink="hlink" folHlink="folHlink"/>
  <p:sldLayoutIdLst>
    <p:sldLayoutId id="2147483750" r:id="rId1"/>
    <p:sldLayoutId id="2147483751" r:id="rId2"/>
    <p:sldLayoutId id="2147483752" r:id="rId3"/>
    <p:sldLayoutId id="2147483753" r:id="rId4"/>
    <p:sldLayoutId id="2147483754" r:id="rId5"/>
    <p:sldLayoutId id="2147483755" r:id="rId6"/>
    <p:sldLayoutId id="2147483756" r:id="rId7"/>
    <p:sldLayoutId id="2147483804" r:id="rId8"/>
    <p:sldLayoutId id="2147483805" r:id="rId9"/>
    <p:sldLayoutId id="2147483806" r:id="rId10"/>
    <p:sldLayoutId id="2147483807" r:id="rId11"/>
    <p:sldLayoutId id="2147483808" r:id="rId12"/>
    <p:sldLayoutId id="2147483809" r:id="rId13"/>
    <p:sldLayoutId id="2147483810" r:id="rId14"/>
    <p:sldLayoutId id="2147483811" r:id="rId15"/>
    <p:sldLayoutId id="2147483812" r:id="rId16"/>
    <p:sldLayoutId id="2147483813" r:id="rId17"/>
    <p:sldLayoutId id="2147483814" r:id="rId18"/>
    <p:sldLayoutId id="2147483815" r:id="rId19"/>
    <p:sldLayoutId id="2147483816" r:id="rId20"/>
    <p:sldLayoutId id="2147483817" r:id="rId21"/>
    <p:sldLayoutId id="2147483818" r:id="rId22"/>
    <p:sldLayoutId id="2147483819" r:id="rId23"/>
    <p:sldLayoutId id="2147483820" r:id="rId24"/>
    <p:sldLayoutId id="2147483821" r:id="rId25"/>
    <p:sldLayoutId id="2147483822" r:id="rId26"/>
  </p:sldLayoutIdLst>
  <p:hf hdr="0" ftr="0" dt="0"/>
  <p:txStyles>
    <p:title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A3F5EE4D-2131-8997-A2F6-CBD341A518C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NZ"/>
          </a:p>
        </p:txBody>
      </p:sp>
      <p:sp>
        <p:nvSpPr>
          <p:cNvPr id="3" name="Text Placeholder 2">
            <a:extLst>
              <a:ext uri="{FF2B5EF4-FFF2-40B4-BE49-F238E27FC236}">
                <a16:creationId xmlns:a16="http://schemas.microsoft.com/office/drawing/2014/main" id="{CA5FFE45-2A08-D5A1-9D77-6CD463175092}"/>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NZ"/>
          </a:p>
        </p:txBody>
      </p:sp>
      <p:sp>
        <p:nvSpPr>
          <p:cNvPr id="4" name="Date Placeholder 3">
            <a:extLst>
              <a:ext uri="{FF2B5EF4-FFF2-40B4-BE49-F238E27FC236}">
                <a16:creationId xmlns:a16="http://schemas.microsoft.com/office/drawing/2014/main" id="{9B872816-6C88-210F-6104-6D7C7AFAA94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7F3DE3F-B4DA-445B-9ACF-AF89909DFD8E}" type="datetimeFigureOut">
              <a:rPr lang="en-NZ" smtClean="0"/>
              <a:t>30/04/2025</a:t>
            </a:fld>
            <a:endParaRPr lang="en-NZ"/>
          </a:p>
        </p:txBody>
      </p:sp>
      <p:sp>
        <p:nvSpPr>
          <p:cNvPr id="5" name="Footer Placeholder 4">
            <a:extLst>
              <a:ext uri="{FF2B5EF4-FFF2-40B4-BE49-F238E27FC236}">
                <a16:creationId xmlns:a16="http://schemas.microsoft.com/office/drawing/2014/main" id="{E6E9C66C-56CA-15D5-19DD-372A81645A5C}"/>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NZ"/>
          </a:p>
        </p:txBody>
      </p:sp>
      <p:sp>
        <p:nvSpPr>
          <p:cNvPr id="6" name="Slide Number Placeholder 5">
            <a:extLst>
              <a:ext uri="{FF2B5EF4-FFF2-40B4-BE49-F238E27FC236}">
                <a16:creationId xmlns:a16="http://schemas.microsoft.com/office/drawing/2014/main" id="{341AC77C-3186-DC48-CC7B-28EC16116CC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698AB84-2B1D-4180-8B03-4BF4D6FFA16D}" type="slidenum">
              <a:rPr lang="en-NZ" smtClean="0"/>
              <a:t>‹#›</a:t>
            </a:fld>
            <a:endParaRPr lang="en-NZ"/>
          </a:p>
        </p:txBody>
      </p:sp>
    </p:spTree>
    <p:extLst>
      <p:ext uri="{BB962C8B-B14F-4D97-AF65-F5344CB8AC3E}">
        <p14:creationId xmlns:p14="http://schemas.microsoft.com/office/powerpoint/2010/main" val="3134994864"/>
      </p:ext>
    </p:extLst>
  </p:cSld>
  <p:clrMap bg1="lt1" tx1="dk1" bg2="lt2" tx2="dk2" accent1="accent1" accent2="accent2" accent3="accent3" accent4="accent4" accent5="accent5" accent6="accent6" hlink="hlink" folHlink="folHlink"/>
  <p:sldLayoutIdLst>
    <p:sldLayoutId id="2147483824" r:id="rId1"/>
    <p:sldLayoutId id="2147483825" r:id="rId2"/>
    <p:sldLayoutId id="2147483826" r:id="rId3"/>
    <p:sldLayoutId id="2147483827" r:id="rId4"/>
    <p:sldLayoutId id="2147483828" r:id="rId5"/>
    <p:sldLayoutId id="2147483829" r:id="rId6"/>
    <p:sldLayoutId id="2147483783" r:id="rId7"/>
    <p:sldLayoutId id="2147483784" r:id="rId8"/>
    <p:sldLayoutId id="2147483785" r:id="rId9"/>
    <p:sldLayoutId id="2147483786" r:id="rId10"/>
    <p:sldLayoutId id="2147483787" r:id="rId11"/>
    <p:sldLayoutId id="2147483788" r:id="rId12"/>
    <p:sldLayoutId id="2147483789" r:id="rId1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9D858977-835B-1475-FF87-08B6CD9EFA15}"/>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AU"/>
          </a:p>
        </p:txBody>
      </p:sp>
      <p:sp>
        <p:nvSpPr>
          <p:cNvPr id="3" name="Text Placeholder 2">
            <a:extLst>
              <a:ext uri="{FF2B5EF4-FFF2-40B4-BE49-F238E27FC236}">
                <a16:creationId xmlns:a16="http://schemas.microsoft.com/office/drawing/2014/main" id="{DB7E0810-F308-D38F-1DBC-FC94840174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Date Placeholder 3">
            <a:extLst>
              <a:ext uri="{FF2B5EF4-FFF2-40B4-BE49-F238E27FC236}">
                <a16:creationId xmlns:a16="http://schemas.microsoft.com/office/drawing/2014/main" id="{83AB5E5E-E1C7-56A0-2DF9-F97397C836A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38A4DE2-BAC3-498D-8F6C-62C285D4B122}" type="datetimeFigureOut">
              <a:rPr lang="en-AU" smtClean="0"/>
              <a:t>30-Apr-2025</a:t>
            </a:fld>
            <a:endParaRPr lang="en-AU"/>
          </a:p>
        </p:txBody>
      </p:sp>
      <p:sp>
        <p:nvSpPr>
          <p:cNvPr id="5" name="Footer Placeholder 4">
            <a:extLst>
              <a:ext uri="{FF2B5EF4-FFF2-40B4-BE49-F238E27FC236}">
                <a16:creationId xmlns:a16="http://schemas.microsoft.com/office/drawing/2014/main" id="{6F1E7B7F-B94F-0541-E132-9B92A96C072F}"/>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AU"/>
          </a:p>
        </p:txBody>
      </p:sp>
      <p:sp>
        <p:nvSpPr>
          <p:cNvPr id="6" name="Slide Number Placeholder 5">
            <a:extLst>
              <a:ext uri="{FF2B5EF4-FFF2-40B4-BE49-F238E27FC236}">
                <a16:creationId xmlns:a16="http://schemas.microsoft.com/office/drawing/2014/main" id="{0135BFEA-B8E3-BDF0-74D0-02E0DB9F834B}"/>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3D93E0A-2C45-4369-B500-38036347F21F}" type="slidenum">
              <a:rPr lang="en-AU" smtClean="0"/>
              <a:t>‹#›</a:t>
            </a:fld>
            <a:endParaRPr lang="en-AU"/>
          </a:p>
        </p:txBody>
      </p:sp>
    </p:spTree>
    <p:extLst>
      <p:ext uri="{BB962C8B-B14F-4D97-AF65-F5344CB8AC3E}">
        <p14:creationId xmlns:p14="http://schemas.microsoft.com/office/powerpoint/2010/main" val="337078730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E3A30972-1C67-4E6A-8DF8-FA31811F328E}"/>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Placeholder 1">
            <a:extLst>
              <a:ext uri="{FF2B5EF4-FFF2-40B4-BE49-F238E27FC236}">
                <a16:creationId xmlns:a16="http://schemas.microsoft.com/office/drawing/2014/main" id="{94A7C4A0-AF15-4181-A8AA-DD88418E930F}"/>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4" name="Date Placeholder 3">
            <a:extLst>
              <a:ext uri="{FF2B5EF4-FFF2-40B4-BE49-F238E27FC236}">
                <a16:creationId xmlns:a16="http://schemas.microsoft.com/office/drawing/2014/main" id="{81EBF25C-41FB-46AD-9289-6BF20A26C531}"/>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p>
        </p:txBody>
      </p:sp>
      <p:sp>
        <p:nvSpPr>
          <p:cNvPr id="5" name="Footer Placeholder 4">
            <a:extLst>
              <a:ext uri="{FF2B5EF4-FFF2-40B4-BE49-F238E27FC236}">
                <a16:creationId xmlns:a16="http://schemas.microsoft.com/office/drawing/2014/main" id="{403BEF16-CB3B-49A0-80E5-C0FA697B6EC5}"/>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04CA0E4A-24D2-4B23-B7EF-DD664DC1CD1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7A94E25-127B-4C48-AF96-44BA7B823777}" type="slidenum">
              <a:rPr lang="en-US" smtClean="0"/>
              <a:t>‹#›</a:t>
            </a:fld>
            <a:endParaRPr lang="en-US"/>
          </a:p>
        </p:txBody>
      </p:sp>
      <p:sp>
        <p:nvSpPr>
          <p:cNvPr id="7" name="Rectangle 6" hidden="1">
            <a:extLst>
              <a:ext uri="{FF2B5EF4-FFF2-40B4-BE49-F238E27FC236}">
                <a16:creationId xmlns:a16="http://schemas.microsoft.com/office/drawing/2014/main" id="{3AC13BC4-26FC-48BA-BD55-B5F6F84290EA}"/>
              </a:ext>
            </a:extLst>
          </p:cNvPr>
          <p:cNvSpPr/>
          <p:nvPr userDrawn="1"/>
        </p:nvSpPr>
        <p:spPr>
          <a:xfrm>
            <a:off x="12192000" y="0"/>
            <a:ext cx="5613400" cy="6586418"/>
          </a:xfrm>
          <a:prstGeom prst="rect">
            <a:avLst/>
          </a:prstGeom>
        </p:spPr>
        <p:txBody>
          <a:bodyPr wrap="square">
            <a:spAutoFit/>
          </a:bodyPr>
          <a:lstStyle/>
          <a:p>
            <a:pPr algn="l">
              <a:spcBef>
                <a:spcPts val="600"/>
              </a:spcBef>
              <a:spcAft>
                <a:spcPts val="600"/>
              </a:spcAft>
            </a:pPr>
            <a:r>
              <a:rPr lang="en-US" b="0" i="0">
                <a:solidFill>
                  <a:srgbClr val="222222"/>
                </a:solidFill>
                <a:effectLst/>
                <a:latin typeface="Arial" panose="020B0604020202020204" pitchFamily="34" charset="0"/>
              </a:rPr>
              <a:t>As we discussed, I’m hoping to get this buttoned up as quickly as possible. What are you thinking for turn-around?</a:t>
            </a:r>
          </a:p>
          <a:p>
            <a:pPr algn="l">
              <a:spcBef>
                <a:spcPts val="600"/>
              </a:spcBef>
              <a:spcAft>
                <a:spcPts val="600"/>
              </a:spcAft>
            </a:pPr>
            <a:r>
              <a:rPr lang="en-US" b="0" i="0">
                <a:solidFill>
                  <a:srgbClr val="222222"/>
                </a:solidFill>
                <a:effectLst/>
                <a:latin typeface="Arial" panose="020B0604020202020204" pitchFamily="34" charset="0"/>
              </a:rPr>
              <a:t> </a:t>
            </a:r>
          </a:p>
          <a:p>
            <a:pPr algn="l">
              <a:spcBef>
                <a:spcPts val="600"/>
              </a:spcBef>
              <a:spcAft>
                <a:spcPts val="600"/>
              </a:spcAft>
            </a:pPr>
            <a:r>
              <a:rPr lang="en-US" b="0" i="0">
                <a:solidFill>
                  <a:srgbClr val="000000"/>
                </a:solidFill>
                <a:effectLst/>
                <a:latin typeface="Arial" panose="020B0604020202020204" pitchFamily="34" charset="0"/>
              </a:rPr>
              <a:t>• revise any of the “how-to” text on the first pages</a:t>
            </a:r>
            <a:endParaRPr lang="en-US" b="0" i="0">
              <a:solidFill>
                <a:srgbClr val="222222"/>
              </a:solidFill>
              <a:effectLst/>
              <a:latin typeface="Arial" panose="020B0604020202020204" pitchFamily="34" charset="0"/>
            </a:endParaRPr>
          </a:p>
          <a:p>
            <a:pPr algn="l">
              <a:spcBef>
                <a:spcPts val="600"/>
              </a:spcBef>
              <a:spcAft>
                <a:spcPts val="600"/>
              </a:spcAft>
            </a:pPr>
            <a:r>
              <a:rPr lang="en-US" b="0" i="0">
                <a:solidFill>
                  <a:srgbClr val="000000"/>
                </a:solidFill>
                <a:effectLst/>
                <a:latin typeface="Arial" panose="020B0604020202020204" pitchFamily="34" charset="0"/>
              </a:rPr>
              <a:t>• make sure the template is properly set up for both Macs and PCs – Should there be 2 versions of the PPT, one for Mac, one for PC?</a:t>
            </a:r>
            <a:endParaRPr lang="en-US" b="0" i="0">
              <a:solidFill>
                <a:srgbClr val="222222"/>
              </a:solidFill>
              <a:effectLst/>
              <a:latin typeface="Arial" panose="020B0604020202020204" pitchFamily="34" charset="0"/>
            </a:endParaRPr>
          </a:p>
          <a:p>
            <a:pPr algn="l">
              <a:spcBef>
                <a:spcPts val="600"/>
              </a:spcBef>
              <a:spcAft>
                <a:spcPts val="600"/>
              </a:spcAft>
            </a:pPr>
            <a:r>
              <a:rPr lang="en-US" b="0" i="0">
                <a:solidFill>
                  <a:srgbClr val="000000"/>
                </a:solidFill>
                <a:effectLst/>
                <a:latin typeface="Arial" panose="020B0604020202020204" pitchFamily="34" charset="0"/>
              </a:rPr>
              <a:t>• create text placeholders within each slide</a:t>
            </a:r>
            <a:endParaRPr lang="en-US" b="0" i="0">
              <a:solidFill>
                <a:srgbClr val="222222"/>
              </a:solidFill>
              <a:effectLst/>
              <a:latin typeface="Arial" panose="020B0604020202020204" pitchFamily="34" charset="0"/>
            </a:endParaRPr>
          </a:p>
          <a:p>
            <a:pPr algn="l">
              <a:spcBef>
                <a:spcPts val="600"/>
              </a:spcBef>
              <a:spcAft>
                <a:spcPts val="600"/>
              </a:spcAft>
            </a:pPr>
            <a:r>
              <a:rPr lang="en-US" b="0" i="0">
                <a:solidFill>
                  <a:srgbClr val="000000"/>
                </a:solidFill>
                <a:effectLst/>
                <a:latin typeface="Arial" panose="020B0604020202020204" pitchFamily="34" charset="0"/>
              </a:rPr>
              <a:t>• how to create certain visual effects such as the transparent photo overlays (the process is different from Mac to PC)</a:t>
            </a:r>
            <a:endParaRPr lang="en-US" b="0" i="0">
              <a:solidFill>
                <a:srgbClr val="222222"/>
              </a:solidFill>
              <a:effectLst/>
              <a:latin typeface="Arial" panose="020B0604020202020204" pitchFamily="34" charset="0"/>
            </a:endParaRPr>
          </a:p>
          <a:p>
            <a:pPr algn="l">
              <a:spcBef>
                <a:spcPts val="600"/>
              </a:spcBef>
              <a:spcAft>
                <a:spcPts val="600"/>
              </a:spcAft>
            </a:pPr>
            <a:r>
              <a:rPr lang="en-US" b="0" i="0">
                <a:solidFill>
                  <a:srgbClr val="000000"/>
                </a:solidFill>
                <a:effectLst/>
                <a:latin typeface="Arial" panose="020B0604020202020204" pitchFamily="34" charset="0"/>
              </a:rPr>
              <a:t>• creating new generic infographics (such as bar charts and tables) so that we make it easy for users to create their own in a proper style</a:t>
            </a:r>
            <a:endParaRPr lang="en-US" b="0" i="0">
              <a:solidFill>
                <a:srgbClr val="222222"/>
              </a:solidFill>
              <a:effectLst/>
              <a:latin typeface="Arial" panose="020B0604020202020204" pitchFamily="34" charset="0"/>
            </a:endParaRPr>
          </a:p>
          <a:p>
            <a:pPr algn="l">
              <a:spcBef>
                <a:spcPts val="600"/>
              </a:spcBef>
              <a:spcAft>
                <a:spcPts val="600"/>
              </a:spcAft>
            </a:pPr>
            <a:r>
              <a:rPr lang="en-US" b="0" i="0">
                <a:solidFill>
                  <a:srgbClr val="000000"/>
                </a:solidFill>
                <a:effectLst/>
                <a:latin typeface="Arial" panose="020B0604020202020204" pitchFamily="34" charset="0"/>
              </a:rPr>
              <a:t>• need your advice on fonts – I’m thinking we should only use the “free option” fonts? (see attached)</a:t>
            </a:r>
            <a:endParaRPr lang="en-US" b="0" i="0">
              <a:solidFill>
                <a:srgbClr val="222222"/>
              </a:solidFill>
              <a:effectLst/>
              <a:latin typeface="Arial" panose="020B0604020202020204" pitchFamily="34" charset="0"/>
            </a:endParaRPr>
          </a:p>
          <a:p>
            <a:pPr algn="l">
              <a:spcBef>
                <a:spcPts val="600"/>
              </a:spcBef>
              <a:spcAft>
                <a:spcPts val="600"/>
              </a:spcAft>
            </a:pPr>
            <a:r>
              <a:rPr lang="en-US" b="0" i="0">
                <a:solidFill>
                  <a:srgbClr val="222222"/>
                </a:solidFill>
                <a:effectLst/>
                <a:latin typeface="Arial" panose="020B0604020202020204" pitchFamily="34" charset="0"/>
              </a:rPr>
              <a:t>• make sure all colors are the proper CMYK breakdown colors for Rotary (on the way)</a:t>
            </a:r>
          </a:p>
        </p:txBody>
      </p:sp>
      <p:grpSp>
        <p:nvGrpSpPr>
          <p:cNvPr id="8" name="Group 7" hidden="1">
            <a:extLst>
              <a:ext uri="{FF2B5EF4-FFF2-40B4-BE49-F238E27FC236}">
                <a16:creationId xmlns:a16="http://schemas.microsoft.com/office/drawing/2014/main" id="{804F3FBD-3E3A-4798-A75B-C9FEFA1BF809}"/>
              </a:ext>
            </a:extLst>
          </p:cNvPr>
          <p:cNvGrpSpPr/>
          <p:nvPr userDrawn="1"/>
        </p:nvGrpSpPr>
        <p:grpSpPr>
          <a:xfrm>
            <a:off x="0" y="6984999"/>
            <a:ext cx="10083800" cy="304209"/>
            <a:chOff x="0" y="-1013285"/>
            <a:chExt cx="12192000" cy="885694"/>
          </a:xfrm>
        </p:grpSpPr>
        <p:sp>
          <p:nvSpPr>
            <p:cNvPr id="9" name="Rectangle 8">
              <a:extLst>
                <a:ext uri="{FF2B5EF4-FFF2-40B4-BE49-F238E27FC236}">
                  <a16:creationId xmlns:a16="http://schemas.microsoft.com/office/drawing/2014/main" id="{F2F52BFC-C5AE-430C-A1DE-3AA417850141}"/>
                </a:ext>
              </a:extLst>
            </p:cNvPr>
            <p:cNvSpPr/>
            <p:nvPr userDrawn="1"/>
          </p:nvSpPr>
          <p:spPr>
            <a:xfrm>
              <a:off x="0" y="-1013285"/>
              <a:ext cx="1724431" cy="885694"/>
            </a:xfrm>
            <a:prstGeom prst="rect">
              <a:avLst/>
            </a:prstGeom>
            <a:solidFill>
              <a:srgbClr val="48595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72,89,93</a:t>
              </a:r>
            </a:p>
          </p:txBody>
        </p:sp>
        <p:sp>
          <p:nvSpPr>
            <p:cNvPr id="10" name="Rectangle 9">
              <a:extLst>
                <a:ext uri="{FF2B5EF4-FFF2-40B4-BE49-F238E27FC236}">
                  <a16:creationId xmlns:a16="http://schemas.microsoft.com/office/drawing/2014/main" id="{E172C24F-CD6F-466D-9F22-DEAB6D3D48CA}"/>
                </a:ext>
              </a:extLst>
            </p:cNvPr>
            <p:cNvSpPr/>
            <p:nvPr userDrawn="1"/>
          </p:nvSpPr>
          <p:spPr>
            <a:xfrm>
              <a:off x="2093514" y="-1013285"/>
              <a:ext cx="1724431" cy="885694"/>
            </a:xfrm>
            <a:prstGeom prst="rect">
              <a:avLst/>
            </a:prstGeom>
            <a:solidFill>
              <a:srgbClr val="00B2B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0,178,177</a:t>
              </a:r>
            </a:p>
          </p:txBody>
        </p:sp>
        <p:sp>
          <p:nvSpPr>
            <p:cNvPr id="11" name="Rectangle 10">
              <a:extLst>
                <a:ext uri="{FF2B5EF4-FFF2-40B4-BE49-F238E27FC236}">
                  <a16:creationId xmlns:a16="http://schemas.microsoft.com/office/drawing/2014/main" id="{769599F9-3B73-4368-98A9-9DF824ECE483}"/>
                </a:ext>
              </a:extLst>
            </p:cNvPr>
            <p:cNvSpPr/>
            <p:nvPr userDrawn="1"/>
          </p:nvSpPr>
          <p:spPr>
            <a:xfrm>
              <a:off x="4187028" y="-1013285"/>
              <a:ext cx="1724431" cy="885694"/>
            </a:xfrm>
            <a:prstGeom prst="rect">
              <a:avLst/>
            </a:prstGeom>
            <a:solidFill>
              <a:srgbClr val="01B0E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1,176,227</a:t>
              </a:r>
            </a:p>
          </p:txBody>
        </p:sp>
        <p:sp>
          <p:nvSpPr>
            <p:cNvPr id="12" name="Rectangle 11">
              <a:extLst>
                <a:ext uri="{FF2B5EF4-FFF2-40B4-BE49-F238E27FC236}">
                  <a16:creationId xmlns:a16="http://schemas.microsoft.com/office/drawing/2014/main" id="{A64D2A59-F06E-4454-835D-B1B119399FF0}"/>
                </a:ext>
              </a:extLst>
            </p:cNvPr>
            <p:cNvSpPr/>
            <p:nvPr userDrawn="1"/>
          </p:nvSpPr>
          <p:spPr>
            <a:xfrm>
              <a:off x="6280542" y="-1013285"/>
              <a:ext cx="1724431" cy="885694"/>
            </a:xfrm>
            <a:prstGeom prst="rect">
              <a:avLst/>
            </a:prstGeom>
            <a:solidFill>
              <a:srgbClr val="006FD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0,111,211</a:t>
              </a:r>
            </a:p>
          </p:txBody>
        </p:sp>
        <p:sp>
          <p:nvSpPr>
            <p:cNvPr id="13" name="Rectangle 12">
              <a:extLst>
                <a:ext uri="{FF2B5EF4-FFF2-40B4-BE49-F238E27FC236}">
                  <a16:creationId xmlns:a16="http://schemas.microsoft.com/office/drawing/2014/main" id="{C1B62E1E-3C53-4822-A67E-EEBA9A88892C}"/>
                </a:ext>
              </a:extLst>
            </p:cNvPr>
            <p:cNvSpPr/>
            <p:nvPr userDrawn="1"/>
          </p:nvSpPr>
          <p:spPr>
            <a:xfrm>
              <a:off x="8374056" y="-1013285"/>
              <a:ext cx="1724431" cy="885694"/>
            </a:xfrm>
            <a:prstGeom prst="rect">
              <a:avLst/>
            </a:prstGeom>
            <a:solidFill>
              <a:srgbClr val="7D179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125,23,158</a:t>
              </a:r>
            </a:p>
          </p:txBody>
        </p:sp>
        <p:sp>
          <p:nvSpPr>
            <p:cNvPr id="14" name="Rectangle 13">
              <a:extLst>
                <a:ext uri="{FF2B5EF4-FFF2-40B4-BE49-F238E27FC236}">
                  <a16:creationId xmlns:a16="http://schemas.microsoft.com/office/drawing/2014/main" id="{DD450576-31D2-4B6E-8BCF-0CBCAD997009}"/>
                </a:ext>
              </a:extLst>
            </p:cNvPr>
            <p:cNvSpPr/>
            <p:nvPr userDrawn="1"/>
          </p:nvSpPr>
          <p:spPr>
            <a:xfrm>
              <a:off x="10467569" y="-1013285"/>
              <a:ext cx="1724431" cy="885694"/>
            </a:xfrm>
            <a:prstGeom prst="rect">
              <a:avLst/>
            </a:prstGeom>
            <a:solidFill>
              <a:srgbClr val="EB067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235,6,117</a:t>
              </a:r>
            </a:p>
          </p:txBody>
        </p:sp>
      </p:grpSp>
      <p:sp>
        <p:nvSpPr>
          <p:cNvPr id="15" name="Rotary Logo simple" hidden="1">
            <a:extLst>
              <a:ext uri="{FF2B5EF4-FFF2-40B4-BE49-F238E27FC236}">
                <a16:creationId xmlns:a16="http://schemas.microsoft.com/office/drawing/2014/main" id="{CBE37952-D34A-45B0-8DCF-EBD057553886}"/>
              </a:ext>
            </a:extLst>
          </p:cNvPr>
          <p:cNvSpPr>
            <a:spLocks/>
          </p:cNvSpPr>
          <p:nvPr userDrawn="1"/>
        </p:nvSpPr>
        <p:spPr bwMode="auto">
          <a:xfrm>
            <a:off x="12939394" y="6041015"/>
            <a:ext cx="1751014" cy="664585"/>
          </a:xfrm>
          <a:custGeom>
            <a:avLst/>
            <a:gdLst>
              <a:gd name="connsiteX0" fmla="*/ 1869753 w 2378076"/>
              <a:gd name="connsiteY0" fmla="*/ 541874 h 902582"/>
              <a:gd name="connsiteX1" fmla="*/ 1745039 w 2378076"/>
              <a:gd name="connsiteY1" fmla="*/ 604157 h 902582"/>
              <a:gd name="connsiteX2" fmla="*/ 1736725 w 2378076"/>
              <a:gd name="connsiteY2" fmla="*/ 609819 h 902582"/>
              <a:gd name="connsiteX3" fmla="*/ 1736725 w 2378076"/>
              <a:gd name="connsiteY3" fmla="*/ 612651 h 902582"/>
              <a:gd name="connsiteX4" fmla="*/ 1742268 w 2378076"/>
              <a:gd name="connsiteY4" fmla="*/ 621144 h 902582"/>
              <a:gd name="connsiteX5" fmla="*/ 1886381 w 2378076"/>
              <a:gd name="connsiteY5" fmla="*/ 706075 h 902582"/>
              <a:gd name="connsiteX6" fmla="*/ 1894695 w 2378076"/>
              <a:gd name="connsiteY6" fmla="*/ 706075 h 902582"/>
              <a:gd name="connsiteX7" fmla="*/ 1897467 w 2378076"/>
              <a:gd name="connsiteY7" fmla="*/ 691920 h 902582"/>
              <a:gd name="connsiteX8" fmla="*/ 1889152 w 2378076"/>
              <a:gd name="connsiteY8" fmla="*/ 553198 h 902582"/>
              <a:gd name="connsiteX9" fmla="*/ 1883610 w 2378076"/>
              <a:gd name="connsiteY9" fmla="*/ 541874 h 902582"/>
              <a:gd name="connsiteX10" fmla="*/ 1869753 w 2378076"/>
              <a:gd name="connsiteY10" fmla="*/ 541874 h 902582"/>
              <a:gd name="connsiteX11" fmla="*/ 1982115 w 2378076"/>
              <a:gd name="connsiteY11" fmla="*/ 539043 h 902582"/>
              <a:gd name="connsiteX12" fmla="*/ 1976518 w 2378076"/>
              <a:gd name="connsiteY12" fmla="*/ 550344 h 902582"/>
              <a:gd name="connsiteX13" fmla="*/ 1965325 w 2378076"/>
              <a:gd name="connsiteY13" fmla="*/ 691605 h 902582"/>
              <a:gd name="connsiteX14" fmla="*/ 1968123 w 2378076"/>
              <a:gd name="connsiteY14" fmla="*/ 702906 h 902582"/>
              <a:gd name="connsiteX15" fmla="*/ 1979317 w 2378076"/>
              <a:gd name="connsiteY15" fmla="*/ 702906 h 902582"/>
              <a:gd name="connsiteX16" fmla="*/ 2124828 w 2378076"/>
              <a:gd name="connsiteY16" fmla="*/ 618149 h 902582"/>
              <a:gd name="connsiteX17" fmla="*/ 2130425 w 2378076"/>
              <a:gd name="connsiteY17" fmla="*/ 609674 h 902582"/>
              <a:gd name="connsiteX18" fmla="*/ 2119232 w 2378076"/>
              <a:gd name="connsiteY18" fmla="*/ 601198 h 902582"/>
              <a:gd name="connsiteX19" fmla="*/ 1996106 w 2378076"/>
              <a:gd name="connsiteY19" fmla="*/ 539043 h 902582"/>
              <a:gd name="connsiteX20" fmla="*/ 1982115 w 2378076"/>
              <a:gd name="connsiteY20" fmla="*/ 539043 h 902582"/>
              <a:gd name="connsiteX21" fmla="*/ 871538 w 2378076"/>
              <a:gd name="connsiteY21" fmla="*/ 485068 h 902582"/>
              <a:gd name="connsiteX22" fmla="*/ 814983 w 2378076"/>
              <a:gd name="connsiteY22" fmla="*/ 487862 h 902582"/>
              <a:gd name="connsiteX23" fmla="*/ 781050 w 2378076"/>
              <a:gd name="connsiteY23" fmla="*/ 521390 h 902582"/>
              <a:gd name="connsiteX24" fmla="*/ 806500 w 2378076"/>
              <a:gd name="connsiteY24" fmla="*/ 554918 h 902582"/>
              <a:gd name="connsiteX25" fmla="*/ 871538 w 2378076"/>
              <a:gd name="connsiteY25" fmla="*/ 543742 h 902582"/>
              <a:gd name="connsiteX26" fmla="*/ 871538 w 2378076"/>
              <a:gd name="connsiteY26" fmla="*/ 485068 h 902582"/>
              <a:gd name="connsiteX27" fmla="*/ 396876 w 2378076"/>
              <a:gd name="connsiteY27" fmla="*/ 389818 h 902582"/>
              <a:gd name="connsiteX28" fmla="*/ 341313 w 2378076"/>
              <a:gd name="connsiteY28" fmla="*/ 471575 h 902582"/>
              <a:gd name="connsiteX29" fmla="*/ 396876 w 2378076"/>
              <a:gd name="connsiteY29" fmla="*/ 553331 h 902582"/>
              <a:gd name="connsiteX30" fmla="*/ 452438 w 2378076"/>
              <a:gd name="connsiteY30" fmla="*/ 471575 h 902582"/>
              <a:gd name="connsiteX31" fmla="*/ 396876 w 2378076"/>
              <a:gd name="connsiteY31" fmla="*/ 389818 h 902582"/>
              <a:gd name="connsiteX32" fmla="*/ 1964442 w 2378076"/>
              <a:gd name="connsiteY32" fmla="*/ 378529 h 902582"/>
              <a:gd name="connsiteX33" fmla="*/ 1954322 w 2378076"/>
              <a:gd name="connsiteY33" fmla="*/ 385585 h 902582"/>
              <a:gd name="connsiteX34" fmla="*/ 1957114 w 2378076"/>
              <a:gd name="connsiteY34" fmla="*/ 408163 h 902582"/>
              <a:gd name="connsiteX35" fmla="*/ 1979448 w 2378076"/>
              <a:gd name="connsiteY35" fmla="*/ 450496 h 902582"/>
              <a:gd name="connsiteX36" fmla="*/ 1931987 w 2378076"/>
              <a:gd name="connsiteY36" fmla="*/ 498474 h 902582"/>
              <a:gd name="connsiteX37" fmla="*/ 1884527 w 2378076"/>
              <a:gd name="connsiteY37" fmla="*/ 450496 h 902582"/>
              <a:gd name="connsiteX38" fmla="*/ 1906861 w 2378076"/>
              <a:gd name="connsiteY38" fmla="*/ 408163 h 902582"/>
              <a:gd name="connsiteX39" fmla="*/ 1909653 w 2378076"/>
              <a:gd name="connsiteY39" fmla="*/ 385585 h 902582"/>
              <a:gd name="connsiteX40" fmla="*/ 1887319 w 2378076"/>
              <a:gd name="connsiteY40" fmla="*/ 382763 h 902582"/>
              <a:gd name="connsiteX41" fmla="*/ 1851025 w 2378076"/>
              <a:gd name="connsiteY41" fmla="*/ 450496 h 902582"/>
              <a:gd name="connsiteX42" fmla="*/ 1931987 w 2378076"/>
              <a:gd name="connsiteY42" fmla="*/ 529518 h 902582"/>
              <a:gd name="connsiteX43" fmla="*/ 2012950 w 2378076"/>
              <a:gd name="connsiteY43" fmla="*/ 450496 h 902582"/>
              <a:gd name="connsiteX44" fmla="*/ 1976656 w 2378076"/>
              <a:gd name="connsiteY44" fmla="*/ 379940 h 902582"/>
              <a:gd name="connsiteX45" fmla="*/ 1964442 w 2378076"/>
              <a:gd name="connsiteY45" fmla="*/ 378529 h 902582"/>
              <a:gd name="connsiteX46" fmla="*/ 2166711 w 2378076"/>
              <a:gd name="connsiteY46" fmla="*/ 358068 h 902582"/>
              <a:gd name="connsiteX47" fmla="*/ 2155485 w 2378076"/>
              <a:gd name="connsiteY47" fmla="*/ 360888 h 902582"/>
              <a:gd name="connsiteX48" fmla="*/ 2040419 w 2378076"/>
              <a:gd name="connsiteY48" fmla="*/ 439837 h 902582"/>
              <a:gd name="connsiteX49" fmla="*/ 2032000 w 2378076"/>
              <a:gd name="connsiteY49" fmla="*/ 451115 h 902582"/>
              <a:gd name="connsiteX50" fmla="*/ 2040419 w 2378076"/>
              <a:gd name="connsiteY50" fmla="*/ 462393 h 902582"/>
              <a:gd name="connsiteX51" fmla="*/ 2155485 w 2378076"/>
              <a:gd name="connsiteY51" fmla="*/ 541342 h 902582"/>
              <a:gd name="connsiteX52" fmla="*/ 2166711 w 2378076"/>
              <a:gd name="connsiteY52" fmla="*/ 544162 h 902582"/>
              <a:gd name="connsiteX53" fmla="*/ 2172324 w 2378076"/>
              <a:gd name="connsiteY53" fmla="*/ 535703 h 902582"/>
              <a:gd name="connsiteX54" fmla="*/ 2172324 w 2378076"/>
              <a:gd name="connsiteY54" fmla="*/ 366527 h 902582"/>
              <a:gd name="connsiteX55" fmla="*/ 2166711 w 2378076"/>
              <a:gd name="connsiteY55" fmla="*/ 358068 h 902582"/>
              <a:gd name="connsiteX56" fmla="*/ 1697038 w 2378076"/>
              <a:gd name="connsiteY56" fmla="*/ 358068 h 902582"/>
              <a:gd name="connsiteX57" fmla="*/ 1691482 w 2378076"/>
              <a:gd name="connsiteY57" fmla="*/ 366527 h 902582"/>
              <a:gd name="connsiteX58" fmla="*/ 1691482 w 2378076"/>
              <a:gd name="connsiteY58" fmla="*/ 535703 h 902582"/>
              <a:gd name="connsiteX59" fmla="*/ 1697038 w 2378076"/>
              <a:gd name="connsiteY59" fmla="*/ 544162 h 902582"/>
              <a:gd name="connsiteX60" fmla="*/ 1708151 w 2378076"/>
              <a:gd name="connsiteY60" fmla="*/ 541342 h 902582"/>
              <a:gd name="connsiteX61" fmla="*/ 1822054 w 2378076"/>
              <a:gd name="connsiteY61" fmla="*/ 462393 h 902582"/>
              <a:gd name="connsiteX62" fmla="*/ 1830388 w 2378076"/>
              <a:gd name="connsiteY62" fmla="*/ 451115 h 902582"/>
              <a:gd name="connsiteX63" fmla="*/ 1822054 w 2378076"/>
              <a:gd name="connsiteY63" fmla="*/ 439837 h 902582"/>
              <a:gd name="connsiteX64" fmla="*/ 1708151 w 2378076"/>
              <a:gd name="connsiteY64" fmla="*/ 363707 h 902582"/>
              <a:gd name="connsiteX65" fmla="*/ 1697038 w 2378076"/>
              <a:gd name="connsiteY65" fmla="*/ 358068 h 902582"/>
              <a:gd name="connsiteX66" fmla="*/ 1170028 w 2378076"/>
              <a:gd name="connsiteY66" fmla="*/ 343781 h 902582"/>
              <a:gd name="connsiteX67" fmla="*/ 1206276 w 2378076"/>
              <a:gd name="connsiteY67" fmla="*/ 343781 h 902582"/>
              <a:gd name="connsiteX68" fmla="*/ 1214641 w 2378076"/>
              <a:gd name="connsiteY68" fmla="*/ 349423 h 902582"/>
              <a:gd name="connsiteX69" fmla="*/ 1267619 w 2378076"/>
              <a:gd name="connsiteY69" fmla="*/ 541235 h 902582"/>
              <a:gd name="connsiteX70" fmla="*/ 1270407 w 2378076"/>
              <a:gd name="connsiteY70" fmla="*/ 541235 h 902582"/>
              <a:gd name="connsiteX71" fmla="*/ 1320597 w 2378076"/>
              <a:gd name="connsiteY71" fmla="*/ 349423 h 902582"/>
              <a:gd name="connsiteX72" fmla="*/ 1328962 w 2378076"/>
              <a:gd name="connsiteY72" fmla="*/ 343781 h 902582"/>
              <a:gd name="connsiteX73" fmla="*/ 1367998 w 2378076"/>
              <a:gd name="connsiteY73" fmla="*/ 343781 h 902582"/>
              <a:gd name="connsiteX74" fmla="*/ 1373575 w 2378076"/>
              <a:gd name="connsiteY74" fmla="*/ 346602 h 902582"/>
              <a:gd name="connsiteX75" fmla="*/ 1376363 w 2378076"/>
              <a:gd name="connsiteY75" fmla="*/ 355064 h 902582"/>
              <a:gd name="connsiteX76" fmla="*/ 1370786 w 2378076"/>
              <a:gd name="connsiteY76" fmla="*/ 383272 h 902582"/>
              <a:gd name="connsiteX77" fmla="*/ 1354057 w 2378076"/>
              <a:gd name="connsiteY77" fmla="*/ 439687 h 902582"/>
              <a:gd name="connsiteX78" fmla="*/ 1309444 w 2378076"/>
              <a:gd name="connsiteY78" fmla="*/ 614575 h 902582"/>
              <a:gd name="connsiteX79" fmla="*/ 1236948 w 2378076"/>
              <a:gd name="connsiteY79" fmla="*/ 685094 h 902582"/>
              <a:gd name="connsiteX80" fmla="*/ 1234159 w 2378076"/>
              <a:gd name="connsiteY80" fmla="*/ 685094 h 902582"/>
              <a:gd name="connsiteX81" fmla="*/ 1170028 w 2378076"/>
              <a:gd name="connsiteY81" fmla="*/ 676632 h 902582"/>
              <a:gd name="connsiteX82" fmla="*/ 1161663 w 2378076"/>
              <a:gd name="connsiteY82" fmla="*/ 668170 h 902582"/>
              <a:gd name="connsiteX83" fmla="*/ 1161663 w 2378076"/>
              <a:gd name="connsiteY83" fmla="*/ 642783 h 902582"/>
              <a:gd name="connsiteX84" fmla="*/ 1164452 w 2378076"/>
              <a:gd name="connsiteY84" fmla="*/ 637141 h 902582"/>
              <a:gd name="connsiteX85" fmla="*/ 1172817 w 2378076"/>
              <a:gd name="connsiteY85" fmla="*/ 634320 h 902582"/>
              <a:gd name="connsiteX86" fmla="*/ 1220218 w 2378076"/>
              <a:gd name="connsiteY86" fmla="*/ 637141 h 902582"/>
              <a:gd name="connsiteX87" fmla="*/ 1253677 w 2378076"/>
              <a:gd name="connsiteY87" fmla="*/ 611754 h 902582"/>
              <a:gd name="connsiteX88" fmla="*/ 1253677 w 2378076"/>
              <a:gd name="connsiteY88" fmla="*/ 608933 h 902582"/>
              <a:gd name="connsiteX89" fmla="*/ 1259254 w 2378076"/>
              <a:gd name="connsiteY89" fmla="*/ 597650 h 902582"/>
              <a:gd name="connsiteX90" fmla="*/ 1248101 w 2378076"/>
              <a:gd name="connsiteY90" fmla="*/ 597650 h 902582"/>
              <a:gd name="connsiteX91" fmla="*/ 1214641 w 2378076"/>
              <a:gd name="connsiteY91" fmla="*/ 569443 h 902582"/>
              <a:gd name="connsiteX92" fmla="*/ 1158875 w 2378076"/>
              <a:gd name="connsiteY92" fmla="*/ 355064 h 902582"/>
              <a:gd name="connsiteX93" fmla="*/ 1161663 w 2378076"/>
              <a:gd name="connsiteY93" fmla="*/ 346602 h 902582"/>
              <a:gd name="connsiteX94" fmla="*/ 1170028 w 2378076"/>
              <a:gd name="connsiteY94" fmla="*/ 343781 h 902582"/>
              <a:gd name="connsiteX95" fmla="*/ 1116013 w 2378076"/>
              <a:gd name="connsiteY95" fmla="*/ 340606 h 902582"/>
              <a:gd name="connsiteX96" fmla="*/ 1124347 w 2378076"/>
              <a:gd name="connsiteY96" fmla="*/ 343432 h 902582"/>
              <a:gd name="connsiteX97" fmla="*/ 1127125 w 2378076"/>
              <a:gd name="connsiteY97" fmla="*/ 349085 h 902582"/>
              <a:gd name="connsiteX98" fmla="*/ 1127125 w 2378076"/>
              <a:gd name="connsiteY98" fmla="*/ 385824 h 902582"/>
              <a:gd name="connsiteX99" fmla="*/ 1118791 w 2378076"/>
              <a:gd name="connsiteY99" fmla="*/ 394302 h 902582"/>
              <a:gd name="connsiteX100" fmla="*/ 1049337 w 2378076"/>
              <a:gd name="connsiteY100" fmla="*/ 425389 h 902582"/>
              <a:gd name="connsiteX101" fmla="*/ 1049337 w 2378076"/>
              <a:gd name="connsiteY101" fmla="*/ 589303 h 902582"/>
              <a:gd name="connsiteX102" fmla="*/ 1041003 w 2378076"/>
              <a:gd name="connsiteY102" fmla="*/ 597781 h 902582"/>
              <a:gd name="connsiteX103" fmla="*/ 1002109 w 2378076"/>
              <a:gd name="connsiteY103" fmla="*/ 597781 h 902582"/>
              <a:gd name="connsiteX104" fmla="*/ 993775 w 2378076"/>
              <a:gd name="connsiteY104" fmla="*/ 589303 h 902582"/>
              <a:gd name="connsiteX105" fmla="*/ 993775 w 2378076"/>
              <a:gd name="connsiteY105" fmla="*/ 351911 h 902582"/>
              <a:gd name="connsiteX106" fmla="*/ 1002109 w 2378076"/>
              <a:gd name="connsiteY106" fmla="*/ 343432 h 902582"/>
              <a:gd name="connsiteX107" fmla="*/ 1041003 w 2378076"/>
              <a:gd name="connsiteY107" fmla="*/ 343432 h 902582"/>
              <a:gd name="connsiteX108" fmla="*/ 1049337 w 2378076"/>
              <a:gd name="connsiteY108" fmla="*/ 351911 h 902582"/>
              <a:gd name="connsiteX109" fmla="*/ 1049337 w 2378076"/>
              <a:gd name="connsiteY109" fmla="*/ 368867 h 902582"/>
              <a:gd name="connsiteX110" fmla="*/ 1116013 w 2378076"/>
              <a:gd name="connsiteY110" fmla="*/ 340606 h 902582"/>
              <a:gd name="connsiteX111" fmla="*/ 843157 w 2378076"/>
              <a:gd name="connsiteY111" fmla="*/ 335843 h 902582"/>
              <a:gd name="connsiteX112" fmla="*/ 930276 w 2378076"/>
              <a:gd name="connsiteY112" fmla="*/ 423390 h 902582"/>
              <a:gd name="connsiteX113" fmla="*/ 930276 w 2378076"/>
              <a:gd name="connsiteY113" fmla="*/ 592835 h 902582"/>
              <a:gd name="connsiteX114" fmla="*/ 927466 w 2378076"/>
              <a:gd name="connsiteY114" fmla="*/ 601307 h 902582"/>
              <a:gd name="connsiteX115" fmla="*/ 919035 w 2378076"/>
              <a:gd name="connsiteY115" fmla="*/ 604131 h 902582"/>
              <a:gd name="connsiteX116" fmla="*/ 879691 w 2378076"/>
              <a:gd name="connsiteY116" fmla="*/ 587187 h 902582"/>
              <a:gd name="connsiteX117" fmla="*/ 798192 w 2378076"/>
              <a:gd name="connsiteY117" fmla="*/ 604131 h 902582"/>
              <a:gd name="connsiteX118" fmla="*/ 722313 w 2378076"/>
              <a:gd name="connsiteY118" fmla="*/ 522233 h 902582"/>
              <a:gd name="connsiteX119" fmla="*/ 809433 w 2378076"/>
              <a:gd name="connsiteY119" fmla="*/ 445983 h 902582"/>
              <a:gd name="connsiteX120" fmla="*/ 871260 w 2378076"/>
              <a:gd name="connsiteY120" fmla="*/ 440334 h 902582"/>
              <a:gd name="connsiteX121" fmla="*/ 871260 w 2378076"/>
              <a:gd name="connsiteY121" fmla="*/ 423390 h 902582"/>
              <a:gd name="connsiteX122" fmla="*/ 840346 w 2378076"/>
              <a:gd name="connsiteY122" fmla="*/ 392325 h 902582"/>
              <a:gd name="connsiteX123" fmla="*/ 750416 w 2378076"/>
              <a:gd name="connsiteY123" fmla="*/ 397973 h 902582"/>
              <a:gd name="connsiteX124" fmla="*/ 744796 w 2378076"/>
              <a:gd name="connsiteY124" fmla="*/ 395149 h 902582"/>
              <a:gd name="connsiteX125" fmla="*/ 741985 w 2378076"/>
              <a:gd name="connsiteY125" fmla="*/ 389501 h 902582"/>
              <a:gd name="connsiteX126" fmla="*/ 739175 w 2378076"/>
              <a:gd name="connsiteY126" fmla="*/ 355612 h 902582"/>
              <a:gd name="connsiteX127" fmla="*/ 747606 w 2378076"/>
              <a:gd name="connsiteY127" fmla="*/ 347140 h 902582"/>
              <a:gd name="connsiteX128" fmla="*/ 843157 w 2378076"/>
              <a:gd name="connsiteY128" fmla="*/ 335843 h 902582"/>
              <a:gd name="connsiteX129" fmla="*/ 396875 w 2378076"/>
              <a:gd name="connsiteY129" fmla="*/ 335843 h 902582"/>
              <a:gd name="connsiteX130" fmla="*/ 511175 w 2378076"/>
              <a:gd name="connsiteY130" fmla="*/ 469987 h 902582"/>
              <a:gd name="connsiteX131" fmla="*/ 396875 w 2378076"/>
              <a:gd name="connsiteY131" fmla="*/ 604131 h 902582"/>
              <a:gd name="connsiteX132" fmla="*/ 282575 w 2378076"/>
              <a:gd name="connsiteY132" fmla="*/ 469987 h 902582"/>
              <a:gd name="connsiteX133" fmla="*/ 396875 w 2378076"/>
              <a:gd name="connsiteY133" fmla="*/ 335843 h 902582"/>
              <a:gd name="connsiteX134" fmla="*/ 103585 w 2378076"/>
              <a:gd name="connsiteY134" fmla="*/ 300918 h 902582"/>
              <a:gd name="connsiteX135" fmla="*/ 61913 w 2378076"/>
              <a:gd name="connsiteY135" fmla="*/ 303759 h 902582"/>
              <a:gd name="connsiteX136" fmla="*/ 61913 w 2378076"/>
              <a:gd name="connsiteY136" fmla="*/ 406027 h 902582"/>
              <a:gd name="connsiteX137" fmla="*/ 123032 w 2378076"/>
              <a:gd name="connsiteY137" fmla="*/ 406027 h 902582"/>
              <a:gd name="connsiteX138" fmla="*/ 184151 w 2378076"/>
              <a:gd name="connsiteY138" fmla="*/ 354893 h 902582"/>
              <a:gd name="connsiteX139" fmla="*/ 125810 w 2378076"/>
              <a:gd name="connsiteY139" fmla="*/ 300918 h 902582"/>
              <a:gd name="connsiteX140" fmla="*/ 103585 w 2378076"/>
              <a:gd name="connsiteY140" fmla="*/ 300918 h 902582"/>
              <a:gd name="connsiteX141" fmla="*/ 614557 w 2378076"/>
              <a:gd name="connsiteY141" fmla="*/ 285043 h 902582"/>
              <a:gd name="connsiteX142" fmla="*/ 622912 w 2378076"/>
              <a:gd name="connsiteY142" fmla="*/ 285043 h 902582"/>
              <a:gd name="connsiteX143" fmla="*/ 625698 w 2378076"/>
              <a:gd name="connsiteY143" fmla="*/ 293524 h 902582"/>
              <a:gd name="connsiteX144" fmla="*/ 625698 w 2378076"/>
              <a:gd name="connsiteY144" fmla="*/ 344407 h 902582"/>
              <a:gd name="connsiteX145" fmla="*/ 684184 w 2378076"/>
              <a:gd name="connsiteY145" fmla="*/ 344407 h 902582"/>
              <a:gd name="connsiteX146" fmla="*/ 692540 w 2378076"/>
              <a:gd name="connsiteY146" fmla="*/ 352888 h 902582"/>
              <a:gd name="connsiteX147" fmla="*/ 692540 w 2378076"/>
              <a:gd name="connsiteY147" fmla="*/ 386811 h 902582"/>
              <a:gd name="connsiteX148" fmla="*/ 684184 w 2378076"/>
              <a:gd name="connsiteY148" fmla="*/ 395291 h 902582"/>
              <a:gd name="connsiteX149" fmla="*/ 625698 w 2378076"/>
              <a:gd name="connsiteY149" fmla="*/ 395291 h 902582"/>
              <a:gd name="connsiteX150" fmla="*/ 625698 w 2378076"/>
              <a:gd name="connsiteY150" fmla="*/ 499885 h 902582"/>
              <a:gd name="connsiteX151" fmla="*/ 650763 w 2378076"/>
              <a:gd name="connsiteY151" fmla="*/ 550769 h 902582"/>
              <a:gd name="connsiteX152" fmla="*/ 684184 w 2378076"/>
              <a:gd name="connsiteY152" fmla="*/ 547942 h 902582"/>
              <a:gd name="connsiteX153" fmla="*/ 692540 w 2378076"/>
              <a:gd name="connsiteY153" fmla="*/ 559249 h 902582"/>
              <a:gd name="connsiteX154" fmla="*/ 695325 w 2378076"/>
              <a:gd name="connsiteY154" fmla="*/ 590345 h 902582"/>
              <a:gd name="connsiteX155" fmla="*/ 686969 w 2378076"/>
              <a:gd name="connsiteY155" fmla="*/ 601652 h 902582"/>
              <a:gd name="connsiteX156" fmla="*/ 642408 w 2378076"/>
              <a:gd name="connsiteY156" fmla="*/ 607306 h 902582"/>
              <a:gd name="connsiteX157" fmla="*/ 567211 w 2378076"/>
              <a:gd name="connsiteY157" fmla="*/ 508366 h 902582"/>
              <a:gd name="connsiteX158" fmla="*/ 567211 w 2378076"/>
              <a:gd name="connsiteY158" fmla="*/ 395291 h 902582"/>
              <a:gd name="connsiteX159" fmla="*/ 544930 w 2378076"/>
              <a:gd name="connsiteY159" fmla="*/ 395291 h 902582"/>
              <a:gd name="connsiteX160" fmla="*/ 536575 w 2378076"/>
              <a:gd name="connsiteY160" fmla="*/ 386811 h 902582"/>
              <a:gd name="connsiteX161" fmla="*/ 536575 w 2378076"/>
              <a:gd name="connsiteY161" fmla="*/ 352888 h 902582"/>
              <a:gd name="connsiteX162" fmla="*/ 544930 w 2378076"/>
              <a:gd name="connsiteY162" fmla="*/ 344407 h 902582"/>
              <a:gd name="connsiteX163" fmla="*/ 567211 w 2378076"/>
              <a:gd name="connsiteY163" fmla="*/ 344407 h 902582"/>
              <a:gd name="connsiteX164" fmla="*/ 567211 w 2378076"/>
              <a:gd name="connsiteY164" fmla="*/ 302004 h 902582"/>
              <a:gd name="connsiteX165" fmla="*/ 575566 w 2378076"/>
              <a:gd name="connsiteY165" fmla="*/ 293524 h 902582"/>
              <a:gd name="connsiteX166" fmla="*/ 614557 w 2378076"/>
              <a:gd name="connsiteY166" fmla="*/ 285043 h 902582"/>
              <a:gd name="connsiteX167" fmla="*/ 117618 w 2378076"/>
              <a:gd name="connsiteY167" fmla="*/ 245356 h 902582"/>
              <a:gd name="connsiteX168" fmla="*/ 126019 w 2378076"/>
              <a:gd name="connsiteY168" fmla="*/ 245356 h 902582"/>
              <a:gd name="connsiteX169" fmla="*/ 246438 w 2378076"/>
              <a:gd name="connsiteY169" fmla="*/ 352493 h 902582"/>
              <a:gd name="connsiteX170" fmla="*/ 184828 w 2378076"/>
              <a:gd name="connsiteY170" fmla="*/ 445534 h 902582"/>
              <a:gd name="connsiteX171" fmla="*/ 249238 w 2378076"/>
              <a:gd name="connsiteY171" fmla="*/ 586504 h 902582"/>
              <a:gd name="connsiteX172" fmla="*/ 246438 w 2378076"/>
              <a:gd name="connsiteY172" fmla="*/ 594962 h 902582"/>
              <a:gd name="connsiteX173" fmla="*/ 238037 w 2378076"/>
              <a:gd name="connsiteY173" fmla="*/ 597781 h 902582"/>
              <a:gd name="connsiteX174" fmla="*/ 193230 w 2378076"/>
              <a:gd name="connsiteY174" fmla="*/ 597781 h 902582"/>
              <a:gd name="connsiteX175" fmla="*/ 184828 w 2378076"/>
              <a:gd name="connsiteY175" fmla="*/ 592142 h 902582"/>
              <a:gd name="connsiteX176" fmla="*/ 128820 w 2378076"/>
              <a:gd name="connsiteY176" fmla="*/ 462450 h 902582"/>
              <a:gd name="connsiteX177" fmla="*/ 61610 w 2378076"/>
              <a:gd name="connsiteY177" fmla="*/ 459631 h 902582"/>
              <a:gd name="connsiteX178" fmla="*/ 61610 w 2378076"/>
              <a:gd name="connsiteY178" fmla="*/ 589323 h 902582"/>
              <a:gd name="connsiteX179" fmla="*/ 50408 w 2378076"/>
              <a:gd name="connsiteY179" fmla="*/ 597781 h 902582"/>
              <a:gd name="connsiteX180" fmla="*/ 11202 w 2378076"/>
              <a:gd name="connsiteY180" fmla="*/ 597781 h 902582"/>
              <a:gd name="connsiteX181" fmla="*/ 0 w 2378076"/>
              <a:gd name="connsiteY181" fmla="*/ 589323 h 902582"/>
              <a:gd name="connsiteX182" fmla="*/ 0 w 2378076"/>
              <a:gd name="connsiteY182" fmla="*/ 262273 h 902582"/>
              <a:gd name="connsiteX183" fmla="*/ 8402 w 2378076"/>
              <a:gd name="connsiteY183" fmla="*/ 250995 h 902582"/>
              <a:gd name="connsiteX184" fmla="*/ 117618 w 2378076"/>
              <a:gd name="connsiteY184" fmla="*/ 245356 h 902582"/>
              <a:gd name="connsiteX185" fmla="*/ 1968123 w 2378076"/>
              <a:gd name="connsiteY185" fmla="*/ 200530 h 902582"/>
              <a:gd name="connsiteX186" fmla="*/ 1965325 w 2378076"/>
              <a:gd name="connsiteY186" fmla="*/ 211723 h 902582"/>
              <a:gd name="connsiteX187" fmla="*/ 1976518 w 2378076"/>
              <a:gd name="connsiteY187" fmla="*/ 348840 h 902582"/>
              <a:gd name="connsiteX188" fmla="*/ 1982115 w 2378076"/>
              <a:gd name="connsiteY188" fmla="*/ 362831 h 902582"/>
              <a:gd name="connsiteX189" fmla="*/ 1996106 w 2378076"/>
              <a:gd name="connsiteY189" fmla="*/ 360033 h 902582"/>
              <a:gd name="connsiteX190" fmla="*/ 2119232 w 2378076"/>
              <a:gd name="connsiteY190" fmla="*/ 301269 h 902582"/>
              <a:gd name="connsiteX191" fmla="*/ 2130425 w 2378076"/>
              <a:gd name="connsiteY191" fmla="*/ 292874 h 902582"/>
              <a:gd name="connsiteX192" fmla="*/ 2124828 w 2378076"/>
              <a:gd name="connsiteY192" fmla="*/ 284479 h 902582"/>
              <a:gd name="connsiteX193" fmla="*/ 1979317 w 2378076"/>
              <a:gd name="connsiteY193" fmla="*/ 200530 h 902582"/>
              <a:gd name="connsiteX194" fmla="*/ 1968123 w 2378076"/>
              <a:gd name="connsiteY194" fmla="*/ 200530 h 902582"/>
              <a:gd name="connsiteX195" fmla="*/ 1890255 w 2378076"/>
              <a:gd name="connsiteY195" fmla="*/ 199484 h 902582"/>
              <a:gd name="connsiteX196" fmla="*/ 1884658 w 2378076"/>
              <a:gd name="connsiteY196" fmla="*/ 200536 h 902582"/>
              <a:gd name="connsiteX197" fmla="*/ 1739147 w 2378076"/>
              <a:gd name="connsiteY197" fmla="*/ 284673 h 902582"/>
              <a:gd name="connsiteX198" fmla="*/ 1733550 w 2378076"/>
              <a:gd name="connsiteY198" fmla="*/ 293087 h 902582"/>
              <a:gd name="connsiteX199" fmla="*/ 1744743 w 2378076"/>
              <a:gd name="connsiteY199" fmla="*/ 301501 h 902582"/>
              <a:gd name="connsiteX200" fmla="*/ 1867869 w 2378076"/>
              <a:gd name="connsiteY200" fmla="*/ 363202 h 902582"/>
              <a:gd name="connsiteX201" fmla="*/ 1881860 w 2378076"/>
              <a:gd name="connsiteY201" fmla="*/ 363202 h 902582"/>
              <a:gd name="connsiteX202" fmla="*/ 1887457 w 2378076"/>
              <a:gd name="connsiteY202" fmla="*/ 351983 h 902582"/>
              <a:gd name="connsiteX203" fmla="*/ 1898650 w 2378076"/>
              <a:gd name="connsiteY203" fmla="*/ 214559 h 902582"/>
              <a:gd name="connsiteX204" fmla="*/ 1895852 w 2378076"/>
              <a:gd name="connsiteY204" fmla="*/ 200536 h 902582"/>
              <a:gd name="connsiteX205" fmla="*/ 1890255 w 2378076"/>
              <a:gd name="connsiteY205" fmla="*/ 199484 h 902582"/>
              <a:gd name="connsiteX206" fmla="*/ 1932782 w 2378076"/>
              <a:gd name="connsiteY206" fmla="*/ 151693 h 902582"/>
              <a:gd name="connsiteX207" fmla="*/ 2227264 w 2378076"/>
              <a:gd name="connsiteY207" fmla="*/ 449350 h 902582"/>
              <a:gd name="connsiteX208" fmla="*/ 1932782 w 2378076"/>
              <a:gd name="connsiteY208" fmla="*/ 747007 h 902582"/>
              <a:gd name="connsiteX209" fmla="*/ 1638300 w 2378076"/>
              <a:gd name="connsiteY209" fmla="*/ 449350 h 902582"/>
              <a:gd name="connsiteX210" fmla="*/ 1932782 w 2378076"/>
              <a:gd name="connsiteY210" fmla="*/ 151693 h 902582"/>
              <a:gd name="connsiteX211" fmla="*/ 1931988 w 2378076"/>
              <a:gd name="connsiteY211" fmla="*/ 108832 h 902582"/>
              <a:gd name="connsiteX212" fmla="*/ 1597025 w 2378076"/>
              <a:gd name="connsiteY212" fmla="*/ 447764 h 902582"/>
              <a:gd name="connsiteX213" fmla="*/ 1931988 w 2378076"/>
              <a:gd name="connsiteY213" fmla="*/ 786696 h 902582"/>
              <a:gd name="connsiteX214" fmla="*/ 2266951 w 2378076"/>
              <a:gd name="connsiteY214" fmla="*/ 447764 h 902582"/>
              <a:gd name="connsiteX215" fmla="*/ 1931988 w 2378076"/>
              <a:gd name="connsiteY215" fmla="*/ 108832 h 902582"/>
              <a:gd name="connsiteX216" fmla="*/ 1914436 w 2378076"/>
              <a:gd name="connsiteY216" fmla="*/ 2117 h 902582"/>
              <a:gd name="connsiteX217" fmla="*/ 1917229 w 2378076"/>
              <a:gd name="connsiteY217" fmla="*/ 2117 h 902582"/>
              <a:gd name="connsiteX218" fmla="*/ 1945160 w 2378076"/>
              <a:gd name="connsiteY218" fmla="*/ 2117 h 902582"/>
              <a:gd name="connsiteX219" fmla="*/ 1947953 w 2378076"/>
              <a:gd name="connsiteY219" fmla="*/ 2117 h 902582"/>
              <a:gd name="connsiteX220" fmla="*/ 1964711 w 2378076"/>
              <a:gd name="connsiteY220" fmla="*/ 69864 h 902582"/>
              <a:gd name="connsiteX221" fmla="*/ 1995434 w 2378076"/>
              <a:gd name="connsiteY221" fmla="*/ 75509 h 902582"/>
              <a:gd name="connsiteX222" fmla="*/ 2031743 w 2378076"/>
              <a:gd name="connsiteY222" fmla="*/ 13408 h 902582"/>
              <a:gd name="connsiteX223" fmla="*/ 2059673 w 2378076"/>
              <a:gd name="connsiteY223" fmla="*/ 19054 h 902582"/>
              <a:gd name="connsiteX224" fmla="*/ 2062466 w 2378076"/>
              <a:gd name="connsiteY224" fmla="*/ 19054 h 902582"/>
              <a:gd name="connsiteX225" fmla="*/ 2062466 w 2378076"/>
              <a:gd name="connsiteY225" fmla="*/ 21876 h 902582"/>
              <a:gd name="connsiteX226" fmla="*/ 2068052 w 2378076"/>
              <a:gd name="connsiteY226" fmla="*/ 55750 h 902582"/>
              <a:gd name="connsiteX227" fmla="*/ 2062466 w 2378076"/>
              <a:gd name="connsiteY227" fmla="*/ 92446 h 902582"/>
              <a:gd name="connsiteX228" fmla="*/ 2090396 w 2378076"/>
              <a:gd name="connsiteY228" fmla="*/ 103737 h 902582"/>
              <a:gd name="connsiteX229" fmla="*/ 2140670 w 2378076"/>
              <a:gd name="connsiteY229" fmla="*/ 55750 h 902582"/>
              <a:gd name="connsiteX230" fmla="*/ 2140670 w 2378076"/>
              <a:gd name="connsiteY230" fmla="*/ 52927 h 902582"/>
              <a:gd name="connsiteX231" fmla="*/ 2143463 w 2378076"/>
              <a:gd name="connsiteY231" fmla="*/ 55750 h 902582"/>
              <a:gd name="connsiteX232" fmla="*/ 2168600 w 2378076"/>
              <a:gd name="connsiteY232" fmla="*/ 69864 h 902582"/>
              <a:gd name="connsiteX233" fmla="*/ 2168600 w 2378076"/>
              <a:gd name="connsiteY233" fmla="*/ 72686 h 902582"/>
              <a:gd name="connsiteX234" fmla="*/ 2149049 w 2378076"/>
              <a:gd name="connsiteY234" fmla="*/ 140433 h 902582"/>
              <a:gd name="connsiteX235" fmla="*/ 2174186 w 2378076"/>
              <a:gd name="connsiteY235" fmla="*/ 157370 h 902582"/>
              <a:gd name="connsiteX236" fmla="*/ 2235633 w 2378076"/>
              <a:gd name="connsiteY236" fmla="*/ 123496 h 902582"/>
              <a:gd name="connsiteX237" fmla="*/ 2257977 w 2378076"/>
              <a:gd name="connsiteY237" fmla="*/ 143256 h 902582"/>
              <a:gd name="connsiteX238" fmla="*/ 2257977 w 2378076"/>
              <a:gd name="connsiteY238" fmla="*/ 146079 h 902582"/>
              <a:gd name="connsiteX239" fmla="*/ 2221667 w 2378076"/>
              <a:gd name="connsiteY239" fmla="*/ 208180 h 902582"/>
              <a:gd name="connsiteX240" fmla="*/ 2241219 w 2378076"/>
              <a:gd name="connsiteY240" fmla="*/ 230762 h 902582"/>
              <a:gd name="connsiteX241" fmla="*/ 2308251 w 2378076"/>
              <a:gd name="connsiteY241" fmla="*/ 213825 h 902582"/>
              <a:gd name="connsiteX242" fmla="*/ 2311044 w 2378076"/>
              <a:gd name="connsiteY242" fmla="*/ 213825 h 902582"/>
              <a:gd name="connsiteX243" fmla="*/ 2325009 w 2378076"/>
              <a:gd name="connsiteY243" fmla="*/ 239230 h 902582"/>
              <a:gd name="connsiteX244" fmla="*/ 2325009 w 2378076"/>
              <a:gd name="connsiteY244" fmla="*/ 242053 h 902582"/>
              <a:gd name="connsiteX245" fmla="*/ 2274735 w 2378076"/>
              <a:gd name="connsiteY245" fmla="*/ 292863 h 902582"/>
              <a:gd name="connsiteX246" fmla="*/ 2285907 w 2378076"/>
              <a:gd name="connsiteY246" fmla="*/ 321091 h 902582"/>
              <a:gd name="connsiteX247" fmla="*/ 2355732 w 2378076"/>
              <a:gd name="connsiteY247" fmla="*/ 321091 h 902582"/>
              <a:gd name="connsiteX248" fmla="*/ 2358525 w 2378076"/>
              <a:gd name="connsiteY248" fmla="*/ 321091 h 902582"/>
              <a:gd name="connsiteX249" fmla="*/ 2366904 w 2378076"/>
              <a:gd name="connsiteY249" fmla="*/ 349318 h 902582"/>
              <a:gd name="connsiteX250" fmla="*/ 2366904 w 2378076"/>
              <a:gd name="connsiteY250" fmla="*/ 352141 h 902582"/>
              <a:gd name="connsiteX251" fmla="*/ 2364111 w 2378076"/>
              <a:gd name="connsiteY251" fmla="*/ 352141 h 902582"/>
              <a:gd name="connsiteX252" fmla="*/ 2305458 w 2378076"/>
              <a:gd name="connsiteY252" fmla="*/ 388837 h 902582"/>
              <a:gd name="connsiteX253" fmla="*/ 2308251 w 2378076"/>
              <a:gd name="connsiteY253" fmla="*/ 417065 h 902582"/>
              <a:gd name="connsiteX254" fmla="*/ 2375283 w 2378076"/>
              <a:gd name="connsiteY254" fmla="*/ 436824 h 902582"/>
              <a:gd name="connsiteX255" fmla="*/ 2378076 w 2378076"/>
              <a:gd name="connsiteY255" fmla="*/ 436824 h 902582"/>
              <a:gd name="connsiteX256" fmla="*/ 2378076 w 2378076"/>
              <a:gd name="connsiteY256" fmla="*/ 450938 h 902582"/>
              <a:gd name="connsiteX257" fmla="*/ 2378076 w 2378076"/>
              <a:gd name="connsiteY257" fmla="*/ 467875 h 902582"/>
              <a:gd name="connsiteX258" fmla="*/ 2375283 w 2378076"/>
              <a:gd name="connsiteY258" fmla="*/ 467875 h 902582"/>
              <a:gd name="connsiteX259" fmla="*/ 2308251 w 2378076"/>
              <a:gd name="connsiteY259" fmla="*/ 487634 h 902582"/>
              <a:gd name="connsiteX260" fmla="*/ 2302665 w 2378076"/>
              <a:gd name="connsiteY260" fmla="*/ 515862 h 902582"/>
              <a:gd name="connsiteX261" fmla="*/ 2364111 w 2378076"/>
              <a:gd name="connsiteY261" fmla="*/ 552558 h 902582"/>
              <a:gd name="connsiteX262" fmla="*/ 2364111 w 2378076"/>
              <a:gd name="connsiteY262" fmla="*/ 555381 h 902582"/>
              <a:gd name="connsiteX263" fmla="*/ 2358525 w 2378076"/>
              <a:gd name="connsiteY263" fmla="*/ 583609 h 902582"/>
              <a:gd name="connsiteX264" fmla="*/ 2355732 w 2378076"/>
              <a:gd name="connsiteY264" fmla="*/ 583609 h 902582"/>
              <a:gd name="connsiteX265" fmla="*/ 2285907 w 2378076"/>
              <a:gd name="connsiteY265" fmla="*/ 583609 h 902582"/>
              <a:gd name="connsiteX266" fmla="*/ 2274735 w 2378076"/>
              <a:gd name="connsiteY266" fmla="*/ 611836 h 902582"/>
              <a:gd name="connsiteX267" fmla="*/ 2325009 w 2378076"/>
              <a:gd name="connsiteY267" fmla="*/ 659824 h 902582"/>
              <a:gd name="connsiteX268" fmla="*/ 2325009 w 2378076"/>
              <a:gd name="connsiteY268" fmla="*/ 662646 h 902582"/>
              <a:gd name="connsiteX269" fmla="*/ 2311044 w 2378076"/>
              <a:gd name="connsiteY269" fmla="*/ 688051 h 902582"/>
              <a:gd name="connsiteX270" fmla="*/ 2308251 w 2378076"/>
              <a:gd name="connsiteY270" fmla="*/ 690874 h 902582"/>
              <a:gd name="connsiteX271" fmla="*/ 2238425 w 2378076"/>
              <a:gd name="connsiteY271" fmla="*/ 671115 h 902582"/>
              <a:gd name="connsiteX272" fmla="*/ 2221667 w 2378076"/>
              <a:gd name="connsiteY272" fmla="*/ 696520 h 902582"/>
              <a:gd name="connsiteX273" fmla="*/ 2257977 w 2378076"/>
              <a:gd name="connsiteY273" fmla="*/ 758621 h 902582"/>
              <a:gd name="connsiteX274" fmla="*/ 2255184 w 2378076"/>
              <a:gd name="connsiteY274" fmla="*/ 758621 h 902582"/>
              <a:gd name="connsiteX275" fmla="*/ 2235633 w 2378076"/>
              <a:gd name="connsiteY275" fmla="*/ 781203 h 902582"/>
              <a:gd name="connsiteX276" fmla="*/ 2232839 w 2378076"/>
              <a:gd name="connsiteY276" fmla="*/ 781203 h 902582"/>
              <a:gd name="connsiteX277" fmla="*/ 2171393 w 2378076"/>
              <a:gd name="connsiteY277" fmla="*/ 744507 h 902582"/>
              <a:gd name="connsiteX278" fmla="*/ 2149049 w 2378076"/>
              <a:gd name="connsiteY278" fmla="*/ 764266 h 902582"/>
              <a:gd name="connsiteX279" fmla="*/ 2168600 w 2378076"/>
              <a:gd name="connsiteY279" fmla="*/ 829190 h 902582"/>
              <a:gd name="connsiteX280" fmla="*/ 2168600 w 2378076"/>
              <a:gd name="connsiteY280" fmla="*/ 832013 h 902582"/>
              <a:gd name="connsiteX281" fmla="*/ 2165807 w 2378076"/>
              <a:gd name="connsiteY281" fmla="*/ 834836 h 902582"/>
              <a:gd name="connsiteX282" fmla="*/ 2140670 w 2378076"/>
              <a:gd name="connsiteY282" fmla="*/ 848949 h 902582"/>
              <a:gd name="connsiteX283" fmla="*/ 2090396 w 2378076"/>
              <a:gd name="connsiteY283" fmla="*/ 798140 h 902582"/>
              <a:gd name="connsiteX284" fmla="*/ 2062466 w 2378076"/>
              <a:gd name="connsiteY284" fmla="*/ 809431 h 902582"/>
              <a:gd name="connsiteX285" fmla="*/ 2065259 w 2378076"/>
              <a:gd name="connsiteY285" fmla="*/ 846127 h 902582"/>
              <a:gd name="connsiteX286" fmla="*/ 2062466 w 2378076"/>
              <a:gd name="connsiteY286" fmla="*/ 882823 h 902582"/>
              <a:gd name="connsiteX287" fmla="*/ 2059673 w 2378076"/>
              <a:gd name="connsiteY287" fmla="*/ 882823 h 902582"/>
              <a:gd name="connsiteX288" fmla="*/ 2031743 w 2378076"/>
              <a:gd name="connsiteY288" fmla="*/ 891291 h 902582"/>
              <a:gd name="connsiteX289" fmla="*/ 1995434 w 2378076"/>
              <a:gd name="connsiteY289" fmla="*/ 829190 h 902582"/>
              <a:gd name="connsiteX290" fmla="*/ 1967504 w 2378076"/>
              <a:gd name="connsiteY290" fmla="*/ 832013 h 902582"/>
              <a:gd name="connsiteX291" fmla="*/ 1947953 w 2378076"/>
              <a:gd name="connsiteY291" fmla="*/ 902582 h 902582"/>
              <a:gd name="connsiteX292" fmla="*/ 1945160 w 2378076"/>
              <a:gd name="connsiteY292" fmla="*/ 902582 h 902582"/>
              <a:gd name="connsiteX293" fmla="*/ 1917229 w 2378076"/>
              <a:gd name="connsiteY293" fmla="*/ 902582 h 902582"/>
              <a:gd name="connsiteX294" fmla="*/ 1914436 w 2378076"/>
              <a:gd name="connsiteY294" fmla="*/ 902582 h 902582"/>
              <a:gd name="connsiteX295" fmla="*/ 1897678 w 2378076"/>
              <a:gd name="connsiteY295" fmla="*/ 832013 h 902582"/>
              <a:gd name="connsiteX296" fmla="*/ 1866955 w 2378076"/>
              <a:gd name="connsiteY296" fmla="*/ 829190 h 902582"/>
              <a:gd name="connsiteX297" fmla="*/ 1833439 w 2378076"/>
              <a:gd name="connsiteY297" fmla="*/ 891291 h 902582"/>
              <a:gd name="connsiteX298" fmla="*/ 1830646 w 2378076"/>
              <a:gd name="connsiteY298" fmla="*/ 891291 h 902582"/>
              <a:gd name="connsiteX299" fmla="*/ 1802716 w 2378076"/>
              <a:gd name="connsiteY299" fmla="*/ 882823 h 902582"/>
              <a:gd name="connsiteX300" fmla="*/ 1799923 w 2378076"/>
              <a:gd name="connsiteY300" fmla="*/ 882823 h 902582"/>
              <a:gd name="connsiteX301" fmla="*/ 1799923 w 2378076"/>
              <a:gd name="connsiteY301" fmla="*/ 880000 h 902582"/>
              <a:gd name="connsiteX302" fmla="*/ 1797130 w 2378076"/>
              <a:gd name="connsiteY302" fmla="*/ 846127 h 902582"/>
              <a:gd name="connsiteX303" fmla="*/ 1799923 w 2378076"/>
              <a:gd name="connsiteY303" fmla="*/ 809431 h 902582"/>
              <a:gd name="connsiteX304" fmla="*/ 1774786 w 2378076"/>
              <a:gd name="connsiteY304" fmla="*/ 798140 h 902582"/>
              <a:gd name="connsiteX305" fmla="*/ 1724512 w 2378076"/>
              <a:gd name="connsiteY305" fmla="*/ 848949 h 902582"/>
              <a:gd name="connsiteX306" fmla="*/ 1721719 w 2378076"/>
              <a:gd name="connsiteY306" fmla="*/ 851772 h 902582"/>
              <a:gd name="connsiteX307" fmla="*/ 1721719 w 2378076"/>
              <a:gd name="connsiteY307" fmla="*/ 848949 h 902582"/>
              <a:gd name="connsiteX308" fmla="*/ 1696582 w 2378076"/>
              <a:gd name="connsiteY308" fmla="*/ 834836 h 902582"/>
              <a:gd name="connsiteX309" fmla="*/ 1696582 w 2378076"/>
              <a:gd name="connsiteY309" fmla="*/ 832013 h 902582"/>
              <a:gd name="connsiteX310" fmla="*/ 1713340 w 2378076"/>
              <a:gd name="connsiteY310" fmla="*/ 764266 h 902582"/>
              <a:gd name="connsiteX311" fmla="*/ 1690996 w 2378076"/>
              <a:gd name="connsiteY311" fmla="*/ 744507 h 902582"/>
              <a:gd name="connsiteX312" fmla="*/ 1629549 w 2378076"/>
              <a:gd name="connsiteY312" fmla="*/ 781203 h 902582"/>
              <a:gd name="connsiteX313" fmla="*/ 1626756 w 2378076"/>
              <a:gd name="connsiteY313" fmla="*/ 781203 h 902582"/>
              <a:gd name="connsiteX314" fmla="*/ 1607205 w 2378076"/>
              <a:gd name="connsiteY314" fmla="*/ 761443 h 902582"/>
              <a:gd name="connsiteX315" fmla="*/ 1604412 w 2378076"/>
              <a:gd name="connsiteY315" fmla="*/ 758621 h 902582"/>
              <a:gd name="connsiteX316" fmla="*/ 1640722 w 2378076"/>
              <a:gd name="connsiteY316" fmla="*/ 696520 h 902582"/>
              <a:gd name="connsiteX317" fmla="*/ 1623963 w 2378076"/>
              <a:gd name="connsiteY317" fmla="*/ 671115 h 902582"/>
              <a:gd name="connsiteX318" fmla="*/ 1554138 w 2378076"/>
              <a:gd name="connsiteY318" fmla="*/ 690874 h 902582"/>
              <a:gd name="connsiteX319" fmla="*/ 1537380 w 2378076"/>
              <a:gd name="connsiteY319" fmla="*/ 665469 h 902582"/>
              <a:gd name="connsiteX320" fmla="*/ 1537380 w 2378076"/>
              <a:gd name="connsiteY320" fmla="*/ 662646 h 902582"/>
              <a:gd name="connsiteX321" fmla="*/ 1587654 w 2378076"/>
              <a:gd name="connsiteY321" fmla="*/ 611836 h 902582"/>
              <a:gd name="connsiteX322" fmla="*/ 1576482 w 2378076"/>
              <a:gd name="connsiteY322" fmla="*/ 583609 h 902582"/>
              <a:gd name="connsiteX323" fmla="*/ 1506657 w 2378076"/>
              <a:gd name="connsiteY323" fmla="*/ 583609 h 902582"/>
              <a:gd name="connsiteX324" fmla="*/ 1503864 w 2378076"/>
              <a:gd name="connsiteY324" fmla="*/ 583609 h 902582"/>
              <a:gd name="connsiteX325" fmla="*/ 1495485 w 2378076"/>
              <a:gd name="connsiteY325" fmla="*/ 555381 h 902582"/>
              <a:gd name="connsiteX326" fmla="*/ 1495485 w 2378076"/>
              <a:gd name="connsiteY326" fmla="*/ 552558 h 902582"/>
              <a:gd name="connsiteX327" fmla="*/ 1498278 w 2378076"/>
              <a:gd name="connsiteY327" fmla="*/ 552558 h 902582"/>
              <a:gd name="connsiteX328" fmla="*/ 1559724 w 2378076"/>
              <a:gd name="connsiteY328" fmla="*/ 515862 h 902582"/>
              <a:gd name="connsiteX329" fmla="*/ 1554138 w 2378076"/>
              <a:gd name="connsiteY329" fmla="*/ 484812 h 902582"/>
              <a:gd name="connsiteX330" fmla="*/ 1487106 w 2378076"/>
              <a:gd name="connsiteY330" fmla="*/ 467875 h 902582"/>
              <a:gd name="connsiteX331" fmla="*/ 1484313 w 2378076"/>
              <a:gd name="connsiteY331" fmla="*/ 467875 h 902582"/>
              <a:gd name="connsiteX332" fmla="*/ 1484313 w 2378076"/>
              <a:gd name="connsiteY332" fmla="*/ 465052 h 902582"/>
              <a:gd name="connsiteX333" fmla="*/ 1484313 w 2378076"/>
              <a:gd name="connsiteY333" fmla="*/ 450938 h 902582"/>
              <a:gd name="connsiteX334" fmla="*/ 1484313 w 2378076"/>
              <a:gd name="connsiteY334" fmla="*/ 436824 h 902582"/>
              <a:gd name="connsiteX335" fmla="*/ 1484313 w 2378076"/>
              <a:gd name="connsiteY335" fmla="*/ 434002 h 902582"/>
              <a:gd name="connsiteX336" fmla="*/ 1487106 w 2378076"/>
              <a:gd name="connsiteY336" fmla="*/ 434002 h 902582"/>
              <a:gd name="connsiteX337" fmla="*/ 1554138 w 2378076"/>
              <a:gd name="connsiteY337" fmla="*/ 417065 h 902582"/>
              <a:gd name="connsiteX338" fmla="*/ 1556931 w 2378076"/>
              <a:gd name="connsiteY338" fmla="*/ 386014 h 902582"/>
              <a:gd name="connsiteX339" fmla="*/ 1498278 w 2378076"/>
              <a:gd name="connsiteY339" fmla="*/ 352141 h 902582"/>
              <a:gd name="connsiteX340" fmla="*/ 1495485 w 2378076"/>
              <a:gd name="connsiteY340" fmla="*/ 349318 h 902582"/>
              <a:gd name="connsiteX341" fmla="*/ 1503864 w 2378076"/>
              <a:gd name="connsiteY341" fmla="*/ 321091 h 902582"/>
              <a:gd name="connsiteX342" fmla="*/ 1503864 w 2378076"/>
              <a:gd name="connsiteY342" fmla="*/ 318268 h 902582"/>
              <a:gd name="connsiteX343" fmla="*/ 1506657 w 2378076"/>
              <a:gd name="connsiteY343" fmla="*/ 318268 h 902582"/>
              <a:gd name="connsiteX344" fmla="*/ 1576482 w 2378076"/>
              <a:gd name="connsiteY344" fmla="*/ 318268 h 902582"/>
              <a:gd name="connsiteX345" fmla="*/ 1587654 w 2378076"/>
              <a:gd name="connsiteY345" fmla="*/ 292863 h 902582"/>
              <a:gd name="connsiteX346" fmla="*/ 1537380 w 2378076"/>
              <a:gd name="connsiteY346" fmla="*/ 242053 h 902582"/>
              <a:gd name="connsiteX347" fmla="*/ 1537380 w 2378076"/>
              <a:gd name="connsiteY347" fmla="*/ 239230 h 902582"/>
              <a:gd name="connsiteX348" fmla="*/ 1551345 w 2378076"/>
              <a:gd name="connsiteY348" fmla="*/ 213825 h 902582"/>
              <a:gd name="connsiteX349" fmla="*/ 1554138 w 2378076"/>
              <a:gd name="connsiteY349" fmla="*/ 213825 h 902582"/>
              <a:gd name="connsiteX350" fmla="*/ 1621170 w 2378076"/>
              <a:gd name="connsiteY350" fmla="*/ 230762 h 902582"/>
              <a:gd name="connsiteX351" fmla="*/ 1640722 w 2378076"/>
              <a:gd name="connsiteY351" fmla="*/ 208180 h 902582"/>
              <a:gd name="connsiteX352" fmla="*/ 1604412 w 2378076"/>
              <a:gd name="connsiteY352" fmla="*/ 146079 h 902582"/>
              <a:gd name="connsiteX353" fmla="*/ 1604412 w 2378076"/>
              <a:gd name="connsiteY353" fmla="*/ 143256 h 902582"/>
              <a:gd name="connsiteX354" fmla="*/ 1626756 w 2378076"/>
              <a:gd name="connsiteY354" fmla="*/ 123496 h 902582"/>
              <a:gd name="connsiteX355" fmla="*/ 1626756 w 2378076"/>
              <a:gd name="connsiteY355" fmla="*/ 120674 h 902582"/>
              <a:gd name="connsiteX356" fmla="*/ 1629549 w 2378076"/>
              <a:gd name="connsiteY356" fmla="*/ 120674 h 902582"/>
              <a:gd name="connsiteX357" fmla="*/ 1688203 w 2378076"/>
              <a:gd name="connsiteY357" fmla="*/ 157370 h 902582"/>
              <a:gd name="connsiteX358" fmla="*/ 1710547 w 2378076"/>
              <a:gd name="connsiteY358" fmla="*/ 140433 h 902582"/>
              <a:gd name="connsiteX359" fmla="*/ 1693789 w 2378076"/>
              <a:gd name="connsiteY359" fmla="*/ 72686 h 902582"/>
              <a:gd name="connsiteX360" fmla="*/ 1693789 w 2378076"/>
              <a:gd name="connsiteY360" fmla="*/ 69864 h 902582"/>
              <a:gd name="connsiteX361" fmla="*/ 1718926 w 2378076"/>
              <a:gd name="connsiteY361" fmla="*/ 52927 h 902582"/>
              <a:gd name="connsiteX362" fmla="*/ 1721719 w 2378076"/>
              <a:gd name="connsiteY362" fmla="*/ 52927 h 902582"/>
              <a:gd name="connsiteX363" fmla="*/ 1721719 w 2378076"/>
              <a:gd name="connsiteY363" fmla="*/ 55750 h 902582"/>
              <a:gd name="connsiteX364" fmla="*/ 1771993 w 2378076"/>
              <a:gd name="connsiteY364" fmla="*/ 103737 h 902582"/>
              <a:gd name="connsiteX365" fmla="*/ 1799923 w 2378076"/>
              <a:gd name="connsiteY365" fmla="*/ 92446 h 902582"/>
              <a:gd name="connsiteX366" fmla="*/ 1794337 w 2378076"/>
              <a:gd name="connsiteY366" fmla="*/ 55750 h 902582"/>
              <a:gd name="connsiteX367" fmla="*/ 1799923 w 2378076"/>
              <a:gd name="connsiteY367" fmla="*/ 21876 h 902582"/>
              <a:gd name="connsiteX368" fmla="*/ 1799923 w 2378076"/>
              <a:gd name="connsiteY368" fmla="*/ 19054 h 902582"/>
              <a:gd name="connsiteX369" fmla="*/ 1827853 w 2378076"/>
              <a:gd name="connsiteY369" fmla="*/ 13408 h 902582"/>
              <a:gd name="connsiteX370" fmla="*/ 1830646 w 2378076"/>
              <a:gd name="connsiteY370" fmla="*/ 10585 h 902582"/>
              <a:gd name="connsiteX371" fmla="*/ 1830646 w 2378076"/>
              <a:gd name="connsiteY371" fmla="*/ 13408 h 902582"/>
              <a:gd name="connsiteX372" fmla="*/ 1866955 w 2378076"/>
              <a:gd name="connsiteY372" fmla="*/ 75509 h 902582"/>
              <a:gd name="connsiteX373" fmla="*/ 1897678 w 2378076"/>
              <a:gd name="connsiteY373" fmla="*/ 69864 h 902582"/>
              <a:gd name="connsiteX374" fmla="*/ 1914436 w 2378076"/>
              <a:gd name="connsiteY374" fmla="*/ 2117 h 90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378076" h="902582">
                <a:moveTo>
                  <a:pt x="1869753" y="541874"/>
                </a:moveTo>
                <a:cubicBezTo>
                  <a:pt x="1869753" y="541874"/>
                  <a:pt x="1869753" y="541874"/>
                  <a:pt x="1745039" y="604157"/>
                </a:cubicBezTo>
                <a:cubicBezTo>
                  <a:pt x="1742268" y="604157"/>
                  <a:pt x="1736725" y="606988"/>
                  <a:pt x="1736725" y="609819"/>
                </a:cubicBezTo>
                <a:cubicBezTo>
                  <a:pt x="1736725" y="612651"/>
                  <a:pt x="1736725" y="612651"/>
                  <a:pt x="1736725" y="612651"/>
                </a:cubicBezTo>
                <a:cubicBezTo>
                  <a:pt x="1736725" y="615482"/>
                  <a:pt x="1739496" y="618313"/>
                  <a:pt x="1742268" y="621144"/>
                </a:cubicBezTo>
                <a:cubicBezTo>
                  <a:pt x="1783839" y="666440"/>
                  <a:pt x="1825410" y="691920"/>
                  <a:pt x="1886381" y="706075"/>
                </a:cubicBezTo>
                <a:cubicBezTo>
                  <a:pt x="1889152" y="706075"/>
                  <a:pt x="1891924" y="708906"/>
                  <a:pt x="1894695" y="706075"/>
                </a:cubicBezTo>
                <a:cubicBezTo>
                  <a:pt x="1897467" y="703244"/>
                  <a:pt x="1900238" y="700413"/>
                  <a:pt x="1897467" y="691920"/>
                </a:cubicBezTo>
                <a:cubicBezTo>
                  <a:pt x="1897467" y="691920"/>
                  <a:pt x="1897467" y="691920"/>
                  <a:pt x="1889152" y="553198"/>
                </a:cubicBezTo>
                <a:cubicBezTo>
                  <a:pt x="1889152" y="547536"/>
                  <a:pt x="1886381" y="544705"/>
                  <a:pt x="1883610" y="541874"/>
                </a:cubicBezTo>
                <a:cubicBezTo>
                  <a:pt x="1878067" y="539043"/>
                  <a:pt x="1875295" y="539043"/>
                  <a:pt x="1869753" y="541874"/>
                </a:cubicBezTo>
                <a:close/>
                <a:moveTo>
                  <a:pt x="1982115" y="539043"/>
                </a:moveTo>
                <a:cubicBezTo>
                  <a:pt x="1979317" y="541868"/>
                  <a:pt x="1976518" y="547519"/>
                  <a:pt x="1976518" y="550344"/>
                </a:cubicBezTo>
                <a:cubicBezTo>
                  <a:pt x="1976518" y="550344"/>
                  <a:pt x="1976518" y="550344"/>
                  <a:pt x="1965325" y="691605"/>
                </a:cubicBezTo>
                <a:cubicBezTo>
                  <a:pt x="1965325" y="694430"/>
                  <a:pt x="1965325" y="700081"/>
                  <a:pt x="1968123" y="702906"/>
                </a:cubicBezTo>
                <a:cubicBezTo>
                  <a:pt x="1970922" y="705731"/>
                  <a:pt x="1973720" y="705731"/>
                  <a:pt x="1979317" y="702906"/>
                </a:cubicBezTo>
                <a:cubicBezTo>
                  <a:pt x="2038081" y="688780"/>
                  <a:pt x="2082854" y="663353"/>
                  <a:pt x="2124828" y="618149"/>
                </a:cubicBezTo>
                <a:cubicBezTo>
                  <a:pt x="2127627" y="615324"/>
                  <a:pt x="2130425" y="612499"/>
                  <a:pt x="2130425" y="609674"/>
                </a:cubicBezTo>
                <a:cubicBezTo>
                  <a:pt x="2127627" y="606849"/>
                  <a:pt x="2124828" y="604023"/>
                  <a:pt x="2119232" y="601198"/>
                </a:cubicBezTo>
                <a:cubicBezTo>
                  <a:pt x="2119232" y="601198"/>
                  <a:pt x="2119232" y="601198"/>
                  <a:pt x="1996106" y="539043"/>
                </a:cubicBezTo>
                <a:cubicBezTo>
                  <a:pt x="1990510" y="539043"/>
                  <a:pt x="1987711" y="539043"/>
                  <a:pt x="1982115" y="539043"/>
                </a:cubicBezTo>
                <a:close/>
                <a:moveTo>
                  <a:pt x="871538" y="485068"/>
                </a:moveTo>
                <a:lnTo>
                  <a:pt x="814983" y="487862"/>
                </a:lnTo>
                <a:cubicBezTo>
                  <a:pt x="792361" y="490656"/>
                  <a:pt x="781050" y="501832"/>
                  <a:pt x="781050" y="521390"/>
                </a:cubicBezTo>
                <a:cubicBezTo>
                  <a:pt x="781050" y="532566"/>
                  <a:pt x="783878" y="554918"/>
                  <a:pt x="806500" y="554918"/>
                </a:cubicBezTo>
                <a:cubicBezTo>
                  <a:pt x="834777" y="554918"/>
                  <a:pt x="871538" y="543742"/>
                  <a:pt x="871538" y="543742"/>
                </a:cubicBezTo>
                <a:cubicBezTo>
                  <a:pt x="871538" y="485068"/>
                  <a:pt x="871538" y="485068"/>
                  <a:pt x="871538" y="485068"/>
                </a:cubicBezTo>
                <a:close/>
                <a:moveTo>
                  <a:pt x="396876" y="389818"/>
                </a:moveTo>
                <a:cubicBezTo>
                  <a:pt x="355204" y="389818"/>
                  <a:pt x="341313" y="412372"/>
                  <a:pt x="341313" y="471575"/>
                </a:cubicBezTo>
                <a:cubicBezTo>
                  <a:pt x="341313" y="522320"/>
                  <a:pt x="349648" y="553331"/>
                  <a:pt x="396876" y="553331"/>
                </a:cubicBezTo>
                <a:cubicBezTo>
                  <a:pt x="444104" y="553331"/>
                  <a:pt x="452438" y="522320"/>
                  <a:pt x="452438" y="471575"/>
                </a:cubicBezTo>
                <a:cubicBezTo>
                  <a:pt x="452438" y="412372"/>
                  <a:pt x="435769" y="389818"/>
                  <a:pt x="396876" y="389818"/>
                </a:cubicBezTo>
                <a:close/>
                <a:moveTo>
                  <a:pt x="1964442" y="378529"/>
                </a:moveTo>
                <a:cubicBezTo>
                  <a:pt x="1960604" y="379235"/>
                  <a:pt x="1957114" y="381352"/>
                  <a:pt x="1954322" y="385585"/>
                </a:cubicBezTo>
                <a:cubicBezTo>
                  <a:pt x="1948738" y="394052"/>
                  <a:pt x="1951530" y="402518"/>
                  <a:pt x="1957114" y="408163"/>
                </a:cubicBezTo>
                <a:cubicBezTo>
                  <a:pt x="1971073" y="416629"/>
                  <a:pt x="1979448" y="433563"/>
                  <a:pt x="1979448" y="450496"/>
                </a:cubicBezTo>
                <a:cubicBezTo>
                  <a:pt x="1979448" y="475896"/>
                  <a:pt x="1957114" y="498474"/>
                  <a:pt x="1931987" y="498474"/>
                </a:cubicBezTo>
                <a:cubicBezTo>
                  <a:pt x="1906861" y="498474"/>
                  <a:pt x="1884527" y="475896"/>
                  <a:pt x="1884527" y="450496"/>
                </a:cubicBezTo>
                <a:cubicBezTo>
                  <a:pt x="1884527" y="433563"/>
                  <a:pt x="1892902" y="416629"/>
                  <a:pt x="1906861" y="408163"/>
                </a:cubicBezTo>
                <a:cubicBezTo>
                  <a:pt x="1912445" y="402518"/>
                  <a:pt x="1915237" y="394052"/>
                  <a:pt x="1909653" y="385585"/>
                </a:cubicBezTo>
                <a:cubicBezTo>
                  <a:pt x="1904069" y="377118"/>
                  <a:pt x="1895694" y="377118"/>
                  <a:pt x="1887319" y="382763"/>
                </a:cubicBezTo>
                <a:cubicBezTo>
                  <a:pt x="1864984" y="396874"/>
                  <a:pt x="1851025" y="422274"/>
                  <a:pt x="1851025" y="450496"/>
                </a:cubicBezTo>
                <a:cubicBezTo>
                  <a:pt x="1851025" y="492829"/>
                  <a:pt x="1887319" y="529518"/>
                  <a:pt x="1931987" y="529518"/>
                </a:cubicBezTo>
                <a:cubicBezTo>
                  <a:pt x="1976656" y="529518"/>
                  <a:pt x="2012950" y="492829"/>
                  <a:pt x="2012950" y="450496"/>
                </a:cubicBezTo>
                <a:cubicBezTo>
                  <a:pt x="2012950" y="422274"/>
                  <a:pt x="1998991" y="396874"/>
                  <a:pt x="1976656" y="379940"/>
                </a:cubicBezTo>
                <a:cubicBezTo>
                  <a:pt x="1972469" y="378529"/>
                  <a:pt x="1968281" y="377824"/>
                  <a:pt x="1964442" y="378529"/>
                </a:cubicBezTo>
                <a:close/>
                <a:moveTo>
                  <a:pt x="2166711" y="358068"/>
                </a:moveTo>
                <a:cubicBezTo>
                  <a:pt x="2163905" y="358068"/>
                  <a:pt x="2158292" y="358068"/>
                  <a:pt x="2155485" y="360888"/>
                </a:cubicBezTo>
                <a:cubicBezTo>
                  <a:pt x="2155485" y="360888"/>
                  <a:pt x="2155485" y="360888"/>
                  <a:pt x="2040419" y="439837"/>
                </a:cubicBezTo>
                <a:cubicBezTo>
                  <a:pt x="2034806" y="442656"/>
                  <a:pt x="2032000" y="448295"/>
                  <a:pt x="2032000" y="451115"/>
                </a:cubicBezTo>
                <a:cubicBezTo>
                  <a:pt x="2032000" y="456754"/>
                  <a:pt x="2034806" y="459574"/>
                  <a:pt x="2040419" y="462393"/>
                </a:cubicBezTo>
                <a:cubicBezTo>
                  <a:pt x="2040419" y="462393"/>
                  <a:pt x="2040419" y="462393"/>
                  <a:pt x="2155485" y="541342"/>
                </a:cubicBezTo>
                <a:cubicBezTo>
                  <a:pt x="2158292" y="544162"/>
                  <a:pt x="2161098" y="546981"/>
                  <a:pt x="2166711" y="544162"/>
                </a:cubicBezTo>
                <a:cubicBezTo>
                  <a:pt x="2169518" y="544162"/>
                  <a:pt x="2169518" y="541342"/>
                  <a:pt x="2172324" y="535703"/>
                </a:cubicBezTo>
                <a:cubicBezTo>
                  <a:pt x="2189163" y="476491"/>
                  <a:pt x="2189163" y="425739"/>
                  <a:pt x="2172324" y="366527"/>
                </a:cubicBezTo>
                <a:cubicBezTo>
                  <a:pt x="2172324" y="363707"/>
                  <a:pt x="2169518" y="358068"/>
                  <a:pt x="2166711" y="358068"/>
                </a:cubicBezTo>
                <a:close/>
                <a:moveTo>
                  <a:pt x="1697038" y="358068"/>
                </a:moveTo>
                <a:cubicBezTo>
                  <a:pt x="1694260" y="360888"/>
                  <a:pt x="1691482" y="363707"/>
                  <a:pt x="1691482" y="366527"/>
                </a:cubicBezTo>
                <a:cubicBezTo>
                  <a:pt x="1674813" y="428558"/>
                  <a:pt x="1674813" y="476491"/>
                  <a:pt x="1691482" y="535703"/>
                </a:cubicBezTo>
                <a:cubicBezTo>
                  <a:pt x="1691482" y="541342"/>
                  <a:pt x="1694260" y="544162"/>
                  <a:pt x="1697038" y="544162"/>
                </a:cubicBezTo>
                <a:cubicBezTo>
                  <a:pt x="1699816" y="546981"/>
                  <a:pt x="1702594" y="544162"/>
                  <a:pt x="1708151" y="541342"/>
                </a:cubicBezTo>
                <a:lnTo>
                  <a:pt x="1822054" y="462393"/>
                </a:lnTo>
                <a:cubicBezTo>
                  <a:pt x="1827610" y="459574"/>
                  <a:pt x="1830388" y="456754"/>
                  <a:pt x="1830388" y="451115"/>
                </a:cubicBezTo>
                <a:cubicBezTo>
                  <a:pt x="1830388" y="448295"/>
                  <a:pt x="1827610" y="442656"/>
                  <a:pt x="1822054" y="439837"/>
                </a:cubicBezTo>
                <a:cubicBezTo>
                  <a:pt x="1822054" y="439837"/>
                  <a:pt x="1822054" y="439837"/>
                  <a:pt x="1708151" y="363707"/>
                </a:cubicBezTo>
                <a:cubicBezTo>
                  <a:pt x="1705372" y="360888"/>
                  <a:pt x="1702594" y="358068"/>
                  <a:pt x="1697038" y="358068"/>
                </a:cubicBezTo>
                <a:close/>
                <a:moveTo>
                  <a:pt x="1170028" y="343781"/>
                </a:moveTo>
                <a:cubicBezTo>
                  <a:pt x="1170028" y="343781"/>
                  <a:pt x="1170028" y="343781"/>
                  <a:pt x="1206276" y="343781"/>
                </a:cubicBezTo>
                <a:cubicBezTo>
                  <a:pt x="1211853" y="343781"/>
                  <a:pt x="1214641" y="346602"/>
                  <a:pt x="1214641" y="349423"/>
                </a:cubicBezTo>
                <a:cubicBezTo>
                  <a:pt x="1214641" y="349423"/>
                  <a:pt x="1214641" y="349423"/>
                  <a:pt x="1267619" y="541235"/>
                </a:cubicBezTo>
                <a:cubicBezTo>
                  <a:pt x="1267619" y="541235"/>
                  <a:pt x="1267619" y="541235"/>
                  <a:pt x="1270407" y="541235"/>
                </a:cubicBezTo>
                <a:cubicBezTo>
                  <a:pt x="1270407" y="541235"/>
                  <a:pt x="1270407" y="541235"/>
                  <a:pt x="1320597" y="349423"/>
                </a:cubicBezTo>
                <a:cubicBezTo>
                  <a:pt x="1320597" y="346602"/>
                  <a:pt x="1326173" y="343781"/>
                  <a:pt x="1328962" y="343781"/>
                </a:cubicBezTo>
                <a:cubicBezTo>
                  <a:pt x="1328962" y="343781"/>
                  <a:pt x="1328962" y="343781"/>
                  <a:pt x="1367998" y="343781"/>
                </a:cubicBezTo>
                <a:cubicBezTo>
                  <a:pt x="1370786" y="343781"/>
                  <a:pt x="1373575" y="343781"/>
                  <a:pt x="1373575" y="346602"/>
                </a:cubicBezTo>
                <a:cubicBezTo>
                  <a:pt x="1376363" y="349423"/>
                  <a:pt x="1376363" y="352244"/>
                  <a:pt x="1376363" y="355064"/>
                </a:cubicBezTo>
                <a:cubicBezTo>
                  <a:pt x="1376363" y="355064"/>
                  <a:pt x="1376363" y="355064"/>
                  <a:pt x="1370786" y="383272"/>
                </a:cubicBezTo>
                <a:cubicBezTo>
                  <a:pt x="1365210" y="397376"/>
                  <a:pt x="1359633" y="417121"/>
                  <a:pt x="1354057" y="439687"/>
                </a:cubicBezTo>
                <a:cubicBezTo>
                  <a:pt x="1342903" y="490461"/>
                  <a:pt x="1323385" y="560980"/>
                  <a:pt x="1309444" y="614575"/>
                </a:cubicBezTo>
                <a:cubicBezTo>
                  <a:pt x="1298290" y="662528"/>
                  <a:pt x="1273196" y="685094"/>
                  <a:pt x="1236948" y="685094"/>
                </a:cubicBezTo>
                <a:cubicBezTo>
                  <a:pt x="1234159" y="685094"/>
                  <a:pt x="1234159" y="685094"/>
                  <a:pt x="1234159" y="685094"/>
                </a:cubicBezTo>
                <a:cubicBezTo>
                  <a:pt x="1211853" y="685094"/>
                  <a:pt x="1183970" y="682273"/>
                  <a:pt x="1170028" y="676632"/>
                </a:cubicBezTo>
                <a:cubicBezTo>
                  <a:pt x="1164452" y="676632"/>
                  <a:pt x="1161663" y="673811"/>
                  <a:pt x="1161663" y="668170"/>
                </a:cubicBezTo>
                <a:cubicBezTo>
                  <a:pt x="1161663" y="668170"/>
                  <a:pt x="1161663" y="668170"/>
                  <a:pt x="1161663" y="642783"/>
                </a:cubicBezTo>
                <a:cubicBezTo>
                  <a:pt x="1161663" y="639962"/>
                  <a:pt x="1161663" y="637141"/>
                  <a:pt x="1164452" y="637141"/>
                </a:cubicBezTo>
                <a:cubicBezTo>
                  <a:pt x="1167240" y="634320"/>
                  <a:pt x="1170028" y="631500"/>
                  <a:pt x="1172817" y="634320"/>
                </a:cubicBezTo>
                <a:cubicBezTo>
                  <a:pt x="1172817" y="634320"/>
                  <a:pt x="1172817" y="634320"/>
                  <a:pt x="1220218" y="637141"/>
                </a:cubicBezTo>
                <a:cubicBezTo>
                  <a:pt x="1248101" y="637141"/>
                  <a:pt x="1250889" y="620217"/>
                  <a:pt x="1253677" y="611754"/>
                </a:cubicBezTo>
                <a:cubicBezTo>
                  <a:pt x="1253677" y="611754"/>
                  <a:pt x="1253677" y="611754"/>
                  <a:pt x="1253677" y="608933"/>
                </a:cubicBezTo>
                <a:cubicBezTo>
                  <a:pt x="1256466" y="606113"/>
                  <a:pt x="1256466" y="603292"/>
                  <a:pt x="1259254" y="597650"/>
                </a:cubicBezTo>
                <a:cubicBezTo>
                  <a:pt x="1259254" y="597650"/>
                  <a:pt x="1259254" y="597650"/>
                  <a:pt x="1248101" y="597650"/>
                </a:cubicBezTo>
                <a:cubicBezTo>
                  <a:pt x="1228583" y="597650"/>
                  <a:pt x="1217429" y="580726"/>
                  <a:pt x="1214641" y="569443"/>
                </a:cubicBezTo>
                <a:cubicBezTo>
                  <a:pt x="1214641" y="569443"/>
                  <a:pt x="1214641" y="569443"/>
                  <a:pt x="1158875" y="355064"/>
                </a:cubicBezTo>
                <a:cubicBezTo>
                  <a:pt x="1158875" y="352244"/>
                  <a:pt x="1158875" y="349423"/>
                  <a:pt x="1161663" y="346602"/>
                </a:cubicBezTo>
                <a:cubicBezTo>
                  <a:pt x="1164452" y="343781"/>
                  <a:pt x="1167240" y="343781"/>
                  <a:pt x="1170028" y="343781"/>
                </a:cubicBezTo>
                <a:close/>
                <a:moveTo>
                  <a:pt x="1116013" y="340606"/>
                </a:moveTo>
                <a:cubicBezTo>
                  <a:pt x="1118791" y="340606"/>
                  <a:pt x="1121569" y="340606"/>
                  <a:pt x="1124347" y="343432"/>
                </a:cubicBezTo>
                <a:cubicBezTo>
                  <a:pt x="1127125" y="343432"/>
                  <a:pt x="1127125" y="346258"/>
                  <a:pt x="1127125" y="349085"/>
                </a:cubicBezTo>
                <a:cubicBezTo>
                  <a:pt x="1127125" y="349085"/>
                  <a:pt x="1127125" y="349085"/>
                  <a:pt x="1127125" y="385824"/>
                </a:cubicBezTo>
                <a:cubicBezTo>
                  <a:pt x="1127125" y="388650"/>
                  <a:pt x="1124347" y="394302"/>
                  <a:pt x="1118791" y="394302"/>
                </a:cubicBezTo>
                <a:cubicBezTo>
                  <a:pt x="1085453" y="397128"/>
                  <a:pt x="1060450" y="416911"/>
                  <a:pt x="1049337" y="425389"/>
                </a:cubicBezTo>
                <a:cubicBezTo>
                  <a:pt x="1049337" y="425389"/>
                  <a:pt x="1049337" y="425389"/>
                  <a:pt x="1049337" y="589303"/>
                </a:cubicBezTo>
                <a:cubicBezTo>
                  <a:pt x="1049337" y="594955"/>
                  <a:pt x="1046559" y="597781"/>
                  <a:pt x="1041003" y="597781"/>
                </a:cubicBezTo>
                <a:cubicBezTo>
                  <a:pt x="1041003" y="597781"/>
                  <a:pt x="1041003" y="597781"/>
                  <a:pt x="1002109" y="597781"/>
                </a:cubicBezTo>
                <a:cubicBezTo>
                  <a:pt x="996553" y="597781"/>
                  <a:pt x="993775" y="594955"/>
                  <a:pt x="993775" y="589303"/>
                </a:cubicBezTo>
                <a:cubicBezTo>
                  <a:pt x="993775" y="589303"/>
                  <a:pt x="993775" y="589303"/>
                  <a:pt x="993775" y="351911"/>
                </a:cubicBezTo>
                <a:cubicBezTo>
                  <a:pt x="993775" y="346258"/>
                  <a:pt x="996553" y="343432"/>
                  <a:pt x="1002109" y="343432"/>
                </a:cubicBezTo>
                <a:cubicBezTo>
                  <a:pt x="1002109" y="343432"/>
                  <a:pt x="1002109" y="343432"/>
                  <a:pt x="1041003" y="343432"/>
                </a:cubicBezTo>
                <a:cubicBezTo>
                  <a:pt x="1046559" y="343432"/>
                  <a:pt x="1049337" y="346258"/>
                  <a:pt x="1049337" y="351911"/>
                </a:cubicBezTo>
                <a:cubicBezTo>
                  <a:pt x="1049337" y="351911"/>
                  <a:pt x="1049337" y="351911"/>
                  <a:pt x="1049337" y="368867"/>
                </a:cubicBezTo>
                <a:cubicBezTo>
                  <a:pt x="1066006" y="357563"/>
                  <a:pt x="1091009" y="340606"/>
                  <a:pt x="1116013" y="340606"/>
                </a:cubicBezTo>
                <a:close/>
                <a:moveTo>
                  <a:pt x="843157" y="335843"/>
                </a:moveTo>
                <a:cubicBezTo>
                  <a:pt x="902173" y="335843"/>
                  <a:pt x="930276" y="364084"/>
                  <a:pt x="930276" y="423390"/>
                </a:cubicBezTo>
                <a:cubicBezTo>
                  <a:pt x="930276" y="592835"/>
                  <a:pt x="930276" y="592835"/>
                  <a:pt x="930276" y="592835"/>
                </a:cubicBezTo>
                <a:cubicBezTo>
                  <a:pt x="930276" y="595659"/>
                  <a:pt x="927466" y="598483"/>
                  <a:pt x="927466" y="601307"/>
                </a:cubicBezTo>
                <a:cubicBezTo>
                  <a:pt x="924656" y="604131"/>
                  <a:pt x="921845" y="604131"/>
                  <a:pt x="919035" y="604131"/>
                </a:cubicBezTo>
                <a:cubicBezTo>
                  <a:pt x="899363" y="601307"/>
                  <a:pt x="890932" y="595659"/>
                  <a:pt x="879691" y="587187"/>
                </a:cubicBezTo>
                <a:cubicBezTo>
                  <a:pt x="879691" y="587187"/>
                  <a:pt x="837536" y="604131"/>
                  <a:pt x="798192" y="604131"/>
                </a:cubicBezTo>
                <a:cubicBezTo>
                  <a:pt x="750416" y="604131"/>
                  <a:pt x="722313" y="575890"/>
                  <a:pt x="722313" y="522233"/>
                </a:cubicBezTo>
                <a:cubicBezTo>
                  <a:pt x="722313" y="471399"/>
                  <a:pt x="747606" y="448807"/>
                  <a:pt x="809433" y="445983"/>
                </a:cubicBezTo>
                <a:cubicBezTo>
                  <a:pt x="871260" y="440334"/>
                  <a:pt x="871260" y="440334"/>
                  <a:pt x="871260" y="440334"/>
                </a:cubicBezTo>
                <a:cubicBezTo>
                  <a:pt x="871260" y="423390"/>
                  <a:pt x="871260" y="423390"/>
                  <a:pt x="871260" y="423390"/>
                </a:cubicBezTo>
                <a:cubicBezTo>
                  <a:pt x="871260" y="403621"/>
                  <a:pt x="860018" y="392325"/>
                  <a:pt x="840346" y="392325"/>
                </a:cubicBezTo>
                <a:cubicBezTo>
                  <a:pt x="812243" y="392325"/>
                  <a:pt x="772899" y="397973"/>
                  <a:pt x="750416" y="397973"/>
                </a:cubicBezTo>
                <a:cubicBezTo>
                  <a:pt x="747606" y="397973"/>
                  <a:pt x="747606" y="397973"/>
                  <a:pt x="744796" y="395149"/>
                </a:cubicBezTo>
                <a:cubicBezTo>
                  <a:pt x="741985" y="395149"/>
                  <a:pt x="741985" y="392325"/>
                  <a:pt x="741985" y="389501"/>
                </a:cubicBezTo>
                <a:cubicBezTo>
                  <a:pt x="739175" y="355612"/>
                  <a:pt x="739175" y="355612"/>
                  <a:pt x="739175" y="355612"/>
                </a:cubicBezTo>
                <a:cubicBezTo>
                  <a:pt x="739175" y="352788"/>
                  <a:pt x="741985" y="347140"/>
                  <a:pt x="747606" y="347140"/>
                </a:cubicBezTo>
                <a:cubicBezTo>
                  <a:pt x="767278" y="344316"/>
                  <a:pt x="815054" y="335843"/>
                  <a:pt x="843157" y="335843"/>
                </a:cubicBezTo>
                <a:close/>
                <a:moveTo>
                  <a:pt x="396875" y="335843"/>
                </a:moveTo>
                <a:cubicBezTo>
                  <a:pt x="460001" y="335843"/>
                  <a:pt x="511175" y="395901"/>
                  <a:pt x="511175" y="469987"/>
                </a:cubicBezTo>
                <a:cubicBezTo>
                  <a:pt x="511175" y="544073"/>
                  <a:pt x="460001" y="604131"/>
                  <a:pt x="396875" y="604131"/>
                </a:cubicBezTo>
                <a:cubicBezTo>
                  <a:pt x="333749" y="604131"/>
                  <a:pt x="282575" y="544073"/>
                  <a:pt x="282575" y="469987"/>
                </a:cubicBezTo>
                <a:cubicBezTo>
                  <a:pt x="282575" y="395901"/>
                  <a:pt x="333749" y="335843"/>
                  <a:pt x="396875" y="335843"/>
                </a:cubicBezTo>
                <a:close/>
                <a:moveTo>
                  <a:pt x="103585" y="300918"/>
                </a:moveTo>
                <a:cubicBezTo>
                  <a:pt x="81360" y="300918"/>
                  <a:pt x="67470" y="300918"/>
                  <a:pt x="61913" y="303759"/>
                </a:cubicBezTo>
                <a:cubicBezTo>
                  <a:pt x="61913" y="406027"/>
                  <a:pt x="61913" y="406027"/>
                  <a:pt x="61913" y="406027"/>
                </a:cubicBezTo>
                <a:cubicBezTo>
                  <a:pt x="73026" y="406027"/>
                  <a:pt x="92473" y="408868"/>
                  <a:pt x="123032" y="406027"/>
                </a:cubicBezTo>
                <a:cubicBezTo>
                  <a:pt x="159148" y="406027"/>
                  <a:pt x="184151" y="386142"/>
                  <a:pt x="184151" y="354893"/>
                </a:cubicBezTo>
                <a:cubicBezTo>
                  <a:pt x="184151" y="329326"/>
                  <a:pt x="167482" y="300918"/>
                  <a:pt x="125810" y="300918"/>
                </a:cubicBezTo>
                <a:cubicBezTo>
                  <a:pt x="103585" y="300918"/>
                  <a:pt x="103585" y="300918"/>
                  <a:pt x="103585" y="300918"/>
                </a:cubicBezTo>
                <a:close/>
                <a:moveTo>
                  <a:pt x="614557" y="285043"/>
                </a:moveTo>
                <a:cubicBezTo>
                  <a:pt x="617342" y="285043"/>
                  <a:pt x="620127" y="285043"/>
                  <a:pt x="622912" y="285043"/>
                </a:cubicBezTo>
                <a:cubicBezTo>
                  <a:pt x="622912" y="287870"/>
                  <a:pt x="625698" y="290697"/>
                  <a:pt x="625698" y="293524"/>
                </a:cubicBezTo>
                <a:cubicBezTo>
                  <a:pt x="625698" y="344407"/>
                  <a:pt x="625698" y="344407"/>
                  <a:pt x="625698" y="344407"/>
                </a:cubicBezTo>
                <a:cubicBezTo>
                  <a:pt x="684184" y="344407"/>
                  <a:pt x="684184" y="344407"/>
                  <a:pt x="684184" y="344407"/>
                </a:cubicBezTo>
                <a:cubicBezTo>
                  <a:pt x="689755" y="344407"/>
                  <a:pt x="692540" y="347234"/>
                  <a:pt x="692540" y="352888"/>
                </a:cubicBezTo>
                <a:cubicBezTo>
                  <a:pt x="692540" y="386811"/>
                  <a:pt x="692540" y="386811"/>
                  <a:pt x="692540" y="386811"/>
                </a:cubicBezTo>
                <a:cubicBezTo>
                  <a:pt x="692540" y="392464"/>
                  <a:pt x="689755" y="395291"/>
                  <a:pt x="684184" y="395291"/>
                </a:cubicBezTo>
                <a:cubicBezTo>
                  <a:pt x="625698" y="395291"/>
                  <a:pt x="625698" y="395291"/>
                  <a:pt x="625698" y="395291"/>
                </a:cubicBezTo>
                <a:cubicBezTo>
                  <a:pt x="625698" y="499885"/>
                  <a:pt x="625698" y="499885"/>
                  <a:pt x="625698" y="499885"/>
                </a:cubicBezTo>
                <a:cubicBezTo>
                  <a:pt x="625698" y="536635"/>
                  <a:pt x="625698" y="550769"/>
                  <a:pt x="650763" y="550769"/>
                </a:cubicBezTo>
                <a:cubicBezTo>
                  <a:pt x="661904" y="550769"/>
                  <a:pt x="675829" y="547942"/>
                  <a:pt x="684184" y="547942"/>
                </a:cubicBezTo>
                <a:cubicBezTo>
                  <a:pt x="689755" y="547942"/>
                  <a:pt x="692540" y="553596"/>
                  <a:pt x="692540" y="559249"/>
                </a:cubicBezTo>
                <a:cubicBezTo>
                  <a:pt x="695325" y="590345"/>
                  <a:pt x="695325" y="590345"/>
                  <a:pt x="695325" y="590345"/>
                </a:cubicBezTo>
                <a:cubicBezTo>
                  <a:pt x="695325" y="595999"/>
                  <a:pt x="692540" y="598826"/>
                  <a:pt x="686969" y="601652"/>
                </a:cubicBezTo>
                <a:cubicBezTo>
                  <a:pt x="673044" y="601652"/>
                  <a:pt x="656334" y="607306"/>
                  <a:pt x="642408" y="607306"/>
                </a:cubicBezTo>
                <a:cubicBezTo>
                  <a:pt x="586706" y="607306"/>
                  <a:pt x="567211" y="584691"/>
                  <a:pt x="567211" y="508366"/>
                </a:cubicBezTo>
                <a:cubicBezTo>
                  <a:pt x="567211" y="395291"/>
                  <a:pt x="567211" y="395291"/>
                  <a:pt x="567211" y="395291"/>
                </a:cubicBezTo>
                <a:cubicBezTo>
                  <a:pt x="544930" y="395291"/>
                  <a:pt x="544930" y="395291"/>
                  <a:pt x="544930" y="395291"/>
                </a:cubicBezTo>
                <a:cubicBezTo>
                  <a:pt x="539360" y="395291"/>
                  <a:pt x="536575" y="392464"/>
                  <a:pt x="536575" y="386811"/>
                </a:cubicBezTo>
                <a:cubicBezTo>
                  <a:pt x="536575" y="352888"/>
                  <a:pt x="536575" y="352888"/>
                  <a:pt x="536575" y="352888"/>
                </a:cubicBezTo>
                <a:cubicBezTo>
                  <a:pt x="536575" y="347234"/>
                  <a:pt x="539360" y="344407"/>
                  <a:pt x="544930" y="344407"/>
                </a:cubicBezTo>
                <a:cubicBezTo>
                  <a:pt x="567211" y="344407"/>
                  <a:pt x="567211" y="344407"/>
                  <a:pt x="567211" y="344407"/>
                </a:cubicBezTo>
                <a:cubicBezTo>
                  <a:pt x="567211" y="302004"/>
                  <a:pt x="567211" y="302004"/>
                  <a:pt x="567211" y="302004"/>
                </a:cubicBezTo>
                <a:cubicBezTo>
                  <a:pt x="567211" y="299178"/>
                  <a:pt x="569996" y="296351"/>
                  <a:pt x="575566" y="293524"/>
                </a:cubicBezTo>
                <a:cubicBezTo>
                  <a:pt x="614557" y="285043"/>
                  <a:pt x="614557" y="285043"/>
                  <a:pt x="614557" y="285043"/>
                </a:cubicBezTo>
                <a:close/>
                <a:moveTo>
                  <a:pt x="117618" y="245356"/>
                </a:moveTo>
                <a:cubicBezTo>
                  <a:pt x="123219" y="245356"/>
                  <a:pt x="126019" y="245356"/>
                  <a:pt x="126019" y="245356"/>
                </a:cubicBezTo>
                <a:cubicBezTo>
                  <a:pt x="224034" y="245356"/>
                  <a:pt x="246438" y="304564"/>
                  <a:pt x="246438" y="352493"/>
                </a:cubicBezTo>
                <a:cubicBezTo>
                  <a:pt x="246438" y="394784"/>
                  <a:pt x="226835" y="425798"/>
                  <a:pt x="184828" y="445534"/>
                </a:cubicBezTo>
                <a:lnTo>
                  <a:pt x="249238" y="586504"/>
                </a:lnTo>
                <a:cubicBezTo>
                  <a:pt x="249238" y="589323"/>
                  <a:pt x="249238" y="592142"/>
                  <a:pt x="246438" y="594962"/>
                </a:cubicBezTo>
                <a:cubicBezTo>
                  <a:pt x="246438" y="597781"/>
                  <a:pt x="243637" y="597781"/>
                  <a:pt x="238037" y="597781"/>
                </a:cubicBezTo>
                <a:cubicBezTo>
                  <a:pt x="193230" y="597781"/>
                  <a:pt x="193230" y="597781"/>
                  <a:pt x="193230" y="597781"/>
                </a:cubicBezTo>
                <a:cubicBezTo>
                  <a:pt x="190429" y="597781"/>
                  <a:pt x="187629" y="597781"/>
                  <a:pt x="184828" y="592142"/>
                </a:cubicBezTo>
                <a:cubicBezTo>
                  <a:pt x="128820" y="462450"/>
                  <a:pt x="128820" y="462450"/>
                  <a:pt x="128820" y="462450"/>
                </a:cubicBezTo>
                <a:cubicBezTo>
                  <a:pt x="98015" y="462450"/>
                  <a:pt x="72811" y="459631"/>
                  <a:pt x="61610" y="459631"/>
                </a:cubicBezTo>
                <a:cubicBezTo>
                  <a:pt x="61610" y="589323"/>
                  <a:pt x="61610" y="589323"/>
                  <a:pt x="61610" y="589323"/>
                </a:cubicBezTo>
                <a:cubicBezTo>
                  <a:pt x="61610" y="594962"/>
                  <a:pt x="56009" y="597781"/>
                  <a:pt x="50408" y="597781"/>
                </a:cubicBezTo>
                <a:cubicBezTo>
                  <a:pt x="11202" y="597781"/>
                  <a:pt x="11202" y="597781"/>
                  <a:pt x="11202" y="597781"/>
                </a:cubicBezTo>
                <a:cubicBezTo>
                  <a:pt x="5601" y="597781"/>
                  <a:pt x="0" y="594962"/>
                  <a:pt x="0" y="589323"/>
                </a:cubicBezTo>
                <a:cubicBezTo>
                  <a:pt x="0" y="262273"/>
                  <a:pt x="0" y="262273"/>
                  <a:pt x="0" y="262273"/>
                </a:cubicBezTo>
                <a:cubicBezTo>
                  <a:pt x="0" y="256634"/>
                  <a:pt x="5601" y="250995"/>
                  <a:pt x="8402" y="250995"/>
                </a:cubicBezTo>
                <a:cubicBezTo>
                  <a:pt x="61610" y="245356"/>
                  <a:pt x="103616" y="245356"/>
                  <a:pt x="117618" y="245356"/>
                </a:cubicBezTo>
                <a:close/>
                <a:moveTo>
                  <a:pt x="1968123" y="200530"/>
                </a:moveTo>
                <a:cubicBezTo>
                  <a:pt x="1965325" y="203328"/>
                  <a:pt x="1965325" y="206126"/>
                  <a:pt x="1965325" y="211723"/>
                </a:cubicBezTo>
                <a:cubicBezTo>
                  <a:pt x="1965325" y="211723"/>
                  <a:pt x="1965325" y="211723"/>
                  <a:pt x="1976518" y="348840"/>
                </a:cubicBezTo>
                <a:cubicBezTo>
                  <a:pt x="1976518" y="354436"/>
                  <a:pt x="1979317" y="360033"/>
                  <a:pt x="1982115" y="362831"/>
                </a:cubicBezTo>
                <a:cubicBezTo>
                  <a:pt x="1984913" y="362831"/>
                  <a:pt x="1990510" y="362831"/>
                  <a:pt x="1996106" y="360033"/>
                </a:cubicBezTo>
                <a:cubicBezTo>
                  <a:pt x="1996106" y="360033"/>
                  <a:pt x="1996106" y="360033"/>
                  <a:pt x="2119232" y="301269"/>
                </a:cubicBezTo>
                <a:cubicBezTo>
                  <a:pt x="2124828" y="298470"/>
                  <a:pt x="2127627" y="298470"/>
                  <a:pt x="2130425" y="292874"/>
                </a:cubicBezTo>
                <a:cubicBezTo>
                  <a:pt x="2130425" y="290075"/>
                  <a:pt x="2127627" y="287277"/>
                  <a:pt x="2124828" y="284479"/>
                </a:cubicBezTo>
                <a:cubicBezTo>
                  <a:pt x="2082854" y="239706"/>
                  <a:pt x="2038081" y="214521"/>
                  <a:pt x="1979317" y="200530"/>
                </a:cubicBezTo>
                <a:cubicBezTo>
                  <a:pt x="1976518" y="197731"/>
                  <a:pt x="1970922" y="197731"/>
                  <a:pt x="1968123" y="200530"/>
                </a:cubicBezTo>
                <a:close/>
                <a:moveTo>
                  <a:pt x="1890255" y="199484"/>
                </a:moveTo>
                <a:cubicBezTo>
                  <a:pt x="1888156" y="199835"/>
                  <a:pt x="1886057" y="200536"/>
                  <a:pt x="1884658" y="200536"/>
                </a:cubicBezTo>
                <a:cubicBezTo>
                  <a:pt x="1825894" y="214559"/>
                  <a:pt x="1781121" y="239800"/>
                  <a:pt x="1739147" y="284673"/>
                </a:cubicBezTo>
                <a:cubicBezTo>
                  <a:pt x="1736348" y="287478"/>
                  <a:pt x="1733550" y="290282"/>
                  <a:pt x="1733550" y="293087"/>
                </a:cubicBezTo>
                <a:cubicBezTo>
                  <a:pt x="1736348" y="298696"/>
                  <a:pt x="1739147" y="301501"/>
                  <a:pt x="1744743" y="301501"/>
                </a:cubicBezTo>
                <a:cubicBezTo>
                  <a:pt x="1744743" y="301501"/>
                  <a:pt x="1744743" y="301501"/>
                  <a:pt x="1867869" y="363202"/>
                </a:cubicBezTo>
                <a:cubicBezTo>
                  <a:pt x="1873465" y="366006"/>
                  <a:pt x="1876264" y="366006"/>
                  <a:pt x="1881860" y="363202"/>
                </a:cubicBezTo>
                <a:cubicBezTo>
                  <a:pt x="1884658" y="360397"/>
                  <a:pt x="1887457" y="357592"/>
                  <a:pt x="1887457" y="351983"/>
                </a:cubicBezTo>
                <a:cubicBezTo>
                  <a:pt x="1887457" y="351983"/>
                  <a:pt x="1887457" y="351983"/>
                  <a:pt x="1898650" y="214559"/>
                </a:cubicBezTo>
                <a:cubicBezTo>
                  <a:pt x="1898650" y="206145"/>
                  <a:pt x="1895852" y="203340"/>
                  <a:pt x="1895852" y="200536"/>
                </a:cubicBezTo>
                <a:cubicBezTo>
                  <a:pt x="1894453" y="199134"/>
                  <a:pt x="1892354" y="199134"/>
                  <a:pt x="1890255" y="199484"/>
                </a:cubicBezTo>
                <a:close/>
                <a:moveTo>
                  <a:pt x="1932782" y="151693"/>
                </a:moveTo>
                <a:cubicBezTo>
                  <a:pt x="2095420" y="151693"/>
                  <a:pt x="2227264" y="284959"/>
                  <a:pt x="2227264" y="449350"/>
                </a:cubicBezTo>
                <a:cubicBezTo>
                  <a:pt x="2227264" y="613741"/>
                  <a:pt x="2095420" y="747007"/>
                  <a:pt x="1932782" y="747007"/>
                </a:cubicBezTo>
                <a:cubicBezTo>
                  <a:pt x="1770144" y="747007"/>
                  <a:pt x="1638300" y="613741"/>
                  <a:pt x="1638300" y="449350"/>
                </a:cubicBezTo>
                <a:cubicBezTo>
                  <a:pt x="1638300" y="284959"/>
                  <a:pt x="1770144" y="151693"/>
                  <a:pt x="1932782" y="151693"/>
                </a:cubicBezTo>
                <a:close/>
                <a:moveTo>
                  <a:pt x="1931988" y="108832"/>
                </a:moveTo>
                <a:cubicBezTo>
                  <a:pt x="1746993" y="108832"/>
                  <a:pt x="1597025" y="260577"/>
                  <a:pt x="1597025" y="447764"/>
                </a:cubicBezTo>
                <a:cubicBezTo>
                  <a:pt x="1597025" y="634951"/>
                  <a:pt x="1746993" y="786696"/>
                  <a:pt x="1931988" y="786696"/>
                </a:cubicBezTo>
                <a:cubicBezTo>
                  <a:pt x="2116983" y="786696"/>
                  <a:pt x="2266951" y="634951"/>
                  <a:pt x="2266951" y="447764"/>
                </a:cubicBezTo>
                <a:cubicBezTo>
                  <a:pt x="2266951" y="260577"/>
                  <a:pt x="2116983" y="108832"/>
                  <a:pt x="1931988" y="108832"/>
                </a:cubicBezTo>
                <a:close/>
                <a:moveTo>
                  <a:pt x="1914436" y="2117"/>
                </a:moveTo>
                <a:cubicBezTo>
                  <a:pt x="1914436" y="2117"/>
                  <a:pt x="1914436" y="2117"/>
                  <a:pt x="1917229" y="2117"/>
                </a:cubicBezTo>
                <a:cubicBezTo>
                  <a:pt x="1925608" y="-706"/>
                  <a:pt x="1936781" y="-706"/>
                  <a:pt x="1945160" y="2117"/>
                </a:cubicBezTo>
                <a:cubicBezTo>
                  <a:pt x="1945160" y="2117"/>
                  <a:pt x="1945160" y="2117"/>
                  <a:pt x="1947953" y="2117"/>
                </a:cubicBezTo>
                <a:cubicBezTo>
                  <a:pt x="1959125" y="21876"/>
                  <a:pt x="1964711" y="47281"/>
                  <a:pt x="1964711" y="69864"/>
                </a:cubicBezTo>
                <a:cubicBezTo>
                  <a:pt x="1970297" y="69864"/>
                  <a:pt x="1992641" y="72686"/>
                  <a:pt x="1995434" y="75509"/>
                </a:cubicBezTo>
                <a:cubicBezTo>
                  <a:pt x="2001020" y="50104"/>
                  <a:pt x="2014985" y="27522"/>
                  <a:pt x="2031743" y="13408"/>
                </a:cubicBezTo>
                <a:cubicBezTo>
                  <a:pt x="2042915" y="13408"/>
                  <a:pt x="2054087" y="16231"/>
                  <a:pt x="2059673" y="19054"/>
                </a:cubicBezTo>
                <a:cubicBezTo>
                  <a:pt x="2059673" y="19054"/>
                  <a:pt x="2059673" y="19054"/>
                  <a:pt x="2062466" y="19054"/>
                </a:cubicBezTo>
                <a:cubicBezTo>
                  <a:pt x="2062466" y="19054"/>
                  <a:pt x="2062466" y="19054"/>
                  <a:pt x="2062466" y="21876"/>
                </a:cubicBezTo>
                <a:cubicBezTo>
                  <a:pt x="2065259" y="33168"/>
                  <a:pt x="2068052" y="44459"/>
                  <a:pt x="2068052" y="55750"/>
                </a:cubicBezTo>
                <a:cubicBezTo>
                  <a:pt x="2068052" y="69864"/>
                  <a:pt x="2065259" y="81155"/>
                  <a:pt x="2062466" y="92446"/>
                </a:cubicBezTo>
                <a:cubicBezTo>
                  <a:pt x="2065259" y="95269"/>
                  <a:pt x="2087603" y="103737"/>
                  <a:pt x="2090396" y="103737"/>
                </a:cubicBezTo>
                <a:cubicBezTo>
                  <a:pt x="2104361" y="83977"/>
                  <a:pt x="2121119" y="64218"/>
                  <a:pt x="2140670" y="55750"/>
                </a:cubicBezTo>
                <a:cubicBezTo>
                  <a:pt x="2140670" y="55750"/>
                  <a:pt x="2140670" y="55750"/>
                  <a:pt x="2140670" y="52927"/>
                </a:cubicBezTo>
                <a:cubicBezTo>
                  <a:pt x="2140670" y="52927"/>
                  <a:pt x="2140670" y="52927"/>
                  <a:pt x="2143463" y="55750"/>
                </a:cubicBezTo>
                <a:cubicBezTo>
                  <a:pt x="2149049" y="58573"/>
                  <a:pt x="2160221" y="64218"/>
                  <a:pt x="2168600" y="69864"/>
                </a:cubicBezTo>
                <a:cubicBezTo>
                  <a:pt x="2168600" y="69864"/>
                  <a:pt x="2168600" y="72686"/>
                  <a:pt x="2168600" y="72686"/>
                </a:cubicBezTo>
                <a:cubicBezTo>
                  <a:pt x="2168600" y="95269"/>
                  <a:pt x="2163014" y="117851"/>
                  <a:pt x="2149049" y="140433"/>
                </a:cubicBezTo>
                <a:cubicBezTo>
                  <a:pt x="2151842" y="143256"/>
                  <a:pt x="2171393" y="157370"/>
                  <a:pt x="2174186" y="157370"/>
                </a:cubicBezTo>
                <a:cubicBezTo>
                  <a:pt x="2190944" y="140433"/>
                  <a:pt x="2213288" y="129142"/>
                  <a:pt x="2235633" y="123496"/>
                </a:cubicBezTo>
                <a:cubicBezTo>
                  <a:pt x="2244012" y="129142"/>
                  <a:pt x="2252391" y="137610"/>
                  <a:pt x="2257977" y="143256"/>
                </a:cubicBezTo>
                <a:cubicBezTo>
                  <a:pt x="2257977" y="143256"/>
                  <a:pt x="2257977" y="143256"/>
                  <a:pt x="2257977" y="146079"/>
                </a:cubicBezTo>
                <a:cubicBezTo>
                  <a:pt x="2252391" y="168661"/>
                  <a:pt x="2238425" y="191243"/>
                  <a:pt x="2221667" y="208180"/>
                </a:cubicBezTo>
                <a:cubicBezTo>
                  <a:pt x="2224461" y="211002"/>
                  <a:pt x="2238425" y="230762"/>
                  <a:pt x="2241219" y="230762"/>
                </a:cubicBezTo>
                <a:cubicBezTo>
                  <a:pt x="2260770" y="219471"/>
                  <a:pt x="2285907" y="213825"/>
                  <a:pt x="2308251" y="213825"/>
                </a:cubicBezTo>
                <a:cubicBezTo>
                  <a:pt x="2308251" y="213825"/>
                  <a:pt x="2308251" y="213825"/>
                  <a:pt x="2311044" y="213825"/>
                </a:cubicBezTo>
                <a:cubicBezTo>
                  <a:pt x="2316630" y="222293"/>
                  <a:pt x="2322216" y="233585"/>
                  <a:pt x="2325009" y="239230"/>
                </a:cubicBezTo>
                <a:cubicBezTo>
                  <a:pt x="2325009" y="239230"/>
                  <a:pt x="2325009" y="239230"/>
                  <a:pt x="2325009" y="242053"/>
                </a:cubicBezTo>
                <a:cubicBezTo>
                  <a:pt x="2313837" y="261812"/>
                  <a:pt x="2297079" y="281572"/>
                  <a:pt x="2274735" y="292863"/>
                </a:cubicBezTo>
                <a:cubicBezTo>
                  <a:pt x="2277528" y="295686"/>
                  <a:pt x="2285907" y="318268"/>
                  <a:pt x="2285907" y="321091"/>
                </a:cubicBezTo>
                <a:cubicBezTo>
                  <a:pt x="2311044" y="315445"/>
                  <a:pt x="2336181" y="312622"/>
                  <a:pt x="2355732" y="321091"/>
                </a:cubicBezTo>
                <a:cubicBezTo>
                  <a:pt x="2355732" y="321091"/>
                  <a:pt x="2355732" y="321091"/>
                  <a:pt x="2358525" y="321091"/>
                </a:cubicBezTo>
                <a:cubicBezTo>
                  <a:pt x="2361318" y="329559"/>
                  <a:pt x="2364111" y="340850"/>
                  <a:pt x="2366904" y="349318"/>
                </a:cubicBezTo>
                <a:cubicBezTo>
                  <a:pt x="2366904" y="349318"/>
                  <a:pt x="2366904" y="349318"/>
                  <a:pt x="2366904" y="352141"/>
                </a:cubicBezTo>
                <a:cubicBezTo>
                  <a:pt x="2366904" y="352141"/>
                  <a:pt x="2366904" y="352141"/>
                  <a:pt x="2364111" y="352141"/>
                </a:cubicBezTo>
                <a:cubicBezTo>
                  <a:pt x="2350146" y="369078"/>
                  <a:pt x="2327802" y="380369"/>
                  <a:pt x="2305458" y="388837"/>
                </a:cubicBezTo>
                <a:cubicBezTo>
                  <a:pt x="2305458" y="391660"/>
                  <a:pt x="2308251" y="414242"/>
                  <a:pt x="2308251" y="417065"/>
                </a:cubicBezTo>
                <a:cubicBezTo>
                  <a:pt x="2333388" y="417065"/>
                  <a:pt x="2358525" y="425533"/>
                  <a:pt x="2375283" y="436824"/>
                </a:cubicBezTo>
                <a:cubicBezTo>
                  <a:pt x="2375283" y="436824"/>
                  <a:pt x="2375283" y="436824"/>
                  <a:pt x="2378076" y="436824"/>
                </a:cubicBezTo>
                <a:cubicBezTo>
                  <a:pt x="2378076" y="442470"/>
                  <a:pt x="2378076" y="448115"/>
                  <a:pt x="2378076" y="450938"/>
                </a:cubicBezTo>
                <a:cubicBezTo>
                  <a:pt x="2378076" y="456584"/>
                  <a:pt x="2378076" y="462229"/>
                  <a:pt x="2378076" y="467875"/>
                </a:cubicBezTo>
                <a:cubicBezTo>
                  <a:pt x="2378076" y="467875"/>
                  <a:pt x="2378076" y="467875"/>
                  <a:pt x="2375283" y="467875"/>
                </a:cubicBezTo>
                <a:cubicBezTo>
                  <a:pt x="2358525" y="479166"/>
                  <a:pt x="2333388" y="487634"/>
                  <a:pt x="2308251" y="487634"/>
                </a:cubicBezTo>
                <a:cubicBezTo>
                  <a:pt x="2308251" y="490457"/>
                  <a:pt x="2305458" y="513039"/>
                  <a:pt x="2302665" y="515862"/>
                </a:cubicBezTo>
                <a:cubicBezTo>
                  <a:pt x="2327802" y="524330"/>
                  <a:pt x="2350146" y="535621"/>
                  <a:pt x="2364111" y="552558"/>
                </a:cubicBezTo>
                <a:cubicBezTo>
                  <a:pt x="2364111" y="552558"/>
                  <a:pt x="2364111" y="552558"/>
                  <a:pt x="2364111" y="555381"/>
                </a:cubicBezTo>
                <a:cubicBezTo>
                  <a:pt x="2364111" y="563849"/>
                  <a:pt x="2361318" y="575140"/>
                  <a:pt x="2358525" y="583609"/>
                </a:cubicBezTo>
                <a:cubicBezTo>
                  <a:pt x="2358525" y="583609"/>
                  <a:pt x="2358525" y="583609"/>
                  <a:pt x="2355732" y="583609"/>
                </a:cubicBezTo>
                <a:cubicBezTo>
                  <a:pt x="2333388" y="589254"/>
                  <a:pt x="2308251" y="589254"/>
                  <a:pt x="2285907" y="583609"/>
                </a:cubicBezTo>
                <a:cubicBezTo>
                  <a:pt x="2285907" y="586431"/>
                  <a:pt x="2274735" y="606191"/>
                  <a:pt x="2274735" y="611836"/>
                </a:cubicBezTo>
                <a:cubicBezTo>
                  <a:pt x="2294286" y="623127"/>
                  <a:pt x="2313837" y="642887"/>
                  <a:pt x="2325009" y="659824"/>
                </a:cubicBezTo>
                <a:cubicBezTo>
                  <a:pt x="2325009" y="659824"/>
                  <a:pt x="2325009" y="659824"/>
                  <a:pt x="2325009" y="662646"/>
                </a:cubicBezTo>
                <a:cubicBezTo>
                  <a:pt x="2322216" y="671115"/>
                  <a:pt x="2313837" y="682406"/>
                  <a:pt x="2311044" y="688051"/>
                </a:cubicBezTo>
                <a:cubicBezTo>
                  <a:pt x="2311044" y="688051"/>
                  <a:pt x="2311044" y="688051"/>
                  <a:pt x="2308251" y="690874"/>
                </a:cubicBezTo>
                <a:cubicBezTo>
                  <a:pt x="2285907" y="690874"/>
                  <a:pt x="2260770" y="682406"/>
                  <a:pt x="2238425" y="671115"/>
                </a:cubicBezTo>
                <a:cubicBezTo>
                  <a:pt x="2238425" y="673937"/>
                  <a:pt x="2224461" y="693697"/>
                  <a:pt x="2221667" y="696520"/>
                </a:cubicBezTo>
                <a:cubicBezTo>
                  <a:pt x="2238425" y="713456"/>
                  <a:pt x="2252391" y="736038"/>
                  <a:pt x="2257977" y="758621"/>
                </a:cubicBezTo>
                <a:cubicBezTo>
                  <a:pt x="2257977" y="758621"/>
                  <a:pt x="2257977" y="758621"/>
                  <a:pt x="2255184" y="758621"/>
                </a:cubicBezTo>
                <a:cubicBezTo>
                  <a:pt x="2252391" y="767089"/>
                  <a:pt x="2241219" y="775557"/>
                  <a:pt x="2235633" y="781203"/>
                </a:cubicBezTo>
                <a:cubicBezTo>
                  <a:pt x="2235633" y="781203"/>
                  <a:pt x="2235633" y="781203"/>
                  <a:pt x="2232839" y="781203"/>
                </a:cubicBezTo>
                <a:cubicBezTo>
                  <a:pt x="2213288" y="775557"/>
                  <a:pt x="2190944" y="761443"/>
                  <a:pt x="2171393" y="744507"/>
                </a:cubicBezTo>
                <a:cubicBezTo>
                  <a:pt x="2168600" y="747330"/>
                  <a:pt x="2151842" y="761443"/>
                  <a:pt x="2149049" y="764266"/>
                </a:cubicBezTo>
                <a:cubicBezTo>
                  <a:pt x="2160221" y="784026"/>
                  <a:pt x="2168600" y="809431"/>
                  <a:pt x="2168600" y="829190"/>
                </a:cubicBezTo>
                <a:cubicBezTo>
                  <a:pt x="2168600" y="832013"/>
                  <a:pt x="2168600" y="832013"/>
                  <a:pt x="2168600" y="832013"/>
                </a:cubicBezTo>
                <a:cubicBezTo>
                  <a:pt x="2168600" y="832013"/>
                  <a:pt x="2168600" y="832013"/>
                  <a:pt x="2165807" y="834836"/>
                </a:cubicBezTo>
                <a:cubicBezTo>
                  <a:pt x="2160221" y="840481"/>
                  <a:pt x="2149049" y="846127"/>
                  <a:pt x="2140670" y="848949"/>
                </a:cubicBezTo>
                <a:cubicBezTo>
                  <a:pt x="2121119" y="837658"/>
                  <a:pt x="2101568" y="820722"/>
                  <a:pt x="2090396" y="798140"/>
                </a:cubicBezTo>
                <a:cubicBezTo>
                  <a:pt x="2087603" y="800962"/>
                  <a:pt x="2065259" y="809431"/>
                  <a:pt x="2062466" y="809431"/>
                </a:cubicBezTo>
                <a:cubicBezTo>
                  <a:pt x="2065259" y="820722"/>
                  <a:pt x="2065259" y="834836"/>
                  <a:pt x="2065259" y="846127"/>
                </a:cubicBezTo>
                <a:cubicBezTo>
                  <a:pt x="2065259" y="857418"/>
                  <a:pt x="2065259" y="871532"/>
                  <a:pt x="2062466" y="882823"/>
                </a:cubicBezTo>
                <a:cubicBezTo>
                  <a:pt x="2062466" y="882823"/>
                  <a:pt x="2062466" y="882823"/>
                  <a:pt x="2059673" y="882823"/>
                </a:cubicBezTo>
                <a:cubicBezTo>
                  <a:pt x="2054087" y="885646"/>
                  <a:pt x="2040122" y="888468"/>
                  <a:pt x="2031743" y="891291"/>
                </a:cubicBezTo>
                <a:cubicBezTo>
                  <a:pt x="2014985" y="874354"/>
                  <a:pt x="2001020" y="851772"/>
                  <a:pt x="1995434" y="829190"/>
                </a:cubicBezTo>
                <a:cubicBezTo>
                  <a:pt x="1992641" y="829190"/>
                  <a:pt x="1970297" y="832013"/>
                  <a:pt x="1967504" y="832013"/>
                </a:cubicBezTo>
                <a:cubicBezTo>
                  <a:pt x="1964711" y="857418"/>
                  <a:pt x="1959125" y="882823"/>
                  <a:pt x="1947953" y="902582"/>
                </a:cubicBezTo>
                <a:cubicBezTo>
                  <a:pt x="1947953" y="902582"/>
                  <a:pt x="1947953" y="902582"/>
                  <a:pt x="1945160" y="902582"/>
                </a:cubicBezTo>
                <a:cubicBezTo>
                  <a:pt x="1939574" y="902582"/>
                  <a:pt x="1925608" y="902582"/>
                  <a:pt x="1917229" y="902582"/>
                </a:cubicBezTo>
                <a:cubicBezTo>
                  <a:pt x="1917229" y="902582"/>
                  <a:pt x="1917229" y="902582"/>
                  <a:pt x="1914436" y="902582"/>
                </a:cubicBezTo>
                <a:cubicBezTo>
                  <a:pt x="1903264" y="882823"/>
                  <a:pt x="1897678" y="857418"/>
                  <a:pt x="1897678" y="832013"/>
                </a:cubicBezTo>
                <a:cubicBezTo>
                  <a:pt x="1894885" y="832013"/>
                  <a:pt x="1869748" y="829190"/>
                  <a:pt x="1866955" y="829190"/>
                </a:cubicBezTo>
                <a:cubicBezTo>
                  <a:pt x="1861369" y="851772"/>
                  <a:pt x="1847404" y="874354"/>
                  <a:pt x="1833439" y="891291"/>
                </a:cubicBezTo>
                <a:cubicBezTo>
                  <a:pt x="1833439" y="891291"/>
                  <a:pt x="1833439" y="891291"/>
                  <a:pt x="1830646" y="891291"/>
                </a:cubicBezTo>
                <a:cubicBezTo>
                  <a:pt x="1822267" y="888468"/>
                  <a:pt x="1808302" y="885646"/>
                  <a:pt x="1802716" y="882823"/>
                </a:cubicBezTo>
                <a:cubicBezTo>
                  <a:pt x="1802716" y="882823"/>
                  <a:pt x="1802716" y="882823"/>
                  <a:pt x="1799923" y="882823"/>
                </a:cubicBezTo>
                <a:cubicBezTo>
                  <a:pt x="1799923" y="882823"/>
                  <a:pt x="1799923" y="882823"/>
                  <a:pt x="1799923" y="880000"/>
                </a:cubicBezTo>
                <a:cubicBezTo>
                  <a:pt x="1797130" y="871532"/>
                  <a:pt x="1797130" y="857418"/>
                  <a:pt x="1797130" y="846127"/>
                </a:cubicBezTo>
                <a:cubicBezTo>
                  <a:pt x="1797130" y="834836"/>
                  <a:pt x="1797130" y="820722"/>
                  <a:pt x="1799923" y="809431"/>
                </a:cubicBezTo>
                <a:cubicBezTo>
                  <a:pt x="1797130" y="809431"/>
                  <a:pt x="1777579" y="800962"/>
                  <a:pt x="1774786" y="798140"/>
                </a:cubicBezTo>
                <a:cubicBezTo>
                  <a:pt x="1760821" y="820722"/>
                  <a:pt x="1744063" y="837658"/>
                  <a:pt x="1724512" y="848949"/>
                </a:cubicBezTo>
                <a:cubicBezTo>
                  <a:pt x="1724512" y="848949"/>
                  <a:pt x="1724512" y="848949"/>
                  <a:pt x="1721719" y="851772"/>
                </a:cubicBezTo>
                <a:cubicBezTo>
                  <a:pt x="1721719" y="851772"/>
                  <a:pt x="1721719" y="851772"/>
                  <a:pt x="1721719" y="848949"/>
                </a:cubicBezTo>
                <a:cubicBezTo>
                  <a:pt x="1713340" y="846127"/>
                  <a:pt x="1702168" y="840481"/>
                  <a:pt x="1696582" y="834836"/>
                </a:cubicBezTo>
                <a:cubicBezTo>
                  <a:pt x="1696582" y="834836"/>
                  <a:pt x="1696582" y="832013"/>
                  <a:pt x="1696582" y="832013"/>
                </a:cubicBezTo>
                <a:cubicBezTo>
                  <a:pt x="1696582" y="809431"/>
                  <a:pt x="1702168" y="786848"/>
                  <a:pt x="1713340" y="764266"/>
                </a:cubicBezTo>
                <a:cubicBezTo>
                  <a:pt x="1710547" y="761443"/>
                  <a:pt x="1693789" y="747330"/>
                  <a:pt x="1690996" y="744507"/>
                </a:cubicBezTo>
                <a:cubicBezTo>
                  <a:pt x="1671445" y="764266"/>
                  <a:pt x="1649101" y="775557"/>
                  <a:pt x="1629549" y="781203"/>
                </a:cubicBezTo>
                <a:cubicBezTo>
                  <a:pt x="1629549" y="781203"/>
                  <a:pt x="1629549" y="781203"/>
                  <a:pt x="1626756" y="781203"/>
                </a:cubicBezTo>
                <a:cubicBezTo>
                  <a:pt x="1621170" y="775557"/>
                  <a:pt x="1609998" y="767089"/>
                  <a:pt x="1607205" y="761443"/>
                </a:cubicBezTo>
                <a:cubicBezTo>
                  <a:pt x="1607205" y="761443"/>
                  <a:pt x="1607205" y="761443"/>
                  <a:pt x="1604412" y="758621"/>
                </a:cubicBezTo>
                <a:cubicBezTo>
                  <a:pt x="1609998" y="736038"/>
                  <a:pt x="1623963" y="713456"/>
                  <a:pt x="1640722" y="696520"/>
                </a:cubicBezTo>
                <a:cubicBezTo>
                  <a:pt x="1637929" y="693697"/>
                  <a:pt x="1623963" y="673937"/>
                  <a:pt x="1623963" y="671115"/>
                </a:cubicBezTo>
                <a:cubicBezTo>
                  <a:pt x="1601619" y="685229"/>
                  <a:pt x="1576482" y="690874"/>
                  <a:pt x="1554138" y="690874"/>
                </a:cubicBezTo>
                <a:cubicBezTo>
                  <a:pt x="1548552" y="682406"/>
                  <a:pt x="1540173" y="671115"/>
                  <a:pt x="1537380" y="665469"/>
                </a:cubicBezTo>
                <a:cubicBezTo>
                  <a:pt x="1537380" y="665469"/>
                  <a:pt x="1537380" y="665469"/>
                  <a:pt x="1537380" y="662646"/>
                </a:cubicBezTo>
                <a:cubicBezTo>
                  <a:pt x="1548552" y="642887"/>
                  <a:pt x="1568103" y="623127"/>
                  <a:pt x="1587654" y="611836"/>
                </a:cubicBezTo>
                <a:cubicBezTo>
                  <a:pt x="1587654" y="609014"/>
                  <a:pt x="1576482" y="586431"/>
                  <a:pt x="1576482" y="583609"/>
                </a:cubicBezTo>
                <a:cubicBezTo>
                  <a:pt x="1554138" y="589254"/>
                  <a:pt x="1526208" y="592077"/>
                  <a:pt x="1506657" y="583609"/>
                </a:cubicBezTo>
                <a:cubicBezTo>
                  <a:pt x="1506657" y="583609"/>
                  <a:pt x="1506657" y="583609"/>
                  <a:pt x="1503864" y="583609"/>
                </a:cubicBezTo>
                <a:cubicBezTo>
                  <a:pt x="1501071" y="575140"/>
                  <a:pt x="1498278" y="563849"/>
                  <a:pt x="1495485" y="555381"/>
                </a:cubicBezTo>
                <a:cubicBezTo>
                  <a:pt x="1495485" y="555381"/>
                  <a:pt x="1495485" y="555381"/>
                  <a:pt x="1495485" y="552558"/>
                </a:cubicBezTo>
                <a:cubicBezTo>
                  <a:pt x="1495485" y="552558"/>
                  <a:pt x="1495485" y="552558"/>
                  <a:pt x="1498278" y="552558"/>
                </a:cubicBezTo>
                <a:cubicBezTo>
                  <a:pt x="1512243" y="535621"/>
                  <a:pt x="1534587" y="524330"/>
                  <a:pt x="1559724" y="515862"/>
                </a:cubicBezTo>
                <a:cubicBezTo>
                  <a:pt x="1556931" y="513039"/>
                  <a:pt x="1554138" y="490457"/>
                  <a:pt x="1554138" y="484812"/>
                </a:cubicBezTo>
                <a:cubicBezTo>
                  <a:pt x="1529001" y="484812"/>
                  <a:pt x="1503864" y="479166"/>
                  <a:pt x="1487106" y="467875"/>
                </a:cubicBezTo>
                <a:cubicBezTo>
                  <a:pt x="1487106" y="467875"/>
                  <a:pt x="1487106" y="467875"/>
                  <a:pt x="1484313" y="467875"/>
                </a:cubicBezTo>
                <a:cubicBezTo>
                  <a:pt x="1484313" y="467875"/>
                  <a:pt x="1484313" y="467875"/>
                  <a:pt x="1484313" y="465052"/>
                </a:cubicBezTo>
                <a:cubicBezTo>
                  <a:pt x="1484313" y="462229"/>
                  <a:pt x="1484313" y="456584"/>
                  <a:pt x="1484313" y="450938"/>
                </a:cubicBezTo>
                <a:cubicBezTo>
                  <a:pt x="1484313" y="445293"/>
                  <a:pt x="1484313" y="439647"/>
                  <a:pt x="1484313" y="436824"/>
                </a:cubicBezTo>
                <a:cubicBezTo>
                  <a:pt x="1484313" y="436824"/>
                  <a:pt x="1484313" y="436824"/>
                  <a:pt x="1484313" y="434002"/>
                </a:cubicBezTo>
                <a:cubicBezTo>
                  <a:pt x="1484313" y="434002"/>
                  <a:pt x="1484313" y="434002"/>
                  <a:pt x="1487106" y="434002"/>
                </a:cubicBezTo>
                <a:cubicBezTo>
                  <a:pt x="1503864" y="422710"/>
                  <a:pt x="1529001" y="417065"/>
                  <a:pt x="1554138" y="417065"/>
                </a:cubicBezTo>
                <a:cubicBezTo>
                  <a:pt x="1554138" y="414242"/>
                  <a:pt x="1556931" y="388837"/>
                  <a:pt x="1556931" y="386014"/>
                </a:cubicBezTo>
                <a:cubicBezTo>
                  <a:pt x="1534587" y="380369"/>
                  <a:pt x="1512243" y="366255"/>
                  <a:pt x="1498278" y="352141"/>
                </a:cubicBezTo>
                <a:cubicBezTo>
                  <a:pt x="1498278" y="352141"/>
                  <a:pt x="1498278" y="352141"/>
                  <a:pt x="1495485" y="349318"/>
                </a:cubicBezTo>
                <a:cubicBezTo>
                  <a:pt x="1498278" y="340850"/>
                  <a:pt x="1501071" y="329559"/>
                  <a:pt x="1503864" y="321091"/>
                </a:cubicBezTo>
                <a:cubicBezTo>
                  <a:pt x="1503864" y="321091"/>
                  <a:pt x="1503864" y="321091"/>
                  <a:pt x="1503864" y="318268"/>
                </a:cubicBezTo>
                <a:cubicBezTo>
                  <a:pt x="1503864" y="318268"/>
                  <a:pt x="1503864" y="318268"/>
                  <a:pt x="1506657" y="318268"/>
                </a:cubicBezTo>
                <a:cubicBezTo>
                  <a:pt x="1526208" y="312622"/>
                  <a:pt x="1551345" y="312622"/>
                  <a:pt x="1576482" y="318268"/>
                </a:cubicBezTo>
                <a:cubicBezTo>
                  <a:pt x="1576482" y="315445"/>
                  <a:pt x="1584861" y="295686"/>
                  <a:pt x="1587654" y="292863"/>
                </a:cubicBezTo>
                <a:cubicBezTo>
                  <a:pt x="1565310" y="278749"/>
                  <a:pt x="1548552" y="261812"/>
                  <a:pt x="1537380" y="242053"/>
                </a:cubicBezTo>
                <a:cubicBezTo>
                  <a:pt x="1537380" y="242053"/>
                  <a:pt x="1537380" y="242053"/>
                  <a:pt x="1537380" y="239230"/>
                </a:cubicBezTo>
                <a:cubicBezTo>
                  <a:pt x="1540173" y="230762"/>
                  <a:pt x="1545759" y="219471"/>
                  <a:pt x="1551345" y="213825"/>
                </a:cubicBezTo>
                <a:cubicBezTo>
                  <a:pt x="1551345" y="213825"/>
                  <a:pt x="1551345" y="213825"/>
                  <a:pt x="1554138" y="213825"/>
                </a:cubicBezTo>
                <a:cubicBezTo>
                  <a:pt x="1576482" y="213825"/>
                  <a:pt x="1601619" y="219471"/>
                  <a:pt x="1621170" y="230762"/>
                </a:cubicBezTo>
                <a:cubicBezTo>
                  <a:pt x="1623963" y="227939"/>
                  <a:pt x="1637929" y="208180"/>
                  <a:pt x="1640722" y="208180"/>
                </a:cubicBezTo>
                <a:cubicBezTo>
                  <a:pt x="1623963" y="188420"/>
                  <a:pt x="1609998" y="165838"/>
                  <a:pt x="1604412" y="146079"/>
                </a:cubicBezTo>
                <a:cubicBezTo>
                  <a:pt x="1604412" y="146079"/>
                  <a:pt x="1604412" y="146079"/>
                  <a:pt x="1604412" y="143256"/>
                </a:cubicBezTo>
                <a:cubicBezTo>
                  <a:pt x="1609998" y="134787"/>
                  <a:pt x="1618377" y="126319"/>
                  <a:pt x="1626756" y="123496"/>
                </a:cubicBezTo>
                <a:cubicBezTo>
                  <a:pt x="1626756" y="123496"/>
                  <a:pt x="1626756" y="123496"/>
                  <a:pt x="1626756" y="120674"/>
                </a:cubicBezTo>
                <a:cubicBezTo>
                  <a:pt x="1626756" y="120674"/>
                  <a:pt x="1626756" y="120674"/>
                  <a:pt x="1629549" y="120674"/>
                </a:cubicBezTo>
                <a:cubicBezTo>
                  <a:pt x="1649101" y="126319"/>
                  <a:pt x="1671445" y="140433"/>
                  <a:pt x="1688203" y="157370"/>
                </a:cubicBezTo>
                <a:cubicBezTo>
                  <a:pt x="1690996" y="154547"/>
                  <a:pt x="1707754" y="143256"/>
                  <a:pt x="1710547" y="140433"/>
                </a:cubicBezTo>
                <a:cubicBezTo>
                  <a:pt x="1699375" y="117851"/>
                  <a:pt x="1693789" y="95269"/>
                  <a:pt x="1693789" y="72686"/>
                </a:cubicBezTo>
                <a:cubicBezTo>
                  <a:pt x="1693789" y="72686"/>
                  <a:pt x="1693789" y="69864"/>
                  <a:pt x="1693789" y="69864"/>
                </a:cubicBezTo>
                <a:cubicBezTo>
                  <a:pt x="1702168" y="64218"/>
                  <a:pt x="1710547" y="58573"/>
                  <a:pt x="1718926" y="52927"/>
                </a:cubicBezTo>
                <a:cubicBezTo>
                  <a:pt x="1718926" y="52927"/>
                  <a:pt x="1718926" y="52927"/>
                  <a:pt x="1721719" y="52927"/>
                </a:cubicBezTo>
                <a:cubicBezTo>
                  <a:pt x="1721719" y="52927"/>
                  <a:pt x="1721719" y="52927"/>
                  <a:pt x="1721719" y="55750"/>
                </a:cubicBezTo>
                <a:cubicBezTo>
                  <a:pt x="1741270" y="64218"/>
                  <a:pt x="1758028" y="83977"/>
                  <a:pt x="1771993" y="103737"/>
                </a:cubicBezTo>
                <a:cubicBezTo>
                  <a:pt x="1774786" y="103737"/>
                  <a:pt x="1797130" y="92446"/>
                  <a:pt x="1799923" y="92446"/>
                </a:cubicBezTo>
                <a:cubicBezTo>
                  <a:pt x="1797130" y="81155"/>
                  <a:pt x="1794337" y="69864"/>
                  <a:pt x="1794337" y="55750"/>
                </a:cubicBezTo>
                <a:cubicBezTo>
                  <a:pt x="1794337" y="44459"/>
                  <a:pt x="1797130" y="33168"/>
                  <a:pt x="1799923" y="21876"/>
                </a:cubicBezTo>
                <a:cubicBezTo>
                  <a:pt x="1799923" y="21876"/>
                  <a:pt x="1799923" y="21876"/>
                  <a:pt x="1799923" y="19054"/>
                </a:cubicBezTo>
                <a:cubicBezTo>
                  <a:pt x="1808302" y="16231"/>
                  <a:pt x="1819474" y="13408"/>
                  <a:pt x="1827853" y="13408"/>
                </a:cubicBezTo>
                <a:cubicBezTo>
                  <a:pt x="1827853" y="13408"/>
                  <a:pt x="1827853" y="13408"/>
                  <a:pt x="1830646" y="10585"/>
                </a:cubicBezTo>
                <a:cubicBezTo>
                  <a:pt x="1830646" y="10585"/>
                  <a:pt x="1830646" y="10585"/>
                  <a:pt x="1830646" y="13408"/>
                </a:cubicBezTo>
                <a:cubicBezTo>
                  <a:pt x="1847404" y="27522"/>
                  <a:pt x="1858576" y="50104"/>
                  <a:pt x="1866955" y="75509"/>
                </a:cubicBezTo>
                <a:cubicBezTo>
                  <a:pt x="1869748" y="72686"/>
                  <a:pt x="1892092" y="69864"/>
                  <a:pt x="1897678" y="69864"/>
                </a:cubicBezTo>
                <a:cubicBezTo>
                  <a:pt x="1897678" y="47281"/>
                  <a:pt x="1903264" y="21876"/>
                  <a:pt x="1914436" y="21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Tree>
    <p:custDataLst>
      <p:tags r:id="rId27"/>
    </p:custDataLst>
    <p:extLst>
      <p:ext uri="{BB962C8B-B14F-4D97-AF65-F5344CB8AC3E}">
        <p14:creationId xmlns:p14="http://schemas.microsoft.com/office/powerpoint/2010/main" val="2992676139"/>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84" r:id="rId12"/>
    <p:sldLayoutId id="2147483685" r:id="rId13"/>
    <p:sldLayoutId id="2147483686" r:id="rId14"/>
    <p:sldLayoutId id="2147483687" r:id="rId15"/>
    <p:sldLayoutId id="2147483688" r:id="rId16"/>
    <p:sldLayoutId id="2147483689" r:id="rId17"/>
    <p:sldLayoutId id="2147483690" r:id="rId18"/>
    <p:sldLayoutId id="2147483691" r:id="rId19"/>
    <p:sldLayoutId id="2147483692" r:id="rId20"/>
    <p:sldLayoutId id="2147483693" r:id="rId21"/>
    <p:sldLayoutId id="2147483694" r:id="rId22"/>
    <p:sldLayoutId id="2147483695" r:id="rId23"/>
    <p:sldLayoutId id="2147483696" r:id="rId24"/>
    <p:sldLayoutId id="2147483697" r:id="rId25"/>
  </p:sldLayoutIdLst>
  <p:hf hdr="0" dt="0"/>
  <p:txStyles>
    <p:title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9D76D5BF-4776-6BB9-A068-C90031014414}"/>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AU"/>
          </a:p>
        </p:txBody>
      </p:sp>
      <p:sp>
        <p:nvSpPr>
          <p:cNvPr id="3" name="Text Placeholder 2">
            <a:extLst>
              <a:ext uri="{FF2B5EF4-FFF2-40B4-BE49-F238E27FC236}">
                <a16:creationId xmlns:a16="http://schemas.microsoft.com/office/drawing/2014/main" id="{433ED4F1-08C5-98F6-69DE-A3C24A766A8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Date Placeholder 3">
            <a:extLst>
              <a:ext uri="{FF2B5EF4-FFF2-40B4-BE49-F238E27FC236}">
                <a16:creationId xmlns:a16="http://schemas.microsoft.com/office/drawing/2014/main" id="{6C2B9C92-CF56-94C0-3CB5-B0039F6D6E70}"/>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9E668F83-A5C6-4C14-A237-21D569C9D561}" type="datetimeFigureOut">
              <a:rPr lang="en-AU" smtClean="0"/>
              <a:t>30-Apr-2025</a:t>
            </a:fld>
            <a:endParaRPr lang="en-AU"/>
          </a:p>
        </p:txBody>
      </p:sp>
      <p:sp>
        <p:nvSpPr>
          <p:cNvPr id="5" name="Footer Placeholder 4">
            <a:extLst>
              <a:ext uri="{FF2B5EF4-FFF2-40B4-BE49-F238E27FC236}">
                <a16:creationId xmlns:a16="http://schemas.microsoft.com/office/drawing/2014/main" id="{1C55D938-8780-2455-B8B3-D53BB5FA13E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AU"/>
          </a:p>
        </p:txBody>
      </p:sp>
      <p:sp>
        <p:nvSpPr>
          <p:cNvPr id="6" name="Slide Number Placeholder 5">
            <a:extLst>
              <a:ext uri="{FF2B5EF4-FFF2-40B4-BE49-F238E27FC236}">
                <a16:creationId xmlns:a16="http://schemas.microsoft.com/office/drawing/2014/main" id="{923342E5-317B-E8E1-BC24-3432655F8B9F}"/>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4133FEC0-DC59-4964-BFFD-8CD9832900B8}" type="slidenum">
              <a:rPr lang="en-AU" smtClean="0"/>
              <a:t>‹#›</a:t>
            </a:fld>
            <a:endParaRPr lang="en-AU"/>
          </a:p>
        </p:txBody>
      </p:sp>
    </p:spTree>
    <p:extLst>
      <p:ext uri="{BB962C8B-B14F-4D97-AF65-F5344CB8AC3E}">
        <p14:creationId xmlns:p14="http://schemas.microsoft.com/office/powerpoint/2010/main" val="373368184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749965B-B4C6-09B4-C525-1D8359D5E04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AU"/>
          </a:p>
        </p:txBody>
      </p:sp>
      <p:sp>
        <p:nvSpPr>
          <p:cNvPr id="3" name="Text Placeholder 2">
            <a:extLst>
              <a:ext uri="{FF2B5EF4-FFF2-40B4-BE49-F238E27FC236}">
                <a16:creationId xmlns:a16="http://schemas.microsoft.com/office/drawing/2014/main" id="{9DE2B54A-89F9-56CB-823D-11DF3289279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4" name="Date Placeholder 3">
            <a:extLst>
              <a:ext uri="{FF2B5EF4-FFF2-40B4-BE49-F238E27FC236}">
                <a16:creationId xmlns:a16="http://schemas.microsoft.com/office/drawing/2014/main" id="{E427C323-D95A-2A1C-122B-110B3D7FEB0D}"/>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E6704047-1E6C-4C74-B378-51BD5CEF6233}" type="datetimeFigureOut">
              <a:rPr lang="en-AU" smtClean="0"/>
              <a:t>30-Apr-2025</a:t>
            </a:fld>
            <a:endParaRPr lang="en-AU"/>
          </a:p>
        </p:txBody>
      </p:sp>
      <p:sp>
        <p:nvSpPr>
          <p:cNvPr id="5" name="Footer Placeholder 4">
            <a:extLst>
              <a:ext uri="{FF2B5EF4-FFF2-40B4-BE49-F238E27FC236}">
                <a16:creationId xmlns:a16="http://schemas.microsoft.com/office/drawing/2014/main" id="{F2A8818F-F845-FD77-72FD-0E6556AA9516}"/>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AU"/>
          </a:p>
        </p:txBody>
      </p:sp>
      <p:sp>
        <p:nvSpPr>
          <p:cNvPr id="6" name="Slide Number Placeholder 5">
            <a:extLst>
              <a:ext uri="{FF2B5EF4-FFF2-40B4-BE49-F238E27FC236}">
                <a16:creationId xmlns:a16="http://schemas.microsoft.com/office/drawing/2014/main" id="{676E882A-6327-AF57-1D77-85E9CE860B89}"/>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AE59EA02-AC7B-4239-937E-DB77E52F798D}" type="slidenum">
              <a:rPr lang="en-AU" smtClean="0"/>
              <a:t>‹#›</a:t>
            </a:fld>
            <a:endParaRPr lang="en-AU"/>
          </a:p>
        </p:txBody>
      </p:sp>
    </p:spTree>
    <p:extLst>
      <p:ext uri="{BB962C8B-B14F-4D97-AF65-F5344CB8AC3E}">
        <p14:creationId xmlns:p14="http://schemas.microsoft.com/office/powerpoint/2010/main" val="241093485"/>
      </p:ext>
    </p:extLst>
  </p:cSld>
  <p:clrMap bg1="lt1" tx1="dk1" bg2="lt2" tx2="dk2" accent1="accent1" accent2="accent2" accent3="accent3" accent4="accent4" accent5="accent5" accent6="accent6" hlink="hlink" folHlink="folHlink"/>
  <p:sldLayoutIdLst>
    <p:sldLayoutId id="2147483699" r:id="rId1"/>
    <p:sldLayoutId id="2147483700" r:id="rId2"/>
    <p:sldLayoutId id="2147483701" r:id="rId3"/>
    <p:sldLayoutId id="2147483702" r:id="rId4"/>
    <p:sldLayoutId id="2147483703" r:id="rId5"/>
    <p:sldLayoutId id="2147483704" r:id="rId6"/>
    <p:sldLayoutId id="2147483705" r:id="rId7"/>
    <p:sldLayoutId id="2147483706" r:id="rId8"/>
    <p:sldLayoutId id="2147483707" r:id="rId9"/>
    <p:sldLayoutId id="2147483708" r:id="rId10"/>
    <p:sldLayoutId id="214748370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accent1">
            <a:lumMod val="60000"/>
            <a:lumOff val="40000"/>
          </a:schemeClr>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764DE79-268F-4C1A-8933-263129D2AF90}" type="datetimeFigureOut">
              <a:rPr lang="en-US" dirty="0"/>
              <a:t>4/30/2025</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8F63A3B-78C7-47BE-AE5E-E10140E04643}" type="slidenum">
              <a:rPr lang="en-US" dirty="0"/>
              <a:t>‹#›</a:t>
            </a:fld>
            <a:endParaRPr lang="en-US"/>
          </a:p>
        </p:txBody>
      </p:sp>
    </p:spTree>
    <p:extLst>
      <p:ext uri="{BB962C8B-B14F-4D97-AF65-F5344CB8AC3E}">
        <p14:creationId xmlns:p14="http://schemas.microsoft.com/office/powerpoint/2010/main" val="3714243948"/>
      </p:ext>
    </p:extLst>
  </p:cSld>
  <p:clrMap bg1="lt1" tx1="dk1" bg2="lt2" tx2="dk2" accent1="accent1" accent2="accent2" accent3="accent3" accent4="accent4" accent5="accent5" accent6="accent6" hlink="hlink" folHlink="folHlink"/>
  <p:sldLayoutIdLst>
    <p:sldLayoutId id="2147483711" r:id="rId1"/>
    <p:sldLayoutId id="2147483712" r:id="rId2"/>
    <p:sldLayoutId id="2147483713" r:id="rId3"/>
    <p:sldLayoutId id="2147483714" r:id="rId4"/>
    <p:sldLayoutId id="2147483715" r:id="rId5"/>
    <p:sldLayoutId id="2147483716" r:id="rId6"/>
    <p:sldLayoutId id="2147483717" r:id="rId7"/>
    <p:sldLayoutId id="2147483718" r:id="rId8"/>
    <p:sldLayoutId id="2147483719" r:id="rId9"/>
    <p:sldLayoutId id="2147483720" r:id="rId10"/>
    <p:sldLayoutId id="2147483721" r:id="rId11"/>
    <p:sldLayoutId id="2147483722" r:id="rId12"/>
    <p:sldLayoutId id="2147483723" r:id="rId13"/>
    <p:sldLayoutId id="2147483724" r:id="rId1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8645742-8A77-4AFD-9C77-43316A0CAA00}" type="datetimeFigureOut">
              <a:rPr lang="en-GB" smtClean="0"/>
              <a:t>30/04/2025</a:t>
            </a:fld>
            <a:endParaRPr lang="en-GB"/>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D2C0A1D-9638-493D-9941-F478975DD069}" type="slidenum">
              <a:rPr lang="en-GB" smtClean="0"/>
              <a:t>‹#›</a:t>
            </a:fld>
            <a:endParaRPr lang="en-GB"/>
          </a:p>
        </p:txBody>
      </p:sp>
    </p:spTree>
    <p:extLst>
      <p:ext uri="{BB962C8B-B14F-4D97-AF65-F5344CB8AC3E}">
        <p14:creationId xmlns:p14="http://schemas.microsoft.com/office/powerpoint/2010/main" val="3173566995"/>
      </p:ext>
    </p:extLst>
  </p:cSld>
  <p:clrMap bg1="lt1" tx1="dk1" bg2="lt2" tx2="dk2" accent1="accent1" accent2="accent2" accent3="accent3" accent4="accent4" accent5="accent5" accent6="accent6" hlink="hlink" folHlink="folHlink"/>
  <p:sldLayoutIdLst>
    <p:sldLayoutId id="2147483726" r:id="rId1"/>
    <p:sldLayoutId id="2147483727" r:id="rId2"/>
    <p:sldLayoutId id="2147483728" r:id="rId3"/>
    <p:sldLayoutId id="2147483729" r:id="rId4"/>
    <p:sldLayoutId id="2147483730" r:id="rId5"/>
    <p:sldLayoutId id="2147483731" r:id="rId6"/>
    <p:sldLayoutId id="2147483732" r:id="rId7"/>
    <p:sldLayoutId id="2147483733" r:id="rId8"/>
    <p:sldLayoutId id="2147483734" r:id="rId9"/>
    <p:sldLayoutId id="2147483735" r:id="rId10"/>
    <p:sldLayoutId id="2147483736" r:id="rId11"/>
    <p:sldLayoutId id="2147483737" r:id="rId12"/>
    <p:sldLayoutId id="2147483738" r:id="rId1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E3A30972-1C67-4E6A-8DF8-FA31811F328E}"/>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Placeholder 1">
            <a:extLst>
              <a:ext uri="{FF2B5EF4-FFF2-40B4-BE49-F238E27FC236}">
                <a16:creationId xmlns:a16="http://schemas.microsoft.com/office/drawing/2014/main" id="{94A7C4A0-AF15-4181-A8AA-DD88418E930F}"/>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4" name="Date Placeholder 3">
            <a:extLst>
              <a:ext uri="{FF2B5EF4-FFF2-40B4-BE49-F238E27FC236}">
                <a16:creationId xmlns:a16="http://schemas.microsoft.com/office/drawing/2014/main" id="{81EBF25C-41FB-46AD-9289-6BF20A26C531}"/>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p>
        </p:txBody>
      </p:sp>
      <p:sp>
        <p:nvSpPr>
          <p:cNvPr id="5" name="Footer Placeholder 4">
            <a:extLst>
              <a:ext uri="{FF2B5EF4-FFF2-40B4-BE49-F238E27FC236}">
                <a16:creationId xmlns:a16="http://schemas.microsoft.com/office/drawing/2014/main" id="{403BEF16-CB3B-49A0-80E5-C0FA697B6EC5}"/>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04CA0E4A-24D2-4B23-B7EF-DD664DC1CD1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7A94E25-127B-4C48-AF96-44BA7B823777}" type="slidenum">
              <a:rPr lang="en-US" smtClean="0"/>
              <a:t>‹#›</a:t>
            </a:fld>
            <a:endParaRPr lang="en-US"/>
          </a:p>
        </p:txBody>
      </p:sp>
      <p:sp>
        <p:nvSpPr>
          <p:cNvPr id="7" name="Rectangle 6" hidden="1">
            <a:extLst>
              <a:ext uri="{FF2B5EF4-FFF2-40B4-BE49-F238E27FC236}">
                <a16:creationId xmlns:a16="http://schemas.microsoft.com/office/drawing/2014/main" id="{3AC13BC4-26FC-48BA-BD55-B5F6F84290EA}"/>
              </a:ext>
            </a:extLst>
          </p:cNvPr>
          <p:cNvSpPr/>
          <p:nvPr userDrawn="1"/>
        </p:nvSpPr>
        <p:spPr>
          <a:xfrm>
            <a:off x="12192000" y="0"/>
            <a:ext cx="5613400" cy="6586418"/>
          </a:xfrm>
          <a:prstGeom prst="rect">
            <a:avLst/>
          </a:prstGeom>
        </p:spPr>
        <p:txBody>
          <a:bodyPr wrap="square">
            <a:spAutoFit/>
          </a:bodyPr>
          <a:lstStyle/>
          <a:p>
            <a:pPr algn="l">
              <a:spcBef>
                <a:spcPts val="600"/>
              </a:spcBef>
              <a:spcAft>
                <a:spcPts val="600"/>
              </a:spcAft>
            </a:pPr>
            <a:r>
              <a:rPr lang="en-US" b="0" i="0">
                <a:solidFill>
                  <a:srgbClr val="222222"/>
                </a:solidFill>
                <a:effectLst/>
                <a:latin typeface="Arial" panose="020B0604020202020204" pitchFamily="34" charset="0"/>
              </a:rPr>
              <a:t>As we discussed, I’m hoping to get this buttoned up as quickly as possible. What are you thinking for turn-around?</a:t>
            </a:r>
          </a:p>
          <a:p>
            <a:pPr algn="l">
              <a:spcBef>
                <a:spcPts val="600"/>
              </a:spcBef>
              <a:spcAft>
                <a:spcPts val="600"/>
              </a:spcAft>
            </a:pPr>
            <a:r>
              <a:rPr lang="en-US" b="0" i="0">
                <a:solidFill>
                  <a:srgbClr val="222222"/>
                </a:solidFill>
                <a:effectLst/>
                <a:latin typeface="Arial" panose="020B0604020202020204" pitchFamily="34" charset="0"/>
              </a:rPr>
              <a:t> </a:t>
            </a:r>
          </a:p>
          <a:p>
            <a:pPr algn="l">
              <a:spcBef>
                <a:spcPts val="600"/>
              </a:spcBef>
              <a:spcAft>
                <a:spcPts val="600"/>
              </a:spcAft>
            </a:pPr>
            <a:r>
              <a:rPr lang="en-US" b="0" i="0">
                <a:solidFill>
                  <a:srgbClr val="000000"/>
                </a:solidFill>
                <a:effectLst/>
                <a:latin typeface="Arial" panose="020B0604020202020204" pitchFamily="34" charset="0"/>
              </a:rPr>
              <a:t>• revise any of the “how-to” text on the first pages</a:t>
            </a:r>
            <a:endParaRPr lang="en-US" b="0" i="0">
              <a:solidFill>
                <a:srgbClr val="222222"/>
              </a:solidFill>
              <a:effectLst/>
              <a:latin typeface="Arial" panose="020B0604020202020204" pitchFamily="34" charset="0"/>
            </a:endParaRPr>
          </a:p>
          <a:p>
            <a:pPr algn="l">
              <a:spcBef>
                <a:spcPts val="600"/>
              </a:spcBef>
              <a:spcAft>
                <a:spcPts val="600"/>
              </a:spcAft>
            </a:pPr>
            <a:r>
              <a:rPr lang="en-US" b="0" i="0">
                <a:solidFill>
                  <a:srgbClr val="000000"/>
                </a:solidFill>
                <a:effectLst/>
                <a:latin typeface="Arial" panose="020B0604020202020204" pitchFamily="34" charset="0"/>
              </a:rPr>
              <a:t>• make sure the template is properly set up for both Macs and PCs – Should there be 2 versions of the PPT, one for Mac, one for PC?</a:t>
            </a:r>
            <a:endParaRPr lang="en-US" b="0" i="0">
              <a:solidFill>
                <a:srgbClr val="222222"/>
              </a:solidFill>
              <a:effectLst/>
              <a:latin typeface="Arial" panose="020B0604020202020204" pitchFamily="34" charset="0"/>
            </a:endParaRPr>
          </a:p>
          <a:p>
            <a:pPr algn="l">
              <a:spcBef>
                <a:spcPts val="600"/>
              </a:spcBef>
              <a:spcAft>
                <a:spcPts val="600"/>
              </a:spcAft>
            </a:pPr>
            <a:r>
              <a:rPr lang="en-US" b="0" i="0">
                <a:solidFill>
                  <a:srgbClr val="000000"/>
                </a:solidFill>
                <a:effectLst/>
                <a:latin typeface="Arial" panose="020B0604020202020204" pitchFamily="34" charset="0"/>
              </a:rPr>
              <a:t>• create text placeholders within each slide</a:t>
            </a:r>
            <a:endParaRPr lang="en-US" b="0" i="0">
              <a:solidFill>
                <a:srgbClr val="222222"/>
              </a:solidFill>
              <a:effectLst/>
              <a:latin typeface="Arial" panose="020B0604020202020204" pitchFamily="34" charset="0"/>
            </a:endParaRPr>
          </a:p>
          <a:p>
            <a:pPr algn="l">
              <a:spcBef>
                <a:spcPts val="600"/>
              </a:spcBef>
              <a:spcAft>
                <a:spcPts val="600"/>
              </a:spcAft>
            </a:pPr>
            <a:r>
              <a:rPr lang="en-US" b="0" i="0">
                <a:solidFill>
                  <a:srgbClr val="000000"/>
                </a:solidFill>
                <a:effectLst/>
                <a:latin typeface="Arial" panose="020B0604020202020204" pitchFamily="34" charset="0"/>
              </a:rPr>
              <a:t>• how to create certain visual effects such as the transparent photo overlays (the process is different from Mac to PC)</a:t>
            </a:r>
            <a:endParaRPr lang="en-US" b="0" i="0">
              <a:solidFill>
                <a:srgbClr val="222222"/>
              </a:solidFill>
              <a:effectLst/>
              <a:latin typeface="Arial" panose="020B0604020202020204" pitchFamily="34" charset="0"/>
            </a:endParaRPr>
          </a:p>
          <a:p>
            <a:pPr algn="l">
              <a:spcBef>
                <a:spcPts val="600"/>
              </a:spcBef>
              <a:spcAft>
                <a:spcPts val="600"/>
              </a:spcAft>
            </a:pPr>
            <a:r>
              <a:rPr lang="en-US" b="0" i="0">
                <a:solidFill>
                  <a:srgbClr val="000000"/>
                </a:solidFill>
                <a:effectLst/>
                <a:latin typeface="Arial" panose="020B0604020202020204" pitchFamily="34" charset="0"/>
              </a:rPr>
              <a:t>• creating new generic infographics (such as bar charts and tables) so that we make it easy for users to create their own in a proper style</a:t>
            </a:r>
            <a:endParaRPr lang="en-US" b="0" i="0">
              <a:solidFill>
                <a:srgbClr val="222222"/>
              </a:solidFill>
              <a:effectLst/>
              <a:latin typeface="Arial" panose="020B0604020202020204" pitchFamily="34" charset="0"/>
            </a:endParaRPr>
          </a:p>
          <a:p>
            <a:pPr algn="l">
              <a:spcBef>
                <a:spcPts val="600"/>
              </a:spcBef>
              <a:spcAft>
                <a:spcPts val="600"/>
              </a:spcAft>
            </a:pPr>
            <a:r>
              <a:rPr lang="en-US" b="0" i="0">
                <a:solidFill>
                  <a:srgbClr val="000000"/>
                </a:solidFill>
                <a:effectLst/>
                <a:latin typeface="Arial" panose="020B0604020202020204" pitchFamily="34" charset="0"/>
              </a:rPr>
              <a:t>• need your advice on fonts – I’m thinking we should only use the “free option” fonts? (see attached)</a:t>
            </a:r>
            <a:endParaRPr lang="en-US" b="0" i="0">
              <a:solidFill>
                <a:srgbClr val="222222"/>
              </a:solidFill>
              <a:effectLst/>
              <a:latin typeface="Arial" panose="020B0604020202020204" pitchFamily="34" charset="0"/>
            </a:endParaRPr>
          </a:p>
          <a:p>
            <a:pPr algn="l">
              <a:spcBef>
                <a:spcPts val="600"/>
              </a:spcBef>
              <a:spcAft>
                <a:spcPts val="600"/>
              </a:spcAft>
            </a:pPr>
            <a:r>
              <a:rPr lang="en-US" b="0" i="0">
                <a:solidFill>
                  <a:srgbClr val="222222"/>
                </a:solidFill>
                <a:effectLst/>
                <a:latin typeface="Arial" panose="020B0604020202020204" pitchFamily="34" charset="0"/>
              </a:rPr>
              <a:t>• make sure all colors are the proper CMYK breakdown colors for Rotary (on the way)</a:t>
            </a:r>
          </a:p>
        </p:txBody>
      </p:sp>
      <p:grpSp>
        <p:nvGrpSpPr>
          <p:cNvPr id="8" name="Group 7" hidden="1">
            <a:extLst>
              <a:ext uri="{FF2B5EF4-FFF2-40B4-BE49-F238E27FC236}">
                <a16:creationId xmlns:a16="http://schemas.microsoft.com/office/drawing/2014/main" id="{804F3FBD-3E3A-4798-A75B-C9FEFA1BF809}"/>
              </a:ext>
            </a:extLst>
          </p:cNvPr>
          <p:cNvGrpSpPr/>
          <p:nvPr userDrawn="1"/>
        </p:nvGrpSpPr>
        <p:grpSpPr>
          <a:xfrm>
            <a:off x="0" y="6984999"/>
            <a:ext cx="10083800" cy="304209"/>
            <a:chOff x="0" y="-1013285"/>
            <a:chExt cx="12192000" cy="885694"/>
          </a:xfrm>
        </p:grpSpPr>
        <p:sp>
          <p:nvSpPr>
            <p:cNvPr id="9" name="Rectangle 8">
              <a:extLst>
                <a:ext uri="{FF2B5EF4-FFF2-40B4-BE49-F238E27FC236}">
                  <a16:creationId xmlns:a16="http://schemas.microsoft.com/office/drawing/2014/main" id="{F2F52BFC-C5AE-430C-A1DE-3AA417850141}"/>
                </a:ext>
              </a:extLst>
            </p:cNvPr>
            <p:cNvSpPr/>
            <p:nvPr userDrawn="1"/>
          </p:nvSpPr>
          <p:spPr>
            <a:xfrm>
              <a:off x="0" y="-1013285"/>
              <a:ext cx="1724431" cy="885694"/>
            </a:xfrm>
            <a:prstGeom prst="rect">
              <a:avLst/>
            </a:prstGeom>
            <a:solidFill>
              <a:srgbClr val="48595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72,89,93</a:t>
              </a:r>
            </a:p>
          </p:txBody>
        </p:sp>
        <p:sp>
          <p:nvSpPr>
            <p:cNvPr id="10" name="Rectangle 9">
              <a:extLst>
                <a:ext uri="{FF2B5EF4-FFF2-40B4-BE49-F238E27FC236}">
                  <a16:creationId xmlns:a16="http://schemas.microsoft.com/office/drawing/2014/main" id="{E172C24F-CD6F-466D-9F22-DEAB6D3D48CA}"/>
                </a:ext>
              </a:extLst>
            </p:cNvPr>
            <p:cNvSpPr/>
            <p:nvPr userDrawn="1"/>
          </p:nvSpPr>
          <p:spPr>
            <a:xfrm>
              <a:off x="2093514" y="-1013285"/>
              <a:ext cx="1724431" cy="885694"/>
            </a:xfrm>
            <a:prstGeom prst="rect">
              <a:avLst/>
            </a:prstGeom>
            <a:solidFill>
              <a:srgbClr val="00B2B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0,178,177</a:t>
              </a:r>
            </a:p>
          </p:txBody>
        </p:sp>
        <p:sp>
          <p:nvSpPr>
            <p:cNvPr id="11" name="Rectangle 10">
              <a:extLst>
                <a:ext uri="{FF2B5EF4-FFF2-40B4-BE49-F238E27FC236}">
                  <a16:creationId xmlns:a16="http://schemas.microsoft.com/office/drawing/2014/main" id="{769599F9-3B73-4368-98A9-9DF824ECE483}"/>
                </a:ext>
              </a:extLst>
            </p:cNvPr>
            <p:cNvSpPr/>
            <p:nvPr userDrawn="1"/>
          </p:nvSpPr>
          <p:spPr>
            <a:xfrm>
              <a:off x="4187028" y="-1013285"/>
              <a:ext cx="1724431" cy="885694"/>
            </a:xfrm>
            <a:prstGeom prst="rect">
              <a:avLst/>
            </a:prstGeom>
            <a:solidFill>
              <a:srgbClr val="01B0E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1,176,227</a:t>
              </a:r>
            </a:p>
          </p:txBody>
        </p:sp>
        <p:sp>
          <p:nvSpPr>
            <p:cNvPr id="12" name="Rectangle 11">
              <a:extLst>
                <a:ext uri="{FF2B5EF4-FFF2-40B4-BE49-F238E27FC236}">
                  <a16:creationId xmlns:a16="http://schemas.microsoft.com/office/drawing/2014/main" id="{A64D2A59-F06E-4454-835D-B1B119399FF0}"/>
                </a:ext>
              </a:extLst>
            </p:cNvPr>
            <p:cNvSpPr/>
            <p:nvPr userDrawn="1"/>
          </p:nvSpPr>
          <p:spPr>
            <a:xfrm>
              <a:off x="6280542" y="-1013285"/>
              <a:ext cx="1724431" cy="885694"/>
            </a:xfrm>
            <a:prstGeom prst="rect">
              <a:avLst/>
            </a:prstGeom>
            <a:solidFill>
              <a:srgbClr val="006FD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0,111,211</a:t>
              </a:r>
            </a:p>
          </p:txBody>
        </p:sp>
        <p:sp>
          <p:nvSpPr>
            <p:cNvPr id="13" name="Rectangle 12">
              <a:extLst>
                <a:ext uri="{FF2B5EF4-FFF2-40B4-BE49-F238E27FC236}">
                  <a16:creationId xmlns:a16="http://schemas.microsoft.com/office/drawing/2014/main" id="{C1B62E1E-3C53-4822-A67E-EEBA9A88892C}"/>
                </a:ext>
              </a:extLst>
            </p:cNvPr>
            <p:cNvSpPr/>
            <p:nvPr userDrawn="1"/>
          </p:nvSpPr>
          <p:spPr>
            <a:xfrm>
              <a:off x="8374056" y="-1013285"/>
              <a:ext cx="1724431" cy="885694"/>
            </a:xfrm>
            <a:prstGeom prst="rect">
              <a:avLst/>
            </a:prstGeom>
            <a:solidFill>
              <a:srgbClr val="7D179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125,23,158</a:t>
              </a:r>
            </a:p>
          </p:txBody>
        </p:sp>
        <p:sp>
          <p:nvSpPr>
            <p:cNvPr id="14" name="Rectangle 13">
              <a:extLst>
                <a:ext uri="{FF2B5EF4-FFF2-40B4-BE49-F238E27FC236}">
                  <a16:creationId xmlns:a16="http://schemas.microsoft.com/office/drawing/2014/main" id="{DD450576-31D2-4B6E-8BCF-0CBCAD997009}"/>
                </a:ext>
              </a:extLst>
            </p:cNvPr>
            <p:cNvSpPr/>
            <p:nvPr userDrawn="1"/>
          </p:nvSpPr>
          <p:spPr>
            <a:xfrm>
              <a:off x="10467569" y="-1013285"/>
              <a:ext cx="1724431" cy="885694"/>
            </a:xfrm>
            <a:prstGeom prst="rect">
              <a:avLst/>
            </a:prstGeom>
            <a:solidFill>
              <a:srgbClr val="EB067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235,6,117</a:t>
              </a:r>
            </a:p>
          </p:txBody>
        </p:sp>
      </p:grpSp>
      <p:sp>
        <p:nvSpPr>
          <p:cNvPr id="15" name="Rotary Logo simple" hidden="1">
            <a:extLst>
              <a:ext uri="{FF2B5EF4-FFF2-40B4-BE49-F238E27FC236}">
                <a16:creationId xmlns:a16="http://schemas.microsoft.com/office/drawing/2014/main" id="{CBE37952-D34A-45B0-8DCF-EBD057553886}"/>
              </a:ext>
            </a:extLst>
          </p:cNvPr>
          <p:cNvSpPr>
            <a:spLocks/>
          </p:cNvSpPr>
          <p:nvPr userDrawn="1"/>
        </p:nvSpPr>
        <p:spPr bwMode="auto">
          <a:xfrm>
            <a:off x="12939394" y="6041015"/>
            <a:ext cx="1751014" cy="664585"/>
          </a:xfrm>
          <a:custGeom>
            <a:avLst/>
            <a:gdLst>
              <a:gd name="connsiteX0" fmla="*/ 1869753 w 2378076"/>
              <a:gd name="connsiteY0" fmla="*/ 541874 h 902582"/>
              <a:gd name="connsiteX1" fmla="*/ 1745039 w 2378076"/>
              <a:gd name="connsiteY1" fmla="*/ 604157 h 902582"/>
              <a:gd name="connsiteX2" fmla="*/ 1736725 w 2378076"/>
              <a:gd name="connsiteY2" fmla="*/ 609819 h 902582"/>
              <a:gd name="connsiteX3" fmla="*/ 1736725 w 2378076"/>
              <a:gd name="connsiteY3" fmla="*/ 612651 h 902582"/>
              <a:gd name="connsiteX4" fmla="*/ 1742268 w 2378076"/>
              <a:gd name="connsiteY4" fmla="*/ 621144 h 902582"/>
              <a:gd name="connsiteX5" fmla="*/ 1886381 w 2378076"/>
              <a:gd name="connsiteY5" fmla="*/ 706075 h 902582"/>
              <a:gd name="connsiteX6" fmla="*/ 1894695 w 2378076"/>
              <a:gd name="connsiteY6" fmla="*/ 706075 h 902582"/>
              <a:gd name="connsiteX7" fmla="*/ 1897467 w 2378076"/>
              <a:gd name="connsiteY7" fmla="*/ 691920 h 902582"/>
              <a:gd name="connsiteX8" fmla="*/ 1889152 w 2378076"/>
              <a:gd name="connsiteY8" fmla="*/ 553198 h 902582"/>
              <a:gd name="connsiteX9" fmla="*/ 1883610 w 2378076"/>
              <a:gd name="connsiteY9" fmla="*/ 541874 h 902582"/>
              <a:gd name="connsiteX10" fmla="*/ 1869753 w 2378076"/>
              <a:gd name="connsiteY10" fmla="*/ 541874 h 902582"/>
              <a:gd name="connsiteX11" fmla="*/ 1982115 w 2378076"/>
              <a:gd name="connsiteY11" fmla="*/ 539043 h 902582"/>
              <a:gd name="connsiteX12" fmla="*/ 1976518 w 2378076"/>
              <a:gd name="connsiteY12" fmla="*/ 550344 h 902582"/>
              <a:gd name="connsiteX13" fmla="*/ 1965325 w 2378076"/>
              <a:gd name="connsiteY13" fmla="*/ 691605 h 902582"/>
              <a:gd name="connsiteX14" fmla="*/ 1968123 w 2378076"/>
              <a:gd name="connsiteY14" fmla="*/ 702906 h 902582"/>
              <a:gd name="connsiteX15" fmla="*/ 1979317 w 2378076"/>
              <a:gd name="connsiteY15" fmla="*/ 702906 h 902582"/>
              <a:gd name="connsiteX16" fmla="*/ 2124828 w 2378076"/>
              <a:gd name="connsiteY16" fmla="*/ 618149 h 902582"/>
              <a:gd name="connsiteX17" fmla="*/ 2130425 w 2378076"/>
              <a:gd name="connsiteY17" fmla="*/ 609674 h 902582"/>
              <a:gd name="connsiteX18" fmla="*/ 2119232 w 2378076"/>
              <a:gd name="connsiteY18" fmla="*/ 601198 h 902582"/>
              <a:gd name="connsiteX19" fmla="*/ 1996106 w 2378076"/>
              <a:gd name="connsiteY19" fmla="*/ 539043 h 902582"/>
              <a:gd name="connsiteX20" fmla="*/ 1982115 w 2378076"/>
              <a:gd name="connsiteY20" fmla="*/ 539043 h 902582"/>
              <a:gd name="connsiteX21" fmla="*/ 871538 w 2378076"/>
              <a:gd name="connsiteY21" fmla="*/ 485068 h 902582"/>
              <a:gd name="connsiteX22" fmla="*/ 814983 w 2378076"/>
              <a:gd name="connsiteY22" fmla="*/ 487862 h 902582"/>
              <a:gd name="connsiteX23" fmla="*/ 781050 w 2378076"/>
              <a:gd name="connsiteY23" fmla="*/ 521390 h 902582"/>
              <a:gd name="connsiteX24" fmla="*/ 806500 w 2378076"/>
              <a:gd name="connsiteY24" fmla="*/ 554918 h 902582"/>
              <a:gd name="connsiteX25" fmla="*/ 871538 w 2378076"/>
              <a:gd name="connsiteY25" fmla="*/ 543742 h 902582"/>
              <a:gd name="connsiteX26" fmla="*/ 871538 w 2378076"/>
              <a:gd name="connsiteY26" fmla="*/ 485068 h 902582"/>
              <a:gd name="connsiteX27" fmla="*/ 396876 w 2378076"/>
              <a:gd name="connsiteY27" fmla="*/ 389818 h 902582"/>
              <a:gd name="connsiteX28" fmla="*/ 341313 w 2378076"/>
              <a:gd name="connsiteY28" fmla="*/ 471575 h 902582"/>
              <a:gd name="connsiteX29" fmla="*/ 396876 w 2378076"/>
              <a:gd name="connsiteY29" fmla="*/ 553331 h 902582"/>
              <a:gd name="connsiteX30" fmla="*/ 452438 w 2378076"/>
              <a:gd name="connsiteY30" fmla="*/ 471575 h 902582"/>
              <a:gd name="connsiteX31" fmla="*/ 396876 w 2378076"/>
              <a:gd name="connsiteY31" fmla="*/ 389818 h 902582"/>
              <a:gd name="connsiteX32" fmla="*/ 1964442 w 2378076"/>
              <a:gd name="connsiteY32" fmla="*/ 378529 h 902582"/>
              <a:gd name="connsiteX33" fmla="*/ 1954322 w 2378076"/>
              <a:gd name="connsiteY33" fmla="*/ 385585 h 902582"/>
              <a:gd name="connsiteX34" fmla="*/ 1957114 w 2378076"/>
              <a:gd name="connsiteY34" fmla="*/ 408163 h 902582"/>
              <a:gd name="connsiteX35" fmla="*/ 1979448 w 2378076"/>
              <a:gd name="connsiteY35" fmla="*/ 450496 h 902582"/>
              <a:gd name="connsiteX36" fmla="*/ 1931987 w 2378076"/>
              <a:gd name="connsiteY36" fmla="*/ 498474 h 902582"/>
              <a:gd name="connsiteX37" fmla="*/ 1884527 w 2378076"/>
              <a:gd name="connsiteY37" fmla="*/ 450496 h 902582"/>
              <a:gd name="connsiteX38" fmla="*/ 1906861 w 2378076"/>
              <a:gd name="connsiteY38" fmla="*/ 408163 h 902582"/>
              <a:gd name="connsiteX39" fmla="*/ 1909653 w 2378076"/>
              <a:gd name="connsiteY39" fmla="*/ 385585 h 902582"/>
              <a:gd name="connsiteX40" fmla="*/ 1887319 w 2378076"/>
              <a:gd name="connsiteY40" fmla="*/ 382763 h 902582"/>
              <a:gd name="connsiteX41" fmla="*/ 1851025 w 2378076"/>
              <a:gd name="connsiteY41" fmla="*/ 450496 h 902582"/>
              <a:gd name="connsiteX42" fmla="*/ 1931987 w 2378076"/>
              <a:gd name="connsiteY42" fmla="*/ 529518 h 902582"/>
              <a:gd name="connsiteX43" fmla="*/ 2012950 w 2378076"/>
              <a:gd name="connsiteY43" fmla="*/ 450496 h 902582"/>
              <a:gd name="connsiteX44" fmla="*/ 1976656 w 2378076"/>
              <a:gd name="connsiteY44" fmla="*/ 379940 h 902582"/>
              <a:gd name="connsiteX45" fmla="*/ 1964442 w 2378076"/>
              <a:gd name="connsiteY45" fmla="*/ 378529 h 902582"/>
              <a:gd name="connsiteX46" fmla="*/ 2166711 w 2378076"/>
              <a:gd name="connsiteY46" fmla="*/ 358068 h 902582"/>
              <a:gd name="connsiteX47" fmla="*/ 2155485 w 2378076"/>
              <a:gd name="connsiteY47" fmla="*/ 360888 h 902582"/>
              <a:gd name="connsiteX48" fmla="*/ 2040419 w 2378076"/>
              <a:gd name="connsiteY48" fmla="*/ 439837 h 902582"/>
              <a:gd name="connsiteX49" fmla="*/ 2032000 w 2378076"/>
              <a:gd name="connsiteY49" fmla="*/ 451115 h 902582"/>
              <a:gd name="connsiteX50" fmla="*/ 2040419 w 2378076"/>
              <a:gd name="connsiteY50" fmla="*/ 462393 h 902582"/>
              <a:gd name="connsiteX51" fmla="*/ 2155485 w 2378076"/>
              <a:gd name="connsiteY51" fmla="*/ 541342 h 902582"/>
              <a:gd name="connsiteX52" fmla="*/ 2166711 w 2378076"/>
              <a:gd name="connsiteY52" fmla="*/ 544162 h 902582"/>
              <a:gd name="connsiteX53" fmla="*/ 2172324 w 2378076"/>
              <a:gd name="connsiteY53" fmla="*/ 535703 h 902582"/>
              <a:gd name="connsiteX54" fmla="*/ 2172324 w 2378076"/>
              <a:gd name="connsiteY54" fmla="*/ 366527 h 902582"/>
              <a:gd name="connsiteX55" fmla="*/ 2166711 w 2378076"/>
              <a:gd name="connsiteY55" fmla="*/ 358068 h 902582"/>
              <a:gd name="connsiteX56" fmla="*/ 1697038 w 2378076"/>
              <a:gd name="connsiteY56" fmla="*/ 358068 h 902582"/>
              <a:gd name="connsiteX57" fmla="*/ 1691482 w 2378076"/>
              <a:gd name="connsiteY57" fmla="*/ 366527 h 902582"/>
              <a:gd name="connsiteX58" fmla="*/ 1691482 w 2378076"/>
              <a:gd name="connsiteY58" fmla="*/ 535703 h 902582"/>
              <a:gd name="connsiteX59" fmla="*/ 1697038 w 2378076"/>
              <a:gd name="connsiteY59" fmla="*/ 544162 h 902582"/>
              <a:gd name="connsiteX60" fmla="*/ 1708151 w 2378076"/>
              <a:gd name="connsiteY60" fmla="*/ 541342 h 902582"/>
              <a:gd name="connsiteX61" fmla="*/ 1822054 w 2378076"/>
              <a:gd name="connsiteY61" fmla="*/ 462393 h 902582"/>
              <a:gd name="connsiteX62" fmla="*/ 1830388 w 2378076"/>
              <a:gd name="connsiteY62" fmla="*/ 451115 h 902582"/>
              <a:gd name="connsiteX63" fmla="*/ 1822054 w 2378076"/>
              <a:gd name="connsiteY63" fmla="*/ 439837 h 902582"/>
              <a:gd name="connsiteX64" fmla="*/ 1708151 w 2378076"/>
              <a:gd name="connsiteY64" fmla="*/ 363707 h 902582"/>
              <a:gd name="connsiteX65" fmla="*/ 1697038 w 2378076"/>
              <a:gd name="connsiteY65" fmla="*/ 358068 h 902582"/>
              <a:gd name="connsiteX66" fmla="*/ 1170028 w 2378076"/>
              <a:gd name="connsiteY66" fmla="*/ 343781 h 902582"/>
              <a:gd name="connsiteX67" fmla="*/ 1206276 w 2378076"/>
              <a:gd name="connsiteY67" fmla="*/ 343781 h 902582"/>
              <a:gd name="connsiteX68" fmla="*/ 1214641 w 2378076"/>
              <a:gd name="connsiteY68" fmla="*/ 349423 h 902582"/>
              <a:gd name="connsiteX69" fmla="*/ 1267619 w 2378076"/>
              <a:gd name="connsiteY69" fmla="*/ 541235 h 902582"/>
              <a:gd name="connsiteX70" fmla="*/ 1270407 w 2378076"/>
              <a:gd name="connsiteY70" fmla="*/ 541235 h 902582"/>
              <a:gd name="connsiteX71" fmla="*/ 1320597 w 2378076"/>
              <a:gd name="connsiteY71" fmla="*/ 349423 h 902582"/>
              <a:gd name="connsiteX72" fmla="*/ 1328962 w 2378076"/>
              <a:gd name="connsiteY72" fmla="*/ 343781 h 902582"/>
              <a:gd name="connsiteX73" fmla="*/ 1367998 w 2378076"/>
              <a:gd name="connsiteY73" fmla="*/ 343781 h 902582"/>
              <a:gd name="connsiteX74" fmla="*/ 1373575 w 2378076"/>
              <a:gd name="connsiteY74" fmla="*/ 346602 h 902582"/>
              <a:gd name="connsiteX75" fmla="*/ 1376363 w 2378076"/>
              <a:gd name="connsiteY75" fmla="*/ 355064 h 902582"/>
              <a:gd name="connsiteX76" fmla="*/ 1370786 w 2378076"/>
              <a:gd name="connsiteY76" fmla="*/ 383272 h 902582"/>
              <a:gd name="connsiteX77" fmla="*/ 1354057 w 2378076"/>
              <a:gd name="connsiteY77" fmla="*/ 439687 h 902582"/>
              <a:gd name="connsiteX78" fmla="*/ 1309444 w 2378076"/>
              <a:gd name="connsiteY78" fmla="*/ 614575 h 902582"/>
              <a:gd name="connsiteX79" fmla="*/ 1236948 w 2378076"/>
              <a:gd name="connsiteY79" fmla="*/ 685094 h 902582"/>
              <a:gd name="connsiteX80" fmla="*/ 1234159 w 2378076"/>
              <a:gd name="connsiteY80" fmla="*/ 685094 h 902582"/>
              <a:gd name="connsiteX81" fmla="*/ 1170028 w 2378076"/>
              <a:gd name="connsiteY81" fmla="*/ 676632 h 902582"/>
              <a:gd name="connsiteX82" fmla="*/ 1161663 w 2378076"/>
              <a:gd name="connsiteY82" fmla="*/ 668170 h 902582"/>
              <a:gd name="connsiteX83" fmla="*/ 1161663 w 2378076"/>
              <a:gd name="connsiteY83" fmla="*/ 642783 h 902582"/>
              <a:gd name="connsiteX84" fmla="*/ 1164452 w 2378076"/>
              <a:gd name="connsiteY84" fmla="*/ 637141 h 902582"/>
              <a:gd name="connsiteX85" fmla="*/ 1172817 w 2378076"/>
              <a:gd name="connsiteY85" fmla="*/ 634320 h 902582"/>
              <a:gd name="connsiteX86" fmla="*/ 1220218 w 2378076"/>
              <a:gd name="connsiteY86" fmla="*/ 637141 h 902582"/>
              <a:gd name="connsiteX87" fmla="*/ 1253677 w 2378076"/>
              <a:gd name="connsiteY87" fmla="*/ 611754 h 902582"/>
              <a:gd name="connsiteX88" fmla="*/ 1253677 w 2378076"/>
              <a:gd name="connsiteY88" fmla="*/ 608933 h 902582"/>
              <a:gd name="connsiteX89" fmla="*/ 1259254 w 2378076"/>
              <a:gd name="connsiteY89" fmla="*/ 597650 h 902582"/>
              <a:gd name="connsiteX90" fmla="*/ 1248101 w 2378076"/>
              <a:gd name="connsiteY90" fmla="*/ 597650 h 902582"/>
              <a:gd name="connsiteX91" fmla="*/ 1214641 w 2378076"/>
              <a:gd name="connsiteY91" fmla="*/ 569443 h 902582"/>
              <a:gd name="connsiteX92" fmla="*/ 1158875 w 2378076"/>
              <a:gd name="connsiteY92" fmla="*/ 355064 h 902582"/>
              <a:gd name="connsiteX93" fmla="*/ 1161663 w 2378076"/>
              <a:gd name="connsiteY93" fmla="*/ 346602 h 902582"/>
              <a:gd name="connsiteX94" fmla="*/ 1170028 w 2378076"/>
              <a:gd name="connsiteY94" fmla="*/ 343781 h 902582"/>
              <a:gd name="connsiteX95" fmla="*/ 1116013 w 2378076"/>
              <a:gd name="connsiteY95" fmla="*/ 340606 h 902582"/>
              <a:gd name="connsiteX96" fmla="*/ 1124347 w 2378076"/>
              <a:gd name="connsiteY96" fmla="*/ 343432 h 902582"/>
              <a:gd name="connsiteX97" fmla="*/ 1127125 w 2378076"/>
              <a:gd name="connsiteY97" fmla="*/ 349085 h 902582"/>
              <a:gd name="connsiteX98" fmla="*/ 1127125 w 2378076"/>
              <a:gd name="connsiteY98" fmla="*/ 385824 h 902582"/>
              <a:gd name="connsiteX99" fmla="*/ 1118791 w 2378076"/>
              <a:gd name="connsiteY99" fmla="*/ 394302 h 902582"/>
              <a:gd name="connsiteX100" fmla="*/ 1049337 w 2378076"/>
              <a:gd name="connsiteY100" fmla="*/ 425389 h 902582"/>
              <a:gd name="connsiteX101" fmla="*/ 1049337 w 2378076"/>
              <a:gd name="connsiteY101" fmla="*/ 589303 h 902582"/>
              <a:gd name="connsiteX102" fmla="*/ 1041003 w 2378076"/>
              <a:gd name="connsiteY102" fmla="*/ 597781 h 902582"/>
              <a:gd name="connsiteX103" fmla="*/ 1002109 w 2378076"/>
              <a:gd name="connsiteY103" fmla="*/ 597781 h 902582"/>
              <a:gd name="connsiteX104" fmla="*/ 993775 w 2378076"/>
              <a:gd name="connsiteY104" fmla="*/ 589303 h 902582"/>
              <a:gd name="connsiteX105" fmla="*/ 993775 w 2378076"/>
              <a:gd name="connsiteY105" fmla="*/ 351911 h 902582"/>
              <a:gd name="connsiteX106" fmla="*/ 1002109 w 2378076"/>
              <a:gd name="connsiteY106" fmla="*/ 343432 h 902582"/>
              <a:gd name="connsiteX107" fmla="*/ 1041003 w 2378076"/>
              <a:gd name="connsiteY107" fmla="*/ 343432 h 902582"/>
              <a:gd name="connsiteX108" fmla="*/ 1049337 w 2378076"/>
              <a:gd name="connsiteY108" fmla="*/ 351911 h 902582"/>
              <a:gd name="connsiteX109" fmla="*/ 1049337 w 2378076"/>
              <a:gd name="connsiteY109" fmla="*/ 368867 h 902582"/>
              <a:gd name="connsiteX110" fmla="*/ 1116013 w 2378076"/>
              <a:gd name="connsiteY110" fmla="*/ 340606 h 902582"/>
              <a:gd name="connsiteX111" fmla="*/ 843157 w 2378076"/>
              <a:gd name="connsiteY111" fmla="*/ 335843 h 902582"/>
              <a:gd name="connsiteX112" fmla="*/ 930276 w 2378076"/>
              <a:gd name="connsiteY112" fmla="*/ 423390 h 902582"/>
              <a:gd name="connsiteX113" fmla="*/ 930276 w 2378076"/>
              <a:gd name="connsiteY113" fmla="*/ 592835 h 902582"/>
              <a:gd name="connsiteX114" fmla="*/ 927466 w 2378076"/>
              <a:gd name="connsiteY114" fmla="*/ 601307 h 902582"/>
              <a:gd name="connsiteX115" fmla="*/ 919035 w 2378076"/>
              <a:gd name="connsiteY115" fmla="*/ 604131 h 902582"/>
              <a:gd name="connsiteX116" fmla="*/ 879691 w 2378076"/>
              <a:gd name="connsiteY116" fmla="*/ 587187 h 902582"/>
              <a:gd name="connsiteX117" fmla="*/ 798192 w 2378076"/>
              <a:gd name="connsiteY117" fmla="*/ 604131 h 902582"/>
              <a:gd name="connsiteX118" fmla="*/ 722313 w 2378076"/>
              <a:gd name="connsiteY118" fmla="*/ 522233 h 902582"/>
              <a:gd name="connsiteX119" fmla="*/ 809433 w 2378076"/>
              <a:gd name="connsiteY119" fmla="*/ 445983 h 902582"/>
              <a:gd name="connsiteX120" fmla="*/ 871260 w 2378076"/>
              <a:gd name="connsiteY120" fmla="*/ 440334 h 902582"/>
              <a:gd name="connsiteX121" fmla="*/ 871260 w 2378076"/>
              <a:gd name="connsiteY121" fmla="*/ 423390 h 902582"/>
              <a:gd name="connsiteX122" fmla="*/ 840346 w 2378076"/>
              <a:gd name="connsiteY122" fmla="*/ 392325 h 902582"/>
              <a:gd name="connsiteX123" fmla="*/ 750416 w 2378076"/>
              <a:gd name="connsiteY123" fmla="*/ 397973 h 902582"/>
              <a:gd name="connsiteX124" fmla="*/ 744796 w 2378076"/>
              <a:gd name="connsiteY124" fmla="*/ 395149 h 902582"/>
              <a:gd name="connsiteX125" fmla="*/ 741985 w 2378076"/>
              <a:gd name="connsiteY125" fmla="*/ 389501 h 902582"/>
              <a:gd name="connsiteX126" fmla="*/ 739175 w 2378076"/>
              <a:gd name="connsiteY126" fmla="*/ 355612 h 902582"/>
              <a:gd name="connsiteX127" fmla="*/ 747606 w 2378076"/>
              <a:gd name="connsiteY127" fmla="*/ 347140 h 902582"/>
              <a:gd name="connsiteX128" fmla="*/ 843157 w 2378076"/>
              <a:gd name="connsiteY128" fmla="*/ 335843 h 902582"/>
              <a:gd name="connsiteX129" fmla="*/ 396875 w 2378076"/>
              <a:gd name="connsiteY129" fmla="*/ 335843 h 902582"/>
              <a:gd name="connsiteX130" fmla="*/ 511175 w 2378076"/>
              <a:gd name="connsiteY130" fmla="*/ 469987 h 902582"/>
              <a:gd name="connsiteX131" fmla="*/ 396875 w 2378076"/>
              <a:gd name="connsiteY131" fmla="*/ 604131 h 902582"/>
              <a:gd name="connsiteX132" fmla="*/ 282575 w 2378076"/>
              <a:gd name="connsiteY132" fmla="*/ 469987 h 902582"/>
              <a:gd name="connsiteX133" fmla="*/ 396875 w 2378076"/>
              <a:gd name="connsiteY133" fmla="*/ 335843 h 902582"/>
              <a:gd name="connsiteX134" fmla="*/ 103585 w 2378076"/>
              <a:gd name="connsiteY134" fmla="*/ 300918 h 902582"/>
              <a:gd name="connsiteX135" fmla="*/ 61913 w 2378076"/>
              <a:gd name="connsiteY135" fmla="*/ 303759 h 902582"/>
              <a:gd name="connsiteX136" fmla="*/ 61913 w 2378076"/>
              <a:gd name="connsiteY136" fmla="*/ 406027 h 902582"/>
              <a:gd name="connsiteX137" fmla="*/ 123032 w 2378076"/>
              <a:gd name="connsiteY137" fmla="*/ 406027 h 902582"/>
              <a:gd name="connsiteX138" fmla="*/ 184151 w 2378076"/>
              <a:gd name="connsiteY138" fmla="*/ 354893 h 902582"/>
              <a:gd name="connsiteX139" fmla="*/ 125810 w 2378076"/>
              <a:gd name="connsiteY139" fmla="*/ 300918 h 902582"/>
              <a:gd name="connsiteX140" fmla="*/ 103585 w 2378076"/>
              <a:gd name="connsiteY140" fmla="*/ 300918 h 902582"/>
              <a:gd name="connsiteX141" fmla="*/ 614557 w 2378076"/>
              <a:gd name="connsiteY141" fmla="*/ 285043 h 902582"/>
              <a:gd name="connsiteX142" fmla="*/ 622912 w 2378076"/>
              <a:gd name="connsiteY142" fmla="*/ 285043 h 902582"/>
              <a:gd name="connsiteX143" fmla="*/ 625698 w 2378076"/>
              <a:gd name="connsiteY143" fmla="*/ 293524 h 902582"/>
              <a:gd name="connsiteX144" fmla="*/ 625698 w 2378076"/>
              <a:gd name="connsiteY144" fmla="*/ 344407 h 902582"/>
              <a:gd name="connsiteX145" fmla="*/ 684184 w 2378076"/>
              <a:gd name="connsiteY145" fmla="*/ 344407 h 902582"/>
              <a:gd name="connsiteX146" fmla="*/ 692540 w 2378076"/>
              <a:gd name="connsiteY146" fmla="*/ 352888 h 902582"/>
              <a:gd name="connsiteX147" fmla="*/ 692540 w 2378076"/>
              <a:gd name="connsiteY147" fmla="*/ 386811 h 902582"/>
              <a:gd name="connsiteX148" fmla="*/ 684184 w 2378076"/>
              <a:gd name="connsiteY148" fmla="*/ 395291 h 902582"/>
              <a:gd name="connsiteX149" fmla="*/ 625698 w 2378076"/>
              <a:gd name="connsiteY149" fmla="*/ 395291 h 902582"/>
              <a:gd name="connsiteX150" fmla="*/ 625698 w 2378076"/>
              <a:gd name="connsiteY150" fmla="*/ 499885 h 902582"/>
              <a:gd name="connsiteX151" fmla="*/ 650763 w 2378076"/>
              <a:gd name="connsiteY151" fmla="*/ 550769 h 902582"/>
              <a:gd name="connsiteX152" fmla="*/ 684184 w 2378076"/>
              <a:gd name="connsiteY152" fmla="*/ 547942 h 902582"/>
              <a:gd name="connsiteX153" fmla="*/ 692540 w 2378076"/>
              <a:gd name="connsiteY153" fmla="*/ 559249 h 902582"/>
              <a:gd name="connsiteX154" fmla="*/ 695325 w 2378076"/>
              <a:gd name="connsiteY154" fmla="*/ 590345 h 902582"/>
              <a:gd name="connsiteX155" fmla="*/ 686969 w 2378076"/>
              <a:gd name="connsiteY155" fmla="*/ 601652 h 902582"/>
              <a:gd name="connsiteX156" fmla="*/ 642408 w 2378076"/>
              <a:gd name="connsiteY156" fmla="*/ 607306 h 902582"/>
              <a:gd name="connsiteX157" fmla="*/ 567211 w 2378076"/>
              <a:gd name="connsiteY157" fmla="*/ 508366 h 902582"/>
              <a:gd name="connsiteX158" fmla="*/ 567211 w 2378076"/>
              <a:gd name="connsiteY158" fmla="*/ 395291 h 902582"/>
              <a:gd name="connsiteX159" fmla="*/ 544930 w 2378076"/>
              <a:gd name="connsiteY159" fmla="*/ 395291 h 902582"/>
              <a:gd name="connsiteX160" fmla="*/ 536575 w 2378076"/>
              <a:gd name="connsiteY160" fmla="*/ 386811 h 902582"/>
              <a:gd name="connsiteX161" fmla="*/ 536575 w 2378076"/>
              <a:gd name="connsiteY161" fmla="*/ 352888 h 902582"/>
              <a:gd name="connsiteX162" fmla="*/ 544930 w 2378076"/>
              <a:gd name="connsiteY162" fmla="*/ 344407 h 902582"/>
              <a:gd name="connsiteX163" fmla="*/ 567211 w 2378076"/>
              <a:gd name="connsiteY163" fmla="*/ 344407 h 902582"/>
              <a:gd name="connsiteX164" fmla="*/ 567211 w 2378076"/>
              <a:gd name="connsiteY164" fmla="*/ 302004 h 902582"/>
              <a:gd name="connsiteX165" fmla="*/ 575566 w 2378076"/>
              <a:gd name="connsiteY165" fmla="*/ 293524 h 902582"/>
              <a:gd name="connsiteX166" fmla="*/ 614557 w 2378076"/>
              <a:gd name="connsiteY166" fmla="*/ 285043 h 902582"/>
              <a:gd name="connsiteX167" fmla="*/ 117618 w 2378076"/>
              <a:gd name="connsiteY167" fmla="*/ 245356 h 902582"/>
              <a:gd name="connsiteX168" fmla="*/ 126019 w 2378076"/>
              <a:gd name="connsiteY168" fmla="*/ 245356 h 902582"/>
              <a:gd name="connsiteX169" fmla="*/ 246438 w 2378076"/>
              <a:gd name="connsiteY169" fmla="*/ 352493 h 902582"/>
              <a:gd name="connsiteX170" fmla="*/ 184828 w 2378076"/>
              <a:gd name="connsiteY170" fmla="*/ 445534 h 902582"/>
              <a:gd name="connsiteX171" fmla="*/ 249238 w 2378076"/>
              <a:gd name="connsiteY171" fmla="*/ 586504 h 902582"/>
              <a:gd name="connsiteX172" fmla="*/ 246438 w 2378076"/>
              <a:gd name="connsiteY172" fmla="*/ 594962 h 902582"/>
              <a:gd name="connsiteX173" fmla="*/ 238037 w 2378076"/>
              <a:gd name="connsiteY173" fmla="*/ 597781 h 902582"/>
              <a:gd name="connsiteX174" fmla="*/ 193230 w 2378076"/>
              <a:gd name="connsiteY174" fmla="*/ 597781 h 902582"/>
              <a:gd name="connsiteX175" fmla="*/ 184828 w 2378076"/>
              <a:gd name="connsiteY175" fmla="*/ 592142 h 902582"/>
              <a:gd name="connsiteX176" fmla="*/ 128820 w 2378076"/>
              <a:gd name="connsiteY176" fmla="*/ 462450 h 902582"/>
              <a:gd name="connsiteX177" fmla="*/ 61610 w 2378076"/>
              <a:gd name="connsiteY177" fmla="*/ 459631 h 902582"/>
              <a:gd name="connsiteX178" fmla="*/ 61610 w 2378076"/>
              <a:gd name="connsiteY178" fmla="*/ 589323 h 902582"/>
              <a:gd name="connsiteX179" fmla="*/ 50408 w 2378076"/>
              <a:gd name="connsiteY179" fmla="*/ 597781 h 902582"/>
              <a:gd name="connsiteX180" fmla="*/ 11202 w 2378076"/>
              <a:gd name="connsiteY180" fmla="*/ 597781 h 902582"/>
              <a:gd name="connsiteX181" fmla="*/ 0 w 2378076"/>
              <a:gd name="connsiteY181" fmla="*/ 589323 h 902582"/>
              <a:gd name="connsiteX182" fmla="*/ 0 w 2378076"/>
              <a:gd name="connsiteY182" fmla="*/ 262273 h 902582"/>
              <a:gd name="connsiteX183" fmla="*/ 8402 w 2378076"/>
              <a:gd name="connsiteY183" fmla="*/ 250995 h 902582"/>
              <a:gd name="connsiteX184" fmla="*/ 117618 w 2378076"/>
              <a:gd name="connsiteY184" fmla="*/ 245356 h 902582"/>
              <a:gd name="connsiteX185" fmla="*/ 1968123 w 2378076"/>
              <a:gd name="connsiteY185" fmla="*/ 200530 h 902582"/>
              <a:gd name="connsiteX186" fmla="*/ 1965325 w 2378076"/>
              <a:gd name="connsiteY186" fmla="*/ 211723 h 902582"/>
              <a:gd name="connsiteX187" fmla="*/ 1976518 w 2378076"/>
              <a:gd name="connsiteY187" fmla="*/ 348840 h 902582"/>
              <a:gd name="connsiteX188" fmla="*/ 1982115 w 2378076"/>
              <a:gd name="connsiteY188" fmla="*/ 362831 h 902582"/>
              <a:gd name="connsiteX189" fmla="*/ 1996106 w 2378076"/>
              <a:gd name="connsiteY189" fmla="*/ 360033 h 902582"/>
              <a:gd name="connsiteX190" fmla="*/ 2119232 w 2378076"/>
              <a:gd name="connsiteY190" fmla="*/ 301269 h 902582"/>
              <a:gd name="connsiteX191" fmla="*/ 2130425 w 2378076"/>
              <a:gd name="connsiteY191" fmla="*/ 292874 h 902582"/>
              <a:gd name="connsiteX192" fmla="*/ 2124828 w 2378076"/>
              <a:gd name="connsiteY192" fmla="*/ 284479 h 902582"/>
              <a:gd name="connsiteX193" fmla="*/ 1979317 w 2378076"/>
              <a:gd name="connsiteY193" fmla="*/ 200530 h 902582"/>
              <a:gd name="connsiteX194" fmla="*/ 1968123 w 2378076"/>
              <a:gd name="connsiteY194" fmla="*/ 200530 h 902582"/>
              <a:gd name="connsiteX195" fmla="*/ 1890255 w 2378076"/>
              <a:gd name="connsiteY195" fmla="*/ 199484 h 902582"/>
              <a:gd name="connsiteX196" fmla="*/ 1884658 w 2378076"/>
              <a:gd name="connsiteY196" fmla="*/ 200536 h 902582"/>
              <a:gd name="connsiteX197" fmla="*/ 1739147 w 2378076"/>
              <a:gd name="connsiteY197" fmla="*/ 284673 h 902582"/>
              <a:gd name="connsiteX198" fmla="*/ 1733550 w 2378076"/>
              <a:gd name="connsiteY198" fmla="*/ 293087 h 902582"/>
              <a:gd name="connsiteX199" fmla="*/ 1744743 w 2378076"/>
              <a:gd name="connsiteY199" fmla="*/ 301501 h 902582"/>
              <a:gd name="connsiteX200" fmla="*/ 1867869 w 2378076"/>
              <a:gd name="connsiteY200" fmla="*/ 363202 h 902582"/>
              <a:gd name="connsiteX201" fmla="*/ 1881860 w 2378076"/>
              <a:gd name="connsiteY201" fmla="*/ 363202 h 902582"/>
              <a:gd name="connsiteX202" fmla="*/ 1887457 w 2378076"/>
              <a:gd name="connsiteY202" fmla="*/ 351983 h 902582"/>
              <a:gd name="connsiteX203" fmla="*/ 1898650 w 2378076"/>
              <a:gd name="connsiteY203" fmla="*/ 214559 h 902582"/>
              <a:gd name="connsiteX204" fmla="*/ 1895852 w 2378076"/>
              <a:gd name="connsiteY204" fmla="*/ 200536 h 902582"/>
              <a:gd name="connsiteX205" fmla="*/ 1890255 w 2378076"/>
              <a:gd name="connsiteY205" fmla="*/ 199484 h 902582"/>
              <a:gd name="connsiteX206" fmla="*/ 1932782 w 2378076"/>
              <a:gd name="connsiteY206" fmla="*/ 151693 h 902582"/>
              <a:gd name="connsiteX207" fmla="*/ 2227264 w 2378076"/>
              <a:gd name="connsiteY207" fmla="*/ 449350 h 902582"/>
              <a:gd name="connsiteX208" fmla="*/ 1932782 w 2378076"/>
              <a:gd name="connsiteY208" fmla="*/ 747007 h 902582"/>
              <a:gd name="connsiteX209" fmla="*/ 1638300 w 2378076"/>
              <a:gd name="connsiteY209" fmla="*/ 449350 h 902582"/>
              <a:gd name="connsiteX210" fmla="*/ 1932782 w 2378076"/>
              <a:gd name="connsiteY210" fmla="*/ 151693 h 902582"/>
              <a:gd name="connsiteX211" fmla="*/ 1931988 w 2378076"/>
              <a:gd name="connsiteY211" fmla="*/ 108832 h 902582"/>
              <a:gd name="connsiteX212" fmla="*/ 1597025 w 2378076"/>
              <a:gd name="connsiteY212" fmla="*/ 447764 h 902582"/>
              <a:gd name="connsiteX213" fmla="*/ 1931988 w 2378076"/>
              <a:gd name="connsiteY213" fmla="*/ 786696 h 902582"/>
              <a:gd name="connsiteX214" fmla="*/ 2266951 w 2378076"/>
              <a:gd name="connsiteY214" fmla="*/ 447764 h 902582"/>
              <a:gd name="connsiteX215" fmla="*/ 1931988 w 2378076"/>
              <a:gd name="connsiteY215" fmla="*/ 108832 h 902582"/>
              <a:gd name="connsiteX216" fmla="*/ 1914436 w 2378076"/>
              <a:gd name="connsiteY216" fmla="*/ 2117 h 902582"/>
              <a:gd name="connsiteX217" fmla="*/ 1917229 w 2378076"/>
              <a:gd name="connsiteY217" fmla="*/ 2117 h 902582"/>
              <a:gd name="connsiteX218" fmla="*/ 1945160 w 2378076"/>
              <a:gd name="connsiteY218" fmla="*/ 2117 h 902582"/>
              <a:gd name="connsiteX219" fmla="*/ 1947953 w 2378076"/>
              <a:gd name="connsiteY219" fmla="*/ 2117 h 902582"/>
              <a:gd name="connsiteX220" fmla="*/ 1964711 w 2378076"/>
              <a:gd name="connsiteY220" fmla="*/ 69864 h 902582"/>
              <a:gd name="connsiteX221" fmla="*/ 1995434 w 2378076"/>
              <a:gd name="connsiteY221" fmla="*/ 75509 h 902582"/>
              <a:gd name="connsiteX222" fmla="*/ 2031743 w 2378076"/>
              <a:gd name="connsiteY222" fmla="*/ 13408 h 902582"/>
              <a:gd name="connsiteX223" fmla="*/ 2059673 w 2378076"/>
              <a:gd name="connsiteY223" fmla="*/ 19054 h 902582"/>
              <a:gd name="connsiteX224" fmla="*/ 2062466 w 2378076"/>
              <a:gd name="connsiteY224" fmla="*/ 19054 h 902582"/>
              <a:gd name="connsiteX225" fmla="*/ 2062466 w 2378076"/>
              <a:gd name="connsiteY225" fmla="*/ 21876 h 902582"/>
              <a:gd name="connsiteX226" fmla="*/ 2068052 w 2378076"/>
              <a:gd name="connsiteY226" fmla="*/ 55750 h 902582"/>
              <a:gd name="connsiteX227" fmla="*/ 2062466 w 2378076"/>
              <a:gd name="connsiteY227" fmla="*/ 92446 h 902582"/>
              <a:gd name="connsiteX228" fmla="*/ 2090396 w 2378076"/>
              <a:gd name="connsiteY228" fmla="*/ 103737 h 902582"/>
              <a:gd name="connsiteX229" fmla="*/ 2140670 w 2378076"/>
              <a:gd name="connsiteY229" fmla="*/ 55750 h 902582"/>
              <a:gd name="connsiteX230" fmla="*/ 2140670 w 2378076"/>
              <a:gd name="connsiteY230" fmla="*/ 52927 h 902582"/>
              <a:gd name="connsiteX231" fmla="*/ 2143463 w 2378076"/>
              <a:gd name="connsiteY231" fmla="*/ 55750 h 902582"/>
              <a:gd name="connsiteX232" fmla="*/ 2168600 w 2378076"/>
              <a:gd name="connsiteY232" fmla="*/ 69864 h 902582"/>
              <a:gd name="connsiteX233" fmla="*/ 2168600 w 2378076"/>
              <a:gd name="connsiteY233" fmla="*/ 72686 h 902582"/>
              <a:gd name="connsiteX234" fmla="*/ 2149049 w 2378076"/>
              <a:gd name="connsiteY234" fmla="*/ 140433 h 902582"/>
              <a:gd name="connsiteX235" fmla="*/ 2174186 w 2378076"/>
              <a:gd name="connsiteY235" fmla="*/ 157370 h 902582"/>
              <a:gd name="connsiteX236" fmla="*/ 2235633 w 2378076"/>
              <a:gd name="connsiteY236" fmla="*/ 123496 h 902582"/>
              <a:gd name="connsiteX237" fmla="*/ 2257977 w 2378076"/>
              <a:gd name="connsiteY237" fmla="*/ 143256 h 902582"/>
              <a:gd name="connsiteX238" fmla="*/ 2257977 w 2378076"/>
              <a:gd name="connsiteY238" fmla="*/ 146079 h 902582"/>
              <a:gd name="connsiteX239" fmla="*/ 2221667 w 2378076"/>
              <a:gd name="connsiteY239" fmla="*/ 208180 h 902582"/>
              <a:gd name="connsiteX240" fmla="*/ 2241219 w 2378076"/>
              <a:gd name="connsiteY240" fmla="*/ 230762 h 902582"/>
              <a:gd name="connsiteX241" fmla="*/ 2308251 w 2378076"/>
              <a:gd name="connsiteY241" fmla="*/ 213825 h 902582"/>
              <a:gd name="connsiteX242" fmla="*/ 2311044 w 2378076"/>
              <a:gd name="connsiteY242" fmla="*/ 213825 h 902582"/>
              <a:gd name="connsiteX243" fmla="*/ 2325009 w 2378076"/>
              <a:gd name="connsiteY243" fmla="*/ 239230 h 902582"/>
              <a:gd name="connsiteX244" fmla="*/ 2325009 w 2378076"/>
              <a:gd name="connsiteY244" fmla="*/ 242053 h 902582"/>
              <a:gd name="connsiteX245" fmla="*/ 2274735 w 2378076"/>
              <a:gd name="connsiteY245" fmla="*/ 292863 h 902582"/>
              <a:gd name="connsiteX246" fmla="*/ 2285907 w 2378076"/>
              <a:gd name="connsiteY246" fmla="*/ 321091 h 902582"/>
              <a:gd name="connsiteX247" fmla="*/ 2355732 w 2378076"/>
              <a:gd name="connsiteY247" fmla="*/ 321091 h 902582"/>
              <a:gd name="connsiteX248" fmla="*/ 2358525 w 2378076"/>
              <a:gd name="connsiteY248" fmla="*/ 321091 h 902582"/>
              <a:gd name="connsiteX249" fmla="*/ 2366904 w 2378076"/>
              <a:gd name="connsiteY249" fmla="*/ 349318 h 902582"/>
              <a:gd name="connsiteX250" fmla="*/ 2366904 w 2378076"/>
              <a:gd name="connsiteY250" fmla="*/ 352141 h 902582"/>
              <a:gd name="connsiteX251" fmla="*/ 2364111 w 2378076"/>
              <a:gd name="connsiteY251" fmla="*/ 352141 h 902582"/>
              <a:gd name="connsiteX252" fmla="*/ 2305458 w 2378076"/>
              <a:gd name="connsiteY252" fmla="*/ 388837 h 902582"/>
              <a:gd name="connsiteX253" fmla="*/ 2308251 w 2378076"/>
              <a:gd name="connsiteY253" fmla="*/ 417065 h 902582"/>
              <a:gd name="connsiteX254" fmla="*/ 2375283 w 2378076"/>
              <a:gd name="connsiteY254" fmla="*/ 436824 h 902582"/>
              <a:gd name="connsiteX255" fmla="*/ 2378076 w 2378076"/>
              <a:gd name="connsiteY255" fmla="*/ 436824 h 902582"/>
              <a:gd name="connsiteX256" fmla="*/ 2378076 w 2378076"/>
              <a:gd name="connsiteY256" fmla="*/ 450938 h 902582"/>
              <a:gd name="connsiteX257" fmla="*/ 2378076 w 2378076"/>
              <a:gd name="connsiteY257" fmla="*/ 467875 h 902582"/>
              <a:gd name="connsiteX258" fmla="*/ 2375283 w 2378076"/>
              <a:gd name="connsiteY258" fmla="*/ 467875 h 902582"/>
              <a:gd name="connsiteX259" fmla="*/ 2308251 w 2378076"/>
              <a:gd name="connsiteY259" fmla="*/ 487634 h 902582"/>
              <a:gd name="connsiteX260" fmla="*/ 2302665 w 2378076"/>
              <a:gd name="connsiteY260" fmla="*/ 515862 h 902582"/>
              <a:gd name="connsiteX261" fmla="*/ 2364111 w 2378076"/>
              <a:gd name="connsiteY261" fmla="*/ 552558 h 902582"/>
              <a:gd name="connsiteX262" fmla="*/ 2364111 w 2378076"/>
              <a:gd name="connsiteY262" fmla="*/ 555381 h 902582"/>
              <a:gd name="connsiteX263" fmla="*/ 2358525 w 2378076"/>
              <a:gd name="connsiteY263" fmla="*/ 583609 h 902582"/>
              <a:gd name="connsiteX264" fmla="*/ 2355732 w 2378076"/>
              <a:gd name="connsiteY264" fmla="*/ 583609 h 902582"/>
              <a:gd name="connsiteX265" fmla="*/ 2285907 w 2378076"/>
              <a:gd name="connsiteY265" fmla="*/ 583609 h 902582"/>
              <a:gd name="connsiteX266" fmla="*/ 2274735 w 2378076"/>
              <a:gd name="connsiteY266" fmla="*/ 611836 h 902582"/>
              <a:gd name="connsiteX267" fmla="*/ 2325009 w 2378076"/>
              <a:gd name="connsiteY267" fmla="*/ 659824 h 902582"/>
              <a:gd name="connsiteX268" fmla="*/ 2325009 w 2378076"/>
              <a:gd name="connsiteY268" fmla="*/ 662646 h 902582"/>
              <a:gd name="connsiteX269" fmla="*/ 2311044 w 2378076"/>
              <a:gd name="connsiteY269" fmla="*/ 688051 h 902582"/>
              <a:gd name="connsiteX270" fmla="*/ 2308251 w 2378076"/>
              <a:gd name="connsiteY270" fmla="*/ 690874 h 902582"/>
              <a:gd name="connsiteX271" fmla="*/ 2238425 w 2378076"/>
              <a:gd name="connsiteY271" fmla="*/ 671115 h 902582"/>
              <a:gd name="connsiteX272" fmla="*/ 2221667 w 2378076"/>
              <a:gd name="connsiteY272" fmla="*/ 696520 h 902582"/>
              <a:gd name="connsiteX273" fmla="*/ 2257977 w 2378076"/>
              <a:gd name="connsiteY273" fmla="*/ 758621 h 902582"/>
              <a:gd name="connsiteX274" fmla="*/ 2255184 w 2378076"/>
              <a:gd name="connsiteY274" fmla="*/ 758621 h 902582"/>
              <a:gd name="connsiteX275" fmla="*/ 2235633 w 2378076"/>
              <a:gd name="connsiteY275" fmla="*/ 781203 h 902582"/>
              <a:gd name="connsiteX276" fmla="*/ 2232839 w 2378076"/>
              <a:gd name="connsiteY276" fmla="*/ 781203 h 902582"/>
              <a:gd name="connsiteX277" fmla="*/ 2171393 w 2378076"/>
              <a:gd name="connsiteY277" fmla="*/ 744507 h 902582"/>
              <a:gd name="connsiteX278" fmla="*/ 2149049 w 2378076"/>
              <a:gd name="connsiteY278" fmla="*/ 764266 h 902582"/>
              <a:gd name="connsiteX279" fmla="*/ 2168600 w 2378076"/>
              <a:gd name="connsiteY279" fmla="*/ 829190 h 902582"/>
              <a:gd name="connsiteX280" fmla="*/ 2168600 w 2378076"/>
              <a:gd name="connsiteY280" fmla="*/ 832013 h 902582"/>
              <a:gd name="connsiteX281" fmla="*/ 2165807 w 2378076"/>
              <a:gd name="connsiteY281" fmla="*/ 834836 h 902582"/>
              <a:gd name="connsiteX282" fmla="*/ 2140670 w 2378076"/>
              <a:gd name="connsiteY282" fmla="*/ 848949 h 902582"/>
              <a:gd name="connsiteX283" fmla="*/ 2090396 w 2378076"/>
              <a:gd name="connsiteY283" fmla="*/ 798140 h 902582"/>
              <a:gd name="connsiteX284" fmla="*/ 2062466 w 2378076"/>
              <a:gd name="connsiteY284" fmla="*/ 809431 h 902582"/>
              <a:gd name="connsiteX285" fmla="*/ 2065259 w 2378076"/>
              <a:gd name="connsiteY285" fmla="*/ 846127 h 902582"/>
              <a:gd name="connsiteX286" fmla="*/ 2062466 w 2378076"/>
              <a:gd name="connsiteY286" fmla="*/ 882823 h 902582"/>
              <a:gd name="connsiteX287" fmla="*/ 2059673 w 2378076"/>
              <a:gd name="connsiteY287" fmla="*/ 882823 h 902582"/>
              <a:gd name="connsiteX288" fmla="*/ 2031743 w 2378076"/>
              <a:gd name="connsiteY288" fmla="*/ 891291 h 902582"/>
              <a:gd name="connsiteX289" fmla="*/ 1995434 w 2378076"/>
              <a:gd name="connsiteY289" fmla="*/ 829190 h 902582"/>
              <a:gd name="connsiteX290" fmla="*/ 1967504 w 2378076"/>
              <a:gd name="connsiteY290" fmla="*/ 832013 h 902582"/>
              <a:gd name="connsiteX291" fmla="*/ 1947953 w 2378076"/>
              <a:gd name="connsiteY291" fmla="*/ 902582 h 902582"/>
              <a:gd name="connsiteX292" fmla="*/ 1945160 w 2378076"/>
              <a:gd name="connsiteY292" fmla="*/ 902582 h 902582"/>
              <a:gd name="connsiteX293" fmla="*/ 1917229 w 2378076"/>
              <a:gd name="connsiteY293" fmla="*/ 902582 h 902582"/>
              <a:gd name="connsiteX294" fmla="*/ 1914436 w 2378076"/>
              <a:gd name="connsiteY294" fmla="*/ 902582 h 902582"/>
              <a:gd name="connsiteX295" fmla="*/ 1897678 w 2378076"/>
              <a:gd name="connsiteY295" fmla="*/ 832013 h 902582"/>
              <a:gd name="connsiteX296" fmla="*/ 1866955 w 2378076"/>
              <a:gd name="connsiteY296" fmla="*/ 829190 h 902582"/>
              <a:gd name="connsiteX297" fmla="*/ 1833439 w 2378076"/>
              <a:gd name="connsiteY297" fmla="*/ 891291 h 902582"/>
              <a:gd name="connsiteX298" fmla="*/ 1830646 w 2378076"/>
              <a:gd name="connsiteY298" fmla="*/ 891291 h 902582"/>
              <a:gd name="connsiteX299" fmla="*/ 1802716 w 2378076"/>
              <a:gd name="connsiteY299" fmla="*/ 882823 h 902582"/>
              <a:gd name="connsiteX300" fmla="*/ 1799923 w 2378076"/>
              <a:gd name="connsiteY300" fmla="*/ 882823 h 902582"/>
              <a:gd name="connsiteX301" fmla="*/ 1799923 w 2378076"/>
              <a:gd name="connsiteY301" fmla="*/ 880000 h 902582"/>
              <a:gd name="connsiteX302" fmla="*/ 1797130 w 2378076"/>
              <a:gd name="connsiteY302" fmla="*/ 846127 h 902582"/>
              <a:gd name="connsiteX303" fmla="*/ 1799923 w 2378076"/>
              <a:gd name="connsiteY303" fmla="*/ 809431 h 902582"/>
              <a:gd name="connsiteX304" fmla="*/ 1774786 w 2378076"/>
              <a:gd name="connsiteY304" fmla="*/ 798140 h 902582"/>
              <a:gd name="connsiteX305" fmla="*/ 1724512 w 2378076"/>
              <a:gd name="connsiteY305" fmla="*/ 848949 h 902582"/>
              <a:gd name="connsiteX306" fmla="*/ 1721719 w 2378076"/>
              <a:gd name="connsiteY306" fmla="*/ 851772 h 902582"/>
              <a:gd name="connsiteX307" fmla="*/ 1721719 w 2378076"/>
              <a:gd name="connsiteY307" fmla="*/ 848949 h 902582"/>
              <a:gd name="connsiteX308" fmla="*/ 1696582 w 2378076"/>
              <a:gd name="connsiteY308" fmla="*/ 834836 h 902582"/>
              <a:gd name="connsiteX309" fmla="*/ 1696582 w 2378076"/>
              <a:gd name="connsiteY309" fmla="*/ 832013 h 902582"/>
              <a:gd name="connsiteX310" fmla="*/ 1713340 w 2378076"/>
              <a:gd name="connsiteY310" fmla="*/ 764266 h 902582"/>
              <a:gd name="connsiteX311" fmla="*/ 1690996 w 2378076"/>
              <a:gd name="connsiteY311" fmla="*/ 744507 h 902582"/>
              <a:gd name="connsiteX312" fmla="*/ 1629549 w 2378076"/>
              <a:gd name="connsiteY312" fmla="*/ 781203 h 902582"/>
              <a:gd name="connsiteX313" fmla="*/ 1626756 w 2378076"/>
              <a:gd name="connsiteY313" fmla="*/ 781203 h 902582"/>
              <a:gd name="connsiteX314" fmla="*/ 1607205 w 2378076"/>
              <a:gd name="connsiteY314" fmla="*/ 761443 h 902582"/>
              <a:gd name="connsiteX315" fmla="*/ 1604412 w 2378076"/>
              <a:gd name="connsiteY315" fmla="*/ 758621 h 902582"/>
              <a:gd name="connsiteX316" fmla="*/ 1640722 w 2378076"/>
              <a:gd name="connsiteY316" fmla="*/ 696520 h 902582"/>
              <a:gd name="connsiteX317" fmla="*/ 1623963 w 2378076"/>
              <a:gd name="connsiteY317" fmla="*/ 671115 h 902582"/>
              <a:gd name="connsiteX318" fmla="*/ 1554138 w 2378076"/>
              <a:gd name="connsiteY318" fmla="*/ 690874 h 902582"/>
              <a:gd name="connsiteX319" fmla="*/ 1537380 w 2378076"/>
              <a:gd name="connsiteY319" fmla="*/ 665469 h 902582"/>
              <a:gd name="connsiteX320" fmla="*/ 1537380 w 2378076"/>
              <a:gd name="connsiteY320" fmla="*/ 662646 h 902582"/>
              <a:gd name="connsiteX321" fmla="*/ 1587654 w 2378076"/>
              <a:gd name="connsiteY321" fmla="*/ 611836 h 902582"/>
              <a:gd name="connsiteX322" fmla="*/ 1576482 w 2378076"/>
              <a:gd name="connsiteY322" fmla="*/ 583609 h 902582"/>
              <a:gd name="connsiteX323" fmla="*/ 1506657 w 2378076"/>
              <a:gd name="connsiteY323" fmla="*/ 583609 h 902582"/>
              <a:gd name="connsiteX324" fmla="*/ 1503864 w 2378076"/>
              <a:gd name="connsiteY324" fmla="*/ 583609 h 902582"/>
              <a:gd name="connsiteX325" fmla="*/ 1495485 w 2378076"/>
              <a:gd name="connsiteY325" fmla="*/ 555381 h 902582"/>
              <a:gd name="connsiteX326" fmla="*/ 1495485 w 2378076"/>
              <a:gd name="connsiteY326" fmla="*/ 552558 h 902582"/>
              <a:gd name="connsiteX327" fmla="*/ 1498278 w 2378076"/>
              <a:gd name="connsiteY327" fmla="*/ 552558 h 902582"/>
              <a:gd name="connsiteX328" fmla="*/ 1559724 w 2378076"/>
              <a:gd name="connsiteY328" fmla="*/ 515862 h 902582"/>
              <a:gd name="connsiteX329" fmla="*/ 1554138 w 2378076"/>
              <a:gd name="connsiteY329" fmla="*/ 484812 h 902582"/>
              <a:gd name="connsiteX330" fmla="*/ 1487106 w 2378076"/>
              <a:gd name="connsiteY330" fmla="*/ 467875 h 902582"/>
              <a:gd name="connsiteX331" fmla="*/ 1484313 w 2378076"/>
              <a:gd name="connsiteY331" fmla="*/ 467875 h 902582"/>
              <a:gd name="connsiteX332" fmla="*/ 1484313 w 2378076"/>
              <a:gd name="connsiteY332" fmla="*/ 465052 h 902582"/>
              <a:gd name="connsiteX333" fmla="*/ 1484313 w 2378076"/>
              <a:gd name="connsiteY333" fmla="*/ 450938 h 902582"/>
              <a:gd name="connsiteX334" fmla="*/ 1484313 w 2378076"/>
              <a:gd name="connsiteY334" fmla="*/ 436824 h 902582"/>
              <a:gd name="connsiteX335" fmla="*/ 1484313 w 2378076"/>
              <a:gd name="connsiteY335" fmla="*/ 434002 h 902582"/>
              <a:gd name="connsiteX336" fmla="*/ 1487106 w 2378076"/>
              <a:gd name="connsiteY336" fmla="*/ 434002 h 902582"/>
              <a:gd name="connsiteX337" fmla="*/ 1554138 w 2378076"/>
              <a:gd name="connsiteY337" fmla="*/ 417065 h 902582"/>
              <a:gd name="connsiteX338" fmla="*/ 1556931 w 2378076"/>
              <a:gd name="connsiteY338" fmla="*/ 386014 h 902582"/>
              <a:gd name="connsiteX339" fmla="*/ 1498278 w 2378076"/>
              <a:gd name="connsiteY339" fmla="*/ 352141 h 902582"/>
              <a:gd name="connsiteX340" fmla="*/ 1495485 w 2378076"/>
              <a:gd name="connsiteY340" fmla="*/ 349318 h 902582"/>
              <a:gd name="connsiteX341" fmla="*/ 1503864 w 2378076"/>
              <a:gd name="connsiteY341" fmla="*/ 321091 h 902582"/>
              <a:gd name="connsiteX342" fmla="*/ 1503864 w 2378076"/>
              <a:gd name="connsiteY342" fmla="*/ 318268 h 902582"/>
              <a:gd name="connsiteX343" fmla="*/ 1506657 w 2378076"/>
              <a:gd name="connsiteY343" fmla="*/ 318268 h 902582"/>
              <a:gd name="connsiteX344" fmla="*/ 1576482 w 2378076"/>
              <a:gd name="connsiteY344" fmla="*/ 318268 h 902582"/>
              <a:gd name="connsiteX345" fmla="*/ 1587654 w 2378076"/>
              <a:gd name="connsiteY345" fmla="*/ 292863 h 902582"/>
              <a:gd name="connsiteX346" fmla="*/ 1537380 w 2378076"/>
              <a:gd name="connsiteY346" fmla="*/ 242053 h 902582"/>
              <a:gd name="connsiteX347" fmla="*/ 1537380 w 2378076"/>
              <a:gd name="connsiteY347" fmla="*/ 239230 h 902582"/>
              <a:gd name="connsiteX348" fmla="*/ 1551345 w 2378076"/>
              <a:gd name="connsiteY348" fmla="*/ 213825 h 902582"/>
              <a:gd name="connsiteX349" fmla="*/ 1554138 w 2378076"/>
              <a:gd name="connsiteY349" fmla="*/ 213825 h 902582"/>
              <a:gd name="connsiteX350" fmla="*/ 1621170 w 2378076"/>
              <a:gd name="connsiteY350" fmla="*/ 230762 h 902582"/>
              <a:gd name="connsiteX351" fmla="*/ 1640722 w 2378076"/>
              <a:gd name="connsiteY351" fmla="*/ 208180 h 902582"/>
              <a:gd name="connsiteX352" fmla="*/ 1604412 w 2378076"/>
              <a:gd name="connsiteY352" fmla="*/ 146079 h 902582"/>
              <a:gd name="connsiteX353" fmla="*/ 1604412 w 2378076"/>
              <a:gd name="connsiteY353" fmla="*/ 143256 h 902582"/>
              <a:gd name="connsiteX354" fmla="*/ 1626756 w 2378076"/>
              <a:gd name="connsiteY354" fmla="*/ 123496 h 902582"/>
              <a:gd name="connsiteX355" fmla="*/ 1626756 w 2378076"/>
              <a:gd name="connsiteY355" fmla="*/ 120674 h 902582"/>
              <a:gd name="connsiteX356" fmla="*/ 1629549 w 2378076"/>
              <a:gd name="connsiteY356" fmla="*/ 120674 h 902582"/>
              <a:gd name="connsiteX357" fmla="*/ 1688203 w 2378076"/>
              <a:gd name="connsiteY357" fmla="*/ 157370 h 902582"/>
              <a:gd name="connsiteX358" fmla="*/ 1710547 w 2378076"/>
              <a:gd name="connsiteY358" fmla="*/ 140433 h 902582"/>
              <a:gd name="connsiteX359" fmla="*/ 1693789 w 2378076"/>
              <a:gd name="connsiteY359" fmla="*/ 72686 h 902582"/>
              <a:gd name="connsiteX360" fmla="*/ 1693789 w 2378076"/>
              <a:gd name="connsiteY360" fmla="*/ 69864 h 902582"/>
              <a:gd name="connsiteX361" fmla="*/ 1718926 w 2378076"/>
              <a:gd name="connsiteY361" fmla="*/ 52927 h 902582"/>
              <a:gd name="connsiteX362" fmla="*/ 1721719 w 2378076"/>
              <a:gd name="connsiteY362" fmla="*/ 52927 h 902582"/>
              <a:gd name="connsiteX363" fmla="*/ 1721719 w 2378076"/>
              <a:gd name="connsiteY363" fmla="*/ 55750 h 902582"/>
              <a:gd name="connsiteX364" fmla="*/ 1771993 w 2378076"/>
              <a:gd name="connsiteY364" fmla="*/ 103737 h 902582"/>
              <a:gd name="connsiteX365" fmla="*/ 1799923 w 2378076"/>
              <a:gd name="connsiteY365" fmla="*/ 92446 h 902582"/>
              <a:gd name="connsiteX366" fmla="*/ 1794337 w 2378076"/>
              <a:gd name="connsiteY366" fmla="*/ 55750 h 902582"/>
              <a:gd name="connsiteX367" fmla="*/ 1799923 w 2378076"/>
              <a:gd name="connsiteY367" fmla="*/ 21876 h 902582"/>
              <a:gd name="connsiteX368" fmla="*/ 1799923 w 2378076"/>
              <a:gd name="connsiteY368" fmla="*/ 19054 h 902582"/>
              <a:gd name="connsiteX369" fmla="*/ 1827853 w 2378076"/>
              <a:gd name="connsiteY369" fmla="*/ 13408 h 902582"/>
              <a:gd name="connsiteX370" fmla="*/ 1830646 w 2378076"/>
              <a:gd name="connsiteY370" fmla="*/ 10585 h 902582"/>
              <a:gd name="connsiteX371" fmla="*/ 1830646 w 2378076"/>
              <a:gd name="connsiteY371" fmla="*/ 13408 h 902582"/>
              <a:gd name="connsiteX372" fmla="*/ 1866955 w 2378076"/>
              <a:gd name="connsiteY372" fmla="*/ 75509 h 902582"/>
              <a:gd name="connsiteX373" fmla="*/ 1897678 w 2378076"/>
              <a:gd name="connsiteY373" fmla="*/ 69864 h 902582"/>
              <a:gd name="connsiteX374" fmla="*/ 1914436 w 2378076"/>
              <a:gd name="connsiteY374" fmla="*/ 2117 h 90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378076" h="902582">
                <a:moveTo>
                  <a:pt x="1869753" y="541874"/>
                </a:moveTo>
                <a:cubicBezTo>
                  <a:pt x="1869753" y="541874"/>
                  <a:pt x="1869753" y="541874"/>
                  <a:pt x="1745039" y="604157"/>
                </a:cubicBezTo>
                <a:cubicBezTo>
                  <a:pt x="1742268" y="604157"/>
                  <a:pt x="1736725" y="606988"/>
                  <a:pt x="1736725" y="609819"/>
                </a:cubicBezTo>
                <a:cubicBezTo>
                  <a:pt x="1736725" y="612651"/>
                  <a:pt x="1736725" y="612651"/>
                  <a:pt x="1736725" y="612651"/>
                </a:cubicBezTo>
                <a:cubicBezTo>
                  <a:pt x="1736725" y="615482"/>
                  <a:pt x="1739496" y="618313"/>
                  <a:pt x="1742268" y="621144"/>
                </a:cubicBezTo>
                <a:cubicBezTo>
                  <a:pt x="1783839" y="666440"/>
                  <a:pt x="1825410" y="691920"/>
                  <a:pt x="1886381" y="706075"/>
                </a:cubicBezTo>
                <a:cubicBezTo>
                  <a:pt x="1889152" y="706075"/>
                  <a:pt x="1891924" y="708906"/>
                  <a:pt x="1894695" y="706075"/>
                </a:cubicBezTo>
                <a:cubicBezTo>
                  <a:pt x="1897467" y="703244"/>
                  <a:pt x="1900238" y="700413"/>
                  <a:pt x="1897467" y="691920"/>
                </a:cubicBezTo>
                <a:cubicBezTo>
                  <a:pt x="1897467" y="691920"/>
                  <a:pt x="1897467" y="691920"/>
                  <a:pt x="1889152" y="553198"/>
                </a:cubicBezTo>
                <a:cubicBezTo>
                  <a:pt x="1889152" y="547536"/>
                  <a:pt x="1886381" y="544705"/>
                  <a:pt x="1883610" y="541874"/>
                </a:cubicBezTo>
                <a:cubicBezTo>
                  <a:pt x="1878067" y="539043"/>
                  <a:pt x="1875295" y="539043"/>
                  <a:pt x="1869753" y="541874"/>
                </a:cubicBezTo>
                <a:close/>
                <a:moveTo>
                  <a:pt x="1982115" y="539043"/>
                </a:moveTo>
                <a:cubicBezTo>
                  <a:pt x="1979317" y="541868"/>
                  <a:pt x="1976518" y="547519"/>
                  <a:pt x="1976518" y="550344"/>
                </a:cubicBezTo>
                <a:cubicBezTo>
                  <a:pt x="1976518" y="550344"/>
                  <a:pt x="1976518" y="550344"/>
                  <a:pt x="1965325" y="691605"/>
                </a:cubicBezTo>
                <a:cubicBezTo>
                  <a:pt x="1965325" y="694430"/>
                  <a:pt x="1965325" y="700081"/>
                  <a:pt x="1968123" y="702906"/>
                </a:cubicBezTo>
                <a:cubicBezTo>
                  <a:pt x="1970922" y="705731"/>
                  <a:pt x="1973720" y="705731"/>
                  <a:pt x="1979317" y="702906"/>
                </a:cubicBezTo>
                <a:cubicBezTo>
                  <a:pt x="2038081" y="688780"/>
                  <a:pt x="2082854" y="663353"/>
                  <a:pt x="2124828" y="618149"/>
                </a:cubicBezTo>
                <a:cubicBezTo>
                  <a:pt x="2127627" y="615324"/>
                  <a:pt x="2130425" y="612499"/>
                  <a:pt x="2130425" y="609674"/>
                </a:cubicBezTo>
                <a:cubicBezTo>
                  <a:pt x="2127627" y="606849"/>
                  <a:pt x="2124828" y="604023"/>
                  <a:pt x="2119232" y="601198"/>
                </a:cubicBezTo>
                <a:cubicBezTo>
                  <a:pt x="2119232" y="601198"/>
                  <a:pt x="2119232" y="601198"/>
                  <a:pt x="1996106" y="539043"/>
                </a:cubicBezTo>
                <a:cubicBezTo>
                  <a:pt x="1990510" y="539043"/>
                  <a:pt x="1987711" y="539043"/>
                  <a:pt x="1982115" y="539043"/>
                </a:cubicBezTo>
                <a:close/>
                <a:moveTo>
                  <a:pt x="871538" y="485068"/>
                </a:moveTo>
                <a:lnTo>
                  <a:pt x="814983" y="487862"/>
                </a:lnTo>
                <a:cubicBezTo>
                  <a:pt x="792361" y="490656"/>
                  <a:pt x="781050" y="501832"/>
                  <a:pt x="781050" y="521390"/>
                </a:cubicBezTo>
                <a:cubicBezTo>
                  <a:pt x="781050" y="532566"/>
                  <a:pt x="783878" y="554918"/>
                  <a:pt x="806500" y="554918"/>
                </a:cubicBezTo>
                <a:cubicBezTo>
                  <a:pt x="834777" y="554918"/>
                  <a:pt x="871538" y="543742"/>
                  <a:pt x="871538" y="543742"/>
                </a:cubicBezTo>
                <a:cubicBezTo>
                  <a:pt x="871538" y="485068"/>
                  <a:pt x="871538" y="485068"/>
                  <a:pt x="871538" y="485068"/>
                </a:cubicBezTo>
                <a:close/>
                <a:moveTo>
                  <a:pt x="396876" y="389818"/>
                </a:moveTo>
                <a:cubicBezTo>
                  <a:pt x="355204" y="389818"/>
                  <a:pt x="341313" y="412372"/>
                  <a:pt x="341313" y="471575"/>
                </a:cubicBezTo>
                <a:cubicBezTo>
                  <a:pt x="341313" y="522320"/>
                  <a:pt x="349648" y="553331"/>
                  <a:pt x="396876" y="553331"/>
                </a:cubicBezTo>
                <a:cubicBezTo>
                  <a:pt x="444104" y="553331"/>
                  <a:pt x="452438" y="522320"/>
                  <a:pt x="452438" y="471575"/>
                </a:cubicBezTo>
                <a:cubicBezTo>
                  <a:pt x="452438" y="412372"/>
                  <a:pt x="435769" y="389818"/>
                  <a:pt x="396876" y="389818"/>
                </a:cubicBezTo>
                <a:close/>
                <a:moveTo>
                  <a:pt x="1964442" y="378529"/>
                </a:moveTo>
                <a:cubicBezTo>
                  <a:pt x="1960604" y="379235"/>
                  <a:pt x="1957114" y="381352"/>
                  <a:pt x="1954322" y="385585"/>
                </a:cubicBezTo>
                <a:cubicBezTo>
                  <a:pt x="1948738" y="394052"/>
                  <a:pt x="1951530" y="402518"/>
                  <a:pt x="1957114" y="408163"/>
                </a:cubicBezTo>
                <a:cubicBezTo>
                  <a:pt x="1971073" y="416629"/>
                  <a:pt x="1979448" y="433563"/>
                  <a:pt x="1979448" y="450496"/>
                </a:cubicBezTo>
                <a:cubicBezTo>
                  <a:pt x="1979448" y="475896"/>
                  <a:pt x="1957114" y="498474"/>
                  <a:pt x="1931987" y="498474"/>
                </a:cubicBezTo>
                <a:cubicBezTo>
                  <a:pt x="1906861" y="498474"/>
                  <a:pt x="1884527" y="475896"/>
                  <a:pt x="1884527" y="450496"/>
                </a:cubicBezTo>
                <a:cubicBezTo>
                  <a:pt x="1884527" y="433563"/>
                  <a:pt x="1892902" y="416629"/>
                  <a:pt x="1906861" y="408163"/>
                </a:cubicBezTo>
                <a:cubicBezTo>
                  <a:pt x="1912445" y="402518"/>
                  <a:pt x="1915237" y="394052"/>
                  <a:pt x="1909653" y="385585"/>
                </a:cubicBezTo>
                <a:cubicBezTo>
                  <a:pt x="1904069" y="377118"/>
                  <a:pt x="1895694" y="377118"/>
                  <a:pt x="1887319" y="382763"/>
                </a:cubicBezTo>
                <a:cubicBezTo>
                  <a:pt x="1864984" y="396874"/>
                  <a:pt x="1851025" y="422274"/>
                  <a:pt x="1851025" y="450496"/>
                </a:cubicBezTo>
                <a:cubicBezTo>
                  <a:pt x="1851025" y="492829"/>
                  <a:pt x="1887319" y="529518"/>
                  <a:pt x="1931987" y="529518"/>
                </a:cubicBezTo>
                <a:cubicBezTo>
                  <a:pt x="1976656" y="529518"/>
                  <a:pt x="2012950" y="492829"/>
                  <a:pt x="2012950" y="450496"/>
                </a:cubicBezTo>
                <a:cubicBezTo>
                  <a:pt x="2012950" y="422274"/>
                  <a:pt x="1998991" y="396874"/>
                  <a:pt x="1976656" y="379940"/>
                </a:cubicBezTo>
                <a:cubicBezTo>
                  <a:pt x="1972469" y="378529"/>
                  <a:pt x="1968281" y="377824"/>
                  <a:pt x="1964442" y="378529"/>
                </a:cubicBezTo>
                <a:close/>
                <a:moveTo>
                  <a:pt x="2166711" y="358068"/>
                </a:moveTo>
                <a:cubicBezTo>
                  <a:pt x="2163905" y="358068"/>
                  <a:pt x="2158292" y="358068"/>
                  <a:pt x="2155485" y="360888"/>
                </a:cubicBezTo>
                <a:cubicBezTo>
                  <a:pt x="2155485" y="360888"/>
                  <a:pt x="2155485" y="360888"/>
                  <a:pt x="2040419" y="439837"/>
                </a:cubicBezTo>
                <a:cubicBezTo>
                  <a:pt x="2034806" y="442656"/>
                  <a:pt x="2032000" y="448295"/>
                  <a:pt x="2032000" y="451115"/>
                </a:cubicBezTo>
                <a:cubicBezTo>
                  <a:pt x="2032000" y="456754"/>
                  <a:pt x="2034806" y="459574"/>
                  <a:pt x="2040419" y="462393"/>
                </a:cubicBezTo>
                <a:cubicBezTo>
                  <a:pt x="2040419" y="462393"/>
                  <a:pt x="2040419" y="462393"/>
                  <a:pt x="2155485" y="541342"/>
                </a:cubicBezTo>
                <a:cubicBezTo>
                  <a:pt x="2158292" y="544162"/>
                  <a:pt x="2161098" y="546981"/>
                  <a:pt x="2166711" y="544162"/>
                </a:cubicBezTo>
                <a:cubicBezTo>
                  <a:pt x="2169518" y="544162"/>
                  <a:pt x="2169518" y="541342"/>
                  <a:pt x="2172324" y="535703"/>
                </a:cubicBezTo>
                <a:cubicBezTo>
                  <a:pt x="2189163" y="476491"/>
                  <a:pt x="2189163" y="425739"/>
                  <a:pt x="2172324" y="366527"/>
                </a:cubicBezTo>
                <a:cubicBezTo>
                  <a:pt x="2172324" y="363707"/>
                  <a:pt x="2169518" y="358068"/>
                  <a:pt x="2166711" y="358068"/>
                </a:cubicBezTo>
                <a:close/>
                <a:moveTo>
                  <a:pt x="1697038" y="358068"/>
                </a:moveTo>
                <a:cubicBezTo>
                  <a:pt x="1694260" y="360888"/>
                  <a:pt x="1691482" y="363707"/>
                  <a:pt x="1691482" y="366527"/>
                </a:cubicBezTo>
                <a:cubicBezTo>
                  <a:pt x="1674813" y="428558"/>
                  <a:pt x="1674813" y="476491"/>
                  <a:pt x="1691482" y="535703"/>
                </a:cubicBezTo>
                <a:cubicBezTo>
                  <a:pt x="1691482" y="541342"/>
                  <a:pt x="1694260" y="544162"/>
                  <a:pt x="1697038" y="544162"/>
                </a:cubicBezTo>
                <a:cubicBezTo>
                  <a:pt x="1699816" y="546981"/>
                  <a:pt x="1702594" y="544162"/>
                  <a:pt x="1708151" y="541342"/>
                </a:cubicBezTo>
                <a:lnTo>
                  <a:pt x="1822054" y="462393"/>
                </a:lnTo>
                <a:cubicBezTo>
                  <a:pt x="1827610" y="459574"/>
                  <a:pt x="1830388" y="456754"/>
                  <a:pt x="1830388" y="451115"/>
                </a:cubicBezTo>
                <a:cubicBezTo>
                  <a:pt x="1830388" y="448295"/>
                  <a:pt x="1827610" y="442656"/>
                  <a:pt x="1822054" y="439837"/>
                </a:cubicBezTo>
                <a:cubicBezTo>
                  <a:pt x="1822054" y="439837"/>
                  <a:pt x="1822054" y="439837"/>
                  <a:pt x="1708151" y="363707"/>
                </a:cubicBezTo>
                <a:cubicBezTo>
                  <a:pt x="1705372" y="360888"/>
                  <a:pt x="1702594" y="358068"/>
                  <a:pt x="1697038" y="358068"/>
                </a:cubicBezTo>
                <a:close/>
                <a:moveTo>
                  <a:pt x="1170028" y="343781"/>
                </a:moveTo>
                <a:cubicBezTo>
                  <a:pt x="1170028" y="343781"/>
                  <a:pt x="1170028" y="343781"/>
                  <a:pt x="1206276" y="343781"/>
                </a:cubicBezTo>
                <a:cubicBezTo>
                  <a:pt x="1211853" y="343781"/>
                  <a:pt x="1214641" y="346602"/>
                  <a:pt x="1214641" y="349423"/>
                </a:cubicBezTo>
                <a:cubicBezTo>
                  <a:pt x="1214641" y="349423"/>
                  <a:pt x="1214641" y="349423"/>
                  <a:pt x="1267619" y="541235"/>
                </a:cubicBezTo>
                <a:cubicBezTo>
                  <a:pt x="1267619" y="541235"/>
                  <a:pt x="1267619" y="541235"/>
                  <a:pt x="1270407" y="541235"/>
                </a:cubicBezTo>
                <a:cubicBezTo>
                  <a:pt x="1270407" y="541235"/>
                  <a:pt x="1270407" y="541235"/>
                  <a:pt x="1320597" y="349423"/>
                </a:cubicBezTo>
                <a:cubicBezTo>
                  <a:pt x="1320597" y="346602"/>
                  <a:pt x="1326173" y="343781"/>
                  <a:pt x="1328962" y="343781"/>
                </a:cubicBezTo>
                <a:cubicBezTo>
                  <a:pt x="1328962" y="343781"/>
                  <a:pt x="1328962" y="343781"/>
                  <a:pt x="1367998" y="343781"/>
                </a:cubicBezTo>
                <a:cubicBezTo>
                  <a:pt x="1370786" y="343781"/>
                  <a:pt x="1373575" y="343781"/>
                  <a:pt x="1373575" y="346602"/>
                </a:cubicBezTo>
                <a:cubicBezTo>
                  <a:pt x="1376363" y="349423"/>
                  <a:pt x="1376363" y="352244"/>
                  <a:pt x="1376363" y="355064"/>
                </a:cubicBezTo>
                <a:cubicBezTo>
                  <a:pt x="1376363" y="355064"/>
                  <a:pt x="1376363" y="355064"/>
                  <a:pt x="1370786" y="383272"/>
                </a:cubicBezTo>
                <a:cubicBezTo>
                  <a:pt x="1365210" y="397376"/>
                  <a:pt x="1359633" y="417121"/>
                  <a:pt x="1354057" y="439687"/>
                </a:cubicBezTo>
                <a:cubicBezTo>
                  <a:pt x="1342903" y="490461"/>
                  <a:pt x="1323385" y="560980"/>
                  <a:pt x="1309444" y="614575"/>
                </a:cubicBezTo>
                <a:cubicBezTo>
                  <a:pt x="1298290" y="662528"/>
                  <a:pt x="1273196" y="685094"/>
                  <a:pt x="1236948" y="685094"/>
                </a:cubicBezTo>
                <a:cubicBezTo>
                  <a:pt x="1234159" y="685094"/>
                  <a:pt x="1234159" y="685094"/>
                  <a:pt x="1234159" y="685094"/>
                </a:cubicBezTo>
                <a:cubicBezTo>
                  <a:pt x="1211853" y="685094"/>
                  <a:pt x="1183970" y="682273"/>
                  <a:pt x="1170028" y="676632"/>
                </a:cubicBezTo>
                <a:cubicBezTo>
                  <a:pt x="1164452" y="676632"/>
                  <a:pt x="1161663" y="673811"/>
                  <a:pt x="1161663" y="668170"/>
                </a:cubicBezTo>
                <a:cubicBezTo>
                  <a:pt x="1161663" y="668170"/>
                  <a:pt x="1161663" y="668170"/>
                  <a:pt x="1161663" y="642783"/>
                </a:cubicBezTo>
                <a:cubicBezTo>
                  <a:pt x="1161663" y="639962"/>
                  <a:pt x="1161663" y="637141"/>
                  <a:pt x="1164452" y="637141"/>
                </a:cubicBezTo>
                <a:cubicBezTo>
                  <a:pt x="1167240" y="634320"/>
                  <a:pt x="1170028" y="631500"/>
                  <a:pt x="1172817" y="634320"/>
                </a:cubicBezTo>
                <a:cubicBezTo>
                  <a:pt x="1172817" y="634320"/>
                  <a:pt x="1172817" y="634320"/>
                  <a:pt x="1220218" y="637141"/>
                </a:cubicBezTo>
                <a:cubicBezTo>
                  <a:pt x="1248101" y="637141"/>
                  <a:pt x="1250889" y="620217"/>
                  <a:pt x="1253677" y="611754"/>
                </a:cubicBezTo>
                <a:cubicBezTo>
                  <a:pt x="1253677" y="611754"/>
                  <a:pt x="1253677" y="611754"/>
                  <a:pt x="1253677" y="608933"/>
                </a:cubicBezTo>
                <a:cubicBezTo>
                  <a:pt x="1256466" y="606113"/>
                  <a:pt x="1256466" y="603292"/>
                  <a:pt x="1259254" y="597650"/>
                </a:cubicBezTo>
                <a:cubicBezTo>
                  <a:pt x="1259254" y="597650"/>
                  <a:pt x="1259254" y="597650"/>
                  <a:pt x="1248101" y="597650"/>
                </a:cubicBezTo>
                <a:cubicBezTo>
                  <a:pt x="1228583" y="597650"/>
                  <a:pt x="1217429" y="580726"/>
                  <a:pt x="1214641" y="569443"/>
                </a:cubicBezTo>
                <a:cubicBezTo>
                  <a:pt x="1214641" y="569443"/>
                  <a:pt x="1214641" y="569443"/>
                  <a:pt x="1158875" y="355064"/>
                </a:cubicBezTo>
                <a:cubicBezTo>
                  <a:pt x="1158875" y="352244"/>
                  <a:pt x="1158875" y="349423"/>
                  <a:pt x="1161663" y="346602"/>
                </a:cubicBezTo>
                <a:cubicBezTo>
                  <a:pt x="1164452" y="343781"/>
                  <a:pt x="1167240" y="343781"/>
                  <a:pt x="1170028" y="343781"/>
                </a:cubicBezTo>
                <a:close/>
                <a:moveTo>
                  <a:pt x="1116013" y="340606"/>
                </a:moveTo>
                <a:cubicBezTo>
                  <a:pt x="1118791" y="340606"/>
                  <a:pt x="1121569" y="340606"/>
                  <a:pt x="1124347" y="343432"/>
                </a:cubicBezTo>
                <a:cubicBezTo>
                  <a:pt x="1127125" y="343432"/>
                  <a:pt x="1127125" y="346258"/>
                  <a:pt x="1127125" y="349085"/>
                </a:cubicBezTo>
                <a:cubicBezTo>
                  <a:pt x="1127125" y="349085"/>
                  <a:pt x="1127125" y="349085"/>
                  <a:pt x="1127125" y="385824"/>
                </a:cubicBezTo>
                <a:cubicBezTo>
                  <a:pt x="1127125" y="388650"/>
                  <a:pt x="1124347" y="394302"/>
                  <a:pt x="1118791" y="394302"/>
                </a:cubicBezTo>
                <a:cubicBezTo>
                  <a:pt x="1085453" y="397128"/>
                  <a:pt x="1060450" y="416911"/>
                  <a:pt x="1049337" y="425389"/>
                </a:cubicBezTo>
                <a:cubicBezTo>
                  <a:pt x="1049337" y="425389"/>
                  <a:pt x="1049337" y="425389"/>
                  <a:pt x="1049337" y="589303"/>
                </a:cubicBezTo>
                <a:cubicBezTo>
                  <a:pt x="1049337" y="594955"/>
                  <a:pt x="1046559" y="597781"/>
                  <a:pt x="1041003" y="597781"/>
                </a:cubicBezTo>
                <a:cubicBezTo>
                  <a:pt x="1041003" y="597781"/>
                  <a:pt x="1041003" y="597781"/>
                  <a:pt x="1002109" y="597781"/>
                </a:cubicBezTo>
                <a:cubicBezTo>
                  <a:pt x="996553" y="597781"/>
                  <a:pt x="993775" y="594955"/>
                  <a:pt x="993775" y="589303"/>
                </a:cubicBezTo>
                <a:cubicBezTo>
                  <a:pt x="993775" y="589303"/>
                  <a:pt x="993775" y="589303"/>
                  <a:pt x="993775" y="351911"/>
                </a:cubicBezTo>
                <a:cubicBezTo>
                  <a:pt x="993775" y="346258"/>
                  <a:pt x="996553" y="343432"/>
                  <a:pt x="1002109" y="343432"/>
                </a:cubicBezTo>
                <a:cubicBezTo>
                  <a:pt x="1002109" y="343432"/>
                  <a:pt x="1002109" y="343432"/>
                  <a:pt x="1041003" y="343432"/>
                </a:cubicBezTo>
                <a:cubicBezTo>
                  <a:pt x="1046559" y="343432"/>
                  <a:pt x="1049337" y="346258"/>
                  <a:pt x="1049337" y="351911"/>
                </a:cubicBezTo>
                <a:cubicBezTo>
                  <a:pt x="1049337" y="351911"/>
                  <a:pt x="1049337" y="351911"/>
                  <a:pt x="1049337" y="368867"/>
                </a:cubicBezTo>
                <a:cubicBezTo>
                  <a:pt x="1066006" y="357563"/>
                  <a:pt x="1091009" y="340606"/>
                  <a:pt x="1116013" y="340606"/>
                </a:cubicBezTo>
                <a:close/>
                <a:moveTo>
                  <a:pt x="843157" y="335843"/>
                </a:moveTo>
                <a:cubicBezTo>
                  <a:pt x="902173" y="335843"/>
                  <a:pt x="930276" y="364084"/>
                  <a:pt x="930276" y="423390"/>
                </a:cubicBezTo>
                <a:cubicBezTo>
                  <a:pt x="930276" y="592835"/>
                  <a:pt x="930276" y="592835"/>
                  <a:pt x="930276" y="592835"/>
                </a:cubicBezTo>
                <a:cubicBezTo>
                  <a:pt x="930276" y="595659"/>
                  <a:pt x="927466" y="598483"/>
                  <a:pt x="927466" y="601307"/>
                </a:cubicBezTo>
                <a:cubicBezTo>
                  <a:pt x="924656" y="604131"/>
                  <a:pt x="921845" y="604131"/>
                  <a:pt x="919035" y="604131"/>
                </a:cubicBezTo>
                <a:cubicBezTo>
                  <a:pt x="899363" y="601307"/>
                  <a:pt x="890932" y="595659"/>
                  <a:pt x="879691" y="587187"/>
                </a:cubicBezTo>
                <a:cubicBezTo>
                  <a:pt x="879691" y="587187"/>
                  <a:pt x="837536" y="604131"/>
                  <a:pt x="798192" y="604131"/>
                </a:cubicBezTo>
                <a:cubicBezTo>
                  <a:pt x="750416" y="604131"/>
                  <a:pt x="722313" y="575890"/>
                  <a:pt x="722313" y="522233"/>
                </a:cubicBezTo>
                <a:cubicBezTo>
                  <a:pt x="722313" y="471399"/>
                  <a:pt x="747606" y="448807"/>
                  <a:pt x="809433" y="445983"/>
                </a:cubicBezTo>
                <a:cubicBezTo>
                  <a:pt x="871260" y="440334"/>
                  <a:pt x="871260" y="440334"/>
                  <a:pt x="871260" y="440334"/>
                </a:cubicBezTo>
                <a:cubicBezTo>
                  <a:pt x="871260" y="423390"/>
                  <a:pt x="871260" y="423390"/>
                  <a:pt x="871260" y="423390"/>
                </a:cubicBezTo>
                <a:cubicBezTo>
                  <a:pt x="871260" y="403621"/>
                  <a:pt x="860018" y="392325"/>
                  <a:pt x="840346" y="392325"/>
                </a:cubicBezTo>
                <a:cubicBezTo>
                  <a:pt x="812243" y="392325"/>
                  <a:pt x="772899" y="397973"/>
                  <a:pt x="750416" y="397973"/>
                </a:cubicBezTo>
                <a:cubicBezTo>
                  <a:pt x="747606" y="397973"/>
                  <a:pt x="747606" y="397973"/>
                  <a:pt x="744796" y="395149"/>
                </a:cubicBezTo>
                <a:cubicBezTo>
                  <a:pt x="741985" y="395149"/>
                  <a:pt x="741985" y="392325"/>
                  <a:pt x="741985" y="389501"/>
                </a:cubicBezTo>
                <a:cubicBezTo>
                  <a:pt x="739175" y="355612"/>
                  <a:pt x="739175" y="355612"/>
                  <a:pt x="739175" y="355612"/>
                </a:cubicBezTo>
                <a:cubicBezTo>
                  <a:pt x="739175" y="352788"/>
                  <a:pt x="741985" y="347140"/>
                  <a:pt x="747606" y="347140"/>
                </a:cubicBezTo>
                <a:cubicBezTo>
                  <a:pt x="767278" y="344316"/>
                  <a:pt x="815054" y="335843"/>
                  <a:pt x="843157" y="335843"/>
                </a:cubicBezTo>
                <a:close/>
                <a:moveTo>
                  <a:pt x="396875" y="335843"/>
                </a:moveTo>
                <a:cubicBezTo>
                  <a:pt x="460001" y="335843"/>
                  <a:pt x="511175" y="395901"/>
                  <a:pt x="511175" y="469987"/>
                </a:cubicBezTo>
                <a:cubicBezTo>
                  <a:pt x="511175" y="544073"/>
                  <a:pt x="460001" y="604131"/>
                  <a:pt x="396875" y="604131"/>
                </a:cubicBezTo>
                <a:cubicBezTo>
                  <a:pt x="333749" y="604131"/>
                  <a:pt x="282575" y="544073"/>
                  <a:pt x="282575" y="469987"/>
                </a:cubicBezTo>
                <a:cubicBezTo>
                  <a:pt x="282575" y="395901"/>
                  <a:pt x="333749" y="335843"/>
                  <a:pt x="396875" y="335843"/>
                </a:cubicBezTo>
                <a:close/>
                <a:moveTo>
                  <a:pt x="103585" y="300918"/>
                </a:moveTo>
                <a:cubicBezTo>
                  <a:pt x="81360" y="300918"/>
                  <a:pt x="67470" y="300918"/>
                  <a:pt x="61913" y="303759"/>
                </a:cubicBezTo>
                <a:cubicBezTo>
                  <a:pt x="61913" y="406027"/>
                  <a:pt x="61913" y="406027"/>
                  <a:pt x="61913" y="406027"/>
                </a:cubicBezTo>
                <a:cubicBezTo>
                  <a:pt x="73026" y="406027"/>
                  <a:pt x="92473" y="408868"/>
                  <a:pt x="123032" y="406027"/>
                </a:cubicBezTo>
                <a:cubicBezTo>
                  <a:pt x="159148" y="406027"/>
                  <a:pt x="184151" y="386142"/>
                  <a:pt x="184151" y="354893"/>
                </a:cubicBezTo>
                <a:cubicBezTo>
                  <a:pt x="184151" y="329326"/>
                  <a:pt x="167482" y="300918"/>
                  <a:pt x="125810" y="300918"/>
                </a:cubicBezTo>
                <a:cubicBezTo>
                  <a:pt x="103585" y="300918"/>
                  <a:pt x="103585" y="300918"/>
                  <a:pt x="103585" y="300918"/>
                </a:cubicBezTo>
                <a:close/>
                <a:moveTo>
                  <a:pt x="614557" y="285043"/>
                </a:moveTo>
                <a:cubicBezTo>
                  <a:pt x="617342" y="285043"/>
                  <a:pt x="620127" y="285043"/>
                  <a:pt x="622912" y="285043"/>
                </a:cubicBezTo>
                <a:cubicBezTo>
                  <a:pt x="622912" y="287870"/>
                  <a:pt x="625698" y="290697"/>
                  <a:pt x="625698" y="293524"/>
                </a:cubicBezTo>
                <a:cubicBezTo>
                  <a:pt x="625698" y="344407"/>
                  <a:pt x="625698" y="344407"/>
                  <a:pt x="625698" y="344407"/>
                </a:cubicBezTo>
                <a:cubicBezTo>
                  <a:pt x="684184" y="344407"/>
                  <a:pt x="684184" y="344407"/>
                  <a:pt x="684184" y="344407"/>
                </a:cubicBezTo>
                <a:cubicBezTo>
                  <a:pt x="689755" y="344407"/>
                  <a:pt x="692540" y="347234"/>
                  <a:pt x="692540" y="352888"/>
                </a:cubicBezTo>
                <a:cubicBezTo>
                  <a:pt x="692540" y="386811"/>
                  <a:pt x="692540" y="386811"/>
                  <a:pt x="692540" y="386811"/>
                </a:cubicBezTo>
                <a:cubicBezTo>
                  <a:pt x="692540" y="392464"/>
                  <a:pt x="689755" y="395291"/>
                  <a:pt x="684184" y="395291"/>
                </a:cubicBezTo>
                <a:cubicBezTo>
                  <a:pt x="625698" y="395291"/>
                  <a:pt x="625698" y="395291"/>
                  <a:pt x="625698" y="395291"/>
                </a:cubicBezTo>
                <a:cubicBezTo>
                  <a:pt x="625698" y="499885"/>
                  <a:pt x="625698" y="499885"/>
                  <a:pt x="625698" y="499885"/>
                </a:cubicBezTo>
                <a:cubicBezTo>
                  <a:pt x="625698" y="536635"/>
                  <a:pt x="625698" y="550769"/>
                  <a:pt x="650763" y="550769"/>
                </a:cubicBezTo>
                <a:cubicBezTo>
                  <a:pt x="661904" y="550769"/>
                  <a:pt x="675829" y="547942"/>
                  <a:pt x="684184" y="547942"/>
                </a:cubicBezTo>
                <a:cubicBezTo>
                  <a:pt x="689755" y="547942"/>
                  <a:pt x="692540" y="553596"/>
                  <a:pt x="692540" y="559249"/>
                </a:cubicBezTo>
                <a:cubicBezTo>
                  <a:pt x="695325" y="590345"/>
                  <a:pt x="695325" y="590345"/>
                  <a:pt x="695325" y="590345"/>
                </a:cubicBezTo>
                <a:cubicBezTo>
                  <a:pt x="695325" y="595999"/>
                  <a:pt x="692540" y="598826"/>
                  <a:pt x="686969" y="601652"/>
                </a:cubicBezTo>
                <a:cubicBezTo>
                  <a:pt x="673044" y="601652"/>
                  <a:pt x="656334" y="607306"/>
                  <a:pt x="642408" y="607306"/>
                </a:cubicBezTo>
                <a:cubicBezTo>
                  <a:pt x="586706" y="607306"/>
                  <a:pt x="567211" y="584691"/>
                  <a:pt x="567211" y="508366"/>
                </a:cubicBezTo>
                <a:cubicBezTo>
                  <a:pt x="567211" y="395291"/>
                  <a:pt x="567211" y="395291"/>
                  <a:pt x="567211" y="395291"/>
                </a:cubicBezTo>
                <a:cubicBezTo>
                  <a:pt x="544930" y="395291"/>
                  <a:pt x="544930" y="395291"/>
                  <a:pt x="544930" y="395291"/>
                </a:cubicBezTo>
                <a:cubicBezTo>
                  <a:pt x="539360" y="395291"/>
                  <a:pt x="536575" y="392464"/>
                  <a:pt x="536575" y="386811"/>
                </a:cubicBezTo>
                <a:cubicBezTo>
                  <a:pt x="536575" y="352888"/>
                  <a:pt x="536575" y="352888"/>
                  <a:pt x="536575" y="352888"/>
                </a:cubicBezTo>
                <a:cubicBezTo>
                  <a:pt x="536575" y="347234"/>
                  <a:pt x="539360" y="344407"/>
                  <a:pt x="544930" y="344407"/>
                </a:cubicBezTo>
                <a:cubicBezTo>
                  <a:pt x="567211" y="344407"/>
                  <a:pt x="567211" y="344407"/>
                  <a:pt x="567211" y="344407"/>
                </a:cubicBezTo>
                <a:cubicBezTo>
                  <a:pt x="567211" y="302004"/>
                  <a:pt x="567211" y="302004"/>
                  <a:pt x="567211" y="302004"/>
                </a:cubicBezTo>
                <a:cubicBezTo>
                  <a:pt x="567211" y="299178"/>
                  <a:pt x="569996" y="296351"/>
                  <a:pt x="575566" y="293524"/>
                </a:cubicBezTo>
                <a:cubicBezTo>
                  <a:pt x="614557" y="285043"/>
                  <a:pt x="614557" y="285043"/>
                  <a:pt x="614557" y="285043"/>
                </a:cubicBezTo>
                <a:close/>
                <a:moveTo>
                  <a:pt x="117618" y="245356"/>
                </a:moveTo>
                <a:cubicBezTo>
                  <a:pt x="123219" y="245356"/>
                  <a:pt x="126019" y="245356"/>
                  <a:pt x="126019" y="245356"/>
                </a:cubicBezTo>
                <a:cubicBezTo>
                  <a:pt x="224034" y="245356"/>
                  <a:pt x="246438" y="304564"/>
                  <a:pt x="246438" y="352493"/>
                </a:cubicBezTo>
                <a:cubicBezTo>
                  <a:pt x="246438" y="394784"/>
                  <a:pt x="226835" y="425798"/>
                  <a:pt x="184828" y="445534"/>
                </a:cubicBezTo>
                <a:lnTo>
                  <a:pt x="249238" y="586504"/>
                </a:lnTo>
                <a:cubicBezTo>
                  <a:pt x="249238" y="589323"/>
                  <a:pt x="249238" y="592142"/>
                  <a:pt x="246438" y="594962"/>
                </a:cubicBezTo>
                <a:cubicBezTo>
                  <a:pt x="246438" y="597781"/>
                  <a:pt x="243637" y="597781"/>
                  <a:pt x="238037" y="597781"/>
                </a:cubicBezTo>
                <a:cubicBezTo>
                  <a:pt x="193230" y="597781"/>
                  <a:pt x="193230" y="597781"/>
                  <a:pt x="193230" y="597781"/>
                </a:cubicBezTo>
                <a:cubicBezTo>
                  <a:pt x="190429" y="597781"/>
                  <a:pt x="187629" y="597781"/>
                  <a:pt x="184828" y="592142"/>
                </a:cubicBezTo>
                <a:cubicBezTo>
                  <a:pt x="128820" y="462450"/>
                  <a:pt x="128820" y="462450"/>
                  <a:pt x="128820" y="462450"/>
                </a:cubicBezTo>
                <a:cubicBezTo>
                  <a:pt x="98015" y="462450"/>
                  <a:pt x="72811" y="459631"/>
                  <a:pt x="61610" y="459631"/>
                </a:cubicBezTo>
                <a:cubicBezTo>
                  <a:pt x="61610" y="589323"/>
                  <a:pt x="61610" y="589323"/>
                  <a:pt x="61610" y="589323"/>
                </a:cubicBezTo>
                <a:cubicBezTo>
                  <a:pt x="61610" y="594962"/>
                  <a:pt x="56009" y="597781"/>
                  <a:pt x="50408" y="597781"/>
                </a:cubicBezTo>
                <a:cubicBezTo>
                  <a:pt x="11202" y="597781"/>
                  <a:pt x="11202" y="597781"/>
                  <a:pt x="11202" y="597781"/>
                </a:cubicBezTo>
                <a:cubicBezTo>
                  <a:pt x="5601" y="597781"/>
                  <a:pt x="0" y="594962"/>
                  <a:pt x="0" y="589323"/>
                </a:cubicBezTo>
                <a:cubicBezTo>
                  <a:pt x="0" y="262273"/>
                  <a:pt x="0" y="262273"/>
                  <a:pt x="0" y="262273"/>
                </a:cubicBezTo>
                <a:cubicBezTo>
                  <a:pt x="0" y="256634"/>
                  <a:pt x="5601" y="250995"/>
                  <a:pt x="8402" y="250995"/>
                </a:cubicBezTo>
                <a:cubicBezTo>
                  <a:pt x="61610" y="245356"/>
                  <a:pt x="103616" y="245356"/>
                  <a:pt x="117618" y="245356"/>
                </a:cubicBezTo>
                <a:close/>
                <a:moveTo>
                  <a:pt x="1968123" y="200530"/>
                </a:moveTo>
                <a:cubicBezTo>
                  <a:pt x="1965325" y="203328"/>
                  <a:pt x="1965325" y="206126"/>
                  <a:pt x="1965325" y="211723"/>
                </a:cubicBezTo>
                <a:cubicBezTo>
                  <a:pt x="1965325" y="211723"/>
                  <a:pt x="1965325" y="211723"/>
                  <a:pt x="1976518" y="348840"/>
                </a:cubicBezTo>
                <a:cubicBezTo>
                  <a:pt x="1976518" y="354436"/>
                  <a:pt x="1979317" y="360033"/>
                  <a:pt x="1982115" y="362831"/>
                </a:cubicBezTo>
                <a:cubicBezTo>
                  <a:pt x="1984913" y="362831"/>
                  <a:pt x="1990510" y="362831"/>
                  <a:pt x="1996106" y="360033"/>
                </a:cubicBezTo>
                <a:cubicBezTo>
                  <a:pt x="1996106" y="360033"/>
                  <a:pt x="1996106" y="360033"/>
                  <a:pt x="2119232" y="301269"/>
                </a:cubicBezTo>
                <a:cubicBezTo>
                  <a:pt x="2124828" y="298470"/>
                  <a:pt x="2127627" y="298470"/>
                  <a:pt x="2130425" y="292874"/>
                </a:cubicBezTo>
                <a:cubicBezTo>
                  <a:pt x="2130425" y="290075"/>
                  <a:pt x="2127627" y="287277"/>
                  <a:pt x="2124828" y="284479"/>
                </a:cubicBezTo>
                <a:cubicBezTo>
                  <a:pt x="2082854" y="239706"/>
                  <a:pt x="2038081" y="214521"/>
                  <a:pt x="1979317" y="200530"/>
                </a:cubicBezTo>
                <a:cubicBezTo>
                  <a:pt x="1976518" y="197731"/>
                  <a:pt x="1970922" y="197731"/>
                  <a:pt x="1968123" y="200530"/>
                </a:cubicBezTo>
                <a:close/>
                <a:moveTo>
                  <a:pt x="1890255" y="199484"/>
                </a:moveTo>
                <a:cubicBezTo>
                  <a:pt x="1888156" y="199835"/>
                  <a:pt x="1886057" y="200536"/>
                  <a:pt x="1884658" y="200536"/>
                </a:cubicBezTo>
                <a:cubicBezTo>
                  <a:pt x="1825894" y="214559"/>
                  <a:pt x="1781121" y="239800"/>
                  <a:pt x="1739147" y="284673"/>
                </a:cubicBezTo>
                <a:cubicBezTo>
                  <a:pt x="1736348" y="287478"/>
                  <a:pt x="1733550" y="290282"/>
                  <a:pt x="1733550" y="293087"/>
                </a:cubicBezTo>
                <a:cubicBezTo>
                  <a:pt x="1736348" y="298696"/>
                  <a:pt x="1739147" y="301501"/>
                  <a:pt x="1744743" y="301501"/>
                </a:cubicBezTo>
                <a:cubicBezTo>
                  <a:pt x="1744743" y="301501"/>
                  <a:pt x="1744743" y="301501"/>
                  <a:pt x="1867869" y="363202"/>
                </a:cubicBezTo>
                <a:cubicBezTo>
                  <a:pt x="1873465" y="366006"/>
                  <a:pt x="1876264" y="366006"/>
                  <a:pt x="1881860" y="363202"/>
                </a:cubicBezTo>
                <a:cubicBezTo>
                  <a:pt x="1884658" y="360397"/>
                  <a:pt x="1887457" y="357592"/>
                  <a:pt x="1887457" y="351983"/>
                </a:cubicBezTo>
                <a:cubicBezTo>
                  <a:pt x="1887457" y="351983"/>
                  <a:pt x="1887457" y="351983"/>
                  <a:pt x="1898650" y="214559"/>
                </a:cubicBezTo>
                <a:cubicBezTo>
                  <a:pt x="1898650" y="206145"/>
                  <a:pt x="1895852" y="203340"/>
                  <a:pt x="1895852" y="200536"/>
                </a:cubicBezTo>
                <a:cubicBezTo>
                  <a:pt x="1894453" y="199134"/>
                  <a:pt x="1892354" y="199134"/>
                  <a:pt x="1890255" y="199484"/>
                </a:cubicBezTo>
                <a:close/>
                <a:moveTo>
                  <a:pt x="1932782" y="151693"/>
                </a:moveTo>
                <a:cubicBezTo>
                  <a:pt x="2095420" y="151693"/>
                  <a:pt x="2227264" y="284959"/>
                  <a:pt x="2227264" y="449350"/>
                </a:cubicBezTo>
                <a:cubicBezTo>
                  <a:pt x="2227264" y="613741"/>
                  <a:pt x="2095420" y="747007"/>
                  <a:pt x="1932782" y="747007"/>
                </a:cubicBezTo>
                <a:cubicBezTo>
                  <a:pt x="1770144" y="747007"/>
                  <a:pt x="1638300" y="613741"/>
                  <a:pt x="1638300" y="449350"/>
                </a:cubicBezTo>
                <a:cubicBezTo>
                  <a:pt x="1638300" y="284959"/>
                  <a:pt x="1770144" y="151693"/>
                  <a:pt x="1932782" y="151693"/>
                </a:cubicBezTo>
                <a:close/>
                <a:moveTo>
                  <a:pt x="1931988" y="108832"/>
                </a:moveTo>
                <a:cubicBezTo>
                  <a:pt x="1746993" y="108832"/>
                  <a:pt x="1597025" y="260577"/>
                  <a:pt x="1597025" y="447764"/>
                </a:cubicBezTo>
                <a:cubicBezTo>
                  <a:pt x="1597025" y="634951"/>
                  <a:pt x="1746993" y="786696"/>
                  <a:pt x="1931988" y="786696"/>
                </a:cubicBezTo>
                <a:cubicBezTo>
                  <a:pt x="2116983" y="786696"/>
                  <a:pt x="2266951" y="634951"/>
                  <a:pt x="2266951" y="447764"/>
                </a:cubicBezTo>
                <a:cubicBezTo>
                  <a:pt x="2266951" y="260577"/>
                  <a:pt x="2116983" y="108832"/>
                  <a:pt x="1931988" y="108832"/>
                </a:cubicBezTo>
                <a:close/>
                <a:moveTo>
                  <a:pt x="1914436" y="2117"/>
                </a:moveTo>
                <a:cubicBezTo>
                  <a:pt x="1914436" y="2117"/>
                  <a:pt x="1914436" y="2117"/>
                  <a:pt x="1917229" y="2117"/>
                </a:cubicBezTo>
                <a:cubicBezTo>
                  <a:pt x="1925608" y="-706"/>
                  <a:pt x="1936781" y="-706"/>
                  <a:pt x="1945160" y="2117"/>
                </a:cubicBezTo>
                <a:cubicBezTo>
                  <a:pt x="1945160" y="2117"/>
                  <a:pt x="1945160" y="2117"/>
                  <a:pt x="1947953" y="2117"/>
                </a:cubicBezTo>
                <a:cubicBezTo>
                  <a:pt x="1959125" y="21876"/>
                  <a:pt x="1964711" y="47281"/>
                  <a:pt x="1964711" y="69864"/>
                </a:cubicBezTo>
                <a:cubicBezTo>
                  <a:pt x="1970297" y="69864"/>
                  <a:pt x="1992641" y="72686"/>
                  <a:pt x="1995434" y="75509"/>
                </a:cubicBezTo>
                <a:cubicBezTo>
                  <a:pt x="2001020" y="50104"/>
                  <a:pt x="2014985" y="27522"/>
                  <a:pt x="2031743" y="13408"/>
                </a:cubicBezTo>
                <a:cubicBezTo>
                  <a:pt x="2042915" y="13408"/>
                  <a:pt x="2054087" y="16231"/>
                  <a:pt x="2059673" y="19054"/>
                </a:cubicBezTo>
                <a:cubicBezTo>
                  <a:pt x="2059673" y="19054"/>
                  <a:pt x="2059673" y="19054"/>
                  <a:pt x="2062466" y="19054"/>
                </a:cubicBezTo>
                <a:cubicBezTo>
                  <a:pt x="2062466" y="19054"/>
                  <a:pt x="2062466" y="19054"/>
                  <a:pt x="2062466" y="21876"/>
                </a:cubicBezTo>
                <a:cubicBezTo>
                  <a:pt x="2065259" y="33168"/>
                  <a:pt x="2068052" y="44459"/>
                  <a:pt x="2068052" y="55750"/>
                </a:cubicBezTo>
                <a:cubicBezTo>
                  <a:pt x="2068052" y="69864"/>
                  <a:pt x="2065259" y="81155"/>
                  <a:pt x="2062466" y="92446"/>
                </a:cubicBezTo>
                <a:cubicBezTo>
                  <a:pt x="2065259" y="95269"/>
                  <a:pt x="2087603" y="103737"/>
                  <a:pt x="2090396" y="103737"/>
                </a:cubicBezTo>
                <a:cubicBezTo>
                  <a:pt x="2104361" y="83977"/>
                  <a:pt x="2121119" y="64218"/>
                  <a:pt x="2140670" y="55750"/>
                </a:cubicBezTo>
                <a:cubicBezTo>
                  <a:pt x="2140670" y="55750"/>
                  <a:pt x="2140670" y="55750"/>
                  <a:pt x="2140670" y="52927"/>
                </a:cubicBezTo>
                <a:cubicBezTo>
                  <a:pt x="2140670" y="52927"/>
                  <a:pt x="2140670" y="52927"/>
                  <a:pt x="2143463" y="55750"/>
                </a:cubicBezTo>
                <a:cubicBezTo>
                  <a:pt x="2149049" y="58573"/>
                  <a:pt x="2160221" y="64218"/>
                  <a:pt x="2168600" y="69864"/>
                </a:cubicBezTo>
                <a:cubicBezTo>
                  <a:pt x="2168600" y="69864"/>
                  <a:pt x="2168600" y="72686"/>
                  <a:pt x="2168600" y="72686"/>
                </a:cubicBezTo>
                <a:cubicBezTo>
                  <a:pt x="2168600" y="95269"/>
                  <a:pt x="2163014" y="117851"/>
                  <a:pt x="2149049" y="140433"/>
                </a:cubicBezTo>
                <a:cubicBezTo>
                  <a:pt x="2151842" y="143256"/>
                  <a:pt x="2171393" y="157370"/>
                  <a:pt x="2174186" y="157370"/>
                </a:cubicBezTo>
                <a:cubicBezTo>
                  <a:pt x="2190944" y="140433"/>
                  <a:pt x="2213288" y="129142"/>
                  <a:pt x="2235633" y="123496"/>
                </a:cubicBezTo>
                <a:cubicBezTo>
                  <a:pt x="2244012" y="129142"/>
                  <a:pt x="2252391" y="137610"/>
                  <a:pt x="2257977" y="143256"/>
                </a:cubicBezTo>
                <a:cubicBezTo>
                  <a:pt x="2257977" y="143256"/>
                  <a:pt x="2257977" y="143256"/>
                  <a:pt x="2257977" y="146079"/>
                </a:cubicBezTo>
                <a:cubicBezTo>
                  <a:pt x="2252391" y="168661"/>
                  <a:pt x="2238425" y="191243"/>
                  <a:pt x="2221667" y="208180"/>
                </a:cubicBezTo>
                <a:cubicBezTo>
                  <a:pt x="2224461" y="211002"/>
                  <a:pt x="2238425" y="230762"/>
                  <a:pt x="2241219" y="230762"/>
                </a:cubicBezTo>
                <a:cubicBezTo>
                  <a:pt x="2260770" y="219471"/>
                  <a:pt x="2285907" y="213825"/>
                  <a:pt x="2308251" y="213825"/>
                </a:cubicBezTo>
                <a:cubicBezTo>
                  <a:pt x="2308251" y="213825"/>
                  <a:pt x="2308251" y="213825"/>
                  <a:pt x="2311044" y="213825"/>
                </a:cubicBezTo>
                <a:cubicBezTo>
                  <a:pt x="2316630" y="222293"/>
                  <a:pt x="2322216" y="233585"/>
                  <a:pt x="2325009" y="239230"/>
                </a:cubicBezTo>
                <a:cubicBezTo>
                  <a:pt x="2325009" y="239230"/>
                  <a:pt x="2325009" y="239230"/>
                  <a:pt x="2325009" y="242053"/>
                </a:cubicBezTo>
                <a:cubicBezTo>
                  <a:pt x="2313837" y="261812"/>
                  <a:pt x="2297079" y="281572"/>
                  <a:pt x="2274735" y="292863"/>
                </a:cubicBezTo>
                <a:cubicBezTo>
                  <a:pt x="2277528" y="295686"/>
                  <a:pt x="2285907" y="318268"/>
                  <a:pt x="2285907" y="321091"/>
                </a:cubicBezTo>
                <a:cubicBezTo>
                  <a:pt x="2311044" y="315445"/>
                  <a:pt x="2336181" y="312622"/>
                  <a:pt x="2355732" y="321091"/>
                </a:cubicBezTo>
                <a:cubicBezTo>
                  <a:pt x="2355732" y="321091"/>
                  <a:pt x="2355732" y="321091"/>
                  <a:pt x="2358525" y="321091"/>
                </a:cubicBezTo>
                <a:cubicBezTo>
                  <a:pt x="2361318" y="329559"/>
                  <a:pt x="2364111" y="340850"/>
                  <a:pt x="2366904" y="349318"/>
                </a:cubicBezTo>
                <a:cubicBezTo>
                  <a:pt x="2366904" y="349318"/>
                  <a:pt x="2366904" y="349318"/>
                  <a:pt x="2366904" y="352141"/>
                </a:cubicBezTo>
                <a:cubicBezTo>
                  <a:pt x="2366904" y="352141"/>
                  <a:pt x="2366904" y="352141"/>
                  <a:pt x="2364111" y="352141"/>
                </a:cubicBezTo>
                <a:cubicBezTo>
                  <a:pt x="2350146" y="369078"/>
                  <a:pt x="2327802" y="380369"/>
                  <a:pt x="2305458" y="388837"/>
                </a:cubicBezTo>
                <a:cubicBezTo>
                  <a:pt x="2305458" y="391660"/>
                  <a:pt x="2308251" y="414242"/>
                  <a:pt x="2308251" y="417065"/>
                </a:cubicBezTo>
                <a:cubicBezTo>
                  <a:pt x="2333388" y="417065"/>
                  <a:pt x="2358525" y="425533"/>
                  <a:pt x="2375283" y="436824"/>
                </a:cubicBezTo>
                <a:cubicBezTo>
                  <a:pt x="2375283" y="436824"/>
                  <a:pt x="2375283" y="436824"/>
                  <a:pt x="2378076" y="436824"/>
                </a:cubicBezTo>
                <a:cubicBezTo>
                  <a:pt x="2378076" y="442470"/>
                  <a:pt x="2378076" y="448115"/>
                  <a:pt x="2378076" y="450938"/>
                </a:cubicBezTo>
                <a:cubicBezTo>
                  <a:pt x="2378076" y="456584"/>
                  <a:pt x="2378076" y="462229"/>
                  <a:pt x="2378076" y="467875"/>
                </a:cubicBezTo>
                <a:cubicBezTo>
                  <a:pt x="2378076" y="467875"/>
                  <a:pt x="2378076" y="467875"/>
                  <a:pt x="2375283" y="467875"/>
                </a:cubicBezTo>
                <a:cubicBezTo>
                  <a:pt x="2358525" y="479166"/>
                  <a:pt x="2333388" y="487634"/>
                  <a:pt x="2308251" y="487634"/>
                </a:cubicBezTo>
                <a:cubicBezTo>
                  <a:pt x="2308251" y="490457"/>
                  <a:pt x="2305458" y="513039"/>
                  <a:pt x="2302665" y="515862"/>
                </a:cubicBezTo>
                <a:cubicBezTo>
                  <a:pt x="2327802" y="524330"/>
                  <a:pt x="2350146" y="535621"/>
                  <a:pt x="2364111" y="552558"/>
                </a:cubicBezTo>
                <a:cubicBezTo>
                  <a:pt x="2364111" y="552558"/>
                  <a:pt x="2364111" y="552558"/>
                  <a:pt x="2364111" y="555381"/>
                </a:cubicBezTo>
                <a:cubicBezTo>
                  <a:pt x="2364111" y="563849"/>
                  <a:pt x="2361318" y="575140"/>
                  <a:pt x="2358525" y="583609"/>
                </a:cubicBezTo>
                <a:cubicBezTo>
                  <a:pt x="2358525" y="583609"/>
                  <a:pt x="2358525" y="583609"/>
                  <a:pt x="2355732" y="583609"/>
                </a:cubicBezTo>
                <a:cubicBezTo>
                  <a:pt x="2333388" y="589254"/>
                  <a:pt x="2308251" y="589254"/>
                  <a:pt x="2285907" y="583609"/>
                </a:cubicBezTo>
                <a:cubicBezTo>
                  <a:pt x="2285907" y="586431"/>
                  <a:pt x="2274735" y="606191"/>
                  <a:pt x="2274735" y="611836"/>
                </a:cubicBezTo>
                <a:cubicBezTo>
                  <a:pt x="2294286" y="623127"/>
                  <a:pt x="2313837" y="642887"/>
                  <a:pt x="2325009" y="659824"/>
                </a:cubicBezTo>
                <a:cubicBezTo>
                  <a:pt x="2325009" y="659824"/>
                  <a:pt x="2325009" y="659824"/>
                  <a:pt x="2325009" y="662646"/>
                </a:cubicBezTo>
                <a:cubicBezTo>
                  <a:pt x="2322216" y="671115"/>
                  <a:pt x="2313837" y="682406"/>
                  <a:pt x="2311044" y="688051"/>
                </a:cubicBezTo>
                <a:cubicBezTo>
                  <a:pt x="2311044" y="688051"/>
                  <a:pt x="2311044" y="688051"/>
                  <a:pt x="2308251" y="690874"/>
                </a:cubicBezTo>
                <a:cubicBezTo>
                  <a:pt x="2285907" y="690874"/>
                  <a:pt x="2260770" y="682406"/>
                  <a:pt x="2238425" y="671115"/>
                </a:cubicBezTo>
                <a:cubicBezTo>
                  <a:pt x="2238425" y="673937"/>
                  <a:pt x="2224461" y="693697"/>
                  <a:pt x="2221667" y="696520"/>
                </a:cubicBezTo>
                <a:cubicBezTo>
                  <a:pt x="2238425" y="713456"/>
                  <a:pt x="2252391" y="736038"/>
                  <a:pt x="2257977" y="758621"/>
                </a:cubicBezTo>
                <a:cubicBezTo>
                  <a:pt x="2257977" y="758621"/>
                  <a:pt x="2257977" y="758621"/>
                  <a:pt x="2255184" y="758621"/>
                </a:cubicBezTo>
                <a:cubicBezTo>
                  <a:pt x="2252391" y="767089"/>
                  <a:pt x="2241219" y="775557"/>
                  <a:pt x="2235633" y="781203"/>
                </a:cubicBezTo>
                <a:cubicBezTo>
                  <a:pt x="2235633" y="781203"/>
                  <a:pt x="2235633" y="781203"/>
                  <a:pt x="2232839" y="781203"/>
                </a:cubicBezTo>
                <a:cubicBezTo>
                  <a:pt x="2213288" y="775557"/>
                  <a:pt x="2190944" y="761443"/>
                  <a:pt x="2171393" y="744507"/>
                </a:cubicBezTo>
                <a:cubicBezTo>
                  <a:pt x="2168600" y="747330"/>
                  <a:pt x="2151842" y="761443"/>
                  <a:pt x="2149049" y="764266"/>
                </a:cubicBezTo>
                <a:cubicBezTo>
                  <a:pt x="2160221" y="784026"/>
                  <a:pt x="2168600" y="809431"/>
                  <a:pt x="2168600" y="829190"/>
                </a:cubicBezTo>
                <a:cubicBezTo>
                  <a:pt x="2168600" y="832013"/>
                  <a:pt x="2168600" y="832013"/>
                  <a:pt x="2168600" y="832013"/>
                </a:cubicBezTo>
                <a:cubicBezTo>
                  <a:pt x="2168600" y="832013"/>
                  <a:pt x="2168600" y="832013"/>
                  <a:pt x="2165807" y="834836"/>
                </a:cubicBezTo>
                <a:cubicBezTo>
                  <a:pt x="2160221" y="840481"/>
                  <a:pt x="2149049" y="846127"/>
                  <a:pt x="2140670" y="848949"/>
                </a:cubicBezTo>
                <a:cubicBezTo>
                  <a:pt x="2121119" y="837658"/>
                  <a:pt x="2101568" y="820722"/>
                  <a:pt x="2090396" y="798140"/>
                </a:cubicBezTo>
                <a:cubicBezTo>
                  <a:pt x="2087603" y="800962"/>
                  <a:pt x="2065259" y="809431"/>
                  <a:pt x="2062466" y="809431"/>
                </a:cubicBezTo>
                <a:cubicBezTo>
                  <a:pt x="2065259" y="820722"/>
                  <a:pt x="2065259" y="834836"/>
                  <a:pt x="2065259" y="846127"/>
                </a:cubicBezTo>
                <a:cubicBezTo>
                  <a:pt x="2065259" y="857418"/>
                  <a:pt x="2065259" y="871532"/>
                  <a:pt x="2062466" y="882823"/>
                </a:cubicBezTo>
                <a:cubicBezTo>
                  <a:pt x="2062466" y="882823"/>
                  <a:pt x="2062466" y="882823"/>
                  <a:pt x="2059673" y="882823"/>
                </a:cubicBezTo>
                <a:cubicBezTo>
                  <a:pt x="2054087" y="885646"/>
                  <a:pt x="2040122" y="888468"/>
                  <a:pt x="2031743" y="891291"/>
                </a:cubicBezTo>
                <a:cubicBezTo>
                  <a:pt x="2014985" y="874354"/>
                  <a:pt x="2001020" y="851772"/>
                  <a:pt x="1995434" y="829190"/>
                </a:cubicBezTo>
                <a:cubicBezTo>
                  <a:pt x="1992641" y="829190"/>
                  <a:pt x="1970297" y="832013"/>
                  <a:pt x="1967504" y="832013"/>
                </a:cubicBezTo>
                <a:cubicBezTo>
                  <a:pt x="1964711" y="857418"/>
                  <a:pt x="1959125" y="882823"/>
                  <a:pt x="1947953" y="902582"/>
                </a:cubicBezTo>
                <a:cubicBezTo>
                  <a:pt x="1947953" y="902582"/>
                  <a:pt x="1947953" y="902582"/>
                  <a:pt x="1945160" y="902582"/>
                </a:cubicBezTo>
                <a:cubicBezTo>
                  <a:pt x="1939574" y="902582"/>
                  <a:pt x="1925608" y="902582"/>
                  <a:pt x="1917229" y="902582"/>
                </a:cubicBezTo>
                <a:cubicBezTo>
                  <a:pt x="1917229" y="902582"/>
                  <a:pt x="1917229" y="902582"/>
                  <a:pt x="1914436" y="902582"/>
                </a:cubicBezTo>
                <a:cubicBezTo>
                  <a:pt x="1903264" y="882823"/>
                  <a:pt x="1897678" y="857418"/>
                  <a:pt x="1897678" y="832013"/>
                </a:cubicBezTo>
                <a:cubicBezTo>
                  <a:pt x="1894885" y="832013"/>
                  <a:pt x="1869748" y="829190"/>
                  <a:pt x="1866955" y="829190"/>
                </a:cubicBezTo>
                <a:cubicBezTo>
                  <a:pt x="1861369" y="851772"/>
                  <a:pt x="1847404" y="874354"/>
                  <a:pt x="1833439" y="891291"/>
                </a:cubicBezTo>
                <a:cubicBezTo>
                  <a:pt x="1833439" y="891291"/>
                  <a:pt x="1833439" y="891291"/>
                  <a:pt x="1830646" y="891291"/>
                </a:cubicBezTo>
                <a:cubicBezTo>
                  <a:pt x="1822267" y="888468"/>
                  <a:pt x="1808302" y="885646"/>
                  <a:pt x="1802716" y="882823"/>
                </a:cubicBezTo>
                <a:cubicBezTo>
                  <a:pt x="1802716" y="882823"/>
                  <a:pt x="1802716" y="882823"/>
                  <a:pt x="1799923" y="882823"/>
                </a:cubicBezTo>
                <a:cubicBezTo>
                  <a:pt x="1799923" y="882823"/>
                  <a:pt x="1799923" y="882823"/>
                  <a:pt x="1799923" y="880000"/>
                </a:cubicBezTo>
                <a:cubicBezTo>
                  <a:pt x="1797130" y="871532"/>
                  <a:pt x="1797130" y="857418"/>
                  <a:pt x="1797130" y="846127"/>
                </a:cubicBezTo>
                <a:cubicBezTo>
                  <a:pt x="1797130" y="834836"/>
                  <a:pt x="1797130" y="820722"/>
                  <a:pt x="1799923" y="809431"/>
                </a:cubicBezTo>
                <a:cubicBezTo>
                  <a:pt x="1797130" y="809431"/>
                  <a:pt x="1777579" y="800962"/>
                  <a:pt x="1774786" y="798140"/>
                </a:cubicBezTo>
                <a:cubicBezTo>
                  <a:pt x="1760821" y="820722"/>
                  <a:pt x="1744063" y="837658"/>
                  <a:pt x="1724512" y="848949"/>
                </a:cubicBezTo>
                <a:cubicBezTo>
                  <a:pt x="1724512" y="848949"/>
                  <a:pt x="1724512" y="848949"/>
                  <a:pt x="1721719" y="851772"/>
                </a:cubicBezTo>
                <a:cubicBezTo>
                  <a:pt x="1721719" y="851772"/>
                  <a:pt x="1721719" y="851772"/>
                  <a:pt x="1721719" y="848949"/>
                </a:cubicBezTo>
                <a:cubicBezTo>
                  <a:pt x="1713340" y="846127"/>
                  <a:pt x="1702168" y="840481"/>
                  <a:pt x="1696582" y="834836"/>
                </a:cubicBezTo>
                <a:cubicBezTo>
                  <a:pt x="1696582" y="834836"/>
                  <a:pt x="1696582" y="832013"/>
                  <a:pt x="1696582" y="832013"/>
                </a:cubicBezTo>
                <a:cubicBezTo>
                  <a:pt x="1696582" y="809431"/>
                  <a:pt x="1702168" y="786848"/>
                  <a:pt x="1713340" y="764266"/>
                </a:cubicBezTo>
                <a:cubicBezTo>
                  <a:pt x="1710547" y="761443"/>
                  <a:pt x="1693789" y="747330"/>
                  <a:pt x="1690996" y="744507"/>
                </a:cubicBezTo>
                <a:cubicBezTo>
                  <a:pt x="1671445" y="764266"/>
                  <a:pt x="1649101" y="775557"/>
                  <a:pt x="1629549" y="781203"/>
                </a:cubicBezTo>
                <a:cubicBezTo>
                  <a:pt x="1629549" y="781203"/>
                  <a:pt x="1629549" y="781203"/>
                  <a:pt x="1626756" y="781203"/>
                </a:cubicBezTo>
                <a:cubicBezTo>
                  <a:pt x="1621170" y="775557"/>
                  <a:pt x="1609998" y="767089"/>
                  <a:pt x="1607205" y="761443"/>
                </a:cubicBezTo>
                <a:cubicBezTo>
                  <a:pt x="1607205" y="761443"/>
                  <a:pt x="1607205" y="761443"/>
                  <a:pt x="1604412" y="758621"/>
                </a:cubicBezTo>
                <a:cubicBezTo>
                  <a:pt x="1609998" y="736038"/>
                  <a:pt x="1623963" y="713456"/>
                  <a:pt x="1640722" y="696520"/>
                </a:cubicBezTo>
                <a:cubicBezTo>
                  <a:pt x="1637929" y="693697"/>
                  <a:pt x="1623963" y="673937"/>
                  <a:pt x="1623963" y="671115"/>
                </a:cubicBezTo>
                <a:cubicBezTo>
                  <a:pt x="1601619" y="685229"/>
                  <a:pt x="1576482" y="690874"/>
                  <a:pt x="1554138" y="690874"/>
                </a:cubicBezTo>
                <a:cubicBezTo>
                  <a:pt x="1548552" y="682406"/>
                  <a:pt x="1540173" y="671115"/>
                  <a:pt x="1537380" y="665469"/>
                </a:cubicBezTo>
                <a:cubicBezTo>
                  <a:pt x="1537380" y="665469"/>
                  <a:pt x="1537380" y="665469"/>
                  <a:pt x="1537380" y="662646"/>
                </a:cubicBezTo>
                <a:cubicBezTo>
                  <a:pt x="1548552" y="642887"/>
                  <a:pt x="1568103" y="623127"/>
                  <a:pt x="1587654" y="611836"/>
                </a:cubicBezTo>
                <a:cubicBezTo>
                  <a:pt x="1587654" y="609014"/>
                  <a:pt x="1576482" y="586431"/>
                  <a:pt x="1576482" y="583609"/>
                </a:cubicBezTo>
                <a:cubicBezTo>
                  <a:pt x="1554138" y="589254"/>
                  <a:pt x="1526208" y="592077"/>
                  <a:pt x="1506657" y="583609"/>
                </a:cubicBezTo>
                <a:cubicBezTo>
                  <a:pt x="1506657" y="583609"/>
                  <a:pt x="1506657" y="583609"/>
                  <a:pt x="1503864" y="583609"/>
                </a:cubicBezTo>
                <a:cubicBezTo>
                  <a:pt x="1501071" y="575140"/>
                  <a:pt x="1498278" y="563849"/>
                  <a:pt x="1495485" y="555381"/>
                </a:cubicBezTo>
                <a:cubicBezTo>
                  <a:pt x="1495485" y="555381"/>
                  <a:pt x="1495485" y="555381"/>
                  <a:pt x="1495485" y="552558"/>
                </a:cubicBezTo>
                <a:cubicBezTo>
                  <a:pt x="1495485" y="552558"/>
                  <a:pt x="1495485" y="552558"/>
                  <a:pt x="1498278" y="552558"/>
                </a:cubicBezTo>
                <a:cubicBezTo>
                  <a:pt x="1512243" y="535621"/>
                  <a:pt x="1534587" y="524330"/>
                  <a:pt x="1559724" y="515862"/>
                </a:cubicBezTo>
                <a:cubicBezTo>
                  <a:pt x="1556931" y="513039"/>
                  <a:pt x="1554138" y="490457"/>
                  <a:pt x="1554138" y="484812"/>
                </a:cubicBezTo>
                <a:cubicBezTo>
                  <a:pt x="1529001" y="484812"/>
                  <a:pt x="1503864" y="479166"/>
                  <a:pt x="1487106" y="467875"/>
                </a:cubicBezTo>
                <a:cubicBezTo>
                  <a:pt x="1487106" y="467875"/>
                  <a:pt x="1487106" y="467875"/>
                  <a:pt x="1484313" y="467875"/>
                </a:cubicBezTo>
                <a:cubicBezTo>
                  <a:pt x="1484313" y="467875"/>
                  <a:pt x="1484313" y="467875"/>
                  <a:pt x="1484313" y="465052"/>
                </a:cubicBezTo>
                <a:cubicBezTo>
                  <a:pt x="1484313" y="462229"/>
                  <a:pt x="1484313" y="456584"/>
                  <a:pt x="1484313" y="450938"/>
                </a:cubicBezTo>
                <a:cubicBezTo>
                  <a:pt x="1484313" y="445293"/>
                  <a:pt x="1484313" y="439647"/>
                  <a:pt x="1484313" y="436824"/>
                </a:cubicBezTo>
                <a:cubicBezTo>
                  <a:pt x="1484313" y="436824"/>
                  <a:pt x="1484313" y="436824"/>
                  <a:pt x="1484313" y="434002"/>
                </a:cubicBezTo>
                <a:cubicBezTo>
                  <a:pt x="1484313" y="434002"/>
                  <a:pt x="1484313" y="434002"/>
                  <a:pt x="1487106" y="434002"/>
                </a:cubicBezTo>
                <a:cubicBezTo>
                  <a:pt x="1503864" y="422710"/>
                  <a:pt x="1529001" y="417065"/>
                  <a:pt x="1554138" y="417065"/>
                </a:cubicBezTo>
                <a:cubicBezTo>
                  <a:pt x="1554138" y="414242"/>
                  <a:pt x="1556931" y="388837"/>
                  <a:pt x="1556931" y="386014"/>
                </a:cubicBezTo>
                <a:cubicBezTo>
                  <a:pt x="1534587" y="380369"/>
                  <a:pt x="1512243" y="366255"/>
                  <a:pt x="1498278" y="352141"/>
                </a:cubicBezTo>
                <a:cubicBezTo>
                  <a:pt x="1498278" y="352141"/>
                  <a:pt x="1498278" y="352141"/>
                  <a:pt x="1495485" y="349318"/>
                </a:cubicBezTo>
                <a:cubicBezTo>
                  <a:pt x="1498278" y="340850"/>
                  <a:pt x="1501071" y="329559"/>
                  <a:pt x="1503864" y="321091"/>
                </a:cubicBezTo>
                <a:cubicBezTo>
                  <a:pt x="1503864" y="321091"/>
                  <a:pt x="1503864" y="321091"/>
                  <a:pt x="1503864" y="318268"/>
                </a:cubicBezTo>
                <a:cubicBezTo>
                  <a:pt x="1503864" y="318268"/>
                  <a:pt x="1503864" y="318268"/>
                  <a:pt x="1506657" y="318268"/>
                </a:cubicBezTo>
                <a:cubicBezTo>
                  <a:pt x="1526208" y="312622"/>
                  <a:pt x="1551345" y="312622"/>
                  <a:pt x="1576482" y="318268"/>
                </a:cubicBezTo>
                <a:cubicBezTo>
                  <a:pt x="1576482" y="315445"/>
                  <a:pt x="1584861" y="295686"/>
                  <a:pt x="1587654" y="292863"/>
                </a:cubicBezTo>
                <a:cubicBezTo>
                  <a:pt x="1565310" y="278749"/>
                  <a:pt x="1548552" y="261812"/>
                  <a:pt x="1537380" y="242053"/>
                </a:cubicBezTo>
                <a:cubicBezTo>
                  <a:pt x="1537380" y="242053"/>
                  <a:pt x="1537380" y="242053"/>
                  <a:pt x="1537380" y="239230"/>
                </a:cubicBezTo>
                <a:cubicBezTo>
                  <a:pt x="1540173" y="230762"/>
                  <a:pt x="1545759" y="219471"/>
                  <a:pt x="1551345" y="213825"/>
                </a:cubicBezTo>
                <a:cubicBezTo>
                  <a:pt x="1551345" y="213825"/>
                  <a:pt x="1551345" y="213825"/>
                  <a:pt x="1554138" y="213825"/>
                </a:cubicBezTo>
                <a:cubicBezTo>
                  <a:pt x="1576482" y="213825"/>
                  <a:pt x="1601619" y="219471"/>
                  <a:pt x="1621170" y="230762"/>
                </a:cubicBezTo>
                <a:cubicBezTo>
                  <a:pt x="1623963" y="227939"/>
                  <a:pt x="1637929" y="208180"/>
                  <a:pt x="1640722" y="208180"/>
                </a:cubicBezTo>
                <a:cubicBezTo>
                  <a:pt x="1623963" y="188420"/>
                  <a:pt x="1609998" y="165838"/>
                  <a:pt x="1604412" y="146079"/>
                </a:cubicBezTo>
                <a:cubicBezTo>
                  <a:pt x="1604412" y="146079"/>
                  <a:pt x="1604412" y="146079"/>
                  <a:pt x="1604412" y="143256"/>
                </a:cubicBezTo>
                <a:cubicBezTo>
                  <a:pt x="1609998" y="134787"/>
                  <a:pt x="1618377" y="126319"/>
                  <a:pt x="1626756" y="123496"/>
                </a:cubicBezTo>
                <a:cubicBezTo>
                  <a:pt x="1626756" y="123496"/>
                  <a:pt x="1626756" y="123496"/>
                  <a:pt x="1626756" y="120674"/>
                </a:cubicBezTo>
                <a:cubicBezTo>
                  <a:pt x="1626756" y="120674"/>
                  <a:pt x="1626756" y="120674"/>
                  <a:pt x="1629549" y="120674"/>
                </a:cubicBezTo>
                <a:cubicBezTo>
                  <a:pt x="1649101" y="126319"/>
                  <a:pt x="1671445" y="140433"/>
                  <a:pt x="1688203" y="157370"/>
                </a:cubicBezTo>
                <a:cubicBezTo>
                  <a:pt x="1690996" y="154547"/>
                  <a:pt x="1707754" y="143256"/>
                  <a:pt x="1710547" y="140433"/>
                </a:cubicBezTo>
                <a:cubicBezTo>
                  <a:pt x="1699375" y="117851"/>
                  <a:pt x="1693789" y="95269"/>
                  <a:pt x="1693789" y="72686"/>
                </a:cubicBezTo>
                <a:cubicBezTo>
                  <a:pt x="1693789" y="72686"/>
                  <a:pt x="1693789" y="69864"/>
                  <a:pt x="1693789" y="69864"/>
                </a:cubicBezTo>
                <a:cubicBezTo>
                  <a:pt x="1702168" y="64218"/>
                  <a:pt x="1710547" y="58573"/>
                  <a:pt x="1718926" y="52927"/>
                </a:cubicBezTo>
                <a:cubicBezTo>
                  <a:pt x="1718926" y="52927"/>
                  <a:pt x="1718926" y="52927"/>
                  <a:pt x="1721719" y="52927"/>
                </a:cubicBezTo>
                <a:cubicBezTo>
                  <a:pt x="1721719" y="52927"/>
                  <a:pt x="1721719" y="52927"/>
                  <a:pt x="1721719" y="55750"/>
                </a:cubicBezTo>
                <a:cubicBezTo>
                  <a:pt x="1741270" y="64218"/>
                  <a:pt x="1758028" y="83977"/>
                  <a:pt x="1771993" y="103737"/>
                </a:cubicBezTo>
                <a:cubicBezTo>
                  <a:pt x="1774786" y="103737"/>
                  <a:pt x="1797130" y="92446"/>
                  <a:pt x="1799923" y="92446"/>
                </a:cubicBezTo>
                <a:cubicBezTo>
                  <a:pt x="1797130" y="81155"/>
                  <a:pt x="1794337" y="69864"/>
                  <a:pt x="1794337" y="55750"/>
                </a:cubicBezTo>
                <a:cubicBezTo>
                  <a:pt x="1794337" y="44459"/>
                  <a:pt x="1797130" y="33168"/>
                  <a:pt x="1799923" y="21876"/>
                </a:cubicBezTo>
                <a:cubicBezTo>
                  <a:pt x="1799923" y="21876"/>
                  <a:pt x="1799923" y="21876"/>
                  <a:pt x="1799923" y="19054"/>
                </a:cubicBezTo>
                <a:cubicBezTo>
                  <a:pt x="1808302" y="16231"/>
                  <a:pt x="1819474" y="13408"/>
                  <a:pt x="1827853" y="13408"/>
                </a:cubicBezTo>
                <a:cubicBezTo>
                  <a:pt x="1827853" y="13408"/>
                  <a:pt x="1827853" y="13408"/>
                  <a:pt x="1830646" y="10585"/>
                </a:cubicBezTo>
                <a:cubicBezTo>
                  <a:pt x="1830646" y="10585"/>
                  <a:pt x="1830646" y="10585"/>
                  <a:pt x="1830646" y="13408"/>
                </a:cubicBezTo>
                <a:cubicBezTo>
                  <a:pt x="1847404" y="27522"/>
                  <a:pt x="1858576" y="50104"/>
                  <a:pt x="1866955" y="75509"/>
                </a:cubicBezTo>
                <a:cubicBezTo>
                  <a:pt x="1869748" y="72686"/>
                  <a:pt x="1892092" y="69864"/>
                  <a:pt x="1897678" y="69864"/>
                </a:cubicBezTo>
                <a:cubicBezTo>
                  <a:pt x="1897678" y="47281"/>
                  <a:pt x="1903264" y="21876"/>
                  <a:pt x="1914436" y="21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Tree>
    <p:extLst>
      <p:ext uri="{BB962C8B-B14F-4D97-AF65-F5344CB8AC3E}">
        <p14:creationId xmlns:p14="http://schemas.microsoft.com/office/powerpoint/2010/main" val="3815139514"/>
      </p:ext>
    </p:extLst>
  </p:cSld>
  <p:clrMap bg1="lt1" tx1="dk1" bg2="lt2" tx2="dk2" accent1="accent1" accent2="accent2" accent3="accent3" accent4="accent4" accent5="accent5" accent6="accent6" hlink="hlink" folHlink="folHlink"/>
  <p:sldLayoutIdLst>
    <p:sldLayoutId id="2147483758" r:id="rId1"/>
    <p:sldLayoutId id="2147483759" r:id="rId2"/>
    <p:sldLayoutId id="2147483760" r:id="rId3"/>
    <p:sldLayoutId id="2147483761" r:id="rId4"/>
    <p:sldLayoutId id="2147483762" r:id="rId5"/>
    <p:sldLayoutId id="2147483763" r:id="rId6"/>
    <p:sldLayoutId id="2147483764" r:id="rId7"/>
    <p:sldLayoutId id="2147483765" r:id="rId8"/>
    <p:sldLayoutId id="2147483766" r:id="rId9"/>
    <p:sldLayoutId id="2147483767" r:id="rId10"/>
    <p:sldLayoutId id="2147483768" r:id="rId11"/>
    <p:sldLayoutId id="2147483769" r:id="rId12"/>
    <p:sldLayoutId id="2147483770" r:id="rId13"/>
    <p:sldLayoutId id="2147483771" r:id="rId14"/>
    <p:sldLayoutId id="2147483772" r:id="rId15"/>
    <p:sldLayoutId id="2147483773" r:id="rId16"/>
    <p:sldLayoutId id="2147483774" r:id="rId17"/>
    <p:sldLayoutId id="2147483775" r:id="rId18"/>
    <p:sldLayoutId id="2147483776" r:id="rId19"/>
    <p:sldLayoutId id="2147483777" r:id="rId20"/>
    <p:sldLayoutId id="2147483778" r:id="rId21"/>
    <p:sldLayoutId id="2147483779" r:id="rId22"/>
    <p:sldLayoutId id="2147483780" r:id="rId23"/>
    <p:sldLayoutId id="2147483781" r:id="rId24"/>
    <p:sldLayoutId id="2147483782" r:id="rId25"/>
  </p:sldLayoutIdLst>
  <p:hf hdr="0" ftr="0" dt="0"/>
  <p:txStyles>
    <p:titleStyle>
      <a:lvl1pPr algn="l" defTabSz="914400" rtl="0" eaLnBrk="1" latinLnBrk="0" hangingPunct="1">
        <a:lnSpc>
          <a:spcPct val="90000"/>
        </a:lnSpc>
        <a:spcBef>
          <a:spcPct val="0"/>
        </a:spcBef>
        <a:buNone/>
        <a:defRPr sz="4400" b="1"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3A0FA680-22B4-1FA3-CBC4-0913E91DEAE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5A69BBC7-4FA7-23A2-E471-052460D9299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397FF60-3A55-DFC6-DCC6-63470A30A377}"/>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dirty="0"/>
          </a:p>
        </p:txBody>
      </p:sp>
      <p:sp>
        <p:nvSpPr>
          <p:cNvPr id="5" name="Footer Placeholder 4">
            <a:extLst>
              <a:ext uri="{FF2B5EF4-FFF2-40B4-BE49-F238E27FC236}">
                <a16:creationId xmlns:a16="http://schemas.microsoft.com/office/drawing/2014/main" id="{5CCA7C40-B1DE-AC7B-5676-CAF0AA893D7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dirty="0"/>
          </a:p>
        </p:txBody>
      </p:sp>
      <p:sp>
        <p:nvSpPr>
          <p:cNvPr id="6" name="Slide Number Placeholder 5">
            <a:extLst>
              <a:ext uri="{FF2B5EF4-FFF2-40B4-BE49-F238E27FC236}">
                <a16:creationId xmlns:a16="http://schemas.microsoft.com/office/drawing/2014/main" id="{DC9F3DFB-AF63-D43D-1035-0FA3F14B6BE2}"/>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7A94E25-127B-4C48-AF96-44BA7B823777}" type="slidenum">
              <a:rPr lang="en-US" smtClean="0"/>
              <a:t>‹#›</a:t>
            </a:fld>
            <a:endParaRPr lang="en-US" dirty="0"/>
          </a:p>
        </p:txBody>
      </p:sp>
      <p:sp>
        <p:nvSpPr>
          <p:cNvPr id="7" name="Rectangle 6" hidden="1">
            <a:extLst>
              <a:ext uri="{FF2B5EF4-FFF2-40B4-BE49-F238E27FC236}">
                <a16:creationId xmlns:a16="http://schemas.microsoft.com/office/drawing/2014/main" id="{109FDE61-C7F0-0A64-6231-D90A899CA4F1}"/>
              </a:ext>
            </a:extLst>
          </p:cNvPr>
          <p:cNvSpPr/>
          <p:nvPr userDrawn="1"/>
        </p:nvSpPr>
        <p:spPr>
          <a:xfrm>
            <a:off x="12192000" y="0"/>
            <a:ext cx="5613400" cy="6586418"/>
          </a:xfrm>
          <a:prstGeom prst="rect">
            <a:avLst/>
          </a:prstGeom>
        </p:spPr>
        <p:txBody>
          <a:bodyPr wrap="square">
            <a:spAutoFit/>
          </a:bodyPr>
          <a:lstStyle/>
          <a:p>
            <a:pPr algn="l">
              <a:spcBef>
                <a:spcPts val="600"/>
              </a:spcBef>
              <a:spcAft>
                <a:spcPts val="600"/>
              </a:spcAft>
            </a:pPr>
            <a:r>
              <a:rPr lang="en-US" b="0" i="0" dirty="0">
                <a:solidFill>
                  <a:srgbClr val="222222"/>
                </a:solidFill>
                <a:effectLst/>
                <a:latin typeface="Arial" panose="020B0604020202020204" pitchFamily="34" charset="0"/>
              </a:rPr>
              <a:t>As we discussed, I’m hoping to get this buttoned up as quickly as possible. What are you thinking for turn-around?</a:t>
            </a:r>
          </a:p>
          <a:p>
            <a:pPr algn="l">
              <a:spcBef>
                <a:spcPts val="600"/>
              </a:spcBef>
              <a:spcAft>
                <a:spcPts val="600"/>
              </a:spcAft>
            </a:pPr>
            <a:r>
              <a:rPr lang="en-US" b="0" i="0" dirty="0">
                <a:solidFill>
                  <a:srgbClr val="222222"/>
                </a:solidFill>
                <a:effectLst/>
                <a:latin typeface="Arial" panose="020B0604020202020204" pitchFamily="34" charset="0"/>
              </a:rPr>
              <a:t> </a:t>
            </a:r>
          </a:p>
          <a:p>
            <a:pPr algn="l">
              <a:spcBef>
                <a:spcPts val="600"/>
              </a:spcBef>
              <a:spcAft>
                <a:spcPts val="600"/>
              </a:spcAft>
            </a:pPr>
            <a:r>
              <a:rPr lang="en-US" b="0" i="0" dirty="0">
                <a:solidFill>
                  <a:srgbClr val="000000"/>
                </a:solidFill>
                <a:effectLst/>
                <a:latin typeface="Arial" panose="020B0604020202020204" pitchFamily="34" charset="0"/>
              </a:rPr>
              <a:t>• revise any of the “how-to” text on the first pages</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make sure the template is properly set up for both Macs and PCs – Should there be 2 versions of the PPT, one for Mac, one for PC?</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create text placeholders within each slide</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how to create certain visual effects such as the transparent photo overlays (the process is different from Mac to PC)</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creating new generic infographics (such as bar charts and tables) so that we make it easy for users to create their own in a proper style</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000000"/>
                </a:solidFill>
                <a:effectLst/>
                <a:latin typeface="Arial" panose="020B0604020202020204" pitchFamily="34" charset="0"/>
              </a:rPr>
              <a:t>• need your advice on fonts – I’m thinking we should only use the “free option” fonts? (see attached)</a:t>
            </a:r>
            <a:endParaRPr lang="en-US" b="0" i="0" dirty="0">
              <a:solidFill>
                <a:srgbClr val="222222"/>
              </a:solidFill>
              <a:effectLst/>
              <a:latin typeface="Arial" panose="020B0604020202020204" pitchFamily="34" charset="0"/>
            </a:endParaRPr>
          </a:p>
          <a:p>
            <a:pPr algn="l">
              <a:spcBef>
                <a:spcPts val="600"/>
              </a:spcBef>
              <a:spcAft>
                <a:spcPts val="600"/>
              </a:spcAft>
            </a:pPr>
            <a:r>
              <a:rPr lang="en-US" b="0" i="0" dirty="0">
                <a:solidFill>
                  <a:srgbClr val="222222"/>
                </a:solidFill>
                <a:effectLst/>
                <a:latin typeface="Arial" panose="020B0604020202020204" pitchFamily="34" charset="0"/>
              </a:rPr>
              <a:t>• make sure all colors are the proper CMYK breakdown colors for Rotary (on the way)</a:t>
            </a:r>
          </a:p>
        </p:txBody>
      </p:sp>
      <p:grpSp>
        <p:nvGrpSpPr>
          <p:cNvPr id="8" name="Group 7" hidden="1">
            <a:extLst>
              <a:ext uri="{FF2B5EF4-FFF2-40B4-BE49-F238E27FC236}">
                <a16:creationId xmlns:a16="http://schemas.microsoft.com/office/drawing/2014/main" id="{2E986AF0-3ABD-FEA6-751D-F4502F8B16C6}"/>
              </a:ext>
            </a:extLst>
          </p:cNvPr>
          <p:cNvGrpSpPr/>
          <p:nvPr userDrawn="1"/>
        </p:nvGrpSpPr>
        <p:grpSpPr>
          <a:xfrm>
            <a:off x="0" y="6984999"/>
            <a:ext cx="10083800" cy="304209"/>
            <a:chOff x="0" y="-1013285"/>
            <a:chExt cx="12192000" cy="885694"/>
          </a:xfrm>
        </p:grpSpPr>
        <p:sp>
          <p:nvSpPr>
            <p:cNvPr id="9" name="Rectangle 8">
              <a:extLst>
                <a:ext uri="{FF2B5EF4-FFF2-40B4-BE49-F238E27FC236}">
                  <a16:creationId xmlns:a16="http://schemas.microsoft.com/office/drawing/2014/main" id="{030EF96D-2C47-AF33-AF83-F2A254CD2985}"/>
                </a:ext>
              </a:extLst>
            </p:cNvPr>
            <p:cNvSpPr/>
            <p:nvPr userDrawn="1"/>
          </p:nvSpPr>
          <p:spPr>
            <a:xfrm>
              <a:off x="0" y="-1013285"/>
              <a:ext cx="1724431" cy="885694"/>
            </a:xfrm>
            <a:prstGeom prst="rect">
              <a:avLst/>
            </a:prstGeom>
            <a:solidFill>
              <a:srgbClr val="48595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72,89,93</a:t>
              </a:r>
            </a:p>
          </p:txBody>
        </p:sp>
        <p:sp>
          <p:nvSpPr>
            <p:cNvPr id="10" name="Rectangle 9">
              <a:extLst>
                <a:ext uri="{FF2B5EF4-FFF2-40B4-BE49-F238E27FC236}">
                  <a16:creationId xmlns:a16="http://schemas.microsoft.com/office/drawing/2014/main" id="{F31D94E7-379E-199C-70C2-2A250204C451}"/>
                </a:ext>
              </a:extLst>
            </p:cNvPr>
            <p:cNvSpPr/>
            <p:nvPr userDrawn="1"/>
          </p:nvSpPr>
          <p:spPr>
            <a:xfrm>
              <a:off x="2093514" y="-1013285"/>
              <a:ext cx="1724431" cy="885694"/>
            </a:xfrm>
            <a:prstGeom prst="rect">
              <a:avLst/>
            </a:prstGeom>
            <a:solidFill>
              <a:srgbClr val="00B2B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0,178,177</a:t>
              </a:r>
            </a:p>
          </p:txBody>
        </p:sp>
        <p:sp>
          <p:nvSpPr>
            <p:cNvPr id="11" name="Rectangle 10">
              <a:extLst>
                <a:ext uri="{FF2B5EF4-FFF2-40B4-BE49-F238E27FC236}">
                  <a16:creationId xmlns:a16="http://schemas.microsoft.com/office/drawing/2014/main" id="{4B48374D-AFF3-2C8D-0C54-74F619190668}"/>
                </a:ext>
              </a:extLst>
            </p:cNvPr>
            <p:cNvSpPr/>
            <p:nvPr userDrawn="1"/>
          </p:nvSpPr>
          <p:spPr>
            <a:xfrm>
              <a:off x="4187028" y="-1013285"/>
              <a:ext cx="1724431" cy="885694"/>
            </a:xfrm>
            <a:prstGeom prst="rect">
              <a:avLst/>
            </a:prstGeom>
            <a:solidFill>
              <a:srgbClr val="01B0E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1,176,227</a:t>
              </a:r>
            </a:p>
          </p:txBody>
        </p:sp>
        <p:sp>
          <p:nvSpPr>
            <p:cNvPr id="12" name="Rectangle 11">
              <a:extLst>
                <a:ext uri="{FF2B5EF4-FFF2-40B4-BE49-F238E27FC236}">
                  <a16:creationId xmlns:a16="http://schemas.microsoft.com/office/drawing/2014/main" id="{B8D7FBA9-802E-4650-A330-C0D2B96AB749}"/>
                </a:ext>
              </a:extLst>
            </p:cNvPr>
            <p:cNvSpPr/>
            <p:nvPr userDrawn="1"/>
          </p:nvSpPr>
          <p:spPr>
            <a:xfrm>
              <a:off x="6280542" y="-1013285"/>
              <a:ext cx="1724431" cy="885694"/>
            </a:xfrm>
            <a:prstGeom prst="rect">
              <a:avLst/>
            </a:prstGeom>
            <a:solidFill>
              <a:srgbClr val="006FD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0,111,211</a:t>
              </a:r>
            </a:p>
          </p:txBody>
        </p:sp>
        <p:sp>
          <p:nvSpPr>
            <p:cNvPr id="13" name="Rectangle 12">
              <a:extLst>
                <a:ext uri="{FF2B5EF4-FFF2-40B4-BE49-F238E27FC236}">
                  <a16:creationId xmlns:a16="http://schemas.microsoft.com/office/drawing/2014/main" id="{AB2515ED-11D4-3EB8-CA5A-278C9B9A2B17}"/>
                </a:ext>
              </a:extLst>
            </p:cNvPr>
            <p:cNvSpPr/>
            <p:nvPr userDrawn="1"/>
          </p:nvSpPr>
          <p:spPr>
            <a:xfrm>
              <a:off x="8374056" y="-1013285"/>
              <a:ext cx="1724431" cy="885694"/>
            </a:xfrm>
            <a:prstGeom prst="rect">
              <a:avLst/>
            </a:prstGeom>
            <a:solidFill>
              <a:srgbClr val="7D179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125,23,158</a:t>
              </a:r>
            </a:p>
          </p:txBody>
        </p:sp>
        <p:sp>
          <p:nvSpPr>
            <p:cNvPr id="14" name="Rectangle 13">
              <a:extLst>
                <a:ext uri="{FF2B5EF4-FFF2-40B4-BE49-F238E27FC236}">
                  <a16:creationId xmlns:a16="http://schemas.microsoft.com/office/drawing/2014/main" id="{0B642A68-F9E0-B792-63A4-6077F7ABD47D}"/>
                </a:ext>
              </a:extLst>
            </p:cNvPr>
            <p:cNvSpPr/>
            <p:nvPr userDrawn="1"/>
          </p:nvSpPr>
          <p:spPr>
            <a:xfrm>
              <a:off x="10467569" y="-1013285"/>
              <a:ext cx="1724431" cy="885694"/>
            </a:xfrm>
            <a:prstGeom prst="rect">
              <a:avLst/>
            </a:prstGeom>
            <a:solidFill>
              <a:srgbClr val="EB067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235,6,117</a:t>
              </a:r>
            </a:p>
          </p:txBody>
        </p:sp>
      </p:grpSp>
      <p:sp>
        <p:nvSpPr>
          <p:cNvPr id="15" name="Rotary Logo simple" hidden="1">
            <a:extLst>
              <a:ext uri="{FF2B5EF4-FFF2-40B4-BE49-F238E27FC236}">
                <a16:creationId xmlns:a16="http://schemas.microsoft.com/office/drawing/2014/main" id="{E44CCD0B-49FB-92BF-9D0F-72A828787675}"/>
              </a:ext>
            </a:extLst>
          </p:cNvPr>
          <p:cNvSpPr>
            <a:spLocks/>
          </p:cNvSpPr>
          <p:nvPr userDrawn="1"/>
        </p:nvSpPr>
        <p:spPr bwMode="auto">
          <a:xfrm>
            <a:off x="12939394" y="6041015"/>
            <a:ext cx="1751014" cy="664585"/>
          </a:xfrm>
          <a:custGeom>
            <a:avLst/>
            <a:gdLst>
              <a:gd name="connsiteX0" fmla="*/ 1869753 w 2378076"/>
              <a:gd name="connsiteY0" fmla="*/ 541874 h 902582"/>
              <a:gd name="connsiteX1" fmla="*/ 1745039 w 2378076"/>
              <a:gd name="connsiteY1" fmla="*/ 604157 h 902582"/>
              <a:gd name="connsiteX2" fmla="*/ 1736725 w 2378076"/>
              <a:gd name="connsiteY2" fmla="*/ 609819 h 902582"/>
              <a:gd name="connsiteX3" fmla="*/ 1736725 w 2378076"/>
              <a:gd name="connsiteY3" fmla="*/ 612651 h 902582"/>
              <a:gd name="connsiteX4" fmla="*/ 1742268 w 2378076"/>
              <a:gd name="connsiteY4" fmla="*/ 621144 h 902582"/>
              <a:gd name="connsiteX5" fmla="*/ 1886381 w 2378076"/>
              <a:gd name="connsiteY5" fmla="*/ 706075 h 902582"/>
              <a:gd name="connsiteX6" fmla="*/ 1894695 w 2378076"/>
              <a:gd name="connsiteY6" fmla="*/ 706075 h 902582"/>
              <a:gd name="connsiteX7" fmla="*/ 1897467 w 2378076"/>
              <a:gd name="connsiteY7" fmla="*/ 691920 h 902582"/>
              <a:gd name="connsiteX8" fmla="*/ 1889152 w 2378076"/>
              <a:gd name="connsiteY8" fmla="*/ 553198 h 902582"/>
              <a:gd name="connsiteX9" fmla="*/ 1883610 w 2378076"/>
              <a:gd name="connsiteY9" fmla="*/ 541874 h 902582"/>
              <a:gd name="connsiteX10" fmla="*/ 1869753 w 2378076"/>
              <a:gd name="connsiteY10" fmla="*/ 541874 h 902582"/>
              <a:gd name="connsiteX11" fmla="*/ 1982115 w 2378076"/>
              <a:gd name="connsiteY11" fmla="*/ 539043 h 902582"/>
              <a:gd name="connsiteX12" fmla="*/ 1976518 w 2378076"/>
              <a:gd name="connsiteY12" fmla="*/ 550344 h 902582"/>
              <a:gd name="connsiteX13" fmla="*/ 1965325 w 2378076"/>
              <a:gd name="connsiteY13" fmla="*/ 691605 h 902582"/>
              <a:gd name="connsiteX14" fmla="*/ 1968123 w 2378076"/>
              <a:gd name="connsiteY14" fmla="*/ 702906 h 902582"/>
              <a:gd name="connsiteX15" fmla="*/ 1979317 w 2378076"/>
              <a:gd name="connsiteY15" fmla="*/ 702906 h 902582"/>
              <a:gd name="connsiteX16" fmla="*/ 2124828 w 2378076"/>
              <a:gd name="connsiteY16" fmla="*/ 618149 h 902582"/>
              <a:gd name="connsiteX17" fmla="*/ 2130425 w 2378076"/>
              <a:gd name="connsiteY17" fmla="*/ 609674 h 902582"/>
              <a:gd name="connsiteX18" fmla="*/ 2119232 w 2378076"/>
              <a:gd name="connsiteY18" fmla="*/ 601198 h 902582"/>
              <a:gd name="connsiteX19" fmla="*/ 1996106 w 2378076"/>
              <a:gd name="connsiteY19" fmla="*/ 539043 h 902582"/>
              <a:gd name="connsiteX20" fmla="*/ 1982115 w 2378076"/>
              <a:gd name="connsiteY20" fmla="*/ 539043 h 902582"/>
              <a:gd name="connsiteX21" fmla="*/ 871538 w 2378076"/>
              <a:gd name="connsiteY21" fmla="*/ 485068 h 902582"/>
              <a:gd name="connsiteX22" fmla="*/ 814983 w 2378076"/>
              <a:gd name="connsiteY22" fmla="*/ 487862 h 902582"/>
              <a:gd name="connsiteX23" fmla="*/ 781050 w 2378076"/>
              <a:gd name="connsiteY23" fmla="*/ 521390 h 902582"/>
              <a:gd name="connsiteX24" fmla="*/ 806500 w 2378076"/>
              <a:gd name="connsiteY24" fmla="*/ 554918 h 902582"/>
              <a:gd name="connsiteX25" fmla="*/ 871538 w 2378076"/>
              <a:gd name="connsiteY25" fmla="*/ 543742 h 902582"/>
              <a:gd name="connsiteX26" fmla="*/ 871538 w 2378076"/>
              <a:gd name="connsiteY26" fmla="*/ 485068 h 902582"/>
              <a:gd name="connsiteX27" fmla="*/ 396876 w 2378076"/>
              <a:gd name="connsiteY27" fmla="*/ 389818 h 902582"/>
              <a:gd name="connsiteX28" fmla="*/ 341313 w 2378076"/>
              <a:gd name="connsiteY28" fmla="*/ 471575 h 902582"/>
              <a:gd name="connsiteX29" fmla="*/ 396876 w 2378076"/>
              <a:gd name="connsiteY29" fmla="*/ 553331 h 902582"/>
              <a:gd name="connsiteX30" fmla="*/ 452438 w 2378076"/>
              <a:gd name="connsiteY30" fmla="*/ 471575 h 902582"/>
              <a:gd name="connsiteX31" fmla="*/ 396876 w 2378076"/>
              <a:gd name="connsiteY31" fmla="*/ 389818 h 902582"/>
              <a:gd name="connsiteX32" fmla="*/ 1964442 w 2378076"/>
              <a:gd name="connsiteY32" fmla="*/ 378529 h 902582"/>
              <a:gd name="connsiteX33" fmla="*/ 1954322 w 2378076"/>
              <a:gd name="connsiteY33" fmla="*/ 385585 h 902582"/>
              <a:gd name="connsiteX34" fmla="*/ 1957114 w 2378076"/>
              <a:gd name="connsiteY34" fmla="*/ 408163 h 902582"/>
              <a:gd name="connsiteX35" fmla="*/ 1979448 w 2378076"/>
              <a:gd name="connsiteY35" fmla="*/ 450496 h 902582"/>
              <a:gd name="connsiteX36" fmla="*/ 1931987 w 2378076"/>
              <a:gd name="connsiteY36" fmla="*/ 498474 h 902582"/>
              <a:gd name="connsiteX37" fmla="*/ 1884527 w 2378076"/>
              <a:gd name="connsiteY37" fmla="*/ 450496 h 902582"/>
              <a:gd name="connsiteX38" fmla="*/ 1906861 w 2378076"/>
              <a:gd name="connsiteY38" fmla="*/ 408163 h 902582"/>
              <a:gd name="connsiteX39" fmla="*/ 1909653 w 2378076"/>
              <a:gd name="connsiteY39" fmla="*/ 385585 h 902582"/>
              <a:gd name="connsiteX40" fmla="*/ 1887319 w 2378076"/>
              <a:gd name="connsiteY40" fmla="*/ 382763 h 902582"/>
              <a:gd name="connsiteX41" fmla="*/ 1851025 w 2378076"/>
              <a:gd name="connsiteY41" fmla="*/ 450496 h 902582"/>
              <a:gd name="connsiteX42" fmla="*/ 1931987 w 2378076"/>
              <a:gd name="connsiteY42" fmla="*/ 529518 h 902582"/>
              <a:gd name="connsiteX43" fmla="*/ 2012950 w 2378076"/>
              <a:gd name="connsiteY43" fmla="*/ 450496 h 902582"/>
              <a:gd name="connsiteX44" fmla="*/ 1976656 w 2378076"/>
              <a:gd name="connsiteY44" fmla="*/ 379940 h 902582"/>
              <a:gd name="connsiteX45" fmla="*/ 1964442 w 2378076"/>
              <a:gd name="connsiteY45" fmla="*/ 378529 h 902582"/>
              <a:gd name="connsiteX46" fmla="*/ 2166711 w 2378076"/>
              <a:gd name="connsiteY46" fmla="*/ 358068 h 902582"/>
              <a:gd name="connsiteX47" fmla="*/ 2155485 w 2378076"/>
              <a:gd name="connsiteY47" fmla="*/ 360888 h 902582"/>
              <a:gd name="connsiteX48" fmla="*/ 2040419 w 2378076"/>
              <a:gd name="connsiteY48" fmla="*/ 439837 h 902582"/>
              <a:gd name="connsiteX49" fmla="*/ 2032000 w 2378076"/>
              <a:gd name="connsiteY49" fmla="*/ 451115 h 902582"/>
              <a:gd name="connsiteX50" fmla="*/ 2040419 w 2378076"/>
              <a:gd name="connsiteY50" fmla="*/ 462393 h 902582"/>
              <a:gd name="connsiteX51" fmla="*/ 2155485 w 2378076"/>
              <a:gd name="connsiteY51" fmla="*/ 541342 h 902582"/>
              <a:gd name="connsiteX52" fmla="*/ 2166711 w 2378076"/>
              <a:gd name="connsiteY52" fmla="*/ 544162 h 902582"/>
              <a:gd name="connsiteX53" fmla="*/ 2172324 w 2378076"/>
              <a:gd name="connsiteY53" fmla="*/ 535703 h 902582"/>
              <a:gd name="connsiteX54" fmla="*/ 2172324 w 2378076"/>
              <a:gd name="connsiteY54" fmla="*/ 366527 h 902582"/>
              <a:gd name="connsiteX55" fmla="*/ 2166711 w 2378076"/>
              <a:gd name="connsiteY55" fmla="*/ 358068 h 902582"/>
              <a:gd name="connsiteX56" fmla="*/ 1697038 w 2378076"/>
              <a:gd name="connsiteY56" fmla="*/ 358068 h 902582"/>
              <a:gd name="connsiteX57" fmla="*/ 1691482 w 2378076"/>
              <a:gd name="connsiteY57" fmla="*/ 366527 h 902582"/>
              <a:gd name="connsiteX58" fmla="*/ 1691482 w 2378076"/>
              <a:gd name="connsiteY58" fmla="*/ 535703 h 902582"/>
              <a:gd name="connsiteX59" fmla="*/ 1697038 w 2378076"/>
              <a:gd name="connsiteY59" fmla="*/ 544162 h 902582"/>
              <a:gd name="connsiteX60" fmla="*/ 1708151 w 2378076"/>
              <a:gd name="connsiteY60" fmla="*/ 541342 h 902582"/>
              <a:gd name="connsiteX61" fmla="*/ 1822054 w 2378076"/>
              <a:gd name="connsiteY61" fmla="*/ 462393 h 902582"/>
              <a:gd name="connsiteX62" fmla="*/ 1830388 w 2378076"/>
              <a:gd name="connsiteY62" fmla="*/ 451115 h 902582"/>
              <a:gd name="connsiteX63" fmla="*/ 1822054 w 2378076"/>
              <a:gd name="connsiteY63" fmla="*/ 439837 h 902582"/>
              <a:gd name="connsiteX64" fmla="*/ 1708151 w 2378076"/>
              <a:gd name="connsiteY64" fmla="*/ 363707 h 902582"/>
              <a:gd name="connsiteX65" fmla="*/ 1697038 w 2378076"/>
              <a:gd name="connsiteY65" fmla="*/ 358068 h 902582"/>
              <a:gd name="connsiteX66" fmla="*/ 1170028 w 2378076"/>
              <a:gd name="connsiteY66" fmla="*/ 343781 h 902582"/>
              <a:gd name="connsiteX67" fmla="*/ 1206276 w 2378076"/>
              <a:gd name="connsiteY67" fmla="*/ 343781 h 902582"/>
              <a:gd name="connsiteX68" fmla="*/ 1214641 w 2378076"/>
              <a:gd name="connsiteY68" fmla="*/ 349423 h 902582"/>
              <a:gd name="connsiteX69" fmla="*/ 1267619 w 2378076"/>
              <a:gd name="connsiteY69" fmla="*/ 541235 h 902582"/>
              <a:gd name="connsiteX70" fmla="*/ 1270407 w 2378076"/>
              <a:gd name="connsiteY70" fmla="*/ 541235 h 902582"/>
              <a:gd name="connsiteX71" fmla="*/ 1320597 w 2378076"/>
              <a:gd name="connsiteY71" fmla="*/ 349423 h 902582"/>
              <a:gd name="connsiteX72" fmla="*/ 1328962 w 2378076"/>
              <a:gd name="connsiteY72" fmla="*/ 343781 h 902582"/>
              <a:gd name="connsiteX73" fmla="*/ 1367998 w 2378076"/>
              <a:gd name="connsiteY73" fmla="*/ 343781 h 902582"/>
              <a:gd name="connsiteX74" fmla="*/ 1373575 w 2378076"/>
              <a:gd name="connsiteY74" fmla="*/ 346602 h 902582"/>
              <a:gd name="connsiteX75" fmla="*/ 1376363 w 2378076"/>
              <a:gd name="connsiteY75" fmla="*/ 355064 h 902582"/>
              <a:gd name="connsiteX76" fmla="*/ 1370786 w 2378076"/>
              <a:gd name="connsiteY76" fmla="*/ 383272 h 902582"/>
              <a:gd name="connsiteX77" fmla="*/ 1354057 w 2378076"/>
              <a:gd name="connsiteY77" fmla="*/ 439687 h 902582"/>
              <a:gd name="connsiteX78" fmla="*/ 1309444 w 2378076"/>
              <a:gd name="connsiteY78" fmla="*/ 614575 h 902582"/>
              <a:gd name="connsiteX79" fmla="*/ 1236948 w 2378076"/>
              <a:gd name="connsiteY79" fmla="*/ 685094 h 902582"/>
              <a:gd name="connsiteX80" fmla="*/ 1234159 w 2378076"/>
              <a:gd name="connsiteY80" fmla="*/ 685094 h 902582"/>
              <a:gd name="connsiteX81" fmla="*/ 1170028 w 2378076"/>
              <a:gd name="connsiteY81" fmla="*/ 676632 h 902582"/>
              <a:gd name="connsiteX82" fmla="*/ 1161663 w 2378076"/>
              <a:gd name="connsiteY82" fmla="*/ 668170 h 902582"/>
              <a:gd name="connsiteX83" fmla="*/ 1161663 w 2378076"/>
              <a:gd name="connsiteY83" fmla="*/ 642783 h 902582"/>
              <a:gd name="connsiteX84" fmla="*/ 1164452 w 2378076"/>
              <a:gd name="connsiteY84" fmla="*/ 637141 h 902582"/>
              <a:gd name="connsiteX85" fmla="*/ 1172817 w 2378076"/>
              <a:gd name="connsiteY85" fmla="*/ 634320 h 902582"/>
              <a:gd name="connsiteX86" fmla="*/ 1220218 w 2378076"/>
              <a:gd name="connsiteY86" fmla="*/ 637141 h 902582"/>
              <a:gd name="connsiteX87" fmla="*/ 1253677 w 2378076"/>
              <a:gd name="connsiteY87" fmla="*/ 611754 h 902582"/>
              <a:gd name="connsiteX88" fmla="*/ 1253677 w 2378076"/>
              <a:gd name="connsiteY88" fmla="*/ 608933 h 902582"/>
              <a:gd name="connsiteX89" fmla="*/ 1259254 w 2378076"/>
              <a:gd name="connsiteY89" fmla="*/ 597650 h 902582"/>
              <a:gd name="connsiteX90" fmla="*/ 1248101 w 2378076"/>
              <a:gd name="connsiteY90" fmla="*/ 597650 h 902582"/>
              <a:gd name="connsiteX91" fmla="*/ 1214641 w 2378076"/>
              <a:gd name="connsiteY91" fmla="*/ 569443 h 902582"/>
              <a:gd name="connsiteX92" fmla="*/ 1158875 w 2378076"/>
              <a:gd name="connsiteY92" fmla="*/ 355064 h 902582"/>
              <a:gd name="connsiteX93" fmla="*/ 1161663 w 2378076"/>
              <a:gd name="connsiteY93" fmla="*/ 346602 h 902582"/>
              <a:gd name="connsiteX94" fmla="*/ 1170028 w 2378076"/>
              <a:gd name="connsiteY94" fmla="*/ 343781 h 902582"/>
              <a:gd name="connsiteX95" fmla="*/ 1116013 w 2378076"/>
              <a:gd name="connsiteY95" fmla="*/ 340606 h 902582"/>
              <a:gd name="connsiteX96" fmla="*/ 1124347 w 2378076"/>
              <a:gd name="connsiteY96" fmla="*/ 343432 h 902582"/>
              <a:gd name="connsiteX97" fmla="*/ 1127125 w 2378076"/>
              <a:gd name="connsiteY97" fmla="*/ 349085 h 902582"/>
              <a:gd name="connsiteX98" fmla="*/ 1127125 w 2378076"/>
              <a:gd name="connsiteY98" fmla="*/ 385824 h 902582"/>
              <a:gd name="connsiteX99" fmla="*/ 1118791 w 2378076"/>
              <a:gd name="connsiteY99" fmla="*/ 394302 h 902582"/>
              <a:gd name="connsiteX100" fmla="*/ 1049337 w 2378076"/>
              <a:gd name="connsiteY100" fmla="*/ 425389 h 902582"/>
              <a:gd name="connsiteX101" fmla="*/ 1049337 w 2378076"/>
              <a:gd name="connsiteY101" fmla="*/ 589303 h 902582"/>
              <a:gd name="connsiteX102" fmla="*/ 1041003 w 2378076"/>
              <a:gd name="connsiteY102" fmla="*/ 597781 h 902582"/>
              <a:gd name="connsiteX103" fmla="*/ 1002109 w 2378076"/>
              <a:gd name="connsiteY103" fmla="*/ 597781 h 902582"/>
              <a:gd name="connsiteX104" fmla="*/ 993775 w 2378076"/>
              <a:gd name="connsiteY104" fmla="*/ 589303 h 902582"/>
              <a:gd name="connsiteX105" fmla="*/ 993775 w 2378076"/>
              <a:gd name="connsiteY105" fmla="*/ 351911 h 902582"/>
              <a:gd name="connsiteX106" fmla="*/ 1002109 w 2378076"/>
              <a:gd name="connsiteY106" fmla="*/ 343432 h 902582"/>
              <a:gd name="connsiteX107" fmla="*/ 1041003 w 2378076"/>
              <a:gd name="connsiteY107" fmla="*/ 343432 h 902582"/>
              <a:gd name="connsiteX108" fmla="*/ 1049337 w 2378076"/>
              <a:gd name="connsiteY108" fmla="*/ 351911 h 902582"/>
              <a:gd name="connsiteX109" fmla="*/ 1049337 w 2378076"/>
              <a:gd name="connsiteY109" fmla="*/ 368867 h 902582"/>
              <a:gd name="connsiteX110" fmla="*/ 1116013 w 2378076"/>
              <a:gd name="connsiteY110" fmla="*/ 340606 h 902582"/>
              <a:gd name="connsiteX111" fmla="*/ 843157 w 2378076"/>
              <a:gd name="connsiteY111" fmla="*/ 335843 h 902582"/>
              <a:gd name="connsiteX112" fmla="*/ 930276 w 2378076"/>
              <a:gd name="connsiteY112" fmla="*/ 423390 h 902582"/>
              <a:gd name="connsiteX113" fmla="*/ 930276 w 2378076"/>
              <a:gd name="connsiteY113" fmla="*/ 592835 h 902582"/>
              <a:gd name="connsiteX114" fmla="*/ 927466 w 2378076"/>
              <a:gd name="connsiteY114" fmla="*/ 601307 h 902582"/>
              <a:gd name="connsiteX115" fmla="*/ 919035 w 2378076"/>
              <a:gd name="connsiteY115" fmla="*/ 604131 h 902582"/>
              <a:gd name="connsiteX116" fmla="*/ 879691 w 2378076"/>
              <a:gd name="connsiteY116" fmla="*/ 587187 h 902582"/>
              <a:gd name="connsiteX117" fmla="*/ 798192 w 2378076"/>
              <a:gd name="connsiteY117" fmla="*/ 604131 h 902582"/>
              <a:gd name="connsiteX118" fmla="*/ 722313 w 2378076"/>
              <a:gd name="connsiteY118" fmla="*/ 522233 h 902582"/>
              <a:gd name="connsiteX119" fmla="*/ 809433 w 2378076"/>
              <a:gd name="connsiteY119" fmla="*/ 445983 h 902582"/>
              <a:gd name="connsiteX120" fmla="*/ 871260 w 2378076"/>
              <a:gd name="connsiteY120" fmla="*/ 440334 h 902582"/>
              <a:gd name="connsiteX121" fmla="*/ 871260 w 2378076"/>
              <a:gd name="connsiteY121" fmla="*/ 423390 h 902582"/>
              <a:gd name="connsiteX122" fmla="*/ 840346 w 2378076"/>
              <a:gd name="connsiteY122" fmla="*/ 392325 h 902582"/>
              <a:gd name="connsiteX123" fmla="*/ 750416 w 2378076"/>
              <a:gd name="connsiteY123" fmla="*/ 397973 h 902582"/>
              <a:gd name="connsiteX124" fmla="*/ 744796 w 2378076"/>
              <a:gd name="connsiteY124" fmla="*/ 395149 h 902582"/>
              <a:gd name="connsiteX125" fmla="*/ 741985 w 2378076"/>
              <a:gd name="connsiteY125" fmla="*/ 389501 h 902582"/>
              <a:gd name="connsiteX126" fmla="*/ 739175 w 2378076"/>
              <a:gd name="connsiteY126" fmla="*/ 355612 h 902582"/>
              <a:gd name="connsiteX127" fmla="*/ 747606 w 2378076"/>
              <a:gd name="connsiteY127" fmla="*/ 347140 h 902582"/>
              <a:gd name="connsiteX128" fmla="*/ 843157 w 2378076"/>
              <a:gd name="connsiteY128" fmla="*/ 335843 h 902582"/>
              <a:gd name="connsiteX129" fmla="*/ 396875 w 2378076"/>
              <a:gd name="connsiteY129" fmla="*/ 335843 h 902582"/>
              <a:gd name="connsiteX130" fmla="*/ 511175 w 2378076"/>
              <a:gd name="connsiteY130" fmla="*/ 469987 h 902582"/>
              <a:gd name="connsiteX131" fmla="*/ 396875 w 2378076"/>
              <a:gd name="connsiteY131" fmla="*/ 604131 h 902582"/>
              <a:gd name="connsiteX132" fmla="*/ 282575 w 2378076"/>
              <a:gd name="connsiteY132" fmla="*/ 469987 h 902582"/>
              <a:gd name="connsiteX133" fmla="*/ 396875 w 2378076"/>
              <a:gd name="connsiteY133" fmla="*/ 335843 h 902582"/>
              <a:gd name="connsiteX134" fmla="*/ 103585 w 2378076"/>
              <a:gd name="connsiteY134" fmla="*/ 300918 h 902582"/>
              <a:gd name="connsiteX135" fmla="*/ 61913 w 2378076"/>
              <a:gd name="connsiteY135" fmla="*/ 303759 h 902582"/>
              <a:gd name="connsiteX136" fmla="*/ 61913 w 2378076"/>
              <a:gd name="connsiteY136" fmla="*/ 406027 h 902582"/>
              <a:gd name="connsiteX137" fmla="*/ 123032 w 2378076"/>
              <a:gd name="connsiteY137" fmla="*/ 406027 h 902582"/>
              <a:gd name="connsiteX138" fmla="*/ 184151 w 2378076"/>
              <a:gd name="connsiteY138" fmla="*/ 354893 h 902582"/>
              <a:gd name="connsiteX139" fmla="*/ 125810 w 2378076"/>
              <a:gd name="connsiteY139" fmla="*/ 300918 h 902582"/>
              <a:gd name="connsiteX140" fmla="*/ 103585 w 2378076"/>
              <a:gd name="connsiteY140" fmla="*/ 300918 h 902582"/>
              <a:gd name="connsiteX141" fmla="*/ 614557 w 2378076"/>
              <a:gd name="connsiteY141" fmla="*/ 285043 h 902582"/>
              <a:gd name="connsiteX142" fmla="*/ 622912 w 2378076"/>
              <a:gd name="connsiteY142" fmla="*/ 285043 h 902582"/>
              <a:gd name="connsiteX143" fmla="*/ 625698 w 2378076"/>
              <a:gd name="connsiteY143" fmla="*/ 293524 h 902582"/>
              <a:gd name="connsiteX144" fmla="*/ 625698 w 2378076"/>
              <a:gd name="connsiteY144" fmla="*/ 344407 h 902582"/>
              <a:gd name="connsiteX145" fmla="*/ 684184 w 2378076"/>
              <a:gd name="connsiteY145" fmla="*/ 344407 h 902582"/>
              <a:gd name="connsiteX146" fmla="*/ 692540 w 2378076"/>
              <a:gd name="connsiteY146" fmla="*/ 352888 h 902582"/>
              <a:gd name="connsiteX147" fmla="*/ 692540 w 2378076"/>
              <a:gd name="connsiteY147" fmla="*/ 386811 h 902582"/>
              <a:gd name="connsiteX148" fmla="*/ 684184 w 2378076"/>
              <a:gd name="connsiteY148" fmla="*/ 395291 h 902582"/>
              <a:gd name="connsiteX149" fmla="*/ 625698 w 2378076"/>
              <a:gd name="connsiteY149" fmla="*/ 395291 h 902582"/>
              <a:gd name="connsiteX150" fmla="*/ 625698 w 2378076"/>
              <a:gd name="connsiteY150" fmla="*/ 499885 h 902582"/>
              <a:gd name="connsiteX151" fmla="*/ 650763 w 2378076"/>
              <a:gd name="connsiteY151" fmla="*/ 550769 h 902582"/>
              <a:gd name="connsiteX152" fmla="*/ 684184 w 2378076"/>
              <a:gd name="connsiteY152" fmla="*/ 547942 h 902582"/>
              <a:gd name="connsiteX153" fmla="*/ 692540 w 2378076"/>
              <a:gd name="connsiteY153" fmla="*/ 559249 h 902582"/>
              <a:gd name="connsiteX154" fmla="*/ 695325 w 2378076"/>
              <a:gd name="connsiteY154" fmla="*/ 590345 h 902582"/>
              <a:gd name="connsiteX155" fmla="*/ 686969 w 2378076"/>
              <a:gd name="connsiteY155" fmla="*/ 601652 h 902582"/>
              <a:gd name="connsiteX156" fmla="*/ 642408 w 2378076"/>
              <a:gd name="connsiteY156" fmla="*/ 607306 h 902582"/>
              <a:gd name="connsiteX157" fmla="*/ 567211 w 2378076"/>
              <a:gd name="connsiteY157" fmla="*/ 508366 h 902582"/>
              <a:gd name="connsiteX158" fmla="*/ 567211 w 2378076"/>
              <a:gd name="connsiteY158" fmla="*/ 395291 h 902582"/>
              <a:gd name="connsiteX159" fmla="*/ 544930 w 2378076"/>
              <a:gd name="connsiteY159" fmla="*/ 395291 h 902582"/>
              <a:gd name="connsiteX160" fmla="*/ 536575 w 2378076"/>
              <a:gd name="connsiteY160" fmla="*/ 386811 h 902582"/>
              <a:gd name="connsiteX161" fmla="*/ 536575 w 2378076"/>
              <a:gd name="connsiteY161" fmla="*/ 352888 h 902582"/>
              <a:gd name="connsiteX162" fmla="*/ 544930 w 2378076"/>
              <a:gd name="connsiteY162" fmla="*/ 344407 h 902582"/>
              <a:gd name="connsiteX163" fmla="*/ 567211 w 2378076"/>
              <a:gd name="connsiteY163" fmla="*/ 344407 h 902582"/>
              <a:gd name="connsiteX164" fmla="*/ 567211 w 2378076"/>
              <a:gd name="connsiteY164" fmla="*/ 302004 h 902582"/>
              <a:gd name="connsiteX165" fmla="*/ 575566 w 2378076"/>
              <a:gd name="connsiteY165" fmla="*/ 293524 h 902582"/>
              <a:gd name="connsiteX166" fmla="*/ 614557 w 2378076"/>
              <a:gd name="connsiteY166" fmla="*/ 285043 h 902582"/>
              <a:gd name="connsiteX167" fmla="*/ 117618 w 2378076"/>
              <a:gd name="connsiteY167" fmla="*/ 245356 h 902582"/>
              <a:gd name="connsiteX168" fmla="*/ 126019 w 2378076"/>
              <a:gd name="connsiteY168" fmla="*/ 245356 h 902582"/>
              <a:gd name="connsiteX169" fmla="*/ 246438 w 2378076"/>
              <a:gd name="connsiteY169" fmla="*/ 352493 h 902582"/>
              <a:gd name="connsiteX170" fmla="*/ 184828 w 2378076"/>
              <a:gd name="connsiteY170" fmla="*/ 445534 h 902582"/>
              <a:gd name="connsiteX171" fmla="*/ 249238 w 2378076"/>
              <a:gd name="connsiteY171" fmla="*/ 586504 h 902582"/>
              <a:gd name="connsiteX172" fmla="*/ 246438 w 2378076"/>
              <a:gd name="connsiteY172" fmla="*/ 594962 h 902582"/>
              <a:gd name="connsiteX173" fmla="*/ 238037 w 2378076"/>
              <a:gd name="connsiteY173" fmla="*/ 597781 h 902582"/>
              <a:gd name="connsiteX174" fmla="*/ 193230 w 2378076"/>
              <a:gd name="connsiteY174" fmla="*/ 597781 h 902582"/>
              <a:gd name="connsiteX175" fmla="*/ 184828 w 2378076"/>
              <a:gd name="connsiteY175" fmla="*/ 592142 h 902582"/>
              <a:gd name="connsiteX176" fmla="*/ 128820 w 2378076"/>
              <a:gd name="connsiteY176" fmla="*/ 462450 h 902582"/>
              <a:gd name="connsiteX177" fmla="*/ 61610 w 2378076"/>
              <a:gd name="connsiteY177" fmla="*/ 459631 h 902582"/>
              <a:gd name="connsiteX178" fmla="*/ 61610 w 2378076"/>
              <a:gd name="connsiteY178" fmla="*/ 589323 h 902582"/>
              <a:gd name="connsiteX179" fmla="*/ 50408 w 2378076"/>
              <a:gd name="connsiteY179" fmla="*/ 597781 h 902582"/>
              <a:gd name="connsiteX180" fmla="*/ 11202 w 2378076"/>
              <a:gd name="connsiteY180" fmla="*/ 597781 h 902582"/>
              <a:gd name="connsiteX181" fmla="*/ 0 w 2378076"/>
              <a:gd name="connsiteY181" fmla="*/ 589323 h 902582"/>
              <a:gd name="connsiteX182" fmla="*/ 0 w 2378076"/>
              <a:gd name="connsiteY182" fmla="*/ 262273 h 902582"/>
              <a:gd name="connsiteX183" fmla="*/ 8402 w 2378076"/>
              <a:gd name="connsiteY183" fmla="*/ 250995 h 902582"/>
              <a:gd name="connsiteX184" fmla="*/ 117618 w 2378076"/>
              <a:gd name="connsiteY184" fmla="*/ 245356 h 902582"/>
              <a:gd name="connsiteX185" fmla="*/ 1968123 w 2378076"/>
              <a:gd name="connsiteY185" fmla="*/ 200530 h 902582"/>
              <a:gd name="connsiteX186" fmla="*/ 1965325 w 2378076"/>
              <a:gd name="connsiteY186" fmla="*/ 211723 h 902582"/>
              <a:gd name="connsiteX187" fmla="*/ 1976518 w 2378076"/>
              <a:gd name="connsiteY187" fmla="*/ 348840 h 902582"/>
              <a:gd name="connsiteX188" fmla="*/ 1982115 w 2378076"/>
              <a:gd name="connsiteY188" fmla="*/ 362831 h 902582"/>
              <a:gd name="connsiteX189" fmla="*/ 1996106 w 2378076"/>
              <a:gd name="connsiteY189" fmla="*/ 360033 h 902582"/>
              <a:gd name="connsiteX190" fmla="*/ 2119232 w 2378076"/>
              <a:gd name="connsiteY190" fmla="*/ 301269 h 902582"/>
              <a:gd name="connsiteX191" fmla="*/ 2130425 w 2378076"/>
              <a:gd name="connsiteY191" fmla="*/ 292874 h 902582"/>
              <a:gd name="connsiteX192" fmla="*/ 2124828 w 2378076"/>
              <a:gd name="connsiteY192" fmla="*/ 284479 h 902582"/>
              <a:gd name="connsiteX193" fmla="*/ 1979317 w 2378076"/>
              <a:gd name="connsiteY193" fmla="*/ 200530 h 902582"/>
              <a:gd name="connsiteX194" fmla="*/ 1968123 w 2378076"/>
              <a:gd name="connsiteY194" fmla="*/ 200530 h 902582"/>
              <a:gd name="connsiteX195" fmla="*/ 1890255 w 2378076"/>
              <a:gd name="connsiteY195" fmla="*/ 199484 h 902582"/>
              <a:gd name="connsiteX196" fmla="*/ 1884658 w 2378076"/>
              <a:gd name="connsiteY196" fmla="*/ 200536 h 902582"/>
              <a:gd name="connsiteX197" fmla="*/ 1739147 w 2378076"/>
              <a:gd name="connsiteY197" fmla="*/ 284673 h 902582"/>
              <a:gd name="connsiteX198" fmla="*/ 1733550 w 2378076"/>
              <a:gd name="connsiteY198" fmla="*/ 293087 h 902582"/>
              <a:gd name="connsiteX199" fmla="*/ 1744743 w 2378076"/>
              <a:gd name="connsiteY199" fmla="*/ 301501 h 902582"/>
              <a:gd name="connsiteX200" fmla="*/ 1867869 w 2378076"/>
              <a:gd name="connsiteY200" fmla="*/ 363202 h 902582"/>
              <a:gd name="connsiteX201" fmla="*/ 1881860 w 2378076"/>
              <a:gd name="connsiteY201" fmla="*/ 363202 h 902582"/>
              <a:gd name="connsiteX202" fmla="*/ 1887457 w 2378076"/>
              <a:gd name="connsiteY202" fmla="*/ 351983 h 902582"/>
              <a:gd name="connsiteX203" fmla="*/ 1898650 w 2378076"/>
              <a:gd name="connsiteY203" fmla="*/ 214559 h 902582"/>
              <a:gd name="connsiteX204" fmla="*/ 1895852 w 2378076"/>
              <a:gd name="connsiteY204" fmla="*/ 200536 h 902582"/>
              <a:gd name="connsiteX205" fmla="*/ 1890255 w 2378076"/>
              <a:gd name="connsiteY205" fmla="*/ 199484 h 902582"/>
              <a:gd name="connsiteX206" fmla="*/ 1932782 w 2378076"/>
              <a:gd name="connsiteY206" fmla="*/ 151693 h 902582"/>
              <a:gd name="connsiteX207" fmla="*/ 2227264 w 2378076"/>
              <a:gd name="connsiteY207" fmla="*/ 449350 h 902582"/>
              <a:gd name="connsiteX208" fmla="*/ 1932782 w 2378076"/>
              <a:gd name="connsiteY208" fmla="*/ 747007 h 902582"/>
              <a:gd name="connsiteX209" fmla="*/ 1638300 w 2378076"/>
              <a:gd name="connsiteY209" fmla="*/ 449350 h 902582"/>
              <a:gd name="connsiteX210" fmla="*/ 1932782 w 2378076"/>
              <a:gd name="connsiteY210" fmla="*/ 151693 h 902582"/>
              <a:gd name="connsiteX211" fmla="*/ 1931988 w 2378076"/>
              <a:gd name="connsiteY211" fmla="*/ 108832 h 902582"/>
              <a:gd name="connsiteX212" fmla="*/ 1597025 w 2378076"/>
              <a:gd name="connsiteY212" fmla="*/ 447764 h 902582"/>
              <a:gd name="connsiteX213" fmla="*/ 1931988 w 2378076"/>
              <a:gd name="connsiteY213" fmla="*/ 786696 h 902582"/>
              <a:gd name="connsiteX214" fmla="*/ 2266951 w 2378076"/>
              <a:gd name="connsiteY214" fmla="*/ 447764 h 902582"/>
              <a:gd name="connsiteX215" fmla="*/ 1931988 w 2378076"/>
              <a:gd name="connsiteY215" fmla="*/ 108832 h 902582"/>
              <a:gd name="connsiteX216" fmla="*/ 1914436 w 2378076"/>
              <a:gd name="connsiteY216" fmla="*/ 2117 h 902582"/>
              <a:gd name="connsiteX217" fmla="*/ 1917229 w 2378076"/>
              <a:gd name="connsiteY217" fmla="*/ 2117 h 902582"/>
              <a:gd name="connsiteX218" fmla="*/ 1945160 w 2378076"/>
              <a:gd name="connsiteY218" fmla="*/ 2117 h 902582"/>
              <a:gd name="connsiteX219" fmla="*/ 1947953 w 2378076"/>
              <a:gd name="connsiteY219" fmla="*/ 2117 h 902582"/>
              <a:gd name="connsiteX220" fmla="*/ 1964711 w 2378076"/>
              <a:gd name="connsiteY220" fmla="*/ 69864 h 902582"/>
              <a:gd name="connsiteX221" fmla="*/ 1995434 w 2378076"/>
              <a:gd name="connsiteY221" fmla="*/ 75509 h 902582"/>
              <a:gd name="connsiteX222" fmla="*/ 2031743 w 2378076"/>
              <a:gd name="connsiteY222" fmla="*/ 13408 h 902582"/>
              <a:gd name="connsiteX223" fmla="*/ 2059673 w 2378076"/>
              <a:gd name="connsiteY223" fmla="*/ 19054 h 902582"/>
              <a:gd name="connsiteX224" fmla="*/ 2062466 w 2378076"/>
              <a:gd name="connsiteY224" fmla="*/ 19054 h 902582"/>
              <a:gd name="connsiteX225" fmla="*/ 2062466 w 2378076"/>
              <a:gd name="connsiteY225" fmla="*/ 21876 h 902582"/>
              <a:gd name="connsiteX226" fmla="*/ 2068052 w 2378076"/>
              <a:gd name="connsiteY226" fmla="*/ 55750 h 902582"/>
              <a:gd name="connsiteX227" fmla="*/ 2062466 w 2378076"/>
              <a:gd name="connsiteY227" fmla="*/ 92446 h 902582"/>
              <a:gd name="connsiteX228" fmla="*/ 2090396 w 2378076"/>
              <a:gd name="connsiteY228" fmla="*/ 103737 h 902582"/>
              <a:gd name="connsiteX229" fmla="*/ 2140670 w 2378076"/>
              <a:gd name="connsiteY229" fmla="*/ 55750 h 902582"/>
              <a:gd name="connsiteX230" fmla="*/ 2140670 w 2378076"/>
              <a:gd name="connsiteY230" fmla="*/ 52927 h 902582"/>
              <a:gd name="connsiteX231" fmla="*/ 2143463 w 2378076"/>
              <a:gd name="connsiteY231" fmla="*/ 55750 h 902582"/>
              <a:gd name="connsiteX232" fmla="*/ 2168600 w 2378076"/>
              <a:gd name="connsiteY232" fmla="*/ 69864 h 902582"/>
              <a:gd name="connsiteX233" fmla="*/ 2168600 w 2378076"/>
              <a:gd name="connsiteY233" fmla="*/ 72686 h 902582"/>
              <a:gd name="connsiteX234" fmla="*/ 2149049 w 2378076"/>
              <a:gd name="connsiteY234" fmla="*/ 140433 h 902582"/>
              <a:gd name="connsiteX235" fmla="*/ 2174186 w 2378076"/>
              <a:gd name="connsiteY235" fmla="*/ 157370 h 902582"/>
              <a:gd name="connsiteX236" fmla="*/ 2235633 w 2378076"/>
              <a:gd name="connsiteY236" fmla="*/ 123496 h 902582"/>
              <a:gd name="connsiteX237" fmla="*/ 2257977 w 2378076"/>
              <a:gd name="connsiteY237" fmla="*/ 143256 h 902582"/>
              <a:gd name="connsiteX238" fmla="*/ 2257977 w 2378076"/>
              <a:gd name="connsiteY238" fmla="*/ 146079 h 902582"/>
              <a:gd name="connsiteX239" fmla="*/ 2221667 w 2378076"/>
              <a:gd name="connsiteY239" fmla="*/ 208180 h 902582"/>
              <a:gd name="connsiteX240" fmla="*/ 2241219 w 2378076"/>
              <a:gd name="connsiteY240" fmla="*/ 230762 h 902582"/>
              <a:gd name="connsiteX241" fmla="*/ 2308251 w 2378076"/>
              <a:gd name="connsiteY241" fmla="*/ 213825 h 902582"/>
              <a:gd name="connsiteX242" fmla="*/ 2311044 w 2378076"/>
              <a:gd name="connsiteY242" fmla="*/ 213825 h 902582"/>
              <a:gd name="connsiteX243" fmla="*/ 2325009 w 2378076"/>
              <a:gd name="connsiteY243" fmla="*/ 239230 h 902582"/>
              <a:gd name="connsiteX244" fmla="*/ 2325009 w 2378076"/>
              <a:gd name="connsiteY244" fmla="*/ 242053 h 902582"/>
              <a:gd name="connsiteX245" fmla="*/ 2274735 w 2378076"/>
              <a:gd name="connsiteY245" fmla="*/ 292863 h 902582"/>
              <a:gd name="connsiteX246" fmla="*/ 2285907 w 2378076"/>
              <a:gd name="connsiteY246" fmla="*/ 321091 h 902582"/>
              <a:gd name="connsiteX247" fmla="*/ 2355732 w 2378076"/>
              <a:gd name="connsiteY247" fmla="*/ 321091 h 902582"/>
              <a:gd name="connsiteX248" fmla="*/ 2358525 w 2378076"/>
              <a:gd name="connsiteY248" fmla="*/ 321091 h 902582"/>
              <a:gd name="connsiteX249" fmla="*/ 2366904 w 2378076"/>
              <a:gd name="connsiteY249" fmla="*/ 349318 h 902582"/>
              <a:gd name="connsiteX250" fmla="*/ 2366904 w 2378076"/>
              <a:gd name="connsiteY250" fmla="*/ 352141 h 902582"/>
              <a:gd name="connsiteX251" fmla="*/ 2364111 w 2378076"/>
              <a:gd name="connsiteY251" fmla="*/ 352141 h 902582"/>
              <a:gd name="connsiteX252" fmla="*/ 2305458 w 2378076"/>
              <a:gd name="connsiteY252" fmla="*/ 388837 h 902582"/>
              <a:gd name="connsiteX253" fmla="*/ 2308251 w 2378076"/>
              <a:gd name="connsiteY253" fmla="*/ 417065 h 902582"/>
              <a:gd name="connsiteX254" fmla="*/ 2375283 w 2378076"/>
              <a:gd name="connsiteY254" fmla="*/ 436824 h 902582"/>
              <a:gd name="connsiteX255" fmla="*/ 2378076 w 2378076"/>
              <a:gd name="connsiteY255" fmla="*/ 436824 h 902582"/>
              <a:gd name="connsiteX256" fmla="*/ 2378076 w 2378076"/>
              <a:gd name="connsiteY256" fmla="*/ 450938 h 902582"/>
              <a:gd name="connsiteX257" fmla="*/ 2378076 w 2378076"/>
              <a:gd name="connsiteY257" fmla="*/ 467875 h 902582"/>
              <a:gd name="connsiteX258" fmla="*/ 2375283 w 2378076"/>
              <a:gd name="connsiteY258" fmla="*/ 467875 h 902582"/>
              <a:gd name="connsiteX259" fmla="*/ 2308251 w 2378076"/>
              <a:gd name="connsiteY259" fmla="*/ 487634 h 902582"/>
              <a:gd name="connsiteX260" fmla="*/ 2302665 w 2378076"/>
              <a:gd name="connsiteY260" fmla="*/ 515862 h 902582"/>
              <a:gd name="connsiteX261" fmla="*/ 2364111 w 2378076"/>
              <a:gd name="connsiteY261" fmla="*/ 552558 h 902582"/>
              <a:gd name="connsiteX262" fmla="*/ 2364111 w 2378076"/>
              <a:gd name="connsiteY262" fmla="*/ 555381 h 902582"/>
              <a:gd name="connsiteX263" fmla="*/ 2358525 w 2378076"/>
              <a:gd name="connsiteY263" fmla="*/ 583609 h 902582"/>
              <a:gd name="connsiteX264" fmla="*/ 2355732 w 2378076"/>
              <a:gd name="connsiteY264" fmla="*/ 583609 h 902582"/>
              <a:gd name="connsiteX265" fmla="*/ 2285907 w 2378076"/>
              <a:gd name="connsiteY265" fmla="*/ 583609 h 902582"/>
              <a:gd name="connsiteX266" fmla="*/ 2274735 w 2378076"/>
              <a:gd name="connsiteY266" fmla="*/ 611836 h 902582"/>
              <a:gd name="connsiteX267" fmla="*/ 2325009 w 2378076"/>
              <a:gd name="connsiteY267" fmla="*/ 659824 h 902582"/>
              <a:gd name="connsiteX268" fmla="*/ 2325009 w 2378076"/>
              <a:gd name="connsiteY268" fmla="*/ 662646 h 902582"/>
              <a:gd name="connsiteX269" fmla="*/ 2311044 w 2378076"/>
              <a:gd name="connsiteY269" fmla="*/ 688051 h 902582"/>
              <a:gd name="connsiteX270" fmla="*/ 2308251 w 2378076"/>
              <a:gd name="connsiteY270" fmla="*/ 690874 h 902582"/>
              <a:gd name="connsiteX271" fmla="*/ 2238425 w 2378076"/>
              <a:gd name="connsiteY271" fmla="*/ 671115 h 902582"/>
              <a:gd name="connsiteX272" fmla="*/ 2221667 w 2378076"/>
              <a:gd name="connsiteY272" fmla="*/ 696520 h 902582"/>
              <a:gd name="connsiteX273" fmla="*/ 2257977 w 2378076"/>
              <a:gd name="connsiteY273" fmla="*/ 758621 h 902582"/>
              <a:gd name="connsiteX274" fmla="*/ 2255184 w 2378076"/>
              <a:gd name="connsiteY274" fmla="*/ 758621 h 902582"/>
              <a:gd name="connsiteX275" fmla="*/ 2235633 w 2378076"/>
              <a:gd name="connsiteY275" fmla="*/ 781203 h 902582"/>
              <a:gd name="connsiteX276" fmla="*/ 2232839 w 2378076"/>
              <a:gd name="connsiteY276" fmla="*/ 781203 h 902582"/>
              <a:gd name="connsiteX277" fmla="*/ 2171393 w 2378076"/>
              <a:gd name="connsiteY277" fmla="*/ 744507 h 902582"/>
              <a:gd name="connsiteX278" fmla="*/ 2149049 w 2378076"/>
              <a:gd name="connsiteY278" fmla="*/ 764266 h 902582"/>
              <a:gd name="connsiteX279" fmla="*/ 2168600 w 2378076"/>
              <a:gd name="connsiteY279" fmla="*/ 829190 h 902582"/>
              <a:gd name="connsiteX280" fmla="*/ 2168600 w 2378076"/>
              <a:gd name="connsiteY280" fmla="*/ 832013 h 902582"/>
              <a:gd name="connsiteX281" fmla="*/ 2165807 w 2378076"/>
              <a:gd name="connsiteY281" fmla="*/ 834836 h 902582"/>
              <a:gd name="connsiteX282" fmla="*/ 2140670 w 2378076"/>
              <a:gd name="connsiteY282" fmla="*/ 848949 h 902582"/>
              <a:gd name="connsiteX283" fmla="*/ 2090396 w 2378076"/>
              <a:gd name="connsiteY283" fmla="*/ 798140 h 902582"/>
              <a:gd name="connsiteX284" fmla="*/ 2062466 w 2378076"/>
              <a:gd name="connsiteY284" fmla="*/ 809431 h 902582"/>
              <a:gd name="connsiteX285" fmla="*/ 2065259 w 2378076"/>
              <a:gd name="connsiteY285" fmla="*/ 846127 h 902582"/>
              <a:gd name="connsiteX286" fmla="*/ 2062466 w 2378076"/>
              <a:gd name="connsiteY286" fmla="*/ 882823 h 902582"/>
              <a:gd name="connsiteX287" fmla="*/ 2059673 w 2378076"/>
              <a:gd name="connsiteY287" fmla="*/ 882823 h 902582"/>
              <a:gd name="connsiteX288" fmla="*/ 2031743 w 2378076"/>
              <a:gd name="connsiteY288" fmla="*/ 891291 h 902582"/>
              <a:gd name="connsiteX289" fmla="*/ 1995434 w 2378076"/>
              <a:gd name="connsiteY289" fmla="*/ 829190 h 902582"/>
              <a:gd name="connsiteX290" fmla="*/ 1967504 w 2378076"/>
              <a:gd name="connsiteY290" fmla="*/ 832013 h 902582"/>
              <a:gd name="connsiteX291" fmla="*/ 1947953 w 2378076"/>
              <a:gd name="connsiteY291" fmla="*/ 902582 h 902582"/>
              <a:gd name="connsiteX292" fmla="*/ 1945160 w 2378076"/>
              <a:gd name="connsiteY292" fmla="*/ 902582 h 902582"/>
              <a:gd name="connsiteX293" fmla="*/ 1917229 w 2378076"/>
              <a:gd name="connsiteY293" fmla="*/ 902582 h 902582"/>
              <a:gd name="connsiteX294" fmla="*/ 1914436 w 2378076"/>
              <a:gd name="connsiteY294" fmla="*/ 902582 h 902582"/>
              <a:gd name="connsiteX295" fmla="*/ 1897678 w 2378076"/>
              <a:gd name="connsiteY295" fmla="*/ 832013 h 902582"/>
              <a:gd name="connsiteX296" fmla="*/ 1866955 w 2378076"/>
              <a:gd name="connsiteY296" fmla="*/ 829190 h 902582"/>
              <a:gd name="connsiteX297" fmla="*/ 1833439 w 2378076"/>
              <a:gd name="connsiteY297" fmla="*/ 891291 h 902582"/>
              <a:gd name="connsiteX298" fmla="*/ 1830646 w 2378076"/>
              <a:gd name="connsiteY298" fmla="*/ 891291 h 902582"/>
              <a:gd name="connsiteX299" fmla="*/ 1802716 w 2378076"/>
              <a:gd name="connsiteY299" fmla="*/ 882823 h 902582"/>
              <a:gd name="connsiteX300" fmla="*/ 1799923 w 2378076"/>
              <a:gd name="connsiteY300" fmla="*/ 882823 h 902582"/>
              <a:gd name="connsiteX301" fmla="*/ 1799923 w 2378076"/>
              <a:gd name="connsiteY301" fmla="*/ 880000 h 902582"/>
              <a:gd name="connsiteX302" fmla="*/ 1797130 w 2378076"/>
              <a:gd name="connsiteY302" fmla="*/ 846127 h 902582"/>
              <a:gd name="connsiteX303" fmla="*/ 1799923 w 2378076"/>
              <a:gd name="connsiteY303" fmla="*/ 809431 h 902582"/>
              <a:gd name="connsiteX304" fmla="*/ 1774786 w 2378076"/>
              <a:gd name="connsiteY304" fmla="*/ 798140 h 902582"/>
              <a:gd name="connsiteX305" fmla="*/ 1724512 w 2378076"/>
              <a:gd name="connsiteY305" fmla="*/ 848949 h 902582"/>
              <a:gd name="connsiteX306" fmla="*/ 1721719 w 2378076"/>
              <a:gd name="connsiteY306" fmla="*/ 851772 h 902582"/>
              <a:gd name="connsiteX307" fmla="*/ 1721719 w 2378076"/>
              <a:gd name="connsiteY307" fmla="*/ 848949 h 902582"/>
              <a:gd name="connsiteX308" fmla="*/ 1696582 w 2378076"/>
              <a:gd name="connsiteY308" fmla="*/ 834836 h 902582"/>
              <a:gd name="connsiteX309" fmla="*/ 1696582 w 2378076"/>
              <a:gd name="connsiteY309" fmla="*/ 832013 h 902582"/>
              <a:gd name="connsiteX310" fmla="*/ 1713340 w 2378076"/>
              <a:gd name="connsiteY310" fmla="*/ 764266 h 902582"/>
              <a:gd name="connsiteX311" fmla="*/ 1690996 w 2378076"/>
              <a:gd name="connsiteY311" fmla="*/ 744507 h 902582"/>
              <a:gd name="connsiteX312" fmla="*/ 1629549 w 2378076"/>
              <a:gd name="connsiteY312" fmla="*/ 781203 h 902582"/>
              <a:gd name="connsiteX313" fmla="*/ 1626756 w 2378076"/>
              <a:gd name="connsiteY313" fmla="*/ 781203 h 902582"/>
              <a:gd name="connsiteX314" fmla="*/ 1607205 w 2378076"/>
              <a:gd name="connsiteY314" fmla="*/ 761443 h 902582"/>
              <a:gd name="connsiteX315" fmla="*/ 1604412 w 2378076"/>
              <a:gd name="connsiteY315" fmla="*/ 758621 h 902582"/>
              <a:gd name="connsiteX316" fmla="*/ 1640722 w 2378076"/>
              <a:gd name="connsiteY316" fmla="*/ 696520 h 902582"/>
              <a:gd name="connsiteX317" fmla="*/ 1623963 w 2378076"/>
              <a:gd name="connsiteY317" fmla="*/ 671115 h 902582"/>
              <a:gd name="connsiteX318" fmla="*/ 1554138 w 2378076"/>
              <a:gd name="connsiteY318" fmla="*/ 690874 h 902582"/>
              <a:gd name="connsiteX319" fmla="*/ 1537380 w 2378076"/>
              <a:gd name="connsiteY319" fmla="*/ 665469 h 902582"/>
              <a:gd name="connsiteX320" fmla="*/ 1537380 w 2378076"/>
              <a:gd name="connsiteY320" fmla="*/ 662646 h 902582"/>
              <a:gd name="connsiteX321" fmla="*/ 1587654 w 2378076"/>
              <a:gd name="connsiteY321" fmla="*/ 611836 h 902582"/>
              <a:gd name="connsiteX322" fmla="*/ 1576482 w 2378076"/>
              <a:gd name="connsiteY322" fmla="*/ 583609 h 902582"/>
              <a:gd name="connsiteX323" fmla="*/ 1506657 w 2378076"/>
              <a:gd name="connsiteY323" fmla="*/ 583609 h 902582"/>
              <a:gd name="connsiteX324" fmla="*/ 1503864 w 2378076"/>
              <a:gd name="connsiteY324" fmla="*/ 583609 h 902582"/>
              <a:gd name="connsiteX325" fmla="*/ 1495485 w 2378076"/>
              <a:gd name="connsiteY325" fmla="*/ 555381 h 902582"/>
              <a:gd name="connsiteX326" fmla="*/ 1495485 w 2378076"/>
              <a:gd name="connsiteY326" fmla="*/ 552558 h 902582"/>
              <a:gd name="connsiteX327" fmla="*/ 1498278 w 2378076"/>
              <a:gd name="connsiteY327" fmla="*/ 552558 h 902582"/>
              <a:gd name="connsiteX328" fmla="*/ 1559724 w 2378076"/>
              <a:gd name="connsiteY328" fmla="*/ 515862 h 902582"/>
              <a:gd name="connsiteX329" fmla="*/ 1554138 w 2378076"/>
              <a:gd name="connsiteY329" fmla="*/ 484812 h 902582"/>
              <a:gd name="connsiteX330" fmla="*/ 1487106 w 2378076"/>
              <a:gd name="connsiteY330" fmla="*/ 467875 h 902582"/>
              <a:gd name="connsiteX331" fmla="*/ 1484313 w 2378076"/>
              <a:gd name="connsiteY331" fmla="*/ 467875 h 902582"/>
              <a:gd name="connsiteX332" fmla="*/ 1484313 w 2378076"/>
              <a:gd name="connsiteY332" fmla="*/ 465052 h 902582"/>
              <a:gd name="connsiteX333" fmla="*/ 1484313 w 2378076"/>
              <a:gd name="connsiteY333" fmla="*/ 450938 h 902582"/>
              <a:gd name="connsiteX334" fmla="*/ 1484313 w 2378076"/>
              <a:gd name="connsiteY334" fmla="*/ 436824 h 902582"/>
              <a:gd name="connsiteX335" fmla="*/ 1484313 w 2378076"/>
              <a:gd name="connsiteY335" fmla="*/ 434002 h 902582"/>
              <a:gd name="connsiteX336" fmla="*/ 1487106 w 2378076"/>
              <a:gd name="connsiteY336" fmla="*/ 434002 h 902582"/>
              <a:gd name="connsiteX337" fmla="*/ 1554138 w 2378076"/>
              <a:gd name="connsiteY337" fmla="*/ 417065 h 902582"/>
              <a:gd name="connsiteX338" fmla="*/ 1556931 w 2378076"/>
              <a:gd name="connsiteY338" fmla="*/ 386014 h 902582"/>
              <a:gd name="connsiteX339" fmla="*/ 1498278 w 2378076"/>
              <a:gd name="connsiteY339" fmla="*/ 352141 h 902582"/>
              <a:gd name="connsiteX340" fmla="*/ 1495485 w 2378076"/>
              <a:gd name="connsiteY340" fmla="*/ 349318 h 902582"/>
              <a:gd name="connsiteX341" fmla="*/ 1503864 w 2378076"/>
              <a:gd name="connsiteY341" fmla="*/ 321091 h 902582"/>
              <a:gd name="connsiteX342" fmla="*/ 1503864 w 2378076"/>
              <a:gd name="connsiteY342" fmla="*/ 318268 h 902582"/>
              <a:gd name="connsiteX343" fmla="*/ 1506657 w 2378076"/>
              <a:gd name="connsiteY343" fmla="*/ 318268 h 902582"/>
              <a:gd name="connsiteX344" fmla="*/ 1576482 w 2378076"/>
              <a:gd name="connsiteY344" fmla="*/ 318268 h 902582"/>
              <a:gd name="connsiteX345" fmla="*/ 1587654 w 2378076"/>
              <a:gd name="connsiteY345" fmla="*/ 292863 h 902582"/>
              <a:gd name="connsiteX346" fmla="*/ 1537380 w 2378076"/>
              <a:gd name="connsiteY346" fmla="*/ 242053 h 902582"/>
              <a:gd name="connsiteX347" fmla="*/ 1537380 w 2378076"/>
              <a:gd name="connsiteY347" fmla="*/ 239230 h 902582"/>
              <a:gd name="connsiteX348" fmla="*/ 1551345 w 2378076"/>
              <a:gd name="connsiteY348" fmla="*/ 213825 h 902582"/>
              <a:gd name="connsiteX349" fmla="*/ 1554138 w 2378076"/>
              <a:gd name="connsiteY349" fmla="*/ 213825 h 902582"/>
              <a:gd name="connsiteX350" fmla="*/ 1621170 w 2378076"/>
              <a:gd name="connsiteY350" fmla="*/ 230762 h 902582"/>
              <a:gd name="connsiteX351" fmla="*/ 1640722 w 2378076"/>
              <a:gd name="connsiteY351" fmla="*/ 208180 h 902582"/>
              <a:gd name="connsiteX352" fmla="*/ 1604412 w 2378076"/>
              <a:gd name="connsiteY352" fmla="*/ 146079 h 902582"/>
              <a:gd name="connsiteX353" fmla="*/ 1604412 w 2378076"/>
              <a:gd name="connsiteY353" fmla="*/ 143256 h 902582"/>
              <a:gd name="connsiteX354" fmla="*/ 1626756 w 2378076"/>
              <a:gd name="connsiteY354" fmla="*/ 123496 h 902582"/>
              <a:gd name="connsiteX355" fmla="*/ 1626756 w 2378076"/>
              <a:gd name="connsiteY355" fmla="*/ 120674 h 902582"/>
              <a:gd name="connsiteX356" fmla="*/ 1629549 w 2378076"/>
              <a:gd name="connsiteY356" fmla="*/ 120674 h 902582"/>
              <a:gd name="connsiteX357" fmla="*/ 1688203 w 2378076"/>
              <a:gd name="connsiteY357" fmla="*/ 157370 h 902582"/>
              <a:gd name="connsiteX358" fmla="*/ 1710547 w 2378076"/>
              <a:gd name="connsiteY358" fmla="*/ 140433 h 902582"/>
              <a:gd name="connsiteX359" fmla="*/ 1693789 w 2378076"/>
              <a:gd name="connsiteY359" fmla="*/ 72686 h 902582"/>
              <a:gd name="connsiteX360" fmla="*/ 1693789 w 2378076"/>
              <a:gd name="connsiteY360" fmla="*/ 69864 h 902582"/>
              <a:gd name="connsiteX361" fmla="*/ 1718926 w 2378076"/>
              <a:gd name="connsiteY361" fmla="*/ 52927 h 902582"/>
              <a:gd name="connsiteX362" fmla="*/ 1721719 w 2378076"/>
              <a:gd name="connsiteY362" fmla="*/ 52927 h 902582"/>
              <a:gd name="connsiteX363" fmla="*/ 1721719 w 2378076"/>
              <a:gd name="connsiteY363" fmla="*/ 55750 h 902582"/>
              <a:gd name="connsiteX364" fmla="*/ 1771993 w 2378076"/>
              <a:gd name="connsiteY364" fmla="*/ 103737 h 902582"/>
              <a:gd name="connsiteX365" fmla="*/ 1799923 w 2378076"/>
              <a:gd name="connsiteY365" fmla="*/ 92446 h 902582"/>
              <a:gd name="connsiteX366" fmla="*/ 1794337 w 2378076"/>
              <a:gd name="connsiteY366" fmla="*/ 55750 h 902582"/>
              <a:gd name="connsiteX367" fmla="*/ 1799923 w 2378076"/>
              <a:gd name="connsiteY367" fmla="*/ 21876 h 902582"/>
              <a:gd name="connsiteX368" fmla="*/ 1799923 w 2378076"/>
              <a:gd name="connsiteY368" fmla="*/ 19054 h 902582"/>
              <a:gd name="connsiteX369" fmla="*/ 1827853 w 2378076"/>
              <a:gd name="connsiteY369" fmla="*/ 13408 h 902582"/>
              <a:gd name="connsiteX370" fmla="*/ 1830646 w 2378076"/>
              <a:gd name="connsiteY370" fmla="*/ 10585 h 902582"/>
              <a:gd name="connsiteX371" fmla="*/ 1830646 w 2378076"/>
              <a:gd name="connsiteY371" fmla="*/ 13408 h 902582"/>
              <a:gd name="connsiteX372" fmla="*/ 1866955 w 2378076"/>
              <a:gd name="connsiteY372" fmla="*/ 75509 h 902582"/>
              <a:gd name="connsiteX373" fmla="*/ 1897678 w 2378076"/>
              <a:gd name="connsiteY373" fmla="*/ 69864 h 902582"/>
              <a:gd name="connsiteX374" fmla="*/ 1914436 w 2378076"/>
              <a:gd name="connsiteY374" fmla="*/ 2117 h 90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378076" h="902582">
                <a:moveTo>
                  <a:pt x="1869753" y="541874"/>
                </a:moveTo>
                <a:cubicBezTo>
                  <a:pt x="1869753" y="541874"/>
                  <a:pt x="1869753" y="541874"/>
                  <a:pt x="1745039" y="604157"/>
                </a:cubicBezTo>
                <a:cubicBezTo>
                  <a:pt x="1742268" y="604157"/>
                  <a:pt x="1736725" y="606988"/>
                  <a:pt x="1736725" y="609819"/>
                </a:cubicBezTo>
                <a:cubicBezTo>
                  <a:pt x="1736725" y="612651"/>
                  <a:pt x="1736725" y="612651"/>
                  <a:pt x="1736725" y="612651"/>
                </a:cubicBezTo>
                <a:cubicBezTo>
                  <a:pt x="1736725" y="615482"/>
                  <a:pt x="1739496" y="618313"/>
                  <a:pt x="1742268" y="621144"/>
                </a:cubicBezTo>
                <a:cubicBezTo>
                  <a:pt x="1783839" y="666440"/>
                  <a:pt x="1825410" y="691920"/>
                  <a:pt x="1886381" y="706075"/>
                </a:cubicBezTo>
                <a:cubicBezTo>
                  <a:pt x="1889152" y="706075"/>
                  <a:pt x="1891924" y="708906"/>
                  <a:pt x="1894695" y="706075"/>
                </a:cubicBezTo>
                <a:cubicBezTo>
                  <a:pt x="1897467" y="703244"/>
                  <a:pt x="1900238" y="700413"/>
                  <a:pt x="1897467" y="691920"/>
                </a:cubicBezTo>
                <a:cubicBezTo>
                  <a:pt x="1897467" y="691920"/>
                  <a:pt x="1897467" y="691920"/>
                  <a:pt x="1889152" y="553198"/>
                </a:cubicBezTo>
                <a:cubicBezTo>
                  <a:pt x="1889152" y="547536"/>
                  <a:pt x="1886381" y="544705"/>
                  <a:pt x="1883610" y="541874"/>
                </a:cubicBezTo>
                <a:cubicBezTo>
                  <a:pt x="1878067" y="539043"/>
                  <a:pt x="1875295" y="539043"/>
                  <a:pt x="1869753" y="541874"/>
                </a:cubicBezTo>
                <a:close/>
                <a:moveTo>
                  <a:pt x="1982115" y="539043"/>
                </a:moveTo>
                <a:cubicBezTo>
                  <a:pt x="1979317" y="541868"/>
                  <a:pt x="1976518" y="547519"/>
                  <a:pt x="1976518" y="550344"/>
                </a:cubicBezTo>
                <a:cubicBezTo>
                  <a:pt x="1976518" y="550344"/>
                  <a:pt x="1976518" y="550344"/>
                  <a:pt x="1965325" y="691605"/>
                </a:cubicBezTo>
                <a:cubicBezTo>
                  <a:pt x="1965325" y="694430"/>
                  <a:pt x="1965325" y="700081"/>
                  <a:pt x="1968123" y="702906"/>
                </a:cubicBezTo>
                <a:cubicBezTo>
                  <a:pt x="1970922" y="705731"/>
                  <a:pt x="1973720" y="705731"/>
                  <a:pt x="1979317" y="702906"/>
                </a:cubicBezTo>
                <a:cubicBezTo>
                  <a:pt x="2038081" y="688780"/>
                  <a:pt x="2082854" y="663353"/>
                  <a:pt x="2124828" y="618149"/>
                </a:cubicBezTo>
                <a:cubicBezTo>
                  <a:pt x="2127627" y="615324"/>
                  <a:pt x="2130425" y="612499"/>
                  <a:pt x="2130425" y="609674"/>
                </a:cubicBezTo>
                <a:cubicBezTo>
                  <a:pt x="2127627" y="606849"/>
                  <a:pt x="2124828" y="604023"/>
                  <a:pt x="2119232" y="601198"/>
                </a:cubicBezTo>
                <a:cubicBezTo>
                  <a:pt x="2119232" y="601198"/>
                  <a:pt x="2119232" y="601198"/>
                  <a:pt x="1996106" y="539043"/>
                </a:cubicBezTo>
                <a:cubicBezTo>
                  <a:pt x="1990510" y="539043"/>
                  <a:pt x="1987711" y="539043"/>
                  <a:pt x="1982115" y="539043"/>
                </a:cubicBezTo>
                <a:close/>
                <a:moveTo>
                  <a:pt x="871538" y="485068"/>
                </a:moveTo>
                <a:lnTo>
                  <a:pt x="814983" y="487862"/>
                </a:lnTo>
                <a:cubicBezTo>
                  <a:pt x="792361" y="490656"/>
                  <a:pt x="781050" y="501832"/>
                  <a:pt x="781050" y="521390"/>
                </a:cubicBezTo>
                <a:cubicBezTo>
                  <a:pt x="781050" y="532566"/>
                  <a:pt x="783878" y="554918"/>
                  <a:pt x="806500" y="554918"/>
                </a:cubicBezTo>
                <a:cubicBezTo>
                  <a:pt x="834777" y="554918"/>
                  <a:pt x="871538" y="543742"/>
                  <a:pt x="871538" y="543742"/>
                </a:cubicBezTo>
                <a:cubicBezTo>
                  <a:pt x="871538" y="485068"/>
                  <a:pt x="871538" y="485068"/>
                  <a:pt x="871538" y="485068"/>
                </a:cubicBezTo>
                <a:close/>
                <a:moveTo>
                  <a:pt x="396876" y="389818"/>
                </a:moveTo>
                <a:cubicBezTo>
                  <a:pt x="355204" y="389818"/>
                  <a:pt x="341313" y="412372"/>
                  <a:pt x="341313" y="471575"/>
                </a:cubicBezTo>
                <a:cubicBezTo>
                  <a:pt x="341313" y="522320"/>
                  <a:pt x="349648" y="553331"/>
                  <a:pt x="396876" y="553331"/>
                </a:cubicBezTo>
                <a:cubicBezTo>
                  <a:pt x="444104" y="553331"/>
                  <a:pt x="452438" y="522320"/>
                  <a:pt x="452438" y="471575"/>
                </a:cubicBezTo>
                <a:cubicBezTo>
                  <a:pt x="452438" y="412372"/>
                  <a:pt x="435769" y="389818"/>
                  <a:pt x="396876" y="389818"/>
                </a:cubicBezTo>
                <a:close/>
                <a:moveTo>
                  <a:pt x="1964442" y="378529"/>
                </a:moveTo>
                <a:cubicBezTo>
                  <a:pt x="1960604" y="379235"/>
                  <a:pt x="1957114" y="381352"/>
                  <a:pt x="1954322" y="385585"/>
                </a:cubicBezTo>
                <a:cubicBezTo>
                  <a:pt x="1948738" y="394052"/>
                  <a:pt x="1951530" y="402518"/>
                  <a:pt x="1957114" y="408163"/>
                </a:cubicBezTo>
                <a:cubicBezTo>
                  <a:pt x="1971073" y="416629"/>
                  <a:pt x="1979448" y="433563"/>
                  <a:pt x="1979448" y="450496"/>
                </a:cubicBezTo>
                <a:cubicBezTo>
                  <a:pt x="1979448" y="475896"/>
                  <a:pt x="1957114" y="498474"/>
                  <a:pt x="1931987" y="498474"/>
                </a:cubicBezTo>
                <a:cubicBezTo>
                  <a:pt x="1906861" y="498474"/>
                  <a:pt x="1884527" y="475896"/>
                  <a:pt x="1884527" y="450496"/>
                </a:cubicBezTo>
                <a:cubicBezTo>
                  <a:pt x="1884527" y="433563"/>
                  <a:pt x="1892902" y="416629"/>
                  <a:pt x="1906861" y="408163"/>
                </a:cubicBezTo>
                <a:cubicBezTo>
                  <a:pt x="1912445" y="402518"/>
                  <a:pt x="1915237" y="394052"/>
                  <a:pt x="1909653" y="385585"/>
                </a:cubicBezTo>
                <a:cubicBezTo>
                  <a:pt x="1904069" y="377118"/>
                  <a:pt x="1895694" y="377118"/>
                  <a:pt x="1887319" y="382763"/>
                </a:cubicBezTo>
                <a:cubicBezTo>
                  <a:pt x="1864984" y="396874"/>
                  <a:pt x="1851025" y="422274"/>
                  <a:pt x="1851025" y="450496"/>
                </a:cubicBezTo>
                <a:cubicBezTo>
                  <a:pt x="1851025" y="492829"/>
                  <a:pt x="1887319" y="529518"/>
                  <a:pt x="1931987" y="529518"/>
                </a:cubicBezTo>
                <a:cubicBezTo>
                  <a:pt x="1976656" y="529518"/>
                  <a:pt x="2012950" y="492829"/>
                  <a:pt x="2012950" y="450496"/>
                </a:cubicBezTo>
                <a:cubicBezTo>
                  <a:pt x="2012950" y="422274"/>
                  <a:pt x="1998991" y="396874"/>
                  <a:pt x="1976656" y="379940"/>
                </a:cubicBezTo>
                <a:cubicBezTo>
                  <a:pt x="1972469" y="378529"/>
                  <a:pt x="1968281" y="377824"/>
                  <a:pt x="1964442" y="378529"/>
                </a:cubicBezTo>
                <a:close/>
                <a:moveTo>
                  <a:pt x="2166711" y="358068"/>
                </a:moveTo>
                <a:cubicBezTo>
                  <a:pt x="2163905" y="358068"/>
                  <a:pt x="2158292" y="358068"/>
                  <a:pt x="2155485" y="360888"/>
                </a:cubicBezTo>
                <a:cubicBezTo>
                  <a:pt x="2155485" y="360888"/>
                  <a:pt x="2155485" y="360888"/>
                  <a:pt x="2040419" y="439837"/>
                </a:cubicBezTo>
                <a:cubicBezTo>
                  <a:pt x="2034806" y="442656"/>
                  <a:pt x="2032000" y="448295"/>
                  <a:pt x="2032000" y="451115"/>
                </a:cubicBezTo>
                <a:cubicBezTo>
                  <a:pt x="2032000" y="456754"/>
                  <a:pt x="2034806" y="459574"/>
                  <a:pt x="2040419" y="462393"/>
                </a:cubicBezTo>
                <a:cubicBezTo>
                  <a:pt x="2040419" y="462393"/>
                  <a:pt x="2040419" y="462393"/>
                  <a:pt x="2155485" y="541342"/>
                </a:cubicBezTo>
                <a:cubicBezTo>
                  <a:pt x="2158292" y="544162"/>
                  <a:pt x="2161098" y="546981"/>
                  <a:pt x="2166711" y="544162"/>
                </a:cubicBezTo>
                <a:cubicBezTo>
                  <a:pt x="2169518" y="544162"/>
                  <a:pt x="2169518" y="541342"/>
                  <a:pt x="2172324" y="535703"/>
                </a:cubicBezTo>
                <a:cubicBezTo>
                  <a:pt x="2189163" y="476491"/>
                  <a:pt x="2189163" y="425739"/>
                  <a:pt x="2172324" y="366527"/>
                </a:cubicBezTo>
                <a:cubicBezTo>
                  <a:pt x="2172324" y="363707"/>
                  <a:pt x="2169518" y="358068"/>
                  <a:pt x="2166711" y="358068"/>
                </a:cubicBezTo>
                <a:close/>
                <a:moveTo>
                  <a:pt x="1697038" y="358068"/>
                </a:moveTo>
                <a:cubicBezTo>
                  <a:pt x="1694260" y="360888"/>
                  <a:pt x="1691482" y="363707"/>
                  <a:pt x="1691482" y="366527"/>
                </a:cubicBezTo>
                <a:cubicBezTo>
                  <a:pt x="1674813" y="428558"/>
                  <a:pt x="1674813" y="476491"/>
                  <a:pt x="1691482" y="535703"/>
                </a:cubicBezTo>
                <a:cubicBezTo>
                  <a:pt x="1691482" y="541342"/>
                  <a:pt x="1694260" y="544162"/>
                  <a:pt x="1697038" y="544162"/>
                </a:cubicBezTo>
                <a:cubicBezTo>
                  <a:pt x="1699816" y="546981"/>
                  <a:pt x="1702594" y="544162"/>
                  <a:pt x="1708151" y="541342"/>
                </a:cubicBezTo>
                <a:lnTo>
                  <a:pt x="1822054" y="462393"/>
                </a:lnTo>
                <a:cubicBezTo>
                  <a:pt x="1827610" y="459574"/>
                  <a:pt x="1830388" y="456754"/>
                  <a:pt x="1830388" y="451115"/>
                </a:cubicBezTo>
                <a:cubicBezTo>
                  <a:pt x="1830388" y="448295"/>
                  <a:pt x="1827610" y="442656"/>
                  <a:pt x="1822054" y="439837"/>
                </a:cubicBezTo>
                <a:cubicBezTo>
                  <a:pt x="1822054" y="439837"/>
                  <a:pt x="1822054" y="439837"/>
                  <a:pt x="1708151" y="363707"/>
                </a:cubicBezTo>
                <a:cubicBezTo>
                  <a:pt x="1705372" y="360888"/>
                  <a:pt x="1702594" y="358068"/>
                  <a:pt x="1697038" y="358068"/>
                </a:cubicBezTo>
                <a:close/>
                <a:moveTo>
                  <a:pt x="1170028" y="343781"/>
                </a:moveTo>
                <a:cubicBezTo>
                  <a:pt x="1170028" y="343781"/>
                  <a:pt x="1170028" y="343781"/>
                  <a:pt x="1206276" y="343781"/>
                </a:cubicBezTo>
                <a:cubicBezTo>
                  <a:pt x="1211853" y="343781"/>
                  <a:pt x="1214641" y="346602"/>
                  <a:pt x="1214641" y="349423"/>
                </a:cubicBezTo>
                <a:cubicBezTo>
                  <a:pt x="1214641" y="349423"/>
                  <a:pt x="1214641" y="349423"/>
                  <a:pt x="1267619" y="541235"/>
                </a:cubicBezTo>
                <a:cubicBezTo>
                  <a:pt x="1267619" y="541235"/>
                  <a:pt x="1267619" y="541235"/>
                  <a:pt x="1270407" y="541235"/>
                </a:cubicBezTo>
                <a:cubicBezTo>
                  <a:pt x="1270407" y="541235"/>
                  <a:pt x="1270407" y="541235"/>
                  <a:pt x="1320597" y="349423"/>
                </a:cubicBezTo>
                <a:cubicBezTo>
                  <a:pt x="1320597" y="346602"/>
                  <a:pt x="1326173" y="343781"/>
                  <a:pt x="1328962" y="343781"/>
                </a:cubicBezTo>
                <a:cubicBezTo>
                  <a:pt x="1328962" y="343781"/>
                  <a:pt x="1328962" y="343781"/>
                  <a:pt x="1367998" y="343781"/>
                </a:cubicBezTo>
                <a:cubicBezTo>
                  <a:pt x="1370786" y="343781"/>
                  <a:pt x="1373575" y="343781"/>
                  <a:pt x="1373575" y="346602"/>
                </a:cubicBezTo>
                <a:cubicBezTo>
                  <a:pt x="1376363" y="349423"/>
                  <a:pt x="1376363" y="352244"/>
                  <a:pt x="1376363" y="355064"/>
                </a:cubicBezTo>
                <a:cubicBezTo>
                  <a:pt x="1376363" y="355064"/>
                  <a:pt x="1376363" y="355064"/>
                  <a:pt x="1370786" y="383272"/>
                </a:cubicBezTo>
                <a:cubicBezTo>
                  <a:pt x="1365210" y="397376"/>
                  <a:pt x="1359633" y="417121"/>
                  <a:pt x="1354057" y="439687"/>
                </a:cubicBezTo>
                <a:cubicBezTo>
                  <a:pt x="1342903" y="490461"/>
                  <a:pt x="1323385" y="560980"/>
                  <a:pt x="1309444" y="614575"/>
                </a:cubicBezTo>
                <a:cubicBezTo>
                  <a:pt x="1298290" y="662528"/>
                  <a:pt x="1273196" y="685094"/>
                  <a:pt x="1236948" y="685094"/>
                </a:cubicBezTo>
                <a:cubicBezTo>
                  <a:pt x="1234159" y="685094"/>
                  <a:pt x="1234159" y="685094"/>
                  <a:pt x="1234159" y="685094"/>
                </a:cubicBezTo>
                <a:cubicBezTo>
                  <a:pt x="1211853" y="685094"/>
                  <a:pt x="1183970" y="682273"/>
                  <a:pt x="1170028" y="676632"/>
                </a:cubicBezTo>
                <a:cubicBezTo>
                  <a:pt x="1164452" y="676632"/>
                  <a:pt x="1161663" y="673811"/>
                  <a:pt x="1161663" y="668170"/>
                </a:cubicBezTo>
                <a:cubicBezTo>
                  <a:pt x="1161663" y="668170"/>
                  <a:pt x="1161663" y="668170"/>
                  <a:pt x="1161663" y="642783"/>
                </a:cubicBezTo>
                <a:cubicBezTo>
                  <a:pt x="1161663" y="639962"/>
                  <a:pt x="1161663" y="637141"/>
                  <a:pt x="1164452" y="637141"/>
                </a:cubicBezTo>
                <a:cubicBezTo>
                  <a:pt x="1167240" y="634320"/>
                  <a:pt x="1170028" y="631500"/>
                  <a:pt x="1172817" y="634320"/>
                </a:cubicBezTo>
                <a:cubicBezTo>
                  <a:pt x="1172817" y="634320"/>
                  <a:pt x="1172817" y="634320"/>
                  <a:pt x="1220218" y="637141"/>
                </a:cubicBezTo>
                <a:cubicBezTo>
                  <a:pt x="1248101" y="637141"/>
                  <a:pt x="1250889" y="620217"/>
                  <a:pt x="1253677" y="611754"/>
                </a:cubicBezTo>
                <a:cubicBezTo>
                  <a:pt x="1253677" y="611754"/>
                  <a:pt x="1253677" y="611754"/>
                  <a:pt x="1253677" y="608933"/>
                </a:cubicBezTo>
                <a:cubicBezTo>
                  <a:pt x="1256466" y="606113"/>
                  <a:pt x="1256466" y="603292"/>
                  <a:pt x="1259254" y="597650"/>
                </a:cubicBezTo>
                <a:cubicBezTo>
                  <a:pt x="1259254" y="597650"/>
                  <a:pt x="1259254" y="597650"/>
                  <a:pt x="1248101" y="597650"/>
                </a:cubicBezTo>
                <a:cubicBezTo>
                  <a:pt x="1228583" y="597650"/>
                  <a:pt x="1217429" y="580726"/>
                  <a:pt x="1214641" y="569443"/>
                </a:cubicBezTo>
                <a:cubicBezTo>
                  <a:pt x="1214641" y="569443"/>
                  <a:pt x="1214641" y="569443"/>
                  <a:pt x="1158875" y="355064"/>
                </a:cubicBezTo>
                <a:cubicBezTo>
                  <a:pt x="1158875" y="352244"/>
                  <a:pt x="1158875" y="349423"/>
                  <a:pt x="1161663" y="346602"/>
                </a:cubicBezTo>
                <a:cubicBezTo>
                  <a:pt x="1164452" y="343781"/>
                  <a:pt x="1167240" y="343781"/>
                  <a:pt x="1170028" y="343781"/>
                </a:cubicBezTo>
                <a:close/>
                <a:moveTo>
                  <a:pt x="1116013" y="340606"/>
                </a:moveTo>
                <a:cubicBezTo>
                  <a:pt x="1118791" y="340606"/>
                  <a:pt x="1121569" y="340606"/>
                  <a:pt x="1124347" y="343432"/>
                </a:cubicBezTo>
                <a:cubicBezTo>
                  <a:pt x="1127125" y="343432"/>
                  <a:pt x="1127125" y="346258"/>
                  <a:pt x="1127125" y="349085"/>
                </a:cubicBezTo>
                <a:cubicBezTo>
                  <a:pt x="1127125" y="349085"/>
                  <a:pt x="1127125" y="349085"/>
                  <a:pt x="1127125" y="385824"/>
                </a:cubicBezTo>
                <a:cubicBezTo>
                  <a:pt x="1127125" y="388650"/>
                  <a:pt x="1124347" y="394302"/>
                  <a:pt x="1118791" y="394302"/>
                </a:cubicBezTo>
                <a:cubicBezTo>
                  <a:pt x="1085453" y="397128"/>
                  <a:pt x="1060450" y="416911"/>
                  <a:pt x="1049337" y="425389"/>
                </a:cubicBezTo>
                <a:cubicBezTo>
                  <a:pt x="1049337" y="425389"/>
                  <a:pt x="1049337" y="425389"/>
                  <a:pt x="1049337" y="589303"/>
                </a:cubicBezTo>
                <a:cubicBezTo>
                  <a:pt x="1049337" y="594955"/>
                  <a:pt x="1046559" y="597781"/>
                  <a:pt x="1041003" y="597781"/>
                </a:cubicBezTo>
                <a:cubicBezTo>
                  <a:pt x="1041003" y="597781"/>
                  <a:pt x="1041003" y="597781"/>
                  <a:pt x="1002109" y="597781"/>
                </a:cubicBezTo>
                <a:cubicBezTo>
                  <a:pt x="996553" y="597781"/>
                  <a:pt x="993775" y="594955"/>
                  <a:pt x="993775" y="589303"/>
                </a:cubicBezTo>
                <a:cubicBezTo>
                  <a:pt x="993775" y="589303"/>
                  <a:pt x="993775" y="589303"/>
                  <a:pt x="993775" y="351911"/>
                </a:cubicBezTo>
                <a:cubicBezTo>
                  <a:pt x="993775" y="346258"/>
                  <a:pt x="996553" y="343432"/>
                  <a:pt x="1002109" y="343432"/>
                </a:cubicBezTo>
                <a:cubicBezTo>
                  <a:pt x="1002109" y="343432"/>
                  <a:pt x="1002109" y="343432"/>
                  <a:pt x="1041003" y="343432"/>
                </a:cubicBezTo>
                <a:cubicBezTo>
                  <a:pt x="1046559" y="343432"/>
                  <a:pt x="1049337" y="346258"/>
                  <a:pt x="1049337" y="351911"/>
                </a:cubicBezTo>
                <a:cubicBezTo>
                  <a:pt x="1049337" y="351911"/>
                  <a:pt x="1049337" y="351911"/>
                  <a:pt x="1049337" y="368867"/>
                </a:cubicBezTo>
                <a:cubicBezTo>
                  <a:pt x="1066006" y="357563"/>
                  <a:pt x="1091009" y="340606"/>
                  <a:pt x="1116013" y="340606"/>
                </a:cubicBezTo>
                <a:close/>
                <a:moveTo>
                  <a:pt x="843157" y="335843"/>
                </a:moveTo>
                <a:cubicBezTo>
                  <a:pt x="902173" y="335843"/>
                  <a:pt x="930276" y="364084"/>
                  <a:pt x="930276" y="423390"/>
                </a:cubicBezTo>
                <a:cubicBezTo>
                  <a:pt x="930276" y="592835"/>
                  <a:pt x="930276" y="592835"/>
                  <a:pt x="930276" y="592835"/>
                </a:cubicBezTo>
                <a:cubicBezTo>
                  <a:pt x="930276" y="595659"/>
                  <a:pt x="927466" y="598483"/>
                  <a:pt x="927466" y="601307"/>
                </a:cubicBezTo>
                <a:cubicBezTo>
                  <a:pt x="924656" y="604131"/>
                  <a:pt x="921845" y="604131"/>
                  <a:pt x="919035" y="604131"/>
                </a:cubicBezTo>
                <a:cubicBezTo>
                  <a:pt x="899363" y="601307"/>
                  <a:pt x="890932" y="595659"/>
                  <a:pt x="879691" y="587187"/>
                </a:cubicBezTo>
                <a:cubicBezTo>
                  <a:pt x="879691" y="587187"/>
                  <a:pt x="837536" y="604131"/>
                  <a:pt x="798192" y="604131"/>
                </a:cubicBezTo>
                <a:cubicBezTo>
                  <a:pt x="750416" y="604131"/>
                  <a:pt x="722313" y="575890"/>
                  <a:pt x="722313" y="522233"/>
                </a:cubicBezTo>
                <a:cubicBezTo>
                  <a:pt x="722313" y="471399"/>
                  <a:pt x="747606" y="448807"/>
                  <a:pt x="809433" y="445983"/>
                </a:cubicBezTo>
                <a:cubicBezTo>
                  <a:pt x="871260" y="440334"/>
                  <a:pt x="871260" y="440334"/>
                  <a:pt x="871260" y="440334"/>
                </a:cubicBezTo>
                <a:cubicBezTo>
                  <a:pt x="871260" y="423390"/>
                  <a:pt x="871260" y="423390"/>
                  <a:pt x="871260" y="423390"/>
                </a:cubicBezTo>
                <a:cubicBezTo>
                  <a:pt x="871260" y="403621"/>
                  <a:pt x="860018" y="392325"/>
                  <a:pt x="840346" y="392325"/>
                </a:cubicBezTo>
                <a:cubicBezTo>
                  <a:pt x="812243" y="392325"/>
                  <a:pt x="772899" y="397973"/>
                  <a:pt x="750416" y="397973"/>
                </a:cubicBezTo>
                <a:cubicBezTo>
                  <a:pt x="747606" y="397973"/>
                  <a:pt x="747606" y="397973"/>
                  <a:pt x="744796" y="395149"/>
                </a:cubicBezTo>
                <a:cubicBezTo>
                  <a:pt x="741985" y="395149"/>
                  <a:pt x="741985" y="392325"/>
                  <a:pt x="741985" y="389501"/>
                </a:cubicBezTo>
                <a:cubicBezTo>
                  <a:pt x="739175" y="355612"/>
                  <a:pt x="739175" y="355612"/>
                  <a:pt x="739175" y="355612"/>
                </a:cubicBezTo>
                <a:cubicBezTo>
                  <a:pt x="739175" y="352788"/>
                  <a:pt x="741985" y="347140"/>
                  <a:pt x="747606" y="347140"/>
                </a:cubicBezTo>
                <a:cubicBezTo>
                  <a:pt x="767278" y="344316"/>
                  <a:pt x="815054" y="335843"/>
                  <a:pt x="843157" y="335843"/>
                </a:cubicBezTo>
                <a:close/>
                <a:moveTo>
                  <a:pt x="396875" y="335843"/>
                </a:moveTo>
                <a:cubicBezTo>
                  <a:pt x="460001" y="335843"/>
                  <a:pt x="511175" y="395901"/>
                  <a:pt x="511175" y="469987"/>
                </a:cubicBezTo>
                <a:cubicBezTo>
                  <a:pt x="511175" y="544073"/>
                  <a:pt x="460001" y="604131"/>
                  <a:pt x="396875" y="604131"/>
                </a:cubicBezTo>
                <a:cubicBezTo>
                  <a:pt x="333749" y="604131"/>
                  <a:pt x="282575" y="544073"/>
                  <a:pt x="282575" y="469987"/>
                </a:cubicBezTo>
                <a:cubicBezTo>
                  <a:pt x="282575" y="395901"/>
                  <a:pt x="333749" y="335843"/>
                  <a:pt x="396875" y="335843"/>
                </a:cubicBezTo>
                <a:close/>
                <a:moveTo>
                  <a:pt x="103585" y="300918"/>
                </a:moveTo>
                <a:cubicBezTo>
                  <a:pt x="81360" y="300918"/>
                  <a:pt x="67470" y="300918"/>
                  <a:pt x="61913" y="303759"/>
                </a:cubicBezTo>
                <a:cubicBezTo>
                  <a:pt x="61913" y="406027"/>
                  <a:pt x="61913" y="406027"/>
                  <a:pt x="61913" y="406027"/>
                </a:cubicBezTo>
                <a:cubicBezTo>
                  <a:pt x="73026" y="406027"/>
                  <a:pt x="92473" y="408868"/>
                  <a:pt x="123032" y="406027"/>
                </a:cubicBezTo>
                <a:cubicBezTo>
                  <a:pt x="159148" y="406027"/>
                  <a:pt x="184151" y="386142"/>
                  <a:pt x="184151" y="354893"/>
                </a:cubicBezTo>
                <a:cubicBezTo>
                  <a:pt x="184151" y="329326"/>
                  <a:pt x="167482" y="300918"/>
                  <a:pt x="125810" y="300918"/>
                </a:cubicBezTo>
                <a:cubicBezTo>
                  <a:pt x="103585" y="300918"/>
                  <a:pt x="103585" y="300918"/>
                  <a:pt x="103585" y="300918"/>
                </a:cubicBezTo>
                <a:close/>
                <a:moveTo>
                  <a:pt x="614557" y="285043"/>
                </a:moveTo>
                <a:cubicBezTo>
                  <a:pt x="617342" y="285043"/>
                  <a:pt x="620127" y="285043"/>
                  <a:pt x="622912" y="285043"/>
                </a:cubicBezTo>
                <a:cubicBezTo>
                  <a:pt x="622912" y="287870"/>
                  <a:pt x="625698" y="290697"/>
                  <a:pt x="625698" y="293524"/>
                </a:cubicBezTo>
                <a:cubicBezTo>
                  <a:pt x="625698" y="344407"/>
                  <a:pt x="625698" y="344407"/>
                  <a:pt x="625698" y="344407"/>
                </a:cubicBezTo>
                <a:cubicBezTo>
                  <a:pt x="684184" y="344407"/>
                  <a:pt x="684184" y="344407"/>
                  <a:pt x="684184" y="344407"/>
                </a:cubicBezTo>
                <a:cubicBezTo>
                  <a:pt x="689755" y="344407"/>
                  <a:pt x="692540" y="347234"/>
                  <a:pt x="692540" y="352888"/>
                </a:cubicBezTo>
                <a:cubicBezTo>
                  <a:pt x="692540" y="386811"/>
                  <a:pt x="692540" y="386811"/>
                  <a:pt x="692540" y="386811"/>
                </a:cubicBezTo>
                <a:cubicBezTo>
                  <a:pt x="692540" y="392464"/>
                  <a:pt x="689755" y="395291"/>
                  <a:pt x="684184" y="395291"/>
                </a:cubicBezTo>
                <a:cubicBezTo>
                  <a:pt x="625698" y="395291"/>
                  <a:pt x="625698" y="395291"/>
                  <a:pt x="625698" y="395291"/>
                </a:cubicBezTo>
                <a:cubicBezTo>
                  <a:pt x="625698" y="499885"/>
                  <a:pt x="625698" y="499885"/>
                  <a:pt x="625698" y="499885"/>
                </a:cubicBezTo>
                <a:cubicBezTo>
                  <a:pt x="625698" y="536635"/>
                  <a:pt x="625698" y="550769"/>
                  <a:pt x="650763" y="550769"/>
                </a:cubicBezTo>
                <a:cubicBezTo>
                  <a:pt x="661904" y="550769"/>
                  <a:pt x="675829" y="547942"/>
                  <a:pt x="684184" y="547942"/>
                </a:cubicBezTo>
                <a:cubicBezTo>
                  <a:pt x="689755" y="547942"/>
                  <a:pt x="692540" y="553596"/>
                  <a:pt x="692540" y="559249"/>
                </a:cubicBezTo>
                <a:cubicBezTo>
                  <a:pt x="695325" y="590345"/>
                  <a:pt x="695325" y="590345"/>
                  <a:pt x="695325" y="590345"/>
                </a:cubicBezTo>
                <a:cubicBezTo>
                  <a:pt x="695325" y="595999"/>
                  <a:pt x="692540" y="598826"/>
                  <a:pt x="686969" y="601652"/>
                </a:cubicBezTo>
                <a:cubicBezTo>
                  <a:pt x="673044" y="601652"/>
                  <a:pt x="656334" y="607306"/>
                  <a:pt x="642408" y="607306"/>
                </a:cubicBezTo>
                <a:cubicBezTo>
                  <a:pt x="586706" y="607306"/>
                  <a:pt x="567211" y="584691"/>
                  <a:pt x="567211" y="508366"/>
                </a:cubicBezTo>
                <a:cubicBezTo>
                  <a:pt x="567211" y="395291"/>
                  <a:pt x="567211" y="395291"/>
                  <a:pt x="567211" y="395291"/>
                </a:cubicBezTo>
                <a:cubicBezTo>
                  <a:pt x="544930" y="395291"/>
                  <a:pt x="544930" y="395291"/>
                  <a:pt x="544930" y="395291"/>
                </a:cubicBezTo>
                <a:cubicBezTo>
                  <a:pt x="539360" y="395291"/>
                  <a:pt x="536575" y="392464"/>
                  <a:pt x="536575" y="386811"/>
                </a:cubicBezTo>
                <a:cubicBezTo>
                  <a:pt x="536575" y="352888"/>
                  <a:pt x="536575" y="352888"/>
                  <a:pt x="536575" y="352888"/>
                </a:cubicBezTo>
                <a:cubicBezTo>
                  <a:pt x="536575" y="347234"/>
                  <a:pt x="539360" y="344407"/>
                  <a:pt x="544930" y="344407"/>
                </a:cubicBezTo>
                <a:cubicBezTo>
                  <a:pt x="567211" y="344407"/>
                  <a:pt x="567211" y="344407"/>
                  <a:pt x="567211" y="344407"/>
                </a:cubicBezTo>
                <a:cubicBezTo>
                  <a:pt x="567211" y="302004"/>
                  <a:pt x="567211" y="302004"/>
                  <a:pt x="567211" y="302004"/>
                </a:cubicBezTo>
                <a:cubicBezTo>
                  <a:pt x="567211" y="299178"/>
                  <a:pt x="569996" y="296351"/>
                  <a:pt x="575566" y="293524"/>
                </a:cubicBezTo>
                <a:cubicBezTo>
                  <a:pt x="614557" y="285043"/>
                  <a:pt x="614557" y="285043"/>
                  <a:pt x="614557" y="285043"/>
                </a:cubicBezTo>
                <a:close/>
                <a:moveTo>
                  <a:pt x="117618" y="245356"/>
                </a:moveTo>
                <a:cubicBezTo>
                  <a:pt x="123219" y="245356"/>
                  <a:pt x="126019" y="245356"/>
                  <a:pt x="126019" y="245356"/>
                </a:cubicBezTo>
                <a:cubicBezTo>
                  <a:pt x="224034" y="245356"/>
                  <a:pt x="246438" y="304564"/>
                  <a:pt x="246438" y="352493"/>
                </a:cubicBezTo>
                <a:cubicBezTo>
                  <a:pt x="246438" y="394784"/>
                  <a:pt x="226835" y="425798"/>
                  <a:pt x="184828" y="445534"/>
                </a:cubicBezTo>
                <a:lnTo>
                  <a:pt x="249238" y="586504"/>
                </a:lnTo>
                <a:cubicBezTo>
                  <a:pt x="249238" y="589323"/>
                  <a:pt x="249238" y="592142"/>
                  <a:pt x="246438" y="594962"/>
                </a:cubicBezTo>
                <a:cubicBezTo>
                  <a:pt x="246438" y="597781"/>
                  <a:pt x="243637" y="597781"/>
                  <a:pt x="238037" y="597781"/>
                </a:cubicBezTo>
                <a:cubicBezTo>
                  <a:pt x="193230" y="597781"/>
                  <a:pt x="193230" y="597781"/>
                  <a:pt x="193230" y="597781"/>
                </a:cubicBezTo>
                <a:cubicBezTo>
                  <a:pt x="190429" y="597781"/>
                  <a:pt x="187629" y="597781"/>
                  <a:pt x="184828" y="592142"/>
                </a:cubicBezTo>
                <a:cubicBezTo>
                  <a:pt x="128820" y="462450"/>
                  <a:pt x="128820" y="462450"/>
                  <a:pt x="128820" y="462450"/>
                </a:cubicBezTo>
                <a:cubicBezTo>
                  <a:pt x="98015" y="462450"/>
                  <a:pt x="72811" y="459631"/>
                  <a:pt x="61610" y="459631"/>
                </a:cubicBezTo>
                <a:cubicBezTo>
                  <a:pt x="61610" y="589323"/>
                  <a:pt x="61610" y="589323"/>
                  <a:pt x="61610" y="589323"/>
                </a:cubicBezTo>
                <a:cubicBezTo>
                  <a:pt x="61610" y="594962"/>
                  <a:pt x="56009" y="597781"/>
                  <a:pt x="50408" y="597781"/>
                </a:cubicBezTo>
                <a:cubicBezTo>
                  <a:pt x="11202" y="597781"/>
                  <a:pt x="11202" y="597781"/>
                  <a:pt x="11202" y="597781"/>
                </a:cubicBezTo>
                <a:cubicBezTo>
                  <a:pt x="5601" y="597781"/>
                  <a:pt x="0" y="594962"/>
                  <a:pt x="0" y="589323"/>
                </a:cubicBezTo>
                <a:cubicBezTo>
                  <a:pt x="0" y="262273"/>
                  <a:pt x="0" y="262273"/>
                  <a:pt x="0" y="262273"/>
                </a:cubicBezTo>
                <a:cubicBezTo>
                  <a:pt x="0" y="256634"/>
                  <a:pt x="5601" y="250995"/>
                  <a:pt x="8402" y="250995"/>
                </a:cubicBezTo>
                <a:cubicBezTo>
                  <a:pt x="61610" y="245356"/>
                  <a:pt x="103616" y="245356"/>
                  <a:pt x="117618" y="245356"/>
                </a:cubicBezTo>
                <a:close/>
                <a:moveTo>
                  <a:pt x="1968123" y="200530"/>
                </a:moveTo>
                <a:cubicBezTo>
                  <a:pt x="1965325" y="203328"/>
                  <a:pt x="1965325" y="206126"/>
                  <a:pt x="1965325" y="211723"/>
                </a:cubicBezTo>
                <a:cubicBezTo>
                  <a:pt x="1965325" y="211723"/>
                  <a:pt x="1965325" y="211723"/>
                  <a:pt x="1976518" y="348840"/>
                </a:cubicBezTo>
                <a:cubicBezTo>
                  <a:pt x="1976518" y="354436"/>
                  <a:pt x="1979317" y="360033"/>
                  <a:pt x="1982115" y="362831"/>
                </a:cubicBezTo>
                <a:cubicBezTo>
                  <a:pt x="1984913" y="362831"/>
                  <a:pt x="1990510" y="362831"/>
                  <a:pt x="1996106" y="360033"/>
                </a:cubicBezTo>
                <a:cubicBezTo>
                  <a:pt x="1996106" y="360033"/>
                  <a:pt x="1996106" y="360033"/>
                  <a:pt x="2119232" y="301269"/>
                </a:cubicBezTo>
                <a:cubicBezTo>
                  <a:pt x="2124828" y="298470"/>
                  <a:pt x="2127627" y="298470"/>
                  <a:pt x="2130425" y="292874"/>
                </a:cubicBezTo>
                <a:cubicBezTo>
                  <a:pt x="2130425" y="290075"/>
                  <a:pt x="2127627" y="287277"/>
                  <a:pt x="2124828" y="284479"/>
                </a:cubicBezTo>
                <a:cubicBezTo>
                  <a:pt x="2082854" y="239706"/>
                  <a:pt x="2038081" y="214521"/>
                  <a:pt x="1979317" y="200530"/>
                </a:cubicBezTo>
                <a:cubicBezTo>
                  <a:pt x="1976518" y="197731"/>
                  <a:pt x="1970922" y="197731"/>
                  <a:pt x="1968123" y="200530"/>
                </a:cubicBezTo>
                <a:close/>
                <a:moveTo>
                  <a:pt x="1890255" y="199484"/>
                </a:moveTo>
                <a:cubicBezTo>
                  <a:pt x="1888156" y="199835"/>
                  <a:pt x="1886057" y="200536"/>
                  <a:pt x="1884658" y="200536"/>
                </a:cubicBezTo>
                <a:cubicBezTo>
                  <a:pt x="1825894" y="214559"/>
                  <a:pt x="1781121" y="239800"/>
                  <a:pt x="1739147" y="284673"/>
                </a:cubicBezTo>
                <a:cubicBezTo>
                  <a:pt x="1736348" y="287478"/>
                  <a:pt x="1733550" y="290282"/>
                  <a:pt x="1733550" y="293087"/>
                </a:cubicBezTo>
                <a:cubicBezTo>
                  <a:pt x="1736348" y="298696"/>
                  <a:pt x="1739147" y="301501"/>
                  <a:pt x="1744743" y="301501"/>
                </a:cubicBezTo>
                <a:cubicBezTo>
                  <a:pt x="1744743" y="301501"/>
                  <a:pt x="1744743" y="301501"/>
                  <a:pt x="1867869" y="363202"/>
                </a:cubicBezTo>
                <a:cubicBezTo>
                  <a:pt x="1873465" y="366006"/>
                  <a:pt x="1876264" y="366006"/>
                  <a:pt x="1881860" y="363202"/>
                </a:cubicBezTo>
                <a:cubicBezTo>
                  <a:pt x="1884658" y="360397"/>
                  <a:pt x="1887457" y="357592"/>
                  <a:pt x="1887457" y="351983"/>
                </a:cubicBezTo>
                <a:cubicBezTo>
                  <a:pt x="1887457" y="351983"/>
                  <a:pt x="1887457" y="351983"/>
                  <a:pt x="1898650" y="214559"/>
                </a:cubicBezTo>
                <a:cubicBezTo>
                  <a:pt x="1898650" y="206145"/>
                  <a:pt x="1895852" y="203340"/>
                  <a:pt x="1895852" y="200536"/>
                </a:cubicBezTo>
                <a:cubicBezTo>
                  <a:pt x="1894453" y="199134"/>
                  <a:pt x="1892354" y="199134"/>
                  <a:pt x="1890255" y="199484"/>
                </a:cubicBezTo>
                <a:close/>
                <a:moveTo>
                  <a:pt x="1932782" y="151693"/>
                </a:moveTo>
                <a:cubicBezTo>
                  <a:pt x="2095420" y="151693"/>
                  <a:pt x="2227264" y="284959"/>
                  <a:pt x="2227264" y="449350"/>
                </a:cubicBezTo>
                <a:cubicBezTo>
                  <a:pt x="2227264" y="613741"/>
                  <a:pt x="2095420" y="747007"/>
                  <a:pt x="1932782" y="747007"/>
                </a:cubicBezTo>
                <a:cubicBezTo>
                  <a:pt x="1770144" y="747007"/>
                  <a:pt x="1638300" y="613741"/>
                  <a:pt x="1638300" y="449350"/>
                </a:cubicBezTo>
                <a:cubicBezTo>
                  <a:pt x="1638300" y="284959"/>
                  <a:pt x="1770144" y="151693"/>
                  <a:pt x="1932782" y="151693"/>
                </a:cubicBezTo>
                <a:close/>
                <a:moveTo>
                  <a:pt x="1931988" y="108832"/>
                </a:moveTo>
                <a:cubicBezTo>
                  <a:pt x="1746993" y="108832"/>
                  <a:pt x="1597025" y="260577"/>
                  <a:pt x="1597025" y="447764"/>
                </a:cubicBezTo>
                <a:cubicBezTo>
                  <a:pt x="1597025" y="634951"/>
                  <a:pt x="1746993" y="786696"/>
                  <a:pt x="1931988" y="786696"/>
                </a:cubicBezTo>
                <a:cubicBezTo>
                  <a:pt x="2116983" y="786696"/>
                  <a:pt x="2266951" y="634951"/>
                  <a:pt x="2266951" y="447764"/>
                </a:cubicBezTo>
                <a:cubicBezTo>
                  <a:pt x="2266951" y="260577"/>
                  <a:pt x="2116983" y="108832"/>
                  <a:pt x="1931988" y="108832"/>
                </a:cubicBezTo>
                <a:close/>
                <a:moveTo>
                  <a:pt x="1914436" y="2117"/>
                </a:moveTo>
                <a:cubicBezTo>
                  <a:pt x="1914436" y="2117"/>
                  <a:pt x="1914436" y="2117"/>
                  <a:pt x="1917229" y="2117"/>
                </a:cubicBezTo>
                <a:cubicBezTo>
                  <a:pt x="1925608" y="-706"/>
                  <a:pt x="1936781" y="-706"/>
                  <a:pt x="1945160" y="2117"/>
                </a:cubicBezTo>
                <a:cubicBezTo>
                  <a:pt x="1945160" y="2117"/>
                  <a:pt x="1945160" y="2117"/>
                  <a:pt x="1947953" y="2117"/>
                </a:cubicBezTo>
                <a:cubicBezTo>
                  <a:pt x="1959125" y="21876"/>
                  <a:pt x="1964711" y="47281"/>
                  <a:pt x="1964711" y="69864"/>
                </a:cubicBezTo>
                <a:cubicBezTo>
                  <a:pt x="1970297" y="69864"/>
                  <a:pt x="1992641" y="72686"/>
                  <a:pt x="1995434" y="75509"/>
                </a:cubicBezTo>
                <a:cubicBezTo>
                  <a:pt x="2001020" y="50104"/>
                  <a:pt x="2014985" y="27522"/>
                  <a:pt x="2031743" y="13408"/>
                </a:cubicBezTo>
                <a:cubicBezTo>
                  <a:pt x="2042915" y="13408"/>
                  <a:pt x="2054087" y="16231"/>
                  <a:pt x="2059673" y="19054"/>
                </a:cubicBezTo>
                <a:cubicBezTo>
                  <a:pt x="2059673" y="19054"/>
                  <a:pt x="2059673" y="19054"/>
                  <a:pt x="2062466" y="19054"/>
                </a:cubicBezTo>
                <a:cubicBezTo>
                  <a:pt x="2062466" y="19054"/>
                  <a:pt x="2062466" y="19054"/>
                  <a:pt x="2062466" y="21876"/>
                </a:cubicBezTo>
                <a:cubicBezTo>
                  <a:pt x="2065259" y="33168"/>
                  <a:pt x="2068052" y="44459"/>
                  <a:pt x="2068052" y="55750"/>
                </a:cubicBezTo>
                <a:cubicBezTo>
                  <a:pt x="2068052" y="69864"/>
                  <a:pt x="2065259" y="81155"/>
                  <a:pt x="2062466" y="92446"/>
                </a:cubicBezTo>
                <a:cubicBezTo>
                  <a:pt x="2065259" y="95269"/>
                  <a:pt x="2087603" y="103737"/>
                  <a:pt x="2090396" y="103737"/>
                </a:cubicBezTo>
                <a:cubicBezTo>
                  <a:pt x="2104361" y="83977"/>
                  <a:pt x="2121119" y="64218"/>
                  <a:pt x="2140670" y="55750"/>
                </a:cubicBezTo>
                <a:cubicBezTo>
                  <a:pt x="2140670" y="55750"/>
                  <a:pt x="2140670" y="55750"/>
                  <a:pt x="2140670" y="52927"/>
                </a:cubicBezTo>
                <a:cubicBezTo>
                  <a:pt x="2140670" y="52927"/>
                  <a:pt x="2140670" y="52927"/>
                  <a:pt x="2143463" y="55750"/>
                </a:cubicBezTo>
                <a:cubicBezTo>
                  <a:pt x="2149049" y="58573"/>
                  <a:pt x="2160221" y="64218"/>
                  <a:pt x="2168600" y="69864"/>
                </a:cubicBezTo>
                <a:cubicBezTo>
                  <a:pt x="2168600" y="69864"/>
                  <a:pt x="2168600" y="72686"/>
                  <a:pt x="2168600" y="72686"/>
                </a:cubicBezTo>
                <a:cubicBezTo>
                  <a:pt x="2168600" y="95269"/>
                  <a:pt x="2163014" y="117851"/>
                  <a:pt x="2149049" y="140433"/>
                </a:cubicBezTo>
                <a:cubicBezTo>
                  <a:pt x="2151842" y="143256"/>
                  <a:pt x="2171393" y="157370"/>
                  <a:pt x="2174186" y="157370"/>
                </a:cubicBezTo>
                <a:cubicBezTo>
                  <a:pt x="2190944" y="140433"/>
                  <a:pt x="2213288" y="129142"/>
                  <a:pt x="2235633" y="123496"/>
                </a:cubicBezTo>
                <a:cubicBezTo>
                  <a:pt x="2244012" y="129142"/>
                  <a:pt x="2252391" y="137610"/>
                  <a:pt x="2257977" y="143256"/>
                </a:cubicBezTo>
                <a:cubicBezTo>
                  <a:pt x="2257977" y="143256"/>
                  <a:pt x="2257977" y="143256"/>
                  <a:pt x="2257977" y="146079"/>
                </a:cubicBezTo>
                <a:cubicBezTo>
                  <a:pt x="2252391" y="168661"/>
                  <a:pt x="2238425" y="191243"/>
                  <a:pt x="2221667" y="208180"/>
                </a:cubicBezTo>
                <a:cubicBezTo>
                  <a:pt x="2224461" y="211002"/>
                  <a:pt x="2238425" y="230762"/>
                  <a:pt x="2241219" y="230762"/>
                </a:cubicBezTo>
                <a:cubicBezTo>
                  <a:pt x="2260770" y="219471"/>
                  <a:pt x="2285907" y="213825"/>
                  <a:pt x="2308251" y="213825"/>
                </a:cubicBezTo>
                <a:cubicBezTo>
                  <a:pt x="2308251" y="213825"/>
                  <a:pt x="2308251" y="213825"/>
                  <a:pt x="2311044" y="213825"/>
                </a:cubicBezTo>
                <a:cubicBezTo>
                  <a:pt x="2316630" y="222293"/>
                  <a:pt x="2322216" y="233585"/>
                  <a:pt x="2325009" y="239230"/>
                </a:cubicBezTo>
                <a:cubicBezTo>
                  <a:pt x="2325009" y="239230"/>
                  <a:pt x="2325009" y="239230"/>
                  <a:pt x="2325009" y="242053"/>
                </a:cubicBezTo>
                <a:cubicBezTo>
                  <a:pt x="2313837" y="261812"/>
                  <a:pt x="2297079" y="281572"/>
                  <a:pt x="2274735" y="292863"/>
                </a:cubicBezTo>
                <a:cubicBezTo>
                  <a:pt x="2277528" y="295686"/>
                  <a:pt x="2285907" y="318268"/>
                  <a:pt x="2285907" y="321091"/>
                </a:cubicBezTo>
                <a:cubicBezTo>
                  <a:pt x="2311044" y="315445"/>
                  <a:pt x="2336181" y="312622"/>
                  <a:pt x="2355732" y="321091"/>
                </a:cubicBezTo>
                <a:cubicBezTo>
                  <a:pt x="2355732" y="321091"/>
                  <a:pt x="2355732" y="321091"/>
                  <a:pt x="2358525" y="321091"/>
                </a:cubicBezTo>
                <a:cubicBezTo>
                  <a:pt x="2361318" y="329559"/>
                  <a:pt x="2364111" y="340850"/>
                  <a:pt x="2366904" y="349318"/>
                </a:cubicBezTo>
                <a:cubicBezTo>
                  <a:pt x="2366904" y="349318"/>
                  <a:pt x="2366904" y="349318"/>
                  <a:pt x="2366904" y="352141"/>
                </a:cubicBezTo>
                <a:cubicBezTo>
                  <a:pt x="2366904" y="352141"/>
                  <a:pt x="2366904" y="352141"/>
                  <a:pt x="2364111" y="352141"/>
                </a:cubicBezTo>
                <a:cubicBezTo>
                  <a:pt x="2350146" y="369078"/>
                  <a:pt x="2327802" y="380369"/>
                  <a:pt x="2305458" y="388837"/>
                </a:cubicBezTo>
                <a:cubicBezTo>
                  <a:pt x="2305458" y="391660"/>
                  <a:pt x="2308251" y="414242"/>
                  <a:pt x="2308251" y="417065"/>
                </a:cubicBezTo>
                <a:cubicBezTo>
                  <a:pt x="2333388" y="417065"/>
                  <a:pt x="2358525" y="425533"/>
                  <a:pt x="2375283" y="436824"/>
                </a:cubicBezTo>
                <a:cubicBezTo>
                  <a:pt x="2375283" y="436824"/>
                  <a:pt x="2375283" y="436824"/>
                  <a:pt x="2378076" y="436824"/>
                </a:cubicBezTo>
                <a:cubicBezTo>
                  <a:pt x="2378076" y="442470"/>
                  <a:pt x="2378076" y="448115"/>
                  <a:pt x="2378076" y="450938"/>
                </a:cubicBezTo>
                <a:cubicBezTo>
                  <a:pt x="2378076" y="456584"/>
                  <a:pt x="2378076" y="462229"/>
                  <a:pt x="2378076" y="467875"/>
                </a:cubicBezTo>
                <a:cubicBezTo>
                  <a:pt x="2378076" y="467875"/>
                  <a:pt x="2378076" y="467875"/>
                  <a:pt x="2375283" y="467875"/>
                </a:cubicBezTo>
                <a:cubicBezTo>
                  <a:pt x="2358525" y="479166"/>
                  <a:pt x="2333388" y="487634"/>
                  <a:pt x="2308251" y="487634"/>
                </a:cubicBezTo>
                <a:cubicBezTo>
                  <a:pt x="2308251" y="490457"/>
                  <a:pt x="2305458" y="513039"/>
                  <a:pt x="2302665" y="515862"/>
                </a:cubicBezTo>
                <a:cubicBezTo>
                  <a:pt x="2327802" y="524330"/>
                  <a:pt x="2350146" y="535621"/>
                  <a:pt x="2364111" y="552558"/>
                </a:cubicBezTo>
                <a:cubicBezTo>
                  <a:pt x="2364111" y="552558"/>
                  <a:pt x="2364111" y="552558"/>
                  <a:pt x="2364111" y="555381"/>
                </a:cubicBezTo>
                <a:cubicBezTo>
                  <a:pt x="2364111" y="563849"/>
                  <a:pt x="2361318" y="575140"/>
                  <a:pt x="2358525" y="583609"/>
                </a:cubicBezTo>
                <a:cubicBezTo>
                  <a:pt x="2358525" y="583609"/>
                  <a:pt x="2358525" y="583609"/>
                  <a:pt x="2355732" y="583609"/>
                </a:cubicBezTo>
                <a:cubicBezTo>
                  <a:pt x="2333388" y="589254"/>
                  <a:pt x="2308251" y="589254"/>
                  <a:pt x="2285907" y="583609"/>
                </a:cubicBezTo>
                <a:cubicBezTo>
                  <a:pt x="2285907" y="586431"/>
                  <a:pt x="2274735" y="606191"/>
                  <a:pt x="2274735" y="611836"/>
                </a:cubicBezTo>
                <a:cubicBezTo>
                  <a:pt x="2294286" y="623127"/>
                  <a:pt x="2313837" y="642887"/>
                  <a:pt x="2325009" y="659824"/>
                </a:cubicBezTo>
                <a:cubicBezTo>
                  <a:pt x="2325009" y="659824"/>
                  <a:pt x="2325009" y="659824"/>
                  <a:pt x="2325009" y="662646"/>
                </a:cubicBezTo>
                <a:cubicBezTo>
                  <a:pt x="2322216" y="671115"/>
                  <a:pt x="2313837" y="682406"/>
                  <a:pt x="2311044" y="688051"/>
                </a:cubicBezTo>
                <a:cubicBezTo>
                  <a:pt x="2311044" y="688051"/>
                  <a:pt x="2311044" y="688051"/>
                  <a:pt x="2308251" y="690874"/>
                </a:cubicBezTo>
                <a:cubicBezTo>
                  <a:pt x="2285907" y="690874"/>
                  <a:pt x="2260770" y="682406"/>
                  <a:pt x="2238425" y="671115"/>
                </a:cubicBezTo>
                <a:cubicBezTo>
                  <a:pt x="2238425" y="673937"/>
                  <a:pt x="2224461" y="693697"/>
                  <a:pt x="2221667" y="696520"/>
                </a:cubicBezTo>
                <a:cubicBezTo>
                  <a:pt x="2238425" y="713456"/>
                  <a:pt x="2252391" y="736038"/>
                  <a:pt x="2257977" y="758621"/>
                </a:cubicBezTo>
                <a:cubicBezTo>
                  <a:pt x="2257977" y="758621"/>
                  <a:pt x="2257977" y="758621"/>
                  <a:pt x="2255184" y="758621"/>
                </a:cubicBezTo>
                <a:cubicBezTo>
                  <a:pt x="2252391" y="767089"/>
                  <a:pt x="2241219" y="775557"/>
                  <a:pt x="2235633" y="781203"/>
                </a:cubicBezTo>
                <a:cubicBezTo>
                  <a:pt x="2235633" y="781203"/>
                  <a:pt x="2235633" y="781203"/>
                  <a:pt x="2232839" y="781203"/>
                </a:cubicBezTo>
                <a:cubicBezTo>
                  <a:pt x="2213288" y="775557"/>
                  <a:pt x="2190944" y="761443"/>
                  <a:pt x="2171393" y="744507"/>
                </a:cubicBezTo>
                <a:cubicBezTo>
                  <a:pt x="2168600" y="747330"/>
                  <a:pt x="2151842" y="761443"/>
                  <a:pt x="2149049" y="764266"/>
                </a:cubicBezTo>
                <a:cubicBezTo>
                  <a:pt x="2160221" y="784026"/>
                  <a:pt x="2168600" y="809431"/>
                  <a:pt x="2168600" y="829190"/>
                </a:cubicBezTo>
                <a:cubicBezTo>
                  <a:pt x="2168600" y="832013"/>
                  <a:pt x="2168600" y="832013"/>
                  <a:pt x="2168600" y="832013"/>
                </a:cubicBezTo>
                <a:cubicBezTo>
                  <a:pt x="2168600" y="832013"/>
                  <a:pt x="2168600" y="832013"/>
                  <a:pt x="2165807" y="834836"/>
                </a:cubicBezTo>
                <a:cubicBezTo>
                  <a:pt x="2160221" y="840481"/>
                  <a:pt x="2149049" y="846127"/>
                  <a:pt x="2140670" y="848949"/>
                </a:cubicBezTo>
                <a:cubicBezTo>
                  <a:pt x="2121119" y="837658"/>
                  <a:pt x="2101568" y="820722"/>
                  <a:pt x="2090396" y="798140"/>
                </a:cubicBezTo>
                <a:cubicBezTo>
                  <a:pt x="2087603" y="800962"/>
                  <a:pt x="2065259" y="809431"/>
                  <a:pt x="2062466" y="809431"/>
                </a:cubicBezTo>
                <a:cubicBezTo>
                  <a:pt x="2065259" y="820722"/>
                  <a:pt x="2065259" y="834836"/>
                  <a:pt x="2065259" y="846127"/>
                </a:cubicBezTo>
                <a:cubicBezTo>
                  <a:pt x="2065259" y="857418"/>
                  <a:pt x="2065259" y="871532"/>
                  <a:pt x="2062466" y="882823"/>
                </a:cubicBezTo>
                <a:cubicBezTo>
                  <a:pt x="2062466" y="882823"/>
                  <a:pt x="2062466" y="882823"/>
                  <a:pt x="2059673" y="882823"/>
                </a:cubicBezTo>
                <a:cubicBezTo>
                  <a:pt x="2054087" y="885646"/>
                  <a:pt x="2040122" y="888468"/>
                  <a:pt x="2031743" y="891291"/>
                </a:cubicBezTo>
                <a:cubicBezTo>
                  <a:pt x="2014985" y="874354"/>
                  <a:pt x="2001020" y="851772"/>
                  <a:pt x="1995434" y="829190"/>
                </a:cubicBezTo>
                <a:cubicBezTo>
                  <a:pt x="1992641" y="829190"/>
                  <a:pt x="1970297" y="832013"/>
                  <a:pt x="1967504" y="832013"/>
                </a:cubicBezTo>
                <a:cubicBezTo>
                  <a:pt x="1964711" y="857418"/>
                  <a:pt x="1959125" y="882823"/>
                  <a:pt x="1947953" y="902582"/>
                </a:cubicBezTo>
                <a:cubicBezTo>
                  <a:pt x="1947953" y="902582"/>
                  <a:pt x="1947953" y="902582"/>
                  <a:pt x="1945160" y="902582"/>
                </a:cubicBezTo>
                <a:cubicBezTo>
                  <a:pt x="1939574" y="902582"/>
                  <a:pt x="1925608" y="902582"/>
                  <a:pt x="1917229" y="902582"/>
                </a:cubicBezTo>
                <a:cubicBezTo>
                  <a:pt x="1917229" y="902582"/>
                  <a:pt x="1917229" y="902582"/>
                  <a:pt x="1914436" y="902582"/>
                </a:cubicBezTo>
                <a:cubicBezTo>
                  <a:pt x="1903264" y="882823"/>
                  <a:pt x="1897678" y="857418"/>
                  <a:pt x="1897678" y="832013"/>
                </a:cubicBezTo>
                <a:cubicBezTo>
                  <a:pt x="1894885" y="832013"/>
                  <a:pt x="1869748" y="829190"/>
                  <a:pt x="1866955" y="829190"/>
                </a:cubicBezTo>
                <a:cubicBezTo>
                  <a:pt x="1861369" y="851772"/>
                  <a:pt x="1847404" y="874354"/>
                  <a:pt x="1833439" y="891291"/>
                </a:cubicBezTo>
                <a:cubicBezTo>
                  <a:pt x="1833439" y="891291"/>
                  <a:pt x="1833439" y="891291"/>
                  <a:pt x="1830646" y="891291"/>
                </a:cubicBezTo>
                <a:cubicBezTo>
                  <a:pt x="1822267" y="888468"/>
                  <a:pt x="1808302" y="885646"/>
                  <a:pt x="1802716" y="882823"/>
                </a:cubicBezTo>
                <a:cubicBezTo>
                  <a:pt x="1802716" y="882823"/>
                  <a:pt x="1802716" y="882823"/>
                  <a:pt x="1799923" y="882823"/>
                </a:cubicBezTo>
                <a:cubicBezTo>
                  <a:pt x="1799923" y="882823"/>
                  <a:pt x="1799923" y="882823"/>
                  <a:pt x="1799923" y="880000"/>
                </a:cubicBezTo>
                <a:cubicBezTo>
                  <a:pt x="1797130" y="871532"/>
                  <a:pt x="1797130" y="857418"/>
                  <a:pt x="1797130" y="846127"/>
                </a:cubicBezTo>
                <a:cubicBezTo>
                  <a:pt x="1797130" y="834836"/>
                  <a:pt x="1797130" y="820722"/>
                  <a:pt x="1799923" y="809431"/>
                </a:cubicBezTo>
                <a:cubicBezTo>
                  <a:pt x="1797130" y="809431"/>
                  <a:pt x="1777579" y="800962"/>
                  <a:pt x="1774786" y="798140"/>
                </a:cubicBezTo>
                <a:cubicBezTo>
                  <a:pt x="1760821" y="820722"/>
                  <a:pt x="1744063" y="837658"/>
                  <a:pt x="1724512" y="848949"/>
                </a:cubicBezTo>
                <a:cubicBezTo>
                  <a:pt x="1724512" y="848949"/>
                  <a:pt x="1724512" y="848949"/>
                  <a:pt x="1721719" y="851772"/>
                </a:cubicBezTo>
                <a:cubicBezTo>
                  <a:pt x="1721719" y="851772"/>
                  <a:pt x="1721719" y="851772"/>
                  <a:pt x="1721719" y="848949"/>
                </a:cubicBezTo>
                <a:cubicBezTo>
                  <a:pt x="1713340" y="846127"/>
                  <a:pt x="1702168" y="840481"/>
                  <a:pt x="1696582" y="834836"/>
                </a:cubicBezTo>
                <a:cubicBezTo>
                  <a:pt x="1696582" y="834836"/>
                  <a:pt x="1696582" y="832013"/>
                  <a:pt x="1696582" y="832013"/>
                </a:cubicBezTo>
                <a:cubicBezTo>
                  <a:pt x="1696582" y="809431"/>
                  <a:pt x="1702168" y="786848"/>
                  <a:pt x="1713340" y="764266"/>
                </a:cubicBezTo>
                <a:cubicBezTo>
                  <a:pt x="1710547" y="761443"/>
                  <a:pt x="1693789" y="747330"/>
                  <a:pt x="1690996" y="744507"/>
                </a:cubicBezTo>
                <a:cubicBezTo>
                  <a:pt x="1671445" y="764266"/>
                  <a:pt x="1649101" y="775557"/>
                  <a:pt x="1629549" y="781203"/>
                </a:cubicBezTo>
                <a:cubicBezTo>
                  <a:pt x="1629549" y="781203"/>
                  <a:pt x="1629549" y="781203"/>
                  <a:pt x="1626756" y="781203"/>
                </a:cubicBezTo>
                <a:cubicBezTo>
                  <a:pt x="1621170" y="775557"/>
                  <a:pt x="1609998" y="767089"/>
                  <a:pt x="1607205" y="761443"/>
                </a:cubicBezTo>
                <a:cubicBezTo>
                  <a:pt x="1607205" y="761443"/>
                  <a:pt x="1607205" y="761443"/>
                  <a:pt x="1604412" y="758621"/>
                </a:cubicBezTo>
                <a:cubicBezTo>
                  <a:pt x="1609998" y="736038"/>
                  <a:pt x="1623963" y="713456"/>
                  <a:pt x="1640722" y="696520"/>
                </a:cubicBezTo>
                <a:cubicBezTo>
                  <a:pt x="1637929" y="693697"/>
                  <a:pt x="1623963" y="673937"/>
                  <a:pt x="1623963" y="671115"/>
                </a:cubicBezTo>
                <a:cubicBezTo>
                  <a:pt x="1601619" y="685229"/>
                  <a:pt x="1576482" y="690874"/>
                  <a:pt x="1554138" y="690874"/>
                </a:cubicBezTo>
                <a:cubicBezTo>
                  <a:pt x="1548552" y="682406"/>
                  <a:pt x="1540173" y="671115"/>
                  <a:pt x="1537380" y="665469"/>
                </a:cubicBezTo>
                <a:cubicBezTo>
                  <a:pt x="1537380" y="665469"/>
                  <a:pt x="1537380" y="665469"/>
                  <a:pt x="1537380" y="662646"/>
                </a:cubicBezTo>
                <a:cubicBezTo>
                  <a:pt x="1548552" y="642887"/>
                  <a:pt x="1568103" y="623127"/>
                  <a:pt x="1587654" y="611836"/>
                </a:cubicBezTo>
                <a:cubicBezTo>
                  <a:pt x="1587654" y="609014"/>
                  <a:pt x="1576482" y="586431"/>
                  <a:pt x="1576482" y="583609"/>
                </a:cubicBezTo>
                <a:cubicBezTo>
                  <a:pt x="1554138" y="589254"/>
                  <a:pt x="1526208" y="592077"/>
                  <a:pt x="1506657" y="583609"/>
                </a:cubicBezTo>
                <a:cubicBezTo>
                  <a:pt x="1506657" y="583609"/>
                  <a:pt x="1506657" y="583609"/>
                  <a:pt x="1503864" y="583609"/>
                </a:cubicBezTo>
                <a:cubicBezTo>
                  <a:pt x="1501071" y="575140"/>
                  <a:pt x="1498278" y="563849"/>
                  <a:pt x="1495485" y="555381"/>
                </a:cubicBezTo>
                <a:cubicBezTo>
                  <a:pt x="1495485" y="555381"/>
                  <a:pt x="1495485" y="555381"/>
                  <a:pt x="1495485" y="552558"/>
                </a:cubicBezTo>
                <a:cubicBezTo>
                  <a:pt x="1495485" y="552558"/>
                  <a:pt x="1495485" y="552558"/>
                  <a:pt x="1498278" y="552558"/>
                </a:cubicBezTo>
                <a:cubicBezTo>
                  <a:pt x="1512243" y="535621"/>
                  <a:pt x="1534587" y="524330"/>
                  <a:pt x="1559724" y="515862"/>
                </a:cubicBezTo>
                <a:cubicBezTo>
                  <a:pt x="1556931" y="513039"/>
                  <a:pt x="1554138" y="490457"/>
                  <a:pt x="1554138" y="484812"/>
                </a:cubicBezTo>
                <a:cubicBezTo>
                  <a:pt x="1529001" y="484812"/>
                  <a:pt x="1503864" y="479166"/>
                  <a:pt x="1487106" y="467875"/>
                </a:cubicBezTo>
                <a:cubicBezTo>
                  <a:pt x="1487106" y="467875"/>
                  <a:pt x="1487106" y="467875"/>
                  <a:pt x="1484313" y="467875"/>
                </a:cubicBezTo>
                <a:cubicBezTo>
                  <a:pt x="1484313" y="467875"/>
                  <a:pt x="1484313" y="467875"/>
                  <a:pt x="1484313" y="465052"/>
                </a:cubicBezTo>
                <a:cubicBezTo>
                  <a:pt x="1484313" y="462229"/>
                  <a:pt x="1484313" y="456584"/>
                  <a:pt x="1484313" y="450938"/>
                </a:cubicBezTo>
                <a:cubicBezTo>
                  <a:pt x="1484313" y="445293"/>
                  <a:pt x="1484313" y="439647"/>
                  <a:pt x="1484313" y="436824"/>
                </a:cubicBezTo>
                <a:cubicBezTo>
                  <a:pt x="1484313" y="436824"/>
                  <a:pt x="1484313" y="436824"/>
                  <a:pt x="1484313" y="434002"/>
                </a:cubicBezTo>
                <a:cubicBezTo>
                  <a:pt x="1484313" y="434002"/>
                  <a:pt x="1484313" y="434002"/>
                  <a:pt x="1487106" y="434002"/>
                </a:cubicBezTo>
                <a:cubicBezTo>
                  <a:pt x="1503864" y="422710"/>
                  <a:pt x="1529001" y="417065"/>
                  <a:pt x="1554138" y="417065"/>
                </a:cubicBezTo>
                <a:cubicBezTo>
                  <a:pt x="1554138" y="414242"/>
                  <a:pt x="1556931" y="388837"/>
                  <a:pt x="1556931" y="386014"/>
                </a:cubicBezTo>
                <a:cubicBezTo>
                  <a:pt x="1534587" y="380369"/>
                  <a:pt x="1512243" y="366255"/>
                  <a:pt x="1498278" y="352141"/>
                </a:cubicBezTo>
                <a:cubicBezTo>
                  <a:pt x="1498278" y="352141"/>
                  <a:pt x="1498278" y="352141"/>
                  <a:pt x="1495485" y="349318"/>
                </a:cubicBezTo>
                <a:cubicBezTo>
                  <a:pt x="1498278" y="340850"/>
                  <a:pt x="1501071" y="329559"/>
                  <a:pt x="1503864" y="321091"/>
                </a:cubicBezTo>
                <a:cubicBezTo>
                  <a:pt x="1503864" y="321091"/>
                  <a:pt x="1503864" y="321091"/>
                  <a:pt x="1503864" y="318268"/>
                </a:cubicBezTo>
                <a:cubicBezTo>
                  <a:pt x="1503864" y="318268"/>
                  <a:pt x="1503864" y="318268"/>
                  <a:pt x="1506657" y="318268"/>
                </a:cubicBezTo>
                <a:cubicBezTo>
                  <a:pt x="1526208" y="312622"/>
                  <a:pt x="1551345" y="312622"/>
                  <a:pt x="1576482" y="318268"/>
                </a:cubicBezTo>
                <a:cubicBezTo>
                  <a:pt x="1576482" y="315445"/>
                  <a:pt x="1584861" y="295686"/>
                  <a:pt x="1587654" y="292863"/>
                </a:cubicBezTo>
                <a:cubicBezTo>
                  <a:pt x="1565310" y="278749"/>
                  <a:pt x="1548552" y="261812"/>
                  <a:pt x="1537380" y="242053"/>
                </a:cubicBezTo>
                <a:cubicBezTo>
                  <a:pt x="1537380" y="242053"/>
                  <a:pt x="1537380" y="242053"/>
                  <a:pt x="1537380" y="239230"/>
                </a:cubicBezTo>
                <a:cubicBezTo>
                  <a:pt x="1540173" y="230762"/>
                  <a:pt x="1545759" y="219471"/>
                  <a:pt x="1551345" y="213825"/>
                </a:cubicBezTo>
                <a:cubicBezTo>
                  <a:pt x="1551345" y="213825"/>
                  <a:pt x="1551345" y="213825"/>
                  <a:pt x="1554138" y="213825"/>
                </a:cubicBezTo>
                <a:cubicBezTo>
                  <a:pt x="1576482" y="213825"/>
                  <a:pt x="1601619" y="219471"/>
                  <a:pt x="1621170" y="230762"/>
                </a:cubicBezTo>
                <a:cubicBezTo>
                  <a:pt x="1623963" y="227939"/>
                  <a:pt x="1637929" y="208180"/>
                  <a:pt x="1640722" y="208180"/>
                </a:cubicBezTo>
                <a:cubicBezTo>
                  <a:pt x="1623963" y="188420"/>
                  <a:pt x="1609998" y="165838"/>
                  <a:pt x="1604412" y="146079"/>
                </a:cubicBezTo>
                <a:cubicBezTo>
                  <a:pt x="1604412" y="146079"/>
                  <a:pt x="1604412" y="146079"/>
                  <a:pt x="1604412" y="143256"/>
                </a:cubicBezTo>
                <a:cubicBezTo>
                  <a:pt x="1609998" y="134787"/>
                  <a:pt x="1618377" y="126319"/>
                  <a:pt x="1626756" y="123496"/>
                </a:cubicBezTo>
                <a:cubicBezTo>
                  <a:pt x="1626756" y="123496"/>
                  <a:pt x="1626756" y="123496"/>
                  <a:pt x="1626756" y="120674"/>
                </a:cubicBezTo>
                <a:cubicBezTo>
                  <a:pt x="1626756" y="120674"/>
                  <a:pt x="1626756" y="120674"/>
                  <a:pt x="1629549" y="120674"/>
                </a:cubicBezTo>
                <a:cubicBezTo>
                  <a:pt x="1649101" y="126319"/>
                  <a:pt x="1671445" y="140433"/>
                  <a:pt x="1688203" y="157370"/>
                </a:cubicBezTo>
                <a:cubicBezTo>
                  <a:pt x="1690996" y="154547"/>
                  <a:pt x="1707754" y="143256"/>
                  <a:pt x="1710547" y="140433"/>
                </a:cubicBezTo>
                <a:cubicBezTo>
                  <a:pt x="1699375" y="117851"/>
                  <a:pt x="1693789" y="95269"/>
                  <a:pt x="1693789" y="72686"/>
                </a:cubicBezTo>
                <a:cubicBezTo>
                  <a:pt x="1693789" y="72686"/>
                  <a:pt x="1693789" y="69864"/>
                  <a:pt x="1693789" y="69864"/>
                </a:cubicBezTo>
                <a:cubicBezTo>
                  <a:pt x="1702168" y="64218"/>
                  <a:pt x="1710547" y="58573"/>
                  <a:pt x="1718926" y="52927"/>
                </a:cubicBezTo>
                <a:cubicBezTo>
                  <a:pt x="1718926" y="52927"/>
                  <a:pt x="1718926" y="52927"/>
                  <a:pt x="1721719" y="52927"/>
                </a:cubicBezTo>
                <a:cubicBezTo>
                  <a:pt x="1721719" y="52927"/>
                  <a:pt x="1721719" y="52927"/>
                  <a:pt x="1721719" y="55750"/>
                </a:cubicBezTo>
                <a:cubicBezTo>
                  <a:pt x="1741270" y="64218"/>
                  <a:pt x="1758028" y="83977"/>
                  <a:pt x="1771993" y="103737"/>
                </a:cubicBezTo>
                <a:cubicBezTo>
                  <a:pt x="1774786" y="103737"/>
                  <a:pt x="1797130" y="92446"/>
                  <a:pt x="1799923" y="92446"/>
                </a:cubicBezTo>
                <a:cubicBezTo>
                  <a:pt x="1797130" y="81155"/>
                  <a:pt x="1794337" y="69864"/>
                  <a:pt x="1794337" y="55750"/>
                </a:cubicBezTo>
                <a:cubicBezTo>
                  <a:pt x="1794337" y="44459"/>
                  <a:pt x="1797130" y="33168"/>
                  <a:pt x="1799923" y="21876"/>
                </a:cubicBezTo>
                <a:cubicBezTo>
                  <a:pt x="1799923" y="21876"/>
                  <a:pt x="1799923" y="21876"/>
                  <a:pt x="1799923" y="19054"/>
                </a:cubicBezTo>
                <a:cubicBezTo>
                  <a:pt x="1808302" y="16231"/>
                  <a:pt x="1819474" y="13408"/>
                  <a:pt x="1827853" y="13408"/>
                </a:cubicBezTo>
                <a:cubicBezTo>
                  <a:pt x="1827853" y="13408"/>
                  <a:pt x="1827853" y="13408"/>
                  <a:pt x="1830646" y="10585"/>
                </a:cubicBezTo>
                <a:cubicBezTo>
                  <a:pt x="1830646" y="10585"/>
                  <a:pt x="1830646" y="10585"/>
                  <a:pt x="1830646" y="13408"/>
                </a:cubicBezTo>
                <a:cubicBezTo>
                  <a:pt x="1847404" y="27522"/>
                  <a:pt x="1858576" y="50104"/>
                  <a:pt x="1866955" y="75509"/>
                </a:cubicBezTo>
                <a:cubicBezTo>
                  <a:pt x="1869748" y="72686"/>
                  <a:pt x="1892092" y="69864"/>
                  <a:pt x="1897678" y="69864"/>
                </a:cubicBezTo>
                <a:cubicBezTo>
                  <a:pt x="1897678" y="47281"/>
                  <a:pt x="1903264" y="21876"/>
                  <a:pt x="1914436" y="21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p>
        </p:txBody>
      </p:sp>
      <p:grpSp>
        <p:nvGrpSpPr>
          <p:cNvPr id="16" name="Group 15">
            <a:extLst>
              <a:ext uri="{FF2B5EF4-FFF2-40B4-BE49-F238E27FC236}">
                <a16:creationId xmlns:a16="http://schemas.microsoft.com/office/drawing/2014/main" id="{EEC1A201-CAE0-7F6E-94BB-EC52A63F97BB}"/>
              </a:ext>
            </a:extLst>
          </p:cNvPr>
          <p:cNvGrpSpPr/>
          <p:nvPr userDrawn="1"/>
        </p:nvGrpSpPr>
        <p:grpSpPr>
          <a:xfrm>
            <a:off x="91018" y="6984916"/>
            <a:ext cx="4987750" cy="451900"/>
            <a:chOff x="91018" y="6984916"/>
            <a:chExt cx="4987750" cy="451900"/>
          </a:xfrm>
        </p:grpSpPr>
        <p:grpSp>
          <p:nvGrpSpPr>
            <p:cNvPr id="17" name="Group 16">
              <a:extLst>
                <a:ext uri="{FF2B5EF4-FFF2-40B4-BE49-F238E27FC236}">
                  <a16:creationId xmlns:a16="http://schemas.microsoft.com/office/drawing/2014/main" id="{EC89B375-CFAB-E6F8-93CA-EE60843AC29E}"/>
                </a:ext>
              </a:extLst>
            </p:cNvPr>
            <p:cNvGrpSpPr/>
            <p:nvPr userDrawn="1"/>
          </p:nvGrpSpPr>
          <p:grpSpPr>
            <a:xfrm>
              <a:off x="1383401" y="6984916"/>
              <a:ext cx="3695367" cy="430863"/>
              <a:chOff x="1316510" y="6885708"/>
              <a:chExt cx="3695367" cy="430863"/>
            </a:xfrm>
          </p:grpSpPr>
          <p:sp>
            <p:nvSpPr>
              <p:cNvPr id="20" name="Rectangle 19">
                <a:extLst>
                  <a:ext uri="{FF2B5EF4-FFF2-40B4-BE49-F238E27FC236}">
                    <a16:creationId xmlns:a16="http://schemas.microsoft.com/office/drawing/2014/main" id="{1E105523-D42A-8EC2-24F7-25E6419CCCB5}"/>
                  </a:ext>
                </a:extLst>
              </p:cNvPr>
              <p:cNvSpPr/>
              <p:nvPr userDrawn="1"/>
            </p:nvSpPr>
            <p:spPr>
              <a:xfrm>
                <a:off x="1316510" y="6885708"/>
                <a:ext cx="893202" cy="202251"/>
              </a:xfrm>
              <a:prstGeom prst="rect">
                <a:avLst/>
              </a:prstGeom>
              <a:solidFill>
                <a:srgbClr val="17458F"/>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t"/>
              <a:lstStyle/>
              <a:p>
                <a:pPr algn="ctr"/>
                <a:r>
                  <a:rPr lang="en-US" sz="700" dirty="0"/>
                  <a:t>Royal Blue</a:t>
                </a:r>
                <a:br>
                  <a:rPr lang="en-US" sz="700" dirty="0"/>
                </a:br>
                <a:r>
                  <a:rPr lang="en-US" sz="600" dirty="0"/>
                  <a:t>R23,G69,B143</a:t>
                </a:r>
                <a:endParaRPr lang="en-US" sz="700" dirty="0"/>
              </a:p>
            </p:txBody>
          </p:sp>
          <p:sp>
            <p:nvSpPr>
              <p:cNvPr id="21" name="Rectangle 20">
                <a:extLst>
                  <a:ext uri="{FF2B5EF4-FFF2-40B4-BE49-F238E27FC236}">
                    <a16:creationId xmlns:a16="http://schemas.microsoft.com/office/drawing/2014/main" id="{BE85B33E-167A-7A72-5A38-475314247B5C}"/>
                  </a:ext>
                </a:extLst>
              </p:cNvPr>
              <p:cNvSpPr/>
              <p:nvPr userDrawn="1"/>
            </p:nvSpPr>
            <p:spPr>
              <a:xfrm>
                <a:off x="2250565" y="6885708"/>
                <a:ext cx="893202" cy="202251"/>
              </a:xfrm>
              <a:prstGeom prst="rect">
                <a:avLst/>
              </a:prstGeom>
              <a:solidFill>
                <a:srgbClr val="005DAA"/>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t>Azure</a:t>
                </a:r>
                <a:br>
                  <a:rPr lang="en-US" sz="600" dirty="0"/>
                </a:br>
                <a:r>
                  <a:rPr lang="en-US" sz="600" dirty="0">
                    <a:solidFill>
                      <a:schemeClr val="bg1"/>
                    </a:solidFill>
                  </a:rPr>
                  <a:t>R0,G93,B170</a:t>
                </a:r>
              </a:p>
            </p:txBody>
          </p:sp>
          <p:sp>
            <p:nvSpPr>
              <p:cNvPr id="22" name="Rectangle 21">
                <a:extLst>
                  <a:ext uri="{FF2B5EF4-FFF2-40B4-BE49-F238E27FC236}">
                    <a16:creationId xmlns:a16="http://schemas.microsoft.com/office/drawing/2014/main" id="{5674AE80-44BF-3B00-4ABA-B2EC807584FE}"/>
                  </a:ext>
                </a:extLst>
              </p:cNvPr>
              <p:cNvSpPr/>
              <p:nvPr userDrawn="1"/>
            </p:nvSpPr>
            <p:spPr>
              <a:xfrm>
                <a:off x="3184620" y="6885708"/>
                <a:ext cx="893202" cy="202251"/>
              </a:xfrm>
              <a:prstGeom prst="rect">
                <a:avLst/>
              </a:prstGeom>
              <a:solidFill>
                <a:srgbClr val="01B4E7"/>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solidFill>
                      <a:schemeClr val="tx1"/>
                    </a:solidFill>
                  </a:rPr>
                  <a:t>Sky Blue </a:t>
                </a:r>
                <a:br>
                  <a:rPr lang="en-US" sz="600" dirty="0">
                    <a:solidFill>
                      <a:schemeClr val="tx1"/>
                    </a:solidFill>
                  </a:rPr>
                </a:br>
                <a:r>
                  <a:rPr lang="en-US" sz="600" dirty="0">
                    <a:solidFill>
                      <a:schemeClr val="tx1"/>
                    </a:solidFill>
                  </a:rPr>
                  <a:t>R1,G180,B231</a:t>
                </a:r>
              </a:p>
            </p:txBody>
          </p:sp>
          <p:sp>
            <p:nvSpPr>
              <p:cNvPr id="23" name="Rectangle 22">
                <a:extLst>
                  <a:ext uri="{FF2B5EF4-FFF2-40B4-BE49-F238E27FC236}">
                    <a16:creationId xmlns:a16="http://schemas.microsoft.com/office/drawing/2014/main" id="{801C2421-AB1A-10A4-14CE-10CA46DB7633}"/>
                  </a:ext>
                </a:extLst>
              </p:cNvPr>
              <p:cNvSpPr/>
              <p:nvPr userDrawn="1"/>
            </p:nvSpPr>
            <p:spPr>
              <a:xfrm>
                <a:off x="3184620" y="7114320"/>
                <a:ext cx="893202" cy="202251"/>
              </a:xfrm>
              <a:prstGeom prst="rect">
                <a:avLst/>
              </a:prstGeom>
              <a:solidFill>
                <a:srgbClr val="872175"/>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t>Violet</a:t>
                </a:r>
                <a:br>
                  <a:rPr lang="en-US" sz="600" dirty="0"/>
                </a:br>
                <a:r>
                  <a:rPr lang="en-US" sz="600" dirty="0"/>
                  <a:t>R135,G33,B117</a:t>
                </a:r>
              </a:p>
            </p:txBody>
          </p:sp>
          <p:sp>
            <p:nvSpPr>
              <p:cNvPr id="24" name="Rectangle 23">
                <a:extLst>
                  <a:ext uri="{FF2B5EF4-FFF2-40B4-BE49-F238E27FC236}">
                    <a16:creationId xmlns:a16="http://schemas.microsoft.com/office/drawing/2014/main" id="{CD487E68-A56C-5DA7-A8AA-2E4875CE8D6E}"/>
                  </a:ext>
                </a:extLst>
              </p:cNvPr>
              <p:cNvSpPr/>
              <p:nvPr userDrawn="1"/>
            </p:nvSpPr>
            <p:spPr>
              <a:xfrm>
                <a:off x="4118675" y="7114320"/>
                <a:ext cx="893202" cy="202251"/>
              </a:xfrm>
              <a:prstGeom prst="rect">
                <a:avLst/>
              </a:prstGeom>
              <a:solidFill>
                <a:srgbClr val="FF7600"/>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t>Orange</a:t>
                </a:r>
                <a:br>
                  <a:rPr lang="en-US" sz="600" dirty="0"/>
                </a:br>
                <a:r>
                  <a:rPr lang="en-US" sz="600" dirty="0"/>
                  <a:t>R255,G118,B0</a:t>
                </a:r>
              </a:p>
            </p:txBody>
          </p:sp>
          <p:sp>
            <p:nvSpPr>
              <p:cNvPr id="25" name="Rectangle 24">
                <a:extLst>
                  <a:ext uri="{FF2B5EF4-FFF2-40B4-BE49-F238E27FC236}">
                    <a16:creationId xmlns:a16="http://schemas.microsoft.com/office/drawing/2014/main" id="{38EE6C08-9368-0BBE-5741-05FDB7AB2FAF}"/>
                  </a:ext>
                </a:extLst>
              </p:cNvPr>
              <p:cNvSpPr/>
              <p:nvPr userDrawn="1"/>
            </p:nvSpPr>
            <p:spPr>
              <a:xfrm>
                <a:off x="4118675" y="6885708"/>
                <a:ext cx="893202" cy="202251"/>
              </a:xfrm>
              <a:prstGeom prst="rect">
                <a:avLst/>
              </a:prstGeom>
              <a:solidFill>
                <a:srgbClr val="F7A81B"/>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solidFill>
                      <a:schemeClr val="tx1"/>
                    </a:solidFill>
                  </a:rPr>
                  <a:t>Gold</a:t>
                </a:r>
                <a:br>
                  <a:rPr lang="en-US" sz="600" dirty="0">
                    <a:solidFill>
                      <a:schemeClr val="tx1"/>
                    </a:solidFill>
                  </a:rPr>
                </a:br>
                <a:r>
                  <a:rPr lang="en-US" sz="600" dirty="0">
                    <a:solidFill>
                      <a:schemeClr val="tx1"/>
                    </a:solidFill>
                  </a:rPr>
                  <a:t>R247,G168,B27</a:t>
                </a:r>
              </a:p>
            </p:txBody>
          </p:sp>
          <p:sp>
            <p:nvSpPr>
              <p:cNvPr id="26" name="Rectangle 25">
                <a:extLst>
                  <a:ext uri="{FF2B5EF4-FFF2-40B4-BE49-F238E27FC236}">
                    <a16:creationId xmlns:a16="http://schemas.microsoft.com/office/drawing/2014/main" id="{5F481645-475F-A954-202A-3D259E9ACBEE}"/>
                  </a:ext>
                </a:extLst>
              </p:cNvPr>
              <p:cNvSpPr/>
              <p:nvPr userDrawn="1"/>
            </p:nvSpPr>
            <p:spPr>
              <a:xfrm>
                <a:off x="1316510" y="7114320"/>
                <a:ext cx="893202" cy="202251"/>
              </a:xfrm>
              <a:prstGeom prst="rect">
                <a:avLst/>
              </a:prstGeom>
              <a:solidFill>
                <a:srgbClr val="D91B5C"/>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solidFill>
                      <a:schemeClr val="bg1"/>
                    </a:solidFill>
                  </a:rPr>
                  <a:t>Cranberry</a:t>
                </a:r>
                <a:br>
                  <a:rPr lang="en-US" sz="600" dirty="0">
                    <a:solidFill>
                      <a:schemeClr val="bg1"/>
                    </a:solidFill>
                  </a:rPr>
                </a:br>
                <a:r>
                  <a:rPr lang="en-US" sz="600" dirty="0">
                    <a:solidFill>
                      <a:schemeClr val="bg1"/>
                    </a:solidFill>
                  </a:rPr>
                  <a:t>R217,G27, B92</a:t>
                </a:r>
              </a:p>
            </p:txBody>
          </p:sp>
          <p:sp>
            <p:nvSpPr>
              <p:cNvPr id="27" name="Rectangle 26">
                <a:extLst>
                  <a:ext uri="{FF2B5EF4-FFF2-40B4-BE49-F238E27FC236}">
                    <a16:creationId xmlns:a16="http://schemas.microsoft.com/office/drawing/2014/main" id="{CC8D9E40-0597-276D-AABB-5DCD6B36892F}"/>
                  </a:ext>
                </a:extLst>
              </p:cNvPr>
              <p:cNvSpPr/>
              <p:nvPr userDrawn="1"/>
            </p:nvSpPr>
            <p:spPr>
              <a:xfrm>
                <a:off x="2250565" y="7114320"/>
                <a:ext cx="893202" cy="202251"/>
              </a:xfrm>
              <a:prstGeom prst="rect">
                <a:avLst/>
              </a:prstGeom>
              <a:solidFill>
                <a:srgbClr val="009999"/>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dirty="0"/>
                  <a:t>Turquoise</a:t>
                </a:r>
                <a:br>
                  <a:rPr lang="en-US" sz="600" dirty="0"/>
                </a:br>
                <a:r>
                  <a:rPr lang="en-US" sz="600" dirty="0"/>
                  <a:t>R0,G153,B153</a:t>
                </a:r>
              </a:p>
            </p:txBody>
          </p:sp>
        </p:grpSp>
        <p:sp>
          <p:nvSpPr>
            <p:cNvPr id="18" name="TextBox 17">
              <a:extLst>
                <a:ext uri="{FF2B5EF4-FFF2-40B4-BE49-F238E27FC236}">
                  <a16:creationId xmlns:a16="http://schemas.microsoft.com/office/drawing/2014/main" id="{A3FBF731-19E0-C5A9-E3CA-1DE3BB4C370A}"/>
                </a:ext>
              </a:extLst>
            </p:cNvPr>
            <p:cNvSpPr txBox="1"/>
            <p:nvPr userDrawn="1"/>
          </p:nvSpPr>
          <p:spPr>
            <a:xfrm>
              <a:off x="91018" y="6984916"/>
              <a:ext cx="1258357" cy="215444"/>
            </a:xfrm>
            <a:prstGeom prst="rect">
              <a:avLst/>
            </a:prstGeom>
            <a:noFill/>
          </p:spPr>
          <p:txBody>
            <a:bodyPr wrap="none" lIns="0" rIns="0" rtlCol="0">
              <a:spAutoFit/>
            </a:bodyPr>
            <a:lstStyle/>
            <a:p>
              <a:pPr algn="r"/>
              <a:r>
                <a:rPr lang="en-US" sz="800" b="1" dirty="0">
                  <a:solidFill>
                    <a:schemeClr val="tx1"/>
                  </a:solidFill>
                </a:rPr>
                <a:t>Rotary Leadership Colors</a:t>
              </a:r>
            </a:p>
          </p:txBody>
        </p:sp>
        <p:sp>
          <p:nvSpPr>
            <p:cNvPr id="19" name="TextBox 18">
              <a:extLst>
                <a:ext uri="{FF2B5EF4-FFF2-40B4-BE49-F238E27FC236}">
                  <a16:creationId xmlns:a16="http://schemas.microsoft.com/office/drawing/2014/main" id="{8A8CBE47-6829-7EAE-2E6B-E8F8A8333CB8}"/>
                </a:ext>
              </a:extLst>
            </p:cNvPr>
            <p:cNvSpPr txBox="1"/>
            <p:nvPr userDrawn="1"/>
          </p:nvSpPr>
          <p:spPr>
            <a:xfrm>
              <a:off x="462185" y="7221372"/>
              <a:ext cx="881652" cy="215444"/>
            </a:xfrm>
            <a:prstGeom prst="rect">
              <a:avLst/>
            </a:prstGeom>
            <a:noFill/>
          </p:spPr>
          <p:txBody>
            <a:bodyPr wrap="none" lIns="0" rIns="0" rtlCol="0">
              <a:spAutoFit/>
            </a:bodyPr>
            <a:lstStyle>
              <a:defPPr>
                <a:defRPr lang="en-US"/>
              </a:defPPr>
              <a:lvl1pPr algn="r">
                <a:defRPr sz="800" b="1"/>
              </a:lvl1pPr>
            </a:lstStyle>
            <a:p>
              <a:pPr lvl="0"/>
              <a:r>
                <a:rPr lang="en-US" dirty="0">
                  <a:solidFill>
                    <a:schemeClr val="tx1">
                      <a:lumMod val="65000"/>
                      <a:lumOff val="35000"/>
                    </a:schemeClr>
                  </a:solidFill>
                </a:rPr>
                <a:t>Secondary Colors</a:t>
              </a:r>
            </a:p>
          </p:txBody>
        </p:sp>
      </p:grpSp>
      <p:sp>
        <p:nvSpPr>
          <p:cNvPr id="28" name="Freeform: Shape 27" hidden="1">
            <a:extLst>
              <a:ext uri="{FF2B5EF4-FFF2-40B4-BE49-F238E27FC236}">
                <a16:creationId xmlns:a16="http://schemas.microsoft.com/office/drawing/2014/main" id="{A72802C0-C421-482D-4081-A93A1AB8B973}"/>
              </a:ext>
            </a:extLst>
          </p:cNvPr>
          <p:cNvSpPr/>
          <p:nvPr userDrawn="1"/>
        </p:nvSpPr>
        <p:spPr>
          <a:xfrm>
            <a:off x="2209799" y="-1027549"/>
            <a:ext cx="2114552" cy="800100"/>
          </a:xfrm>
          <a:custGeom>
            <a:avLst/>
            <a:gdLst>
              <a:gd name="connsiteX0" fmla="*/ 2068305 w 2114552"/>
              <a:gd name="connsiteY0" fmla="*/ 749732 h 800100"/>
              <a:gd name="connsiteX1" fmla="*/ 2068305 w 2114552"/>
              <a:gd name="connsiteY1" fmla="*/ 761609 h 800100"/>
              <a:gd name="connsiteX2" fmla="*/ 2076013 w 2114552"/>
              <a:gd name="connsiteY2" fmla="*/ 761609 h 800100"/>
              <a:gd name="connsiteX3" fmla="*/ 2083551 w 2114552"/>
              <a:gd name="connsiteY3" fmla="*/ 759961 h 800100"/>
              <a:gd name="connsiteX4" fmla="*/ 2085563 w 2114552"/>
              <a:gd name="connsiteY4" fmla="*/ 755598 h 800100"/>
              <a:gd name="connsiteX5" fmla="*/ 2084594 w 2114552"/>
              <a:gd name="connsiteY5" fmla="*/ 752471 h 800100"/>
              <a:gd name="connsiteX6" fmla="*/ 2081903 w 2114552"/>
              <a:gd name="connsiteY6" fmla="*/ 750411 h 800100"/>
              <a:gd name="connsiteX7" fmla="*/ 2075528 w 2114552"/>
              <a:gd name="connsiteY7" fmla="*/ 749732 h 800100"/>
              <a:gd name="connsiteX8" fmla="*/ 2061954 w 2114552"/>
              <a:gd name="connsiteY8" fmla="*/ 744400 h 800100"/>
              <a:gd name="connsiteX9" fmla="*/ 2075480 w 2114552"/>
              <a:gd name="connsiteY9" fmla="*/ 744400 h 800100"/>
              <a:gd name="connsiteX10" fmla="*/ 2085514 w 2114552"/>
              <a:gd name="connsiteY10" fmla="*/ 745491 h 800100"/>
              <a:gd name="connsiteX11" fmla="*/ 2090459 w 2114552"/>
              <a:gd name="connsiteY11" fmla="*/ 749296 h 800100"/>
              <a:gd name="connsiteX12" fmla="*/ 2092301 w 2114552"/>
              <a:gd name="connsiteY12" fmla="*/ 755065 h 800100"/>
              <a:gd name="connsiteX13" fmla="*/ 2089223 w 2114552"/>
              <a:gd name="connsiteY13" fmla="*/ 762579 h 800100"/>
              <a:gd name="connsiteX14" fmla="*/ 2081055 w 2114552"/>
              <a:gd name="connsiteY14" fmla="*/ 766166 h 800100"/>
              <a:gd name="connsiteX15" fmla="*/ 2084400 w 2114552"/>
              <a:gd name="connsiteY15" fmla="*/ 768251 h 800100"/>
              <a:gd name="connsiteX16" fmla="*/ 2090217 w 2114552"/>
              <a:gd name="connsiteY16" fmla="*/ 776055 h 800100"/>
              <a:gd name="connsiteX17" fmla="*/ 2095016 w 2114552"/>
              <a:gd name="connsiteY17" fmla="*/ 783763 h 800100"/>
              <a:gd name="connsiteX18" fmla="*/ 2087260 w 2114552"/>
              <a:gd name="connsiteY18" fmla="*/ 783763 h 800100"/>
              <a:gd name="connsiteX19" fmla="*/ 2083769 w 2114552"/>
              <a:gd name="connsiteY19" fmla="*/ 777558 h 800100"/>
              <a:gd name="connsiteX20" fmla="*/ 2077128 w 2114552"/>
              <a:gd name="connsiteY20" fmla="*/ 768396 h 800100"/>
              <a:gd name="connsiteX21" fmla="*/ 2072038 w 2114552"/>
              <a:gd name="connsiteY21" fmla="*/ 767039 h 800100"/>
              <a:gd name="connsiteX22" fmla="*/ 2068305 w 2114552"/>
              <a:gd name="connsiteY22" fmla="*/ 767039 h 800100"/>
              <a:gd name="connsiteX23" fmla="*/ 2068305 w 2114552"/>
              <a:gd name="connsiteY23" fmla="*/ 783763 h 800100"/>
              <a:gd name="connsiteX24" fmla="*/ 2061954 w 2114552"/>
              <a:gd name="connsiteY24" fmla="*/ 783763 h 800100"/>
              <a:gd name="connsiteX25" fmla="*/ 834048 w 2114552"/>
              <a:gd name="connsiteY25" fmla="*/ 741362 h 800100"/>
              <a:gd name="connsiteX26" fmla="*/ 784225 w 2114552"/>
              <a:gd name="connsiteY26" fmla="*/ 766474 h 800100"/>
              <a:gd name="connsiteX27" fmla="*/ 804985 w 2114552"/>
              <a:gd name="connsiteY27" fmla="*/ 787400 h 800100"/>
              <a:gd name="connsiteX28" fmla="*/ 838200 w 2114552"/>
              <a:gd name="connsiteY28" fmla="*/ 745547 h 800100"/>
              <a:gd name="connsiteX29" fmla="*/ 838200 w 2114552"/>
              <a:gd name="connsiteY29" fmla="*/ 741362 h 800100"/>
              <a:gd name="connsiteX30" fmla="*/ 834048 w 2114552"/>
              <a:gd name="connsiteY30" fmla="*/ 741362 h 800100"/>
              <a:gd name="connsiteX31" fmla="*/ 2078001 w 2114552"/>
              <a:gd name="connsiteY31" fmla="*/ 733008 h 800100"/>
              <a:gd name="connsiteX32" fmla="*/ 2062997 w 2114552"/>
              <a:gd name="connsiteY32" fmla="*/ 736959 h 800100"/>
              <a:gd name="connsiteX33" fmla="*/ 2051581 w 2114552"/>
              <a:gd name="connsiteY33" fmla="*/ 748254 h 800100"/>
              <a:gd name="connsiteX34" fmla="*/ 2047460 w 2114552"/>
              <a:gd name="connsiteY34" fmla="*/ 763548 h 800100"/>
              <a:gd name="connsiteX35" fmla="*/ 2051508 w 2114552"/>
              <a:gd name="connsiteY35" fmla="*/ 778697 h 800100"/>
              <a:gd name="connsiteX36" fmla="*/ 2062827 w 2114552"/>
              <a:gd name="connsiteY36" fmla="*/ 789993 h 800100"/>
              <a:gd name="connsiteX37" fmla="*/ 2078001 w 2114552"/>
              <a:gd name="connsiteY37" fmla="*/ 794041 h 800100"/>
              <a:gd name="connsiteX38" fmla="*/ 2093174 w 2114552"/>
              <a:gd name="connsiteY38" fmla="*/ 789993 h 800100"/>
              <a:gd name="connsiteX39" fmla="*/ 2104469 w 2114552"/>
              <a:gd name="connsiteY39" fmla="*/ 778697 h 800100"/>
              <a:gd name="connsiteX40" fmla="*/ 2108493 w 2114552"/>
              <a:gd name="connsiteY40" fmla="*/ 763548 h 800100"/>
              <a:gd name="connsiteX41" fmla="*/ 2104397 w 2114552"/>
              <a:gd name="connsiteY41" fmla="*/ 748254 h 800100"/>
              <a:gd name="connsiteX42" fmla="*/ 2092980 w 2114552"/>
              <a:gd name="connsiteY42" fmla="*/ 736959 h 800100"/>
              <a:gd name="connsiteX43" fmla="*/ 2078001 w 2114552"/>
              <a:gd name="connsiteY43" fmla="*/ 733008 h 800100"/>
              <a:gd name="connsiteX44" fmla="*/ 2078001 w 2114552"/>
              <a:gd name="connsiteY44" fmla="*/ 726948 h 800100"/>
              <a:gd name="connsiteX45" fmla="*/ 2095985 w 2114552"/>
              <a:gd name="connsiteY45" fmla="*/ 731675 h 800100"/>
              <a:gd name="connsiteX46" fmla="*/ 2109656 w 2114552"/>
              <a:gd name="connsiteY46" fmla="*/ 745200 h 800100"/>
              <a:gd name="connsiteX47" fmla="*/ 2114552 w 2114552"/>
              <a:gd name="connsiteY47" fmla="*/ 763548 h 800100"/>
              <a:gd name="connsiteX48" fmla="*/ 2109729 w 2114552"/>
              <a:gd name="connsiteY48" fmla="*/ 781727 h 800100"/>
              <a:gd name="connsiteX49" fmla="*/ 2096204 w 2114552"/>
              <a:gd name="connsiteY49" fmla="*/ 795277 h 800100"/>
              <a:gd name="connsiteX50" fmla="*/ 2078001 w 2114552"/>
              <a:gd name="connsiteY50" fmla="*/ 800100 h 800100"/>
              <a:gd name="connsiteX51" fmla="*/ 2059797 w 2114552"/>
              <a:gd name="connsiteY51" fmla="*/ 795277 h 800100"/>
              <a:gd name="connsiteX52" fmla="*/ 2046248 w 2114552"/>
              <a:gd name="connsiteY52" fmla="*/ 781727 h 800100"/>
              <a:gd name="connsiteX53" fmla="*/ 2041400 w 2114552"/>
              <a:gd name="connsiteY53" fmla="*/ 763548 h 800100"/>
              <a:gd name="connsiteX54" fmla="*/ 2046321 w 2114552"/>
              <a:gd name="connsiteY54" fmla="*/ 745200 h 800100"/>
              <a:gd name="connsiteX55" fmla="*/ 2060016 w 2114552"/>
              <a:gd name="connsiteY55" fmla="*/ 731675 h 800100"/>
              <a:gd name="connsiteX56" fmla="*/ 2078001 w 2114552"/>
              <a:gd name="connsiteY56" fmla="*/ 726948 h 800100"/>
              <a:gd name="connsiteX57" fmla="*/ 1058070 w 2114552"/>
              <a:gd name="connsiteY57" fmla="*/ 692149 h 800100"/>
              <a:gd name="connsiteX58" fmla="*/ 1020763 w 2114552"/>
              <a:gd name="connsiteY58" fmla="*/ 739774 h 800100"/>
              <a:gd name="connsiteX59" fmla="*/ 1058070 w 2114552"/>
              <a:gd name="connsiteY59" fmla="*/ 787399 h 800100"/>
              <a:gd name="connsiteX60" fmla="*/ 1095377 w 2114552"/>
              <a:gd name="connsiteY60" fmla="*/ 739774 h 800100"/>
              <a:gd name="connsiteX61" fmla="*/ 1058070 w 2114552"/>
              <a:gd name="connsiteY61" fmla="*/ 692149 h 800100"/>
              <a:gd name="connsiteX62" fmla="*/ 692151 w 2114552"/>
              <a:gd name="connsiteY62" fmla="*/ 692149 h 800100"/>
              <a:gd name="connsiteX63" fmla="*/ 658813 w 2114552"/>
              <a:gd name="connsiteY63" fmla="*/ 739774 h 800100"/>
              <a:gd name="connsiteX64" fmla="*/ 692151 w 2114552"/>
              <a:gd name="connsiteY64" fmla="*/ 787399 h 800100"/>
              <a:gd name="connsiteX65" fmla="*/ 725489 w 2114552"/>
              <a:gd name="connsiteY65" fmla="*/ 739774 h 800100"/>
              <a:gd name="connsiteX66" fmla="*/ 692151 w 2114552"/>
              <a:gd name="connsiteY66" fmla="*/ 692149 h 800100"/>
              <a:gd name="connsiteX67" fmla="*/ 323056 w 2114552"/>
              <a:gd name="connsiteY67" fmla="*/ 692149 h 800100"/>
              <a:gd name="connsiteX68" fmla="*/ 285749 w 2114552"/>
              <a:gd name="connsiteY68" fmla="*/ 739774 h 800100"/>
              <a:gd name="connsiteX69" fmla="*/ 323056 w 2114552"/>
              <a:gd name="connsiteY69" fmla="*/ 787399 h 800100"/>
              <a:gd name="connsiteX70" fmla="*/ 360363 w 2114552"/>
              <a:gd name="connsiteY70" fmla="*/ 739774 h 800100"/>
              <a:gd name="connsiteX71" fmla="*/ 323056 w 2114552"/>
              <a:gd name="connsiteY71" fmla="*/ 692149 h 800100"/>
              <a:gd name="connsiteX72" fmla="*/ 966943 w 2114552"/>
              <a:gd name="connsiteY72" fmla="*/ 685949 h 800100"/>
              <a:gd name="connsiteX73" fmla="*/ 981464 w 2114552"/>
              <a:gd name="connsiteY73" fmla="*/ 685949 h 800100"/>
              <a:gd name="connsiteX74" fmla="*/ 981464 w 2114552"/>
              <a:gd name="connsiteY74" fmla="*/ 799333 h 800100"/>
              <a:gd name="connsiteX75" fmla="*/ 966943 w 2114552"/>
              <a:gd name="connsiteY75" fmla="*/ 799333 h 800100"/>
              <a:gd name="connsiteX76" fmla="*/ 1136650 w 2114552"/>
              <a:gd name="connsiteY76" fmla="*/ 684212 h 800100"/>
              <a:gd name="connsiteX77" fmla="*/ 1148897 w 2114552"/>
              <a:gd name="connsiteY77" fmla="*/ 684212 h 800100"/>
              <a:gd name="connsiteX78" fmla="*/ 1148897 w 2114552"/>
              <a:gd name="connsiteY78" fmla="*/ 704791 h 800100"/>
              <a:gd name="connsiteX79" fmla="*/ 1185636 w 2114552"/>
              <a:gd name="connsiteY79" fmla="*/ 684212 h 800100"/>
              <a:gd name="connsiteX80" fmla="*/ 1222375 w 2114552"/>
              <a:gd name="connsiteY80" fmla="*/ 725369 h 800100"/>
              <a:gd name="connsiteX81" fmla="*/ 1222375 w 2114552"/>
              <a:gd name="connsiteY81" fmla="*/ 795337 h 800100"/>
              <a:gd name="connsiteX82" fmla="*/ 1210129 w 2114552"/>
              <a:gd name="connsiteY82" fmla="*/ 795337 h 800100"/>
              <a:gd name="connsiteX83" fmla="*/ 1210129 w 2114552"/>
              <a:gd name="connsiteY83" fmla="*/ 729485 h 800100"/>
              <a:gd name="connsiteX84" fmla="*/ 1185636 w 2114552"/>
              <a:gd name="connsiteY84" fmla="*/ 692443 h 800100"/>
              <a:gd name="connsiteX85" fmla="*/ 1152979 w 2114552"/>
              <a:gd name="connsiteY85" fmla="*/ 733601 h 800100"/>
              <a:gd name="connsiteX86" fmla="*/ 1152979 w 2114552"/>
              <a:gd name="connsiteY86" fmla="*/ 795337 h 800100"/>
              <a:gd name="connsiteX87" fmla="*/ 1136650 w 2114552"/>
              <a:gd name="connsiteY87" fmla="*/ 795337 h 800100"/>
              <a:gd name="connsiteX88" fmla="*/ 1136650 w 2114552"/>
              <a:gd name="connsiteY88" fmla="*/ 713022 h 800100"/>
              <a:gd name="connsiteX89" fmla="*/ 1136650 w 2114552"/>
              <a:gd name="connsiteY89" fmla="*/ 684212 h 800100"/>
              <a:gd name="connsiteX90" fmla="*/ 1054894 w 2114552"/>
              <a:gd name="connsiteY90" fmla="*/ 684212 h 800100"/>
              <a:gd name="connsiteX91" fmla="*/ 1106488 w 2114552"/>
              <a:gd name="connsiteY91" fmla="*/ 742156 h 800100"/>
              <a:gd name="connsiteX92" fmla="*/ 1054894 w 2114552"/>
              <a:gd name="connsiteY92" fmla="*/ 800100 h 800100"/>
              <a:gd name="connsiteX93" fmla="*/ 1003300 w 2114552"/>
              <a:gd name="connsiteY93" fmla="*/ 742156 h 800100"/>
              <a:gd name="connsiteX94" fmla="*/ 1054894 w 2114552"/>
              <a:gd name="connsiteY94" fmla="*/ 684212 h 800100"/>
              <a:gd name="connsiteX95" fmla="*/ 812499 w 2114552"/>
              <a:gd name="connsiteY95" fmla="*/ 684212 h 800100"/>
              <a:gd name="connsiteX96" fmla="*/ 854076 w 2114552"/>
              <a:gd name="connsiteY96" fmla="*/ 725601 h 800100"/>
              <a:gd name="connsiteX97" fmla="*/ 854076 w 2114552"/>
              <a:gd name="connsiteY97" fmla="*/ 775267 h 800100"/>
              <a:gd name="connsiteX98" fmla="*/ 854076 w 2114552"/>
              <a:gd name="connsiteY98" fmla="*/ 795961 h 800100"/>
              <a:gd name="connsiteX99" fmla="*/ 841603 w 2114552"/>
              <a:gd name="connsiteY99" fmla="*/ 795961 h 800100"/>
              <a:gd name="connsiteX100" fmla="*/ 841603 w 2114552"/>
              <a:gd name="connsiteY100" fmla="*/ 779406 h 800100"/>
              <a:gd name="connsiteX101" fmla="*/ 837445 w 2114552"/>
              <a:gd name="connsiteY101" fmla="*/ 779406 h 800100"/>
              <a:gd name="connsiteX102" fmla="*/ 804183 w 2114552"/>
              <a:gd name="connsiteY102" fmla="*/ 800100 h 800100"/>
              <a:gd name="connsiteX103" fmla="*/ 766763 w 2114552"/>
              <a:gd name="connsiteY103" fmla="*/ 766989 h 800100"/>
              <a:gd name="connsiteX104" fmla="*/ 837445 w 2114552"/>
              <a:gd name="connsiteY104" fmla="*/ 729739 h 800100"/>
              <a:gd name="connsiteX105" fmla="*/ 837445 w 2114552"/>
              <a:gd name="connsiteY105" fmla="*/ 721462 h 800100"/>
              <a:gd name="connsiteX106" fmla="*/ 812499 w 2114552"/>
              <a:gd name="connsiteY106" fmla="*/ 692490 h 800100"/>
              <a:gd name="connsiteX107" fmla="*/ 779236 w 2114552"/>
              <a:gd name="connsiteY107" fmla="*/ 704906 h 800100"/>
              <a:gd name="connsiteX108" fmla="*/ 779236 w 2114552"/>
              <a:gd name="connsiteY108" fmla="*/ 688351 h 800100"/>
              <a:gd name="connsiteX109" fmla="*/ 812499 w 2114552"/>
              <a:gd name="connsiteY109" fmla="*/ 684212 h 800100"/>
              <a:gd name="connsiteX110" fmla="*/ 527050 w 2114552"/>
              <a:gd name="connsiteY110" fmla="*/ 684212 h 800100"/>
              <a:gd name="connsiteX111" fmla="*/ 539523 w 2114552"/>
              <a:gd name="connsiteY111" fmla="*/ 684212 h 800100"/>
              <a:gd name="connsiteX112" fmla="*/ 539523 w 2114552"/>
              <a:gd name="connsiteY112" fmla="*/ 704791 h 800100"/>
              <a:gd name="connsiteX113" fmla="*/ 576943 w 2114552"/>
              <a:gd name="connsiteY113" fmla="*/ 684212 h 800100"/>
              <a:gd name="connsiteX114" fmla="*/ 614363 w 2114552"/>
              <a:gd name="connsiteY114" fmla="*/ 725369 h 800100"/>
              <a:gd name="connsiteX115" fmla="*/ 614363 w 2114552"/>
              <a:gd name="connsiteY115" fmla="*/ 795337 h 800100"/>
              <a:gd name="connsiteX116" fmla="*/ 601890 w 2114552"/>
              <a:gd name="connsiteY116" fmla="*/ 795337 h 800100"/>
              <a:gd name="connsiteX117" fmla="*/ 601890 w 2114552"/>
              <a:gd name="connsiteY117" fmla="*/ 729485 h 800100"/>
              <a:gd name="connsiteX118" fmla="*/ 576943 w 2114552"/>
              <a:gd name="connsiteY118" fmla="*/ 692443 h 800100"/>
              <a:gd name="connsiteX119" fmla="*/ 543681 w 2114552"/>
              <a:gd name="connsiteY119" fmla="*/ 733601 h 800100"/>
              <a:gd name="connsiteX120" fmla="*/ 543681 w 2114552"/>
              <a:gd name="connsiteY120" fmla="*/ 795337 h 800100"/>
              <a:gd name="connsiteX121" fmla="*/ 527050 w 2114552"/>
              <a:gd name="connsiteY121" fmla="*/ 795337 h 800100"/>
              <a:gd name="connsiteX122" fmla="*/ 527050 w 2114552"/>
              <a:gd name="connsiteY122" fmla="*/ 713022 h 800100"/>
              <a:gd name="connsiteX123" fmla="*/ 527050 w 2114552"/>
              <a:gd name="connsiteY123" fmla="*/ 684212 h 800100"/>
              <a:gd name="connsiteX124" fmla="*/ 406400 w 2114552"/>
              <a:gd name="connsiteY124" fmla="*/ 684212 h 800100"/>
              <a:gd name="connsiteX125" fmla="*/ 418873 w 2114552"/>
              <a:gd name="connsiteY125" fmla="*/ 684212 h 800100"/>
              <a:gd name="connsiteX126" fmla="*/ 418873 w 2114552"/>
              <a:gd name="connsiteY126" fmla="*/ 754573 h 800100"/>
              <a:gd name="connsiteX127" fmla="*/ 443820 w 2114552"/>
              <a:gd name="connsiteY127" fmla="*/ 787683 h 800100"/>
              <a:gd name="connsiteX128" fmla="*/ 477082 w 2114552"/>
              <a:gd name="connsiteY128" fmla="*/ 746295 h 800100"/>
              <a:gd name="connsiteX129" fmla="*/ 477082 w 2114552"/>
              <a:gd name="connsiteY129" fmla="*/ 684212 h 800100"/>
              <a:gd name="connsiteX130" fmla="*/ 493713 w 2114552"/>
              <a:gd name="connsiteY130" fmla="*/ 684212 h 800100"/>
              <a:gd name="connsiteX131" fmla="*/ 493713 w 2114552"/>
              <a:gd name="connsiteY131" fmla="*/ 771128 h 800100"/>
              <a:gd name="connsiteX132" fmla="*/ 493713 w 2114552"/>
              <a:gd name="connsiteY132" fmla="*/ 795961 h 800100"/>
              <a:gd name="connsiteX133" fmla="*/ 481240 w 2114552"/>
              <a:gd name="connsiteY133" fmla="*/ 795961 h 800100"/>
              <a:gd name="connsiteX134" fmla="*/ 481240 w 2114552"/>
              <a:gd name="connsiteY134" fmla="*/ 779406 h 800100"/>
              <a:gd name="connsiteX135" fmla="*/ 443820 w 2114552"/>
              <a:gd name="connsiteY135" fmla="*/ 800100 h 800100"/>
              <a:gd name="connsiteX136" fmla="*/ 406400 w 2114552"/>
              <a:gd name="connsiteY136" fmla="*/ 758711 h 800100"/>
              <a:gd name="connsiteX137" fmla="*/ 406400 w 2114552"/>
              <a:gd name="connsiteY137" fmla="*/ 684212 h 800100"/>
              <a:gd name="connsiteX138" fmla="*/ 325437 w 2114552"/>
              <a:gd name="connsiteY138" fmla="*/ 684212 h 800100"/>
              <a:gd name="connsiteX139" fmla="*/ 377825 w 2114552"/>
              <a:gd name="connsiteY139" fmla="*/ 742156 h 800100"/>
              <a:gd name="connsiteX140" fmla="*/ 325437 w 2114552"/>
              <a:gd name="connsiteY140" fmla="*/ 800100 h 800100"/>
              <a:gd name="connsiteX141" fmla="*/ 273049 w 2114552"/>
              <a:gd name="connsiteY141" fmla="*/ 742156 h 800100"/>
              <a:gd name="connsiteX142" fmla="*/ 325437 w 2114552"/>
              <a:gd name="connsiteY142" fmla="*/ 684212 h 800100"/>
              <a:gd name="connsiteX143" fmla="*/ 1724027 w 2114552"/>
              <a:gd name="connsiteY143" fmla="*/ 666750 h 800100"/>
              <a:gd name="connsiteX144" fmla="*/ 1720852 w 2114552"/>
              <a:gd name="connsiteY144" fmla="*/ 679450 h 800100"/>
              <a:gd name="connsiteX145" fmla="*/ 1716089 w 2114552"/>
              <a:gd name="connsiteY145" fmla="*/ 687388 h 800100"/>
              <a:gd name="connsiteX146" fmla="*/ 1733552 w 2114552"/>
              <a:gd name="connsiteY146" fmla="*/ 687388 h 800100"/>
              <a:gd name="connsiteX147" fmla="*/ 1728789 w 2114552"/>
              <a:gd name="connsiteY147" fmla="*/ 679450 h 800100"/>
              <a:gd name="connsiteX148" fmla="*/ 1728922 w 2114552"/>
              <a:gd name="connsiteY148" fmla="*/ 654050 h 800100"/>
              <a:gd name="connsiteX149" fmla="*/ 1728922 w 2114552"/>
              <a:gd name="connsiteY149" fmla="*/ 658202 h 800100"/>
              <a:gd name="connsiteX150" fmla="*/ 1737124 w 2114552"/>
              <a:gd name="connsiteY150" fmla="*/ 678962 h 800100"/>
              <a:gd name="connsiteX151" fmla="*/ 1749427 w 2114552"/>
              <a:gd name="connsiteY151" fmla="*/ 703873 h 800100"/>
              <a:gd name="connsiteX152" fmla="*/ 1737124 w 2114552"/>
              <a:gd name="connsiteY152" fmla="*/ 703873 h 800100"/>
              <a:gd name="connsiteX153" fmla="*/ 1737124 w 2114552"/>
              <a:gd name="connsiteY153" fmla="*/ 695569 h 800100"/>
              <a:gd name="connsiteX154" fmla="*/ 1712517 w 2114552"/>
              <a:gd name="connsiteY154" fmla="*/ 695569 h 800100"/>
              <a:gd name="connsiteX155" fmla="*/ 1712517 w 2114552"/>
              <a:gd name="connsiteY155" fmla="*/ 708025 h 800100"/>
              <a:gd name="connsiteX156" fmla="*/ 1700214 w 2114552"/>
              <a:gd name="connsiteY156" fmla="*/ 703873 h 800100"/>
              <a:gd name="connsiteX157" fmla="*/ 1712517 w 2114552"/>
              <a:gd name="connsiteY157" fmla="*/ 678962 h 800100"/>
              <a:gd name="connsiteX158" fmla="*/ 1716618 w 2114552"/>
              <a:gd name="connsiteY158" fmla="*/ 658202 h 800100"/>
              <a:gd name="connsiteX159" fmla="*/ 1728922 w 2114552"/>
              <a:gd name="connsiteY159" fmla="*/ 654050 h 800100"/>
              <a:gd name="connsiteX160" fmla="*/ 907733 w 2114552"/>
              <a:gd name="connsiteY160" fmla="*/ 654049 h 800100"/>
              <a:gd name="connsiteX161" fmla="*/ 907733 w 2114552"/>
              <a:gd name="connsiteY161" fmla="*/ 683259 h 800100"/>
              <a:gd name="connsiteX162" fmla="*/ 932498 w 2114552"/>
              <a:gd name="connsiteY162" fmla="*/ 683259 h 800100"/>
              <a:gd name="connsiteX163" fmla="*/ 932498 w 2114552"/>
              <a:gd name="connsiteY163" fmla="*/ 695778 h 800100"/>
              <a:gd name="connsiteX164" fmla="*/ 907733 w 2114552"/>
              <a:gd name="connsiteY164" fmla="*/ 695778 h 800100"/>
              <a:gd name="connsiteX165" fmla="*/ 907733 w 2114552"/>
              <a:gd name="connsiteY165" fmla="*/ 770889 h 800100"/>
              <a:gd name="connsiteX166" fmla="*/ 924243 w 2114552"/>
              <a:gd name="connsiteY166" fmla="*/ 787580 h 800100"/>
              <a:gd name="connsiteX167" fmla="*/ 936626 w 2114552"/>
              <a:gd name="connsiteY167" fmla="*/ 783408 h 800100"/>
              <a:gd name="connsiteX168" fmla="*/ 936626 w 2114552"/>
              <a:gd name="connsiteY168" fmla="*/ 795926 h 800100"/>
              <a:gd name="connsiteX169" fmla="*/ 920116 w 2114552"/>
              <a:gd name="connsiteY169" fmla="*/ 800099 h 800100"/>
              <a:gd name="connsiteX170" fmla="*/ 895351 w 2114552"/>
              <a:gd name="connsiteY170" fmla="*/ 762543 h 800100"/>
              <a:gd name="connsiteX171" fmla="*/ 895351 w 2114552"/>
              <a:gd name="connsiteY171" fmla="*/ 695778 h 800100"/>
              <a:gd name="connsiteX172" fmla="*/ 874713 w 2114552"/>
              <a:gd name="connsiteY172" fmla="*/ 695778 h 800100"/>
              <a:gd name="connsiteX173" fmla="*/ 874713 w 2114552"/>
              <a:gd name="connsiteY173" fmla="*/ 683259 h 800100"/>
              <a:gd name="connsiteX174" fmla="*/ 895351 w 2114552"/>
              <a:gd name="connsiteY174" fmla="*/ 683259 h 800100"/>
              <a:gd name="connsiteX175" fmla="*/ 895351 w 2114552"/>
              <a:gd name="connsiteY175" fmla="*/ 658222 h 800100"/>
              <a:gd name="connsiteX176" fmla="*/ 907733 w 2114552"/>
              <a:gd name="connsiteY176" fmla="*/ 654049 h 800100"/>
              <a:gd name="connsiteX177" fmla="*/ 1658542 w 2114552"/>
              <a:gd name="connsiteY177" fmla="*/ 650875 h 800100"/>
              <a:gd name="connsiteX178" fmla="*/ 1666745 w 2114552"/>
              <a:gd name="connsiteY178" fmla="*/ 650875 h 800100"/>
              <a:gd name="connsiteX179" fmla="*/ 1683149 w 2114552"/>
              <a:gd name="connsiteY179" fmla="*/ 688242 h 800100"/>
              <a:gd name="connsiteX180" fmla="*/ 1687250 w 2114552"/>
              <a:gd name="connsiteY180" fmla="*/ 655027 h 800100"/>
              <a:gd name="connsiteX181" fmla="*/ 1695452 w 2114552"/>
              <a:gd name="connsiteY181" fmla="*/ 655027 h 800100"/>
              <a:gd name="connsiteX182" fmla="*/ 1687250 w 2114552"/>
              <a:gd name="connsiteY182" fmla="*/ 704850 h 800100"/>
              <a:gd name="connsiteX183" fmla="*/ 1679048 w 2114552"/>
              <a:gd name="connsiteY183" fmla="*/ 704850 h 800100"/>
              <a:gd name="connsiteX184" fmla="*/ 1662643 w 2114552"/>
              <a:gd name="connsiteY184" fmla="*/ 671635 h 800100"/>
              <a:gd name="connsiteX185" fmla="*/ 1658542 w 2114552"/>
              <a:gd name="connsiteY185" fmla="*/ 700698 h 800100"/>
              <a:gd name="connsiteX186" fmla="*/ 1646239 w 2114552"/>
              <a:gd name="connsiteY186" fmla="*/ 700698 h 800100"/>
              <a:gd name="connsiteX187" fmla="*/ 1658542 w 2114552"/>
              <a:gd name="connsiteY187" fmla="*/ 650875 h 800100"/>
              <a:gd name="connsiteX188" fmla="*/ 1787526 w 2114552"/>
              <a:gd name="connsiteY188" fmla="*/ 646113 h 800100"/>
              <a:gd name="connsiteX189" fmla="*/ 1787526 w 2114552"/>
              <a:gd name="connsiteY189" fmla="*/ 654504 h 800100"/>
              <a:gd name="connsiteX190" fmla="*/ 1771016 w 2114552"/>
              <a:gd name="connsiteY190" fmla="*/ 658700 h 800100"/>
              <a:gd name="connsiteX191" fmla="*/ 1779271 w 2114552"/>
              <a:gd name="connsiteY191" fmla="*/ 700655 h 800100"/>
              <a:gd name="connsiteX192" fmla="*/ 1771016 w 2114552"/>
              <a:gd name="connsiteY192" fmla="*/ 704851 h 800100"/>
              <a:gd name="connsiteX193" fmla="*/ 1762761 w 2114552"/>
              <a:gd name="connsiteY193" fmla="*/ 662895 h 800100"/>
              <a:gd name="connsiteX194" fmla="*/ 1746251 w 2114552"/>
              <a:gd name="connsiteY194" fmla="*/ 662895 h 800100"/>
              <a:gd name="connsiteX195" fmla="*/ 1746251 w 2114552"/>
              <a:gd name="connsiteY195" fmla="*/ 654504 h 800100"/>
              <a:gd name="connsiteX196" fmla="*/ 1787526 w 2114552"/>
              <a:gd name="connsiteY196" fmla="*/ 646113 h 800100"/>
              <a:gd name="connsiteX197" fmla="*/ 1617029 w 2114552"/>
              <a:gd name="connsiteY197" fmla="*/ 646113 h 800100"/>
              <a:gd name="connsiteX198" fmla="*/ 1617029 w 2114552"/>
              <a:gd name="connsiteY198" fmla="*/ 654051 h 800100"/>
              <a:gd name="connsiteX199" fmla="*/ 1612901 w 2114552"/>
              <a:gd name="connsiteY199" fmla="*/ 658019 h 800100"/>
              <a:gd name="connsiteX200" fmla="*/ 1625284 w 2114552"/>
              <a:gd name="connsiteY200" fmla="*/ 661988 h 800100"/>
              <a:gd name="connsiteX201" fmla="*/ 1633539 w 2114552"/>
              <a:gd name="connsiteY201" fmla="*/ 658019 h 800100"/>
              <a:gd name="connsiteX202" fmla="*/ 1633539 w 2114552"/>
              <a:gd name="connsiteY202" fmla="*/ 654051 h 800100"/>
              <a:gd name="connsiteX203" fmla="*/ 1629412 w 2114552"/>
              <a:gd name="connsiteY203" fmla="*/ 650082 h 800100"/>
              <a:gd name="connsiteX204" fmla="*/ 1617029 w 2114552"/>
              <a:gd name="connsiteY204" fmla="*/ 646113 h 800100"/>
              <a:gd name="connsiteX205" fmla="*/ 966943 w 2114552"/>
              <a:gd name="connsiteY205" fmla="*/ 643885 h 800100"/>
              <a:gd name="connsiteX206" fmla="*/ 981464 w 2114552"/>
              <a:gd name="connsiteY206" fmla="*/ 643885 h 800100"/>
              <a:gd name="connsiteX207" fmla="*/ 981464 w 2114552"/>
              <a:gd name="connsiteY207" fmla="*/ 660066 h 800100"/>
              <a:gd name="connsiteX208" fmla="*/ 966943 w 2114552"/>
              <a:gd name="connsiteY208" fmla="*/ 660066 h 800100"/>
              <a:gd name="connsiteX209" fmla="*/ 1795464 w 2114552"/>
              <a:gd name="connsiteY209" fmla="*/ 641350 h 800100"/>
              <a:gd name="connsiteX210" fmla="*/ 1807711 w 2114552"/>
              <a:gd name="connsiteY210" fmla="*/ 641350 h 800100"/>
              <a:gd name="connsiteX211" fmla="*/ 1824039 w 2114552"/>
              <a:gd name="connsiteY211" fmla="*/ 687917 h 800100"/>
              <a:gd name="connsiteX212" fmla="*/ 1811793 w 2114552"/>
              <a:gd name="connsiteY212" fmla="*/ 692150 h 800100"/>
              <a:gd name="connsiteX213" fmla="*/ 1795464 w 2114552"/>
              <a:gd name="connsiteY213" fmla="*/ 641350 h 800100"/>
              <a:gd name="connsiteX214" fmla="*/ 177800 w 2114552"/>
              <a:gd name="connsiteY214" fmla="*/ 641349 h 800100"/>
              <a:gd name="connsiteX215" fmla="*/ 252413 w 2114552"/>
              <a:gd name="connsiteY215" fmla="*/ 641349 h 800100"/>
              <a:gd name="connsiteX216" fmla="*/ 252413 w 2114552"/>
              <a:gd name="connsiteY216" fmla="*/ 654049 h 800100"/>
              <a:gd name="connsiteX217" fmla="*/ 195262 w 2114552"/>
              <a:gd name="connsiteY217" fmla="*/ 654049 h 800100"/>
              <a:gd name="connsiteX218" fmla="*/ 195262 w 2114552"/>
              <a:gd name="connsiteY218" fmla="*/ 712787 h 800100"/>
              <a:gd name="connsiteX219" fmla="*/ 249238 w 2114552"/>
              <a:gd name="connsiteY219" fmla="*/ 712787 h 800100"/>
              <a:gd name="connsiteX220" fmla="*/ 249238 w 2114552"/>
              <a:gd name="connsiteY220" fmla="*/ 725487 h 800100"/>
              <a:gd name="connsiteX221" fmla="*/ 195262 w 2114552"/>
              <a:gd name="connsiteY221" fmla="*/ 725487 h 800100"/>
              <a:gd name="connsiteX222" fmla="*/ 195262 w 2114552"/>
              <a:gd name="connsiteY222" fmla="*/ 795337 h 800100"/>
              <a:gd name="connsiteX223" fmla="*/ 177800 w 2114552"/>
              <a:gd name="connsiteY223" fmla="*/ 795337 h 800100"/>
              <a:gd name="connsiteX224" fmla="*/ 1612770 w 2114552"/>
              <a:gd name="connsiteY224" fmla="*/ 633413 h 800100"/>
              <a:gd name="connsiteX225" fmla="*/ 1633275 w 2114552"/>
              <a:gd name="connsiteY225" fmla="*/ 641668 h 800100"/>
              <a:gd name="connsiteX226" fmla="*/ 1641477 w 2114552"/>
              <a:gd name="connsiteY226" fmla="*/ 654051 h 800100"/>
              <a:gd name="connsiteX227" fmla="*/ 1641477 w 2114552"/>
              <a:gd name="connsiteY227" fmla="*/ 658178 h 800100"/>
              <a:gd name="connsiteX228" fmla="*/ 1629174 w 2114552"/>
              <a:gd name="connsiteY228" fmla="*/ 670561 h 800100"/>
              <a:gd name="connsiteX229" fmla="*/ 1633275 w 2114552"/>
              <a:gd name="connsiteY229" fmla="*/ 695326 h 800100"/>
              <a:gd name="connsiteX230" fmla="*/ 1620972 w 2114552"/>
              <a:gd name="connsiteY230" fmla="*/ 691198 h 800100"/>
              <a:gd name="connsiteX231" fmla="*/ 1620972 w 2114552"/>
              <a:gd name="connsiteY231" fmla="*/ 670561 h 800100"/>
              <a:gd name="connsiteX232" fmla="*/ 1608668 w 2114552"/>
              <a:gd name="connsiteY232" fmla="*/ 666433 h 800100"/>
              <a:gd name="connsiteX233" fmla="*/ 1604567 w 2114552"/>
              <a:gd name="connsiteY233" fmla="*/ 682943 h 800100"/>
              <a:gd name="connsiteX234" fmla="*/ 1592264 w 2114552"/>
              <a:gd name="connsiteY234" fmla="*/ 678816 h 800100"/>
              <a:gd name="connsiteX235" fmla="*/ 1604567 w 2114552"/>
              <a:gd name="connsiteY235" fmla="*/ 658178 h 800100"/>
              <a:gd name="connsiteX236" fmla="*/ 1604567 w 2114552"/>
              <a:gd name="connsiteY236" fmla="*/ 654051 h 800100"/>
              <a:gd name="connsiteX237" fmla="*/ 1612770 w 2114552"/>
              <a:gd name="connsiteY237" fmla="*/ 633413 h 800100"/>
              <a:gd name="connsiteX238" fmla="*/ 1855109 w 2114552"/>
              <a:gd name="connsiteY238" fmla="*/ 630214 h 800100"/>
              <a:gd name="connsiteX239" fmla="*/ 1844903 w 2114552"/>
              <a:gd name="connsiteY239" fmla="*/ 632818 h 800100"/>
              <a:gd name="connsiteX240" fmla="*/ 1836739 w 2114552"/>
              <a:gd name="connsiteY240" fmla="*/ 645320 h 800100"/>
              <a:gd name="connsiteX241" fmla="*/ 1836739 w 2114552"/>
              <a:gd name="connsiteY241" fmla="*/ 653655 h 800100"/>
              <a:gd name="connsiteX242" fmla="*/ 1840821 w 2114552"/>
              <a:gd name="connsiteY242" fmla="*/ 657822 h 800100"/>
              <a:gd name="connsiteX243" fmla="*/ 1857150 w 2114552"/>
              <a:gd name="connsiteY243" fmla="*/ 661989 h 800100"/>
              <a:gd name="connsiteX244" fmla="*/ 1861232 w 2114552"/>
              <a:gd name="connsiteY244" fmla="*/ 657822 h 800100"/>
              <a:gd name="connsiteX245" fmla="*/ 1865314 w 2114552"/>
              <a:gd name="connsiteY245" fmla="*/ 645320 h 800100"/>
              <a:gd name="connsiteX246" fmla="*/ 1865314 w 2114552"/>
              <a:gd name="connsiteY246" fmla="*/ 636986 h 800100"/>
              <a:gd name="connsiteX247" fmla="*/ 1855109 w 2114552"/>
              <a:gd name="connsiteY247" fmla="*/ 630214 h 800100"/>
              <a:gd name="connsiteX248" fmla="*/ 726110 w 2114552"/>
              <a:gd name="connsiteY248" fmla="*/ 628649 h 800100"/>
              <a:gd name="connsiteX249" fmla="*/ 742951 w 2114552"/>
              <a:gd name="connsiteY249" fmla="*/ 628649 h 800100"/>
              <a:gd name="connsiteX250" fmla="*/ 742951 w 2114552"/>
              <a:gd name="connsiteY250" fmla="*/ 795917 h 800100"/>
              <a:gd name="connsiteX251" fmla="*/ 726110 w 2114552"/>
              <a:gd name="connsiteY251" fmla="*/ 795917 h 800100"/>
              <a:gd name="connsiteX252" fmla="*/ 726110 w 2114552"/>
              <a:gd name="connsiteY252" fmla="*/ 779190 h 800100"/>
              <a:gd name="connsiteX253" fmla="*/ 692427 w 2114552"/>
              <a:gd name="connsiteY253" fmla="*/ 800099 h 800100"/>
              <a:gd name="connsiteX254" fmla="*/ 646113 w 2114552"/>
              <a:gd name="connsiteY254" fmla="*/ 741555 h 800100"/>
              <a:gd name="connsiteX255" fmla="*/ 692427 w 2114552"/>
              <a:gd name="connsiteY255" fmla="*/ 683011 h 800100"/>
              <a:gd name="connsiteX256" fmla="*/ 726110 w 2114552"/>
              <a:gd name="connsiteY256" fmla="*/ 703920 h 800100"/>
              <a:gd name="connsiteX257" fmla="*/ 726110 w 2114552"/>
              <a:gd name="connsiteY257" fmla="*/ 628649 h 800100"/>
              <a:gd name="connsiteX258" fmla="*/ 1857377 w 2114552"/>
              <a:gd name="connsiteY258" fmla="*/ 622131 h 800100"/>
              <a:gd name="connsiteX259" fmla="*/ 1874839 w 2114552"/>
              <a:gd name="connsiteY259" fmla="*/ 633868 h 800100"/>
              <a:gd name="connsiteX260" fmla="*/ 1874839 w 2114552"/>
              <a:gd name="connsiteY260" fmla="*/ 646114 h 800100"/>
              <a:gd name="connsiteX261" fmla="*/ 1874839 w 2114552"/>
              <a:gd name="connsiteY261" fmla="*/ 658360 h 800100"/>
              <a:gd name="connsiteX262" fmla="*/ 1862139 w 2114552"/>
              <a:gd name="connsiteY262" fmla="*/ 666525 h 800100"/>
              <a:gd name="connsiteX263" fmla="*/ 1828272 w 2114552"/>
              <a:gd name="connsiteY263" fmla="*/ 658360 h 800100"/>
              <a:gd name="connsiteX264" fmla="*/ 1824039 w 2114552"/>
              <a:gd name="connsiteY264" fmla="*/ 646114 h 800100"/>
              <a:gd name="connsiteX265" fmla="*/ 1836739 w 2114552"/>
              <a:gd name="connsiteY265" fmla="*/ 625703 h 800100"/>
              <a:gd name="connsiteX266" fmla="*/ 1857377 w 2114552"/>
              <a:gd name="connsiteY266" fmla="*/ 622131 h 800100"/>
              <a:gd name="connsiteX267" fmla="*/ 1571138 w 2114552"/>
              <a:gd name="connsiteY267" fmla="*/ 612775 h 800100"/>
              <a:gd name="connsiteX268" fmla="*/ 1600201 w 2114552"/>
              <a:gd name="connsiteY268" fmla="*/ 629285 h 800100"/>
              <a:gd name="connsiteX269" fmla="*/ 1596049 w 2114552"/>
              <a:gd name="connsiteY269" fmla="*/ 637540 h 800100"/>
              <a:gd name="connsiteX270" fmla="*/ 1575290 w 2114552"/>
              <a:gd name="connsiteY270" fmla="*/ 625158 h 800100"/>
              <a:gd name="connsiteX271" fmla="*/ 1571138 w 2114552"/>
              <a:gd name="connsiteY271" fmla="*/ 633413 h 800100"/>
              <a:gd name="connsiteX272" fmla="*/ 1583593 w 2114552"/>
              <a:gd name="connsiteY272" fmla="*/ 641668 h 800100"/>
              <a:gd name="connsiteX273" fmla="*/ 1579442 w 2114552"/>
              <a:gd name="connsiteY273" fmla="*/ 649923 h 800100"/>
              <a:gd name="connsiteX274" fmla="*/ 1566986 w 2114552"/>
              <a:gd name="connsiteY274" fmla="*/ 641668 h 800100"/>
              <a:gd name="connsiteX275" fmla="*/ 1558682 w 2114552"/>
              <a:gd name="connsiteY275" fmla="*/ 654050 h 800100"/>
              <a:gd name="connsiteX276" fmla="*/ 1579442 w 2114552"/>
              <a:gd name="connsiteY276" fmla="*/ 666433 h 800100"/>
              <a:gd name="connsiteX277" fmla="*/ 1575290 w 2114552"/>
              <a:gd name="connsiteY277" fmla="*/ 674688 h 800100"/>
              <a:gd name="connsiteX278" fmla="*/ 1546226 w 2114552"/>
              <a:gd name="connsiteY278" fmla="*/ 654050 h 800100"/>
              <a:gd name="connsiteX279" fmla="*/ 1571138 w 2114552"/>
              <a:gd name="connsiteY279" fmla="*/ 612775 h 800100"/>
              <a:gd name="connsiteX280" fmla="*/ 1898969 w 2114552"/>
              <a:gd name="connsiteY280" fmla="*/ 579438 h 800100"/>
              <a:gd name="connsiteX281" fmla="*/ 1931989 w 2114552"/>
              <a:gd name="connsiteY281" fmla="*/ 616943 h 800100"/>
              <a:gd name="connsiteX282" fmla="*/ 1923734 w 2114552"/>
              <a:gd name="connsiteY282" fmla="*/ 625277 h 800100"/>
              <a:gd name="connsiteX283" fmla="*/ 1890714 w 2114552"/>
              <a:gd name="connsiteY283" fmla="*/ 612776 h 800100"/>
              <a:gd name="connsiteX284" fmla="*/ 1907224 w 2114552"/>
              <a:gd name="connsiteY284" fmla="*/ 637779 h 800100"/>
              <a:gd name="connsiteX285" fmla="*/ 1898969 w 2114552"/>
              <a:gd name="connsiteY285" fmla="*/ 646113 h 800100"/>
              <a:gd name="connsiteX286" fmla="*/ 1870076 w 2114552"/>
              <a:gd name="connsiteY286" fmla="*/ 604441 h 800100"/>
              <a:gd name="connsiteX287" fmla="*/ 1878331 w 2114552"/>
              <a:gd name="connsiteY287" fmla="*/ 600274 h 800100"/>
              <a:gd name="connsiteX288" fmla="*/ 1911351 w 2114552"/>
              <a:gd name="connsiteY288" fmla="*/ 608608 h 800100"/>
              <a:gd name="connsiteX289" fmla="*/ 1890714 w 2114552"/>
              <a:gd name="connsiteY289" fmla="*/ 587772 h 800100"/>
              <a:gd name="connsiteX290" fmla="*/ 1898969 w 2114552"/>
              <a:gd name="connsiteY290" fmla="*/ 579438 h 800100"/>
              <a:gd name="connsiteX291" fmla="*/ 1534626 w 2114552"/>
              <a:gd name="connsiteY291" fmla="*/ 579438 h 800100"/>
              <a:gd name="connsiteX292" fmla="*/ 1563689 w 2114552"/>
              <a:gd name="connsiteY292" fmla="*/ 604350 h 800100"/>
              <a:gd name="connsiteX293" fmla="*/ 1559537 w 2114552"/>
              <a:gd name="connsiteY293" fmla="*/ 612653 h 800100"/>
              <a:gd name="connsiteX294" fmla="*/ 1547081 w 2114552"/>
              <a:gd name="connsiteY294" fmla="*/ 604350 h 800100"/>
              <a:gd name="connsiteX295" fmla="*/ 1518018 w 2114552"/>
              <a:gd name="connsiteY295" fmla="*/ 633413 h 800100"/>
              <a:gd name="connsiteX296" fmla="*/ 1509714 w 2114552"/>
              <a:gd name="connsiteY296" fmla="*/ 625109 h 800100"/>
              <a:gd name="connsiteX297" fmla="*/ 1538778 w 2114552"/>
              <a:gd name="connsiteY297" fmla="*/ 596046 h 800100"/>
              <a:gd name="connsiteX298" fmla="*/ 1526322 w 2114552"/>
              <a:gd name="connsiteY298" fmla="*/ 583590 h 800100"/>
              <a:gd name="connsiteX299" fmla="*/ 1534626 w 2114552"/>
              <a:gd name="connsiteY299" fmla="*/ 579438 h 800100"/>
              <a:gd name="connsiteX300" fmla="*/ 1924051 w 2114552"/>
              <a:gd name="connsiteY300" fmla="*/ 566738 h 800100"/>
              <a:gd name="connsiteX301" fmla="*/ 1931989 w 2114552"/>
              <a:gd name="connsiteY301" fmla="*/ 579438 h 800100"/>
              <a:gd name="connsiteX302" fmla="*/ 1936751 w 2114552"/>
              <a:gd name="connsiteY302" fmla="*/ 587376 h 800100"/>
              <a:gd name="connsiteX303" fmla="*/ 1944689 w 2114552"/>
              <a:gd name="connsiteY303" fmla="*/ 579438 h 800100"/>
              <a:gd name="connsiteX304" fmla="*/ 1944689 w 2114552"/>
              <a:gd name="connsiteY304" fmla="*/ 574676 h 800100"/>
              <a:gd name="connsiteX305" fmla="*/ 1919742 w 2114552"/>
              <a:gd name="connsiteY305" fmla="*/ 558800 h 800100"/>
              <a:gd name="connsiteX306" fmla="*/ 1970089 w 2114552"/>
              <a:gd name="connsiteY306" fmla="*/ 571103 h 800100"/>
              <a:gd name="connsiteX307" fmla="*/ 1965894 w 2114552"/>
              <a:gd name="connsiteY307" fmla="*/ 579305 h 800100"/>
              <a:gd name="connsiteX308" fmla="*/ 1961698 w 2114552"/>
              <a:gd name="connsiteY308" fmla="*/ 579305 h 800100"/>
              <a:gd name="connsiteX309" fmla="*/ 1953307 w 2114552"/>
              <a:gd name="connsiteY309" fmla="*/ 579305 h 800100"/>
              <a:gd name="connsiteX310" fmla="*/ 1940720 w 2114552"/>
              <a:gd name="connsiteY310" fmla="*/ 595710 h 800100"/>
              <a:gd name="connsiteX311" fmla="*/ 1944916 w 2114552"/>
              <a:gd name="connsiteY311" fmla="*/ 603912 h 800100"/>
              <a:gd name="connsiteX312" fmla="*/ 1940720 w 2114552"/>
              <a:gd name="connsiteY312" fmla="*/ 608013 h 800100"/>
              <a:gd name="connsiteX313" fmla="*/ 1919742 w 2114552"/>
              <a:gd name="connsiteY313" fmla="*/ 579305 h 800100"/>
              <a:gd name="connsiteX314" fmla="*/ 1911351 w 2114552"/>
              <a:gd name="connsiteY314" fmla="*/ 567002 h 800100"/>
              <a:gd name="connsiteX315" fmla="*/ 1500586 w 2114552"/>
              <a:gd name="connsiteY315" fmla="*/ 541338 h 800100"/>
              <a:gd name="connsiteX316" fmla="*/ 1508920 w 2114552"/>
              <a:gd name="connsiteY316" fmla="*/ 549805 h 800100"/>
              <a:gd name="connsiteX317" fmla="*/ 1496419 w 2114552"/>
              <a:gd name="connsiteY317" fmla="*/ 583671 h 800100"/>
              <a:gd name="connsiteX318" fmla="*/ 1521422 w 2114552"/>
              <a:gd name="connsiteY318" fmla="*/ 562505 h 800100"/>
              <a:gd name="connsiteX319" fmla="*/ 1525589 w 2114552"/>
              <a:gd name="connsiteY319" fmla="*/ 570971 h 800100"/>
              <a:gd name="connsiteX320" fmla="*/ 1488084 w 2114552"/>
              <a:gd name="connsiteY320" fmla="*/ 604838 h 800100"/>
              <a:gd name="connsiteX321" fmla="*/ 1479750 w 2114552"/>
              <a:gd name="connsiteY321" fmla="*/ 596371 h 800100"/>
              <a:gd name="connsiteX322" fmla="*/ 1492252 w 2114552"/>
              <a:gd name="connsiteY322" fmla="*/ 562505 h 800100"/>
              <a:gd name="connsiteX323" fmla="*/ 1467249 w 2114552"/>
              <a:gd name="connsiteY323" fmla="*/ 579438 h 800100"/>
              <a:gd name="connsiteX324" fmla="*/ 1458914 w 2114552"/>
              <a:gd name="connsiteY324" fmla="*/ 570971 h 800100"/>
              <a:gd name="connsiteX325" fmla="*/ 1500586 w 2114552"/>
              <a:gd name="connsiteY325" fmla="*/ 541338 h 800100"/>
              <a:gd name="connsiteX326" fmla="*/ 1936752 w 2114552"/>
              <a:gd name="connsiteY326" fmla="*/ 528638 h 800100"/>
              <a:gd name="connsiteX327" fmla="*/ 1973264 w 2114552"/>
              <a:gd name="connsiteY327" fmla="*/ 550863 h 800100"/>
              <a:gd name="connsiteX328" fmla="*/ 1985965 w 2114552"/>
              <a:gd name="connsiteY328" fmla="*/ 528638 h 800100"/>
              <a:gd name="connsiteX329" fmla="*/ 1993902 w 2114552"/>
              <a:gd name="connsiteY329" fmla="*/ 533401 h 800100"/>
              <a:gd name="connsiteX330" fmla="*/ 1978027 w 2114552"/>
              <a:gd name="connsiteY330" fmla="*/ 561976 h 800100"/>
              <a:gd name="connsiteX331" fmla="*/ 1931989 w 2114552"/>
              <a:gd name="connsiteY331" fmla="*/ 538163 h 800100"/>
              <a:gd name="connsiteX332" fmla="*/ 1492829 w 2114552"/>
              <a:gd name="connsiteY332" fmla="*/ 525463 h 800100"/>
              <a:gd name="connsiteX333" fmla="*/ 1497014 w 2114552"/>
              <a:gd name="connsiteY333" fmla="*/ 533798 h 800100"/>
              <a:gd name="connsiteX334" fmla="*/ 1455161 w 2114552"/>
              <a:gd name="connsiteY334" fmla="*/ 558801 h 800100"/>
              <a:gd name="connsiteX335" fmla="*/ 1450976 w 2114552"/>
              <a:gd name="connsiteY335" fmla="*/ 550467 h 800100"/>
              <a:gd name="connsiteX336" fmla="*/ 1492829 w 2114552"/>
              <a:gd name="connsiteY336" fmla="*/ 525463 h 800100"/>
              <a:gd name="connsiteX337" fmla="*/ 1482542 w 2114552"/>
              <a:gd name="connsiteY337" fmla="*/ 485751 h 800100"/>
              <a:gd name="connsiteX338" fmla="*/ 1476320 w 2114552"/>
              <a:gd name="connsiteY338" fmla="*/ 488355 h 800100"/>
              <a:gd name="connsiteX339" fmla="*/ 1430696 w 2114552"/>
              <a:gd name="connsiteY339" fmla="*/ 500857 h 800100"/>
              <a:gd name="connsiteX340" fmla="*/ 1422401 w 2114552"/>
              <a:gd name="connsiteY340" fmla="*/ 517526 h 800100"/>
              <a:gd name="connsiteX341" fmla="*/ 1716883 w 2114552"/>
              <a:gd name="connsiteY341" fmla="*/ 717551 h 800100"/>
              <a:gd name="connsiteX342" fmla="*/ 2011364 w 2114552"/>
              <a:gd name="connsiteY342" fmla="*/ 513358 h 800100"/>
              <a:gd name="connsiteX343" fmla="*/ 2003069 w 2114552"/>
              <a:gd name="connsiteY343" fmla="*/ 500857 h 800100"/>
              <a:gd name="connsiteX344" fmla="*/ 1957445 w 2114552"/>
              <a:gd name="connsiteY344" fmla="*/ 488355 h 800100"/>
              <a:gd name="connsiteX345" fmla="*/ 1951224 w 2114552"/>
              <a:gd name="connsiteY345" fmla="*/ 485751 h 800100"/>
              <a:gd name="connsiteX346" fmla="*/ 1945002 w 2114552"/>
              <a:gd name="connsiteY346" fmla="*/ 492522 h 800100"/>
              <a:gd name="connsiteX347" fmla="*/ 1716883 w 2114552"/>
              <a:gd name="connsiteY347" fmla="*/ 646709 h 800100"/>
              <a:gd name="connsiteX348" fmla="*/ 1488763 w 2114552"/>
              <a:gd name="connsiteY348" fmla="*/ 492522 h 800100"/>
              <a:gd name="connsiteX349" fmla="*/ 1482542 w 2114552"/>
              <a:gd name="connsiteY349" fmla="*/ 485751 h 800100"/>
              <a:gd name="connsiteX350" fmla="*/ 1662749 w 2114552"/>
              <a:gd name="connsiteY350" fmla="*/ 478852 h 800100"/>
              <a:gd name="connsiteX351" fmla="*/ 1551306 w 2114552"/>
              <a:gd name="connsiteY351" fmla="*/ 533313 h 800100"/>
              <a:gd name="connsiteX352" fmla="*/ 1543051 w 2114552"/>
              <a:gd name="connsiteY352" fmla="*/ 537502 h 800100"/>
              <a:gd name="connsiteX353" fmla="*/ 1543051 w 2114552"/>
              <a:gd name="connsiteY353" fmla="*/ 541691 h 800100"/>
              <a:gd name="connsiteX354" fmla="*/ 1547179 w 2114552"/>
              <a:gd name="connsiteY354" fmla="*/ 545880 h 800100"/>
              <a:gd name="connsiteX355" fmla="*/ 1675132 w 2114552"/>
              <a:gd name="connsiteY355" fmla="*/ 621287 h 800100"/>
              <a:gd name="connsiteX356" fmla="*/ 1683387 w 2114552"/>
              <a:gd name="connsiteY356" fmla="*/ 621287 h 800100"/>
              <a:gd name="connsiteX357" fmla="*/ 1687514 w 2114552"/>
              <a:gd name="connsiteY357" fmla="*/ 608719 h 800100"/>
              <a:gd name="connsiteX358" fmla="*/ 1679259 w 2114552"/>
              <a:gd name="connsiteY358" fmla="*/ 487231 h 800100"/>
              <a:gd name="connsiteX359" fmla="*/ 1675132 w 2114552"/>
              <a:gd name="connsiteY359" fmla="*/ 478852 h 800100"/>
              <a:gd name="connsiteX360" fmla="*/ 1662749 w 2114552"/>
              <a:gd name="connsiteY360" fmla="*/ 478852 h 800100"/>
              <a:gd name="connsiteX361" fmla="*/ 1762761 w 2114552"/>
              <a:gd name="connsiteY361" fmla="*/ 474663 h 800100"/>
              <a:gd name="connsiteX362" fmla="*/ 1758634 w 2114552"/>
              <a:gd name="connsiteY362" fmla="*/ 487182 h 800100"/>
              <a:gd name="connsiteX363" fmla="*/ 1746251 w 2114552"/>
              <a:gd name="connsiteY363" fmla="*/ 608194 h 800100"/>
              <a:gd name="connsiteX364" fmla="*/ 1750379 w 2114552"/>
              <a:gd name="connsiteY364" fmla="*/ 620713 h 800100"/>
              <a:gd name="connsiteX365" fmla="*/ 1758634 w 2114552"/>
              <a:gd name="connsiteY365" fmla="*/ 620713 h 800100"/>
              <a:gd name="connsiteX366" fmla="*/ 1886587 w 2114552"/>
              <a:gd name="connsiteY366" fmla="*/ 545602 h 800100"/>
              <a:gd name="connsiteX367" fmla="*/ 1890714 w 2114552"/>
              <a:gd name="connsiteY367" fmla="*/ 537256 h 800100"/>
              <a:gd name="connsiteX368" fmla="*/ 1882459 w 2114552"/>
              <a:gd name="connsiteY368" fmla="*/ 528910 h 800100"/>
              <a:gd name="connsiteX369" fmla="*/ 1775144 w 2114552"/>
              <a:gd name="connsiteY369" fmla="*/ 474663 h 800100"/>
              <a:gd name="connsiteX370" fmla="*/ 1762761 w 2114552"/>
              <a:gd name="connsiteY370" fmla="*/ 474663 h 800100"/>
              <a:gd name="connsiteX371" fmla="*/ 725572 w 2114552"/>
              <a:gd name="connsiteY371" fmla="*/ 428624 h 800100"/>
              <a:gd name="connsiteX372" fmla="*/ 696913 w 2114552"/>
              <a:gd name="connsiteY372" fmla="*/ 457993 h 800100"/>
              <a:gd name="connsiteX373" fmla="*/ 717384 w 2114552"/>
              <a:gd name="connsiteY373" fmla="*/ 487362 h 800100"/>
              <a:gd name="connsiteX374" fmla="*/ 774701 w 2114552"/>
              <a:gd name="connsiteY374" fmla="*/ 478971 h 800100"/>
              <a:gd name="connsiteX375" fmla="*/ 774701 w 2114552"/>
              <a:gd name="connsiteY375" fmla="*/ 428624 h 800100"/>
              <a:gd name="connsiteX376" fmla="*/ 352426 w 2114552"/>
              <a:gd name="connsiteY376" fmla="*/ 346073 h 800100"/>
              <a:gd name="connsiteX377" fmla="*/ 303213 w 2114552"/>
              <a:gd name="connsiteY377" fmla="*/ 412562 h 800100"/>
              <a:gd name="connsiteX378" fmla="*/ 352426 w 2114552"/>
              <a:gd name="connsiteY378" fmla="*/ 487361 h 800100"/>
              <a:gd name="connsiteX379" fmla="*/ 401638 w 2114552"/>
              <a:gd name="connsiteY379" fmla="*/ 412562 h 800100"/>
              <a:gd name="connsiteX380" fmla="*/ 352426 w 2114552"/>
              <a:gd name="connsiteY380" fmla="*/ 346073 h 800100"/>
              <a:gd name="connsiteX381" fmla="*/ 1704770 w 2114552"/>
              <a:gd name="connsiteY381" fmla="*/ 341312 h 800100"/>
              <a:gd name="connsiteX382" fmla="*/ 1704770 w 2114552"/>
              <a:gd name="connsiteY382" fmla="*/ 353885 h 800100"/>
              <a:gd name="connsiteX383" fmla="*/ 1671639 w 2114552"/>
              <a:gd name="connsiteY383" fmla="*/ 399986 h 800100"/>
              <a:gd name="connsiteX384" fmla="*/ 1717193 w 2114552"/>
              <a:gd name="connsiteY384" fmla="*/ 446087 h 800100"/>
              <a:gd name="connsiteX385" fmla="*/ 1766889 w 2114552"/>
              <a:gd name="connsiteY385" fmla="*/ 399986 h 800100"/>
              <a:gd name="connsiteX386" fmla="*/ 1729617 w 2114552"/>
              <a:gd name="connsiteY386" fmla="*/ 353885 h 800100"/>
              <a:gd name="connsiteX387" fmla="*/ 1729617 w 2114552"/>
              <a:gd name="connsiteY387" fmla="*/ 341312 h 800100"/>
              <a:gd name="connsiteX388" fmla="*/ 1704770 w 2114552"/>
              <a:gd name="connsiteY388" fmla="*/ 341312 h 800100"/>
              <a:gd name="connsiteX389" fmla="*/ 1716883 w 2114552"/>
              <a:gd name="connsiteY389" fmla="*/ 328612 h 800100"/>
              <a:gd name="connsiteX390" fmla="*/ 1787527 w 2114552"/>
              <a:gd name="connsiteY390" fmla="*/ 400050 h 800100"/>
              <a:gd name="connsiteX391" fmla="*/ 1716883 w 2114552"/>
              <a:gd name="connsiteY391" fmla="*/ 471488 h 800100"/>
              <a:gd name="connsiteX392" fmla="*/ 1646239 w 2114552"/>
              <a:gd name="connsiteY392" fmla="*/ 400050 h 800100"/>
              <a:gd name="connsiteX393" fmla="*/ 1716883 w 2114552"/>
              <a:gd name="connsiteY393" fmla="*/ 328612 h 800100"/>
              <a:gd name="connsiteX394" fmla="*/ 1716883 w 2114552"/>
              <a:gd name="connsiteY394" fmla="*/ 320675 h 800100"/>
              <a:gd name="connsiteX395" fmla="*/ 1638301 w 2114552"/>
              <a:gd name="connsiteY395" fmla="*/ 400050 h 800100"/>
              <a:gd name="connsiteX396" fmla="*/ 1716883 w 2114552"/>
              <a:gd name="connsiteY396" fmla="*/ 479425 h 800100"/>
              <a:gd name="connsiteX397" fmla="*/ 1795465 w 2114552"/>
              <a:gd name="connsiteY397" fmla="*/ 400050 h 800100"/>
              <a:gd name="connsiteX398" fmla="*/ 1716883 w 2114552"/>
              <a:gd name="connsiteY398" fmla="*/ 320675 h 800100"/>
              <a:gd name="connsiteX399" fmla="*/ 1924004 w 2114552"/>
              <a:gd name="connsiteY399" fmla="*/ 317500 h 800100"/>
              <a:gd name="connsiteX400" fmla="*/ 1911592 w 2114552"/>
              <a:gd name="connsiteY400" fmla="*/ 321667 h 800100"/>
              <a:gd name="connsiteX401" fmla="*/ 1812301 w 2114552"/>
              <a:gd name="connsiteY401" fmla="*/ 388342 h 800100"/>
              <a:gd name="connsiteX402" fmla="*/ 1808164 w 2114552"/>
              <a:gd name="connsiteY402" fmla="*/ 400844 h 800100"/>
              <a:gd name="connsiteX403" fmla="*/ 1812301 w 2114552"/>
              <a:gd name="connsiteY403" fmla="*/ 409178 h 800100"/>
              <a:gd name="connsiteX404" fmla="*/ 1915729 w 2114552"/>
              <a:gd name="connsiteY404" fmla="*/ 480021 h 800100"/>
              <a:gd name="connsiteX405" fmla="*/ 1924004 w 2114552"/>
              <a:gd name="connsiteY405" fmla="*/ 480021 h 800100"/>
              <a:gd name="connsiteX406" fmla="*/ 1928141 w 2114552"/>
              <a:gd name="connsiteY406" fmla="*/ 471686 h 800100"/>
              <a:gd name="connsiteX407" fmla="*/ 1928141 w 2114552"/>
              <a:gd name="connsiteY407" fmla="*/ 325834 h 800100"/>
              <a:gd name="connsiteX408" fmla="*/ 1924004 w 2114552"/>
              <a:gd name="connsiteY408" fmla="*/ 317500 h 800100"/>
              <a:gd name="connsiteX409" fmla="*/ 1509762 w 2114552"/>
              <a:gd name="connsiteY409" fmla="*/ 317500 h 800100"/>
              <a:gd name="connsiteX410" fmla="*/ 1501487 w 2114552"/>
              <a:gd name="connsiteY410" fmla="*/ 325834 h 800100"/>
              <a:gd name="connsiteX411" fmla="*/ 1501487 w 2114552"/>
              <a:gd name="connsiteY411" fmla="*/ 475854 h 800100"/>
              <a:gd name="connsiteX412" fmla="*/ 1509762 w 2114552"/>
              <a:gd name="connsiteY412" fmla="*/ 480021 h 800100"/>
              <a:gd name="connsiteX413" fmla="*/ 1518036 w 2114552"/>
              <a:gd name="connsiteY413" fmla="*/ 480021 h 800100"/>
              <a:gd name="connsiteX414" fmla="*/ 1621464 w 2114552"/>
              <a:gd name="connsiteY414" fmla="*/ 409178 h 800100"/>
              <a:gd name="connsiteX415" fmla="*/ 1625601 w 2114552"/>
              <a:gd name="connsiteY415" fmla="*/ 400844 h 800100"/>
              <a:gd name="connsiteX416" fmla="*/ 1621464 w 2114552"/>
              <a:gd name="connsiteY416" fmla="*/ 388342 h 800100"/>
              <a:gd name="connsiteX417" fmla="*/ 1518036 w 2114552"/>
              <a:gd name="connsiteY417" fmla="*/ 321667 h 800100"/>
              <a:gd name="connsiteX418" fmla="*/ 1509762 w 2114552"/>
              <a:gd name="connsiteY418" fmla="*/ 317500 h 800100"/>
              <a:gd name="connsiteX419" fmla="*/ 1032821 w 2114552"/>
              <a:gd name="connsiteY419" fmla="*/ 304799 h 800100"/>
              <a:gd name="connsiteX420" fmla="*/ 1041062 w 2114552"/>
              <a:gd name="connsiteY420" fmla="*/ 304799 h 800100"/>
              <a:gd name="connsiteX421" fmla="*/ 1074028 w 2114552"/>
              <a:gd name="connsiteY421" fmla="*/ 304799 h 800100"/>
              <a:gd name="connsiteX422" fmla="*/ 1082270 w 2114552"/>
              <a:gd name="connsiteY422" fmla="*/ 308966 h 800100"/>
              <a:gd name="connsiteX423" fmla="*/ 1123477 w 2114552"/>
              <a:gd name="connsiteY423" fmla="*/ 479821 h 800100"/>
              <a:gd name="connsiteX424" fmla="*/ 1127598 w 2114552"/>
              <a:gd name="connsiteY424" fmla="*/ 479821 h 800100"/>
              <a:gd name="connsiteX425" fmla="*/ 1172926 w 2114552"/>
              <a:gd name="connsiteY425" fmla="*/ 308966 h 800100"/>
              <a:gd name="connsiteX426" fmla="*/ 1181168 w 2114552"/>
              <a:gd name="connsiteY426" fmla="*/ 304799 h 800100"/>
              <a:gd name="connsiteX427" fmla="*/ 1214134 w 2114552"/>
              <a:gd name="connsiteY427" fmla="*/ 304799 h 800100"/>
              <a:gd name="connsiteX428" fmla="*/ 1222375 w 2114552"/>
              <a:gd name="connsiteY428" fmla="*/ 304799 h 800100"/>
              <a:gd name="connsiteX429" fmla="*/ 1222375 w 2114552"/>
              <a:gd name="connsiteY429" fmla="*/ 313133 h 800100"/>
              <a:gd name="connsiteX430" fmla="*/ 1218254 w 2114552"/>
              <a:gd name="connsiteY430" fmla="*/ 338137 h 800100"/>
              <a:gd name="connsiteX431" fmla="*/ 1201771 w 2114552"/>
              <a:gd name="connsiteY431" fmla="*/ 388143 h 800100"/>
              <a:gd name="connsiteX432" fmla="*/ 1164685 w 2114552"/>
              <a:gd name="connsiteY432" fmla="*/ 542329 h 800100"/>
              <a:gd name="connsiteX433" fmla="*/ 1098753 w 2114552"/>
              <a:gd name="connsiteY433" fmla="*/ 604837 h 800100"/>
              <a:gd name="connsiteX434" fmla="*/ 1094632 w 2114552"/>
              <a:gd name="connsiteY434" fmla="*/ 604837 h 800100"/>
              <a:gd name="connsiteX435" fmla="*/ 1041062 w 2114552"/>
              <a:gd name="connsiteY435" fmla="*/ 600670 h 800100"/>
              <a:gd name="connsiteX436" fmla="*/ 1032821 w 2114552"/>
              <a:gd name="connsiteY436" fmla="*/ 592335 h 800100"/>
              <a:gd name="connsiteX437" fmla="*/ 1032821 w 2114552"/>
              <a:gd name="connsiteY437" fmla="*/ 567332 h 800100"/>
              <a:gd name="connsiteX438" fmla="*/ 1036942 w 2114552"/>
              <a:gd name="connsiteY438" fmla="*/ 563165 h 800100"/>
              <a:gd name="connsiteX439" fmla="*/ 1041062 w 2114552"/>
              <a:gd name="connsiteY439" fmla="*/ 558998 h 800100"/>
              <a:gd name="connsiteX440" fmla="*/ 1082270 w 2114552"/>
              <a:gd name="connsiteY440" fmla="*/ 563165 h 800100"/>
              <a:gd name="connsiteX441" fmla="*/ 1115236 w 2114552"/>
              <a:gd name="connsiteY441" fmla="*/ 538162 h 800100"/>
              <a:gd name="connsiteX442" fmla="*/ 1119357 w 2114552"/>
              <a:gd name="connsiteY442" fmla="*/ 529828 h 800100"/>
              <a:gd name="connsiteX443" fmla="*/ 1106994 w 2114552"/>
              <a:gd name="connsiteY443" fmla="*/ 529828 h 800100"/>
              <a:gd name="connsiteX444" fmla="*/ 1082270 w 2114552"/>
              <a:gd name="connsiteY444" fmla="*/ 504824 h 800100"/>
              <a:gd name="connsiteX445" fmla="*/ 1032821 w 2114552"/>
              <a:gd name="connsiteY445" fmla="*/ 313133 h 800100"/>
              <a:gd name="connsiteX446" fmla="*/ 1032821 w 2114552"/>
              <a:gd name="connsiteY446" fmla="*/ 304799 h 800100"/>
              <a:gd name="connsiteX447" fmla="*/ 994979 w 2114552"/>
              <a:gd name="connsiteY447" fmla="*/ 300037 h 800100"/>
              <a:gd name="connsiteX448" fmla="*/ 999140 w 2114552"/>
              <a:gd name="connsiteY448" fmla="*/ 304193 h 800100"/>
              <a:gd name="connsiteX449" fmla="*/ 1003300 w 2114552"/>
              <a:gd name="connsiteY449" fmla="*/ 308350 h 800100"/>
              <a:gd name="connsiteX450" fmla="*/ 1003300 w 2114552"/>
              <a:gd name="connsiteY450" fmla="*/ 341601 h 800100"/>
              <a:gd name="connsiteX451" fmla="*/ 994979 w 2114552"/>
              <a:gd name="connsiteY451" fmla="*/ 349913 h 800100"/>
              <a:gd name="connsiteX452" fmla="*/ 932574 w 2114552"/>
              <a:gd name="connsiteY452" fmla="*/ 374852 h 800100"/>
              <a:gd name="connsiteX453" fmla="*/ 932574 w 2114552"/>
              <a:gd name="connsiteY453" fmla="*/ 520324 h 800100"/>
              <a:gd name="connsiteX454" fmla="*/ 924254 w 2114552"/>
              <a:gd name="connsiteY454" fmla="*/ 528637 h 800100"/>
              <a:gd name="connsiteX455" fmla="*/ 890971 w 2114552"/>
              <a:gd name="connsiteY455" fmla="*/ 528637 h 800100"/>
              <a:gd name="connsiteX456" fmla="*/ 882650 w 2114552"/>
              <a:gd name="connsiteY456" fmla="*/ 520324 h 800100"/>
              <a:gd name="connsiteX457" fmla="*/ 882650 w 2114552"/>
              <a:gd name="connsiteY457" fmla="*/ 312506 h 800100"/>
              <a:gd name="connsiteX458" fmla="*/ 890971 w 2114552"/>
              <a:gd name="connsiteY458" fmla="*/ 304193 h 800100"/>
              <a:gd name="connsiteX459" fmla="*/ 924254 w 2114552"/>
              <a:gd name="connsiteY459" fmla="*/ 304193 h 800100"/>
              <a:gd name="connsiteX460" fmla="*/ 932574 w 2114552"/>
              <a:gd name="connsiteY460" fmla="*/ 312506 h 800100"/>
              <a:gd name="connsiteX461" fmla="*/ 932574 w 2114552"/>
              <a:gd name="connsiteY461" fmla="*/ 324975 h 800100"/>
              <a:gd name="connsiteX462" fmla="*/ 994979 w 2114552"/>
              <a:gd name="connsiteY462" fmla="*/ 300037 h 800100"/>
              <a:gd name="connsiteX463" fmla="*/ 750816 w 2114552"/>
              <a:gd name="connsiteY463" fmla="*/ 295274 h 800100"/>
              <a:gd name="connsiteX464" fmla="*/ 825501 w 2114552"/>
              <a:gd name="connsiteY464" fmla="*/ 374649 h 800100"/>
              <a:gd name="connsiteX465" fmla="*/ 825501 w 2114552"/>
              <a:gd name="connsiteY465" fmla="*/ 525044 h 800100"/>
              <a:gd name="connsiteX466" fmla="*/ 825501 w 2114552"/>
              <a:gd name="connsiteY466" fmla="*/ 529221 h 800100"/>
              <a:gd name="connsiteX467" fmla="*/ 817203 w 2114552"/>
              <a:gd name="connsiteY467" fmla="*/ 533399 h 800100"/>
              <a:gd name="connsiteX468" fmla="*/ 784010 w 2114552"/>
              <a:gd name="connsiteY468" fmla="*/ 516688 h 800100"/>
              <a:gd name="connsiteX469" fmla="*/ 709325 w 2114552"/>
              <a:gd name="connsiteY469" fmla="*/ 533399 h 800100"/>
              <a:gd name="connsiteX470" fmla="*/ 642938 w 2114552"/>
              <a:gd name="connsiteY470" fmla="*/ 462379 h 800100"/>
              <a:gd name="connsiteX471" fmla="*/ 717623 w 2114552"/>
              <a:gd name="connsiteY471" fmla="*/ 391360 h 800100"/>
              <a:gd name="connsiteX472" fmla="*/ 775711 w 2114552"/>
              <a:gd name="connsiteY472" fmla="*/ 387182 h 800100"/>
              <a:gd name="connsiteX473" fmla="*/ 775711 w 2114552"/>
              <a:gd name="connsiteY473" fmla="*/ 374649 h 800100"/>
              <a:gd name="connsiteX474" fmla="*/ 746667 w 2114552"/>
              <a:gd name="connsiteY474" fmla="*/ 345406 h 800100"/>
              <a:gd name="connsiteX475" fmla="*/ 667833 w 2114552"/>
              <a:gd name="connsiteY475" fmla="*/ 349583 h 800100"/>
              <a:gd name="connsiteX476" fmla="*/ 663684 w 2114552"/>
              <a:gd name="connsiteY476" fmla="*/ 349583 h 800100"/>
              <a:gd name="connsiteX477" fmla="*/ 659535 w 2114552"/>
              <a:gd name="connsiteY477" fmla="*/ 341228 h 800100"/>
              <a:gd name="connsiteX478" fmla="*/ 659535 w 2114552"/>
              <a:gd name="connsiteY478" fmla="*/ 311985 h 800100"/>
              <a:gd name="connsiteX479" fmla="*/ 667833 w 2114552"/>
              <a:gd name="connsiteY479" fmla="*/ 303629 h 800100"/>
              <a:gd name="connsiteX480" fmla="*/ 750816 w 2114552"/>
              <a:gd name="connsiteY480" fmla="*/ 295274 h 800100"/>
              <a:gd name="connsiteX481" fmla="*/ 354013 w 2114552"/>
              <a:gd name="connsiteY481" fmla="*/ 295273 h 800100"/>
              <a:gd name="connsiteX482" fmla="*/ 455613 w 2114552"/>
              <a:gd name="connsiteY482" fmla="*/ 414336 h 800100"/>
              <a:gd name="connsiteX483" fmla="*/ 354013 w 2114552"/>
              <a:gd name="connsiteY483" fmla="*/ 533399 h 800100"/>
              <a:gd name="connsiteX484" fmla="*/ 252413 w 2114552"/>
              <a:gd name="connsiteY484" fmla="*/ 414336 h 800100"/>
              <a:gd name="connsiteX485" fmla="*/ 354013 w 2114552"/>
              <a:gd name="connsiteY485" fmla="*/ 295273 h 800100"/>
              <a:gd name="connsiteX486" fmla="*/ 53975 w 2114552"/>
              <a:gd name="connsiteY486" fmla="*/ 266699 h 800100"/>
              <a:gd name="connsiteX487" fmla="*/ 53975 w 2114552"/>
              <a:gd name="connsiteY487" fmla="*/ 358774 h 800100"/>
              <a:gd name="connsiteX488" fmla="*/ 107480 w 2114552"/>
              <a:gd name="connsiteY488" fmla="*/ 358774 h 800100"/>
              <a:gd name="connsiteX489" fmla="*/ 165100 w 2114552"/>
              <a:gd name="connsiteY489" fmla="*/ 312737 h 800100"/>
              <a:gd name="connsiteX490" fmla="*/ 111595 w 2114552"/>
              <a:gd name="connsiteY490" fmla="*/ 266699 h 800100"/>
              <a:gd name="connsiteX491" fmla="*/ 91017 w 2114552"/>
              <a:gd name="connsiteY491" fmla="*/ 266699 h 800100"/>
              <a:gd name="connsiteX492" fmla="*/ 53975 w 2114552"/>
              <a:gd name="connsiteY492" fmla="*/ 266699 h 800100"/>
              <a:gd name="connsiteX493" fmla="*/ 546894 w 2114552"/>
              <a:gd name="connsiteY493" fmla="*/ 250824 h 800100"/>
              <a:gd name="connsiteX494" fmla="*/ 551050 w 2114552"/>
              <a:gd name="connsiteY494" fmla="*/ 250824 h 800100"/>
              <a:gd name="connsiteX495" fmla="*/ 555205 w 2114552"/>
              <a:gd name="connsiteY495" fmla="*/ 259135 h 800100"/>
              <a:gd name="connsiteX496" fmla="*/ 555205 w 2114552"/>
              <a:gd name="connsiteY496" fmla="*/ 304846 h 800100"/>
              <a:gd name="connsiteX497" fmla="*/ 609227 w 2114552"/>
              <a:gd name="connsiteY497" fmla="*/ 304846 h 800100"/>
              <a:gd name="connsiteX498" fmla="*/ 617538 w 2114552"/>
              <a:gd name="connsiteY498" fmla="*/ 313157 h 800100"/>
              <a:gd name="connsiteX499" fmla="*/ 617538 w 2114552"/>
              <a:gd name="connsiteY499" fmla="*/ 342245 h 800100"/>
              <a:gd name="connsiteX500" fmla="*/ 609227 w 2114552"/>
              <a:gd name="connsiteY500" fmla="*/ 350556 h 800100"/>
              <a:gd name="connsiteX501" fmla="*/ 555205 w 2114552"/>
              <a:gd name="connsiteY501" fmla="*/ 350556 h 800100"/>
              <a:gd name="connsiteX502" fmla="*/ 555205 w 2114552"/>
              <a:gd name="connsiteY502" fmla="*/ 441978 h 800100"/>
              <a:gd name="connsiteX503" fmla="*/ 580138 w 2114552"/>
              <a:gd name="connsiteY503" fmla="*/ 483533 h 800100"/>
              <a:gd name="connsiteX504" fmla="*/ 609227 w 2114552"/>
              <a:gd name="connsiteY504" fmla="*/ 483533 h 800100"/>
              <a:gd name="connsiteX505" fmla="*/ 617538 w 2114552"/>
              <a:gd name="connsiteY505" fmla="*/ 491844 h 800100"/>
              <a:gd name="connsiteX506" fmla="*/ 617538 w 2114552"/>
              <a:gd name="connsiteY506" fmla="*/ 520932 h 800100"/>
              <a:gd name="connsiteX507" fmla="*/ 609227 w 2114552"/>
              <a:gd name="connsiteY507" fmla="*/ 529244 h 800100"/>
              <a:gd name="connsiteX508" fmla="*/ 571827 w 2114552"/>
              <a:gd name="connsiteY508" fmla="*/ 533399 h 800100"/>
              <a:gd name="connsiteX509" fmla="*/ 505339 w 2114552"/>
              <a:gd name="connsiteY509" fmla="*/ 450289 h 800100"/>
              <a:gd name="connsiteX510" fmla="*/ 505339 w 2114552"/>
              <a:gd name="connsiteY510" fmla="*/ 350556 h 800100"/>
              <a:gd name="connsiteX511" fmla="*/ 484561 w 2114552"/>
              <a:gd name="connsiteY511" fmla="*/ 350556 h 800100"/>
              <a:gd name="connsiteX512" fmla="*/ 476250 w 2114552"/>
              <a:gd name="connsiteY512" fmla="*/ 342245 h 800100"/>
              <a:gd name="connsiteX513" fmla="*/ 476250 w 2114552"/>
              <a:gd name="connsiteY513" fmla="*/ 313157 h 800100"/>
              <a:gd name="connsiteX514" fmla="*/ 484561 w 2114552"/>
              <a:gd name="connsiteY514" fmla="*/ 304846 h 800100"/>
              <a:gd name="connsiteX515" fmla="*/ 505339 w 2114552"/>
              <a:gd name="connsiteY515" fmla="*/ 304846 h 800100"/>
              <a:gd name="connsiteX516" fmla="*/ 505339 w 2114552"/>
              <a:gd name="connsiteY516" fmla="*/ 267446 h 800100"/>
              <a:gd name="connsiteX517" fmla="*/ 509494 w 2114552"/>
              <a:gd name="connsiteY517" fmla="*/ 259135 h 800100"/>
              <a:gd name="connsiteX518" fmla="*/ 546894 w 2114552"/>
              <a:gd name="connsiteY518" fmla="*/ 250824 h 800100"/>
              <a:gd name="connsiteX519" fmla="*/ 103337 w 2114552"/>
              <a:gd name="connsiteY519" fmla="*/ 217487 h 800100"/>
              <a:gd name="connsiteX520" fmla="*/ 111604 w 2114552"/>
              <a:gd name="connsiteY520" fmla="*/ 217487 h 800100"/>
              <a:gd name="connsiteX521" fmla="*/ 219075 w 2114552"/>
              <a:gd name="connsiteY521" fmla="*/ 312906 h 800100"/>
              <a:gd name="connsiteX522" fmla="*/ 165340 w 2114552"/>
              <a:gd name="connsiteY522" fmla="*/ 391731 h 800100"/>
              <a:gd name="connsiteX523" fmla="*/ 219075 w 2114552"/>
              <a:gd name="connsiteY523" fmla="*/ 516191 h 800100"/>
              <a:gd name="connsiteX524" fmla="*/ 219075 w 2114552"/>
              <a:gd name="connsiteY524" fmla="*/ 524488 h 800100"/>
              <a:gd name="connsiteX525" fmla="*/ 210808 w 2114552"/>
              <a:gd name="connsiteY525" fmla="*/ 528637 h 800100"/>
              <a:gd name="connsiteX526" fmla="*/ 173607 w 2114552"/>
              <a:gd name="connsiteY526" fmla="*/ 528637 h 800100"/>
              <a:gd name="connsiteX527" fmla="*/ 165340 w 2114552"/>
              <a:gd name="connsiteY527" fmla="*/ 524488 h 800100"/>
              <a:gd name="connsiteX528" fmla="*/ 111604 w 2114552"/>
              <a:gd name="connsiteY528" fmla="*/ 408326 h 800100"/>
              <a:gd name="connsiteX529" fmla="*/ 53736 w 2114552"/>
              <a:gd name="connsiteY529" fmla="*/ 404177 h 800100"/>
              <a:gd name="connsiteX530" fmla="*/ 53736 w 2114552"/>
              <a:gd name="connsiteY530" fmla="*/ 520340 h 800100"/>
              <a:gd name="connsiteX531" fmla="*/ 45469 w 2114552"/>
              <a:gd name="connsiteY531" fmla="*/ 528637 h 800100"/>
              <a:gd name="connsiteX532" fmla="*/ 8267 w 2114552"/>
              <a:gd name="connsiteY532" fmla="*/ 528637 h 800100"/>
              <a:gd name="connsiteX533" fmla="*/ 0 w 2114552"/>
              <a:gd name="connsiteY533" fmla="*/ 520340 h 800100"/>
              <a:gd name="connsiteX534" fmla="*/ 0 w 2114552"/>
              <a:gd name="connsiteY534" fmla="*/ 229933 h 800100"/>
              <a:gd name="connsiteX535" fmla="*/ 8267 w 2114552"/>
              <a:gd name="connsiteY535" fmla="*/ 221636 h 800100"/>
              <a:gd name="connsiteX536" fmla="*/ 103337 w 2114552"/>
              <a:gd name="connsiteY536" fmla="*/ 217487 h 800100"/>
              <a:gd name="connsiteX537" fmla="*/ 1941299 w 2114552"/>
              <a:gd name="connsiteY537" fmla="*/ 180951 h 800100"/>
              <a:gd name="connsiteX538" fmla="*/ 1936665 w 2114552"/>
              <a:gd name="connsiteY538" fmla="*/ 183555 h 800100"/>
              <a:gd name="connsiteX539" fmla="*/ 1903714 w 2114552"/>
              <a:gd name="connsiteY539" fmla="*/ 221060 h 800100"/>
              <a:gd name="connsiteX540" fmla="*/ 1903714 w 2114552"/>
              <a:gd name="connsiteY540" fmla="*/ 237729 h 800100"/>
              <a:gd name="connsiteX541" fmla="*/ 1957260 w 2114552"/>
              <a:gd name="connsiteY541" fmla="*/ 450256 h 800100"/>
              <a:gd name="connsiteX542" fmla="*/ 1965498 w 2114552"/>
              <a:gd name="connsiteY542" fmla="*/ 462757 h 800100"/>
              <a:gd name="connsiteX543" fmla="*/ 2010806 w 2114552"/>
              <a:gd name="connsiteY543" fmla="*/ 475259 h 800100"/>
              <a:gd name="connsiteX544" fmla="*/ 2023163 w 2114552"/>
              <a:gd name="connsiteY544" fmla="*/ 471092 h 800100"/>
              <a:gd name="connsiteX545" fmla="*/ 1949022 w 2114552"/>
              <a:gd name="connsiteY545" fmla="*/ 187722 h 800100"/>
              <a:gd name="connsiteX546" fmla="*/ 1941299 w 2114552"/>
              <a:gd name="connsiteY546" fmla="*/ 180951 h 800100"/>
              <a:gd name="connsiteX547" fmla="*/ 1491989 w 2114552"/>
              <a:gd name="connsiteY547" fmla="*/ 180951 h 800100"/>
              <a:gd name="connsiteX548" fmla="*/ 1484185 w 2114552"/>
              <a:gd name="connsiteY548" fmla="*/ 187722 h 800100"/>
              <a:gd name="connsiteX549" fmla="*/ 1409272 w 2114552"/>
              <a:gd name="connsiteY549" fmla="*/ 471092 h 800100"/>
              <a:gd name="connsiteX550" fmla="*/ 1421758 w 2114552"/>
              <a:gd name="connsiteY550" fmla="*/ 475259 h 800100"/>
              <a:gd name="connsiteX551" fmla="*/ 1467538 w 2114552"/>
              <a:gd name="connsiteY551" fmla="*/ 462757 h 800100"/>
              <a:gd name="connsiteX552" fmla="*/ 1475862 w 2114552"/>
              <a:gd name="connsiteY552" fmla="*/ 450256 h 800100"/>
              <a:gd name="connsiteX553" fmla="*/ 1529965 w 2114552"/>
              <a:gd name="connsiteY553" fmla="*/ 237729 h 800100"/>
              <a:gd name="connsiteX554" fmla="*/ 1534127 w 2114552"/>
              <a:gd name="connsiteY554" fmla="*/ 221060 h 800100"/>
              <a:gd name="connsiteX555" fmla="*/ 1496671 w 2114552"/>
              <a:gd name="connsiteY555" fmla="*/ 183555 h 800100"/>
              <a:gd name="connsiteX556" fmla="*/ 1491989 w 2114552"/>
              <a:gd name="connsiteY556" fmla="*/ 180951 h 800100"/>
              <a:gd name="connsiteX557" fmla="*/ 1750379 w 2114552"/>
              <a:gd name="connsiteY557" fmla="*/ 174625 h 800100"/>
              <a:gd name="connsiteX558" fmla="*/ 1746251 w 2114552"/>
              <a:gd name="connsiteY558" fmla="*/ 187144 h 800100"/>
              <a:gd name="connsiteX559" fmla="*/ 1754506 w 2114552"/>
              <a:gd name="connsiteY559" fmla="*/ 308156 h 800100"/>
              <a:gd name="connsiteX560" fmla="*/ 1762761 w 2114552"/>
              <a:gd name="connsiteY560" fmla="*/ 320675 h 800100"/>
              <a:gd name="connsiteX561" fmla="*/ 1775144 w 2114552"/>
              <a:gd name="connsiteY561" fmla="*/ 320675 h 800100"/>
              <a:gd name="connsiteX562" fmla="*/ 1882459 w 2114552"/>
              <a:gd name="connsiteY562" fmla="*/ 266428 h 800100"/>
              <a:gd name="connsiteX563" fmla="*/ 1890714 w 2114552"/>
              <a:gd name="connsiteY563" fmla="*/ 258082 h 800100"/>
              <a:gd name="connsiteX564" fmla="*/ 1886587 w 2114552"/>
              <a:gd name="connsiteY564" fmla="*/ 249736 h 800100"/>
              <a:gd name="connsiteX565" fmla="*/ 1758634 w 2114552"/>
              <a:gd name="connsiteY565" fmla="*/ 174625 h 800100"/>
              <a:gd name="connsiteX566" fmla="*/ 1750379 w 2114552"/>
              <a:gd name="connsiteY566" fmla="*/ 174625 h 800100"/>
              <a:gd name="connsiteX567" fmla="*/ 1675132 w 2114552"/>
              <a:gd name="connsiteY567" fmla="*/ 174625 h 800100"/>
              <a:gd name="connsiteX568" fmla="*/ 1547179 w 2114552"/>
              <a:gd name="connsiteY568" fmla="*/ 249736 h 800100"/>
              <a:gd name="connsiteX569" fmla="*/ 1543051 w 2114552"/>
              <a:gd name="connsiteY569" fmla="*/ 258082 h 800100"/>
              <a:gd name="connsiteX570" fmla="*/ 1551306 w 2114552"/>
              <a:gd name="connsiteY570" fmla="*/ 266428 h 800100"/>
              <a:gd name="connsiteX571" fmla="*/ 1658622 w 2114552"/>
              <a:gd name="connsiteY571" fmla="*/ 320675 h 800100"/>
              <a:gd name="connsiteX572" fmla="*/ 1671004 w 2114552"/>
              <a:gd name="connsiteY572" fmla="*/ 320675 h 800100"/>
              <a:gd name="connsiteX573" fmla="*/ 1675132 w 2114552"/>
              <a:gd name="connsiteY573" fmla="*/ 312329 h 800100"/>
              <a:gd name="connsiteX574" fmla="*/ 1687514 w 2114552"/>
              <a:gd name="connsiteY574" fmla="*/ 187144 h 800100"/>
              <a:gd name="connsiteX575" fmla="*/ 1683387 w 2114552"/>
              <a:gd name="connsiteY575" fmla="*/ 174625 h 800100"/>
              <a:gd name="connsiteX576" fmla="*/ 1675132 w 2114552"/>
              <a:gd name="connsiteY576" fmla="*/ 174625 h 800100"/>
              <a:gd name="connsiteX577" fmla="*/ 1579247 w 2114552"/>
              <a:gd name="connsiteY577" fmla="*/ 133350 h 800100"/>
              <a:gd name="connsiteX578" fmla="*/ 1566864 w 2114552"/>
              <a:gd name="connsiteY578" fmla="*/ 142082 h 800100"/>
              <a:gd name="connsiteX579" fmla="*/ 1570992 w 2114552"/>
              <a:gd name="connsiteY579" fmla="*/ 142082 h 800100"/>
              <a:gd name="connsiteX580" fmla="*/ 1575119 w 2114552"/>
              <a:gd name="connsiteY580" fmla="*/ 150813 h 800100"/>
              <a:gd name="connsiteX581" fmla="*/ 1583375 w 2114552"/>
              <a:gd name="connsiteY581" fmla="*/ 146447 h 800100"/>
              <a:gd name="connsiteX582" fmla="*/ 1587502 w 2114552"/>
              <a:gd name="connsiteY582" fmla="*/ 142082 h 800100"/>
              <a:gd name="connsiteX583" fmla="*/ 1579247 w 2114552"/>
              <a:gd name="connsiteY583" fmla="*/ 133350 h 800100"/>
              <a:gd name="connsiteX584" fmla="*/ 1575142 w 2114552"/>
              <a:gd name="connsiteY584" fmla="*/ 124846 h 800100"/>
              <a:gd name="connsiteX585" fmla="*/ 1596120 w 2114552"/>
              <a:gd name="connsiteY585" fmla="*/ 141628 h 800100"/>
              <a:gd name="connsiteX586" fmla="*/ 1596120 w 2114552"/>
              <a:gd name="connsiteY586" fmla="*/ 145823 h 800100"/>
              <a:gd name="connsiteX587" fmla="*/ 1612902 w 2114552"/>
              <a:gd name="connsiteY587" fmla="*/ 162606 h 800100"/>
              <a:gd name="connsiteX588" fmla="*/ 1604511 w 2114552"/>
              <a:gd name="connsiteY588" fmla="*/ 166801 h 800100"/>
              <a:gd name="connsiteX589" fmla="*/ 1587729 w 2114552"/>
              <a:gd name="connsiteY589" fmla="*/ 154215 h 800100"/>
              <a:gd name="connsiteX590" fmla="*/ 1579338 w 2114552"/>
              <a:gd name="connsiteY590" fmla="*/ 158410 h 800100"/>
              <a:gd name="connsiteX591" fmla="*/ 1587729 w 2114552"/>
              <a:gd name="connsiteY591" fmla="*/ 175192 h 800100"/>
              <a:gd name="connsiteX592" fmla="*/ 1579338 w 2114552"/>
              <a:gd name="connsiteY592" fmla="*/ 179388 h 800100"/>
              <a:gd name="connsiteX593" fmla="*/ 1558360 w 2114552"/>
              <a:gd name="connsiteY593" fmla="*/ 141628 h 800100"/>
              <a:gd name="connsiteX594" fmla="*/ 1554164 w 2114552"/>
              <a:gd name="connsiteY594" fmla="*/ 137432 h 800100"/>
              <a:gd name="connsiteX595" fmla="*/ 1575142 w 2114552"/>
              <a:gd name="connsiteY595" fmla="*/ 124846 h 800100"/>
              <a:gd name="connsiteX596" fmla="*/ 1836161 w 2114552"/>
              <a:gd name="connsiteY596" fmla="*/ 117475 h 800100"/>
              <a:gd name="connsiteX597" fmla="*/ 1844532 w 2114552"/>
              <a:gd name="connsiteY597" fmla="*/ 121557 h 800100"/>
              <a:gd name="connsiteX598" fmla="*/ 1848717 w 2114552"/>
              <a:gd name="connsiteY598" fmla="*/ 141968 h 800100"/>
              <a:gd name="connsiteX599" fmla="*/ 1869644 w 2114552"/>
              <a:gd name="connsiteY599" fmla="*/ 133804 h 800100"/>
              <a:gd name="connsiteX600" fmla="*/ 1878014 w 2114552"/>
              <a:gd name="connsiteY600" fmla="*/ 137886 h 800100"/>
              <a:gd name="connsiteX601" fmla="*/ 1848717 w 2114552"/>
              <a:gd name="connsiteY601" fmla="*/ 154214 h 800100"/>
              <a:gd name="connsiteX602" fmla="*/ 1840347 w 2114552"/>
              <a:gd name="connsiteY602" fmla="*/ 174625 h 800100"/>
              <a:gd name="connsiteX603" fmla="*/ 1831976 w 2114552"/>
              <a:gd name="connsiteY603" fmla="*/ 166461 h 800100"/>
              <a:gd name="connsiteX604" fmla="*/ 1840347 w 2114552"/>
              <a:gd name="connsiteY604" fmla="*/ 146050 h 800100"/>
              <a:gd name="connsiteX605" fmla="*/ 1836161 w 2114552"/>
              <a:gd name="connsiteY605" fmla="*/ 117475 h 800100"/>
              <a:gd name="connsiteX606" fmla="*/ 1794829 w 2114552"/>
              <a:gd name="connsiteY606" fmla="*/ 112713 h 800100"/>
              <a:gd name="connsiteX607" fmla="*/ 1790701 w 2114552"/>
              <a:gd name="connsiteY607" fmla="*/ 120651 h 800100"/>
              <a:gd name="connsiteX608" fmla="*/ 1790701 w 2114552"/>
              <a:gd name="connsiteY608" fmla="*/ 124619 h 800100"/>
              <a:gd name="connsiteX609" fmla="*/ 1803084 w 2114552"/>
              <a:gd name="connsiteY609" fmla="*/ 128588 h 800100"/>
              <a:gd name="connsiteX610" fmla="*/ 1811339 w 2114552"/>
              <a:gd name="connsiteY610" fmla="*/ 120651 h 800100"/>
              <a:gd name="connsiteX611" fmla="*/ 1807212 w 2114552"/>
              <a:gd name="connsiteY611" fmla="*/ 116682 h 800100"/>
              <a:gd name="connsiteX612" fmla="*/ 1794829 w 2114552"/>
              <a:gd name="connsiteY612" fmla="*/ 112713 h 800100"/>
              <a:gd name="connsiteX613" fmla="*/ 1637508 w 2114552"/>
              <a:gd name="connsiteY613" fmla="*/ 112117 h 800100"/>
              <a:gd name="connsiteX614" fmla="*/ 1620839 w 2114552"/>
              <a:gd name="connsiteY614" fmla="*/ 124619 h 800100"/>
              <a:gd name="connsiteX615" fmla="*/ 1620839 w 2114552"/>
              <a:gd name="connsiteY615" fmla="*/ 128786 h 800100"/>
              <a:gd name="connsiteX616" fmla="*/ 1637508 w 2114552"/>
              <a:gd name="connsiteY616" fmla="*/ 141288 h 800100"/>
              <a:gd name="connsiteX617" fmla="*/ 1654177 w 2114552"/>
              <a:gd name="connsiteY617" fmla="*/ 124619 h 800100"/>
              <a:gd name="connsiteX618" fmla="*/ 1637508 w 2114552"/>
              <a:gd name="connsiteY618" fmla="*/ 112117 h 800100"/>
              <a:gd name="connsiteX619" fmla="*/ 1741489 w 2114552"/>
              <a:gd name="connsiteY619" fmla="*/ 104775 h 800100"/>
              <a:gd name="connsiteX620" fmla="*/ 1737520 w 2114552"/>
              <a:gd name="connsiteY620" fmla="*/ 117158 h 800100"/>
              <a:gd name="connsiteX621" fmla="*/ 1733551 w 2114552"/>
              <a:gd name="connsiteY621" fmla="*/ 125413 h 800100"/>
              <a:gd name="connsiteX622" fmla="*/ 1749426 w 2114552"/>
              <a:gd name="connsiteY622" fmla="*/ 125413 h 800100"/>
              <a:gd name="connsiteX623" fmla="*/ 1745457 w 2114552"/>
              <a:gd name="connsiteY623" fmla="*/ 117158 h 800100"/>
              <a:gd name="connsiteX624" fmla="*/ 1741489 w 2114552"/>
              <a:gd name="connsiteY624" fmla="*/ 104775 h 800100"/>
              <a:gd name="connsiteX625" fmla="*/ 1633407 w 2114552"/>
              <a:gd name="connsiteY625" fmla="*/ 104165 h 800100"/>
              <a:gd name="connsiteX626" fmla="*/ 1662114 w 2114552"/>
              <a:gd name="connsiteY626" fmla="*/ 124925 h 800100"/>
              <a:gd name="connsiteX627" fmla="*/ 1637508 w 2114552"/>
              <a:gd name="connsiteY627" fmla="*/ 149836 h 800100"/>
              <a:gd name="connsiteX628" fmla="*/ 1612901 w 2114552"/>
              <a:gd name="connsiteY628" fmla="*/ 129076 h 800100"/>
              <a:gd name="connsiteX629" fmla="*/ 1612901 w 2114552"/>
              <a:gd name="connsiteY629" fmla="*/ 124925 h 800100"/>
              <a:gd name="connsiteX630" fmla="*/ 1633407 w 2114552"/>
              <a:gd name="connsiteY630" fmla="*/ 104165 h 800100"/>
              <a:gd name="connsiteX631" fmla="*/ 1787382 w 2114552"/>
              <a:gd name="connsiteY631" fmla="*/ 100013 h 800100"/>
              <a:gd name="connsiteX632" fmla="*/ 1812494 w 2114552"/>
              <a:gd name="connsiteY632" fmla="*/ 108404 h 800100"/>
              <a:gd name="connsiteX633" fmla="*/ 1820864 w 2114552"/>
              <a:gd name="connsiteY633" fmla="*/ 120991 h 800100"/>
              <a:gd name="connsiteX634" fmla="*/ 1808308 w 2114552"/>
              <a:gd name="connsiteY634" fmla="*/ 137773 h 800100"/>
              <a:gd name="connsiteX635" fmla="*/ 1812494 w 2114552"/>
              <a:gd name="connsiteY635" fmla="*/ 158751 h 800100"/>
              <a:gd name="connsiteX636" fmla="*/ 1804123 w 2114552"/>
              <a:gd name="connsiteY636" fmla="*/ 154555 h 800100"/>
              <a:gd name="connsiteX637" fmla="*/ 1799938 w 2114552"/>
              <a:gd name="connsiteY637" fmla="*/ 133578 h 800100"/>
              <a:gd name="connsiteX638" fmla="*/ 1791567 w 2114552"/>
              <a:gd name="connsiteY638" fmla="*/ 133578 h 800100"/>
              <a:gd name="connsiteX639" fmla="*/ 1787382 w 2114552"/>
              <a:gd name="connsiteY639" fmla="*/ 150360 h 800100"/>
              <a:gd name="connsiteX640" fmla="*/ 1774826 w 2114552"/>
              <a:gd name="connsiteY640" fmla="*/ 146164 h 800100"/>
              <a:gd name="connsiteX641" fmla="*/ 1783197 w 2114552"/>
              <a:gd name="connsiteY641" fmla="*/ 120991 h 800100"/>
              <a:gd name="connsiteX642" fmla="*/ 1787382 w 2114552"/>
              <a:gd name="connsiteY642" fmla="*/ 100013 h 800100"/>
              <a:gd name="connsiteX643" fmla="*/ 1737015 w 2114552"/>
              <a:gd name="connsiteY643" fmla="*/ 92075 h 800100"/>
              <a:gd name="connsiteX644" fmla="*/ 1749571 w 2114552"/>
              <a:gd name="connsiteY644" fmla="*/ 92075 h 800100"/>
              <a:gd name="connsiteX645" fmla="*/ 1753757 w 2114552"/>
              <a:gd name="connsiteY645" fmla="*/ 116987 h 800100"/>
              <a:gd name="connsiteX646" fmla="*/ 1762127 w 2114552"/>
              <a:gd name="connsiteY646" fmla="*/ 146050 h 800100"/>
              <a:gd name="connsiteX647" fmla="*/ 1753757 w 2114552"/>
              <a:gd name="connsiteY647" fmla="*/ 141898 h 800100"/>
              <a:gd name="connsiteX648" fmla="*/ 1749571 w 2114552"/>
              <a:gd name="connsiteY648" fmla="*/ 133594 h 800100"/>
              <a:gd name="connsiteX649" fmla="*/ 1728645 w 2114552"/>
              <a:gd name="connsiteY649" fmla="*/ 133594 h 800100"/>
              <a:gd name="connsiteX650" fmla="*/ 1724460 w 2114552"/>
              <a:gd name="connsiteY650" fmla="*/ 141898 h 800100"/>
              <a:gd name="connsiteX651" fmla="*/ 1716089 w 2114552"/>
              <a:gd name="connsiteY651" fmla="*/ 141898 h 800100"/>
              <a:gd name="connsiteX652" fmla="*/ 1728645 w 2114552"/>
              <a:gd name="connsiteY652" fmla="*/ 116987 h 800100"/>
              <a:gd name="connsiteX653" fmla="*/ 1737015 w 2114552"/>
              <a:gd name="connsiteY653" fmla="*/ 92075 h 800100"/>
              <a:gd name="connsiteX654" fmla="*/ 1712914 w 2114552"/>
              <a:gd name="connsiteY654" fmla="*/ 92075 h 800100"/>
              <a:gd name="connsiteX655" fmla="*/ 1712914 w 2114552"/>
              <a:gd name="connsiteY655" fmla="*/ 100277 h 800100"/>
              <a:gd name="connsiteX656" fmla="*/ 1696173 w 2114552"/>
              <a:gd name="connsiteY656" fmla="*/ 100277 h 800100"/>
              <a:gd name="connsiteX657" fmla="*/ 1700358 w 2114552"/>
              <a:gd name="connsiteY657" fmla="*/ 141288 h 800100"/>
              <a:gd name="connsiteX658" fmla="*/ 1687802 w 2114552"/>
              <a:gd name="connsiteY658" fmla="*/ 141288 h 800100"/>
              <a:gd name="connsiteX659" fmla="*/ 1683617 w 2114552"/>
              <a:gd name="connsiteY659" fmla="*/ 100277 h 800100"/>
              <a:gd name="connsiteX660" fmla="*/ 1666876 w 2114552"/>
              <a:gd name="connsiteY660" fmla="*/ 104378 h 800100"/>
              <a:gd name="connsiteX661" fmla="*/ 1666876 w 2114552"/>
              <a:gd name="connsiteY661" fmla="*/ 96176 h 800100"/>
              <a:gd name="connsiteX662" fmla="*/ 1712914 w 2114552"/>
              <a:gd name="connsiteY662" fmla="*/ 92075 h 800100"/>
              <a:gd name="connsiteX663" fmla="*/ 1181630 w 2114552"/>
              <a:gd name="connsiteY663" fmla="*/ 92074 h 800100"/>
              <a:gd name="connsiteX664" fmla="*/ 1147763 w 2114552"/>
              <a:gd name="connsiteY664" fmla="*/ 133349 h 800100"/>
              <a:gd name="connsiteX665" fmla="*/ 1211263 w 2114552"/>
              <a:gd name="connsiteY665" fmla="*/ 133349 h 800100"/>
              <a:gd name="connsiteX666" fmla="*/ 1181630 w 2114552"/>
              <a:gd name="connsiteY666" fmla="*/ 92074 h 800100"/>
              <a:gd name="connsiteX667" fmla="*/ 1716089 w 2114552"/>
              <a:gd name="connsiteY667" fmla="*/ 84138 h 800100"/>
              <a:gd name="connsiteX668" fmla="*/ 1521183 w 2114552"/>
              <a:gd name="connsiteY668" fmla="*/ 150178 h 800100"/>
              <a:gd name="connsiteX669" fmla="*/ 1517036 w 2114552"/>
              <a:gd name="connsiteY669" fmla="*/ 166688 h 800100"/>
              <a:gd name="connsiteX670" fmla="*/ 1550212 w 2114552"/>
              <a:gd name="connsiteY670" fmla="*/ 203836 h 800100"/>
              <a:gd name="connsiteX671" fmla="*/ 1566799 w 2114552"/>
              <a:gd name="connsiteY671" fmla="*/ 203836 h 800100"/>
              <a:gd name="connsiteX672" fmla="*/ 1716089 w 2114552"/>
              <a:gd name="connsiteY672" fmla="*/ 150178 h 800100"/>
              <a:gd name="connsiteX673" fmla="*/ 1865379 w 2114552"/>
              <a:gd name="connsiteY673" fmla="*/ 203836 h 800100"/>
              <a:gd name="connsiteX674" fmla="*/ 1881967 w 2114552"/>
              <a:gd name="connsiteY674" fmla="*/ 203836 h 800100"/>
              <a:gd name="connsiteX675" fmla="*/ 1915142 w 2114552"/>
              <a:gd name="connsiteY675" fmla="*/ 166688 h 800100"/>
              <a:gd name="connsiteX676" fmla="*/ 1910995 w 2114552"/>
              <a:gd name="connsiteY676" fmla="*/ 150178 h 800100"/>
              <a:gd name="connsiteX677" fmla="*/ 1716089 w 2114552"/>
              <a:gd name="connsiteY677" fmla="*/ 84138 h 800100"/>
              <a:gd name="connsiteX678" fmla="*/ 1181894 w 2114552"/>
              <a:gd name="connsiteY678" fmla="*/ 84137 h 800100"/>
              <a:gd name="connsiteX679" fmla="*/ 1227138 w 2114552"/>
              <a:gd name="connsiteY679" fmla="*/ 137942 h 800100"/>
              <a:gd name="connsiteX680" fmla="*/ 1227138 w 2114552"/>
              <a:gd name="connsiteY680" fmla="*/ 146220 h 800100"/>
              <a:gd name="connsiteX681" fmla="*/ 1148989 w 2114552"/>
              <a:gd name="connsiteY681" fmla="*/ 146220 h 800100"/>
              <a:gd name="connsiteX682" fmla="*/ 1186007 w 2114552"/>
              <a:gd name="connsiteY682" fmla="*/ 187608 h 800100"/>
              <a:gd name="connsiteX683" fmla="*/ 1218912 w 2114552"/>
              <a:gd name="connsiteY683" fmla="*/ 179331 h 800100"/>
              <a:gd name="connsiteX684" fmla="*/ 1218912 w 2114552"/>
              <a:gd name="connsiteY684" fmla="*/ 191747 h 800100"/>
              <a:gd name="connsiteX685" fmla="*/ 1186007 w 2114552"/>
              <a:gd name="connsiteY685" fmla="*/ 200025 h 800100"/>
              <a:gd name="connsiteX686" fmla="*/ 1136650 w 2114552"/>
              <a:gd name="connsiteY686" fmla="*/ 142081 h 800100"/>
              <a:gd name="connsiteX687" fmla="*/ 1181894 w 2114552"/>
              <a:gd name="connsiteY687" fmla="*/ 84137 h 800100"/>
              <a:gd name="connsiteX688" fmla="*/ 887413 w 2114552"/>
              <a:gd name="connsiteY688" fmla="*/ 41274 h 800100"/>
              <a:gd name="connsiteX689" fmla="*/ 995363 w 2114552"/>
              <a:gd name="connsiteY689" fmla="*/ 41274 h 800100"/>
              <a:gd name="connsiteX690" fmla="*/ 995363 w 2114552"/>
              <a:gd name="connsiteY690" fmla="*/ 53974 h 800100"/>
              <a:gd name="connsiteX691" fmla="*/ 949326 w 2114552"/>
              <a:gd name="connsiteY691" fmla="*/ 53974 h 800100"/>
              <a:gd name="connsiteX692" fmla="*/ 949326 w 2114552"/>
              <a:gd name="connsiteY692" fmla="*/ 195262 h 800100"/>
              <a:gd name="connsiteX693" fmla="*/ 933451 w 2114552"/>
              <a:gd name="connsiteY693" fmla="*/ 195262 h 800100"/>
              <a:gd name="connsiteX694" fmla="*/ 933451 w 2114552"/>
              <a:gd name="connsiteY694" fmla="*/ 53974 h 800100"/>
              <a:gd name="connsiteX695" fmla="*/ 887413 w 2114552"/>
              <a:gd name="connsiteY695" fmla="*/ 53974 h 800100"/>
              <a:gd name="connsiteX696" fmla="*/ 1020763 w 2114552"/>
              <a:gd name="connsiteY696" fmla="*/ 28574 h 800100"/>
              <a:gd name="connsiteX697" fmla="*/ 1033010 w 2114552"/>
              <a:gd name="connsiteY697" fmla="*/ 28574 h 800100"/>
              <a:gd name="connsiteX698" fmla="*/ 1033010 w 2114552"/>
              <a:gd name="connsiteY698" fmla="*/ 103584 h 800100"/>
              <a:gd name="connsiteX699" fmla="*/ 1069749 w 2114552"/>
              <a:gd name="connsiteY699" fmla="*/ 82748 h 800100"/>
              <a:gd name="connsiteX700" fmla="*/ 1106488 w 2114552"/>
              <a:gd name="connsiteY700" fmla="*/ 128587 h 800100"/>
              <a:gd name="connsiteX701" fmla="*/ 1106488 w 2114552"/>
              <a:gd name="connsiteY701" fmla="*/ 195262 h 800100"/>
              <a:gd name="connsiteX702" fmla="*/ 1090160 w 2114552"/>
              <a:gd name="connsiteY702" fmla="*/ 195262 h 800100"/>
              <a:gd name="connsiteX703" fmla="*/ 1090160 w 2114552"/>
              <a:gd name="connsiteY703" fmla="*/ 128587 h 800100"/>
              <a:gd name="connsiteX704" fmla="*/ 1065667 w 2114552"/>
              <a:gd name="connsiteY704" fmla="*/ 91082 h 800100"/>
              <a:gd name="connsiteX705" fmla="*/ 1033010 w 2114552"/>
              <a:gd name="connsiteY705" fmla="*/ 136921 h 800100"/>
              <a:gd name="connsiteX706" fmla="*/ 1033010 w 2114552"/>
              <a:gd name="connsiteY706" fmla="*/ 195262 h 800100"/>
              <a:gd name="connsiteX707" fmla="*/ 1020763 w 2114552"/>
              <a:gd name="connsiteY707" fmla="*/ 195262 h 800100"/>
              <a:gd name="connsiteX708" fmla="*/ 1704456 w 2114552"/>
              <a:gd name="connsiteY708" fmla="*/ 0 h 800100"/>
              <a:gd name="connsiteX709" fmla="*/ 1729310 w 2114552"/>
              <a:gd name="connsiteY709" fmla="*/ 0 h 800100"/>
              <a:gd name="connsiteX710" fmla="*/ 1745880 w 2114552"/>
              <a:gd name="connsiteY710" fmla="*/ 62461 h 800100"/>
              <a:gd name="connsiteX711" fmla="*/ 1774877 w 2114552"/>
              <a:gd name="connsiteY711" fmla="*/ 66625 h 800100"/>
              <a:gd name="connsiteX712" fmla="*/ 1803873 w 2114552"/>
              <a:gd name="connsiteY712" fmla="*/ 12492 h 800100"/>
              <a:gd name="connsiteX713" fmla="*/ 1808016 w 2114552"/>
              <a:gd name="connsiteY713" fmla="*/ 12492 h 800100"/>
              <a:gd name="connsiteX714" fmla="*/ 1832870 w 2114552"/>
              <a:gd name="connsiteY714" fmla="*/ 16656 h 800100"/>
              <a:gd name="connsiteX715" fmla="*/ 1832870 w 2114552"/>
              <a:gd name="connsiteY715" fmla="*/ 20820 h 800100"/>
              <a:gd name="connsiteX716" fmla="*/ 1837012 w 2114552"/>
              <a:gd name="connsiteY716" fmla="*/ 49969 h 800100"/>
              <a:gd name="connsiteX717" fmla="*/ 1832870 w 2114552"/>
              <a:gd name="connsiteY717" fmla="*/ 83282 h 800100"/>
              <a:gd name="connsiteX718" fmla="*/ 1857724 w 2114552"/>
              <a:gd name="connsiteY718" fmla="*/ 91610 h 800100"/>
              <a:gd name="connsiteX719" fmla="*/ 1903291 w 2114552"/>
              <a:gd name="connsiteY719" fmla="*/ 49969 h 800100"/>
              <a:gd name="connsiteX720" fmla="*/ 1928145 w 2114552"/>
              <a:gd name="connsiteY720" fmla="*/ 62461 h 800100"/>
              <a:gd name="connsiteX721" fmla="*/ 1911575 w 2114552"/>
              <a:gd name="connsiteY721" fmla="*/ 124922 h 800100"/>
              <a:gd name="connsiteX722" fmla="*/ 1932287 w 2114552"/>
              <a:gd name="connsiteY722" fmla="*/ 141579 h 800100"/>
              <a:gd name="connsiteX723" fmla="*/ 1986138 w 2114552"/>
              <a:gd name="connsiteY723" fmla="*/ 108266 h 800100"/>
              <a:gd name="connsiteX724" fmla="*/ 2006850 w 2114552"/>
              <a:gd name="connsiteY724" fmla="*/ 129086 h 800100"/>
              <a:gd name="connsiteX725" fmla="*/ 1973711 w 2114552"/>
              <a:gd name="connsiteY725" fmla="*/ 183219 h 800100"/>
              <a:gd name="connsiteX726" fmla="*/ 1990281 w 2114552"/>
              <a:gd name="connsiteY726" fmla="*/ 204040 h 800100"/>
              <a:gd name="connsiteX727" fmla="*/ 2052416 w 2114552"/>
              <a:gd name="connsiteY727" fmla="*/ 187383 h 800100"/>
              <a:gd name="connsiteX728" fmla="*/ 2052416 w 2114552"/>
              <a:gd name="connsiteY728" fmla="*/ 191547 h 800100"/>
              <a:gd name="connsiteX729" fmla="*/ 2064844 w 2114552"/>
              <a:gd name="connsiteY729" fmla="*/ 212368 h 800100"/>
              <a:gd name="connsiteX730" fmla="*/ 2023420 w 2114552"/>
              <a:gd name="connsiteY730" fmla="*/ 258173 h 800100"/>
              <a:gd name="connsiteX731" fmla="*/ 2031705 w 2114552"/>
              <a:gd name="connsiteY731" fmla="*/ 283157 h 800100"/>
              <a:gd name="connsiteX732" fmla="*/ 2093840 w 2114552"/>
              <a:gd name="connsiteY732" fmla="*/ 283157 h 800100"/>
              <a:gd name="connsiteX733" fmla="*/ 2102125 w 2114552"/>
              <a:gd name="connsiteY733" fmla="*/ 308141 h 800100"/>
              <a:gd name="connsiteX734" fmla="*/ 2102125 w 2114552"/>
              <a:gd name="connsiteY734" fmla="*/ 312306 h 800100"/>
              <a:gd name="connsiteX735" fmla="*/ 2048274 w 2114552"/>
              <a:gd name="connsiteY735" fmla="*/ 341454 h 800100"/>
              <a:gd name="connsiteX736" fmla="*/ 2052416 w 2114552"/>
              <a:gd name="connsiteY736" fmla="*/ 366438 h 800100"/>
              <a:gd name="connsiteX737" fmla="*/ 2110410 w 2114552"/>
              <a:gd name="connsiteY737" fmla="*/ 383095 h 800100"/>
              <a:gd name="connsiteX738" fmla="*/ 2110410 w 2114552"/>
              <a:gd name="connsiteY738" fmla="*/ 387259 h 800100"/>
              <a:gd name="connsiteX739" fmla="*/ 2114552 w 2114552"/>
              <a:gd name="connsiteY739" fmla="*/ 399751 h 800100"/>
              <a:gd name="connsiteX740" fmla="*/ 2110410 w 2114552"/>
              <a:gd name="connsiteY740" fmla="*/ 412243 h 800100"/>
              <a:gd name="connsiteX741" fmla="*/ 2052416 w 2114552"/>
              <a:gd name="connsiteY741" fmla="*/ 428900 h 800100"/>
              <a:gd name="connsiteX742" fmla="*/ 2048274 w 2114552"/>
              <a:gd name="connsiteY742" fmla="*/ 453884 h 800100"/>
              <a:gd name="connsiteX743" fmla="*/ 2102125 w 2114552"/>
              <a:gd name="connsiteY743" fmla="*/ 487197 h 800100"/>
              <a:gd name="connsiteX744" fmla="*/ 2093840 w 2114552"/>
              <a:gd name="connsiteY744" fmla="*/ 512181 h 800100"/>
              <a:gd name="connsiteX745" fmla="*/ 2093840 w 2114552"/>
              <a:gd name="connsiteY745" fmla="*/ 516345 h 800100"/>
              <a:gd name="connsiteX746" fmla="*/ 2031705 w 2114552"/>
              <a:gd name="connsiteY746" fmla="*/ 516345 h 800100"/>
              <a:gd name="connsiteX747" fmla="*/ 2023420 w 2114552"/>
              <a:gd name="connsiteY747" fmla="*/ 537165 h 800100"/>
              <a:gd name="connsiteX748" fmla="*/ 2064844 w 2114552"/>
              <a:gd name="connsiteY748" fmla="*/ 582970 h 800100"/>
              <a:gd name="connsiteX749" fmla="*/ 2064844 w 2114552"/>
              <a:gd name="connsiteY749" fmla="*/ 587134 h 800100"/>
              <a:gd name="connsiteX750" fmla="*/ 2052416 w 2114552"/>
              <a:gd name="connsiteY750" fmla="*/ 607955 h 800100"/>
              <a:gd name="connsiteX751" fmla="*/ 1990281 w 2114552"/>
              <a:gd name="connsiteY751" fmla="*/ 591298 h 800100"/>
              <a:gd name="connsiteX752" fmla="*/ 1973711 w 2114552"/>
              <a:gd name="connsiteY752" fmla="*/ 612119 h 800100"/>
              <a:gd name="connsiteX753" fmla="*/ 2006850 w 2114552"/>
              <a:gd name="connsiteY753" fmla="*/ 666252 h 800100"/>
              <a:gd name="connsiteX754" fmla="*/ 2006850 w 2114552"/>
              <a:gd name="connsiteY754" fmla="*/ 670416 h 800100"/>
              <a:gd name="connsiteX755" fmla="*/ 1986138 w 2114552"/>
              <a:gd name="connsiteY755" fmla="*/ 687072 h 800100"/>
              <a:gd name="connsiteX756" fmla="*/ 1932287 w 2114552"/>
              <a:gd name="connsiteY756" fmla="*/ 657924 h 800100"/>
              <a:gd name="connsiteX757" fmla="*/ 1911575 w 2114552"/>
              <a:gd name="connsiteY757" fmla="*/ 674580 h 800100"/>
              <a:gd name="connsiteX758" fmla="*/ 1928145 w 2114552"/>
              <a:gd name="connsiteY758" fmla="*/ 732877 h 800100"/>
              <a:gd name="connsiteX759" fmla="*/ 1928145 w 2114552"/>
              <a:gd name="connsiteY759" fmla="*/ 737041 h 800100"/>
              <a:gd name="connsiteX760" fmla="*/ 1924002 w 2114552"/>
              <a:gd name="connsiteY760" fmla="*/ 737041 h 800100"/>
              <a:gd name="connsiteX761" fmla="*/ 1903291 w 2114552"/>
              <a:gd name="connsiteY761" fmla="*/ 749533 h 800100"/>
              <a:gd name="connsiteX762" fmla="*/ 1857724 w 2114552"/>
              <a:gd name="connsiteY762" fmla="*/ 703728 h 800100"/>
              <a:gd name="connsiteX763" fmla="*/ 1832870 w 2114552"/>
              <a:gd name="connsiteY763" fmla="*/ 716221 h 800100"/>
              <a:gd name="connsiteX764" fmla="*/ 1837012 w 2114552"/>
              <a:gd name="connsiteY764" fmla="*/ 745369 h 800100"/>
              <a:gd name="connsiteX765" fmla="*/ 1832870 w 2114552"/>
              <a:gd name="connsiteY765" fmla="*/ 778682 h 800100"/>
              <a:gd name="connsiteX766" fmla="*/ 1808016 w 2114552"/>
              <a:gd name="connsiteY766" fmla="*/ 787010 h 800100"/>
              <a:gd name="connsiteX767" fmla="*/ 1803873 w 2114552"/>
              <a:gd name="connsiteY767" fmla="*/ 787010 h 800100"/>
              <a:gd name="connsiteX768" fmla="*/ 1774877 w 2114552"/>
              <a:gd name="connsiteY768" fmla="*/ 732877 h 800100"/>
              <a:gd name="connsiteX769" fmla="*/ 1750022 w 2114552"/>
              <a:gd name="connsiteY769" fmla="*/ 732877 h 800100"/>
              <a:gd name="connsiteX770" fmla="*/ 1733453 w 2114552"/>
              <a:gd name="connsiteY770" fmla="*/ 795338 h 800100"/>
              <a:gd name="connsiteX771" fmla="*/ 1729310 w 2114552"/>
              <a:gd name="connsiteY771" fmla="*/ 795338 h 800100"/>
              <a:gd name="connsiteX772" fmla="*/ 1704456 w 2114552"/>
              <a:gd name="connsiteY772" fmla="*/ 795338 h 800100"/>
              <a:gd name="connsiteX773" fmla="*/ 1687886 w 2114552"/>
              <a:gd name="connsiteY773" fmla="*/ 732877 h 800100"/>
              <a:gd name="connsiteX774" fmla="*/ 1658890 w 2114552"/>
              <a:gd name="connsiteY774" fmla="*/ 732877 h 800100"/>
              <a:gd name="connsiteX775" fmla="*/ 1629893 w 2114552"/>
              <a:gd name="connsiteY775" fmla="*/ 787010 h 800100"/>
              <a:gd name="connsiteX776" fmla="*/ 1625751 w 2114552"/>
              <a:gd name="connsiteY776" fmla="*/ 787010 h 800100"/>
              <a:gd name="connsiteX777" fmla="*/ 1600896 w 2114552"/>
              <a:gd name="connsiteY777" fmla="*/ 778682 h 800100"/>
              <a:gd name="connsiteX778" fmla="*/ 1596754 w 2114552"/>
              <a:gd name="connsiteY778" fmla="*/ 745369 h 800100"/>
              <a:gd name="connsiteX779" fmla="*/ 1600896 w 2114552"/>
              <a:gd name="connsiteY779" fmla="*/ 716221 h 800100"/>
              <a:gd name="connsiteX780" fmla="*/ 1576042 w 2114552"/>
              <a:gd name="connsiteY780" fmla="*/ 703728 h 800100"/>
              <a:gd name="connsiteX781" fmla="*/ 1534618 w 2114552"/>
              <a:gd name="connsiteY781" fmla="*/ 749533 h 800100"/>
              <a:gd name="connsiteX782" fmla="*/ 1530476 w 2114552"/>
              <a:gd name="connsiteY782" fmla="*/ 749533 h 800100"/>
              <a:gd name="connsiteX783" fmla="*/ 1509764 w 2114552"/>
              <a:gd name="connsiteY783" fmla="*/ 737041 h 800100"/>
              <a:gd name="connsiteX784" fmla="*/ 1509764 w 2114552"/>
              <a:gd name="connsiteY784" fmla="*/ 732877 h 800100"/>
              <a:gd name="connsiteX785" fmla="*/ 1522191 w 2114552"/>
              <a:gd name="connsiteY785" fmla="*/ 674580 h 800100"/>
              <a:gd name="connsiteX786" fmla="*/ 1501479 w 2114552"/>
              <a:gd name="connsiteY786" fmla="*/ 657924 h 800100"/>
              <a:gd name="connsiteX787" fmla="*/ 1447628 w 2114552"/>
              <a:gd name="connsiteY787" fmla="*/ 687072 h 800100"/>
              <a:gd name="connsiteX788" fmla="*/ 1426916 w 2114552"/>
              <a:gd name="connsiteY788" fmla="*/ 670416 h 800100"/>
              <a:gd name="connsiteX789" fmla="*/ 1460055 w 2114552"/>
              <a:gd name="connsiteY789" fmla="*/ 616283 h 800100"/>
              <a:gd name="connsiteX790" fmla="*/ 1443486 w 2114552"/>
              <a:gd name="connsiteY790" fmla="*/ 591298 h 800100"/>
              <a:gd name="connsiteX791" fmla="*/ 1381350 w 2114552"/>
              <a:gd name="connsiteY791" fmla="*/ 607955 h 800100"/>
              <a:gd name="connsiteX792" fmla="*/ 1368923 w 2114552"/>
              <a:gd name="connsiteY792" fmla="*/ 587134 h 800100"/>
              <a:gd name="connsiteX793" fmla="*/ 1368923 w 2114552"/>
              <a:gd name="connsiteY793" fmla="*/ 582970 h 800100"/>
              <a:gd name="connsiteX794" fmla="*/ 1414489 w 2114552"/>
              <a:gd name="connsiteY794" fmla="*/ 541330 h 800100"/>
              <a:gd name="connsiteX795" fmla="*/ 1402062 w 2114552"/>
              <a:gd name="connsiteY795" fmla="*/ 516345 h 800100"/>
              <a:gd name="connsiteX796" fmla="*/ 1339926 w 2114552"/>
              <a:gd name="connsiteY796" fmla="*/ 516345 h 800100"/>
              <a:gd name="connsiteX797" fmla="*/ 1331641 w 2114552"/>
              <a:gd name="connsiteY797" fmla="*/ 491361 h 800100"/>
              <a:gd name="connsiteX798" fmla="*/ 1331641 w 2114552"/>
              <a:gd name="connsiteY798" fmla="*/ 487197 h 800100"/>
              <a:gd name="connsiteX799" fmla="*/ 1385492 w 2114552"/>
              <a:gd name="connsiteY799" fmla="*/ 453884 h 800100"/>
              <a:gd name="connsiteX800" fmla="*/ 1381350 w 2114552"/>
              <a:gd name="connsiteY800" fmla="*/ 428900 h 800100"/>
              <a:gd name="connsiteX801" fmla="*/ 1323357 w 2114552"/>
              <a:gd name="connsiteY801" fmla="*/ 412243 h 800100"/>
              <a:gd name="connsiteX802" fmla="*/ 1319214 w 2114552"/>
              <a:gd name="connsiteY802" fmla="*/ 412243 h 800100"/>
              <a:gd name="connsiteX803" fmla="*/ 1319214 w 2114552"/>
              <a:gd name="connsiteY803" fmla="*/ 399751 h 800100"/>
              <a:gd name="connsiteX804" fmla="*/ 1319214 w 2114552"/>
              <a:gd name="connsiteY804" fmla="*/ 383095 h 800100"/>
              <a:gd name="connsiteX805" fmla="*/ 1323357 w 2114552"/>
              <a:gd name="connsiteY805" fmla="*/ 383095 h 800100"/>
              <a:gd name="connsiteX806" fmla="*/ 1381350 w 2114552"/>
              <a:gd name="connsiteY806" fmla="*/ 366438 h 800100"/>
              <a:gd name="connsiteX807" fmla="*/ 1385492 w 2114552"/>
              <a:gd name="connsiteY807" fmla="*/ 341454 h 800100"/>
              <a:gd name="connsiteX808" fmla="*/ 1331641 w 2114552"/>
              <a:gd name="connsiteY808" fmla="*/ 308141 h 800100"/>
              <a:gd name="connsiteX809" fmla="*/ 1339926 w 2114552"/>
              <a:gd name="connsiteY809" fmla="*/ 283157 h 800100"/>
              <a:gd name="connsiteX810" fmla="*/ 1402062 w 2114552"/>
              <a:gd name="connsiteY810" fmla="*/ 283157 h 800100"/>
              <a:gd name="connsiteX811" fmla="*/ 1410347 w 2114552"/>
              <a:gd name="connsiteY811" fmla="*/ 258173 h 800100"/>
              <a:gd name="connsiteX812" fmla="*/ 1368923 w 2114552"/>
              <a:gd name="connsiteY812" fmla="*/ 212368 h 800100"/>
              <a:gd name="connsiteX813" fmla="*/ 1381350 w 2114552"/>
              <a:gd name="connsiteY813" fmla="*/ 187383 h 800100"/>
              <a:gd name="connsiteX814" fmla="*/ 1443486 w 2114552"/>
              <a:gd name="connsiteY814" fmla="*/ 204040 h 800100"/>
              <a:gd name="connsiteX815" fmla="*/ 1460055 w 2114552"/>
              <a:gd name="connsiteY815" fmla="*/ 183219 h 800100"/>
              <a:gd name="connsiteX816" fmla="*/ 1426916 w 2114552"/>
              <a:gd name="connsiteY816" fmla="*/ 129086 h 800100"/>
              <a:gd name="connsiteX817" fmla="*/ 1426916 w 2114552"/>
              <a:gd name="connsiteY817" fmla="*/ 124922 h 800100"/>
              <a:gd name="connsiteX818" fmla="*/ 1447628 w 2114552"/>
              <a:gd name="connsiteY818" fmla="*/ 108266 h 800100"/>
              <a:gd name="connsiteX819" fmla="*/ 1501479 w 2114552"/>
              <a:gd name="connsiteY819" fmla="*/ 137414 h 800100"/>
              <a:gd name="connsiteX820" fmla="*/ 1522191 w 2114552"/>
              <a:gd name="connsiteY820" fmla="*/ 124922 h 800100"/>
              <a:gd name="connsiteX821" fmla="*/ 1505621 w 2114552"/>
              <a:gd name="connsiteY821" fmla="*/ 62461 h 800100"/>
              <a:gd name="connsiteX822" fmla="*/ 1530476 w 2114552"/>
              <a:gd name="connsiteY822" fmla="*/ 49969 h 800100"/>
              <a:gd name="connsiteX823" fmla="*/ 1576042 w 2114552"/>
              <a:gd name="connsiteY823" fmla="*/ 91610 h 800100"/>
              <a:gd name="connsiteX824" fmla="*/ 1600896 w 2114552"/>
              <a:gd name="connsiteY824" fmla="*/ 83282 h 800100"/>
              <a:gd name="connsiteX825" fmla="*/ 1596754 w 2114552"/>
              <a:gd name="connsiteY825" fmla="*/ 49969 h 800100"/>
              <a:gd name="connsiteX826" fmla="*/ 1600896 w 2114552"/>
              <a:gd name="connsiteY826" fmla="*/ 20820 h 800100"/>
              <a:gd name="connsiteX827" fmla="*/ 1600896 w 2114552"/>
              <a:gd name="connsiteY827" fmla="*/ 16656 h 800100"/>
              <a:gd name="connsiteX828" fmla="*/ 1625751 w 2114552"/>
              <a:gd name="connsiteY828" fmla="*/ 12492 h 800100"/>
              <a:gd name="connsiteX829" fmla="*/ 1629893 w 2114552"/>
              <a:gd name="connsiteY829" fmla="*/ 12492 h 800100"/>
              <a:gd name="connsiteX830" fmla="*/ 1658890 w 2114552"/>
              <a:gd name="connsiteY830" fmla="*/ 66625 h 800100"/>
              <a:gd name="connsiteX831" fmla="*/ 1687886 w 2114552"/>
              <a:gd name="connsiteY831" fmla="*/ 62461 h 800100"/>
              <a:gd name="connsiteX832" fmla="*/ 1704456 w 2114552"/>
              <a:gd name="connsiteY832" fmla="*/ 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Lst>
            <a:rect l="l" t="t" r="r" b="b"/>
            <a:pathLst>
              <a:path w="2114552" h="800100">
                <a:moveTo>
                  <a:pt x="2068305" y="749732"/>
                </a:moveTo>
                <a:lnTo>
                  <a:pt x="2068305" y="761609"/>
                </a:lnTo>
                <a:lnTo>
                  <a:pt x="2076013" y="761609"/>
                </a:lnTo>
                <a:cubicBezTo>
                  <a:pt x="2079697" y="761609"/>
                  <a:pt x="2082210" y="761060"/>
                  <a:pt x="2083551" y="759961"/>
                </a:cubicBezTo>
                <a:cubicBezTo>
                  <a:pt x="2084892" y="758862"/>
                  <a:pt x="2085563" y="757408"/>
                  <a:pt x="2085563" y="755598"/>
                </a:cubicBezTo>
                <a:cubicBezTo>
                  <a:pt x="2085563" y="754435"/>
                  <a:pt x="2085240" y="753392"/>
                  <a:pt x="2084594" y="752471"/>
                </a:cubicBezTo>
                <a:cubicBezTo>
                  <a:pt x="2083947" y="751550"/>
                  <a:pt x="2083050" y="750863"/>
                  <a:pt x="2081903" y="750411"/>
                </a:cubicBezTo>
                <a:cubicBezTo>
                  <a:pt x="2080756" y="749959"/>
                  <a:pt x="2078631" y="749732"/>
                  <a:pt x="2075528" y="749732"/>
                </a:cubicBezTo>
                <a:close/>
                <a:moveTo>
                  <a:pt x="2061954" y="744400"/>
                </a:moveTo>
                <a:lnTo>
                  <a:pt x="2075480" y="744400"/>
                </a:lnTo>
                <a:cubicBezTo>
                  <a:pt x="2080101" y="744400"/>
                  <a:pt x="2083446" y="744763"/>
                  <a:pt x="2085514" y="745491"/>
                </a:cubicBezTo>
                <a:cubicBezTo>
                  <a:pt x="2087583" y="746218"/>
                  <a:pt x="2089231" y="747486"/>
                  <a:pt x="2090459" y="749296"/>
                </a:cubicBezTo>
                <a:cubicBezTo>
                  <a:pt x="2091687" y="751106"/>
                  <a:pt x="2092301" y="753029"/>
                  <a:pt x="2092301" y="755065"/>
                </a:cubicBezTo>
                <a:cubicBezTo>
                  <a:pt x="2092301" y="757941"/>
                  <a:pt x="2091275" y="760446"/>
                  <a:pt x="2089223" y="762579"/>
                </a:cubicBezTo>
                <a:cubicBezTo>
                  <a:pt x="2087171" y="764712"/>
                  <a:pt x="2084448" y="765907"/>
                  <a:pt x="2081055" y="766166"/>
                </a:cubicBezTo>
                <a:cubicBezTo>
                  <a:pt x="2082444" y="766748"/>
                  <a:pt x="2083559" y="767443"/>
                  <a:pt x="2084400" y="768251"/>
                </a:cubicBezTo>
                <a:cubicBezTo>
                  <a:pt x="2085983" y="769802"/>
                  <a:pt x="2087922" y="772403"/>
                  <a:pt x="2090217" y="776055"/>
                </a:cubicBezTo>
                <a:lnTo>
                  <a:pt x="2095016" y="783763"/>
                </a:lnTo>
                <a:lnTo>
                  <a:pt x="2087260" y="783763"/>
                </a:lnTo>
                <a:lnTo>
                  <a:pt x="2083769" y="777558"/>
                </a:lnTo>
                <a:cubicBezTo>
                  <a:pt x="2081022" y="772678"/>
                  <a:pt x="2078808" y="769624"/>
                  <a:pt x="2077128" y="768396"/>
                </a:cubicBezTo>
                <a:cubicBezTo>
                  <a:pt x="2075965" y="767491"/>
                  <a:pt x="2074268" y="767039"/>
                  <a:pt x="2072038" y="767039"/>
                </a:cubicBezTo>
                <a:lnTo>
                  <a:pt x="2068305" y="767039"/>
                </a:lnTo>
                <a:lnTo>
                  <a:pt x="2068305" y="783763"/>
                </a:lnTo>
                <a:lnTo>
                  <a:pt x="2061954" y="783763"/>
                </a:lnTo>
                <a:close/>
                <a:moveTo>
                  <a:pt x="834048" y="741362"/>
                </a:moveTo>
                <a:cubicBezTo>
                  <a:pt x="813289" y="741362"/>
                  <a:pt x="784225" y="741362"/>
                  <a:pt x="784225" y="766474"/>
                </a:cubicBezTo>
                <a:cubicBezTo>
                  <a:pt x="784225" y="783215"/>
                  <a:pt x="792529" y="787400"/>
                  <a:pt x="804985" y="787400"/>
                </a:cubicBezTo>
                <a:cubicBezTo>
                  <a:pt x="838200" y="787400"/>
                  <a:pt x="838200" y="758103"/>
                  <a:pt x="838200" y="745547"/>
                </a:cubicBezTo>
                <a:lnTo>
                  <a:pt x="838200" y="741362"/>
                </a:lnTo>
                <a:cubicBezTo>
                  <a:pt x="834048" y="741362"/>
                  <a:pt x="834048" y="741362"/>
                  <a:pt x="834048" y="741362"/>
                </a:cubicBezTo>
                <a:close/>
                <a:moveTo>
                  <a:pt x="2078001" y="733008"/>
                </a:moveTo>
                <a:cubicBezTo>
                  <a:pt x="2072862" y="733008"/>
                  <a:pt x="2067861" y="734325"/>
                  <a:pt x="2062997" y="736959"/>
                </a:cubicBezTo>
                <a:cubicBezTo>
                  <a:pt x="2058133" y="739592"/>
                  <a:pt x="2054328" y="743358"/>
                  <a:pt x="2051581" y="748254"/>
                </a:cubicBezTo>
                <a:cubicBezTo>
                  <a:pt x="2048833" y="753150"/>
                  <a:pt x="2047460" y="758248"/>
                  <a:pt x="2047460" y="763548"/>
                </a:cubicBezTo>
                <a:cubicBezTo>
                  <a:pt x="2047460" y="768816"/>
                  <a:pt x="2048809" y="773866"/>
                  <a:pt x="2051508" y="778697"/>
                </a:cubicBezTo>
                <a:cubicBezTo>
                  <a:pt x="2054206" y="783529"/>
                  <a:pt x="2057980" y="787294"/>
                  <a:pt x="2062827" y="789993"/>
                </a:cubicBezTo>
                <a:cubicBezTo>
                  <a:pt x="2067675" y="792691"/>
                  <a:pt x="2072733" y="794041"/>
                  <a:pt x="2078001" y="794041"/>
                </a:cubicBezTo>
                <a:cubicBezTo>
                  <a:pt x="2083269" y="794041"/>
                  <a:pt x="2088326" y="792691"/>
                  <a:pt x="2093174" y="789993"/>
                </a:cubicBezTo>
                <a:cubicBezTo>
                  <a:pt x="2098022" y="787294"/>
                  <a:pt x="2101787" y="783529"/>
                  <a:pt x="2104469" y="778697"/>
                </a:cubicBezTo>
                <a:cubicBezTo>
                  <a:pt x="2107152" y="773866"/>
                  <a:pt x="2108493" y="768816"/>
                  <a:pt x="2108493" y="763548"/>
                </a:cubicBezTo>
                <a:cubicBezTo>
                  <a:pt x="2108493" y="758248"/>
                  <a:pt x="2107127" y="753150"/>
                  <a:pt x="2104397" y="748254"/>
                </a:cubicBezTo>
                <a:cubicBezTo>
                  <a:pt x="2101666" y="743358"/>
                  <a:pt x="2097860" y="739592"/>
                  <a:pt x="2092980" y="736959"/>
                </a:cubicBezTo>
                <a:cubicBezTo>
                  <a:pt x="2088100" y="734325"/>
                  <a:pt x="2083107" y="733008"/>
                  <a:pt x="2078001" y="733008"/>
                </a:cubicBezTo>
                <a:close/>
                <a:moveTo>
                  <a:pt x="2078001" y="726948"/>
                </a:moveTo>
                <a:cubicBezTo>
                  <a:pt x="2084141" y="726948"/>
                  <a:pt x="2090136" y="728524"/>
                  <a:pt x="2095985" y="731675"/>
                </a:cubicBezTo>
                <a:cubicBezTo>
                  <a:pt x="2101835" y="734825"/>
                  <a:pt x="2106392" y="739334"/>
                  <a:pt x="2109656" y="745200"/>
                </a:cubicBezTo>
                <a:cubicBezTo>
                  <a:pt x="2112920" y="751065"/>
                  <a:pt x="2114552" y="757181"/>
                  <a:pt x="2114552" y="763548"/>
                </a:cubicBezTo>
                <a:cubicBezTo>
                  <a:pt x="2114552" y="769850"/>
                  <a:pt x="2112944" y="775910"/>
                  <a:pt x="2109729" y="781727"/>
                </a:cubicBezTo>
                <a:cubicBezTo>
                  <a:pt x="2106513" y="787544"/>
                  <a:pt x="2102005" y="792061"/>
                  <a:pt x="2096204" y="795277"/>
                </a:cubicBezTo>
                <a:cubicBezTo>
                  <a:pt x="2090402" y="798492"/>
                  <a:pt x="2084335" y="800100"/>
                  <a:pt x="2078001" y="800100"/>
                </a:cubicBezTo>
                <a:cubicBezTo>
                  <a:pt x="2071666" y="800100"/>
                  <a:pt x="2065599" y="798492"/>
                  <a:pt x="2059797" y="795277"/>
                </a:cubicBezTo>
                <a:cubicBezTo>
                  <a:pt x="2053996" y="792061"/>
                  <a:pt x="2049480" y="787544"/>
                  <a:pt x="2046248" y="781727"/>
                </a:cubicBezTo>
                <a:cubicBezTo>
                  <a:pt x="2043016" y="775910"/>
                  <a:pt x="2041400" y="769850"/>
                  <a:pt x="2041400" y="763548"/>
                </a:cubicBezTo>
                <a:cubicBezTo>
                  <a:pt x="2041400" y="757181"/>
                  <a:pt x="2043041" y="751065"/>
                  <a:pt x="2046321" y="745200"/>
                </a:cubicBezTo>
                <a:cubicBezTo>
                  <a:pt x="2049601" y="739334"/>
                  <a:pt x="2054166" y="734825"/>
                  <a:pt x="2060016" y="731675"/>
                </a:cubicBezTo>
                <a:cubicBezTo>
                  <a:pt x="2065865" y="728524"/>
                  <a:pt x="2071860" y="726948"/>
                  <a:pt x="2078001" y="726948"/>
                </a:cubicBezTo>
                <a:close/>
                <a:moveTo>
                  <a:pt x="1058070" y="692149"/>
                </a:moveTo>
                <a:cubicBezTo>
                  <a:pt x="1037466" y="692149"/>
                  <a:pt x="1020763" y="713471"/>
                  <a:pt x="1020763" y="739774"/>
                </a:cubicBezTo>
                <a:cubicBezTo>
                  <a:pt x="1020763" y="766077"/>
                  <a:pt x="1037466" y="787399"/>
                  <a:pt x="1058070" y="787399"/>
                </a:cubicBezTo>
                <a:cubicBezTo>
                  <a:pt x="1078674" y="787399"/>
                  <a:pt x="1095377" y="766077"/>
                  <a:pt x="1095377" y="739774"/>
                </a:cubicBezTo>
                <a:cubicBezTo>
                  <a:pt x="1095377" y="713471"/>
                  <a:pt x="1078674" y="692149"/>
                  <a:pt x="1058070" y="692149"/>
                </a:cubicBezTo>
                <a:close/>
                <a:moveTo>
                  <a:pt x="692151" y="692149"/>
                </a:moveTo>
                <a:cubicBezTo>
                  <a:pt x="673739" y="692149"/>
                  <a:pt x="658813" y="713471"/>
                  <a:pt x="658813" y="739774"/>
                </a:cubicBezTo>
                <a:cubicBezTo>
                  <a:pt x="658813" y="766077"/>
                  <a:pt x="673739" y="787399"/>
                  <a:pt x="692151" y="787399"/>
                </a:cubicBezTo>
                <a:cubicBezTo>
                  <a:pt x="710563" y="787399"/>
                  <a:pt x="725489" y="766077"/>
                  <a:pt x="725489" y="739774"/>
                </a:cubicBezTo>
                <a:cubicBezTo>
                  <a:pt x="725489" y="713471"/>
                  <a:pt x="710563" y="692149"/>
                  <a:pt x="692151" y="692149"/>
                </a:cubicBezTo>
                <a:close/>
                <a:moveTo>
                  <a:pt x="323056" y="692149"/>
                </a:moveTo>
                <a:cubicBezTo>
                  <a:pt x="302452" y="692149"/>
                  <a:pt x="285749" y="713471"/>
                  <a:pt x="285749" y="739774"/>
                </a:cubicBezTo>
                <a:cubicBezTo>
                  <a:pt x="285749" y="766077"/>
                  <a:pt x="302452" y="787399"/>
                  <a:pt x="323056" y="787399"/>
                </a:cubicBezTo>
                <a:cubicBezTo>
                  <a:pt x="343660" y="787399"/>
                  <a:pt x="360363" y="766077"/>
                  <a:pt x="360363" y="739774"/>
                </a:cubicBezTo>
                <a:cubicBezTo>
                  <a:pt x="360363" y="713471"/>
                  <a:pt x="343660" y="692149"/>
                  <a:pt x="323056" y="692149"/>
                </a:cubicBezTo>
                <a:close/>
                <a:moveTo>
                  <a:pt x="966943" y="685949"/>
                </a:moveTo>
                <a:lnTo>
                  <a:pt x="981464" y="685949"/>
                </a:lnTo>
                <a:lnTo>
                  <a:pt x="981464" y="799333"/>
                </a:lnTo>
                <a:lnTo>
                  <a:pt x="966943" y="799333"/>
                </a:lnTo>
                <a:close/>
                <a:moveTo>
                  <a:pt x="1136650" y="684212"/>
                </a:moveTo>
                <a:cubicBezTo>
                  <a:pt x="1148897" y="684212"/>
                  <a:pt x="1148897" y="684212"/>
                  <a:pt x="1148897" y="684212"/>
                </a:cubicBezTo>
                <a:cubicBezTo>
                  <a:pt x="1148897" y="704791"/>
                  <a:pt x="1148897" y="704791"/>
                  <a:pt x="1148897" y="704791"/>
                </a:cubicBezTo>
                <a:cubicBezTo>
                  <a:pt x="1157061" y="696559"/>
                  <a:pt x="1165225" y="684212"/>
                  <a:pt x="1185636" y="684212"/>
                </a:cubicBezTo>
                <a:cubicBezTo>
                  <a:pt x="1214211" y="684212"/>
                  <a:pt x="1222375" y="700675"/>
                  <a:pt x="1222375" y="725369"/>
                </a:cubicBezTo>
                <a:cubicBezTo>
                  <a:pt x="1222375" y="795337"/>
                  <a:pt x="1222375" y="795337"/>
                  <a:pt x="1222375" y="795337"/>
                </a:cubicBezTo>
                <a:cubicBezTo>
                  <a:pt x="1210129" y="795337"/>
                  <a:pt x="1210129" y="795337"/>
                  <a:pt x="1210129" y="795337"/>
                </a:cubicBezTo>
                <a:cubicBezTo>
                  <a:pt x="1210129" y="729485"/>
                  <a:pt x="1210129" y="729485"/>
                  <a:pt x="1210129" y="729485"/>
                </a:cubicBezTo>
                <a:cubicBezTo>
                  <a:pt x="1210129" y="708906"/>
                  <a:pt x="1201964" y="692443"/>
                  <a:pt x="1185636" y="692443"/>
                </a:cubicBezTo>
                <a:cubicBezTo>
                  <a:pt x="1161143" y="692443"/>
                  <a:pt x="1152979" y="717138"/>
                  <a:pt x="1152979" y="733601"/>
                </a:cubicBezTo>
                <a:cubicBezTo>
                  <a:pt x="1152979" y="795337"/>
                  <a:pt x="1152979" y="795337"/>
                  <a:pt x="1152979" y="795337"/>
                </a:cubicBezTo>
                <a:cubicBezTo>
                  <a:pt x="1136650" y="795337"/>
                  <a:pt x="1136650" y="795337"/>
                  <a:pt x="1136650" y="795337"/>
                </a:cubicBezTo>
                <a:lnTo>
                  <a:pt x="1136650" y="713022"/>
                </a:lnTo>
                <a:cubicBezTo>
                  <a:pt x="1136650" y="704791"/>
                  <a:pt x="1136650" y="692443"/>
                  <a:pt x="1136650" y="684212"/>
                </a:cubicBezTo>
                <a:close/>
                <a:moveTo>
                  <a:pt x="1054894" y="684212"/>
                </a:moveTo>
                <a:cubicBezTo>
                  <a:pt x="1083389" y="684212"/>
                  <a:pt x="1106488" y="710154"/>
                  <a:pt x="1106488" y="742156"/>
                </a:cubicBezTo>
                <a:cubicBezTo>
                  <a:pt x="1106488" y="774158"/>
                  <a:pt x="1083389" y="800100"/>
                  <a:pt x="1054894" y="800100"/>
                </a:cubicBezTo>
                <a:cubicBezTo>
                  <a:pt x="1026399" y="800100"/>
                  <a:pt x="1003300" y="774158"/>
                  <a:pt x="1003300" y="742156"/>
                </a:cubicBezTo>
                <a:cubicBezTo>
                  <a:pt x="1003300" y="710154"/>
                  <a:pt x="1026399" y="684212"/>
                  <a:pt x="1054894" y="684212"/>
                </a:cubicBezTo>
                <a:close/>
                <a:moveTo>
                  <a:pt x="812499" y="684212"/>
                </a:moveTo>
                <a:cubicBezTo>
                  <a:pt x="841603" y="684212"/>
                  <a:pt x="854076" y="696629"/>
                  <a:pt x="854076" y="725601"/>
                </a:cubicBezTo>
                <a:cubicBezTo>
                  <a:pt x="854076" y="775267"/>
                  <a:pt x="854076" y="775267"/>
                  <a:pt x="854076" y="775267"/>
                </a:cubicBezTo>
                <a:cubicBezTo>
                  <a:pt x="854076" y="783545"/>
                  <a:pt x="854076" y="791822"/>
                  <a:pt x="854076" y="795961"/>
                </a:cubicBezTo>
                <a:cubicBezTo>
                  <a:pt x="841603" y="795961"/>
                  <a:pt x="841603" y="795961"/>
                  <a:pt x="841603" y="795961"/>
                </a:cubicBezTo>
                <a:lnTo>
                  <a:pt x="841603" y="779406"/>
                </a:lnTo>
                <a:cubicBezTo>
                  <a:pt x="837445" y="779406"/>
                  <a:pt x="837445" y="779406"/>
                  <a:pt x="837445" y="779406"/>
                </a:cubicBezTo>
                <a:cubicBezTo>
                  <a:pt x="833287" y="791822"/>
                  <a:pt x="816656" y="800100"/>
                  <a:pt x="804183" y="800100"/>
                </a:cubicBezTo>
                <a:cubicBezTo>
                  <a:pt x="770921" y="800100"/>
                  <a:pt x="766763" y="779406"/>
                  <a:pt x="766763" y="766989"/>
                </a:cubicBezTo>
                <a:cubicBezTo>
                  <a:pt x="766763" y="729739"/>
                  <a:pt x="808341" y="729739"/>
                  <a:pt x="837445" y="729739"/>
                </a:cubicBezTo>
                <a:cubicBezTo>
                  <a:pt x="837445" y="721462"/>
                  <a:pt x="837445" y="721462"/>
                  <a:pt x="837445" y="721462"/>
                </a:cubicBezTo>
                <a:cubicBezTo>
                  <a:pt x="837445" y="704906"/>
                  <a:pt x="833287" y="692490"/>
                  <a:pt x="812499" y="692490"/>
                </a:cubicBezTo>
                <a:cubicBezTo>
                  <a:pt x="800025" y="692490"/>
                  <a:pt x="791710" y="696629"/>
                  <a:pt x="779236" y="704906"/>
                </a:cubicBezTo>
                <a:cubicBezTo>
                  <a:pt x="779236" y="688351"/>
                  <a:pt x="779236" y="688351"/>
                  <a:pt x="779236" y="688351"/>
                </a:cubicBezTo>
                <a:cubicBezTo>
                  <a:pt x="787552" y="684212"/>
                  <a:pt x="804183" y="684212"/>
                  <a:pt x="812499" y="684212"/>
                </a:cubicBezTo>
                <a:close/>
                <a:moveTo>
                  <a:pt x="527050" y="684212"/>
                </a:moveTo>
                <a:cubicBezTo>
                  <a:pt x="539523" y="684212"/>
                  <a:pt x="539523" y="684212"/>
                  <a:pt x="539523" y="684212"/>
                </a:cubicBezTo>
                <a:cubicBezTo>
                  <a:pt x="539523" y="704791"/>
                  <a:pt x="539523" y="704791"/>
                  <a:pt x="539523" y="704791"/>
                </a:cubicBezTo>
                <a:cubicBezTo>
                  <a:pt x="547839" y="696559"/>
                  <a:pt x="556154" y="684212"/>
                  <a:pt x="576943" y="684212"/>
                </a:cubicBezTo>
                <a:cubicBezTo>
                  <a:pt x="606047" y="684212"/>
                  <a:pt x="614363" y="700675"/>
                  <a:pt x="614363" y="725369"/>
                </a:cubicBezTo>
                <a:cubicBezTo>
                  <a:pt x="614363" y="795337"/>
                  <a:pt x="614363" y="795337"/>
                  <a:pt x="614363" y="795337"/>
                </a:cubicBezTo>
                <a:cubicBezTo>
                  <a:pt x="601890" y="795337"/>
                  <a:pt x="601890" y="795337"/>
                  <a:pt x="601890" y="795337"/>
                </a:cubicBezTo>
                <a:cubicBezTo>
                  <a:pt x="601890" y="729485"/>
                  <a:pt x="601890" y="729485"/>
                  <a:pt x="601890" y="729485"/>
                </a:cubicBezTo>
                <a:cubicBezTo>
                  <a:pt x="601890" y="708906"/>
                  <a:pt x="593574" y="692443"/>
                  <a:pt x="576943" y="692443"/>
                </a:cubicBezTo>
                <a:cubicBezTo>
                  <a:pt x="551996" y="692443"/>
                  <a:pt x="543681" y="717138"/>
                  <a:pt x="543681" y="733601"/>
                </a:cubicBezTo>
                <a:cubicBezTo>
                  <a:pt x="543681" y="795337"/>
                  <a:pt x="543681" y="795337"/>
                  <a:pt x="543681" y="795337"/>
                </a:cubicBezTo>
                <a:cubicBezTo>
                  <a:pt x="527050" y="795337"/>
                  <a:pt x="527050" y="795337"/>
                  <a:pt x="527050" y="795337"/>
                </a:cubicBezTo>
                <a:lnTo>
                  <a:pt x="527050" y="713022"/>
                </a:lnTo>
                <a:cubicBezTo>
                  <a:pt x="527050" y="704791"/>
                  <a:pt x="527050" y="692443"/>
                  <a:pt x="527050" y="684212"/>
                </a:cubicBezTo>
                <a:close/>
                <a:moveTo>
                  <a:pt x="406400" y="684212"/>
                </a:moveTo>
                <a:cubicBezTo>
                  <a:pt x="418873" y="684212"/>
                  <a:pt x="418873" y="684212"/>
                  <a:pt x="418873" y="684212"/>
                </a:cubicBezTo>
                <a:cubicBezTo>
                  <a:pt x="418873" y="754573"/>
                  <a:pt x="418873" y="754573"/>
                  <a:pt x="418873" y="754573"/>
                </a:cubicBezTo>
                <a:cubicBezTo>
                  <a:pt x="418873" y="775267"/>
                  <a:pt x="427189" y="787683"/>
                  <a:pt x="443820" y="787683"/>
                </a:cubicBezTo>
                <a:cubicBezTo>
                  <a:pt x="468766" y="787683"/>
                  <a:pt x="477082" y="766989"/>
                  <a:pt x="477082" y="746295"/>
                </a:cubicBezTo>
                <a:cubicBezTo>
                  <a:pt x="477082" y="684212"/>
                  <a:pt x="477082" y="684212"/>
                  <a:pt x="477082" y="684212"/>
                </a:cubicBezTo>
                <a:cubicBezTo>
                  <a:pt x="493713" y="684212"/>
                  <a:pt x="493713" y="684212"/>
                  <a:pt x="493713" y="684212"/>
                </a:cubicBezTo>
                <a:lnTo>
                  <a:pt x="493713" y="771128"/>
                </a:lnTo>
                <a:cubicBezTo>
                  <a:pt x="493713" y="779406"/>
                  <a:pt x="493713" y="787683"/>
                  <a:pt x="493713" y="795961"/>
                </a:cubicBezTo>
                <a:cubicBezTo>
                  <a:pt x="481240" y="795961"/>
                  <a:pt x="481240" y="795961"/>
                  <a:pt x="481240" y="795961"/>
                </a:cubicBezTo>
                <a:cubicBezTo>
                  <a:pt x="481240" y="779406"/>
                  <a:pt x="481240" y="779406"/>
                  <a:pt x="481240" y="779406"/>
                </a:cubicBezTo>
                <a:cubicBezTo>
                  <a:pt x="472924" y="787683"/>
                  <a:pt x="464609" y="800100"/>
                  <a:pt x="443820" y="800100"/>
                </a:cubicBezTo>
                <a:cubicBezTo>
                  <a:pt x="414715" y="800100"/>
                  <a:pt x="406400" y="783545"/>
                  <a:pt x="406400" y="758711"/>
                </a:cubicBezTo>
                <a:cubicBezTo>
                  <a:pt x="406400" y="684212"/>
                  <a:pt x="406400" y="684212"/>
                  <a:pt x="406400" y="684212"/>
                </a:cubicBezTo>
                <a:close/>
                <a:moveTo>
                  <a:pt x="325437" y="684212"/>
                </a:moveTo>
                <a:cubicBezTo>
                  <a:pt x="354370" y="684212"/>
                  <a:pt x="377825" y="710154"/>
                  <a:pt x="377825" y="742156"/>
                </a:cubicBezTo>
                <a:cubicBezTo>
                  <a:pt x="377825" y="774158"/>
                  <a:pt x="354370" y="800100"/>
                  <a:pt x="325437" y="800100"/>
                </a:cubicBezTo>
                <a:cubicBezTo>
                  <a:pt x="296504" y="800100"/>
                  <a:pt x="273049" y="774158"/>
                  <a:pt x="273049" y="742156"/>
                </a:cubicBezTo>
                <a:cubicBezTo>
                  <a:pt x="273049" y="710154"/>
                  <a:pt x="296504" y="684212"/>
                  <a:pt x="325437" y="684212"/>
                </a:cubicBezTo>
                <a:close/>
                <a:moveTo>
                  <a:pt x="1724027" y="666750"/>
                </a:moveTo>
                <a:lnTo>
                  <a:pt x="1720852" y="679450"/>
                </a:lnTo>
                <a:lnTo>
                  <a:pt x="1716089" y="687388"/>
                </a:lnTo>
                <a:lnTo>
                  <a:pt x="1733552" y="687388"/>
                </a:lnTo>
                <a:lnTo>
                  <a:pt x="1728789" y="679450"/>
                </a:lnTo>
                <a:close/>
                <a:moveTo>
                  <a:pt x="1728922" y="654050"/>
                </a:moveTo>
                <a:cubicBezTo>
                  <a:pt x="1728922" y="658202"/>
                  <a:pt x="1728922" y="658202"/>
                  <a:pt x="1728922" y="658202"/>
                </a:cubicBezTo>
                <a:lnTo>
                  <a:pt x="1737124" y="678962"/>
                </a:lnTo>
                <a:cubicBezTo>
                  <a:pt x="1749427" y="703873"/>
                  <a:pt x="1749427" y="703873"/>
                  <a:pt x="1749427" y="703873"/>
                </a:cubicBezTo>
                <a:cubicBezTo>
                  <a:pt x="1745326" y="703873"/>
                  <a:pt x="1741225" y="703873"/>
                  <a:pt x="1737124" y="703873"/>
                </a:cubicBezTo>
                <a:cubicBezTo>
                  <a:pt x="1737124" y="695569"/>
                  <a:pt x="1737124" y="695569"/>
                  <a:pt x="1737124" y="695569"/>
                </a:cubicBezTo>
                <a:cubicBezTo>
                  <a:pt x="1712517" y="695569"/>
                  <a:pt x="1712517" y="695569"/>
                  <a:pt x="1712517" y="695569"/>
                </a:cubicBezTo>
                <a:cubicBezTo>
                  <a:pt x="1712517" y="708025"/>
                  <a:pt x="1712517" y="708025"/>
                  <a:pt x="1712517" y="708025"/>
                </a:cubicBezTo>
                <a:cubicBezTo>
                  <a:pt x="1708416" y="703873"/>
                  <a:pt x="1704315" y="703873"/>
                  <a:pt x="1700214" y="703873"/>
                </a:cubicBezTo>
                <a:cubicBezTo>
                  <a:pt x="1712517" y="678962"/>
                  <a:pt x="1712517" y="678962"/>
                  <a:pt x="1712517" y="678962"/>
                </a:cubicBezTo>
                <a:cubicBezTo>
                  <a:pt x="1716618" y="658202"/>
                  <a:pt x="1716618" y="658202"/>
                  <a:pt x="1716618" y="658202"/>
                </a:cubicBezTo>
                <a:cubicBezTo>
                  <a:pt x="1728922" y="654050"/>
                  <a:pt x="1728922" y="654050"/>
                  <a:pt x="1728922" y="654050"/>
                </a:cubicBezTo>
                <a:close/>
                <a:moveTo>
                  <a:pt x="907733" y="654049"/>
                </a:moveTo>
                <a:cubicBezTo>
                  <a:pt x="907733" y="683259"/>
                  <a:pt x="907733" y="683259"/>
                  <a:pt x="907733" y="683259"/>
                </a:cubicBezTo>
                <a:cubicBezTo>
                  <a:pt x="932498" y="683259"/>
                  <a:pt x="932498" y="683259"/>
                  <a:pt x="932498" y="683259"/>
                </a:cubicBezTo>
                <a:lnTo>
                  <a:pt x="932498" y="695778"/>
                </a:lnTo>
                <a:cubicBezTo>
                  <a:pt x="907733" y="695778"/>
                  <a:pt x="907733" y="695778"/>
                  <a:pt x="907733" y="695778"/>
                </a:cubicBezTo>
                <a:cubicBezTo>
                  <a:pt x="907733" y="770889"/>
                  <a:pt x="907733" y="770889"/>
                  <a:pt x="907733" y="770889"/>
                </a:cubicBezTo>
                <a:cubicBezTo>
                  <a:pt x="907733" y="779235"/>
                  <a:pt x="911861" y="787580"/>
                  <a:pt x="924243" y="787580"/>
                </a:cubicBezTo>
                <a:cubicBezTo>
                  <a:pt x="928371" y="787580"/>
                  <a:pt x="932498" y="787580"/>
                  <a:pt x="936626" y="783408"/>
                </a:cubicBezTo>
                <a:cubicBezTo>
                  <a:pt x="936626" y="795926"/>
                  <a:pt x="936626" y="795926"/>
                  <a:pt x="936626" y="795926"/>
                </a:cubicBezTo>
                <a:cubicBezTo>
                  <a:pt x="932498" y="800099"/>
                  <a:pt x="928371" y="800099"/>
                  <a:pt x="920116" y="800099"/>
                </a:cubicBezTo>
                <a:cubicBezTo>
                  <a:pt x="895351" y="800099"/>
                  <a:pt x="895351" y="783408"/>
                  <a:pt x="895351" y="762543"/>
                </a:cubicBezTo>
                <a:cubicBezTo>
                  <a:pt x="895351" y="695778"/>
                  <a:pt x="895351" y="695778"/>
                  <a:pt x="895351" y="695778"/>
                </a:cubicBezTo>
                <a:cubicBezTo>
                  <a:pt x="874713" y="695778"/>
                  <a:pt x="874713" y="695778"/>
                  <a:pt x="874713" y="695778"/>
                </a:cubicBezTo>
                <a:cubicBezTo>
                  <a:pt x="874713" y="683259"/>
                  <a:pt x="874713" y="683259"/>
                  <a:pt x="874713" y="683259"/>
                </a:cubicBezTo>
                <a:cubicBezTo>
                  <a:pt x="895351" y="683259"/>
                  <a:pt x="895351" y="683259"/>
                  <a:pt x="895351" y="683259"/>
                </a:cubicBezTo>
                <a:cubicBezTo>
                  <a:pt x="895351" y="658222"/>
                  <a:pt x="895351" y="658222"/>
                  <a:pt x="895351" y="658222"/>
                </a:cubicBezTo>
                <a:cubicBezTo>
                  <a:pt x="907733" y="654049"/>
                  <a:pt x="907733" y="654049"/>
                  <a:pt x="907733" y="654049"/>
                </a:cubicBezTo>
                <a:close/>
                <a:moveTo>
                  <a:pt x="1658542" y="650875"/>
                </a:moveTo>
                <a:cubicBezTo>
                  <a:pt x="1662643" y="650875"/>
                  <a:pt x="1662643" y="650875"/>
                  <a:pt x="1666745" y="650875"/>
                </a:cubicBezTo>
                <a:cubicBezTo>
                  <a:pt x="1666745" y="650875"/>
                  <a:pt x="1666745" y="650875"/>
                  <a:pt x="1683149" y="688242"/>
                </a:cubicBezTo>
                <a:cubicBezTo>
                  <a:pt x="1683149" y="688242"/>
                  <a:pt x="1683149" y="688242"/>
                  <a:pt x="1687250" y="655027"/>
                </a:cubicBezTo>
                <a:cubicBezTo>
                  <a:pt x="1687250" y="655027"/>
                  <a:pt x="1691351" y="655027"/>
                  <a:pt x="1695452" y="655027"/>
                </a:cubicBezTo>
                <a:cubicBezTo>
                  <a:pt x="1695452" y="655027"/>
                  <a:pt x="1695452" y="655027"/>
                  <a:pt x="1687250" y="704850"/>
                </a:cubicBezTo>
                <a:cubicBezTo>
                  <a:pt x="1687250" y="704850"/>
                  <a:pt x="1683149" y="704850"/>
                  <a:pt x="1679048" y="704850"/>
                </a:cubicBezTo>
                <a:cubicBezTo>
                  <a:pt x="1679048" y="704850"/>
                  <a:pt x="1679048" y="704850"/>
                  <a:pt x="1662643" y="671635"/>
                </a:cubicBezTo>
                <a:cubicBezTo>
                  <a:pt x="1662643" y="671635"/>
                  <a:pt x="1662643" y="671635"/>
                  <a:pt x="1658542" y="700698"/>
                </a:cubicBezTo>
                <a:cubicBezTo>
                  <a:pt x="1654441" y="700698"/>
                  <a:pt x="1650340" y="700698"/>
                  <a:pt x="1646239" y="700698"/>
                </a:cubicBezTo>
                <a:cubicBezTo>
                  <a:pt x="1646239" y="700698"/>
                  <a:pt x="1646239" y="700698"/>
                  <a:pt x="1658542" y="650875"/>
                </a:cubicBezTo>
                <a:close/>
                <a:moveTo>
                  <a:pt x="1787526" y="646113"/>
                </a:moveTo>
                <a:lnTo>
                  <a:pt x="1787526" y="654504"/>
                </a:lnTo>
                <a:cubicBezTo>
                  <a:pt x="1783399" y="658700"/>
                  <a:pt x="1779271" y="658700"/>
                  <a:pt x="1771016" y="658700"/>
                </a:cubicBezTo>
                <a:cubicBezTo>
                  <a:pt x="1771016" y="658700"/>
                  <a:pt x="1771016" y="658700"/>
                  <a:pt x="1779271" y="700655"/>
                </a:cubicBezTo>
                <a:cubicBezTo>
                  <a:pt x="1779271" y="700655"/>
                  <a:pt x="1779271" y="700655"/>
                  <a:pt x="1771016" y="704851"/>
                </a:cubicBezTo>
                <a:cubicBezTo>
                  <a:pt x="1771016" y="704851"/>
                  <a:pt x="1771016" y="704851"/>
                  <a:pt x="1762761" y="662895"/>
                </a:cubicBezTo>
                <a:cubicBezTo>
                  <a:pt x="1758634" y="662895"/>
                  <a:pt x="1754506" y="662895"/>
                  <a:pt x="1746251" y="662895"/>
                </a:cubicBezTo>
                <a:cubicBezTo>
                  <a:pt x="1746251" y="662895"/>
                  <a:pt x="1746251" y="662895"/>
                  <a:pt x="1746251" y="654504"/>
                </a:cubicBezTo>
                <a:cubicBezTo>
                  <a:pt x="1758634" y="654504"/>
                  <a:pt x="1771016" y="650309"/>
                  <a:pt x="1787526" y="646113"/>
                </a:cubicBezTo>
                <a:close/>
                <a:moveTo>
                  <a:pt x="1617029" y="646113"/>
                </a:moveTo>
                <a:cubicBezTo>
                  <a:pt x="1617029" y="654051"/>
                  <a:pt x="1617029" y="654051"/>
                  <a:pt x="1617029" y="654051"/>
                </a:cubicBezTo>
                <a:cubicBezTo>
                  <a:pt x="1612901" y="658019"/>
                  <a:pt x="1612901" y="658019"/>
                  <a:pt x="1612901" y="658019"/>
                </a:cubicBezTo>
                <a:cubicBezTo>
                  <a:pt x="1625284" y="661988"/>
                  <a:pt x="1625284" y="661988"/>
                  <a:pt x="1625284" y="661988"/>
                </a:cubicBezTo>
                <a:cubicBezTo>
                  <a:pt x="1629412" y="661988"/>
                  <a:pt x="1633539" y="658019"/>
                  <a:pt x="1633539" y="658019"/>
                </a:cubicBezTo>
                <a:cubicBezTo>
                  <a:pt x="1633539" y="658019"/>
                  <a:pt x="1633539" y="654051"/>
                  <a:pt x="1633539" y="654051"/>
                </a:cubicBezTo>
                <a:cubicBezTo>
                  <a:pt x="1633539" y="654051"/>
                  <a:pt x="1633539" y="650082"/>
                  <a:pt x="1629412" y="650082"/>
                </a:cubicBezTo>
                <a:cubicBezTo>
                  <a:pt x="1617029" y="646113"/>
                  <a:pt x="1617029" y="646113"/>
                  <a:pt x="1617029" y="646113"/>
                </a:cubicBezTo>
                <a:close/>
                <a:moveTo>
                  <a:pt x="966943" y="643885"/>
                </a:moveTo>
                <a:lnTo>
                  <a:pt x="981464" y="643885"/>
                </a:lnTo>
                <a:lnTo>
                  <a:pt x="981464" y="660066"/>
                </a:lnTo>
                <a:lnTo>
                  <a:pt x="966943" y="660066"/>
                </a:lnTo>
                <a:close/>
                <a:moveTo>
                  <a:pt x="1795464" y="641350"/>
                </a:moveTo>
                <a:cubicBezTo>
                  <a:pt x="1799546" y="641350"/>
                  <a:pt x="1803628" y="641350"/>
                  <a:pt x="1807711" y="641350"/>
                </a:cubicBezTo>
                <a:cubicBezTo>
                  <a:pt x="1807711" y="641350"/>
                  <a:pt x="1807711" y="641350"/>
                  <a:pt x="1824039" y="687917"/>
                </a:cubicBezTo>
                <a:cubicBezTo>
                  <a:pt x="1819957" y="687917"/>
                  <a:pt x="1815875" y="687917"/>
                  <a:pt x="1811793" y="692150"/>
                </a:cubicBezTo>
                <a:cubicBezTo>
                  <a:pt x="1811793" y="692150"/>
                  <a:pt x="1811793" y="692150"/>
                  <a:pt x="1795464" y="641350"/>
                </a:cubicBezTo>
                <a:close/>
                <a:moveTo>
                  <a:pt x="177800" y="641349"/>
                </a:moveTo>
                <a:lnTo>
                  <a:pt x="252413" y="641349"/>
                </a:lnTo>
                <a:lnTo>
                  <a:pt x="252413" y="654049"/>
                </a:lnTo>
                <a:lnTo>
                  <a:pt x="195262" y="654049"/>
                </a:lnTo>
                <a:lnTo>
                  <a:pt x="195262" y="712787"/>
                </a:lnTo>
                <a:lnTo>
                  <a:pt x="249238" y="712787"/>
                </a:lnTo>
                <a:lnTo>
                  <a:pt x="249238" y="725487"/>
                </a:lnTo>
                <a:lnTo>
                  <a:pt x="195262" y="725487"/>
                </a:lnTo>
                <a:lnTo>
                  <a:pt x="195262" y="795337"/>
                </a:lnTo>
                <a:lnTo>
                  <a:pt x="177800" y="795337"/>
                </a:lnTo>
                <a:close/>
                <a:moveTo>
                  <a:pt x="1612770" y="633413"/>
                </a:moveTo>
                <a:cubicBezTo>
                  <a:pt x="1633275" y="641668"/>
                  <a:pt x="1633275" y="641668"/>
                  <a:pt x="1633275" y="641668"/>
                </a:cubicBezTo>
                <a:cubicBezTo>
                  <a:pt x="1641477" y="645796"/>
                  <a:pt x="1641477" y="649923"/>
                  <a:pt x="1641477" y="654051"/>
                </a:cubicBezTo>
                <a:cubicBezTo>
                  <a:pt x="1641477" y="654051"/>
                  <a:pt x="1641477" y="658178"/>
                  <a:pt x="1641477" y="658178"/>
                </a:cubicBezTo>
                <a:cubicBezTo>
                  <a:pt x="1641477" y="662306"/>
                  <a:pt x="1637376" y="670561"/>
                  <a:pt x="1629174" y="670561"/>
                </a:cubicBezTo>
                <a:cubicBezTo>
                  <a:pt x="1633275" y="695326"/>
                  <a:pt x="1633275" y="695326"/>
                  <a:pt x="1633275" y="695326"/>
                </a:cubicBezTo>
                <a:cubicBezTo>
                  <a:pt x="1629174" y="695326"/>
                  <a:pt x="1625073" y="691198"/>
                  <a:pt x="1620972" y="691198"/>
                </a:cubicBezTo>
                <a:cubicBezTo>
                  <a:pt x="1620972" y="670561"/>
                  <a:pt x="1620972" y="670561"/>
                  <a:pt x="1620972" y="670561"/>
                </a:cubicBezTo>
                <a:cubicBezTo>
                  <a:pt x="1608668" y="666433"/>
                  <a:pt x="1608668" y="666433"/>
                  <a:pt x="1608668" y="666433"/>
                </a:cubicBezTo>
                <a:cubicBezTo>
                  <a:pt x="1604567" y="682943"/>
                  <a:pt x="1604567" y="682943"/>
                  <a:pt x="1604567" y="682943"/>
                </a:cubicBezTo>
                <a:cubicBezTo>
                  <a:pt x="1600466" y="682943"/>
                  <a:pt x="1596365" y="682943"/>
                  <a:pt x="1592264" y="678816"/>
                </a:cubicBezTo>
                <a:cubicBezTo>
                  <a:pt x="1604567" y="658178"/>
                  <a:pt x="1604567" y="658178"/>
                  <a:pt x="1604567" y="658178"/>
                </a:cubicBezTo>
                <a:cubicBezTo>
                  <a:pt x="1604567" y="654051"/>
                  <a:pt x="1604567" y="654051"/>
                  <a:pt x="1604567" y="654051"/>
                </a:cubicBezTo>
                <a:cubicBezTo>
                  <a:pt x="1612770" y="633413"/>
                  <a:pt x="1612770" y="633413"/>
                  <a:pt x="1612770" y="633413"/>
                </a:cubicBezTo>
                <a:close/>
                <a:moveTo>
                  <a:pt x="1855109" y="630214"/>
                </a:moveTo>
                <a:cubicBezTo>
                  <a:pt x="1851027" y="629693"/>
                  <a:pt x="1846945" y="630735"/>
                  <a:pt x="1844903" y="632818"/>
                </a:cubicBezTo>
                <a:cubicBezTo>
                  <a:pt x="1836739" y="636986"/>
                  <a:pt x="1836739" y="641153"/>
                  <a:pt x="1836739" y="645320"/>
                </a:cubicBezTo>
                <a:cubicBezTo>
                  <a:pt x="1836739" y="649487"/>
                  <a:pt x="1836739" y="653655"/>
                  <a:pt x="1836739" y="653655"/>
                </a:cubicBezTo>
                <a:cubicBezTo>
                  <a:pt x="1836739" y="653655"/>
                  <a:pt x="1836739" y="657822"/>
                  <a:pt x="1840821" y="657822"/>
                </a:cubicBezTo>
                <a:cubicBezTo>
                  <a:pt x="1844903" y="661989"/>
                  <a:pt x="1853068" y="661989"/>
                  <a:pt x="1857150" y="661989"/>
                </a:cubicBezTo>
                <a:cubicBezTo>
                  <a:pt x="1861232" y="657822"/>
                  <a:pt x="1861232" y="657822"/>
                  <a:pt x="1861232" y="657822"/>
                </a:cubicBezTo>
                <a:cubicBezTo>
                  <a:pt x="1865314" y="653655"/>
                  <a:pt x="1865314" y="649487"/>
                  <a:pt x="1865314" y="645320"/>
                </a:cubicBezTo>
                <a:cubicBezTo>
                  <a:pt x="1865314" y="645320"/>
                  <a:pt x="1865314" y="641153"/>
                  <a:pt x="1865314" y="636986"/>
                </a:cubicBezTo>
                <a:cubicBezTo>
                  <a:pt x="1863273" y="632818"/>
                  <a:pt x="1859191" y="630735"/>
                  <a:pt x="1855109" y="630214"/>
                </a:cubicBezTo>
                <a:close/>
                <a:moveTo>
                  <a:pt x="726110" y="628649"/>
                </a:moveTo>
                <a:cubicBezTo>
                  <a:pt x="742951" y="628649"/>
                  <a:pt x="742951" y="628649"/>
                  <a:pt x="742951" y="628649"/>
                </a:cubicBezTo>
                <a:lnTo>
                  <a:pt x="742951" y="795917"/>
                </a:lnTo>
                <a:cubicBezTo>
                  <a:pt x="726110" y="795917"/>
                  <a:pt x="726110" y="795917"/>
                  <a:pt x="726110" y="795917"/>
                </a:cubicBezTo>
                <a:cubicBezTo>
                  <a:pt x="726110" y="779190"/>
                  <a:pt x="726110" y="779190"/>
                  <a:pt x="726110" y="779190"/>
                </a:cubicBezTo>
                <a:cubicBezTo>
                  <a:pt x="717689" y="795917"/>
                  <a:pt x="709268" y="800099"/>
                  <a:pt x="692427" y="800099"/>
                </a:cubicBezTo>
                <a:cubicBezTo>
                  <a:pt x="658744" y="800099"/>
                  <a:pt x="646113" y="775009"/>
                  <a:pt x="646113" y="741555"/>
                </a:cubicBezTo>
                <a:cubicBezTo>
                  <a:pt x="646113" y="708101"/>
                  <a:pt x="658744" y="683011"/>
                  <a:pt x="692427" y="683011"/>
                </a:cubicBezTo>
                <a:cubicBezTo>
                  <a:pt x="713479" y="683011"/>
                  <a:pt x="726110" y="695556"/>
                  <a:pt x="726110" y="703920"/>
                </a:cubicBezTo>
                <a:cubicBezTo>
                  <a:pt x="726110" y="628649"/>
                  <a:pt x="726110" y="628649"/>
                  <a:pt x="726110" y="628649"/>
                </a:cubicBezTo>
                <a:close/>
                <a:moveTo>
                  <a:pt x="1857377" y="622131"/>
                </a:moveTo>
                <a:cubicBezTo>
                  <a:pt x="1864256" y="623662"/>
                  <a:pt x="1870606" y="627744"/>
                  <a:pt x="1874839" y="633868"/>
                </a:cubicBezTo>
                <a:cubicBezTo>
                  <a:pt x="1874839" y="637950"/>
                  <a:pt x="1874839" y="642032"/>
                  <a:pt x="1874839" y="646114"/>
                </a:cubicBezTo>
                <a:cubicBezTo>
                  <a:pt x="1874839" y="650196"/>
                  <a:pt x="1874839" y="654278"/>
                  <a:pt x="1874839" y="658360"/>
                </a:cubicBezTo>
                <a:cubicBezTo>
                  <a:pt x="1870606" y="662443"/>
                  <a:pt x="1870606" y="666525"/>
                  <a:pt x="1862139" y="666525"/>
                </a:cubicBezTo>
                <a:cubicBezTo>
                  <a:pt x="1853672" y="674689"/>
                  <a:pt x="1836739" y="670607"/>
                  <a:pt x="1828272" y="658360"/>
                </a:cubicBezTo>
                <a:cubicBezTo>
                  <a:pt x="1828272" y="654278"/>
                  <a:pt x="1824039" y="650196"/>
                  <a:pt x="1824039" y="646114"/>
                </a:cubicBezTo>
                <a:cubicBezTo>
                  <a:pt x="1824039" y="637950"/>
                  <a:pt x="1828272" y="629785"/>
                  <a:pt x="1836739" y="625703"/>
                </a:cubicBezTo>
                <a:cubicBezTo>
                  <a:pt x="1843089" y="621621"/>
                  <a:pt x="1850497" y="620601"/>
                  <a:pt x="1857377" y="622131"/>
                </a:cubicBezTo>
                <a:close/>
                <a:moveTo>
                  <a:pt x="1571138" y="612775"/>
                </a:moveTo>
                <a:cubicBezTo>
                  <a:pt x="1579442" y="616903"/>
                  <a:pt x="1591897" y="625158"/>
                  <a:pt x="1600201" y="629285"/>
                </a:cubicBezTo>
                <a:cubicBezTo>
                  <a:pt x="1600201" y="629285"/>
                  <a:pt x="1600201" y="629285"/>
                  <a:pt x="1596049" y="637540"/>
                </a:cubicBezTo>
                <a:cubicBezTo>
                  <a:pt x="1587745" y="633413"/>
                  <a:pt x="1583593" y="629285"/>
                  <a:pt x="1575290" y="625158"/>
                </a:cubicBezTo>
                <a:lnTo>
                  <a:pt x="1571138" y="633413"/>
                </a:lnTo>
                <a:cubicBezTo>
                  <a:pt x="1575290" y="637540"/>
                  <a:pt x="1579442" y="641668"/>
                  <a:pt x="1583593" y="641668"/>
                </a:cubicBezTo>
                <a:cubicBezTo>
                  <a:pt x="1583593" y="641668"/>
                  <a:pt x="1583593" y="641668"/>
                  <a:pt x="1579442" y="649923"/>
                </a:cubicBezTo>
                <a:cubicBezTo>
                  <a:pt x="1579442" y="649923"/>
                  <a:pt x="1579442" y="649923"/>
                  <a:pt x="1566986" y="641668"/>
                </a:cubicBezTo>
                <a:cubicBezTo>
                  <a:pt x="1566986" y="641668"/>
                  <a:pt x="1566986" y="641668"/>
                  <a:pt x="1558682" y="654050"/>
                </a:cubicBezTo>
                <a:cubicBezTo>
                  <a:pt x="1558682" y="654050"/>
                  <a:pt x="1558682" y="654050"/>
                  <a:pt x="1579442" y="666433"/>
                </a:cubicBezTo>
                <a:cubicBezTo>
                  <a:pt x="1579442" y="666433"/>
                  <a:pt x="1579442" y="666433"/>
                  <a:pt x="1575290" y="674688"/>
                </a:cubicBezTo>
                <a:cubicBezTo>
                  <a:pt x="1562834" y="666433"/>
                  <a:pt x="1554530" y="662305"/>
                  <a:pt x="1546226" y="654050"/>
                </a:cubicBezTo>
                <a:cubicBezTo>
                  <a:pt x="1546226" y="654050"/>
                  <a:pt x="1546226" y="654050"/>
                  <a:pt x="1571138" y="612775"/>
                </a:cubicBezTo>
                <a:close/>
                <a:moveTo>
                  <a:pt x="1898969" y="579438"/>
                </a:moveTo>
                <a:cubicBezTo>
                  <a:pt x="1898969" y="579438"/>
                  <a:pt x="1898969" y="579438"/>
                  <a:pt x="1931989" y="616943"/>
                </a:cubicBezTo>
                <a:cubicBezTo>
                  <a:pt x="1927862" y="621110"/>
                  <a:pt x="1927862" y="621110"/>
                  <a:pt x="1923734" y="625277"/>
                </a:cubicBezTo>
                <a:cubicBezTo>
                  <a:pt x="1923734" y="625277"/>
                  <a:pt x="1923734" y="625277"/>
                  <a:pt x="1890714" y="612776"/>
                </a:cubicBezTo>
                <a:cubicBezTo>
                  <a:pt x="1890714" y="612776"/>
                  <a:pt x="1890714" y="612776"/>
                  <a:pt x="1907224" y="637779"/>
                </a:cubicBezTo>
                <a:cubicBezTo>
                  <a:pt x="1903096" y="641946"/>
                  <a:pt x="1903096" y="641946"/>
                  <a:pt x="1898969" y="646113"/>
                </a:cubicBezTo>
                <a:cubicBezTo>
                  <a:pt x="1898969" y="646113"/>
                  <a:pt x="1898969" y="646113"/>
                  <a:pt x="1870076" y="604441"/>
                </a:cubicBezTo>
                <a:cubicBezTo>
                  <a:pt x="1874204" y="604441"/>
                  <a:pt x="1874204" y="600274"/>
                  <a:pt x="1878331" y="600274"/>
                </a:cubicBezTo>
                <a:cubicBezTo>
                  <a:pt x="1878331" y="600274"/>
                  <a:pt x="1878331" y="600274"/>
                  <a:pt x="1911351" y="608608"/>
                </a:cubicBezTo>
                <a:cubicBezTo>
                  <a:pt x="1911351" y="608608"/>
                  <a:pt x="1911351" y="608608"/>
                  <a:pt x="1890714" y="587772"/>
                </a:cubicBezTo>
                <a:cubicBezTo>
                  <a:pt x="1894841" y="583605"/>
                  <a:pt x="1894841" y="583605"/>
                  <a:pt x="1898969" y="579438"/>
                </a:cubicBezTo>
                <a:close/>
                <a:moveTo>
                  <a:pt x="1534626" y="579438"/>
                </a:moveTo>
                <a:cubicBezTo>
                  <a:pt x="1542930" y="587742"/>
                  <a:pt x="1551233" y="596046"/>
                  <a:pt x="1563689" y="604350"/>
                </a:cubicBezTo>
                <a:cubicBezTo>
                  <a:pt x="1559537" y="612653"/>
                  <a:pt x="1559537" y="612653"/>
                  <a:pt x="1559537" y="612653"/>
                </a:cubicBezTo>
                <a:cubicBezTo>
                  <a:pt x="1555385" y="608501"/>
                  <a:pt x="1551233" y="604350"/>
                  <a:pt x="1547081" y="604350"/>
                </a:cubicBezTo>
                <a:cubicBezTo>
                  <a:pt x="1518018" y="633413"/>
                  <a:pt x="1518018" y="633413"/>
                  <a:pt x="1518018" y="633413"/>
                </a:cubicBezTo>
                <a:cubicBezTo>
                  <a:pt x="1509714" y="625109"/>
                  <a:pt x="1509714" y="625109"/>
                  <a:pt x="1509714" y="625109"/>
                </a:cubicBezTo>
                <a:cubicBezTo>
                  <a:pt x="1538778" y="596046"/>
                  <a:pt x="1538778" y="596046"/>
                  <a:pt x="1538778" y="596046"/>
                </a:cubicBezTo>
                <a:cubicBezTo>
                  <a:pt x="1534626" y="591894"/>
                  <a:pt x="1530474" y="587742"/>
                  <a:pt x="1526322" y="583590"/>
                </a:cubicBezTo>
                <a:cubicBezTo>
                  <a:pt x="1534626" y="579438"/>
                  <a:pt x="1534626" y="579438"/>
                  <a:pt x="1534626" y="579438"/>
                </a:cubicBezTo>
                <a:close/>
                <a:moveTo>
                  <a:pt x="1924051" y="566738"/>
                </a:moveTo>
                <a:lnTo>
                  <a:pt x="1931989" y="579438"/>
                </a:lnTo>
                <a:lnTo>
                  <a:pt x="1936751" y="587376"/>
                </a:lnTo>
                <a:lnTo>
                  <a:pt x="1944689" y="579438"/>
                </a:lnTo>
                <a:lnTo>
                  <a:pt x="1944689" y="574676"/>
                </a:lnTo>
                <a:close/>
                <a:moveTo>
                  <a:pt x="1919742" y="558800"/>
                </a:moveTo>
                <a:cubicBezTo>
                  <a:pt x="1970089" y="571103"/>
                  <a:pt x="1970089" y="571103"/>
                  <a:pt x="1970089" y="571103"/>
                </a:cubicBezTo>
                <a:cubicBezTo>
                  <a:pt x="1970089" y="575204"/>
                  <a:pt x="1965894" y="575204"/>
                  <a:pt x="1965894" y="579305"/>
                </a:cubicBezTo>
                <a:cubicBezTo>
                  <a:pt x="1965894" y="579305"/>
                  <a:pt x="1965894" y="579305"/>
                  <a:pt x="1961698" y="579305"/>
                </a:cubicBezTo>
                <a:cubicBezTo>
                  <a:pt x="1953307" y="579305"/>
                  <a:pt x="1953307" y="579305"/>
                  <a:pt x="1953307" y="579305"/>
                </a:cubicBezTo>
                <a:cubicBezTo>
                  <a:pt x="1940720" y="595710"/>
                  <a:pt x="1940720" y="595710"/>
                  <a:pt x="1940720" y="595710"/>
                </a:cubicBezTo>
                <a:cubicBezTo>
                  <a:pt x="1944916" y="603912"/>
                  <a:pt x="1944916" y="603912"/>
                  <a:pt x="1944916" y="603912"/>
                </a:cubicBezTo>
                <a:cubicBezTo>
                  <a:pt x="1944916" y="603912"/>
                  <a:pt x="1940720" y="608013"/>
                  <a:pt x="1940720" y="608013"/>
                </a:cubicBezTo>
                <a:cubicBezTo>
                  <a:pt x="1919742" y="579305"/>
                  <a:pt x="1919742" y="579305"/>
                  <a:pt x="1919742" y="579305"/>
                </a:cubicBezTo>
                <a:cubicBezTo>
                  <a:pt x="1911351" y="567002"/>
                  <a:pt x="1911351" y="567002"/>
                  <a:pt x="1911351" y="567002"/>
                </a:cubicBezTo>
                <a:close/>
                <a:moveTo>
                  <a:pt x="1500586" y="541338"/>
                </a:moveTo>
                <a:cubicBezTo>
                  <a:pt x="1504753" y="545571"/>
                  <a:pt x="1504753" y="545571"/>
                  <a:pt x="1508920" y="549805"/>
                </a:cubicBezTo>
                <a:cubicBezTo>
                  <a:pt x="1508920" y="549805"/>
                  <a:pt x="1508920" y="549805"/>
                  <a:pt x="1496419" y="583671"/>
                </a:cubicBezTo>
                <a:cubicBezTo>
                  <a:pt x="1496419" y="583671"/>
                  <a:pt x="1496419" y="583671"/>
                  <a:pt x="1521422" y="562505"/>
                </a:cubicBezTo>
                <a:cubicBezTo>
                  <a:pt x="1521422" y="566738"/>
                  <a:pt x="1525589" y="566738"/>
                  <a:pt x="1525589" y="570971"/>
                </a:cubicBezTo>
                <a:cubicBezTo>
                  <a:pt x="1525589" y="570971"/>
                  <a:pt x="1525589" y="570971"/>
                  <a:pt x="1488084" y="604838"/>
                </a:cubicBezTo>
                <a:cubicBezTo>
                  <a:pt x="1483917" y="600605"/>
                  <a:pt x="1483917" y="600605"/>
                  <a:pt x="1479750" y="596371"/>
                </a:cubicBezTo>
                <a:cubicBezTo>
                  <a:pt x="1479750" y="596371"/>
                  <a:pt x="1479750" y="596371"/>
                  <a:pt x="1492252" y="562505"/>
                </a:cubicBezTo>
                <a:cubicBezTo>
                  <a:pt x="1492252" y="562505"/>
                  <a:pt x="1492252" y="562505"/>
                  <a:pt x="1467249" y="579438"/>
                </a:cubicBezTo>
                <a:cubicBezTo>
                  <a:pt x="1463081" y="575205"/>
                  <a:pt x="1463081" y="575205"/>
                  <a:pt x="1458914" y="570971"/>
                </a:cubicBezTo>
                <a:cubicBezTo>
                  <a:pt x="1458914" y="570971"/>
                  <a:pt x="1458914" y="570971"/>
                  <a:pt x="1500586" y="541338"/>
                </a:cubicBezTo>
                <a:close/>
                <a:moveTo>
                  <a:pt x="1936752" y="528638"/>
                </a:moveTo>
                <a:lnTo>
                  <a:pt x="1973264" y="550863"/>
                </a:lnTo>
                <a:lnTo>
                  <a:pt x="1985965" y="528638"/>
                </a:lnTo>
                <a:lnTo>
                  <a:pt x="1993902" y="533401"/>
                </a:lnTo>
                <a:lnTo>
                  <a:pt x="1978027" y="561976"/>
                </a:lnTo>
                <a:lnTo>
                  <a:pt x="1931989" y="538163"/>
                </a:lnTo>
                <a:close/>
                <a:moveTo>
                  <a:pt x="1492829" y="525463"/>
                </a:moveTo>
                <a:cubicBezTo>
                  <a:pt x="1492829" y="529630"/>
                  <a:pt x="1497014" y="529630"/>
                  <a:pt x="1497014" y="533798"/>
                </a:cubicBezTo>
                <a:cubicBezTo>
                  <a:pt x="1497014" y="533798"/>
                  <a:pt x="1497014" y="533798"/>
                  <a:pt x="1455161" y="558801"/>
                </a:cubicBezTo>
                <a:cubicBezTo>
                  <a:pt x="1450976" y="554634"/>
                  <a:pt x="1450976" y="550467"/>
                  <a:pt x="1450976" y="550467"/>
                </a:cubicBezTo>
                <a:cubicBezTo>
                  <a:pt x="1450976" y="550467"/>
                  <a:pt x="1450976" y="550467"/>
                  <a:pt x="1492829" y="525463"/>
                </a:cubicBezTo>
                <a:close/>
                <a:moveTo>
                  <a:pt x="1482542" y="485751"/>
                </a:moveTo>
                <a:cubicBezTo>
                  <a:pt x="1480468" y="485230"/>
                  <a:pt x="1478394" y="486272"/>
                  <a:pt x="1476320" y="488355"/>
                </a:cubicBezTo>
                <a:cubicBezTo>
                  <a:pt x="1430696" y="500857"/>
                  <a:pt x="1430696" y="500857"/>
                  <a:pt x="1430696" y="500857"/>
                </a:cubicBezTo>
                <a:cubicBezTo>
                  <a:pt x="1422401" y="505024"/>
                  <a:pt x="1422401" y="509191"/>
                  <a:pt x="1422401" y="517526"/>
                </a:cubicBezTo>
                <a:cubicBezTo>
                  <a:pt x="1468025" y="634207"/>
                  <a:pt x="1584159" y="717551"/>
                  <a:pt x="1716883" y="717551"/>
                </a:cubicBezTo>
                <a:cubicBezTo>
                  <a:pt x="1849607" y="717551"/>
                  <a:pt x="1965740" y="634207"/>
                  <a:pt x="2011364" y="513358"/>
                </a:cubicBezTo>
                <a:cubicBezTo>
                  <a:pt x="2011364" y="509191"/>
                  <a:pt x="2007217" y="505024"/>
                  <a:pt x="2003069" y="500857"/>
                </a:cubicBezTo>
                <a:cubicBezTo>
                  <a:pt x="1957445" y="488355"/>
                  <a:pt x="1957445" y="488355"/>
                  <a:pt x="1957445" y="488355"/>
                </a:cubicBezTo>
                <a:cubicBezTo>
                  <a:pt x="1955371" y="486272"/>
                  <a:pt x="1953297" y="485230"/>
                  <a:pt x="1951224" y="485751"/>
                </a:cubicBezTo>
                <a:cubicBezTo>
                  <a:pt x="1949150" y="486272"/>
                  <a:pt x="1947076" y="488355"/>
                  <a:pt x="1945002" y="492522"/>
                </a:cubicBezTo>
                <a:cubicBezTo>
                  <a:pt x="1907673" y="584201"/>
                  <a:pt x="1820573" y="646709"/>
                  <a:pt x="1716883" y="646709"/>
                </a:cubicBezTo>
                <a:cubicBezTo>
                  <a:pt x="1613192" y="646709"/>
                  <a:pt x="1526092" y="584201"/>
                  <a:pt x="1488763" y="492522"/>
                </a:cubicBezTo>
                <a:cubicBezTo>
                  <a:pt x="1486689" y="488355"/>
                  <a:pt x="1484616" y="486272"/>
                  <a:pt x="1482542" y="485751"/>
                </a:cubicBezTo>
                <a:close/>
                <a:moveTo>
                  <a:pt x="1662749" y="478852"/>
                </a:moveTo>
                <a:cubicBezTo>
                  <a:pt x="1551306" y="533313"/>
                  <a:pt x="1551306" y="533313"/>
                  <a:pt x="1551306" y="533313"/>
                </a:cubicBezTo>
                <a:cubicBezTo>
                  <a:pt x="1547179" y="533313"/>
                  <a:pt x="1543051" y="533313"/>
                  <a:pt x="1543051" y="537502"/>
                </a:cubicBezTo>
                <a:cubicBezTo>
                  <a:pt x="1543051" y="537502"/>
                  <a:pt x="1543051" y="537502"/>
                  <a:pt x="1543051" y="541691"/>
                </a:cubicBezTo>
                <a:cubicBezTo>
                  <a:pt x="1543051" y="541691"/>
                  <a:pt x="1543051" y="545880"/>
                  <a:pt x="1547179" y="545880"/>
                </a:cubicBezTo>
                <a:cubicBezTo>
                  <a:pt x="1584326" y="587773"/>
                  <a:pt x="1621474" y="608719"/>
                  <a:pt x="1675132" y="621287"/>
                </a:cubicBezTo>
                <a:cubicBezTo>
                  <a:pt x="1679259" y="625476"/>
                  <a:pt x="1683387" y="625476"/>
                  <a:pt x="1683387" y="621287"/>
                </a:cubicBezTo>
                <a:cubicBezTo>
                  <a:pt x="1687514" y="621287"/>
                  <a:pt x="1687514" y="617098"/>
                  <a:pt x="1687514" y="608719"/>
                </a:cubicBezTo>
                <a:cubicBezTo>
                  <a:pt x="1687514" y="608719"/>
                  <a:pt x="1679259" y="487231"/>
                  <a:pt x="1679259" y="487231"/>
                </a:cubicBezTo>
                <a:cubicBezTo>
                  <a:pt x="1679259" y="483042"/>
                  <a:pt x="1675132" y="478852"/>
                  <a:pt x="1675132" y="478852"/>
                </a:cubicBezTo>
                <a:cubicBezTo>
                  <a:pt x="1671004" y="474663"/>
                  <a:pt x="1666877" y="474663"/>
                  <a:pt x="1662749" y="478852"/>
                </a:cubicBezTo>
                <a:close/>
                <a:moveTo>
                  <a:pt x="1762761" y="474663"/>
                </a:moveTo>
                <a:cubicBezTo>
                  <a:pt x="1758634" y="478836"/>
                  <a:pt x="1758634" y="483009"/>
                  <a:pt x="1758634" y="487182"/>
                </a:cubicBezTo>
                <a:cubicBezTo>
                  <a:pt x="1746251" y="608194"/>
                  <a:pt x="1746251" y="608194"/>
                  <a:pt x="1746251" y="608194"/>
                </a:cubicBezTo>
                <a:cubicBezTo>
                  <a:pt x="1746251" y="612367"/>
                  <a:pt x="1746251" y="616540"/>
                  <a:pt x="1750379" y="620713"/>
                </a:cubicBezTo>
                <a:cubicBezTo>
                  <a:pt x="1750379" y="620713"/>
                  <a:pt x="1754506" y="620713"/>
                  <a:pt x="1758634" y="620713"/>
                </a:cubicBezTo>
                <a:cubicBezTo>
                  <a:pt x="1812291" y="608194"/>
                  <a:pt x="1849439" y="587330"/>
                  <a:pt x="1886587" y="545602"/>
                </a:cubicBezTo>
                <a:cubicBezTo>
                  <a:pt x="1890714" y="541429"/>
                  <a:pt x="1890714" y="541429"/>
                  <a:pt x="1890714" y="537256"/>
                </a:cubicBezTo>
                <a:cubicBezTo>
                  <a:pt x="1890714" y="533083"/>
                  <a:pt x="1886587" y="533083"/>
                  <a:pt x="1882459" y="528910"/>
                </a:cubicBezTo>
                <a:cubicBezTo>
                  <a:pt x="1775144" y="474663"/>
                  <a:pt x="1775144" y="474663"/>
                  <a:pt x="1775144" y="474663"/>
                </a:cubicBezTo>
                <a:cubicBezTo>
                  <a:pt x="1771016" y="474663"/>
                  <a:pt x="1766889" y="474663"/>
                  <a:pt x="1762761" y="474663"/>
                </a:cubicBezTo>
                <a:close/>
                <a:moveTo>
                  <a:pt x="725572" y="428624"/>
                </a:moveTo>
                <a:cubicBezTo>
                  <a:pt x="705101" y="432820"/>
                  <a:pt x="696913" y="441211"/>
                  <a:pt x="696913" y="457993"/>
                </a:cubicBezTo>
                <a:cubicBezTo>
                  <a:pt x="696913" y="470580"/>
                  <a:pt x="696913" y="487362"/>
                  <a:pt x="717384" y="487362"/>
                </a:cubicBezTo>
                <a:cubicBezTo>
                  <a:pt x="741948" y="487362"/>
                  <a:pt x="774701" y="478971"/>
                  <a:pt x="774701" y="478971"/>
                </a:cubicBezTo>
                <a:cubicBezTo>
                  <a:pt x="774701" y="428624"/>
                  <a:pt x="774701" y="428624"/>
                  <a:pt x="774701" y="428624"/>
                </a:cubicBezTo>
                <a:close/>
                <a:moveTo>
                  <a:pt x="352426" y="346073"/>
                </a:moveTo>
                <a:cubicBezTo>
                  <a:pt x="315516" y="346073"/>
                  <a:pt x="303213" y="362695"/>
                  <a:pt x="303213" y="412562"/>
                </a:cubicBezTo>
                <a:cubicBezTo>
                  <a:pt x="303213" y="462428"/>
                  <a:pt x="311415" y="487361"/>
                  <a:pt x="352426" y="487361"/>
                </a:cubicBezTo>
                <a:cubicBezTo>
                  <a:pt x="393436" y="487361"/>
                  <a:pt x="401638" y="458272"/>
                  <a:pt x="401638" y="412562"/>
                </a:cubicBezTo>
                <a:cubicBezTo>
                  <a:pt x="401638" y="362695"/>
                  <a:pt x="389335" y="346073"/>
                  <a:pt x="352426" y="346073"/>
                </a:cubicBezTo>
                <a:close/>
                <a:moveTo>
                  <a:pt x="1704770" y="341312"/>
                </a:moveTo>
                <a:cubicBezTo>
                  <a:pt x="1704770" y="341312"/>
                  <a:pt x="1704770" y="353885"/>
                  <a:pt x="1704770" y="353885"/>
                </a:cubicBezTo>
                <a:cubicBezTo>
                  <a:pt x="1684063" y="358076"/>
                  <a:pt x="1671639" y="379031"/>
                  <a:pt x="1671639" y="399986"/>
                </a:cubicBezTo>
                <a:cubicBezTo>
                  <a:pt x="1671639" y="425132"/>
                  <a:pt x="1692346" y="446087"/>
                  <a:pt x="1717193" y="446087"/>
                </a:cubicBezTo>
                <a:cubicBezTo>
                  <a:pt x="1742041" y="446087"/>
                  <a:pt x="1766889" y="425132"/>
                  <a:pt x="1766889" y="399986"/>
                </a:cubicBezTo>
                <a:cubicBezTo>
                  <a:pt x="1766889" y="379031"/>
                  <a:pt x="1750324" y="358076"/>
                  <a:pt x="1729617" y="353885"/>
                </a:cubicBezTo>
                <a:cubicBezTo>
                  <a:pt x="1729617" y="349694"/>
                  <a:pt x="1729617" y="341312"/>
                  <a:pt x="1729617" y="341312"/>
                </a:cubicBezTo>
                <a:cubicBezTo>
                  <a:pt x="1704770" y="341312"/>
                  <a:pt x="1704770" y="341312"/>
                  <a:pt x="1704770" y="341312"/>
                </a:cubicBezTo>
                <a:close/>
                <a:moveTo>
                  <a:pt x="1716883" y="328612"/>
                </a:moveTo>
                <a:cubicBezTo>
                  <a:pt x="1755899" y="328612"/>
                  <a:pt x="1787527" y="360596"/>
                  <a:pt x="1787527" y="400050"/>
                </a:cubicBezTo>
                <a:cubicBezTo>
                  <a:pt x="1787527" y="439504"/>
                  <a:pt x="1755899" y="471488"/>
                  <a:pt x="1716883" y="471488"/>
                </a:cubicBezTo>
                <a:cubicBezTo>
                  <a:pt x="1677867" y="471488"/>
                  <a:pt x="1646239" y="439504"/>
                  <a:pt x="1646239" y="400050"/>
                </a:cubicBezTo>
                <a:cubicBezTo>
                  <a:pt x="1646239" y="360596"/>
                  <a:pt x="1677867" y="328612"/>
                  <a:pt x="1716883" y="328612"/>
                </a:cubicBezTo>
                <a:close/>
                <a:moveTo>
                  <a:pt x="1716883" y="320675"/>
                </a:moveTo>
                <a:cubicBezTo>
                  <a:pt x="1673483" y="320675"/>
                  <a:pt x="1638301" y="356212"/>
                  <a:pt x="1638301" y="400050"/>
                </a:cubicBezTo>
                <a:cubicBezTo>
                  <a:pt x="1638301" y="443888"/>
                  <a:pt x="1673483" y="479425"/>
                  <a:pt x="1716883" y="479425"/>
                </a:cubicBezTo>
                <a:cubicBezTo>
                  <a:pt x="1760283" y="479425"/>
                  <a:pt x="1795465" y="443888"/>
                  <a:pt x="1795465" y="400050"/>
                </a:cubicBezTo>
                <a:cubicBezTo>
                  <a:pt x="1795465" y="356212"/>
                  <a:pt x="1760283" y="320675"/>
                  <a:pt x="1716883" y="320675"/>
                </a:cubicBezTo>
                <a:close/>
                <a:moveTo>
                  <a:pt x="1924004" y="317500"/>
                </a:moveTo>
                <a:cubicBezTo>
                  <a:pt x="1924004" y="317500"/>
                  <a:pt x="1919866" y="317500"/>
                  <a:pt x="1911592" y="321667"/>
                </a:cubicBezTo>
                <a:cubicBezTo>
                  <a:pt x="1812301" y="388342"/>
                  <a:pt x="1812301" y="388342"/>
                  <a:pt x="1812301" y="388342"/>
                </a:cubicBezTo>
                <a:cubicBezTo>
                  <a:pt x="1808164" y="392510"/>
                  <a:pt x="1808164" y="396677"/>
                  <a:pt x="1808164" y="400844"/>
                </a:cubicBezTo>
                <a:cubicBezTo>
                  <a:pt x="1808164" y="400844"/>
                  <a:pt x="1808164" y="405011"/>
                  <a:pt x="1812301" y="409178"/>
                </a:cubicBezTo>
                <a:lnTo>
                  <a:pt x="1915729" y="480021"/>
                </a:lnTo>
                <a:cubicBezTo>
                  <a:pt x="1915729" y="480021"/>
                  <a:pt x="1919866" y="484188"/>
                  <a:pt x="1924004" y="480021"/>
                </a:cubicBezTo>
                <a:cubicBezTo>
                  <a:pt x="1928141" y="480021"/>
                  <a:pt x="1928141" y="480021"/>
                  <a:pt x="1928141" y="471686"/>
                </a:cubicBezTo>
                <a:cubicBezTo>
                  <a:pt x="1944689" y="421680"/>
                  <a:pt x="1944689" y="375841"/>
                  <a:pt x="1928141" y="325834"/>
                </a:cubicBezTo>
                <a:cubicBezTo>
                  <a:pt x="1928141" y="321667"/>
                  <a:pt x="1928141" y="317500"/>
                  <a:pt x="1924004" y="317500"/>
                </a:cubicBezTo>
                <a:close/>
                <a:moveTo>
                  <a:pt x="1509762" y="317500"/>
                </a:moveTo>
                <a:cubicBezTo>
                  <a:pt x="1505625" y="317500"/>
                  <a:pt x="1505625" y="321667"/>
                  <a:pt x="1501487" y="325834"/>
                </a:cubicBezTo>
                <a:cubicBezTo>
                  <a:pt x="1489076" y="375841"/>
                  <a:pt x="1489076" y="421680"/>
                  <a:pt x="1501487" y="475854"/>
                </a:cubicBezTo>
                <a:cubicBezTo>
                  <a:pt x="1505625" y="475854"/>
                  <a:pt x="1505625" y="480021"/>
                  <a:pt x="1509762" y="480021"/>
                </a:cubicBezTo>
                <a:cubicBezTo>
                  <a:pt x="1509762" y="484188"/>
                  <a:pt x="1513899" y="480021"/>
                  <a:pt x="1518036" y="480021"/>
                </a:cubicBezTo>
                <a:cubicBezTo>
                  <a:pt x="1621464" y="409178"/>
                  <a:pt x="1621464" y="409178"/>
                  <a:pt x="1621464" y="409178"/>
                </a:cubicBezTo>
                <a:cubicBezTo>
                  <a:pt x="1625601" y="409178"/>
                  <a:pt x="1625601" y="405011"/>
                  <a:pt x="1625601" y="400844"/>
                </a:cubicBezTo>
                <a:cubicBezTo>
                  <a:pt x="1625601" y="396677"/>
                  <a:pt x="1625601" y="392510"/>
                  <a:pt x="1621464" y="388342"/>
                </a:cubicBezTo>
                <a:lnTo>
                  <a:pt x="1518036" y="321667"/>
                </a:lnTo>
                <a:cubicBezTo>
                  <a:pt x="1518036" y="317500"/>
                  <a:pt x="1513899" y="317500"/>
                  <a:pt x="1509762" y="317500"/>
                </a:cubicBezTo>
                <a:close/>
                <a:moveTo>
                  <a:pt x="1032821" y="304799"/>
                </a:moveTo>
                <a:cubicBezTo>
                  <a:pt x="1032821" y="304799"/>
                  <a:pt x="1036942" y="304799"/>
                  <a:pt x="1041062" y="304799"/>
                </a:cubicBezTo>
                <a:cubicBezTo>
                  <a:pt x="1041062" y="304799"/>
                  <a:pt x="1041062" y="304799"/>
                  <a:pt x="1074028" y="304799"/>
                </a:cubicBezTo>
                <a:cubicBezTo>
                  <a:pt x="1078149" y="304799"/>
                  <a:pt x="1078149" y="304799"/>
                  <a:pt x="1082270" y="308966"/>
                </a:cubicBezTo>
                <a:cubicBezTo>
                  <a:pt x="1082270" y="308966"/>
                  <a:pt x="1082270" y="308966"/>
                  <a:pt x="1123477" y="479821"/>
                </a:cubicBezTo>
                <a:cubicBezTo>
                  <a:pt x="1123477" y="479821"/>
                  <a:pt x="1123477" y="479821"/>
                  <a:pt x="1127598" y="479821"/>
                </a:cubicBezTo>
                <a:cubicBezTo>
                  <a:pt x="1127598" y="479821"/>
                  <a:pt x="1127598" y="479821"/>
                  <a:pt x="1172926" y="308966"/>
                </a:cubicBezTo>
                <a:cubicBezTo>
                  <a:pt x="1172926" y="304799"/>
                  <a:pt x="1177047" y="304799"/>
                  <a:pt x="1181168" y="304799"/>
                </a:cubicBezTo>
                <a:cubicBezTo>
                  <a:pt x="1181168" y="304799"/>
                  <a:pt x="1181168" y="304799"/>
                  <a:pt x="1214134" y="304799"/>
                </a:cubicBezTo>
                <a:cubicBezTo>
                  <a:pt x="1218254" y="304799"/>
                  <a:pt x="1218254" y="304799"/>
                  <a:pt x="1222375" y="304799"/>
                </a:cubicBezTo>
                <a:cubicBezTo>
                  <a:pt x="1222375" y="308966"/>
                  <a:pt x="1222375" y="308966"/>
                  <a:pt x="1222375" y="313133"/>
                </a:cubicBezTo>
                <a:cubicBezTo>
                  <a:pt x="1222375" y="313133"/>
                  <a:pt x="1222375" y="313133"/>
                  <a:pt x="1218254" y="338137"/>
                </a:cubicBezTo>
                <a:cubicBezTo>
                  <a:pt x="1214134" y="350638"/>
                  <a:pt x="1210013" y="367307"/>
                  <a:pt x="1201771" y="388143"/>
                </a:cubicBezTo>
                <a:cubicBezTo>
                  <a:pt x="1193530" y="433982"/>
                  <a:pt x="1177047" y="496490"/>
                  <a:pt x="1164685" y="542329"/>
                </a:cubicBezTo>
                <a:cubicBezTo>
                  <a:pt x="1152322" y="584001"/>
                  <a:pt x="1131719" y="604837"/>
                  <a:pt x="1098753" y="604837"/>
                </a:cubicBezTo>
                <a:cubicBezTo>
                  <a:pt x="1098753" y="604837"/>
                  <a:pt x="1098753" y="604837"/>
                  <a:pt x="1094632" y="604837"/>
                </a:cubicBezTo>
                <a:cubicBezTo>
                  <a:pt x="1078149" y="604837"/>
                  <a:pt x="1053425" y="600670"/>
                  <a:pt x="1041062" y="600670"/>
                </a:cubicBezTo>
                <a:cubicBezTo>
                  <a:pt x="1036942" y="596503"/>
                  <a:pt x="1032821" y="596503"/>
                  <a:pt x="1032821" y="592335"/>
                </a:cubicBezTo>
                <a:cubicBezTo>
                  <a:pt x="1032821" y="592335"/>
                  <a:pt x="1032821" y="592335"/>
                  <a:pt x="1032821" y="567332"/>
                </a:cubicBezTo>
                <a:cubicBezTo>
                  <a:pt x="1032821" y="567332"/>
                  <a:pt x="1032821" y="563165"/>
                  <a:pt x="1036942" y="563165"/>
                </a:cubicBezTo>
                <a:cubicBezTo>
                  <a:pt x="1036942" y="558998"/>
                  <a:pt x="1041062" y="558998"/>
                  <a:pt x="1041062" y="558998"/>
                </a:cubicBezTo>
                <a:cubicBezTo>
                  <a:pt x="1041062" y="558998"/>
                  <a:pt x="1041062" y="558998"/>
                  <a:pt x="1082270" y="563165"/>
                </a:cubicBezTo>
                <a:cubicBezTo>
                  <a:pt x="1106994" y="563165"/>
                  <a:pt x="1111115" y="550663"/>
                  <a:pt x="1115236" y="538162"/>
                </a:cubicBezTo>
                <a:cubicBezTo>
                  <a:pt x="1115236" y="533995"/>
                  <a:pt x="1115236" y="533995"/>
                  <a:pt x="1119357" y="529828"/>
                </a:cubicBezTo>
                <a:cubicBezTo>
                  <a:pt x="1119357" y="529828"/>
                  <a:pt x="1119357" y="529828"/>
                  <a:pt x="1106994" y="529828"/>
                </a:cubicBezTo>
                <a:cubicBezTo>
                  <a:pt x="1090511" y="529828"/>
                  <a:pt x="1082270" y="513159"/>
                  <a:pt x="1082270" y="504824"/>
                </a:cubicBezTo>
                <a:cubicBezTo>
                  <a:pt x="1082270" y="504824"/>
                  <a:pt x="1082270" y="504824"/>
                  <a:pt x="1032821" y="313133"/>
                </a:cubicBezTo>
                <a:cubicBezTo>
                  <a:pt x="1028700" y="308966"/>
                  <a:pt x="1032821" y="308966"/>
                  <a:pt x="1032821" y="304799"/>
                </a:cubicBezTo>
                <a:close/>
                <a:moveTo>
                  <a:pt x="994979" y="300037"/>
                </a:moveTo>
                <a:cubicBezTo>
                  <a:pt x="994979" y="300037"/>
                  <a:pt x="999140" y="300037"/>
                  <a:pt x="999140" y="304193"/>
                </a:cubicBezTo>
                <a:cubicBezTo>
                  <a:pt x="1003300" y="304193"/>
                  <a:pt x="1003300" y="308350"/>
                  <a:pt x="1003300" y="308350"/>
                </a:cubicBezTo>
                <a:cubicBezTo>
                  <a:pt x="1003300" y="308350"/>
                  <a:pt x="1003300" y="308350"/>
                  <a:pt x="1003300" y="341601"/>
                </a:cubicBezTo>
                <a:cubicBezTo>
                  <a:pt x="1003300" y="345757"/>
                  <a:pt x="999140" y="345757"/>
                  <a:pt x="994979" y="349913"/>
                </a:cubicBezTo>
                <a:cubicBezTo>
                  <a:pt x="965857" y="349913"/>
                  <a:pt x="940895" y="370695"/>
                  <a:pt x="932574" y="374852"/>
                </a:cubicBezTo>
                <a:cubicBezTo>
                  <a:pt x="932574" y="374852"/>
                  <a:pt x="932574" y="374852"/>
                  <a:pt x="932574" y="520324"/>
                </a:cubicBezTo>
                <a:cubicBezTo>
                  <a:pt x="932574" y="524481"/>
                  <a:pt x="928414" y="528637"/>
                  <a:pt x="924254" y="528637"/>
                </a:cubicBezTo>
                <a:cubicBezTo>
                  <a:pt x="924254" y="528637"/>
                  <a:pt x="924254" y="528637"/>
                  <a:pt x="890971" y="528637"/>
                </a:cubicBezTo>
                <a:cubicBezTo>
                  <a:pt x="886810" y="528637"/>
                  <a:pt x="882650" y="524481"/>
                  <a:pt x="882650" y="520324"/>
                </a:cubicBezTo>
                <a:cubicBezTo>
                  <a:pt x="882650" y="520324"/>
                  <a:pt x="882650" y="520324"/>
                  <a:pt x="882650" y="312506"/>
                </a:cubicBezTo>
                <a:cubicBezTo>
                  <a:pt x="882650" y="304193"/>
                  <a:pt x="886810" y="304193"/>
                  <a:pt x="890971" y="304193"/>
                </a:cubicBezTo>
                <a:cubicBezTo>
                  <a:pt x="890971" y="304193"/>
                  <a:pt x="890971" y="304193"/>
                  <a:pt x="924254" y="304193"/>
                </a:cubicBezTo>
                <a:cubicBezTo>
                  <a:pt x="928414" y="304193"/>
                  <a:pt x="932574" y="304193"/>
                  <a:pt x="932574" y="312506"/>
                </a:cubicBezTo>
                <a:cubicBezTo>
                  <a:pt x="932574" y="312506"/>
                  <a:pt x="932574" y="312506"/>
                  <a:pt x="932574" y="324975"/>
                </a:cubicBezTo>
                <a:cubicBezTo>
                  <a:pt x="949216" y="316662"/>
                  <a:pt x="970017" y="300037"/>
                  <a:pt x="994979" y="300037"/>
                </a:cubicBezTo>
                <a:close/>
                <a:moveTo>
                  <a:pt x="750816" y="295274"/>
                </a:moveTo>
                <a:cubicBezTo>
                  <a:pt x="800606" y="295274"/>
                  <a:pt x="825501" y="320340"/>
                  <a:pt x="825501" y="374649"/>
                </a:cubicBezTo>
                <a:cubicBezTo>
                  <a:pt x="825501" y="525044"/>
                  <a:pt x="825501" y="525044"/>
                  <a:pt x="825501" y="525044"/>
                </a:cubicBezTo>
                <a:cubicBezTo>
                  <a:pt x="825501" y="525044"/>
                  <a:pt x="825501" y="529221"/>
                  <a:pt x="825501" y="529221"/>
                </a:cubicBezTo>
                <a:cubicBezTo>
                  <a:pt x="821352" y="533399"/>
                  <a:pt x="821352" y="533399"/>
                  <a:pt x="817203" y="533399"/>
                </a:cubicBezTo>
                <a:cubicBezTo>
                  <a:pt x="800606" y="529221"/>
                  <a:pt x="792308" y="525044"/>
                  <a:pt x="784010" y="516688"/>
                </a:cubicBezTo>
                <a:cubicBezTo>
                  <a:pt x="784010" y="516688"/>
                  <a:pt x="742518" y="533399"/>
                  <a:pt x="709325" y="533399"/>
                </a:cubicBezTo>
                <a:cubicBezTo>
                  <a:pt x="667833" y="533399"/>
                  <a:pt x="642938" y="508333"/>
                  <a:pt x="642938" y="462379"/>
                </a:cubicBezTo>
                <a:cubicBezTo>
                  <a:pt x="642938" y="416425"/>
                  <a:pt x="667833" y="395537"/>
                  <a:pt x="717623" y="391360"/>
                </a:cubicBezTo>
                <a:cubicBezTo>
                  <a:pt x="775711" y="387182"/>
                  <a:pt x="775711" y="387182"/>
                  <a:pt x="775711" y="387182"/>
                </a:cubicBezTo>
                <a:cubicBezTo>
                  <a:pt x="775711" y="374649"/>
                  <a:pt x="775711" y="374649"/>
                  <a:pt x="775711" y="374649"/>
                </a:cubicBezTo>
                <a:cubicBezTo>
                  <a:pt x="775711" y="357939"/>
                  <a:pt x="763264" y="345406"/>
                  <a:pt x="746667" y="345406"/>
                </a:cubicBezTo>
                <a:cubicBezTo>
                  <a:pt x="721772" y="345406"/>
                  <a:pt x="688579" y="349583"/>
                  <a:pt x="667833" y="349583"/>
                </a:cubicBezTo>
                <a:cubicBezTo>
                  <a:pt x="667833" y="349583"/>
                  <a:pt x="663684" y="349583"/>
                  <a:pt x="663684" y="349583"/>
                </a:cubicBezTo>
                <a:cubicBezTo>
                  <a:pt x="659535" y="345406"/>
                  <a:pt x="659535" y="345406"/>
                  <a:pt x="659535" y="341228"/>
                </a:cubicBezTo>
                <a:cubicBezTo>
                  <a:pt x="659535" y="311985"/>
                  <a:pt x="659535" y="311985"/>
                  <a:pt x="659535" y="311985"/>
                </a:cubicBezTo>
                <a:cubicBezTo>
                  <a:pt x="659535" y="307807"/>
                  <a:pt x="663684" y="303629"/>
                  <a:pt x="667833" y="303629"/>
                </a:cubicBezTo>
                <a:cubicBezTo>
                  <a:pt x="684430" y="303629"/>
                  <a:pt x="725921" y="295274"/>
                  <a:pt x="750816" y="295274"/>
                </a:cubicBezTo>
                <a:close/>
                <a:moveTo>
                  <a:pt x="354013" y="295273"/>
                </a:moveTo>
                <a:cubicBezTo>
                  <a:pt x="410125" y="295273"/>
                  <a:pt x="455613" y="348579"/>
                  <a:pt x="455613" y="414336"/>
                </a:cubicBezTo>
                <a:cubicBezTo>
                  <a:pt x="455613" y="480093"/>
                  <a:pt x="410125" y="533399"/>
                  <a:pt x="354013" y="533399"/>
                </a:cubicBezTo>
                <a:cubicBezTo>
                  <a:pt x="297901" y="533399"/>
                  <a:pt x="252413" y="480093"/>
                  <a:pt x="252413" y="414336"/>
                </a:cubicBezTo>
                <a:cubicBezTo>
                  <a:pt x="252413" y="348579"/>
                  <a:pt x="297901" y="295273"/>
                  <a:pt x="354013" y="295273"/>
                </a:cubicBezTo>
                <a:close/>
                <a:moveTo>
                  <a:pt x="53975" y="266699"/>
                </a:moveTo>
                <a:cubicBezTo>
                  <a:pt x="53975" y="358774"/>
                  <a:pt x="53975" y="358774"/>
                  <a:pt x="53975" y="358774"/>
                </a:cubicBezTo>
                <a:cubicBezTo>
                  <a:pt x="62207" y="358774"/>
                  <a:pt x="82785" y="358774"/>
                  <a:pt x="107480" y="358774"/>
                </a:cubicBezTo>
                <a:cubicBezTo>
                  <a:pt x="144521" y="358774"/>
                  <a:pt x="165100" y="342033"/>
                  <a:pt x="165100" y="312737"/>
                </a:cubicBezTo>
                <a:cubicBezTo>
                  <a:pt x="165100" y="291810"/>
                  <a:pt x="148637" y="266699"/>
                  <a:pt x="111595" y="266699"/>
                </a:cubicBezTo>
                <a:cubicBezTo>
                  <a:pt x="91017" y="266699"/>
                  <a:pt x="91017" y="266699"/>
                  <a:pt x="91017" y="266699"/>
                </a:cubicBezTo>
                <a:cubicBezTo>
                  <a:pt x="70438" y="266699"/>
                  <a:pt x="62207" y="266699"/>
                  <a:pt x="53975" y="266699"/>
                </a:cubicBezTo>
                <a:close/>
                <a:moveTo>
                  <a:pt x="546894" y="250824"/>
                </a:moveTo>
                <a:cubicBezTo>
                  <a:pt x="546894" y="250824"/>
                  <a:pt x="551050" y="250824"/>
                  <a:pt x="551050" y="250824"/>
                </a:cubicBezTo>
                <a:cubicBezTo>
                  <a:pt x="555205" y="254980"/>
                  <a:pt x="555205" y="254980"/>
                  <a:pt x="555205" y="259135"/>
                </a:cubicBezTo>
                <a:cubicBezTo>
                  <a:pt x="555205" y="304846"/>
                  <a:pt x="555205" y="304846"/>
                  <a:pt x="555205" y="304846"/>
                </a:cubicBezTo>
                <a:cubicBezTo>
                  <a:pt x="609227" y="304846"/>
                  <a:pt x="609227" y="304846"/>
                  <a:pt x="609227" y="304846"/>
                </a:cubicBezTo>
                <a:cubicBezTo>
                  <a:pt x="613383" y="304846"/>
                  <a:pt x="617538" y="304846"/>
                  <a:pt x="617538" y="313157"/>
                </a:cubicBezTo>
                <a:cubicBezTo>
                  <a:pt x="617538" y="342245"/>
                  <a:pt x="617538" y="342245"/>
                  <a:pt x="617538" y="342245"/>
                </a:cubicBezTo>
                <a:cubicBezTo>
                  <a:pt x="617538" y="346401"/>
                  <a:pt x="613383" y="350556"/>
                  <a:pt x="609227" y="350556"/>
                </a:cubicBezTo>
                <a:cubicBezTo>
                  <a:pt x="555205" y="350556"/>
                  <a:pt x="555205" y="350556"/>
                  <a:pt x="555205" y="350556"/>
                </a:cubicBezTo>
                <a:cubicBezTo>
                  <a:pt x="555205" y="441978"/>
                  <a:pt x="555205" y="441978"/>
                  <a:pt x="555205" y="441978"/>
                </a:cubicBezTo>
                <a:cubicBezTo>
                  <a:pt x="555205" y="475222"/>
                  <a:pt x="555205" y="483533"/>
                  <a:pt x="580138" y="483533"/>
                </a:cubicBezTo>
                <a:cubicBezTo>
                  <a:pt x="588449" y="483533"/>
                  <a:pt x="600916" y="483533"/>
                  <a:pt x="609227" y="483533"/>
                </a:cubicBezTo>
                <a:cubicBezTo>
                  <a:pt x="613383" y="483533"/>
                  <a:pt x="617538" y="487688"/>
                  <a:pt x="617538" y="491844"/>
                </a:cubicBezTo>
                <a:cubicBezTo>
                  <a:pt x="617538" y="520932"/>
                  <a:pt x="617538" y="520932"/>
                  <a:pt x="617538" y="520932"/>
                </a:cubicBezTo>
                <a:cubicBezTo>
                  <a:pt x="617538" y="525088"/>
                  <a:pt x="613383" y="529244"/>
                  <a:pt x="609227" y="529244"/>
                </a:cubicBezTo>
                <a:cubicBezTo>
                  <a:pt x="596760" y="529244"/>
                  <a:pt x="584294" y="533399"/>
                  <a:pt x="571827" y="533399"/>
                </a:cubicBezTo>
                <a:cubicBezTo>
                  <a:pt x="521961" y="533399"/>
                  <a:pt x="505339" y="512621"/>
                  <a:pt x="505339" y="450289"/>
                </a:cubicBezTo>
                <a:cubicBezTo>
                  <a:pt x="505339" y="350556"/>
                  <a:pt x="505339" y="350556"/>
                  <a:pt x="505339" y="350556"/>
                </a:cubicBezTo>
                <a:cubicBezTo>
                  <a:pt x="484561" y="350556"/>
                  <a:pt x="484561" y="350556"/>
                  <a:pt x="484561" y="350556"/>
                </a:cubicBezTo>
                <a:cubicBezTo>
                  <a:pt x="480406" y="350556"/>
                  <a:pt x="476250" y="346401"/>
                  <a:pt x="476250" y="342245"/>
                </a:cubicBezTo>
                <a:cubicBezTo>
                  <a:pt x="476250" y="313157"/>
                  <a:pt x="476250" y="313157"/>
                  <a:pt x="476250" y="313157"/>
                </a:cubicBezTo>
                <a:cubicBezTo>
                  <a:pt x="476250" y="304846"/>
                  <a:pt x="480406" y="304846"/>
                  <a:pt x="484561" y="304846"/>
                </a:cubicBezTo>
                <a:cubicBezTo>
                  <a:pt x="505339" y="304846"/>
                  <a:pt x="505339" y="304846"/>
                  <a:pt x="505339" y="304846"/>
                </a:cubicBezTo>
                <a:cubicBezTo>
                  <a:pt x="505339" y="267446"/>
                  <a:pt x="505339" y="267446"/>
                  <a:pt x="505339" y="267446"/>
                </a:cubicBezTo>
                <a:cubicBezTo>
                  <a:pt x="505339" y="263291"/>
                  <a:pt x="505339" y="259135"/>
                  <a:pt x="509494" y="259135"/>
                </a:cubicBezTo>
                <a:cubicBezTo>
                  <a:pt x="546894" y="250824"/>
                  <a:pt x="546894" y="250824"/>
                  <a:pt x="546894" y="250824"/>
                </a:cubicBezTo>
                <a:close/>
                <a:moveTo>
                  <a:pt x="103337" y="217487"/>
                </a:moveTo>
                <a:cubicBezTo>
                  <a:pt x="107471" y="217487"/>
                  <a:pt x="111604" y="217487"/>
                  <a:pt x="111604" y="217487"/>
                </a:cubicBezTo>
                <a:cubicBezTo>
                  <a:pt x="198408" y="217487"/>
                  <a:pt x="219075" y="267271"/>
                  <a:pt x="219075" y="312906"/>
                </a:cubicBezTo>
                <a:cubicBezTo>
                  <a:pt x="219075" y="350244"/>
                  <a:pt x="202541" y="375136"/>
                  <a:pt x="165340" y="391731"/>
                </a:cubicBezTo>
                <a:lnTo>
                  <a:pt x="219075" y="516191"/>
                </a:lnTo>
                <a:cubicBezTo>
                  <a:pt x="219075" y="520340"/>
                  <a:pt x="219075" y="520340"/>
                  <a:pt x="219075" y="524488"/>
                </a:cubicBezTo>
                <a:cubicBezTo>
                  <a:pt x="219075" y="524488"/>
                  <a:pt x="214942" y="528637"/>
                  <a:pt x="210808" y="528637"/>
                </a:cubicBezTo>
                <a:cubicBezTo>
                  <a:pt x="173607" y="528637"/>
                  <a:pt x="173607" y="528637"/>
                  <a:pt x="173607" y="528637"/>
                </a:cubicBezTo>
                <a:cubicBezTo>
                  <a:pt x="169473" y="528637"/>
                  <a:pt x="165340" y="524488"/>
                  <a:pt x="165340" y="524488"/>
                </a:cubicBezTo>
                <a:cubicBezTo>
                  <a:pt x="111604" y="408326"/>
                  <a:pt x="111604" y="408326"/>
                  <a:pt x="111604" y="408326"/>
                </a:cubicBezTo>
                <a:cubicBezTo>
                  <a:pt x="86803" y="408326"/>
                  <a:pt x="66136" y="408326"/>
                  <a:pt x="53736" y="404177"/>
                </a:cubicBezTo>
                <a:cubicBezTo>
                  <a:pt x="53736" y="520340"/>
                  <a:pt x="53736" y="520340"/>
                  <a:pt x="53736" y="520340"/>
                </a:cubicBezTo>
                <a:cubicBezTo>
                  <a:pt x="53736" y="524488"/>
                  <a:pt x="49602" y="528637"/>
                  <a:pt x="45469" y="528637"/>
                </a:cubicBezTo>
                <a:cubicBezTo>
                  <a:pt x="8267" y="528637"/>
                  <a:pt x="8267" y="528637"/>
                  <a:pt x="8267" y="528637"/>
                </a:cubicBezTo>
                <a:cubicBezTo>
                  <a:pt x="4134" y="528637"/>
                  <a:pt x="0" y="524488"/>
                  <a:pt x="0" y="520340"/>
                </a:cubicBezTo>
                <a:cubicBezTo>
                  <a:pt x="0" y="229933"/>
                  <a:pt x="0" y="229933"/>
                  <a:pt x="0" y="229933"/>
                </a:cubicBezTo>
                <a:cubicBezTo>
                  <a:pt x="0" y="225784"/>
                  <a:pt x="4134" y="221636"/>
                  <a:pt x="8267" y="221636"/>
                </a:cubicBezTo>
                <a:cubicBezTo>
                  <a:pt x="53736" y="217487"/>
                  <a:pt x="90937" y="217487"/>
                  <a:pt x="103337" y="217487"/>
                </a:cubicBezTo>
                <a:close/>
                <a:moveTo>
                  <a:pt x="1941299" y="180951"/>
                </a:moveTo>
                <a:cubicBezTo>
                  <a:pt x="1938725" y="180430"/>
                  <a:pt x="1936665" y="181472"/>
                  <a:pt x="1936665" y="183555"/>
                </a:cubicBezTo>
                <a:cubicBezTo>
                  <a:pt x="1903714" y="221060"/>
                  <a:pt x="1903714" y="221060"/>
                  <a:pt x="1903714" y="221060"/>
                </a:cubicBezTo>
                <a:cubicBezTo>
                  <a:pt x="1895476" y="225227"/>
                  <a:pt x="1895476" y="233562"/>
                  <a:pt x="1903714" y="237729"/>
                </a:cubicBezTo>
                <a:cubicBezTo>
                  <a:pt x="1953141" y="291902"/>
                  <a:pt x="1973736" y="362745"/>
                  <a:pt x="1957260" y="450256"/>
                </a:cubicBezTo>
                <a:cubicBezTo>
                  <a:pt x="1957260" y="458590"/>
                  <a:pt x="1961379" y="462757"/>
                  <a:pt x="1965498" y="462757"/>
                </a:cubicBezTo>
                <a:cubicBezTo>
                  <a:pt x="2010806" y="475259"/>
                  <a:pt x="2010806" y="475259"/>
                  <a:pt x="2010806" y="475259"/>
                </a:cubicBezTo>
                <a:cubicBezTo>
                  <a:pt x="2019044" y="479426"/>
                  <a:pt x="2023163" y="475259"/>
                  <a:pt x="2023163" y="471092"/>
                </a:cubicBezTo>
                <a:cubicBezTo>
                  <a:pt x="2047876" y="362745"/>
                  <a:pt x="2014925" y="254398"/>
                  <a:pt x="1949022" y="187722"/>
                </a:cubicBezTo>
                <a:cubicBezTo>
                  <a:pt x="1946963" y="183555"/>
                  <a:pt x="1943873" y="181472"/>
                  <a:pt x="1941299" y="180951"/>
                </a:cubicBezTo>
                <a:close/>
                <a:moveTo>
                  <a:pt x="1491989" y="180951"/>
                </a:moveTo>
                <a:cubicBezTo>
                  <a:pt x="1489388" y="181472"/>
                  <a:pt x="1486266" y="183555"/>
                  <a:pt x="1484185" y="187722"/>
                </a:cubicBezTo>
                <a:cubicBezTo>
                  <a:pt x="1417596" y="254398"/>
                  <a:pt x="1384301" y="362745"/>
                  <a:pt x="1409272" y="471092"/>
                </a:cubicBezTo>
                <a:cubicBezTo>
                  <a:pt x="1409272" y="475259"/>
                  <a:pt x="1413434" y="479426"/>
                  <a:pt x="1421758" y="475259"/>
                </a:cubicBezTo>
                <a:cubicBezTo>
                  <a:pt x="1467538" y="462757"/>
                  <a:pt x="1467538" y="462757"/>
                  <a:pt x="1467538" y="462757"/>
                </a:cubicBezTo>
                <a:cubicBezTo>
                  <a:pt x="1471700" y="462757"/>
                  <a:pt x="1475862" y="458590"/>
                  <a:pt x="1475862" y="450256"/>
                </a:cubicBezTo>
                <a:cubicBezTo>
                  <a:pt x="1459214" y="362745"/>
                  <a:pt x="1480023" y="291902"/>
                  <a:pt x="1529965" y="237729"/>
                </a:cubicBezTo>
                <a:cubicBezTo>
                  <a:pt x="1538289" y="233562"/>
                  <a:pt x="1538289" y="225227"/>
                  <a:pt x="1534127" y="221060"/>
                </a:cubicBezTo>
                <a:cubicBezTo>
                  <a:pt x="1496671" y="183555"/>
                  <a:pt x="1496671" y="183555"/>
                  <a:pt x="1496671" y="183555"/>
                </a:cubicBezTo>
                <a:cubicBezTo>
                  <a:pt x="1496671" y="181472"/>
                  <a:pt x="1494590" y="180430"/>
                  <a:pt x="1491989" y="180951"/>
                </a:cubicBezTo>
                <a:close/>
                <a:moveTo>
                  <a:pt x="1750379" y="174625"/>
                </a:moveTo>
                <a:cubicBezTo>
                  <a:pt x="1746251" y="178798"/>
                  <a:pt x="1746251" y="182971"/>
                  <a:pt x="1746251" y="187144"/>
                </a:cubicBezTo>
                <a:cubicBezTo>
                  <a:pt x="1754506" y="308156"/>
                  <a:pt x="1754506" y="308156"/>
                  <a:pt x="1754506" y="308156"/>
                </a:cubicBezTo>
                <a:cubicBezTo>
                  <a:pt x="1758634" y="312329"/>
                  <a:pt x="1758634" y="316502"/>
                  <a:pt x="1762761" y="320675"/>
                </a:cubicBezTo>
                <a:cubicBezTo>
                  <a:pt x="1766889" y="320675"/>
                  <a:pt x="1771016" y="320675"/>
                  <a:pt x="1775144" y="320675"/>
                </a:cubicBezTo>
                <a:cubicBezTo>
                  <a:pt x="1882459" y="266428"/>
                  <a:pt x="1882459" y="266428"/>
                  <a:pt x="1882459" y="266428"/>
                </a:cubicBezTo>
                <a:cubicBezTo>
                  <a:pt x="1886587" y="262255"/>
                  <a:pt x="1890714" y="262255"/>
                  <a:pt x="1890714" y="258082"/>
                </a:cubicBezTo>
                <a:cubicBezTo>
                  <a:pt x="1890714" y="253909"/>
                  <a:pt x="1890714" y="253909"/>
                  <a:pt x="1886587" y="249736"/>
                </a:cubicBezTo>
                <a:cubicBezTo>
                  <a:pt x="1849439" y="208008"/>
                  <a:pt x="1812291" y="187144"/>
                  <a:pt x="1758634" y="174625"/>
                </a:cubicBezTo>
                <a:cubicBezTo>
                  <a:pt x="1754506" y="174625"/>
                  <a:pt x="1754506" y="174625"/>
                  <a:pt x="1750379" y="174625"/>
                </a:cubicBezTo>
                <a:close/>
                <a:moveTo>
                  <a:pt x="1675132" y="174625"/>
                </a:moveTo>
                <a:cubicBezTo>
                  <a:pt x="1621474" y="187144"/>
                  <a:pt x="1584326" y="212181"/>
                  <a:pt x="1547179" y="249736"/>
                </a:cubicBezTo>
                <a:cubicBezTo>
                  <a:pt x="1543051" y="253909"/>
                  <a:pt x="1543051" y="258082"/>
                  <a:pt x="1543051" y="258082"/>
                </a:cubicBezTo>
                <a:cubicBezTo>
                  <a:pt x="1543051" y="262255"/>
                  <a:pt x="1547179" y="266428"/>
                  <a:pt x="1551306" y="266428"/>
                </a:cubicBezTo>
                <a:cubicBezTo>
                  <a:pt x="1658622" y="320675"/>
                  <a:pt x="1658622" y="320675"/>
                  <a:pt x="1658622" y="320675"/>
                </a:cubicBezTo>
                <a:cubicBezTo>
                  <a:pt x="1662749" y="320675"/>
                  <a:pt x="1666877" y="320675"/>
                  <a:pt x="1671004" y="320675"/>
                </a:cubicBezTo>
                <a:cubicBezTo>
                  <a:pt x="1675132" y="320675"/>
                  <a:pt x="1675132" y="316502"/>
                  <a:pt x="1675132" y="312329"/>
                </a:cubicBezTo>
                <a:cubicBezTo>
                  <a:pt x="1687514" y="187144"/>
                  <a:pt x="1687514" y="187144"/>
                  <a:pt x="1687514" y="187144"/>
                </a:cubicBezTo>
                <a:cubicBezTo>
                  <a:pt x="1687514" y="182971"/>
                  <a:pt x="1683387" y="178798"/>
                  <a:pt x="1683387" y="174625"/>
                </a:cubicBezTo>
                <a:cubicBezTo>
                  <a:pt x="1679259" y="174625"/>
                  <a:pt x="1679259" y="174625"/>
                  <a:pt x="1675132" y="174625"/>
                </a:cubicBezTo>
                <a:close/>
                <a:moveTo>
                  <a:pt x="1579247" y="133350"/>
                </a:moveTo>
                <a:cubicBezTo>
                  <a:pt x="1575119" y="137716"/>
                  <a:pt x="1570992" y="137716"/>
                  <a:pt x="1566864" y="142082"/>
                </a:cubicBezTo>
                <a:cubicBezTo>
                  <a:pt x="1570992" y="142082"/>
                  <a:pt x="1570992" y="142082"/>
                  <a:pt x="1570992" y="142082"/>
                </a:cubicBezTo>
                <a:cubicBezTo>
                  <a:pt x="1575119" y="150813"/>
                  <a:pt x="1575119" y="150813"/>
                  <a:pt x="1575119" y="150813"/>
                </a:cubicBezTo>
                <a:cubicBezTo>
                  <a:pt x="1583375" y="146447"/>
                  <a:pt x="1583375" y="146447"/>
                  <a:pt x="1583375" y="146447"/>
                </a:cubicBezTo>
                <a:cubicBezTo>
                  <a:pt x="1587502" y="146447"/>
                  <a:pt x="1587502" y="146447"/>
                  <a:pt x="1587502" y="142082"/>
                </a:cubicBezTo>
                <a:cubicBezTo>
                  <a:pt x="1587502" y="137716"/>
                  <a:pt x="1583375" y="133350"/>
                  <a:pt x="1579247" y="133350"/>
                </a:cubicBezTo>
                <a:close/>
                <a:moveTo>
                  <a:pt x="1575142" y="124846"/>
                </a:moveTo>
                <a:cubicBezTo>
                  <a:pt x="1587729" y="120650"/>
                  <a:pt x="1600315" y="133237"/>
                  <a:pt x="1596120" y="141628"/>
                </a:cubicBezTo>
                <a:cubicBezTo>
                  <a:pt x="1596120" y="145823"/>
                  <a:pt x="1596120" y="145823"/>
                  <a:pt x="1596120" y="145823"/>
                </a:cubicBezTo>
                <a:cubicBezTo>
                  <a:pt x="1612902" y="162606"/>
                  <a:pt x="1612902" y="162606"/>
                  <a:pt x="1612902" y="162606"/>
                </a:cubicBezTo>
                <a:cubicBezTo>
                  <a:pt x="1608707" y="162606"/>
                  <a:pt x="1608707" y="162606"/>
                  <a:pt x="1604511" y="166801"/>
                </a:cubicBezTo>
                <a:cubicBezTo>
                  <a:pt x="1587729" y="154215"/>
                  <a:pt x="1587729" y="154215"/>
                  <a:pt x="1587729" y="154215"/>
                </a:cubicBezTo>
                <a:cubicBezTo>
                  <a:pt x="1579338" y="158410"/>
                  <a:pt x="1579338" y="158410"/>
                  <a:pt x="1579338" y="158410"/>
                </a:cubicBezTo>
                <a:cubicBezTo>
                  <a:pt x="1587729" y="175192"/>
                  <a:pt x="1587729" y="175192"/>
                  <a:pt x="1587729" y="175192"/>
                </a:cubicBezTo>
                <a:cubicBezTo>
                  <a:pt x="1583533" y="175192"/>
                  <a:pt x="1583533" y="179388"/>
                  <a:pt x="1579338" y="179388"/>
                </a:cubicBezTo>
                <a:lnTo>
                  <a:pt x="1558360" y="141628"/>
                </a:lnTo>
                <a:cubicBezTo>
                  <a:pt x="1554164" y="137432"/>
                  <a:pt x="1554164" y="137432"/>
                  <a:pt x="1554164" y="137432"/>
                </a:cubicBezTo>
                <a:cubicBezTo>
                  <a:pt x="1562555" y="133237"/>
                  <a:pt x="1570946" y="129041"/>
                  <a:pt x="1575142" y="124846"/>
                </a:cubicBezTo>
                <a:close/>
                <a:moveTo>
                  <a:pt x="1836161" y="117475"/>
                </a:moveTo>
                <a:cubicBezTo>
                  <a:pt x="1840347" y="117475"/>
                  <a:pt x="1840347" y="117475"/>
                  <a:pt x="1844532" y="121557"/>
                </a:cubicBezTo>
                <a:cubicBezTo>
                  <a:pt x="1844532" y="121557"/>
                  <a:pt x="1844532" y="121557"/>
                  <a:pt x="1848717" y="141968"/>
                </a:cubicBezTo>
                <a:cubicBezTo>
                  <a:pt x="1848717" y="141968"/>
                  <a:pt x="1848717" y="141968"/>
                  <a:pt x="1869644" y="133804"/>
                </a:cubicBezTo>
                <a:cubicBezTo>
                  <a:pt x="1873829" y="133804"/>
                  <a:pt x="1878014" y="137886"/>
                  <a:pt x="1878014" y="137886"/>
                </a:cubicBezTo>
                <a:cubicBezTo>
                  <a:pt x="1878014" y="137886"/>
                  <a:pt x="1878014" y="137886"/>
                  <a:pt x="1848717" y="154214"/>
                </a:cubicBezTo>
                <a:cubicBezTo>
                  <a:pt x="1848717" y="154214"/>
                  <a:pt x="1848717" y="154214"/>
                  <a:pt x="1840347" y="174625"/>
                </a:cubicBezTo>
                <a:lnTo>
                  <a:pt x="1831976" y="166461"/>
                </a:lnTo>
                <a:cubicBezTo>
                  <a:pt x="1831976" y="166461"/>
                  <a:pt x="1831976" y="166461"/>
                  <a:pt x="1840347" y="146050"/>
                </a:cubicBezTo>
                <a:cubicBezTo>
                  <a:pt x="1840347" y="146050"/>
                  <a:pt x="1840347" y="146050"/>
                  <a:pt x="1836161" y="117475"/>
                </a:cubicBezTo>
                <a:close/>
                <a:moveTo>
                  <a:pt x="1794829" y="112713"/>
                </a:moveTo>
                <a:cubicBezTo>
                  <a:pt x="1790701" y="120651"/>
                  <a:pt x="1790701" y="120651"/>
                  <a:pt x="1790701" y="120651"/>
                </a:cubicBezTo>
                <a:lnTo>
                  <a:pt x="1790701" y="124619"/>
                </a:lnTo>
                <a:cubicBezTo>
                  <a:pt x="1803084" y="128588"/>
                  <a:pt x="1803084" y="128588"/>
                  <a:pt x="1803084" y="128588"/>
                </a:cubicBezTo>
                <a:cubicBezTo>
                  <a:pt x="1807212" y="128588"/>
                  <a:pt x="1811339" y="124619"/>
                  <a:pt x="1811339" y="120651"/>
                </a:cubicBezTo>
                <a:cubicBezTo>
                  <a:pt x="1811339" y="116682"/>
                  <a:pt x="1807212" y="116682"/>
                  <a:pt x="1807212" y="116682"/>
                </a:cubicBezTo>
                <a:cubicBezTo>
                  <a:pt x="1803084" y="112713"/>
                  <a:pt x="1798956" y="112713"/>
                  <a:pt x="1794829" y="112713"/>
                </a:cubicBezTo>
                <a:close/>
                <a:moveTo>
                  <a:pt x="1637508" y="112117"/>
                </a:moveTo>
                <a:cubicBezTo>
                  <a:pt x="1629174" y="112117"/>
                  <a:pt x="1620839" y="116285"/>
                  <a:pt x="1620839" y="124619"/>
                </a:cubicBezTo>
                <a:cubicBezTo>
                  <a:pt x="1620839" y="128786"/>
                  <a:pt x="1620839" y="128786"/>
                  <a:pt x="1620839" y="128786"/>
                </a:cubicBezTo>
                <a:cubicBezTo>
                  <a:pt x="1620839" y="137121"/>
                  <a:pt x="1629174" y="141288"/>
                  <a:pt x="1637508" y="141288"/>
                </a:cubicBezTo>
                <a:cubicBezTo>
                  <a:pt x="1645843" y="141288"/>
                  <a:pt x="1654177" y="132954"/>
                  <a:pt x="1654177" y="124619"/>
                </a:cubicBezTo>
                <a:cubicBezTo>
                  <a:pt x="1654177" y="116285"/>
                  <a:pt x="1645843" y="107950"/>
                  <a:pt x="1637508" y="112117"/>
                </a:cubicBezTo>
                <a:close/>
                <a:moveTo>
                  <a:pt x="1741489" y="104775"/>
                </a:moveTo>
                <a:cubicBezTo>
                  <a:pt x="1737520" y="117158"/>
                  <a:pt x="1737520" y="117158"/>
                  <a:pt x="1737520" y="117158"/>
                </a:cubicBezTo>
                <a:lnTo>
                  <a:pt x="1733551" y="125413"/>
                </a:lnTo>
                <a:cubicBezTo>
                  <a:pt x="1737520" y="125413"/>
                  <a:pt x="1745457" y="125413"/>
                  <a:pt x="1749426" y="125413"/>
                </a:cubicBezTo>
                <a:cubicBezTo>
                  <a:pt x="1745457" y="117158"/>
                  <a:pt x="1745457" y="117158"/>
                  <a:pt x="1745457" y="117158"/>
                </a:cubicBezTo>
                <a:cubicBezTo>
                  <a:pt x="1741489" y="104775"/>
                  <a:pt x="1741489" y="104775"/>
                  <a:pt x="1741489" y="104775"/>
                </a:cubicBezTo>
                <a:close/>
                <a:moveTo>
                  <a:pt x="1633407" y="104165"/>
                </a:moveTo>
                <a:cubicBezTo>
                  <a:pt x="1649811" y="100013"/>
                  <a:pt x="1662114" y="112469"/>
                  <a:pt x="1662114" y="124925"/>
                </a:cubicBezTo>
                <a:cubicBezTo>
                  <a:pt x="1662114" y="141532"/>
                  <a:pt x="1653912" y="149836"/>
                  <a:pt x="1637508" y="149836"/>
                </a:cubicBezTo>
                <a:cubicBezTo>
                  <a:pt x="1625204" y="153988"/>
                  <a:pt x="1612901" y="141532"/>
                  <a:pt x="1612901" y="129076"/>
                </a:cubicBezTo>
                <a:cubicBezTo>
                  <a:pt x="1612901" y="129076"/>
                  <a:pt x="1612901" y="129076"/>
                  <a:pt x="1612901" y="124925"/>
                </a:cubicBezTo>
                <a:cubicBezTo>
                  <a:pt x="1612901" y="112469"/>
                  <a:pt x="1621103" y="104165"/>
                  <a:pt x="1633407" y="104165"/>
                </a:cubicBezTo>
                <a:close/>
                <a:moveTo>
                  <a:pt x="1787382" y="100013"/>
                </a:moveTo>
                <a:cubicBezTo>
                  <a:pt x="1795752" y="100013"/>
                  <a:pt x="1804123" y="104209"/>
                  <a:pt x="1812494" y="108404"/>
                </a:cubicBezTo>
                <a:cubicBezTo>
                  <a:pt x="1816679" y="108404"/>
                  <a:pt x="1820864" y="112600"/>
                  <a:pt x="1820864" y="120991"/>
                </a:cubicBezTo>
                <a:cubicBezTo>
                  <a:pt x="1820864" y="125186"/>
                  <a:pt x="1816679" y="133578"/>
                  <a:pt x="1808308" y="137773"/>
                </a:cubicBezTo>
                <a:cubicBezTo>
                  <a:pt x="1812494" y="158751"/>
                  <a:pt x="1812494" y="158751"/>
                  <a:pt x="1812494" y="158751"/>
                </a:cubicBezTo>
                <a:cubicBezTo>
                  <a:pt x="1808308" y="158751"/>
                  <a:pt x="1808308" y="158751"/>
                  <a:pt x="1804123" y="154555"/>
                </a:cubicBezTo>
                <a:cubicBezTo>
                  <a:pt x="1799938" y="133578"/>
                  <a:pt x="1799938" y="133578"/>
                  <a:pt x="1799938" y="133578"/>
                </a:cubicBezTo>
                <a:cubicBezTo>
                  <a:pt x="1791567" y="133578"/>
                  <a:pt x="1791567" y="133578"/>
                  <a:pt x="1791567" y="133578"/>
                </a:cubicBezTo>
                <a:lnTo>
                  <a:pt x="1787382" y="150360"/>
                </a:lnTo>
                <a:cubicBezTo>
                  <a:pt x="1783197" y="150360"/>
                  <a:pt x="1779011" y="150360"/>
                  <a:pt x="1774826" y="146164"/>
                </a:cubicBezTo>
                <a:cubicBezTo>
                  <a:pt x="1783197" y="120991"/>
                  <a:pt x="1783197" y="120991"/>
                  <a:pt x="1783197" y="120991"/>
                </a:cubicBezTo>
                <a:cubicBezTo>
                  <a:pt x="1787382" y="100013"/>
                  <a:pt x="1787382" y="100013"/>
                  <a:pt x="1787382" y="100013"/>
                </a:cubicBezTo>
                <a:close/>
                <a:moveTo>
                  <a:pt x="1737015" y="92075"/>
                </a:moveTo>
                <a:cubicBezTo>
                  <a:pt x="1749571" y="92075"/>
                  <a:pt x="1749571" y="92075"/>
                  <a:pt x="1749571" y="92075"/>
                </a:cubicBezTo>
                <a:cubicBezTo>
                  <a:pt x="1753757" y="116987"/>
                  <a:pt x="1753757" y="116987"/>
                  <a:pt x="1753757" y="116987"/>
                </a:cubicBezTo>
                <a:cubicBezTo>
                  <a:pt x="1762127" y="146050"/>
                  <a:pt x="1762127" y="146050"/>
                  <a:pt x="1762127" y="146050"/>
                </a:cubicBezTo>
                <a:cubicBezTo>
                  <a:pt x="1757942" y="146050"/>
                  <a:pt x="1757942" y="141898"/>
                  <a:pt x="1753757" y="141898"/>
                </a:cubicBezTo>
                <a:cubicBezTo>
                  <a:pt x="1749571" y="133594"/>
                  <a:pt x="1749571" y="133594"/>
                  <a:pt x="1749571" y="133594"/>
                </a:cubicBezTo>
                <a:cubicBezTo>
                  <a:pt x="1741201" y="133594"/>
                  <a:pt x="1737015" y="133594"/>
                  <a:pt x="1728645" y="133594"/>
                </a:cubicBezTo>
                <a:lnTo>
                  <a:pt x="1724460" y="141898"/>
                </a:lnTo>
                <a:cubicBezTo>
                  <a:pt x="1720274" y="141898"/>
                  <a:pt x="1720274" y="141898"/>
                  <a:pt x="1716089" y="141898"/>
                </a:cubicBezTo>
                <a:cubicBezTo>
                  <a:pt x="1728645" y="116987"/>
                  <a:pt x="1728645" y="116987"/>
                  <a:pt x="1728645" y="116987"/>
                </a:cubicBezTo>
                <a:cubicBezTo>
                  <a:pt x="1737015" y="92075"/>
                  <a:pt x="1737015" y="92075"/>
                  <a:pt x="1737015" y="92075"/>
                </a:cubicBezTo>
                <a:close/>
                <a:moveTo>
                  <a:pt x="1712914" y="92075"/>
                </a:moveTo>
                <a:cubicBezTo>
                  <a:pt x="1712914" y="92075"/>
                  <a:pt x="1712914" y="92075"/>
                  <a:pt x="1712914" y="100277"/>
                </a:cubicBezTo>
                <a:cubicBezTo>
                  <a:pt x="1712914" y="100277"/>
                  <a:pt x="1712914" y="100277"/>
                  <a:pt x="1696173" y="100277"/>
                </a:cubicBezTo>
                <a:cubicBezTo>
                  <a:pt x="1696173" y="100277"/>
                  <a:pt x="1696173" y="100277"/>
                  <a:pt x="1700358" y="141288"/>
                </a:cubicBezTo>
                <a:cubicBezTo>
                  <a:pt x="1700358" y="141288"/>
                  <a:pt x="1700358" y="141288"/>
                  <a:pt x="1687802" y="141288"/>
                </a:cubicBezTo>
                <a:cubicBezTo>
                  <a:pt x="1687802" y="141288"/>
                  <a:pt x="1687802" y="141288"/>
                  <a:pt x="1683617" y="100277"/>
                </a:cubicBezTo>
                <a:lnTo>
                  <a:pt x="1666876" y="104378"/>
                </a:lnTo>
                <a:cubicBezTo>
                  <a:pt x="1666876" y="104378"/>
                  <a:pt x="1666876" y="104378"/>
                  <a:pt x="1666876" y="96176"/>
                </a:cubicBezTo>
                <a:cubicBezTo>
                  <a:pt x="1683617" y="92075"/>
                  <a:pt x="1691988" y="92075"/>
                  <a:pt x="1712914" y="92075"/>
                </a:cubicBezTo>
                <a:close/>
                <a:moveTo>
                  <a:pt x="1181630" y="92074"/>
                </a:moveTo>
                <a:cubicBezTo>
                  <a:pt x="1160463" y="92074"/>
                  <a:pt x="1147763" y="112712"/>
                  <a:pt x="1147763" y="133349"/>
                </a:cubicBezTo>
                <a:lnTo>
                  <a:pt x="1211263" y="133349"/>
                </a:lnTo>
                <a:cubicBezTo>
                  <a:pt x="1211263" y="112712"/>
                  <a:pt x="1202796" y="92074"/>
                  <a:pt x="1181630" y="92074"/>
                </a:cubicBezTo>
                <a:close/>
                <a:moveTo>
                  <a:pt x="1716089" y="84138"/>
                </a:moveTo>
                <a:cubicBezTo>
                  <a:pt x="1641444" y="84138"/>
                  <a:pt x="1575093" y="108903"/>
                  <a:pt x="1521183" y="150178"/>
                </a:cubicBezTo>
                <a:cubicBezTo>
                  <a:pt x="1512889" y="158433"/>
                  <a:pt x="1512889" y="162561"/>
                  <a:pt x="1517036" y="166688"/>
                </a:cubicBezTo>
                <a:cubicBezTo>
                  <a:pt x="1550212" y="203836"/>
                  <a:pt x="1550212" y="203836"/>
                  <a:pt x="1550212" y="203836"/>
                </a:cubicBezTo>
                <a:cubicBezTo>
                  <a:pt x="1554359" y="207963"/>
                  <a:pt x="1558505" y="207963"/>
                  <a:pt x="1566799" y="203836"/>
                </a:cubicBezTo>
                <a:cubicBezTo>
                  <a:pt x="1608269" y="170816"/>
                  <a:pt x="1658032" y="150178"/>
                  <a:pt x="1716089" y="150178"/>
                </a:cubicBezTo>
                <a:cubicBezTo>
                  <a:pt x="1769999" y="150178"/>
                  <a:pt x="1823910" y="170816"/>
                  <a:pt x="1865379" y="203836"/>
                </a:cubicBezTo>
                <a:cubicBezTo>
                  <a:pt x="1873673" y="207963"/>
                  <a:pt x="1877820" y="207963"/>
                  <a:pt x="1881967" y="203836"/>
                </a:cubicBezTo>
                <a:cubicBezTo>
                  <a:pt x="1915142" y="166688"/>
                  <a:pt x="1915142" y="166688"/>
                  <a:pt x="1915142" y="166688"/>
                </a:cubicBezTo>
                <a:cubicBezTo>
                  <a:pt x="1919289" y="162561"/>
                  <a:pt x="1919289" y="158433"/>
                  <a:pt x="1910995" y="150178"/>
                </a:cubicBezTo>
                <a:cubicBezTo>
                  <a:pt x="1857085" y="108903"/>
                  <a:pt x="1790734" y="84138"/>
                  <a:pt x="1716089" y="84138"/>
                </a:cubicBezTo>
                <a:close/>
                <a:moveTo>
                  <a:pt x="1181894" y="84137"/>
                </a:moveTo>
                <a:cubicBezTo>
                  <a:pt x="1214799" y="84137"/>
                  <a:pt x="1227138" y="108970"/>
                  <a:pt x="1227138" y="137942"/>
                </a:cubicBezTo>
                <a:cubicBezTo>
                  <a:pt x="1227138" y="146220"/>
                  <a:pt x="1227138" y="146220"/>
                  <a:pt x="1227138" y="146220"/>
                </a:cubicBezTo>
                <a:cubicBezTo>
                  <a:pt x="1148989" y="146220"/>
                  <a:pt x="1148989" y="146220"/>
                  <a:pt x="1148989" y="146220"/>
                </a:cubicBezTo>
                <a:cubicBezTo>
                  <a:pt x="1148989" y="166914"/>
                  <a:pt x="1161329" y="187608"/>
                  <a:pt x="1186007" y="187608"/>
                </a:cubicBezTo>
                <a:cubicBezTo>
                  <a:pt x="1198346" y="187608"/>
                  <a:pt x="1210686" y="183470"/>
                  <a:pt x="1218912" y="179331"/>
                </a:cubicBezTo>
                <a:lnTo>
                  <a:pt x="1218912" y="191747"/>
                </a:lnTo>
                <a:cubicBezTo>
                  <a:pt x="1210686" y="195886"/>
                  <a:pt x="1194233" y="200025"/>
                  <a:pt x="1186007" y="200025"/>
                </a:cubicBezTo>
                <a:cubicBezTo>
                  <a:pt x="1148989" y="200025"/>
                  <a:pt x="1136650" y="175192"/>
                  <a:pt x="1136650" y="142081"/>
                </a:cubicBezTo>
                <a:cubicBezTo>
                  <a:pt x="1136650" y="104831"/>
                  <a:pt x="1153102" y="84137"/>
                  <a:pt x="1181894" y="84137"/>
                </a:cubicBezTo>
                <a:close/>
                <a:moveTo>
                  <a:pt x="887413" y="41274"/>
                </a:moveTo>
                <a:lnTo>
                  <a:pt x="995363" y="41274"/>
                </a:lnTo>
                <a:lnTo>
                  <a:pt x="995363" y="53974"/>
                </a:lnTo>
                <a:lnTo>
                  <a:pt x="949326" y="53974"/>
                </a:lnTo>
                <a:lnTo>
                  <a:pt x="949326" y="195262"/>
                </a:lnTo>
                <a:lnTo>
                  <a:pt x="933451" y="195262"/>
                </a:lnTo>
                <a:lnTo>
                  <a:pt x="933451" y="53974"/>
                </a:lnTo>
                <a:lnTo>
                  <a:pt x="887413" y="53974"/>
                </a:lnTo>
                <a:close/>
                <a:moveTo>
                  <a:pt x="1020763" y="28574"/>
                </a:moveTo>
                <a:cubicBezTo>
                  <a:pt x="1033010" y="28574"/>
                  <a:pt x="1033010" y="28574"/>
                  <a:pt x="1033010" y="28574"/>
                </a:cubicBezTo>
                <a:cubicBezTo>
                  <a:pt x="1033010" y="103584"/>
                  <a:pt x="1033010" y="103584"/>
                  <a:pt x="1033010" y="103584"/>
                </a:cubicBezTo>
                <a:cubicBezTo>
                  <a:pt x="1041174" y="91082"/>
                  <a:pt x="1053420" y="82748"/>
                  <a:pt x="1069749" y="82748"/>
                </a:cubicBezTo>
                <a:cubicBezTo>
                  <a:pt x="1098324" y="82748"/>
                  <a:pt x="1106488" y="99416"/>
                  <a:pt x="1106488" y="128587"/>
                </a:cubicBezTo>
                <a:cubicBezTo>
                  <a:pt x="1106488" y="195262"/>
                  <a:pt x="1106488" y="195262"/>
                  <a:pt x="1106488" y="195262"/>
                </a:cubicBezTo>
                <a:cubicBezTo>
                  <a:pt x="1090160" y="195262"/>
                  <a:pt x="1090160" y="195262"/>
                  <a:pt x="1090160" y="195262"/>
                </a:cubicBezTo>
                <a:cubicBezTo>
                  <a:pt x="1090160" y="128587"/>
                  <a:pt x="1090160" y="128587"/>
                  <a:pt x="1090160" y="128587"/>
                </a:cubicBezTo>
                <a:cubicBezTo>
                  <a:pt x="1090160" y="107751"/>
                  <a:pt x="1090160" y="91082"/>
                  <a:pt x="1065667" y="91082"/>
                </a:cubicBezTo>
                <a:cubicBezTo>
                  <a:pt x="1041174" y="91082"/>
                  <a:pt x="1033010" y="116085"/>
                  <a:pt x="1033010" y="136921"/>
                </a:cubicBezTo>
                <a:cubicBezTo>
                  <a:pt x="1033010" y="195262"/>
                  <a:pt x="1033010" y="195262"/>
                  <a:pt x="1033010" y="195262"/>
                </a:cubicBezTo>
                <a:cubicBezTo>
                  <a:pt x="1020763" y="195262"/>
                  <a:pt x="1020763" y="195262"/>
                  <a:pt x="1020763" y="195262"/>
                </a:cubicBezTo>
                <a:close/>
                <a:moveTo>
                  <a:pt x="1704456" y="0"/>
                </a:moveTo>
                <a:cubicBezTo>
                  <a:pt x="1712741" y="0"/>
                  <a:pt x="1721026" y="0"/>
                  <a:pt x="1729310" y="0"/>
                </a:cubicBezTo>
                <a:cubicBezTo>
                  <a:pt x="1741737" y="20820"/>
                  <a:pt x="1745880" y="41641"/>
                  <a:pt x="1745880" y="62461"/>
                </a:cubicBezTo>
                <a:cubicBezTo>
                  <a:pt x="1750022" y="62461"/>
                  <a:pt x="1770734" y="66625"/>
                  <a:pt x="1774877" y="66625"/>
                </a:cubicBezTo>
                <a:cubicBezTo>
                  <a:pt x="1779019" y="45805"/>
                  <a:pt x="1791446" y="24984"/>
                  <a:pt x="1803873" y="12492"/>
                </a:cubicBezTo>
                <a:cubicBezTo>
                  <a:pt x="1808016" y="12492"/>
                  <a:pt x="1808016" y="12492"/>
                  <a:pt x="1808016" y="12492"/>
                </a:cubicBezTo>
                <a:cubicBezTo>
                  <a:pt x="1816300" y="12492"/>
                  <a:pt x="1824585" y="16656"/>
                  <a:pt x="1832870" y="16656"/>
                </a:cubicBezTo>
                <a:cubicBezTo>
                  <a:pt x="1832870" y="20820"/>
                  <a:pt x="1832870" y="20820"/>
                  <a:pt x="1832870" y="20820"/>
                </a:cubicBezTo>
                <a:cubicBezTo>
                  <a:pt x="1837012" y="29149"/>
                  <a:pt x="1837012" y="37477"/>
                  <a:pt x="1837012" y="49969"/>
                </a:cubicBezTo>
                <a:cubicBezTo>
                  <a:pt x="1837012" y="62461"/>
                  <a:pt x="1837012" y="70789"/>
                  <a:pt x="1832870" y="83282"/>
                </a:cubicBezTo>
                <a:cubicBezTo>
                  <a:pt x="1837012" y="83282"/>
                  <a:pt x="1853582" y="91610"/>
                  <a:pt x="1857724" y="91610"/>
                </a:cubicBezTo>
                <a:cubicBezTo>
                  <a:pt x="1870151" y="74953"/>
                  <a:pt x="1886721" y="58297"/>
                  <a:pt x="1903291" y="49969"/>
                </a:cubicBezTo>
                <a:cubicBezTo>
                  <a:pt x="1911575" y="49969"/>
                  <a:pt x="1919860" y="58297"/>
                  <a:pt x="1928145" y="62461"/>
                </a:cubicBezTo>
                <a:cubicBezTo>
                  <a:pt x="1928145" y="83282"/>
                  <a:pt x="1919860" y="104102"/>
                  <a:pt x="1911575" y="124922"/>
                </a:cubicBezTo>
                <a:cubicBezTo>
                  <a:pt x="1911575" y="124922"/>
                  <a:pt x="1928145" y="137414"/>
                  <a:pt x="1932287" y="141579"/>
                </a:cubicBezTo>
                <a:cubicBezTo>
                  <a:pt x="1948857" y="124922"/>
                  <a:pt x="1965426" y="112430"/>
                  <a:pt x="1986138" y="108266"/>
                </a:cubicBezTo>
                <a:cubicBezTo>
                  <a:pt x="1994423" y="112430"/>
                  <a:pt x="2002708" y="120758"/>
                  <a:pt x="2006850" y="129086"/>
                </a:cubicBezTo>
                <a:cubicBezTo>
                  <a:pt x="2002708" y="149907"/>
                  <a:pt x="1990281" y="166563"/>
                  <a:pt x="1973711" y="183219"/>
                </a:cubicBezTo>
                <a:cubicBezTo>
                  <a:pt x="1977853" y="187383"/>
                  <a:pt x="1990281" y="204040"/>
                  <a:pt x="1990281" y="204040"/>
                </a:cubicBezTo>
                <a:cubicBezTo>
                  <a:pt x="2010993" y="195711"/>
                  <a:pt x="2031705" y="187383"/>
                  <a:pt x="2052416" y="187383"/>
                </a:cubicBezTo>
                <a:cubicBezTo>
                  <a:pt x="2052416" y="191547"/>
                  <a:pt x="2052416" y="191547"/>
                  <a:pt x="2052416" y="191547"/>
                </a:cubicBezTo>
                <a:cubicBezTo>
                  <a:pt x="2056559" y="195711"/>
                  <a:pt x="2064844" y="204040"/>
                  <a:pt x="2064844" y="212368"/>
                </a:cubicBezTo>
                <a:cubicBezTo>
                  <a:pt x="2056559" y="233188"/>
                  <a:pt x="2039989" y="245680"/>
                  <a:pt x="2023420" y="258173"/>
                </a:cubicBezTo>
                <a:cubicBezTo>
                  <a:pt x="2023420" y="262337"/>
                  <a:pt x="2031705" y="278993"/>
                  <a:pt x="2031705" y="283157"/>
                </a:cubicBezTo>
                <a:cubicBezTo>
                  <a:pt x="2052416" y="278993"/>
                  <a:pt x="2073128" y="278993"/>
                  <a:pt x="2093840" y="283157"/>
                </a:cubicBezTo>
                <a:cubicBezTo>
                  <a:pt x="2097983" y="291485"/>
                  <a:pt x="2102125" y="299813"/>
                  <a:pt x="2102125" y="308141"/>
                </a:cubicBezTo>
                <a:cubicBezTo>
                  <a:pt x="2102125" y="312306"/>
                  <a:pt x="2102125" y="312306"/>
                  <a:pt x="2102125" y="312306"/>
                </a:cubicBezTo>
                <a:cubicBezTo>
                  <a:pt x="2089698" y="324798"/>
                  <a:pt x="2068986" y="337290"/>
                  <a:pt x="2048274" y="341454"/>
                </a:cubicBezTo>
                <a:cubicBezTo>
                  <a:pt x="2048274" y="345618"/>
                  <a:pt x="2052416" y="366438"/>
                  <a:pt x="2052416" y="366438"/>
                </a:cubicBezTo>
                <a:cubicBezTo>
                  <a:pt x="2073128" y="366438"/>
                  <a:pt x="2093840" y="374767"/>
                  <a:pt x="2110410" y="383095"/>
                </a:cubicBezTo>
                <a:cubicBezTo>
                  <a:pt x="2110410" y="387259"/>
                  <a:pt x="2110410" y="387259"/>
                  <a:pt x="2110410" y="387259"/>
                </a:cubicBezTo>
                <a:cubicBezTo>
                  <a:pt x="2114552" y="391423"/>
                  <a:pt x="2114552" y="395587"/>
                  <a:pt x="2114552" y="399751"/>
                </a:cubicBezTo>
                <a:cubicBezTo>
                  <a:pt x="2114552" y="403915"/>
                  <a:pt x="2114552" y="408079"/>
                  <a:pt x="2110410" y="412243"/>
                </a:cubicBezTo>
                <a:cubicBezTo>
                  <a:pt x="2093840" y="424736"/>
                  <a:pt x="2073128" y="428900"/>
                  <a:pt x="2052416" y="428900"/>
                </a:cubicBezTo>
                <a:cubicBezTo>
                  <a:pt x="2048274" y="433064"/>
                  <a:pt x="2048274" y="453884"/>
                  <a:pt x="2048274" y="453884"/>
                </a:cubicBezTo>
                <a:cubicBezTo>
                  <a:pt x="2068986" y="462212"/>
                  <a:pt x="2085556" y="470540"/>
                  <a:pt x="2102125" y="487197"/>
                </a:cubicBezTo>
                <a:cubicBezTo>
                  <a:pt x="2102125" y="495525"/>
                  <a:pt x="2097983" y="508017"/>
                  <a:pt x="2093840" y="512181"/>
                </a:cubicBezTo>
                <a:cubicBezTo>
                  <a:pt x="2093840" y="516345"/>
                  <a:pt x="2093840" y="516345"/>
                  <a:pt x="2093840" y="516345"/>
                </a:cubicBezTo>
                <a:cubicBezTo>
                  <a:pt x="2073128" y="520509"/>
                  <a:pt x="2052416" y="520509"/>
                  <a:pt x="2031705" y="516345"/>
                </a:cubicBezTo>
                <a:cubicBezTo>
                  <a:pt x="2031705" y="516345"/>
                  <a:pt x="2023420" y="537165"/>
                  <a:pt x="2023420" y="537165"/>
                </a:cubicBezTo>
                <a:cubicBezTo>
                  <a:pt x="2039989" y="549658"/>
                  <a:pt x="2056559" y="566314"/>
                  <a:pt x="2064844" y="582970"/>
                </a:cubicBezTo>
                <a:cubicBezTo>
                  <a:pt x="2064844" y="587134"/>
                  <a:pt x="2064844" y="587134"/>
                  <a:pt x="2064844" y="587134"/>
                </a:cubicBezTo>
                <a:cubicBezTo>
                  <a:pt x="2060701" y="591298"/>
                  <a:pt x="2056559" y="599627"/>
                  <a:pt x="2052416" y="607955"/>
                </a:cubicBezTo>
                <a:cubicBezTo>
                  <a:pt x="2031705" y="607955"/>
                  <a:pt x="2010993" y="603791"/>
                  <a:pt x="1990281" y="591298"/>
                </a:cubicBezTo>
                <a:cubicBezTo>
                  <a:pt x="1990281" y="595463"/>
                  <a:pt x="1977853" y="612119"/>
                  <a:pt x="1973711" y="612119"/>
                </a:cubicBezTo>
                <a:cubicBezTo>
                  <a:pt x="1990281" y="628775"/>
                  <a:pt x="2002708" y="649595"/>
                  <a:pt x="2006850" y="666252"/>
                </a:cubicBezTo>
                <a:cubicBezTo>
                  <a:pt x="2006850" y="670416"/>
                  <a:pt x="2006850" y="670416"/>
                  <a:pt x="2006850" y="670416"/>
                </a:cubicBezTo>
                <a:cubicBezTo>
                  <a:pt x="2002708" y="674580"/>
                  <a:pt x="1994423" y="682908"/>
                  <a:pt x="1986138" y="687072"/>
                </a:cubicBezTo>
                <a:cubicBezTo>
                  <a:pt x="1965426" y="682908"/>
                  <a:pt x="1944714" y="670416"/>
                  <a:pt x="1932287" y="657924"/>
                </a:cubicBezTo>
                <a:cubicBezTo>
                  <a:pt x="1928145" y="657924"/>
                  <a:pt x="1911575" y="670416"/>
                  <a:pt x="1911575" y="674580"/>
                </a:cubicBezTo>
                <a:cubicBezTo>
                  <a:pt x="1919860" y="691236"/>
                  <a:pt x="1928145" y="712057"/>
                  <a:pt x="1928145" y="732877"/>
                </a:cubicBezTo>
                <a:cubicBezTo>
                  <a:pt x="1928145" y="732877"/>
                  <a:pt x="1928145" y="737041"/>
                  <a:pt x="1928145" y="737041"/>
                </a:cubicBezTo>
                <a:cubicBezTo>
                  <a:pt x="1924002" y="737041"/>
                  <a:pt x="1924002" y="737041"/>
                  <a:pt x="1924002" y="737041"/>
                </a:cubicBezTo>
                <a:cubicBezTo>
                  <a:pt x="1919860" y="741205"/>
                  <a:pt x="1911575" y="745369"/>
                  <a:pt x="1903291" y="749533"/>
                </a:cubicBezTo>
                <a:cubicBezTo>
                  <a:pt x="1882579" y="737041"/>
                  <a:pt x="1870151" y="724549"/>
                  <a:pt x="1857724" y="703728"/>
                </a:cubicBezTo>
                <a:cubicBezTo>
                  <a:pt x="1853582" y="703728"/>
                  <a:pt x="1837012" y="712057"/>
                  <a:pt x="1832870" y="716221"/>
                </a:cubicBezTo>
                <a:cubicBezTo>
                  <a:pt x="1837012" y="724549"/>
                  <a:pt x="1837012" y="737041"/>
                  <a:pt x="1837012" y="745369"/>
                </a:cubicBezTo>
                <a:cubicBezTo>
                  <a:pt x="1837012" y="757861"/>
                  <a:pt x="1837012" y="766190"/>
                  <a:pt x="1832870" y="778682"/>
                </a:cubicBezTo>
                <a:cubicBezTo>
                  <a:pt x="1824585" y="782846"/>
                  <a:pt x="1816300" y="782846"/>
                  <a:pt x="1808016" y="787010"/>
                </a:cubicBezTo>
                <a:cubicBezTo>
                  <a:pt x="1803873" y="787010"/>
                  <a:pt x="1803873" y="787010"/>
                  <a:pt x="1803873" y="787010"/>
                </a:cubicBezTo>
                <a:cubicBezTo>
                  <a:pt x="1791446" y="770354"/>
                  <a:pt x="1779019" y="749533"/>
                  <a:pt x="1774877" y="732877"/>
                </a:cubicBezTo>
                <a:cubicBezTo>
                  <a:pt x="1770734" y="732877"/>
                  <a:pt x="1750022" y="732877"/>
                  <a:pt x="1750022" y="732877"/>
                </a:cubicBezTo>
                <a:cubicBezTo>
                  <a:pt x="1750022" y="757861"/>
                  <a:pt x="1741737" y="778682"/>
                  <a:pt x="1733453" y="795338"/>
                </a:cubicBezTo>
                <a:cubicBezTo>
                  <a:pt x="1729310" y="795338"/>
                  <a:pt x="1729310" y="795338"/>
                  <a:pt x="1729310" y="795338"/>
                </a:cubicBezTo>
                <a:cubicBezTo>
                  <a:pt x="1725168" y="795338"/>
                  <a:pt x="1712741" y="795338"/>
                  <a:pt x="1704456" y="795338"/>
                </a:cubicBezTo>
                <a:cubicBezTo>
                  <a:pt x="1692029" y="778682"/>
                  <a:pt x="1687886" y="757861"/>
                  <a:pt x="1687886" y="732877"/>
                </a:cubicBezTo>
                <a:cubicBezTo>
                  <a:pt x="1683744" y="732877"/>
                  <a:pt x="1663032" y="732877"/>
                  <a:pt x="1658890" y="732877"/>
                </a:cubicBezTo>
                <a:cubicBezTo>
                  <a:pt x="1654747" y="749533"/>
                  <a:pt x="1642320" y="770354"/>
                  <a:pt x="1629893" y="787010"/>
                </a:cubicBezTo>
                <a:cubicBezTo>
                  <a:pt x="1625751" y="787010"/>
                  <a:pt x="1625751" y="787010"/>
                  <a:pt x="1625751" y="787010"/>
                </a:cubicBezTo>
                <a:cubicBezTo>
                  <a:pt x="1617466" y="782846"/>
                  <a:pt x="1609181" y="782846"/>
                  <a:pt x="1600896" y="778682"/>
                </a:cubicBezTo>
                <a:cubicBezTo>
                  <a:pt x="1596754" y="766190"/>
                  <a:pt x="1596754" y="757861"/>
                  <a:pt x="1596754" y="745369"/>
                </a:cubicBezTo>
                <a:cubicBezTo>
                  <a:pt x="1596754" y="737041"/>
                  <a:pt x="1596754" y="724549"/>
                  <a:pt x="1600896" y="716221"/>
                </a:cubicBezTo>
                <a:cubicBezTo>
                  <a:pt x="1596754" y="712057"/>
                  <a:pt x="1580184" y="707892"/>
                  <a:pt x="1576042" y="703728"/>
                </a:cubicBezTo>
                <a:cubicBezTo>
                  <a:pt x="1567757" y="724549"/>
                  <a:pt x="1551188" y="741205"/>
                  <a:pt x="1534618" y="749533"/>
                </a:cubicBezTo>
                <a:cubicBezTo>
                  <a:pt x="1530476" y="749533"/>
                  <a:pt x="1530476" y="749533"/>
                  <a:pt x="1530476" y="749533"/>
                </a:cubicBezTo>
                <a:cubicBezTo>
                  <a:pt x="1522191" y="745369"/>
                  <a:pt x="1513906" y="741205"/>
                  <a:pt x="1509764" y="737041"/>
                </a:cubicBezTo>
                <a:cubicBezTo>
                  <a:pt x="1509764" y="737041"/>
                  <a:pt x="1509764" y="732877"/>
                  <a:pt x="1509764" y="732877"/>
                </a:cubicBezTo>
                <a:cubicBezTo>
                  <a:pt x="1509764" y="716221"/>
                  <a:pt x="1513906" y="691236"/>
                  <a:pt x="1522191" y="674580"/>
                </a:cubicBezTo>
                <a:cubicBezTo>
                  <a:pt x="1522191" y="674580"/>
                  <a:pt x="1505621" y="657924"/>
                  <a:pt x="1501479" y="657924"/>
                </a:cubicBezTo>
                <a:cubicBezTo>
                  <a:pt x="1489052" y="674580"/>
                  <a:pt x="1468340" y="682908"/>
                  <a:pt x="1447628" y="687072"/>
                </a:cubicBezTo>
                <a:cubicBezTo>
                  <a:pt x="1439343" y="682908"/>
                  <a:pt x="1435201" y="674580"/>
                  <a:pt x="1426916" y="670416"/>
                </a:cubicBezTo>
                <a:cubicBezTo>
                  <a:pt x="1435201" y="649595"/>
                  <a:pt x="1443486" y="628775"/>
                  <a:pt x="1460055" y="616283"/>
                </a:cubicBezTo>
                <a:cubicBezTo>
                  <a:pt x="1455913" y="612119"/>
                  <a:pt x="1443486" y="595463"/>
                  <a:pt x="1443486" y="591298"/>
                </a:cubicBezTo>
                <a:cubicBezTo>
                  <a:pt x="1422774" y="603791"/>
                  <a:pt x="1402062" y="607955"/>
                  <a:pt x="1381350" y="607955"/>
                </a:cubicBezTo>
                <a:cubicBezTo>
                  <a:pt x="1377208" y="603791"/>
                  <a:pt x="1373065" y="591298"/>
                  <a:pt x="1368923" y="587134"/>
                </a:cubicBezTo>
                <a:cubicBezTo>
                  <a:pt x="1368923" y="582970"/>
                  <a:pt x="1368923" y="582970"/>
                  <a:pt x="1368923" y="582970"/>
                </a:cubicBezTo>
                <a:cubicBezTo>
                  <a:pt x="1377208" y="566314"/>
                  <a:pt x="1393777" y="549658"/>
                  <a:pt x="1414489" y="541330"/>
                </a:cubicBezTo>
                <a:cubicBezTo>
                  <a:pt x="1410347" y="537165"/>
                  <a:pt x="1402062" y="516345"/>
                  <a:pt x="1402062" y="516345"/>
                </a:cubicBezTo>
                <a:cubicBezTo>
                  <a:pt x="1381350" y="520509"/>
                  <a:pt x="1360638" y="520509"/>
                  <a:pt x="1339926" y="516345"/>
                </a:cubicBezTo>
                <a:cubicBezTo>
                  <a:pt x="1335784" y="508017"/>
                  <a:pt x="1331641" y="495525"/>
                  <a:pt x="1331641" y="491361"/>
                </a:cubicBezTo>
                <a:cubicBezTo>
                  <a:pt x="1331641" y="487197"/>
                  <a:pt x="1331641" y="487197"/>
                  <a:pt x="1331641" y="487197"/>
                </a:cubicBezTo>
                <a:cubicBezTo>
                  <a:pt x="1344068" y="474704"/>
                  <a:pt x="1364780" y="462212"/>
                  <a:pt x="1385492" y="453884"/>
                </a:cubicBezTo>
                <a:cubicBezTo>
                  <a:pt x="1385492" y="453884"/>
                  <a:pt x="1381350" y="433064"/>
                  <a:pt x="1381350" y="428900"/>
                </a:cubicBezTo>
                <a:cubicBezTo>
                  <a:pt x="1360638" y="428900"/>
                  <a:pt x="1339926" y="424736"/>
                  <a:pt x="1323357" y="412243"/>
                </a:cubicBezTo>
                <a:cubicBezTo>
                  <a:pt x="1319214" y="412243"/>
                  <a:pt x="1319214" y="412243"/>
                  <a:pt x="1319214" y="412243"/>
                </a:cubicBezTo>
                <a:cubicBezTo>
                  <a:pt x="1319214" y="408079"/>
                  <a:pt x="1319214" y="403915"/>
                  <a:pt x="1319214" y="399751"/>
                </a:cubicBezTo>
                <a:cubicBezTo>
                  <a:pt x="1319214" y="391423"/>
                  <a:pt x="1319214" y="387259"/>
                  <a:pt x="1319214" y="383095"/>
                </a:cubicBezTo>
                <a:cubicBezTo>
                  <a:pt x="1323357" y="383095"/>
                  <a:pt x="1323357" y="383095"/>
                  <a:pt x="1323357" y="383095"/>
                </a:cubicBezTo>
                <a:cubicBezTo>
                  <a:pt x="1339926" y="374767"/>
                  <a:pt x="1360638" y="366438"/>
                  <a:pt x="1381350" y="366438"/>
                </a:cubicBezTo>
                <a:cubicBezTo>
                  <a:pt x="1381350" y="362274"/>
                  <a:pt x="1385492" y="345618"/>
                  <a:pt x="1385492" y="341454"/>
                </a:cubicBezTo>
                <a:cubicBezTo>
                  <a:pt x="1364780" y="333126"/>
                  <a:pt x="1344068" y="324798"/>
                  <a:pt x="1331641" y="308141"/>
                </a:cubicBezTo>
                <a:cubicBezTo>
                  <a:pt x="1331641" y="299813"/>
                  <a:pt x="1335784" y="291485"/>
                  <a:pt x="1339926" y="283157"/>
                </a:cubicBezTo>
                <a:cubicBezTo>
                  <a:pt x="1356496" y="274829"/>
                  <a:pt x="1381350" y="274829"/>
                  <a:pt x="1402062" y="283157"/>
                </a:cubicBezTo>
                <a:cubicBezTo>
                  <a:pt x="1402062" y="278993"/>
                  <a:pt x="1410347" y="262337"/>
                  <a:pt x="1410347" y="258173"/>
                </a:cubicBezTo>
                <a:cubicBezTo>
                  <a:pt x="1393777" y="245680"/>
                  <a:pt x="1377208" y="229024"/>
                  <a:pt x="1368923" y="212368"/>
                </a:cubicBezTo>
                <a:cubicBezTo>
                  <a:pt x="1368923" y="204040"/>
                  <a:pt x="1377208" y="195711"/>
                  <a:pt x="1381350" y="187383"/>
                </a:cubicBezTo>
                <a:cubicBezTo>
                  <a:pt x="1402062" y="187383"/>
                  <a:pt x="1422774" y="195711"/>
                  <a:pt x="1443486" y="204040"/>
                </a:cubicBezTo>
                <a:cubicBezTo>
                  <a:pt x="1443486" y="204040"/>
                  <a:pt x="1455913" y="183219"/>
                  <a:pt x="1460055" y="183219"/>
                </a:cubicBezTo>
                <a:cubicBezTo>
                  <a:pt x="1443486" y="166563"/>
                  <a:pt x="1431059" y="145743"/>
                  <a:pt x="1426916" y="129086"/>
                </a:cubicBezTo>
                <a:cubicBezTo>
                  <a:pt x="1426916" y="124922"/>
                  <a:pt x="1426916" y="124922"/>
                  <a:pt x="1426916" y="124922"/>
                </a:cubicBezTo>
                <a:cubicBezTo>
                  <a:pt x="1431059" y="120758"/>
                  <a:pt x="1439343" y="112430"/>
                  <a:pt x="1447628" y="108266"/>
                </a:cubicBezTo>
                <a:cubicBezTo>
                  <a:pt x="1468340" y="112430"/>
                  <a:pt x="1489052" y="124922"/>
                  <a:pt x="1501479" y="137414"/>
                </a:cubicBezTo>
                <a:cubicBezTo>
                  <a:pt x="1505621" y="137414"/>
                  <a:pt x="1518049" y="124922"/>
                  <a:pt x="1522191" y="124922"/>
                </a:cubicBezTo>
                <a:cubicBezTo>
                  <a:pt x="1509764" y="104102"/>
                  <a:pt x="1505621" y="83282"/>
                  <a:pt x="1505621" y="62461"/>
                </a:cubicBezTo>
                <a:cubicBezTo>
                  <a:pt x="1513906" y="58297"/>
                  <a:pt x="1522191" y="49969"/>
                  <a:pt x="1530476" y="49969"/>
                </a:cubicBezTo>
                <a:cubicBezTo>
                  <a:pt x="1547045" y="58297"/>
                  <a:pt x="1563615" y="74953"/>
                  <a:pt x="1576042" y="91610"/>
                </a:cubicBezTo>
                <a:cubicBezTo>
                  <a:pt x="1576042" y="91610"/>
                  <a:pt x="1596754" y="83282"/>
                  <a:pt x="1600896" y="83282"/>
                </a:cubicBezTo>
                <a:cubicBezTo>
                  <a:pt x="1596754" y="70789"/>
                  <a:pt x="1596754" y="62461"/>
                  <a:pt x="1596754" y="49969"/>
                </a:cubicBezTo>
                <a:cubicBezTo>
                  <a:pt x="1596754" y="37477"/>
                  <a:pt x="1596754" y="29149"/>
                  <a:pt x="1600896" y="20820"/>
                </a:cubicBezTo>
                <a:cubicBezTo>
                  <a:pt x="1600896" y="16656"/>
                  <a:pt x="1600896" y="16656"/>
                  <a:pt x="1600896" y="16656"/>
                </a:cubicBezTo>
                <a:cubicBezTo>
                  <a:pt x="1609181" y="16656"/>
                  <a:pt x="1617466" y="12492"/>
                  <a:pt x="1625751" y="12492"/>
                </a:cubicBezTo>
                <a:cubicBezTo>
                  <a:pt x="1629893" y="12492"/>
                  <a:pt x="1629893" y="12492"/>
                  <a:pt x="1629893" y="12492"/>
                </a:cubicBezTo>
                <a:cubicBezTo>
                  <a:pt x="1642320" y="24984"/>
                  <a:pt x="1654747" y="45805"/>
                  <a:pt x="1658890" y="66625"/>
                </a:cubicBezTo>
                <a:cubicBezTo>
                  <a:pt x="1663032" y="66625"/>
                  <a:pt x="1683744" y="62461"/>
                  <a:pt x="1687886" y="62461"/>
                </a:cubicBezTo>
                <a:cubicBezTo>
                  <a:pt x="1687886" y="41641"/>
                  <a:pt x="1692029" y="20820"/>
                  <a:pt x="1704456" y="0"/>
                </a:cubicBezTo>
                <a:close/>
              </a:path>
            </a:pathLst>
          </a:custGeom>
          <a:solidFill>
            <a:srgbClr val="8BD4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solidFill>
                <a:schemeClr val="tx1"/>
              </a:solidFill>
            </a:endParaRPr>
          </a:p>
        </p:txBody>
      </p:sp>
      <p:sp>
        <p:nvSpPr>
          <p:cNvPr id="29" name="Freeform: Shape 28" hidden="1">
            <a:extLst>
              <a:ext uri="{FF2B5EF4-FFF2-40B4-BE49-F238E27FC236}">
                <a16:creationId xmlns:a16="http://schemas.microsoft.com/office/drawing/2014/main" id="{08FFFAAD-B25C-ABD3-004C-54F38FFE548C}"/>
              </a:ext>
            </a:extLst>
          </p:cNvPr>
          <p:cNvSpPr/>
          <p:nvPr userDrawn="1"/>
        </p:nvSpPr>
        <p:spPr>
          <a:xfrm>
            <a:off x="4889269" y="-1027549"/>
            <a:ext cx="1789604" cy="677148"/>
          </a:xfrm>
          <a:custGeom>
            <a:avLst/>
            <a:gdLst>
              <a:gd name="connsiteX0" fmla="*/ 2068305 w 2114552"/>
              <a:gd name="connsiteY0" fmla="*/ 749732 h 800100"/>
              <a:gd name="connsiteX1" fmla="*/ 2068305 w 2114552"/>
              <a:gd name="connsiteY1" fmla="*/ 761609 h 800100"/>
              <a:gd name="connsiteX2" fmla="*/ 2076013 w 2114552"/>
              <a:gd name="connsiteY2" fmla="*/ 761609 h 800100"/>
              <a:gd name="connsiteX3" fmla="*/ 2083551 w 2114552"/>
              <a:gd name="connsiteY3" fmla="*/ 759961 h 800100"/>
              <a:gd name="connsiteX4" fmla="*/ 2085563 w 2114552"/>
              <a:gd name="connsiteY4" fmla="*/ 755598 h 800100"/>
              <a:gd name="connsiteX5" fmla="*/ 2084594 w 2114552"/>
              <a:gd name="connsiteY5" fmla="*/ 752471 h 800100"/>
              <a:gd name="connsiteX6" fmla="*/ 2081903 w 2114552"/>
              <a:gd name="connsiteY6" fmla="*/ 750411 h 800100"/>
              <a:gd name="connsiteX7" fmla="*/ 2075528 w 2114552"/>
              <a:gd name="connsiteY7" fmla="*/ 749732 h 800100"/>
              <a:gd name="connsiteX8" fmla="*/ 2061954 w 2114552"/>
              <a:gd name="connsiteY8" fmla="*/ 744400 h 800100"/>
              <a:gd name="connsiteX9" fmla="*/ 2075480 w 2114552"/>
              <a:gd name="connsiteY9" fmla="*/ 744400 h 800100"/>
              <a:gd name="connsiteX10" fmla="*/ 2085514 w 2114552"/>
              <a:gd name="connsiteY10" fmla="*/ 745491 h 800100"/>
              <a:gd name="connsiteX11" fmla="*/ 2090459 w 2114552"/>
              <a:gd name="connsiteY11" fmla="*/ 749296 h 800100"/>
              <a:gd name="connsiteX12" fmla="*/ 2092301 w 2114552"/>
              <a:gd name="connsiteY12" fmla="*/ 755065 h 800100"/>
              <a:gd name="connsiteX13" fmla="*/ 2089223 w 2114552"/>
              <a:gd name="connsiteY13" fmla="*/ 762579 h 800100"/>
              <a:gd name="connsiteX14" fmla="*/ 2081055 w 2114552"/>
              <a:gd name="connsiteY14" fmla="*/ 766166 h 800100"/>
              <a:gd name="connsiteX15" fmla="*/ 2084400 w 2114552"/>
              <a:gd name="connsiteY15" fmla="*/ 768251 h 800100"/>
              <a:gd name="connsiteX16" fmla="*/ 2090217 w 2114552"/>
              <a:gd name="connsiteY16" fmla="*/ 776055 h 800100"/>
              <a:gd name="connsiteX17" fmla="*/ 2095016 w 2114552"/>
              <a:gd name="connsiteY17" fmla="*/ 783763 h 800100"/>
              <a:gd name="connsiteX18" fmla="*/ 2087260 w 2114552"/>
              <a:gd name="connsiteY18" fmla="*/ 783763 h 800100"/>
              <a:gd name="connsiteX19" fmla="*/ 2083769 w 2114552"/>
              <a:gd name="connsiteY19" fmla="*/ 777558 h 800100"/>
              <a:gd name="connsiteX20" fmla="*/ 2077128 w 2114552"/>
              <a:gd name="connsiteY20" fmla="*/ 768396 h 800100"/>
              <a:gd name="connsiteX21" fmla="*/ 2072038 w 2114552"/>
              <a:gd name="connsiteY21" fmla="*/ 767039 h 800100"/>
              <a:gd name="connsiteX22" fmla="*/ 2068305 w 2114552"/>
              <a:gd name="connsiteY22" fmla="*/ 767039 h 800100"/>
              <a:gd name="connsiteX23" fmla="*/ 2068305 w 2114552"/>
              <a:gd name="connsiteY23" fmla="*/ 783763 h 800100"/>
              <a:gd name="connsiteX24" fmla="*/ 2061954 w 2114552"/>
              <a:gd name="connsiteY24" fmla="*/ 783763 h 800100"/>
              <a:gd name="connsiteX25" fmla="*/ 834048 w 2114552"/>
              <a:gd name="connsiteY25" fmla="*/ 741362 h 800100"/>
              <a:gd name="connsiteX26" fmla="*/ 784225 w 2114552"/>
              <a:gd name="connsiteY26" fmla="*/ 766474 h 800100"/>
              <a:gd name="connsiteX27" fmla="*/ 804985 w 2114552"/>
              <a:gd name="connsiteY27" fmla="*/ 787400 h 800100"/>
              <a:gd name="connsiteX28" fmla="*/ 838200 w 2114552"/>
              <a:gd name="connsiteY28" fmla="*/ 745547 h 800100"/>
              <a:gd name="connsiteX29" fmla="*/ 838200 w 2114552"/>
              <a:gd name="connsiteY29" fmla="*/ 741362 h 800100"/>
              <a:gd name="connsiteX30" fmla="*/ 834048 w 2114552"/>
              <a:gd name="connsiteY30" fmla="*/ 741362 h 800100"/>
              <a:gd name="connsiteX31" fmla="*/ 2078001 w 2114552"/>
              <a:gd name="connsiteY31" fmla="*/ 733008 h 800100"/>
              <a:gd name="connsiteX32" fmla="*/ 2062997 w 2114552"/>
              <a:gd name="connsiteY32" fmla="*/ 736959 h 800100"/>
              <a:gd name="connsiteX33" fmla="*/ 2051581 w 2114552"/>
              <a:gd name="connsiteY33" fmla="*/ 748254 h 800100"/>
              <a:gd name="connsiteX34" fmla="*/ 2047460 w 2114552"/>
              <a:gd name="connsiteY34" fmla="*/ 763548 h 800100"/>
              <a:gd name="connsiteX35" fmla="*/ 2051508 w 2114552"/>
              <a:gd name="connsiteY35" fmla="*/ 778697 h 800100"/>
              <a:gd name="connsiteX36" fmla="*/ 2062827 w 2114552"/>
              <a:gd name="connsiteY36" fmla="*/ 789993 h 800100"/>
              <a:gd name="connsiteX37" fmla="*/ 2078001 w 2114552"/>
              <a:gd name="connsiteY37" fmla="*/ 794041 h 800100"/>
              <a:gd name="connsiteX38" fmla="*/ 2093174 w 2114552"/>
              <a:gd name="connsiteY38" fmla="*/ 789993 h 800100"/>
              <a:gd name="connsiteX39" fmla="*/ 2104469 w 2114552"/>
              <a:gd name="connsiteY39" fmla="*/ 778697 h 800100"/>
              <a:gd name="connsiteX40" fmla="*/ 2108493 w 2114552"/>
              <a:gd name="connsiteY40" fmla="*/ 763548 h 800100"/>
              <a:gd name="connsiteX41" fmla="*/ 2104397 w 2114552"/>
              <a:gd name="connsiteY41" fmla="*/ 748254 h 800100"/>
              <a:gd name="connsiteX42" fmla="*/ 2092980 w 2114552"/>
              <a:gd name="connsiteY42" fmla="*/ 736959 h 800100"/>
              <a:gd name="connsiteX43" fmla="*/ 2078001 w 2114552"/>
              <a:gd name="connsiteY43" fmla="*/ 733008 h 800100"/>
              <a:gd name="connsiteX44" fmla="*/ 2078001 w 2114552"/>
              <a:gd name="connsiteY44" fmla="*/ 726948 h 800100"/>
              <a:gd name="connsiteX45" fmla="*/ 2095985 w 2114552"/>
              <a:gd name="connsiteY45" fmla="*/ 731675 h 800100"/>
              <a:gd name="connsiteX46" fmla="*/ 2109656 w 2114552"/>
              <a:gd name="connsiteY46" fmla="*/ 745200 h 800100"/>
              <a:gd name="connsiteX47" fmla="*/ 2114552 w 2114552"/>
              <a:gd name="connsiteY47" fmla="*/ 763548 h 800100"/>
              <a:gd name="connsiteX48" fmla="*/ 2109729 w 2114552"/>
              <a:gd name="connsiteY48" fmla="*/ 781727 h 800100"/>
              <a:gd name="connsiteX49" fmla="*/ 2096204 w 2114552"/>
              <a:gd name="connsiteY49" fmla="*/ 795277 h 800100"/>
              <a:gd name="connsiteX50" fmla="*/ 2078001 w 2114552"/>
              <a:gd name="connsiteY50" fmla="*/ 800100 h 800100"/>
              <a:gd name="connsiteX51" fmla="*/ 2059797 w 2114552"/>
              <a:gd name="connsiteY51" fmla="*/ 795277 h 800100"/>
              <a:gd name="connsiteX52" fmla="*/ 2046248 w 2114552"/>
              <a:gd name="connsiteY52" fmla="*/ 781727 h 800100"/>
              <a:gd name="connsiteX53" fmla="*/ 2041400 w 2114552"/>
              <a:gd name="connsiteY53" fmla="*/ 763548 h 800100"/>
              <a:gd name="connsiteX54" fmla="*/ 2046321 w 2114552"/>
              <a:gd name="connsiteY54" fmla="*/ 745200 h 800100"/>
              <a:gd name="connsiteX55" fmla="*/ 2060016 w 2114552"/>
              <a:gd name="connsiteY55" fmla="*/ 731675 h 800100"/>
              <a:gd name="connsiteX56" fmla="*/ 2078001 w 2114552"/>
              <a:gd name="connsiteY56" fmla="*/ 726948 h 800100"/>
              <a:gd name="connsiteX57" fmla="*/ 1058070 w 2114552"/>
              <a:gd name="connsiteY57" fmla="*/ 692149 h 800100"/>
              <a:gd name="connsiteX58" fmla="*/ 1020763 w 2114552"/>
              <a:gd name="connsiteY58" fmla="*/ 739774 h 800100"/>
              <a:gd name="connsiteX59" fmla="*/ 1058070 w 2114552"/>
              <a:gd name="connsiteY59" fmla="*/ 787399 h 800100"/>
              <a:gd name="connsiteX60" fmla="*/ 1095377 w 2114552"/>
              <a:gd name="connsiteY60" fmla="*/ 739774 h 800100"/>
              <a:gd name="connsiteX61" fmla="*/ 1058070 w 2114552"/>
              <a:gd name="connsiteY61" fmla="*/ 692149 h 800100"/>
              <a:gd name="connsiteX62" fmla="*/ 692151 w 2114552"/>
              <a:gd name="connsiteY62" fmla="*/ 692149 h 800100"/>
              <a:gd name="connsiteX63" fmla="*/ 658813 w 2114552"/>
              <a:gd name="connsiteY63" fmla="*/ 739774 h 800100"/>
              <a:gd name="connsiteX64" fmla="*/ 692151 w 2114552"/>
              <a:gd name="connsiteY64" fmla="*/ 787399 h 800100"/>
              <a:gd name="connsiteX65" fmla="*/ 725489 w 2114552"/>
              <a:gd name="connsiteY65" fmla="*/ 739774 h 800100"/>
              <a:gd name="connsiteX66" fmla="*/ 692151 w 2114552"/>
              <a:gd name="connsiteY66" fmla="*/ 692149 h 800100"/>
              <a:gd name="connsiteX67" fmla="*/ 323056 w 2114552"/>
              <a:gd name="connsiteY67" fmla="*/ 692149 h 800100"/>
              <a:gd name="connsiteX68" fmla="*/ 285749 w 2114552"/>
              <a:gd name="connsiteY68" fmla="*/ 739774 h 800100"/>
              <a:gd name="connsiteX69" fmla="*/ 323056 w 2114552"/>
              <a:gd name="connsiteY69" fmla="*/ 787399 h 800100"/>
              <a:gd name="connsiteX70" fmla="*/ 360363 w 2114552"/>
              <a:gd name="connsiteY70" fmla="*/ 739774 h 800100"/>
              <a:gd name="connsiteX71" fmla="*/ 323056 w 2114552"/>
              <a:gd name="connsiteY71" fmla="*/ 692149 h 800100"/>
              <a:gd name="connsiteX72" fmla="*/ 966943 w 2114552"/>
              <a:gd name="connsiteY72" fmla="*/ 685949 h 800100"/>
              <a:gd name="connsiteX73" fmla="*/ 981464 w 2114552"/>
              <a:gd name="connsiteY73" fmla="*/ 685949 h 800100"/>
              <a:gd name="connsiteX74" fmla="*/ 981464 w 2114552"/>
              <a:gd name="connsiteY74" fmla="*/ 799333 h 800100"/>
              <a:gd name="connsiteX75" fmla="*/ 966943 w 2114552"/>
              <a:gd name="connsiteY75" fmla="*/ 799333 h 800100"/>
              <a:gd name="connsiteX76" fmla="*/ 1136650 w 2114552"/>
              <a:gd name="connsiteY76" fmla="*/ 684212 h 800100"/>
              <a:gd name="connsiteX77" fmla="*/ 1148897 w 2114552"/>
              <a:gd name="connsiteY77" fmla="*/ 684212 h 800100"/>
              <a:gd name="connsiteX78" fmla="*/ 1148897 w 2114552"/>
              <a:gd name="connsiteY78" fmla="*/ 704791 h 800100"/>
              <a:gd name="connsiteX79" fmla="*/ 1185636 w 2114552"/>
              <a:gd name="connsiteY79" fmla="*/ 684212 h 800100"/>
              <a:gd name="connsiteX80" fmla="*/ 1222375 w 2114552"/>
              <a:gd name="connsiteY80" fmla="*/ 725369 h 800100"/>
              <a:gd name="connsiteX81" fmla="*/ 1222375 w 2114552"/>
              <a:gd name="connsiteY81" fmla="*/ 795337 h 800100"/>
              <a:gd name="connsiteX82" fmla="*/ 1210129 w 2114552"/>
              <a:gd name="connsiteY82" fmla="*/ 795337 h 800100"/>
              <a:gd name="connsiteX83" fmla="*/ 1210129 w 2114552"/>
              <a:gd name="connsiteY83" fmla="*/ 729485 h 800100"/>
              <a:gd name="connsiteX84" fmla="*/ 1185636 w 2114552"/>
              <a:gd name="connsiteY84" fmla="*/ 692443 h 800100"/>
              <a:gd name="connsiteX85" fmla="*/ 1152979 w 2114552"/>
              <a:gd name="connsiteY85" fmla="*/ 733601 h 800100"/>
              <a:gd name="connsiteX86" fmla="*/ 1152979 w 2114552"/>
              <a:gd name="connsiteY86" fmla="*/ 795337 h 800100"/>
              <a:gd name="connsiteX87" fmla="*/ 1136650 w 2114552"/>
              <a:gd name="connsiteY87" fmla="*/ 795337 h 800100"/>
              <a:gd name="connsiteX88" fmla="*/ 1136650 w 2114552"/>
              <a:gd name="connsiteY88" fmla="*/ 713022 h 800100"/>
              <a:gd name="connsiteX89" fmla="*/ 1136650 w 2114552"/>
              <a:gd name="connsiteY89" fmla="*/ 684212 h 800100"/>
              <a:gd name="connsiteX90" fmla="*/ 1054894 w 2114552"/>
              <a:gd name="connsiteY90" fmla="*/ 684212 h 800100"/>
              <a:gd name="connsiteX91" fmla="*/ 1106488 w 2114552"/>
              <a:gd name="connsiteY91" fmla="*/ 742156 h 800100"/>
              <a:gd name="connsiteX92" fmla="*/ 1054894 w 2114552"/>
              <a:gd name="connsiteY92" fmla="*/ 800100 h 800100"/>
              <a:gd name="connsiteX93" fmla="*/ 1003300 w 2114552"/>
              <a:gd name="connsiteY93" fmla="*/ 742156 h 800100"/>
              <a:gd name="connsiteX94" fmla="*/ 1054894 w 2114552"/>
              <a:gd name="connsiteY94" fmla="*/ 684212 h 800100"/>
              <a:gd name="connsiteX95" fmla="*/ 812499 w 2114552"/>
              <a:gd name="connsiteY95" fmla="*/ 684212 h 800100"/>
              <a:gd name="connsiteX96" fmla="*/ 854076 w 2114552"/>
              <a:gd name="connsiteY96" fmla="*/ 725601 h 800100"/>
              <a:gd name="connsiteX97" fmla="*/ 854076 w 2114552"/>
              <a:gd name="connsiteY97" fmla="*/ 775267 h 800100"/>
              <a:gd name="connsiteX98" fmla="*/ 854076 w 2114552"/>
              <a:gd name="connsiteY98" fmla="*/ 795961 h 800100"/>
              <a:gd name="connsiteX99" fmla="*/ 841603 w 2114552"/>
              <a:gd name="connsiteY99" fmla="*/ 795961 h 800100"/>
              <a:gd name="connsiteX100" fmla="*/ 841603 w 2114552"/>
              <a:gd name="connsiteY100" fmla="*/ 779406 h 800100"/>
              <a:gd name="connsiteX101" fmla="*/ 837445 w 2114552"/>
              <a:gd name="connsiteY101" fmla="*/ 779406 h 800100"/>
              <a:gd name="connsiteX102" fmla="*/ 804183 w 2114552"/>
              <a:gd name="connsiteY102" fmla="*/ 800100 h 800100"/>
              <a:gd name="connsiteX103" fmla="*/ 766763 w 2114552"/>
              <a:gd name="connsiteY103" fmla="*/ 766989 h 800100"/>
              <a:gd name="connsiteX104" fmla="*/ 837445 w 2114552"/>
              <a:gd name="connsiteY104" fmla="*/ 729739 h 800100"/>
              <a:gd name="connsiteX105" fmla="*/ 837445 w 2114552"/>
              <a:gd name="connsiteY105" fmla="*/ 721462 h 800100"/>
              <a:gd name="connsiteX106" fmla="*/ 812499 w 2114552"/>
              <a:gd name="connsiteY106" fmla="*/ 692490 h 800100"/>
              <a:gd name="connsiteX107" fmla="*/ 779236 w 2114552"/>
              <a:gd name="connsiteY107" fmla="*/ 704906 h 800100"/>
              <a:gd name="connsiteX108" fmla="*/ 779236 w 2114552"/>
              <a:gd name="connsiteY108" fmla="*/ 688351 h 800100"/>
              <a:gd name="connsiteX109" fmla="*/ 812499 w 2114552"/>
              <a:gd name="connsiteY109" fmla="*/ 684212 h 800100"/>
              <a:gd name="connsiteX110" fmla="*/ 527050 w 2114552"/>
              <a:gd name="connsiteY110" fmla="*/ 684212 h 800100"/>
              <a:gd name="connsiteX111" fmla="*/ 539523 w 2114552"/>
              <a:gd name="connsiteY111" fmla="*/ 684212 h 800100"/>
              <a:gd name="connsiteX112" fmla="*/ 539523 w 2114552"/>
              <a:gd name="connsiteY112" fmla="*/ 704791 h 800100"/>
              <a:gd name="connsiteX113" fmla="*/ 576943 w 2114552"/>
              <a:gd name="connsiteY113" fmla="*/ 684212 h 800100"/>
              <a:gd name="connsiteX114" fmla="*/ 614363 w 2114552"/>
              <a:gd name="connsiteY114" fmla="*/ 725369 h 800100"/>
              <a:gd name="connsiteX115" fmla="*/ 614363 w 2114552"/>
              <a:gd name="connsiteY115" fmla="*/ 795337 h 800100"/>
              <a:gd name="connsiteX116" fmla="*/ 601890 w 2114552"/>
              <a:gd name="connsiteY116" fmla="*/ 795337 h 800100"/>
              <a:gd name="connsiteX117" fmla="*/ 601890 w 2114552"/>
              <a:gd name="connsiteY117" fmla="*/ 729485 h 800100"/>
              <a:gd name="connsiteX118" fmla="*/ 576943 w 2114552"/>
              <a:gd name="connsiteY118" fmla="*/ 692443 h 800100"/>
              <a:gd name="connsiteX119" fmla="*/ 543681 w 2114552"/>
              <a:gd name="connsiteY119" fmla="*/ 733601 h 800100"/>
              <a:gd name="connsiteX120" fmla="*/ 543681 w 2114552"/>
              <a:gd name="connsiteY120" fmla="*/ 795337 h 800100"/>
              <a:gd name="connsiteX121" fmla="*/ 527050 w 2114552"/>
              <a:gd name="connsiteY121" fmla="*/ 795337 h 800100"/>
              <a:gd name="connsiteX122" fmla="*/ 527050 w 2114552"/>
              <a:gd name="connsiteY122" fmla="*/ 713022 h 800100"/>
              <a:gd name="connsiteX123" fmla="*/ 527050 w 2114552"/>
              <a:gd name="connsiteY123" fmla="*/ 684212 h 800100"/>
              <a:gd name="connsiteX124" fmla="*/ 406400 w 2114552"/>
              <a:gd name="connsiteY124" fmla="*/ 684212 h 800100"/>
              <a:gd name="connsiteX125" fmla="*/ 418873 w 2114552"/>
              <a:gd name="connsiteY125" fmla="*/ 684212 h 800100"/>
              <a:gd name="connsiteX126" fmla="*/ 418873 w 2114552"/>
              <a:gd name="connsiteY126" fmla="*/ 754573 h 800100"/>
              <a:gd name="connsiteX127" fmla="*/ 443820 w 2114552"/>
              <a:gd name="connsiteY127" fmla="*/ 787683 h 800100"/>
              <a:gd name="connsiteX128" fmla="*/ 477082 w 2114552"/>
              <a:gd name="connsiteY128" fmla="*/ 746295 h 800100"/>
              <a:gd name="connsiteX129" fmla="*/ 477082 w 2114552"/>
              <a:gd name="connsiteY129" fmla="*/ 684212 h 800100"/>
              <a:gd name="connsiteX130" fmla="*/ 493713 w 2114552"/>
              <a:gd name="connsiteY130" fmla="*/ 684212 h 800100"/>
              <a:gd name="connsiteX131" fmla="*/ 493713 w 2114552"/>
              <a:gd name="connsiteY131" fmla="*/ 771128 h 800100"/>
              <a:gd name="connsiteX132" fmla="*/ 493713 w 2114552"/>
              <a:gd name="connsiteY132" fmla="*/ 795961 h 800100"/>
              <a:gd name="connsiteX133" fmla="*/ 481240 w 2114552"/>
              <a:gd name="connsiteY133" fmla="*/ 795961 h 800100"/>
              <a:gd name="connsiteX134" fmla="*/ 481240 w 2114552"/>
              <a:gd name="connsiteY134" fmla="*/ 779406 h 800100"/>
              <a:gd name="connsiteX135" fmla="*/ 443820 w 2114552"/>
              <a:gd name="connsiteY135" fmla="*/ 800100 h 800100"/>
              <a:gd name="connsiteX136" fmla="*/ 406400 w 2114552"/>
              <a:gd name="connsiteY136" fmla="*/ 758711 h 800100"/>
              <a:gd name="connsiteX137" fmla="*/ 406400 w 2114552"/>
              <a:gd name="connsiteY137" fmla="*/ 684212 h 800100"/>
              <a:gd name="connsiteX138" fmla="*/ 325437 w 2114552"/>
              <a:gd name="connsiteY138" fmla="*/ 684212 h 800100"/>
              <a:gd name="connsiteX139" fmla="*/ 377825 w 2114552"/>
              <a:gd name="connsiteY139" fmla="*/ 742156 h 800100"/>
              <a:gd name="connsiteX140" fmla="*/ 325437 w 2114552"/>
              <a:gd name="connsiteY140" fmla="*/ 800100 h 800100"/>
              <a:gd name="connsiteX141" fmla="*/ 273049 w 2114552"/>
              <a:gd name="connsiteY141" fmla="*/ 742156 h 800100"/>
              <a:gd name="connsiteX142" fmla="*/ 325437 w 2114552"/>
              <a:gd name="connsiteY142" fmla="*/ 684212 h 800100"/>
              <a:gd name="connsiteX143" fmla="*/ 1724027 w 2114552"/>
              <a:gd name="connsiteY143" fmla="*/ 666750 h 800100"/>
              <a:gd name="connsiteX144" fmla="*/ 1720852 w 2114552"/>
              <a:gd name="connsiteY144" fmla="*/ 679450 h 800100"/>
              <a:gd name="connsiteX145" fmla="*/ 1716089 w 2114552"/>
              <a:gd name="connsiteY145" fmla="*/ 687388 h 800100"/>
              <a:gd name="connsiteX146" fmla="*/ 1733552 w 2114552"/>
              <a:gd name="connsiteY146" fmla="*/ 687388 h 800100"/>
              <a:gd name="connsiteX147" fmla="*/ 1728789 w 2114552"/>
              <a:gd name="connsiteY147" fmla="*/ 679450 h 800100"/>
              <a:gd name="connsiteX148" fmla="*/ 1728922 w 2114552"/>
              <a:gd name="connsiteY148" fmla="*/ 654050 h 800100"/>
              <a:gd name="connsiteX149" fmla="*/ 1728922 w 2114552"/>
              <a:gd name="connsiteY149" fmla="*/ 658202 h 800100"/>
              <a:gd name="connsiteX150" fmla="*/ 1737124 w 2114552"/>
              <a:gd name="connsiteY150" fmla="*/ 678962 h 800100"/>
              <a:gd name="connsiteX151" fmla="*/ 1749427 w 2114552"/>
              <a:gd name="connsiteY151" fmla="*/ 703873 h 800100"/>
              <a:gd name="connsiteX152" fmla="*/ 1737124 w 2114552"/>
              <a:gd name="connsiteY152" fmla="*/ 703873 h 800100"/>
              <a:gd name="connsiteX153" fmla="*/ 1737124 w 2114552"/>
              <a:gd name="connsiteY153" fmla="*/ 695569 h 800100"/>
              <a:gd name="connsiteX154" fmla="*/ 1712517 w 2114552"/>
              <a:gd name="connsiteY154" fmla="*/ 695569 h 800100"/>
              <a:gd name="connsiteX155" fmla="*/ 1712517 w 2114552"/>
              <a:gd name="connsiteY155" fmla="*/ 708025 h 800100"/>
              <a:gd name="connsiteX156" fmla="*/ 1700214 w 2114552"/>
              <a:gd name="connsiteY156" fmla="*/ 703873 h 800100"/>
              <a:gd name="connsiteX157" fmla="*/ 1712517 w 2114552"/>
              <a:gd name="connsiteY157" fmla="*/ 678962 h 800100"/>
              <a:gd name="connsiteX158" fmla="*/ 1716618 w 2114552"/>
              <a:gd name="connsiteY158" fmla="*/ 658202 h 800100"/>
              <a:gd name="connsiteX159" fmla="*/ 1728922 w 2114552"/>
              <a:gd name="connsiteY159" fmla="*/ 654050 h 800100"/>
              <a:gd name="connsiteX160" fmla="*/ 907733 w 2114552"/>
              <a:gd name="connsiteY160" fmla="*/ 654049 h 800100"/>
              <a:gd name="connsiteX161" fmla="*/ 907733 w 2114552"/>
              <a:gd name="connsiteY161" fmla="*/ 683259 h 800100"/>
              <a:gd name="connsiteX162" fmla="*/ 932498 w 2114552"/>
              <a:gd name="connsiteY162" fmla="*/ 683259 h 800100"/>
              <a:gd name="connsiteX163" fmla="*/ 932498 w 2114552"/>
              <a:gd name="connsiteY163" fmla="*/ 695778 h 800100"/>
              <a:gd name="connsiteX164" fmla="*/ 907733 w 2114552"/>
              <a:gd name="connsiteY164" fmla="*/ 695778 h 800100"/>
              <a:gd name="connsiteX165" fmla="*/ 907733 w 2114552"/>
              <a:gd name="connsiteY165" fmla="*/ 770889 h 800100"/>
              <a:gd name="connsiteX166" fmla="*/ 924243 w 2114552"/>
              <a:gd name="connsiteY166" fmla="*/ 787580 h 800100"/>
              <a:gd name="connsiteX167" fmla="*/ 936626 w 2114552"/>
              <a:gd name="connsiteY167" fmla="*/ 783408 h 800100"/>
              <a:gd name="connsiteX168" fmla="*/ 936626 w 2114552"/>
              <a:gd name="connsiteY168" fmla="*/ 795926 h 800100"/>
              <a:gd name="connsiteX169" fmla="*/ 920116 w 2114552"/>
              <a:gd name="connsiteY169" fmla="*/ 800099 h 800100"/>
              <a:gd name="connsiteX170" fmla="*/ 895351 w 2114552"/>
              <a:gd name="connsiteY170" fmla="*/ 762543 h 800100"/>
              <a:gd name="connsiteX171" fmla="*/ 895351 w 2114552"/>
              <a:gd name="connsiteY171" fmla="*/ 695778 h 800100"/>
              <a:gd name="connsiteX172" fmla="*/ 874713 w 2114552"/>
              <a:gd name="connsiteY172" fmla="*/ 695778 h 800100"/>
              <a:gd name="connsiteX173" fmla="*/ 874713 w 2114552"/>
              <a:gd name="connsiteY173" fmla="*/ 683259 h 800100"/>
              <a:gd name="connsiteX174" fmla="*/ 895351 w 2114552"/>
              <a:gd name="connsiteY174" fmla="*/ 683259 h 800100"/>
              <a:gd name="connsiteX175" fmla="*/ 895351 w 2114552"/>
              <a:gd name="connsiteY175" fmla="*/ 658222 h 800100"/>
              <a:gd name="connsiteX176" fmla="*/ 907733 w 2114552"/>
              <a:gd name="connsiteY176" fmla="*/ 654049 h 800100"/>
              <a:gd name="connsiteX177" fmla="*/ 1658542 w 2114552"/>
              <a:gd name="connsiteY177" fmla="*/ 650875 h 800100"/>
              <a:gd name="connsiteX178" fmla="*/ 1666745 w 2114552"/>
              <a:gd name="connsiteY178" fmla="*/ 650875 h 800100"/>
              <a:gd name="connsiteX179" fmla="*/ 1683149 w 2114552"/>
              <a:gd name="connsiteY179" fmla="*/ 688242 h 800100"/>
              <a:gd name="connsiteX180" fmla="*/ 1687250 w 2114552"/>
              <a:gd name="connsiteY180" fmla="*/ 655027 h 800100"/>
              <a:gd name="connsiteX181" fmla="*/ 1695452 w 2114552"/>
              <a:gd name="connsiteY181" fmla="*/ 655027 h 800100"/>
              <a:gd name="connsiteX182" fmla="*/ 1687250 w 2114552"/>
              <a:gd name="connsiteY182" fmla="*/ 704850 h 800100"/>
              <a:gd name="connsiteX183" fmla="*/ 1679048 w 2114552"/>
              <a:gd name="connsiteY183" fmla="*/ 704850 h 800100"/>
              <a:gd name="connsiteX184" fmla="*/ 1662643 w 2114552"/>
              <a:gd name="connsiteY184" fmla="*/ 671635 h 800100"/>
              <a:gd name="connsiteX185" fmla="*/ 1658542 w 2114552"/>
              <a:gd name="connsiteY185" fmla="*/ 700698 h 800100"/>
              <a:gd name="connsiteX186" fmla="*/ 1646239 w 2114552"/>
              <a:gd name="connsiteY186" fmla="*/ 700698 h 800100"/>
              <a:gd name="connsiteX187" fmla="*/ 1658542 w 2114552"/>
              <a:gd name="connsiteY187" fmla="*/ 650875 h 800100"/>
              <a:gd name="connsiteX188" fmla="*/ 1787526 w 2114552"/>
              <a:gd name="connsiteY188" fmla="*/ 646113 h 800100"/>
              <a:gd name="connsiteX189" fmla="*/ 1787526 w 2114552"/>
              <a:gd name="connsiteY189" fmla="*/ 654504 h 800100"/>
              <a:gd name="connsiteX190" fmla="*/ 1771016 w 2114552"/>
              <a:gd name="connsiteY190" fmla="*/ 658700 h 800100"/>
              <a:gd name="connsiteX191" fmla="*/ 1779271 w 2114552"/>
              <a:gd name="connsiteY191" fmla="*/ 700655 h 800100"/>
              <a:gd name="connsiteX192" fmla="*/ 1771016 w 2114552"/>
              <a:gd name="connsiteY192" fmla="*/ 704851 h 800100"/>
              <a:gd name="connsiteX193" fmla="*/ 1762761 w 2114552"/>
              <a:gd name="connsiteY193" fmla="*/ 662895 h 800100"/>
              <a:gd name="connsiteX194" fmla="*/ 1746251 w 2114552"/>
              <a:gd name="connsiteY194" fmla="*/ 662895 h 800100"/>
              <a:gd name="connsiteX195" fmla="*/ 1746251 w 2114552"/>
              <a:gd name="connsiteY195" fmla="*/ 654504 h 800100"/>
              <a:gd name="connsiteX196" fmla="*/ 1787526 w 2114552"/>
              <a:gd name="connsiteY196" fmla="*/ 646113 h 800100"/>
              <a:gd name="connsiteX197" fmla="*/ 1617029 w 2114552"/>
              <a:gd name="connsiteY197" fmla="*/ 646113 h 800100"/>
              <a:gd name="connsiteX198" fmla="*/ 1617029 w 2114552"/>
              <a:gd name="connsiteY198" fmla="*/ 654051 h 800100"/>
              <a:gd name="connsiteX199" fmla="*/ 1612901 w 2114552"/>
              <a:gd name="connsiteY199" fmla="*/ 658019 h 800100"/>
              <a:gd name="connsiteX200" fmla="*/ 1625284 w 2114552"/>
              <a:gd name="connsiteY200" fmla="*/ 661988 h 800100"/>
              <a:gd name="connsiteX201" fmla="*/ 1633539 w 2114552"/>
              <a:gd name="connsiteY201" fmla="*/ 658019 h 800100"/>
              <a:gd name="connsiteX202" fmla="*/ 1633539 w 2114552"/>
              <a:gd name="connsiteY202" fmla="*/ 654051 h 800100"/>
              <a:gd name="connsiteX203" fmla="*/ 1629412 w 2114552"/>
              <a:gd name="connsiteY203" fmla="*/ 650082 h 800100"/>
              <a:gd name="connsiteX204" fmla="*/ 1617029 w 2114552"/>
              <a:gd name="connsiteY204" fmla="*/ 646113 h 800100"/>
              <a:gd name="connsiteX205" fmla="*/ 966943 w 2114552"/>
              <a:gd name="connsiteY205" fmla="*/ 643885 h 800100"/>
              <a:gd name="connsiteX206" fmla="*/ 981464 w 2114552"/>
              <a:gd name="connsiteY206" fmla="*/ 643885 h 800100"/>
              <a:gd name="connsiteX207" fmla="*/ 981464 w 2114552"/>
              <a:gd name="connsiteY207" fmla="*/ 660066 h 800100"/>
              <a:gd name="connsiteX208" fmla="*/ 966943 w 2114552"/>
              <a:gd name="connsiteY208" fmla="*/ 660066 h 800100"/>
              <a:gd name="connsiteX209" fmla="*/ 1795464 w 2114552"/>
              <a:gd name="connsiteY209" fmla="*/ 641350 h 800100"/>
              <a:gd name="connsiteX210" fmla="*/ 1807711 w 2114552"/>
              <a:gd name="connsiteY210" fmla="*/ 641350 h 800100"/>
              <a:gd name="connsiteX211" fmla="*/ 1824039 w 2114552"/>
              <a:gd name="connsiteY211" fmla="*/ 687917 h 800100"/>
              <a:gd name="connsiteX212" fmla="*/ 1811793 w 2114552"/>
              <a:gd name="connsiteY212" fmla="*/ 692150 h 800100"/>
              <a:gd name="connsiteX213" fmla="*/ 1795464 w 2114552"/>
              <a:gd name="connsiteY213" fmla="*/ 641350 h 800100"/>
              <a:gd name="connsiteX214" fmla="*/ 177800 w 2114552"/>
              <a:gd name="connsiteY214" fmla="*/ 641349 h 800100"/>
              <a:gd name="connsiteX215" fmla="*/ 252413 w 2114552"/>
              <a:gd name="connsiteY215" fmla="*/ 641349 h 800100"/>
              <a:gd name="connsiteX216" fmla="*/ 252413 w 2114552"/>
              <a:gd name="connsiteY216" fmla="*/ 654049 h 800100"/>
              <a:gd name="connsiteX217" fmla="*/ 195262 w 2114552"/>
              <a:gd name="connsiteY217" fmla="*/ 654049 h 800100"/>
              <a:gd name="connsiteX218" fmla="*/ 195262 w 2114552"/>
              <a:gd name="connsiteY218" fmla="*/ 712787 h 800100"/>
              <a:gd name="connsiteX219" fmla="*/ 249238 w 2114552"/>
              <a:gd name="connsiteY219" fmla="*/ 712787 h 800100"/>
              <a:gd name="connsiteX220" fmla="*/ 249238 w 2114552"/>
              <a:gd name="connsiteY220" fmla="*/ 725487 h 800100"/>
              <a:gd name="connsiteX221" fmla="*/ 195262 w 2114552"/>
              <a:gd name="connsiteY221" fmla="*/ 725487 h 800100"/>
              <a:gd name="connsiteX222" fmla="*/ 195262 w 2114552"/>
              <a:gd name="connsiteY222" fmla="*/ 795337 h 800100"/>
              <a:gd name="connsiteX223" fmla="*/ 177800 w 2114552"/>
              <a:gd name="connsiteY223" fmla="*/ 795337 h 800100"/>
              <a:gd name="connsiteX224" fmla="*/ 1612770 w 2114552"/>
              <a:gd name="connsiteY224" fmla="*/ 633413 h 800100"/>
              <a:gd name="connsiteX225" fmla="*/ 1633275 w 2114552"/>
              <a:gd name="connsiteY225" fmla="*/ 641668 h 800100"/>
              <a:gd name="connsiteX226" fmla="*/ 1641477 w 2114552"/>
              <a:gd name="connsiteY226" fmla="*/ 654051 h 800100"/>
              <a:gd name="connsiteX227" fmla="*/ 1641477 w 2114552"/>
              <a:gd name="connsiteY227" fmla="*/ 658178 h 800100"/>
              <a:gd name="connsiteX228" fmla="*/ 1629174 w 2114552"/>
              <a:gd name="connsiteY228" fmla="*/ 670561 h 800100"/>
              <a:gd name="connsiteX229" fmla="*/ 1633275 w 2114552"/>
              <a:gd name="connsiteY229" fmla="*/ 695326 h 800100"/>
              <a:gd name="connsiteX230" fmla="*/ 1620972 w 2114552"/>
              <a:gd name="connsiteY230" fmla="*/ 691198 h 800100"/>
              <a:gd name="connsiteX231" fmla="*/ 1620972 w 2114552"/>
              <a:gd name="connsiteY231" fmla="*/ 670561 h 800100"/>
              <a:gd name="connsiteX232" fmla="*/ 1608668 w 2114552"/>
              <a:gd name="connsiteY232" fmla="*/ 666433 h 800100"/>
              <a:gd name="connsiteX233" fmla="*/ 1604567 w 2114552"/>
              <a:gd name="connsiteY233" fmla="*/ 682943 h 800100"/>
              <a:gd name="connsiteX234" fmla="*/ 1592264 w 2114552"/>
              <a:gd name="connsiteY234" fmla="*/ 678816 h 800100"/>
              <a:gd name="connsiteX235" fmla="*/ 1604567 w 2114552"/>
              <a:gd name="connsiteY235" fmla="*/ 658178 h 800100"/>
              <a:gd name="connsiteX236" fmla="*/ 1604567 w 2114552"/>
              <a:gd name="connsiteY236" fmla="*/ 654051 h 800100"/>
              <a:gd name="connsiteX237" fmla="*/ 1612770 w 2114552"/>
              <a:gd name="connsiteY237" fmla="*/ 633413 h 800100"/>
              <a:gd name="connsiteX238" fmla="*/ 1855109 w 2114552"/>
              <a:gd name="connsiteY238" fmla="*/ 630214 h 800100"/>
              <a:gd name="connsiteX239" fmla="*/ 1844903 w 2114552"/>
              <a:gd name="connsiteY239" fmla="*/ 632818 h 800100"/>
              <a:gd name="connsiteX240" fmla="*/ 1836739 w 2114552"/>
              <a:gd name="connsiteY240" fmla="*/ 645320 h 800100"/>
              <a:gd name="connsiteX241" fmla="*/ 1836739 w 2114552"/>
              <a:gd name="connsiteY241" fmla="*/ 653655 h 800100"/>
              <a:gd name="connsiteX242" fmla="*/ 1840821 w 2114552"/>
              <a:gd name="connsiteY242" fmla="*/ 657822 h 800100"/>
              <a:gd name="connsiteX243" fmla="*/ 1857150 w 2114552"/>
              <a:gd name="connsiteY243" fmla="*/ 661989 h 800100"/>
              <a:gd name="connsiteX244" fmla="*/ 1861232 w 2114552"/>
              <a:gd name="connsiteY244" fmla="*/ 657822 h 800100"/>
              <a:gd name="connsiteX245" fmla="*/ 1865314 w 2114552"/>
              <a:gd name="connsiteY245" fmla="*/ 645320 h 800100"/>
              <a:gd name="connsiteX246" fmla="*/ 1865314 w 2114552"/>
              <a:gd name="connsiteY246" fmla="*/ 636986 h 800100"/>
              <a:gd name="connsiteX247" fmla="*/ 1855109 w 2114552"/>
              <a:gd name="connsiteY247" fmla="*/ 630214 h 800100"/>
              <a:gd name="connsiteX248" fmla="*/ 726110 w 2114552"/>
              <a:gd name="connsiteY248" fmla="*/ 628649 h 800100"/>
              <a:gd name="connsiteX249" fmla="*/ 742951 w 2114552"/>
              <a:gd name="connsiteY249" fmla="*/ 628649 h 800100"/>
              <a:gd name="connsiteX250" fmla="*/ 742951 w 2114552"/>
              <a:gd name="connsiteY250" fmla="*/ 795917 h 800100"/>
              <a:gd name="connsiteX251" fmla="*/ 726110 w 2114552"/>
              <a:gd name="connsiteY251" fmla="*/ 795917 h 800100"/>
              <a:gd name="connsiteX252" fmla="*/ 726110 w 2114552"/>
              <a:gd name="connsiteY252" fmla="*/ 779190 h 800100"/>
              <a:gd name="connsiteX253" fmla="*/ 692427 w 2114552"/>
              <a:gd name="connsiteY253" fmla="*/ 800099 h 800100"/>
              <a:gd name="connsiteX254" fmla="*/ 646113 w 2114552"/>
              <a:gd name="connsiteY254" fmla="*/ 741555 h 800100"/>
              <a:gd name="connsiteX255" fmla="*/ 692427 w 2114552"/>
              <a:gd name="connsiteY255" fmla="*/ 683011 h 800100"/>
              <a:gd name="connsiteX256" fmla="*/ 726110 w 2114552"/>
              <a:gd name="connsiteY256" fmla="*/ 703920 h 800100"/>
              <a:gd name="connsiteX257" fmla="*/ 726110 w 2114552"/>
              <a:gd name="connsiteY257" fmla="*/ 628649 h 800100"/>
              <a:gd name="connsiteX258" fmla="*/ 1857377 w 2114552"/>
              <a:gd name="connsiteY258" fmla="*/ 622131 h 800100"/>
              <a:gd name="connsiteX259" fmla="*/ 1874839 w 2114552"/>
              <a:gd name="connsiteY259" fmla="*/ 633868 h 800100"/>
              <a:gd name="connsiteX260" fmla="*/ 1874839 w 2114552"/>
              <a:gd name="connsiteY260" fmla="*/ 646114 h 800100"/>
              <a:gd name="connsiteX261" fmla="*/ 1874839 w 2114552"/>
              <a:gd name="connsiteY261" fmla="*/ 658360 h 800100"/>
              <a:gd name="connsiteX262" fmla="*/ 1862139 w 2114552"/>
              <a:gd name="connsiteY262" fmla="*/ 666525 h 800100"/>
              <a:gd name="connsiteX263" fmla="*/ 1828272 w 2114552"/>
              <a:gd name="connsiteY263" fmla="*/ 658360 h 800100"/>
              <a:gd name="connsiteX264" fmla="*/ 1824039 w 2114552"/>
              <a:gd name="connsiteY264" fmla="*/ 646114 h 800100"/>
              <a:gd name="connsiteX265" fmla="*/ 1836739 w 2114552"/>
              <a:gd name="connsiteY265" fmla="*/ 625703 h 800100"/>
              <a:gd name="connsiteX266" fmla="*/ 1857377 w 2114552"/>
              <a:gd name="connsiteY266" fmla="*/ 622131 h 800100"/>
              <a:gd name="connsiteX267" fmla="*/ 1571138 w 2114552"/>
              <a:gd name="connsiteY267" fmla="*/ 612775 h 800100"/>
              <a:gd name="connsiteX268" fmla="*/ 1600201 w 2114552"/>
              <a:gd name="connsiteY268" fmla="*/ 629285 h 800100"/>
              <a:gd name="connsiteX269" fmla="*/ 1596049 w 2114552"/>
              <a:gd name="connsiteY269" fmla="*/ 637540 h 800100"/>
              <a:gd name="connsiteX270" fmla="*/ 1575290 w 2114552"/>
              <a:gd name="connsiteY270" fmla="*/ 625158 h 800100"/>
              <a:gd name="connsiteX271" fmla="*/ 1571138 w 2114552"/>
              <a:gd name="connsiteY271" fmla="*/ 633413 h 800100"/>
              <a:gd name="connsiteX272" fmla="*/ 1583593 w 2114552"/>
              <a:gd name="connsiteY272" fmla="*/ 641668 h 800100"/>
              <a:gd name="connsiteX273" fmla="*/ 1579442 w 2114552"/>
              <a:gd name="connsiteY273" fmla="*/ 649923 h 800100"/>
              <a:gd name="connsiteX274" fmla="*/ 1566986 w 2114552"/>
              <a:gd name="connsiteY274" fmla="*/ 641668 h 800100"/>
              <a:gd name="connsiteX275" fmla="*/ 1558682 w 2114552"/>
              <a:gd name="connsiteY275" fmla="*/ 654050 h 800100"/>
              <a:gd name="connsiteX276" fmla="*/ 1579442 w 2114552"/>
              <a:gd name="connsiteY276" fmla="*/ 666433 h 800100"/>
              <a:gd name="connsiteX277" fmla="*/ 1575290 w 2114552"/>
              <a:gd name="connsiteY277" fmla="*/ 674688 h 800100"/>
              <a:gd name="connsiteX278" fmla="*/ 1546226 w 2114552"/>
              <a:gd name="connsiteY278" fmla="*/ 654050 h 800100"/>
              <a:gd name="connsiteX279" fmla="*/ 1571138 w 2114552"/>
              <a:gd name="connsiteY279" fmla="*/ 612775 h 800100"/>
              <a:gd name="connsiteX280" fmla="*/ 1898969 w 2114552"/>
              <a:gd name="connsiteY280" fmla="*/ 579438 h 800100"/>
              <a:gd name="connsiteX281" fmla="*/ 1931989 w 2114552"/>
              <a:gd name="connsiteY281" fmla="*/ 616943 h 800100"/>
              <a:gd name="connsiteX282" fmla="*/ 1923734 w 2114552"/>
              <a:gd name="connsiteY282" fmla="*/ 625277 h 800100"/>
              <a:gd name="connsiteX283" fmla="*/ 1890714 w 2114552"/>
              <a:gd name="connsiteY283" fmla="*/ 612776 h 800100"/>
              <a:gd name="connsiteX284" fmla="*/ 1907224 w 2114552"/>
              <a:gd name="connsiteY284" fmla="*/ 637779 h 800100"/>
              <a:gd name="connsiteX285" fmla="*/ 1898969 w 2114552"/>
              <a:gd name="connsiteY285" fmla="*/ 646113 h 800100"/>
              <a:gd name="connsiteX286" fmla="*/ 1870076 w 2114552"/>
              <a:gd name="connsiteY286" fmla="*/ 604441 h 800100"/>
              <a:gd name="connsiteX287" fmla="*/ 1878331 w 2114552"/>
              <a:gd name="connsiteY287" fmla="*/ 600274 h 800100"/>
              <a:gd name="connsiteX288" fmla="*/ 1911351 w 2114552"/>
              <a:gd name="connsiteY288" fmla="*/ 608608 h 800100"/>
              <a:gd name="connsiteX289" fmla="*/ 1890714 w 2114552"/>
              <a:gd name="connsiteY289" fmla="*/ 587772 h 800100"/>
              <a:gd name="connsiteX290" fmla="*/ 1898969 w 2114552"/>
              <a:gd name="connsiteY290" fmla="*/ 579438 h 800100"/>
              <a:gd name="connsiteX291" fmla="*/ 1534626 w 2114552"/>
              <a:gd name="connsiteY291" fmla="*/ 579438 h 800100"/>
              <a:gd name="connsiteX292" fmla="*/ 1563689 w 2114552"/>
              <a:gd name="connsiteY292" fmla="*/ 604350 h 800100"/>
              <a:gd name="connsiteX293" fmla="*/ 1559537 w 2114552"/>
              <a:gd name="connsiteY293" fmla="*/ 612653 h 800100"/>
              <a:gd name="connsiteX294" fmla="*/ 1547081 w 2114552"/>
              <a:gd name="connsiteY294" fmla="*/ 604350 h 800100"/>
              <a:gd name="connsiteX295" fmla="*/ 1518018 w 2114552"/>
              <a:gd name="connsiteY295" fmla="*/ 633413 h 800100"/>
              <a:gd name="connsiteX296" fmla="*/ 1509714 w 2114552"/>
              <a:gd name="connsiteY296" fmla="*/ 625109 h 800100"/>
              <a:gd name="connsiteX297" fmla="*/ 1538778 w 2114552"/>
              <a:gd name="connsiteY297" fmla="*/ 596046 h 800100"/>
              <a:gd name="connsiteX298" fmla="*/ 1526322 w 2114552"/>
              <a:gd name="connsiteY298" fmla="*/ 583590 h 800100"/>
              <a:gd name="connsiteX299" fmla="*/ 1534626 w 2114552"/>
              <a:gd name="connsiteY299" fmla="*/ 579438 h 800100"/>
              <a:gd name="connsiteX300" fmla="*/ 1924051 w 2114552"/>
              <a:gd name="connsiteY300" fmla="*/ 566738 h 800100"/>
              <a:gd name="connsiteX301" fmla="*/ 1931989 w 2114552"/>
              <a:gd name="connsiteY301" fmla="*/ 579438 h 800100"/>
              <a:gd name="connsiteX302" fmla="*/ 1936751 w 2114552"/>
              <a:gd name="connsiteY302" fmla="*/ 587376 h 800100"/>
              <a:gd name="connsiteX303" fmla="*/ 1944689 w 2114552"/>
              <a:gd name="connsiteY303" fmla="*/ 579438 h 800100"/>
              <a:gd name="connsiteX304" fmla="*/ 1944689 w 2114552"/>
              <a:gd name="connsiteY304" fmla="*/ 574676 h 800100"/>
              <a:gd name="connsiteX305" fmla="*/ 1919742 w 2114552"/>
              <a:gd name="connsiteY305" fmla="*/ 558800 h 800100"/>
              <a:gd name="connsiteX306" fmla="*/ 1970089 w 2114552"/>
              <a:gd name="connsiteY306" fmla="*/ 571103 h 800100"/>
              <a:gd name="connsiteX307" fmla="*/ 1965894 w 2114552"/>
              <a:gd name="connsiteY307" fmla="*/ 579305 h 800100"/>
              <a:gd name="connsiteX308" fmla="*/ 1961698 w 2114552"/>
              <a:gd name="connsiteY308" fmla="*/ 579305 h 800100"/>
              <a:gd name="connsiteX309" fmla="*/ 1953307 w 2114552"/>
              <a:gd name="connsiteY309" fmla="*/ 579305 h 800100"/>
              <a:gd name="connsiteX310" fmla="*/ 1940720 w 2114552"/>
              <a:gd name="connsiteY310" fmla="*/ 595710 h 800100"/>
              <a:gd name="connsiteX311" fmla="*/ 1944916 w 2114552"/>
              <a:gd name="connsiteY311" fmla="*/ 603912 h 800100"/>
              <a:gd name="connsiteX312" fmla="*/ 1940720 w 2114552"/>
              <a:gd name="connsiteY312" fmla="*/ 608013 h 800100"/>
              <a:gd name="connsiteX313" fmla="*/ 1919742 w 2114552"/>
              <a:gd name="connsiteY313" fmla="*/ 579305 h 800100"/>
              <a:gd name="connsiteX314" fmla="*/ 1911351 w 2114552"/>
              <a:gd name="connsiteY314" fmla="*/ 567002 h 800100"/>
              <a:gd name="connsiteX315" fmla="*/ 1500586 w 2114552"/>
              <a:gd name="connsiteY315" fmla="*/ 541338 h 800100"/>
              <a:gd name="connsiteX316" fmla="*/ 1508920 w 2114552"/>
              <a:gd name="connsiteY316" fmla="*/ 549805 h 800100"/>
              <a:gd name="connsiteX317" fmla="*/ 1496419 w 2114552"/>
              <a:gd name="connsiteY317" fmla="*/ 583671 h 800100"/>
              <a:gd name="connsiteX318" fmla="*/ 1521422 w 2114552"/>
              <a:gd name="connsiteY318" fmla="*/ 562505 h 800100"/>
              <a:gd name="connsiteX319" fmla="*/ 1525589 w 2114552"/>
              <a:gd name="connsiteY319" fmla="*/ 570971 h 800100"/>
              <a:gd name="connsiteX320" fmla="*/ 1488084 w 2114552"/>
              <a:gd name="connsiteY320" fmla="*/ 604838 h 800100"/>
              <a:gd name="connsiteX321" fmla="*/ 1479750 w 2114552"/>
              <a:gd name="connsiteY321" fmla="*/ 596371 h 800100"/>
              <a:gd name="connsiteX322" fmla="*/ 1492252 w 2114552"/>
              <a:gd name="connsiteY322" fmla="*/ 562505 h 800100"/>
              <a:gd name="connsiteX323" fmla="*/ 1467249 w 2114552"/>
              <a:gd name="connsiteY323" fmla="*/ 579438 h 800100"/>
              <a:gd name="connsiteX324" fmla="*/ 1458914 w 2114552"/>
              <a:gd name="connsiteY324" fmla="*/ 570971 h 800100"/>
              <a:gd name="connsiteX325" fmla="*/ 1500586 w 2114552"/>
              <a:gd name="connsiteY325" fmla="*/ 541338 h 800100"/>
              <a:gd name="connsiteX326" fmla="*/ 1936752 w 2114552"/>
              <a:gd name="connsiteY326" fmla="*/ 528638 h 800100"/>
              <a:gd name="connsiteX327" fmla="*/ 1973264 w 2114552"/>
              <a:gd name="connsiteY327" fmla="*/ 550863 h 800100"/>
              <a:gd name="connsiteX328" fmla="*/ 1985965 w 2114552"/>
              <a:gd name="connsiteY328" fmla="*/ 528638 h 800100"/>
              <a:gd name="connsiteX329" fmla="*/ 1993902 w 2114552"/>
              <a:gd name="connsiteY329" fmla="*/ 533401 h 800100"/>
              <a:gd name="connsiteX330" fmla="*/ 1978027 w 2114552"/>
              <a:gd name="connsiteY330" fmla="*/ 561976 h 800100"/>
              <a:gd name="connsiteX331" fmla="*/ 1931989 w 2114552"/>
              <a:gd name="connsiteY331" fmla="*/ 538163 h 800100"/>
              <a:gd name="connsiteX332" fmla="*/ 1492829 w 2114552"/>
              <a:gd name="connsiteY332" fmla="*/ 525463 h 800100"/>
              <a:gd name="connsiteX333" fmla="*/ 1497014 w 2114552"/>
              <a:gd name="connsiteY333" fmla="*/ 533798 h 800100"/>
              <a:gd name="connsiteX334" fmla="*/ 1455161 w 2114552"/>
              <a:gd name="connsiteY334" fmla="*/ 558801 h 800100"/>
              <a:gd name="connsiteX335" fmla="*/ 1450976 w 2114552"/>
              <a:gd name="connsiteY335" fmla="*/ 550467 h 800100"/>
              <a:gd name="connsiteX336" fmla="*/ 1492829 w 2114552"/>
              <a:gd name="connsiteY336" fmla="*/ 525463 h 800100"/>
              <a:gd name="connsiteX337" fmla="*/ 1482542 w 2114552"/>
              <a:gd name="connsiteY337" fmla="*/ 485751 h 800100"/>
              <a:gd name="connsiteX338" fmla="*/ 1476320 w 2114552"/>
              <a:gd name="connsiteY338" fmla="*/ 488355 h 800100"/>
              <a:gd name="connsiteX339" fmla="*/ 1430696 w 2114552"/>
              <a:gd name="connsiteY339" fmla="*/ 500857 h 800100"/>
              <a:gd name="connsiteX340" fmla="*/ 1422401 w 2114552"/>
              <a:gd name="connsiteY340" fmla="*/ 517526 h 800100"/>
              <a:gd name="connsiteX341" fmla="*/ 1716883 w 2114552"/>
              <a:gd name="connsiteY341" fmla="*/ 717551 h 800100"/>
              <a:gd name="connsiteX342" fmla="*/ 2011364 w 2114552"/>
              <a:gd name="connsiteY342" fmla="*/ 513358 h 800100"/>
              <a:gd name="connsiteX343" fmla="*/ 2003069 w 2114552"/>
              <a:gd name="connsiteY343" fmla="*/ 500857 h 800100"/>
              <a:gd name="connsiteX344" fmla="*/ 1957445 w 2114552"/>
              <a:gd name="connsiteY344" fmla="*/ 488355 h 800100"/>
              <a:gd name="connsiteX345" fmla="*/ 1951224 w 2114552"/>
              <a:gd name="connsiteY345" fmla="*/ 485751 h 800100"/>
              <a:gd name="connsiteX346" fmla="*/ 1945002 w 2114552"/>
              <a:gd name="connsiteY346" fmla="*/ 492522 h 800100"/>
              <a:gd name="connsiteX347" fmla="*/ 1716883 w 2114552"/>
              <a:gd name="connsiteY347" fmla="*/ 646709 h 800100"/>
              <a:gd name="connsiteX348" fmla="*/ 1488763 w 2114552"/>
              <a:gd name="connsiteY348" fmla="*/ 492522 h 800100"/>
              <a:gd name="connsiteX349" fmla="*/ 1482542 w 2114552"/>
              <a:gd name="connsiteY349" fmla="*/ 485751 h 800100"/>
              <a:gd name="connsiteX350" fmla="*/ 1662749 w 2114552"/>
              <a:gd name="connsiteY350" fmla="*/ 478852 h 800100"/>
              <a:gd name="connsiteX351" fmla="*/ 1551306 w 2114552"/>
              <a:gd name="connsiteY351" fmla="*/ 533313 h 800100"/>
              <a:gd name="connsiteX352" fmla="*/ 1543051 w 2114552"/>
              <a:gd name="connsiteY352" fmla="*/ 537502 h 800100"/>
              <a:gd name="connsiteX353" fmla="*/ 1543051 w 2114552"/>
              <a:gd name="connsiteY353" fmla="*/ 541691 h 800100"/>
              <a:gd name="connsiteX354" fmla="*/ 1547179 w 2114552"/>
              <a:gd name="connsiteY354" fmla="*/ 545880 h 800100"/>
              <a:gd name="connsiteX355" fmla="*/ 1675132 w 2114552"/>
              <a:gd name="connsiteY355" fmla="*/ 621287 h 800100"/>
              <a:gd name="connsiteX356" fmla="*/ 1683387 w 2114552"/>
              <a:gd name="connsiteY356" fmla="*/ 621287 h 800100"/>
              <a:gd name="connsiteX357" fmla="*/ 1687514 w 2114552"/>
              <a:gd name="connsiteY357" fmla="*/ 608719 h 800100"/>
              <a:gd name="connsiteX358" fmla="*/ 1679259 w 2114552"/>
              <a:gd name="connsiteY358" fmla="*/ 487231 h 800100"/>
              <a:gd name="connsiteX359" fmla="*/ 1675132 w 2114552"/>
              <a:gd name="connsiteY359" fmla="*/ 478852 h 800100"/>
              <a:gd name="connsiteX360" fmla="*/ 1662749 w 2114552"/>
              <a:gd name="connsiteY360" fmla="*/ 478852 h 800100"/>
              <a:gd name="connsiteX361" fmla="*/ 1762761 w 2114552"/>
              <a:gd name="connsiteY361" fmla="*/ 474663 h 800100"/>
              <a:gd name="connsiteX362" fmla="*/ 1758634 w 2114552"/>
              <a:gd name="connsiteY362" fmla="*/ 487182 h 800100"/>
              <a:gd name="connsiteX363" fmla="*/ 1746251 w 2114552"/>
              <a:gd name="connsiteY363" fmla="*/ 608194 h 800100"/>
              <a:gd name="connsiteX364" fmla="*/ 1750379 w 2114552"/>
              <a:gd name="connsiteY364" fmla="*/ 620713 h 800100"/>
              <a:gd name="connsiteX365" fmla="*/ 1758634 w 2114552"/>
              <a:gd name="connsiteY365" fmla="*/ 620713 h 800100"/>
              <a:gd name="connsiteX366" fmla="*/ 1886587 w 2114552"/>
              <a:gd name="connsiteY366" fmla="*/ 545602 h 800100"/>
              <a:gd name="connsiteX367" fmla="*/ 1890714 w 2114552"/>
              <a:gd name="connsiteY367" fmla="*/ 537256 h 800100"/>
              <a:gd name="connsiteX368" fmla="*/ 1882459 w 2114552"/>
              <a:gd name="connsiteY368" fmla="*/ 528910 h 800100"/>
              <a:gd name="connsiteX369" fmla="*/ 1775144 w 2114552"/>
              <a:gd name="connsiteY369" fmla="*/ 474663 h 800100"/>
              <a:gd name="connsiteX370" fmla="*/ 1762761 w 2114552"/>
              <a:gd name="connsiteY370" fmla="*/ 474663 h 800100"/>
              <a:gd name="connsiteX371" fmla="*/ 725572 w 2114552"/>
              <a:gd name="connsiteY371" fmla="*/ 428624 h 800100"/>
              <a:gd name="connsiteX372" fmla="*/ 696913 w 2114552"/>
              <a:gd name="connsiteY372" fmla="*/ 457993 h 800100"/>
              <a:gd name="connsiteX373" fmla="*/ 717384 w 2114552"/>
              <a:gd name="connsiteY373" fmla="*/ 487362 h 800100"/>
              <a:gd name="connsiteX374" fmla="*/ 774701 w 2114552"/>
              <a:gd name="connsiteY374" fmla="*/ 478971 h 800100"/>
              <a:gd name="connsiteX375" fmla="*/ 774701 w 2114552"/>
              <a:gd name="connsiteY375" fmla="*/ 428624 h 800100"/>
              <a:gd name="connsiteX376" fmla="*/ 352426 w 2114552"/>
              <a:gd name="connsiteY376" fmla="*/ 346073 h 800100"/>
              <a:gd name="connsiteX377" fmla="*/ 303213 w 2114552"/>
              <a:gd name="connsiteY377" fmla="*/ 412562 h 800100"/>
              <a:gd name="connsiteX378" fmla="*/ 352426 w 2114552"/>
              <a:gd name="connsiteY378" fmla="*/ 487361 h 800100"/>
              <a:gd name="connsiteX379" fmla="*/ 401638 w 2114552"/>
              <a:gd name="connsiteY379" fmla="*/ 412562 h 800100"/>
              <a:gd name="connsiteX380" fmla="*/ 352426 w 2114552"/>
              <a:gd name="connsiteY380" fmla="*/ 346073 h 800100"/>
              <a:gd name="connsiteX381" fmla="*/ 1704770 w 2114552"/>
              <a:gd name="connsiteY381" fmla="*/ 341312 h 800100"/>
              <a:gd name="connsiteX382" fmla="*/ 1704770 w 2114552"/>
              <a:gd name="connsiteY382" fmla="*/ 353885 h 800100"/>
              <a:gd name="connsiteX383" fmla="*/ 1671639 w 2114552"/>
              <a:gd name="connsiteY383" fmla="*/ 399986 h 800100"/>
              <a:gd name="connsiteX384" fmla="*/ 1717193 w 2114552"/>
              <a:gd name="connsiteY384" fmla="*/ 446087 h 800100"/>
              <a:gd name="connsiteX385" fmla="*/ 1766889 w 2114552"/>
              <a:gd name="connsiteY385" fmla="*/ 399986 h 800100"/>
              <a:gd name="connsiteX386" fmla="*/ 1729617 w 2114552"/>
              <a:gd name="connsiteY386" fmla="*/ 353885 h 800100"/>
              <a:gd name="connsiteX387" fmla="*/ 1729617 w 2114552"/>
              <a:gd name="connsiteY387" fmla="*/ 341312 h 800100"/>
              <a:gd name="connsiteX388" fmla="*/ 1704770 w 2114552"/>
              <a:gd name="connsiteY388" fmla="*/ 341312 h 800100"/>
              <a:gd name="connsiteX389" fmla="*/ 1716883 w 2114552"/>
              <a:gd name="connsiteY389" fmla="*/ 328612 h 800100"/>
              <a:gd name="connsiteX390" fmla="*/ 1787527 w 2114552"/>
              <a:gd name="connsiteY390" fmla="*/ 400050 h 800100"/>
              <a:gd name="connsiteX391" fmla="*/ 1716883 w 2114552"/>
              <a:gd name="connsiteY391" fmla="*/ 471488 h 800100"/>
              <a:gd name="connsiteX392" fmla="*/ 1646239 w 2114552"/>
              <a:gd name="connsiteY392" fmla="*/ 400050 h 800100"/>
              <a:gd name="connsiteX393" fmla="*/ 1716883 w 2114552"/>
              <a:gd name="connsiteY393" fmla="*/ 328612 h 800100"/>
              <a:gd name="connsiteX394" fmla="*/ 1716883 w 2114552"/>
              <a:gd name="connsiteY394" fmla="*/ 320675 h 800100"/>
              <a:gd name="connsiteX395" fmla="*/ 1638301 w 2114552"/>
              <a:gd name="connsiteY395" fmla="*/ 400050 h 800100"/>
              <a:gd name="connsiteX396" fmla="*/ 1716883 w 2114552"/>
              <a:gd name="connsiteY396" fmla="*/ 479425 h 800100"/>
              <a:gd name="connsiteX397" fmla="*/ 1795465 w 2114552"/>
              <a:gd name="connsiteY397" fmla="*/ 400050 h 800100"/>
              <a:gd name="connsiteX398" fmla="*/ 1716883 w 2114552"/>
              <a:gd name="connsiteY398" fmla="*/ 320675 h 800100"/>
              <a:gd name="connsiteX399" fmla="*/ 1924004 w 2114552"/>
              <a:gd name="connsiteY399" fmla="*/ 317500 h 800100"/>
              <a:gd name="connsiteX400" fmla="*/ 1911592 w 2114552"/>
              <a:gd name="connsiteY400" fmla="*/ 321667 h 800100"/>
              <a:gd name="connsiteX401" fmla="*/ 1812301 w 2114552"/>
              <a:gd name="connsiteY401" fmla="*/ 388342 h 800100"/>
              <a:gd name="connsiteX402" fmla="*/ 1808164 w 2114552"/>
              <a:gd name="connsiteY402" fmla="*/ 400844 h 800100"/>
              <a:gd name="connsiteX403" fmla="*/ 1812301 w 2114552"/>
              <a:gd name="connsiteY403" fmla="*/ 409178 h 800100"/>
              <a:gd name="connsiteX404" fmla="*/ 1915729 w 2114552"/>
              <a:gd name="connsiteY404" fmla="*/ 480021 h 800100"/>
              <a:gd name="connsiteX405" fmla="*/ 1924004 w 2114552"/>
              <a:gd name="connsiteY405" fmla="*/ 480021 h 800100"/>
              <a:gd name="connsiteX406" fmla="*/ 1928141 w 2114552"/>
              <a:gd name="connsiteY406" fmla="*/ 471686 h 800100"/>
              <a:gd name="connsiteX407" fmla="*/ 1928141 w 2114552"/>
              <a:gd name="connsiteY407" fmla="*/ 325834 h 800100"/>
              <a:gd name="connsiteX408" fmla="*/ 1924004 w 2114552"/>
              <a:gd name="connsiteY408" fmla="*/ 317500 h 800100"/>
              <a:gd name="connsiteX409" fmla="*/ 1509762 w 2114552"/>
              <a:gd name="connsiteY409" fmla="*/ 317500 h 800100"/>
              <a:gd name="connsiteX410" fmla="*/ 1501487 w 2114552"/>
              <a:gd name="connsiteY410" fmla="*/ 325834 h 800100"/>
              <a:gd name="connsiteX411" fmla="*/ 1501487 w 2114552"/>
              <a:gd name="connsiteY411" fmla="*/ 475854 h 800100"/>
              <a:gd name="connsiteX412" fmla="*/ 1509762 w 2114552"/>
              <a:gd name="connsiteY412" fmla="*/ 480021 h 800100"/>
              <a:gd name="connsiteX413" fmla="*/ 1518036 w 2114552"/>
              <a:gd name="connsiteY413" fmla="*/ 480021 h 800100"/>
              <a:gd name="connsiteX414" fmla="*/ 1621464 w 2114552"/>
              <a:gd name="connsiteY414" fmla="*/ 409178 h 800100"/>
              <a:gd name="connsiteX415" fmla="*/ 1625601 w 2114552"/>
              <a:gd name="connsiteY415" fmla="*/ 400844 h 800100"/>
              <a:gd name="connsiteX416" fmla="*/ 1621464 w 2114552"/>
              <a:gd name="connsiteY416" fmla="*/ 388342 h 800100"/>
              <a:gd name="connsiteX417" fmla="*/ 1518036 w 2114552"/>
              <a:gd name="connsiteY417" fmla="*/ 321667 h 800100"/>
              <a:gd name="connsiteX418" fmla="*/ 1509762 w 2114552"/>
              <a:gd name="connsiteY418" fmla="*/ 317500 h 800100"/>
              <a:gd name="connsiteX419" fmla="*/ 1032821 w 2114552"/>
              <a:gd name="connsiteY419" fmla="*/ 304799 h 800100"/>
              <a:gd name="connsiteX420" fmla="*/ 1041062 w 2114552"/>
              <a:gd name="connsiteY420" fmla="*/ 304799 h 800100"/>
              <a:gd name="connsiteX421" fmla="*/ 1074028 w 2114552"/>
              <a:gd name="connsiteY421" fmla="*/ 304799 h 800100"/>
              <a:gd name="connsiteX422" fmla="*/ 1082270 w 2114552"/>
              <a:gd name="connsiteY422" fmla="*/ 308966 h 800100"/>
              <a:gd name="connsiteX423" fmla="*/ 1123477 w 2114552"/>
              <a:gd name="connsiteY423" fmla="*/ 479821 h 800100"/>
              <a:gd name="connsiteX424" fmla="*/ 1127598 w 2114552"/>
              <a:gd name="connsiteY424" fmla="*/ 479821 h 800100"/>
              <a:gd name="connsiteX425" fmla="*/ 1172926 w 2114552"/>
              <a:gd name="connsiteY425" fmla="*/ 308966 h 800100"/>
              <a:gd name="connsiteX426" fmla="*/ 1181168 w 2114552"/>
              <a:gd name="connsiteY426" fmla="*/ 304799 h 800100"/>
              <a:gd name="connsiteX427" fmla="*/ 1214134 w 2114552"/>
              <a:gd name="connsiteY427" fmla="*/ 304799 h 800100"/>
              <a:gd name="connsiteX428" fmla="*/ 1222375 w 2114552"/>
              <a:gd name="connsiteY428" fmla="*/ 304799 h 800100"/>
              <a:gd name="connsiteX429" fmla="*/ 1222375 w 2114552"/>
              <a:gd name="connsiteY429" fmla="*/ 313133 h 800100"/>
              <a:gd name="connsiteX430" fmla="*/ 1218254 w 2114552"/>
              <a:gd name="connsiteY430" fmla="*/ 338137 h 800100"/>
              <a:gd name="connsiteX431" fmla="*/ 1201771 w 2114552"/>
              <a:gd name="connsiteY431" fmla="*/ 388143 h 800100"/>
              <a:gd name="connsiteX432" fmla="*/ 1164685 w 2114552"/>
              <a:gd name="connsiteY432" fmla="*/ 542329 h 800100"/>
              <a:gd name="connsiteX433" fmla="*/ 1098753 w 2114552"/>
              <a:gd name="connsiteY433" fmla="*/ 604837 h 800100"/>
              <a:gd name="connsiteX434" fmla="*/ 1094632 w 2114552"/>
              <a:gd name="connsiteY434" fmla="*/ 604837 h 800100"/>
              <a:gd name="connsiteX435" fmla="*/ 1041062 w 2114552"/>
              <a:gd name="connsiteY435" fmla="*/ 600670 h 800100"/>
              <a:gd name="connsiteX436" fmla="*/ 1032821 w 2114552"/>
              <a:gd name="connsiteY436" fmla="*/ 592335 h 800100"/>
              <a:gd name="connsiteX437" fmla="*/ 1032821 w 2114552"/>
              <a:gd name="connsiteY437" fmla="*/ 567332 h 800100"/>
              <a:gd name="connsiteX438" fmla="*/ 1036942 w 2114552"/>
              <a:gd name="connsiteY438" fmla="*/ 563165 h 800100"/>
              <a:gd name="connsiteX439" fmla="*/ 1041062 w 2114552"/>
              <a:gd name="connsiteY439" fmla="*/ 558998 h 800100"/>
              <a:gd name="connsiteX440" fmla="*/ 1082270 w 2114552"/>
              <a:gd name="connsiteY440" fmla="*/ 563165 h 800100"/>
              <a:gd name="connsiteX441" fmla="*/ 1115236 w 2114552"/>
              <a:gd name="connsiteY441" fmla="*/ 538162 h 800100"/>
              <a:gd name="connsiteX442" fmla="*/ 1119357 w 2114552"/>
              <a:gd name="connsiteY442" fmla="*/ 529828 h 800100"/>
              <a:gd name="connsiteX443" fmla="*/ 1106994 w 2114552"/>
              <a:gd name="connsiteY443" fmla="*/ 529828 h 800100"/>
              <a:gd name="connsiteX444" fmla="*/ 1082270 w 2114552"/>
              <a:gd name="connsiteY444" fmla="*/ 504824 h 800100"/>
              <a:gd name="connsiteX445" fmla="*/ 1032821 w 2114552"/>
              <a:gd name="connsiteY445" fmla="*/ 313133 h 800100"/>
              <a:gd name="connsiteX446" fmla="*/ 1032821 w 2114552"/>
              <a:gd name="connsiteY446" fmla="*/ 304799 h 800100"/>
              <a:gd name="connsiteX447" fmla="*/ 994979 w 2114552"/>
              <a:gd name="connsiteY447" fmla="*/ 300037 h 800100"/>
              <a:gd name="connsiteX448" fmla="*/ 999140 w 2114552"/>
              <a:gd name="connsiteY448" fmla="*/ 304193 h 800100"/>
              <a:gd name="connsiteX449" fmla="*/ 1003300 w 2114552"/>
              <a:gd name="connsiteY449" fmla="*/ 308350 h 800100"/>
              <a:gd name="connsiteX450" fmla="*/ 1003300 w 2114552"/>
              <a:gd name="connsiteY450" fmla="*/ 341601 h 800100"/>
              <a:gd name="connsiteX451" fmla="*/ 994979 w 2114552"/>
              <a:gd name="connsiteY451" fmla="*/ 349913 h 800100"/>
              <a:gd name="connsiteX452" fmla="*/ 932574 w 2114552"/>
              <a:gd name="connsiteY452" fmla="*/ 374852 h 800100"/>
              <a:gd name="connsiteX453" fmla="*/ 932574 w 2114552"/>
              <a:gd name="connsiteY453" fmla="*/ 520324 h 800100"/>
              <a:gd name="connsiteX454" fmla="*/ 924254 w 2114552"/>
              <a:gd name="connsiteY454" fmla="*/ 528637 h 800100"/>
              <a:gd name="connsiteX455" fmla="*/ 890971 w 2114552"/>
              <a:gd name="connsiteY455" fmla="*/ 528637 h 800100"/>
              <a:gd name="connsiteX456" fmla="*/ 882650 w 2114552"/>
              <a:gd name="connsiteY456" fmla="*/ 520324 h 800100"/>
              <a:gd name="connsiteX457" fmla="*/ 882650 w 2114552"/>
              <a:gd name="connsiteY457" fmla="*/ 312506 h 800100"/>
              <a:gd name="connsiteX458" fmla="*/ 890971 w 2114552"/>
              <a:gd name="connsiteY458" fmla="*/ 304193 h 800100"/>
              <a:gd name="connsiteX459" fmla="*/ 924254 w 2114552"/>
              <a:gd name="connsiteY459" fmla="*/ 304193 h 800100"/>
              <a:gd name="connsiteX460" fmla="*/ 932574 w 2114552"/>
              <a:gd name="connsiteY460" fmla="*/ 312506 h 800100"/>
              <a:gd name="connsiteX461" fmla="*/ 932574 w 2114552"/>
              <a:gd name="connsiteY461" fmla="*/ 324975 h 800100"/>
              <a:gd name="connsiteX462" fmla="*/ 994979 w 2114552"/>
              <a:gd name="connsiteY462" fmla="*/ 300037 h 800100"/>
              <a:gd name="connsiteX463" fmla="*/ 750816 w 2114552"/>
              <a:gd name="connsiteY463" fmla="*/ 295274 h 800100"/>
              <a:gd name="connsiteX464" fmla="*/ 825501 w 2114552"/>
              <a:gd name="connsiteY464" fmla="*/ 374649 h 800100"/>
              <a:gd name="connsiteX465" fmla="*/ 825501 w 2114552"/>
              <a:gd name="connsiteY465" fmla="*/ 525044 h 800100"/>
              <a:gd name="connsiteX466" fmla="*/ 825501 w 2114552"/>
              <a:gd name="connsiteY466" fmla="*/ 529221 h 800100"/>
              <a:gd name="connsiteX467" fmla="*/ 817203 w 2114552"/>
              <a:gd name="connsiteY467" fmla="*/ 533399 h 800100"/>
              <a:gd name="connsiteX468" fmla="*/ 784010 w 2114552"/>
              <a:gd name="connsiteY468" fmla="*/ 516688 h 800100"/>
              <a:gd name="connsiteX469" fmla="*/ 709325 w 2114552"/>
              <a:gd name="connsiteY469" fmla="*/ 533399 h 800100"/>
              <a:gd name="connsiteX470" fmla="*/ 642938 w 2114552"/>
              <a:gd name="connsiteY470" fmla="*/ 462379 h 800100"/>
              <a:gd name="connsiteX471" fmla="*/ 717623 w 2114552"/>
              <a:gd name="connsiteY471" fmla="*/ 391360 h 800100"/>
              <a:gd name="connsiteX472" fmla="*/ 775711 w 2114552"/>
              <a:gd name="connsiteY472" fmla="*/ 387182 h 800100"/>
              <a:gd name="connsiteX473" fmla="*/ 775711 w 2114552"/>
              <a:gd name="connsiteY473" fmla="*/ 374649 h 800100"/>
              <a:gd name="connsiteX474" fmla="*/ 746667 w 2114552"/>
              <a:gd name="connsiteY474" fmla="*/ 345406 h 800100"/>
              <a:gd name="connsiteX475" fmla="*/ 667833 w 2114552"/>
              <a:gd name="connsiteY475" fmla="*/ 349583 h 800100"/>
              <a:gd name="connsiteX476" fmla="*/ 663684 w 2114552"/>
              <a:gd name="connsiteY476" fmla="*/ 349583 h 800100"/>
              <a:gd name="connsiteX477" fmla="*/ 659535 w 2114552"/>
              <a:gd name="connsiteY477" fmla="*/ 341228 h 800100"/>
              <a:gd name="connsiteX478" fmla="*/ 659535 w 2114552"/>
              <a:gd name="connsiteY478" fmla="*/ 311985 h 800100"/>
              <a:gd name="connsiteX479" fmla="*/ 667833 w 2114552"/>
              <a:gd name="connsiteY479" fmla="*/ 303629 h 800100"/>
              <a:gd name="connsiteX480" fmla="*/ 750816 w 2114552"/>
              <a:gd name="connsiteY480" fmla="*/ 295274 h 800100"/>
              <a:gd name="connsiteX481" fmla="*/ 354013 w 2114552"/>
              <a:gd name="connsiteY481" fmla="*/ 295273 h 800100"/>
              <a:gd name="connsiteX482" fmla="*/ 455613 w 2114552"/>
              <a:gd name="connsiteY482" fmla="*/ 414336 h 800100"/>
              <a:gd name="connsiteX483" fmla="*/ 354013 w 2114552"/>
              <a:gd name="connsiteY483" fmla="*/ 533399 h 800100"/>
              <a:gd name="connsiteX484" fmla="*/ 252413 w 2114552"/>
              <a:gd name="connsiteY484" fmla="*/ 414336 h 800100"/>
              <a:gd name="connsiteX485" fmla="*/ 354013 w 2114552"/>
              <a:gd name="connsiteY485" fmla="*/ 295273 h 800100"/>
              <a:gd name="connsiteX486" fmla="*/ 53975 w 2114552"/>
              <a:gd name="connsiteY486" fmla="*/ 266699 h 800100"/>
              <a:gd name="connsiteX487" fmla="*/ 53975 w 2114552"/>
              <a:gd name="connsiteY487" fmla="*/ 358774 h 800100"/>
              <a:gd name="connsiteX488" fmla="*/ 107480 w 2114552"/>
              <a:gd name="connsiteY488" fmla="*/ 358774 h 800100"/>
              <a:gd name="connsiteX489" fmla="*/ 165100 w 2114552"/>
              <a:gd name="connsiteY489" fmla="*/ 312737 h 800100"/>
              <a:gd name="connsiteX490" fmla="*/ 111595 w 2114552"/>
              <a:gd name="connsiteY490" fmla="*/ 266699 h 800100"/>
              <a:gd name="connsiteX491" fmla="*/ 91017 w 2114552"/>
              <a:gd name="connsiteY491" fmla="*/ 266699 h 800100"/>
              <a:gd name="connsiteX492" fmla="*/ 53975 w 2114552"/>
              <a:gd name="connsiteY492" fmla="*/ 266699 h 800100"/>
              <a:gd name="connsiteX493" fmla="*/ 546894 w 2114552"/>
              <a:gd name="connsiteY493" fmla="*/ 250824 h 800100"/>
              <a:gd name="connsiteX494" fmla="*/ 551050 w 2114552"/>
              <a:gd name="connsiteY494" fmla="*/ 250824 h 800100"/>
              <a:gd name="connsiteX495" fmla="*/ 555205 w 2114552"/>
              <a:gd name="connsiteY495" fmla="*/ 259135 h 800100"/>
              <a:gd name="connsiteX496" fmla="*/ 555205 w 2114552"/>
              <a:gd name="connsiteY496" fmla="*/ 304846 h 800100"/>
              <a:gd name="connsiteX497" fmla="*/ 609227 w 2114552"/>
              <a:gd name="connsiteY497" fmla="*/ 304846 h 800100"/>
              <a:gd name="connsiteX498" fmla="*/ 617538 w 2114552"/>
              <a:gd name="connsiteY498" fmla="*/ 313157 h 800100"/>
              <a:gd name="connsiteX499" fmla="*/ 617538 w 2114552"/>
              <a:gd name="connsiteY499" fmla="*/ 342245 h 800100"/>
              <a:gd name="connsiteX500" fmla="*/ 609227 w 2114552"/>
              <a:gd name="connsiteY500" fmla="*/ 350556 h 800100"/>
              <a:gd name="connsiteX501" fmla="*/ 555205 w 2114552"/>
              <a:gd name="connsiteY501" fmla="*/ 350556 h 800100"/>
              <a:gd name="connsiteX502" fmla="*/ 555205 w 2114552"/>
              <a:gd name="connsiteY502" fmla="*/ 441978 h 800100"/>
              <a:gd name="connsiteX503" fmla="*/ 580138 w 2114552"/>
              <a:gd name="connsiteY503" fmla="*/ 483533 h 800100"/>
              <a:gd name="connsiteX504" fmla="*/ 609227 w 2114552"/>
              <a:gd name="connsiteY504" fmla="*/ 483533 h 800100"/>
              <a:gd name="connsiteX505" fmla="*/ 617538 w 2114552"/>
              <a:gd name="connsiteY505" fmla="*/ 491844 h 800100"/>
              <a:gd name="connsiteX506" fmla="*/ 617538 w 2114552"/>
              <a:gd name="connsiteY506" fmla="*/ 520932 h 800100"/>
              <a:gd name="connsiteX507" fmla="*/ 609227 w 2114552"/>
              <a:gd name="connsiteY507" fmla="*/ 529244 h 800100"/>
              <a:gd name="connsiteX508" fmla="*/ 571827 w 2114552"/>
              <a:gd name="connsiteY508" fmla="*/ 533399 h 800100"/>
              <a:gd name="connsiteX509" fmla="*/ 505339 w 2114552"/>
              <a:gd name="connsiteY509" fmla="*/ 450289 h 800100"/>
              <a:gd name="connsiteX510" fmla="*/ 505339 w 2114552"/>
              <a:gd name="connsiteY510" fmla="*/ 350556 h 800100"/>
              <a:gd name="connsiteX511" fmla="*/ 484561 w 2114552"/>
              <a:gd name="connsiteY511" fmla="*/ 350556 h 800100"/>
              <a:gd name="connsiteX512" fmla="*/ 476250 w 2114552"/>
              <a:gd name="connsiteY512" fmla="*/ 342245 h 800100"/>
              <a:gd name="connsiteX513" fmla="*/ 476250 w 2114552"/>
              <a:gd name="connsiteY513" fmla="*/ 313157 h 800100"/>
              <a:gd name="connsiteX514" fmla="*/ 484561 w 2114552"/>
              <a:gd name="connsiteY514" fmla="*/ 304846 h 800100"/>
              <a:gd name="connsiteX515" fmla="*/ 505339 w 2114552"/>
              <a:gd name="connsiteY515" fmla="*/ 304846 h 800100"/>
              <a:gd name="connsiteX516" fmla="*/ 505339 w 2114552"/>
              <a:gd name="connsiteY516" fmla="*/ 267446 h 800100"/>
              <a:gd name="connsiteX517" fmla="*/ 509494 w 2114552"/>
              <a:gd name="connsiteY517" fmla="*/ 259135 h 800100"/>
              <a:gd name="connsiteX518" fmla="*/ 546894 w 2114552"/>
              <a:gd name="connsiteY518" fmla="*/ 250824 h 800100"/>
              <a:gd name="connsiteX519" fmla="*/ 103337 w 2114552"/>
              <a:gd name="connsiteY519" fmla="*/ 217487 h 800100"/>
              <a:gd name="connsiteX520" fmla="*/ 111604 w 2114552"/>
              <a:gd name="connsiteY520" fmla="*/ 217487 h 800100"/>
              <a:gd name="connsiteX521" fmla="*/ 219075 w 2114552"/>
              <a:gd name="connsiteY521" fmla="*/ 312906 h 800100"/>
              <a:gd name="connsiteX522" fmla="*/ 165340 w 2114552"/>
              <a:gd name="connsiteY522" fmla="*/ 391731 h 800100"/>
              <a:gd name="connsiteX523" fmla="*/ 219075 w 2114552"/>
              <a:gd name="connsiteY523" fmla="*/ 516191 h 800100"/>
              <a:gd name="connsiteX524" fmla="*/ 219075 w 2114552"/>
              <a:gd name="connsiteY524" fmla="*/ 524488 h 800100"/>
              <a:gd name="connsiteX525" fmla="*/ 210808 w 2114552"/>
              <a:gd name="connsiteY525" fmla="*/ 528637 h 800100"/>
              <a:gd name="connsiteX526" fmla="*/ 173607 w 2114552"/>
              <a:gd name="connsiteY526" fmla="*/ 528637 h 800100"/>
              <a:gd name="connsiteX527" fmla="*/ 165340 w 2114552"/>
              <a:gd name="connsiteY527" fmla="*/ 524488 h 800100"/>
              <a:gd name="connsiteX528" fmla="*/ 111604 w 2114552"/>
              <a:gd name="connsiteY528" fmla="*/ 408326 h 800100"/>
              <a:gd name="connsiteX529" fmla="*/ 53736 w 2114552"/>
              <a:gd name="connsiteY529" fmla="*/ 404177 h 800100"/>
              <a:gd name="connsiteX530" fmla="*/ 53736 w 2114552"/>
              <a:gd name="connsiteY530" fmla="*/ 520340 h 800100"/>
              <a:gd name="connsiteX531" fmla="*/ 45469 w 2114552"/>
              <a:gd name="connsiteY531" fmla="*/ 528637 h 800100"/>
              <a:gd name="connsiteX532" fmla="*/ 8267 w 2114552"/>
              <a:gd name="connsiteY532" fmla="*/ 528637 h 800100"/>
              <a:gd name="connsiteX533" fmla="*/ 0 w 2114552"/>
              <a:gd name="connsiteY533" fmla="*/ 520340 h 800100"/>
              <a:gd name="connsiteX534" fmla="*/ 0 w 2114552"/>
              <a:gd name="connsiteY534" fmla="*/ 229933 h 800100"/>
              <a:gd name="connsiteX535" fmla="*/ 8267 w 2114552"/>
              <a:gd name="connsiteY535" fmla="*/ 221636 h 800100"/>
              <a:gd name="connsiteX536" fmla="*/ 103337 w 2114552"/>
              <a:gd name="connsiteY536" fmla="*/ 217487 h 800100"/>
              <a:gd name="connsiteX537" fmla="*/ 1941299 w 2114552"/>
              <a:gd name="connsiteY537" fmla="*/ 180951 h 800100"/>
              <a:gd name="connsiteX538" fmla="*/ 1936665 w 2114552"/>
              <a:gd name="connsiteY538" fmla="*/ 183555 h 800100"/>
              <a:gd name="connsiteX539" fmla="*/ 1903714 w 2114552"/>
              <a:gd name="connsiteY539" fmla="*/ 221060 h 800100"/>
              <a:gd name="connsiteX540" fmla="*/ 1903714 w 2114552"/>
              <a:gd name="connsiteY540" fmla="*/ 237729 h 800100"/>
              <a:gd name="connsiteX541" fmla="*/ 1957260 w 2114552"/>
              <a:gd name="connsiteY541" fmla="*/ 450256 h 800100"/>
              <a:gd name="connsiteX542" fmla="*/ 1965498 w 2114552"/>
              <a:gd name="connsiteY542" fmla="*/ 462757 h 800100"/>
              <a:gd name="connsiteX543" fmla="*/ 2010806 w 2114552"/>
              <a:gd name="connsiteY543" fmla="*/ 475259 h 800100"/>
              <a:gd name="connsiteX544" fmla="*/ 2023163 w 2114552"/>
              <a:gd name="connsiteY544" fmla="*/ 471092 h 800100"/>
              <a:gd name="connsiteX545" fmla="*/ 1949022 w 2114552"/>
              <a:gd name="connsiteY545" fmla="*/ 187722 h 800100"/>
              <a:gd name="connsiteX546" fmla="*/ 1941299 w 2114552"/>
              <a:gd name="connsiteY546" fmla="*/ 180951 h 800100"/>
              <a:gd name="connsiteX547" fmla="*/ 1491989 w 2114552"/>
              <a:gd name="connsiteY547" fmla="*/ 180951 h 800100"/>
              <a:gd name="connsiteX548" fmla="*/ 1484185 w 2114552"/>
              <a:gd name="connsiteY548" fmla="*/ 187722 h 800100"/>
              <a:gd name="connsiteX549" fmla="*/ 1409272 w 2114552"/>
              <a:gd name="connsiteY549" fmla="*/ 471092 h 800100"/>
              <a:gd name="connsiteX550" fmla="*/ 1421758 w 2114552"/>
              <a:gd name="connsiteY550" fmla="*/ 475259 h 800100"/>
              <a:gd name="connsiteX551" fmla="*/ 1467538 w 2114552"/>
              <a:gd name="connsiteY551" fmla="*/ 462757 h 800100"/>
              <a:gd name="connsiteX552" fmla="*/ 1475862 w 2114552"/>
              <a:gd name="connsiteY552" fmla="*/ 450256 h 800100"/>
              <a:gd name="connsiteX553" fmla="*/ 1529965 w 2114552"/>
              <a:gd name="connsiteY553" fmla="*/ 237729 h 800100"/>
              <a:gd name="connsiteX554" fmla="*/ 1534127 w 2114552"/>
              <a:gd name="connsiteY554" fmla="*/ 221060 h 800100"/>
              <a:gd name="connsiteX555" fmla="*/ 1496671 w 2114552"/>
              <a:gd name="connsiteY555" fmla="*/ 183555 h 800100"/>
              <a:gd name="connsiteX556" fmla="*/ 1491989 w 2114552"/>
              <a:gd name="connsiteY556" fmla="*/ 180951 h 800100"/>
              <a:gd name="connsiteX557" fmla="*/ 1750379 w 2114552"/>
              <a:gd name="connsiteY557" fmla="*/ 174625 h 800100"/>
              <a:gd name="connsiteX558" fmla="*/ 1746251 w 2114552"/>
              <a:gd name="connsiteY558" fmla="*/ 187144 h 800100"/>
              <a:gd name="connsiteX559" fmla="*/ 1754506 w 2114552"/>
              <a:gd name="connsiteY559" fmla="*/ 308156 h 800100"/>
              <a:gd name="connsiteX560" fmla="*/ 1762761 w 2114552"/>
              <a:gd name="connsiteY560" fmla="*/ 320675 h 800100"/>
              <a:gd name="connsiteX561" fmla="*/ 1775144 w 2114552"/>
              <a:gd name="connsiteY561" fmla="*/ 320675 h 800100"/>
              <a:gd name="connsiteX562" fmla="*/ 1882459 w 2114552"/>
              <a:gd name="connsiteY562" fmla="*/ 266428 h 800100"/>
              <a:gd name="connsiteX563" fmla="*/ 1890714 w 2114552"/>
              <a:gd name="connsiteY563" fmla="*/ 258082 h 800100"/>
              <a:gd name="connsiteX564" fmla="*/ 1886587 w 2114552"/>
              <a:gd name="connsiteY564" fmla="*/ 249736 h 800100"/>
              <a:gd name="connsiteX565" fmla="*/ 1758634 w 2114552"/>
              <a:gd name="connsiteY565" fmla="*/ 174625 h 800100"/>
              <a:gd name="connsiteX566" fmla="*/ 1750379 w 2114552"/>
              <a:gd name="connsiteY566" fmla="*/ 174625 h 800100"/>
              <a:gd name="connsiteX567" fmla="*/ 1675132 w 2114552"/>
              <a:gd name="connsiteY567" fmla="*/ 174625 h 800100"/>
              <a:gd name="connsiteX568" fmla="*/ 1547179 w 2114552"/>
              <a:gd name="connsiteY568" fmla="*/ 249736 h 800100"/>
              <a:gd name="connsiteX569" fmla="*/ 1543051 w 2114552"/>
              <a:gd name="connsiteY569" fmla="*/ 258082 h 800100"/>
              <a:gd name="connsiteX570" fmla="*/ 1551306 w 2114552"/>
              <a:gd name="connsiteY570" fmla="*/ 266428 h 800100"/>
              <a:gd name="connsiteX571" fmla="*/ 1658622 w 2114552"/>
              <a:gd name="connsiteY571" fmla="*/ 320675 h 800100"/>
              <a:gd name="connsiteX572" fmla="*/ 1671004 w 2114552"/>
              <a:gd name="connsiteY572" fmla="*/ 320675 h 800100"/>
              <a:gd name="connsiteX573" fmla="*/ 1675132 w 2114552"/>
              <a:gd name="connsiteY573" fmla="*/ 312329 h 800100"/>
              <a:gd name="connsiteX574" fmla="*/ 1687514 w 2114552"/>
              <a:gd name="connsiteY574" fmla="*/ 187144 h 800100"/>
              <a:gd name="connsiteX575" fmla="*/ 1683387 w 2114552"/>
              <a:gd name="connsiteY575" fmla="*/ 174625 h 800100"/>
              <a:gd name="connsiteX576" fmla="*/ 1675132 w 2114552"/>
              <a:gd name="connsiteY576" fmla="*/ 174625 h 800100"/>
              <a:gd name="connsiteX577" fmla="*/ 1579247 w 2114552"/>
              <a:gd name="connsiteY577" fmla="*/ 133350 h 800100"/>
              <a:gd name="connsiteX578" fmla="*/ 1566864 w 2114552"/>
              <a:gd name="connsiteY578" fmla="*/ 142082 h 800100"/>
              <a:gd name="connsiteX579" fmla="*/ 1570992 w 2114552"/>
              <a:gd name="connsiteY579" fmla="*/ 142082 h 800100"/>
              <a:gd name="connsiteX580" fmla="*/ 1575119 w 2114552"/>
              <a:gd name="connsiteY580" fmla="*/ 150813 h 800100"/>
              <a:gd name="connsiteX581" fmla="*/ 1583375 w 2114552"/>
              <a:gd name="connsiteY581" fmla="*/ 146447 h 800100"/>
              <a:gd name="connsiteX582" fmla="*/ 1587502 w 2114552"/>
              <a:gd name="connsiteY582" fmla="*/ 142082 h 800100"/>
              <a:gd name="connsiteX583" fmla="*/ 1579247 w 2114552"/>
              <a:gd name="connsiteY583" fmla="*/ 133350 h 800100"/>
              <a:gd name="connsiteX584" fmla="*/ 1575142 w 2114552"/>
              <a:gd name="connsiteY584" fmla="*/ 124846 h 800100"/>
              <a:gd name="connsiteX585" fmla="*/ 1596120 w 2114552"/>
              <a:gd name="connsiteY585" fmla="*/ 141628 h 800100"/>
              <a:gd name="connsiteX586" fmla="*/ 1596120 w 2114552"/>
              <a:gd name="connsiteY586" fmla="*/ 145823 h 800100"/>
              <a:gd name="connsiteX587" fmla="*/ 1612902 w 2114552"/>
              <a:gd name="connsiteY587" fmla="*/ 162606 h 800100"/>
              <a:gd name="connsiteX588" fmla="*/ 1604511 w 2114552"/>
              <a:gd name="connsiteY588" fmla="*/ 166801 h 800100"/>
              <a:gd name="connsiteX589" fmla="*/ 1587729 w 2114552"/>
              <a:gd name="connsiteY589" fmla="*/ 154215 h 800100"/>
              <a:gd name="connsiteX590" fmla="*/ 1579338 w 2114552"/>
              <a:gd name="connsiteY590" fmla="*/ 158410 h 800100"/>
              <a:gd name="connsiteX591" fmla="*/ 1587729 w 2114552"/>
              <a:gd name="connsiteY591" fmla="*/ 175192 h 800100"/>
              <a:gd name="connsiteX592" fmla="*/ 1579338 w 2114552"/>
              <a:gd name="connsiteY592" fmla="*/ 179388 h 800100"/>
              <a:gd name="connsiteX593" fmla="*/ 1558360 w 2114552"/>
              <a:gd name="connsiteY593" fmla="*/ 141628 h 800100"/>
              <a:gd name="connsiteX594" fmla="*/ 1554164 w 2114552"/>
              <a:gd name="connsiteY594" fmla="*/ 137432 h 800100"/>
              <a:gd name="connsiteX595" fmla="*/ 1575142 w 2114552"/>
              <a:gd name="connsiteY595" fmla="*/ 124846 h 800100"/>
              <a:gd name="connsiteX596" fmla="*/ 1836161 w 2114552"/>
              <a:gd name="connsiteY596" fmla="*/ 117475 h 800100"/>
              <a:gd name="connsiteX597" fmla="*/ 1844532 w 2114552"/>
              <a:gd name="connsiteY597" fmla="*/ 121557 h 800100"/>
              <a:gd name="connsiteX598" fmla="*/ 1848717 w 2114552"/>
              <a:gd name="connsiteY598" fmla="*/ 141968 h 800100"/>
              <a:gd name="connsiteX599" fmla="*/ 1869644 w 2114552"/>
              <a:gd name="connsiteY599" fmla="*/ 133804 h 800100"/>
              <a:gd name="connsiteX600" fmla="*/ 1878014 w 2114552"/>
              <a:gd name="connsiteY600" fmla="*/ 137886 h 800100"/>
              <a:gd name="connsiteX601" fmla="*/ 1848717 w 2114552"/>
              <a:gd name="connsiteY601" fmla="*/ 154214 h 800100"/>
              <a:gd name="connsiteX602" fmla="*/ 1840347 w 2114552"/>
              <a:gd name="connsiteY602" fmla="*/ 174625 h 800100"/>
              <a:gd name="connsiteX603" fmla="*/ 1831976 w 2114552"/>
              <a:gd name="connsiteY603" fmla="*/ 166461 h 800100"/>
              <a:gd name="connsiteX604" fmla="*/ 1840347 w 2114552"/>
              <a:gd name="connsiteY604" fmla="*/ 146050 h 800100"/>
              <a:gd name="connsiteX605" fmla="*/ 1836161 w 2114552"/>
              <a:gd name="connsiteY605" fmla="*/ 117475 h 800100"/>
              <a:gd name="connsiteX606" fmla="*/ 1794829 w 2114552"/>
              <a:gd name="connsiteY606" fmla="*/ 112713 h 800100"/>
              <a:gd name="connsiteX607" fmla="*/ 1790701 w 2114552"/>
              <a:gd name="connsiteY607" fmla="*/ 120651 h 800100"/>
              <a:gd name="connsiteX608" fmla="*/ 1790701 w 2114552"/>
              <a:gd name="connsiteY608" fmla="*/ 124619 h 800100"/>
              <a:gd name="connsiteX609" fmla="*/ 1803084 w 2114552"/>
              <a:gd name="connsiteY609" fmla="*/ 128588 h 800100"/>
              <a:gd name="connsiteX610" fmla="*/ 1811339 w 2114552"/>
              <a:gd name="connsiteY610" fmla="*/ 120651 h 800100"/>
              <a:gd name="connsiteX611" fmla="*/ 1807212 w 2114552"/>
              <a:gd name="connsiteY611" fmla="*/ 116682 h 800100"/>
              <a:gd name="connsiteX612" fmla="*/ 1794829 w 2114552"/>
              <a:gd name="connsiteY612" fmla="*/ 112713 h 800100"/>
              <a:gd name="connsiteX613" fmla="*/ 1637508 w 2114552"/>
              <a:gd name="connsiteY613" fmla="*/ 112117 h 800100"/>
              <a:gd name="connsiteX614" fmla="*/ 1620839 w 2114552"/>
              <a:gd name="connsiteY614" fmla="*/ 124619 h 800100"/>
              <a:gd name="connsiteX615" fmla="*/ 1620839 w 2114552"/>
              <a:gd name="connsiteY615" fmla="*/ 128786 h 800100"/>
              <a:gd name="connsiteX616" fmla="*/ 1637508 w 2114552"/>
              <a:gd name="connsiteY616" fmla="*/ 141288 h 800100"/>
              <a:gd name="connsiteX617" fmla="*/ 1654177 w 2114552"/>
              <a:gd name="connsiteY617" fmla="*/ 124619 h 800100"/>
              <a:gd name="connsiteX618" fmla="*/ 1637508 w 2114552"/>
              <a:gd name="connsiteY618" fmla="*/ 112117 h 800100"/>
              <a:gd name="connsiteX619" fmla="*/ 1741489 w 2114552"/>
              <a:gd name="connsiteY619" fmla="*/ 104775 h 800100"/>
              <a:gd name="connsiteX620" fmla="*/ 1737520 w 2114552"/>
              <a:gd name="connsiteY620" fmla="*/ 117158 h 800100"/>
              <a:gd name="connsiteX621" fmla="*/ 1733551 w 2114552"/>
              <a:gd name="connsiteY621" fmla="*/ 125413 h 800100"/>
              <a:gd name="connsiteX622" fmla="*/ 1749426 w 2114552"/>
              <a:gd name="connsiteY622" fmla="*/ 125413 h 800100"/>
              <a:gd name="connsiteX623" fmla="*/ 1745457 w 2114552"/>
              <a:gd name="connsiteY623" fmla="*/ 117158 h 800100"/>
              <a:gd name="connsiteX624" fmla="*/ 1741489 w 2114552"/>
              <a:gd name="connsiteY624" fmla="*/ 104775 h 800100"/>
              <a:gd name="connsiteX625" fmla="*/ 1633407 w 2114552"/>
              <a:gd name="connsiteY625" fmla="*/ 104165 h 800100"/>
              <a:gd name="connsiteX626" fmla="*/ 1662114 w 2114552"/>
              <a:gd name="connsiteY626" fmla="*/ 124925 h 800100"/>
              <a:gd name="connsiteX627" fmla="*/ 1637508 w 2114552"/>
              <a:gd name="connsiteY627" fmla="*/ 149836 h 800100"/>
              <a:gd name="connsiteX628" fmla="*/ 1612901 w 2114552"/>
              <a:gd name="connsiteY628" fmla="*/ 129076 h 800100"/>
              <a:gd name="connsiteX629" fmla="*/ 1612901 w 2114552"/>
              <a:gd name="connsiteY629" fmla="*/ 124925 h 800100"/>
              <a:gd name="connsiteX630" fmla="*/ 1633407 w 2114552"/>
              <a:gd name="connsiteY630" fmla="*/ 104165 h 800100"/>
              <a:gd name="connsiteX631" fmla="*/ 1787382 w 2114552"/>
              <a:gd name="connsiteY631" fmla="*/ 100013 h 800100"/>
              <a:gd name="connsiteX632" fmla="*/ 1812494 w 2114552"/>
              <a:gd name="connsiteY632" fmla="*/ 108404 h 800100"/>
              <a:gd name="connsiteX633" fmla="*/ 1820864 w 2114552"/>
              <a:gd name="connsiteY633" fmla="*/ 120991 h 800100"/>
              <a:gd name="connsiteX634" fmla="*/ 1808308 w 2114552"/>
              <a:gd name="connsiteY634" fmla="*/ 137773 h 800100"/>
              <a:gd name="connsiteX635" fmla="*/ 1812494 w 2114552"/>
              <a:gd name="connsiteY635" fmla="*/ 158751 h 800100"/>
              <a:gd name="connsiteX636" fmla="*/ 1804123 w 2114552"/>
              <a:gd name="connsiteY636" fmla="*/ 154555 h 800100"/>
              <a:gd name="connsiteX637" fmla="*/ 1799938 w 2114552"/>
              <a:gd name="connsiteY637" fmla="*/ 133578 h 800100"/>
              <a:gd name="connsiteX638" fmla="*/ 1791567 w 2114552"/>
              <a:gd name="connsiteY638" fmla="*/ 133578 h 800100"/>
              <a:gd name="connsiteX639" fmla="*/ 1787382 w 2114552"/>
              <a:gd name="connsiteY639" fmla="*/ 150360 h 800100"/>
              <a:gd name="connsiteX640" fmla="*/ 1774826 w 2114552"/>
              <a:gd name="connsiteY640" fmla="*/ 146164 h 800100"/>
              <a:gd name="connsiteX641" fmla="*/ 1783197 w 2114552"/>
              <a:gd name="connsiteY641" fmla="*/ 120991 h 800100"/>
              <a:gd name="connsiteX642" fmla="*/ 1787382 w 2114552"/>
              <a:gd name="connsiteY642" fmla="*/ 100013 h 800100"/>
              <a:gd name="connsiteX643" fmla="*/ 1737015 w 2114552"/>
              <a:gd name="connsiteY643" fmla="*/ 92075 h 800100"/>
              <a:gd name="connsiteX644" fmla="*/ 1749571 w 2114552"/>
              <a:gd name="connsiteY644" fmla="*/ 92075 h 800100"/>
              <a:gd name="connsiteX645" fmla="*/ 1753757 w 2114552"/>
              <a:gd name="connsiteY645" fmla="*/ 116987 h 800100"/>
              <a:gd name="connsiteX646" fmla="*/ 1762127 w 2114552"/>
              <a:gd name="connsiteY646" fmla="*/ 146050 h 800100"/>
              <a:gd name="connsiteX647" fmla="*/ 1753757 w 2114552"/>
              <a:gd name="connsiteY647" fmla="*/ 141898 h 800100"/>
              <a:gd name="connsiteX648" fmla="*/ 1749571 w 2114552"/>
              <a:gd name="connsiteY648" fmla="*/ 133594 h 800100"/>
              <a:gd name="connsiteX649" fmla="*/ 1728645 w 2114552"/>
              <a:gd name="connsiteY649" fmla="*/ 133594 h 800100"/>
              <a:gd name="connsiteX650" fmla="*/ 1724460 w 2114552"/>
              <a:gd name="connsiteY650" fmla="*/ 141898 h 800100"/>
              <a:gd name="connsiteX651" fmla="*/ 1716089 w 2114552"/>
              <a:gd name="connsiteY651" fmla="*/ 141898 h 800100"/>
              <a:gd name="connsiteX652" fmla="*/ 1728645 w 2114552"/>
              <a:gd name="connsiteY652" fmla="*/ 116987 h 800100"/>
              <a:gd name="connsiteX653" fmla="*/ 1737015 w 2114552"/>
              <a:gd name="connsiteY653" fmla="*/ 92075 h 800100"/>
              <a:gd name="connsiteX654" fmla="*/ 1712914 w 2114552"/>
              <a:gd name="connsiteY654" fmla="*/ 92075 h 800100"/>
              <a:gd name="connsiteX655" fmla="*/ 1712914 w 2114552"/>
              <a:gd name="connsiteY655" fmla="*/ 100277 h 800100"/>
              <a:gd name="connsiteX656" fmla="*/ 1696173 w 2114552"/>
              <a:gd name="connsiteY656" fmla="*/ 100277 h 800100"/>
              <a:gd name="connsiteX657" fmla="*/ 1700358 w 2114552"/>
              <a:gd name="connsiteY657" fmla="*/ 141288 h 800100"/>
              <a:gd name="connsiteX658" fmla="*/ 1687802 w 2114552"/>
              <a:gd name="connsiteY658" fmla="*/ 141288 h 800100"/>
              <a:gd name="connsiteX659" fmla="*/ 1683617 w 2114552"/>
              <a:gd name="connsiteY659" fmla="*/ 100277 h 800100"/>
              <a:gd name="connsiteX660" fmla="*/ 1666876 w 2114552"/>
              <a:gd name="connsiteY660" fmla="*/ 104378 h 800100"/>
              <a:gd name="connsiteX661" fmla="*/ 1666876 w 2114552"/>
              <a:gd name="connsiteY661" fmla="*/ 96176 h 800100"/>
              <a:gd name="connsiteX662" fmla="*/ 1712914 w 2114552"/>
              <a:gd name="connsiteY662" fmla="*/ 92075 h 800100"/>
              <a:gd name="connsiteX663" fmla="*/ 1181630 w 2114552"/>
              <a:gd name="connsiteY663" fmla="*/ 92074 h 800100"/>
              <a:gd name="connsiteX664" fmla="*/ 1147763 w 2114552"/>
              <a:gd name="connsiteY664" fmla="*/ 133349 h 800100"/>
              <a:gd name="connsiteX665" fmla="*/ 1211263 w 2114552"/>
              <a:gd name="connsiteY665" fmla="*/ 133349 h 800100"/>
              <a:gd name="connsiteX666" fmla="*/ 1181630 w 2114552"/>
              <a:gd name="connsiteY666" fmla="*/ 92074 h 800100"/>
              <a:gd name="connsiteX667" fmla="*/ 1716089 w 2114552"/>
              <a:gd name="connsiteY667" fmla="*/ 84138 h 800100"/>
              <a:gd name="connsiteX668" fmla="*/ 1521183 w 2114552"/>
              <a:gd name="connsiteY668" fmla="*/ 150178 h 800100"/>
              <a:gd name="connsiteX669" fmla="*/ 1517036 w 2114552"/>
              <a:gd name="connsiteY669" fmla="*/ 166688 h 800100"/>
              <a:gd name="connsiteX670" fmla="*/ 1550212 w 2114552"/>
              <a:gd name="connsiteY670" fmla="*/ 203836 h 800100"/>
              <a:gd name="connsiteX671" fmla="*/ 1566799 w 2114552"/>
              <a:gd name="connsiteY671" fmla="*/ 203836 h 800100"/>
              <a:gd name="connsiteX672" fmla="*/ 1716089 w 2114552"/>
              <a:gd name="connsiteY672" fmla="*/ 150178 h 800100"/>
              <a:gd name="connsiteX673" fmla="*/ 1865379 w 2114552"/>
              <a:gd name="connsiteY673" fmla="*/ 203836 h 800100"/>
              <a:gd name="connsiteX674" fmla="*/ 1881967 w 2114552"/>
              <a:gd name="connsiteY674" fmla="*/ 203836 h 800100"/>
              <a:gd name="connsiteX675" fmla="*/ 1915142 w 2114552"/>
              <a:gd name="connsiteY675" fmla="*/ 166688 h 800100"/>
              <a:gd name="connsiteX676" fmla="*/ 1910995 w 2114552"/>
              <a:gd name="connsiteY676" fmla="*/ 150178 h 800100"/>
              <a:gd name="connsiteX677" fmla="*/ 1716089 w 2114552"/>
              <a:gd name="connsiteY677" fmla="*/ 84138 h 800100"/>
              <a:gd name="connsiteX678" fmla="*/ 1181894 w 2114552"/>
              <a:gd name="connsiteY678" fmla="*/ 84137 h 800100"/>
              <a:gd name="connsiteX679" fmla="*/ 1227138 w 2114552"/>
              <a:gd name="connsiteY679" fmla="*/ 137942 h 800100"/>
              <a:gd name="connsiteX680" fmla="*/ 1227138 w 2114552"/>
              <a:gd name="connsiteY680" fmla="*/ 146220 h 800100"/>
              <a:gd name="connsiteX681" fmla="*/ 1148989 w 2114552"/>
              <a:gd name="connsiteY681" fmla="*/ 146220 h 800100"/>
              <a:gd name="connsiteX682" fmla="*/ 1186007 w 2114552"/>
              <a:gd name="connsiteY682" fmla="*/ 187608 h 800100"/>
              <a:gd name="connsiteX683" fmla="*/ 1218912 w 2114552"/>
              <a:gd name="connsiteY683" fmla="*/ 179331 h 800100"/>
              <a:gd name="connsiteX684" fmla="*/ 1218912 w 2114552"/>
              <a:gd name="connsiteY684" fmla="*/ 191747 h 800100"/>
              <a:gd name="connsiteX685" fmla="*/ 1186007 w 2114552"/>
              <a:gd name="connsiteY685" fmla="*/ 200025 h 800100"/>
              <a:gd name="connsiteX686" fmla="*/ 1136650 w 2114552"/>
              <a:gd name="connsiteY686" fmla="*/ 142081 h 800100"/>
              <a:gd name="connsiteX687" fmla="*/ 1181894 w 2114552"/>
              <a:gd name="connsiteY687" fmla="*/ 84137 h 800100"/>
              <a:gd name="connsiteX688" fmla="*/ 887413 w 2114552"/>
              <a:gd name="connsiteY688" fmla="*/ 41274 h 800100"/>
              <a:gd name="connsiteX689" fmla="*/ 995363 w 2114552"/>
              <a:gd name="connsiteY689" fmla="*/ 41274 h 800100"/>
              <a:gd name="connsiteX690" fmla="*/ 995363 w 2114552"/>
              <a:gd name="connsiteY690" fmla="*/ 53974 h 800100"/>
              <a:gd name="connsiteX691" fmla="*/ 949326 w 2114552"/>
              <a:gd name="connsiteY691" fmla="*/ 53974 h 800100"/>
              <a:gd name="connsiteX692" fmla="*/ 949326 w 2114552"/>
              <a:gd name="connsiteY692" fmla="*/ 195262 h 800100"/>
              <a:gd name="connsiteX693" fmla="*/ 933451 w 2114552"/>
              <a:gd name="connsiteY693" fmla="*/ 195262 h 800100"/>
              <a:gd name="connsiteX694" fmla="*/ 933451 w 2114552"/>
              <a:gd name="connsiteY694" fmla="*/ 53974 h 800100"/>
              <a:gd name="connsiteX695" fmla="*/ 887413 w 2114552"/>
              <a:gd name="connsiteY695" fmla="*/ 53974 h 800100"/>
              <a:gd name="connsiteX696" fmla="*/ 1020763 w 2114552"/>
              <a:gd name="connsiteY696" fmla="*/ 28574 h 800100"/>
              <a:gd name="connsiteX697" fmla="*/ 1033010 w 2114552"/>
              <a:gd name="connsiteY697" fmla="*/ 28574 h 800100"/>
              <a:gd name="connsiteX698" fmla="*/ 1033010 w 2114552"/>
              <a:gd name="connsiteY698" fmla="*/ 103584 h 800100"/>
              <a:gd name="connsiteX699" fmla="*/ 1069749 w 2114552"/>
              <a:gd name="connsiteY699" fmla="*/ 82748 h 800100"/>
              <a:gd name="connsiteX700" fmla="*/ 1106488 w 2114552"/>
              <a:gd name="connsiteY700" fmla="*/ 128587 h 800100"/>
              <a:gd name="connsiteX701" fmla="*/ 1106488 w 2114552"/>
              <a:gd name="connsiteY701" fmla="*/ 195262 h 800100"/>
              <a:gd name="connsiteX702" fmla="*/ 1090160 w 2114552"/>
              <a:gd name="connsiteY702" fmla="*/ 195262 h 800100"/>
              <a:gd name="connsiteX703" fmla="*/ 1090160 w 2114552"/>
              <a:gd name="connsiteY703" fmla="*/ 128587 h 800100"/>
              <a:gd name="connsiteX704" fmla="*/ 1065667 w 2114552"/>
              <a:gd name="connsiteY704" fmla="*/ 91082 h 800100"/>
              <a:gd name="connsiteX705" fmla="*/ 1033010 w 2114552"/>
              <a:gd name="connsiteY705" fmla="*/ 136921 h 800100"/>
              <a:gd name="connsiteX706" fmla="*/ 1033010 w 2114552"/>
              <a:gd name="connsiteY706" fmla="*/ 195262 h 800100"/>
              <a:gd name="connsiteX707" fmla="*/ 1020763 w 2114552"/>
              <a:gd name="connsiteY707" fmla="*/ 195262 h 800100"/>
              <a:gd name="connsiteX708" fmla="*/ 1704456 w 2114552"/>
              <a:gd name="connsiteY708" fmla="*/ 0 h 800100"/>
              <a:gd name="connsiteX709" fmla="*/ 1729310 w 2114552"/>
              <a:gd name="connsiteY709" fmla="*/ 0 h 800100"/>
              <a:gd name="connsiteX710" fmla="*/ 1745880 w 2114552"/>
              <a:gd name="connsiteY710" fmla="*/ 62461 h 800100"/>
              <a:gd name="connsiteX711" fmla="*/ 1774877 w 2114552"/>
              <a:gd name="connsiteY711" fmla="*/ 66625 h 800100"/>
              <a:gd name="connsiteX712" fmla="*/ 1803873 w 2114552"/>
              <a:gd name="connsiteY712" fmla="*/ 12492 h 800100"/>
              <a:gd name="connsiteX713" fmla="*/ 1808016 w 2114552"/>
              <a:gd name="connsiteY713" fmla="*/ 12492 h 800100"/>
              <a:gd name="connsiteX714" fmla="*/ 1832870 w 2114552"/>
              <a:gd name="connsiteY714" fmla="*/ 16656 h 800100"/>
              <a:gd name="connsiteX715" fmla="*/ 1832870 w 2114552"/>
              <a:gd name="connsiteY715" fmla="*/ 20820 h 800100"/>
              <a:gd name="connsiteX716" fmla="*/ 1837012 w 2114552"/>
              <a:gd name="connsiteY716" fmla="*/ 49969 h 800100"/>
              <a:gd name="connsiteX717" fmla="*/ 1832870 w 2114552"/>
              <a:gd name="connsiteY717" fmla="*/ 83282 h 800100"/>
              <a:gd name="connsiteX718" fmla="*/ 1857724 w 2114552"/>
              <a:gd name="connsiteY718" fmla="*/ 91610 h 800100"/>
              <a:gd name="connsiteX719" fmla="*/ 1903291 w 2114552"/>
              <a:gd name="connsiteY719" fmla="*/ 49969 h 800100"/>
              <a:gd name="connsiteX720" fmla="*/ 1928145 w 2114552"/>
              <a:gd name="connsiteY720" fmla="*/ 62461 h 800100"/>
              <a:gd name="connsiteX721" fmla="*/ 1911575 w 2114552"/>
              <a:gd name="connsiteY721" fmla="*/ 124922 h 800100"/>
              <a:gd name="connsiteX722" fmla="*/ 1932287 w 2114552"/>
              <a:gd name="connsiteY722" fmla="*/ 141579 h 800100"/>
              <a:gd name="connsiteX723" fmla="*/ 1986138 w 2114552"/>
              <a:gd name="connsiteY723" fmla="*/ 108266 h 800100"/>
              <a:gd name="connsiteX724" fmla="*/ 2006850 w 2114552"/>
              <a:gd name="connsiteY724" fmla="*/ 129086 h 800100"/>
              <a:gd name="connsiteX725" fmla="*/ 1973711 w 2114552"/>
              <a:gd name="connsiteY725" fmla="*/ 183219 h 800100"/>
              <a:gd name="connsiteX726" fmla="*/ 1990281 w 2114552"/>
              <a:gd name="connsiteY726" fmla="*/ 204040 h 800100"/>
              <a:gd name="connsiteX727" fmla="*/ 2052416 w 2114552"/>
              <a:gd name="connsiteY727" fmla="*/ 187383 h 800100"/>
              <a:gd name="connsiteX728" fmla="*/ 2052416 w 2114552"/>
              <a:gd name="connsiteY728" fmla="*/ 191547 h 800100"/>
              <a:gd name="connsiteX729" fmla="*/ 2064844 w 2114552"/>
              <a:gd name="connsiteY729" fmla="*/ 212368 h 800100"/>
              <a:gd name="connsiteX730" fmla="*/ 2023420 w 2114552"/>
              <a:gd name="connsiteY730" fmla="*/ 258173 h 800100"/>
              <a:gd name="connsiteX731" fmla="*/ 2031705 w 2114552"/>
              <a:gd name="connsiteY731" fmla="*/ 283157 h 800100"/>
              <a:gd name="connsiteX732" fmla="*/ 2093840 w 2114552"/>
              <a:gd name="connsiteY732" fmla="*/ 283157 h 800100"/>
              <a:gd name="connsiteX733" fmla="*/ 2102125 w 2114552"/>
              <a:gd name="connsiteY733" fmla="*/ 308141 h 800100"/>
              <a:gd name="connsiteX734" fmla="*/ 2102125 w 2114552"/>
              <a:gd name="connsiteY734" fmla="*/ 312306 h 800100"/>
              <a:gd name="connsiteX735" fmla="*/ 2048274 w 2114552"/>
              <a:gd name="connsiteY735" fmla="*/ 341454 h 800100"/>
              <a:gd name="connsiteX736" fmla="*/ 2052416 w 2114552"/>
              <a:gd name="connsiteY736" fmla="*/ 366438 h 800100"/>
              <a:gd name="connsiteX737" fmla="*/ 2110410 w 2114552"/>
              <a:gd name="connsiteY737" fmla="*/ 383095 h 800100"/>
              <a:gd name="connsiteX738" fmla="*/ 2110410 w 2114552"/>
              <a:gd name="connsiteY738" fmla="*/ 387259 h 800100"/>
              <a:gd name="connsiteX739" fmla="*/ 2114552 w 2114552"/>
              <a:gd name="connsiteY739" fmla="*/ 399751 h 800100"/>
              <a:gd name="connsiteX740" fmla="*/ 2110410 w 2114552"/>
              <a:gd name="connsiteY740" fmla="*/ 412243 h 800100"/>
              <a:gd name="connsiteX741" fmla="*/ 2052416 w 2114552"/>
              <a:gd name="connsiteY741" fmla="*/ 428900 h 800100"/>
              <a:gd name="connsiteX742" fmla="*/ 2048274 w 2114552"/>
              <a:gd name="connsiteY742" fmla="*/ 453884 h 800100"/>
              <a:gd name="connsiteX743" fmla="*/ 2102125 w 2114552"/>
              <a:gd name="connsiteY743" fmla="*/ 487197 h 800100"/>
              <a:gd name="connsiteX744" fmla="*/ 2093840 w 2114552"/>
              <a:gd name="connsiteY744" fmla="*/ 512181 h 800100"/>
              <a:gd name="connsiteX745" fmla="*/ 2093840 w 2114552"/>
              <a:gd name="connsiteY745" fmla="*/ 516345 h 800100"/>
              <a:gd name="connsiteX746" fmla="*/ 2031705 w 2114552"/>
              <a:gd name="connsiteY746" fmla="*/ 516345 h 800100"/>
              <a:gd name="connsiteX747" fmla="*/ 2023420 w 2114552"/>
              <a:gd name="connsiteY747" fmla="*/ 537165 h 800100"/>
              <a:gd name="connsiteX748" fmla="*/ 2064844 w 2114552"/>
              <a:gd name="connsiteY748" fmla="*/ 582970 h 800100"/>
              <a:gd name="connsiteX749" fmla="*/ 2064844 w 2114552"/>
              <a:gd name="connsiteY749" fmla="*/ 587134 h 800100"/>
              <a:gd name="connsiteX750" fmla="*/ 2052416 w 2114552"/>
              <a:gd name="connsiteY750" fmla="*/ 607955 h 800100"/>
              <a:gd name="connsiteX751" fmla="*/ 1990281 w 2114552"/>
              <a:gd name="connsiteY751" fmla="*/ 591298 h 800100"/>
              <a:gd name="connsiteX752" fmla="*/ 1973711 w 2114552"/>
              <a:gd name="connsiteY752" fmla="*/ 612119 h 800100"/>
              <a:gd name="connsiteX753" fmla="*/ 2006850 w 2114552"/>
              <a:gd name="connsiteY753" fmla="*/ 666252 h 800100"/>
              <a:gd name="connsiteX754" fmla="*/ 2006850 w 2114552"/>
              <a:gd name="connsiteY754" fmla="*/ 670416 h 800100"/>
              <a:gd name="connsiteX755" fmla="*/ 1986138 w 2114552"/>
              <a:gd name="connsiteY755" fmla="*/ 687072 h 800100"/>
              <a:gd name="connsiteX756" fmla="*/ 1932287 w 2114552"/>
              <a:gd name="connsiteY756" fmla="*/ 657924 h 800100"/>
              <a:gd name="connsiteX757" fmla="*/ 1911575 w 2114552"/>
              <a:gd name="connsiteY757" fmla="*/ 674580 h 800100"/>
              <a:gd name="connsiteX758" fmla="*/ 1928145 w 2114552"/>
              <a:gd name="connsiteY758" fmla="*/ 732877 h 800100"/>
              <a:gd name="connsiteX759" fmla="*/ 1928145 w 2114552"/>
              <a:gd name="connsiteY759" fmla="*/ 737041 h 800100"/>
              <a:gd name="connsiteX760" fmla="*/ 1924002 w 2114552"/>
              <a:gd name="connsiteY760" fmla="*/ 737041 h 800100"/>
              <a:gd name="connsiteX761" fmla="*/ 1903291 w 2114552"/>
              <a:gd name="connsiteY761" fmla="*/ 749533 h 800100"/>
              <a:gd name="connsiteX762" fmla="*/ 1857724 w 2114552"/>
              <a:gd name="connsiteY762" fmla="*/ 703728 h 800100"/>
              <a:gd name="connsiteX763" fmla="*/ 1832870 w 2114552"/>
              <a:gd name="connsiteY763" fmla="*/ 716221 h 800100"/>
              <a:gd name="connsiteX764" fmla="*/ 1837012 w 2114552"/>
              <a:gd name="connsiteY764" fmla="*/ 745369 h 800100"/>
              <a:gd name="connsiteX765" fmla="*/ 1832870 w 2114552"/>
              <a:gd name="connsiteY765" fmla="*/ 778682 h 800100"/>
              <a:gd name="connsiteX766" fmla="*/ 1808016 w 2114552"/>
              <a:gd name="connsiteY766" fmla="*/ 787010 h 800100"/>
              <a:gd name="connsiteX767" fmla="*/ 1803873 w 2114552"/>
              <a:gd name="connsiteY767" fmla="*/ 787010 h 800100"/>
              <a:gd name="connsiteX768" fmla="*/ 1774877 w 2114552"/>
              <a:gd name="connsiteY768" fmla="*/ 732877 h 800100"/>
              <a:gd name="connsiteX769" fmla="*/ 1750022 w 2114552"/>
              <a:gd name="connsiteY769" fmla="*/ 732877 h 800100"/>
              <a:gd name="connsiteX770" fmla="*/ 1733453 w 2114552"/>
              <a:gd name="connsiteY770" fmla="*/ 795338 h 800100"/>
              <a:gd name="connsiteX771" fmla="*/ 1729310 w 2114552"/>
              <a:gd name="connsiteY771" fmla="*/ 795338 h 800100"/>
              <a:gd name="connsiteX772" fmla="*/ 1704456 w 2114552"/>
              <a:gd name="connsiteY772" fmla="*/ 795338 h 800100"/>
              <a:gd name="connsiteX773" fmla="*/ 1687886 w 2114552"/>
              <a:gd name="connsiteY773" fmla="*/ 732877 h 800100"/>
              <a:gd name="connsiteX774" fmla="*/ 1658890 w 2114552"/>
              <a:gd name="connsiteY774" fmla="*/ 732877 h 800100"/>
              <a:gd name="connsiteX775" fmla="*/ 1629893 w 2114552"/>
              <a:gd name="connsiteY775" fmla="*/ 787010 h 800100"/>
              <a:gd name="connsiteX776" fmla="*/ 1625751 w 2114552"/>
              <a:gd name="connsiteY776" fmla="*/ 787010 h 800100"/>
              <a:gd name="connsiteX777" fmla="*/ 1600896 w 2114552"/>
              <a:gd name="connsiteY777" fmla="*/ 778682 h 800100"/>
              <a:gd name="connsiteX778" fmla="*/ 1596754 w 2114552"/>
              <a:gd name="connsiteY778" fmla="*/ 745369 h 800100"/>
              <a:gd name="connsiteX779" fmla="*/ 1600896 w 2114552"/>
              <a:gd name="connsiteY779" fmla="*/ 716221 h 800100"/>
              <a:gd name="connsiteX780" fmla="*/ 1576042 w 2114552"/>
              <a:gd name="connsiteY780" fmla="*/ 703728 h 800100"/>
              <a:gd name="connsiteX781" fmla="*/ 1534618 w 2114552"/>
              <a:gd name="connsiteY781" fmla="*/ 749533 h 800100"/>
              <a:gd name="connsiteX782" fmla="*/ 1530476 w 2114552"/>
              <a:gd name="connsiteY782" fmla="*/ 749533 h 800100"/>
              <a:gd name="connsiteX783" fmla="*/ 1509764 w 2114552"/>
              <a:gd name="connsiteY783" fmla="*/ 737041 h 800100"/>
              <a:gd name="connsiteX784" fmla="*/ 1509764 w 2114552"/>
              <a:gd name="connsiteY784" fmla="*/ 732877 h 800100"/>
              <a:gd name="connsiteX785" fmla="*/ 1522191 w 2114552"/>
              <a:gd name="connsiteY785" fmla="*/ 674580 h 800100"/>
              <a:gd name="connsiteX786" fmla="*/ 1501479 w 2114552"/>
              <a:gd name="connsiteY786" fmla="*/ 657924 h 800100"/>
              <a:gd name="connsiteX787" fmla="*/ 1447628 w 2114552"/>
              <a:gd name="connsiteY787" fmla="*/ 687072 h 800100"/>
              <a:gd name="connsiteX788" fmla="*/ 1426916 w 2114552"/>
              <a:gd name="connsiteY788" fmla="*/ 670416 h 800100"/>
              <a:gd name="connsiteX789" fmla="*/ 1460055 w 2114552"/>
              <a:gd name="connsiteY789" fmla="*/ 616283 h 800100"/>
              <a:gd name="connsiteX790" fmla="*/ 1443486 w 2114552"/>
              <a:gd name="connsiteY790" fmla="*/ 591298 h 800100"/>
              <a:gd name="connsiteX791" fmla="*/ 1381350 w 2114552"/>
              <a:gd name="connsiteY791" fmla="*/ 607955 h 800100"/>
              <a:gd name="connsiteX792" fmla="*/ 1368923 w 2114552"/>
              <a:gd name="connsiteY792" fmla="*/ 587134 h 800100"/>
              <a:gd name="connsiteX793" fmla="*/ 1368923 w 2114552"/>
              <a:gd name="connsiteY793" fmla="*/ 582970 h 800100"/>
              <a:gd name="connsiteX794" fmla="*/ 1414489 w 2114552"/>
              <a:gd name="connsiteY794" fmla="*/ 541330 h 800100"/>
              <a:gd name="connsiteX795" fmla="*/ 1402062 w 2114552"/>
              <a:gd name="connsiteY795" fmla="*/ 516345 h 800100"/>
              <a:gd name="connsiteX796" fmla="*/ 1339926 w 2114552"/>
              <a:gd name="connsiteY796" fmla="*/ 516345 h 800100"/>
              <a:gd name="connsiteX797" fmla="*/ 1331641 w 2114552"/>
              <a:gd name="connsiteY797" fmla="*/ 491361 h 800100"/>
              <a:gd name="connsiteX798" fmla="*/ 1331641 w 2114552"/>
              <a:gd name="connsiteY798" fmla="*/ 487197 h 800100"/>
              <a:gd name="connsiteX799" fmla="*/ 1385492 w 2114552"/>
              <a:gd name="connsiteY799" fmla="*/ 453884 h 800100"/>
              <a:gd name="connsiteX800" fmla="*/ 1381350 w 2114552"/>
              <a:gd name="connsiteY800" fmla="*/ 428900 h 800100"/>
              <a:gd name="connsiteX801" fmla="*/ 1323357 w 2114552"/>
              <a:gd name="connsiteY801" fmla="*/ 412243 h 800100"/>
              <a:gd name="connsiteX802" fmla="*/ 1319214 w 2114552"/>
              <a:gd name="connsiteY802" fmla="*/ 412243 h 800100"/>
              <a:gd name="connsiteX803" fmla="*/ 1319214 w 2114552"/>
              <a:gd name="connsiteY803" fmla="*/ 399751 h 800100"/>
              <a:gd name="connsiteX804" fmla="*/ 1319214 w 2114552"/>
              <a:gd name="connsiteY804" fmla="*/ 383095 h 800100"/>
              <a:gd name="connsiteX805" fmla="*/ 1323357 w 2114552"/>
              <a:gd name="connsiteY805" fmla="*/ 383095 h 800100"/>
              <a:gd name="connsiteX806" fmla="*/ 1381350 w 2114552"/>
              <a:gd name="connsiteY806" fmla="*/ 366438 h 800100"/>
              <a:gd name="connsiteX807" fmla="*/ 1385492 w 2114552"/>
              <a:gd name="connsiteY807" fmla="*/ 341454 h 800100"/>
              <a:gd name="connsiteX808" fmla="*/ 1331641 w 2114552"/>
              <a:gd name="connsiteY808" fmla="*/ 308141 h 800100"/>
              <a:gd name="connsiteX809" fmla="*/ 1339926 w 2114552"/>
              <a:gd name="connsiteY809" fmla="*/ 283157 h 800100"/>
              <a:gd name="connsiteX810" fmla="*/ 1402062 w 2114552"/>
              <a:gd name="connsiteY810" fmla="*/ 283157 h 800100"/>
              <a:gd name="connsiteX811" fmla="*/ 1410347 w 2114552"/>
              <a:gd name="connsiteY811" fmla="*/ 258173 h 800100"/>
              <a:gd name="connsiteX812" fmla="*/ 1368923 w 2114552"/>
              <a:gd name="connsiteY812" fmla="*/ 212368 h 800100"/>
              <a:gd name="connsiteX813" fmla="*/ 1381350 w 2114552"/>
              <a:gd name="connsiteY813" fmla="*/ 187383 h 800100"/>
              <a:gd name="connsiteX814" fmla="*/ 1443486 w 2114552"/>
              <a:gd name="connsiteY814" fmla="*/ 204040 h 800100"/>
              <a:gd name="connsiteX815" fmla="*/ 1460055 w 2114552"/>
              <a:gd name="connsiteY815" fmla="*/ 183219 h 800100"/>
              <a:gd name="connsiteX816" fmla="*/ 1426916 w 2114552"/>
              <a:gd name="connsiteY816" fmla="*/ 129086 h 800100"/>
              <a:gd name="connsiteX817" fmla="*/ 1426916 w 2114552"/>
              <a:gd name="connsiteY817" fmla="*/ 124922 h 800100"/>
              <a:gd name="connsiteX818" fmla="*/ 1447628 w 2114552"/>
              <a:gd name="connsiteY818" fmla="*/ 108266 h 800100"/>
              <a:gd name="connsiteX819" fmla="*/ 1501479 w 2114552"/>
              <a:gd name="connsiteY819" fmla="*/ 137414 h 800100"/>
              <a:gd name="connsiteX820" fmla="*/ 1522191 w 2114552"/>
              <a:gd name="connsiteY820" fmla="*/ 124922 h 800100"/>
              <a:gd name="connsiteX821" fmla="*/ 1505621 w 2114552"/>
              <a:gd name="connsiteY821" fmla="*/ 62461 h 800100"/>
              <a:gd name="connsiteX822" fmla="*/ 1530476 w 2114552"/>
              <a:gd name="connsiteY822" fmla="*/ 49969 h 800100"/>
              <a:gd name="connsiteX823" fmla="*/ 1576042 w 2114552"/>
              <a:gd name="connsiteY823" fmla="*/ 91610 h 800100"/>
              <a:gd name="connsiteX824" fmla="*/ 1600896 w 2114552"/>
              <a:gd name="connsiteY824" fmla="*/ 83282 h 800100"/>
              <a:gd name="connsiteX825" fmla="*/ 1596754 w 2114552"/>
              <a:gd name="connsiteY825" fmla="*/ 49969 h 800100"/>
              <a:gd name="connsiteX826" fmla="*/ 1600896 w 2114552"/>
              <a:gd name="connsiteY826" fmla="*/ 20820 h 800100"/>
              <a:gd name="connsiteX827" fmla="*/ 1600896 w 2114552"/>
              <a:gd name="connsiteY827" fmla="*/ 16656 h 800100"/>
              <a:gd name="connsiteX828" fmla="*/ 1625751 w 2114552"/>
              <a:gd name="connsiteY828" fmla="*/ 12492 h 800100"/>
              <a:gd name="connsiteX829" fmla="*/ 1629893 w 2114552"/>
              <a:gd name="connsiteY829" fmla="*/ 12492 h 800100"/>
              <a:gd name="connsiteX830" fmla="*/ 1658890 w 2114552"/>
              <a:gd name="connsiteY830" fmla="*/ 66625 h 800100"/>
              <a:gd name="connsiteX831" fmla="*/ 1687886 w 2114552"/>
              <a:gd name="connsiteY831" fmla="*/ 62461 h 800100"/>
              <a:gd name="connsiteX832" fmla="*/ 1704456 w 2114552"/>
              <a:gd name="connsiteY832" fmla="*/ 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Lst>
            <a:rect l="l" t="t" r="r" b="b"/>
            <a:pathLst>
              <a:path w="2114552" h="800100">
                <a:moveTo>
                  <a:pt x="2068305" y="749732"/>
                </a:moveTo>
                <a:lnTo>
                  <a:pt x="2068305" y="761609"/>
                </a:lnTo>
                <a:lnTo>
                  <a:pt x="2076013" y="761609"/>
                </a:lnTo>
                <a:cubicBezTo>
                  <a:pt x="2079697" y="761609"/>
                  <a:pt x="2082210" y="761060"/>
                  <a:pt x="2083551" y="759961"/>
                </a:cubicBezTo>
                <a:cubicBezTo>
                  <a:pt x="2084892" y="758862"/>
                  <a:pt x="2085563" y="757408"/>
                  <a:pt x="2085563" y="755598"/>
                </a:cubicBezTo>
                <a:cubicBezTo>
                  <a:pt x="2085563" y="754435"/>
                  <a:pt x="2085240" y="753392"/>
                  <a:pt x="2084594" y="752471"/>
                </a:cubicBezTo>
                <a:cubicBezTo>
                  <a:pt x="2083947" y="751550"/>
                  <a:pt x="2083050" y="750863"/>
                  <a:pt x="2081903" y="750411"/>
                </a:cubicBezTo>
                <a:cubicBezTo>
                  <a:pt x="2080756" y="749959"/>
                  <a:pt x="2078631" y="749732"/>
                  <a:pt x="2075528" y="749732"/>
                </a:cubicBezTo>
                <a:close/>
                <a:moveTo>
                  <a:pt x="2061954" y="744400"/>
                </a:moveTo>
                <a:lnTo>
                  <a:pt x="2075480" y="744400"/>
                </a:lnTo>
                <a:cubicBezTo>
                  <a:pt x="2080101" y="744400"/>
                  <a:pt x="2083446" y="744763"/>
                  <a:pt x="2085514" y="745491"/>
                </a:cubicBezTo>
                <a:cubicBezTo>
                  <a:pt x="2087583" y="746218"/>
                  <a:pt x="2089231" y="747486"/>
                  <a:pt x="2090459" y="749296"/>
                </a:cubicBezTo>
                <a:cubicBezTo>
                  <a:pt x="2091687" y="751106"/>
                  <a:pt x="2092301" y="753029"/>
                  <a:pt x="2092301" y="755065"/>
                </a:cubicBezTo>
                <a:cubicBezTo>
                  <a:pt x="2092301" y="757941"/>
                  <a:pt x="2091275" y="760446"/>
                  <a:pt x="2089223" y="762579"/>
                </a:cubicBezTo>
                <a:cubicBezTo>
                  <a:pt x="2087171" y="764712"/>
                  <a:pt x="2084448" y="765907"/>
                  <a:pt x="2081055" y="766166"/>
                </a:cubicBezTo>
                <a:cubicBezTo>
                  <a:pt x="2082444" y="766748"/>
                  <a:pt x="2083559" y="767443"/>
                  <a:pt x="2084400" y="768251"/>
                </a:cubicBezTo>
                <a:cubicBezTo>
                  <a:pt x="2085983" y="769802"/>
                  <a:pt x="2087922" y="772403"/>
                  <a:pt x="2090217" y="776055"/>
                </a:cubicBezTo>
                <a:lnTo>
                  <a:pt x="2095016" y="783763"/>
                </a:lnTo>
                <a:lnTo>
                  <a:pt x="2087260" y="783763"/>
                </a:lnTo>
                <a:lnTo>
                  <a:pt x="2083769" y="777558"/>
                </a:lnTo>
                <a:cubicBezTo>
                  <a:pt x="2081022" y="772678"/>
                  <a:pt x="2078808" y="769624"/>
                  <a:pt x="2077128" y="768396"/>
                </a:cubicBezTo>
                <a:cubicBezTo>
                  <a:pt x="2075965" y="767491"/>
                  <a:pt x="2074268" y="767039"/>
                  <a:pt x="2072038" y="767039"/>
                </a:cubicBezTo>
                <a:lnTo>
                  <a:pt x="2068305" y="767039"/>
                </a:lnTo>
                <a:lnTo>
                  <a:pt x="2068305" y="783763"/>
                </a:lnTo>
                <a:lnTo>
                  <a:pt x="2061954" y="783763"/>
                </a:lnTo>
                <a:close/>
                <a:moveTo>
                  <a:pt x="834048" y="741362"/>
                </a:moveTo>
                <a:cubicBezTo>
                  <a:pt x="813289" y="741362"/>
                  <a:pt x="784225" y="741362"/>
                  <a:pt x="784225" y="766474"/>
                </a:cubicBezTo>
                <a:cubicBezTo>
                  <a:pt x="784225" y="783215"/>
                  <a:pt x="792529" y="787400"/>
                  <a:pt x="804985" y="787400"/>
                </a:cubicBezTo>
                <a:cubicBezTo>
                  <a:pt x="838200" y="787400"/>
                  <a:pt x="838200" y="758103"/>
                  <a:pt x="838200" y="745547"/>
                </a:cubicBezTo>
                <a:lnTo>
                  <a:pt x="838200" y="741362"/>
                </a:lnTo>
                <a:cubicBezTo>
                  <a:pt x="834048" y="741362"/>
                  <a:pt x="834048" y="741362"/>
                  <a:pt x="834048" y="741362"/>
                </a:cubicBezTo>
                <a:close/>
                <a:moveTo>
                  <a:pt x="2078001" y="733008"/>
                </a:moveTo>
                <a:cubicBezTo>
                  <a:pt x="2072862" y="733008"/>
                  <a:pt x="2067861" y="734325"/>
                  <a:pt x="2062997" y="736959"/>
                </a:cubicBezTo>
                <a:cubicBezTo>
                  <a:pt x="2058133" y="739592"/>
                  <a:pt x="2054328" y="743358"/>
                  <a:pt x="2051581" y="748254"/>
                </a:cubicBezTo>
                <a:cubicBezTo>
                  <a:pt x="2048833" y="753150"/>
                  <a:pt x="2047460" y="758248"/>
                  <a:pt x="2047460" y="763548"/>
                </a:cubicBezTo>
                <a:cubicBezTo>
                  <a:pt x="2047460" y="768816"/>
                  <a:pt x="2048809" y="773866"/>
                  <a:pt x="2051508" y="778697"/>
                </a:cubicBezTo>
                <a:cubicBezTo>
                  <a:pt x="2054206" y="783529"/>
                  <a:pt x="2057980" y="787294"/>
                  <a:pt x="2062827" y="789993"/>
                </a:cubicBezTo>
                <a:cubicBezTo>
                  <a:pt x="2067675" y="792691"/>
                  <a:pt x="2072733" y="794041"/>
                  <a:pt x="2078001" y="794041"/>
                </a:cubicBezTo>
                <a:cubicBezTo>
                  <a:pt x="2083269" y="794041"/>
                  <a:pt x="2088326" y="792691"/>
                  <a:pt x="2093174" y="789993"/>
                </a:cubicBezTo>
                <a:cubicBezTo>
                  <a:pt x="2098022" y="787294"/>
                  <a:pt x="2101787" y="783529"/>
                  <a:pt x="2104469" y="778697"/>
                </a:cubicBezTo>
                <a:cubicBezTo>
                  <a:pt x="2107152" y="773866"/>
                  <a:pt x="2108493" y="768816"/>
                  <a:pt x="2108493" y="763548"/>
                </a:cubicBezTo>
                <a:cubicBezTo>
                  <a:pt x="2108493" y="758248"/>
                  <a:pt x="2107127" y="753150"/>
                  <a:pt x="2104397" y="748254"/>
                </a:cubicBezTo>
                <a:cubicBezTo>
                  <a:pt x="2101666" y="743358"/>
                  <a:pt x="2097860" y="739592"/>
                  <a:pt x="2092980" y="736959"/>
                </a:cubicBezTo>
                <a:cubicBezTo>
                  <a:pt x="2088100" y="734325"/>
                  <a:pt x="2083107" y="733008"/>
                  <a:pt x="2078001" y="733008"/>
                </a:cubicBezTo>
                <a:close/>
                <a:moveTo>
                  <a:pt x="2078001" y="726948"/>
                </a:moveTo>
                <a:cubicBezTo>
                  <a:pt x="2084141" y="726948"/>
                  <a:pt x="2090136" y="728524"/>
                  <a:pt x="2095985" y="731675"/>
                </a:cubicBezTo>
                <a:cubicBezTo>
                  <a:pt x="2101835" y="734825"/>
                  <a:pt x="2106392" y="739334"/>
                  <a:pt x="2109656" y="745200"/>
                </a:cubicBezTo>
                <a:cubicBezTo>
                  <a:pt x="2112920" y="751065"/>
                  <a:pt x="2114552" y="757181"/>
                  <a:pt x="2114552" y="763548"/>
                </a:cubicBezTo>
                <a:cubicBezTo>
                  <a:pt x="2114552" y="769850"/>
                  <a:pt x="2112944" y="775910"/>
                  <a:pt x="2109729" y="781727"/>
                </a:cubicBezTo>
                <a:cubicBezTo>
                  <a:pt x="2106513" y="787544"/>
                  <a:pt x="2102005" y="792061"/>
                  <a:pt x="2096204" y="795277"/>
                </a:cubicBezTo>
                <a:cubicBezTo>
                  <a:pt x="2090402" y="798492"/>
                  <a:pt x="2084335" y="800100"/>
                  <a:pt x="2078001" y="800100"/>
                </a:cubicBezTo>
                <a:cubicBezTo>
                  <a:pt x="2071666" y="800100"/>
                  <a:pt x="2065599" y="798492"/>
                  <a:pt x="2059797" y="795277"/>
                </a:cubicBezTo>
                <a:cubicBezTo>
                  <a:pt x="2053996" y="792061"/>
                  <a:pt x="2049480" y="787544"/>
                  <a:pt x="2046248" y="781727"/>
                </a:cubicBezTo>
                <a:cubicBezTo>
                  <a:pt x="2043016" y="775910"/>
                  <a:pt x="2041400" y="769850"/>
                  <a:pt x="2041400" y="763548"/>
                </a:cubicBezTo>
                <a:cubicBezTo>
                  <a:pt x="2041400" y="757181"/>
                  <a:pt x="2043041" y="751065"/>
                  <a:pt x="2046321" y="745200"/>
                </a:cubicBezTo>
                <a:cubicBezTo>
                  <a:pt x="2049601" y="739334"/>
                  <a:pt x="2054166" y="734825"/>
                  <a:pt x="2060016" y="731675"/>
                </a:cubicBezTo>
                <a:cubicBezTo>
                  <a:pt x="2065865" y="728524"/>
                  <a:pt x="2071860" y="726948"/>
                  <a:pt x="2078001" y="726948"/>
                </a:cubicBezTo>
                <a:close/>
                <a:moveTo>
                  <a:pt x="1058070" y="692149"/>
                </a:moveTo>
                <a:cubicBezTo>
                  <a:pt x="1037466" y="692149"/>
                  <a:pt x="1020763" y="713471"/>
                  <a:pt x="1020763" y="739774"/>
                </a:cubicBezTo>
                <a:cubicBezTo>
                  <a:pt x="1020763" y="766077"/>
                  <a:pt x="1037466" y="787399"/>
                  <a:pt x="1058070" y="787399"/>
                </a:cubicBezTo>
                <a:cubicBezTo>
                  <a:pt x="1078674" y="787399"/>
                  <a:pt x="1095377" y="766077"/>
                  <a:pt x="1095377" y="739774"/>
                </a:cubicBezTo>
                <a:cubicBezTo>
                  <a:pt x="1095377" y="713471"/>
                  <a:pt x="1078674" y="692149"/>
                  <a:pt x="1058070" y="692149"/>
                </a:cubicBezTo>
                <a:close/>
                <a:moveTo>
                  <a:pt x="692151" y="692149"/>
                </a:moveTo>
                <a:cubicBezTo>
                  <a:pt x="673739" y="692149"/>
                  <a:pt x="658813" y="713471"/>
                  <a:pt x="658813" y="739774"/>
                </a:cubicBezTo>
                <a:cubicBezTo>
                  <a:pt x="658813" y="766077"/>
                  <a:pt x="673739" y="787399"/>
                  <a:pt x="692151" y="787399"/>
                </a:cubicBezTo>
                <a:cubicBezTo>
                  <a:pt x="710563" y="787399"/>
                  <a:pt x="725489" y="766077"/>
                  <a:pt x="725489" y="739774"/>
                </a:cubicBezTo>
                <a:cubicBezTo>
                  <a:pt x="725489" y="713471"/>
                  <a:pt x="710563" y="692149"/>
                  <a:pt x="692151" y="692149"/>
                </a:cubicBezTo>
                <a:close/>
                <a:moveTo>
                  <a:pt x="323056" y="692149"/>
                </a:moveTo>
                <a:cubicBezTo>
                  <a:pt x="302452" y="692149"/>
                  <a:pt x="285749" y="713471"/>
                  <a:pt x="285749" y="739774"/>
                </a:cubicBezTo>
                <a:cubicBezTo>
                  <a:pt x="285749" y="766077"/>
                  <a:pt x="302452" y="787399"/>
                  <a:pt x="323056" y="787399"/>
                </a:cubicBezTo>
                <a:cubicBezTo>
                  <a:pt x="343660" y="787399"/>
                  <a:pt x="360363" y="766077"/>
                  <a:pt x="360363" y="739774"/>
                </a:cubicBezTo>
                <a:cubicBezTo>
                  <a:pt x="360363" y="713471"/>
                  <a:pt x="343660" y="692149"/>
                  <a:pt x="323056" y="692149"/>
                </a:cubicBezTo>
                <a:close/>
                <a:moveTo>
                  <a:pt x="966943" y="685949"/>
                </a:moveTo>
                <a:lnTo>
                  <a:pt x="981464" y="685949"/>
                </a:lnTo>
                <a:lnTo>
                  <a:pt x="981464" y="799333"/>
                </a:lnTo>
                <a:lnTo>
                  <a:pt x="966943" y="799333"/>
                </a:lnTo>
                <a:close/>
                <a:moveTo>
                  <a:pt x="1136650" y="684212"/>
                </a:moveTo>
                <a:cubicBezTo>
                  <a:pt x="1148897" y="684212"/>
                  <a:pt x="1148897" y="684212"/>
                  <a:pt x="1148897" y="684212"/>
                </a:cubicBezTo>
                <a:cubicBezTo>
                  <a:pt x="1148897" y="704791"/>
                  <a:pt x="1148897" y="704791"/>
                  <a:pt x="1148897" y="704791"/>
                </a:cubicBezTo>
                <a:cubicBezTo>
                  <a:pt x="1157061" y="696559"/>
                  <a:pt x="1165225" y="684212"/>
                  <a:pt x="1185636" y="684212"/>
                </a:cubicBezTo>
                <a:cubicBezTo>
                  <a:pt x="1214211" y="684212"/>
                  <a:pt x="1222375" y="700675"/>
                  <a:pt x="1222375" y="725369"/>
                </a:cubicBezTo>
                <a:cubicBezTo>
                  <a:pt x="1222375" y="795337"/>
                  <a:pt x="1222375" y="795337"/>
                  <a:pt x="1222375" y="795337"/>
                </a:cubicBezTo>
                <a:cubicBezTo>
                  <a:pt x="1210129" y="795337"/>
                  <a:pt x="1210129" y="795337"/>
                  <a:pt x="1210129" y="795337"/>
                </a:cubicBezTo>
                <a:cubicBezTo>
                  <a:pt x="1210129" y="729485"/>
                  <a:pt x="1210129" y="729485"/>
                  <a:pt x="1210129" y="729485"/>
                </a:cubicBezTo>
                <a:cubicBezTo>
                  <a:pt x="1210129" y="708906"/>
                  <a:pt x="1201964" y="692443"/>
                  <a:pt x="1185636" y="692443"/>
                </a:cubicBezTo>
                <a:cubicBezTo>
                  <a:pt x="1161143" y="692443"/>
                  <a:pt x="1152979" y="717138"/>
                  <a:pt x="1152979" y="733601"/>
                </a:cubicBezTo>
                <a:cubicBezTo>
                  <a:pt x="1152979" y="795337"/>
                  <a:pt x="1152979" y="795337"/>
                  <a:pt x="1152979" y="795337"/>
                </a:cubicBezTo>
                <a:cubicBezTo>
                  <a:pt x="1136650" y="795337"/>
                  <a:pt x="1136650" y="795337"/>
                  <a:pt x="1136650" y="795337"/>
                </a:cubicBezTo>
                <a:lnTo>
                  <a:pt x="1136650" y="713022"/>
                </a:lnTo>
                <a:cubicBezTo>
                  <a:pt x="1136650" y="704791"/>
                  <a:pt x="1136650" y="692443"/>
                  <a:pt x="1136650" y="684212"/>
                </a:cubicBezTo>
                <a:close/>
                <a:moveTo>
                  <a:pt x="1054894" y="684212"/>
                </a:moveTo>
                <a:cubicBezTo>
                  <a:pt x="1083389" y="684212"/>
                  <a:pt x="1106488" y="710154"/>
                  <a:pt x="1106488" y="742156"/>
                </a:cubicBezTo>
                <a:cubicBezTo>
                  <a:pt x="1106488" y="774158"/>
                  <a:pt x="1083389" y="800100"/>
                  <a:pt x="1054894" y="800100"/>
                </a:cubicBezTo>
                <a:cubicBezTo>
                  <a:pt x="1026399" y="800100"/>
                  <a:pt x="1003300" y="774158"/>
                  <a:pt x="1003300" y="742156"/>
                </a:cubicBezTo>
                <a:cubicBezTo>
                  <a:pt x="1003300" y="710154"/>
                  <a:pt x="1026399" y="684212"/>
                  <a:pt x="1054894" y="684212"/>
                </a:cubicBezTo>
                <a:close/>
                <a:moveTo>
                  <a:pt x="812499" y="684212"/>
                </a:moveTo>
                <a:cubicBezTo>
                  <a:pt x="841603" y="684212"/>
                  <a:pt x="854076" y="696629"/>
                  <a:pt x="854076" y="725601"/>
                </a:cubicBezTo>
                <a:cubicBezTo>
                  <a:pt x="854076" y="775267"/>
                  <a:pt x="854076" y="775267"/>
                  <a:pt x="854076" y="775267"/>
                </a:cubicBezTo>
                <a:cubicBezTo>
                  <a:pt x="854076" y="783545"/>
                  <a:pt x="854076" y="791822"/>
                  <a:pt x="854076" y="795961"/>
                </a:cubicBezTo>
                <a:cubicBezTo>
                  <a:pt x="841603" y="795961"/>
                  <a:pt x="841603" y="795961"/>
                  <a:pt x="841603" y="795961"/>
                </a:cubicBezTo>
                <a:lnTo>
                  <a:pt x="841603" y="779406"/>
                </a:lnTo>
                <a:cubicBezTo>
                  <a:pt x="837445" y="779406"/>
                  <a:pt x="837445" y="779406"/>
                  <a:pt x="837445" y="779406"/>
                </a:cubicBezTo>
                <a:cubicBezTo>
                  <a:pt x="833287" y="791822"/>
                  <a:pt x="816656" y="800100"/>
                  <a:pt x="804183" y="800100"/>
                </a:cubicBezTo>
                <a:cubicBezTo>
                  <a:pt x="770921" y="800100"/>
                  <a:pt x="766763" y="779406"/>
                  <a:pt x="766763" y="766989"/>
                </a:cubicBezTo>
                <a:cubicBezTo>
                  <a:pt x="766763" y="729739"/>
                  <a:pt x="808341" y="729739"/>
                  <a:pt x="837445" y="729739"/>
                </a:cubicBezTo>
                <a:cubicBezTo>
                  <a:pt x="837445" y="721462"/>
                  <a:pt x="837445" y="721462"/>
                  <a:pt x="837445" y="721462"/>
                </a:cubicBezTo>
                <a:cubicBezTo>
                  <a:pt x="837445" y="704906"/>
                  <a:pt x="833287" y="692490"/>
                  <a:pt x="812499" y="692490"/>
                </a:cubicBezTo>
                <a:cubicBezTo>
                  <a:pt x="800025" y="692490"/>
                  <a:pt x="791710" y="696629"/>
                  <a:pt x="779236" y="704906"/>
                </a:cubicBezTo>
                <a:cubicBezTo>
                  <a:pt x="779236" y="688351"/>
                  <a:pt x="779236" y="688351"/>
                  <a:pt x="779236" y="688351"/>
                </a:cubicBezTo>
                <a:cubicBezTo>
                  <a:pt x="787552" y="684212"/>
                  <a:pt x="804183" y="684212"/>
                  <a:pt x="812499" y="684212"/>
                </a:cubicBezTo>
                <a:close/>
                <a:moveTo>
                  <a:pt x="527050" y="684212"/>
                </a:moveTo>
                <a:cubicBezTo>
                  <a:pt x="539523" y="684212"/>
                  <a:pt x="539523" y="684212"/>
                  <a:pt x="539523" y="684212"/>
                </a:cubicBezTo>
                <a:cubicBezTo>
                  <a:pt x="539523" y="704791"/>
                  <a:pt x="539523" y="704791"/>
                  <a:pt x="539523" y="704791"/>
                </a:cubicBezTo>
                <a:cubicBezTo>
                  <a:pt x="547839" y="696559"/>
                  <a:pt x="556154" y="684212"/>
                  <a:pt x="576943" y="684212"/>
                </a:cubicBezTo>
                <a:cubicBezTo>
                  <a:pt x="606047" y="684212"/>
                  <a:pt x="614363" y="700675"/>
                  <a:pt x="614363" y="725369"/>
                </a:cubicBezTo>
                <a:cubicBezTo>
                  <a:pt x="614363" y="795337"/>
                  <a:pt x="614363" y="795337"/>
                  <a:pt x="614363" y="795337"/>
                </a:cubicBezTo>
                <a:cubicBezTo>
                  <a:pt x="601890" y="795337"/>
                  <a:pt x="601890" y="795337"/>
                  <a:pt x="601890" y="795337"/>
                </a:cubicBezTo>
                <a:cubicBezTo>
                  <a:pt x="601890" y="729485"/>
                  <a:pt x="601890" y="729485"/>
                  <a:pt x="601890" y="729485"/>
                </a:cubicBezTo>
                <a:cubicBezTo>
                  <a:pt x="601890" y="708906"/>
                  <a:pt x="593574" y="692443"/>
                  <a:pt x="576943" y="692443"/>
                </a:cubicBezTo>
                <a:cubicBezTo>
                  <a:pt x="551996" y="692443"/>
                  <a:pt x="543681" y="717138"/>
                  <a:pt x="543681" y="733601"/>
                </a:cubicBezTo>
                <a:cubicBezTo>
                  <a:pt x="543681" y="795337"/>
                  <a:pt x="543681" y="795337"/>
                  <a:pt x="543681" y="795337"/>
                </a:cubicBezTo>
                <a:cubicBezTo>
                  <a:pt x="527050" y="795337"/>
                  <a:pt x="527050" y="795337"/>
                  <a:pt x="527050" y="795337"/>
                </a:cubicBezTo>
                <a:lnTo>
                  <a:pt x="527050" y="713022"/>
                </a:lnTo>
                <a:cubicBezTo>
                  <a:pt x="527050" y="704791"/>
                  <a:pt x="527050" y="692443"/>
                  <a:pt x="527050" y="684212"/>
                </a:cubicBezTo>
                <a:close/>
                <a:moveTo>
                  <a:pt x="406400" y="684212"/>
                </a:moveTo>
                <a:cubicBezTo>
                  <a:pt x="418873" y="684212"/>
                  <a:pt x="418873" y="684212"/>
                  <a:pt x="418873" y="684212"/>
                </a:cubicBezTo>
                <a:cubicBezTo>
                  <a:pt x="418873" y="754573"/>
                  <a:pt x="418873" y="754573"/>
                  <a:pt x="418873" y="754573"/>
                </a:cubicBezTo>
                <a:cubicBezTo>
                  <a:pt x="418873" y="775267"/>
                  <a:pt x="427189" y="787683"/>
                  <a:pt x="443820" y="787683"/>
                </a:cubicBezTo>
                <a:cubicBezTo>
                  <a:pt x="468766" y="787683"/>
                  <a:pt x="477082" y="766989"/>
                  <a:pt x="477082" y="746295"/>
                </a:cubicBezTo>
                <a:cubicBezTo>
                  <a:pt x="477082" y="684212"/>
                  <a:pt x="477082" y="684212"/>
                  <a:pt x="477082" y="684212"/>
                </a:cubicBezTo>
                <a:cubicBezTo>
                  <a:pt x="493713" y="684212"/>
                  <a:pt x="493713" y="684212"/>
                  <a:pt x="493713" y="684212"/>
                </a:cubicBezTo>
                <a:lnTo>
                  <a:pt x="493713" y="771128"/>
                </a:lnTo>
                <a:cubicBezTo>
                  <a:pt x="493713" y="779406"/>
                  <a:pt x="493713" y="787683"/>
                  <a:pt x="493713" y="795961"/>
                </a:cubicBezTo>
                <a:cubicBezTo>
                  <a:pt x="481240" y="795961"/>
                  <a:pt x="481240" y="795961"/>
                  <a:pt x="481240" y="795961"/>
                </a:cubicBezTo>
                <a:cubicBezTo>
                  <a:pt x="481240" y="779406"/>
                  <a:pt x="481240" y="779406"/>
                  <a:pt x="481240" y="779406"/>
                </a:cubicBezTo>
                <a:cubicBezTo>
                  <a:pt x="472924" y="787683"/>
                  <a:pt x="464609" y="800100"/>
                  <a:pt x="443820" y="800100"/>
                </a:cubicBezTo>
                <a:cubicBezTo>
                  <a:pt x="414715" y="800100"/>
                  <a:pt x="406400" y="783545"/>
                  <a:pt x="406400" y="758711"/>
                </a:cubicBezTo>
                <a:cubicBezTo>
                  <a:pt x="406400" y="684212"/>
                  <a:pt x="406400" y="684212"/>
                  <a:pt x="406400" y="684212"/>
                </a:cubicBezTo>
                <a:close/>
                <a:moveTo>
                  <a:pt x="325437" y="684212"/>
                </a:moveTo>
                <a:cubicBezTo>
                  <a:pt x="354370" y="684212"/>
                  <a:pt x="377825" y="710154"/>
                  <a:pt x="377825" y="742156"/>
                </a:cubicBezTo>
                <a:cubicBezTo>
                  <a:pt x="377825" y="774158"/>
                  <a:pt x="354370" y="800100"/>
                  <a:pt x="325437" y="800100"/>
                </a:cubicBezTo>
                <a:cubicBezTo>
                  <a:pt x="296504" y="800100"/>
                  <a:pt x="273049" y="774158"/>
                  <a:pt x="273049" y="742156"/>
                </a:cubicBezTo>
                <a:cubicBezTo>
                  <a:pt x="273049" y="710154"/>
                  <a:pt x="296504" y="684212"/>
                  <a:pt x="325437" y="684212"/>
                </a:cubicBezTo>
                <a:close/>
                <a:moveTo>
                  <a:pt x="1724027" y="666750"/>
                </a:moveTo>
                <a:lnTo>
                  <a:pt x="1720852" y="679450"/>
                </a:lnTo>
                <a:lnTo>
                  <a:pt x="1716089" y="687388"/>
                </a:lnTo>
                <a:lnTo>
                  <a:pt x="1733552" y="687388"/>
                </a:lnTo>
                <a:lnTo>
                  <a:pt x="1728789" y="679450"/>
                </a:lnTo>
                <a:close/>
                <a:moveTo>
                  <a:pt x="1728922" y="654050"/>
                </a:moveTo>
                <a:cubicBezTo>
                  <a:pt x="1728922" y="658202"/>
                  <a:pt x="1728922" y="658202"/>
                  <a:pt x="1728922" y="658202"/>
                </a:cubicBezTo>
                <a:lnTo>
                  <a:pt x="1737124" y="678962"/>
                </a:lnTo>
                <a:cubicBezTo>
                  <a:pt x="1749427" y="703873"/>
                  <a:pt x="1749427" y="703873"/>
                  <a:pt x="1749427" y="703873"/>
                </a:cubicBezTo>
                <a:cubicBezTo>
                  <a:pt x="1745326" y="703873"/>
                  <a:pt x="1741225" y="703873"/>
                  <a:pt x="1737124" y="703873"/>
                </a:cubicBezTo>
                <a:cubicBezTo>
                  <a:pt x="1737124" y="695569"/>
                  <a:pt x="1737124" y="695569"/>
                  <a:pt x="1737124" y="695569"/>
                </a:cubicBezTo>
                <a:cubicBezTo>
                  <a:pt x="1712517" y="695569"/>
                  <a:pt x="1712517" y="695569"/>
                  <a:pt x="1712517" y="695569"/>
                </a:cubicBezTo>
                <a:cubicBezTo>
                  <a:pt x="1712517" y="708025"/>
                  <a:pt x="1712517" y="708025"/>
                  <a:pt x="1712517" y="708025"/>
                </a:cubicBezTo>
                <a:cubicBezTo>
                  <a:pt x="1708416" y="703873"/>
                  <a:pt x="1704315" y="703873"/>
                  <a:pt x="1700214" y="703873"/>
                </a:cubicBezTo>
                <a:cubicBezTo>
                  <a:pt x="1712517" y="678962"/>
                  <a:pt x="1712517" y="678962"/>
                  <a:pt x="1712517" y="678962"/>
                </a:cubicBezTo>
                <a:cubicBezTo>
                  <a:pt x="1716618" y="658202"/>
                  <a:pt x="1716618" y="658202"/>
                  <a:pt x="1716618" y="658202"/>
                </a:cubicBezTo>
                <a:cubicBezTo>
                  <a:pt x="1728922" y="654050"/>
                  <a:pt x="1728922" y="654050"/>
                  <a:pt x="1728922" y="654050"/>
                </a:cubicBezTo>
                <a:close/>
                <a:moveTo>
                  <a:pt x="907733" y="654049"/>
                </a:moveTo>
                <a:cubicBezTo>
                  <a:pt x="907733" y="683259"/>
                  <a:pt x="907733" y="683259"/>
                  <a:pt x="907733" y="683259"/>
                </a:cubicBezTo>
                <a:cubicBezTo>
                  <a:pt x="932498" y="683259"/>
                  <a:pt x="932498" y="683259"/>
                  <a:pt x="932498" y="683259"/>
                </a:cubicBezTo>
                <a:lnTo>
                  <a:pt x="932498" y="695778"/>
                </a:lnTo>
                <a:cubicBezTo>
                  <a:pt x="907733" y="695778"/>
                  <a:pt x="907733" y="695778"/>
                  <a:pt x="907733" y="695778"/>
                </a:cubicBezTo>
                <a:cubicBezTo>
                  <a:pt x="907733" y="770889"/>
                  <a:pt x="907733" y="770889"/>
                  <a:pt x="907733" y="770889"/>
                </a:cubicBezTo>
                <a:cubicBezTo>
                  <a:pt x="907733" y="779235"/>
                  <a:pt x="911861" y="787580"/>
                  <a:pt x="924243" y="787580"/>
                </a:cubicBezTo>
                <a:cubicBezTo>
                  <a:pt x="928371" y="787580"/>
                  <a:pt x="932498" y="787580"/>
                  <a:pt x="936626" y="783408"/>
                </a:cubicBezTo>
                <a:cubicBezTo>
                  <a:pt x="936626" y="795926"/>
                  <a:pt x="936626" y="795926"/>
                  <a:pt x="936626" y="795926"/>
                </a:cubicBezTo>
                <a:cubicBezTo>
                  <a:pt x="932498" y="800099"/>
                  <a:pt x="928371" y="800099"/>
                  <a:pt x="920116" y="800099"/>
                </a:cubicBezTo>
                <a:cubicBezTo>
                  <a:pt x="895351" y="800099"/>
                  <a:pt x="895351" y="783408"/>
                  <a:pt x="895351" y="762543"/>
                </a:cubicBezTo>
                <a:cubicBezTo>
                  <a:pt x="895351" y="695778"/>
                  <a:pt x="895351" y="695778"/>
                  <a:pt x="895351" y="695778"/>
                </a:cubicBezTo>
                <a:cubicBezTo>
                  <a:pt x="874713" y="695778"/>
                  <a:pt x="874713" y="695778"/>
                  <a:pt x="874713" y="695778"/>
                </a:cubicBezTo>
                <a:cubicBezTo>
                  <a:pt x="874713" y="683259"/>
                  <a:pt x="874713" y="683259"/>
                  <a:pt x="874713" y="683259"/>
                </a:cubicBezTo>
                <a:cubicBezTo>
                  <a:pt x="895351" y="683259"/>
                  <a:pt x="895351" y="683259"/>
                  <a:pt x="895351" y="683259"/>
                </a:cubicBezTo>
                <a:cubicBezTo>
                  <a:pt x="895351" y="658222"/>
                  <a:pt x="895351" y="658222"/>
                  <a:pt x="895351" y="658222"/>
                </a:cubicBezTo>
                <a:cubicBezTo>
                  <a:pt x="907733" y="654049"/>
                  <a:pt x="907733" y="654049"/>
                  <a:pt x="907733" y="654049"/>
                </a:cubicBezTo>
                <a:close/>
                <a:moveTo>
                  <a:pt x="1658542" y="650875"/>
                </a:moveTo>
                <a:cubicBezTo>
                  <a:pt x="1662643" y="650875"/>
                  <a:pt x="1662643" y="650875"/>
                  <a:pt x="1666745" y="650875"/>
                </a:cubicBezTo>
                <a:cubicBezTo>
                  <a:pt x="1666745" y="650875"/>
                  <a:pt x="1666745" y="650875"/>
                  <a:pt x="1683149" y="688242"/>
                </a:cubicBezTo>
                <a:cubicBezTo>
                  <a:pt x="1683149" y="688242"/>
                  <a:pt x="1683149" y="688242"/>
                  <a:pt x="1687250" y="655027"/>
                </a:cubicBezTo>
                <a:cubicBezTo>
                  <a:pt x="1687250" y="655027"/>
                  <a:pt x="1691351" y="655027"/>
                  <a:pt x="1695452" y="655027"/>
                </a:cubicBezTo>
                <a:cubicBezTo>
                  <a:pt x="1695452" y="655027"/>
                  <a:pt x="1695452" y="655027"/>
                  <a:pt x="1687250" y="704850"/>
                </a:cubicBezTo>
                <a:cubicBezTo>
                  <a:pt x="1687250" y="704850"/>
                  <a:pt x="1683149" y="704850"/>
                  <a:pt x="1679048" y="704850"/>
                </a:cubicBezTo>
                <a:cubicBezTo>
                  <a:pt x="1679048" y="704850"/>
                  <a:pt x="1679048" y="704850"/>
                  <a:pt x="1662643" y="671635"/>
                </a:cubicBezTo>
                <a:cubicBezTo>
                  <a:pt x="1662643" y="671635"/>
                  <a:pt x="1662643" y="671635"/>
                  <a:pt x="1658542" y="700698"/>
                </a:cubicBezTo>
                <a:cubicBezTo>
                  <a:pt x="1654441" y="700698"/>
                  <a:pt x="1650340" y="700698"/>
                  <a:pt x="1646239" y="700698"/>
                </a:cubicBezTo>
                <a:cubicBezTo>
                  <a:pt x="1646239" y="700698"/>
                  <a:pt x="1646239" y="700698"/>
                  <a:pt x="1658542" y="650875"/>
                </a:cubicBezTo>
                <a:close/>
                <a:moveTo>
                  <a:pt x="1787526" y="646113"/>
                </a:moveTo>
                <a:lnTo>
                  <a:pt x="1787526" y="654504"/>
                </a:lnTo>
                <a:cubicBezTo>
                  <a:pt x="1783399" y="658700"/>
                  <a:pt x="1779271" y="658700"/>
                  <a:pt x="1771016" y="658700"/>
                </a:cubicBezTo>
                <a:cubicBezTo>
                  <a:pt x="1771016" y="658700"/>
                  <a:pt x="1771016" y="658700"/>
                  <a:pt x="1779271" y="700655"/>
                </a:cubicBezTo>
                <a:cubicBezTo>
                  <a:pt x="1779271" y="700655"/>
                  <a:pt x="1779271" y="700655"/>
                  <a:pt x="1771016" y="704851"/>
                </a:cubicBezTo>
                <a:cubicBezTo>
                  <a:pt x="1771016" y="704851"/>
                  <a:pt x="1771016" y="704851"/>
                  <a:pt x="1762761" y="662895"/>
                </a:cubicBezTo>
                <a:cubicBezTo>
                  <a:pt x="1758634" y="662895"/>
                  <a:pt x="1754506" y="662895"/>
                  <a:pt x="1746251" y="662895"/>
                </a:cubicBezTo>
                <a:cubicBezTo>
                  <a:pt x="1746251" y="662895"/>
                  <a:pt x="1746251" y="662895"/>
                  <a:pt x="1746251" y="654504"/>
                </a:cubicBezTo>
                <a:cubicBezTo>
                  <a:pt x="1758634" y="654504"/>
                  <a:pt x="1771016" y="650309"/>
                  <a:pt x="1787526" y="646113"/>
                </a:cubicBezTo>
                <a:close/>
                <a:moveTo>
                  <a:pt x="1617029" y="646113"/>
                </a:moveTo>
                <a:cubicBezTo>
                  <a:pt x="1617029" y="654051"/>
                  <a:pt x="1617029" y="654051"/>
                  <a:pt x="1617029" y="654051"/>
                </a:cubicBezTo>
                <a:cubicBezTo>
                  <a:pt x="1612901" y="658019"/>
                  <a:pt x="1612901" y="658019"/>
                  <a:pt x="1612901" y="658019"/>
                </a:cubicBezTo>
                <a:cubicBezTo>
                  <a:pt x="1625284" y="661988"/>
                  <a:pt x="1625284" y="661988"/>
                  <a:pt x="1625284" y="661988"/>
                </a:cubicBezTo>
                <a:cubicBezTo>
                  <a:pt x="1629412" y="661988"/>
                  <a:pt x="1633539" y="658019"/>
                  <a:pt x="1633539" y="658019"/>
                </a:cubicBezTo>
                <a:cubicBezTo>
                  <a:pt x="1633539" y="658019"/>
                  <a:pt x="1633539" y="654051"/>
                  <a:pt x="1633539" y="654051"/>
                </a:cubicBezTo>
                <a:cubicBezTo>
                  <a:pt x="1633539" y="654051"/>
                  <a:pt x="1633539" y="650082"/>
                  <a:pt x="1629412" y="650082"/>
                </a:cubicBezTo>
                <a:cubicBezTo>
                  <a:pt x="1617029" y="646113"/>
                  <a:pt x="1617029" y="646113"/>
                  <a:pt x="1617029" y="646113"/>
                </a:cubicBezTo>
                <a:close/>
                <a:moveTo>
                  <a:pt x="966943" y="643885"/>
                </a:moveTo>
                <a:lnTo>
                  <a:pt x="981464" y="643885"/>
                </a:lnTo>
                <a:lnTo>
                  <a:pt x="981464" y="660066"/>
                </a:lnTo>
                <a:lnTo>
                  <a:pt x="966943" y="660066"/>
                </a:lnTo>
                <a:close/>
                <a:moveTo>
                  <a:pt x="1795464" y="641350"/>
                </a:moveTo>
                <a:cubicBezTo>
                  <a:pt x="1799546" y="641350"/>
                  <a:pt x="1803628" y="641350"/>
                  <a:pt x="1807711" y="641350"/>
                </a:cubicBezTo>
                <a:cubicBezTo>
                  <a:pt x="1807711" y="641350"/>
                  <a:pt x="1807711" y="641350"/>
                  <a:pt x="1824039" y="687917"/>
                </a:cubicBezTo>
                <a:cubicBezTo>
                  <a:pt x="1819957" y="687917"/>
                  <a:pt x="1815875" y="687917"/>
                  <a:pt x="1811793" y="692150"/>
                </a:cubicBezTo>
                <a:cubicBezTo>
                  <a:pt x="1811793" y="692150"/>
                  <a:pt x="1811793" y="692150"/>
                  <a:pt x="1795464" y="641350"/>
                </a:cubicBezTo>
                <a:close/>
                <a:moveTo>
                  <a:pt x="177800" y="641349"/>
                </a:moveTo>
                <a:lnTo>
                  <a:pt x="252413" y="641349"/>
                </a:lnTo>
                <a:lnTo>
                  <a:pt x="252413" y="654049"/>
                </a:lnTo>
                <a:lnTo>
                  <a:pt x="195262" y="654049"/>
                </a:lnTo>
                <a:lnTo>
                  <a:pt x="195262" y="712787"/>
                </a:lnTo>
                <a:lnTo>
                  <a:pt x="249238" y="712787"/>
                </a:lnTo>
                <a:lnTo>
                  <a:pt x="249238" y="725487"/>
                </a:lnTo>
                <a:lnTo>
                  <a:pt x="195262" y="725487"/>
                </a:lnTo>
                <a:lnTo>
                  <a:pt x="195262" y="795337"/>
                </a:lnTo>
                <a:lnTo>
                  <a:pt x="177800" y="795337"/>
                </a:lnTo>
                <a:close/>
                <a:moveTo>
                  <a:pt x="1612770" y="633413"/>
                </a:moveTo>
                <a:cubicBezTo>
                  <a:pt x="1633275" y="641668"/>
                  <a:pt x="1633275" y="641668"/>
                  <a:pt x="1633275" y="641668"/>
                </a:cubicBezTo>
                <a:cubicBezTo>
                  <a:pt x="1641477" y="645796"/>
                  <a:pt x="1641477" y="649923"/>
                  <a:pt x="1641477" y="654051"/>
                </a:cubicBezTo>
                <a:cubicBezTo>
                  <a:pt x="1641477" y="654051"/>
                  <a:pt x="1641477" y="658178"/>
                  <a:pt x="1641477" y="658178"/>
                </a:cubicBezTo>
                <a:cubicBezTo>
                  <a:pt x="1641477" y="662306"/>
                  <a:pt x="1637376" y="670561"/>
                  <a:pt x="1629174" y="670561"/>
                </a:cubicBezTo>
                <a:cubicBezTo>
                  <a:pt x="1633275" y="695326"/>
                  <a:pt x="1633275" y="695326"/>
                  <a:pt x="1633275" y="695326"/>
                </a:cubicBezTo>
                <a:cubicBezTo>
                  <a:pt x="1629174" y="695326"/>
                  <a:pt x="1625073" y="691198"/>
                  <a:pt x="1620972" y="691198"/>
                </a:cubicBezTo>
                <a:cubicBezTo>
                  <a:pt x="1620972" y="670561"/>
                  <a:pt x="1620972" y="670561"/>
                  <a:pt x="1620972" y="670561"/>
                </a:cubicBezTo>
                <a:cubicBezTo>
                  <a:pt x="1608668" y="666433"/>
                  <a:pt x="1608668" y="666433"/>
                  <a:pt x="1608668" y="666433"/>
                </a:cubicBezTo>
                <a:cubicBezTo>
                  <a:pt x="1604567" y="682943"/>
                  <a:pt x="1604567" y="682943"/>
                  <a:pt x="1604567" y="682943"/>
                </a:cubicBezTo>
                <a:cubicBezTo>
                  <a:pt x="1600466" y="682943"/>
                  <a:pt x="1596365" y="682943"/>
                  <a:pt x="1592264" y="678816"/>
                </a:cubicBezTo>
                <a:cubicBezTo>
                  <a:pt x="1604567" y="658178"/>
                  <a:pt x="1604567" y="658178"/>
                  <a:pt x="1604567" y="658178"/>
                </a:cubicBezTo>
                <a:cubicBezTo>
                  <a:pt x="1604567" y="654051"/>
                  <a:pt x="1604567" y="654051"/>
                  <a:pt x="1604567" y="654051"/>
                </a:cubicBezTo>
                <a:cubicBezTo>
                  <a:pt x="1612770" y="633413"/>
                  <a:pt x="1612770" y="633413"/>
                  <a:pt x="1612770" y="633413"/>
                </a:cubicBezTo>
                <a:close/>
                <a:moveTo>
                  <a:pt x="1855109" y="630214"/>
                </a:moveTo>
                <a:cubicBezTo>
                  <a:pt x="1851027" y="629693"/>
                  <a:pt x="1846945" y="630735"/>
                  <a:pt x="1844903" y="632818"/>
                </a:cubicBezTo>
                <a:cubicBezTo>
                  <a:pt x="1836739" y="636986"/>
                  <a:pt x="1836739" y="641153"/>
                  <a:pt x="1836739" y="645320"/>
                </a:cubicBezTo>
                <a:cubicBezTo>
                  <a:pt x="1836739" y="649487"/>
                  <a:pt x="1836739" y="653655"/>
                  <a:pt x="1836739" y="653655"/>
                </a:cubicBezTo>
                <a:cubicBezTo>
                  <a:pt x="1836739" y="653655"/>
                  <a:pt x="1836739" y="657822"/>
                  <a:pt x="1840821" y="657822"/>
                </a:cubicBezTo>
                <a:cubicBezTo>
                  <a:pt x="1844903" y="661989"/>
                  <a:pt x="1853068" y="661989"/>
                  <a:pt x="1857150" y="661989"/>
                </a:cubicBezTo>
                <a:cubicBezTo>
                  <a:pt x="1861232" y="657822"/>
                  <a:pt x="1861232" y="657822"/>
                  <a:pt x="1861232" y="657822"/>
                </a:cubicBezTo>
                <a:cubicBezTo>
                  <a:pt x="1865314" y="653655"/>
                  <a:pt x="1865314" y="649487"/>
                  <a:pt x="1865314" y="645320"/>
                </a:cubicBezTo>
                <a:cubicBezTo>
                  <a:pt x="1865314" y="645320"/>
                  <a:pt x="1865314" y="641153"/>
                  <a:pt x="1865314" y="636986"/>
                </a:cubicBezTo>
                <a:cubicBezTo>
                  <a:pt x="1863273" y="632818"/>
                  <a:pt x="1859191" y="630735"/>
                  <a:pt x="1855109" y="630214"/>
                </a:cubicBezTo>
                <a:close/>
                <a:moveTo>
                  <a:pt x="726110" y="628649"/>
                </a:moveTo>
                <a:cubicBezTo>
                  <a:pt x="742951" y="628649"/>
                  <a:pt x="742951" y="628649"/>
                  <a:pt x="742951" y="628649"/>
                </a:cubicBezTo>
                <a:lnTo>
                  <a:pt x="742951" y="795917"/>
                </a:lnTo>
                <a:cubicBezTo>
                  <a:pt x="726110" y="795917"/>
                  <a:pt x="726110" y="795917"/>
                  <a:pt x="726110" y="795917"/>
                </a:cubicBezTo>
                <a:cubicBezTo>
                  <a:pt x="726110" y="779190"/>
                  <a:pt x="726110" y="779190"/>
                  <a:pt x="726110" y="779190"/>
                </a:cubicBezTo>
                <a:cubicBezTo>
                  <a:pt x="717689" y="795917"/>
                  <a:pt x="709268" y="800099"/>
                  <a:pt x="692427" y="800099"/>
                </a:cubicBezTo>
                <a:cubicBezTo>
                  <a:pt x="658744" y="800099"/>
                  <a:pt x="646113" y="775009"/>
                  <a:pt x="646113" y="741555"/>
                </a:cubicBezTo>
                <a:cubicBezTo>
                  <a:pt x="646113" y="708101"/>
                  <a:pt x="658744" y="683011"/>
                  <a:pt x="692427" y="683011"/>
                </a:cubicBezTo>
                <a:cubicBezTo>
                  <a:pt x="713479" y="683011"/>
                  <a:pt x="726110" y="695556"/>
                  <a:pt x="726110" y="703920"/>
                </a:cubicBezTo>
                <a:cubicBezTo>
                  <a:pt x="726110" y="628649"/>
                  <a:pt x="726110" y="628649"/>
                  <a:pt x="726110" y="628649"/>
                </a:cubicBezTo>
                <a:close/>
                <a:moveTo>
                  <a:pt x="1857377" y="622131"/>
                </a:moveTo>
                <a:cubicBezTo>
                  <a:pt x="1864256" y="623662"/>
                  <a:pt x="1870606" y="627744"/>
                  <a:pt x="1874839" y="633868"/>
                </a:cubicBezTo>
                <a:cubicBezTo>
                  <a:pt x="1874839" y="637950"/>
                  <a:pt x="1874839" y="642032"/>
                  <a:pt x="1874839" y="646114"/>
                </a:cubicBezTo>
                <a:cubicBezTo>
                  <a:pt x="1874839" y="650196"/>
                  <a:pt x="1874839" y="654278"/>
                  <a:pt x="1874839" y="658360"/>
                </a:cubicBezTo>
                <a:cubicBezTo>
                  <a:pt x="1870606" y="662443"/>
                  <a:pt x="1870606" y="666525"/>
                  <a:pt x="1862139" y="666525"/>
                </a:cubicBezTo>
                <a:cubicBezTo>
                  <a:pt x="1853672" y="674689"/>
                  <a:pt x="1836739" y="670607"/>
                  <a:pt x="1828272" y="658360"/>
                </a:cubicBezTo>
                <a:cubicBezTo>
                  <a:pt x="1828272" y="654278"/>
                  <a:pt x="1824039" y="650196"/>
                  <a:pt x="1824039" y="646114"/>
                </a:cubicBezTo>
                <a:cubicBezTo>
                  <a:pt x="1824039" y="637950"/>
                  <a:pt x="1828272" y="629785"/>
                  <a:pt x="1836739" y="625703"/>
                </a:cubicBezTo>
                <a:cubicBezTo>
                  <a:pt x="1843089" y="621621"/>
                  <a:pt x="1850497" y="620601"/>
                  <a:pt x="1857377" y="622131"/>
                </a:cubicBezTo>
                <a:close/>
                <a:moveTo>
                  <a:pt x="1571138" y="612775"/>
                </a:moveTo>
                <a:cubicBezTo>
                  <a:pt x="1579442" y="616903"/>
                  <a:pt x="1591897" y="625158"/>
                  <a:pt x="1600201" y="629285"/>
                </a:cubicBezTo>
                <a:cubicBezTo>
                  <a:pt x="1600201" y="629285"/>
                  <a:pt x="1600201" y="629285"/>
                  <a:pt x="1596049" y="637540"/>
                </a:cubicBezTo>
                <a:cubicBezTo>
                  <a:pt x="1587745" y="633413"/>
                  <a:pt x="1583593" y="629285"/>
                  <a:pt x="1575290" y="625158"/>
                </a:cubicBezTo>
                <a:lnTo>
                  <a:pt x="1571138" y="633413"/>
                </a:lnTo>
                <a:cubicBezTo>
                  <a:pt x="1575290" y="637540"/>
                  <a:pt x="1579442" y="641668"/>
                  <a:pt x="1583593" y="641668"/>
                </a:cubicBezTo>
                <a:cubicBezTo>
                  <a:pt x="1583593" y="641668"/>
                  <a:pt x="1583593" y="641668"/>
                  <a:pt x="1579442" y="649923"/>
                </a:cubicBezTo>
                <a:cubicBezTo>
                  <a:pt x="1579442" y="649923"/>
                  <a:pt x="1579442" y="649923"/>
                  <a:pt x="1566986" y="641668"/>
                </a:cubicBezTo>
                <a:cubicBezTo>
                  <a:pt x="1566986" y="641668"/>
                  <a:pt x="1566986" y="641668"/>
                  <a:pt x="1558682" y="654050"/>
                </a:cubicBezTo>
                <a:cubicBezTo>
                  <a:pt x="1558682" y="654050"/>
                  <a:pt x="1558682" y="654050"/>
                  <a:pt x="1579442" y="666433"/>
                </a:cubicBezTo>
                <a:cubicBezTo>
                  <a:pt x="1579442" y="666433"/>
                  <a:pt x="1579442" y="666433"/>
                  <a:pt x="1575290" y="674688"/>
                </a:cubicBezTo>
                <a:cubicBezTo>
                  <a:pt x="1562834" y="666433"/>
                  <a:pt x="1554530" y="662305"/>
                  <a:pt x="1546226" y="654050"/>
                </a:cubicBezTo>
                <a:cubicBezTo>
                  <a:pt x="1546226" y="654050"/>
                  <a:pt x="1546226" y="654050"/>
                  <a:pt x="1571138" y="612775"/>
                </a:cubicBezTo>
                <a:close/>
                <a:moveTo>
                  <a:pt x="1898969" y="579438"/>
                </a:moveTo>
                <a:cubicBezTo>
                  <a:pt x="1898969" y="579438"/>
                  <a:pt x="1898969" y="579438"/>
                  <a:pt x="1931989" y="616943"/>
                </a:cubicBezTo>
                <a:cubicBezTo>
                  <a:pt x="1927862" y="621110"/>
                  <a:pt x="1927862" y="621110"/>
                  <a:pt x="1923734" y="625277"/>
                </a:cubicBezTo>
                <a:cubicBezTo>
                  <a:pt x="1923734" y="625277"/>
                  <a:pt x="1923734" y="625277"/>
                  <a:pt x="1890714" y="612776"/>
                </a:cubicBezTo>
                <a:cubicBezTo>
                  <a:pt x="1890714" y="612776"/>
                  <a:pt x="1890714" y="612776"/>
                  <a:pt x="1907224" y="637779"/>
                </a:cubicBezTo>
                <a:cubicBezTo>
                  <a:pt x="1903096" y="641946"/>
                  <a:pt x="1903096" y="641946"/>
                  <a:pt x="1898969" y="646113"/>
                </a:cubicBezTo>
                <a:cubicBezTo>
                  <a:pt x="1898969" y="646113"/>
                  <a:pt x="1898969" y="646113"/>
                  <a:pt x="1870076" y="604441"/>
                </a:cubicBezTo>
                <a:cubicBezTo>
                  <a:pt x="1874204" y="604441"/>
                  <a:pt x="1874204" y="600274"/>
                  <a:pt x="1878331" y="600274"/>
                </a:cubicBezTo>
                <a:cubicBezTo>
                  <a:pt x="1878331" y="600274"/>
                  <a:pt x="1878331" y="600274"/>
                  <a:pt x="1911351" y="608608"/>
                </a:cubicBezTo>
                <a:cubicBezTo>
                  <a:pt x="1911351" y="608608"/>
                  <a:pt x="1911351" y="608608"/>
                  <a:pt x="1890714" y="587772"/>
                </a:cubicBezTo>
                <a:cubicBezTo>
                  <a:pt x="1894841" y="583605"/>
                  <a:pt x="1894841" y="583605"/>
                  <a:pt x="1898969" y="579438"/>
                </a:cubicBezTo>
                <a:close/>
                <a:moveTo>
                  <a:pt x="1534626" y="579438"/>
                </a:moveTo>
                <a:cubicBezTo>
                  <a:pt x="1542930" y="587742"/>
                  <a:pt x="1551233" y="596046"/>
                  <a:pt x="1563689" y="604350"/>
                </a:cubicBezTo>
                <a:cubicBezTo>
                  <a:pt x="1559537" y="612653"/>
                  <a:pt x="1559537" y="612653"/>
                  <a:pt x="1559537" y="612653"/>
                </a:cubicBezTo>
                <a:cubicBezTo>
                  <a:pt x="1555385" y="608501"/>
                  <a:pt x="1551233" y="604350"/>
                  <a:pt x="1547081" y="604350"/>
                </a:cubicBezTo>
                <a:cubicBezTo>
                  <a:pt x="1518018" y="633413"/>
                  <a:pt x="1518018" y="633413"/>
                  <a:pt x="1518018" y="633413"/>
                </a:cubicBezTo>
                <a:cubicBezTo>
                  <a:pt x="1509714" y="625109"/>
                  <a:pt x="1509714" y="625109"/>
                  <a:pt x="1509714" y="625109"/>
                </a:cubicBezTo>
                <a:cubicBezTo>
                  <a:pt x="1538778" y="596046"/>
                  <a:pt x="1538778" y="596046"/>
                  <a:pt x="1538778" y="596046"/>
                </a:cubicBezTo>
                <a:cubicBezTo>
                  <a:pt x="1534626" y="591894"/>
                  <a:pt x="1530474" y="587742"/>
                  <a:pt x="1526322" y="583590"/>
                </a:cubicBezTo>
                <a:cubicBezTo>
                  <a:pt x="1534626" y="579438"/>
                  <a:pt x="1534626" y="579438"/>
                  <a:pt x="1534626" y="579438"/>
                </a:cubicBezTo>
                <a:close/>
                <a:moveTo>
                  <a:pt x="1924051" y="566738"/>
                </a:moveTo>
                <a:lnTo>
                  <a:pt x="1931989" y="579438"/>
                </a:lnTo>
                <a:lnTo>
                  <a:pt x="1936751" y="587376"/>
                </a:lnTo>
                <a:lnTo>
                  <a:pt x="1944689" y="579438"/>
                </a:lnTo>
                <a:lnTo>
                  <a:pt x="1944689" y="574676"/>
                </a:lnTo>
                <a:close/>
                <a:moveTo>
                  <a:pt x="1919742" y="558800"/>
                </a:moveTo>
                <a:cubicBezTo>
                  <a:pt x="1970089" y="571103"/>
                  <a:pt x="1970089" y="571103"/>
                  <a:pt x="1970089" y="571103"/>
                </a:cubicBezTo>
                <a:cubicBezTo>
                  <a:pt x="1970089" y="575204"/>
                  <a:pt x="1965894" y="575204"/>
                  <a:pt x="1965894" y="579305"/>
                </a:cubicBezTo>
                <a:cubicBezTo>
                  <a:pt x="1965894" y="579305"/>
                  <a:pt x="1965894" y="579305"/>
                  <a:pt x="1961698" y="579305"/>
                </a:cubicBezTo>
                <a:cubicBezTo>
                  <a:pt x="1953307" y="579305"/>
                  <a:pt x="1953307" y="579305"/>
                  <a:pt x="1953307" y="579305"/>
                </a:cubicBezTo>
                <a:cubicBezTo>
                  <a:pt x="1940720" y="595710"/>
                  <a:pt x="1940720" y="595710"/>
                  <a:pt x="1940720" y="595710"/>
                </a:cubicBezTo>
                <a:cubicBezTo>
                  <a:pt x="1944916" y="603912"/>
                  <a:pt x="1944916" y="603912"/>
                  <a:pt x="1944916" y="603912"/>
                </a:cubicBezTo>
                <a:cubicBezTo>
                  <a:pt x="1944916" y="603912"/>
                  <a:pt x="1940720" y="608013"/>
                  <a:pt x="1940720" y="608013"/>
                </a:cubicBezTo>
                <a:cubicBezTo>
                  <a:pt x="1919742" y="579305"/>
                  <a:pt x="1919742" y="579305"/>
                  <a:pt x="1919742" y="579305"/>
                </a:cubicBezTo>
                <a:cubicBezTo>
                  <a:pt x="1911351" y="567002"/>
                  <a:pt x="1911351" y="567002"/>
                  <a:pt x="1911351" y="567002"/>
                </a:cubicBezTo>
                <a:close/>
                <a:moveTo>
                  <a:pt x="1500586" y="541338"/>
                </a:moveTo>
                <a:cubicBezTo>
                  <a:pt x="1504753" y="545571"/>
                  <a:pt x="1504753" y="545571"/>
                  <a:pt x="1508920" y="549805"/>
                </a:cubicBezTo>
                <a:cubicBezTo>
                  <a:pt x="1508920" y="549805"/>
                  <a:pt x="1508920" y="549805"/>
                  <a:pt x="1496419" y="583671"/>
                </a:cubicBezTo>
                <a:cubicBezTo>
                  <a:pt x="1496419" y="583671"/>
                  <a:pt x="1496419" y="583671"/>
                  <a:pt x="1521422" y="562505"/>
                </a:cubicBezTo>
                <a:cubicBezTo>
                  <a:pt x="1521422" y="566738"/>
                  <a:pt x="1525589" y="566738"/>
                  <a:pt x="1525589" y="570971"/>
                </a:cubicBezTo>
                <a:cubicBezTo>
                  <a:pt x="1525589" y="570971"/>
                  <a:pt x="1525589" y="570971"/>
                  <a:pt x="1488084" y="604838"/>
                </a:cubicBezTo>
                <a:cubicBezTo>
                  <a:pt x="1483917" y="600605"/>
                  <a:pt x="1483917" y="600605"/>
                  <a:pt x="1479750" y="596371"/>
                </a:cubicBezTo>
                <a:cubicBezTo>
                  <a:pt x="1479750" y="596371"/>
                  <a:pt x="1479750" y="596371"/>
                  <a:pt x="1492252" y="562505"/>
                </a:cubicBezTo>
                <a:cubicBezTo>
                  <a:pt x="1492252" y="562505"/>
                  <a:pt x="1492252" y="562505"/>
                  <a:pt x="1467249" y="579438"/>
                </a:cubicBezTo>
                <a:cubicBezTo>
                  <a:pt x="1463081" y="575205"/>
                  <a:pt x="1463081" y="575205"/>
                  <a:pt x="1458914" y="570971"/>
                </a:cubicBezTo>
                <a:cubicBezTo>
                  <a:pt x="1458914" y="570971"/>
                  <a:pt x="1458914" y="570971"/>
                  <a:pt x="1500586" y="541338"/>
                </a:cubicBezTo>
                <a:close/>
                <a:moveTo>
                  <a:pt x="1936752" y="528638"/>
                </a:moveTo>
                <a:lnTo>
                  <a:pt x="1973264" y="550863"/>
                </a:lnTo>
                <a:lnTo>
                  <a:pt x="1985965" y="528638"/>
                </a:lnTo>
                <a:lnTo>
                  <a:pt x="1993902" y="533401"/>
                </a:lnTo>
                <a:lnTo>
                  <a:pt x="1978027" y="561976"/>
                </a:lnTo>
                <a:lnTo>
                  <a:pt x="1931989" y="538163"/>
                </a:lnTo>
                <a:close/>
                <a:moveTo>
                  <a:pt x="1492829" y="525463"/>
                </a:moveTo>
                <a:cubicBezTo>
                  <a:pt x="1492829" y="529630"/>
                  <a:pt x="1497014" y="529630"/>
                  <a:pt x="1497014" y="533798"/>
                </a:cubicBezTo>
                <a:cubicBezTo>
                  <a:pt x="1497014" y="533798"/>
                  <a:pt x="1497014" y="533798"/>
                  <a:pt x="1455161" y="558801"/>
                </a:cubicBezTo>
                <a:cubicBezTo>
                  <a:pt x="1450976" y="554634"/>
                  <a:pt x="1450976" y="550467"/>
                  <a:pt x="1450976" y="550467"/>
                </a:cubicBezTo>
                <a:cubicBezTo>
                  <a:pt x="1450976" y="550467"/>
                  <a:pt x="1450976" y="550467"/>
                  <a:pt x="1492829" y="525463"/>
                </a:cubicBezTo>
                <a:close/>
                <a:moveTo>
                  <a:pt x="1482542" y="485751"/>
                </a:moveTo>
                <a:cubicBezTo>
                  <a:pt x="1480468" y="485230"/>
                  <a:pt x="1478394" y="486272"/>
                  <a:pt x="1476320" y="488355"/>
                </a:cubicBezTo>
                <a:cubicBezTo>
                  <a:pt x="1430696" y="500857"/>
                  <a:pt x="1430696" y="500857"/>
                  <a:pt x="1430696" y="500857"/>
                </a:cubicBezTo>
                <a:cubicBezTo>
                  <a:pt x="1422401" y="505024"/>
                  <a:pt x="1422401" y="509191"/>
                  <a:pt x="1422401" y="517526"/>
                </a:cubicBezTo>
                <a:cubicBezTo>
                  <a:pt x="1468025" y="634207"/>
                  <a:pt x="1584159" y="717551"/>
                  <a:pt x="1716883" y="717551"/>
                </a:cubicBezTo>
                <a:cubicBezTo>
                  <a:pt x="1849607" y="717551"/>
                  <a:pt x="1965740" y="634207"/>
                  <a:pt x="2011364" y="513358"/>
                </a:cubicBezTo>
                <a:cubicBezTo>
                  <a:pt x="2011364" y="509191"/>
                  <a:pt x="2007217" y="505024"/>
                  <a:pt x="2003069" y="500857"/>
                </a:cubicBezTo>
                <a:cubicBezTo>
                  <a:pt x="1957445" y="488355"/>
                  <a:pt x="1957445" y="488355"/>
                  <a:pt x="1957445" y="488355"/>
                </a:cubicBezTo>
                <a:cubicBezTo>
                  <a:pt x="1955371" y="486272"/>
                  <a:pt x="1953297" y="485230"/>
                  <a:pt x="1951224" y="485751"/>
                </a:cubicBezTo>
                <a:cubicBezTo>
                  <a:pt x="1949150" y="486272"/>
                  <a:pt x="1947076" y="488355"/>
                  <a:pt x="1945002" y="492522"/>
                </a:cubicBezTo>
                <a:cubicBezTo>
                  <a:pt x="1907673" y="584201"/>
                  <a:pt x="1820573" y="646709"/>
                  <a:pt x="1716883" y="646709"/>
                </a:cubicBezTo>
                <a:cubicBezTo>
                  <a:pt x="1613192" y="646709"/>
                  <a:pt x="1526092" y="584201"/>
                  <a:pt x="1488763" y="492522"/>
                </a:cubicBezTo>
                <a:cubicBezTo>
                  <a:pt x="1486689" y="488355"/>
                  <a:pt x="1484616" y="486272"/>
                  <a:pt x="1482542" y="485751"/>
                </a:cubicBezTo>
                <a:close/>
                <a:moveTo>
                  <a:pt x="1662749" y="478852"/>
                </a:moveTo>
                <a:cubicBezTo>
                  <a:pt x="1551306" y="533313"/>
                  <a:pt x="1551306" y="533313"/>
                  <a:pt x="1551306" y="533313"/>
                </a:cubicBezTo>
                <a:cubicBezTo>
                  <a:pt x="1547179" y="533313"/>
                  <a:pt x="1543051" y="533313"/>
                  <a:pt x="1543051" y="537502"/>
                </a:cubicBezTo>
                <a:cubicBezTo>
                  <a:pt x="1543051" y="537502"/>
                  <a:pt x="1543051" y="537502"/>
                  <a:pt x="1543051" y="541691"/>
                </a:cubicBezTo>
                <a:cubicBezTo>
                  <a:pt x="1543051" y="541691"/>
                  <a:pt x="1543051" y="545880"/>
                  <a:pt x="1547179" y="545880"/>
                </a:cubicBezTo>
                <a:cubicBezTo>
                  <a:pt x="1584326" y="587773"/>
                  <a:pt x="1621474" y="608719"/>
                  <a:pt x="1675132" y="621287"/>
                </a:cubicBezTo>
                <a:cubicBezTo>
                  <a:pt x="1679259" y="625476"/>
                  <a:pt x="1683387" y="625476"/>
                  <a:pt x="1683387" y="621287"/>
                </a:cubicBezTo>
                <a:cubicBezTo>
                  <a:pt x="1687514" y="621287"/>
                  <a:pt x="1687514" y="617098"/>
                  <a:pt x="1687514" y="608719"/>
                </a:cubicBezTo>
                <a:cubicBezTo>
                  <a:pt x="1687514" y="608719"/>
                  <a:pt x="1679259" y="487231"/>
                  <a:pt x="1679259" y="487231"/>
                </a:cubicBezTo>
                <a:cubicBezTo>
                  <a:pt x="1679259" y="483042"/>
                  <a:pt x="1675132" y="478852"/>
                  <a:pt x="1675132" y="478852"/>
                </a:cubicBezTo>
                <a:cubicBezTo>
                  <a:pt x="1671004" y="474663"/>
                  <a:pt x="1666877" y="474663"/>
                  <a:pt x="1662749" y="478852"/>
                </a:cubicBezTo>
                <a:close/>
                <a:moveTo>
                  <a:pt x="1762761" y="474663"/>
                </a:moveTo>
                <a:cubicBezTo>
                  <a:pt x="1758634" y="478836"/>
                  <a:pt x="1758634" y="483009"/>
                  <a:pt x="1758634" y="487182"/>
                </a:cubicBezTo>
                <a:cubicBezTo>
                  <a:pt x="1746251" y="608194"/>
                  <a:pt x="1746251" y="608194"/>
                  <a:pt x="1746251" y="608194"/>
                </a:cubicBezTo>
                <a:cubicBezTo>
                  <a:pt x="1746251" y="612367"/>
                  <a:pt x="1746251" y="616540"/>
                  <a:pt x="1750379" y="620713"/>
                </a:cubicBezTo>
                <a:cubicBezTo>
                  <a:pt x="1750379" y="620713"/>
                  <a:pt x="1754506" y="620713"/>
                  <a:pt x="1758634" y="620713"/>
                </a:cubicBezTo>
                <a:cubicBezTo>
                  <a:pt x="1812291" y="608194"/>
                  <a:pt x="1849439" y="587330"/>
                  <a:pt x="1886587" y="545602"/>
                </a:cubicBezTo>
                <a:cubicBezTo>
                  <a:pt x="1890714" y="541429"/>
                  <a:pt x="1890714" y="541429"/>
                  <a:pt x="1890714" y="537256"/>
                </a:cubicBezTo>
                <a:cubicBezTo>
                  <a:pt x="1890714" y="533083"/>
                  <a:pt x="1886587" y="533083"/>
                  <a:pt x="1882459" y="528910"/>
                </a:cubicBezTo>
                <a:cubicBezTo>
                  <a:pt x="1775144" y="474663"/>
                  <a:pt x="1775144" y="474663"/>
                  <a:pt x="1775144" y="474663"/>
                </a:cubicBezTo>
                <a:cubicBezTo>
                  <a:pt x="1771016" y="474663"/>
                  <a:pt x="1766889" y="474663"/>
                  <a:pt x="1762761" y="474663"/>
                </a:cubicBezTo>
                <a:close/>
                <a:moveTo>
                  <a:pt x="725572" y="428624"/>
                </a:moveTo>
                <a:cubicBezTo>
                  <a:pt x="705101" y="432820"/>
                  <a:pt x="696913" y="441211"/>
                  <a:pt x="696913" y="457993"/>
                </a:cubicBezTo>
                <a:cubicBezTo>
                  <a:pt x="696913" y="470580"/>
                  <a:pt x="696913" y="487362"/>
                  <a:pt x="717384" y="487362"/>
                </a:cubicBezTo>
                <a:cubicBezTo>
                  <a:pt x="741948" y="487362"/>
                  <a:pt x="774701" y="478971"/>
                  <a:pt x="774701" y="478971"/>
                </a:cubicBezTo>
                <a:cubicBezTo>
                  <a:pt x="774701" y="428624"/>
                  <a:pt x="774701" y="428624"/>
                  <a:pt x="774701" y="428624"/>
                </a:cubicBezTo>
                <a:close/>
                <a:moveTo>
                  <a:pt x="352426" y="346073"/>
                </a:moveTo>
                <a:cubicBezTo>
                  <a:pt x="315516" y="346073"/>
                  <a:pt x="303213" y="362695"/>
                  <a:pt x="303213" y="412562"/>
                </a:cubicBezTo>
                <a:cubicBezTo>
                  <a:pt x="303213" y="462428"/>
                  <a:pt x="311415" y="487361"/>
                  <a:pt x="352426" y="487361"/>
                </a:cubicBezTo>
                <a:cubicBezTo>
                  <a:pt x="393436" y="487361"/>
                  <a:pt x="401638" y="458272"/>
                  <a:pt x="401638" y="412562"/>
                </a:cubicBezTo>
                <a:cubicBezTo>
                  <a:pt x="401638" y="362695"/>
                  <a:pt x="389335" y="346073"/>
                  <a:pt x="352426" y="346073"/>
                </a:cubicBezTo>
                <a:close/>
                <a:moveTo>
                  <a:pt x="1704770" y="341312"/>
                </a:moveTo>
                <a:cubicBezTo>
                  <a:pt x="1704770" y="341312"/>
                  <a:pt x="1704770" y="353885"/>
                  <a:pt x="1704770" y="353885"/>
                </a:cubicBezTo>
                <a:cubicBezTo>
                  <a:pt x="1684063" y="358076"/>
                  <a:pt x="1671639" y="379031"/>
                  <a:pt x="1671639" y="399986"/>
                </a:cubicBezTo>
                <a:cubicBezTo>
                  <a:pt x="1671639" y="425132"/>
                  <a:pt x="1692346" y="446087"/>
                  <a:pt x="1717193" y="446087"/>
                </a:cubicBezTo>
                <a:cubicBezTo>
                  <a:pt x="1742041" y="446087"/>
                  <a:pt x="1766889" y="425132"/>
                  <a:pt x="1766889" y="399986"/>
                </a:cubicBezTo>
                <a:cubicBezTo>
                  <a:pt x="1766889" y="379031"/>
                  <a:pt x="1750324" y="358076"/>
                  <a:pt x="1729617" y="353885"/>
                </a:cubicBezTo>
                <a:cubicBezTo>
                  <a:pt x="1729617" y="349694"/>
                  <a:pt x="1729617" y="341312"/>
                  <a:pt x="1729617" y="341312"/>
                </a:cubicBezTo>
                <a:cubicBezTo>
                  <a:pt x="1704770" y="341312"/>
                  <a:pt x="1704770" y="341312"/>
                  <a:pt x="1704770" y="341312"/>
                </a:cubicBezTo>
                <a:close/>
                <a:moveTo>
                  <a:pt x="1716883" y="328612"/>
                </a:moveTo>
                <a:cubicBezTo>
                  <a:pt x="1755899" y="328612"/>
                  <a:pt x="1787527" y="360596"/>
                  <a:pt x="1787527" y="400050"/>
                </a:cubicBezTo>
                <a:cubicBezTo>
                  <a:pt x="1787527" y="439504"/>
                  <a:pt x="1755899" y="471488"/>
                  <a:pt x="1716883" y="471488"/>
                </a:cubicBezTo>
                <a:cubicBezTo>
                  <a:pt x="1677867" y="471488"/>
                  <a:pt x="1646239" y="439504"/>
                  <a:pt x="1646239" y="400050"/>
                </a:cubicBezTo>
                <a:cubicBezTo>
                  <a:pt x="1646239" y="360596"/>
                  <a:pt x="1677867" y="328612"/>
                  <a:pt x="1716883" y="328612"/>
                </a:cubicBezTo>
                <a:close/>
                <a:moveTo>
                  <a:pt x="1716883" y="320675"/>
                </a:moveTo>
                <a:cubicBezTo>
                  <a:pt x="1673483" y="320675"/>
                  <a:pt x="1638301" y="356212"/>
                  <a:pt x="1638301" y="400050"/>
                </a:cubicBezTo>
                <a:cubicBezTo>
                  <a:pt x="1638301" y="443888"/>
                  <a:pt x="1673483" y="479425"/>
                  <a:pt x="1716883" y="479425"/>
                </a:cubicBezTo>
                <a:cubicBezTo>
                  <a:pt x="1760283" y="479425"/>
                  <a:pt x="1795465" y="443888"/>
                  <a:pt x="1795465" y="400050"/>
                </a:cubicBezTo>
                <a:cubicBezTo>
                  <a:pt x="1795465" y="356212"/>
                  <a:pt x="1760283" y="320675"/>
                  <a:pt x="1716883" y="320675"/>
                </a:cubicBezTo>
                <a:close/>
                <a:moveTo>
                  <a:pt x="1924004" y="317500"/>
                </a:moveTo>
                <a:cubicBezTo>
                  <a:pt x="1924004" y="317500"/>
                  <a:pt x="1919866" y="317500"/>
                  <a:pt x="1911592" y="321667"/>
                </a:cubicBezTo>
                <a:cubicBezTo>
                  <a:pt x="1812301" y="388342"/>
                  <a:pt x="1812301" y="388342"/>
                  <a:pt x="1812301" y="388342"/>
                </a:cubicBezTo>
                <a:cubicBezTo>
                  <a:pt x="1808164" y="392510"/>
                  <a:pt x="1808164" y="396677"/>
                  <a:pt x="1808164" y="400844"/>
                </a:cubicBezTo>
                <a:cubicBezTo>
                  <a:pt x="1808164" y="400844"/>
                  <a:pt x="1808164" y="405011"/>
                  <a:pt x="1812301" y="409178"/>
                </a:cubicBezTo>
                <a:lnTo>
                  <a:pt x="1915729" y="480021"/>
                </a:lnTo>
                <a:cubicBezTo>
                  <a:pt x="1915729" y="480021"/>
                  <a:pt x="1919866" y="484188"/>
                  <a:pt x="1924004" y="480021"/>
                </a:cubicBezTo>
                <a:cubicBezTo>
                  <a:pt x="1928141" y="480021"/>
                  <a:pt x="1928141" y="480021"/>
                  <a:pt x="1928141" y="471686"/>
                </a:cubicBezTo>
                <a:cubicBezTo>
                  <a:pt x="1944689" y="421680"/>
                  <a:pt x="1944689" y="375841"/>
                  <a:pt x="1928141" y="325834"/>
                </a:cubicBezTo>
                <a:cubicBezTo>
                  <a:pt x="1928141" y="321667"/>
                  <a:pt x="1928141" y="317500"/>
                  <a:pt x="1924004" y="317500"/>
                </a:cubicBezTo>
                <a:close/>
                <a:moveTo>
                  <a:pt x="1509762" y="317500"/>
                </a:moveTo>
                <a:cubicBezTo>
                  <a:pt x="1505625" y="317500"/>
                  <a:pt x="1505625" y="321667"/>
                  <a:pt x="1501487" y="325834"/>
                </a:cubicBezTo>
                <a:cubicBezTo>
                  <a:pt x="1489076" y="375841"/>
                  <a:pt x="1489076" y="421680"/>
                  <a:pt x="1501487" y="475854"/>
                </a:cubicBezTo>
                <a:cubicBezTo>
                  <a:pt x="1505625" y="475854"/>
                  <a:pt x="1505625" y="480021"/>
                  <a:pt x="1509762" y="480021"/>
                </a:cubicBezTo>
                <a:cubicBezTo>
                  <a:pt x="1509762" y="484188"/>
                  <a:pt x="1513899" y="480021"/>
                  <a:pt x="1518036" y="480021"/>
                </a:cubicBezTo>
                <a:cubicBezTo>
                  <a:pt x="1621464" y="409178"/>
                  <a:pt x="1621464" y="409178"/>
                  <a:pt x="1621464" y="409178"/>
                </a:cubicBezTo>
                <a:cubicBezTo>
                  <a:pt x="1625601" y="409178"/>
                  <a:pt x="1625601" y="405011"/>
                  <a:pt x="1625601" y="400844"/>
                </a:cubicBezTo>
                <a:cubicBezTo>
                  <a:pt x="1625601" y="396677"/>
                  <a:pt x="1625601" y="392510"/>
                  <a:pt x="1621464" y="388342"/>
                </a:cubicBezTo>
                <a:lnTo>
                  <a:pt x="1518036" y="321667"/>
                </a:lnTo>
                <a:cubicBezTo>
                  <a:pt x="1518036" y="317500"/>
                  <a:pt x="1513899" y="317500"/>
                  <a:pt x="1509762" y="317500"/>
                </a:cubicBezTo>
                <a:close/>
                <a:moveTo>
                  <a:pt x="1032821" y="304799"/>
                </a:moveTo>
                <a:cubicBezTo>
                  <a:pt x="1032821" y="304799"/>
                  <a:pt x="1036942" y="304799"/>
                  <a:pt x="1041062" y="304799"/>
                </a:cubicBezTo>
                <a:cubicBezTo>
                  <a:pt x="1041062" y="304799"/>
                  <a:pt x="1041062" y="304799"/>
                  <a:pt x="1074028" y="304799"/>
                </a:cubicBezTo>
                <a:cubicBezTo>
                  <a:pt x="1078149" y="304799"/>
                  <a:pt x="1078149" y="304799"/>
                  <a:pt x="1082270" y="308966"/>
                </a:cubicBezTo>
                <a:cubicBezTo>
                  <a:pt x="1082270" y="308966"/>
                  <a:pt x="1082270" y="308966"/>
                  <a:pt x="1123477" y="479821"/>
                </a:cubicBezTo>
                <a:cubicBezTo>
                  <a:pt x="1123477" y="479821"/>
                  <a:pt x="1123477" y="479821"/>
                  <a:pt x="1127598" y="479821"/>
                </a:cubicBezTo>
                <a:cubicBezTo>
                  <a:pt x="1127598" y="479821"/>
                  <a:pt x="1127598" y="479821"/>
                  <a:pt x="1172926" y="308966"/>
                </a:cubicBezTo>
                <a:cubicBezTo>
                  <a:pt x="1172926" y="304799"/>
                  <a:pt x="1177047" y="304799"/>
                  <a:pt x="1181168" y="304799"/>
                </a:cubicBezTo>
                <a:cubicBezTo>
                  <a:pt x="1181168" y="304799"/>
                  <a:pt x="1181168" y="304799"/>
                  <a:pt x="1214134" y="304799"/>
                </a:cubicBezTo>
                <a:cubicBezTo>
                  <a:pt x="1218254" y="304799"/>
                  <a:pt x="1218254" y="304799"/>
                  <a:pt x="1222375" y="304799"/>
                </a:cubicBezTo>
                <a:cubicBezTo>
                  <a:pt x="1222375" y="308966"/>
                  <a:pt x="1222375" y="308966"/>
                  <a:pt x="1222375" y="313133"/>
                </a:cubicBezTo>
                <a:cubicBezTo>
                  <a:pt x="1222375" y="313133"/>
                  <a:pt x="1222375" y="313133"/>
                  <a:pt x="1218254" y="338137"/>
                </a:cubicBezTo>
                <a:cubicBezTo>
                  <a:pt x="1214134" y="350638"/>
                  <a:pt x="1210013" y="367307"/>
                  <a:pt x="1201771" y="388143"/>
                </a:cubicBezTo>
                <a:cubicBezTo>
                  <a:pt x="1193530" y="433982"/>
                  <a:pt x="1177047" y="496490"/>
                  <a:pt x="1164685" y="542329"/>
                </a:cubicBezTo>
                <a:cubicBezTo>
                  <a:pt x="1152322" y="584001"/>
                  <a:pt x="1131719" y="604837"/>
                  <a:pt x="1098753" y="604837"/>
                </a:cubicBezTo>
                <a:cubicBezTo>
                  <a:pt x="1098753" y="604837"/>
                  <a:pt x="1098753" y="604837"/>
                  <a:pt x="1094632" y="604837"/>
                </a:cubicBezTo>
                <a:cubicBezTo>
                  <a:pt x="1078149" y="604837"/>
                  <a:pt x="1053425" y="600670"/>
                  <a:pt x="1041062" y="600670"/>
                </a:cubicBezTo>
                <a:cubicBezTo>
                  <a:pt x="1036942" y="596503"/>
                  <a:pt x="1032821" y="596503"/>
                  <a:pt x="1032821" y="592335"/>
                </a:cubicBezTo>
                <a:cubicBezTo>
                  <a:pt x="1032821" y="592335"/>
                  <a:pt x="1032821" y="592335"/>
                  <a:pt x="1032821" y="567332"/>
                </a:cubicBezTo>
                <a:cubicBezTo>
                  <a:pt x="1032821" y="567332"/>
                  <a:pt x="1032821" y="563165"/>
                  <a:pt x="1036942" y="563165"/>
                </a:cubicBezTo>
                <a:cubicBezTo>
                  <a:pt x="1036942" y="558998"/>
                  <a:pt x="1041062" y="558998"/>
                  <a:pt x="1041062" y="558998"/>
                </a:cubicBezTo>
                <a:cubicBezTo>
                  <a:pt x="1041062" y="558998"/>
                  <a:pt x="1041062" y="558998"/>
                  <a:pt x="1082270" y="563165"/>
                </a:cubicBezTo>
                <a:cubicBezTo>
                  <a:pt x="1106994" y="563165"/>
                  <a:pt x="1111115" y="550663"/>
                  <a:pt x="1115236" y="538162"/>
                </a:cubicBezTo>
                <a:cubicBezTo>
                  <a:pt x="1115236" y="533995"/>
                  <a:pt x="1115236" y="533995"/>
                  <a:pt x="1119357" y="529828"/>
                </a:cubicBezTo>
                <a:cubicBezTo>
                  <a:pt x="1119357" y="529828"/>
                  <a:pt x="1119357" y="529828"/>
                  <a:pt x="1106994" y="529828"/>
                </a:cubicBezTo>
                <a:cubicBezTo>
                  <a:pt x="1090511" y="529828"/>
                  <a:pt x="1082270" y="513159"/>
                  <a:pt x="1082270" y="504824"/>
                </a:cubicBezTo>
                <a:cubicBezTo>
                  <a:pt x="1082270" y="504824"/>
                  <a:pt x="1082270" y="504824"/>
                  <a:pt x="1032821" y="313133"/>
                </a:cubicBezTo>
                <a:cubicBezTo>
                  <a:pt x="1028700" y="308966"/>
                  <a:pt x="1032821" y="308966"/>
                  <a:pt x="1032821" y="304799"/>
                </a:cubicBezTo>
                <a:close/>
                <a:moveTo>
                  <a:pt x="994979" y="300037"/>
                </a:moveTo>
                <a:cubicBezTo>
                  <a:pt x="994979" y="300037"/>
                  <a:pt x="999140" y="300037"/>
                  <a:pt x="999140" y="304193"/>
                </a:cubicBezTo>
                <a:cubicBezTo>
                  <a:pt x="1003300" y="304193"/>
                  <a:pt x="1003300" y="308350"/>
                  <a:pt x="1003300" y="308350"/>
                </a:cubicBezTo>
                <a:cubicBezTo>
                  <a:pt x="1003300" y="308350"/>
                  <a:pt x="1003300" y="308350"/>
                  <a:pt x="1003300" y="341601"/>
                </a:cubicBezTo>
                <a:cubicBezTo>
                  <a:pt x="1003300" y="345757"/>
                  <a:pt x="999140" y="345757"/>
                  <a:pt x="994979" y="349913"/>
                </a:cubicBezTo>
                <a:cubicBezTo>
                  <a:pt x="965857" y="349913"/>
                  <a:pt x="940895" y="370695"/>
                  <a:pt x="932574" y="374852"/>
                </a:cubicBezTo>
                <a:cubicBezTo>
                  <a:pt x="932574" y="374852"/>
                  <a:pt x="932574" y="374852"/>
                  <a:pt x="932574" y="520324"/>
                </a:cubicBezTo>
                <a:cubicBezTo>
                  <a:pt x="932574" y="524481"/>
                  <a:pt x="928414" y="528637"/>
                  <a:pt x="924254" y="528637"/>
                </a:cubicBezTo>
                <a:cubicBezTo>
                  <a:pt x="924254" y="528637"/>
                  <a:pt x="924254" y="528637"/>
                  <a:pt x="890971" y="528637"/>
                </a:cubicBezTo>
                <a:cubicBezTo>
                  <a:pt x="886810" y="528637"/>
                  <a:pt x="882650" y="524481"/>
                  <a:pt x="882650" y="520324"/>
                </a:cubicBezTo>
                <a:cubicBezTo>
                  <a:pt x="882650" y="520324"/>
                  <a:pt x="882650" y="520324"/>
                  <a:pt x="882650" y="312506"/>
                </a:cubicBezTo>
                <a:cubicBezTo>
                  <a:pt x="882650" y="304193"/>
                  <a:pt x="886810" y="304193"/>
                  <a:pt x="890971" y="304193"/>
                </a:cubicBezTo>
                <a:cubicBezTo>
                  <a:pt x="890971" y="304193"/>
                  <a:pt x="890971" y="304193"/>
                  <a:pt x="924254" y="304193"/>
                </a:cubicBezTo>
                <a:cubicBezTo>
                  <a:pt x="928414" y="304193"/>
                  <a:pt x="932574" y="304193"/>
                  <a:pt x="932574" y="312506"/>
                </a:cubicBezTo>
                <a:cubicBezTo>
                  <a:pt x="932574" y="312506"/>
                  <a:pt x="932574" y="312506"/>
                  <a:pt x="932574" y="324975"/>
                </a:cubicBezTo>
                <a:cubicBezTo>
                  <a:pt x="949216" y="316662"/>
                  <a:pt x="970017" y="300037"/>
                  <a:pt x="994979" y="300037"/>
                </a:cubicBezTo>
                <a:close/>
                <a:moveTo>
                  <a:pt x="750816" y="295274"/>
                </a:moveTo>
                <a:cubicBezTo>
                  <a:pt x="800606" y="295274"/>
                  <a:pt x="825501" y="320340"/>
                  <a:pt x="825501" y="374649"/>
                </a:cubicBezTo>
                <a:cubicBezTo>
                  <a:pt x="825501" y="525044"/>
                  <a:pt x="825501" y="525044"/>
                  <a:pt x="825501" y="525044"/>
                </a:cubicBezTo>
                <a:cubicBezTo>
                  <a:pt x="825501" y="525044"/>
                  <a:pt x="825501" y="529221"/>
                  <a:pt x="825501" y="529221"/>
                </a:cubicBezTo>
                <a:cubicBezTo>
                  <a:pt x="821352" y="533399"/>
                  <a:pt x="821352" y="533399"/>
                  <a:pt x="817203" y="533399"/>
                </a:cubicBezTo>
                <a:cubicBezTo>
                  <a:pt x="800606" y="529221"/>
                  <a:pt x="792308" y="525044"/>
                  <a:pt x="784010" y="516688"/>
                </a:cubicBezTo>
                <a:cubicBezTo>
                  <a:pt x="784010" y="516688"/>
                  <a:pt x="742518" y="533399"/>
                  <a:pt x="709325" y="533399"/>
                </a:cubicBezTo>
                <a:cubicBezTo>
                  <a:pt x="667833" y="533399"/>
                  <a:pt x="642938" y="508333"/>
                  <a:pt x="642938" y="462379"/>
                </a:cubicBezTo>
                <a:cubicBezTo>
                  <a:pt x="642938" y="416425"/>
                  <a:pt x="667833" y="395537"/>
                  <a:pt x="717623" y="391360"/>
                </a:cubicBezTo>
                <a:cubicBezTo>
                  <a:pt x="775711" y="387182"/>
                  <a:pt x="775711" y="387182"/>
                  <a:pt x="775711" y="387182"/>
                </a:cubicBezTo>
                <a:cubicBezTo>
                  <a:pt x="775711" y="374649"/>
                  <a:pt x="775711" y="374649"/>
                  <a:pt x="775711" y="374649"/>
                </a:cubicBezTo>
                <a:cubicBezTo>
                  <a:pt x="775711" y="357939"/>
                  <a:pt x="763264" y="345406"/>
                  <a:pt x="746667" y="345406"/>
                </a:cubicBezTo>
                <a:cubicBezTo>
                  <a:pt x="721772" y="345406"/>
                  <a:pt x="688579" y="349583"/>
                  <a:pt x="667833" y="349583"/>
                </a:cubicBezTo>
                <a:cubicBezTo>
                  <a:pt x="667833" y="349583"/>
                  <a:pt x="663684" y="349583"/>
                  <a:pt x="663684" y="349583"/>
                </a:cubicBezTo>
                <a:cubicBezTo>
                  <a:pt x="659535" y="345406"/>
                  <a:pt x="659535" y="345406"/>
                  <a:pt x="659535" y="341228"/>
                </a:cubicBezTo>
                <a:cubicBezTo>
                  <a:pt x="659535" y="311985"/>
                  <a:pt x="659535" y="311985"/>
                  <a:pt x="659535" y="311985"/>
                </a:cubicBezTo>
                <a:cubicBezTo>
                  <a:pt x="659535" y="307807"/>
                  <a:pt x="663684" y="303629"/>
                  <a:pt x="667833" y="303629"/>
                </a:cubicBezTo>
                <a:cubicBezTo>
                  <a:pt x="684430" y="303629"/>
                  <a:pt x="725921" y="295274"/>
                  <a:pt x="750816" y="295274"/>
                </a:cubicBezTo>
                <a:close/>
                <a:moveTo>
                  <a:pt x="354013" y="295273"/>
                </a:moveTo>
                <a:cubicBezTo>
                  <a:pt x="410125" y="295273"/>
                  <a:pt x="455613" y="348579"/>
                  <a:pt x="455613" y="414336"/>
                </a:cubicBezTo>
                <a:cubicBezTo>
                  <a:pt x="455613" y="480093"/>
                  <a:pt x="410125" y="533399"/>
                  <a:pt x="354013" y="533399"/>
                </a:cubicBezTo>
                <a:cubicBezTo>
                  <a:pt x="297901" y="533399"/>
                  <a:pt x="252413" y="480093"/>
                  <a:pt x="252413" y="414336"/>
                </a:cubicBezTo>
                <a:cubicBezTo>
                  <a:pt x="252413" y="348579"/>
                  <a:pt x="297901" y="295273"/>
                  <a:pt x="354013" y="295273"/>
                </a:cubicBezTo>
                <a:close/>
                <a:moveTo>
                  <a:pt x="53975" y="266699"/>
                </a:moveTo>
                <a:cubicBezTo>
                  <a:pt x="53975" y="358774"/>
                  <a:pt x="53975" y="358774"/>
                  <a:pt x="53975" y="358774"/>
                </a:cubicBezTo>
                <a:cubicBezTo>
                  <a:pt x="62207" y="358774"/>
                  <a:pt x="82785" y="358774"/>
                  <a:pt x="107480" y="358774"/>
                </a:cubicBezTo>
                <a:cubicBezTo>
                  <a:pt x="144521" y="358774"/>
                  <a:pt x="165100" y="342033"/>
                  <a:pt x="165100" y="312737"/>
                </a:cubicBezTo>
                <a:cubicBezTo>
                  <a:pt x="165100" y="291810"/>
                  <a:pt x="148637" y="266699"/>
                  <a:pt x="111595" y="266699"/>
                </a:cubicBezTo>
                <a:cubicBezTo>
                  <a:pt x="91017" y="266699"/>
                  <a:pt x="91017" y="266699"/>
                  <a:pt x="91017" y="266699"/>
                </a:cubicBezTo>
                <a:cubicBezTo>
                  <a:pt x="70438" y="266699"/>
                  <a:pt x="62207" y="266699"/>
                  <a:pt x="53975" y="266699"/>
                </a:cubicBezTo>
                <a:close/>
                <a:moveTo>
                  <a:pt x="546894" y="250824"/>
                </a:moveTo>
                <a:cubicBezTo>
                  <a:pt x="546894" y="250824"/>
                  <a:pt x="551050" y="250824"/>
                  <a:pt x="551050" y="250824"/>
                </a:cubicBezTo>
                <a:cubicBezTo>
                  <a:pt x="555205" y="254980"/>
                  <a:pt x="555205" y="254980"/>
                  <a:pt x="555205" y="259135"/>
                </a:cubicBezTo>
                <a:cubicBezTo>
                  <a:pt x="555205" y="304846"/>
                  <a:pt x="555205" y="304846"/>
                  <a:pt x="555205" y="304846"/>
                </a:cubicBezTo>
                <a:cubicBezTo>
                  <a:pt x="609227" y="304846"/>
                  <a:pt x="609227" y="304846"/>
                  <a:pt x="609227" y="304846"/>
                </a:cubicBezTo>
                <a:cubicBezTo>
                  <a:pt x="613383" y="304846"/>
                  <a:pt x="617538" y="304846"/>
                  <a:pt x="617538" y="313157"/>
                </a:cubicBezTo>
                <a:cubicBezTo>
                  <a:pt x="617538" y="342245"/>
                  <a:pt x="617538" y="342245"/>
                  <a:pt x="617538" y="342245"/>
                </a:cubicBezTo>
                <a:cubicBezTo>
                  <a:pt x="617538" y="346401"/>
                  <a:pt x="613383" y="350556"/>
                  <a:pt x="609227" y="350556"/>
                </a:cubicBezTo>
                <a:cubicBezTo>
                  <a:pt x="555205" y="350556"/>
                  <a:pt x="555205" y="350556"/>
                  <a:pt x="555205" y="350556"/>
                </a:cubicBezTo>
                <a:cubicBezTo>
                  <a:pt x="555205" y="441978"/>
                  <a:pt x="555205" y="441978"/>
                  <a:pt x="555205" y="441978"/>
                </a:cubicBezTo>
                <a:cubicBezTo>
                  <a:pt x="555205" y="475222"/>
                  <a:pt x="555205" y="483533"/>
                  <a:pt x="580138" y="483533"/>
                </a:cubicBezTo>
                <a:cubicBezTo>
                  <a:pt x="588449" y="483533"/>
                  <a:pt x="600916" y="483533"/>
                  <a:pt x="609227" y="483533"/>
                </a:cubicBezTo>
                <a:cubicBezTo>
                  <a:pt x="613383" y="483533"/>
                  <a:pt x="617538" y="487688"/>
                  <a:pt x="617538" y="491844"/>
                </a:cubicBezTo>
                <a:cubicBezTo>
                  <a:pt x="617538" y="520932"/>
                  <a:pt x="617538" y="520932"/>
                  <a:pt x="617538" y="520932"/>
                </a:cubicBezTo>
                <a:cubicBezTo>
                  <a:pt x="617538" y="525088"/>
                  <a:pt x="613383" y="529244"/>
                  <a:pt x="609227" y="529244"/>
                </a:cubicBezTo>
                <a:cubicBezTo>
                  <a:pt x="596760" y="529244"/>
                  <a:pt x="584294" y="533399"/>
                  <a:pt x="571827" y="533399"/>
                </a:cubicBezTo>
                <a:cubicBezTo>
                  <a:pt x="521961" y="533399"/>
                  <a:pt x="505339" y="512621"/>
                  <a:pt x="505339" y="450289"/>
                </a:cubicBezTo>
                <a:cubicBezTo>
                  <a:pt x="505339" y="350556"/>
                  <a:pt x="505339" y="350556"/>
                  <a:pt x="505339" y="350556"/>
                </a:cubicBezTo>
                <a:cubicBezTo>
                  <a:pt x="484561" y="350556"/>
                  <a:pt x="484561" y="350556"/>
                  <a:pt x="484561" y="350556"/>
                </a:cubicBezTo>
                <a:cubicBezTo>
                  <a:pt x="480406" y="350556"/>
                  <a:pt x="476250" y="346401"/>
                  <a:pt x="476250" y="342245"/>
                </a:cubicBezTo>
                <a:cubicBezTo>
                  <a:pt x="476250" y="313157"/>
                  <a:pt x="476250" y="313157"/>
                  <a:pt x="476250" y="313157"/>
                </a:cubicBezTo>
                <a:cubicBezTo>
                  <a:pt x="476250" y="304846"/>
                  <a:pt x="480406" y="304846"/>
                  <a:pt x="484561" y="304846"/>
                </a:cubicBezTo>
                <a:cubicBezTo>
                  <a:pt x="505339" y="304846"/>
                  <a:pt x="505339" y="304846"/>
                  <a:pt x="505339" y="304846"/>
                </a:cubicBezTo>
                <a:cubicBezTo>
                  <a:pt x="505339" y="267446"/>
                  <a:pt x="505339" y="267446"/>
                  <a:pt x="505339" y="267446"/>
                </a:cubicBezTo>
                <a:cubicBezTo>
                  <a:pt x="505339" y="263291"/>
                  <a:pt x="505339" y="259135"/>
                  <a:pt x="509494" y="259135"/>
                </a:cubicBezTo>
                <a:cubicBezTo>
                  <a:pt x="546894" y="250824"/>
                  <a:pt x="546894" y="250824"/>
                  <a:pt x="546894" y="250824"/>
                </a:cubicBezTo>
                <a:close/>
                <a:moveTo>
                  <a:pt x="103337" y="217487"/>
                </a:moveTo>
                <a:cubicBezTo>
                  <a:pt x="107471" y="217487"/>
                  <a:pt x="111604" y="217487"/>
                  <a:pt x="111604" y="217487"/>
                </a:cubicBezTo>
                <a:cubicBezTo>
                  <a:pt x="198408" y="217487"/>
                  <a:pt x="219075" y="267271"/>
                  <a:pt x="219075" y="312906"/>
                </a:cubicBezTo>
                <a:cubicBezTo>
                  <a:pt x="219075" y="350244"/>
                  <a:pt x="202541" y="375136"/>
                  <a:pt x="165340" y="391731"/>
                </a:cubicBezTo>
                <a:lnTo>
                  <a:pt x="219075" y="516191"/>
                </a:lnTo>
                <a:cubicBezTo>
                  <a:pt x="219075" y="520340"/>
                  <a:pt x="219075" y="520340"/>
                  <a:pt x="219075" y="524488"/>
                </a:cubicBezTo>
                <a:cubicBezTo>
                  <a:pt x="219075" y="524488"/>
                  <a:pt x="214942" y="528637"/>
                  <a:pt x="210808" y="528637"/>
                </a:cubicBezTo>
                <a:cubicBezTo>
                  <a:pt x="173607" y="528637"/>
                  <a:pt x="173607" y="528637"/>
                  <a:pt x="173607" y="528637"/>
                </a:cubicBezTo>
                <a:cubicBezTo>
                  <a:pt x="169473" y="528637"/>
                  <a:pt x="165340" y="524488"/>
                  <a:pt x="165340" y="524488"/>
                </a:cubicBezTo>
                <a:cubicBezTo>
                  <a:pt x="111604" y="408326"/>
                  <a:pt x="111604" y="408326"/>
                  <a:pt x="111604" y="408326"/>
                </a:cubicBezTo>
                <a:cubicBezTo>
                  <a:pt x="86803" y="408326"/>
                  <a:pt x="66136" y="408326"/>
                  <a:pt x="53736" y="404177"/>
                </a:cubicBezTo>
                <a:cubicBezTo>
                  <a:pt x="53736" y="520340"/>
                  <a:pt x="53736" y="520340"/>
                  <a:pt x="53736" y="520340"/>
                </a:cubicBezTo>
                <a:cubicBezTo>
                  <a:pt x="53736" y="524488"/>
                  <a:pt x="49602" y="528637"/>
                  <a:pt x="45469" y="528637"/>
                </a:cubicBezTo>
                <a:cubicBezTo>
                  <a:pt x="8267" y="528637"/>
                  <a:pt x="8267" y="528637"/>
                  <a:pt x="8267" y="528637"/>
                </a:cubicBezTo>
                <a:cubicBezTo>
                  <a:pt x="4134" y="528637"/>
                  <a:pt x="0" y="524488"/>
                  <a:pt x="0" y="520340"/>
                </a:cubicBezTo>
                <a:cubicBezTo>
                  <a:pt x="0" y="229933"/>
                  <a:pt x="0" y="229933"/>
                  <a:pt x="0" y="229933"/>
                </a:cubicBezTo>
                <a:cubicBezTo>
                  <a:pt x="0" y="225784"/>
                  <a:pt x="4134" y="221636"/>
                  <a:pt x="8267" y="221636"/>
                </a:cubicBezTo>
                <a:cubicBezTo>
                  <a:pt x="53736" y="217487"/>
                  <a:pt x="90937" y="217487"/>
                  <a:pt x="103337" y="217487"/>
                </a:cubicBezTo>
                <a:close/>
                <a:moveTo>
                  <a:pt x="1941299" y="180951"/>
                </a:moveTo>
                <a:cubicBezTo>
                  <a:pt x="1938725" y="180430"/>
                  <a:pt x="1936665" y="181472"/>
                  <a:pt x="1936665" y="183555"/>
                </a:cubicBezTo>
                <a:cubicBezTo>
                  <a:pt x="1903714" y="221060"/>
                  <a:pt x="1903714" y="221060"/>
                  <a:pt x="1903714" y="221060"/>
                </a:cubicBezTo>
                <a:cubicBezTo>
                  <a:pt x="1895476" y="225227"/>
                  <a:pt x="1895476" y="233562"/>
                  <a:pt x="1903714" y="237729"/>
                </a:cubicBezTo>
                <a:cubicBezTo>
                  <a:pt x="1953141" y="291902"/>
                  <a:pt x="1973736" y="362745"/>
                  <a:pt x="1957260" y="450256"/>
                </a:cubicBezTo>
                <a:cubicBezTo>
                  <a:pt x="1957260" y="458590"/>
                  <a:pt x="1961379" y="462757"/>
                  <a:pt x="1965498" y="462757"/>
                </a:cubicBezTo>
                <a:cubicBezTo>
                  <a:pt x="2010806" y="475259"/>
                  <a:pt x="2010806" y="475259"/>
                  <a:pt x="2010806" y="475259"/>
                </a:cubicBezTo>
                <a:cubicBezTo>
                  <a:pt x="2019044" y="479426"/>
                  <a:pt x="2023163" y="475259"/>
                  <a:pt x="2023163" y="471092"/>
                </a:cubicBezTo>
                <a:cubicBezTo>
                  <a:pt x="2047876" y="362745"/>
                  <a:pt x="2014925" y="254398"/>
                  <a:pt x="1949022" y="187722"/>
                </a:cubicBezTo>
                <a:cubicBezTo>
                  <a:pt x="1946963" y="183555"/>
                  <a:pt x="1943873" y="181472"/>
                  <a:pt x="1941299" y="180951"/>
                </a:cubicBezTo>
                <a:close/>
                <a:moveTo>
                  <a:pt x="1491989" y="180951"/>
                </a:moveTo>
                <a:cubicBezTo>
                  <a:pt x="1489388" y="181472"/>
                  <a:pt x="1486266" y="183555"/>
                  <a:pt x="1484185" y="187722"/>
                </a:cubicBezTo>
                <a:cubicBezTo>
                  <a:pt x="1417596" y="254398"/>
                  <a:pt x="1384301" y="362745"/>
                  <a:pt x="1409272" y="471092"/>
                </a:cubicBezTo>
                <a:cubicBezTo>
                  <a:pt x="1409272" y="475259"/>
                  <a:pt x="1413434" y="479426"/>
                  <a:pt x="1421758" y="475259"/>
                </a:cubicBezTo>
                <a:cubicBezTo>
                  <a:pt x="1467538" y="462757"/>
                  <a:pt x="1467538" y="462757"/>
                  <a:pt x="1467538" y="462757"/>
                </a:cubicBezTo>
                <a:cubicBezTo>
                  <a:pt x="1471700" y="462757"/>
                  <a:pt x="1475862" y="458590"/>
                  <a:pt x="1475862" y="450256"/>
                </a:cubicBezTo>
                <a:cubicBezTo>
                  <a:pt x="1459214" y="362745"/>
                  <a:pt x="1480023" y="291902"/>
                  <a:pt x="1529965" y="237729"/>
                </a:cubicBezTo>
                <a:cubicBezTo>
                  <a:pt x="1538289" y="233562"/>
                  <a:pt x="1538289" y="225227"/>
                  <a:pt x="1534127" y="221060"/>
                </a:cubicBezTo>
                <a:cubicBezTo>
                  <a:pt x="1496671" y="183555"/>
                  <a:pt x="1496671" y="183555"/>
                  <a:pt x="1496671" y="183555"/>
                </a:cubicBezTo>
                <a:cubicBezTo>
                  <a:pt x="1496671" y="181472"/>
                  <a:pt x="1494590" y="180430"/>
                  <a:pt x="1491989" y="180951"/>
                </a:cubicBezTo>
                <a:close/>
                <a:moveTo>
                  <a:pt x="1750379" y="174625"/>
                </a:moveTo>
                <a:cubicBezTo>
                  <a:pt x="1746251" y="178798"/>
                  <a:pt x="1746251" y="182971"/>
                  <a:pt x="1746251" y="187144"/>
                </a:cubicBezTo>
                <a:cubicBezTo>
                  <a:pt x="1754506" y="308156"/>
                  <a:pt x="1754506" y="308156"/>
                  <a:pt x="1754506" y="308156"/>
                </a:cubicBezTo>
                <a:cubicBezTo>
                  <a:pt x="1758634" y="312329"/>
                  <a:pt x="1758634" y="316502"/>
                  <a:pt x="1762761" y="320675"/>
                </a:cubicBezTo>
                <a:cubicBezTo>
                  <a:pt x="1766889" y="320675"/>
                  <a:pt x="1771016" y="320675"/>
                  <a:pt x="1775144" y="320675"/>
                </a:cubicBezTo>
                <a:cubicBezTo>
                  <a:pt x="1882459" y="266428"/>
                  <a:pt x="1882459" y="266428"/>
                  <a:pt x="1882459" y="266428"/>
                </a:cubicBezTo>
                <a:cubicBezTo>
                  <a:pt x="1886587" y="262255"/>
                  <a:pt x="1890714" y="262255"/>
                  <a:pt x="1890714" y="258082"/>
                </a:cubicBezTo>
                <a:cubicBezTo>
                  <a:pt x="1890714" y="253909"/>
                  <a:pt x="1890714" y="253909"/>
                  <a:pt x="1886587" y="249736"/>
                </a:cubicBezTo>
                <a:cubicBezTo>
                  <a:pt x="1849439" y="208008"/>
                  <a:pt x="1812291" y="187144"/>
                  <a:pt x="1758634" y="174625"/>
                </a:cubicBezTo>
                <a:cubicBezTo>
                  <a:pt x="1754506" y="174625"/>
                  <a:pt x="1754506" y="174625"/>
                  <a:pt x="1750379" y="174625"/>
                </a:cubicBezTo>
                <a:close/>
                <a:moveTo>
                  <a:pt x="1675132" y="174625"/>
                </a:moveTo>
                <a:cubicBezTo>
                  <a:pt x="1621474" y="187144"/>
                  <a:pt x="1584326" y="212181"/>
                  <a:pt x="1547179" y="249736"/>
                </a:cubicBezTo>
                <a:cubicBezTo>
                  <a:pt x="1543051" y="253909"/>
                  <a:pt x="1543051" y="258082"/>
                  <a:pt x="1543051" y="258082"/>
                </a:cubicBezTo>
                <a:cubicBezTo>
                  <a:pt x="1543051" y="262255"/>
                  <a:pt x="1547179" y="266428"/>
                  <a:pt x="1551306" y="266428"/>
                </a:cubicBezTo>
                <a:cubicBezTo>
                  <a:pt x="1658622" y="320675"/>
                  <a:pt x="1658622" y="320675"/>
                  <a:pt x="1658622" y="320675"/>
                </a:cubicBezTo>
                <a:cubicBezTo>
                  <a:pt x="1662749" y="320675"/>
                  <a:pt x="1666877" y="320675"/>
                  <a:pt x="1671004" y="320675"/>
                </a:cubicBezTo>
                <a:cubicBezTo>
                  <a:pt x="1675132" y="320675"/>
                  <a:pt x="1675132" y="316502"/>
                  <a:pt x="1675132" y="312329"/>
                </a:cubicBezTo>
                <a:cubicBezTo>
                  <a:pt x="1687514" y="187144"/>
                  <a:pt x="1687514" y="187144"/>
                  <a:pt x="1687514" y="187144"/>
                </a:cubicBezTo>
                <a:cubicBezTo>
                  <a:pt x="1687514" y="182971"/>
                  <a:pt x="1683387" y="178798"/>
                  <a:pt x="1683387" y="174625"/>
                </a:cubicBezTo>
                <a:cubicBezTo>
                  <a:pt x="1679259" y="174625"/>
                  <a:pt x="1679259" y="174625"/>
                  <a:pt x="1675132" y="174625"/>
                </a:cubicBezTo>
                <a:close/>
                <a:moveTo>
                  <a:pt x="1579247" y="133350"/>
                </a:moveTo>
                <a:cubicBezTo>
                  <a:pt x="1575119" y="137716"/>
                  <a:pt x="1570992" y="137716"/>
                  <a:pt x="1566864" y="142082"/>
                </a:cubicBezTo>
                <a:cubicBezTo>
                  <a:pt x="1570992" y="142082"/>
                  <a:pt x="1570992" y="142082"/>
                  <a:pt x="1570992" y="142082"/>
                </a:cubicBezTo>
                <a:cubicBezTo>
                  <a:pt x="1575119" y="150813"/>
                  <a:pt x="1575119" y="150813"/>
                  <a:pt x="1575119" y="150813"/>
                </a:cubicBezTo>
                <a:cubicBezTo>
                  <a:pt x="1583375" y="146447"/>
                  <a:pt x="1583375" y="146447"/>
                  <a:pt x="1583375" y="146447"/>
                </a:cubicBezTo>
                <a:cubicBezTo>
                  <a:pt x="1587502" y="146447"/>
                  <a:pt x="1587502" y="146447"/>
                  <a:pt x="1587502" y="142082"/>
                </a:cubicBezTo>
                <a:cubicBezTo>
                  <a:pt x="1587502" y="137716"/>
                  <a:pt x="1583375" y="133350"/>
                  <a:pt x="1579247" y="133350"/>
                </a:cubicBezTo>
                <a:close/>
                <a:moveTo>
                  <a:pt x="1575142" y="124846"/>
                </a:moveTo>
                <a:cubicBezTo>
                  <a:pt x="1587729" y="120650"/>
                  <a:pt x="1600315" y="133237"/>
                  <a:pt x="1596120" y="141628"/>
                </a:cubicBezTo>
                <a:cubicBezTo>
                  <a:pt x="1596120" y="145823"/>
                  <a:pt x="1596120" y="145823"/>
                  <a:pt x="1596120" y="145823"/>
                </a:cubicBezTo>
                <a:cubicBezTo>
                  <a:pt x="1612902" y="162606"/>
                  <a:pt x="1612902" y="162606"/>
                  <a:pt x="1612902" y="162606"/>
                </a:cubicBezTo>
                <a:cubicBezTo>
                  <a:pt x="1608707" y="162606"/>
                  <a:pt x="1608707" y="162606"/>
                  <a:pt x="1604511" y="166801"/>
                </a:cubicBezTo>
                <a:cubicBezTo>
                  <a:pt x="1587729" y="154215"/>
                  <a:pt x="1587729" y="154215"/>
                  <a:pt x="1587729" y="154215"/>
                </a:cubicBezTo>
                <a:cubicBezTo>
                  <a:pt x="1579338" y="158410"/>
                  <a:pt x="1579338" y="158410"/>
                  <a:pt x="1579338" y="158410"/>
                </a:cubicBezTo>
                <a:cubicBezTo>
                  <a:pt x="1587729" y="175192"/>
                  <a:pt x="1587729" y="175192"/>
                  <a:pt x="1587729" y="175192"/>
                </a:cubicBezTo>
                <a:cubicBezTo>
                  <a:pt x="1583533" y="175192"/>
                  <a:pt x="1583533" y="179388"/>
                  <a:pt x="1579338" y="179388"/>
                </a:cubicBezTo>
                <a:lnTo>
                  <a:pt x="1558360" y="141628"/>
                </a:lnTo>
                <a:cubicBezTo>
                  <a:pt x="1554164" y="137432"/>
                  <a:pt x="1554164" y="137432"/>
                  <a:pt x="1554164" y="137432"/>
                </a:cubicBezTo>
                <a:cubicBezTo>
                  <a:pt x="1562555" y="133237"/>
                  <a:pt x="1570946" y="129041"/>
                  <a:pt x="1575142" y="124846"/>
                </a:cubicBezTo>
                <a:close/>
                <a:moveTo>
                  <a:pt x="1836161" y="117475"/>
                </a:moveTo>
                <a:cubicBezTo>
                  <a:pt x="1840347" y="117475"/>
                  <a:pt x="1840347" y="117475"/>
                  <a:pt x="1844532" y="121557"/>
                </a:cubicBezTo>
                <a:cubicBezTo>
                  <a:pt x="1844532" y="121557"/>
                  <a:pt x="1844532" y="121557"/>
                  <a:pt x="1848717" y="141968"/>
                </a:cubicBezTo>
                <a:cubicBezTo>
                  <a:pt x="1848717" y="141968"/>
                  <a:pt x="1848717" y="141968"/>
                  <a:pt x="1869644" y="133804"/>
                </a:cubicBezTo>
                <a:cubicBezTo>
                  <a:pt x="1873829" y="133804"/>
                  <a:pt x="1878014" y="137886"/>
                  <a:pt x="1878014" y="137886"/>
                </a:cubicBezTo>
                <a:cubicBezTo>
                  <a:pt x="1878014" y="137886"/>
                  <a:pt x="1878014" y="137886"/>
                  <a:pt x="1848717" y="154214"/>
                </a:cubicBezTo>
                <a:cubicBezTo>
                  <a:pt x="1848717" y="154214"/>
                  <a:pt x="1848717" y="154214"/>
                  <a:pt x="1840347" y="174625"/>
                </a:cubicBezTo>
                <a:lnTo>
                  <a:pt x="1831976" y="166461"/>
                </a:lnTo>
                <a:cubicBezTo>
                  <a:pt x="1831976" y="166461"/>
                  <a:pt x="1831976" y="166461"/>
                  <a:pt x="1840347" y="146050"/>
                </a:cubicBezTo>
                <a:cubicBezTo>
                  <a:pt x="1840347" y="146050"/>
                  <a:pt x="1840347" y="146050"/>
                  <a:pt x="1836161" y="117475"/>
                </a:cubicBezTo>
                <a:close/>
                <a:moveTo>
                  <a:pt x="1794829" y="112713"/>
                </a:moveTo>
                <a:cubicBezTo>
                  <a:pt x="1790701" y="120651"/>
                  <a:pt x="1790701" y="120651"/>
                  <a:pt x="1790701" y="120651"/>
                </a:cubicBezTo>
                <a:lnTo>
                  <a:pt x="1790701" y="124619"/>
                </a:lnTo>
                <a:cubicBezTo>
                  <a:pt x="1803084" y="128588"/>
                  <a:pt x="1803084" y="128588"/>
                  <a:pt x="1803084" y="128588"/>
                </a:cubicBezTo>
                <a:cubicBezTo>
                  <a:pt x="1807212" y="128588"/>
                  <a:pt x="1811339" y="124619"/>
                  <a:pt x="1811339" y="120651"/>
                </a:cubicBezTo>
                <a:cubicBezTo>
                  <a:pt x="1811339" y="116682"/>
                  <a:pt x="1807212" y="116682"/>
                  <a:pt x="1807212" y="116682"/>
                </a:cubicBezTo>
                <a:cubicBezTo>
                  <a:pt x="1803084" y="112713"/>
                  <a:pt x="1798956" y="112713"/>
                  <a:pt x="1794829" y="112713"/>
                </a:cubicBezTo>
                <a:close/>
                <a:moveTo>
                  <a:pt x="1637508" y="112117"/>
                </a:moveTo>
                <a:cubicBezTo>
                  <a:pt x="1629174" y="112117"/>
                  <a:pt x="1620839" y="116285"/>
                  <a:pt x="1620839" y="124619"/>
                </a:cubicBezTo>
                <a:cubicBezTo>
                  <a:pt x="1620839" y="128786"/>
                  <a:pt x="1620839" y="128786"/>
                  <a:pt x="1620839" y="128786"/>
                </a:cubicBezTo>
                <a:cubicBezTo>
                  <a:pt x="1620839" y="137121"/>
                  <a:pt x="1629174" y="141288"/>
                  <a:pt x="1637508" y="141288"/>
                </a:cubicBezTo>
                <a:cubicBezTo>
                  <a:pt x="1645843" y="141288"/>
                  <a:pt x="1654177" y="132954"/>
                  <a:pt x="1654177" y="124619"/>
                </a:cubicBezTo>
                <a:cubicBezTo>
                  <a:pt x="1654177" y="116285"/>
                  <a:pt x="1645843" y="107950"/>
                  <a:pt x="1637508" y="112117"/>
                </a:cubicBezTo>
                <a:close/>
                <a:moveTo>
                  <a:pt x="1741489" y="104775"/>
                </a:moveTo>
                <a:cubicBezTo>
                  <a:pt x="1737520" y="117158"/>
                  <a:pt x="1737520" y="117158"/>
                  <a:pt x="1737520" y="117158"/>
                </a:cubicBezTo>
                <a:lnTo>
                  <a:pt x="1733551" y="125413"/>
                </a:lnTo>
                <a:cubicBezTo>
                  <a:pt x="1737520" y="125413"/>
                  <a:pt x="1745457" y="125413"/>
                  <a:pt x="1749426" y="125413"/>
                </a:cubicBezTo>
                <a:cubicBezTo>
                  <a:pt x="1745457" y="117158"/>
                  <a:pt x="1745457" y="117158"/>
                  <a:pt x="1745457" y="117158"/>
                </a:cubicBezTo>
                <a:cubicBezTo>
                  <a:pt x="1741489" y="104775"/>
                  <a:pt x="1741489" y="104775"/>
                  <a:pt x="1741489" y="104775"/>
                </a:cubicBezTo>
                <a:close/>
                <a:moveTo>
                  <a:pt x="1633407" y="104165"/>
                </a:moveTo>
                <a:cubicBezTo>
                  <a:pt x="1649811" y="100013"/>
                  <a:pt x="1662114" y="112469"/>
                  <a:pt x="1662114" y="124925"/>
                </a:cubicBezTo>
                <a:cubicBezTo>
                  <a:pt x="1662114" y="141532"/>
                  <a:pt x="1653912" y="149836"/>
                  <a:pt x="1637508" y="149836"/>
                </a:cubicBezTo>
                <a:cubicBezTo>
                  <a:pt x="1625204" y="153988"/>
                  <a:pt x="1612901" y="141532"/>
                  <a:pt x="1612901" y="129076"/>
                </a:cubicBezTo>
                <a:cubicBezTo>
                  <a:pt x="1612901" y="129076"/>
                  <a:pt x="1612901" y="129076"/>
                  <a:pt x="1612901" y="124925"/>
                </a:cubicBezTo>
                <a:cubicBezTo>
                  <a:pt x="1612901" y="112469"/>
                  <a:pt x="1621103" y="104165"/>
                  <a:pt x="1633407" y="104165"/>
                </a:cubicBezTo>
                <a:close/>
                <a:moveTo>
                  <a:pt x="1787382" y="100013"/>
                </a:moveTo>
                <a:cubicBezTo>
                  <a:pt x="1795752" y="100013"/>
                  <a:pt x="1804123" y="104209"/>
                  <a:pt x="1812494" y="108404"/>
                </a:cubicBezTo>
                <a:cubicBezTo>
                  <a:pt x="1816679" y="108404"/>
                  <a:pt x="1820864" y="112600"/>
                  <a:pt x="1820864" y="120991"/>
                </a:cubicBezTo>
                <a:cubicBezTo>
                  <a:pt x="1820864" y="125186"/>
                  <a:pt x="1816679" y="133578"/>
                  <a:pt x="1808308" y="137773"/>
                </a:cubicBezTo>
                <a:cubicBezTo>
                  <a:pt x="1812494" y="158751"/>
                  <a:pt x="1812494" y="158751"/>
                  <a:pt x="1812494" y="158751"/>
                </a:cubicBezTo>
                <a:cubicBezTo>
                  <a:pt x="1808308" y="158751"/>
                  <a:pt x="1808308" y="158751"/>
                  <a:pt x="1804123" y="154555"/>
                </a:cubicBezTo>
                <a:cubicBezTo>
                  <a:pt x="1799938" y="133578"/>
                  <a:pt x="1799938" y="133578"/>
                  <a:pt x="1799938" y="133578"/>
                </a:cubicBezTo>
                <a:cubicBezTo>
                  <a:pt x="1791567" y="133578"/>
                  <a:pt x="1791567" y="133578"/>
                  <a:pt x="1791567" y="133578"/>
                </a:cubicBezTo>
                <a:lnTo>
                  <a:pt x="1787382" y="150360"/>
                </a:lnTo>
                <a:cubicBezTo>
                  <a:pt x="1783197" y="150360"/>
                  <a:pt x="1779011" y="150360"/>
                  <a:pt x="1774826" y="146164"/>
                </a:cubicBezTo>
                <a:cubicBezTo>
                  <a:pt x="1783197" y="120991"/>
                  <a:pt x="1783197" y="120991"/>
                  <a:pt x="1783197" y="120991"/>
                </a:cubicBezTo>
                <a:cubicBezTo>
                  <a:pt x="1787382" y="100013"/>
                  <a:pt x="1787382" y="100013"/>
                  <a:pt x="1787382" y="100013"/>
                </a:cubicBezTo>
                <a:close/>
                <a:moveTo>
                  <a:pt x="1737015" y="92075"/>
                </a:moveTo>
                <a:cubicBezTo>
                  <a:pt x="1749571" y="92075"/>
                  <a:pt x="1749571" y="92075"/>
                  <a:pt x="1749571" y="92075"/>
                </a:cubicBezTo>
                <a:cubicBezTo>
                  <a:pt x="1753757" y="116987"/>
                  <a:pt x="1753757" y="116987"/>
                  <a:pt x="1753757" y="116987"/>
                </a:cubicBezTo>
                <a:cubicBezTo>
                  <a:pt x="1762127" y="146050"/>
                  <a:pt x="1762127" y="146050"/>
                  <a:pt x="1762127" y="146050"/>
                </a:cubicBezTo>
                <a:cubicBezTo>
                  <a:pt x="1757942" y="146050"/>
                  <a:pt x="1757942" y="141898"/>
                  <a:pt x="1753757" y="141898"/>
                </a:cubicBezTo>
                <a:cubicBezTo>
                  <a:pt x="1749571" y="133594"/>
                  <a:pt x="1749571" y="133594"/>
                  <a:pt x="1749571" y="133594"/>
                </a:cubicBezTo>
                <a:cubicBezTo>
                  <a:pt x="1741201" y="133594"/>
                  <a:pt x="1737015" y="133594"/>
                  <a:pt x="1728645" y="133594"/>
                </a:cubicBezTo>
                <a:lnTo>
                  <a:pt x="1724460" y="141898"/>
                </a:lnTo>
                <a:cubicBezTo>
                  <a:pt x="1720274" y="141898"/>
                  <a:pt x="1720274" y="141898"/>
                  <a:pt x="1716089" y="141898"/>
                </a:cubicBezTo>
                <a:cubicBezTo>
                  <a:pt x="1728645" y="116987"/>
                  <a:pt x="1728645" y="116987"/>
                  <a:pt x="1728645" y="116987"/>
                </a:cubicBezTo>
                <a:cubicBezTo>
                  <a:pt x="1737015" y="92075"/>
                  <a:pt x="1737015" y="92075"/>
                  <a:pt x="1737015" y="92075"/>
                </a:cubicBezTo>
                <a:close/>
                <a:moveTo>
                  <a:pt x="1712914" y="92075"/>
                </a:moveTo>
                <a:cubicBezTo>
                  <a:pt x="1712914" y="92075"/>
                  <a:pt x="1712914" y="92075"/>
                  <a:pt x="1712914" y="100277"/>
                </a:cubicBezTo>
                <a:cubicBezTo>
                  <a:pt x="1712914" y="100277"/>
                  <a:pt x="1712914" y="100277"/>
                  <a:pt x="1696173" y="100277"/>
                </a:cubicBezTo>
                <a:cubicBezTo>
                  <a:pt x="1696173" y="100277"/>
                  <a:pt x="1696173" y="100277"/>
                  <a:pt x="1700358" y="141288"/>
                </a:cubicBezTo>
                <a:cubicBezTo>
                  <a:pt x="1700358" y="141288"/>
                  <a:pt x="1700358" y="141288"/>
                  <a:pt x="1687802" y="141288"/>
                </a:cubicBezTo>
                <a:cubicBezTo>
                  <a:pt x="1687802" y="141288"/>
                  <a:pt x="1687802" y="141288"/>
                  <a:pt x="1683617" y="100277"/>
                </a:cubicBezTo>
                <a:lnTo>
                  <a:pt x="1666876" y="104378"/>
                </a:lnTo>
                <a:cubicBezTo>
                  <a:pt x="1666876" y="104378"/>
                  <a:pt x="1666876" y="104378"/>
                  <a:pt x="1666876" y="96176"/>
                </a:cubicBezTo>
                <a:cubicBezTo>
                  <a:pt x="1683617" y="92075"/>
                  <a:pt x="1691988" y="92075"/>
                  <a:pt x="1712914" y="92075"/>
                </a:cubicBezTo>
                <a:close/>
                <a:moveTo>
                  <a:pt x="1181630" y="92074"/>
                </a:moveTo>
                <a:cubicBezTo>
                  <a:pt x="1160463" y="92074"/>
                  <a:pt x="1147763" y="112712"/>
                  <a:pt x="1147763" y="133349"/>
                </a:cubicBezTo>
                <a:lnTo>
                  <a:pt x="1211263" y="133349"/>
                </a:lnTo>
                <a:cubicBezTo>
                  <a:pt x="1211263" y="112712"/>
                  <a:pt x="1202796" y="92074"/>
                  <a:pt x="1181630" y="92074"/>
                </a:cubicBezTo>
                <a:close/>
                <a:moveTo>
                  <a:pt x="1716089" y="84138"/>
                </a:moveTo>
                <a:cubicBezTo>
                  <a:pt x="1641444" y="84138"/>
                  <a:pt x="1575093" y="108903"/>
                  <a:pt x="1521183" y="150178"/>
                </a:cubicBezTo>
                <a:cubicBezTo>
                  <a:pt x="1512889" y="158433"/>
                  <a:pt x="1512889" y="162561"/>
                  <a:pt x="1517036" y="166688"/>
                </a:cubicBezTo>
                <a:cubicBezTo>
                  <a:pt x="1550212" y="203836"/>
                  <a:pt x="1550212" y="203836"/>
                  <a:pt x="1550212" y="203836"/>
                </a:cubicBezTo>
                <a:cubicBezTo>
                  <a:pt x="1554359" y="207963"/>
                  <a:pt x="1558505" y="207963"/>
                  <a:pt x="1566799" y="203836"/>
                </a:cubicBezTo>
                <a:cubicBezTo>
                  <a:pt x="1608269" y="170816"/>
                  <a:pt x="1658032" y="150178"/>
                  <a:pt x="1716089" y="150178"/>
                </a:cubicBezTo>
                <a:cubicBezTo>
                  <a:pt x="1769999" y="150178"/>
                  <a:pt x="1823910" y="170816"/>
                  <a:pt x="1865379" y="203836"/>
                </a:cubicBezTo>
                <a:cubicBezTo>
                  <a:pt x="1873673" y="207963"/>
                  <a:pt x="1877820" y="207963"/>
                  <a:pt x="1881967" y="203836"/>
                </a:cubicBezTo>
                <a:cubicBezTo>
                  <a:pt x="1915142" y="166688"/>
                  <a:pt x="1915142" y="166688"/>
                  <a:pt x="1915142" y="166688"/>
                </a:cubicBezTo>
                <a:cubicBezTo>
                  <a:pt x="1919289" y="162561"/>
                  <a:pt x="1919289" y="158433"/>
                  <a:pt x="1910995" y="150178"/>
                </a:cubicBezTo>
                <a:cubicBezTo>
                  <a:pt x="1857085" y="108903"/>
                  <a:pt x="1790734" y="84138"/>
                  <a:pt x="1716089" y="84138"/>
                </a:cubicBezTo>
                <a:close/>
                <a:moveTo>
                  <a:pt x="1181894" y="84137"/>
                </a:moveTo>
                <a:cubicBezTo>
                  <a:pt x="1214799" y="84137"/>
                  <a:pt x="1227138" y="108970"/>
                  <a:pt x="1227138" y="137942"/>
                </a:cubicBezTo>
                <a:cubicBezTo>
                  <a:pt x="1227138" y="146220"/>
                  <a:pt x="1227138" y="146220"/>
                  <a:pt x="1227138" y="146220"/>
                </a:cubicBezTo>
                <a:cubicBezTo>
                  <a:pt x="1148989" y="146220"/>
                  <a:pt x="1148989" y="146220"/>
                  <a:pt x="1148989" y="146220"/>
                </a:cubicBezTo>
                <a:cubicBezTo>
                  <a:pt x="1148989" y="166914"/>
                  <a:pt x="1161329" y="187608"/>
                  <a:pt x="1186007" y="187608"/>
                </a:cubicBezTo>
                <a:cubicBezTo>
                  <a:pt x="1198346" y="187608"/>
                  <a:pt x="1210686" y="183470"/>
                  <a:pt x="1218912" y="179331"/>
                </a:cubicBezTo>
                <a:lnTo>
                  <a:pt x="1218912" y="191747"/>
                </a:lnTo>
                <a:cubicBezTo>
                  <a:pt x="1210686" y="195886"/>
                  <a:pt x="1194233" y="200025"/>
                  <a:pt x="1186007" y="200025"/>
                </a:cubicBezTo>
                <a:cubicBezTo>
                  <a:pt x="1148989" y="200025"/>
                  <a:pt x="1136650" y="175192"/>
                  <a:pt x="1136650" y="142081"/>
                </a:cubicBezTo>
                <a:cubicBezTo>
                  <a:pt x="1136650" y="104831"/>
                  <a:pt x="1153102" y="84137"/>
                  <a:pt x="1181894" y="84137"/>
                </a:cubicBezTo>
                <a:close/>
                <a:moveTo>
                  <a:pt x="887413" y="41274"/>
                </a:moveTo>
                <a:lnTo>
                  <a:pt x="995363" y="41274"/>
                </a:lnTo>
                <a:lnTo>
                  <a:pt x="995363" y="53974"/>
                </a:lnTo>
                <a:lnTo>
                  <a:pt x="949326" y="53974"/>
                </a:lnTo>
                <a:lnTo>
                  <a:pt x="949326" y="195262"/>
                </a:lnTo>
                <a:lnTo>
                  <a:pt x="933451" y="195262"/>
                </a:lnTo>
                <a:lnTo>
                  <a:pt x="933451" y="53974"/>
                </a:lnTo>
                <a:lnTo>
                  <a:pt x="887413" y="53974"/>
                </a:lnTo>
                <a:close/>
                <a:moveTo>
                  <a:pt x="1020763" y="28574"/>
                </a:moveTo>
                <a:cubicBezTo>
                  <a:pt x="1033010" y="28574"/>
                  <a:pt x="1033010" y="28574"/>
                  <a:pt x="1033010" y="28574"/>
                </a:cubicBezTo>
                <a:cubicBezTo>
                  <a:pt x="1033010" y="103584"/>
                  <a:pt x="1033010" y="103584"/>
                  <a:pt x="1033010" y="103584"/>
                </a:cubicBezTo>
                <a:cubicBezTo>
                  <a:pt x="1041174" y="91082"/>
                  <a:pt x="1053420" y="82748"/>
                  <a:pt x="1069749" y="82748"/>
                </a:cubicBezTo>
                <a:cubicBezTo>
                  <a:pt x="1098324" y="82748"/>
                  <a:pt x="1106488" y="99416"/>
                  <a:pt x="1106488" y="128587"/>
                </a:cubicBezTo>
                <a:cubicBezTo>
                  <a:pt x="1106488" y="195262"/>
                  <a:pt x="1106488" y="195262"/>
                  <a:pt x="1106488" y="195262"/>
                </a:cubicBezTo>
                <a:cubicBezTo>
                  <a:pt x="1090160" y="195262"/>
                  <a:pt x="1090160" y="195262"/>
                  <a:pt x="1090160" y="195262"/>
                </a:cubicBezTo>
                <a:cubicBezTo>
                  <a:pt x="1090160" y="128587"/>
                  <a:pt x="1090160" y="128587"/>
                  <a:pt x="1090160" y="128587"/>
                </a:cubicBezTo>
                <a:cubicBezTo>
                  <a:pt x="1090160" y="107751"/>
                  <a:pt x="1090160" y="91082"/>
                  <a:pt x="1065667" y="91082"/>
                </a:cubicBezTo>
                <a:cubicBezTo>
                  <a:pt x="1041174" y="91082"/>
                  <a:pt x="1033010" y="116085"/>
                  <a:pt x="1033010" y="136921"/>
                </a:cubicBezTo>
                <a:cubicBezTo>
                  <a:pt x="1033010" y="195262"/>
                  <a:pt x="1033010" y="195262"/>
                  <a:pt x="1033010" y="195262"/>
                </a:cubicBezTo>
                <a:cubicBezTo>
                  <a:pt x="1020763" y="195262"/>
                  <a:pt x="1020763" y="195262"/>
                  <a:pt x="1020763" y="195262"/>
                </a:cubicBezTo>
                <a:close/>
                <a:moveTo>
                  <a:pt x="1704456" y="0"/>
                </a:moveTo>
                <a:cubicBezTo>
                  <a:pt x="1712741" y="0"/>
                  <a:pt x="1721026" y="0"/>
                  <a:pt x="1729310" y="0"/>
                </a:cubicBezTo>
                <a:cubicBezTo>
                  <a:pt x="1741737" y="20820"/>
                  <a:pt x="1745880" y="41641"/>
                  <a:pt x="1745880" y="62461"/>
                </a:cubicBezTo>
                <a:cubicBezTo>
                  <a:pt x="1750022" y="62461"/>
                  <a:pt x="1770734" y="66625"/>
                  <a:pt x="1774877" y="66625"/>
                </a:cubicBezTo>
                <a:cubicBezTo>
                  <a:pt x="1779019" y="45805"/>
                  <a:pt x="1791446" y="24984"/>
                  <a:pt x="1803873" y="12492"/>
                </a:cubicBezTo>
                <a:cubicBezTo>
                  <a:pt x="1808016" y="12492"/>
                  <a:pt x="1808016" y="12492"/>
                  <a:pt x="1808016" y="12492"/>
                </a:cubicBezTo>
                <a:cubicBezTo>
                  <a:pt x="1816300" y="12492"/>
                  <a:pt x="1824585" y="16656"/>
                  <a:pt x="1832870" y="16656"/>
                </a:cubicBezTo>
                <a:cubicBezTo>
                  <a:pt x="1832870" y="20820"/>
                  <a:pt x="1832870" y="20820"/>
                  <a:pt x="1832870" y="20820"/>
                </a:cubicBezTo>
                <a:cubicBezTo>
                  <a:pt x="1837012" y="29149"/>
                  <a:pt x="1837012" y="37477"/>
                  <a:pt x="1837012" y="49969"/>
                </a:cubicBezTo>
                <a:cubicBezTo>
                  <a:pt x="1837012" y="62461"/>
                  <a:pt x="1837012" y="70789"/>
                  <a:pt x="1832870" y="83282"/>
                </a:cubicBezTo>
                <a:cubicBezTo>
                  <a:pt x="1837012" y="83282"/>
                  <a:pt x="1853582" y="91610"/>
                  <a:pt x="1857724" y="91610"/>
                </a:cubicBezTo>
                <a:cubicBezTo>
                  <a:pt x="1870151" y="74953"/>
                  <a:pt x="1886721" y="58297"/>
                  <a:pt x="1903291" y="49969"/>
                </a:cubicBezTo>
                <a:cubicBezTo>
                  <a:pt x="1911575" y="49969"/>
                  <a:pt x="1919860" y="58297"/>
                  <a:pt x="1928145" y="62461"/>
                </a:cubicBezTo>
                <a:cubicBezTo>
                  <a:pt x="1928145" y="83282"/>
                  <a:pt x="1919860" y="104102"/>
                  <a:pt x="1911575" y="124922"/>
                </a:cubicBezTo>
                <a:cubicBezTo>
                  <a:pt x="1911575" y="124922"/>
                  <a:pt x="1928145" y="137414"/>
                  <a:pt x="1932287" y="141579"/>
                </a:cubicBezTo>
                <a:cubicBezTo>
                  <a:pt x="1948857" y="124922"/>
                  <a:pt x="1965426" y="112430"/>
                  <a:pt x="1986138" y="108266"/>
                </a:cubicBezTo>
                <a:cubicBezTo>
                  <a:pt x="1994423" y="112430"/>
                  <a:pt x="2002708" y="120758"/>
                  <a:pt x="2006850" y="129086"/>
                </a:cubicBezTo>
                <a:cubicBezTo>
                  <a:pt x="2002708" y="149907"/>
                  <a:pt x="1990281" y="166563"/>
                  <a:pt x="1973711" y="183219"/>
                </a:cubicBezTo>
                <a:cubicBezTo>
                  <a:pt x="1977853" y="187383"/>
                  <a:pt x="1990281" y="204040"/>
                  <a:pt x="1990281" y="204040"/>
                </a:cubicBezTo>
                <a:cubicBezTo>
                  <a:pt x="2010993" y="195711"/>
                  <a:pt x="2031705" y="187383"/>
                  <a:pt x="2052416" y="187383"/>
                </a:cubicBezTo>
                <a:cubicBezTo>
                  <a:pt x="2052416" y="191547"/>
                  <a:pt x="2052416" y="191547"/>
                  <a:pt x="2052416" y="191547"/>
                </a:cubicBezTo>
                <a:cubicBezTo>
                  <a:pt x="2056559" y="195711"/>
                  <a:pt x="2064844" y="204040"/>
                  <a:pt x="2064844" y="212368"/>
                </a:cubicBezTo>
                <a:cubicBezTo>
                  <a:pt x="2056559" y="233188"/>
                  <a:pt x="2039989" y="245680"/>
                  <a:pt x="2023420" y="258173"/>
                </a:cubicBezTo>
                <a:cubicBezTo>
                  <a:pt x="2023420" y="262337"/>
                  <a:pt x="2031705" y="278993"/>
                  <a:pt x="2031705" y="283157"/>
                </a:cubicBezTo>
                <a:cubicBezTo>
                  <a:pt x="2052416" y="278993"/>
                  <a:pt x="2073128" y="278993"/>
                  <a:pt x="2093840" y="283157"/>
                </a:cubicBezTo>
                <a:cubicBezTo>
                  <a:pt x="2097983" y="291485"/>
                  <a:pt x="2102125" y="299813"/>
                  <a:pt x="2102125" y="308141"/>
                </a:cubicBezTo>
                <a:cubicBezTo>
                  <a:pt x="2102125" y="312306"/>
                  <a:pt x="2102125" y="312306"/>
                  <a:pt x="2102125" y="312306"/>
                </a:cubicBezTo>
                <a:cubicBezTo>
                  <a:pt x="2089698" y="324798"/>
                  <a:pt x="2068986" y="337290"/>
                  <a:pt x="2048274" y="341454"/>
                </a:cubicBezTo>
                <a:cubicBezTo>
                  <a:pt x="2048274" y="345618"/>
                  <a:pt x="2052416" y="366438"/>
                  <a:pt x="2052416" y="366438"/>
                </a:cubicBezTo>
                <a:cubicBezTo>
                  <a:pt x="2073128" y="366438"/>
                  <a:pt x="2093840" y="374767"/>
                  <a:pt x="2110410" y="383095"/>
                </a:cubicBezTo>
                <a:cubicBezTo>
                  <a:pt x="2110410" y="387259"/>
                  <a:pt x="2110410" y="387259"/>
                  <a:pt x="2110410" y="387259"/>
                </a:cubicBezTo>
                <a:cubicBezTo>
                  <a:pt x="2114552" y="391423"/>
                  <a:pt x="2114552" y="395587"/>
                  <a:pt x="2114552" y="399751"/>
                </a:cubicBezTo>
                <a:cubicBezTo>
                  <a:pt x="2114552" y="403915"/>
                  <a:pt x="2114552" y="408079"/>
                  <a:pt x="2110410" y="412243"/>
                </a:cubicBezTo>
                <a:cubicBezTo>
                  <a:pt x="2093840" y="424736"/>
                  <a:pt x="2073128" y="428900"/>
                  <a:pt x="2052416" y="428900"/>
                </a:cubicBezTo>
                <a:cubicBezTo>
                  <a:pt x="2048274" y="433064"/>
                  <a:pt x="2048274" y="453884"/>
                  <a:pt x="2048274" y="453884"/>
                </a:cubicBezTo>
                <a:cubicBezTo>
                  <a:pt x="2068986" y="462212"/>
                  <a:pt x="2085556" y="470540"/>
                  <a:pt x="2102125" y="487197"/>
                </a:cubicBezTo>
                <a:cubicBezTo>
                  <a:pt x="2102125" y="495525"/>
                  <a:pt x="2097983" y="508017"/>
                  <a:pt x="2093840" y="512181"/>
                </a:cubicBezTo>
                <a:cubicBezTo>
                  <a:pt x="2093840" y="516345"/>
                  <a:pt x="2093840" y="516345"/>
                  <a:pt x="2093840" y="516345"/>
                </a:cubicBezTo>
                <a:cubicBezTo>
                  <a:pt x="2073128" y="520509"/>
                  <a:pt x="2052416" y="520509"/>
                  <a:pt x="2031705" y="516345"/>
                </a:cubicBezTo>
                <a:cubicBezTo>
                  <a:pt x="2031705" y="516345"/>
                  <a:pt x="2023420" y="537165"/>
                  <a:pt x="2023420" y="537165"/>
                </a:cubicBezTo>
                <a:cubicBezTo>
                  <a:pt x="2039989" y="549658"/>
                  <a:pt x="2056559" y="566314"/>
                  <a:pt x="2064844" y="582970"/>
                </a:cubicBezTo>
                <a:cubicBezTo>
                  <a:pt x="2064844" y="587134"/>
                  <a:pt x="2064844" y="587134"/>
                  <a:pt x="2064844" y="587134"/>
                </a:cubicBezTo>
                <a:cubicBezTo>
                  <a:pt x="2060701" y="591298"/>
                  <a:pt x="2056559" y="599627"/>
                  <a:pt x="2052416" y="607955"/>
                </a:cubicBezTo>
                <a:cubicBezTo>
                  <a:pt x="2031705" y="607955"/>
                  <a:pt x="2010993" y="603791"/>
                  <a:pt x="1990281" y="591298"/>
                </a:cubicBezTo>
                <a:cubicBezTo>
                  <a:pt x="1990281" y="595463"/>
                  <a:pt x="1977853" y="612119"/>
                  <a:pt x="1973711" y="612119"/>
                </a:cubicBezTo>
                <a:cubicBezTo>
                  <a:pt x="1990281" y="628775"/>
                  <a:pt x="2002708" y="649595"/>
                  <a:pt x="2006850" y="666252"/>
                </a:cubicBezTo>
                <a:cubicBezTo>
                  <a:pt x="2006850" y="670416"/>
                  <a:pt x="2006850" y="670416"/>
                  <a:pt x="2006850" y="670416"/>
                </a:cubicBezTo>
                <a:cubicBezTo>
                  <a:pt x="2002708" y="674580"/>
                  <a:pt x="1994423" y="682908"/>
                  <a:pt x="1986138" y="687072"/>
                </a:cubicBezTo>
                <a:cubicBezTo>
                  <a:pt x="1965426" y="682908"/>
                  <a:pt x="1944714" y="670416"/>
                  <a:pt x="1932287" y="657924"/>
                </a:cubicBezTo>
                <a:cubicBezTo>
                  <a:pt x="1928145" y="657924"/>
                  <a:pt x="1911575" y="670416"/>
                  <a:pt x="1911575" y="674580"/>
                </a:cubicBezTo>
                <a:cubicBezTo>
                  <a:pt x="1919860" y="691236"/>
                  <a:pt x="1928145" y="712057"/>
                  <a:pt x="1928145" y="732877"/>
                </a:cubicBezTo>
                <a:cubicBezTo>
                  <a:pt x="1928145" y="732877"/>
                  <a:pt x="1928145" y="737041"/>
                  <a:pt x="1928145" y="737041"/>
                </a:cubicBezTo>
                <a:cubicBezTo>
                  <a:pt x="1924002" y="737041"/>
                  <a:pt x="1924002" y="737041"/>
                  <a:pt x="1924002" y="737041"/>
                </a:cubicBezTo>
                <a:cubicBezTo>
                  <a:pt x="1919860" y="741205"/>
                  <a:pt x="1911575" y="745369"/>
                  <a:pt x="1903291" y="749533"/>
                </a:cubicBezTo>
                <a:cubicBezTo>
                  <a:pt x="1882579" y="737041"/>
                  <a:pt x="1870151" y="724549"/>
                  <a:pt x="1857724" y="703728"/>
                </a:cubicBezTo>
                <a:cubicBezTo>
                  <a:pt x="1853582" y="703728"/>
                  <a:pt x="1837012" y="712057"/>
                  <a:pt x="1832870" y="716221"/>
                </a:cubicBezTo>
                <a:cubicBezTo>
                  <a:pt x="1837012" y="724549"/>
                  <a:pt x="1837012" y="737041"/>
                  <a:pt x="1837012" y="745369"/>
                </a:cubicBezTo>
                <a:cubicBezTo>
                  <a:pt x="1837012" y="757861"/>
                  <a:pt x="1837012" y="766190"/>
                  <a:pt x="1832870" y="778682"/>
                </a:cubicBezTo>
                <a:cubicBezTo>
                  <a:pt x="1824585" y="782846"/>
                  <a:pt x="1816300" y="782846"/>
                  <a:pt x="1808016" y="787010"/>
                </a:cubicBezTo>
                <a:cubicBezTo>
                  <a:pt x="1803873" y="787010"/>
                  <a:pt x="1803873" y="787010"/>
                  <a:pt x="1803873" y="787010"/>
                </a:cubicBezTo>
                <a:cubicBezTo>
                  <a:pt x="1791446" y="770354"/>
                  <a:pt x="1779019" y="749533"/>
                  <a:pt x="1774877" y="732877"/>
                </a:cubicBezTo>
                <a:cubicBezTo>
                  <a:pt x="1770734" y="732877"/>
                  <a:pt x="1750022" y="732877"/>
                  <a:pt x="1750022" y="732877"/>
                </a:cubicBezTo>
                <a:cubicBezTo>
                  <a:pt x="1750022" y="757861"/>
                  <a:pt x="1741737" y="778682"/>
                  <a:pt x="1733453" y="795338"/>
                </a:cubicBezTo>
                <a:cubicBezTo>
                  <a:pt x="1729310" y="795338"/>
                  <a:pt x="1729310" y="795338"/>
                  <a:pt x="1729310" y="795338"/>
                </a:cubicBezTo>
                <a:cubicBezTo>
                  <a:pt x="1725168" y="795338"/>
                  <a:pt x="1712741" y="795338"/>
                  <a:pt x="1704456" y="795338"/>
                </a:cubicBezTo>
                <a:cubicBezTo>
                  <a:pt x="1692029" y="778682"/>
                  <a:pt x="1687886" y="757861"/>
                  <a:pt x="1687886" y="732877"/>
                </a:cubicBezTo>
                <a:cubicBezTo>
                  <a:pt x="1683744" y="732877"/>
                  <a:pt x="1663032" y="732877"/>
                  <a:pt x="1658890" y="732877"/>
                </a:cubicBezTo>
                <a:cubicBezTo>
                  <a:pt x="1654747" y="749533"/>
                  <a:pt x="1642320" y="770354"/>
                  <a:pt x="1629893" y="787010"/>
                </a:cubicBezTo>
                <a:cubicBezTo>
                  <a:pt x="1625751" y="787010"/>
                  <a:pt x="1625751" y="787010"/>
                  <a:pt x="1625751" y="787010"/>
                </a:cubicBezTo>
                <a:cubicBezTo>
                  <a:pt x="1617466" y="782846"/>
                  <a:pt x="1609181" y="782846"/>
                  <a:pt x="1600896" y="778682"/>
                </a:cubicBezTo>
                <a:cubicBezTo>
                  <a:pt x="1596754" y="766190"/>
                  <a:pt x="1596754" y="757861"/>
                  <a:pt x="1596754" y="745369"/>
                </a:cubicBezTo>
                <a:cubicBezTo>
                  <a:pt x="1596754" y="737041"/>
                  <a:pt x="1596754" y="724549"/>
                  <a:pt x="1600896" y="716221"/>
                </a:cubicBezTo>
                <a:cubicBezTo>
                  <a:pt x="1596754" y="712057"/>
                  <a:pt x="1580184" y="707892"/>
                  <a:pt x="1576042" y="703728"/>
                </a:cubicBezTo>
                <a:cubicBezTo>
                  <a:pt x="1567757" y="724549"/>
                  <a:pt x="1551188" y="741205"/>
                  <a:pt x="1534618" y="749533"/>
                </a:cubicBezTo>
                <a:cubicBezTo>
                  <a:pt x="1530476" y="749533"/>
                  <a:pt x="1530476" y="749533"/>
                  <a:pt x="1530476" y="749533"/>
                </a:cubicBezTo>
                <a:cubicBezTo>
                  <a:pt x="1522191" y="745369"/>
                  <a:pt x="1513906" y="741205"/>
                  <a:pt x="1509764" y="737041"/>
                </a:cubicBezTo>
                <a:cubicBezTo>
                  <a:pt x="1509764" y="737041"/>
                  <a:pt x="1509764" y="732877"/>
                  <a:pt x="1509764" y="732877"/>
                </a:cubicBezTo>
                <a:cubicBezTo>
                  <a:pt x="1509764" y="716221"/>
                  <a:pt x="1513906" y="691236"/>
                  <a:pt x="1522191" y="674580"/>
                </a:cubicBezTo>
                <a:cubicBezTo>
                  <a:pt x="1522191" y="674580"/>
                  <a:pt x="1505621" y="657924"/>
                  <a:pt x="1501479" y="657924"/>
                </a:cubicBezTo>
                <a:cubicBezTo>
                  <a:pt x="1489052" y="674580"/>
                  <a:pt x="1468340" y="682908"/>
                  <a:pt x="1447628" y="687072"/>
                </a:cubicBezTo>
                <a:cubicBezTo>
                  <a:pt x="1439343" y="682908"/>
                  <a:pt x="1435201" y="674580"/>
                  <a:pt x="1426916" y="670416"/>
                </a:cubicBezTo>
                <a:cubicBezTo>
                  <a:pt x="1435201" y="649595"/>
                  <a:pt x="1443486" y="628775"/>
                  <a:pt x="1460055" y="616283"/>
                </a:cubicBezTo>
                <a:cubicBezTo>
                  <a:pt x="1455913" y="612119"/>
                  <a:pt x="1443486" y="595463"/>
                  <a:pt x="1443486" y="591298"/>
                </a:cubicBezTo>
                <a:cubicBezTo>
                  <a:pt x="1422774" y="603791"/>
                  <a:pt x="1402062" y="607955"/>
                  <a:pt x="1381350" y="607955"/>
                </a:cubicBezTo>
                <a:cubicBezTo>
                  <a:pt x="1377208" y="603791"/>
                  <a:pt x="1373065" y="591298"/>
                  <a:pt x="1368923" y="587134"/>
                </a:cubicBezTo>
                <a:cubicBezTo>
                  <a:pt x="1368923" y="582970"/>
                  <a:pt x="1368923" y="582970"/>
                  <a:pt x="1368923" y="582970"/>
                </a:cubicBezTo>
                <a:cubicBezTo>
                  <a:pt x="1377208" y="566314"/>
                  <a:pt x="1393777" y="549658"/>
                  <a:pt x="1414489" y="541330"/>
                </a:cubicBezTo>
                <a:cubicBezTo>
                  <a:pt x="1410347" y="537165"/>
                  <a:pt x="1402062" y="516345"/>
                  <a:pt x="1402062" y="516345"/>
                </a:cubicBezTo>
                <a:cubicBezTo>
                  <a:pt x="1381350" y="520509"/>
                  <a:pt x="1360638" y="520509"/>
                  <a:pt x="1339926" y="516345"/>
                </a:cubicBezTo>
                <a:cubicBezTo>
                  <a:pt x="1335784" y="508017"/>
                  <a:pt x="1331641" y="495525"/>
                  <a:pt x="1331641" y="491361"/>
                </a:cubicBezTo>
                <a:cubicBezTo>
                  <a:pt x="1331641" y="487197"/>
                  <a:pt x="1331641" y="487197"/>
                  <a:pt x="1331641" y="487197"/>
                </a:cubicBezTo>
                <a:cubicBezTo>
                  <a:pt x="1344068" y="474704"/>
                  <a:pt x="1364780" y="462212"/>
                  <a:pt x="1385492" y="453884"/>
                </a:cubicBezTo>
                <a:cubicBezTo>
                  <a:pt x="1385492" y="453884"/>
                  <a:pt x="1381350" y="433064"/>
                  <a:pt x="1381350" y="428900"/>
                </a:cubicBezTo>
                <a:cubicBezTo>
                  <a:pt x="1360638" y="428900"/>
                  <a:pt x="1339926" y="424736"/>
                  <a:pt x="1323357" y="412243"/>
                </a:cubicBezTo>
                <a:cubicBezTo>
                  <a:pt x="1319214" y="412243"/>
                  <a:pt x="1319214" y="412243"/>
                  <a:pt x="1319214" y="412243"/>
                </a:cubicBezTo>
                <a:cubicBezTo>
                  <a:pt x="1319214" y="408079"/>
                  <a:pt x="1319214" y="403915"/>
                  <a:pt x="1319214" y="399751"/>
                </a:cubicBezTo>
                <a:cubicBezTo>
                  <a:pt x="1319214" y="391423"/>
                  <a:pt x="1319214" y="387259"/>
                  <a:pt x="1319214" y="383095"/>
                </a:cubicBezTo>
                <a:cubicBezTo>
                  <a:pt x="1323357" y="383095"/>
                  <a:pt x="1323357" y="383095"/>
                  <a:pt x="1323357" y="383095"/>
                </a:cubicBezTo>
                <a:cubicBezTo>
                  <a:pt x="1339926" y="374767"/>
                  <a:pt x="1360638" y="366438"/>
                  <a:pt x="1381350" y="366438"/>
                </a:cubicBezTo>
                <a:cubicBezTo>
                  <a:pt x="1381350" y="362274"/>
                  <a:pt x="1385492" y="345618"/>
                  <a:pt x="1385492" y="341454"/>
                </a:cubicBezTo>
                <a:cubicBezTo>
                  <a:pt x="1364780" y="333126"/>
                  <a:pt x="1344068" y="324798"/>
                  <a:pt x="1331641" y="308141"/>
                </a:cubicBezTo>
                <a:cubicBezTo>
                  <a:pt x="1331641" y="299813"/>
                  <a:pt x="1335784" y="291485"/>
                  <a:pt x="1339926" y="283157"/>
                </a:cubicBezTo>
                <a:cubicBezTo>
                  <a:pt x="1356496" y="274829"/>
                  <a:pt x="1381350" y="274829"/>
                  <a:pt x="1402062" y="283157"/>
                </a:cubicBezTo>
                <a:cubicBezTo>
                  <a:pt x="1402062" y="278993"/>
                  <a:pt x="1410347" y="262337"/>
                  <a:pt x="1410347" y="258173"/>
                </a:cubicBezTo>
                <a:cubicBezTo>
                  <a:pt x="1393777" y="245680"/>
                  <a:pt x="1377208" y="229024"/>
                  <a:pt x="1368923" y="212368"/>
                </a:cubicBezTo>
                <a:cubicBezTo>
                  <a:pt x="1368923" y="204040"/>
                  <a:pt x="1377208" y="195711"/>
                  <a:pt x="1381350" y="187383"/>
                </a:cubicBezTo>
                <a:cubicBezTo>
                  <a:pt x="1402062" y="187383"/>
                  <a:pt x="1422774" y="195711"/>
                  <a:pt x="1443486" y="204040"/>
                </a:cubicBezTo>
                <a:cubicBezTo>
                  <a:pt x="1443486" y="204040"/>
                  <a:pt x="1455913" y="183219"/>
                  <a:pt x="1460055" y="183219"/>
                </a:cubicBezTo>
                <a:cubicBezTo>
                  <a:pt x="1443486" y="166563"/>
                  <a:pt x="1431059" y="145743"/>
                  <a:pt x="1426916" y="129086"/>
                </a:cubicBezTo>
                <a:cubicBezTo>
                  <a:pt x="1426916" y="124922"/>
                  <a:pt x="1426916" y="124922"/>
                  <a:pt x="1426916" y="124922"/>
                </a:cubicBezTo>
                <a:cubicBezTo>
                  <a:pt x="1431059" y="120758"/>
                  <a:pt x="1439343" y="112430"/>
                  <a:pt x="1447628" y="108266"/>
                </a:cubicBezTo>
                <a:cubicBezTo>
                  <a:pt x="1468340" y="112430"/>
                  <a:pt x="1489052" y="124922"/>
                  <a:pt x="1501479" y="137414"/>
                </a:cubicBezTo>
                <a:cubicBezTo>
                  <a:pt x="1505621" y="137414"/>
                  <a:pt x="1518049" y="124922"/>
                  <a:pt x="1522191" y="124922"/>
                </a:cubicBezTo>
                <a:cubicBezTo>
                  <a:pt x="1509764" y="104102"/>
                  <a:pt x="1505621" y="83282"/>
                  <a:pt x="1505621" y="62461"/>
                </a:cubicBezTo>
                <a:cubicBezTo>
                  <a:pt x="1513906" y="58297"/>
                  <a:pt x="1522191" y="49969"/>
                  <a:pt x="1530476" y="49969"/>
                </a:cubicBezTo>
                <a:cubicBezTo>
                  <a:pt x="1547045" y="58297"/>
                  <a:pt x="1563615" y="74953"/>
                  <a:pt x="1576042" y="91610"/>
                </a:cubicBezTo>
                <a:cubicBezTo>
                  <a:pt x="1576042" y="91610"/>
                  <a:pt x="1596754" y="83282"/>
                  <a:pt x="1600896" y="83282"/>
                </a:cubicBezTo>
                <a:cubicBezTo>
                  <a:pt x="1596754" y="70789"/>
                  <a:pt x="1596754" y="62461"/>
                  <a:pt x="1596754" y="49969"/>
                </a:cubicBezTo>
                <a:cubicBezTo>
                  <a:pt x="1596754" y="37477"/>
                  <a:pt x="1596754" y="29149"/>
                  <a:pt x="1600896" y="20820"/>
                </a:cubicBezTo>
                <a:cubicBezTo>
                  <a:pt x="1600896" y="16656"/>
                  <a:pt x="1600896" y="16656"/>
                  <a:pt x="1600896" y="16656"/>
                </a:cubicBezTo>
                <a:cubicBezTo>
                  <a:pt x="1609181" y="16656"/>
                  <a:pt x="1617466" y="12492"/>
                  <a:pt x="1625751" y="12492"/>
                </a:cubicBezTo>
                <a:cubicBezTo>
                  <a:pt x="1629893" y="12492"/>
                  <a:pt x="1629893" y="12492"/>
                  <a:pt x="1629893" y="12492"/>
                </a:cubicBezTo>
                <a:cubicBezTo>
                  <a:pt x="1642320" y="24984"/>
                  <a:pt x="1654747" y="45805"/>
                  <a:pt x="1658890" y="66625"/>
                </a:cubicBezTo>
                <a:cubicBezTo>
                  <a:pt x="1663032" y="66625"/>
                  <a:pt x="1683744" y="62461"/>
                  <a:pt x="1687886" y="62461"/>
                </a:cubicBezTo>
                <a:cubicBezTo>
                  <a:pt x="1687886" y="41641"/>
                  <a:pt x="1692029" y="20820"/>
                  <a:pt x="1704456" y="0"/>
                </a:cubicBezTo>
                <a:close/>
              </a:path>
            </a:pathLst>
          </a:custGeom>
          <a:solidFill>
            <a:srgbClr val="8BD4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solidFill>
                <a:schemeClr val="tx1"/>
              </a:solidFill>
            </a:endParaRPr>
          </a:p>
        </p:txBody>
      </p:sp>
    </p:spTree>
    <p:extLst>
      <p:ext uri="{BB962C8B-B14F-4D97-AF65-F5344CB8AC3E}">
        <p14:creationId xmlns:p14="http://schemas.microsoft.com/office/powerpoint/2010/main" val="1178423158"/>
      </p:ext>
    </p:extLst>
  </p:cSld>
  <p:clrMap bg1="lt1" tx1="dk1" bg2="lt2" tx2="dk2" accent1="accent1" accent2="accent2" accent3="accent3" accent4="accent4" accent5="accent5" accent6="accent6" hlink="hlink" folHlink="folHlink"/>
  <p:sldLayoutIdLst>
    <p:sldLayoutId id="2147483831" r:id="rId1"/>
    <p:sldLayoutId id="2147483832" r:id="rId2"/>
    <p:sldLayoutId id="2147483833" r:id="rId3"/>
    <p:sldLayoutId id="2147483834" r:id="rId4"/>
    <p:sldLayoutId id="2147483835" r:id="rId5"/>
    <p:sldLayoutId id="2147483836" r:id="rId6"/>
    <p:sldLayoutId id="2147483837" r:id="rId7"/>
    <p:sldLayoutId id="2147483838" r:id="rId8"/>
    <p:sldLayoutId id="2147483839" r:id="rId9"/>
    <p:sldLayoutId id="2147483840" r:id="rId10"/>
    <p:sldLayoutId id="2147483841" r:id="rId11"/>
    <p:sldLayoutId id="2147483842" r:id="rId12"/>
    <p:sldLayoutId id="2147483843" r:id="rId13"/>
    <p:sldLayoutId id="2147483844" r:id="rId14"/>
    <p:sldLayoutId id="2147483845" r:id="rId15"/>
    <p:sldLayoutId id="2147483846" r:id="rId16"/>
    <p:sldLayoutId id="2147483847" r:id="rId17"/>
    <p:sldLayoutId id="2147483848" r:id="rId18"/>
    <p:sldLayoutId id="2147483849" r:id="rId19"/>
    <p:sldLayoutId id="2147483850" r:id="rId20"/>
    <p:sldLayoutId id="2147483851" r:id="rId21"/>
    <p:sldLayoutId id="2147483852" r:id="rId22"/>
    <p:sldLayoutId id="2147483853" r:id="rId23"/>
    <p:sldLayoutId id="2147483854" r:id="rId24"/>
    <p:sldLayoutId id="2147483855" r:id="rId25"/>
    <p:sldLayoutId id="2147483856" r:id="rId26"/>
    <p:sldLayoutId id="2147483857" r:id="rId27"/>
    <p:sldLayoutId id="2147483858" r:id="rId28"/>
    <p:sldLayoutId id="2147483859" r:id="rId29"/>
    <p:sldLayoutId id="2147483860" r:id="rId30"/>
    <p:sldLayoutId id="2147483861" r:id="rId3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3.jpeg"/><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image" Target="../media/image5.png"/><Relationship Id="rId1" Type="http://schemas.openxmlformats.org/officeDocument/2006/relationships/slideLayout" Target="../slideLayouts/slideLayout9.xml"/><Relationship Id="rId4" Type="http://schemas.openxmlformats.org/officeDocument/2006/relationships/image" Target="../media/image7.jpeg"/></Relationships>
</file>

<file path=ppt/slides/_rels/slide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jpeg"/><Relationship Id="rId1" Type="http://schemas.openxmlformats.org/officeDocument/2006/relationships/slideLayout" Target="../slideLayouts/slideLayout22.xml"/><Relationship Id="rId4" Type="http://schemas.openxmlformats.org/officeDocument/2006/relationships/image" Target="../media/image10.png"/></Relationships>
</file>

<file path=ppt/slides/_rels/slide5.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9.xml"/></Relationships>
</file>

<file path=ppt/slides/_rels/slide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xml"/><Relationship Id="rId1" Type="http://schemas.openxmlformats.org/officeDocument/2006/relationships/slideLayout" Target="../slideLayouts/slideLayout34.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s/_rels/slide7.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34.xml"/></Relationships>
</file>

<file path=ppt/slides/_rels/slide8.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2.xml"/><Relationship Id="rId1" Type="http://schemas.openxmlformats.org/officeDocument/2006/relationships/slideLayout" Target="../slideLayouts/slideLayout35.xml"/></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13.xml"/><Relationship Id="rId1" Type="http://schemas.openxmlformats.org/officeDocument/2006/relationships/tags" Target="../tags/tag5.xml"/><Relationship Id="rId4" Type="http://schemas.openxmlformats.org/officeDocument/2006/relationships/image" Target="../media/image18.jpeg"/></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62.xml"/><Relationship Id="rId1" Type="http://schemas.openxmlformats.org/officeDocument/2006/relationships/tags" Target="../tags/tag6.xml"/><Relationship Id="rId5" Type="http://schemas.openxmlformats.org/officeDocument/2006/relationships/image" Target="../media/image20.png"/><Relationship Id="rId4" Type="http://schemas.openxmlformats.org/officeDocument/2006/relationships/image" Target="../media/image19.emf"/></Relationships>
</file>

<file path=ppt/slides/_rels/slide11.xml.rels><?xml version="1.0" encoding="UTF-8" standalone="yes"?>
<Relationships xmlns="http://schemas.openxmlformats.org/package/2006/relationships"><Relationship Id="rId8" Type="http://schemas.openxmlformats.org/officeDocument/2006/relationships/image" Target="../media/image26.png"/><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notesSlide" Target="../notesSlides/notesSlide5.xml"/><Relationship Id="rId1" Type="http://schemas.openxmlformats.org/officeDocument/2006/relationships/slideLayout" Target="../slideLayouts/slideLayout51.xml"/><Relationship Id="rId6" Type="http://schemas.openxmlformats.org/officeDocument/2006/relationships/image" Target="../media/image24.png"/><Relationship Id="rId5" Type="http://schemas.openxmlformats.org/officeDocument/2006/relationships/image" Target="../media/image23.png"/><Relationship Id="rId10" Type="http://schemas.openxmlformats.org/officeDocument/2006/relationships/image" Target="../media/image28.png"/><Relationship Id="rId4" Type="http://schemas.openxmlformats.org/officeDocument/2006/relationships/image" Target="../media/image22.png"/><Relationship Id="rId9" Type="http://schemas.openxmlformats.org/officeDocument/2006/relationships/image" Target="../media/image27.pn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1.xml"/></Relationships>
</file>

<file path=ppt/slides/_rels/slide13.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7.xml"/><Relationship Id="rId1" Type="http://schemas.openxmlformats.org/officeDocument/2006/relationships/slideLayout" Target="../slideLayouts/slideLayout50.xml"/></Relationships>
</file>

<file path=ppt/slides/_rels/slide14.xml.rels><?xml version="1.0" encoding="UTF-8" standalone="yes"?>
<Relationships xmlns="http://schemas.openxmlformats.org/package/2006/relationships"><Relationship Id="rId3" Type="http://schemas.openxmlformats.org/officeDocument/2006/relationships/slideLayout" Target="../slideLayouts/slideLayout61.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30.png"/></Relationships>
</file>

<file path=ppt/slides/_rels/slide15.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61.xml"/></Relationships>
</file>

<file path=ppt/slides/_rels/slide1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61.xml"/><Relationship Id="rId5" Type="http://schemas.openxmlformats.org/officeDocument/2006/relationships/image" Target="../media/image35.png"/><Relationship Id="rId4" Type="http://schemas.openxmlformats.org/officeDocument/2006/relationships/image" Target="../media/image34.png"/></Relationships>
</file>

<file path=ppt/slides/_rels/slide17.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diagramLayout" Target="../diagrams/layout1.xml"/><Relationship Id="rId7" Type="http://schemas.openxmlformats.org/officeDocument/2006/relationships/image" Target="../media/image36.jpg"/><Relationship Id="rId2" Type="http://schemas.openxmlformats.org/officeDocument/2006/relationships/diagramData" Target="../diagrams/data1.xml"/><Relationship Id="rId1" Type="http://schemas.openxmlformats.org/officeDocument/2006/relationships/slideLayout" Target="../slideLayouts/slideLayout61.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56.xml"/></Relationships>
</file>

<file path=ppt/slides/_rels/slide19.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8.xml"/><Relationship Id="rId1" Type="http://schemas.openxmlformats.org/officeDocument/2006/relationships/slideLayout" Target="../slideLayouts/slideLayout50.xml"/><Relationship Id="rId4" Type="http://schemas.openxmlformats.org/officeDocument/2006/relationships/image" Target="../media/image40.png"/></Relationships>
</file>

<file path=ppt/slides/_rels/slide2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9.xml"/><Relationship Id="rId1" Type="http://schemas.openxmlformats.org/officeDocument/2006/relationships/slideLayout" Target="../slideLayouts/slideLayout69.xml"/><Relationship Id="rId5" Type="http://schemas.openxmlformats.org/officeDocument/2006/relationships/image" Target="../media/image43.jpeg"/><Relationship Id="rId4" Type="http://schemas.openxmlformats.org/officeDocument/2006/relationships/image" Target="../media/image42.png"/></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87.xml"/><Relationship Id="rId1" Type="http://schemas.openxmlformats.org/officeDocument/2006/relationships/tags" Target="../tags/tag7.xml"/></Relationships>
</file>

<file path=ppt/slides/_rels/slide22.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notesSlide" Target="../notesSlides/notesSlide11.xml"/><Relationship Id="rId1" Type="http://schemas.openxmlformats.org/officeDocument/2006/relationships/slideLayout" Target="../slideLayouts/slideLayout87.xml"/><Relationship Id="rId5" Type="http://schemas.microsoft.com/office/2007/relationships/hdphoto" Target="../media/hdphoto1.wdp"/><Relationship Id="rId4" Type="http://schemas.openxmlformats.org/officeDocument/2006/relationships/image" Target="../media/image45.png"/></Relationships>
</file>

<file path=ppt/slides/_rels/slide23.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46.png"/><Relationship Id="rId1" Type="http://schemas.openxmlformats.org/officeDocument/2006/relationships/slideLayout" Target="../slideLayouts/slideLayout105.xml"/><Relationship Id="rId5" Type="http://schemas.microsoft.com/office/2007/relationships/hdphoto" Target="../media/hdphoto3.wdp"/><Relationship Id="rId4" Type="http://schemas.openxmlformats.org/officeDocument/2006/relationships/image" Target="../media/image47.png"/></Relationships>
</file>

<file path=ppt/slides/_rels/slide24.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12.xml"/><Relationship Id="rId1" Type="http://schemas.openxmlformats.org/officeDocument/2006/relationships/slideLayout" Target="../slideLayouts/slideLayout111.xml"/></Relationships>
</file>

<file path=ppt/slides/_rels/slide25.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13.xml"/><Relationship Id="rId1" Type="http://schemas.openxmlformats.org/officeDocument/2006/relationships/slideLayout" Target="../slideLayouts/slideLayout10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22.xml"/></Relationships>
</file>

<file path=ppt/slides/_rels/slide27.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15.xml"/><Relationship Id="rId1" Type="http://schemas.openxmlformats.org/officeDocument/2006/relationships/slideLayout" Target="../slideLayouts/slideLayout136.xml"/></Relationships>
</file>

<file path=ppt/slides/_rels/slide28.xml.rels><?xml version="1.0" encoding="UTF-8" standalone="yes"?>
<Relationships xmlns="http://schemas.openxmlformats.org/package/2006/relationships"><Relationship Id="rId8" Type="http://schemas.openxmlformats.org/officeDocument/2006/relationships/image" Target="../media/image53.png"/><Relationship Id="rId3" Type="http://schemas.openxmlformats.org/officeDocument/2006/relationships/notesSlide" Target="../notesSlides/notesSlide16.xml"/><Relationship Id="rId7" Type="http://schemas.microsoft.com/office/2007/relationships/hdphoto" Target="../media/hdphoto5.wdp"/><Relationship Id="rId2" Type="http://schemas.openxmlformats.org/officeDocument/2006/relationships/slideLayout" Target="../slideLayouts/slideLayout172.xml"/><Relationship Id="rId1" Type="http://schemas.openxmlformats.org/officeDocument/2006/relationships/tags" Target="../tags/tag8.xml"/><Relationship Id="rId6" Type="http://schemas.openxmlformats.org/officeDocument/2006/relationships/image" Target="../media/image52.png"/><Relationship Id="rId11" Type="http://schemas.microsoft.com/office/2007/relationships/hdphoto" Target="../media/hdphoto7.wdp"/><Relationship Id="rId5" Type="http://schemas.microsoft.com/office/2007/relationships/hdphoto" Target="../media/hdphoto4.wdp"/><Relationship Id="rId10" Type="http://schemas.openxmlformats.org/officeDocument/2006/relationships/image" Target="../media/image54.png"/><Relationship Id="rId4" Type="http://schemas.openxmlformats.org/officeDocument/2006/relationships/image" Target="../media/image51.png"/><Relationship Id="rId9" Type="http://schemas.microsoft.com/office/2007/relationships/hdphoto" Target="../media/hdphoto6.wdp"/></Relationships>
</file>

<file path=ppt/slides/_rels/slide29.xml.rels><?xml version="1.0" encoding="UTF-8" standalone="yes"?>
<Relationships xmlns="http://schemas.openxmlformats.org/package/2006/relationships"><Relationship Id="rId3" Type="http://schemas.microsoft.com/office/2007/relationships/hdphoto" Target="../media/hdphoto8.wdp"/><Relationship Id="rId2" Type="http://schemas.openxmlformats.org/officeDocument/2006/relationships/image" Target="../media/image55.png"/><Relationship Id="rId1" Type="http://schemas.openxmlformats.org/officeDocument/2006/relationships/slideLayout" Target="../slideLayouts/slideLayout69.xml"/></Relationships>
</file>

<file path=ppt/slides/_rels/slide30.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7.xml"/><Relationship Id="rId1" Type="http://schemas.openxmlformats.org/officeDocument/2006/relationships/slideLayout" Target="../slideLayouts/slideLayout69.xml"/><Relationship Id="rId4" Type="http://schemas.openxmlformats.org/officeDocument/2006/relationships/image" Target="../media/image57.jpeg"/></Relationships>
</file>

<file path=ppt/slides/_rels/slide31.xml.rels><?xml version="1.0" encoding="UTF-8" standalone="yes"?>
<Relationships xmlns="http://schemas.openxmlformats.org/package/2006/relationships"><Relationship Id="rId3" Type="http://schemas.openxmlformats.org/officeDocument/2006/relationships/image" Target="../media/image58.emf"/><Relationship Id="rId2" Type="http://schemas.openxmlformats.org/officeDocument/2006/relationships/slideLayout" Target="../slideLayouts/slideLayout179.xml"/><Relationship Id="rId1" Type="http://schemas.openxmlformats.org/officeDocument/2006/relationships/tags" Target="../tags/tag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Placeholder 10">
            <a:extLst>
              <a:ext uri="{FF2B5EF4-FFF2-40B4-BE49-F238E27FC236}">
                <a16:creationId xmlns:a16="http://schemas.microsoft.com/office/drawing/2014/main" id="{6A1BD5C4-EE89-41F4-8340-82C72CFB2802}"/>
              </a:ext>
            </a:extLst>
          </p:cNvPr>
          <p:cNvSpPr>
            <a:spLocks noGrp="1"/>
          </p:cNvSpPr>
          <p:nvPr>
            <p:ph type="body" sz="quarter" idx="14"/>
          </p:nvPr>
        </p:nvSpPr>
        <p:spPr>
          <a:xfrm>
            <a:off x="296333" y="5426328"/>
            <a:ext cx="9733038" cy="635000"/>
          </a:xfrm>
        </p:spPr>
        <p:txBody>
          <a:bodyPr>
            <a:normAutofit lnSpcReduction="10000"/>
          </a:bodyPr>
          <a:lstStyle/>
          <a:p>
            <a:r>
              <a:rPr lang="en-US" dirty="0"/>
              <a:t>DOING GOOD IN THE WORLD</a:t>
            </a:r>
          </a:p>
        </p:txBody>
      </p:sp>
      <p:sp>
        <p:nvSpPr>
          <p:cNvPr id="10" name="Subtitle 9">
            <a:extLst>
              <a:ext uri="{FF2B5EF4-FFF2-40B4-BE49-F238E27FC236}">
                <a16:creationId xmlns:a16="http://schemas.microsoft.com/office/drawing/2014/main" id="{E58ABA6E-0EF0-42BA-8414-2A4FC72832B7}"/>
              </a:ext>
            </a:extLst>
          </p:cNvPr>
          <p:cNvSpPr>
            <a:spLocks noGrp="1"/>
          </p:cNvSpPr>
          <p:nvPr>
            <p:ph type="subTitle" idx="1"/>
          </p:nvPr>
        </p:nvSpPr>
        <p:spPr>
          <a:xfrm>
            <a:off x="296333" y="5978276"/>
            <a:ext cx="9733038" cy="465667"/>
          </a:xfrm>
        </p:spPr>
        <p:txBody>
          <a:bodyPr/>
          <a:lstStyle/>
          <a:p>
            <a:r>
              <a:rPr lang="en-US" dirty="0">
                <a:solidFill>
                  <a:schemeClr val="bg1"/>
                </a:solidFill>
              </a:rPr>
              <a:t>with The Rotary Foundation</a:t>
            </a:r>
          </a:p>
        </p:txBody>
      </p:sp>
      <p:sp>
        <p:nvSpPr>
          <p:cNvPr id="2" name="Slide Number Placeholder 1">
            <a:extLst>
              <a:ext uri="{FF2B5EF4-FFF2-40B4-BE49-F238E27FC236}">
                <a16:creationId xmlns:a16="http://schemas.microsoft.com/office/drawing/2014/main" id="{FA1FB993-35CC-4AA4-9F0C-AC735435DFAF}"/>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A94E25-127B-4C48-AF96-44BA7B823777}"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dirty="0">
              <a:ln>
                <a:noFill/>
              </a:ln>
              <a:solidFill>
                <a:srgbClr val="000000"/>
              </a:solidFill>
              <a:effectLst/>
              <a:uLnTx/>
              <a:uFillTx/>
              <a:latin typeface="Arial" panose="020B0604020202020204"/>
              <a:ea typeface="+mn-ea"/>
              <a:cs typeface="+mn-cs"/>
            </a:endParaRPr>
          </a:p>
        </p:txBody>
      </p:sp>
      <p:pic>
        <p:nvPicPr>
          <p:cNvPr id="8" name="Picture 7" descr="A picture containing sky, person, outdoor&#10;&#10;Description automatically generated">
            <a:extLst>
              <a:ext uri="{FF2B5EF4-FFF2-40B4-BE49-F238E27FC236}">
                <a16:creationId xmlns:a16="http://schemas.microsoft.com/office/drawing/2014/main" id="{52D767D7-EF1C-4776-93CA-2F9224CAE2FE}"/>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0" y="0"/>
            <a:ext cx="12192000" cy="5120852"/>
          </a:xfrm>
          <a:prstGeom prst="rect">
            <a:avLst/>
          </a:prstGeom>
        </p:spPr>
      </p:pic>
      <p:pic>
        <p:nvPicPr>
          <p:cNvPr id="15" name="Picture 14">
            <a:extLst>
              <a:ext uri="{FF2B5EF4-FFF2-40B4-BE49-F238E27FC236}">
                <a16:creationId xmlns:a16="http://schemas.microsoft.com/office/drawing/2014/main" id="{B84BFF46-463A-4B88-98AC-BC4AD569A584}"/>
              </a:ext>
            </a:extLst>
          </p:cNvPr>
          <p:cNvPicPr>
            <a:picLocks noChangeAspect="1"/>
          </p:cNvPicPr>
          <p:nvPr/>
        </p:nvPicPr>
        <p:blipFill>
          <a:blip r:embed="rId3">
            <a:alphaModFix/>
          </a:blip>
          <a:stretch>
            <a:fillRect/>
          </a:stretch>
        </p:blipFill>
        <p:spPr>
          <a:xfrm>
            <a:off x="9801726" y="115570"/>
            <a:ext cx="2060074" cy="2068249"/>
          </a:xfrm>
          <a:prstGeom prst="rect">
            <a:avLst/>
          </a:prstGeom>
          <a:effectLst>
            <a:outerShdw blurRad="342900" dist="50800" dir="5400000" algn="ctr" rotWithShape="0">
              <a:srgbClr val="000000">
                <a:alpha val="46000"/>
              </a:srgbClr>
            </a:outerShdw>
          </a:effectLst>
        </p:spPr>
      </p:pic>
    </p:spTree>
    <p:extLst>
      <p:ext uri="{BB962C8B-B14F-4D97-AF65-F5344CB8AC3E}">
        <p14:creationId xmlns:p14="http://schemas.microsoft.com/office/powerpoint/2010/main" val="40804766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6ABA2003-6001-772A-936E-EF381D77F91B}"/>
              </a:ext>
            </a:extLst>
          </p:cNvPr>
          <p:cNvSpPr>
            <a:spLocks noGrp="1"/>
          </p:cNvSpPr>
          <p:nvPr>
            <p:ph type="sldNum" sz="quarter" idx="12"/>
          </p:nvPr>
        </p:nvSpPr>
        <p:spPr/>
        <p:txBody>
          <a:bodyPr/>
          <a:lstStyle/>
          <a:p>
            <a:fld id="{97A94E25-127B-4C48-AF96-44BA7B823777}" type="slidenum">
              <a:rPr lang="en-US" smtClean="0"/>
              <a:pPr/>
              <a:t>2</a:t>
            </a:fld>
            <a:endParaRPr lang="en-US" dirty="0"/>
          </a:p>
        </p:txBody>
      </p:sp>
      <p:sp>
        <p:nvSpPr>
          <p:cNvPr id="6" name="Title 5">
            <a:extLst>
              <a:ext uri="{FF2B5EF4-FFF2-40B4-BE49-F238E27FC236}">
                <a16:creationId xmlns:a16="http://schemas.microsoft.com/office/drawing/2014/main" id="{38F23DF7-6702-E9DF-3328-B3815643C0DB}"/>
              </a:ext>
            </a:extLst>
          </p:cNvPr>
          <p:cNvSpPr>
            <a:spLocks noGrp="1"/>
          </p:cNvSpPr>
          <p:nvPr>
            <p:ph type="title"/>
          </p:nvPr>
        </p:nvSpPr>
        <p:spPr/>
        <p:txBody>
          <a:bodyPr/>
          <a:lstStyle/>
          <a:p>
            <a:r>
              <a:rPr lang="en-US" dirty="0"/>
              <a:t>Webinar reminders</a:t>
            </a:r>
            <a:endParaRPr lang="en-AU" dirty="0"/>
          </a:p>
        </p:txBody>
      </p:sp>
      <p:sp>
        <p:nvSpPr>
          <p:cNvPr id="7" name="TextBox 6">
            <a:extLst>
              <a:ext uri="{FF2B5EF4-FFF2-40B4-BE49-F238E27FC236}">
                <a16:creationId xmlns:a16="http://schemas.microsoft.com/office/drawing/2014/main" id="{2708CFB4-F714-912E-B4AB-9D63EB8CD1E7}"/>
              </a:ext>
            </a:extLst>
          </p:cNvPr>
          <p:cNvSpPr txBox="1"/>
          <p:nvPr/>
        </p:nvSpPr>
        <p:spPr>
          <a:xfrm>
            <a:off x="546100" y="1765300"/>
            <a:ext cx="11104033" cy="1815882"/>
          </a:xfrm>
          <a:prstGeom prst="rect">
            <a:avLst/>
          </a:prstGeom>
          <a:noFill/>
        </p:spPr>
        <p:txBody>
          <a:bodyPr wrap="square" rtlCol="0">
            <a:spAutoFit/>
          </a:bodyPr>
          <a:lstStyle/>
          <a:p>
            <a:pPr marL="457200" indent="-457200">
              <a:buFont typeface="Wingdings" panose="05000000000000000000" pitchFamily="2" charset="2"/>
              <a:buChar char="ü"/>
            </a:pPr>
            <a:r>
              <a:rPr lang="en-US" sz="2800" dirty="0"/>
              <a:t>The webinar is being recorded</a:t>
            </a:r>
          </a:p>
          <a:p>
            <a:pPr marL="457200" indent="-457200">
              <a:buFont typeface="Wingdings" panose="05000000000000000000" pitchFamily="2" charset="2"/>
              <a:buChar char="ü"/>
            </a:pPr>
            <a:r>
              <a:rPr lang="en-US" sz="2800" dirty="0"/>
              <a:t>The slides will be made available after next week</a:t>
            </a:r>
          </a:p>
          <a:p>
            <a:pPr marL="285750" indent="-285750">
              <a:buFont typeface="Arial" panose="020B0604020202020204" pitchFamily="34" charset="0"/>
              <a:buChar char="•"/>
            </a:pPr>
            <a:endParaRPr lang="en-US" sz="2800" dirty="0"/>
          </a:p>
          <a:p>
            <a:pPr marL="285750" indent="-285750">
              <a:buFont typeface="Arial" panose="020B0604020202020204" pitchFamily="34" charset="0"/>
              <a:buChar char="•"/>
            </a:pPr>
            <a:r>
              <a:rPr lang="en-US" sz="2800" dirty="0"/>
              <a:t>Use the Q&amp;A button to submit any questions to the panelists </a:t>
            </a:r>
            <a:endParaRPr lang="en-AU" dirty="0"/>
          </a:p>
        </p:txBody>
      </p:sp>
    </p:spTree>
    <p:extLst>
      <p:ext uri="{BB962C8B-B14F-4D97-AF65-F5344CB8AC3E}">
        <p14:creationId xmlns:p14="http://schemas.microsoft.com/office/powerpoint/2010/main" val="97321481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1ADB5E2-0BE0-5165-76B5-59EA8B76883E}"/>
              </a:ext>
            </a:extLst>
          </p:cNvPr>
          <p:cNvSpPr>
            <a:spLocks noGrp="1"/>
          </p:cNvSpPr>
          <p:nvPr>
            <p:ph type="title"/>
          </p:nvPr>
        </p:nvSpPr>
        <p:spPr/>
        <p:txBody>
          <a:bodyPr/>
          <a:lstStyle/>
          <a:p>
            <a:r>
              <a:rPr lang="en-US" dirty="0"/>
              <a:t>Today’s Panelists</a:t>
            </a:r>
            <a:endParaRPr lang="en-AU" dirty="0"/>
          </a:p>
        </p:txBody>
      </p:sp>
      <p:sp>
        <p:nvSpPr>
          <p:cNvPr id="2" name="Slide Number Placeholder 1">
            <a:extLst>
              <a:ext uri="{FF2B5EF4-FFF2-40B4-BE49-F238E27FC236}">
                <a16:creationId xmlns:a16="http://schemas.microsoft.com/office/drawing/2014/main" id="{4E0A8205-A9CE-DD53-135A-F990448D617B}"/>
              </a:ext>
            </a:extLst>
          </p:cNvPr>
          <p:cNvSpPr>
            <a:spLocks noGrp="1"/>
          </p:cNvSpPr>
          <p:nvPr>
            <p:ph type="sldNum" sz="quarter" idx="12"/>
          </p:nvPr>
        </p:nvSpPr>
        <p:spPr/>
        <p:txBody>
          <a:bodyPr/>
          <a:lstStyle/>
          <a:p>
            <a:fld id="{97A94E25-127B-4C48-AF96-44BA7B823777}" type="slidenum">
              <a:rPr lang="en-US" smtClean="0"/>
              <a:t>3</a:t>
            </a:fld>
            <a:endParaRPr lang="en-US" dirty="0"/>
          </a:p>
        </p:txBody>
      </p:sp>
      <p:grpSp>
        <p:nvGrpSpPr>
          <p:cNvPr id="21" name="Group 20">
            <a:extLst>
              <a:ext uri="{FF2B5EF4-FFF2-40B4-BE49-F238E27FC236}">
                <a16:creationId xmlns:a16="http://schemas.microsoft.com/office/drawing/2014/main" id="{C21523F3-D1D6-5CFA-5B9A-C94FA283EC40}"/>
              </a:ext>
            </a:extLst>
          </p:cNvPr>
          <p:cNvGrpSpPr/>
          <p:nvPr/>
        </p:nvGrpSpPr>
        <p:grpSpPr>
          <a:xfrm>
            <a:off x="1047749" y="2219103"/>
            <a:ext cx="2683109" cy="3271425"/>
            <a:chOff x="618890" y="1838103"/>
            <a:chExt cx="2683109" cy="3271425"/>
          </a:xfrm>
        </p:grpSpPr>
        <p:pic>
          <p:nvPicPr>
            <p:cNvPr id="7" name="Picture 6">
              <a:extLst>
                <a:ext uri="{FF2B5EF4-FFF2-40B4-BE49-F238E27FC236}">
                  <a16:creationId xmlns:a16="http://schemas.microsoft.com/office/drawing/2014/main" id="{1AE1F23E-0C84-62B6-721B-DE59D163477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18891" y="1838103"/>
              <a:ext cx="1667108" cy="1590897"/>
            </a:xfrm>
            <a:prstGeom prst="rect">
              <a:avLst/>
            </a:prstGeom>
          </p:spPr>
        </p:pic>
        <p:sp>
          <p:nvSpPr>
            <p:cNvPr id="10" name="TextBox 9">
              <a:extLst>
                <a:ext uri="{FF2B5EF4-FFF2-40B4-BE49-F238E27FC236}">
                  <a16:creationId xmlns:a16="http://schemas.microsoft.com/office/drawing/2014/main" id="{FEDBB45B-2271-CACE-74CB-2564BBF6B114}"/>
                </a:ext>
              </a:extLst>
            </p:cNvPr>
            <p:cNvSpPr txBox="1"/>
            <p:nvPr/>
          </p:nvSpPr>
          <p:spPr>
            <a:xfrm>
              <a:off x="618890" y="3632200"/>
              <a:ext cx="2683109" cy="1477328"/>
            </a:xfrm>
            <a:prstGeom prst="rect">
              <a:avLst/>
            </a:prstGeom>
            <a:noFill/>
          </p:spPr>
          <p:txBody>
            <a:bodyPr wrap="square" rtlCol="0">
              <a:spAutoFit/>
            </a:bodyPr>
            <a:lstStyle/>
            <a:p>
              <a:r>
                <a:rPr lang="en-US" dirty="0"/>
                <a:t>David Anderson</a:t>
              </a:r>
            </a:p>
            <a:p>
              <a:r>
                <a:rPr lang="en-US" dirty="0"/>
                <a:t>Regional Rotary Foundation Coordinator (RRFC)</a:t>
              </a:r>
            </a:p>
            <a:p>
              <a:r>
                <a:rPr lang="en-US" dirty="0"/>
                <a:t>RC Yea - Victoria</a:t>
              </a:r>
              <a:endParaRPr lang="en-AU" dirty="0"/>
            </a:p>
          </p:txBody>
        </p:sp>
      </p:grpSp>
      <p:pic>
        <p:nvPicPr>
          <p:cNvPr id="12" name="Picture 11">
            <a:extLst>
              <a:ext uri="{FF2B5EF4-FFF2-40B4-BE49-F238E27FC236}">
                <a16:creationId xmlns:a16="http://schemas.microsoft.com/office/drawing/2014/main" id="{C8D8AB08-0966-821A-DCAC-F40F7FBC6933}"/>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5292205" y="2144643"/>
            <a:ext cx="1544024" cy="1732042"/>
          </a:xfrm>
          <a:prstGeom prst="rect">
            <a:avLst/>
          </a:prstGeom>
        </p:spPr>
      </p:pic>
      <p:sp>
        <p:nvSpPr>
          <p:cNvPr id="17" name="TextBox 16">
            <a:extLst>
              <a:ext uri="{FF2B5EF4-FFF2-40B4-BE49-F238E27FC236}">
                <a16:creationId xmlns:a16="http://schemas.microsoft.com/office/drawing/2014/main" id="{D8622A01-0E31-9964-D3A6-19E8153D3F9C}"/>
              </a:ext>
            </a:extLst>
          </p:cNvPr>
          <p:cNvSpPr txBox="1"/>
          <p:nvPr/>
        </p:nvSpPr>
        <p:spPr>
          <a:xfrm>
            <a:off x="5006974" y="4013200"/>
            <a:ext cx="2789355" cy="1477328"/>
          </a:xfrm>
          <a:prstGeom prst="rect">
            <a:avLst/>
          </a:prstGeom>
          <a:noFill/>
        </p:spPr>
        <p:txBody>
          <a:bodyPr wrap="square" rtlCol="0">
            <a:spAutoFit/>
          </a:bodyPr>
          <a:lstStyle/>
          <a:p>
            <a:r>
              <a:rPr lang="en-US" dirty="0"/>
              <a:t>Murray Verso</a:t>
            </a:r>
          </a:p>
          <a:p>
            <a:r>
              <a:rPr lang="en-AU" dirty="0"/>
              <a:t>Zone 8 End Polio Now Coordinator</a:t>
            </a:r>
          </a:p>
          <a:p>
            <a:r>
              <a:rPr lang="en-US" dirty="0"/>
              <a:t>RC Williamstown - Victoria</a:t>
            </a:r>
            <a:endParaRPr lang="en-AU" dirty="0"/>
          </a:p>
        </p:txBody>
      </p:sp>
      <p:sp>
        <p:nvSpPr>
          <p:cNvPr id="20" name="TextBox 19">
            <a:extLst>
              <a:ext uri="{FF2B5EF4-FFF2-40B4-BE49-F238E27FC236}">
                <a16:creationId xmlns:a16="http://schemas.microsoft.com/office/drawing/2014/main" id="{4B6ABB56-4F2B-36C6-875E-40F53DF48F60}"/>
              </a:ext>
            </a:extLst>
          </p:cNvPr>
          <p:cNvSpPr txBox="1"/>
          <p:nvPr/>
        </p:nvSpPr>
        <p:spPr>
          <a:xfrm>
            <a:off x="9072445" y="4076065"/>
            <a:ext cx="2789355" cy="1200329"/>
          </a:xfrm>
          <a:prstGeom prst="rect">
            <a:avLst/>
          </a:prstGeom>
          <a:noFill/>
        </p:spPr>
        <p:txBody>
          <a:bodyPr wrap="square" rtlCol="0">
            <a:spAutoFit/>
          </a:bodyPr>
          <a:lstStyle/>
          <a:p>
            <a:r>
              <a:rPr lang="en-US" dirty="0"/>
              <a:t>Jennie Herring</a:t>
            </a:r>
          </a:p>
          <a:p>
            <a:r>
              <a:rPr lang="en-AU" dirty="0"/>
              <a:t>Endowment and Major Gifts Advisor (EMGA)</a:t>
            </a:r>
          </a:p>
          <a:p>
            <a:r>
              <a:rPr lang="en-US" dirty="0"/>
              <a:t>RC Otahuhu - NZ</a:t>
            </a:r>
            <a:endParaRPr lang="en-AU" dirty="0"/>
          </a:p>
        </p:txBody>
      </p:sp>
      <p:pic>
        <p:nvPicPr>
          <p:cNvPr id="3" name="Picture 2">
            <a:extLst>
              <a:ext uri="{FF2B5EF4-FFF2-40B4-BE49-F238E27FC236}">
                <a16:creationId xmlns:a16="http://schemas.microsoft.com/office/drawing/2014/main" id="{B3180212-DB18-F70B-2A11-21ECBA08506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9072445" y="2144643"/>
            <a:ext cx="1703705" cy="1890395"/>
          </a:xfrm>
          <a:prstGeom prst="rect">
            <a:avLst/>
          </a:prstGeom>
        </p:spPr>
      </p:pic>
    </p:spTree>
    <p:extLst>
      <p:ext uri="{BB962C8B-B14F-4D97-AF65-F5344CB8AC3E}">
        <p14:creationId xmlns:p14="http://schemas.microsoft.com/office/powerpoint/2010/main" val="331780807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F17B197-8E4F-F7D3-0A13-102636F3F15D}"/>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1215413" y="2110830"/>
            <a:ext cx="2153266" cy="4266490"/>
          </a:xfrm>
          <a:prstGeom prst="rect">
            <a:avLst/>
          </a:prstGeom>
        </p:spPr>
      </p:pic>
      <p:sp>
        <p:nvSpPr>
          <p:cNvPr id="5" name="Content Placeholder 4">
            <a:extLst>
              <a:ext uri="{FF2B5EF4-FFF2-40B4-BE49-F238E27FC236}">
                <a16:creationId xmlns:a16="http://schemas.microsoft.com/office/drawing/2014/main" id="{CB12365D-AA26-AB04-12C4-CF75094FD030}"/>
              </a:ext>
            </a:extLst>
          </p:cNvPr>
          <p:cNvSpPr>
            <a:spLocks noGrp="1"/>
          </p:cNvSpPr>
          <p:nvPr>
            <p:ph idx="4294967295"/>
          </p:nvPr>
        </p:nvSpPr>
        <p:spPr>
          <a:xfrm>
            <a:off x="4557584" y="590550"/>
            <a:ext cx="6172200" cy="5270500"/>
          </a:xfrm>
        </p:spPr>
        <p:txBody>
          <a:bodyPr>
            <a:normAutofit/>
          </a:bodyPr>
          <a:lstStyle/>
          <a:p>
            <a:pPr marL="0" indent="0" algn="ctr">
              <a:buNone/>
            </a:pPr>
            <a:r>
              <a:rPr lang="en-US" altLang="en-US" sz="3200" dirty="0">
                <a:latin typeface="Calibri" panose="020F0502020204030204" pitchFamily="34" charset="0"/>
                <a:cs typeface="Calibri" panose="020F0502020204030204" pitchFamily="34" charset="0"/>
              </a:rPr>
              <a:t>The mission of </a:t>
            </a:r>
            <a:r>
              <a:rPr lang="en-US" altLang="en-US" sz="3200" b="1" dirty="0">
                <a:latin typeface="Calibri" panose="020F0502020204030204" pitchFamily="34" charset="0"/>
                <a:cs typeface="Calibri" panose="020F0502020204030204" pitchFamily="34" charset="0"/>
              </a:rPr>
              <a:t>The Rotary Foundation</a:t>
            </a:r>
          </a:p>
          <a:p>
            <a:pPr marL="0" indent="0">
              <a:buNone/>
            </a:pPr>
            <a:endParaRPr lang="en-US" altLang="en-US" sz="3200" dirty="0">
              <a:latin typeface="Cambria" panose="02040503050406030204" pitchFamily="18" charset="0"/>
            </a:endParaRPr>
          </a:p>
          <a:p>
            <a:pPr marL="0" indent="0" algn="ctr">
              <a:buNone/>
            </a:pPr>
            <a:r>
              <a:rPr lang="en-AU" altLang="en-US" sz="2800" dirty="0">
                <a:latin typeface="Calibri" panose="020F0502020204030204" pitchFamily="34" charset="0"/>
                <a:cs typeface="Calibri" panose="020F0502020204030204" pitchFamily="34" charset="0"/>
              </a:rPr>
              <a:t>The Rotary Foundation </a:t>
            </a:r>
            <a:r>
              <a:rPr lang="en-AU" altLang="en-US" sz="2800" b="1" i="1" dirty="0">
                <a:latin typeface="Calibri" panose="020F0502020204030204" pitchFamily="34" charset="0"/>
                <a:cs typeface="Calibri" panose="020F0502020204030204" pitchFamily="34" charset="0"/>
              </a:rPr>
              <a:t>helps Rotary members </a:t>
            </a:r>
            <a:r>
              <a:rPr lang="en-AU" altLang="en-US" sz="2800" dirty="0">
                <a:latin typeface="Calibri" panose="020F0502020204030204" pitchFamily="34" charset="0"/>
                <a:cs typeface="Calibri" panose="020F0502020204030204" pitchFamily="34" charset="0"/>
              </a:rPr>
              <a:t>to advance world understanding, goodwill, and peace by improving health, providing quality education, improving the environment, and alleviating poverty.</a:t>
            </a:r>
            <a:endParaRPr lang="en-AU" sz="2800" dirty="0"/>
          </a:p>
        </p:txBody>
      </p:sp>
      <p:pic>
        <p:nvPicPr>
          <p:cNvPr id="7" name="Picture 2" descr="Rotary Foundation - Rotary District 1110">
            <a:extLst>
              <a:ext uri="{FF2B5EF4-FFF2-40B4-BE49-F238E27FC236}">
                <a16:creationId xmlns:a16="http://schemas.microsoft.com/office/drawing/2014/main" id="{1E217AFF-76A2-145E-F953-0DA41B2BDF93}"/>
              </a:ext>
            </a:extLst>
          </p:cNvPr>
          <p:cNvPicPr>
            <a:picLocks noGrp="1" noChangeAspect="1" noChangeArrowheads="1"/>
          </p:cNvPicPr>
          <p:nvPr>
            <p:ph idx="4294967295"/>
          </p:nvPr>
        </p:nvPicPr>
        <p:blipFill>
          <a:blip r:embed="rId3">
            <a:extLst>
              <a:ext uri="{28A0092B-C50C-407E-A947-70E740481C1C}">
                <a14:useLocalDpi xmlns:a14="http://schemas.microsoft.com/office/drawing/2010/main" val="0"/>
              </a:ext>
            </a:extLst>
          </a:blip>
          <a:stretch>
            <a:fillRect/>
          </a:stretch>
        </p:blipFill>
        <p:spPr bwMode="auto">
          <a:xfrm>
            <a:off x="609296" y="590550"/>
            <a:ext cx="3365500" cy="1268413"/>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a:extLst>
              <a:ext uri="{FF2B5EF4-FFF2-40B4-BE49-F238E27FC236}">
                <a16:creationId xmlns:a16="http://schemas.microsoft.com/office/drawing/2014/main" id="{23228D3A-34D8-7511-EFD6-822EC014D1D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484198" y="4822536"/>
            <a:ext cx="5250425" cy="1266460"/>
          </a:xfrm>
          <a:prstGeom prst="rect">
            <a:avLst/>
          </a:prstGeom>
        </p:spPr>
      </p:pic>
    </p:spTree>
    <p:extLst>
      <p:ext uri="{BB962C8B-B14F-4D97-AF65-F5344CB8AC3E}">
        <p14:creationId xmlns:p14="http://schemas.microsoft.com/office/powerpoint/2010/main" val="304076204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24509A47-6852-E17B-88D3-05E2773D30A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81000" y="1797739"/>
            <a:ext cx="2181225" cy="2667000"/>
          </a:xfrm>
          <a:prstGeom prst="rect">
            <a:avLst/>
          </a:prstGeom>
        </p:spPr>
      </p:pic>
      <p:sp>
        <p:nvSpPr>
          <p:cNvPr id="6" name="Title 5">
            <a:extLst>
              <a:ext uri="{FF2B5EF4-FFF2-40B4-BE49-F238E27FC236}">
                <a16:creationId xmlns:a16="http://schemas.microsoft.com/office/drawing/2014/main" id="{95CE1932-2E36-5DAA-CB44-F16F7B7AABD3}"/>
              </a:ext>
            </a:extLst>
          </p:cNvPr>
          <p:cNvSpPr>
            <a:spLocks noGrp="1"/>
          </p:cNvSpPr>
          <p:nvPr>
            <p:ph type="title"/>
          </p:nvPr>
        </p:nvSpPr>
        <p:spPr>
          <a:xfrm>
            <a:off x="380999" y="0"/>
            <a:ext cx="11506200" cy="1540042"/>
          </a:xfrm>
        </p:spPr>
        <p:txBody>
          <a:bodyPr/>
          <a:lstStyle/>
          <a:p>
            <a:pPr algn="ctr"/>
            <a:r>
              <a:rPr lang="en-US" i="1" dirty="0"/>
              <a:t>Your</a:t>
            </a:r>
            <a:r>
              <a:rPr lang="en-US" dirty="0"/>
              <a:t> club constitution</a:t>
            </a:r>
            <a:endParaRPr lang="en-AU" dirty="0"/>
          </a:p>
        </p:txBody>
      </p:sp>
      <p:sp>
        <p:nvSpPr>
          <p:cNvPr id="8" name="Content Placeholder 7">
            <a:extLst>
              <a:ext uri="{FF2B5EF4-FFF2-40B4-BE49-F238E27FC236}">
                <a16:creationId xmlns:a16="http://schemas.microsoft.com/office/drawing/2014/main" id="{FC9D140E-ADDF-068C-8CD0-A6B80A568F6A}"/>
              </a:ext>
            </a:extLst>
          </p:cNvPr>
          <p:cNvSpPr>
            <a:spLocks noGrp="1"/>
          </p:cNvSpPr>
          <p:nvPr>
            <p:ph idx="1"/>
          </p:nvPr>
        </p:nvSpPr>
        <p:spPr>
          <a:xfrm>
            <a:off x="380999" y="1797739"/>
            <a:ext cx="11506199" cy="4379224"/>
          </a:xfrm>
        </p:spPr>
        <p:txBody>
          <a:bodyPr>
            <a:normAutofit lnSpcReduction="10000"/>
          </a:bodyPr>
          <a:lstStyle/>
          <a:p>
            <a:pPr marL="0" indent="0">
              <a:buNone/>
            </a:pPr>
            <a:r>
              <a:rPr lang="en-US" dirty="0"/>
              <a:t>                                      </a:t>
            </a:r>
            <a:r>
              <a:rPr lang="en-US" b="1" dirty="0">
                <a:latin typeface="Calibri" panose="020F0502020204030204" pitchFamily="34" charset="0"/>
                <a:ea typeface="Calibri" panose="020F0502020204030204" pitchFamily="34" charset="0"/>
                <a:cs typeface="Calibri" panose="020F0502020204030204" pitchFamily="34" charset="0"/>
              </a:rPr>
              <a:t>Article 3 Purposes </a:t>
            </a:r>
          </a:p>
          <a:p>
            <a:pPr marL="0" indent="0">
              <a:buNone/>
            </a:pPr>
            <a:r>
              <a:rPr lang="en-US" dirty="0">
                <a:latin typeface="Calibri" panose="020F0502020204030204" pitchFamily="34" charset="0"/>
                <a:ea typeface="Calibri" panose="020F0502020204030204" pitchFamily="34" charset="0"/>
                <a:cs typeface="Calibri" panose="020F0502020204030204" pitchFamily="34" charset="0"/>
              </a:rPr>
              <a:t>                                      The purposes of this club are to: </a:t>
            </a:r>
          </a:p>
          <a:p>
            <a:pPr marL="0" indent="0">
              <a:buNone/>
            </a:pPr>
            <a:r>
              <a:rPr lang="en-US" dirty="0">
                <a:latin typeface="Calibri" panose="020F0502020204030204" pitchFamily="34" charset="0"/>
                <a:ea typeface="Calibri" panose="020F0502020204030204" pitchFamily="34" charset="0"/>
                <a:cs typeface="Calibri" panose="020F0502020204030204" pitchFamily="34" charset="0"/>
              </a:rPr>
              <a:t>                                             (a) </a:t>
            </a:r>
            <a:r>
              <a:rPr lang="en-US" dirty="0">
                <a:solidFill>
                  <a:schemeClr val="tx2">
                    <a:lumMod val="60000"/>
                    <a:lumOff val="40000"/>
                  </a:schemeClr>
                </a:solidFill>
                <a:latin typeface="Calibri" panose="020F0502020204030204" pitchFamily="34" charset="0"/>
                <a:ea typeface="Calibri" panose="020F0502020204030204" pitchFamily="34" charset="0"/>
                <a:cs typeface="Calibri" panose="020F0502020204030204" pitchFamily="34" charset="0"/>
              </a:rPr>
              <a:t>pursue the Object of Rotary;</a:t>
            </a:r>
          </a:p>
          <a:p>
            <a:pPr marL="0" indent="0">
              <a:buNone/>
            </a:pPr>
            <a:r>
              <a:rPr lang="en-US" dirty="0">
                <a:latin typeface="Calibri" panose="020F0502020204030204" pitchFamily="34" charset="0"/>
                <a:ea typeface="Calibri" panose="020F0502020204030204" pitchFamily="34" charset="0"/>
                <a:cs typeface="Calibri" panose="020F0502020204030204" pitchFamily="34" charset="0"/>
              </a:rPr>
              <a:t>                                             (b) </a:t>
            </a:r>
            <a:r>
              <a:rPr lang="en-US" dirty="0">
                <a:solidFill>
                  <a:schemeClr val="tx2">
                    <a:lumMod val="60000"/>
                    <a:lumOff val="40000"/>
                  </a:schemeClr>
                </a:solidFill>
                <a:latin typeface="Calibri" panose="020F0502020204030204" pitchFamily="34" charset="0"/>
                <a:ea typeface="Calibri" panose="020F0502020204030204" pitchFamily="34" charset="0"/>
                <a:cs typeface="Calibri" panose="020F0502020204030204" pitchFamily="34" charset="0"/>
              </a:rPr>
              <a:t>carry out successful service projects based on the five Avenues </a:t>
            </a:r>
          </a:p>
          <a:p>
            <a:pPr marL="0" indent="0">
              <a:buNone/>
            </a:pPr>
            <a:r>
              <a:rPr lang="en-US" dirty="0">
                <a:latin typeface="Calibri" panose="020F0502020204030204" pitchFamily="34" charset="0"/>
                <a:ea typeface="Calibri" panose="020F0502020204030204" pitchFamily="34" charset="0"/>
                <a:cs typeface="Calibri" panose="020F0502020204030204" pitchFamily="34" charset="0"/>
              </a:rPr>
              <a:t>                                                   </a:t>
            </a:r>
            <a:r>
              <a:rPr lang="en-US" dirty="0">
                <a:solidFill>
                  <a:schemeClr val="tx2">
                    <a:lumMod val="60000"/>
                    <a:lumOff val="40000"/>
                  </a:schemeClr>
                </a:solidFill>
                <a:latin typeface="Calibri" panose="020F0502020204030204" pitchFamily="34" charset="0"/>
                <a:ea typeface="Calibri" panose="020F0502020204030204" pitchFamily="34" charset="0"/>
                <a:cs typeface="Calibri" panose="020F0502020204030204" pitchFamily="34" charset="0"/>
              </a:rPr>
              <a:t>of Service;</a:t>
            </a:r>
            <a:endParaRPr lang="en-US" dirty="0">
              <a:latin typeface="Calibri" panose="020F0502020204030204" pitchFamily="34" charset="0"/>
              <a:ea typeface="Calibri" panose="020F0502020204030204" pitchFamily="34" charset="0"/>
              <a:cs typeface="Calibri" panose="020F0502020204030204" pitchFamily="34" charset="0"/>
            </a:endParaRPr>
          </a:p>
          <a:p>
            <a:pPr marL="0" indent="0">
              <a:buNone/>
            </a:pPr>
            <a:r>
              <a:rPr lang="en-US" dirty="0">
                <a:latin typeface="Calibri" panose="020F0502020204030204" pitchFamily="34" charset="0"/>
                <a:ea typeface="Calibri" panose="020F0502020204030204" pitchFamily="34" charset="0"/>
                <a:cs typeface="Calibri" panose="020F0502020204030204" pitchFamily="34" charset="0"/>
              </a:rPr>
              <a:t>                                             (c) </a:t>
            </a:r>
            <a:r>
              <a:rPr lang="en-US" dirty="0">
                <a:solidFill>
                  <a:schemeClr val="tx2">
                    <a:lumMod val="60000"/>
                    <a:lumOff val="40000"/>
                  </a:schemeClr>
                </a:solidFill>
                <a:latin typeface="Calibri" panose="020F0502020204030204" pitchFamily="34" charset="0"/>
                <a:ea typeface="Calibri" panose="020F0502020204030204" pitchFamily="34" charset="0"/>
                <a:cs typeface="Calibri" panose="020F0502020204030204" pitchFamily="34" charset="0"/>
              </a:rPr>
              <a:t>contribute to the advancement of Rotary by strengthening</a:t>
            </a:r>
          </a:p>
          <a:p>
            <a:pPr marL="0" indent="0">
              <a:buNone/>
            </a:pPr>
            <a:r>
              <a:rPr lang="en-US" dirty="0">
                <a:latin typeface="Calibri" panose="020F0502020204030204" pitchFamily="34" charset="0"/>
                <a:ea typeface="Calibri" panose="020F0502020204030204" pitchFamily="34" charset="0"/>
                <a:cs typeface="Calibri" panose="020F0502020204030204" pitchFamily="34" charset="0"/>
              </a:rPr>
              <a:t>                                                   </a:t>
            </a:r>
            <a:r>
              <a:rPr lang="en-US" dirty="0">
                <a:solidFill>
                  <a:schemeClr val="tx2">
                    <a:lumMod val="60000"/>
                    <a:lumOff val="40000"/>
                  </a:schemeClr>
                </a:solidFill>
                <a:latin typeface="Calibri" panose="020F0502020204030204" pitchFamily="34" charset="0"/>
                <a:ea typeface="Calibri" panose="020F0502020204030204" pitchFamily="34" charset="0"/>
                <a:cs typeface="Calibri" panose="020F0502020204030204" pitchFamily="34" charset="0"/>
              </a:rPr>
              <a:t>membership</a:t>
            </a:r>
            <a:endParaRPr lang="en-US" dirty="0">
              <a:latin typeface="Calibri" panose="020F0502020204030204" pitchFamily="34" charset="0"/>
              <a:ea typeface="Calibri" panose="020F0502020204030204" pitchFamily="34" charset="0"/>
              <a:cs typeface="Calibri" panose="020F0502020204030204" pitchFamily="34" charset="0"/>
            </a:endParaRPr>
          </a:p>
          <a:p>
            <a:pPr marL="0" indent="0">
              <a:buNone/>
            </a:pPr>
            <a:r>
              <a:rPr lang="en-US" dirty="0">
                <a:latin typeface="Calibri" panose="020F0502020204030204" pitchFamily="34" charset="0"/>
                <a:ea typeface="Calibri" panose="020F0502020204030204" pitchFamily="34" charset="0"/>
                <a:cs typeface="Calibri" panose="020F0502020204030204" pitchFamily="34" charset="0"/>
              </a:rPr>
              <a:t>                                             (d)  </a:t>
            </a:r>
            <a:r>
              <a:rPr lang="en-US" b="1" dirty="0">
                <a:latin typeface="Calibri" panose="020F0502020204030204" pitchFamily="34" charset="0"/>
                <a:ea typeface="Calibri" panose="020F0502020204030204" pitchFamily="34" charset="0"/>
                <a:cs typeface="Calibri" panose="020F0502020204030204" pitchFamily="34" charset="0"/>
              </a:rPr>
              <a:t>support The Rotary Foundation; </a:t>
            </a:r>
            <a:r>
              <a:rPr lang="en-US" dirty="0">
                <a:solidFill>
                  <a:schemeClr val="tx2">
                    <a:lumMod val="60000"/>
                    <a:lumOff val="40000"/>
                  </a:schemeClr>
                </a:solidFill>
                <a:latin typeface="Calibri" panose="020F0502020204030204" pitchFamily="34" charset="0"/>
                <a:ea typeface="Calibri" panose="020F0502020204030204" pitchFamily="34" charset="0"/>
                <a:cs typeface="Calibri" panose="020F0502020204030204" pitchFamily="34" charset="0"/>
              </a:rPr>
              <a:t>and</a:t>
            </a:r>
          </a:p>
          <a:p>
            <a:pPr marL="0" indent="0">
              <a:buNone/>
            </a:pPr>
            <a:r>
              <a:rPr lang="en-US" dirty="0">
                <a:latin typeface="Calibri" panose="020F0502020204030204" pitchFamily="34" charset="0"/>
                <a:ea typeface="Calibri" panose="020F0502020204030204" pitchFamily="34" charset="0"/>
                <a:cs typeface="Calibri" panose="020F0502020204030204" pitchFamily="34" charset="0"/>
              </a:rPr>
              <a:t>                                             (e)  </a:t>
            </a:r>
            <a:r>
              <a:rPr lang="en-US" dirty="0">
                <a:solidFill>
                  <a:schemeClr val="tx2">
                    <a:lumMod val="60000"/>
                    <a:lumOff val="40000"/>
                  </a:schemeClr>
                </a:solidFill>
                <a:latin typeface="Calibri" panose="020F0502020204030204" pitchFamily="34" charset="0"/>
                <a:ea typeface="Calibri" panose="020F0502020204030204" pitchFamily="34" charset="0"/>
                <a:cs typeface="Calibri" panose="020F0502020204030204" pitchFamily="34" charset="0"/>
              </a:rPr>
              <a:t>develop leaders beyond the club level</a:t>
            </a:r>
            <a:r>
              <a:rPr lang="en-US" dirty="0">
                <a:latin typeface="Calibri" panose="020F0502020204030204" pitchFamily="34" charset="0"/>
                <a:ea typeface="Calibri" panose="020F0502020204030204" pitchFamily="34" charset="0"/>
                <a:cs typeface="Calibri" panose="020F0502020204030204" pitchFamily="34" charset="0"/>
              </a:rPr>
              <a:t>                                           </a:t>
            </a:r>
          </a:p>
          <a:p>
            <a:pPr marL="0" indent="0">
              <a:buNone/>
            </a:pPr>
            <a:r>
              <a:rPr lang="en-US" dirty="0">
                <a:latin typeface="Times New Roman" panose="02020603050405020304" pitchFamily="18" charset="0"/>
                <a:cs typeface="Times New Roman" panose="02020603050405020304" pitchFamily="18" charset="0"/>
              </a:rPr>
              <a:t> </a:t>
            </a:r>
            <a:endParaRPr lang="en-AU"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24660773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1000" y="1"/>
            <a:ext cx="11506200" cy="1168399"/>
          </a:xfrm>
        </p:spPr>
        <p:txBody>
          <a:bodyPr>
            <a:normAutofit/>
          </a:bodyPr>
          <a:lstStyle/>
          <a:p>
            <a:pPr algn="ctr"/>
            <a:r>
              <a:rPr lang="en-NZ" sz="4000" dirty="0"/>
              <a:t>Rotary Foundation Fundraising</a:t>
            </a:r>
          </a:p>
        </p:txBody>
      </p:sp>
      <p:grpSp>
        <p:nvGrpSpPr>
          <p:cNvPr id="3" name="Group 2">
            <a:extLst>
              <a:ext uri="{FF2B5EF4-FFF2-40B4-BE49-F238E27FC236}">
                <a16:creationId xmlns:a16="http://schemas.microsoft.com/office/drawing/2014/main" id="{49225B9F-23C1-4E19-CDF6-90BBABFA3D76}"/>
              </a:ext>
            </a:extLst>
          </p:cNvPr>
          <p:cNvGrpSpPr/>
          <p:nvPr/>
        </p:nvGrpSpPr>
        <p:grpSpPr>
          <a:xfrm>
            <a:off x="855054" y="1911948"/>
            <a:ext cx="5685896" cy="2497854"/>
            <a:chOff x="855054" y="1911948"/>
            <a:chExt cx="5685896" cy="2497854"/>
          </a:xfrm>
        </p:grpSpPr>
        <p:sp>
          <p:nvSpPr>
            <p:cNvPr id="7" name="Freeform 3">
              <a:extLst>
                <a:ext uri="{FF2B5EF4-FFF2-40B4-BE49-F238E27FC236}">
                  <a16:creationId xmlns:a16="http://schemas.microsoft.com/office/drawing/2014/main" id="{C3D6ECC0-6C26-47CF-1C19-57125F409E0C}"/>
                </a:ext>
              </a:extLst>
            </p:cNvPr>
            <p:cNvSpPr>
              <a:spLocks noChangeArrowheads="1"/>
            </p:cNvSpPr>
            <p:nvPr/>
          </p:nvSpPr>
          <p:spPr bwMode="auto">
            <a:xfrm>
              <a:off x="855054" y="1989862"/>
              <a:ext cx="5685896" cy="2419940"/>
            </a:xfrm>
            <a:custGeom>
              <a:avLst/>
              <a:gdLst>
                <a:gd name="T0" fmla="*/ 8881 w 9130"/>
                <a:gd name="T1" fmla="*/ 2305 h 3884"/>
                <a:gd name="T2" fmla="*/ 8960 w 9130"/>
                <a:gd name="T3" fmla="*/ 2293 h 3884"/>
                <a:gd name="T4" fmla="*/ 9054 w 9130"/>
                <a:gd name="T5" fmla="*/ 2235 h 3884"/>
                <a:gd name="T6" fmla="*/ 9129 w 9130"/>
                <a:gd name="T7" fmla="*/ 2014 h 3884"/>
                <a:gd name="T8" fmla="*/ 9065 w 9130"/>
                <a:gd name="T9" fmla="*/ 1807 h 3884"/>
                <a:gd name="T10" fmla="*/ 9030 w 9130"/>
                <a:gd name="T11" fmla="*/ 1772 h 3884"/>
                <a:gd name="T12" fmla="*/ 9028 w 9130"/>
                <a:gd name="T13" fmla="*/ 1770 h 3884"/>
                <a:gd name="T14" fmla="*/ 9022 w 9130"/>
                <a:gd name="T15" fmla="*/ 1766 h 3884"/>
                <a:gd name="T16" fmla="*/ 9017 w 9130"/>
                <a:gd name="T17" fmla="*/ 1762 h 3884"/>
                <a:gd name="T18" fmla="*/ 9013 w 9130"/>
                <a:gd name="T19" fmla="*/ 1761 h 3884"/>
                <a:gd name="T20" fmla="*/ 9006 w 9130"/>
                <a:gd name="T21" fmla="*/ 1756 h 3884"/>
                <a:gd name="T22" fmla="*/ 9005 w 9130"/>
                <a:gd name="T23" fmla="*/ 1755 h 3884"/>
                <a:gd name="T24" fmla="*/ 8895 w 9130"/>
                <a:gd name="T25" fmla="*/ 1724 h 3884"/>
                <a:gd name="T26" fmla="*/ 8881 w 9130"/>
                <a:gd name="T27" fmla="*/ 1724 h 3884"/>
                <a:gd name="T28" fmla="*/ 8629 w 9130"/>
                <a:gd name="T29" fmla="*/ 1797 h 3884"/>
                <a:gd name="T30" fmla="*/ 8577 w 9130"/>
                <a:gd name="T31" fmla="*/ 1808 h 3884"/>
                <a:gd name="T32" fmla="*/ 8575 w 9130"/>
                <a:gd name="T33" fmla="*/ 0 h 3884"/>
                <a:gd name="T34" fmla="*/ 842 w 9130"/>
                <a:gd name="T35" fmla="*/ 0 h 3884"/>
                <a:gd name="T36" fmla="*/ 0 w 9130"/>
                <a:gd name="T37" fmla="*/ 3883 h 3884"/>
                <a:gd name="T38" fmla="*/ 3721 w 9130"/>
                <a:gd name="T39" fmla="*/ 3883 h 3884"/>
                <a:gd name="T40" fmla="*/ 3709 w 9130"/>
                <a:gd name="T41" fmla="*/ 3828 h 3884"/>
                <a:gd name="T42" fmla="*/ 3636 w 9130"/>
                <a:gd name="T43" fmla="*/ 3576 h 3884"/>
                <a:gd name="T44" fmla="*/ 3636 w 9130"/>
                <a:gd name="T45" fmla="*/ 3562 h 3884"/>
                <a:gd name="T46" fmla="*/ 3668 w 9130"/>
                <a:gd name="T47" fmla="*/ 3452 h 3884"/>
                <a:gd name="T48" fmla="*/ 3668 w 9130"/>
                <a:gd name="T49" fmla="*/ 3451 h 3884"/>
                <a:gd name="T50" fmla="*/ 3673 w 9130"/>
                <a:gd name="T51" fmla="*/ 3443 h 3884"/>
                <a:gd name="T52" fmla="*/ 3675 w 9130"/>
                <a:gd name="T53" fmla="*/ 3440 h 3884"/>
                <a:gd name="T54" fmla="*/ 3679 w 9130"/>
                <a:gd name="T55" fmla="*/ 3435 h 3884"/>
                <a:gd name="T56" fmla="*/ 3683 w 9130"/>
                <a:gd name="T57" fmla="*/ 3429 h 3884"/>
                <a:gd name="T58" fmla="*/ 3685 w 9130"/>
                <a:gd name="T59" fmla="*/ 3427 h 3884"/>
                <a:gd name="T60" fmla="*/ 3720 w 9130"/>
                <a:gd name="T61" fmla="*/ 3392 h 3884"/>
                <a:gd name="T62" fmla="*/ 3927 w 9130"/>
                <a:gd name="T63" fmla="*/ 3328 h 3884"/>
                <a:gd name="T64" fmla="*/ 4147 w 9130"/>
                <a:gd name="T65" fmla="*/ 3403 h 3884"/>
                <a:gd name="T66" fmla="*/ 4206 w 9130"/>
                <a:gd name="T67" fmla="*/ 3497 h 3884"/>
                <a:gd name="T68" fmla="*/ 4217 w 9130"/>
                <a:gd name="T69" fmla="*/ 3576 h 3884"/>
                <a:gd name="T70" fmla="*/ 4140 w 9130"/>
                <a:gd name="T71" fmla="*/ 3828 h 3884"/>
                <a:gd name="T72" fmla="*/ 8575 w 9130"/>
                <a:gd name="T73" fmla="*/ 3883 h 3884"/>
                <a:gd name="T74" fmla="*/ 8575 w 9130"/>
                <a:gd name="T75" fmla="*/ 2216 h 3884"/>
                <a:gd name="T76" fmla="*/ 8577 w 9130"/>
                <a:gd name="T77" fmla="*/ 2216 h 3884"/>
                <a:gd name="T78" fmla="*/ 8629 w 9130"/>
                <a:gd name="T79" fmla="*/ 2228 h 3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130" h="3884">
                  <a:moveTo>
                    <a:pt x="8881" y="2305"/>
                  </a:moveTo>
                  <a:lnTo>
                    <a:pt x="8881" y="2305"/>
                  </a:lnTo>
                  <a:cubicBezTo>
                    <a:pt x="8909" y="2305"/>
                    <a:pt x="8936" y="2301"/>
                    <a:pt x="8960" y="2293"/>
                  </a:cubicBezTo>
                  <a:lnTo>
                    <a:pt x="8960" y="2293"/>
                  </a:lnTo>
                  <a:cubicBezTo>
                    <a:pt x="8996" y="2281"/>
                    <a:pt x="9028" y="2262"/>
                    <a:pt x="9054" y="2235"/>
                  </a:cubicBezTo>
                  <a:lnTo>
                    <a:pt x="9054" y="2235"/>
                  </a:lnTo>
                  <a:cubicBezTo>
                    <a:pt x="9102" y="2184"/>
                    <a:pt x="9129" y="2108"/>
                    <a:pt x="9129" y="2014"/>
                  </a:cubicBezTo>
                  <a:lnTo>
                    <a:pt x="9129" y="2014"/>
                  </a:lnTo>
                  <a:cubicBezTo>
                    <a:pt x="9129" y="1932"/>
                    <a:pt x="9106" y="1858"/>
                    <a:pt x="9065" y="1807"/>
                  </a:cubicBezTo>
                  <a:lnTo>
                    <a:pt x="9065" y="1807"/>
                  </a:lnTo>
                  <a:cubicBezTo>
                    <a:pt x="9054" y="1794"/>
                    <a:pt x="9043" y="1783"/>
                    <a:pt x="9030" y="1772"/>
                  </a:cubicBezTo>
                  <a:lnTo>
                    <a:pt x="9030" y="1772"/>
                  </a:lnTo>
                  <a:cubicBezTo>
                    <a:pt x="9029" y="1772"/>
                    <a:pt x="9029" y="1771"/>
                    <a:pt x="9028" y="1770"/>
                  </a:cubicBezTo>
                  <a:lnTo>
                    <a:pt x="9028" y="1770"/>
                  </a:lnTo>
                  <a:cubicBezTo>
                    <a:pt x="9025" y="1769"/>
                    <a:pt x="9024" y="1767"/>
                    <a:pt x="9022" y="1766"/>
                  </a:cubicBezTo>
                  <a:lnTo>
                    <a:pt x="9022" y="1766"/>
                  </a:lnTo>
                  <a:cubicBezTo>
                    <a:pt x="9020" y="1765"/>
                    <a:pt x="9019" y="1763"/>
                    <a:pt x="9017" y="1762"/>
                  </a:cubicBezTo>
                  <a:lnTo>
                    <a:pt x="9017" y="1762"/>
                  </a:lnTo>
                  <a:cubicBezTo>
                    <a:pt x="9016" y="1762"/>
                    <a:pt x="9014" y="1761"/>
                    <a:pt x="9013" y="1761"/>
                  </a:cubicBezTo>
                  <a:lnTo>
                    <a:pt x="9013" y="1761"/>
                  </a:lnTo>
                  <a:cubicBezTo>
                    <a:pt x="9011" y="1759"/>
                    <a:pt x="9008" y="1757"/>
                    <a:pt x="9006" y="1756"/>
                  </a:cubicBezTo>
                  <a:lnTo>
                    <a:pt x="9006" y="1756"/>
                  </a:lnTo>
                  <a:cubicBezTo>
                    <a:pt x="9006" y="1756"/>
                    <a:pt x="9006" y="1756"/>
                    <a:pt x="9005" y="1755"/>
                  </a:cubicBezTo>
                  <a:lnTo>
                    <a:pt x="9005" y="1755"/>
                  </a:lnTo>
                  <a:cubicBezTo>
                    <a:pt x="8974" y="1737"/>
                    <a:pt x="8936" y="1726"/>
                    <a:pt x="8895" y="1724"/>
                  </a:cubicBezTo>
                  <a:lnTo>
                    <a:pt x="8895" y="1724"/>
                  </a:lnTo>
                  <a:cubicBezTo>
                    <a:pt x="8891" y="1724"/>
                    <a:pt x="8886" y="1724"/>
                    <a:pt x="8881" y="1724"/>
                  </a:cubicBezTo>
                  <a:lnTo>
                    <a:pt x="8881" y="1724"/>
                  </a:lnTo>
                  <a:cubicBezTo>
                    <a:pt x="8816" y="1724"/>
                    <a:pt x="8722" y="1751"/>
                    <a:pt x="8629" y="1797"/>
                  </a:cubicBezTo>
                  <a:lnTo>
                    <a:pt x="8629" y="1797"/>
                  </a:lnTo>
                  <a:cubicBezTo>
                    <a:pt x="8612" y="1804"/>
                    <a:pt x="8594" y="1808"/>
                    <a:pt x="8577" y="1808"/>
                  </a:cubicBezTo>
                  <a:lnTo>
                    <a:pt x="8577" y="1808"/>
                  </a:lnTo>
                  <a:cubicBezTo>
                    <a:pt x="8577" y="1808"/>
                    <a:pt x="8576" y="1808"/>
                    <a:pt x="8575" y="1808"/>
                  </a:cubicBezTo>
                  <a:lnTo>
                    <a:pt x="8575" y="0"/>
                  </a:lnTo>
                  <a:lnTo>
                    <a:pt x="842" y="0"/>
                  </a:lnTo>
                  <a:lnTo>
                    <a:pt x="842" y="0"/>
                  </a:lnTo>
                  <a:cubicBezTo>
                    <a:pt x="377" y="0"/>
                    <a:pt x="0" y="377"/>
                    <a:pt x="0" y="841"/>
                  </a:cubicBezTo>
                  <a:lnTo>
                    <a:pt x="0" y="3883"/>
                  </a:lnTo>
                  <a:lnTo>
                    <a:pt x="3721" y="3883"/>
                  </a:lnTo>
                  <a:lnTo>
                    <a:pt x="3721" y="3883"/>
                  </a:lnTo>
                  <a:cubicBezTo>
                    <a:pt x="3721" y="3864"/>
                    <a:pt x="3718" y="3846"/>
                    <a:pt x="3709" y="3828"/>
                  </a:cubicBezTo>
                  <a:lnTo>
                    <a:pt x="3709" y="3828"/>
                  </a:lnTo>
                  <a:cubicBezTo>
                    <a:pt x="3663" y="3736"/>
                    <a:pt x="3636" y="3641"/>
                    <a:pt x="3636" y="3576"/>
                  </a:cubicBezTo>
                  <a:lnTo>
                    <a:pt x="3636" y="3576"/>
                  </a:lnTo>
                  <a:cubicBezTo>
                    <a:pt x="3636" y="3571"/>
                    <a:pt x="3636" y="3566"/>
                    <a:pt x="3636" y="3562"/>
                  </a:cubicBezTo>
                  <a:lnTo>
                    <a:pt x="3636" y="3562"/>
                  </a:lnTo>
                  <a:cubicBezTo>
                    <a:pt x="3638" y="3520"/>
                    <a:pt x="3649" y="3484"/>
                    <a:pt x="3668" y="3452"/>
                  </a:cubicBezTo>
                  <a:lnTo>
                    <a:pt x="3668" y="3452"/>
                  </a:lnTo>
                  <a:lnTo>
                    <a:pt x="3668" y="3451"/>
                  </a:lnTo>
                  <a:lnTo>
                    <a:pt x="3668" y="3451"/>
                  </a:lnTo>
                  <a:cubicBezTo>
                    <a:pt x="3669" y="3449"/>
                    <a:pt x="3671" y="3446"/>
                    <a:pt x="3673" y="3443"/>
                  </a:cubicBezTo>
                  <a:lnTo>
                    <a:pt x="3673" y="3443"/>
                  </a:lnTo>
                  <a:cubicBezTo>
                    <a:pt x="3674" y="3443"/>
                    <a:pt x="3674" y="3441"/>
                    <a:pt x="3675" y="3440"/>
                  </a:cubicBezTo>
                  <a:lnTo>
                    <a:pt x="3675" y="3440"/>
                  </a:lnTo>
                  <a:cubicBezTo>
                    <a:pt x="3676" y="3438"/>
                    <a:pt x="3677" y="3437"/>
                    <a:pt x="3679" y="3435"/>
                  </a:cubicBezTo>
                  <a:lnTo>
                    <a:pt x="3679" y="3435"/>
                  </a:lnTo>
                  <a:cubicBezTo>
                    <a:pt x="3680" y="3433"/>
                    <a:pt x="3681" y="3431"/>
                    <a:pt x="3683" y="3429"/>
                  </a:cubicBezTo>
                  <a:lnTo>
                    <a:pt x="3683" y="3429"/>
                  </a:lnTo>
                  <a:cubicBezTo>
                    <a:pt x="3683" y="3428"/>
                    <a:pt x="3684" y="3428"/>
                    <a:pt x="3685" y="3427"/>
                  </a:cubicBezTo>
                  <a:lnTo>
                    <a:pt x="3685" y="3427"/>
                  </a:lnTo>
                  <a:cubicBezTo>
                    <a:pt x="3694" y="3415"/>
                    <a:pt x="3707" y="3402"/>
                    <a:pt x="3720" y="3392"/>
                  </a:cubicBezTo>
                  <a:lnTo>
                    <a:pt x="3720" y="3392"/>
                  </a:lnTo>
                  <a:cubicBezTo>
                    <a:pt x="3771" y="3350"/>
                    <a:pt x="3845" y="3328"/>
                    <a:pt x="3927" y="3328"/>
                  </a:cubicBezTo>
                  <a:lnTo>
                    <a:pt x="3927" y="3328"/>
                  </a:lnTo>
                  <a:cubicBezTo>
                    <a:pt x="4020" y="3328"/>
                    <a:pt x="4097" y="3355"/>
                    <a:pt x="4147" y="3403"/>
                  </a:cubicBezTo>
                  <a:lnTo>
                    <a:pt x="4147" y="3403"/>
                  </a:lnTo>
                  <a:cubicBezTo>
                    <a:pt x="4174" y="3429"/>
                    <a:pt x="4194" y="3460"/>
                    <a:pt x="4206" y="3497"/>
                  </a:cubicBezTo>
                  <a:lnTo>
                    <a:pt x="4206" y="3497"/>
                  </a:lnTo>
                  <a:cubicBezTo>
                    <a:pt x="4213" y="3521"/>
                    <a:pt x="4217" y="3547"/>
                    <a:pt x="4217" y="3576"/>
                  </a:cubicBezTo>
                  <a:lnTo>
                    <a:pt x="4217" y="3576"/>
                  </a:lnTo>
                  <a:cubicBezTo>
                    <a:pt x="4217" y="3640"/>
                    <a:pt x="4188" y="3733"/>
                    <a:pt x="4140" y="3828"/>
                  </a:cubicBezTo>
                  <a:lnTo>
                    <a:pt x="4140" y="3828"/>
                  </a:lnTo>
                  <a:cubicBezTo>
                    <a:pt x="4131" y="3845"/>
                    <a:pt x="4127" y="3864"/>
                    <a:pt x="4128" y="3883"/>
                  </a:cubicBezTo>
                  <a:lnTo>
                    <a:pt x="8575" y="3883"/>
                  </a:lnTo>
                  <a:lnTo>
                    <a:pt x="8575" y="2216"/>
                  </a:lnTo>
                  <a:lnTo>
                    <a:pt x="8575" y="2216"/>
                  </a:lnTo>
                  <a:cubicBezTo>
                    <a:pt x="8576" y="2216"/>
                    <a:pt x="8577" y="2216"/>
                    <a:pt x="8577" y="2216"/>
                  </a:cubicBezTo>
                  <a:lnTo>
                    <a:pt x="8577" y="2216"/>
                  </a:lnTo>
                  <a:cubicBezTo>
                    <a:pt x="8594" y="2216"/>
                    <a:pt x="8613" y="2219"/>
                    <a:pt x="8629" y="2228"/>
                  </a:cubicBezTo>
                  <a:lnTo>
                    <a:pt x="8629" y="2228"/>
                  </a:lnTo>
                  <a:cubicBezTo>
                    <a:pt x="8724" y="2276"/>
                    <a:pt x="8818" y="2305"/>
                    <a:pt x="8881" y="2305"/>
                  </a:cubicBezTo>
                </a:path>
              </a:pathLst>
            </a:custGeom>
            <a:solidFill>
              <a:schemeClr val="accent1"/>
            </a:solidFill>
            <a:ln>
              <a:no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65"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0" name="TextBox 9">
              <a:extLst>
                <a:ext uri="{FF2B5EF4-FFF2-40B4-BE49-F238E27FC236}">
                  <a16:creationId xmlns:a16="http://schemas.microsoft.com/office/drawing/2014/main" id="{164738C7-45E3-B766-B2CD-B986373368A3}"/>
                </a:ext>
              </a:extLst>
            </p:cNvPr>
            <p:cNvSpPr txBox="1"/>
            <p:nvPr/>
          </p:nvSpPr>
          <p:spPr>
            <a:xfrm>
              <a:off x="1444612" y="1911948"/>
              <a:ext cx="653384" cy="1200329"/>
            </a:xfrm>
            <a:prstGeom prst="rect">
              <a:avLst/>
            </a:prstGeom>
            <a:noFill/>
          </p:spPr>
          <p:txBody>
            <a:bodyPr wrap="none"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200" b="1" i="0" u="none" strike="noStrike" kern="1200" cap="none" spc="-145" normalizeH="0" baseline="0" noProof="0" dirty="0">
                  <a:ln>
                    <a:noFill/>
                  </a:ln>
                  <a:solidFill>
                    <a:srgbClr val="FFC000"/>
                  </a:solidFill>
                  <a:effectLst>
                    <a:outerShdw blurRad="38100" dist="38100" dir="2700000" algn="tl">
                      <a:srgbClr val="000000">
                        <a:alpha val="43137"/>
                      </a:srgbClr>
                    </a:outerShdw>
                  </a:effectLst>
                  <a:uLnTx/>
                  <a:uFillTx/>
                  <a:latin typeface="Source Sans Pro" panose="020B0503030403020204" pitchFamily="34" charset="0"/>
                  <a:ea typeface="Source Sans Pro" panose="020B0503030403020204" pitchFamily="34" charset="0"/>
                  <a:cs typeface="+mn-cs"/>
                </a:rPr>
                <a:t>1</a:t>
              </a:r>
              <a:endParaRPr kumimoji="0" lang="en-US" sz="8000" b="1" i="0" u="none" strike="noStrike" kern="1200" cap="none" spc="-145" normalizeH="0" baseline="0" noProof="0" dirty="0">
                <a:ln>
                  <a:noFill/>
                </a:ln>
                <a:solidFill>
                  <a:srgbClr val="FFC000"/>
                </a:solidFill>
                <a:effectLst>
                  <a:outerShdw blurRad="38100" dist="38100" dir="2700000" algn="tl">
                    <a:srgbClr val="000000">
                      <a:alpha val="43137"/>
                    </a:srgbClr>
                  </a:outerShdw>
                </a:effectLst>
                <a:uLnTx/>
                <a:uFillTx/>
                <a:latin typeface="Source Sans Pro" panose="020B0503030403020204" pitchFamily="34" charset="0"/>
                <a:ea typeface="Source Sans Pro" panose="020B0503030403020204" pitchFamily="34" charset="0"/>
                <a:cs typeface="+mn-cs"/>
              </a:endParaRPr>
            </a:p>
          </p:txBody>
        </p:sp>
        <p:sp>
          <p:nvSpPr>
            <p:cNvPr id="15" name="TextBox 14">
              <a:extLst>
                <a:ext uri="{FF2B5EF4-FFF2-40B4-BE49-F238E27FC236}">
                  <a16:creationId xmlns:a16="http://schemas.microsoft.com/office/drawing/2014/main" id="{F38B6AC3-9003-366C-3989-1B4A8B32E4AF}"/>
                </a:ext>
              </a:extLst>
            </p:cNvPr>
            <p:cNvSpPr txBox="1"/>
            <p:nvPr/>
          </p:nvSpPr>
          <p:spPr>
            <a:xfrm>
              <a:off x="1109723" y="3248040"/>
              <a:ext cx="2658805" cy="393698"/>
            </a:xfrm>
            <a:prstGeom prst="rect">
              <a:avLst/>
            </a:prstGeom>
            <a:noFill/>
          </p:spPr>
          <p:txBody>
            <a:bodyPr wrap="none" rtlCol="0" anchor="b">
              <a:spAutoFit/>
            </a:bodyPr>
            <a:lstStyle/>
            <a:p>
              <a:pPr marL="0" marR="0" lvl="0" indent="0" algn="l" defTabSz="914400" rtl="0" eaLnBrk="1" fontAlgn="auto" latinLnBrk="0" hangingPunct="1">
                <a:lnSpc>
                  <a:spcPts val="2160"/>
                </a:lnSpc>
                <a:spcBef>
                  <a:spcPts val="0"/>
                </a:spcBef>
                <a:spcAft>
                  <a:spcPts val="0"/>
                </a:spcAft>
                <a:buClrTx/>
                <a:buSzTx/>
                <a:buFontTx/>
                <a:buNone/>
                <a:tabLst/>
                <a:defRPr/>
              </a:pPr>
              <a:r>
                <a:rPr kumimoji="0" lang="en-US" sz="3200" b="1" i="0" u="none" strike="noStrike" kern="1200" cap="none" spc="-15" normalizeH="0" baseline="0" noProof="0" dirty="0">
                  <a:ln>
                    <a:noFill/>
                  </a:ln>
                  <a:solidFill>
                    <a:prstClr val="white"/>
                  </a:solidFill>
                  <a:effectLst>
                    <a:outerShdw blurRad="38100" dist="38100" dir="2700000" algn="tl">
                      <a:srgbClr val="000000">
                        <a:alpha val="43137"/>
                      </a:srgbClr>
                    </a:outerShdw>
                  </a:effectLst>
                  <a:uLnTx/>
                  <a:uFillTx/>
                  <a:latin typeface="Arial" panose="020B0604020202020204" pitchFamily="34" charset="0"/>
                  <a:ea typeface="Source Sans Pro" panose="020B0503030403020204" pitchFamily="34" charset="0"/>
                  <a:cs typeface="Arial" panose="020B0604020202020204" pitchFamily="34" charset="0"/>
                </a:rPr>
                <a:t>Annual Fund</a:t>
              </a:r>
            </a:p>
          </p:txBody>
        </p:sp>
        <p:pic>
          <p:nvPicPr>
            <p:cNvPr id="22" name="Picture 21">
              <a:extLst>
                <a:ext uri="{FF2B5EF4-FFF2-40B4-BE49-F238E27FC236}">
                  <a16:creationId xmlns:a16="http://schemas.microsoft.com/office/drawing/2014/main" id="{C74876FE-5107-5C50-75EA-0EA533A0EB3F}"/>
                </a:ext>
              </a:extLst>
            </p:cNvPr>
            <p:cNvPicPr>
              <a:picLocks noChangeAspect="1"/>
            </p:cNvPicPr>
            <p:nvPr/>
          </p:nvPicPr>
          <p:blipFill rotWithShape="1">
            <a:blip r:embed="rId3">
              <a:extLst>
                <a:ext uri="{28A0092B-C50C-407E-A947-70E740481C1C}">
                  <a14:useLocalDpi xmlns:a14="http://schemas.microsoft.com/office/drawing/2010/main" val="0"/>
                </a:ext>
              </a:extLst>
            </a:blip>
            <a:srcRect l="-8692" t="-11623" r="-4123" b="-8089"/>
            <a:stretch/>
          </p:blipFill>
          <p:spPr>
            <a:xfrm>
              <a:off x="3863765" y="2410733"/>
              <a:ext cx="1965341" cy="1674613"/>
            </a:xfrm>
            <a:prstGeom prst="rect">
              <a:avLst/>
            </a:prstGeom>
            <a:ln>
              <a:noFill/>
            </a:ln>
            <a:effectLst>
              <a:softEdge rad="112500"/>
            </a:effectLst>
          </p:spPr>
        </p:pic>
      </p:grpSp>
      <p:grpSp>
        <p:nvGrpSpPr>
          <p:cNvPr id="29" name="Group 28">
            <a:extLst>
              <a:ext uri="{FF2B5EF4-FFF2-40B4-BE49-F238E27FC236}">
                <a16:creationId xmlns:a16="http://schemas.microsoft.com/office/drawing/2014/main" id="{7F657E7E-DD08-316E-1990-4DD66EA2B985}"/>
              </a:ext>
            </a:extLst>
          </p:cNvPr>
          <p:cNvGrpSpPr/>
          <p:nvPr/>
        </p:nvGrpSpPr>
        <p:grpSpPr>
          <a:xfrm>
            <a:off x="845282" y="4058655"/>
            <a:ext cx="5342546" cy="2766036"/>
            <a:chOff x="845282" y="4058655"/>
            <a:chExt cx="5342546" cy="2766036"/>
          </a:xfrm>
        </p:grpSpPr>
        <p:sp>
          <p:nvSpPr>
            <p:cNvPr id="8" name="Freeform 4">
              <a:extLst>
                <a:ext uri="{FF2B5EF4-FFF2-40B4-BE49-F238E27FC236}">
                  <a16:creationId xmlns:a16="http://schemas.microsoft.com/office/drawing/2014/main" id="{3AD82A7F-8A95-4488-428B-B764C221E94C}"/>
                </a:ext>
              </a:extLst>
            </p:cNvPr>
            <p:cNvSpPr>
              <a:spLocks noChangeArrowheads="1"/>
            </p:cNvSpPr>
            <p:nvPr/>
          </p:nvSpPr>
          <p:spPr bwMode="auto">
            <a:xfrm>
              <a:off x="845282" y="4058655"/>
              <a:ext cx="5342546" cy="2766036"/>
            </a:xfrm>
            <a:custGeom>
              <a:avLst/>
              <a:gdLst>
                <a:gd name="T0" fmla="*/ 8513 w 8576"/>
                <a:gd name="T1" fmla="*/ 2816 h 4440"/>
                <a:gd name="T2" fmla="*/ 8261 w 8576"/>
                <a:gd name="T3" fmla="*/ 2889 h 4440"/>
                <a:gd name="T4" fmla="*/ 8247 w 8576"/>
                <a:gd name="T5" fmla="*/ 2889 h 4440"/>
                <a:gd name="T6" fmla="*/ 8137 w 8576"/>
                <a:gd name="T7" fmla="*/ 2858 h 4440"/>
                <a:gd name="T8" fmla="*/ 8136 w 8576"/>
                <a:gd name="T9" fmla="*/ 2857 h 4440"/>
                <a:gd name="T10" fmla="*/ 8128 w 8576"/>
                <a:gd name="T11" fmla="*/ 2852 h 4440"/>
                <a:gd name="T12" fmla="*/ 8125 w 8576"/>
                <a:gd name="T13" fmla="*/ 2851 h 4440"/>
                <a:gd name="T14" fmla="*/ 8120 w 8576"/>
                <a:gd name="T15" fmla="*/ 2847 h 4440"/>
                <a:gd name="T16" fmla="*/ 8114 w 8576"/>
                <a:gd name="T17" fmla="*/ 2843 h 4440"/>
                <a:gd name="T18" fmla="*/ 8112 w 8576"/>
                <a:gd name="T19" fmla="*/ 2841 h 4440"/>
                <a:gd name="T20" fmla="*/ 8077 w 8576"/>
                <a:gd name="T21" fmla="*/ 2806 h 4440"/>
                <a:gd name="T22" fmla="*/ 8013 w 8576"/>
                <a:gd name="T23" fmla="*/ 2599 h 4440"/>
                <a:gd name="T24" fmla="*/ 8089 w 8576"/>
                <a:gd name="T25" fmla="*/ 2378 h 4440"/>
                <a:gd name="T26" fmla="*/ 8182 w 8576"/>
                <a:gd name="T27" fmla="*/ 2320 h 4440"/>
                <a:gd name="T28" fmla="*/ 8261 w 8576"/>
                <a:gd name="T29" fmla="*/ 2308 h 4440"/>
                <a:gd name="T30" fmla="*/ 8512 w 8576"/>
                <a:gd name="T31" fmla="*/ 2385 h 4440"/>
                <a:gd name="T32" fmla="*/ 8575 w 8576"/>
                <a:gd name="T33" fmla="*/ 555 h 4440"/>
                <a:gd name="T34" fmla="*/ 4128 w 8576"/>
                <a:gd name="T35" fmla="*/ 555 h 4440"/>
                <a:gd name="T36" fmla="*/ 4140 w 8576"/>
                <a:gd name="T37" fmla="*/ 500 h 4440"/>
                <a:gd name="T38" fmla="*/ 4217 w 8576"/>
                <a:gd name="T39" fmla="*/ 248 h 4440"/>
                <a:gd name="T40" fmla="*/ 4206 w 8576"/>
                <a:gd name="T41" fmla="*/ 169 h 4440"/>
                <a:gd name="T42" fmla="*/ 4147 w 8576"/>
                <a:gd name="T43" fmla="*/ 75 h 4440"/>
                <a:gd name="T44" fmla="*/ 3927 w 8576"/>
                <a:gd name="T45" fmla="*/ 0 h 4440"/>
                <a:gd name="T46" fmla="*/ 3720 w 8576"/>
                <a:gd name="T47" fmla="*/ 64 h 4440"/>
                <a:gd name="T48" fmla="*/ 3685 w 8576"/>
                <a:gd name="T49" fmla="*/ 99 h 4440"/>
                <a:gd name="T50" fmla="*/ 3683 w 8576"/>
                <a:gd name="T51" fmla="*/ 101 h 4440"/>
                <a:gd name="T52" fmla="*/ 3679 w 8576"/>
                <a:gd name="T53" fmla="*/ 107 h 4440"/>
                <a:gd name="T54" fmla="*/ 3675 w 8576"/>
                <a:gd name="T55" fmla="*/ 112 h 4440"/>
                <a:gd name="T56" fmla="*/ 3673 w 8576"/>
                <a:gd name="T57" fmla="*/ 115 h 4440"/>
                <a:gd name="T58" fmla="*/ 3668 w 8576"/>
                <a:gd name="T59" fmla="*/ 123 h 4440"/>
                <a:gd name="T60" fmla="*/ 3668 w 8576"/>
                <a:gd name="T61" fmla="*/ 124 h 4440"/>
                <a:gd name="T62" fmla="*/ 3636 w 8576"/>
                <a:gd name="T63" fmla="*/ 234 h 4440"/>
                <a:gd name="T64" fmla="*/ 3636 w 8576"/>
                <a:gd name="T65" fmla="*/ 248 h 4440"/>
                <a:gd name="T66" fmla="*/ 3709 w 8576"/>
                <a:gd name="T67" fmla="*/ 500 h 4440"/>
                <a:gd name="T68" fmla="*/ 0 w 8576"/>
                <a:gd name="T69" fmla="*/ 555 h 4440"/>
                <a:gd name="T70" fmla="*/ 0 w 8576"/>
                <a:gd name="T71" fmla="*/ 3598 h 4440"/>
                <a:gd name="T72" fmla="*/ 8575 w 8576"/>
                <a:gd name="T73" fmla="*/ 4439 h 4440"/>
                <a:gd name="T74" fmla="*/ 8575 w 8576"/>
                <a:gd name="T75" fmla="*/ 2805 h 4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76" h="4440">
                  <a:moveTo>
                    <a:pt x="8513" y="2816"/>
                  </a:moveTo>
                  <a:lnTo>
                    <a:pt x="8513" y="2816"/>
                  </a:lnTo>
                  <a:cubicBezTo>
                    <a:pt x="8420" y="2862"/>
                    <a:pt x="8326" y="2889"/>
                    <a:pt x="8261" y="2889"/>
                  </a:cubicBezTo>
                  <a:lnTo>
                    <a:pt x="8261" y="2889"/>
                  </a:lnTo>
                  <a:cubicBezTo>
                    <a:pt x="8256" y="2889"/>
                    <a:pt x="8251" y="2889"/>
                    <a:pt x="8247" y="2889"/>
                  </a:cubicBezTo>
                  <a:lnTo>
                    <a:pt x="8247" y="2889"/>
                  </a:lnTo>
                  <a:cubicBezTo>
                    <a:pt x="8205" y="2887"/>
                    <a:pt x="8169" y="2876"/>
                    <a:pt x="8137" y="2858"/>
                  </a:cubicBezTo>
                  <a:lnTo>
                    <a:pt x="8137" y="2858"/>
                  </a:lnTo>
                  <a:cubicBezTo>
                    <a:pt x="8137" y="2857"/>
                    <a:pt x="8136" y="2857"/>
                    <a:pt x="8136" y="2857"/>
                  </a:cubicBezTo>
                  <a:lnTo>
                    <a:pt x="8136" y="2857"/>
                  </a:lnTo>
                  <a:cubicBezTo>
                    <a:pt x="8134" y="2856"/>
                    <a:pt x="8131" y="2854"/>
                    <a:pt x="8128" y="2852"/>
                  </a:cubicBezTo>
                  <a:lnTo>
                    <a:pt x="8128" y="2852"/>
                  </a:lnTo>
                  <a:cubicBezTo>
                    <a:pt x="8128" y="2852"/>
                    <a:pt x="8126" y="2851"/>
                    <a:pt x="8125" y="2851"/>
                  </a:cubicBezTo>
                  <a:lnTo>
                    <a:pt x="8125" y="2851"/>
                  </a:lnTo>
                  <a:cubicBezTo>
                    <a:pt x="8123" y="2849"/>
                    <a:pt x="8122" y="2848"/>
                    <a:pt x="8120" y="2847"/>
                  </a:cubicBezTo>
                  <a:lnTo>
                    <a:pt x="8120" y="2847"/>
                  </a:lnTo>
                  <a:cubicBezTo>
                    <a:pt x="8118" y="2846"/>
                    <a:pt x="8116" y="2844"/>
                    <a:pt x="8114" y="2843"/>
                  </a:cubicBezTo>
                  <a:lnTo>
                    <a:pt x="8114" y="2843"/>
                  </a:lnTo>
                  <a:cubicBezTo>
                    <a:pt x="8113" y="2842"/>
                    <a:pt x="8113" y="2841"/>
                    <a:pt x="8112" y="2841"/>
                  </a:cubicBezTo>
                  <a:lnTo>
                    <a:pt x="8112" y="2841"/>
                  </a:lnTo>
                  <a:cubicBezTo>
                    <a:pt x="8100" y="2830"/>
                    <a:pt x="8087" y="2819"/>
                    <a:pt x="8077" y="2806"/>
                  </a:cubicBezTo>
                  <a:lnTo>
                    <a:pt x="8077" y="2806"/>
                  </a:lnTo>
                  <a:cubicBezTo>
                    <a:pt x="8035" y="2755"/>
                    <a:pt x="8013" y="2681"/>
                    <a:pt x="8013" y="2599"/>
                  </a:cubicBezTo>
                  <a:lnTo>
                    <a:pt x="8013" y="2599"/>
                  </a:lnTo>
                  <a:cubicBezTo>
                    <a:pt x="8013" y="2505"/>
                    <a:pt x="8040" y="2429"/>
                    <a:pt x="8089" y="2378"/>
                  </a:cubicBezTo>
                  <a:lnTo>
                    <a:pt x="8089" y="2378"/>
                  </a:lnTo>
                  <a:cubicBezTo>
                    <a:pt x="8114" y="2351"/>
                    <a:pt x="8145" y="2331"/>
                    <a:pt x="8182" y="2320"/>
                  </a:cubicBezTo>
                  <a:lnTo>
                    <a:pt x="8182" y="2320"/>
                  </a:lnTo>
                  <a:cubicBezTo>
                    <a:pt x="8206" y="2312"/>
                    <a:pt x="8232" y="2308"/>
                    <a:pt x="8261" y="2308"/>
                  </a:cubicBezTo>
                  <a:lnTo>
                    <a:pt x="8261" y="2308"/>
                  </a:lnTo>
                  <a:cubicBezTo>
                    <a:pt x="8325" y="2308"/>
                    <a:pt x="8419" y="2337"/>
                    <a:pt x="8512" y="2385"/>
                  </a:cubicBezTo>
                  <a:lnTo>
                    <a:pt x="8512" y="2385"/>
                  </a:lnTo>
                  <a:cubicBezTo>
                    <a:pt x="8532" y="2396"/>
                    <a:pt x="8554" y="2399"/>
                    <a:pt x="8575" y="2397"/>
                  </a:cubicBezTo>
                  <a:lnTo>
                    <a:pt x="8575" y="555"/>
                  </a:lnTo>
                  <a:lnTo>
                    <a:pt x="4128" y="555"/>
                  </a:lnTo>
                  <a:lnTo>
                    <a:pt x="4128" y="555"/>
                  </a:lnTo>
                  <a:cubicBezTo>
                    <a:pt x="4127" y="536"/>
                    <a:pt x="4131" y="517"/>
                    <a:pt x="4140" y="500"/>
                  </a:cubicBezTo>
                  <a:lnTo>
                    <a:pt x="4140" y="500"/>
                  </a:lnTo>
                  <a:cubicBezTo>
                    <a:pt x="4188" y="405"/>
                    <a:pt x="4217" y="312"/>
                    <a:pt x="4217" y="248"/>
                  </a:cubicBezTo>
                  <a:lnTo>
                    <a:pt x="4217" y="248"/>
                  </a:lnTo>
                  <a:cubicBezTo>
                    <a:pt x="4217" y="219"/>
                    <a:pt x="4213" y="193"/>
                    <a:pt x="4206" y="169"/>
                  </a:cubicBezTo>
                  <a:lnTo>
                    <a:pt x="4206" y="169"/>
                  </a:lnTo>
                  <a:cubicBezTo>
                    <a:pt x="4194" y="132"/>
                    <a:pt x="4174" y="101"/>
                    <a:pt x="4147" y="75"/>
                  </a:cubicBezTo>
                  <a:lnTo>
                    <a:pt x="4147" y="75"/>
                  </a:lnTo>
                  <a:cubicBezTo>
                    <a:pt x="4097" y="27"/>
                    <a:pt x="4020" y="0"/>
                    <a:pt x="3927" y="0"/>
                  </a:cubicBezTo>
                  <a:lnTo>
                    <a:pt x="3927" y="0"/>
                  </a:lnTo>
                  <a:cubicBezTo>
                    <a:pt x="3845" y="0"/>
                    <a:pt x="3771" y="22"/>
                    <a:pt x="3720" y="64"/>
                  </a:cubicBezTo>
                  <a:lnTo>
                    <a:pt x="3720" y="64"/>
                  </a:lnTo>
                  <a:cubicBezTo>
                    <a:pt x="3707" y="74"/>
                    <a:pt x="3694" y="87"/>
                    <a:pt x="3685" y="99"/>
                  </a:cubicBezTo>
                  <a:lnTo>
                    <a:pt x="3685" y="99"/>
                  </a:lnTo>
                  <a:cubicBezTo>
                    <a:pt x="3684" y="100"/>
                    <a:pt x="3683" y="100"/>
                    <a:pt x="3683" y="101"/>
                  </a:cubicBezTo>
                  <a:lnTo>
                    <a:pt x="3683" y="101"/>
                  </a:lnTo>
                  <a:cubicBezTo>
                    <a:pt x="3681" y="103"/>
                    <a:pt x="3680" y="105"/>
                    <a:pt x="3679" y="107"/>
                  </a:cubicBezTo>
                  <a:lnTo>
                    <a:pt x="3679" y="107"/>
                  </a:lnTo>
                  <a:cubicBezTo>
                    <a:pt x="3677" y="109"/>
                    <a:pt x="3676" y="110"/>
                    <a:pt x="3675" y="112"/>
                  </a:cubicBezTo>
                  <a:lnTo>
                    <a:pt x="3675" y="112"/>
                  </a:lnTo>
                  <a:cubicBezTo>
                    <a:pt x="3674" y="113"/>
                    <a:pt x="3674" y="115"/>
                    <a:pt x="3673" y="115"/>
                  </a:cubicBezTo>
                  <a:lnTo>
                    <a:pt x="3673" y="115"/>
                  </a:lnTo>
                  <a:cubicBezTo>
                    <a:pt x="3671" y="118"/>
                    <a:pt x="3669" y="121"/>
                    <a:pt x="3668" y="123"/>
                  </a:cubicBezTo>
                  <a:lnTo>
                    <a:pt x="3668" y="123"/>
                  </a:lnTo>
                  <a:lnTo>
                    <a:pt x="3668" y="124"/>
                  </a:lnTo>
                  <a:lnTo>
                    <a:pt x="3668" y="124"/>
                  </a:lnTo>
                  <a:cubicBezTo>
                    <a:pt x="3649" y="156"/>
                    <a:pt x="3638" y="192"/>
                    <a:pt x="3636" y="234"/>
                  </a:cubicBezTo>
                  <a:lnTo>
                    <a:pt x="3636" y="234"/>
                  </a:lnTo>
                  <a:cubicBezTo>
                    <a:pt x="3636" y="238"/>
                    <a:pt x="3636" y="243"/>
                    <a:pt x="3636" y="248"/>
                  </a:cubicBezTo>
                  <a:lnTo>
                    <a:pt x="3636" y="248"/>
                  </a:lnTo>
                  <a:cubicBezTo>
                    <a:pt x="3636" y="313"/>
                    <a:pt x="3663" y="408"/>
                    <a:pt x="3709" y="500"/>
                  </a:cubicBezTo>
                  <a:lnTo>
                    <a:pt x="3709" y="500"/>
                  </a:lnTo>
                  <a:cubicBezTo>
                    <a:pt x="3718" y="518"/>
                    <a:pt x="3721" y="536"/>
                    <a:pt x="3721" y="555"/>
                  </a:cubicBezTo>
                  <a:lnTo>
                    <a:pt x="0" y="555"/>
                  </a:lnTo>
                  <a:lnTo>
                    <a:pt x="0" y="3598"/>
                  </a:lnTo>
                  <a:lnTo>
                    <a:pt x="0" y="3598"/>
                  </a:lnTo>
                  <a:cubicBezTo>
                    <a:pt x="0" y="4062"/>
                    <a:pt x="377" y="4439"/>
                    <a:pt x="842" y="4439"/>
                  </a:cubicBezTo>
                  <a:lnTo>
                    <a:pt x="8575" y="4439"/>
                  </a:lnTo>
                  <a:lnTo>
                    <a:pt x="8575" y="2805"/>
                  </a:lnTo>
                  <a:lnTo>
                    <a:pt x="8575" y="2805"/>
                  </a:lnTo>
                  <a:cubicBezTo>
                    <a:pt x="8554" y="2803"/>
                    <a:pt x="8533" y="2807"/>
                    <a:pt x="8513" y="2816"/>
                  </a:cubicBezTo>
                </a:path>
              </a:pathLst>
            </a:custGeom>
            <a:solidFill>
              <a:srgbClr val="FF0000"/>
            </a:solidFill>
            <a:ln>
              <a:no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65"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1" name="TextBox 10">
              <a:extLst>
                <a:ext uri="{FF2B5EF4-FFF2-40B4-BE49-F238E27FC236}">
                  <a16:creationId xmlns:a16="http://schemas.microsoft.com/office/drawing/2014/main" id="{1446CBF3-9033-5C47-1E95-5CF49D2F47C2}"/>
                </a:ext>
              </a:extLst>
            </p:cNvPr>
            <p:cNvSpPr txBox="1"/>
            <p:nvPr/>
          </p:nvSpPr>
          <p:spPr>
            <a:xfrm>
              <a:off x="1511815" y="4225539"/>
              <a:ext cx="613308" cy="1107996"/>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145" normalizeH="0" baseline="0" noProof="0" dirty="0">
                  <a:ln>
                    <a:noFill/>
                  </a:ln>
                  <a:solidFill>
                    <a:srgbClr val="FFC000"/>
                  </a:solidFill>
                  <a:effectLst>
                    <a:outerShdw blurRad="38100" dist="38100" dir="2700000" algn="tl">
                      <a:srgbClr val="000000">
                        <a:alpha val="43137"/>
                      </a:srgbClr>
                    </a:outerShdw>
                  </a:effectLst>
                  <a:uLnTx/>
                  <a:uFillTx/>
                  <a:latin typeface="Source Sans Pro" panose="020B0503030403020204" pitchFamily="34" charset="0"/>
                  <a:ea typeface="Source Sans Pro" panose="020B0503030403020204" pitchFamily="34" charset="0"/>
                  <a:cs typeface="+mn-cs"/>
                </a:rPr>
                <a:t>2</a:t>
              </a:r>
            </a:p>
          </p:txBody>
        </p:sp>
        <p:sp>
          <p:nvSpPr>
            <p:cNvPr id="16" name="TextBox 15">
              <a:extLst>
                <a:ext uri="{FF2B5EF4-FFF2-40B4-BE49-F238E27FC236}">
                  <a16:creationId xmlns:a16="http://schemas.microsoft.com/office/drawing/2014/main" id="{B3C31C29-213C-AB49-E52D-8540349F8EE8}"/>
                </a:ext>
              </a:extLst>
            </p:cNvPr>
            <p:cNvSpPr txBox="1"/>
            <p:nvPr/>
          </p:nvSpPr>
          <p:spPr>
            <a:xfrm>
              <a:off x="2926552" y="5212003"/>
              <a:ext cx="2852515" cy="325602"/>
            </a:xfrm>
            <a:prstGeom prst="rect">
              <a:avLst/>
            </a:prstGeom>
            <a:noFill/>
          </p:spPr>
          <p:txBody>
            <a:bodyPr wrap="square" rtlCol="0" anchor="t">
              <a:spAutoFit/>
            </a:bodyPr>
            <a:lstStyle/>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
                <a:tabLst/>
                <a:defRPr/>
              </a:pPr>
              <a:endParaRPr kumimoji="0" lang="en-US" sz="1800" b="0" i="0" u="none" strike="noStrike" kern="1200" cap="none" spc="-15" normalizeH="0" baseline="0" noProof="0" dirty="0">
                <a:ln>
                  <a:noFill/>
                </a:ln>
                <a:solidFill>
                  <a:prstClr val="white"/>
                </a:solidFill>
                <a:effectLst/>
                <a:uLnTx/>
                <a:uFillTx/>
                <a:latin typeface="Source Sans Pro" panose="020B0503030403020204" pitchFamily="34" charset="0"/>
                <a:ea typeface="Source Sans Pro" panose="020B0503030403020204" pitchFamily="34" charset="0"/>
                <a:cs typeface="+mn-cs"/>
              </a:endParaRPr>
            </a:p>
          </p:txBody>
        </p:sp>
        <p:sp>
          <p:nvSpPr>
            <p:cNvPr id="17" name="TextBox 16">
              <a:extLst>
                <a:ext uri="{FF2B5EF4-FFF2-40B4-BE49-F238E27FC236}">
                  <a16:creationId xmlns:a16="http://schemas.microsoft.com/office/drawing/2014/main" id="{C1FA25FA-7D3D-7945-2811-895170715A66}"/>
                </a:ext>
              </a:extLst>
            </p:cNvPr>
            <p:cNvSpPr txBox="1"/>
            <p:nvPr/>
          </p:nvSpPr>
          <p:spPr>
            <a:xfrm>
              <a:off x="1121503" y="5614721"/>
              <a:ext cx="2281394" cy="397353"/>
            </a:xfrm>
            <a:prstGeom prst="rect">
              <a:avLst/>
            </a:prstGeom>
            <a:noFill/>
          </p:spPr>
          <p:txBody>
            <a:bodyPr wrap="none" rtlCol="0" anchor="b">
              <a:spAutoFit/>
            </a:bodyPr>
            <a:lstStyle/>
            <a:p>
              <a:pPr marL="0" marR="0" lvl="0" indent="0" algn="l" defTabSz="914400" rtl="0" eaLnBrk="1" fontAlgn="auto" latinLnBrk="0" hangingPunct="1">
                <a:lnSpc>
                  <a:spcPts val="2160"/>
                </a:lnSpc>
                <a:spcBef>
                  <a:spcPts val="0"/>
                </a:spcBef>
                <a:spcAft>
                  <a:spcPts val="0"/>
                </a:spcAft>
                <a:buClrTx/>
                <a:buSzTx/>
                <a:buFontTx/>
                <a:buNone/>
                <a:tabLst/>
                <a:defRPr/>
              </a:pPr>
              <a:r>
                <a:rPr kumimoji="0" lang="en-US" sz="3200" b="1" i="0" u="none" strike="noStrike" kern="1200" cap="none" spc="-15" normalizeH="0" baseline="0" noProof="0" dirty="0">
                  <a:ln>
                    <a:noFill/>
                  </a:ln>
                  <a:solidFill>
                    <a:prstClr val="white"/>
                  </a:solidFill>
                  <a:effectLst>
                    <a:outerShdw blurRad="38100" dist="38100" dir="2700000" algn="tl">
                      <a:srgbClr val="000000">
                        <a:alpha val="43137"/>
                      </a:srgbClr>
                    </a:outerShdw>
                  </a:effectLst>
                  <a:uLnTx/>
                  <a:uFillTx/>
                  <a:latin typeface="Arial" panose="020B0604020202020204"/>
                  <a:ea typeface="Source Sans Pro" panose="020B0503030403020204" pitchFamily="34" charset="0"/>
                  <a:cs typeface="+mn-cs"/>
                </a:rPr>
                <a:t>Polio Fund</a:t>
              </a:r>
            </a:p>
          </p:txBody>
        </p:sp>
        <p:pic>
          <p:nvPicPr>
            <p:cNvPr id="23" name="Picture 22">
              <a:extLst>
                <a:ext uri="{FF2B5EF4-FFF2-40B4-BE49-F238E27FC236}">
                  <a16:creationId xmlns:a16="http://schemas.microsoft.com/office/drawing/2014/main" id="{2497185B-2C30-956A-2DE4-8B5661C06682}"/>
                </a:ext>
              </a:extLst>
            </p:cNvPr>
            <p:cNvPicPr>
              <a:picLocks noChangeAspect="1"/>
            </p:cNvPicPr>
            <p:nvPr/>
          </p:nvPicPr>
          <p:blipFill rotWithShape="1">
            <a:blip r:embed="rId4">
              <a:extLst>
                <a:ext uri="{28A0092B-C50C-407E-A947-70E740481C1C}">
                  <a14:useLocalDpi xmlns:a14="http://schemas.microsoft.com/office/drawing/2010/main" val="0"/>
                </a:ext>
              </a:extLst>
            </a:blip>
            <a:srcRect t="-8310" b="-1"/>
            <a:stretch/>
          </p:blipFill>
          <p:spPr>
            <a:xfrm>
              <a:off x="4036027" y="4540768"/>
              <a:ext cx="1718730" cy="1700577"/>
            </a:xfrm>
            <a:prstGeom prst="rect">
              <a:avLst/>
            </a:prstGeom>
            <a:ln>
              <a:noFill/>
            </a:ln>
            <a:effectLst>
              <a:softEdge rad="112500"/>
            </a:effectLst>
          </p:spPr>
        </p:pic>
      </p:grpSp>
      <p:grpSp>
        <p:nvGrpSpPr>
          <p:cNvPr id="28" name="Group 27">
            <a:extLst>
              <a:ext uri="{FF2B5EF4-FFF2-40B4-BE49-F238E27FC236}">
                <a16:creationId xmlns:a16="http://schemas.microsoft.com/office/drawing/2014/main" id="{E8157C0A-58B8-22CB-B530-C299BD228978}"/>
              </a:ext>
            </a:extLst>
          </p:cNvPr>
          <p:cNvGrpSpPr/>
          <p:nvPr/>
        </p:nvGrpSpPr>
        <p:grpSpPr>
          <a:xfrm>
            <a:off x="6197602" y="1911948"/>
            <a:ext cx="5795306" cy="2841650"/>
            <a:chOff x="6197602" y="1911948"/>
            <a:chExt cx="5795306" cy="2841650"/>
          </a:xfrm>
        </p:grpSpPr>
        <p:sp>
          <p:nvSpPr>
            <p:cNvPr id="6" name="Freeform 2">
              <a:extLst>
                <a:ext uri="{FF2B5EF4-FFF2-40B4-BE49-F238E27FC236}">
                  <a16:creationId xmlns:a16="http://schemas.microsoft.com/office/drawing/2014/main" id="{879126C9-7683-22DC-5B90-FF32533C5DE5}"/>
                </a:ext>
              </a:extLst>
            </p:cNvPr>
            <p:cNvSpPr>
              <a:spLocks noChangeArrowheads="1"/>
            </p:cNvSpPr>
            <p:nvPr/>
          </p:nvSpPr>
          <p:spPr bwMode="auto">
            <a:xfrm>
              <a:off x="6197602" y="1984814"/>
              <a:ext cx="5342544" cy="2768784"/>
            </a:xfrm>
            <a:custGeom>
              <a:avLst/>
              <a:gdLst>
                <a:gd name="T0" fmla="*/ 8574 w 8575"/>
                <a:gd name="T1" fmla="*/ 841 h 4444"/>
                <a:gd name="T2" fmla="*/ 7732 w 8575"/>
                <a:gd name="T3" fmla="*/ 0 h 4444"/>
                <a:gd name="T4" fmla="*/ 0 w 8575"/>
                <a:gd name="T5" fmla="*/ 1808 h 4444"/>
                <a:gd name="T6" fmla="*/ 52 w 8575"/>
                <a:gd name="T7" fmla="*/ 1797 h 4444"/>
                <a:gd name="T8" fmla="*/ 304 w 8575"/>
                <a:gd name="T9" fmla="*/ 1724 h 4444"/>
                <a:gd name="T10" fmla="*/ 318 w 8575"/>
                <a:gd name="T11" fmla="*/ 1724 h 4444"/>
                <a:gd name="T12" fmla="*/ 428 w 8575"/>
                <a:gd name="T13" fmla="*/ 1755 h 4444"/>
                <a:gd name="T14" fmla="*/ 429 w 8575"/>
                <a:gd name="T15" fmla="*/ 1756 h 4444"/>
                <a:gd name="T16" fmla="*/ 436 w 8575"/>
                <a:gd name="T17" fmla="*/ 1761 h 4444"/>
                <a:gd name="T18" fmla="*/ 440 w 8575"/>
                <a:gd name="T19" fmla="*/ 1762 h 4444"/>
                <a:gd name="T20" fmla="*/ 445 w 8575"/>
                <a:gd name="T21" fmla="*/ 1766 h 4444"/>
                <a:gd name="T22" fmla="*/ 451 w 8575"/>
                <a:gd name="T23" fmla="*/ 1770 h 4444"/>
                <a:gd name="T24" fmla="*/ 453 w 8575"/>
                <a:gd name="T25" fmla="*/ 1772 h 4444"/>
                <a:gd name="T26" fmla="*/ 488 w 8575"/>
                <a:gd name="T27" fmla="*/ 1807 h 4444"/>
                <a:gd name="T28" fmla="*/ 552 w 8575"/>
                <a:gd name="T29" fmla="*/ 2014 h 4444"/>
                <a:gd name="T30" fmla="*/ 477 w 8575"/>
                <a:gd name="T31" fmla="*/ 2235 h 4444"/>
                <a:gd name="T32" fmla="*/ 383 w 8575"/>
                <a:gd name="T33" fmla="*/ 2293 h 4444"/>
                <a:gd name="T34" fmla="*/ 304 w 8575"/>
                <a:gd name="T35" fmla="*/ 2305 h 4444"/>
                <a:gd name="T36" fmla="*/ 52 w 8575"/>
                <a:gd name="T37" fmla="*/ 2228 h 4444"/>
                <a:gd name="T38" fmla="*/ 0 w 8575"/>
                <a:gd name="T39" fmla="*/ 2216 h 4444"/>
                <a:gd name="T40" fmla="*/ 3884 w 8575"/>
                <a:gd name="T41" fmla="*/ 3883 h 4444"/>
                <a:gd name="T42" fmla="*/ 3872 w 8575"/>
                <a:gd name="T43" fmla="*/ 3943 h 4444"/>
                <a:gd name="T44" fmla="*/ 3794 w 8575"/>
                <a:gd name="T45" fmla="*/ 4195 h 4444"/>
                <a:gd name="T46" fmla="*/ 3806 w 8575"/>
                <a:gd name="T47" fmla="*/ 4274 h 4444"/>
                <a:gd name="T48" fmla="*/ 3864 w 8575"/>
                <a:gd name="T49" fmla="*/ 4367 h 4444"/>
                <a:gd name="T50" fmla="*/ 4085 w 8575"/>
                <a:gd name="T51" fmla="*/ 4443 h 4444"/>
                <a:gd name="T52" fmla="*/ 4292 w 8575"/>
                <a:gd name="T53" fmla="*/ 4378 h 4444"/>
                <a:gd name="T54" fmla="*/ 4327 w 8575"/>
                <a:gd name="T55" fmla="*/ 4343 h 4444"/>
                <a:gd name="T56" fmla="*/ 4329 w 8575"/>
                <a:gd name="T57" fmla="*/ 4341 h 4444"/>
                <a:gd name="T58" fmla="*/ 4333 w 8575"/>
                <a:gd name="T59" fmla="*/ 4335 h 4444"/>
                <a:gd name="T60" fmla="*/ 4337 w 8575"/>
                <a:gd name="T61" fmla="*/ 4330 h 4444"/>
                <a:gd name="T62" fmla="*/ 4339 w 8575"/>
                <a:gd name="T63" fmla="*/ 4327 h 4444"/>
                <a:gd name="T64" fmla="*/ 4344 w 8575"/>
                <a:gd name="T65" fmla="*/ 4319 h 4444"/>
                <a:gd name="T66" fmla="*/ 4344 w 8575"/>
                <a:gd name="T67" fmla="*/ 4318 h 4444"/>
                <a:gd name="T68" fmla="*/ 4375 w 8575"/>
                <a:gd name="T69" fmla="*/ 4209 h 4444"/>
                <a:gd name="T70" fmla="*/ 4375 w 8575"/>
                <a:gd name="T71" fmla="*/ 4195 h 4444"/>
                <a:gd name="T72" fmla="*/ 4303 w 8575"/>
                <a:gd name="T73" fmla="*/ 3942 h 4444"/>
                <a:gd name="T74" fmla="*/ 4291 w 8575"/>
                <a:gd name="T75" fmla="*/ 3883 h 4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75" h="4444">
                  <a:moveTo>
                    <a:pt x="8574" y="3883"/>
                  </a:moveTo>
                  <a:lnTo>
                    <a:pt x="8574" y="841"/>
                  </a:lnTo>
                  <a:lnTo>
                    <a:pt x="8574" y="841"/>
                  </a:lnTo>
                  <a:cubicBezTo>
                    <a:pt x="8574" y="377"/>
                    <a:pt x="8197" y="0"/>
                    <a:pt x="7732" y="0"/>
                  </a:cubicBezTo>
                  <a:lnTo>
                    <a:pt x="0" y="0"/>
                  </a:lnTo>
                  <a:lnTo>
                    <a:pt x="0" y="1808"/>
                  </a:lnTo>
                  <a:lnTo>
                    <a:pt x="0" y="1808"/>
                  </a:lnTo>
                  <a:cubicBezTo>
                    <a:pt x="17" y="1808"/>
                    <a:pt x="35" y="1804"/>
                    <a:pt x="52" y="1797"/>
                  </a:cubicBezTo>
                  <a:lnTo>
                    <a:pt x="52" y="1797"/>
                  </a:lnTo>
                  <a:cubicBezTo>
                    <a:pt x="145" y="1751"/>
                    <a:pt x="239" y="1724"/>
                    <a:pt x="304" y="1724"/>
                  </a:cubicBezTo>
                  <a:lnTo>
                    <a:pt x="304" y="1724"/>
                  </a:lnTo>
                  <a:cubicBezTo>
                    <a:pt x="309" y="1724"/>
                    <a:pt x="314" y="1724"/>
                    <a:pt x="318" y="1724"/>
                  </a:cubicBezTo>
                  <a:lnTo>
                    <a:pt x="318" y="1724"/>
                  </a:lnTo>
                  <a:cubicBezTo>
                    <a:pt x="359" y="1726"/>
                    <a:pt x="397" y="1737"/>
                    <a:pt x="428" y="1755"/>
                  </a:cubicBezTo>
                  <a:lnTo>
                    <a:pt x="428" y="1755"/>
                  </a:lnTo>
                  <a:cubicBezTo>
                    <a:pt x="429" y="1756"/>
                    <a:pt x="429" y="1756"/>
                    <a:pt x="429" y="1756"/>
                  </a:cubicBezTo>
                  <a:lnTo>
                    <a:pt x="429" y="1756"/>
                  </a:lnTo>
                  <a:cubicBezTo>
                    <a:pt x="431" y="1757"/>
                    <a:pt x="434" y="1759"/>
                    <a:pt x="436" y="1761"/>
                  </a:cubicBezTo>
                  <a:lnTo>
                    <a:pt x="436" y="1761"/>
                  </a:lnTo>
                  <a:cubicBezTo>
                    <a:pt x="437" y="1761"/>
                    <a:pt x="439" y="1762"/>
                    <a:pt x="440" y="1762"/>
                  </a:cubicBezTo>
                  <a:lnTo>
                    <a:pt x="440" y="1762"/>
                  </a:lnTo>
                  <a:cubicBezTo>
                    <a:pt x="441" y="1763"/>
                    <a:pt x="443" y="1765"/>
                    <a:pt x="445" y="1766"/>
                  </a:cubicBezTo>
                  <a:lnTo>
                    <a:pt x="445" y="1766"/>
                  </a:lnTo>
                  <a:cubicBezTo>
                    <a:pt x="447" y="1767"/>
                    <a:pt x="448" y="1769"/>
                    <a:pt x="451" y="1770"/>
                  </a:cubicBezTo>
                  <a:lnTo>
                    <a:pt x="451" y="1770"/>
                  </a:lnTo>
                  <a:cubicBezTo>
                    <a:pt x="452" y="1771"/>
                    <a:pt x="452" y="1772"/>
                    <a:pt x="453" y="1772"/>
                  </a:cubicBezTo>
                  <a:lnTo>
                    <a:pt x="453" y="1772"/>
                  </a:lnTo>
                  <a:cubicBezTo>
                    <a:pt x="466" y="1783"/>
                    <a:pt x="477" y="1794"/>
                    <a:pt x="488" y="1807"/>
                  </a:cubicBezTo>
                  <a:lnTo>
                    <a:pt x="488" y="1807"/>
                  </a:lnTo>
                  <a:cubicBezTo>
                    <a:pt x="529" y="1858"/>
                    <a:pt x="552" y="1932"/>
                    <a:pt x="552" y="2014"/>
                  </a:cubicBezTo>
                  <a:lnTo>
                    <a:pt x="552" y="2014"/>
                  </a:lnTo>
                  <a:cubicBezTo>
                    <a:pt x="552" y="2108"/>
                    <a:pt x="525" y="2184"/>
                    <a:pt x="477" y="2235"/>
                  </a:cubicBezTo>
                  <a:lnTo>
                    <a:pt x="477" y="2235"/>
                  </a:lnTo>
                  <a:cubicBezTo>
                    <a:pt x="451" y="2262"/>
                    <a:pt x="419" y="2281"/>
                    <a:pt x="383" y="2293"/>
                  </a:cubicBezTo>
                  <a:lnTo>
                    <a:pt x="383" y="2293"/>
                  </a:lnTo>
                  <a:cubicBezTo>
                    <a:pt x="359" y="2301"/>
                    <a:pt x="332" y="2305"/>
                    <a:pt x="304" y="2305"/>
                  </a:cubicBezTo>
                  <a:lnTo>
                    <a:pt x="304" y="2305"/>
                  </a:lnTo>
                  <a:cubicBezTo>
                    <a:pt x="241" y="2305"/>
                    <a:pt x="147" y="2276"/>
                    <a:pt x="52" y="2228"/>
                  </a:cubicBezTo>
                  <a:lnTo>
                    <a:pt x="52" y="2228"/>
                  </a:lnTo>
                  <a:cubicBezTo>
                    <a:pt x="36" y="2219"/>
                    <a:pt x="17" y="2216"/>
                    <a:pt x="0" y="2216"/>
                  </a:cubicBezTo>
                  <a:lnTo>
                    <a:pt x="0" y="3883"/>
                  </a:lnTo>
                  <a:lnTo>
                    <a:pt x="3884" y="3883"/>
                  </a:lnTo>
                  <a:lnTo>
                    <a:pt x="3884" y="3883"/>
                  </a:lnTo>
                  <a:cubicBezTo>
                    <a:pt x="3885" y="3904"/>
                    <a:pt x="3881" y="3924"/>
                    <a:pt x="3872" y="3943"/>
                  </a:cubicBezTo>
                  <a:lnTo>
                    <a:pt x="3872" y="3943"/>
                  </a:lnTo>
                  <a:cubicBezTo>
                    <a:pt x="3823" y="4037"/>
                    <a:pt x="3794" y="4131"/>
                    <a:pt x="3794" y="4195"/>
                  </a:cubicBezTo>
                  <a:lnTo>
                    <a:pt x="3794" y="4195"/>
                  </a:lnTo>
                  <a:cubicBezTo>
                    <a:pt x="3794" y="4223"/>
                    <a:pt x="3799" y="4249"/>
                    <a:pt x="3806" y="4274"/>
                  </a:cubicBezTo>
                  <a:lnTo>
                    <a:pt x="3806" y="4274"/>
                  </a:lnTo>
                  <a:cubicBezTo>
                    <a:pt x="3818" y="4310"/>
                    <a:pt x="3837" y="4341"/>
                    <a:pt x="3864" y="4367"/>
                  </a:cubicBezTo>
                  <a:lnTo>
                    <a:pt x="3864" y="4367"/>
                  </a:lnTo>
                  <a:cubicBezTo>
                    <a:pt x="3915" y="4416"/>
                    <a:pt x="3991" y="4443"/>
                    <a:pt x="4085" y="4443"/>
                  </a:cubicBezTo>
                  <a:lnTo>
                    <a:pt x="4085" y="4443"/>
                  </a:lnTo>
                  <a:cubicBezTo>
                    <a:pt x="4168" y="4443"/>
                    <a:pt x="4241" y="4420"/>
                    <a:pt x="4292" y="4378"/>
                  </a:cubicBezTo>
                  <a:lnTo>
                    <a:pt x="4292" y="4378"/>
                  </a:lnTo>
                  <a:cubicBezTo>
                    <a:pt x="4306" y="4368"/>
                    <a:pt x="4317" y="4356"/>
                    <a:pt x="4327" y="4343"/>
                  </a:cubicBezTo>
                  <a:lnTo>
                    <a:pt x="4327" y="4343"/>
                  </a:lnTo>
                  <a:cubicBezTo>
                    <a:pt x="4328" y="4343"/>
                    <a:pt x="4328" y="4342"/>
                    <a:pt x="4329" y="4341"/>
                  </a:cubicBezTo>
                  <a:lnTo>
                    <a:pt x="4329" y="4341"/>
                  </a:lnTo>
                  <a:cubicBezTo>
                    <a:pt x="4330" y="4339"/>
                    <a:pt x="4332" y="4337"/>
                    <a:pt x="4333" y="4335"/>
                  </a:cubicBezTo>
                  <a:lnTo>
                    <a:pt x="4333" y="4335"/>
                  </a:lnTo>
                  <a:cubicBezTo>
                    <a:pt x="4334" y="4334"/>
                    <a:pt x="4336" y="4332"/>
                    <a:pt x="4337" y="4330"/>
                  </a:cubicBezTo>
                  <a:lnTo>
                    <a:pt x="4337" y="4330"/>
                  </a:lnTo>
                  <a:cubicBezTo>
                    <a:pt x="4338" y="4329"/>
                    <a:pt x="4338" y="4328"/>
                    <a:pt x="4339" y="4327"/>
                  </a:cubicBezTo>
                  <a:lnTo>
                    <a:pt x="4339" y="4327"/>
                  </a:lnTo>
                  <a:cubicBezTo>
                    <a:pt x="4341" y="4324"/>
                    <a:pt x="4342" y="4322"/>
                    <a:pt x="4344" y="4319"/>
                  </a:cubicBezTo>
                  <a:lnTo>
                    <a:pt x="4344" y="4319"/>
                  </a:lnTo>
                  <a:cubicBezTo>
                    <a:pt x="4344" y="4319"/>
                    <a:pt x="4344" y="4319"/>
                    <a:pt x="4344" y="4318"/>
                  </a:cubicBezTo>
                  <a:lnTo>
                    <a:pt x="4344" y="4318"/>
                  </a:lnTo>
                  <a:cubicBezTo>
                    <a:pt x="4363" y="4286"/>
                    <a:pt x="4374" y="4250"/>
                    <a:pt x="4375" y="4209"/>
                  </a:cubicBezTo>
                  <a:lnTo>
                    <a:pt x="4375" y="4209"/>
                  </a:lnTo>
                  <a:cubicBezTo>
                    <a:pt x="4375" y="4204"/>
                    <a:pt x="4375" y="4199"/>
                    <a:pt x="4375" y="4195"/>
                  </a:cubicBezTo>
                  <a:lnTo>
                    <a:pt x="4375" y="4195"/>
                  </a:lnTo>
                  <a:cubicBezTo>
                    <a:pt x="4375" y="4129"/>
                    <a:pt x="4349" y="4035"/>
                    <a:pt x="4303" y="3942"/>
                  </a:cubicBezTo>
                  <a:lnTo>
                    <a:pt x="4303" y="3942"/>
                  </a:lnTo>
                  <a:cubicBezTo>
                    <a:pt x="4294" y="3923"/>
                    <a:pt x="4290" y="3903"/>
                    <a:pt x="4291" y="3883"/>
                  </a:cubicBezTo>
                  <a:lnTo>
                    <a:pt x="8574" y="3883"/>
                  </a:lnTo>
                </a:path>
              </a:pathLst>
            </a:custGeom>
            <a:solidFill>
              <a:schemeClr val="accent2"/>
            </a:solidFill>
            <a:ln>
              <a:no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65"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2" name="TextBox 11">
              <a:extLst>
                <a:ext uri="{FF2B5EF4-FFF2-40B4-BE49-F238E27FC236}">
                  <a16:creationId xmlns:a16="http://schemas.microsoft.com/office/drawing/2014/main" id="{E3D8D130-05D1-33A6-9EDF-A1C202FB8ACA}"/>
                </a:ext>
              </a:extLst>
            </p:cNvPr>
            <p:cNvSpPr txBox="1"/>
            <p:nvPr/>
          </p:nvSpPr>
          <p:spPr>
            <a:xfrm>
              <a:off x="10400271" y="1911948"/>
              <a:ext cx="653384" cy="1200329"/>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200" b="1" i="0" u="none" strike="noStrike" kern="1200" cap="none" spc="-145" normalizeH="0" baseline="0" noProof="0" dirty="0">
                  <a:ln>
                    <a:noFill/>
                  </a:ln>
                  <a:solidFill>
                    <a:srgbClr val="FFC000"/>
                  </a:solidFill>
                  <a:effectLst>
                    <a:outerShdw blurRad="38100" dist="38100" dir="2700000" algn="tl">
                      <a:srgbClr val="000000">
                        <a:alpha val="43137"/>
                      </a:srgbClr>
                    </a:outerShdw>
                  </a:effectLst>
                  <a:uLnTx/>
                  <a:uFillTx/>
                  <a:latin typeface="Source Sans Pro" panose="020B0503030403020204" pitchFamily="34" charset="0"/>
                  <a:ea typeface="Source Sans Pro" panose="020B0503030403020204" pitchFamily="34" charset="0"/>
                  <a:cs typeface="+mn-cs"/>
                </a:rPr>
                <a:t>3</a:t>
              </a:r>
            </a:p>
          </p:txBody>
        </p:sp>
        <p:sp>
          <p:nvSpPr>
            <p:cNvPr id="18" name="TextBox 17">
              <a:extLst>
                <a:ext uri="{FF2B5EF4-FFF2-40B4-BE49-F238E27FC236}">
                  <a16:creationId xmlns:a16="http://schemas.microsoft.com/office/drawing/2014/main" id="{8730202E-CC78-8185-E1E3-5ECC3281CD53}"/>
                </a:ext>
              </a:extLst>
            </p:cNvPr>
            <p:cNvSpPr txBox="1"/>
            <p:nvPr/>
          </p:nvSpPr>
          <p:spPr>
            <a:xfrm>
              <a:off x="6344288" y="2708962"/>
              <a:ext cx="3569492" cy="325602"/>
            </a:xfrm>
            <a:prstGeom prst="rect">
              <a:avLst/>
            </a:prstGeom>
            <a:noFill/>
          </p:spPr>
          <p:txBody>
            <a:bodyPr wrap="square" rtlCol="0" anchor="t">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endParaRPr kumimoji="0" lang="en-US" sz="1800" b="0" i="0" u="none" strike="noStrike" kern="1200" cap="none" spc="-15" normalizeH="0" baseline="0" noProof="0" dirty="0">
                <a:ln>
                  <a:noFill/>
                </a:ln>
                <a:solidFill>
                  <a:prstClr val="white"/>
                </a:solidFill>
                <a:effectLst/>
                <a:uLnTx/>
                <a:uFillTx/>
                <a:latin typeface="Source Sans Pro" panose="020B0503030403020204" pitchFamily="34" charset="0"/>
                <a:ea typeface="Source Sans Pro" panose="020B0503030403020204" pitchFamily="34" charset="0"/>
                <a:cs typeface="+mn-cs"/>
              </a:endParaRPr>
            </a:p>
          </p:txBody>
        </p:sp>
        <p:sp>
          <p:nvSpPr>
            <p:cNvPr id="19" name="TextBox 18">
              <a:extLst>
                <a:ext uri="{FF2B5EF4-FFF2-40B4-BE49-F238E27FC236}">
                  <a16:creationId xmlns:a16="http://schemas.microsoft.com/office/drawing/2014/main" id="{5844C71E-6B73-BF9D-1CAC-61E2E8118A09}"/>
                </a:ext>
              </a:extLst>
            </p:cNvPr>
            <p:cNvSpPr txBox="1"/>
            <p:nvPr/>
          </p:nvSpPr>
          <p:spPr>
            <a:xfrm>
              <a:off x="8691374" y="3078395"/>
              <a:ext cx="3301534" cy="961610"/>
            </a:xfrm>
            <a:prstGeom prst="rect">
              <a:avLst/>
            </a:prstGeom>
            <a:noFill/>
          </p:spPr>
          <p:txBody>
            <a:bodyPr wrap="square" rtlCol="0" anchor="b">
              <a:spAutoFit/>
            </a:bodyPr>
            <a:lstStyle/>
            <a:p>
              <a:pPr marL="0" marR="0" lvl="0" indent="0" algn="l" defTabSz="914400" rtl="0" eaLnBrk="1" fontAlgn="auto" latinLnBrk="0" hangingPunct="1">
                <a:lnSpc>
                  <a:spcPts val="2160"/>
                </a:lnSpc>
                <a:spcBef>
                  <a:spcPts val="0"/>
                </a:spcBef>
                <a:spcAft>
                  <a:spcPts val="0"/>
                </a:spcAft>
                <a:buClrTx/>
                <a:buSzTx/>
                <a:buFontTx/>
                <a:buNone/>
                <a:tabLst/>
                <a:defRPr/>
              </a:pPr>
              <a:r>
                <a:rPr kumimoji="0" lang="en-US" sz="3200" b="1" i="0" u="none" strike="noStrike" kern="1200" cap="none" spc="-15" normalizeH="0" baseline="0" noProof="0" dirty="0">
                  <a:ln>
                    <a:noFill/>
                  </a:ln>
                  <a:solidFill>
                    <a:prstClr val="white"/>
                  </a:solidFill>
                  <a:effectLst>
                    <a:outerShdw blurRad="38100" dist="38100" dir="2700000" algn="tl">
                      <a:srgbClr val="000000">
                        <a:alpha val="43137"/>
                      </a:srgbClr>
                    </a:outerShdw>
                  </a:effectLst>
                  <a:uLnTx/>
                  <a:uFillTx/>
                  <a:latin typeface="Arial" panose="020B0604020202020204"/>
                  <a:ea typeface="Source Sans Pro" panose="020B0503030403020204" pitchFamily="34" charset="0"/>
                  <a:cs typeface="+mn-cs"/>
                </a:rPr>
                <a:t>Endowment</a:t>
              </a:r>
            </a:p>
            <a:p>
              <a:pPr marL="0" marR="0" lvl="0" indent="0" algn="l" defTabSz="914400" rtl="0" eaLnBrk="1" fontAlgn="auto" latinLnBrk="0" hangingPunct="1">
                <a:lnSpc>
                  <a:spcPts val="2160"/>
                </a:lnSpc>
                <a:spcBef>
                  <a:spcPts val="0"/>
                </a:spcBef>
                <a:spcAft>
                  <a:spcPts val="0"/>
                </a:spcAft>
                <a:buClrTx/>
                <a:buSzTx/>
                <a:buFontTx/>
                <a:buNone/>
                <a:tabLst/>
                <a:defRPr/>
              </a:pPr>
              <a:endParaRPr lang="en-US" sz="3200" b="1" spc="-15" dirty="0">
                <a:solidFill>
                  <a:prstClr val="white"/>
                </a:solidFill>
                <a:effectLst>
                  <a:outerShdw blurRad="38100" dist="38100" dir="2700000" algn="tl">
                    <a:srgbClr val="000000">
                      <a:alpha val="43137"/>
                    </a:srgbClr>
                  </a:outerShdw>
                </a:effectLst>
                <a:latin typeface="Arial" panose="020B0604020202020204"/>
                <a:ea typeface="Source Sans Pro" panose="020B0503030403020204" pitchFamily="34" charset="0"/>
              </a:endParaRPr>
            </a:p>
            <a:p>
              <a:pPr marL="0" marR="0" lvl="0" indent="0" algn="l" defTabSz="914400" rtl="0" eaLnBrk="1" fontAlgn="auto" latinLnBrk="0" hangingPunct="1">
                <a:lnSpc>
                  <a:spcPts val="2160"/>
                </a:lnSpc>
                <a:spcBef>
                  <a:spcPts val="0"/>
                </a:spcBef>
                <a:spcAft>
                  <a:spcPts val="0"/>
                </a:spcAft>
                <a:buClrTx/>
                <a:buSzTx/>
                <a:buFontTx/>
                <a:buNone/>
                <a:tabLst/>
                <a:defRPr/>
              </a:pPr>
              <a:r>
                <a:rPr kumimoji="0" lang="en-US" sz="3200" b="1" i="0" u="none" strike="noStrike" kern="1200" cap="none" spc="-15" normalizeH="0" baseline="0" noProof="0" dirty="0">
                  <a:ln>
                    <a:noFill/>
                  </a:ln>
                  <a:solidFill>
                    <a:prstClr val="white"/>
                  </a:solidFill>
                  <a:effectLst>
                    <a:outerShdw blurRad="38100" dist="38100" dir="2700000" algn="tl">
                      <a:srgbClr val="000000">
                        <a:alpha val="43137"/>
                      </a:srgbClr>
                    </a:outerShdw>
                  </a:effectLst>
                  <a:uLnTx/>
                  <a:uFillTx/>
                  <a:latin typeface="Arial" panose="020B0604020202020204"/>
                  <a:ea typeface="Source Sans Pro" panose="020B0503030403020204" pitchFamily="34" charset="0"/>
                  <a:cs typeface="+mn-cs"/>
                </a:rPr>
                <a:t> Fund</a:t>
              </a:r>
            </a:p>
          </p:txBody>
        </p:sp>
        <p:pic>
          <p:nvPicPr>
            <p:cNvPr id="24" name="Picture 23">
              <a:extLst>
                <a:ext uri="{FF2B5EF4-FFF2-40B4-BE49-F238E27FC236}">
                  <a16:creationId xmlns:a16="http://schemas.microsoft.com/office/drawing/2014/main" id="{A19CB91B-983D-0ED0-C8F9-4B7086BDBE8D}"/>
                </a:ext>
              </a:extLst>
            </p:cNvPr>
            <p:cNvPicPr>
              <a:picLocks noChangeAspect="1"/>
            </p:cNvPicPr>
            <p:nvPr/>
          </p:nvPicPr>
          <p:blipFill rotWithShape="1">
            <a:blip r:embed="rId5">
              <a:extLst>
                <a:ext uri="{28A0092B-C50C-407E-A947-70E740481C1C}">
                  <a14:useLocalDpi xmlns:a14="http://schemas.microsoft.com/office/drawing/2010/main" val="0"/>
                </a:ext>
              </a:extLst>
            </a:blip>
            <a:srcRect t="-13464"/>
            <a:stretch/>
          </p:blipFill>
          <p:spPr>
            <a:xfrm>
              <a:off x="6717266" y="2563219"/>
              <a:ext cx="1543735" cy="1341156"/>
            </a:xfrm>
            <a:prstGeom prst="rect">
              <a:avLst/>
            </a:prstGeom>
            <a:ln>
              <a:noFill/>
            </a:ln>
            <a:effectLst>
              <a:softEdge rad="112500"/>
            </a:effectLst>
          </p:spPr>
        </p:pic>
      </p:grpSp>
      <p:grpSp>
        <p:nvGrpSpPr>
          <p:cNvPr id="31" name="Group 30">
            <a:extLst>
              <a:ext uri="{FF2B5EF4-FFF2-40B4-BE49-F238E27FC236}">
                <a16:creationId xmlns:a16="http://schemas.microsoft.com/office/drawing/2014/main" id="{547E44A5-E095-B08D-7B82-45FF925BE7FD}"/>
              </a:ext>
            </a:extLst>
          </p:cNvPr>
          <p:cNvGrpSpPr/>
          <p:nvPr/>
        </p:nvGrpSpPr>
        <p:grpSpPr>
          <a:xfrm>
            <a:off x="5848756" y="4257232"/>
            <a:ext cx="5691389" cy="2567459"/>
            <a:chOff x="5848756" y="4257232"/>
            <a:chExt cx="5691389" cy="2567459"/>
          </a:xfrm>
        </p:grpSpPr>
        <p:sp>
          <p:nvSpPr>
            <p:cNvPr id="9" name="Freeform 5">
              <a:extLst>
                <a:ext uri="{FF2B5EF4-FFF2-40B4-BE49-F238E27FC236}">
                  <a16:creationId xmlns:a16="http://schemas.microsoft.com/office/drawing/2014/main" id="{2F374B52-6BF0-6526-91FF-AB26452BB60B}"/>
                </a:ext>
              </a:extLst>
            </p:cNvPr>
            <p:cNvSpPr>
              <a:spLocks noChangeArrowheads="1"/>
            </p:cNvSpPr>
            <p:nvPr/>
          </p:nvSpPr>
          <p:spPr bwMode="auto">
            <a:xfrm>
              <a:off x="5848756" y="4404751"/>
              <a:ext cx="5691389" cy="2419940"/>
            </a:xfrm>
            <a:custGeom>
              <a:avLst/>
              <a:gdLst>
                <a:gd name="T0" fmla="*/ 4855 w 9139"/>
                <a:gd name="T1" fmla="*/ 0 h 3885"/>
                <a:gd name="T2" fmla="*/ 4867 w 9139"/>
                <a:gd name="T3" fmla="*/ 59 h 3885"/>
                <a:gd name="T4" fmla="*/ 4939 w 9139"/>
                <a:gd name="T5" fmla="*/ 312 h 3885"/>
                <a:gd name="T6" fmla="*/ 4939 w 9139"/>
                <a:gd name="T7" fmla="*/ 326 h 3885"/>
                <a:gd name="T8" fmla="*/ 4908 w 9139"/>
                <a:gd name="T9" fmla="*/ 435 h 3885"/>
                <a:gd name="T10" fmla="*/ 4908 w 9139"/>
                <a:gd name="T11" fmla="*/ 436 h 3885"/>
                <a:gd name="T12" fmla="*/ 4903 w 9139"/>
                <a:gd name="T13" fmla="*/ 444 h 3885"/>
                <a:gd name="T14" fmla="*/ 4901 w 9139"/>
                <a:gd name="T15" fmla="*/ 447 h 3885"/>
                <a:gd name="T16" fmla="*/ 4897 w 9139"/>
                <a:gd name="T17" fmla="*/ 452 h 3885"/>
                <a:gd name="T18" fmla="*/ 4893 w 9139"/>
                <a:gd name="T19" fmla="*/ 458 h 3885"/>
                <a:gd name="T20" fmla="*/ 4891 w 9139"/>
                <a:gd name="T21" fmla="*/ 460 h 3885"/>
                <a:gd name="T22" fmla="*/ 4856 w 9139"/>
                <a:gd name="T23" fmla="*/ 495 h 3885"/>
                <a:gd name="T24" fmla="*/ 4649 w 9139"/>
                <a:gd name="T25" fmla="*/ 560 h 3885"/>
                <a:gd name="T26" fmla="*/ 4428 w 9139"/>
                <a:gd name="T27" fmla="*/ 484 h 3885"/>
                <a:gd name="T28" fmla="*/ 4370 w 9139"/>
                <a:gd name="T29" fmla="*/ 391 h 3885"/>
                <a:gd name="T30" fmla="*/ 4358 w 9139"/>
                <a:gd name="T31" fmla="*/ 312 h 3885"/>
                <a:gd name="T32" fmla="*/ 4436 w 9139"/>
                <a:gd name="T33" fmla="*/ 60 h 3885"/>
                <a:gd name="T34" fmla="*/ 564 w 9139"/>
                <a:gd name="T35" fmla="*/ 0 h 3885"/>
                <a:gd name="T36" fmla="*/ 564 w 9139"/>
                <a:gd name="T37" fmla="*/ 1842 h 3885"/>
                <a:gd name="T38" fmla="*/ 562 w 9139"/>
                <a:gd name="T39" fmla="*/ 1842 h 3885"/>
                <a:gd name="T40" fmla="*/ 499 w 9139"/>
                <a:gd name="T41" fmla="*/ 1830 h 3885"/>
                <a:gd name="T42" fmla="*/ 248 w 9139"/>
                <a:gd name="T43" fmla="*/ 1753 h 3885"/>
                <a:gd name="T44" fmla="*/ 169 w 9139"/>
                <a:gd name="T45" fmla="*/ 1765 h 3885"/>
                <a:gd name="T46" fmla="*/ 76 w 9139"/>
                <a:gd name="T47" fmla="*/ 1823 h 3885"/>
                <a:gd name="T48" fmla="*/ 0 w 9139"/>
                <a:gd name="T49" fmla="*/ 2044 h 3885"/>
                <a:gd name="T50" fmla="*/ 64 w 9139"/>
                <a:gd name="T51" fmla="*/ 2251 h 3885"/>
                <a:gd name="T52" fmla="*/ 99 w 9139"/>
                <a:gd name="T53" fmla="*/ 2286 h 3885"/>
                <a:gd name="T54" fmla="*/ 101 w 9139"/>
                <a:gd name="T55" fmla="*/ 2288 h 3885"/>
                <a:gd name="T56" fmla="*/ 107 w 9139"/>
                <a:gd name="T57" fmla="*/ 2292 h 3885"/>
                <a:gd name="T58" fmla="*/ 112 w 9139"/>
                <a:gd name="T59" fmla="*/ 2296 h 3885"/>
                <a:gd name="T60" fmla="*/ 115 w 9139"/>
                <a:gd name="T61" fmla="*/ 2297 h 3885"/>
                <a:gd name="T62" fmla="*/ 123 w 9139"/>
                <a:gd name="T63" fmla="*/ 2302 h 3885"/>
                <a:gd name="T64" fmla="*/ 124 w 9139"/>
                <a:gd name="T65" fmla="*/ 2303 h 3885"/>
                <a:gd name="T66" fmla="*/ 234 w 9139"/>
                <a:gd name="T67" fmla="*/ 2334 h 3885"/>
                <a:gd name="T68" fmla="*/ 248 w 9139"/>
                <a:gd name="T69" fmla="*/ 2334 h 3885"/>
                <a:gd name="T70" fmla="*/ 500 w 9139"/>
                <a:gd name="T71" fmla="*/ 2261 h 3885"/>
                <a:gd name="T72" fmla="*/ 562 w 9139"/>
                <a:gd name="T73" fmla="*/ 2250 h 3885"/>
                <a:gd name="T74" fmla="*/ 564 w 9139"/>
                <a:gd name="T75" fmla="*/ 3884 h 3885"/>
                <a:gd name="T76" fmla="*/ 8296 w 9139"/>
                <a:gd name="T77" fmla="*/ 3884 h 3885"/>
                <a:gd name="T78" fmla="*/ 9138 w 9139"/>
                <a:gd name="T79" fmla="*/ 0 h 3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139" h="3885">
                  <a:moveTo>
                    <a:pt x="4855" y="0"/>
                  </a:moveTo>
                  <a:lnTo>
                    <a:pt x="4855" y="0"/>
                  </a:lnTo>
                  <a:cubicBezTo>
                    <a:pt x="4854" y="20"/>
                    <a:pt x="4858" y="40"/>
                    <a:pt x="4867" y="59"/>
                  </a:cubicBezTo>
                  <a:lnTo>
                    <a:pt x="4867" y="59"/>
                  </a:lnTo>
                  <a:cubicBezTo>
                    <a:pt x="4913" y="152"/>
                    <a:pt x="4939" y="246"/>
                    <a:pt x="4939" y="312"/>
                  </a:cubicBezTo>
                  <a:lnTo>
                    <a:pt x="4939" y="312"/>
                  </a:lnTo>
                  <a:cubicBezTo>
                    <a:pt x="4939" y="316"/>
                    <a:pt x="4939" y="321"/>
                    <a:pt x="4939" y="326"/>
                  </a:cubicBezTo>
                  <a:lnTo>
                    <a:pt x="4939" y="326"/>
                  </a:lnTo>
                  <a:cubicBezTo>
                    <a:pt x="4938" y="367"/>
                    <a:pt x="4927" y="403"/>
                    <a:pt x="4908" y="435"/>
                  </a:cubicBezTo>
                  <a:lnTo>
                    <a:pt x="4908" y="435"/>
                  </a:lnTo>
                  <a:cubicBezTo>
                    <a:pt x="4908" y="436"/>
                    <a:pt x="4908" y="436"/>
                    <a:pt x="4908" y="436"/>
                  </a:cubicBezTo>
                  <a:lnTo>
                    <a:pt x="4908" y="436"/>
                  </a:lnTo>
                  <a:cubicBezTo>
                    <a:pt x="4906" y="439"/>
                    <a:pt x="4905" y="441"/>
                    <a:pt x="4903" y="444"/>
                  </a:cubicBezTo>
                  <a:lnTo>
                    <a:pt x="4903" y="444"/>
                  </a:lnTo>
                  <a:cubicBezTo>
                    <a:pt x="4902" y="445"/>
                    <a:pt x="4902" y="446"/>
                    <a:pt x="4901" y="447"/>
                  </a:cubicBezTo>
                  <a:lnTo>
                    <a:pt x="4901" y="447"/>
                  </a:lnTo>
                  <a:cubicBezTo>
                    <a:pt x="4900" y="449"/>
                    <a:pt x="4898" y="451"/>
                    <a:pt x="4897" y="452"/>
                  </a:cubicBezTo>
                  <a:lnTo>
                    <a:pt x="4897" y="452"/>
                  </a:lnTo>
                  <a:cubicBezTo>
                    <a:pt x="4896" y="454"/>
                    <a:pt x="4894" y="456"/>
                    <a:pt x="4893" y="458"/>
                  </a:cubicBezTo>
                  <a:lnTo>
                    <a:pt x="4893" y="458"/>
                  </a:lnTo>
                  <a:cubicBezTo>
                    <a:pt x="4892" y="459"/>
                    <a:pt x="4892" y="460"/>
                    <a:pt x="4891" y="460"/>
                  </a:cubicBezTo>
                  <a:lnTo>
                    <a:pt x="4891" y="460"/>
                  </a:lnTo>
                  <a:cubicBezTo>
                    <a:pt x="4881" y="473"/>
                    <a:pt x="4870" y="485"/>
                    <a:pt x="4856" y="495"/>
                  </a:cubicBezTo>
                  <a:lnTo>
                    <a:pt x="4856" y="495"/>
                  </a:lnTo>
                  <a:cubicBezTo>
                    <a:pt x="4805" y="537"/>
                    <a:pt x="4732" y="560"/>
                    <a:pt x="4649" y="560"/>
                  </a:cubicBezTo>
                  <a:lnTo>
                    <a:pt x="4649" y="560"/>
                  </a:lnTo>
                  <a:cubicBezTo>
                    <a:pt x="4555" y="560"/>
                    <a:pt x="4479" y="533"/>
                    <a:pt x="4428" y="484"/>
                  </a:cubicBezTo>
                  <a:lnTo>
                    <a:pt x="4428" y="484"/>
                  </a:lnTo>
                  <a:cubicBezTo>
                    <a:pt x="4401" y="458"/>
                    <a:pt x="4382" y="427"/>
                    <a:pt x="4370" y="391"/>
                  </a:cubicBezTo>
                  <a:lnTo>
                    <a:pt x="4370" y="391"/>
                  </a:lnTo>
                  <a:cubicBezTo>
                    <a:pt x="4363" y="366"/>
                    <a:pt x="4358" y="340"/>
                    <a:pt x="4358" y="312"/>
                  </a:cubicBezTo>
                  <a:lnTo>
                    <a:pt x="4358" y="312"/>
                  </a:lnTo>
                  <a:cubicBezTo>
                    <a:pt x="4358" y="248"/>
                    <a:pt x="4387" y="154"/>
                    <a:pt x="4436" y="60"/>
                  </a:cubicBezTo>
                  <a:lnTo>
                    <a:pt x="4436" y="60"/>
                  </a:lnTo>
                  <a:cubicBezTo>
                    <a:pt x="4445" y="41"/>
                    <a:pt x="4449" y="21"/>
                    <a:pt x="4448" y="0"/>
                  </a:cubicBezTo>
                  <a:lnTo>
                    <a:pt x="564" y="0"/>
                  </a:lnTo>
                  <a:lnTo>
                    <a:pt x="564" y="1842"/>
                  </a:lnTo>
                  <a:lnTo>
                    <a:pt x="564" y="1842"/>
                  </a:lnTo>
                  <a:cubicBezTo>
                    <a:pt x="564" y="1842"/>
                    <a:pt x="563" y="1842"/>
                    <a:pt x="562" y="1842"/>
                  </a:cubicBezTo>
                  <a:lnTo>
                    <a:pt x="562" y="1842"/>
                  </a:lnTo>
                  <a:cubicBezTo>
                    <a:pt x="541" y="1844"/>
                    <a:pt x="519" y="1841"/>
                    <a:pt x="499" y="1830"/>
                  </a:cubicBezTo>
                  <a:lnTo>
                    <a:pt x="499" y="1830"/>
                  </a:lnTo>
                  <a:cubicBezTo>
                    <a:pt x="406" y="1782"/>
                    <a:pt x="312" y="1753"/>
                    <a:pt x="248" y="1753"/>
                  </a:cubicBezTo>
                  <a:lnTo>
                    <a:pt x="248" y="1753"/>
                  </a:lnTo>
                  <a:cubicBezTo>
                    <a:pt x="219" y="1753"/>
                    <a:pt x="193" y="1757"/>
                    <a:pt x="169" y="1765"/>
                  </a:cubicBezTo>
                  <a:lnTo>
                    <a:pt x="169" y="1765"/>
                  </a:lnTo>
                  <a:cubicBezTo>
                    <a:pt x="132" y="1776"/>
                    <a:pt x="101" y="1796"/>
                    <a:pt x="76" y="1823"/>
                  </a:cubicBezTo>
                  <a:lnTo>
                    <a:pt x="76" y="1823"/>
                  </a:lnTo>
                  <a:cubicBezTo>
                    <a:pt x="27" y="1874"/>
                    <a:pt x="0" y="1950"/>
                    <a:pt x="0" y="2044"/>
                  </a:cubicBezTo>
                  <a:lnTo>
                    <a:pt x="0" y="2044"/>
                  </a:lnTo>
                  <a:cubicBezTo>
                    <a:pt x="0" y="2126"/>
                    <a:pt x="22" y="2200"/>
                    <a:pt x="64" y="2251"/>
                  </a:cubicBezTo>
                  <a:lnTo>
                    <a:pt x="64" y="2251"/>
                  </a:lnTo>
                  <a:cubicBezTo>
                    <a:pt x="74" y="2264"/>
                    <a:pt x="87" y="2275"/>
                    <a:pt x="99" y="2286"/>
                  </a:cubicBezTo>
                  <a:lnTo>
                    <a:pt x="99" y="2286"/>
                  </a:lnTo>
                  <a:cubicBezTo>
                    <a:pt x="100" y="2286"/>
                    <a:pt x="100" y="2287"/>
                    <a:pt x="101" y="2288"/>
                  </a:cubicBezTo>
                  <a:lnTo>
                    <a:pt x="101" y="2288"/>
                  </a:lnTo>
                  <a:cubicBezTo>
                    <a:pt x="103" y="2289"/>
                    <a:pt x="105" y="2291"/>
                    <a:pt x="107" y="2292"/>
                  </a:cubicBezTo>
                  <a:lnTo>
                    <a:pt x="107" y="2292"/>
                  </a:lnTo>
                  <a:cubicBezTo>
                    <a:pt x="109" y="2293"/>
                    <a:pt x="110" y="2294"/>
                    <a:pt x="112" y="2296"/>
                  </a:cubicBezTo>
                  <a:lnTo>
                    <a:pt x="112" y="2296"/>
                  </a:lnTo>
                  <a:cubicBezTo>
                    <a:pt x="113" y="2296"/>
                    <a:pt x="115" y="2297"/>
                    <a:pt x="115" y="2297"/>
                  </a:cubicBezTo>
                  <a:lnTo>
                    <a:pt x="115" y="2297"/>
                  </a:lnTo>
                  <a:cubicBezTo>
                    <a:pt x="118" y="2299"/>
                    <a:pt x="121" y="2301"/>
                    <a:pt x="123" y="2302"/>
                  </a:cubicBezTo>
                  <a:lnTo>
                    <a:pt x="123" y="2302"/>
                  </a:lnTo>
                  <a:cubicBezTo>
                    <a:pt x="123" y="2302"/>
                    <a:pt x="124" y="2302"/>
                    <a:pt x="124" y="2303"/>
                  </a:cubicBezTo>
                  <a:lnTo>
                    <a:pt x="124" y="2303"/>
                  </a:lnTo>
                  <a:cubicBezTo>
                    <a:pt x="156" y="2321"/>
                    <a:pt x="192" y="2332"/>
                    <a:pt x="234" y="2334"/>
                  </a:cubicBezTo>
                  <a:lnTo>
                    <a:pt x="234" y="2334"/>
                  </a:lnTo>
                  <a:cubicBezTo>
                    <a:pt x="238" y="2334"/>
                    <a:pt x="243" y="2334"/>
                    <a:pt x="248" y="2334"/>
                  </a:cubicBezTo>
                  <a:lnTo>
                    <a:pt x="248" y="2334"/>
                  </a:lnTo>
                  <a:cubicBezTo>
                    <a:pt x="313" y="2334"/>
                    <a:pt x="407" y="2307"/>
                    <a:pt x="500" y="2261"/>
                  </a:cubicBezTo>
                  <a:lnTo>
                    <a:pt x="500" y="2261"/>
                  </a:lnTo>
                  <a:cubicBezTo>
                    <a:pt x="520" y="2252"/>
                    <a:pt x="541" y="2248"/>
                    <a:pt x="562" y="2250"/>
                  </a:cubicBezTo>
                  <a:lnTo>
                    <a:pt x="562" y="2250"/>
                  </a:lnTo>
                  <a:cubicBezTo>
                    <a:pt x="563" y="2250"/>
                    <a:pt x="564" y="2250"/>
                    <a:pt x="564" y="2250"/>
                  </a:cubicBezTo>
                  <a:lnTo>
                    <a:pt x="564" y="3884"/>
                  </a:lnTo>
                  <a:lnTo>
                    <a:pt x="8296" y="3884"/>
                  </a:lnTo>
                  <a:lnTo>
                    <a:pt x="8296" y="3884"/>
                  </a:lnTo>
                  <a:cubicBezTo>
                    <a:pt x="8761" y="3884"/>
                    <a:pt x="9138" y="3507"/>
                    <a:pt x="9138" y="3043"/>
                  </a:cubicBezTo>
                  <a:lnTo>
                    <a:pt x="9138" y="0"/>
                  </a:lnTo>
                  <a:lnTo>
                    <a:pt x="4855" y="0"/>
                  </a:lnTo>
                </a:path>
              </a:pathLst>
            </a:custGeom>
            <a:solidFill>
              <a:schemeClr val="accent4">
                <a:lumMod val="75000"/>
              </a:schemeClr>
            </a:solidFill>
            <a:ln>
              <a:no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65"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3" name="TextBox 12">
              <a:extLst>
                <a:ext uri="{FF2B5EF4-FFF2-40B4-BE49-F238E27FC236}">
                  <a16:creationId xmlns:a16="http://schemas.microsoft.com/office/drawing/2014/main" id="{ACAD94C4-068E-1B52-D6A3-2B98A800A19C}"/>
                </a:ext>
              </a:extLst>
            </p:cNvPr>
            <p:cNvSpPr txBox="1"/>
            <p:nvPr/>
          </p:nvSpPr>
          <p:spPr>
            <a:xfrm>
              <a:off x="10345769" y="4257232"/>
              <a:ext cx="707886" cy="1323439"/>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145" normalizeH="0" baseline="0" noProof="0" dirty="0">
                  <a:ln>
                    <a:noFill/>
                  </a:ln>
                  <a:solidFill>
                    <a:srgbClr val="FFC000"/>
                  </a:solidFill>
                  <a:effectLst>
                    <a:outerShdw blurRad="38100" dist="38100" dir="2700000" algn="tl">
                      <a:srgbClr val="000000">
                        <a:alpha val="43137"/>
                      </a:srgbClr>
                    </a:outerShdw>
                  </a:effectLst>
                  <a:uLnTx/>
                  <a:uFillTx/>
                  <a:latin typeface="Source Sans Pro" panose="020B0503030403020204" pitchFamily="34" charset="0"/>
                  <a:ea typeface="Source Sans Pro" panose="020B0503030403020204" pitchFamily="34" charset="0"/>
                  <a:cs typeface="+mn-cs"/>
                </a:rPr>
                <a:t>4</a:t>
              </a:r>
            </a:p>
          </p:txBody>
        </p:sp>
        <p:sp>
          <p:nvSpPr>
            <p:cNvPr id="20" name="TextBox 19">
              <a:extLst>
                <a:ext uri="{FF2B5EF4-FFF2-40B4-BE49-F238E27FC236}">
                  <a16:creationId xmlns:a16="http://schemas.microsoft.com/office/drawing/2014/main" id="{3930A14F-ADE3-D857-B524-A0499F411764}"/>
                </a:ext>
              </a:extLst>
            </p:cNvPr>
            <p:cNvSpPr txBox="1"/>
            <p:nvPr/>
          </p:nvSpPr>
          <p:spPr>
            <a:xfrm>
              <a:off x="6257517" y="5248624"/>
              <a:ext cx="3645407" cy="325602"/>
            </a:xfrm>
            <a:prstGeom prst="rect">
              <a:avLst/>
            </a:prstGeom>
            <a:noFill/>
          </p:spPr>
          <p:txBody>
            <a:bodyPr wrap="square" rtlCol="0" anchor="t">
              <a:spAutoFit/>
            </a:bodyPr>
            <a:lstStyle/>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
                <a:tabLst/>
                <a:defRPr/>
              </a:pPr>
              <a:endParaRPr kumimoji="0" lang="en-US" sz="1800" b="0" i="0" u="none" strike="noStrike" kern="1200" cap="none" spc="-15" normalizeH="0" baseline="0" noProof="0" dirty="0">
                <a:ln>
                  <a:noFill/>
                </a:ln>
                <a:solidFill>
                  <a:prstClr val="white"/>
                </a:solidFill>
                <a:effectLst>
                  <a:outerShdw blurRad="38100" dist="38100" dir="2700000" algn="tl">
                    <a:srgbClr val="000000">
                      <a:alpha val="43137"/>
                    </a:srgbClr>
                  </a:outerShdw>
                </a:effectLst>
                <a:uLnTx/>
                <a:uFillTx/>
                <a:latin typeface="Source Sans Pro" panose="020B0503030403020204" pitchFamily="34" charset="0"/>
                <a:ea typeface="Source Sans Pro" panose="020B0503030403020204" pitchFamily="34" charset="0"/>
                <a:cs typeface="+mn-cs"/>
              </a:endParaRPr>
            </a:p>
          </p:txBody>
        </p:sp>
        <p:sp>
          <p:nvSpPr>
            <p:cNvPr id="21" name="TextBox 20">
              <a:extLst>
                <a:ext uri="{FF2B5EF4-FFF2-40B4-BE49-F238E27FC236}">
                  <a16:creationId xmlns:a16="http://schemas.microsoft.com/office/drawing/2014/main" id="{9F7BC2EB-50EB-9DFC-C62A-8E5F822DECB2}"/>
                </a:ext>
              </a:extLst>
            </p:cNvPr>
            <p:cNvSpPr txBox="1"/>
            <p:nvPr/>
          </p:nvSpPr>
          <p:spPr>
            <a:xfrm>
              <a:off x="8420186" y="5742123"/>
              <a:ext cx="2939266" cy="393698"/>
            </a:xfrm>
            <a:prstGeom prst="rect">
              <a:avLst/>
            </a:prstGeom>
            <a:noFill/>
          </p:spPr>
          <p:txBody>
            <a:bodyPr wrap="none" rtlCol="0" anchor="b">
              <a:spAutoFit/>
            </a:bodyPr>
            <a:lstStyle/>
            <a:p>
              <a:pPr marL="0" marR="0" lvl="0" indent="0" algn="l" defTabSz="914400" rtl="0" eaLnBrk="1" fontAlgn="auto" latinLnBrk="0" hangingPunct="1">
                <a:lnSpc>
                  <a:spcPts val="2160"/>
                </a:lnSpc>
                <a:spcBef>
                  <a:spcPts val="0"/>
                </a:spcBef>
                <a:spcAft>
                  <a:spcPts val="0"/>
                </a:spcAft>
                <a:buClrTx/>
                <a:buSzTx/>
                <a:buFontTx/>
                <a:buNone/>
                <a:tabLst/>
                <a:defRPr/>
              </a:pPr>
              <a:r>
                <a:rPr kumimoji="0" lang="en-US" sz="3200" b="1" i="0" u="none" strike="noStrike" kern="1200" cap="none" spc="-15" normalizeH="0" baseline="0" noProof="0" dirty="0">
                  <a:ln>
                    <a:noFill/>
                  </a:ln>
                  <a:solidFill>
                    <a:prstClr val="white"/>
                  </a:solidFill>
                  <a:effectLst>
                    <a:outerShdw blurRad="38100" dist="38100" dir="2700000" algn="tl">
                      <a:srgbClr val="000000">
                        <a:alpha val="43137"/>
                      </a:srgbClr>
                    </a:outerShdw>
                  </a:effectLst>
                  <a:uLnTx/>
                  <a:uFillTx/>
                  <a:latin typeface="Arial" panose="020B0604020202020204" pitchFamily="34" charset="0"/>
                  <a:ea typeface="Source Sans Pro" panose="020B0503030403020204" pitchFamily="34" charset="0"/>
                  <a:cs typeface="Arial" panose="020B0604020202020204" pitchFamily="34" charset="0"/>
                </a:rPr>
                <a:t>Disaster Fund</a:t>
              </a:r>
            </a:p>
          </p:txBody>
        </p:sp>
        <p:pic>
          <p:nvPicPr>
            <p:cNvPr id="25" name="Picture 24">
              <a:extLst>
                <a:ext uri="{FF2B5EF4-FFF2-40B4-BE49-F238E27FC236}">
                  <a16:creationId xmlns:a16="http://schemas.microsoft.com/office/drawing/2014/main" id="{8271A099-9722-3555-3E11-AF304869CEA4}"/>
                </a:ext>
              </a:extLst>
            </p:cNvPr>
            <p:cNvPicPr>
              <a:picLocks noChangeAspect="1"/>
            </p:cNvPicPr>
            <p:nvPr/>
          </p:nvPicPr>
          <p:blipFill rotWithShape="1">
            <a:blip r:embed="rId6">
              <a:extLst>
                <a:ext uri="{28A0092B-C50C-407E-A947-70E740481C1C}">
                  <a14:useLocalDpi xmlns:a14="http://schemas.microsoft.com/office/drawing/2010/main" val="0"/>
                </a:ext>
              </a:extLst>
            </a:blip>
            <a:srcRect l="-16430" t="-4942" r="-7225" b="-17685"/>
            <a:stretch/>
          </p:blipFill>
          <p:spPr>
            <a:xfrm>
              <a:off x="6306927" y="4779978"/>
              <a:ext cx="1994160" cy="1589161"/>
            </a:xfrm>
            <a:prstGeom prst="rect">
              <a:avLst/>
            </a:prstGeom>
            <a:ln>
              <a:noFill/>
            </a:ln>
            <a:effectLst>
              <a:softEdge rad="112500"/>
            </a:effectLst>
          </p:spPr>
        </p:pic>
      </p:grpSp>
      <p:sp>
        <p:nvSpPr>
          <p:cNvPr id="26" name="TextBox 25">
            <a:extLst>
              <a:ext uri="{FF2B5EF4-FFF2-40B4-BE49-F238E27FC236}">
                <a16:creationId xmlns:a16="http://schemas.microsoft.com/office/drawing/2014/main" id="{7E8D0EC7-DC6F-4342-B8AF-B6F5BC36967B}"/>
              </a:ext>
            </a:extLst>
          </p:cNvPr>
          <p:cNvSpPr txBox="1"/>
          <p:nvPr/>
        </p:nvSpPr>
        <p:spPr>
          <a:xfrm>
            <a:off x="2150561" y="1604822"/>
            <a:ext cx="7890878" cy="342401"/>
          </a:xfrm>
          <a:prstGeom prst="rect">
            <a:avLst/>
          </a:prstGeom>
          <a:noFill/>
        </p:spPr>
        <p:txBody>
          <a:bodyPr wrap="none" rtlCol="0" anchor="t">
            <a:spAutoFit/>
          </a:bodyPr>
          <a:lstStyle/>
          <a:p>
            <a:pPr marL="0" marR="0" lvl="0" indent="0" algn="ctr" defTabSz="914400" rtl="0" eaLnBrk="1" fontAlgn="auto" latinLnBrk="0" hangingPunct="1">
              <a:lnSpc>
                <a:spcPts val="1920"/>
              </a:lnSpc>
              <a:spcBef>
                <a:spcPts val="0"/>
              </a:spcBef>
              <a:spcAft>
                <a:spcPts val="0"/>
              </a:spcAft>
              <a:buClrTx/>
              <a:buSzTx/>
              <a:buFontTx/>
              <a:buNone/>
              <a:tabLst/>
              <a:defRPr/>
            </a:pPr>
            <a:r>
              <a:rPr kumimoji="0" lang="en-US" sz="2400" b="0" i="0" u="none" strike="noStrike" kern="1200" cap="none" spc="25" normalizeH="0" baseline="0" noProof="0" dirty="0">
                <a:ln>
                  <a:noFill/>
                </a:ln>
                <a:solidFill>
                  <a:prstClr val="black"/>
                </a:solidFill>
                <a:effectLst/>
                <a:uLnTx/>
                <a:uFillTx/>
                <a:latin typeface="Arial Rounded MT Bold" panose="020F0704030504030204" pitchFamily="34" charset="0"/>
                <a:ea typeface="Source Sans Pro" panose="020B0503030403020204" pitchFamily="34" charset="0"/>
                <a:cs typeface="+mn-cs"/>
              </a:rPr>
              <a:t>Rotary has </a:t>
            </a:r>
            <a:r>
              <a:rPr kumimoji="0" lang="en-US" sz="2400" b="0" i="0" u="none" strike="noStrike" kern="1200" cap="none" spc="25" normalizeH="0" baseline="0" noProof="0" dirty="0">
                <a:ln>
                  <a:noFill/>
                </a:ln>
                <a:solidFill>
                  <a:srgbClr val="002060"/>
                </a:solidFill>
                <a:effectLst/>
                <a:uLnTx/>
                <a:uFillTx/>
                <a:latin typeface="Arial Rounded MT Bold" panose="020F0704030504030204" pitchFamily="34" charset="0"/>
                <a:ea typeface="Source Sans Pro" panose="020B0503030403020204" pitchFamily="34" charset="0"/>
                <a:cs typeface="+mn-cs"/>
              </a:rPr>
              <a:t>FOUR Funds </a:t>
            </a:r>
            <a:r>
              <a:rPr kumimoji="0" lang="en-US" sz="2400" b="0" i="0" u="none" strike="noStrike" kern="1200" cap="none" spc="25" normalizeH="0" baseline="0" noProof="0" dirty="0">
                <a:ln>
                  <a:noFill/>
                </a:ln>
                <a:solidFill>
                  <a:prstClr val="black"/>
                </a:solidFill>
                <a:effectLst/>
                <a:uLnTx/>
                <a:uFillTx/>
                <a:latin typeface="Arial Rounded MT Bold" panose="020F0704030504030204" pitchFamily="34" charset="0"/>
                <a:ea typeface="Source Sans Pro" panose="020B0503030403020204" pitchFamily="34" charset="0"/>
                <a:cs typeface="+mn-cs"/>
              </a:rPr>
              <a:t>that you can contribute to:</a:t>
            </a:r>
          </a:p>
        </p:txBody>
      </p:sp>
    </p:spTree>
    <p:extLst>
      <p:ext uri="{BB962C8B-B14F-4D97-AF65-F5344CB8AC3E}">
        <p14:creationId xmlns:p14="http://schemas.microsoft.com/office/powerpoint/2010/main" val="1039939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9"/>
                                        </p:tgtEl>
                                        <p:attrNameLst>
                                          <p:attrName>style.visibility</p:attrName>
                                        </p:attrNameLst>
                                      </p:cBhvr>
                                      <p:to>
                                        <p:strVal val="visible"/>
                                      </p:to>
                                    </p:set>
                                    <p:anim calcmode="lin" valueType="num">
                                      <p:cBhvr additive="base">
                                        <p:cTn id="13" dur="500" fill="hold"/>
                                        <p:tgtEl>
                                          <p:spTgt spid="29"/>
                                        </p:tgtEl>
                                        <p:attrNameLst>
                                          <p:attrName>ppt_x</p:attrName>
                                        </p:attrNameLst>
                                      </p:cBhvr>
                                      <p:tavLst>
                                        <p:tav tm="0">
                                          <p:val>
                                            <p:strVal val="#ppt_x"/>
                                          </p:val>
                                        </p:tav>
                                        <p:tav tm="100000">
                                          <p:val>
                                            <p:strVal val="#ppt_x"/>
                                          </p:val>
                                        </p:tav>
                                      </p:tavLst>
                                    </p:anim>
                                    <p:anim calcmode="lin" valueType="num">
                                      <p:cBhvr additive="base">
                                        <p:cTn id="14"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500" fill="hold"/>
                                        <p:tgtEl>
                                          <p:spTgt spid="28"/>
                                        </p:tgtEl>
                                        <p:attrNameLst>
                                          <p:attrName>ppt_x</p:attrName>
                                        </p:attrNameLst>
                                      </p:cBhvr>
                                      <p:tavLst>
                                        <p:tav tm="0">
                                          <p:val>
                                            <p:strVal val="1+#ppt_w/2"/>
                                          </p:val>
                                        </p:tav>
                                        <p:tav tm="100000">
                                          <p:val>
                                            <p:strVal val="#ppt_x"/>
                                          </p:val>
                                        </p:tav>
                                      </p:tavLst>
                                    </p:anim>
                                    <p:anim calcmode="lin" valueType="num">
                                      <p:cBhvr additive="base">
                                        <p:cTn id="20"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31"/>
                                        </p:tgtEl>
                                        <p:attrNameLst>
                                          <p:attrName>style.visibility</p:attrName>
                                        </p:attrNameLst>
                                      </p:cBhvr>
                                      <p:to>
                                        <p:strVal val="visible"/>
                                      </p:to>
                                    </p:set>
                                    <p:anim calcmode="lin" valueType="num">
                                      <p:cBhvr additive="base">
                                        <p:cTn id="25" dur="500" fill="hold"/>
                                        <p:tgtEl>
                                          <p:spTgt spid="31"/>
                                        </p:tgtEl>
                                        <p:attrNameLst>
                                          <p:attrName>ppt_x</p:attrName>
                                        </p:attrNameLst>
                                      </p:cBhvr>
                                      <p:tavLst>
                                        <p:tav tm="0">
                                          <p:val>
                                            <p:strVal val="#ppt_x"/>
                                          </p:val>
                                        </p:tav>
                                        <p:tav tm="100000">
                                          <p:val>
                                            <p:strVal val="#ppt_x"/>
                                          </p:val>
                                        </p:tav>
                                      </p:tavLst>
                                    </p:anim>
                                    <p:anim calcmode="lin" valueType="num">
                                      <p:cBhvr additive="base">
                                        <p:cTn id="26"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1000" y="1"/>
            <a:ext cx="11506200" cy="1168399"/>
          </a:xfrm>
        </p:spPr>
        <p:txBody>
          <a:bodyPr>
            <a:normAutofit fontScale="90000"/>
          </a:bodyPr>
          <a:lstStyle/>
          <a:p>
            <a:pPr algn="ctr"/>
            <a:r>
              <a:rPr lang="en-NZ" sz="4000" dirty="0"/>
              <a:t>The Rotary Foundation Money Flow “SHARE” system</a:t>
            </a:r>
            <a:endParaRPr lang="en-NZ" sz="4000" b="0" dirty="0"/>
          </a:p>
        </p:txBody>
      </p:sp>
      <p:pic>
        <p:nvPicPr>
          <p:cNvPr id="7" name="Google Shape;131;p29" descr="A diagram of money flow&#10;&#10;Description automatically generated">
            <a:extLst>
              <a:ext uri="{FF2B5EF4-FFF2-40B4-BE49-F238E27FC236}">
                <a16:creationId xmlns:a16="http://schemas.microsoft.com/office/drawing/2014/main" id="{233D2394-88E0-44E9-A46B-5A4D700763A2}"/>
              </a:ext>
            </a:extLst>
          </p:cNvPr>
          <p:cNvPicPr preferRelativeResize="0">
            <a:picLocks/>
          </p:cNvPicPr>
          <p:nvPr/>
        </p:nvPicPr>
        <p:blipFill rotWithShape="1">
          <a:blip r:embed="rId2">
            <a:alphaModFix/>
            <a:extLst>
              <a:ext uri="{28A0092B-C50C-407E-A947-70E740481C1C}">
                <a14:useLocalDpi xmlns:a14="http://schemas.microsoft.com/office/drawing/2010/main" val="0"/>
              </a:ext>
            </a:extLst>
          </a:blip>
          <a:srcRect/>
          <a:stretch/>
        </p:blipFill>
        <p:spPr>
          <a:xfrm>
            <a:off x="1353474" y="1828800"/>
            <a:ext cx="9485052" cy="4604600"/>
          </a:xfrm>
          <a:prstGeom prst="rect">
            <a:avLst/>
          </a:prstGeom>
          <a:noFill/>
          <a:ln>
            <a:noFill/>
          </a:ln>
        </p:spPr>
      </p:pic>
    </p:spTree>
    <p:extLst>
      <p:ext uri="{BB962C8B-B14F-4D97-AF65-F5344CB8AC3E}">
        <p14:creationId xmlns:p14="http://schemas.microsoft.com/office/powerpoint/2010/main" val="21392244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F9BC0C-7063-C63E-5356-12205C748EF3}"/>
              </a:ext>
            </a:extLst>
          </p:cNvPr>
          <p:cNvSpPr>
            <a:spLocks noGrp="1"/>
          </p:cNvSpPr>
          <p:nvPr>
            <p:ph type="title"/>
          </p:nvPr>
        </p:nvSpPr>
        <p:spPr/>
        <p:txBody>
          <a:bodyPr/>
          <a:lstStyle/>
          <a:p>
            <a:r>
              <a:rPr lang="en-US"/>
              <a:t>Rotarian Engagement: Grants</a:t>
            </a:r>
            <a:endParaRPr lang="en-AU" dirty="0"/>
          </a:p>
        </p:txBody>
      </p:sp>
      <p:sp>
        <p:nvSpPr>
          <p:cNvPr id="3" name="Content Placeholder 2">
            <a:extLst>
              <a:ext uri="{FF2B5EF4-FFF2-40B4-BE49-F238E27FC236}">
                <a16:creationId xmlns:a16="http://schemas.microsoft.com/office/drawing/2014/main" id="{2EFA9C1B-F367-6D92-1E64-1C2C1A69DB1D}"/>
              </a:ext>
            </a:extLst>
          </p:cNvPr>
          <p:cNvSpPr>
            <a:spLocks noGrp="1"/>
          </p:cNvSpPr>
          <p:nvPr>
            <p:ph idx="1"/>
          </p:nvPr>
        </p:nvSpPr>
        <p:spPr/>
        <p:txBody>
          <a:bodyPr>
            <a:normAutofit/>
          </a:bodyPr>
          <a:lstStyle/>
          <a:p>
            <a:r>
              <a:rPr lang="en-US" sz="3200"/>
              <a:t>District grants meet local Needs</a:t>
            </a:r>
          </a:p>
          <a:p>
            <a:r>
              <a:rPr lang="en-US" sz="3200"/>
              <a:t>Global grants make a BIG impact</a:t>
            </a:r>
          </a:p>
          <a:p>
            <a:r>
              <a:rPr lang="en-US" sz="3200"/>
              <a:t>Disaster Grants Respond</a:t>
            </a:r>
            <a:endParaRPr lang="en-AU" sz="3200" dirty="0"/>
          </a:p>
        </p:txBody>
      </p:sp>
      <p:sp>
        <p:nvSpPr>
          <p:cNvPr id="5" name="Slide Number Placeholder 4">
            <a:extLst>
              <a:ext uri="{FF2B5EF4-FFF2-40B4-BE49-F238E27FC236}">
                <a16:creationId xmlns:a16="http://schemas.microsoft.com/office/drawing/2014/main" id="{F6F48283-CCFC-B462-3CD7-C652FEE3318D}"/>
              </a:ext>
            </a:extLst>
          </p:cNvPr>
          <p:cNvSpPr>
            <a:spLocks noGrp="1"/>
          </p:cNvSpPr>
          <p:nvPr>
            <p:ph type="sldNum" sz="quarter" idx="12"/>
          </p:nvPr>
        </p:nvSpPr>
        <p:spPr/>
        <p:txBody>
          <a:bodyPr/>
          <a:lstStyle/>
          <a:p>
            <a:fld id="{97A94E25-127B-4C48-AF96-44BA7B823777}" type="slidenum">
              <a:rPr lang="en-US" smtClean="0"/>
              <a:pPr/>
              <a:t>8</a:t>
            </a:fld>
            <a:endParaRPr lang="en-US" dirty="0"/>
          </a:p>
        </p:txBody>
      </p:sp>
      <p:pic>
        <p:nvPicPr>
          <p:cNvPr id="6" name="Picture 5" descr="A child standing next to a water fountain&#10;&#10;AI-generated content may be incorrect.">
            <a:extLst>
              <a:ext uri="{FF2B5EF4-FFF2-40B4-BE49-F238E27FC236}">
                <a16:creationId xmlns:a16="http://schemas.microsoft.com/office/drawing/2014/main" id="{2B889A4B-3383-AD5F-CBE1-1A09D9AE4C0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83336" y="1540043"/>
            <a:ext cx="4008664" cy="5344885"/>
          </a:xfrm>
          <a:prstGeom prst="rect">
            <a:avLst/>
          </a:prstGeom>
        </p:spPr>
      </p:pic>
    </p:spTree>
    <p:extLst>
      <p:ext uri="{BB962C8B-B14F-4D97-AF65-F5344CB8AC3E}">
        <p14:creationId xmlns:p14="http://schemas.microsoft.com/office/powerpoint/2010/main" val="61380259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Placeholder 25">
            <a:extLst>
              <a:ext uri="{FF2B5EF4-FFF2-40B4-BE49-F238E27FC236}">
                <a16:creationId xmlns:a16="http://schemas.microsoft.com/office/drawing/2014/main" id="{A6C75375-C8EB-4734-93C9-E33AFCA93406}"/>
              </a:ext>
            </a:extLst>
          </p:cNvPr>
          <p:cNvSpPr>
            <a:spLocks noGrp="1"/>
          </p:cNvSpPr>
          <p:nvPr>
            <p:ph type="body" sz="quarter" idx="12"/>
          </p:nvPr>
        </p:nvSpPr>
        <p:spPr>
          <a:xfrm>
            <a:off x="6431130" y="1587043"/>
            <a:ext cx="5302417" cy="3141662"/>
          </a:xfrm>
        </p:spPr>
        <p:txBody>
          <a:bodyPr>
            <a:normAutofit/>
          </a:bodyPr>
          <a:lstStyle/>
          <a:p>
            <a:pPr>
              <a:lnSpc>
                <a:spcPct val="80000"/>
              </a:lnSpc>
            </a:pPr>
            <a:r>
              <a:rPr lang="en-US" sz="3200" b="1" dirty="0">
                <a:solidFill>
                  <a:srgbClr val="01B4E7"/>
                </a:solidFill>
                <a:ea typeface="Arial Black" charset="0"/>
                <a:cs typeface="Arial Black" charset="0"/>
              </a:rPr>
              <a:t>88%</a:t>
            </a:r>
            <a:r>
              <a:rPr lang="en-US" sz="2000" b="1" dirty="0">
                <a:solidFill>
                  <a:srgbClr val="01B4E7"/>
                </a:solidFill>
                <a:ea typeface="Arial Black" charset="0"/>
                <a:cs typeface="Arial Black" charset="0"/>
              </a:rPr>
              <a:t> </a:t>
            </a:r>
            <a:r>
              <a:rPr lang="en-US" sz="2600" b="1" dirty="0">
                <a:latin typeface="Arial" panose="020B0604020202020204" pitchFamily="34" charset="0"/>
                <a:ea typeface="Arial Black" charset="0"/>
                <a:cs typeface="Arial" panose="020B0604020202020204" pitchFamily="34" charset="0"/>
              </a:rPr>
              <a:t>of funds are spent on program awards and operations</a:t>
            </a:r>
          </a:p>
          <a:p>
            <a:pPr>
              <a:lnSpc>
                <a:spcPct val="80000"/>
              </a:lnSpc>
            </a:pPr>
            <a:endParaRPr lang="en-US" sz="1600" b="1" dirty="0">
              <a:latin typeface="Arial" panose="020B0604020202020204" pitchFamily="34" charset="0"/>
              <a:ea typeface="Arial Black" charset="0"/>
              <a:cs typeface="Arial" panose="020B0604020202020204" pitchFamily="34" charset="0"/>
            </a:endParaRPr>
          </a:p>
          <a:p>
            <a:pPr>
              <a:lnSpc>
                <a:spcPct val="80000"/>
              </a:lnSpc>
            </a:pPr>
            <a:r>
              <a:rPr lang="en-US" sz="2600" b="1" dirty="0">
                <a:latin typeface="Arial" panose="020B0604020202020204" pitchFamily="34" charset="0"/>
                <a:ea typeface="Arial Black" charset="0"/>
                <a:cs typeface="Arial" panose="020B0604020202020204" pitchFamily="34" charset="0"/>
              </a:rPr>
              <a:t>We’ve earned </a:t>
            </a:r>
            <a:r>
              <a:rPr lang="en-US" sz="3200" b="1" dirty="0">
                <a:solidFill>
                  <a:srgbClr val="01B4E7"/>
                </a:solidFill>
                <a:latin typeface="Arial" panose="020B0604020202020204" pitchFamily="34" charset="0"/>
                <a:ea typeface="Arial Black" charset="0"/>
                <a:cs typeface="Arial" panose="020B0604020202020204" pitchFamily="34" charset="0"/>
              </a:rPr>
              <a:t>15</a:t>
            </a:r>
            <a:r>
              <a:rPr lang="en-US" sz="2600" b="1" dirty="0">
                <a:latin typeface="Arial" panose="020B0604020202020204" pitchFamily="34" charset="0"/>
                <a:ea typeface="Arial Black" charset="0"/>
                <a:cs typeface="Arial" panose="020B0604020202020204" pitchFamily="34" charset="0"/>
              </a:rPr>
              <a:t> consecutive four-star ratings from Charity Navigator</a:t>
            </a:r>
            <a:endParaRPr lang="en-US" sz="2600" b="1" spc="-40" dirty="0">
              <a:latin typeface="Arial" panose="020B0604020202020204" pitchFamily="34" charset="0"/>
              <a:ea typeface="Arial Black" charset="0"/>
              <a:cs typeface="Arial" panose="020B0604020202020204" pitchFamily="34" charset="0"/>
            </a:endParaRPr>
          </a:p>
        </p:txBody>
      </p:sp>
      <p:sp>
        <p:nvSpPr>
          <p:cNvPr id="13" name="Text Placeholder 12">
            <a:extLst>
              <a:ext uri="{FF2B5EF4-FFF2-40B4-BE49-F238E27FC236}">
                <a16:creationId xmlns:a16="http://schemas.microsoft.com/office/drawing/2014/main" id="{FD8BDA7B-C6EA-427E-97F1-6FA2E11670E3}"/>
              </a:ext>
            </a:extLst>
          </p:cNvPr>
          <p:cNvSpPr>
            <a:spLocks noGrp="1"/>
          </p:cNvSpPr>
          <p:nvPr>
            <p:ph type="body" sz="quarter" idx="14"/>
          </p:nvPr>
        </p:nvSpPr>
        <p:spPr>
          <a:xfrm>
            <a:off x="457200" y="1757230"/>
            <a:ext cx="5080000" cy="1135062"/>
          </a:xfrm>
        </p:spPr>
        <p:txBody>
          <a:bodyPr/>
          <a:lstStyle/>
          <a:p>
            <a:pPr lvl="0"/>
            <a:r>
              <a:rPr lang="en-US" dirty="0"/>
              <a:t>Outstanding performance</a:t>
            </a:r>
          </a:p>
        </p:txBody>
      </p:sp>
      <p:sp>
        <p:nvSpPr>
          <p:cNvPr id="23" name="Content Placeholder 22">
            <a:extLst>
              <a:ext uri="{FF2B5EF4-FFF2-40B4-BE49-F238E27FC236}">
                <a16:creationId xmlns:a16="http://schemas.microsoft.com/office/drawing/2014/main" id="{5E897E4C-1BAC-400D-90F7-356FC65D6391}"/>
              </a:ext>
            </a:extLst>
          </p:cNvPr>
          <p:cNvSpPr>
            <a:spLocks noGrp="1"/>
          </p:cNvSpPr>
          <p:nvPr>
            <p:ph type="subTitle" idx="1"/>
          </p:nvPr>
        </p:nvSpPr>
        <p:spPr>
          <a:xfrm>
            <a:off x="514353" y="3056476"/>
            <a:ext cx="5019839" cy="2215612"/>
          </a:xfrm>
        </p:spPr>
        <p:txBody>
          <a:bodyPr>
            <a:normAutofit lnSpcReduction="10000"/>
          </a:bodyPr>
          <a:lstStyle/>
          <a:p>
            <a:r>
              <a:rPr lang="en-US" sz="2400" dirty="0"/>
              <a:t>We’re an organization you can support with confidence. </a:t>
            </a:r>
          </a:p>
          <a:p>
            <a:endParaRPr lang="en-US" sz="400" dirty="0"/>
          </a:p>
          <a:p>
            <a:r>
              <a:rPr lang="en-US" sz="2400" dirty="0"/>
              <a:t>The Rotary Foundation continues to far exceed the standards set by independent charity-rating services like Charity Navigator.</a:t>
            </a:r>
          </a:p>
          <a:p>
            <a:endParaRPr lang="en-US" dirty="0"/>
          </a:p>
        </p:txBody>
      </p:sp>
      <p:pic>
        <p:nvPicPr>
          <p:cNvPr id="6" name="Picture 5" descr="A picture containing drawing&#10;&#10;Description automatically generated">
            <a:extLst>
              <a:ext uri="{FF2B5EF4-FFF2-40B4-BE49-F238E27FC236}">
                <a16:creationId xmlns:a16="http://schemas.microsoft.com/office/drawing/2014/main" id="{2CC61DF4-3C93-46BC-9C40-0313AA81AA77}"/>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6527803" y="4448152"/>
            <a:ext cx="5205744" cy="1952644"/>
          </a:xfrm>
          <a:prstGeom prst="rect">
            <a:avLst/>
          </a:prstGeom>
        </p:spPr>
      </p:pic>
    </p:spTree>
    <p:custDataLst>
      <p:tags r:id="rId1"/>
    </p:custDataLst>
    <p:extLst>
      <p:ext uri="{BB962C8B-B14F-4D97-AF65-F5344CB8AC3E}">
        <p14:creationId xmlns:p14="http://schemas.microsoft.com/office/powerpoint/2010/main" val="30819997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16F3585-F07D-4440-9AF3-4237E674AA1E}"/>
              </a:ext>
            </a:extLst>
          </p:cNvPr>
          <p:cNvSpPr/>
          <p:nvPr/>
        </p:nvSpPr>
        <p:spPr>
          <a:xfrm>
            <a:off x="0" y="0"/>
            <a:ext cx="12192000" cy="7138769"/>
          </a:xfrm>
          <a:prstGeom prst="rect">
            <a:avLst/>
          </a:prstGeom>
          <a:solidFill>
            <a:srgbClr val="005DA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thaiDist"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D71F5F51-E941-8C40-9192-FD83E46A1611}"/>
              </a:ext>
            </a:extLst>
          </p:cNvPr>
          <p:cNvSpPr/>
          <p:nvPr/>
        </p:nvSpPr>
        <p:spPr>
          <a:xfrm>
            <a:off x="0" y="3036434"/>
            <a:ext cx="12192000" cy="2709749"/>
          </a:xfrm>
          <a:prstGeom prst="rect">
            <a:avLst/>
          </a:prstGeom>
          <a:solidFill>
            <a:srgbClr val="02B3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2060"/>
                </a:solidFill>
                <a:effectLst/>
                <a:uLnTx/>
                <a:uFillTx/>
                <a:latin typeface="Calibri" panose="020F0502020204030204"/>
                <a:ea typeface="+mn-ea"/>
                <a:cs typeface="+mn-cs"/>
              </a:rPr>
              <a:t>                                             Growing Major Gifts Potential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srgbClr val="002060"/>
              </a:solidFill>
              <a:effectLst/>
              <a:uLnTx/>
              <a:uFillTx/>
              <a:latin typeface="Calibri" panose="020F0502020204030204"/>
              <a:ea typeface="+mn-ea"/>
              <a:cs typeface="+mn-cs"/>
            </a:endParaRPr>
          </a:p>
        </p:txBody>
      </p:sp>
      <p:pic>
        <p:nvPicPr>
          <p:cNvPr id="10" name="Picture 9">
            <a:extLst>
              <a:ext uri="{FF2B5EF4-FFF2-40B4-BE49-F238E27FC236}">
                <a16:creationId xmlns:a16="http://schemas.microsoft.com/office/drawing/2014/main" id="{96EE50F4-4526-3043-AE6C-43D5B666C41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024913" y="5860867"/>
            <a:ext cx="1883771" cy="716364"/>
          </a:xfrm>
          <a:prstGeom prst="rect">
            <a:avLst/>
          </a:prstGeom>
        </p:spPr>
      </p:pic>
      <p:sp>
        <p:nvSpPr>
          <p:cNvPr id="11" name="Subtitle 3">
            <a:extLst>
              <a:ext uri="{FF2B5EF4-FFF2-40B4-BE49-F238E27FC236}">
                <a16:creationId xmlns:a16="http://schemas.microsoft.com/office/drawing/2014/main" id="{568A6A20-78A7-024E-A441-EEAEDC7E8666}"/>
              </a:ext>
            </a:extLst>
          </p:cNvPr>
          <p:cNvSpPr txBox="1">
            <a:spLocks/>
          </p:cNvSpPr>
          <p:nvPr/>
        </p:nvSpPr>
        <p:spPr>
          <a:xfrm>
            <a:off x="0" y="3342728"/>
            <a:ext cx="12192000" cy="1048581"/>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0" marR="0" lvl="5"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ENDOWMENT / MAJOR GIFTS</a:t>
            </a:r>
          </a:p>
        </p:txBody>
      </p:sp>
      <p:sp>
        <p:nvSpPr>
          <p:cNvPr id="13" name="Subtitle 14">
            <a:extLst>
              <a:ext uri="{FF2B5EF4-FFF2-40B4-BE49-F238E27FC236}">
                <a16:creationId xmlns:a16="http://schemas.microsoft.com/office/drawing/2014/main" id="{002C0903-D219-114B-950B-117984639F4E}"/>
              </a:ext>
            </a:extLst>
          </p:cNvPr>
          <p:cNvSpPr txBox="1">
            <a:spLocks/>
          </p:cNvSpPr>
          <p:nvPr/>
        </p:nvSpPr>
        <p:spPr>
          <a:xfrm>
            <a:off x="0" y="4588900"/>
            <a:ext cx="12192000" cy="128623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US" sz="4400" b="1" i="0" u="none" strike="noStrike" kern="1200" cap="none" spc="0" normalizeH="0" baseline="0" noProof="0" dirty="0">
              <a:ln>
                <a:noFill/>
              </a:ln>
              <a:solidFill>
                <a:srgbClr val="005DAA"/>
              </a:solidFill>
              <a:effectLst/>
              <a:uLnTx/>
              <a:uFillTx/>
              <a:latin typeface="Calibri" panose="020F0502020204030204"/>
              <a:ea typeface="+mn-ea"/>
              <a:cs typeface="+mn-cs"/>
            </a:endParaRPr>
          </a:p>
        </p:txBody>
      </p:sp>
      <p:sp>
        <p:nvSpPr>
          <p:cNvPr id="16" name="Subtitle 3">
            <a:extLst>
              <a:ext uri="{FF2B5EF4-FFF2-40B4-BE49-F238E27FC236}">
                <a16:creationId xmlns:a16="http://schemas.microsoft.com/office/drawing/2014/main" id="{FCF5346D-2859-486C-9685-404A82A0FBEA}"/>
              </a:ext>
            </a:extLst>
          </p:cNvPr>
          <p:cNvSpPr txBox="1">
            <a:spLocks/>
          </p:cNvSpPr>
          <p:nvPr/>
        </p:nvSpPr>
        <p:spPr>
          <a:xfrm>
            <a:off x="3251200" y="1310989"/>
            <a:ext cx="6287247" cy="52567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US" sz="20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2" name="TextBox 1">
            <a:extLst>
              <a:ext uri="{FF2B5EF4-FFF2-40B4-BE49-F238E27FC236}">
                <a16:creationId xmlns:a16="http://schemas.microsoft.com/office/drawing/2014/main" id="{B90926BD-B52A-DB69-96D0-74C3704ABA0F}"/>
              </a:ext>
            </a:extLst>
          </p:cNvPr>
          <p:cNvSpPr txBox="1"/>
          <p:nvPr/>
        </p:nvSpPr>
        <p:spPr>
          <a:xfrm>
            <a:off x="1239882" y="4729108"/>
            <a:ext cx="10668801"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NZ" sz="3600" b="0" i="0" u="none" strike="noStrike" kern="1200" cap="none" spc="0" normalizeH="0" baseline="0" noProof="0" dirty="0">
                <a:ln>
                  <a:noFill/>
                </a:ln>
                <a:solidFill>
                  <a:prstClr val="black"/>
                </a:solidFill>
                <a:effectLst/>
                <a:uLnTx/>
                <a:uFillTx/>
                <a:latin typeface="Calibri" panose="020F0502020204030204"/>
                <a:ea typeface="+mn-ea"/>
                <a:cs typeface="+mn-cs"/>
              </a:rPr>
              <a:t>Jennie Herring – Endowment/Major Gifts Advisor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NZ" sz="36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pic>
        <p:nvPicPr>
          <p:cNvPr id="4" name="Picture 3">
            <a:extLst>
              <a:ext uri="{FF2B5EF4-FFF2-40B4-BE49-F238E27FC236}">
                <a16:creationId xmlns:a16="http://schemas.microsoft.com/office/drawing/2014/main" id="{36086B3D-76CA-0482-7084-FCE858CAF76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783476" y="567037"/>
            <a:ext cx="3807724" cy="1435071"/>
          </a:xfrm>
          <a:prstGeom prst="rect">
            <a:avLst/>
          </a:prstGeom>
        </p:spPr>
      </p:pic>
      <p:sp>
        <p:nvSpPr>
          <p:cNvPr id="3" name="TextBox 2">
            <a:extLst>
              <a:ext uri="{FF2B5EF4-FFF2-40B4-BE49-F238E27FC236}">
                <a16:creationId xmlns:a16="http://schemas.microsoft.com/office/drawing/2014/main" id="{0683E02C-87CE-9F8A-26CF-944CEE8CCFF3}"/>
              </a:ext>
            </a:extLst>
          </p:cNvPr>
          <p:cNvSpPr txBox="1"/>
          <p:nvPr/>
        </p:nvSpPr>
        <p:spPr>
          <a:xfrm>
            <a:off x="2902323" y="5873795"/>
            <a:ext cx="698500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NZ" sz="2800" b="0" i="0" u="none" strike="noStrike" kern="1200" cap="none" spc="0" normalizeH="0" baseline="0" noProof="0" dirty="0">
                <a:ln>
                  <a:noFill/>
                </a:ln>
                <a:solidFill>
                  <a:prstClr val="white"/>
                </a:solidFill>
                <a:effectLst/>
                <a:uLnTx/>
                <a:uFillTx/>
                <a:latin typeface="Calibri" panose="020F0502020204030204"/>
                <a:ea typeface="+mn-ea"/>
                <a:cs typeface="+mn-cs"/>
              </a:rPr>
              <a:t>ROTARY FOUNDATION WEBINAR		          	         9 April 2025</a:t>
            </a:r>
          </a:p>
        </p:txBody>
      </p:sp>
    </p:spTree>
    <p:custDataLst>
      <p:tags r:id="rId1"/>
    </p:custDataLst>
    <p:extLst>
      <p:ext uri="{BB962C8B-B14F-4D97-AF65-F5344CB8AC3E}">
        <p14:creationId xmlns:p14="http://schemas.microsoft.com/office/powerpoint/2010/main" val="354161329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5968" y="-5968"/>
            <a:ext cx="12204700" cy="1450340"/>
            <a:chOff x="-5968" y="-5968"/>
            <a:chExt cx="12204700" cy="1450340"/>
          </a:xfrm>
        </p:grpSpPr>
        <p:sp>
          <p:nvSpPr>
            <p:cNvPr id="3" name="object 3"/>
            <p:cNvSpPr/>
            <p:nvPr/>
          </p:nvSpPr>
          <p:spPr>
            <a:xfrm>
              <a:off x="381" y="381"/>
              <a:ext cx="12192000" cy="1437640"/>
            </a:xfrm>
            <a:custGeom>
              <a:avLst/>
              <a:gdLst/>
              <a:ahLst/>
              <a:cxnLst/>
              <a:rect l="l" t="t" r="r" b="b"/>
              <a:pathLst>
                <a:path w="12192000" h="1437640">
                  <a:moveTo>
                    <a:pt x="12192000" y="0"/>
                  </a:moveTo>
                  <a:lnTo>
                    <a:pt x="0" y="0"/>
                  </a:lnTo>
                  <a:lnTo>
                    <a:pt x="0" y="1437132"/>
                  </a:lnTo>
                  <a:lnTo>
                    <a:pt x="12192000" y="1437132"/>
                  </a:lnTo>
                  <a:lnTo>
                    <a:pt x="12192000" y="0"/>
                  </a:lnTo>
                  <a:close/>
                </a:path>
              </a:pathLst>
            </a:custGeom>
            <a:solidFill>
              <a:srgbClr val="00AFE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object 4"/>
            <p:cNvSpPr/>
            <p:nvPr/>
          </p:nvSpPr>
          <p:spPr>
            <a:xfrm>
              <a:off x="381" y="381"/>
              <a:ext cx="12192000" cy="1437640"/>
            </a:xfrm>
            <a:custGeom>
              <a:avLst/>
              <a:gdLst/>
              <a:ahLst/>
              <a:cxnLst/>
              <a:rect l="l" t="t" r="r" b="b"/>
              <a:pathLst>
                <a:path w="12192000" h="1437640">
                  <a:moveTo>
                    <a:pt x="0" y="1437132"/>
                  </a:moveTo>
                  <a:lnTo>
                    <a:pt x="12192000" y="1437132"/>
                  </a:lnTo>
                  <a:lnTo>
                    <a:pt x="12192000" y="0"/>
                  </a:lnTo>
                  <a:lnTo>
                    <a:pt x="0" y="0"/>
                  </a:lnTo>
                  <a:lnTo>
                    <a:pt x="0" y="1437132"/>
                  </a:lnTo>
                  <a:close/>
                </a:path>
              </a:pathLst>
            </a:custGeom>
            <a:ln w="12700">
              <a:solidFill>
                <a:srgbClr val="0D2F6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 name="object 5"/>
          <p:cNvSpPr/>
          <p:nvPr/>
        </p:nvSpPr>
        <p:spPr>
          <a:xfrm>
            <a:off x="822960" y="1912620"/>
            <a:ext cx="2501900" cy="459105"/>
          </a:xfrm>
          <a:custGeom>
            <a:avLst/>
            <a:gdLst/>
            <a:ahLst/>
            <a:cxnLst/>
            <a:rect l="l" t="t" r="r" b="b"/>
            <a:pathLst>
              <a:path w="2501900" h="459105">
                <a:moveTo>
                  <a:pt x="2272284" y="0"/>
                </a:moveTo>
                <a:lnTo>
                  <a:pt x="229362" y="0"/>
                </a:lnTo>
                <a:lnTo>
                  <a:pt x="183138" y="4662"/>
                </a:lnTo>
                <a:lnTo>
                  <a:pt x="140085" y="18032"/>
                </a:lnTo>
                <a:lnTo>
                  <a:pt x="101124" y="39185"/>
                </a:lnTo>
                <a:lnTo>
                  <a:pt x="67179" y="67198"/>
                </a:lnTo>
                <a:lnTo>
                  <a:pt x="39172" y="101147"/>
                </a:lnTo>
                <a:lnTo>
                  <a:pt x="18024" y="140106"/>
                </a:lnTo>
                <a:lnTo>
                  <a:pt x="4659" y="183153"/>
                </a:lnTo>
                <a:lnTo>
                  <a:pt x="0" y="229362"/>
                </a:lnTo>
                <a:lnTo>
                  <a:pt x="0" y="458724"/>
                </a:lnTo>
                <a:lnTo>
                  <a:pt x="2501645" y="458724"/>
                </a:lnTo>
                <a:lnTo>
                  <a:pt x="2501645" y="229362"/>
                </a:lnTo>
                <a:lnTo>
                  <a:pt x="2496983" y="183153"/>
                </a:lnTo>
                <a:lnTo>
                  <a:pt x="2483613" y="140106"/>
                </a:lnTo>
                <a:lnTo>
                  <a:pt x="2462460" y="101147"/>
                </a:lnTo>
                <a:lnTo>
                  <a:pt x="2434447" y="67198"/>
                </a:lnTo>
                <a:lnTo>
                  <a:pt x="2400498" y="39185"/>
                </a:lnTo>
                <a:lnTo>
                  <a:pt x="2361539" y="18032"/>
                </a:lnTo>
                <a:lnTo>
                  <a:pt x="2318492" y="4662"/>
                </a:lnTo>
                <a:lnTo>
                  <a:pt x="2272284" y="0"/>
                </a:lnTo>
                <a:close/>
              </a:path>
            </a:pathLst>
          </a:custGeom>
          <a:solidFill>
            <a:srgbClr val="17458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object 6"/>
          <p:cNvSpPr txBox="1"/>
          <p:nvPr/>
        </p:nvSpPr>
        <p:spPr>
          <a:xfrm>
            <a:off x="1762251" y="2007870"/>
            <a:ext cx="622935" cy="299720"/>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b="0" i="0" u="none" strike="noStrike" kern="1200" cap="none" normalizeH="0" noProof="0" dirty="0">
                <a:ln>
                  <a:noFill/>
                </a:ln>
                <a:solidFill>
                  <a:srgbClr val="FFFFFF"/>
                </a:solidFill>
                <a:effectLst/>
                <a:uLnTx/>
                <a:uFillTx/>
                <a:ea typeface="+mn-ea"/>
                <a:cs typeface="Arial Black"/>
              </a:rPr>
              <a:t>RRFC</a:t>
            </a:r>
            <a:endParaRPr kumimoji="0" sz="1800" b="0" i="0" u="none" strike="noStrike" kern="1200" cap="none" normalizeH="0" noProof="0" dirty="0">
              <a:ln>
                <a:noFill/>
              </a:ln>
              <a:solidFill>
                <a:prstClr val="black"/>
              </a:solidFill>
              <a:effectLst/>
              <a:uLnTx/>
              <a:uFillTx/>
              <a:ea typeface="+mn-ea"/>
              <a:cs typeface="Arial Black"/>
            </a:endParaRPr>
          </a:p>
        </p:txBody>
      </p:sp>
      <p:pic>
        <p:nvPicPr>
          <p:cNvPr id="8" name="object 8"/>
          <p:cNvPicPr/>
          <p:nvPr/>
        </p:nvPicPr>
        <p:blipFill>
          <a:blip r:embed="rId3" cstate="print">
            <a:extLst>
              <a:ext uri="{28A0092B-C50C-407E-A947-70E740481C1C}">
                <a14:useLocalDpi xmlns:a14="http://schemas.microsoft.com/office/drawing/2010/main" val="0"/>
              </a:ext>
            </a:extLst>
          </a:blip>
          <a:stretch>
            <a:fillRect/>
          </a:stretch>
        </p:blipFill>
        <p:spPr>
          <a:xfrm>
            <a:off x="2025395" y="4233671"/>
            <a:ext cx="93091" cy="93090"/>
          </a:xfrm>
          <a:prstGeom prst="rect">
            <a:avLst/>
          </a:prstGeom>
        </p:spPr>
      </p:pic>
      <p:pic>
        <p:nvPicPr>
          <p:cNvPr id="9" name="object 9"/>
          <p:cNvPicPr/>
          <p:nvPr/>
        </p:nvPicPr>
        <p:blipFill>
          <a:blip r:embed="rId4" cstate="print">
            <a:extLst>
              <a:ext uri="{28A0092B-C50C-407E-A947-70E740481C1C}">
                <a14:useLocalDpi xmlns:a14="http://schemas.microsoft.com/office/drawing/2010/main" val="0"/>
              </a:ext>
            </a:extLst>
          </a:blip>
          <a:stretch>
            <a:fillRect/>
          </a:stretch>
        </p:blipFill>
        <p:spPr>
          <a:xfrm>
            <a:off x="2025395" y="4409694"/>
            <a:ext cx="93091" cy="92329"/>
          </a:xfrm>
          <a:prstGeom prst="rect">
            <a:avLst/>
          </a:prstGeom>
        </p:spPr>
      </p:pic>
      <p:sp>
        <p:nvSpPr>
          <p:cNvPr id="10" name="object 10"/>
          <p:cNvSpPr/>
          <p:nvPr/>
        </p:nvSpPr>
        <p:spPr>
          <a:xfrm>
            <a:off x="734568" y="4567428"/>
            <a:ext cx="10547350" cy="412750"/>
          </a:xfrm>
          <a:custGeom>
            <a:avLst/>
            <a:gdLst/>
            <a:ahLst/>
            <a:cxnLst/>
            <a:rect l="l" t="t" r="r" b="b"/>
            <a:pathLst>
              <a:path w="10547350" h="412750">
                <a:moveTo>
                  <a:pt x="10340721" y="0"/>
                </a:moveTo>
                <a:lnTo>
                  <a:pt x="206120" y="0"/>
                </a:lnTo>
                <a:lnTo>
                  <a:pt x="158857" y="5446"/>
                </a:lnTo>
                <a:lnTo>
                  <a:pt x="115471" y="20958"/>
                </a:lnTo>
                <a:lnTo>
                  <a:pt x="77200" y="45296"/>
                </a:lnTo>
                <a:lnTo>
                  <a:pt x="45280" y="77221"/>
                </a:lnTo>
                <a:lnTo>
                  <a:pt x="20949" y="115494"/>
                </a:lnTo>
                <a:lnTo>
                  <a:pt x="5443" y="158873"/>
                </a:lnTo>
                <a:lnTo>
                  <a:pt x="0" y="206121"/>
                </a:lnTo>
                <a:lnTo>
                  <a:pt x="5443" y="253368"/>
                </a:lnTo>
                <a:lnTo>
                  <a:pt x="20949" y="296747"/>
                </a:lnTo>
                <a:lnTo>
                  <a:pt x="45280" y="335020"/>
                </a:lnTo>
                <a:lnTo>
                  <a:pt x="77200" y="366945"/>
                </a:lnTo>
                <a:lnTo>
                  <a:pt x="115471" y="391283"/>
                </a:lnTo>
                <a:lnTo>
                  <a:pt x="158857" y="406795"/>
                </a:lnTo>
                <a:lnTo>
                  <a:pt x="206120" y="412242"/>
                </a:lnTo>
                <a:lnTo>
                  <a:pt x="10340721" y="412242"/>
                </a:lnTo>
                <a:lnTo>
                  <a:pt x="10387968" y="406795"/>
                </a:lnTo>
                <a:lnTo>
                  <a:pt x="10431347" y="391283"/>
                </a:lnTo>
                <a:lnTo>
                  <a:pt x="10469620" y="366945"/>
                </a:lnTo>
                <a:lnTo>
                  <a:pt x="10501545" y="335020"/>
                </a:lnTo>
                <a:lnTo>
                  <a:pt x="10525883" y="296747"/>
                </a:lnTo>
                <a:lnTo>
                  <a:pt x="10541395" y="253368"/>
                </a:lnTo>
                <a:lnTo>
                  <a:pt x="10546841" y="206121"/>
                </a:lnTo>
                <a:lnTo>
                  <a:pt x="10541395" y="158873"/>
                </a:lnTo>
                <a:lnTo>
                  <a:pt x="10525883" y="115494"/>
                </a:lnTo>
                <a:lnTo>
                  <a:pt x="10501545" y="77221"/>
                </a:lnTo>
                <a:lnTo>
                  <a:pt x="10469620" y="45296"/>
                </a:lnTo>
                <a:lnTo>
                  <a:pt x="10431347" y="20958"/>
                </a:lnTo>
                <a:lnTo>
                  <a:pt x="10387968" y="5446"/>
                </a:lnTo>
                <a:lnTo>
                  <a:pt x="10340721" y="0"/>
                </a:lnTo>
                <a:close/>
              </a:path>
            </a:pathLst>
          </a:custGeom>
          <a:solidFill>
            <a:srgbClr val="17458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 name="object 11"/>
          <p:cNvSpPr/>
          <p:nvPr/>
        </p:nvSpPr>
        <p:spPr>
          <a:xfrm>
            <a:off x="798957" y="5129731"/>
            <a:ext cx="2501900" cy="746125"/>
          </a:xfrm>
          <a:custGeom>
            <a:avLst/>
            <a:gdLst/>
            <a:ahLst/>
            <a:cxnLst/>
            <a:rect l="l" t="t" r="r" b="b"/>
            <a:pathLst>
              <a:path w="2501900" h="746125">
                <a:moveTo>
                  <a:pt x="2128647" y="0"/>
                </a:moveTo>
                <a:lnTo>
                  <a:pt x="372999" y="0"/>
                </a:lnTo>
                <a:lnTo>
                  <a:pt x="326209" y="2906"/>
                </a:lnTo>
                <a:lnTo>
                  <a:pt x="281155" y="11392"/>
                </a:lnTo>
                <a:lnTo>
                  <a:pt x="238184" y="25108"/>
                </a:lnTo>
                <a:lnTo>
                  <a:pt x="197648" y="43704"/>
                </a:lnTo>
                <a:lnTo>
                  <a:pt x="159894" y="66831"/>
                </a:lnTo>
                <a:lnTo>
                  <a:pt x="125273" y="94139"/>
                </a:lnTo>
                <a:lnTo>
                  <a:pt x="94134" y="125278"/>
                </a:lnTo>
                <a:lnTo>
                  <a:pt x="66827" y="159899"/>
                </a:lnTo>
                <a:lnTo>
                  <a:pt x="43701" y="197653"/>
                </a:lnTo>
                <a:lnTo>
                  <a:pt x="25106" y="238190"/>
                </a:lnTo>
                <a:lnTo>
                  <a:pt x="11391" y="281159"/>
                </a:lnTo>
                <a:lnTo>
                  <a:pt x="2906" y="326212"/>
                </a:lnTo>
                <a:lnTo>
                  <a:pt x="0" y="372999"/>
                </a:lnTo>
                <a:lnTo>
                  <a:pt x="2906" y="419788"/>
                </a:lnTo>
                <a:lnTo>
                  <a:pt x="11391" y="464842"/>
                </a:lnTo>
                <a:lnTo>
                  <a:pt x="25106" y="507813"/>
                </a:lnTo>
                <a:lnTo>
                  <a:pt x="43701" y="548349"/>
                </a:lnTo>
                <a:lnTo>
                  <a:pt x="66827" y="586103"/>
                </a:lnTo>
                <a:lnTo>
                  <a:pt x="94134" y="620724"/>
                </a:lnTo>
                <a:lnTo>
                  <a:pt x="125273" y="651863"/>
                </a:lnTo>
                <a:lnTo>
                  <a:pt x="159894" y="679170"/>
                </a:lnTo>
                <a:lnTo>
                  <a:pt x="197648" y="702296"/>
                </a:lnTo>
                <a:lnTo>
                  <a:pt x="238184" y="720891"/>
                </a:lnTo>
                <a:lnTo>
                  <a:pt x="281155" y="734606"/>
                </a:lnTo>
                <a:lnTo>
                  <a:pt x="326209" y="743091"/>
                </a:lnTo>
                <a:lnTo>
                  <a:pt x="372999" y="745997"/>
                </a:lnTo>
                <a:lnTo>
                  <a:pt x="2128647" y="745997"/>
                </a:lnTo>
                <a:lnTo>
                  <a:pt x="2175433" y="743091"/>
                </a:lnTo>
                <a:lnTo>
                  <a:pt x="2220486" y="734606"/>
                </a:lnTo>
                <a:lnTo>
                  <a:pt x="2263455" y="720891"/>
                </a:lnTo>
                <a:lnTo>
                  <a:pt x="2303992" y="702296"/>
                </a:lnTo>
                <a:lnTo>
                  <a:pt x="2341746" y="679170"/>
                </a:lnTo>
                <a:lnTo>
                  <a:pt x="2376367" y="651863"/>
                </a:lnTo>
                <a:lnTo>
                  <a:pt x="2407506" y="620724"/>
                </a:lnTo>
                <a:lnTo>
                  <a:pt x="2434814" y="586103"/>
                </a:lnTo>
                <a:lnTo>
                  <a:pt x="2457941" y="548349"/>
                </a:lnTo>
                <a:lnTo>
                  <a:pt x="2476537" y="507813"/>
                </a:lnTo>
                <a:lnTo>
                  <a:pt x="2490253" y="464842"/>
                </a:lnTo>
                <a:lnTo>
                  <a:pt x="2498739" y="419788"/>
                </a:lnTo>
                <a:lnTo>
                  <a:pt x="2501645" y="372999"/>
                </a:lnTo>
                <a:lnTo>
                  <a:pt x="2498739" y="326212"/>
                </a:lnTo>
                <a:lnTo>
                  <a:pt x="2490253" y="281159"/>
                </a:lnTo>
                <a:lnTo>
                  <a:pt x="2476537" y="238190"/>
                </a:lnTo>
                <a:lnTo>
                  <a:pt x="2457941" y="197653"/>
                </a:lnTo>
                <a:lnTo>
                  <a:pt x="2434814" y="159899"/>
                </a:lnTo>
                <a:lnTo>
                  <a:pt x="2407506" y="125278"/>
                </a:lnTo>
                <a:lnTo>
                  <a:pt x="2376367" y="94139"/>
                </a:lnTo>
                <a:lnTo>
                  <a:pt x="2341746" y="66831"/>
                </a:lnTo>
                <a:lnTo>
                  <a:pt x="2303992" y="43704"/>
                </a:lnTo>
                <a:lnTo>
                  <a:pt x="2263455" y="25108"/>
                </a:lnTo>
                <a:lnTo>
                  <a:pt x="2220486" y="11392"/>
                </a:lnTo>
                <a:lnTo>
                  <a:pt x="2175433" y="2906"/>
                </a:lnTo>
                <a:lnTo>
                  <a:pt x="2128647" y="0"/>
                </a:lnTo>
                <a:close/>
              </a:path>
            </a:pathLst>
          </a:custGeom>
          <a:solidFill>
            <a:srgbClr val="17458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 name="object 12"/>
          <p:cNvSpPr/>
          <p:nvPr/>
        </p:nvSpPr>
        <p:spPr>
          <a:xfrm>
            <a:off x="822834" y="5955791"/>
            <a:ext cx="2501900" cy="742950"/>
          </a:xfrm>
          <a:custGeom>
            <a:avLst/>
            <a:gdLst/>
            <a:ahLst/>
            <a:cxnLst/>
            <a:rect l="l" t="t" r="r" b="b"/>
            <a:pathLst>
              <a:path w="2501900" h="742950">
                <a:moveTo>
                  <a:pt x="2130171" y="0"/>
                </a:moveTo>
                <a:lnTo>
                  <a:pt x="371475" y="0"/>
                </a:lnTo>
                <a:lnTo>
                  <a:pt x="324878" y="2894"/>
                </a:lnTo>
                <a:lnTo>
                  <a:pt x="280009" y="11345"/>
                </a:lnTo>
                <a:lnTo>
                  <a:pt x="237215" y="25005"/>
                </a:lnTo>
                <a:lnTo>
                  <a:pt x="196844" y="43524"/>
                </a:lnTo>
                <a:lnTo>
                  <a:pt x="159245" y="66557"/>
                </a:lnTo>
                <a:lnTo>
                  <a:pt x="124765" y="93753"/>
                </a:lnTo>
                <a:lnTo>
                  <a:pt x="93753" y="124765"/>
                </a:lnTo>
                <a:lnTo>
                  <a:pt x="66557" y="159245"/>
                </a:lnTo>
                <a:lnTo>
                  <a:pt x="43524" y="196844"/>
                </a:lnTo>
                <a:lnTo>
                  <a:pt x="25005" y="237215"/>
                </a:lnTo>
                <a:lnTo>
                  <a:pt x="11345" y="280009"/>
                </a:lnTo>
                <a:lnTo>
                  <a:pt x="2894" y="324878"/>
                </a:lnTo>
                <a:lnTo>
                  <a:pt x="0" y="371475"/>
                </a:lnTo>
                <a:lnTo>
                  <a:pt x="2894" y="418071"/>
                </a:lnTo>
                <a:lnTo>
                  <a:pt x="11345" y="462940"/>
                </a:lnTo>
                <a:lnTo>
                  <a:pt x="25005" y="505734"/>
                </a:lnTo>
                <a:lnTo>
                  <a:pt x="43524" y="546105"/>
                </a:lnTo>
                <a:lnTo>
                  <a:pt x="66557" y="583704"/>
                </a:lnTo>
                <a:lnTo>
                  <a:pt x="93753" y="618184"/>
                </a:lnTo>
                <a:lnTo>
                  <a:pt x="124765" y="649196"/>
                </a:lnTo>
                <a:lnTo>
                  <a:pt x="159245" y="676392"/>
                </a:lnTo>
                <a:lnTo>
                  <a:pt x="196844" y="699425"/>
                </a:lnTo>
                <a:lnTo>
                  <a:pt x="237215" y="717944"/>
                </a:lnTo>
                <a:lnTo>
                  <a:pt x="280009" y="731604"/>
                </a:lnTo>
                <a:lnTo>
                  <a:pt x="324878" y="740055"/>
                </a:lnTo>
                <a:lnTo>
                  <a:pt x="371475" y="742950"/>
                </a:lnTo>
                <a:lnTo>
                  <a:pt x="2130171" y="742950"/>
                </a:lnTo>
                <a:lnTo>
                  <a:pt x="2176757" y="740055"/>
                </a:lnTo>
                <a:lnTo>
                  <a:pt x="2221619" y="731604"/>
                </a:lnTo>
                <a:lnTo>
                  <a:pt x="2264409" y="717944"/>
                </a:lnTo>
                <a:lnTo>
                  <a:pt x="2304778" y="699425"/>
                </a:lnTo>
                <a:lnTo>
                  <a:pt x="2342378" y="676392"/>
                </a:lnTo>
                <a:lnTo>
                  <a:pt x="2376860" y="649196"/>
                </a:lnTo>
                <a:lnTo>
                  <a:pt x="2407875" y="618184"/>
                </a:lnTo>
                <a:lnTo>
                  <a:pt x="2435075" y="583704"/>
                </a:lnTo>
                <a:lnTo>
                  <a:pt x="2458111" y="546105"/>
                </a:lnTo>
                <a:lnTo>
                  <a:pt x="2476634" y="505734"/>
                </a:lnTo>
                <a:lnTo>
                  <a:pt x="2490297" y="462940"/>
                </a:lnTo>
                <a:lnTo>
                  <a:pt x="2498750" y="418071"/>
                </a:lnTo>
                <a:lnTo>
                  <a:pt x="2501645" y="371475"/>
                </a:lnTo>
                <a:lnTo>
                  <a:pt x="2498750" y="324878"/>
                </a:lnTo>
                <a:lnTo>
                  <a:pt x="2490297" y="280009"/>
                </a:lnTo>
                <a:lnTo>
                  <a:pt x="2476634" y="237215"/>
                </a:lnTo>
                <a:lnTo>
                  <a:pt x="2458111" y="196844"/>
                </a:lnTo>
                <a:lnTo>
                  <a:pt x="2435075" y="159245"/>
                </a:lnTo>
                <a:lnTo>
                  <a:pt x="2407875" y="124765"/>
                </a:lnTo>
                <a:lnTo>
                  <a:pt x="2376860" y="93753"/>
                </a:lnTo>
                <a:lnTo>
                  <a:pt x="2342378" y="66557"/>
                </a:lnTo>
                <a:lnTo>
                  <a:pt x="2304778" y="43524"/>
                </a:lnTo>
                <a:lnTo>
                  <a:pt x="2264409" y="25005"/>
                </a:lnTo>
                <a:lnTo>
                  <a:pt x="2221619" y="11345"/>
                </a:lnTo>
                <a:lnTo>
                  <a:pt x="2176757" y="2894"/>
                </a:lnTo>
                <a:lnTo>
                  <a:pt x="2130171" y="0"/>
                </a:lnTo>
                <a:close/>
              </a:path>
            </a:pathLst>
          </a:custGeom>
          <a:solidFill>
            <a:srgbClr val="17458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object 13"/>
          <p:cNvSpPr/>
          <p:nvPr/>
        </p:nvSpPr>
        <p:spPr>
          <a:xfrm>
            <a:off x="3502914" y="1912620"/>
            <a:ext cx="2502535" cy="459105"/>
          </a:xfrm>
          <a:custGeom>
            <a:avLst/>
            <a:gdLst/>
            <a:ahLst/>
            <a:cxnLst/>
            <a:rect l="l" t="t" r="r" b="b"/>
            <a:pathLst>
              <a:path w="2502535" h="459105">
                <a:moveTo>
                  <a:pt x="2273046" y="0"/>
                </a:moveTo>
                <a:lnTo>
                  <a:pt x="229362" y="0"/>
                </a:lnTo>
                <a:lnTo>
                  <a:pt x="183153" y="4662"/>
                </a:lnTo>
                <a:lnTo>
                  <a:pt x="140106" y="18032"/>
                </a:lnTo>
                <a:lnTo>
                  <a:pt x="101147" y="39185"/>
                </a:lnTo>
                <a:lnTo>
                  <a:pt x="67198" y="67198"/>
                </a:lnTo>
                <a:lnTo>
                  <a:pt x="39185" y="101147"/>
                </a:lnTo>
                <a:lnTo>
                  <a:pt x="18032" y="140106"/>
                </a:lnTo>
                <a:lnTo>
                  <a:pt x="4662" y="183153"/>
                </a:lnTo>
                <a:lnTo>
                  <a:pt x="0" y="229362"/>
                </a:lnTo>
                <a:lnTo>
                  <a:pt x="0" y="458724"/>
                </a:lnTo>
                <a:lnTo>
                  <a:pt x="2502408" y="458724"/>
                </a:lnTo>
                <a:lnTo>
                  <a:pt x="2502408" y="229362"/>
                </a:lnTo>
                <a:lnTo>
                  <a:pt x="2497745" y="183153"/>
                </a:lnTo>
                <a:lnTo>
                  <a:pt x="2484375" y="140106"/>
                </a:lnTo>
                <a:lnTo>
                  <a:pt x="2463222" y="101147"/>
                </a:lnTo>
                <a:lnTo>
                  <a:pt x="2435209" y="67198"/>
                </a:lnTo>
                <a:lnTo>
                  <a:pt x="2401260" y="39185"/>
                </a:lnTo>
                <a:lnTo>
                  <a:pt x="2362301" y="18032"/>
                </a:lnTo>
                <a:lnTo>
                  <a:pt x="2319254" y="4662"/>
                </a:lnTo>
                <a:lnTo>
                  <a:pt x="2273046" y="0"/>
                </a:lnTo>
                <a:close/>
              </a:path>
            </a:pathLst>
          </a:custGeom>
          <a:solidFill>
            <a:srgbClr val="862075"/>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 name="object 14"/>
          <p:cNvSpPr txBox="1"/>
          <p:nvPr/>
        </p:nvSpPr>
        <p:spPr>
          <a:xfrm>
            <a:off x="4404105" y="2007870"/>
            <a:ext cx="701675" cy="299720"/>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dirty="0">
                <a:solidFill>
                  <a:srgbClr val="FFFFFF"/>
                </a:solidFill>
              </a:rPr>
              <a:t>EMGA</a:t>
            </a:r>
          </a:p>
        </p:txBody>
      </p:sp>
      <p:pic>
        <p:nvPicPr>
          <p:cNvPr id="17" name="object 17"/>
          <p:cNvPicPr/>
          <p:nvPr/>
        </p:nvPicPr>
        <p:blipFill>
          <a:blip r:embed="rId5" cstate="print">
            <a:extLst>
              <a:ext uri="{28A0092B-C50C-407E-A947-70E740481C1C}">
                <a14:useLocalDpi xmlns:a14="http://schemas.microsoft.com/office/drawing/2010/main" val="0"/>
              </a:ext>
            </a:extLst>
          </a:blip>
          <a:stretch>
            <a:fillRect/>
          </a:stretch>
        </p:blipFill>
        <p:spPr>
          <a:xfrm>
            <a:off x="4709159" y="4233672"/>
            <a:ext cx="92328" cy="93090"/>
          </a:xfrm>
          <a:prstGeom prst="rect">
            <a:avLst/>
          </a:prstGeom>
        </p:spPr>
      </p:pic>
      <p:pic>
        <p:nvPicPr>
          <p:cNvPr id="18" name="object 18"/>
          <p:cNvPicPr/>
          <p:nvPr/>
        </p:nvPicPr>
        <p:blipFill>
          <a:blip r:embed="rId6" cstate="print">
            <a:extLst>
              <a:ext uri="{28A0092B-C50C-407E-A947-70E740481C1C}">
                <a14:useLocalDpi xmlns:a14="http://schemas.microsoft.com/office/drawing/2010/main" val="0"/>
              </a:ext>
            </a:extLst>
          </a:blip>
          <a:stretch>
            <a:fillRect/>
          </a:stretch>
        </p:blipFill>
        <p:spPr>
          <a:xfrm>
            <a:off x="4709159" y="4409694"/>
            <a:ext cx="92328" cy="92329"/>
          </a:xfrm>
          <a:prstGeom prst="rect">
            <a:avLst/>
          </a:prstGeom>
        </p:spPr>
      </p:pic>
      <p:sp>
        <p:nvSpPr>
          <p:cNvPr id="19" name="object 19"/>
          <p:cNvSpPr/>
          <p:nvPr/>
        </p:nvSpPr>
        <p:spPr>
          <a:xfrm>
            <a:off x="3500628" y="5138165"/>
            <a:ext cx="2501900" cy="745490"/>
          </a:xfrm>
          <a:custGeom>
            <a:avLst/>
            <a:gdLst/>
            <a:ahLst/>
            <a:cxnLst/>
            <a:rect l="l" t="t" r="r" b="b"/>
            <a:pathLst>
              <a:path w="2501900" h="745489">
                <a:moveTo>
                  <a:pt x="2129028" y="0"/>
                </a:moveTo>
                <a:lnTo>
                  <a:pt x="372618" y="0"/>
                </a:lnTo>
                <a:lnTo>
                  <a:pt x="325887" y="2904"/>
                </a:lnTo>
                <a:lnTo>
                  <a:pt x="280886" y="11383"/>
                </a:lnTo>
                <a:lnTo>
                  <a:pt x="237964" y="25087"/>
                </a:lnTo>
                <a:lnTo>
                  <a:pt x="197471" y="43668"/>
                </a:lnTo>
                <a:lnTo>
                  <a:pt x="159755" y="66774"/>
                </a:lnTo>
                <a:lnTo>
                  <a:pt x="125168" y="94057"/>
                </a:lnTo>
                <a:lnTo>
                  <a:pt x="94057" y="125168"/>
                </a:lnTo>
                <a:lnTo>
                  <a:pt x="66774" y="159755"/>
                </a:lnTo>
                <a:lnTo>
                  <a:pt x="43668" y="197471"/>
                </a:lnTo>
                <a:lnTo>
                  <a:pt x="25087" y="237964"/>
                </a:lnTo>
                <a:lnTo>
                  <a:pt x="11383" y="280886"/>
                </a:lnTo>
                <a:lnTo>
                  <a:pt x="2904" y="325887"/>
                </a:lnTo>
                <a:lnTo>
                  <a:pt x="0" y="372617"/>
                </a:lnTo>
                <a:lnTo>
                  <a:pt x="2904" y="419358"/>
                </a:lnTo>
                <a:lnTo>
                  <a:pt x="11383" y="464366"/>
                </a:lnTo>
                <a:lnTo>
                  <a:pt x="25087" y="507292"/>
                </a:lnTo>
                <a:lnTo>
                  <a:pt x="43668" y="547787"/>
                </a:lnTo>
                <a:lnTo>
                  <a:pt x="66774" y="585502"/>
                </a:lnTo>
                <a:lnTo>
                  <a:pt x="94057" y="620088"/>
                </a:lnTo>
                <a:lnTo>
                  <a:pt x="125168" y="651195"/>
                </a:lnTo>
                <a:lnTo>
                  <a:pt x="159755" y="678475"/>
                </a:lnTo>
                <a:lnTo>
                  <a:pt x="197471" y="701577"/>
                </a:lnTo>
                <a:lnTo>
                  <a:pt x="237964" y="720154"/>
                </a:lnTo>
                <a:lnTo>
                  <a:pt x="280886" y="733855"/>
                </a:lnTo>
                <a:lnTo>
                  <a:pt x="325887" y="742332"/>
                </a:lnTo>
                <a:lnTo>
                  <a:pt x="372618" y="745235"/>
                </a:lnTo>
                <a:lnTo>
                  <a:pt x="2129028" y="745235"/>
                </a:lnTo>
                <a:lnTo>
                  <a:pt x="2175758" y="742332"/>
                </a:lnTo>
                <a:lnTo>
                  <a:pt x="2220759" y="733855"/>
                </a:lnTo>
                <a:lnTo>
                  <a:pt x="2263681" y="720154"/>
                </a:lnTo>
                <a:lnTo>
                  <a:pt x="2304174" y="701577"/>
                </a:lnTo>
                <a:lnTo>
                  <a:pt x="2341890" y="678475"/>
                </a:lnTo>
                <a:lnTo>
                  <a:pt x="2376477" y="651195"/>
                </a:lnTo>
                <a:lnTo>
                  <a:pt x="2407588" y="620088"/>
                </a:lnTo>
                <a:lnTo>
                  <a:pt x="2434871" y="585502"/>
                </a:lnTo>
                <a:lnTo>
                  <a:pt x="2457977" y="547787"/>
                </a:lnTo>
                <a:lnTo>
                  <a:pt x="2476558" y="507292"/>
                </a:lnTo>
                <a:lnTo>
                  <a:pt x="2490262" y="464366"/>
                </a:lnTo>
                <a:lnTo>
                  <a:pt x="2498741" y="419358"/>
                </a:lnTo>
                <a:lnTo>
                  <a:pt x="2501646" y="372617"/>
                </a:lnTo>
                <a:lnTo>
                  <a:pt x="2498741" y="325887"/>
                </a:lnTo>
                <a:lnTo>
                  <a:pt x="2490262" y="280886"/>
                </a:lnTo>
                <a:lnTo>
                  <a:pt x="2476558" y="237964"/>
                </a:lnTo>
                <a:lnTo>
                  <a:pt x="2457977" y="197471"/>
                </a:lnTo>
                <a:lnTo>
                  <a:pt x="2434871" y="159755"/>
                </a:lnTo>
                <a:lnTo>
                  <a:pt x="2407588" y="125168"/>
                </a:lnTo>
                <a:lnTo>
                  <a:pt x="2376477" y="94057"/>
                </a:lnTo>
                <a:lnTo>
                  <a:pt x="2341890" y="66774"/>
                </a:lnTo>
                <a:lnTo>
                  <a:pt x="2304174" y="43668"/>
                </a:lnTo>
                <a:lnTo>
                  <a:pt x="2263681" y="25087"/>
                </a:lnTo>
                <a:lnTo>
                  <a:pt x="2220759" y="11383"/>
                </a:lnTo>
                <a:lnTo>
                  <a:pt x="2175758" y="2904"/>
                </a:lnTo>
                <a:lnTo>
                  <a:pt x="2129028" y="0"/>
                </a:lnTo>
                <a:close/>
              </a:path>
            </a:pathLst>
          </a:custGeom>
          <a:solidFill>
            <a:srgbClr val="17458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object 20"/>
          <p:cNvSpPr/>
          <p:nvPr/>
        </p:nvSpPr>
        <p:spPr>
          <a:xfrm>
            <a:off x="3502914" y="5955791"/>
            <a:ext cx="2502535" cy="742950"/>
          </a:xfrm>
          <a:custGeom>
            <a:avLst/>
            <a:gdLst/>
            <a:ahLst/>
            <a:cxnLst/>
            <a:rect l="l" t="t" r="r" b="b"/>
            <a:pathLst>
              <a:path w="2502535" h="742950">
                <a:moveTo>
                  <a:pt x="2130933" y="0"/>
                </a:moveTo>
                <a:lnTo>
                  <a:pt x="371475" y="0"/>
                </a:lnTo>
                <a:lnTo>
                  <a:pt x="324888" y="2894"/>
                </a:lnTo>
                <a:lnTo>
                  <a:pt x="280026" y="11345"/>
                </a:lnTo>
                <a:lnTo>
                  <a:pt x="237236" y="25005"/>
                </a:lnTo>
                <a:lnTo>
                  <a:pt x="196867" y="43524"/>
                </a:lnTo>
                <a:lnTo>
                  <a:pt x="159267" y="66557"/>
                </a:lnTo>
                <a:lnTo>
                  <a:pt x="124785" y="93753"/>
                </a:lnTo>
                <a:lnTo>
                  <a:pt x="93770" y="124765"/>
                </a:lnTo>
                <a:lnTo>
                  <a:pt x="66570" y="159245"/>
                </a:lnTo>
                <a:lnTo>
                  <a:pt x="43534" y="196844"/>
                </a:lnTo>
                <a:lnTo>
                  <a:pt x="25011" y="237215"/>
                </a:lnTo>
                <a:lnTo>
                  <a:pt x="11348" y="280009"/>
                </a:lnTo>
                <a:lnTo>
                  <a:pt x="2895" y="324878"/>
                </a:lnTo>
                <a:lnTo>
                  <a:pt x="0" y="371475"/>
                </a:lnTo>
                <a:lnTo>
                  <a:pt x="2895" y="418071"/>
                </a:lnTo>
                <a:lnTo>
                  <a:pt x="11348" y="462940"/>
                </a:lnTo>
                <a:lnTo>
                  <a:pt x="25011" y="505734"/>
                </a:lnTo>
                <a:lnTo>
                  <a:pt x="43534" y="546105"/>
                </a:lnTo>
                <a:lnTo>
                  <a:pt x="66570" y="583704"/>
                </a:lnTo>
                <a:lnTo>
                  <a:pt x="93770" y="618184"/>
                </a:lnTo>
                <a:lnTo>
                  <a:pt x="124785" y="649196"/>
                </a:lnTo>
                <a:lnTo>
                  <a:pt x="159267" y="676392"/>
                </a:lnTo>
                <a:lnTo>
                  <a:pt x="196867" y="699425"/>
                </a:lnTo>
                <a:lnTo>
                  <a:pt x="237236" y="717944"/>
                </a:lnTo>
                <a:lnTo>
                  <a:pt x="280026" y="731604"/>
                </a:lnTo>
                <a:lnTo>
                  <a:pt x="324888" y="740055"/>
                </a:lnTo>
                <a:lnTo>
                  <a:pt x="371475" y="742950"/>
                </a:lnTo>
                <a:lnTo>
                  <a:pt x="2130933" y="742950"/>
                </a:lnTo>
                <a:lnTo>
                  <a:pt x="2177519" y="740055"/>
                </a:lnTo>
                <a:lnTo>
                  <a:pt x="2222381" y="731604"/>
                </a:lnTo>
                <a:lnTo>
                  <a:pt x="2265171" y="717944"/>
                </a:lnTo>
                <a:lnTo>
                  <a:pt x="2305540" y="699425"/>
                </a:lnTo>
                <a:lnTo>
                  <a:pt x="2343140" y="676392"/>
                </a:lnTo>
                <a:lnTo>
                  <a:pt x="2377622" y="649196"/>
                </a:lnTo>
                <a:lnTo>
                  <a:pt x="2408637" y="618184"/>
                </a:lnTo>
                <a:lnTo>
                  <a:pt x="2435837" y="583704"/>
                </a:lnTo>
                <a:lnTo>
                  <a:pt x="2458873" y="546105"/>
                </a:lnTo>
                <a:lnTo>
                  <a:pt x="2477396" y="505734"/>
                </a:lnTo>
                <a:lnTo>
                  <a:pt x="2491059" y="462940"/>
                </a:lnTo>
                <a:lnTo>
                  <a:pt x="2499512" y="418071"/>
                </a:lnTo>
                <a:lnTo>
                  <a:pt x="2502408" y="371475"/>
                </a:lnTo>
                <a:lnTo>
                  <a:pt x="2499512" y="324878"/>
                </a:lnTo>
                <a:lnTo>
                  <a:pt x="2491059" y="280009"/>
                </a:lnTo>
                <a:lnTo>
                  <a:pt x="2477396" y="237215"/>
                </a:lnTo>
                <a:lnTo>
                  <a:pt x="2458873" y="196844"/>
                </a:lnTo>
                <a:lnTo>
                  <a:pt x="2435837" y="159245"/>
                </a:lnTo>
                <a:lnTo>
                  <a:pt x="2408637" y="124765"/>
                </a:lnTo>
                <a:lnTo>
                  <a:pt x="2377622" y="93753"/>
                </a:lnTo>
                <a:lnTo>
                  <a:pt x="2343140" y="66557"/>
                </a:lnTo>
                <a:lnTo>
                  <a:pt x="2305540" y="43524"/>
                </a:lnTo>
                <a:lnTo>
                  <a:pt x="2265171" y="25005"/>
                </a:lnTo>
                <a:lnTo>
                  <a:pt x="2222381" y="11345"/>
                </a:lnTo>
                <a:lnTo>
                  <a:pt x="2177519" y="2894"/>
                </a:lnTo>
                <a:lnTo>
                  <a:pt x="2130933" y="0"/>
                </a:lnTo>
                <a:close/>
              </a:path>
            </a:pathLst>
          </a:custGeom>
          <a:solidFill>
            <a:srgbClr val="17458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object 21"/>
          <p:cNvSpPr/>
          <p:nvPr/>
        </p:nvSpPr>
        <p:spPr>
          <a:xfrm>
            <a:off x="6183629" y="1912620"/>
            <a:ext cx="2502535" cy="459105"/>
          </a:xfrm>
          <a:custGeom>
            <a:avLst/>
            <a:gdLst/>
            <a:ahLst/>
            <a:cxnLst/>
            <a:rect l="l" t="t" r="r" b="b"/>
            <a:pathLst>
              <a:path w="2502534" h="459105">
                <a:moveTo>
                  <a:pt x="2273046" y="0"/>
                </a:moveTo>
                <a:lnTo>
                  <a:pt x="229362" y="0"/>
                </a:lnTo>
                <a:lnTo>
                  <a:pt x="183153" y="4662"/>
                </a:lnTo>
                <a:lnTo>
                  <a:pt x="140106" y="18032"/>
                </a:lnTo>
                <a:lnTo>
                  <a:pt x="101147" y="39185"/>
                </a:lnTo>
                <a:lnTo>
                  <a:pt x="67198" y="67198"/>
                </a:lnTo>
                <a:lnTo>
                  <a:pt x="39185" y="101147"/>
                </a:lnTo>
                <a:lnTo>
                  <a:pt x="18032" y="140106"/>
                </a:lnTo>
                <a:lnTo>
                  <a:pt x="4662" y="183153"/>
                </a:lnTo>
                <a:lnTo>
                  <a:pt x="0" y="229362"/>
                </a:lnTo>
                <a:lnTo>
                  <a:pt x="0" y="458724"/>
                </a:lnTo>
                <a:lnTo>
                  <a:pt x="2502408" y="458724"/>
                </a:lnTo>
                <a:lnTo>
                  <a:pt x="2502408" y="229362"/>
                </a:lnTo>
                <a:lnTo>
                  <a:pt x="2497745" y="183153"/>
                </a:lnTo>
                <a:lnTo>
                  <a:pt x="2484375" y="140106"/>
                </a:lnTo>
                <a:lnTo>
                  <a:pt x="2463222" y="101147"/>
                </a:lnTo>
                <a:lnTo>
                  <a:pt x="2435209" y="67198"/>
                </a:lnTo>
                <a:lnTo>
                  <a:pt x="2401260" y="39185"/>
                </a:lnTo>
                <a:lnTo>
                  <a:pt x="2362301" y="18032"/>
                </a:lnTo>
                <a:lnTo>
                  <a:pt x="2319254" y="4662"/>
                </a:lnTo>
                <a:lnTo>
                  <a:pt x="2273046" y="0"/>
                </a:lnTo>
                <a:close/>
              </a:path>
            </a:pathLst>
          </a:custGeom>
          <a:solidFill>
            <a:srgbClr val="F7A81B"/>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object 22"/>
          <p:cNvSpPr txBox="1"/>
          <p:nvPr/>
        </p:nvSpPr>
        <p:spPr>
          <a:xfrm>
            <a:off x="7116064" y="2007870"/>
            <a:ext cx="638175" cy="299720"/>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dirty="0">
                <a:solidFill>
                  <a:srgbClr val="FFFFFF"/>
                </a:solidFill>
              </a:rPr>
              <a:t>EPNC</a:t>
            </a:r>
          </a:p>
        </p:txBody>
      </p:sp>
      <p:sp>
        <p:nvSpPr>
          <p:cNvPr id="23" name="object 23"/>
          <p:cNvSpPr/>
          <p:nvPr/>
        </p:nvSpPr>
        <p:spPr>
          <a:xfrm>
            <a:off x="6183629" y="2371344"/>
            <a:ext cx="2502535" cy="1777364"/>
          </a:xfrm>
          <a:custGeom>
            <a:avLst/>
            <a:gdLst/>
            <a:ahLst/>
            <a:cxnLst/>
            <a:rect l="l" t="t" r="r" b="b"/>
            <a:pathLst>
              <a:path w="2502534" h="1777364">
                <a:moveTo>
                  <a:pt x="2502408" y="0"/>
                </a:moveTo>
                <a:lnTo>
                  <a:pt x="0" y="0"/>
                </a:lnTo>
                <a:lnTo>
                  <a:pt x="0" y="1552066"/>
                </a:lnTo>
                <a:lnTo>
                  <a:pt x="4570" y="1597392"/>
                </a:lnTo>
                <a:lnTo>
                  <a:pt x="17676" y="1639609"/>
                </a:lnTo>
                <a:lnTo>
                  <a:pt x="38415" y="1677814"/>
                </a:lnTo>
                <a:lnTo>
                  <a:pt x="65881" y="1711102"/>
                </a:lnTo>
                <a:lnTo>
                  <a:pt x="99169" y="1738568"/>
                </a:lnTo>
                <a:lnTo>
                  <a:pt x="137374" y="1759307"/>
                </a:lnTo>
                <a:lnTo>
                  <a:pt x="179591" y="1772413"/>
                </a:lnTo>
                <a:lnTo>
                  <a:pt x="224917" y="1776983"/>
                </a:lnTo>
                <a:lnTo>
                  <a:pt x="2277491" y="1776983"/>
                </a:lnTo>
                <a:lnTo>
                  <a:pt x="2322816" y="1772413"/>
                </a:lnTo>
                <a:lnTo>
                  <a:pt x="2365033" y="1759307"/>
                </a:lnTo>
                <a:lnTo>
                  <a:pt x="2403238" y="1738568"/>
                </a:lnTo>
                <a:lnTo>
                  <a:pt x="2436526" y="1711102"/>
                </a:lnTo>
                <a:lnTo>
                  <a:pt x="2463992" y="1677814"/>
                </a:lnTo>
                <a:lnTo>
                  <a:pt x="2484731" y="1639609"/>
                </a:lnTo>
                <a:lnTo>
                  <a:pt x="2497837" y="1597392"/>
                </a:lnTo>
                <a:lnTo>
                  <a:pt x="2502408" y="1552066"/>
                </a:lnTo>
                <a:lnTo>
                  <a:pt x="2502408" y="0"/>
                </a:lnTo>
                <a:close/>
              </a:path>
            </a:pathLst>
          </a:custGeom>
          <a:solidFill>
            <a:srgbClr val="C8DEE9">
              <a:alpha val="25097"/>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NZ"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4" name="object 24"/>
          <p:cNvPicPr/>
          <p:nvPr/>
        </p:nvPicPr>
        <p:blipFill>
          <a:blip r:embed="rId7" cstate="print">
            <a:extLst>
              <a:ext uri="{28A0092B-C50C-407E-A947-70E740481C1C}">
                <a14:useLocalDpi xmlns:a14="http://schemas.microsoft.com/office/drawing/2010/main" val="0"/>
              </a:ext>
            </a:extLst>
          </a:blip>
          <a:stretch>
            <a:fillRect/>
          </a:stretch>
        </p:blipFill>
        <p:spPr>
          <a:xfrm>
            <a:off x="7389876" y="4233671"/>
            <a:ext cx="92328" cy="93090"/>
          </a:xfrm>
          <a:prstGeom prst="rect">
            <a:avLst/>
          </a:prstGeom>
        </p:spPr>
      </p:pic>
      <p:pic>
        <p:nvPicPr>
          <p:cNvPr id="25" name="object 25"/>
          <p:cNvPicPr/>
          <p:nvPr/>
        </p:nvPicPr>
        <p:blipFill>
          <a:blip r:embed="rId8" cstate="print">
            <a:extLst>
              <a:ext uri="{28A0092B-C50C-407E-A947-70E740481C1C}">
                <a14:useLocalDpi xmlns:a14="http://schemas.microsoft.com/office/drawing/2010/main" val="0"/>
              </a:ext>
            </a:extLst>
          </a:blip>
          <a:stretch>
            <a:fillRect/>
          </a:stretch>
        </p:blipFill>
        <p:spPr>
          <a:xfrm>
            <a:off x="7389876" y="4409694"/>
            <a:ext cx="92328" cy="92329"/>
          </a:xfrm>
          <a:prstGeom prst="rect">
            <a:avLst/>
          </a:prstGeom>
        </p:spPr>
      </p:pic>
      <p:sp>
        <p:nvSpPr>
          <p:cNvPr id="26" name="object 26"/>
          <p:cNvSpPr/>
          <p:nvPr/>
        </p:nvSpPr>
        <p:spPr>
          <a:xfrm>
            <a:off x="6129019" y="5138165"/>
            <a:ext cx="2502535" cy="749935"/>
          </a:xfrm>
          <a:custGeom>
            <a:avLst/>
            <a:gdLst/>
            <a:ahLst/>
            <a:cxnLst/>
            <a:rect l="l" t="t" r="r" b="b"/>
            <a:pathLst>
              <a:path w="2502534" h="749935">
                <a:moveTo>
                  <a:pt x="2127504" y="0"/>
                </a:moveTo>
                <a:lnTo>
                  <a:pt x="374903" y="0"/>
                </a:lnTo>
                <a:lnTo>
                  <a:pt x="327885" y="2921"/>
                </a:lnTo>
                <a:lnTo>
                  <a:pt x="282607" y="11452"/>
                </a:lnTo>
                <a:lnTo>
                  <a:pt x="239421" y="25240"/>
                </a:lnTo>
                <a:lnTo>
                  <a:pt x="198679" y="43934"/>
                </a:lnTo>
                <a:lnTo>
                  <a:pt x="160732" y="67182"/>
                </a:lnTo>
                <a:lnTo>
                  <a:pt x="125932" y="94632"/>
                </a:lnTo>
                <a:lnTo>
                  <a:pt x="94632" y="125932"/>
                </a:lnTo>
                <a:lnTo>
                  <a:pt x="67182" y="160732"/>
                </a:lnTo>
                <a:lnTo>
                  <a:pt x="43934" y="198679"/>
                </a:lnTo>
                <a:lnTo>
                  <a:pt x="25240" y="239421"/>
                </a:lnTo>
                <a:lnTo>
                  <a:pt x="11452" y="282607"/>
                </a:lnTo>
                <a:lnTo>
                  <a:pt x="2921" y="327885"/>
                </a:lnTo>
                <a:lnTo>
                  <a:pt x="0" y="374904"/>
                </a:lnTo>
                <a:lnTo>
                  <a:pt x="2922" y="421932"/>
                </a:lnTo>
                <a:lnTo>
                  <a:pt x="11453" y="467217"/>
                </a:lnTo>
                <a:lnTo>
                  <a:pt x="25243" y="510407"/>
                </a:lnTo>
                <a:lnTo>
                  <a:pt x="43937" y="551151"/>
                </a:lnTo>
                <a:lnTo>
                  <a:pt x="67186" y="589097"/>
                </a:lnTo>
                <a:lnTo>
                  <a:pt x="94637" y="623895"/>
                </a:lnTo>
                <a:lnTo>
                  <a:pt x="125938" y="655193"/>
                </a:lnTo>
                <a:lnTo>
                  <a:pt x="160738" y="682639"/>
                </a:lnTo>
                <a:lnTo>
                  <a:pt x="198684" y="705883"/>
                </a:lnTo>
                <a:lnTo>
                  <a:pt x="239426" y="724573"/>
                </a:lnTo>
                <a:lnTo>
                  <a:pt x="282611" y="738358"/>
                </a:lnTo>
                <a:lnTo>
                  <a:pt x="327888" y="746887"/>
                </a:lnTo>
                <a:lnTo>
                  <a:pt x="374903" y="749808"/>
                </a:lnTo>
                <a:lnTo>
                  <a:pt x="2127504" y="749808"/>
                </a:lnTo>
                <a:lnTo>
                  <a:pt x="2174523" y="746886"/>
                </a:lnTo>
                <a:lnTo>
                  <a:pt x="2219803" y="738357"/>
                </a:lnTo>
                <a:lnTo>
                  <a:pt x="2262990" y="724571"/>
                </a:lnTo>
                <a:lnTo>
                  <a:pt x="2303732" y="705881"/>
                </a:lnTo>
                <a:lnTo>
                  <a:pt x="2341679" y="682636"/>
                </a:lnTo>
                <a:lnTo>
                  <a:pt x="2376479" y="655188"/>
                </a:lnTo>
                <a:lnTo>
                  <a:pt x="2407779" y="623890"/>
                </a:lnTo>
                <a:lnTo>
                  <a:pt x="2435229" y="589092"/>
                </a:lnTo>
                <a:lnTo>
                  <a:pt x="2458476" y="551145"/>
                </a:lnTo>
                <a:lnTo>
                  <a:pt x="2477168" y="510402"/>
                </a:lnTo>
                <a:lnTo>
                  <a:pt x="2490956" y="467213"/>
                </a:lnTo>
                <a:lnTo>
                  <a:pt x="2499486" y="421930"/>
                </a:lnTo>
                <a:lnTo>
                  <a:pt x="2502408" y="374904"/>
                </a:lnTo>
                <a:lnTo>
                  <a:pt x="2499486" y="327885"/>
                </a:lnTo>
                <a:lnTo>
                  <a:pt x="2490955" y="282607"/>
                </a:lnTo>
                <a:lnTo>
                  <a:pt x="2477167" y="239421"/>
                </a:lnTo>
                <a:lnTo>
                  <a:pt x="2458473" y="198679"/>
                </a:lnTo>
                <a:lnTo>
                  <a:pt x="2435225" y="160732"/>
                </a:lnTo>
                <a:lnTo>
                  <a:pt x="2407775" y="125932"/>
                </a:lnTo>
                <a:lnTo>
                  <a:pt x="2376475" y="94632"/>
                </a:lnTo>
                <a:lnTo>
                  <a:pt x="2341675" y="67182"/>
                </a:lnTo>
                <a:lnTo>
                  <a:pt x="2303728" y="43934"/>
                </a:lnTo>
                <a:lnTo>
                  <a:pt x="2262986" y="25240"/>
                </a:lnTo>
                <a:lnTo>
                  <a:pt x="2219800" y="11452"/>
                </a:lnTo>
                <a:lnTo>
                  <a:pt x="2174522" y="2921"/>
                </a:lnTo>
                <a:lnTo>
                  <a:pt x="2127504" y="0"/>
                </a:lnTo>
                <a:close/>
              </a:path>
            </a:pathLst>
          </a:custGeom>
          <a:solidFill>
            <a:srgbClr val="17458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object 27"/>
          <p:cNvSpPr/>
          <p:nvPr/>
        </p:nvSpPr>
        <p:spPr>
          <a:xfrm>
            <a:off x="6183629" y="5955791"/>
            <a:ext cx="2502535" cy="742950"/>
          </a:xfrm>
          <a:custGeom>
            <a:avLst/>
            <a:gdLst/>
            <a:ahLst/>
            <a:cxnLst/>
            <a:rect l="l" t="t" r="r" b="b"/>
            <a:pathLst>
              <a:path w="2502534" h="742950">
                <a:moveTo>
                  <a:pt x="2130933" y="0"/>
                </a:moveTo>
                <a:lnTo>
                  <a:pt x="371475" y="0"/>
                </a:lnTo>
                <a:lnTo>
                  <a:pt x="324888" y="2894"/>
                </a:lnTo>
                <a:lnTo>
                  <a:pt x="280026" y="11345"/>
                </a:lnTo>
                <a:lnTo>
                  <a:pt x="237236" y="25005"/>
                </a:lnTo>
                <a:lnTo>
                  <a:pt x="196867" y="43524"/>
                </a:lnTo>
                <a:lnTo>
                  <a:pt x="159267" y="66557"/>
                </a:lnTo>
                <a:lnTo>
                  <a:pt x="124785" y="93753"/>
                </a:lnTo>
                <a:lnTo>
                  <a:pt x="93770" y="124765"/>
                </a:lnTo>
                <a:lnTo>
                  <a:pt x="66570" y="159245"/>
                </a:lnTo>
                <a:lnTo>
                  <a:pt x="43534" y="196844"/>
                </a:lnTo>
                <a:lnTo>
                  <a:pt x="25011" y="237215"/>
                </a:lnTo>
                <a:lnTo>
                  <a:pt x="11348" y="280009"/>
                </a:lnTo>
                <a:lnTo>
                  <a:pt x="2895" y="324878"/>
                </a:lnTo>
                <a:lnTo>
                  <a:pt x="0" y="371475"/>
                </a:lnTo>
                <a:lnTo>
                  <a:pt x="2895" y="418071"/>
                </a:lnTo>
                <a:lnTo>
                  <a:pt x="11348" y="462940"/>
                </a:lnTo>
                <a:lnTo>
                  <a:pt x="25011" y="505734"/>
                </a:lnTo>
                <a:lnTo>
                  <a:pt x="43534" y="546105"/>
                </a:lnTo>
                <a:lnTo>
                  <a:pt x="66570" y="583704"/>
                </a:lnTo>
                <a:lnTo>
                  <a:pt x="93770" y="618184"/>
                </a:lnTo>
                <a:lnTo>
                  <a:pt x="124785" y="649196"/>
                </a:lnTo>
                <a:lnTo>
                  <a:pt x="159267" y="676392"/>
                </a:lnTo>
                <a:lnTo>
                  <a:pt x="196867" y="699425"/>
                </a:lnTo>
                <a:lnTo>
                  <a:pt x="237236" y="717944"/>
                </a:lnTo>
                <a:lnTo>
                  <a:pt x="280026" y="731604"/>
                </a:lnTo>
                <a:lnTo>
                  <a:pt x="324888" y="740055"/>
                </a:lnTo>
                <a:lnTo>
                  <a:pt x="371475" y="742950"/>
                </a:lnTo>
                <a:lnTo>
                  <a:pt x="2130933" y="742950"/>
                </a:lnTo>
                <a:lnTo>
                  <a:pt x="2177519" y="740055"/>
                </a:lnTo>
                <a:lnTo>
                  <a:pt x="2222381" y="731604"/>
                </a:lnTo>
                <a:lnTo>
                  <a:pt x="2265171" y="717944"/>
                </a:lnTo>
                <a:lnTo>
                  <a:pt x="2305540" y="699425"/>
                </a:lnTo>
                <a:lnTo>
                  <a:pt x="2343140" y="676392"/>
                </a:lnTo>
                <a:lnTo>
                  <a:pt x="2377622" y="649196"/>
                </a:lnTo>
                <a:lnTo>
                  <a:pt x="2408637" y="618184"/>
                </a:lnTo>
                <a:lnTo>
                  <a:pt x="2435837" y="583704"/>
                </a:lnTo>
                <a:lnTo>
                  <a:pt x="2458873" y="546105"/>
                </a:lnTo>
                <a:lnTo>
                  <a:pt x="2477396" y="505734"/>
                </a:lnTo>
                <a:lnTo>
                  <a:pt x="2491059" y="462940"/>
                </a:lnTo>
                <a:lnTo>
                  <a:pt x="2499512" y="418071"/>
                </a:lnTo>
                <a:lnTo>
                  <a:pt x="2502408" y="371475"/>
                </a:lnTo>
                <a:lnTo>
                  <a:pt x="2499512" y="324878"/>
                </a:lnTo>
                <a:lnTo>
                  <a:pt x="2491059" y="280009"/>
                </a:lnTo>
                <a:lnTo>
                  <a:pt x="2477396" y="237215"/>
                </a:lnTo>
                <a:lnTo>
                  <a:pt x="2458873" y="196844"/>
                </a:lnTo>
                <a:lnTo>
                  <a:pt x="2435837" y="159245"/>
                </a:lnTo>
                <a:lnTo>
                  <a:pt x="2408637" y="124765"/>
                </a:lnTo>
                <a:lnTo>
                  <a:pt x="2377622" y="93753"/>
                </a:lnTo>
                <a:lnTo>
                  <a:pt x="2343140" y="66557"/>
                </a:lnTo>
                <a:lnTo>
                  <a:pt x="2305540" y="43524"/>
                </a:lnTo>
                <a:lnTo>
                  <a:pt x="2265171" y="25005"/>
                </a:lnTo>
                <a:lnTo>
                  <a:pt x="2222381" y="11345"/>
                </a:lnTo>
                <a:lnTo>
                  <a:pt x="2177519" y="2894"/>
                </a:lnTo>
                <a:lnTo>
                  <a:pt x="2130933" y="0"/>
                </a:lnTo>
                <a:close/>
              </a:path>
            </a:pathLst>
          </a:custGeom>
          <a:solidFill>
            <a:srgbClr val="17458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object 29"/>
          <p:cNvSpPr/>
          <p:nvPr/>
        </p:nvSpPr>
        <p:spPr>
          <a:xfrm>
            <a:off x="8912733" y="1906649"/>
            <a:ext cx="2501900" cy="523451"/>
          </a:xfrm>
          <a:custGeom>
            <a:avLst/>
            <a:gdLst/>
            <a:ahLst/>
            <a:cxnLst/>
            <a:rect l="l" t="t" r="r" b="b"/>
            <a:pathLst>
              <a:path w="2501900" h="459105">
                <a:moveTo>
                  <a:pt x="2272283" y="0"/>
                </a:moveTo>
                <a:lnTo>
                  <a:pt x="229361" y="0"/>
                </a:lnTo>
                <a:lnTo>
                  <a:pt x="183153" y="4662"/>
                </a:lnTo>
                <a:lnTo>
                  <a:pt x="140106" y="18032"/>
                </a:lnTo>
                <a:lnTo>
                  <a:pt x="101147" y="39185"/>
                </a:lnTo>
                <a:lnTo>
                  <a:pt x="67198" y="67198"/>
                </a:lnTo>
                <a:lnTo>
                  <a:pt x="39185" y="101147"/>
                </a:lnTo>
                <a:lnTo>
                  <a:pt x="18032" y="140106"/>
                </a:lnTo>
                <a:lnTo>
                  <a:pt x="4662" y="183153"/>
                </a:lnTo>
                <a:lnTo>
                  <a:pt x="0" y="229362"/>
                </a:lnTo>
                <a:lnTo>
                  <a:pt x="0" y="458724"/>
                </a:lnTo>
                <a:lnTo>
                  <a:pt x="2501646" y="458724"/>
                </a:lnTo>
                <a:lnTo>
                  <a:pt x="2501646" y="229362"/>
                </a:lnTo>
                <a:lnTo>
                  <a:pt x="2496983" y="183153"/>
                </a:lnTo>
                <a:lnTo>
                  <a:pt x="2483613" y="140106"/>
                </a:lnTo>
                <a:lnTo>
                  <a:pt x="2462460" y="101147"/>
                </a:lnTo>
                <a:lnTo>
                  <a:pt x="2434447" y="67198"/>
                </a:lnTo>
                <a:lnTo>
                  <a:pt x="2400498" y="39185"/>
                </a:lnTo>
                <a:lnTo>
                  <a:pt x="2361539" y="18032"/>
                </a:lnTo>
                <a:lnTo>
                  <a:pt x="2318492" y="4662"/>
                </a:lnTo>
                <a:lnTo>
                  <a:pt x="2272283" y="0"/>
                </a:lnTo>
                <a:close/>
              </a:path>
            </a:pathLst>
          </a:custGeom>
          <a:solidFill>
            <a:srgbClr val="FF76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object 31"/>
          <p:cNvSpPr txBox="1"/>
          <p:nvPr/>
        </p:nvSpPr>
        <p:spPr>
          <a:xfrm>
            <a:off x="9167748" y="2697648"/>
            <a:ext cx="1901189" cy="1120820"/>
          </a:xfrm>
          <a:prstGeom prst="rect">
            <a:avLst/>
          </a:prstGeom>
        </p:spPr>
        <p:txBody>
          <a:bodyPr vert="horz" wrap="square" lIns="0" tIns="12700" rIns="0" bIns="0" rtlCol="0">
            <a:spAutoFit/>
          </a:bodyPr>
          <a:lstStyle/>
          <a:p>
            <a:pPr marL="155575" marR="0" lvl="0" indent="0" algn="ctr" defTabSz="914400" rtl="0" eaLnBrk="1" fontAlgn="auto" latinLnBrk="0" hangingPunct="1">
              <a:lnSpc>
                <a:spcPct val="100000"/>
              </a:lnSpc>
              <a:spcBef>
                <a:spcPts val="100"/>
              </a:spcBef>
              <a:spcAft>
                <a:spcPts val="0"/>
              </a:spcAft>
              <a:buClrTx/>
              <a:buSzTx/>
              <a:buFontTx/>
              <a:buNone/>
              <a:tabLst/>
              <a:defRPr/>
            </a:pPr>
            <a:r>
              <a:rPr dirty="0"/>
              <a:t>ANKE TIMM </a:t>
            </a:r>
            <a:endParaRPr lang="en-US" dirty="0"/>
          </a:p>
          <a:p>
            <a:pPr marL="12700" marR="5080" lvl="0" indent="-635" algn="ctr" defTabSz="914400" rtl="0" eaLnBrk="1" fontAlgn="auto" latinLnBrk="0" hangingPunct="1">
              <a:lnSpc>
                <a:spcPct val="100000"/>
              </a:lnSpc>
              <a:spcAft>
                <a:spcPts val="0"/>
              </a:spcAft>
              <a:buClrTx/>
              <a:buSzTx/>
              <a:buFontTx/>
              <a:buNone/>
              <a:tabLst/>
              <a:defRPr/>
            </a:pPr>
            <a:r>
              <a:rPr dirty="0"/>
              <a:t>MARK ANDERSON </a:t>
            </a:r>
            <a:endParaRPr lang="en-US" dirty="0"/>
          </a:p>
          <a:p>
            <a:pPr marL="12700" marR="5080" lvl="0" indent="-635" algn="ctr" defTabSz="914400" rtl="0" eaLnBrk="1" fontAlgn="auto" latinLnBrk="0" hangingPunct="1">
              <a:lnSpc>
                <a:spcPct val="100000"/>
              </a:lnSpc>
              <a:spcAft>
                <a:spcPts val="0"/>
              </a:spcAft>
              <a:buClrTx/>
              <a:buSzTx/>
              <a:buFontTx/>
              <a:buNone/>
              <a:tabLst/>
              <a:defRPr/>
            </a:pPr>
            <a:r>
              <a:rPr dirty="0"/>
              <a:t>AVNEET BHASIN</a:t>
            </a:r>
            <a:endParaRPr lang="en-US" dirty="0"/>
          </a:p>
          <a:p>
            <a:pPr marL="12700" marR="5080" lvl="0" indent="-635" algn="ctr" defTabSz="914400" rtl="0" eaLnBrk="1" fontAlgn="auto" latinLnBrk="0" hangingPunct="1">
              <a:lnSpc>
                <a:spcPct val="100000"/>
              </a:lnSpc>
              <a:spcAft>
                <a:spcPts val="0"/>
              </a:spcAft>
              <a:buClrTx/>
              <a:buSzTx/>
              <a:buFontTx/>
              <a:buNone/>
              <a:tabLst/>
              <a:defRPr/>
            </a:pPr>
            <a:r>
              <a:rPr lang="en-NZ" dirty="0"/>
              <a:t>KYM</a:t>
            </a:r>
            <a:r>
              <a:rPr kumimoji="0" lang="en-NZ" sz="1800" b="0" i="0" u="none" strike="noStrike" kern="1200" cap="none" spc="-10" normalizeH="0" baseline="0" noProof="0" dirty="0">
                <a:ln>
                  <a:noFill/>
                </a:ln>
                <a:solidFill>
                  <a:srgbClr val="44536A"/>
                </a:solidFill>
                <a:effectLst/>
                <a:uLnTx/>
                <a:uFillTx/>
                <a:latin typeface="Arial Black"/>
                <a:ea typeface="+mn-ea"/>
                <a:cs typeface="Arial Black"/>
              </a:rPr>
              <a:t> </a:t>
            </a:r>
            <a:r>
              <a:rPr lang="en-NZ" dirty="0"/>
              <a:t>SCHWARZ</a:t>
            </a:r>
            <a:endParaRPr dirty="0"/>
          </a:p>
        </p:txBody>
      </p:sp>
      <p:pic>
        <p:nvPicPr>
          <p:cNvPr id="32" name="object 32"/>
          <p:cNvPicPr/>
          <p:nvPr/>
        </p:nvPicPr>
        <p:blipFill>
          <a:blip r:embed="rId9" cstate="print">
            <a:extLst>
              <a:ext uri="{28A0092B-C50C-407E-A947-70E740481C1C}">
                <a14:useLocalDpi xmlns:a14="http://schemas.microsoft.com/office/drawing/2010/main" val="0"/>
              </a:ext>
            </a:extLst>
          </a:blip>
          <a:stretch>
            <a:fillRect/>
          </a:stretch>
        </p:blipFill>
        <p:spPr>
          <a:xfrm>
            <a:off x="10072878" y="4233671"/>
            <a:ext cx="93091" cy="93090"/>
          </a:xfrm>
          <a:prstGeom prst="rect">
            <a:avLst/>
          </a:prstGeom>
        </p:spPr>
      </p:pic>
      <p:pic>
        <p:nvPicPr>
          <p:cNvPr id="33" name="object 33"/>
          <p:cNvPicPr/>
          <p:nvPr/>
        </p:nvPicPr>
        <p:blipFill>
          <a:blip r:embed="rId10" cstate="print">
            <a:extLst>
              <a:ext uri="{28A0092B-C50C-407E-A947-70E740481C1C}">
                <a14:useLocalDpi xmlns:a14="http://schemas.microsoft.com/office/drawing/2010/main" val="0"/>
              </a:ext>
            </a:extLst>
          </a:blip>
          <a:stretch>
            <a:fillRect/>
          </a:stretch>
        </p:blipFill>
        <p:spPr>
          <a:xfrm>
            <a:off x="10072878" y="4409694"/>
            <a:ext cx="93091" cy="92329"/>
          </a:xfrm>
          <a:prstGeom prst="rect">
            <a:avLst/>
          </a:prstGeom>
        </p:spPr>
      </p:pic>
      <p:sp>
        <p:nvSpPr>
          <p:cNvPr id="34" name="object 34"/>
          <p:cNvSpPr/>
          <p:nvPr/>
        </p:nvSpPr>
        <p:spPr>
          <a:xfrm>
            <a:off x="8867393" y="5120640"/>
            <a:ext cx="2501900" cy="749935"/>
          </a:xfrm>
          <a:custGeom>
            <a:avLst/>
            <a:gdLst/>
            <a:ahLst/>
            <a:cxnLst/>
            <a:rect l="l" t="t" r="r" b="b"/>
            <a:pathLst>
              <a:path w="2501900" h="749935">
                <a:moveTo>
                  <a:pt x="2126741" y="0"/>
                </a:moveTo>
                <a:lnTo>
                  <a:pt x="374903" y="0"/>
                </a:lnTo>
                <a:lnTo>
                  <a:pt x="327885" y="2921"/>
                </a:lnTo>
                <a:lnTo>
                  <a:pt x="282607" y="11452"/>
                </a:lnTo>
                <a:lnTo>
                  <a:pt x="239421" y="25240"/>
                </a:lnTo>
                <a:lnTo>
                  <a:pt x="198679" y="43934"/>
                </a:lnTo>
                <a:lnTo>
                  <a:pt x="160732" y="67182"/>
                </a:lnTo>
                <a:lnTo>
                  <a:pt x="125932" y="94632"/>
                </a:lnTo>
                <a:lnTo>
                  <a:pt x="94632" y="125932"/>
                </a:lnTo>
                <a:lnTo>
                  <a:pt x="67182" y="160732"/>
                </a:lnTo>
                <a:lnTo>
                  <a:pt x="43934" y="198679"/>
                </a:lnTo>
                <a:lnTo>
                  <a:pt x="25240" y="239421"/>
                </a:lnTo>
                <a:lnTo>
                  <a:pt x="11452" y="282607"/>
                </a:lnTo>
                <a:lnTo>
                  <a:pt x="2921" y="327885"/>
                </a:lnTo>
                <a:lnTo>
                  <a:pt x="0" y="374904"/>
                </a:lnTo>
                <a:lnTo>
                  <a:pt x="2922" y="421932"/>
                </a:lnTo>
                <a:lnTo>
                  <a:pt x="11453" y="467217"/>
                </a:lnTo>
                <a:lnTo>
                  <a:pt x="25243" y="510407"/>
                </a:lnTo>
                <a:lnTo>
                  <a:pt x="43937" y="551151"/>
                </a:lnTo>
                <a:lnTo>
                  <a:pt x="67186" y="589097"/>
                </a:lnTo>
                <a:lnTo>
                  <a:pt x="94637" y="623895"/>
                </a:lnTo>
                <a:lnTo>
                  <a:pt x="125938" y="655193"/>
                </a:lnTo>
                <a:lnTo>
                  <a:pt x="160738" y="682639"/>
                </a:lnTo>
                <a:lnTo>
                  <a:pt x="198684" y="705883"/>
                </a:lnTo>
                <a:lnTo>
                  <a:pt x="239426" y="724573"/>
                </a:lnTo>
                <a:lnTo>
                  <a:pt x="282611" y="738358"/>
                </a:lnTo>
                <a:lnTo>
                  <a:pt x="327888" y="746887"/>
                </a:lnTo>
                <a:lnTo>
                  <a:pt x="374903" y="749808"/>
                </a:lnTo>
                <a:lnTo>
                  <a:pt x="2126741" y="749808"/>
                </a:lnTo>
                <a:lnTo>
                  <a:pt x="2173761" y="746886"/>
                </a:lnTo>
                <a:lnTo>
                  <a:pt x="2219041" y="738357"/>
                </a:lnTo>
                <a:lnTo>
                  <a:pt x="2262228" y="724571"/>
                </a:lnTo>
                <a:lnTo>
                  <a:pt x="2302970" y="705881"/>
                </a:lnTo>
                <a:lnTo>
                  <a:pt x="2340917" y="682636"/>
                </a:lnTo>
                <a:lnTo>
                  <a:pt x="2375717" y="655188"/>
                </a:lnTo>
                <a:lnTo>
                  <a:pt x="2407017" y="623890"/>
                </a:lnTo>
                <a:lnTo>
                  <a:pt x="2434467" y="589092"/>
                </a:lnTo>
                <a:lnTo>
                  <a:pt x="2457714" y="551145"/>
                </a:lnTo>
                <a:lnTo>
                  <a:pt x="2476406" y="510402"/>
                </a:lnTo>
                <a:lnTo>
                  <a:pt x="2490194" y="467213"/>
                </a:lnTo>
                <a:lnTo>
                  <a:pt x="2498724" y="421930"/>
                </a:lnTo>
                <a:lnTo>
                  <a:pt x="2501646" y="374904"/>
                </a:lnTo>
                <a:lnTo>
                  <a:pt x="2498724" y="327885"/>
                </a:lnTo>
                <a:lnTo>
                  <a:pt x="2490193" y="282607"/>
                </a:lnTo>
                <a:lnTo>
                  <a:pt x="2476405" y="239421"/>
                </a:lnTo>
                <a:lnTo>
                  <a:pt x="2457711" y="198679"/>
                </a:lnTo>
                <a:lnTo>
                  <a:pt x="2434463" y="160732"/>
                </a:lnTo>
                <a:lnTo>
                  <a:pt x="2407013" y="125932"/>
                </a:lnTo>
                <a:lnTo>
                  <a:pt x="2375713" y="94632"/>
                </a:lnTo>
                <a:lnTo>
                  <a:pt x="2340913" y="67182"/>
                </a:lnTo>
                <a:lnTo>
                  <a:pt x="2302966" y="43934"/>
                </a:lnTo>
                <a:lnTo>
                  <a:pt x="2262224" y="25240"/>
                </a:lnTo>
                <a:lnTo>
                  <a:pt x="2219038" y="11452"/>
                </a:lnTo>
                <a:lnTo>
                  <a:pt x="2173760" y="2921"/>
                </a:lnTo>
                <a:lnTo>
                  <a:pt x="2126741" y="0"/>
                </a:lnTo>
                <a:close/>
              </a:path>
            </a:pathLst>
          </a:custGeom>
          <a:solidFill>
            <a:srgbClr val="17458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object 35"/>
          <p:cNvSpPr/>
          <p:nvPr/>
        </p:nvSpPr>
        <p:spPr>
          <a:xfrm>
            <a:off x="8867393" y="5955791"/>
            <a:ext cx="2501900" cy="657225"/>
          </a:xfrm>
          <a:custGeom>
            <a:avLst/>
            <a:gdLst/>
            <a:ahLst/>
            <a:cxnLst/>
            <a:rect l="l" t="t" r="r" b="b"/>
            <a:pathLst>
              <a:path w="2501900" h="657225">
                <a:moveTo>
                  <a:pt x="2173224" y="0"/>
                </a:moveTo>
                <a:lnTo>
                  <a:pt x="328422" y="0"/>
                </a:lnTo>
                <a:lnTo>
                  <a:pt x="279896" y="3560"/>
                </a:lnTo>
                <a:lnTo>
                  <a:pt x="233579" y="13905"/>
                </a:lnTo>
                <a:lnTo>
                  <a:pt x="189979" y="30524"/>
                </a:lnTo>
                <a:lnTo>
                  <a:pt x="149604" y="52911"/>
                </a:lnTo>
                <a:lnTo>
                  <a:pt x="112963" y="80556"/>
                </a:lnTo>
                <a:lnTo>
                  <a:pt x="80565" y="112953"/>
                </a:lnTo>
                <a:lnTo>
                  <a:pt x="52917" y="149593"/>
                </a:lnTo>
                <a:lnTo>
                  <a:pt x="30528" y="189968"/>
                </a:lnTo>
                <a:lnTo>
                  <a:pt x="13907" y="233569"/>
                </a:lnTo>
                <a:lnTo>
                  <a:pt x="3561" y="279890"/>
                </a:lnTo>
                <a:lnTo>
                  <a:pt x="0" y="328422"/>
                </a:lnTo>
                <a:lnTo>
                  <a:pt x="3561" y="376953"/>
                </a:lnTo>
                <a:lnTo>
                  <a:pt x="13907" y="423274"/>
                </a:lnTo>
                <a:lnTo>
                  <a:pt x="30528" y="466875"/>
                </a:lnTo>
                <a:lnTo>
                  <a:pt x="52917" y="507250"/>
                </a:lnTo>
                <a:lnTo>
                  <a:pt x="80565" y="543890"/>
                </a:lnTo>
                <a:lnTo>
                  <a:pt x="112963" y="576287"/>
                </a:lnTo>
                <a:lnTo>
                  <a:pt x="149604" y="603932"/>
                </a:lnTo>
                <a:lnTo>
                  <a:pt x="189979" y="626319"/>
                </a:lnTo>
                <a:lnTo>
                  <a:pt x="233579" y="642938"/>
                </a:lnTo>
                <a:lnTo>
                  <a:pt x="279896" y="653283"/>
                </a:lnTo>
                <a:lnTo>
                  <a:pt x="328422" y="656844"/>
                </a:lnTo>
                <a:lnTo>
                  <a:pt x="2173224" y="656844"/>
                </a:lnTo>
                <a:lnTo>
                  <a:pt x="2221749" y="653283"/>
                </a:lnTo>
                <a:lnTo>
                  <a:pt x="2268066" y="642938"/>
                </a:lnTo>
                <a:lnTo>
                  <a:pt x="2311666" y="626319"/>
                </a:lnTo>
                <a:lnTo>
                  <a:pt x="2352041" y="603932"/>
                </a:lnTo>
                <a:lnTo>
                  <a:pt x="2388682" y="576287"/>
                </a:lnTo>
                <a:lnTo>
                  <a:pt x="2421080" y="543890"/>
                </a:lnTo>
                <a:lnTo>
                  <a:pt x="2448728" y="507250"/>
                </a:lnTo>
                <a:lnTo>
                  <a:pt x="2471117" y="466875"/>
                </a:lnTo>
                <a:lnTo>
                  <a:pt x="2487738" y="423274"/>
                </a:lnTo>
                <a:lnTo>
                  <a:pt x="2498084" y="376953"/>
                </a:lnTo>
                <a:lnTo>
                  <a:pt x="2501646" y="328422"/>
                </a:lnTo>
                <a:lnTo>
                  <a:pt x="2498084" y="279890"/>
                </a:lnTo>
                <a:lnTo>
                  <a:pt x="2487738" y="233569"/>
                </a:lnTo>
                <a:lnTo>
                  <a:pt x="2471117" y="189968"/>
                </a:lnTo>
                <a:lnTo>
                  <a:pt x="2448728" y="149593"/>
                </a:lnTo>
                <a:lnTo>
                  <a:pt x="2421080" y="112953"/>
                </a:lnTo>
                <a:lnTo>
                  <a:pt x="2388682" y="80556"/>
                </a:lnTo>
                <a:lnTo>
                  <a:pt x="2352041" y="52911"/>
                </a:lnTo>
                <a:lnTo>
                  <a:pt x="2311666" y="30524"/>
                </a:lnTo>
                <a:lnTo>
                  <a:pt x="2268066" y="13905"/>
                </a:lnTo>
                <a:lnTo>
                  <a:pt x="2221749" y="3560"/>
                </a:lnTo>
                <a:lnTo>
                  <a:pt x="2173224" y="0"/>
                </a:lnTo>
                <a:close/>
              </a:path>
            </a:pathLst>
          </a:custGeom>
          <a:solidFill>
            <a:srgbClr val="17458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object 36"/>
          <p:cNvSpPr txBox="1">
            <a:spLocks noGrp="1"/>
          </p:cNvSpPr>
          <p:nvPr>
            <p:ph type="title"/>
          </p:nvPr>
        </p:nvSpPr>
        <p:spPr>
          <a:xfrm>
            <a:off x="551543" y="188880"/>
            <a:ext cx="11364686" cy="883575"/>
          </a:xfrm>
          <a:prstGeom prst="rect">
            <a:avLst/>
          </a:prstGeom>
        </p:spPr>
        <p:txBody>
          <a:bodyPr vert="horz" wrap="square" lIns="0" tIns="204470" rIns="0" bIns="0" rtlCol="0">
            <a:spAutoFit/>
          </a:bodyPr>
          <a:lstStyle/>
          <a:p>
            <a:pPr marL="12700">
              <a:lnSpc>
                <a:spcPct val="100000"/>
              </a:lnSpc>
              <a:spcBef>
                <a:spcPts val="1610"/>
              </a:spcBef>
            </a:pPr>
            <a:r>
              <a:rPr b="1" cap="all" dirty="0">
                <a:solidFill>
                  <a:schemeClr val="bg1"/>
                </a:solidFill>
              </a:rPr>
              <a:t>REGIONAL ROTARY FOUNDATION TEAM 202</a:t>
            </a:r>
            <a:r>
              <a:rPr lang="en-NZ" b="1" cap="all" dirty="0">
                <a:solidFill>
                  <a:schemeClr val="bg1"/>
                </a:solidFill>
              </a:rPr>
              <a:t>5-26</a:t>
            </a:r>
            <a:endParaRPr b="1" cap="all" dirty="0">
              <a:solidFill>
                <a:schemeClr val="bg1"/>
              </a:solidFill>
            </a:endParaRPr>
          </a:p>
        </p:txBody>
      </p:sp>
      <p:sp>
        <p:nvSpPr>
          <p:cNvPr id="38" name="object 38"/>
          <p:cNvSpPr txBox="1"/>
          <p:nvPr/>
        </p:nvSpPr>
        <p:spPr>
          <a:xfrm>
            <a:off x="2857500" y="4604511"/>
            <a:ext cx="6478905" cy="289182"/>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dirty="0">
                <a:solidFill>
                  <a:srgbClr val="FFFFFF"/>
                </a:solidFill>
              </a:rPr>
              <a:t>ASSISTANT REGIONAL ROTARY FOUNDATION COORDINATORS</a:t>
            </a:r>
          </a:p>
        </p:txBody>
      </p:sp>
      <p:sp>
        <p:nvSpPr>
          <p:cNvPr id="39" name="object 39"/>
          <p:cNvSpPr txBox="1"/>
          <p:nvPr/>
        </p:nvSpPr>
        <p:spPr>
          <a:xfrm>
            <a:off x="815098" y="5217442"/>
            <a:ext cx="2218302" cy="1427955"/>
          </a:xfrm>
          <a:prstGeom prst="rect">
            <a:avLst/>
          </a:prstGeom>
        </p:spPr>
        <p:txBody>
          <a:bodyPr vert="horz" wrap="square" lIns="0" tIns="12065" rIns="0" bIns="0" rtlCol="0">
            <a:spAutoFit/>
          </a:bodyPr>
          <a:lstStyle/>
          <a:p>
            <a:pPr marL="12700" algn="ctr">
              <a:spcBef>
                <a:spcPts val="95"/>
              </a:spcBef>
              <a:defRPr/>
            </a:pPr>
            <a:r>
              <a:rPr dirty="0">
                <a:solidFill>
                  <a:srgbClr val="FFFFFF"/>
                </a:solidFill>
              </a:rPr>
              <a:t>Wendy Gaborit</a:t>
            </a:r>
          </a:p>
          <a:p>
            <a:pPr marL="12700" algn="ctr">
              <a:spcBef>
                <a:spcPts val="95"/>
              </a:spcBef>
              <a:defRPr/>
            </a:pPr>
            <a:r>
              <a:rPr dirty="0">
                <a:solidFill>
                  <a:srgbClr val="FFFFFF"/>
                </a:solidFill>
              </a:rPr>
              <a:t>9423,9510</a:t>
            </a:r>
            <a:endParaRPr lang="en-NZ" dirty="0">
              <a:solidFill>
                <a:srgbClr val="FFFFFF"/>
              </a:solidFill>
            </a:endParaRPr>
          </a:p>
          <a:p>
            <a:pPr marL="227329" marR="299720" lvl="0" indent="-8890" algn="ctr" defTabSz="914400" rtl="0" eaLnBrk="1" fontAlgn="auto" latinLnBrk="0" hangingPunct="1">
              <a:lnSpc>
                <a:spcPct val="100000"/>
              </a:lnSpc>
              <a:spcBef>
                <a:spcPts val="2260"/>
              </a:spcBef>
              <a:spcAft>
                <a:spcPts val="0"/>
              </a:spcAft>
              <a:buClrTx/>
              <a:buSzTx/>
              <a:buFontTx/>
              <a:buNone/>
              <a:tabLst/>
              <a:defRPr/>
            </a:pPr>
            <a:r>
              <a:rPr kumimoji="0" lang="en-NZ" sz="1700" b="0" i="0" u="none" strike="noStrike" kern="1200" cap="none" spc="-120" normalizeH="0" baseline="0" noProof="0" dirty="0">
                <a:ln>
                  <a:noFill/>
                </a:ln>
                <a:solidFill>
                  <a:srgbClr val="FFFFFF"/>
                </a:solidFill>
                <a:effectLst/>
                <a:uLnTx/>
                <a:uFillTx/>
                <a:latin typeface="Arial Black"/>
                <a:ea typeface="+mn-ea"/>
                <a:cs typeface="Arial Black"/>
              </a:rPr>
              <a:t> </a:t>
            </a:r>
            <a:r>
              <a:rPr lang="en-NZ" dirty="0">
                <a:solidFill>
                  <a:srgbClr val="FFFFFF"/>
                </a:solidFill>
              </a:rPr>
              <a:t>Elwyn Hodges 9560, 9620</a:t>
            </a:r>
          </a:p>
        </p:txBody>
      </p:sp>
      <p:sp>
        <p:nvSpPr>
          <p:cNvPr id="41" name="object 41"/>
          <p:cNvSpPr txBox="1"/>
          <p:nvPr/>
        </p:nvSpPr>
        <p:spPr>
          <a:xfrm>
            <a:off x="3841814" y="5205309"/>
            <a:ext cx="2013076" cy="1422825"/>
          </a:xfrm>
          <a:prstGeom prst="rect">
            <a:avLst/>
          </a:prstGeom>
        </p:spPr>
        <p:txBody>
          <a:bodyPr vert="horz" wrap="square" lIns="0" tIns="12065" rIns="0" bIns="0" rtlCol="0">
            <a:spAutoFit/>
          </a:bodyPr>
          <a:lstStyle/>
          <a:p>
            <a:pPr marL="12700" marR="302260" lvl="0" indent="-635" algn="ctr" fontAlgn="auto">
              <a:lnSpc>
                <a:spcPct val="100000"/>
              </a:lnSpc>
              <a:spcBef>
                <a:spcPts val="95"/>
              </a:spcBef>
              <a:spcAft>
                <a:spcPts val="0"/>
              </a:spcAft>
              <a:buClrTx/>
              <a:buSzTx/>
              <a:buFontTx/>
              <a:buNone/>
              <a:tabLst/>
              <a:defRPr/>
            </a:pPr>
            <a:r>
              <a:rPr dirty="0">
                <a:solidFill>
                  <a:srgbClr val="FFFFFF"/>
                </a:solidFill>
              </a:rPr>
              <a:t>Ken Hall 9640,9660</a:t>
            </a:r>
            <a:endParaRPr lang="en-US" dirty="0">
              <a:solidFill>
                <a:srgbClr val="FFFFFF"/>
              </a:solidFill>
            </a:endParaRPr>
          </a:p>
          <a:p>
            <a:pPr marL="12700" marR="302260" lvl="0" indent="-635" algn="ctr" fontAlgn="auto">
              <a:lnSpc>
                <a:spcPct val="100000"/>
              </a:lnSpc>
              <a:spcBef>
                <a:spcPts val="95"/>
              </a:spcBef>
              <a:spcAft>
                <a:spcPts val="0"/>
              </a:spcAft>
              <a:buClrTx/>
              <a:buSzTx/>
              <a:buFontTx/>
              <a:buNone/>
              <a:tabLst/>
              <a:defRPr/>
            </a:pPr>
            <a:endParaRPr dirty="0">
              <a:solidFill>
                <a:srgbClr val="FFFFFF"/>
              </a:solidFill>
            </a:endParaRPr>
          </a:p>
          <a:p>
            <a:pPr marL="12700" marR="302260" indent="-635" algn="ctr">
              <a:spcBef>
                <a:spcPts val="95"/>
              </a:spcBef>
              <a:defRPr/>
            </a:pPr>
            <a:r>
              <a:rPr dirty="0">
                <a:solidFill>
                  <a:srgbClr val="FFFFFF"/>
                </a:solidFill>
              </a:rPr>
              <a:t>Lindsay May 9675,9685,9705</a:t>
            </a:r>
          </a:p>
        </p:txBody>
      </p:sp>
      <p:sp>
        <p:nvSpPr>
          <p:cNvPr id="42" name="object 42"/>
          <p:cNvSpPr txBox="1"/>
          <p:nvPr/>
        </p:nvSpPr>
        <p:spPr>
          <a:xfrm>
            <a:off x="6446602" y="2849995"/>
            <a:ext cx="2071203" cy="579005"/>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dirty="0"/>
              <a:t>MURRAY VERSO</a:t>
            </a:r>
            <a:r>
              <a:rPr lang="en-NZ" dirty="0"/>
              <a:t>  /</a:t>
            </a:r>
          </a:p>
          <a:p>
            <a:pPr marL="12700" marR="0" lvl="0" indent="0" algn="l" defTabSz="914400" rtl="0" eaLnBrk="1" fontAlgn="auto" latinLnBrk="0" hangingPunct="1">
              <a:lnSpc>
                <a:spcPct val="100000"/>
              </a:lnSpc>
              <a:spcBef>
                <a:spcPts val="95"/>
              </a:spcBef>
              <a:spcAft>
                <a:spcPts val="0"/>
              </a:spcAft>
              <a:buClrTx/>
              <a:buSzTx/>
              <a:buFontTx/>
              <a:buNone/>
              <a:tabLst/>
              <a:defRPr/>
            </a:pPr>
            <a:r>
              <a:rPr lang="en-NZ" dirty="0"/>
              <a:t>AMANDA WENDT</a:t>
            </a:r>
            <a:endParaRPr dirty="0"/>
          </a:p>
        </p:txBody>
      </p:sp>
      <p:sp>
        <p:nvSpPr>
          <p:cNvPr id="43" name="object 43"/>
          <p:cNvSpPr txBox="1"/>
          <p:nvPr/>
        </p:nvSpPr>
        <p:spPr>
          <a:xfrm>
            <a:off x="6398767" y="4927732"/>
            <a:ext cx="2030095" cy="809837"/>
          </a:xfrm>
          <a:prstGeom prst="rect">
            <a:avLst/>
          </a:prstGeom>
        </p:spPr>
        <p:txBody>
          <a:bodyPr vert="horz" wrap="square" lIns="0" tIns="12065" rIns="0" bIns="0" rtlCol="0">
            <a:spAutoFit/>
          </a:bodyPr>
          <a:lstStyle>
            <a:defPPr>
              <a:defRPr lang="en-US"/>
            </a:defPPr>
            <a:lvl1pPr marL="12700" marR="302260" lvl="0" indent="-635" algn="ctr" fontAlgn="auto">
              <a:lnSpc>
                <a:spcPct val="100000"/>
              </a:lnSpc>
              <a:spcBef>
                <a:spcPts val="95"/>
              </a:spcBef>
              <a:spcAft>
                <a:spcPts val="0"/>
              </a:spcAft>
              <a:buClrTx/>
              <a:buSzTx/>
              <a:buFontTx/>
              <a:buNone/>
              <a:tabLst/>
              <a:defRPr>
                <a:solidFill>
                  <a:srgbClr val="FFFFFF"/>
                </a:solidFill>
              </a:defRPr>
            </a:lvl1pPr>
          </a:lstStyle>
          <a:p>
            <a:endParaRPr lang="en-NZ" dirty="0"/>
          </a:p>
          <a:p>
            <a:r>
              <a:rPr lang="en-NZ" dirty="0"/>
              <a:t>Grant Hocking </a:t>
            </a:r>
            <a:r>
              <a:rPr dirty="0"/>
              <a:t>9780,9800,98</a:t>
            </a:r>
            <a:r>
              <a:rPr lang="en-NZ" dirty="0"/>
              <a:t>3</a:t>
            </a:r>
            <a:r>
              <a:rPr dirty="0"/>
              <a:t>0</a:t>
            </a:r>
          </a:p>
        </p:txBody>
      </p:sp>
      <p:sp>
        <p:nvSpPr>
          <p:cNvPr id="44" name="object 44"/>
          <p:cNvSpPr txBox="1"/>
          <p:nvPr/>
        </p:nvSpPr>
        <p:spPr>
          <a:xfrm>
            <a:off x="6592316" y="6023609"/>
            <a:ext cx="1686560" cy="566181"/>
          </a:xfrm>
          <a:prstGeom prst="rect">
            <a:avLst/>
          </a:prstGeom>
        </p:spPr>
        <p:txBody>
          <a:bodyPr vert="horz" wrap="square" lIns="0" tIns="12065" rIns="0" bIns="0" rtlCol="0">
            <a:spAutoFit/>
          </a:bodyPr>
          <a:lstStyle/>
          <a:p>
            <a:pPr marL="12700" marR="302260" lvl="0" indent="-635" algn="ctr">
              <a:spcBef>
                <a:spcPts val="95"/>
              </a:spcBef>
              <a:defRPr/>
            </a:pPr>
            <a:r>
              <a:rPr dirty="0">
                <a:solidFill>
                  <a:srgbClr val="FFFFFF"/>
                </a:solidFill>
              </a:rPr>
              <a:t>Tony </a:t>
            </a:r>
            <a:r>
              <a:rPr dirty="0" err="1">
                <a:solidFill>
                  <a:srgbClr val="FFFFFF"/>
                </a:solidFill>
              </a:rPr>
              <a:t>Monley</a:t>
            </a:r>
            <a:r>
              <a:rPr dirty="0">
                <a:solidFill>
                  <a:srgbClr val="FFFFFF"/>
                </a:solidFill>
              </a:rPr>
              <a:t> 9790,9815</a:t>
            </a:r>
          </a:p>
        </p:txBody>
      </p:sp>
      <p:sp>
        <p:nvSpPr>
          <p:cNvPr id="15" name="object 7">
            <a:extLst>
              <a:ext uri="{FF2B5EF4-FFF2-40B4-BE49-F238E27FC236}">
                <a16:creationId xmlns:a16="http://schemas.microsoft.com/office/drawing/2014/main" id="{5D361394-F4E1-FD8B-A9D4-4401F5B4BB3F}"/>
              </a:ext>
            </a:extLst>
          </p:cNvPr>
          <p:cNvSpPr/>
          <p:nvPr/>
        </p:nvSpPr>
        <p:spPr>
          <a:xfrm>
            <a:off x="3502914" y="2335324"/>
            <a:ext cx="2501900" cy="1777364"/>
          </a:xfrm>
          <a:custGeom>
            <a:avLst/>
            <a:gdLst/>
            <a:ahLst/>
            <a:cxnLst/>
            <a:rect l="l" t="t" r="r" b="b"/>
            <a:pathLst>
              <a:path w="2501900" h="1777364">
                <a:moveTo>
                  <a:pt x="2501645" y="0"/>
                </a:moveTo>
                <a:lnTo>
                  <a:pt x="0" y="0"/>
                </a:lnTo>
                <a:lnTo>
                  <a:pt x="0" y="1548383"/>
                </a:lnTo>
                <a:lnTo>
                  <a:pt x="4644" y="1594450"/>
                </a:lnTo>
                <a:lnTo>
                  <a:pt x="17964" y="1637359"/>
                </a:lnTo>
                <a:lnTo>
                  <a:pt x="39041" y="1676190"/>
                </a:lnTo>
                <a:lnTo>
                  <a:pt x="66954" y="1710023"/>
                </a:lnTo>
                <a:lnTo>
                  <a:pt x="100785" y="1737938"/>
                </a:lnTo>
                <a:lnTo>
                  <a:pt x="139613" y="1759017"/>
                </a:lnTo>
                <a:lnTo>
                  <a:pt x="182521" y="1772339"/>
                </a:lnTo>
                <a:lnTo>
                  <a:pt x="228587" y="1776983"/>
                </a:lnTo>
                <a:lnTo>
                  <a:pt x="2273046" y="1776983"/>
                </a:lnTo>
                <a:lnTo>
                  <a:pt x="2319112" y="1772339"/>
                </a:lnTo>
                <a:lnTo>
                  <a:pt x="2362021" y="1759017"/>
                </a:lnTo>
                <a:lnTo>
                  <a:pt x="2400852" y="1737938"/>
                </a:lnTo>
                <a:lnTo>
                  <a:pt x="2434685" y="1710023"/>
                </a:lnTo>
                <a:lnTo>
                  <a:pt x="2462600" y="1676190"/>
                </a:lnTo>
                <a:lnTo>
                  <a:pt x="2483679" y="1637359"/>
                </a:lnTo>
                <a:lnTo>
                  <a:pt x="2497001" y="1594450"/>
                </a:lnTo>
                <a:lnTo>
                  <a:pt x="2501645" y="1548383"/>
                </a:lnTo>
                <a:lnTo>
                  <a:pt x="2501645" y="0"/>
                </a:lnTo>
                <a:close/>
              </a:path>
            </a:pathLst>
          </a:custGeom>
          <a:solidFill>
            <a:srgbClr val="C8DEE9">
              <a:alpha val="25097"/>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object 45"/>
          <p:cNvSpPr txBox="1"/>
          <p:nvPr/>
        </p:nvSpPr>
        <p:spPr>
          <a:xfrm>
            <a:off x="9251823" y="5201771"/>
            <a:ext cx="2030095" cy="1422825"/>
          </a:xfrm>
          <a:prstGeom prst="rect">
            <a:avLst/>
          </a:prstGeom>
        </p:spPr>
        <p:txBody>
          <a:bodyPr vert="horz" wrap="square" lIns="0" tIns="12065" rIns="0" bIns="0" rtlCol="0">
            <a:spAutoFit/>
          </a:bodyPr>
          <a:lstStyle/>
          <a:p>
            <a:pPr marL="12700" marR="302260" indent="-635" algn="ctr" fontAlgn="auto">
              <a:lnSpc>
                <a:spcPct val="100000"/>
              </a:lnSpc>
              <a:spcBef>
                <a:spcPts val="95"/>
              </a:spcBef>
              <a:spcAft>
                <a:spcPts val="0"/>
              </a:spcAft>
              <a:buClrTx/>
              <a:buSzTx/>
              <a:buFontTx/>
              <a:buNone/>
              <a:tabLst/>
              <a:defRPr/>
            </a:pPr>
            <a:r>
              <a:rPr dirty="0">
                <a:solidFill>
                  <a:srgbClr val="FFFFFF"/>
                </a:solidFill>
              </a:rPr>
              <a:t>Jeanette Drysdale 9910,9920,9930</a:t>
            </a:r>
            <a:endParaRPr lang="en-US" dirty="0">
              <a:solidFill>
                <a:srgbClr val="FFFFFF"/>
              </a:solidFill>
            </a:endParaRPr>
          </a:p>
          <a:p>
            <a:pPr marL="12700" marR="302260" indent="-635" algn="ctr" fontAlgn="auto">
              <a:lnSpc>
                <a:spcPct val="100000"/>
              </a:lnSpc>
              <a:spcBef>
                <a:spcPts val="95"/>
              </a:spcBef>
              <a:spcAft>
                <a:spcPts val="0"/>
              </a:spcAft>
              <a:buClrTx/>
              <a:buSzTx/>
              <a:buFontTx/>
              <a:buNone/>
              <a:tabLst/>
              <a:defRPr/>
            </a:pPr>
            <a:endParaRPr dirty="0">
              <a:solidFill>
                <a:srgbClr val="FFFFFF"/>
              </a:solidFill>
            </a:endParaRPr>
          </a:p>
          <a:p>
            <a:pPr marL="12700" marR="302260" indent="-635" algn="ctr" fontAlgn="auto">
              <a:lnSpc>
                <a:spcPct val="100000"/>
              </a:lnSpc>
              <a:spcBef>
                <a:spcPts val="95"/>
              </a:spcBef>
              <a:spcAft>
                <a:spcPts val="0"/>
              </a:spcAft>
              <a:buClrTx/>
              <a:buSzTx/>
              <a:buFontTx/>
              <a:buNone/>
              <a:tabLst/>
              <a:defRPr/>
            </a:pPr>
            <a:r>
              <a:rPr dirty="0">
                <a:solidFill>
                  <a:srgbClr val="FFFFFF"/>
                </a:solidFill>
              </a:rPr>
              <a:t>Mark Yaxley 9940,9999</a:t>
            </a:r>
          </a:p>
        </p:txBody>
      </p:sp>
      <p:sp>
        <p:nvSpPr>
          <p:cNvPr id="47" name="object 7">
            <a:extLst>
              <a:ext uri="{FF2B5EF4-FFF2-40B4-BE49-F238E27FC236}">
                <a16:creationId xmlns:a16="http://schemas.microsoft.com/office/drawing/2014/main" id="{FC6A656B-F1C6-FC5B-27A7-7BE423F890E0}"/>
              </a:ext>
            </a:extLst>
          </p:cNvPr>
          <p:cNvSpPr/>
          <p:nvPr/>
        </p:nvSpPr>
        <p:spPr>
          <a:xfrm>
            <a:off x="822199" y="2373736"/>
            <a:ext cx="2501900" cy="1777364"/>
          </a:xfrm>
          <a:custGeom>
            <a:avLst/>
            <a:gdLst/>
            <a:ahLst/>
            <a:cxnLst/>
            <a:rect l="l" t="t" r="r" b="b"/>
            <a:pathLst>
              <a:path w="2501900" h="1777364">
                <a:moveTo>
                  <a:pt x="2501645" y="0"/>
                </a:moveTo>
                <a:lnTo>
                  <a:pt x="0" y="0"/>
                </a:lnTo>
                <a:lnTo>
                  <a:pt x="0" y="1548383"/>
                </a:lnTo>
                <a:lnTo>
                  <a:pt x="4644" y="1594450"/>
                </a:lnTo>
                <a:lnTo>
                  <a:pt x="17964" y="1637359"/>
                </a:lnTo>
                <a:lnTo>
                  <a:pt x="39041" y="1676190"/>
                </a:lnTo>
                <a:lnTo>
                  <a:pt x="66954" y="1710023"/>
                </a:lnTo>
                <a:lnTo>
                  <a:pt x="100785" y="1737938"/>
                </a:lnTo>
                <a:lnTo>
                  <a:pt x="139613" y="1759017"/>
                </a:lnTo>
                <a:lnTo>
                  <a:pt x="182521" y="1772339"/>
                </a:lnTo>
                <a:lnTo>
                  <a:pt x="228587" y="1776983"/>
                </a:lnTo>
                <a:lnTo>
                  <a:pt x="2273046" y="1776983"/>
                </a:lnTo>
                <a:lnTo>
                  <a:pt x="2319112" y="1772339"/>
                </a:lnTo>
                <a:lnTo>
                  <a:pt x="2362021" y="1759017"/>
                </a:lnTo>
                <a:lnTo>
                  <a:pt x="2400852" y="1737938"/>
                </a:lnTo>
                <a:lnTo>
                  <a:pt x="2434685" y="1710023"/>
                </a:lnTo>
                <a:lnTo>
                  <a:pt x="2462600" y="1676190"/>
                </a:lnTo>
                <a:lnTo>
                  <a:pt x="2483679" y="1637359"/>
                </a:lnTo>
                <a:lnTo>
                  <a:pt x="2497001" y="1594450"/>
                </a:lnTo>
                <a:lnTo>
                  <a:pt x="2501645" y="1548383"/>
                </a:lnTo>
                <a:lnTo>
                  <a:pt x="2501645" y="0"/>
                </a:lnTo>
                <a:close/>
              </a:path>
            </a:pathLst>
          </a:custGeom>
          <a:solidFill>
            <a:srgbClr val="C8DEE9">
              <a:alpha val="25097"/>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object 40"/>
          <p:cNvSpPr txBox="1"/>
          <p:nvPr/>
        </p:nvSpPr>
        <p:spPr>
          <a:xfrm>
            <a:off x="3720971" y="2849995"/>
            <a:ext cx="2161031" cy="579005"/>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dirty="0"/>
              <a:t>JENNIE HERRING</a:t>
            </a:r>
            <a:r>
              <a:rPr lang="en-NZ" dirty="0"/>
              <a:t>  /</a:t>
            </a:r>
          </a:p>
          <a:p>
            <a:pPr marL="12700" marR="0" lvl="0" indent="0" algn="l" defTabSz="914400" rtl="0" eaLnBrk="1" fontAlgn="auto" latinLnBrk="0" hangingPunct="1">
              <a:lnSpc>
                <a:spcPct val="100000"/>
              </a:lnSpc>
              <a:spcBef>
                <a:spcPts val="95"/>
              </a:spcBef>
              <a:spcAft>
                <a:spcPts val="0"/>
              </a:spcAft>
              <a:buClrTx/>
              <a:buSzTx/>
              <a:buFontTx/>
              <a:buNone/>
              <a:tabLst/>
              <a:defRPr/>
            </a:pPr>
            <a:r>
              <a:rPr lang="en-NZ" dirty="0"/>
              <a:t>WENDY PROTHEROE</a:t>
            </a:r>
            <a:endParaRPr dirty="0"/>
          </a:p>
        </p:txBody>
      </p:sp>
      <p:sp>
        <p:nvSpPr>
          <p:cNvPr id="37" name="object 37"/>
          <p:cNvSpPr txBox="1"/>
          <p:nvPr/>
        </p:nvSpPr>
        <p:spPr>
          <a:xfrm>
            <a:off x="1146618" y="2920601"/>
            <a:ext cx="1943735" cy="289182"/>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dirty="0"/>
              <a:t>DAVID ANDERSON</a:t>
            </a:r>
          </a:p>
        </p:txBody>
      </p:sp>
      <p:sp>
        <p:nvSpPr>
          <p:cNvPr id="16" name="object 22">
            <a:extLst>
              <a:ext uri="{FF2B5EF4-FFF2-40B4-BE49-F238E27FC236}">
                <a16:creationId xmlns:a16="http://schemas.microsoft.com/office/drawing/2014/main" id="{626FDC4E-87FC-1F7A-6807-F5FD1027C585}"/>
              </a:ext>
            </a:extLst>
          </p:cNvPr>
          <p:cNvSpPr txBox="1"/>
          <p:nvPr/>
        </p:nvSpPr>
        <p:spPr>
          <a:xfrm>
            <a:off x="9648993" y="2035544"/>
            <a:ext cx="1765640" cy="289823"/>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lang="en-US" dirty="0">
                <a:solidFill>
                  <a:srgbClr val="FFFFFF"/>
                </a:solidFill>
              </a:rPr>
              <a:t>Rotary Staff</a:t>
            </a:r>
            <a:endParaRPr dirty="0">
              <a:solidFill>
                <a:srgbClr val="FFFFFF"/>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hape 7002">
            <a:extLst>
              <a:ext uri="{FF2B5EF4-FFF2-40B4-BE49-F238E27FC236}">
                <a16:creationId xmlns:a16="http://schemas.microsoft.com/office/drawing/2014/main" id="{8D5A7911-10D2-F549-AC19-1AABFC63C27C}"/>
              </a:ext>
            </a:extLst>
          </p:cNvPr>
          <p:cNvSpPr/>
          <p:nvPr/>
        </p:nvSpPr>
        <p:spPr>
          <a:xfrm>
            <a:off x="5443311" y="1606229"/>
            <a:ext cx="469275" cy="4617717"/>
          </a:xfrm>
          <a:custGeom>
            <a:avLst/>
            <a:gdLst/>
            <a:ahLst/>
            <a:cxnLst>
              <a:cxn ang="0">
                <a:pos x="wd2" y="hd2"/>
              </a:cxn>
              <a:cxn ang="5400000">
                <a:pos x="wd2" y="hd2"/>
              </a:cxn>
              <a:cxn ang="10800000">
                <a:pos x="wd2" y="hd2"/>
              </a:cxn>
              <a:cxn ang="16200000">
                <a:pos x="wd2" y="hd2"/>
              </a:cxn>
            </a:cxnLst>
            <a:rect l="0" t="0" r="r" b="b"/>
            <a:pathLst>
              <a:path w="21600" h="21416" extrusionOk="0">
                <a:moveTo>
                  <a:pt x="20509" y="40"/>
                </a:moveTo>
                <a:cubicBezTo>
                  <a:pt x="16917" y="-112"/>
                  <a:pt x="13214" y="176"/>
                  <a:pt x="11124" y="771"/>
                </a:cubicBezTo>
                <a:cubicBezTo>
                  <a:pt x="10302" y="1005"/>
                  <a:pt x="9791" y="1275"/>
                  <a:pt x="9636" y="1558"/>
                </a:cubicBezTo>
                <a:cubicBezTo>
                  <a:pt x="8526" y="3015"/>
                  <a:pt x="8437" y="4480"/>
                  <a:pt x="9364" y="5936"/>
                </a:cubicBezTo>
                <a:cubicBezTo>
                  <a:pt x="10278" y="7373"/>
                  <a:pt x="11948" y="8880"/>
                  <a:pt x="4487" y="10124"/>
                </a:cubicBezTo>
                <a:cubicBezTo>
                  <a:pt x="3223" y="10334"/>
                  <a:pt x="1718" y="10530"/>
                  <a:pt x="0" y="10707"/>
                </a:cubicBezTo>
                <a:cubicBezTo>
                  <a:pt x="1906" y="10914"/>
                  <a:pt x="3528" y="11144"/>
                  <a:pt x="4824" y="11393"/>
                </a:cubicBezTo>
                <a:cubicBezTo>
                  <a:pt x="10275" y="12437"/>
                  <a:pt x="9593" y="13648"/>
                  <a:pt x="9059" y="14817"/>
                </a:cubicBezTo>
                <a:cubicBezTo>
                  <a:pt x="8633" y="15748"/>
                  <a:pt x="8372" y="16682"/>
                  <a:pt x="8549" y="17613"/>
                </a:cubicBezTo>
                <a:cubicBezTo>
                  <a:pt x="8705" y="18436"/>
                  <a:pt x="9200" y="19254"/>
                  <a:pt x="10029" y="20064"/>
                </a:cubicBezTo>
                <a:cubicBezTo>
                  <a:pt x="10681" y="20470"/>
                  <a:pt x="11996" y="20822"/>
                  <a:pt x="13770" y="21065"/>
                </a:cubicBezTo>
                <a:cubicBezTo>
                  <a:pt x="16048" y="21378"/>
                  <a:pt x="18889" y="21488"/>
                  <a:pt x="21600" y="21368"/>
                </a:cubicBez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532" b="0" i="0" u="none" strike="noStrike" kern="1200" cap="none" spc="0" normalizeH="0" baseline="0" noProof="0" dirty="0">
              <a:ln>
                <a:noFill/>
              </a:ln>
              <a:solidFill>
                <a:prstClr val="black"/>
              </a:solidFill>
              <a:effectLst/>
              <a:uLnTx/>
              <a:uFillTx/>
              <a:latin typeface="Lato Light" panose="020F0502020204030203" pitchFamily="34" charset="0"/>
              <a:ea typeface="+mn-ea"/>
              <a:cs typeface="+mn-cs"/>
            </a:endParaRPr>
          </a:p>
        </p:txBody>
      </p:sp>
      <p:sp>
        <p:nvSpPr>
          <p:cNvPr id="27" name="Shape 6977">
            <a:extLst>
              <a:ext uri="{FF2B5EF4-FFF2-40B4-BE49-F238E27FC236}">
                <a16:creationId xmlns:a16="http://schemas.microsoft.com/office/drawing/2014/main" id="{2B76CB42-6C8C-AA40-9AFD-0350E8DCD3F6}"/>
              </a:ext>
            </a:extLst>
          </p:cNvPr>
          <p:cNvSpPr/>
          <p:nvPr/>
        </p:nvSpPr>
        <p:spPr>
          <a:xfrm>
            <a:off x="1225603" y="2165974"/>
            <a:ext cx="1814443" cy="1685613"/>
          </a:xfrm>
          <a:prstGeom prst="rect">
            <a:avLst/>
          </a:prstGeom>
          <a:solidFill>
            <a:schemeClr val="accent1"/>
          </a:solidFill>
          <a:ln w="12700" cap="flat">
            <a:noFill/>
            <a:miter lim="400000"/>
          </a:ln>
          <a:effectLst/>
        </p:spPr>
        <p:txBody>
          <a:bodyPr wrap="square" lIns="0" tIns="0" rIns="0" bIns="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solidFill>
                  <a:srgbClr val="4C4C4C"/>
                </a:solidFill>
              </a:defRPr>
            </a:pPr>
            <a:r>
              <a:rPr kumimoji="0" lang="en-US" sz="2800" b="1" i="0" u="none" strike="noStrike" kern="1200" cap="none" spc="0" normalizeH="0" baseline="0" noProof="0" dirty="0">
                <a:ln>
                  <a:noFill/>
                </a:ln>
                <a:solidFill>
                  <a:prstClr val="white"/>
                </a:solidFill>
                <a:effectLst/>
                <a:uLnTx/>
                <a:uFillTx/>
                <a:latin typeface="Lato Light" panose="020F0502020204030203" pitchFamily="34" charset="0"/>
                <a:ea typeface="+mn-ea"/>
                <a:cs typeface="+mn-cs"/>
              </a:rPr>
              <a:t>Fundraiser</a:t>
            </a:r>
            <a:endParaRPr kumimoji="0" sz="2800" b="1" i="0" u="none" strike="noStrike" kern="1200" cap="none" spc="0" normalizeH="0" baseline="0" noProof="0" dirty="0">
              <a:ln>
                <a:noFill/>
              </a:ln>
              <a:solidFill>
                <a:prstClr val="white"/>
              </a:solidFill>
              <a:effectLst/>
              <a:uLnTx/>
              <a:uFillTx/>
              <a:latin typeface="Lato Light" panose="020F0502020204030203" pitchFamily="34" charset="0"/>
              <a:ea typeface="+mn-ea"/>
              <a:cs typeface="+mn-cs"/>
            </a:endParaRPr>
          </a:p>
        </p:txBody>
      </p:sp>
      <p:sp>
        <p:nvSpPr>
          <p:cNvPr id="25" name="Shape 6980">
            <a:extLst>
              <a:ext uri="{FF2B5EF4-FFF2-40B4-BE49-F238E27FC236}">
                <a16:creationId xmlns:a16="http://schemas.microsoft.com/office/drawing/2014/main" id="{5B24A113-ADBB-D247-BF30-6DDA6F943B83}"/>
              </a:ext>
            </a:extLst>
          </p:cNvPr>
          <p:cNvSpPr/>
          <p:nvPr/>
        </p:nvSpPr>
        <p:spPr>
          <a:xfrm>
            <a:off x="3103545" y="2165974"/>
            <a:ext cx="1814443" cy="1685613"/>
          </a:xfrm>
          <a:prstGeom prst="rect">
            <a:avLst/>
          </a:prstGeom>
          <a:solidFill>
            <a:schemeClr val="accent2"/>
          </a:solidFill>
          <a:ln w="12700" cap="flat">
            <a:noFill/>
            <a:miter lim="400000"/>
          </a:ln>
          <a:effectLst/>
        </p:spPr>
        <p:txBody>
          <a:bodyPr wrap="square" lIns="0" tIns="0" rIns="0" bIns="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solidFill>
                  <a:srgbClr val="4C4C4C"/>
                </a:solidFill>
              </a:defRPr>
            </a:pPr>
            <a:r>
              <a:rPr kumimoji="0" lang="en-US" sz="2300" b="1" i="0" u="none" strike="noStrike" kern="1200" cap="none" spc="0" normalizeH="0" baseline="0" noProof="0" dirty="0">
                <a:ln>
                  <a:noFill/>
                </a:ln>
                <a:solidFill>
                  <a:prstClr val="white"/>
                </a:solidFill>
                <a:effectLst/>
                <a:uLnTx/>
                <a:uFillTx/>
                <a:latin typeface="Lato Light" panose="020F0502020204030203" pitchFamily="34" charset="0"/>
                <a:ea typeface="+mn-ea"/>
                <a:cs typeface="+mn-cs"/>
              </a:rPr>
              <a:t>Collaborator</a:t>
            </a:r>
            <a:endParaRPr kumimoji="0" sz="2300" b="1" i="0" u="none" strike="noStrike" kern="1200" cap="none" spc="0" normalizeH="0" baseline="0" noProof="0" dirty="0">
              <a:ln>
                <a:noFill/>
              </a:ln>
              <a:solidFill>
                <a:prstClr val="white"/>
              </a:solidFill>
              <a:effectLst/>
              <a:uLnTx/>
              <a:uFillTx/>
              <a:latin typeface="Lato Light" panose="020F0502020204030203" pitchFamily="34" charset="0"/>
              <a:ea typeface="+mn-ea"/>
              <a:cs typeface="+mn-cs"/>
            </a:endParaRPr>
          </a:p>
        </p:txBody>
      </p:sp>
      <p:sp>
        <p:nvSpPr>
          <p:cNvPr id="23" name="Shape 6983">
            <a:extLst>
              <a:ext uri="{FF2B5EF4-FFF2-40B4-BE49-F238E27FC236}">
                <a16:creationId xmlns:a16="http://schemas.microsoft.com/office/drawing/2014/main" id="{36A19E98-BA29-984E-85F9-CD9BA174E61A}"/>
              </a:ext>
            </a:extLst>
          </p:cNvPr>
          <p:cNvSpPr/>
          <p:nvPr/>
        </p:nvSpPr>
        <p:spPr>
          <a:xfrm>
            <a:off x="1225604" y="3915087"/>
            <a:ext cx="1814442" cy="1685613"/>
          </a:xfrm>
          <a:prstGeom prst="rect">
            <a:avLst/>
          </a:prstGeom>
          <a:solidFill>
            <a:schemeClr val="accent4"/>
          </a:solidFill>
          <a:ln w="12700" cap="flat">
            <a:noFill/>
            <a:miter lim="400000"/>
          </a:ln>
          <a:effectLst/>
        </p:spPr>
        <p:txBody>
          <a:bodyPr wrap="square" lIns="0" tIns="0" rIns="0" bIns="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solidFill>
                  <a:srgbClr val="4C4C4C"/>
                </a:solidFill>
              </a:defRPr>
            </a:pPr>
            <a:r>
              <a:rPr kumimoji="0" lang="en-US" sz="2532" b="1" i="0" u="none" strike="noStrike" kern="1200" cap="none" spc="0" normalizeH="0" baseline="0" noProof="0" dirty="0">
                <a:ln>
                  <a:noFill/>
                </a:ln>
                <a:solidFill>
                  <a:prstClr val="white"/>
                </a:solidFill>
                <a:effectLst/>
                <a:uLnTx/>
                <a:uFillTx/>
                <a:latin typeface="Lato Light" panose="020F0502020204030203" pitchFamily="34" charset="0"/>
                <a:ea typeface="+mn-ea"/>
                <a:cs typeface="+mn-cs"/>
              </a:rPr>
              <a:t>Educator</a:t>
            </a:r>
            <a:endParaRPr kumimoji="0" sz="2532" b="1" i="0" u="none" strike="noStrike" kern="1200" cap="none" spc="0" normalizeH="0" baseline="0" noProof="0" dirty="0">
              <a:ln>
                <a:noFill/>
              </a:ln>
              <a:solidFill>
                <a:prstClr val="white"/>
              </a:solidFill>
              <a:effectLst/>
              <a:uLnTx/>
              <a:uFillTx/>
              <a:latin typeface="Lato Light" panose="020F0502020204030203" pitchFamily="34" charset="0"/>
              <a:ea typeface="+mn-ea"/>
              <a:cs typeface="+mn-cs"/>
            </a:endParaRPr>
          </a:p>
        </p:txBody>
      </p:sp>
      <p:sp>
        <p:nvSpPr>
          <p:cNvPr id="21" name="Shape 6986">
            <a:extLst>
              <a:ext uri="{FF2B5EF4-FFF2-40B4-BE49-F238E27FC236}">
                <a16:creationId xmlns:a16="http://schemas.microsoft.com/office/drawing/2014/main" id="{E5CB189B-6D04-1B45-9B1F-5B7516B75F2C}"/>
              </a:ext>
            </a:extLst>
          </p:cNvPr>
          <p:cNvSpPr/>
          <p:nvPr/>
        </p:nvSpPr>
        <p:spPr>
          <a:xfrm>
            <a:off x="3103546" y="3915087"/>
            <a:ext cx="1814442" cy="1685613"/>
          </a:xfrm>
          <a:prstGeom prst="rect">
            <a:avLst/>
          </a:prstGeom>
          <a:solidFill>
            <a:schemeClr val="accent3"/>
          </a:solidFill>
          <a:ln w="12700" cap="flat">
            <a:noFill/>
            <a:miter lim="400000"/>
          </a:ln>
          <a:effectLst/>
        </p:spPr>
        <p:txBody>
          <a:bodyPr wrap="square" lIns="0" tIns="0" rIns="0" bIns="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solidFill>
                  <a:srgbClr val="4C4C4C"/>
                </a:solidFill>
              </a:defRPr>
            </a:pPr>
            <a:r>
              <a:rPr kumimoji="0" lang="en-US" sz="2532" b="1" i="0" u="none" strike="noStrike" kern="1200" cap="none" spc="0" normalizeH="0" baseline="0" noProof="0" dirty="0">
                <a:ln>
                  <a:noFill/>
                </a:ln>
                <a:solidFill>
                  <a:srgbClr val="4C4C4C"/>
                </a:solidFill>
                <a:effectLst/>
                <a:uLnTx/>
                <a:uFillTx/>
                <a:latin typeface="Lato Light" panose="020F0502020204030203" pitchFamily="34" charset="0"/>
                <a:ea typeface="+mn-ea"/>
                <a:cs typeface="+mn-cs"/>
              </a:rPr>
              <a:t>Knowledge</a:t>
            </a:r>
          </a:p>
          <a:p>
            <a:pPr marL="0" marR="0" lvl="0" indent="0" algn="ctr" defTabSz="914400" rtl="0" eaLnBrk="1" fontAlgn="auto" latinLnBrk="0" hangingPunct="1">
              <a:lnSpc>
                <a:spcPct val="100000"/>
              </a:lnSpc>
              <a:spcBef>
                <a:spcPts val="0"/>
              </a:spcBef>
              <a:spcAft>
                <a:spcPts val="0"/>
              </a:spcAft>
              <a:buClrTx/>
              <a:buSzTx/>
              <a:buFontTx/>
              <a:buNone/>
              <a:tabLst/>
              <a:defRPr>
                <a:solidFill>
                  <a:srgbClr val="4C4C4C"/>
                </a:solidFill>
              </a:defRPr>
            </a:pPr>
            <a:r>
              <a:rPr kumimoji="0" lang="en-US" sz="2532" b="1" i="0" u="none" strike="noStrike" kern="1200" cap="none" spc="0" normalizeH="0" baseline="0" noProof="0" dirty="0">
                <a:ln>
                  <a:noFill/>
                </a:ln>
                <a:solidFill>
                  <a:srgbClr val="4C4C4C"/>
                </a:solidFill>
                <a:effectLst/>
                <a:uLnTx/>
                <a:uFillTx/>
                <a:latin typeface="Lato Light" panose="020F0502020204030203" pitchFamily="34" charset="0"/>
                <a:ea typeface="+mn-ea"/>
                <a:cs typeface="+mn-cs"/>
              </a:rPr>
              <a:t>Centre</a:t>
            </a:r>
            <a:endParaRPr kumimoji="0" sz="2532" b="1" i="0" u="none" strike="noStrike" kern="1200" cap="none" spc="0" normalizeH="0" baseline="0" noProof="0" dirty="0">
              <a:ln>
                <a:noFill/>
              </a:ln>
              <a:solidFill>
                <a:srgbClr val="4C4C4C"/>
              </a:solidFill>
              <a:effectLst/>
              <a:uLnTx/>
              <a:uFillTx/>
              <a:latin typeface="Lato Light" panose="020F0502020204030203" pitchFamily="34" charset="0"/>
              <a:ea typeface="+mn-ea"/>
              <a:cs typeface="+mn-cs"/>
            </a:endParaRPr>
          </a:p>
        </p:txBody>
      </p:sp>
      <p:sp>
        <p:nvSpPr>
          <p:cNvPr id="36" name="TextBox 35">
            <a:extLst>
              <a:ext uri="{FF2B5EF4-FFF2-40B4-BE49-F238E27FC236}">
                <a16:creationId xmlns:a16="http://schemas.microsoft.com/office/drawing/2014/main" id="{11DB0BE4-58AD-1F44-AF3E-6D3A43BCFAA1}"/>
              </a:ext>
            </a:extLst>
          </p:cNvPr>
          <p:cNvSpPr txBox="1"/>
          <p:nvPr/>
        </p:nvSpPr>
        <p:spPr>
          <a:xfrm>
            <a:off x="6238551" y="1752514"/>
            <a:ext cx="4471480" cy="1200329"/>
          </a:xfrm>
          <a:prstGeom prst="rect">
            <a:avLst/>
          </a:prstGeom>
          <a:noFill/>
        </p:spPr>
        <p:txBody>
          <a:bodyPr wrap="none"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outerShdw blurRad="38100" dist="38100" dir="2700000" algn="tl">
                    <a:srgbClr val="000000">
                      <a:alpha val="43137"/>
                    </a:srgbClr>
                  </a:outerShdw>
                </a:effectLst>
                <a:uLnTx/>
                <a:uFillTx/>
                <a:latin typeface="Poppins" pitchFamily="2" charset="77"/>
                <a:ea typeface="Lato Light" panose="020F0502020204030203" pitchFamily="34" charset="0"/>
                <a:cs typeface="Poppins" pitchFamily="2" charset="77"/>
              </a:rPr>
              <a:t>Fundraiser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Lato Light" panose="020F0502020204030203" pitchFamily="34" charset="0"/>
                <a:ea typeface="Lato Light" panose="020F0502020204030203" pitchFamily="34" charset="0"/>
                <a:cs typeface="Lato Light" panose="020F0502020204030203" pitchFamily="34" charset="0"/>
              </a:rPr>
              <a:t>Secure an agreed number of Major and Planned Gifts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Lato Light" panose="020F0502020204030203" pitchFamily="34" charset="0"/>
                <a:ea typeface="Lato Light" panose="020F0502020204030203" pitchFamily="34" charset="0"/>
                <a:cs typeface="Lato Light" panose="020F0502020204030203" pitchFamily="34" charset="0"/>
              </a:rPr>
              <a:t>each year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Poppins" pitchFamily="2" charset="77"/>
                <a:ea typeface="Lato Light" panose="020F0502020204030203" pitchFamily="34" charset="0"/>
                <a:cs typeface="Poppins" pitchFamily="2" charset="77"/>
              </a:rPr>
              <a:t>  </a:t>
            </a:r>
          </a:p>
        </p:txBody>
      </p:sp>
      <p:sp>
        <p:nvSpPr>
          <p:cNvPr id="40" name="TextBox 39">
            <a:extLst>
              <a:ext uri="{FF2B5EF4-FFF2-40B4-BE49-F238E27FC236}">
                <a16:creationId xmlns:a16="http://schemas.microsoft.com/office/drawing/2014/main" id="{3C842980-4ACE-3746-9E06-BF92078E3CDA}"/>
              </a:ext>
            </a:extLst>
          </p:cNvPr>
          <p:cNvSpPr txBox="1"/>
          <p:nvPr/>
        </p:nvSpPr>
        <p:spPr>
          <a:xfrm>
            <a:off x="6238551" y="2799442"/>
            <a:ext cx="3497111" cy="892552"/>
          </a:xfrm>
          <a:prstGeom prst="rect">
            <a:avLst/>
          </a:prstGeom>
          <a:noFill/>
        </p:spPr>
        <p:txBody>
          <a:bodyPr wrap="none"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D7D31"/>
                </a:solidFill>
                <a:effectLst>
                  <a:outerShdw blurRad="38100" dist="38100" dir="2700000" algn="tl">
                    <a:srgbClr val="000000">
                      <a:alpha val="43137"/>
                    </a:srgbClr>
                  </a:outerShdw>
                </a:effectLst>
                <a:uLnTx/>
                <a:uFillTx/>
                <a:latin typeface="Poppins" pitchFamily="2" charset="77"/>
                <a:ea typeface="Lato Light" panose="020F0502020204030203" pitchFamily="34" charset="0"/>
                <a:cs typeface="Poppins" pitchFamily="2" charset="77"/>
              </a:rPr>
              <a:t>Collaborator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Lato Light" panose="020F0502020204030203" pitchFamily="34" charset="0"/>
                <a:ea typeface="Lato Light" panose="020F0502020204030203" pitchFamily="34" charset="0"/>
                <a:cs typeface="Lato Light" panose="020F0502020204030203" pitchFamily="34" charset="0"/>
              </a:rPr>
              <a:t>Support Districts with Recognition Events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ED7D31"/>
              </a:solidFill>
              <a:effectLst/>
              <a:uLnTx/>
              <a:uFillTx/>
              <a:latin typeface="Poppins" pitchFamily="2" charset="77"/>
              <a:ea typeface="Lato Light" panose="020F0502020204030203" pitchFamily="34" charset="0"/>
              <a:cs typeface="Poppins" pitchFamily="2" charset="77"/>
            </a:endParaRPr>
          </a:p>
        </p:txBody>
      </p:sp>
      <p:sp>
        <p:nvSpPr>
          <p:cNvPr id="43" name="TextBox 42">
            <a:extLst>
              <a:ext uri="{FF2B5EF4-FFF2-40B4-BE49-F238E27FC236}">
                <a16:creationId xmlns:a16="http://schemas.microsoft.com/office/drawing/2014/main" id="{286B3BD0-75F7-9842-8D09-E0E97F2A5F13}"/>
              </a:ext>
            </a:extLst>
          </p:cNvPr>
          <p:cNvSpPr txBox="1"/>
          <p:nvPr/>
        </p:nvSpPr>
        <p:spPr>
          <a:xfrm>
            <a:off x="6238551" y="3856167"/>
            <a:ext cx="4585871" cy="1107996"/>
          </a:xfrm>
          <a:prstGeom prst="rect">
            <a:avLst/>
          </a:prstGeom>
          <a:noFill/>
        </p:spPr>
        <p:txBody>
          <a:bodyPr wrap="none"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A5A5A5"/>
                </a:solidFill>
                <a:effectLst>
                  <a:outerShdw blurRad="38100" dist="38100" dir="2700000" algn="tl">
                    <a:srgbClr val="000000">
                      <a:alpha val="43137"/>
                    </a:srgbClr>
                  </a:outerShdw>
                </a:effectLst>
                <a:uLnTx/>
                <a:uFillTx/>
                <a:latin typeface="Poppins" pitchFamily="2" charset="77"/>
                <a:ea typeface="Lato Light" panose="020F0502020204030203" pitchFamily="34" charset="0"/>
                <a:cs typeface="Poppins" pitchFamily="2" charset="77"/>
              </a:rPr>
              <a:t>Knowledge Centre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Lato Light" panose="020F0502020204030203" pitchFamily="34" charset="0"/>
                <a:ea typeface="Lato Light" panose="020F0502020204030203" pitchFamily="34" charset="0"/>
                <a:cs typeface="Lato Light" panose="020F0502020204030203" pitchFamily="34" charset="0"/>
              </a:rPr>
              <a:t>The “Go To” Regional Leader for ideas and strategy for </a:t>
            </a:r>
            <a:br>
              <a:rPr kumimoji="0" lang="en-US" sz="1600" b="1" i="0" u="none" strike="noStrike" kern="1200" cap="none" spc="0" normalizeH="0" baseline="0" noProof="0" dirty="0">
                <a:ln>
                  <a:noFill/>
                </a:ln>
                <a:solidFill>
                  <a:prstClr val="black"/>
                </a:solidFill>
                <a:effectLst/>
                <a:uLnTx/>
                <a:uFillTx/>
                <a:latin typeface="Lato Light" panose="020F0502020204030203" pitchFamily="34" charset="0"/>
                <a:ea typeface="Lato Light" panose="020F0502020204030203" pitchFamily="34" charset="0"/>
                <a:cs typeface="Lato Light" panose="020F0502020204030203" pitchFamily="34" charset="0"/>
              </a:rPr>
            </a:br>
            <a:r>
              <a:rPr kumimoji="0" lang="en-US" sz="1600" b="1" i="0" u="none" strike="noStrike" kern="1200" cap="none" spc="0" normalizeH="0" baseline="0" noProof="0" dirty="0">
                <a:ln>
                  <a:noFill/>
                </a:ln>
                <a:solidFill>
                  <a:prstClr val="black"/>
                </a:solidFill>
                <a:effectLst/>
                <a:uLnTx/>
                <a:uFillTx/>
                <a:latin typeface="Lato Light" panose="020F0502020204030203" pitchFamily="34" charset="0"/>
                <a:ea typeface="Lato Light" panose="020F0502020204030203" pitchFamily="34" charset="0"/>
                <a:cs typeface="Lato Light" panose="020F0502020204030203" pitchFamily="34" charset="0"/>
              </a:rPr>
              <a:t>Planned and Major Gifts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dirty="0">
              <a:ln>
                <a:noFill/>
              </a:ln>
              <a:solidFill>
                <a:srgbClr val="A5A5A5"/>
              </a:solidFill>
              <a:effectLst/>
              <a:uLnTx/>
              <a:uFillTx/>
              <a:latin typeface="Poppins" pitchFamily="2" charset="77"/>
              <a:ea typeface="Lato Light" panose="020F0502020204030203" pitchFamily="34" charset="0"/>
              <a:cs typeface="Poppins" pitchFamily="2" charset="77"/>
            </a:endParaRPr>
          </a:p>
        </p:txBody>
      </p:sp>
      <p:sp>
        <p:nvSpPr>
          <p:cNvPr id="46" name="TextBox 45">
            <a:extLst>
              <a:ext uri="{FF2B5EF4-FFF2-40B4-BE49-F238E27FC236}">
                <a16:creationId xmlns:a16="http://schemas.microsoft.com/office/drawing/2014/main" id="{0500DD54-9E14-7A4F-A213-3E5B9499BF77}"/>
              </a:ext>
            </a:extLst>
          </p:cNvPr>
          <p:cNvSpPr txBox="1"/>
          <p:nvPr/>
        </p:nvSpPr>
        <p:spPr>
          <a:xfrm>
            <a:off x="6238551" y="5046702"/>
            <a:ext cx="4468852" cy="1107996"/>
          </a:xfrm>
          <a:prstGeom prst="rect">
            <a:avLst/>
          </a:prstGeom>
          <a:noFill/>
        </p:spPr>
        <p:txBody>
          <a:bodyPr wrap="none"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Poppins" pitchFamily="2" charset="77"/>
                <a:ea typeface="Lato Light" panose="020F0502020204030203" pitchFamily="34" charset="0"/>
                <a:cs typeface="Poppins" pitchFamily="2" charset="77"/>
              </a:rPr>
              <a:t>Educator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Lato Light" panose="020F0502020204030203" pitchFamily="34" charset="0"/>
                <a:ea typeface="Lato Light" panose="020F0502020204030203" pitchFamily="34" charset="0"/>
                <a:cs typeface="Lato Light" panose="020F0502020204030203" pitchFamily="34" charset="0"/>
              </a:rPr>
              <a:t>Support Districts through demonstrating the IMPACT </a:t>
            </a:r>
            <a:br>
              <a:rPr kumimoji="0" lang="en-US" sz="1600" b="1" i="0" u="none" strike="noStrike" kern="1200" cap="none" spc="0" normalizeH="0" baseline="0" noProof="0" dirty="0">
                <a:ln>
                  <a:noFill/>
                </a:ln>
                <a:solidFill>
                  <a:prstClr val="black"/>
                </a:solidFill>
                <a:effectLst/>
                <a:uLnTx/>
                <a:uFillTx/>
                <a:latin typeface="Lato Light" panose="020F0502020204030203" pitchFamily="34" charset="0"/>
                <a:ea typeface="Lato Light" panose="020F0502020204030203" pitchFamily="34" charset="0"/>
                <a:cs typeface="Lato Light" panose="020F0502020204030203" pitchFamily="34" charset="0"/>
              </a:rPr>
            </a:br>
            <a:r>
              <a:rPr kumimoji="0" lang="en-US" sz="1600" b="1" i="0" u="none" strike="noStrike" kern="1200" cap="none" spc="0" normalizeH="0" baseline="0" noProof="0" dirty="0">
                <a:ln>
                  <a:noFill/>
                </a:ln>
                <a:solidFill>
                  <a:prstClr val="black"/>
                </a:solidFill>
                <a:effectLst/>
                <a:uLnTx/>
                <a:uFillTx/>
                <a:latin typeface="Lato Light" panose="020F0502020204030203" pitchFamily="34" charset="0"/>
                <a:ea typeface="Lato Light" panose="020F0502020204030203" pitchFamily="34" charset="0"/>
                <a:cs typeface="Lato Light" panose="020F0502020204030203" pitchFamily="34" charset="0"/>
              </a:rPr>
              <a:t>of Planned and Major Gifts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dirty="0">
              <a:ln>
                <a:noFill/>
              </a:ln>
              <a:solidFill>
                <a:srgbClr val="FFC000"/>
              </a:solidFill>
              <a:effectLst/>
              <a:uLnTx/>
              <a:uFillTx/>
              <a:latin typeface="Poppins" pitchFamily="2" charset="77"/>
              <a:ea typeface="Lato Light" panose="020F0502020204030203" pitchFamily="34" charset="0"/>
              <a:cs typeface="Poppins" pitchFamily="2" charset="77"/>
            </a:endParaRPr>
          </a:p>
        </p:txBody>
      </p:sp>
      <p:sp>
        <p:nvSpPr>
          <p:cNvPr id="49" name="TextBox 48">
            <a:extLst>
              <a:ext uri="{FF2B5EF4-FFF2-40B4-BE49-F238E27FC236}">
                <a16:creationId xmlns:a16="http://schemas.microsoft.com/office/drawing/2014/main" id="{D7B44984-9E60-C349-A75A-E587A8F9C100}"/>
              </a:ext>
            </a:extLst>
          </p:cNvPr>
          <p:cNvSpPr txBox="1"/>
          <p:nvPr/>
        </p:nvSpPr>
        <p:spPr>
          <a:xfrm>
            <a:off x="3245706" y="291270"/>
            <a:ext cx="5700600" cy="64633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44546A"/>
                </a:solidFill>
                <a:effectLst/>
                <a:uLnTx/>
                <a:uFillTx/>
                <a:latin typeface="Poppins" pitchFamily="2" charset="77"/>
                <a:ea typeface="+mn-ea"/>
                <a:cs typeface="Poppins" pitchFamily="2" charset="77"/>
              </a:rPr>
              <a:t>THE ROLE OF THE E/MGA</a:t>
            </a:r>
          </a:p>
        </p:txBody>
      </p:sp>
      <p:sp>
        <p:nvSpPr>
          <p:cNvPr id="12" name="Rectangle 11">
            <a:extLst>
              <a:ext uri="{FF2B5EF4-FFF2-40B4-BE49-F238E27FC236}">
                <a16:creationId xmlns:a16="http://schemas.microsoft.com/office/drawing/2014/main" id="{64BDC02F-917E-6443-9D40-57E2A36DA215}"/>
              </a:ext>
            </a:extLst>
          </p:cNvPr>
          <p:cNvSpPr/>
          <p:nvPr/>
        </p:nvSpPr>
        <p:spPr>
          <a:xfrm>
            <a:off x="0" y="0"/>
            <a:ext cx="12192000" cy="1193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panose="020F0502020204030204"/>
                <a:ea typeface="+mn-ea"/>
                <a:cs typeface="+mn-cs"/>
              </a:rPr>
              <a:t>The role of the Endowment/Major Gifts Advisor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BD075702-A97A-4660-830D-F61624459979}"/>
              </a:ext>
            </a:extLst>
          </p:cNvPr>
          <p:cNvSpPr txBox="1"/>
          <p:nvPr/>
        </p:nvSpPr>
        <p:spPr>
          <a:xfrm>
            <a:off x="464063" y="5935939"/>
            <a:ext cx="380233" cy="553998"/>
          </a:xfrm>
          <a:prstGeom prst="rect">
            <a:avLst/>
          </a:prstGeom>
          <a:noFill/>
        </p:spPr>
        <p:txBody>
          <a:bodyPr wrap="none"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Poppins" pitchFamily="2" charset="77"/>
                <a:ea typeface="League Spartan" charset="0"/>
                <a:cs typeface="Poppins" pitchFamily="2" charset="77"/>
              </a:rPr>
              <a:t>2</a:t>
            </a:r>
          </a:p>
        </p:txBody>
      </p:sp>
    </p:spTree>
    <p:extLst>
      <p:ext uri="{BB962C8B-B14F-4D97-AF65-F5344CB8AC3E}">
        <p14:creationId xmlns:p14="http://schemas.microsoft.com/office/powerpoint/2010/main" val="2678088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6"/>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6" presetClass="entr" presetSubtype="21" fill="hold" grpId="0" nodeType="click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barn(inVertical)">
                                      <p:cBhvr>
                                        <p:cTn id="16" dur="500"/>
                                        <p:tgtEl>
                                          <p:spTgt spid="25"/>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40"/>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4" presetClass="entr" presetSubtype="1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randombar(horizontal)">
                                      <p:cBhvr>
                                        <p:cTn id="25" dur="500"/>
                                        <p:tgtEl>
                                          <p:spTgt spid="21"/>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43"/>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grpId="0" nodeType="clickEffect">
                                  <p:stCondLst>
                                    <p:cond delay="0"/>
                                  </p:stCondLst>
                                  <p:childTnLst>
                                    <p:set>
                                      <p:cBhvr>
                                        <p:cTn id="33" dur="1" fill="hold">
                                          <p:stCondLst>
                                            <p:cond delay="0"/>
                                          </p:stCondLst>
                                        </p:cTn>
                                        <p:tgtEl>
                                          <p:spTgt spid="23"/>
                                        </p:tgtEl>
                                        <p:attrNameLst>
                                          <p:attrName>style.visibility</p:attrName>
                                        </p:attrNameLst>
                                      </p:cBhvr>
                                      <p:to>
                                        <p:strVal val="visible"/>
                                      </p:to>
                                    </p:set>
                                    <p:animEffect transition="in" filter="circle(in)">
                                      <p:cBhvr>
                                        <p:cTn id="34" dur="2000"/>
                                        <p:tgtEl>
                                          <p:spTgt spid="23"/>
                                        </p:tgtEl>
                                      </p:cBhvr>
                                    </p:animEffec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5" grpId="0" animBg="1"/>
      <p:bldP spid="23" grpId="0" animBg="1"/>
      <p:bldP spid="21" grpId="0" animBg="1"/>
      <p:bldP spid="36" grpId="0"/>
      <p:bldP spid="40" grpId="0"/>
      <p:bldP spid="43" grpId="0"/>
      <p:bldP spid="46"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C86F21-4F25-D9CF-43FC-F014BCEB9987}"/>
            </a:ext>
          </a:extLst>
        </p:cNvPr>
        <p:cNvGrpSpPr/>
        <p:nvPr/>
      </p:nvGrpSpPr>
      <p:grpSpPr>
        <a:xfrm>
          <a:off x="0" y="0"/>
          <a:ext cx="0" cy="0"/>
          <a:chOff x="0" y="0"/>
          <a:chExt cx="0" cy="0"/>
        </a:xfrm>
      </p:grpSpPr>
      <p:pic>
        <p:nvPicPr>
          <p:cNvPr id="2050" name="Picture 2" descr="Image result for apple tree">
            <a:extLst>
              <a:ext uri="{FF2B5EF4-FFF2-40B4-BE49-F238E27FC236}">
                <a16:creationId xmlns:a16="http://schemas.microsoft.com/office/drawing/2014/main" id="{F5A3A0E7-32E3-3F4D-DCF6-886400FE4542}"/>
              </a:ext>
            </a:extLst>
          </p:cNvPr>
          <p:cNvPicPr>
            <a:picLocks noChangeAspect="1" noChangeArrowheads="1"/>
          </p:cNvPicPr>
          <p:nvPr/>
        </p:nvPicPr>
        <p:blipFill rotWithShape="1">
          <a:blip r:embed="rId3" cstate="email">
            <a:extLst>
              <a:ext uri="{28A0092B-C50C-407E-A947-70E740481C1C}">
                <a14:useLocalDpi xmlns:a14="http://schemas.microsoft.com/office/drawing/2010/main" val="0"/>
              </a:ext>
            </a:extLst>
          </a:blip>
          <a:srcRect/>
          <a:stretch/>
        </p:blipFill>
        <p:spPr bwMode="auto">
          <a:xfrm>
            <a:off x="319216" y="0"/>
            <a:ext cx="11978713" cy="6963864"/>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extLst>
              <a:ext uri="{FF2B5EF4-FFF2-40B4-BE49-F238E27FC236}">
                <a16:creationId xmlns:a16="http://schemas.microsoft.com/office/drawing/2014/main" id="{E8F503C8-7BD8-1F4F-0E69-7B0326FAFDA2}"/>
              </a:ext>
            </a:extLst>
          </p:cNvPr>
          <p:cNvSpPr/>
          <p:nvPr/>
        </p:nvSpPr>
        <p:spPr>
          <a:xfrm>
            <a:off x="271607" y="3709535"/>
            <a:ext cx="11978713" cy="3266061"/>
          </a:xfrm>
          <a:prstGeom prst="rect">
            <a:avLst/>
          </a:prstGeom>
          <a:gradFill>
            <a:gsLst>
              <a:gs pos="0">
                <a:schemeClr val="tx1">
                  <a:alpha val="0"/>
                </a:schemeClr>
              </a:gs>
              <a:gs pos="100000">
                <a:schemeClr val="tx1">
                  <a:alpha val="69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Slide Number Placeholder 5">
            <a:extLst>
              <a:ext uri="{FF2B5EF4-FFF2-40B4-BE49-F238E27FC236}">
                <a16:creationId xmlns:a16="http://schemas.microsoft.com/office/drawing/2014/main" id="{99164C10-6B3F-09CD-655D-38DDA2BFA4F9}"/>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0B82C84-17F9-2F44-A4CB-3025980683CD}" type="slidenum">
              <a:rPr kumimoji="0" lang="en-US" sz="1200" b="0" i="0" u="none" strike="noStrike" kern="1200" cap="none" spc="0" normalizeH="0" baseline="0" noProof="0" smtClean="0">
                <a:ln>
                  <a:noFill/>
                </a:ln>
                <a:solidFill>
                  <a:prstClr val="white"/>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Title 1">
            <a:extLst>
              <a:ext uri="{FF2B5EF4-FFF2-40B4-BE49-F238E27FC236}">
                <a16:creationId xmlns:a16="http://schemas.microsoft.com/office/drawing/2014/main" id="{0FDDF6CA-8B1D-7A43-083D-6803B9043318}"/>
              </a:ext>
            </a:extLst>
          </p:cNvPr>
          <p:cNvSpPr txBox="1">
            <a:spLocks/>
          </p:cNvSpPr>
          <p:nvPr/>
        </p:nvSpPr>
        <p:spPr>
          <a:xfrm>
            <a:off x="487936" y="4135400"/>
            <a:ext cx="11488474" cy="2124820"/>
          </a:xfrm>
          <a:prstGeom prst="rect">
            <a:avLst/>
          </a:prstGeom>
        </p:spPr>
        <p:txBody>
          <a:bodyPr vert="horz" wrap="square" lIns="91440" tIns="45720" rIns="91440" bIns="45720" rtlCol="0" anchor="ctr">
            <a:noAutofit/>
          </a:bodyPr>
          <a:lstStyle>
            <a:lvl1pPr algn="ctr" defTabSz="914400" rtl="0" eaLnBrk="1" latinLnBrk="0" hangingPunct="1">
              <a:lnSpc>
                <a:spcPct val="90000"/>
              </a:lnSpc>
              <a:spcBef>
                <a:spcPct val="0"/>
              </a:spcBef>
              <a:buNone/>
              <a:defRPr sz="6000" b="1" kern="1200">
                <a:solidFill>
                  <a:schemeClr val="tx1">
                    <a:lumMod val="50000"/>
                    <a:lumOff val="50000"/>
                  </a:schemeClr>
                </a:solidFill>
                <a:latin typeface="Georgia" charset="0"/>
                <a:ea typeface="Georgia" charset="0"/>
                <a:cs typeface="Georgia" charset="0"/>
              </a:defRPr>
            </a:lvl1pPr>
          </a:lstStyle>
          <a:p>
            <a:pPr marL="0" marR="0" lvl="0" indent="0" algn="ctr" defTabSz="914400" rtl="0" eaLnBrk="1" fontAlgn="auto" latinLnBrk="0" hangingPunct="1">
              <a:lnSpc>
                <a:spcPct val="100000"/>
              </a:lnSpc>
              <a:spcBef>
                <a:spcPct val="0"/>
              </a:spcBef>
              <a:spcAft>
                <a:spcPts val="0"/>
              </a:spcAft>
              <a:buClrTx/>
              <a:buSzTx/>
              <a:buFontTx/>
              <a:buNone/>
              <a:tabLst/>
              <a:defRPr/>
            </a:pPr>
            <a:br>
              <a:rPr kumimoji="0" lang="en-US" sz="4800" b="0" i="0" u="none" strike="noStrike" kern="1200" cap="none" spc="-60" normalizeH="0" baseline="0" noProof="0" dirty="0">
                <a:ln>
                  <a:noFill/>
                </a:ln>
                <a:solidFill>
                  <a:prstClr val="white"/>
                </a:solidFill>
                <a:effectLst/>
                <a:uLnTx/>
                <a:uFillTx/>
                <a:latin typeface="Georgia" charset="0"/>
              </a:rPr>
            </a:br>
            <a:r>
              <a:rPr kumimoji="0" lang="en-US" sz="4800" b="1" i="0" u="none" strike="noStrike" kern="1200" cap="none" spc="-60" normalizeH="0" baseline="0" noProof="0" dirty="0">
                <a:ln>
                  <a:noFill/>
                </a:ln>
                <a:solidFill>
                  <a:prstClr val="white"/>
                </a:solidFill>
                <a:effectLst/>
                <a:uLnTx/>
                <a:uFillTx/>
                <a:latin typeface="Georgia" charset="0"/>
              </a:rPr>
              <a:t>Planning</a:t>
            </a:r>
            <a:r>
              <a:rPr kumimoji="0" lang="en-US" sz="3200" b="1" i="0" u="none" strike="noStrike" kern="1200" cap="none" spc="-60" normalizeH="0" baseline="0" noProof="0" dirty="0">
                <a:ln>
                  <a:noFill/>
                </a:ln>
                <a:solidFill>
                  <a:prstClr val="white"/>
                </a:solidFill>
                <a:effectLst/>
                <a:uLnTx/>
                <a:uFillTx/>
                <a:latin typeface="Georgia" charset="0"/>
              </a:rPr>
              <a:t> a gift to Rotary’s </a:t>
            </a:r>
            <a:r>
              <a:rPr kumimoji="0" lang="en-US" sz="4400" b="1" i="0" u="none" strike="noStrike" kern="1200" cap="none" spc="-60" normalizeH="0" baseline="0" noProof="0" dirty="0">
                <a:ln>
                  <a:noFill/>
                </a:ln>
                <a:solidFill>
                  <a:prstClr val="white"/>
                </a:solidFill>
                <a:effectLst/>
                <a:uLnTx/>
                <a:uFillTx/>
                <a:latin typeface="Georgia" charset="0"/>
              </a:rPr>
              <a:t>Endowment supports </a:t>
            </a:r>
            <a:r>
              <a:rPr kumimoji="0" lang="en-US" sz="3200" b="1" i="0" u="none" strike="noStrike" kern="1200" cap="none" spc="-60" normalizeH="0" baseline="0" noProof="0" dirty="0">
                <a:ln>
                  <a:noFill/>
                </a:ln>
                <a:solidFill>
                  <a:prstClr val="white"/>
                </a:solidFill>
                <a:effectLst/>
                <a:uLnTx/>
                <a:uFillTx/>
                <a:latin typeface="Georgia" charset="0"/>
              </a:rPr>
              <a:t>these same life-changing programs </a:t>
            </a:r>
            <a:r>
              <a:rPr kumimoji="0" lang="en-US" sz="4400" b="1" i="0" u="none" strike="noStrike" kern="1200" cap="none" spc="-60" normalizeH="0" baseline="0" noProof="0" dirty="0">
                <a:ln>
                  <a:noFill/>
                </a:ln>
                <a:solidFill>
                  <a:prstClr val="white"/>
                </a:solidFill>
                <a:effectLst/>
                <a:uLnTx/>
                <a:uFillTx/>
                <a:latin typeface="Georgia" charset="0"/>
              </a:rPr>
              <a:t>forever</a:t>
            </a:r>
            <a:r>
              <a:rPr kumimoji="0" lang="en-US" sz="3200" b="1" i="0" u="none" strike="noStrike" kern="1200" cap="none" spc="-60" normalizeH="0" baseline="0" noProof="0" dirty="0">
                <a:ln>
                  <a:noFill/>
                </a:ln>
                <a:solidFill>
                  <a:prstClr val="white"/>
                </a:solidFill>
                <a:effectLst/>
                <a:uLnTx/>
                <a:uFillTx/>
                <a:latin typeface="Georgia" charset="0"/>
              </a:rPr>
              <a:t>.</a:t>
            </a:r>
          </a:p>
        </p:txBody>
      </p:sp>
      <p:sp>
        <p:nvSpPr>
          <p:cNvPr id="22" name="Rectangle 21">
            <a:extLst>
              <a:ext uri="{FF2B5EF4-FFF2-40B4-BE49-F238E27FC236}">
                <a16:creationId xmlns:a16="http://schemas.microsoft.com/office/drawing/2014/main" id="{228B6942-A2DB-4E75-2E86-49EA80DD1D9D}"/>
              </a:ext>
            </a:extLst>
          </p:cNvPr>
          <p:cNvSpPr/>
          <p:nvPr/>
        </p:nvSpPr>
        <p:spPr>
          <a:xfrm>
            <a:off x="-48665" y="-114300"/>
            <a:ext cx="321009" cy="7078436"/>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90724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3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A99C92-8C0D-07C2-0AAA-7E505297F055}"/>
            </a:ext>
          </a:extLst>
        </p:cNvPr>
        <p:cNvGrpSpPr/>
        <p:nvPr/>
      </p:nvGrpSpPr>
      <p:grpSpPr>
        <a:xfrm>
          <a:off x="0" y="0"/>
          <a:ext cx="0" cy="0"/>
          <a:chOff x="0" y="0"/>
          <a:chExt cx="0" cy="0"/>
        </a:xfrm>
      </p:grpSpPr>
      <p:pic>
        <p:nvPicPr>
          <p:cNvPr id="2" name="Endowment">
            <a:hlinkClick r:id="" action="ppaction://media"/>
            <a:extLst>
              <a:ext uri="{FF2B5EF4-FFF2-40B4-BE49-F238E27FC236}">
                <a16:creationId xmlns:a16="http://schemas.microsoft.com/office/drawing/2014/main" id="{A7F62EFC-333A-0845-181F-FF1633B0B5CD}"/>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0" y="0"/>
            <a:ext cx="12192000" cy="6858000"/>
          </a:xfrm>
          <a:prstGeom prst="rect">
            <a:avLst/>
          </a:prstGeom>
        </p:spPr>
      </p:pic>
    </p:spTree>
    <p:extLst>
      <p:ext uri="{BB962C8B-B14F-4D97-AF65-F5344CB8AC3E}">
        <p14:creationId xmlns:p14="http://schemas.microsoft.com/office/powerpoint/2010/main" val="1241716775"/>
      </p:ext>
    </p:extLst>
  </p:cSld>
  <p:clrMapOvr>
    <a:masterClrMapping/>
  </p:clrMapOvr>
  <mc:AlternateContent xmlns:mc="http://schemas.openxmlformats.org/markup-compatibility/2006" xmlns:p14="http://schemas.microsoft.com/office/powerpoint/2010/main">
    <mc:Choice Requires="p14">
      <p:transition spd="slow" p14:dur="2000" advTm="0"/>
    </mc:Choice>
    <mc:Fallback xmlns="">
      <p:transition spd="slow" advTm="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60115"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A3A5921-0B81-4576-93A7-7CC793A1082E}"/>
              </a:ext>
            </a:extLst>
          </p:cNvPr>
          <p:cNvSpPr/>
          <p:nvPr/>
        </p:nvSpPr>
        <p:spPr>
          <a:xfrm>
            <a:off x="0" y="0"/>
            <a:ext cx="12192000" cy="11848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Shape 4563">
            <a:extLst>
              <a:ext uri="{FF2B5EF4-FFF2-40B4-BE49-F238E27FC236}">
                <a16:creationId xmlns:a16="http://schemas.microsoft.com/office/drawing/2014/main" id="{EA365784-8752-0349-AABE-ECEB2E71398B}"/>
              </a:ext>
            </a:extLst>
          </p:cNvPr>
          <p:cNvSpPr/>
          <p:nvPr/>
        </p:nvSpPr>
        <p:spPr>
          <a:xfrm>
            <a:off x="4009351" y="4047796"/>
            <a:ext cx="2429204" cy="2429204"/>
          </a:xfrm>
          <a:custGeom>
            <a:avLst/>
            <a:gdLst/>
            <a:ahLst/>
            <a:cxnLst>
              <a:cxn ang="0">
                <a:pos x="wd2" y="hd2"/>
              </a:cxn>
              <a:cxn ang="5400000">
                <a:pos x="wd2" y="hd2"/>
              </a:cxn>
              <a:cxn ang="10800000">
                <a:pos x="wd2" y="hd2"/>
              </a:cxn>
              <a:cxn ang="16200000">
                <a:pos x="wd2" y="hd2"/>
              </a:cxn>
            </a:cxnLst>
            <a:rect l="0" t="0" r="r" b="b"/>
            <a:pathLst>
              <a:path w="21600" h="21600" extrusionOk="0">
                <a:moveTo>
                  <a:pt x="10066" y="0"/>
                </a:moveTo>
                <a:cubicBezTo>
                  <a:pt x="9771" y="0"/>
                  <a:pt x="9485" y="246"/>
                  <a:pt x="9442" y="538"/>
                </a:cubicBezTo>
                <a:lnTo>
                  <a:pt x="9222" y="2047"/>
                </a:lnTo>
                <a:cubicBezTo>
                  <a:pt x="7990" y="2268"/>
                  <a:pt x="6797" y="2754"/>
                  <a:pt x="5728" y="3497"/>
                </a:cubicBezTo>
                <a:lnTo>
                  <a:pt x="4504" y="2585"/>
                </a:lnTo>
                <a:cubicBezTo>
                  <a:pt x="4277" y="2415"/>
                  <a:pt x="3882" y="2444"/>
                  <a:pt x="3681" y="2644"/>
                </a:cubicBezTo>
                <a:lnTo>
                  <a:pt x="2644" y="3681"/>
                </a:lnTo>
                <a:cubicBezTo>
                  <a:pt x="2436" y="3890"/>
                  <a:pt x="2409" y="4268"/>
                  <a:pt x="2585" y="4504"/>
                </a:cubicBezTo>
                <a:lnTo>
                  <a:pt x="3497" y="5728"/>
                </a:lnTo>
                <a:cubicBezTo>
                  <a:pt x="2754" y="6797"/>
                  <a:pt x="2268" y="7990"/>
                  <a:pt x="2047" y="9222"/>
                </a:cubicBezTo>
                <a:lnTo>
                  <a:pt x="538" y="9442"/>
                </a:lnTo>
                <a:cubicBezTo>
                  <a:pt x="246" y="9485"/>
                  <a:pt x="0" y="9771"/>
                  <a:pt x="0" y="10066"/>
                </a:cubicBezTo>
                <a:lnTo>
                  <a:pt x="0" y="11534"/>
                </a:lnTo>
                <a:cubicBezTo>
                  <a:pt x="0" y="11829"/>
                  <a:pt x="246" y="12115"/>
                  <a:pt x="538" y="12158"/>
                </a:cubicBezTo>
                <a:lnTo>
                  <a:pt x="2047" y="12378"/>
                </a:lnTo>
                <a:cubicBezTo>
                  <a:pt x="2268" y="13610"/>
                  <a:pt x="2754" y="14803"/>
                  <a:pt x="3497" y="15872"/>
                </a:cubicBezTo>
                <a:lnTo>
                  <a:pt x="2585" y="17096"/>
                </a:lnTo>
                <a:cubicBezTo>
                  <a:pt x="2409" y="17333"/>
                  <a:pt x="2435" y="17707"/>
                  <a:pt x="2644" y="17916"/>
                </a:cubicBezTo>
                <a:lnTo>
                  <a:pt x="3681" y="18956"/>
                </a:lnTo>
                <a:cubicBezTo>
                  <a:pt x="3882" y="19156"/>
                  <a:pt x="4277" y="19185"/>
                  <a:pt x="4504" y="19015"/>
                </a:cubicBezTo>
                <a:lnTo>
                  <a:pt x="5731" y="18103"/>
                </a:lnTo>
                <a:cubicBezTo>
                  <a:pt x="6799" y="18846"/>
                  <a:pt x="7990" y="19332"/>
                  <a:pt x="9222" y="19553"/>
                </a:cubicBezTo>
                <a:lnTo>
                  <a:pt x="9442" y="21062"/>
                </a:lnTo>
                <a:cubicBezTo>
                  <a:pt x="9485" y="21354"/>
                  <a:pt x="9771" y="21600"/>
                  <a:pt x="10066" y="21600"/>
                </a:cubicBezTo>
                <a:lnTo>
                  <a:pt x="11534" y="21600"/>
                </a:lnTo>
                <a:cubicBezTo>
                  <a:pt x="11829" y="21600"/>
                  <a:pt x="12115" y="21354"/>
                  <a:pt x="12158" y="21062"/>
                </a:cubicBezTo>
                <a:lnTo>
                  <a:pt x="12381" y="19553"/>
                </a:lnTo>
                <a:cubicBezTo>
                  <a:pt x="13612" y="19332"/>
                  <a:pt x="14802" y="18845"/>
                  <a:pt x="15869" y="18103"/>
                </a:cubicBezTo>
                <a:lnTo>
                  <a:pt x="17096" y="19015"/>
                </a:lnTo>
                <a:cubicBezTo>
                  <a:pt x="17196" y="19090"/>
                  <a:pt x="17329" y="19131"/>
                  <a:pt x="17467" y="19131"/>
                </a:cubicBezTo>
                <a:cubicBezTo>
                  <a:pt x="17642" y="19131"/>
                  <a:pt x="17807" y="19067"/>
                  <a:pt x="17919" y="18956"/>
                </a:cubicBezTo>
                <a:lnTo>
                  <a:pt x="18956" y="17919"/>
                </a:lnTo>
                <a:cubicBezTo>
                  <a:pt x="19164" y="17710"/>
                  <a:pt x="19191" y="17332"/>
                  <a:pt x="19015" y="17096"/>
                </a:cubicBezTo>
                <a:lnTo>
                  <a:pt x="18103" y="15872"/>
                </a:lnTo>
                <a:cubicBezTo>
                  <a:pt x="18846" y="14803"/>
                  <a:pt x="19332" y="13610"/>
                  <a:pt x="19553" y="12378"/>
                </a:cubicBezTo>
                <a:lnTo>
                  <a:pt x="21062" y="12158"/>
                </a:lnTo>
                <a:cubicBezTo>
                  <a:pt x="21354" y="12115"/>
                  <a:pt x="21600" y="11829"/>
                  <a:pt x="21600" y="11534"/>
                </a:cubicBezTo>
                <a:lnTo>
                  <a:pt x="21600" y="10066"/>
                </a:lnTo>
                <a:cubicBezTo>
                  <a:pt x="21600" y="9771"/>
                  <a:pt x="21354" y="9485"/>
                  <a:pt x="21062" y="9442"/>
                </a:cubicBezTo>
                <a:lnTo>
                  <a:pt x="19553" y="9222"/>
                </a:lnTo>
                <a:cubicBezTo>
                  <a:pt x="19332" y="7990"/>
                  <a:pt x="18846" y="6797"/>
                  <a:pt x="18103" y="5728"/>
                </a:cubicBezTo>
                <a:lnTo>
                  <a:pt x="19015" y="4504"/>
                </a:lnTo>
                <a:cubicBezTo>
                  <a:pt x="19191" y="4268"/>
                  <a:pt x="19164" y="3893"/>
                  <a:pt x="18956" y="3684"/>
                </a:cubicBezTo>
                <a:lnTo>
                  <a:pt x="17919" y="2644"/>
                </a:lnTo>
                <a:cubicBezTo>
                  <a:pt x="17719" y="2444"/>
                  <a:pt x="17323" y="2416"/>
                  <a:pt x="17096" y="2585"/>
                </a:cubicBezTo>
                <a:lnTo>
                  <a:pt x="15872" y="3497"/>
                </a:lnTo>
                <a:cubicBezTo>
                  <a:pt x="14804" y="2754"/>
                  <a:pt x="13612" y="2268"/>
                  <a:pt x="12381" y="2047"/>
                </a:cubicBezTo>
                <a:lnTo>
                  <a:pt x="12158" y="538"/>
                </a:lnTo>
                <a:cubicBezTo>
                  <a:pt x="12115" y="246"/>
                  <a:pt x="11829" y="0"/>
                  <a:pt x="11534" y="0"/>
                </a:cubicBezTo>
                <a:lnTo>
                  <a:pt x="10066" y="0"/>
                </a:lnTo>
                <a:close/>
              </a:path>
            </a:pathLst>
          </a:custGeom>
          <a:solidFill>
            <a:schemeClr val="accent4"/>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solidFill>
                  <a:srgbClr val="4C4C4C"/>
                </a:solidFill>
              </a:defRPr>
            </a:pPr>
            <a:endParaRPr kumimoji="0" sz="2532" b="0" i="0" u="none" strike="noStrike" kern="1200" cap="none" spc="0" normalizeH="0" baseline="0" noProof="0" dirty="0">
              <a:ln>
                <a:noFill/>
              </a:ln>
              <a:solidFill>
                <a:srgbClr val="4C4C4C"/>
              </a:solidFill>
              <a:effectLst/>
              <a:uLnTx/>
              <a:uFillTx/>
              <a:latin typeface="Lato Light" panose="020F0502020204030203" pitchFamily="34" charset="0"/>
              <a:ea typeface="+mn-ea"/>
              <a:cs typeface="+mn-cs"/>
            </a:endParaRPr>
          </a:p>
        </p:txBody>
      </p:sp>
      <p:sp>
        <p:nvSpPr>
          <p:cNvPr id="17" name="Shape 4567">
            <a:extLst>
              <a:ext uri="{FF2B5EF4-FFF2-40B4-BE49-F238E27FC236}">
                <a16:creationId xmlns:a16="http://schemas.microsoft.com/office/drawing/2014/main" id="{134190F2-339C-5145-BCC3-A030660B0824}"/>
              </a:ext>
            </a:extLst>
          </p:cNvPr>
          <p:cNvSpPr/>
          <p:nvPr/>
        </p:nvSpPr>
        <p:spPr>
          <a:xfrm>
            <a:off x="1715417" y="1797764"/>
            <a:ext cx="2429204" cy="2429204"/>
          </a:xfrm>
          <a:custGeom>
            <a:avLst/>
            <a:gdLst/>
            <a:ahLst/>
            <a:cxnLst>
              <a:cxn ang="0">
                <a:pos x="wd2" y="hd2"/>
              </a:cxn>
              <a:cxn ang="5400000">
                <a:pos x="wd2" y="hd2"/>
              </a:cxn>
              <a:cxn ang="10800000">
                <a:pos x="wd2" y="hd2"/>
              </a:cxn>
              <a:cxn ang="16200000">
                <a:pos x="wd2" y="hd2"/>
              </a:cxn>
            </a:cxnLst>
            <a:rect l="0" t="0" r="r" b="b"/>
            <a:pathLst>
              <a:path w="21600" h="21600" extrusionOk="0">
                <a:moveTo>
                  <a:pt x="10066" y="0"/>
                </a:moveTo>
                <a:cubicBezTo>
                  <a:pt x="9771" y="0"/>
                  <a:pt x="9485" y="246"/>
                  <a:pt x="9442" y="538"/>
                </a:cubicBezTo>
                <a:lnTo>
                  <a:pt x="9222" y="2047"/>
                </a:lnTo>
                <a:cubicBezTo>
                  <a:pt x="7990" y="2268"/>
                  <a:pt x="6797" y="2754"/>
                  <a:pt x="5728" y="3497"/>
                </a:cubicBezTo>
                <a:lnTo>
                  <a:pt x="4504" y="2585"/>
                </a:lnTo>
                <a:cubicBezTo>
                  <a:pt x="4277" y="2415"/>
                  <a:pt x="3882" y="2444"/>
                  <a:pt x="3681" y="2644"/>
                </a:cubicBezTo>
                <a:lnTo>
                  <a:pt x="2644" y="3681"/>
                </a:lnTo>
                <a:cubicBezTo>
                  <a:pt x="2436" y="3890"/>
                  <a:pt x="2409" y="4268"/>
                  <a:pt x="2585" y="4504"/>
                </a:cubicBezTo>
                <a:lnTo>
                  <a:pt x="3497" y="5728"/>
                </a:lnTo>
                <a:cubicBezTo>
                  <a:pt x="2754" y="6797"/>
                  <a:pt x="2268" y="7990"/>
                  <a:pt x="2047" y="9222"/>
                </a:cubicBezTo>
                <a:lnTo>
                  <a:pt x="538" y="9442"/>
                </a:lnTo>
                <a:cubicBezTo>
                  <a:pt x="246" y="9485"/>
                  <a:pt x="0" y="9771"/>
                  <a:pt x="0" y="10066"/>
                </a:cubicBezTo>
                <a:lnTo>
                  <a:pt x="0" y="11534"/>
                </a:lnTo>
                <a:cubicBezTo>
                  <a:pt x="0" y="11829"/>
                  <a:pt x="246" y="12115"/>
                  <a:pt x="538" y="12158"/>
                </a:cubicBezTo>
                <a:lnTo>
                  <a:pt x="2047" y="12378"/>
                </a:lnTo>
                <a:cubicBezTo>
                  <a:pt x="2268" y="13610"/>
                  <a:pt x="2754" y="14803"/>
                  <a:pt x="3497" y="15872"/>
                </a:cubicBezTo>
                <a:lnTo>
                  <a:pt x="2585" y="17096"/>
                </a:lnTo>
                <a:cubicBezTo>
                  <a:pt x="2409" y="17333"/>
                  <a:pt x="2435" y="17707"/>
                  <a:pt x="2644" y="17916"/>
                </a:cubicBezTo>
                <a:lnTo>
                  <a:pt x="3681" y="18956"/>
                </a:lnTo>
                <a:cubicBezTo>
                  <a:pt x="3882" y="19156"/>
                  <a:pt x="4277" y="19185"/>
                  <a:pt x="4504" y="19015"/>
                </a:cubicBezTo>
                <a:lnTo>
                  <a:pt x="5731" y="18103"/>
                </a:lnTo>
                <a:cubicBezTo>
                  <a:pt x="6799" y="18846"/>
                  <a:pt x="7990" y="19332"/>
                  <a:pt x="9222" y="19553"/>
                </a:cubicBezTo>
                <a:lnTo>
                  <a:pt x="9442" y="21062"/>
                </a:lnTo>
                <a:cubicBezTo>
                  <a:pt x="9485" y="21354"/>
                  <a:pt x="9771" y="21600"/>
                  <a:pt x="10066" y="21600"/>
                </a:cubicBezTo>
                <a:lnTo>
                  <a:pt x="11534" y="21600"/>
                </a:lnTo>
                <a:cubicBezTo>
                  <a:pt x="11829" y="21600"/>
                  <a:pt x="12115" y="21354"/>
                  <a:pt x="12158" y="21062"/>
                </a:cubicBezTo>
                <a:lnTo>
                  <a:pt x="12381" y="19553"/>
                </a:lnTo>
                <a:cubicBezTo>
                  <a:pt x="13612" y="19332"/>
                  <a:pt x="14802" y="18845"/>
                  <a:pt x="15869" y="18103"/>
                </a:cubicBezTo>
                <a:lnTo>
                  <a:pt x="17096" y="19015"/>
                </a:lnTo>
                <a:cubicBezTo>
                  <a:pt x="17196" y="19090"/>
                  <a:pt x="17329" y="19131"/>
                  <a:pt x="17467" y="19131"/>
                </a:cubicBezTo>
                <a:cubicBezTo>
                  <a:pt x="17642" y="19131"/>
                  <a:pt x="17807" y="19067"/>
                  <a:pt x="17919" y="18956"/>
                </a:cubicBezTo>
                <a:lnTo>
                  <a:pt x="18956" y="17919"/>
                </a:lnTo>
                <a:cubicBezTo>
                  <a:pt x="19164" y="17710"/>
                  <a:pt x="19191" y="17332"/>
                  <a:pt x="19015" y="17096"/>
                </a:cubicBezTo>
                <a:lnTo>
                  <a:pt x="18103" y="15872"/>
                </a:lnTo>
                <a:cubicBezTo>
                  <a:pt x="18846" y="14803"/>
                  <a:pt x="19332" y="13610"/>
                  <a:pt x="19553" y="12378"/>
                </a:cubicBezTo>
                <a:lnTo>
                  <a:pt x="21062" y="12158"/>
                </a:lnTo>
                <a:cubicBezTo>
                  <a:pt x="21354" y="12115"/>
                  <a:pt x="21600" y="11829"/>
                  <a:pt x="21600" y="11534"/>
                </a:cubicBezTo>
                <a:lnTo>
                  <a:pt x="21600" y="10066"/>
                </a:lnTo>
                <a:cubicBezTo>
                  <a:pt x="21600" y="9771"/>
                  <a:pt x="21354" y="9485"/>
                  <a:pt x="21062" y="9442"/>
                </a:cubicBezTo>
                <a:lnTo>
                  <a:pt x="19553" y="9222"/>
                </a:lnTo>
                <a:cubicBezTo>
                  <a:pt x="19332" y="7990"/>
                  <a:pt x="18846" y="6797"/>
                  <a:pt x="18103" y="5728"/>
                </a:cubicBezTo>
                <a:lnTo>
                  <a:pt x="19015" y="4504"/>
                </a:lnTo>
                <a:cubicBezTo>
                  <a:pt x="19191" y="4268"/>
                  <a:pt x="19164" y="3893"/>
                  <a:pt x="18956" y="3684"/>
                </a:cubicBezTo>
                <a:lnTo>
                  <a:pt x="17919" y="2644"/>
                </a:lnTo>
                <a:cubicBezTo>
                  <a:pt x="17719" y="2444"/>
                  <a:pt x="17323" y="2416"/>
                  <a:pt x="17096" y="2585"/>
                </a:cubicBezTo>
                <a:lnTo>
                  <a:pt x="15872" y="3497"/>
                </a:lnTo>
                <a:cubicBezTo>
                  <a:pt x="14804" y="2754"/>
                  <a:pt x="13612" y="2268"/>
                  <a:pt x="12381" y="2047"/>
                </a:cubicBezTo>
                <a:lnTo>
                  <a:pt x="12158" y="538"/>
                </a:lnTo>
                <a:cubicBezTo>
                  <a:pt x="12115" y="246"/>
                  <a:pt x="11829" y="0"/>
                  <a:pt x="11534" y="0"/>
                </a:cubicBezTo>
                <a:lnTo>
                  <a:pt x="10066" y="0"/>
                </a:lnTo>
                <a:close/>
              </a:path>
            </a:pathLst>
          </a:custGeom>
          <a:solidFill>
            <a:schemeClr val="accent1"/>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solidFill>
                  <a:srgbClr val="4C4C4C"/>
                </a:solidFill>
              </a:defRPr>
            </a:pPr>
            <a:endParaRPr kumimoji="0" sz="2532" b="0" i="0" u="none" strike="noStrike" kern="1200" cap="none" spc="0" normalizeH="0" baseline="0" noProof="0" dirty="0">
              <a:ln>
                <a:noFill/>
              </a:ln>
              <a:solidFill>
                <a:srgbClr val="4C4C4C"/>
              </a:solidFill>
              <a:effectLst/>
              <a:uLnTx/>
              <a:uFillTx/>
              <a:latin typeface="Lato Light" panose="020F0502020204030203" pitchFamily="34" charset="0"/>
              <a:ea typeface="+mn-ea"/>
              <a:cs typeface="+mn-cs"/>
            </a:endParaRPr>
          </a:p>
        </p:txBody>
      </p:sp>
      <p:sp>
        <p:nvSpPr>
          <p:cNvPr id="5" name="Shape 4571">
            <a:extLst>
              <a:ext uri="{FF2B5EF4-FFF2-40B4-BE49-F238E27FC236}">
                <a16:creationId xmlns:a16="http://schemas.microsoft.com/office/drawing/2014/main" id="{CAF6DEF7-D35C-F844-B81C-0D4A4B4E4B03}"/>
              </a:ext>
            </a:extLst>
          </p:cNvPr>
          <p:cNvSpPr/>
          <p:nvPr/>
        </p:nvSpPr>
        <p:spPr>
          <a:xfrm rot="2011874">
            <a:off x="8382569" y="2234735"/>
            <a:ext cx="1197835" cy="181860"/>
          </a:xfrm>
          <a:custGeom>
            <a:avLst/>
            <a:gdLst/>
            <a:ahLst/>
            <a:cxnLst>
              <a:cxn ang="0">
                <a:pos x="wd2" y="hd2"/>
              </a:cxn>
              <a:cxn ang="5400000">
                <a:pos x="wd2" y="hd2"/>
              </a:cxn>
              <a:cxn ang="10800000">
                <a:pos x="wd2" y="hd2"/>
              </a:cxn>
              <a:cxn ang="16200000">
                <a:pos x="wd2" y="hd2"/>
              </a:cxn>
            </a:cxnLst>
            <a:rect l="0" t="0" r="r" b="b"/>
            <a:pathLst>
              <a:path w="21600" h="20427" extrusionOk="0">
                <a:moveTo>
                  <a:pt x="0" y="20427"/>
                </a:moveTo>
                <a:cubicBezTo>
                  <a:pt x="3482" y="5935"/>
                  <a:pt x="7623" y="-1173"/>
                  <a:pt x="11805" y="158"/>
                </a:cubicBezTo>
                <a:cubicBezTo>
                  <a:pt x="15304" y="1271"/>
                  <a:pt x="18690" y="8276"/>
                  <a:pt x="21600" y="20427"/>
                </a:cubicBezTo>
              </a:path>
            </a:pathLst>
          </a:custGeom>
          <a:noFill/>
          <a:ln w="76200" cap="flat">
            <a:solidFill>
              <a:srgbClr val="872175"/>
            </a:solidFill>
            <a:prstDash val="solid"/>
            <a:miter lim="400000"/>
            <a:tailEnd type="triangle" w="lg" len="lg"/>
          </a:ln>
          <a:effectLst/>
        </p:spPr>
        <p:txBody>
          <a:bodyPr wrap="square" lIns="0" tIns="0" rIns="0" bIns="0" numCol="1"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200">
                <a:solidFill>
                  <a:srgbClr val="000000"/>
                </a:solidFill>
                <a:latin typeface="Helvetica"/>
                <a:ea typeface="Helvetica"/>
                <a:cs typeface="Helvetica"/>
                <a:sym typeface="Helvetica"/>
              </a:defRPr>
            </a:pPr>
            <a:endParaRPr kumimoji="0" sz="844" b="0" i="0" u="none" strike="noStrike" kern="1200" cap="none" spc="0" normalizeH="0" baseline="0" noProof="0" dirty="0">
              <a:ln>
                <a:noFill/>
              </a:ln>
              <a:solidFill>
                <a:srgbClr val="000000"/>
              </a:solidFill>
              <a:effectLst/>
              <a:uLnTx/>
              <a:uFillTx/>
              <a:latin typeface="Lato Light" panose="020F0502020204030203" pitchFamily="34" charset="0"/>
              <a:ea typeface="Lato Light" panose="020F0502020204030203" pitchFamily="34" charset="0"/>
              <a:cs typeface="Lato Light" panose="020F0502020204030203" pitchFamily="34" charset="0"/>
              <a:sym typeface="Helvetica"/>
            </a:endParaRPr>
          </a:p>
        </p:txBody>
      </p:sp>
      <p:sp>
        <p:nvSpPr>
          <p:cNvPr id="7" name="Shape 4573">
            <a:extLst>
              <a:ext uri="{FF2B5EF4-FFF2-40B4-BE49-F238E27FC236}">
                <a16:creationId xmlns:a16="http://schemas.microsoft.com/office/drawing/2014/main" id="{27CC20FA-7847-664F-9D01-B8A51F23FB41}"/>
              </a:ext>
            </a:extLst>
          </p:cNvPr>
          <p:cNvSpPr/>
          <p:nvPr/>
        </p:nvSpPr>
        <p:spPr>
          <a:xfrm rot="10325804">
            <a:off x="7060534" y="5482547"/>
            <a:ext cx="1197836" cy="181860"/>
          </a:xfrm>
          <a:custGeom>
            <a:avLst/>
            <a:gdLst/>
            <a:ahLst/>
            <a:cxnLst>
              <a:cxn ang="0">
                <a:pos x="wd2" y="hd2"/>
              </a:cxn>
              <a:cxn ang="5400000">
                <a:pos x="wd2" y="hd2"/>
              </a:cxn>
              <a:cxn ang="10800000">
                <a:pos x="wd2" y="hd2"/>
              </a:cxn>
              <a:cxn ang="16200000">
                <a:pos x="wd2" y="hd2"/>
              </a:cxn>
            </a:cxnLst>
            <a:rect l="0" t="0" r="r" b="b"/>
            <a:pathLst>
              <a:path w="21600" h="20427" extrusionOk="0">
                <a:moveTo>
                  <a:pt x="0" y="20427"/>
                </a:moveTo>
                <a:cubicBezTo>
                  <a:pt x="3482" y="5935"/>
                  <a:pt x="7623" y="-1173"/>
                  <a:pt x="11805" y="158"/>
                </a:cubicBezTo>
                <a:cubicBezTo>
                  <a:pt x="15304" y="1271"/>
                  <a:pt x="18690" y="8276"/>
                  <a:pt x="21600" y="20427"/>
                </a:cubicBezTo>
              </a:path>
            </a:pathLst>
          </a:custGeom>
          <a:noFill/>
          <a:ln w="76200" cap="flat">
            <a:solidFill>
              <a:srgbClr val="FFC000"/>
            </a:solidFill>
            <a:prstDash val="solid"/>
            <a:miter lim="400000"/>
            <a:tailEnd type="triangle" w="lg" len="lg"/>
          </a:ln>
          <a:effectLst/>
        </p:spPr>
        <p:txBody>
          <a:bodyPr wrap="square" lIns="0" tIns="0" rIns="0" bIns="0" numCol="1"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200">
                <a:solidFill>
                  <a:srgbClr val="000000"/>
                </a:solidFill>
                <a:latin typeface="Helvetica"/>
                <a:ea typeface="Helvetica"/>
                <a:cs typeface="Helvetica"/>
                <a:sym typeface="Helvetica"/>
              </a:defRPr>
            </a:pPr>
            <a:endParaRPr kumimoji="0" sz="844" b="0" i="0" u="none" strike="noStrike" kern="1200" cap="none" spc="0" normalizeH="0" baseline="0" noProof="0" dirty="0">
              <a:ln>
                <a:noFill/>
              </a:ln>
              <a:solidFill>
                <a:srgbClr val="000000"/>
              </a:solidFill>
              <a:effectLst/>
              <a:uLnTx/>
              <a:uFillTx/>
              <a:latin typeface="Lato Light" panose="020F0502020204030203" pitchFamily="34" charset="0"/>
              <a:ea typeface="Lato Light" panose="020F0502020204030203" pitchFamily="34" charset="0"/>
              <a:cs typeface="Lato Light" panose="020F0502020204030203" pitchFamily="34" charset="0"/>
              <a:sym typeface="Helvetica"/>
            </a:endParaRPr>
          </a:p>
        </p:txBody>
      </p:sp>
      <p:sp>
        <p:nvSpPr>
          <p:cNvPr id="8" name="Shape 4574">
            <a:extLst>
              <a:ext uri="{FF2B5EF4-FFF2-40B4-BE49-F238E27FC236}">
                <a16:creationId xmlns:a16="http://schemas.microsoft.com/office/drawing/2014/main" id="{72E71E4C-F265-974B-8120-474F73FB2772}"/>
              </a:ext>
            </a:extLst>
          </p:cNvPr>
          <p:cNvSpPr/>
          <p:nvPr/>
        </p:nvSpPr>
        <p:spPr>
          <a:xfrm rot="21196011">
            <a:off x="4285505" y="1991163"/>
            <a:ext cx="1197835" cy="181860"/>
          </a:xfrm>
          <a:custGeom>
            <a:avLst/>
            <a:gdLst/>
            <a:ahLst/>
            <a:cxnLst>
              <a:cxn ang="0">
                <a:pos x="wd2" y="hd2"/>
              </a:cxn>
              <a:cxn ang="5400000">
                <a:pos x="wd2" y="hd2"/>
              </a:cxn>
              <a:cxn ang="10800000">
                <a:pos x="wd2" y="hd2"/>
              </a:cxn>
              <a:cxn ang="16200000">
                <a:pos x="wd2" y="hd2"/>
              </a:cxn>
            </a:cxnLst>
            <a:rect l="0" t="0" r="r" b="b"/>
            <a:pathLst>
              <a:path w="21600" h="20427" extrusionOk="0">
                <a:moveTo>
                  <a:pt x="0" y="20427"/>
                </a:moveTo>
                <a:cubicBezTo>
                  <a:pt x="3482" y="5935"/>
                  <a:pt x="7623" y="-1173"/>
                  <a:pt x="11805" y="158"/>
                </a:cubicBezTo>
                <a:cubicBezTo>
                  <a:pt x="15304" y="1271"/>
                  <a:pt x="18690" y="8276"/>
                  <a:pt x="21600" y="20427"/>
                </a:cubicBezTo>
              </a:path>
            </a:pathLst>
          </a:custGeom>
          <a:noFill/>
          <a:ln w="76200" cap="flat">
            <a:solidFill>
              <a:schemeClr val="accent1"/>
            </a:solidFill>
            <a:prstDash val="solid"/>
            <a:miter lim="400000"/>
            <a:tailEnd type="triangle" w="lg" len="lg"/>
          </a:ln>
          <a:effectLst/>
        </p:spPr>
        <p:txBody>
          <a:bodyPr wrap="square" lIns="0" tIns="0" rIns="0" bIns="0" numCol="1"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200">
                <a:solidFill>
                  <a:srgbClr val="000000"/>
                </a:solidFill>
                <a:latin typeface="Helvetica"/>
                <a:ea typeface="Helvetica"/>
                <a:cs typeface="Helvetica"/>
                <a:sym typeface="Helvetica"/>
              </a:defRPr>
            </a:pPr>
            <a:endParaRPr kumimoji="0" sz="844" b="0" i="0" u="none" strike="noStrike" kern="1200" cap="none" spc="0" normalizeH="0" baseline="0" noProof="0" dirty="0">
              <a:ln>
                <a:noFill/>
              </a:ln>
              <a:solidFill>
                <a:srgbClr val="000000"/>
              </a:solidFill>
              <a:effectLst/>
              <a:uLnTx/>
              <a:uFillTx/>
              <a:latin typeface="Lato Light" panose="020F0502020204030203" pitchFamily="34" charset="0"/>
              <a:ea typeface="Lato Light" panose="020F0502020204030203" pitchFamily="34" charset="0"/>
              <a:cs typeface="Lato Light" panose="020F0502020204030203" pitchFamily="34" charset="0"/>
              <a:sym typeface="Helvetica"/>
            </a:endParaRPr>
          </a:p>
        </p:txBody>
      </p:sp>
      <p:sp>
        <p:nvSpPr>
          <p:cNvPr id="14" name="Shape 4575">
            <a:extLst>
              <a:ext uri="{FF2B5EF4-FFF2-40B4-BE49-F238E27FC236}">
                <a16:creationId xmlns:a16="http://schemas.microsoft.com/office/drawing/2014/main" id="{CA1016E6-8C61-C944-B419-B09C577E2396}"/>
              </a:ext>
            </a:extLst>
          </p:cNvPr>
          <p:cNvSpPr/>
          <p:nvPr/>
        </p:nvSpPr>
        <p:spPr>
          <a:xfrm>
            <a:off x="5701742" y="1284524"/>
            <a:ext cx="2429204" cy="2429204"/>
          </a:xfrm>
          <a:custGeom>
            <a:avLst/>
            <a:gdLst/>
            <a:ahLst/>
            <a:cxnLst>
              <a:cxn ang="0">
                <a:pos x="wd2" y="hd2"/>
              </a:cxn>
              <a:cxn ang="5400000">
                <a:pos x="wd2" y="hd2"/>
              </a:cxn>
              <a:cxn ang="10800000">
                <a:pos x="wd2" y="hd2"/>
              </a:cxn>
              <a:cxn ang="16200000">
                <a:pos x="wd2" y="hd2"/>
              </a:cxn>
            </a:cxnLst>
            <a:rect l="0" t="0" r="r" b="b"/>
            <a:pathLst>
              <a:path w="21600" h="21600" extrusionOk="0">
                <a:moveTo>
                  <a:pt x="10066" y="0"/>
                </a:moveTo>
                <a:cubicBezTo>
                  <a:pt x="9771" y="0"/>
                  <a:pt x="9485" y="246"/>
                  <a:pt x="9442" y="538"/>
                </a:cubicBezTo>
                <a:lnTo>
                  <a:pt x="9222" y="2047"/>
                </a:lnTo>
                <a:cubicBezTo>
                  <a:pt x="7990" y="2268"/>
                  <a:pt x="6797" y="2754"/>
                  <a:pt x="5728" y="3497"/>
                </a:cubicBezTo>
                <a:lnTo>
                  <a:pt x="4504" y="2585"/>
                </a:lnTo>
                <a:cubicBezTo>
                  <a:pt x="4277" y="2415"/>
                  <a:pt x="3882" y="2444"/>
                  <a:pt x="3681" y="2644"/>
                </a:cubicBezTo>
                <a:lnTo>
                  <a:pt x="2644" y="3681"/>
                </a:lnTo>
                <a:cubicBezTo>
                  <a:pt x="2436" y="3890"/>
                  <a:pt x="2409" y="4268"/>
                  <a:pt x="2585" y="4504"/>
                </a:cubicBezTo>
                <a:lnTo>
                  <a:pt x="3497" y="5728"/>
                </a:lnTo>
                <a:cubicBezTo>
                  <a:pt x="2754" y="6797"/>
                  <a:pt x="2268" y="7990"/>
                  <a:pt x="2047" y="9222"/>
                </a:cubicBezTo>
                <a:lnTo>
                  <a:pt x="538" y="9442"/>
                </a:lnTo>
                <a:cubicBezTo>
                  <a:pt x="246" y="9485"/>
                  <a:pt x="0" y="9771"/>
                  <a:pt x="0" y="10066"/>
                </a:cubicBezTo>
                <a:lnTo>
                  <a:pt x="0" y="11534"/>
                </a:lnTo>
                <a:cubicBezTo>
                  <a:pt x="0" y="11829"/>
                  <a:pt x="246" y="12115"/>
                  <a:pt x="538" y="12158"/>
                </a:cubicBezTo>
                <a:lnTo>
                  <a:pt x="2047" y="12378"/>
                </a:lnTo>
                <a:cubicBezTo>
                  <a:pt x="2268" y="13610"/>
                  <a:pt x="2754" y="14803"/>
                  <a:pt x="3497" y="15872"/>
                </a:cubicBezTo>
                <a:lnTo>
                  <a:pt x="2585" y="17096"/>
                </a:lnTo>
                <a:cubicBezTo>
                  <a:pt x="2409" y="17333"/>
                  <a:pt x="2435" y="17707"/>
                  <a:pt x="2644" y="17916"/>
                </a:cubicBezTo>
                <a:lnTo>
                  <a:pt x="3681" y="18956"/>
                </a:lnTo>
                <a:cubicBezTo>
                  <a:pt x="3882" y="19156"/>
                  <a:pt x="4277" y="19185"/>
                  <a:pt x="4504" y="19015"/>
                </a:cubicBezTo>
                <a:lnTo>
                  <a:pt x="5731" y="18103"/>
                </a:lnTo>
                <a:cubicBezTo>
                  <a:pt x="6799" y="18846"/>
                  <a:pt x="7990" y="19332"/>
                  <a:pt x="9222" y="19553"/>
                </a:cubicBezTo>
                <a:lnTo>
                  <a:pt x="9442" y="21062"/>
                </a:lnTo>
                <a:cubicBezTo>
                  <a:pt x="9485" y="21354"/>
                  <a:pt x="9771" y="21600"/>
                  <a:pt x="10066" y="21600"/>
                </a:cubicBezTo>
                <a:lnTo>
                  <a:pt x="11534" y="21600"/>
                </a:lnTo>
                <a:cubicBezTo>
                  <a:pt x="11829" y="21600"/>
                  <a:pt x="12115" y="21354"/>
                  <a:pt x="12158" y="21062"/>
                </a:cubicBezTo>
                <a:lnTo>
                  <a:pt x="12381" y="19553"/>
                </a:lnTo>
                <a:cubicBezTo>
                  <a:pt x="13612" y="19332"/>
                  <a:pt x="14802" y="18845"/>
                  <a:pt x="15869" y="18103"/>
                </a:cubicBezTo>
                <a:lnTo>
                  <a:pt x="17096" y="19015"/>
                </a:lnTo>
                <a:cubicBezTo>
                  <a:pt x="17196" y="19090"/>
                  <a:pt x="17329" y="19131"/>
                  <a:pt x="17467" y="19131"/>
                </a:cubicBezTo>
                <a:cubicBezTo>
                  <a:pt x="17642" y="19131"/>
                  <a:pt x="17807" y="19067"/>
                  <a:pt x="17919" y="18956"/>
                </a:cubicBezTo>
                <a:lnTo>
                  <a:pt x="18956" y="17919"/>
                </a:lnTo>
                <a:cubicBezTo>
                  <a:pt x="19164" y="17710"/>
                  <a:pt x="19191" y="17332"/>
                  <a:pt x="19015" y="17096"/>
                </a:cubicBezTo>
                <a:lnTo>
                  <a:pt x="18103" y="15872"/>
                </a:lnTo>
                <a:cubicBezTo>
                  <a:pt x="18846" y="14803"/>
                  <a:pt x="19332" y="13610"/>
                  <a:pt x="19553" y="12378"/>
                </a:cubicBezTo>
                <a:lnTo>
                  <a:pt x="21062" y="12158"/>
                </a:lnTo>
                <a:cubicBezTo>
                  <a:pt x="21354" y="12115"/>
                  <a:pt x="21600" y="11829"/>
                  <a:pt x="21600" y="11534"/>
                </a:cubicBezTo>
                <a:lnTo>
                  <a:pt x="21600" y="10066"/>
                </a:lnTo>
                <a:cubicBezTo>
                  <a:pt x="21600" y="9771"/>
                  <a:pt x="21354" y="9485"/>
                  <a:pt x="21062" y="9442"/>
                </a:cubicBezTo>
                <a:lnTo>
                  <a:pt x="19553" y="9222"/>
                </a:lnTo>
                <a:cubicBezTo>
                  <a:pt x="19332" y="7990"/>
                  <a:pt x="18846" y="6797"/>
                  <a:pt x="18103" y="5728"/>
                </a:cubicBezTo>
                <a:lnTo>
                  <a:pt x="19015" y="4504"/>
                </a:lnTo>
                <a:cubicBezTo>
                  <a:pt x="19191" y="4268"/>
                  <a:pt x="19164" y="3893"/>
                  <a:pt x="18956" y="3684"/>
                </a:cubicBezTo>
                <a:lnTo>
                  <a:pt x="17919" y="2644"/>
                </a:lnTo>
                <a:cubicBezTo>
                  <a:pt x="17719" y="2444"/>
                  <a:pt x="17323" y="2416"/>
                  <a:pt x="17096" y="2585"/>
                </a:cubicBezTo>
                <a:lnTo>
                  <a:pt x="15872" y="3497"/>
                </a:lnTo>
                <a:cubicBezTo>
                  <a:pt x="14804" y="2754"/>
                  <a:pt x="13612" y="2268"/>
                  <a:pt x="12381" y="2047"/>
                </a:cubicBezTo>
                <a:lnTo>
                  <a:pt x="12158" y="538"/>
                </a:lnTo>
                <a:cubicBezTo>
                  <a:pt x="12115" y="246"/>
                  <a:pt x="11829" y="0"/>
                  <a:pt x="11534" y="0"/>
                </a:cubicBezTo>
                <a:lnTo>
                  <a:pt x="10066" y="0"/>
                </a:lnTo>
                <a:close/>
              </a:path>
            </a:pathLst>
          </a:custGeom>
          <a:solidFill>
            <a:schemeClr val="accent2"/>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solidFill>
                  <a:srgbClr val="4C4C4C"/>
                </a:solidFill>
              </a:defRPr>
            </a:pPr>
            <a:endParaRPr kumimoji="0" sz="2532" b="0" i="0" u="none" strike="noStrike" kern="1200" cap="none" spc="0" normalizeH="0" baseline="0" noProof="0" dirty="0">
              <a:ln>
                <a:noFill/>
              </a:ln>
              <a:solidFill>
                <a:srgbClr val="4C4C4C"/>
              </a:solidFill>
              <a:effectLst/>
              <a:uLnTx/>
              <a:uFillTx/>
              <a:latin typeface="Lato Light" panose="020F0502020204030203" pitchFamily="34" charset="0"/>
              <a:ea typeface="+mn-ea"/>
              <a:cs typeface="+mn-cs"/>
            </a:endParaRPr>
          </a:p>
        </p:txBody>
      </p:sp>
      <p:sp>
        <p:nvSpPr>
          <p:cNvPr id="11" name="Shape 4579">
            <a:extLst>
              <a:ext uri="{FF2B5EF4-FFF2-40B4-BE49-F238E27FC236}">
                <a16:creationId xmlns:a16="http://schemas.microsoft.com/office/drawing/2014/main" id="{32660CB9-851D-F04F-A8F7-5975255B0C85}"/>
              </a:ext>
            </a:extLst>
          </p:cNvPr>
          <p:cNvSpPr/>
          <p:nvPr/>
        </p:nvSpPr>
        <p:spPr>
          <a:xfrm>
            <a:off x="8570508" y="3144273"/>
            <a:ext cx="2429204" cy="2429204"/>
          </a:xfrm>
          <a:custGeom>
            <a:avLst/>
            <a:gdLst/>
            <a:ahLst/>
            <a:cxnLst>
              <a:cxn ang="0">
                <a:pos x="wd2" y="hd2"/>
              </a:cxn>
              <a:cxn ang="5400000">
                <a:pos x="wd2" y="hd2"/>
              </a:cxn>
              <a:cxn ang="10800000">
                <a:pos x="wd2" y="hd2"/>
              </a:cxn>
              <a:cxn ang="16200000">
                <a:pos x="wd2" y="hd2"/>
              </a:cxn>
            </a:cxnLst>
            <a:rect l="0" t="0" r="r" b="b"/>
            <a:pathLst>
              <a:path w="21600" h="21600" extrusionOk="0">
                <a:moveTo>
                  <a:pt x="10066" y="0"/>
                </a:moveTo>
                <a:cubicBezTo>
                  <a:pt x="9771" y="0"/>
                  <a:pt x="9485" y="246"/>
                  <a:pt x="9442" y="538"/>
                </a:cubicBezTo>
                <a:lnTo>
                  <a:pt x="9222" y="2047"/>
                </a:lnTo>
                <a:cubicBezTo>
                  <a:pt x="7990" y="2268"/>
                  <a:pt x="6797" y="2754"/>
                  <a:pt x="5728" y="3497"/>
                </a:cubicBezTo>
                <a:lnTo>
                  <a:pt x="4504" y="2585"/>
                </a:lnTo>
                <a:cubicBezTo>
                  <a:pt x="4277" y="2415"/>
                  <a:pt x="3882" y="2444"/>
                  <a:pt x="3681" y="2644"/>
                </a:cubicBezTo>
                <a:lnTo>
                  <a:pt x="2644" y="3681"/>
                </a:lnTo>
                <a:cubicBezTo>
                  <a:pt x="2436" y="3890"/>
                  <a:pt x="2409" y="4268"/>
                  <a:pt x="2585" y="4504"/>
                </a:cubicBezTo>
                <a:lnTo>
                  <a:pt x="3497" y="5728"/>
                </a:lnTo>
                <a:cubicBezTo>
                  <a:pt x="2754" y="6797"/>
                  <a:pt x="2268" y="7990"/>
                  <a:pt x="2047" y="9222"/>
                </a:cubicBezTo>
                <a:lnTo>
                  <a:pt x="538" y="9442"/>
                </a:lnTo>
                <a:cubicBezTo>
                  <a:pt x="246" y="9485"/>
                  <a:pt x="0" y="9771"/>
                  <a:pt x="0" y="10066"/>
                </a:cubicBezTo>
                <a:lnTo>
                  <a:pt x="0" y="11534"/>
                </a:lnTo>
                <a:cubicBezTo>
                  <a:pt x="0" y="11829"/>
                  <a:pt x="246" y="12115"/>
                  <a:pt x="538" y="12158"/>
                </a:cubicBezTo>
                <a:lnTo>
                  <a:pt x="2047" y="12378"/>
                </a:lnTo>
                <a:cubicBezTo>
                  <a:pt x="2268" y="13610"/>
                  <a:pt x="2754" y="14803"/>
                  <a:pt x="3497" y="15872"/>
                </a:cubicBezTo>
                <a:lnTo>
                  <a:pt x="2585" y="17096"/>
                </a:lnTo>
                <a:cubicBezTo>
                  <a:pt x="2409" y="17333"/>
                  <a:pt x="2435" y="17707"/>
                  <a:pt x="2644" y="17916"/>
                </a:cubicBezTo>
                <a:lnTo>
                  <a:pt x="3681" y="18956"/>
                </a:lnTo>
                <a:cubicBezTo>
                  <a:pt x="3882" y="19156"/>
                  <a:pt x="4277" y="19185"/>
                  <a:pt x="4504" y="19015"/>
                </a:cubicBezTo>
                <a:lnTo>
                  <a:pt x="5731" y="18103"/>
                </a:lnTo>
                <a:cubicBezTo>
                  <a:pt x="6799" y="18846"/>
                  <a:pt x="7990" y="19332"/>
                  <a:pt x="9222" y="19553"/>
                </a:cubicBezTo>
                <a:lnTo>
                  <a:pt x="9442" y="21062"/>
                </a:lnTo>
                <a:cubicBezTo>
                  <a:pt x="9485" y="21354"/>
                  <a:pt x="9771" y="21600"/>
                  <a:pt x="10066" y="21600"/>
                </a:cubicBezTo>
                <a:lnTo>
                  <a:pt x="11534" y="21600"/>
                </a:lnTo>
                <a:cubicBezTo>
                  <a:pt x="11829" y="21600"/>
                  <a:pt x="12115" y="21354"/>
                  <a:pt x="12158" y="21062"/>
                </a:cubicBezTo>
                <a:lnTo>
                  <a:pt x="12381" y="19553"/>
                </a:lnTo>
                <a:cubicBezTo>
                  <a:pt x="13612" y="19332"/>
                  <a:pt x="14802" y="18845"/>
                  <a:pt x="15869" y="18103"/>
                </a:cubicBezTo>
                <a:lnTo>
                  <a:pt x="17096" y="19015"/>
                </a:lnTo>
                <a:cubicBezTo>
                  <a:pt x="17196" y="19090"/>
                  <a:pt x="17329" y="19131"/>
                  <a:pt x="17467" y="19131"/>
                </a:cubicBezTo>
                <a:cubicBezTo>
                  <a:pt x="17642" y="19131"/>
                  <a:pt x="17807" y="19067"/>
                  <a:pt x="17919" y="18956"/>
                </a:cubicBezTo>
                <a:lnTo>
                  <a:pt x="18956" y="17919"/>
                </a:lnTo>
                <a:cubicBezTo>
                  <a:pt x="19164" y="17710"/>
                  <a:pt x="19191" y="17332"/>
                  <a:pt x="19015" y="17096"/>
                </a:cubicBezTo>
                <a:lnTo>
                  <a:pt x="18103" y="15872"/>
                </a:lnTo>
                <a:cubicBezTo>
                  <a:pt x="18846" y="14803"/>
                  <a:pt x="19332" y="13610"/>
                  <a:pt x="19553" y="12378"/>
                </a:cubicBezTo>
                <a:lnTo>
                  <a:pt x="21062" y="12158"/>
                </a:lnTo>
                <a:cubicBezTo>
                  <a:pt x="21354" y="12115"/>
                  <a:pt x="21600" y="11829"/>
                  <a:pt x="21600" y="11534"/>
                </a:cubicBezTo>
                <a:lnTo>
                  <a:pt x="21600" y="10066"/>
                </a:lnTo>
                <a:cubicBezTo>
                  <a:pt x="21600" y="9771"/>
                  <a:pt x="21354" y="9485"/>
                  <a:pt x="21062" y="9442"/>
                </a:cubicBezTo>
                <a:lnTo>
                  <a:pt x="19553" y="9222"/>
                </a:lnTo>
                <a:cubicBezTo>
                  <a:pt x="19332" y="7990"/>
                  <a:pt x="18846" y="6797"/>
                  <a:pt x="18103" y="5728"/>
                </a:cubicBezTo>
                <a:lnTo>
                  <a:pt x="19015" y="4504"/>
                </a:lnTo>
                <a:cubicBezTo>
                  <a:pt x="19191" y="4268"/>
                  <a:pt x="19164" y="3893"/>
                  <a:pt x="18956" y="3684"/>
                </a:cubicBezTo>
                <a:lnTo>
                  <a:pt x="17919" y="2644"/>
                </a:lnTo>
                <a:cubicBezTo>
                  <a:pt x="17719" y="2444"/>
                  <a:pt x="17323" y="2416"/>
                  <a:pt x="17096" y="2585"/>
                </a:cubicBezTo>
                <a:lnTo>
                  <a:pt x="15872" y="3497"/>
                </a:lnTo>
                <a:cubicBezTo>
                  <a:pt x="14804" y="2754"/>
                  <a:pt x="13612" y="2268"/>
                  <a:pt x="12381" y="2047"/>
                </a:cubicBezTo>
                <a:lnTo>
                  <a:pt x="12158" y="538"/>
                </a:lnTo>
                <a:cubicBezTo>
                  <a:pt x="12115" y="246"/>
                  <a:pt x="11829" y="0"/>
                  <a:pt x="11534" y="0"/>
                </a:cubicBezTo>
                <a:lnTo>
                  <a:pt x="10066" y="0"/>
                </a:lnTo>
                <a:close/>
              </a:path>
            </a:pathLst>
          </a:custGeom>
          <a:solidFill>
            <a:schemeClr val="accent3"/>
          </a:solidFill>
          <a:ln w="12700" cap="flat">
            <a:noFill/>
            <a:miter lim="400000"/>
          </a:ln>
          <a:effectLst/>
        </p:spPr>
        <p:txBody>
          <a:bodyPr wrap="square" lIns="0" tIns="0" rIns="0" bIns="0" numCol="1"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solidFill>
                  <a:srgbClr val="4C4C4C"/>
                </a:solidFill>
              </a:defRPr>
            </a:pPr>
            <a:endParaRPr kumimoji="0" sz="2532" b="0" i="0" u="none" strike="noStrike" kern="1200" cap="none" spc="0" normalizeH="0" baseline="0" noProof="0" dirty="0">
              <a:ln>
                <a:noFill/>
              </a:ln>
              <a:solidFill>
                <a:srgbClr val="4C4C4C"/>
              </a:solidFill>
              <a:effectLst/>
              <a:uLnTx/>
              <a:uFillTx/>
              <a:latin typeface="Lato Light" panose="020F0502020204030203" pitchFamily="34" charset="0"/>
              <a:ea typeface="+mn-ea"/>
              <a:cs typeface="+mn-cs"/>
            </a:endParaRPr>
          </a:p>
        </p:txBody>
      </p:sp>
      <p:sp>
        <p:nvSpPr>
          <p:cNvPr id="24" name="TextBox 23">
            <a:extLst>
              <a:ext uri="{FF2B5EF4-FFF2-40B4-BE49-F238E27FC236}">
                <a16:creationId xmlns:a16="http://schemas.microsoft.com/office/drawing/2014/main" id="{015DDDA4-11CA-734C-B3EF-7CAD67CA9D83}"/>
              </a:ext>
            </a:extLst>
          </p:cNvPr>
          <p:cNvSpPr txBox="1"/>
          <p:nvPr/>
        </p:nvSpPr>
        <p:spPr>
          <a:xfrm>
            <a:off x="3098808" y="93021"/>
            <a:ext cx="5994398" cy="70788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Poppins" pitchFamily="2" charset="77"/>
                <a:ea typeface="+mn-ea"/>
                <a:cs typeface="Poppins" pitchFamily="2" charset="77"/>
              </a:rPr>
              <a:t>WHAT EVERY CLUB CAN DO</a:t>
            </a:r>
          </a:p>
        </p:txBody>
      </p:sp>
      <p:sp>
        <p:nvSpPr>
          <p:cNvPr id="25" name="TextBox 24">
            <a:extLst>
              <a:ext uri="{FF2B5EF4-FFF2-40B4-BE49-F238E27FC236}">
                <a16:creationId xmlns:a16="http://schemas.microsoft.com/office/drawing/2014/main" id="{6E331462-1E2D-4547-A9D6-DB6407C580A4}"/>
              </a:ext>
            </a:extLst>
          </p:cNvPr>
          <p:cNvSpPr txBox="1"/>
          <p:nvPr/>
        </p:nvSpPr>
        <p:spPr>
          <a:xfrm>
            <a:off x="4245884" y="748735"/>
            <a:ext cx="3700244"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300" normalizeH="0" baseline="0" noProof="0" dirty="0">
                <a:ln>
                  <a:noFill/>
                </a:ln>
                <a:solidFill>
                  <a:prstClr val="white"/>
                </a:solidFill>
                <a:effectLst/>
                <a:uLnTx/>
                <a:uFillTx/>
                <a:latin typeface="Poppins" pitchFamily="2" charset="77"/>
                <a:ea typeface="+mn-ea"/>
                <a:cs typeface="Poppins" pitchFamily="2" charset="77"/>
              </a:rPr>
              <a:t>Supporting the Endowment</a:t>
            </a:r>
          </a:p>
        </p:txBody>
      </p:sp>
      <p:sp>
        <p:nvSpPr>
          <p:cNvPr id="28" name="TextBox 27">
            <a:extLst>
              <a:ext uri="{FF2B5EF4-FFF2-40B4-BE49-F238E27FC236}">
                <a16:creationId xmlns:a16="http://schemas.microsoft.com/office/drawing/2014/main" id="{BBDFE506-4F16-1E4A-857B-D2D0A8966D4C}"/>
              </a:ext>
            </a:extLst>
          </p:cNvPr>
          <p:cNvSpPr txBox="1"/>
          <p:nvPr/>
        </p:nvSpPr>
        <p:spPr>
          <a:xfrm>
            <a:off x="4409091" y="4492649"/>
            <a:ext cx="1623848" cy="1451679"/>
          </a:xfrm>
          <a:prstGeom prst="rect">
            <a:avLst/>
          </a:prstGeom>
          <a:noFill/>
        </p:spPr>
        <p:txBody>
          <a:bodyPr wrap="square" rtlCol="0" anchor="t">
            <a:spAutoFit/>
          </a:bodyPr>
          <a:lstStyle/>
          <a:p>
            <a:pPr marL="0" marR="0" lvl="0" indent="0" algn="ctr" defTabSz="914400" rtl="0" eaLnBrk="1" fontAlgn="auto" latinLnBrk="0" hangingPunct="1">
              <a:lnSpc>
                <a:spcPts val="15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alpha val="60000"/>
                  </a:prstClr>
                </a:solidFill>
                <a:effectLst/>
                <a:uLnTx/>
                <a:uFillTx/>
                <a:latin typeface="Calibri" panose="020F0502020204030204"/>
                <a:ea typeface="+mn-ea"/>
                <a:cs typeface="+mn-cs"/>
              </a:rPr>
              <a:t>Use the column advertisement in the Club’s weekly bulletin to promote BEQUESTS</a:t>
            </a:r>
          </a:p>
        </p:txBody>
      </p:sp>
      <p:sp>
        <p:nvSpPr>
          <p:cNvPr id="33" name="TextBox 32">
            <a:extLst>
              <a:ext uri="{FF2B5EF4-FFF2-40B4-BE49-F238E27FC236}">
                <a16:creationId xmlns:a16="http://schemas.microsoft.com/office/drawing/2014/main" id="{9103F341-C333-014D-B68A-4A124A1513B0}"/>
              </a:ext>
            </a:extLst>
          </p:cNvPr>
          <p:cNvSpPr txBox="1"/>
          <p:nvPr/>
        </p:nvSpPr>
        <p:spPr>
          <a:xfrm>
            <a:off x="6096000" y="1763423"/>
            <a:ext cx="1651462" cy="1643527"/>
          </a:xfrm>
          <a:prstGeom prst="rect">
            <a:avLst/>
          </a:prstGeom>
          <a:noFill/>
        </p:spPr>
        <p:txBody>
          <a:bodyPr wrap="square" rtlCol="0" anchor="t">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800" b="0" i="0" u="none" strike="noStrike" kern="1200" cap="none" spc="0" normalizeH="0" baseline="0" noProof="0" dirty="0">
                <a:ln>
                  <a:noFill/>
                </a:ln>
                <a:solidFill>
                  <a:prstClr val="black">
                    <a:alpha val="60000"/>
                  </a:prstClr>
                </a:solidFill>
                <a:effectLst/>
                <a:uLnTx/>
                <a:uFillTx/>
                <a:latin typeface="Calibri" panose="020F0502020204030204"/>
                <a:ea typeface="+mn-ea"/>
                <a:cs typeface="+mn-cs"/>
              </a:rPr>
              <a:t>Contribute to the </a:t>
            </a:r>
            <a:r>
              <a:rPr kumimoji="0" lang="en-US" sz="1800" b="1" i="0" u="none" strike="noStrike" kern="1200" cap="none" spc="0" normalizeH="0" baseline="0" noProof="0" dirty="0">
                <a:ln>
                  <a:noFill/>
                </a:ln>
                <a:solidFill>
                  <a:prstClr val="black">
                    <a:alpha val="60000"/>
                  </a:prstClr>
                </a:solidFill>
                <a:effectLst/>
                <a:uLnTx/>
                <a:uFillTx/>
                <a:latin typeface="Calibri" panose="020F0502020204030204"/>
                <a:ea typeface="+mn-ea"/>
                <a:cs typeface="+mn-cs"/>
              </a:rPr>
              <a:t>ENDOWMENT</a:t>
            </a:r>
            <a:r>
              <a:rPr kumimoji="0" lang="en-US" sz="1800" b="0" i="0" u="none" strike="noStrike" kern="1200" cap="none" spc="0" normalizeH="0" baseline="0" noProof="0" dirty="0">
                <a:ln>
                  <a:noFill/>
                </a:ln>
                <a:solidFill>
                  <a:prstClr val="black">
                    <a:alpha val="60000"/>
                  </a:prstClr>
                </a:solidFill>
                <a:effectLst/>
                <a:uLnTx/>
                <a:uFillTx/>
                <a:latin typeface="Calibri" panose="020F0502020204030204"/>
                <a:ea typeface="+mn-ea"/>
                <a:cs typeface="+mn-cs"/>
              </a:rPr>
              <a:t> in addition to </a:t>
            </a:r>
            <a:r>
              <a:rPr kumimoji="0" lang="en-US" sz="1800" b="1" i="0" u="none" strike="noStrike" kern="1200" cap="none" spc="0" normalizeH="0" baseline="0" noProof="0" dirty="0">
                <a:ln>
                  <a:noFill/>
                </a:ln>
                <a:solidFill>
                  <a:prstClr val="black">
                    <a:alpha val="60000"/>
                  </a:prstClr>
                </a:solidFill>
                <a:effectLst/>
                <a:uLnTx/>
                <a:uFillTx/>
                <a:latin typeface="Calibri" panose="020F0502020204030204"/>
                <a:ea typeface="+mn-ea"/>
                <a:cs typeface="+mn-cs"/>
              </a:rPr>
              <a:t>ANNUAL FUND </a:t>
            </a:r>
            <a:r>
              <a:rPr kumimoji="0" lang="en-US" sz="1800" b="0" i="0" u="none" strike="noStrike" kern="1200" cap="none" spc="0" normalizeH="0" baseline="0" noProof="0" dirty="0">
                <a:ln>
                  <a:noFill/>
                </a:ln>
                <a:solidFill>
                  <a:prstClr val="black">
                    <a:alpha val="60000"/>
                  </a:prstClr>
                </a:solidFill>
                <a:effectLst/>
                <a:uLnTx/>
                <a:uFillTx/>
                <a:latin typeface="Calibri" panose="020F0502020204030204"/>
                <a:ea typeface="+mn-ea"/>
                <a:cs typeface="+mn-cs"/>
              </a:rPr>
              <a:t>and </a:t>
            </a:r>
            <a:r>
              <a:rPr kumimoji="0" lang="en-US" sz="1800" b="1" i="0" u="none" strike="noStrike" kern="1200" cap="none" spc="0" normalizeH="0" baseline="0" noProof="0" dirty="0">
                <a:ln>
                  <a:noFill/>
                </a:ln>
                <a:solidFill>
                  <a:prstClr val="black">
                    <a:alpha val="60000"/>
                  </a:prstClr>
                </a:solidFill>
                <a:effectLst/>
                <a:uLnTx/>
                <a:uFillTx/>
                <a:latin typeface="Calibri" panose="020F0502020204030204"/>
                <a:ea typeface="+mn-ea"/>
                <a:cs typeface="+mn-cs"/>
              </a:rPr>
              <a:t>POLIO</a:t>
            </a:r>
          </a:p>
        </p:txBody>
      </p:sp>
      <p:sp>
        <p:nvSpPr>
          <p:cNvPr id="37" name="TextBox 36">
            <a:extLst>
              <a:ext uri="{FF2B5EF4-FFF2-40B4-BE49-F238E27FC236}">
                <a16:creationId xmlns:a16="http://schemas.microsoft.com/office/drawing/2014/main" id="{EC8CDA8A-D8FA-A443-A112-481218186836}"/>
              </a:ext>
            </a:extLst>
          </p:cNvPr>
          <p:cNvSpPr txBox="1"/>
          <p:nvPr/>
        </p:nvSpPr>
        <p:spPr>
          <a:xfrm>
            <a:off x="9071249" y="3713728"/>
            <a:ext cx="1436175" cy="1338828"/>
          </a:xfrm>
          <a:prstGeom prst="rect">
            <a:avLst/>
          </a:prstGeom>
          <a:noFill/>
        </p:spPr>
        <p:txBody>
          <a:bodyPr wrap="square" rtlCol="0" anchor="t">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800" b="0" i="0" u="none" strike="noStrike" kern="1200" cap="none" spc="0" normalizeH="0" baseline="0" noProof="0" dirty="0">
                <a:ln>
                  <a:noFill/>
                </a:ln>
                <a:solidFill>
                  <a:prstClr val="black">
                    <a:alpha val="60000"/>
                  </a:prstClr>
                </a:solidFill>
                <a:effectLst/>
                <a:uLnTx/>
                <a:uFillTx/>
                <a:latin typeface="Calibri" panose="020F0502020204030204"/>
                <a:ea typeface="+mn-ea"/>
                <a:cs typeface="+mn-cs"/>
              </a:rPr>
              <a:t>Appoint a Benefactor Chair to the Foundation Committee</a:t>
            </a:r>
          </a:p>
        </p:txBody>
      </p:sp>
      <p:sp>
        <p:nvSpPr>
          <p:cNvPr id="41" name="TextBox 40">
            <a:extLst>
              <a:ext uri="{FF2B5EF4-FFF2-40B4-BE49-F238E27FC236}">
                <a16:creationId xmlns:a16="http://schemas.microsoft.com/office/drawing/2014/main" id="{70437B44-DF59-E242-9658-D246F31E7603}"/>
              </a:ext>
            </a:extLst>
          </p:cNvPr>
          <p:cNvSpPr txBox="1"/>
          <p:nvPr/>
        </p:nvSpPr>
        <p:spPr>
          <a:xfrm>
            <a:off x="2003609" y="2434134"/>
            <a:ext cx="1845632" cy="1200329"/>
          </a:xfrm>
          <a:prstGeom prst="rect">
            <a:avLst/>
          </a:prstGeom>
          <a:noFill/>
        </p:spPr>
        <p:txBody>
          <a:bodyPr wrap="square" rtlCol="0" anchor="t">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alpha val="60000"/>
                  </a:prstClr>
                </a:solidFill>
                <a:effectLst/>
                <a:uLnTx/>
                <a:uFillTx/>
                <a:latin typeface="Calibri" panose="020F0502020204030204"/>
                <a:ea typeface="+mn-ea"/>
                <a:cs typeface="+mn-cs"/>
              </a:rPr>
              <a:t>Ask</a:t>
            </a:r>
            <a:r>
              <a:rPr kumimoji="0" lang="en-US" sz="1400" b="0" i="0" u="none" strike="noStrike" kern="1200" cap="none" spc="0" normalizeH="0" baseline="0" noProof="0" dirty="0">
                <a:ln>
                  <a:noFill/>
                </a:ln>
                <a:solidFill>
                  <a:prstClr val="white">
                    <a:alpha val="60000"/>
                  </a:prstClr>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alpha val="60000"/>
                  </a:prstClr>
                </a:solidFill>
                <a:effectLst/>
                <a:uLnTx/>
                <a:uFillTx/>
                <a:latin typeface="Calibri" panose="020F0502020204030204"/>
                <a:ea typeface="+mn-ea"/>
                <a:cs typeface="+mn-cs"/>
              </a:rPr>
              <a:t>the District Endowment/Major Gifts Chair to present to the Club as a guest speaker</a:t>
            </a:r>
          </a:p>
        </p:txBody>
      </p:sp>
      <p:pic>
        <p:nvPicPr>
          <p:cNvPr id="29" name="Picture 28">
            <a:extLst>
              <a:ext uri="{FF2B5EF4-FFF2-40B4-BE49-F238E27FC236}">
                <a16:creationId xmlns:a16="http://schemas.microsoft.com/office/drawing/2014/main" id="{92B50F27-CA24-46CA-AE05-E789515FF524}"/>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0" y="1184806"/>
            <a:ext cx="1432482" cy="5673194"/>
          </a:xfrm>
          <a:prstGeom prst="rect">
            <a:avLst/>
          </a:prstGeom>
          <a:ln>
            <a:solidFill>
              <a:schemeClr val="tx1"/>
            </a:solidFill>
          </a:ln>
        </p:spPr>
      </p:pic>
    </p:spTree>
    <p:extLst>
      <p:ext uri="{BB962C8B-B14F-4D97-AF65-F5344CB8AC3E}">
        <p14:creationId xmlns:p14="http://schemas.microsoft.com/office/powerpoint/2010/main" val="2320955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7"/>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8"/>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0"/>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7" grpId="0" animBg="1"/>
      <p:bldP spid="5" grpId="0" animBg="1"/>
      <p:bldP spid="7" grpId="0" animBg="1"/>
      <p:bldP spid="8" grpId="0" animBg="1"/>
      <p:bldP spid="14" grpId="0" animBg="1"/>
      <p:bldP spid="11" grpId="0" animBg="1"/>
      <p:bldP spid="28" grpId="0"/>
      <p:bldP spid="33" grpId="0"/>
      <p:bldP spid="37" grpId="0"/>
      <p:bldP spid="41"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B1B2781-B23E-4F64-9402-13D082CB7F8D}"/>
              </a:ext>
            </a:extLst>
          </p:cNvPr>
          <p:cNvSpPr/>
          <p:nvPr/>
        </p:nvSpPr>
        <p:spPr>
          <a:xfrm>
            <a:off x="13735" y="-7796"/>
            <a:ext cx="12192000" cy="13002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Freeform 2">
            <a:extLst>
              <a:ext uri="{FF2B5EF4-FFF2-40B4-BE49-F238E27FC236}">
                <a16:creationId xmlns:a16="http://schemas.microsoft.com/office/drawing/2014/main" id="{F07EEE85-6602-804A-AB08-0AF445C9AF29}"/>
              </a:ext>
            </a:extLst>
          </p:cNvPr>
          <p:cNvSpPr>
            <a:spLocks noChangeArrowheads="1"/>
          </p:cNvSpPr>
          <p:nvPr/>
        </p:nvSpPr>
        <p:spPr bwMode="auto">
          <a:xfrm>
            <a:off x="4022160" y="1627093"/>
            <a:ext cx="2540800" cy="1606883"/>
          </a:xfrm>
          <a:custGeom>
            <a:avLst/>
            <a:gdLst>
              <a:gd name="T0" fmla="*/ 1189798 w 4079"/>
              <a:gd name="T1" fmla="*/ 593928 h 2580"/>
              <a:gd name="T2" fmla="*/ 1189798 w 4079"/>
              <a:gd name="T3" fmla="*/ 593928 h 2580"/>
              <a:gd name="T4" fmla="*/ 1214638 w 4079"/>
              <a:gd name="T5" fmla="*/ 558652 h 2580"/>
              <a:gd name="T6" fmla="*/ 1214638 w 4079"/>
              <a:gd name="T7" fmla="*/ 558652 h 2580"/>
              <a:gd name="T8" fmla="*/ 1258918 w 4079"/>
              <a:gd name="T9" fmla="*/ 557932 h 2580"/>
              <a:gd name="T10" fmla="*/ 1258918 w 4079"/>
              <a:gd name="T11" fmla="*/ 557932 h 2580"/>
              <a:gd name="T12" fmla="*/ 1364398 w 4079"/>
              <a:gd name="T13" fmla="*/ 588168 h 2580"/>
              <a:gd name="T14" fmla="*/ 1364398 w 4079"/>
              <a:gd name="T15" fmla="*/ 588168 h 2580"/>
              <a:gd name="T16" fmla="*/ 1468078 w 4079"/>
              <a:gd name="T17" fmla="*/ 467583 h 2580"/>
              <a:gd name="T18" fmla="*/ 1468078 w 4079"/>
              <a:gd name="T19" fmla="*/ 467583 h 2580"/>
              <a:gd name="T20" fmla="*/ 1364398 w 4079"/>
              <a:gd name="T21" fmla="*/ 347358 h 2580"/>
              <a:gd name="T22" fmla="*/ 1364398 w 4079"/>
              <a:gd name="T23" fmla="*/ 347358 h 2580"/>
              <a:gd name="T24" fmla="*/ 1359358 w 4079"/>
              <a:gd name="T25" fmla="*/ 347718 h 2580"/>
              <a:gd name="T26" fmla="*/ 1359358 w 4079"/>
              <a:gd name="T27" fmla="*/ 347718 h 2580"/>
              <a:gd name="T28" fmla="*/ 1258918 w 4079"/>
              <a:gd name="T29" fmla="*/ 379394 h 2580"/>
              <a:gd name="T30" fmla="*/ 1258918 w 4079"/>
              <a:gd name="T31" fmla="*/ 379394 h 2580"/>
              <a:gd name="T32" fmla="*/ 1215358 w 4079"/>
              <a:gd name="T33" fmla="*/ 379034 h 2580"/>
              <a:gd name="T34" fmla="*/ 1215358 w 4079"/>
              <a:gd name="T35" fmla="*/ 379034 h 2580"/>
              <a:gd name="T36" fmla="*/ 1210318 w 4079"/>
              <a:gd name="T37" fmla="*/ 376154 h 2580"/>
              <a:gd name="T38" fmla="*/ 1210318 w 4079"/>
              <a:gd name="T39" fmla="*/ 376154 h 2580"/>
              <a:gd name="T40" fmla="*/ 1189798 w 4079"/>
              <a:gd name="T41" fmla="*/ 343038 h 2580"/>
              <a:gd name="T42" fmla="*/ 1189798 w 4079"/>
              <a:gd name="T43" fmla="*/ 341598 h 2580"/>
              <a:gd name="T44" fmla="*/ 1189798 w 4079"/>
              <a:gd name="T45" fmla="*/ 10439 h 2580"/>
              <a:gd name="T46" fmla="*/ 1189798 w 4079"/>
              <a:gd name="T47" fmla="*/ 10439 h 2580"/>
              <a:gd name="T48" fmla="*/ 1189798 w 4079"/>
              <a:gd name="T49" fmla="*/ 10439 h 2580"/>
              <a:gd name="T50" fmla="*/ 1189798 w 4079"/>
              <a:gd name="T51" fmla="*/ 10439 h 2580"/>
              <a:gd name="T52" fmla="*/ 576359 w 4079"/>
              <a:gd name="T53" fmla="*/ 118786 h 2580"/>
              <a:gd name="T54" fmla="*/ 576359 w 4079"/>
              <a:gd name="T55" fmla="*/ 118786 h 2580"/>
              <a:gd name="T56" fmla="*/ 147960 w 4079"/>
              <a:gd name="T57" fmla="*/ 474782 h 2580"/>
              <a:gd name="T58" fmla="*/ 147960 w 4079"/>
              <a:gd name="T59" fmla="*/ 474782 h 2580"/>
              <a:gd name="T60" fmla="*/ 68760 w 4079"/>
              <a:gd name="T61" fmla="*/ 629203 h 2580"/>
              <a:gd name="T62" fmla="*/ 68760 w 4079"/>
              <a:gd name="T63" fmla="*/ 629203 h 2580"/>
              <a:gd name="T64" fmla="*/ 0 w 4079"/>
              <a:gd name="T65" fmla="*/ 928327 h 2580"/>
              <a:gd name="T66" fmla="*/ 467999 w 4079"/>
              <a:gd name="T67" fmla="*/ 928327 h 2580"/>
              <a:gd name="T68" fmla="*/ 467999 w 4079"/>
              <a:gd name="T69" fmla="*/ 928327 h 2580"/>
              <a:gd name="T70" fmla="*/ 484919 w 4079"/>
              <a:gd name="T71" fmla="*/ 917888 h 2580"/>
              <a:gd name="T72" fmla="*/ 484919 w 4079"/>
              <a:gd name="T73" fmla="*/ 917888 h 2580"/>
              <a:gd name="T74" fmla="*/ 488519 w 4079"/>
              <a:gd name="T75" fmla="*/ 912129 h 2580"/>
              <a:gd name="T76" fmla="*/ 488519 w 4079"/>
              <a:gd name="T77" fmla="*/ 912129 h 2580"/>
              <a:gd name="T78" fmla="*/ 488519 w 4079"/>
              <a:gd name="T79" fmla="*/ 885852 h 2580"/>
              <a:gd name="T80" fmla="*/ 488519 w 4079"/>
              <a:gd name="T81" fmla="*/ 885852 h 2580"/>
              <a:gd name="T82" fmla="*/ 454679 w 4079"/>
              <a:gd name="T83" fmla="*/ 772106 h 2580"/>
              <a:gd name="T84" fmla="*/ 454679 w 4079"/>
              <a:gd name="T85" fmla="*/ 772106 h 2580"/>
              <a:gd name="T86" fmla="*/ 593639 w 4079"/>
              <a:gd name="T87" fmla="*/ 650081 h 2580"/>
              <a:gd name="T88" fmla="*/ 593639 w 4079"/>
              <a:gd name="T89" fmla="*/ 650081 h 2580"/>
              <a:gd name="T90" fmla="*/ 732599 w 4079"/>
              <a:gd name="T91" fmla="*/ 772106 h 2580"/>
              <a:gd name="T92" fmla="*/ 732599 w 4079"/>
              <a:gd name="T93" fmla="*/ 772106 h 2580"/>
              <a:gd name="T94" fmla="*/ 700559 w 4079"/>
              <a:gd name="T95" fmla="*/ 885852 h 2580"/>
              <a:gd name="T96" fmla="*/ 700559 w 4079"/>
              <a:gd name="T97" fmla="*/ 885852 h 2580"/>
              <a:gd name="T98" fmla="*/ 700559 w 4079"/>
              <a:gd name="T99" fmla="*/ 912489 h 2580"/>
              <a:gd name="T100" fmla="*/ 700559 w 4079"/>
              <a:gd name="T101" fmla="*/ 912489 h 2580"/>
              <a:gd name="T102" fmla="*/ 720719 w 4079"/>
              <a:gd name="T103" fmla="*/ 928327 h 2580"/>
              <a:gd name="T104" fmla="*/ 1189798 w 4079"/>
              <a:gd name="T105" fmla="*/ 928327 h 2580"/>
              <a:gd name="T106" fmla="*/ 1189798 w 4079"/>
              <a:gd name="T107" fmla="*/ 595008 h 2580"/>
              <a:gd name="T108" fmla="*/ 1189798 w 4079"/>
              <a:gd name="T109" fmla="*/ 593928 h 258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4079" h="2580">
                <a:moveTo>
                  <a:pt x="3305" y="1650"/>
                </a:moveTo>
                <a:lnTo>
                  <a:pt x="3305" y="1650"/>
                </a:lnTo>
                <a:cubicBezTo>
                  <a:pt x="3311" y="1608"/>
                  <a:pt x="3337" y="1572"/>
                  <a:pt x="3374" y="1552"/>
                </a:cubicBezTo>
                <a:cubicBezTo>
                  <a:pt x="3412" y="1532"/>
                  <a:pt x="3457" y="1531"/>
                  <a:pt x="3497" y="1550"/>
                </a:cubicBezTo>
                <a:cubicBezTo>
                  <a:pt x="3605" y="1603"/>
                  <a:pt x="3714" y="1634"/>
                  <a:pt x="3790" y="1634"/>
                </a:cubicBezTo>
                <a:cubicBezTo>
                  <a:pt x="3965" y="1634"/>
                  <a:pt x="4078" y="1503"/>
                  <a:pt x="4078" y="1299"/>
                </a:cubicBezTo>
                <a:cubicBezTo>
                  <a:pt x="4078" y="1097"/>
                  <a:pt x="3965" y="965"/>
                  <a:pt x="3790" y="965"/>
                </a:cubicBezTo>
                <a:cubicBezTo>
                  <a:pt x="3785" y="965"/>
                  <a:pt x="3780" y="966"/>
                  <a:pt x="3776" y="966"/>
                </a:cubicBezTo>
                <a:cubicBezTo>
                  <a:pt x="3702" y="969"/>
                  <a:pt x="3600" y="1002"/>
                  <a:pt x="3497" y="1054"/>
                </a:cubicBezTo>
                <a:cubicBezTo>
                  <a:pt x="3459" y="1073"/>
                  <a:pt x="3414" y="1073"/>
                  <a:pt x="3376" y="1053"/>
                </a:cubicBezTo>
                <a:cubicBezTo>
                  <a:pt x="3371" y="1051"/>
                  <a:pt x="3367" y="1048"/>
                  <a:pt x="3362" y="1045"/>
                </a:cubicBezTo>
                <a:cubicBezTo>
                  <a:pt x="3332" y="1024"/>
                  <a:pt x="3311" y="990"/>
                  <a:pt x="3305" y="953"/>
                </a:cubicBezTo>
                <a:lnTo>
                  <a:pt x="3305" y="949"/>
                </a:lnTo>
                <a:lnTo>
                  <a:pt x="3305" y="29"/>
                </a:lnTo>
                <a:cubicBezTo>
                  <a:pt x="2689" y="0"/>
                  <a:pt x="2116" y="102"/>
                  <a:pt x="1601" y="330"/>
                </a:cubicBezTo>
                <a:cubicBezTo>
                  <a:pt x="1084" y="560"/>
                  <a:pt x="683" y="892"/>
                  <a:pt x="411" y="1319"/>
                </a:cubicBezTo>
                <a:cubicBezTo>
                  <a:pt x="325" y="1452"/>
                  <a:pt x="252" y="1596"/>
                  <a:pt x="191" y="1748"/>
                </a:cubicBezTo>
                <a:cubicBezTo>
                  <a:pt x="92" y="1992"/>
                  <a:pt x="30" y="2264"/>
                  <a:pt x="0" y="2579"/>
                </a:cubicBezTo>
                <a:lnTo>
                  <a:pt x="1300" y="2579"/>
                </a:lnTo>
                <a:cubicBezTo>
                  <a:pt x="1319" y="2575"/>
                  <a:pt x="1335" y="2565"/>
                  <a:pt x="1347" y="2550"/>
                </a:cubicBezTo>
                <a:cubicBezTo>
                  <a:pt x="1351" y="2545"/>
                  <a:pt x="1355" y="2540"/>
                  <a:pt x="1357" y="2534"/>
                </a:cubicBezTo>
                <a:cubicBezTo>
                  <a:pt x="1369" y="2511"/>
                  <a:pt x="1369" y="2484"/>
                  <a:pt x="1357" y="2461"/>
                </a:cubicBezTo>
                <a:cubicBezTo>
                  <a:pt x="1297" y="2343"/>
                  <a:pt x="1263" y="2229"/>
                  <a:pt x="1263" y="2145"/>
                </a:cubicBezTo>
                <a:cubicBezTo>
                  <a:pt x="1263" y="1942"/>
                  <a:pt x="1418" y="1806"/>
                  <a:pt x="1649" y="1806"/>
                </a:cubicBezTo>
                <a:cubicBezTo>
                  <a:pt x="1880" y="1806"/>
                  <a:pt x="2035" y="1942"/>
                  <a:pt x="2035" y="2145"/>
                </a:cubicBezTo>
                <a:cubicBezTo>
                  <a:pt x="2035" y="2230"/>
                  <a:pt x="2002" y="2345"/>
                  <a:pt x="1946" y="2461"/>
                </a:cubicBezTo>
                <a:cubicBezTo>
                  <a:pt x="1934" y="2485"/>
                  <a:pt x="1934" y="2512"/>
                  <a:pt x="1946" y="2535"/>
                </a:cubicBezTo>
                <a:cubicBezTo>
                  <a:pt x="1957" y="2558"/>
                  <a:pt x="1977" y="2574"/>
                  <a:pt x="2002" y="2579"/>
                </a:cubicBezTo>
                <a:lnTo>
                  <a:pt x="3305" y="2579"/>
                </a:lnTo>
                <a:lnTo>
                  <a:pt x="3305" y="1653"/>
                </a:lnTo>
                <a:lnTo>
                  <a:pt x="3305" y="1650"/>
                </a:lnTo>
              </a:path>
            </a:pathLst>
          </a:custGeom>
          <a:solidFill>
            <a:schemeClr val="accent1"/>
          </a:solidFill>
          <a:ln>
            <a:no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65" b="0" i="0" u="none" strike="noStrike" kern="1200" cap="none" spc="0" normalizeH="0" baseline="0" noProof="0" dirty="0">
              <a:ln>
                <a:noFill/>
              </a:ln>
              <a:solidFill>
                <a:prstClr val="black"/>
              </a:solidFill>
              <a:effectLst/>
              <a:uLnTx/>
              <a:uFillTx/>
              <a:latin typeface="DM Sans" pitchFamily="2" charset="77"/>
              <a:ea typeface="+mn-ea"/>
              <a:cs typeface="+mn-cs"/>
            </a:endParaRPr>
          </a:p>
        </p:txBody>
      </p:sp>
      <p:sp>
        <p:nvSpPr>
          <p:cNvPr id="19" name="Freeform 3">
            <a:extLst>
              <a:ext uri="{FF2B5EF4-FFF2-40B4-BE49-F238E27FC236}">
                <a16:creationId xmlns:a16="http://schemas.microsoft.com/office/drawing/2014/main" id="{B3117FDC-02B4-564E-AE36-502AE8971F1A}"/>
              </a:ext>
            </a:extLst>
          </p:cNvPr>
          <p:cNvSpPr>
            <a:spLocks noChangeArrowheads="1"/>
          </p:cNvSpPr>
          <p:nvPr/>
        </p:nvSpPr>
        <p:spPr bwMode="auto">
          <a:xfrm>
            <a:off x="4491865" y="4890302"/>
            <a:ext cx="2071095" cy="1593149"/>
          </a:xfrm>
          <a:custGeom>
            <a:avLst/>
            <a:gdLst>
              <a:gd name="T0" fmla="*/ 428520 w 3324"/>
              <a:gd name="T1" fmla="*/ 15850 h 2556"/>
              <a:gd name="T2" fmla="*/ 428520 w 3324"/>
              <a:gd name="T3" fmla="*/ 15850 h 2556"/>
              <a:gd name="T4" fmla="*/ 428160 w 3324"/>
              <a:gd name="T5" fmla="*/ 42867 h 2556"/>
              <a:gd name="T6" fmla="*/ 428160 w 3324"/>
              <a:gd name="T7" fmla="*/ 42867 h 2556"/>
              <a:gd name="T8" fmla="*/ 462369 w 3324"/>
              <a:gd name="T9" fmla="*/ 156340 h 2556"/>
              <a:gd name="T10" fmla="*/ 462369 w 3324"/>
              <a:gd name="T11" fmla="*/ 156340 h 2556"/>
              <a:gd name="T12" fmla="*/ 323371 w 3324"/>
              <a:gd name="T13" fmla="*/ 279179 h 2556"/>
              <a:gd name="T14" fmla="*/ 323371 w 3324"/>
              <a:gd name="T15" fmla="*/ 279179 h 2556"/>
              <a:gd name="T16" fmla="*/ 184372 w 3324"/>
              <a:gd name="T17" fmla="*/ 156340 h 2556"/>
              <a:gd name="T18" fmla="*/ 184372 w 3324"/>
              <a:gd name="T19" fmla="*/ 156340 h 2556"/>
              <a:gd name="T20" fmla="*/ 216421 w 3324"/>
              <a:gd name="T21" fmla="*/ 42867 h 2556"/>
              <a:gd name="T22" fmla="*/ 216421 w 3324"/>
              <a:gd name="T23" fmla="*/ 42867 h 2556"/>
              <a:gd name="T24" fmla="*/ 216060 w 3324"/>
              <a:gd name="T25" fmla="*/ 15490 h 2556"/>
              <a:gd name="T26" fmla="*/ 216060 w 3324"/>
              <a:gd name="T27" fmla="*/ 15490 h 2556"/>
              <a:gd name="T28" fmla="*/ 194815 w 3324"/>
              <a:gd name="T29" fmla="*/ 0 h 2556"/>
              <a:gd name="T30" fmla="*/ 55095 w 3324"/>
              <a:gd name="T31" fmla="*/ 0 h 2556"/>
              <a:gd name="T32" fmla="*/ 55095 w 3324"/>
              <a:gd name="T33" fmla="*/ 0 h 2556"/>
              <a:gd name="T34" fmla="*/ 96867 w 3324"/>
              <a:gd name="T35" fmla="*/ 239914 h 2556"/>
              <a:gd name="T36" fmla="*/ 96867 w 3324"/>
              <a:gd name="T37" fmla="*/ 239914 h 2556"/>
              <a:gd name="T38" fmla="*/ 77422 w 3324"/>
              <a:gd name="T39" fmla="*/ 467219 h 2556"/>
              <a:gd name="T40" fmla="*/ 77422 w 3324"/>
              <a:gd name="T41" fmla="*/ 467219 h 2556"/>
              <a:gd name="T42" fmla="*/ 29168 w 3324"/>
              <a:gd name="T43" fmla="*/ 769093 h 2556"/>
              <a:gd name="T44" fmla="*/ 29168 w 3324"/>
              <a:gd name="T45" fmla="*/ 769093 h 2556"/>
              <a:gd name="T46" fmla="*/ 6482 w 3324"/>
              <a:gd name="T47" fmla="*/ 886528 h 2556"/>
              <a:gd name="T48" fmla="*/ 0 w 3324"/>
              <a:gd name="T49" fmla="*/ 920390 h 2556"/>
              <a:gd name="T50" fmla="*/ 918257 w 3324"/>
              <a:gd name="T51" fmla="*/ 920390 h 2556"/>
              <a:gd name="T52" fmla="*/ 918257 w 3324"/>
              <a:gd name="T53" fmla="*/ 586456 h 2556"/>
              <a:gd name="T54" fmla="*/ 918257 w 3324"/>
              <a:gd name="T55" fmla="*/ 586096 h 2556"/>
              <a:gd name="T56" fmla="*/ 918257 w 3324"/>
              <a:gd name="T57" fmla="*/ 586096 h 2556"/>
              <a:gd name="T58" fmla="*/ 943104 w 3324"/>
              <a:gd name="T59" fmla="*/ 550433 h 2556"/>
              <a:gd name="T60" fmla="*/ 943104 w 3324"/>
              <a:gd name="T61" fmla="*/ 550433 h 2556"/>
              <a:gd name="T62" fmla="*/ 965070 w 3324"/>
              <a:gd name="T63" fmla="*/ 544669 h 2556"/>
              <a:gd name="T64" fmla="*/ 965070 w 3324"/>
              <a:gd name="T65" fmla="*/ 544669 h 2556"/>
              <a:gd name="T66" fmla="*/ 987396 w 3324"/>
              <a:gd name="T67" fmla="*/ 549712 h 2556"/>
              <a:gd name="T68" fmla="*/ 987396 w 3324"/>
              <a:gd name="T69" fmla="*/ 549712 h 2556"/>
              <a:gd name="T70" fmla="*/ 1092906 w 3324"/>
              <a:gd name="T71" fmla="*/ 579972 h 2556"/>
              <a:gd name="T72" fmla="*/ 1092906 w 3324"/>
              <a:gd name="T73" fmla="*/ 579972 h 2556"/>
              <a:gd name="T74" fmla="*/ 1194814 w 3324"/>
              <a:gd name="T75" fmla="*/ 485591 h 2556"/>
              <a:gd name="T76" fmla="*/ 1194814 w 3324"/>
              <a:gd name="T77" fmla="*/ 485591 h 2556"/>
              <a:gd name="T78" fmla="*/ 1196615 w 3324"/>
              <a:gd name="T79" fmla="*/ 459655 h 2556"/>
              <a:gd name="T80" fmla="*/ 1196615 w 3324"/>
              <a:gd name="T81" fmla="*/ 459655 h 2556"/>
              <a:gd name="T82" fmla="*/ 1194814 w 3324"/>
              <a:gd name="T83" fmla="*/ 433358 h 2556"/>
              <a:gd name="T84" fmla="*/ 1194814 w 3324"/>
              <a:gd name="T85" fmla="*/ 433358 h 2556"/>
              <a:gd name="T86" fmla="*/ 1092906 w 3324"/>
              <a:gd name="T87" fmla="*/ 338977 h 2556"/>
              <a:gd name="T88" fmla="*/ 1092906 w 3324"/>
              <a:gd name="T89" fmla="*/ 338977 h 2556"/>
              <a:gd name="T90" fmla="*/ 987396 w 3324"/>
              <a:gd name="T91" fmla="*/ 371038 h 2556"/>
              <a:gd name="T92" fmla="*/ 987396 w 3324"/>
              <a:gd name="T93" fmla="*/ 371038 h 2556"/>
              <a:gd name="T94" fmla="*/ 943824 w 3324"/>
              <a:gd name="T95" fmla="*/ 370678 h 2556"/>
              <a:gd name="T96" fmla="*/ 943824 w 3324"/>
              <a:gd name="T97" fmla="*/ 370678 h 2556"/>
              <a:gd name="T98" fmla="*/ 918257 w 3324"/>
              <a:gd name="T99" fmla="*/ 334654 h 2556"/>
              <a:gd name="T100" fmla="*/ 918257 w 3324"/>
              <a:gd name="T101" fmla="*/ 333214 h 2556"/>
              <a:gd name="T102" fmla="*/ 918257 w 3324"/>
              <a:gd name="T103" fmla="*/ 0 h 2556"/>
              <a:gd name="T104" fmla="*/ 450486 w 3324"/>
              <a:gd name="T105" fmla="*/ 0 h 2556"/>
              <a:gd name="T106" fmla="*/ 450486 w 3324"/>
              <a:gd name="T107" fmla="*/ 0 h 2556"/>
              <a:gd name="T108" fmla="*/ 428520 w 3324"/>
              <a:gd name="T109" fmla="*/ 15850 h 255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324" h="2556">
                <a:moveTo>
                  <a:pt x="1190" y="44"/>
                </a:moveTo>
                <a:lnTo>
                  <a:pt x="1190" y="44"/>
                </a:lnTo>
                <a:cubicBezTo>
                  <a:pt x="1178" y="68"/>
                  <a:pt x="1178" y="95"/>
                  <a:pt x="1189" y="119"/>
                </a:cubicBezTo>
                <a:cubicBezTo>
                  <a:pt x="1250" y="237"/>
                  <a:pt x="1284" y="352"/>
                  <a:pt x="1284" y="434"/>
                </a:cubicBezTo>
                <a:cubicBezTo>
                  <a:pt x="1284" y="638"/>
                  <a:pt x="1129" y="775"/>
                  <a:pt x="898" y="775"/>
                </a:cubicBezTo>
                <a:cubicBezTo>
                  <a:pt x="667" y="775"/>
                  <a:pt x="512" y="638"/>
                  <a:pt x="512" y="434"/>
                </a:cubicBezTo>
                <a:cubicBezTo>
                  <a:pt x="512" y="350"/>
                  <a:pt x="545" y="235"/>
                  <a:pt x="601" y="119"/>
                </a:cubicBezTo>
                <a:cubicBezTo>
                  <a:pt x="613" y="95"/>
                  <a:pt x="613" y="67"/>
                  <a:pt x="600" y="43"/>
                </a:cubicBezTo>
                <a:cubicBezTo>
                  <a:pt x="588" y="20"/>
                  <a:pt x="566" y="4"/>
                  <a:pt x="541" y="0"/>
                </a:cubicBezTo>
                <a:lnTo>
                  <a:pt x="153" y="0"/>
                </a:lnTo>
                <a:cubicBezTo>
                  <a:pt x="240" y="210"/>
                  <a:pt x="278" y="433"/>
                  <a:pt x="269" y="666"/>
                </a:cubicBezTo>
                <a:cubicBezTo>
                  <a:pt x="259" y="868"/>
                  <a:pt x="241" y="1075"/>
                  <a:pt x="215" y="1297"/>
                </a:cubicBezTo>
                <a:cubicBezTo>
                  <a:pt x="183" y="1551"/>
                  <a:pt x="139" y="1825"/>
                  <a:pt x="81" y="2135"/>
                </a:cubicBezTo>
                <a:cubicBezTo>
                  <a:pt x="60" y="2244"/>
                  <a:pt x="39" y="2352"/>
                  <a:pt x="18" y="2461"/>
                </a:cubicBezTo>
                <a:lnTo>
                  <a:pt x="0" y="2555"/>
                </a:lnTo>
                <a:lnTo>
                  <a:pt x="2550" y="2555"/>
                </a:lnTo>
                <a:lnTo>
                  <a:pt x="2550" y="1628"/>
                </a:lnTo>
                <a:lnTo>
                  <a:pt x="2550" y="1627"/>
                </a:lnTo>
                <a:cubicBezTo>
                  <a:pt x="2556" y="1584"/>
                  <a:pt x="2582" y="1548"/>
                  <a:pt x="2619" y="1528"/>
                </a:cubicBezTo>
                <a:cubicBezTo>
                  <a:pt x="2639" y="1518"/>
                  <a:pt x="2659" y="1512"/>
                  <a:pt x="2680" y="1512"/>
                </a:cubicBezTo>
                <a:cubicBezTo>
                  <a:pt x="2701" y="1512"/>
                  <a:pt x="2722" y="1516"/>
                  <a:pt x="2742" y="1526"/>
                </a:cubicBezTo>
                <a:cubicBezTo>
                  <a:pt x="2850" y="1579"/>
                  <a:pt x="2959" y="1610"/>
                  <a:pt x="3035" y="1610"/>
                </a:cubicBezTo>
                <a:cubicBezTo>
                  <a:pt x="3188" y="1610"/>
                  <a:pt x="3294" y="1510"/>
                  <a:pt x="3318" y="1348"/>
                </a:cubicBezTo>
                <a:cubicBezTo>
                  <a:pt x="3322" y="1325"/>
                  <a:pt x="3323" y="1301"/>
                  <a:pt x="3323" y="1276"/>
                </a:cubicBezTo>
                <a:cubicBezTo>
                  <a:pt x="3323" y="1250"/>
                  <a:pt x="3322" y="1226"/>
                  <a:pt x="3318" y="1203"/>
                </a:cubicBezTo>
                <a:cubicBezTo>
                  <a:pt x="3294" y="1042"/>
                  <a:pt x="3188" y="941"/>
                  <a:pt x="3035" y="941"/>
                </a:cubicBezTo>
                <a:cubicBezTo>
                  <a:pt x="2961" y="941"/>
                  <a:pt x="2852" y="974"/>
                  <a:pt x="2742" y="1030"/>
                </a:cubicBezTo>
                <a:cubicBezTo>
                  <a:pt x="2704" y="1049"/>
                  <a:pt x="2659" y="1049"/>
                  <a:pt x="2621" y="1029"/>
                </a:cubicBezTo>
                <a:cubicBezTo>
                  <a:pt x="2583" y="1009"/>
                  <a:pt x="2556" y="972"/>
                  <a:pt x="2550" y="929"/>
                </a:cubicBezTo>
                <a:lnTo>
                  <a:pt x="2550" y="925"/>
                </a:lnTo>
                <a:lnTo>
                  <a:pt x="2550" y="0"/>
                </a:lnTo>
                <a:lnTo>
                  <a:pt x="1251" y="0"/>
                </a:lnTo>
                <a:cubicBezTo>
                  <a:pt x="1225" y="4"/>
                  <a:pt x="1202" y="20"/>
                  <a:pt x="1190" y="44"/>
                </a:cubicBezTo>
              </a:path>
            </a:pathLst>
          </a:custGeom>
          <a:solidFill>
            <a:schemeClr val="accent5"/>
          </a:solidFill>
          <a:ln>
            <a:no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65" b="0" i="0" u="none" strike="noStrike" kern="1200" cap="none" spc="0" normalizeH="0" baseline="0" noProof="0" dirty="0">
              <a:ln>
                <a:noFill/>
              </a:ln>
              <a:solidFill>
                <a:prstClr val="black"/>
              </a:solidFill>
              <a:effectLst/>
              <a:uLnTx/>
              <a:uFillTx/>
              <a:latin typeface="DM Sans" pitchFamily="2" charset="77"/>
              <a:ea typeface="+mn-ea"/>
              <a:cs typeface="+mn-cs"/>
            </a:endParaRPr>
          </a:p>
        </p:txBody>
      </p:sp>
      <p:sp>
        <p:nvSpPr>
          <p:cNvPr id="20" name="Freeform 4">
            <a:extLst>
              <a:ext uri="{FF2B5EF4-FFF2-40B4-BE49-F238E27FC236}">
                <a16:creationId xmlns:a16="http://schemas.microsoft.com/office/drawing/2014/main" id="{E21D2861-B65B-CF48-80FD-26A9232D0DE4}"/>
              </a:ext>
            </a:extLst>
          </p:cNvPr>
          <p:cNvSpPr>
            <a:spLocks noChangeArrowheads="1"/>
          </p:cNvSpPr>
          <p:nvPr/>
        </p:nvSpPr>
        <p:spPr bwMode="auto">
          <a:xfrm>
            <a:off x="6109735" y="4409610"/>
            <a:ext cx="2016158" cy="2073842"/>
          </a:xfrm>
          <a:custGeom>
            <a:avLst/>
            <a:gdLst>
              <a:gd name="T0" fmla="*/ 16199 w 3237"/>
              <a:gd name="T1" fmla="*/ 632415 h 3328"/>
              <a:gd name="T2" fmla="*/ 42837 w 3237"/>
              <a:gd name="T3" fmla="*/ 632415 h 3328"/>
              <a:gd name="T4" fmla="*/ 156587 w 3237"/>
              <a:gd name="T5" fmla="*/ 598561 h 3328"/>
              <a:gd name="T6" fmla="*/ 278977 w 3237"/>
              <a:gd name="T7" fmla="*/ 737577 h 3328"/>
              <a:gd name="T8" fmla="*/ 156587 w 3237"/>
              <a:gd name="T9" fmla="*/ 876593 h 3328"/>
              <a:gd name="T10" fmla="*/ 150828 w 3237"/>
              <a:gd name="T11" fmla="*/ 876233 h 3328"/>
              <a:gd name="T12" fmla="*/ 42837 w 3237"/>
              <a:gd name="T13" fmla="*/ 844180 h 3328"/>
              <a:gd name="T14" fmla="*/ 15479 w 3237"/>
              <a:gd name="T15" fmla="*/ 844540 h 3328"/>
              <a:gd name="T16" fmla="*/ 0 w 3237"/>
              <a:gd name="T17" fmla="*/ 1198203 h 3328"/>
              <a:gd name="T18" fmla="*/ 426205 w 3237"/>
              <a:gd name="T19" fmla="*/ 1196402 h 3328"/>
              <a:gd name="T20" fmla="*/ 432685 w 3237"/>
              <a:gd name="T21" fmla="*/ 1166150 h 3328"/>
              <a:gd name="T22" fmla="*/ 447084 w 3237"/>
              <a:gd name="T23" fmla="*/ 1097722 h 3328"/>
              <a:gd name="T24" fmla="*/ 482721 w 3237"/>
              <a:gd name="T25" fmla="*/ 941059 h 3328"/>
              <a:gd name="T26" fmla="*/ 610510 w 3237"/>
              <a:gd name="T27" fmla="*/ 847782 h 3328"/>
              <a:gd name="T28" fmla="*/ 685024 w 3237"/>
              <a:gd name="T29" fmla="*/ 849582 h 3328"/>
              <a:gd name="T30" fmla="*/ 811734 w 3237"/>
              <a:gd name="T31" fmla="*/ 851023 h 3328"/>
              <a:gd name="T32" fmla="*/ 829372 w 3237"/>
              <a:gd name="T33" fmla="*/ 850663 h 3328"/>
              <a:gd name="T34" fmla="*/ 997119 w 3237"/>
              <a:gd name="T35" fmla="*/ 835897 h 3328"/>
              <a:gd name="T36" fmla="*/ 1124548 w 3237"/>
              <a:gd name="T37" fmla="*/ 740098 h 3328"/>
              <a:gd name="T38" fmla="*/ 1124908 w 3237"/>
              <a:gd name="T39" fmla="*/ 603603 h 3328"/>
              <a:gd name="T40" fmla="*/ 1103310 w 3237"/>
              <a:gd name="T41" fmla="*/ 533375 h 3328"/>
              <a:gd name="T42" fmla="*/ 1101510 w 3237"/>
              <a:gd name="T43" fmla="*/ 525812 h 3328"/>
              <a:gd name="T44" fmla="*/ 1142907 w 3237"/>
              <a:gd name="T45" fmla="*/ 357624 h 3328"/>
              <a:gd name="T46" fmla="*/ 1150466 w 3237"/>
              <a:gd name="T47" fmla="*/ 293158 h 3328"/>
              <a:gd name="T48" fmla="*/ 1140747 w 3237"/>
              <a:gd name="T49" fmla="*/ 279112 h 3328"/>
              <a:gd name="T50" fmla="*/ 616270 w 3237"/>
              <a:gd name="T51" fmla="*/ 278032 h 3328"/>
              <a:gd name="T52" fmla="*/ 615190 w 3237"/>
              <a:gd name="T53" fmla="*/ 277672 h 3328"/>
              <a:gd name="T54" fmla="*/ 584592 w 3237"/>
              <a:gd name="T55" fmla="*/ 250661 h 3328"/>
              <a:gd name="T56" fmla="*/ 585672 w 3237"/>
              <a:gd name="T57" fmla="*/ 209604 h 3328"/>
              <a:gd name="T58" fmla="*/ 615550 w 3237"/>
              <a:gd name="T59" fmla="*/ 104082 h 3328"/>
              <a:gd name="T60" fmla="*/ 495320 w 3237"/>
              <a:gd name="T61" fmla="*/ 0 h 3328"/>
              <a:gd name="T62" fmla="*/ 374729 w 3237"/>
              <a:gd name="T63" fmla="*/ 104082 h 3328"/>
              <a:gd name="T64" fmla="*/ 375089 w 3237"/>
              <a:gd name="T65" fmla="*/ 109124 h 3328"/>
              <a:gd name="T66" fmla="*/ 406767 w 3237"/>
              <a:gd name="T67" fmla="*/ 209604 h 3328"/>
              <a:gd name="T68" fmla="*/ 407847 w 3237"/>
              <a:gd name="T69" fmla="*/ 250301 h 3328"/>
              <a:gd name="T70" fmla="*/ 375449 w 3237"/>
              <a:gd name="T71" fmla="*/ 278032 h 3328"/>
              <a:gd name="T72" fmla="*/ 0 w 3237"/>
              <a:gd name="T73" fmla="*/ 610446 h 3328"/>
              <a:gd name="T74" fmla="*/ 16199 w 3237"/>
              <a:gd name="T75" fmla="*/ 632415 h 33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237" h="3328">
                <a:moveTo>
                  <a:pt x="45" y="1756"/>
                </a:moveTo>
                <a:lnTo>
                  <a:pt x="45" y="1756"/>
                </a:lnTo>
                <a:cubicBezTo>
                  <a:pt x="68" y="1768"/>
                  <a:pt x="95" y="1768"/>
                  <a:pt x="119" y="1756"/>
                </a:cubicBezTo>
                <a:cubicBezTo>
                  <a:pt x="237" y="1696"/>
                  <a:pt x="352" y="1662"/>
                  <a:pt x="435" y="1662"/>
                </a:cubicBezTo>
                <a:cubicBezTo>
                  <a:pt x="638" y="1662"/>
                  <a:pt x="775" y="1817"/>
                  <a:pt x="775" y="2048"/>
                </a:cubicBezTo>
                <a:cubicBezTo>
                  <a:pt x="775" y="2278"/>
                  <a:pt x="638" y="2434"/>
                  <a:pt x="435" y="2434"/>
                </a:cubicBezTo>
                <a:cubicBezTo>
                  <a:pt x="430" y="2434"/>
                  <a:pt x="424" y="2434"/>
                  <a:pt x="419" y="2433"/>
                </a:cubicBezTo>
                <a:cubicBezTo>
                  <a:pt x="336" y="2429"/>
                  <a:pt x="228" y="2397"/>
                  <a:pt x="119" y="2344"/>
                </a:cubicBezTo>
                <a:cubicBezTo>
                  <a:pt x="95" y="2332"/>
                  <a:pt x="67" y="2332"/>
                  <a:pt x="43" y="2345"/>
                </a:cubicBezTo>
                <a:cubicBezTo>
                  <a:pt x="20" y="2358"/>
                  <a:pt x="4" y="2379"/>
                  <a:pt x="0" y="2404"/>
                </a:cubicBezTo>
                <a:lnTo>
                  <a:pt x="0" y="3327"/>
                </a:lnTo>
                <a:lnTo>
                  <a:pt x="1183" y="3327"/>
                </a:lnTo>
                <a:lnTo>
                  <a:pt x="1184" y="3322"/>
                </a:lnTo>
                <a:cubicBezTo>
                  <a:pt x="1190" y="3294"/>
                  <a:pt x="1196" y="3266"/>
                  <a:pt x="1202" y="3238"/>
                </a:cubicBezTo>
                <a:cubicBezTo>
                  <a:pt x="1216" y="3175"/>
                  <a:pt x="1229" y="3110"/>
                  <a:pt x="1242" y="3048"/>
                </a:cubicBezTo>
                <a:cubicBezTo>
                  <a:pt x="1271" y="2904"/>
                  <a:pt x="1301" y="2756"/>
                  <a:pt x="1341" y="2613"/>
                </a:cubicBezTo>
                <a:cubicBezTo>
                  <a:pt x="1396" y="2413"/>
                  <a:pt x="1479" y="2352"/>
                  <a:pt x="1696" y="2354"/>
                </a:cubicBezTo>
                <a:cubicBezTo>
                  <a:pt x="1765" y="2355"/>
                  <a:pt x="1835" y="2358"/>
                  <a:pt x="1903" y="2359"/>
                </a:cubicBezTo>
                <a:cubicBezTo>
                  <a:pt x="2018" y="2362"/>
                  <a:pt x="2137" y="2366"/>
                  <a:pt x="2255" y="2363"/>
                </a:cubicBezTo>
                <a:cubicBezTo>
                  <a:pt x="2271" y="2363"/>
                  <a:pt x="2288" y="2362"/>
                  <a:pt x="2304" y="2362"/>
                </a:cubicBezTo>
                <a:cubicBezTo>
                  <a:pt x="2460" y="2359"/>
                  <a:pt x="2620" y="2355"/>
                  <a:pt x="2770" y="2321"/>
                </a:cubicBezTo>
                <a:cubicBezTo>
                  <a:pt x="2934" y="2285"/>
                  <a:pt x="3064" y="2188"/>
                  <a:pt x="3124" y="2055"/>
                </a:cubicBezTo>
                <a:cubicBezTo>
                  <a:pt x="3176" y="1942"/>
                  <a:pt x="3177" y="1811"/>
                  <a:pt x="3125" y="1676"/>
                </a:cubicBezTo>
                <a:cubicBezTo>
                  <a:pt x="3101" y="1612"/>
                  <a:pt x="3083" y="1545"/>
                  <a:pt x="3065" y="1481"/>
                </a:cubicBezTo>
                <a:lnTo>
                  <a:pt x="3060" y="1460"/>
                </a:lnTo>
                <a:cubicBezTo>
                  <a:pt x="3008" y="1271"/>
                  <a:pt x="3046" y="1119"/>
                  <a:pt x="3175" y="993"/>
                </a:cubicBezTo>
                <a:cubicBezTo>
                  <a:pt x="3228" y="939"/>
                  <a:pt x="3236" y="881"/>
                  <a:pt x="3196" y="814"/>
                </a:cubicBezTo>
                <a:cubicBezTo>
                  <a:pt x="3189" y="802"/>
                  <a:pt x="3180" y="790"/>
                  <a:pt x="3169" y="775"/>
                </a:cubicBezTo>
                <a:cubicBezTo>
                  <a:pt x="3168" y="774"/>
                  <a:pt x="3168" y="773"/>
                  <a:pt x="3167" y="772"/>
                </a:cubicBezTo>
                <a:lnTo>
                  <a:pt x="1712" y="772"/>
                </a:lnTo>
                <a:lnTo>
                  <a:pt x="1709" y="771"/>
                </a:lnTo>
                <a:cubicBezTo>
                  <a:pt x="1671" y="760"/>
                  <a:pt x="1640" y="733"/>
                  <a:pt x="1624" y="696"/>
                </a:cubicBezTo>
                <a:cubicBezTo>
                  <a:pt x="1608" y="660"/>
                  <a:pt x="1609" y="618"/>
                  <a:pt x="1627" y="582"/>
                </a:cubicBezTo>
                <a:cubicBezTo>
                  <a:pt x="1679" y="475"/>
                  <a:pt x="1710" y="365"/>
                  <a:pt x="1710" y="289"/>
                </a:cubicBezTo>
                <a:cubicBezTo>
                  <a:pt x="1710" y="114"/>
                  <a:pt x="1579" y="0"/>
                  <a:pt x="1376" y="0"/>
                </a:cubicBezTo>
                <a:cubicBezTo>
                  <a:pt x="1173" y="0"/>
                  <a:pt x="1041" y="114"/>
                  <a:pt x="1041" y="289"/>
                </a:cubicBezTo>
                <a:cubicBezTo>
                  <a:pt x="1041" y="293"/>
                  <a:pt x="1041" y="298"/>
                  <a:pt x="1042" y="303"/>
                </a:cubicBezTo>
                <a:cubicBezTo>
                  <a:pt x="1046" y="377"/>
                  <a:pt x="1078" y="480"/>
                  <a:pt x="1130" y="582"/>
                </a:cubicBezTo>
                <a:cubicBezTo>
                  <a:pt x="1148" y="617"/>
                  <a:pt x="1149" y="658"/>
                  <a:pt x="1133" y="695"/>
                </a:cubicBezTo>
                <a:cubicBezTo>
                  <a:pt x="1117" y="732"/>
                  <a:pt x="1085" y="760"/>
                  <a:pt x="1047" y="771"/>
                </a:cubicBezTo>
                <a:lnTo>
                  <a:pt x="1043" y="772"/>
                </a:lnTo>
                <a:lnTo>
                  <a:pt x="0" y="772"/>
                </a:lnTo>
                <a:lnTo>
                  <a:pt x="0" y="1695"/>
                </a:lnTo>
                <a:cubicBezTo>
                  <a:pt x="5" y="1721"/>
                  <a:pt x="21" y="1744"/>
                  <a:pt x="45" y="1756"/>
                </a:cubicBezTo>
              </a:path>
            </a:pathLst>
          </a:custGeom>
          <a:solidFill>
            <a:srgbClr val="00B0F0"/>
          </a:solidFill>
          <a:ln>
            <a:no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65" b="0" i="0" u="none" strike="noStrike" kern="1200" cap="none" spc="0" normalizeH="0" baseline="0" noProof="0" dirty="0">
              <a:ln>
                <a:noFill/>
              </a:ln>
              <a:solidFill>
                <a:prstClr val="black"/>
              </a:solidFill>
              <a:effectLst/>
              <a:uLnTx/>
              <a:uFillTx/>
              <a:latin typeface="DM Sans" pitchFamily="2" charset="77"/>
              <a:ea typeface="+mn-ea"/>
              <a:cs typeface="+mn-cs"/>
            </a:endParaRPr>
          </a:p>
        </p:txBody>
      </p:sp>
      <p:sp>
        <p:nvSpPr>
          <p:cNvPr id="21" name="Freeform 5">
            <a:extLst>
              <a:ext uri="{FF2B5EF4-FFF2-40B4-BE49-F238E27FC236}">
                <a16:creationId xmlns:a16="http://schemas.microsoft.com/office/drawing/2014/main" id="{866AFE1C-4E01-1647-96AF-2762C0B359AB}"/>
              </a:ext>
            </a:extLst>
          </p:cNvPr>
          <p:cNvSpPr>
            <a:spLocks noChangeArrowheads="1"/>
          </p:cNvSpPr>
          <p:nvPr/>
        </p:nvSpPr>
        <p:spPr bwMode="auto">
          <a:xfrm>
            <a:off x="6109735" y="1649068"/>
            <a:ext cx="1716757" cy="2068346"/>
          </a:xfrm>
          <a:custGeom>
            <a:avLst/>
            <a:gdLst>
              <a:gd name="T0" fmla="*/ 372340 w 2758"/>
              <a:gd name="T1" fmla="*/ 917147 h 3321"/>
              <a:gd name="T2" fmla="*/ 372340 w 2758"/>
              <a:gd name="T3" fmla="*/ 917147 h 3321"/>
              <a:gd name="T4" fmla="*/ 406157 w 2758"/>
              <a:gd name="T5" fmla="*/ 943064 h 3321"/>
              <a:gd name="T6" fmla="*/ 406157 w 2758"/>
              <a:gd name="T7" fmla="*/ 943064 h 3321"/>
              <a:gd name="T8" fmla="*/ 406516 w 2758"/>
              <a:gd name="T9" fmla="*/ 986257 h 3321"/>
              <a:gd name="T10" fmla="*/ 406516 w 2758"/>
              <a:gd name="T11" fmla="*/ 986257 h 3321"/>
              <a:gd name="T12" fmla="*/ 376298 w 2758"/>
              <a:gd name="T13" fmla="*/ 1091002 h 3321"/>
              <a:gd name="T14" fmla="*/ 376298 w 2758"/>
              <a:gd name="T15" fmla="*/ 1091002 h 3321"/>
              <a:gd name="T16" fmla="*/ 496454 w 2758"/>
              <a:gd name="T17" fmla="*/ 1195027 h 3321"/>
              <a:gd name="T18" fmla="*/ 496454 w 2758"/>
              <a:gd name="T19" fmla="*/ 1195027 h 3321"/>
              <a:gd name="T20" fmla="*/ 616610 w 2758"/>
              <a:gd name="T21" fmla="*/ 1091002 h 3321"/>
              <a:gd name="T22" fmla="*/ 616610 w 2758"/>
              <a:gd name="T23" fmla="*/ 1091002 h 3321"/>
              <a:gd name="T24" fmla="*/ 584592 w 2758"/>
              <a:gd name="T25" fmla="*/ 986257 h 3321"/>
              <a:gd name="T26" fmla="*/ 584592 w 2758"/>
              <a:gd name="T27" fmla="*/ 986257 h 3321"/>
              <a:gd name="T28" fmla="*/ 584592 w 2758"/>
              <a:gd name="T29" fmla="*/ 943783 h 3321"/>
              <a:gd name="T30" fmla="*/ 584592 w 2758"/>
              <a:gd name="T31" fmla="*/ 943783 h 3321"/>
              <a:gd name="T32" fmla="*/ 618768 w 2758"/>
              <a:gd name="T33" fmla="*/ 917147 h 3321"/>
              <a:gd name="T34" fmla="*/ 620567 w 2758"/>
              <a:gd name="T35" fmla="*/ 916787 h 3321"/>
              <a:gd name="T36" fmla="*/ 988591 w 2758"/>
              <a:gd name="T37" fmla="*/ 916787 h 3321"/>
              <a:gd name="T38" fmla="*/ 988591 w 2758"/>
              <a:gd name="T39" fmla="*/ 916787 h 3321"/>
              <a:gd name="T40" fmla="*/ 984993 w 2758"/>
              <a:gd name="T41" fmla="*/ 870714 h 3321"/>
              <a:gd name="T42" fmla="*/ 984993 w 2758"/>
              <a:gd name="T43" fmla="*/ 870714 h 3321"/>
              <a:gd name="T44" fmla="*/ 951177 w 2758"/>
              <a:gd name="T45" fmla="*/ 637468 h 3321"/>
              <a:gd name="T46" fmla="*/ 951177 w 2758"/>
              <a:gd name="T47" fmla="*/ 637468 h 3321"/>
              <a:gd name="T48" fmla="*/ 877788 w 2758"/>
              <a:gd name="T49" fmla="*/ 462893 h 3321"/>
              <a:gd name="T50" fmla="*/ 877788 w 2758"/>
              <a:gd name="T51" fmla="*/ 462893 h 3321"/>
              <a:gd name="T52" fmla="*/ 545020 w 2758"/>
              <a:gd name="T53" fmla="*/ 146859 h 3321"/>
              <a:gd name="T54" fmla="*/ 545020 w 2758"/>
              <a:gd name="T55" fmla="*/ 146859 h 3321"/>
              <a:gd name="T56" fmla="*/ 0 w 2758"/>
              <a:gd name="T57" fmla="*/ 0 h 3321"/>
              <a:gd name="T58" fmla="*/ 0 w 2758"/>
              <a:gd name="T59" fmla="*/ 329352 h 3321"/>
              <a:gd name="T60" fmla="*/ 0 w 2758"/>
              <a:gd name="T61" fmla="*/ 329352 h 3321"/>
              <a:gd name="T62" fmla="*/ 16189 w 2758"/>
              <a:gd name="T63" fmla="*/ 351309 h 3321"/>
              <a:gd name="T64" fmla="*/ 16189 w 2758"/>
              <a:gd name="T65" fmla="*/ 351309 h 3321"/>
              <a:gd name="T66" fmla="*/ 42810 w 2758"/>
              <a:gd name="T67" fmla="*/ 351309 h 3321"/>
              <a:gd name="T68" fmla="*/ 42810 w 2758"/>
              <a:gd name="T69" fmla="*/ 351309 h 3321"/>
              <a:gd name="T70" fmla="*/ 156491 w 2758"/>
              <a:gd name="T71" fmla="*/ 317474 h 3321"/>
              <a:gd name="T72" fmla="*/ 156491 w 2758"/>
              <a:gd name="T73" fmla="*/ 317474 h 3321"/>
              <a:gd name="T74" fmla="*/ 278806 w 2758"/>
              <a:gd name="T75" fmla="*/ 456054 h 3321"/>
              <a:gd name="T76" fmla="*/ 278806 w 2758"/>
              <a:gd name="T77" fmla="*/ 456054 h 3321"/>
              <a:gd name="T78" fmla="*/ 156491 w 2758"/>
              <a:gd name="T79" fmla="*/ 594994 h 3321"/>
              <a:gd name="T80" fmla="*/ 156491 w 2758"/>
              <a:gd name="T81" fmla="*/ 594994 h 3321"/>
              <a:gd name="T82" fmla="*/ 42810 w 2758"/>
              <a:gd name="T83" fmla="*/ 563318 h 3321"/>
              <a:gd name="T84" fmla="*/ 42810 w 2758"/>
              <a:gd name="T85" fmla="*/ 563318 h 3321"/>
              <a:gd name="T86" fmla="*/ 15469 w 2758"/>
              <a:gd name="T87" fmla="*/ 563318 h 3321"/>
              <a:gd name="T88" fmla="*/ 15469 w 2758"/>
              <a:gd name="T89" fmla="*/ 563318 h 3321"/>
              <a:gd name="T90" fmla="*/ 0 w 2758"/>
              <a:gd name="T91" fmla="*/ 584555 h 3321"/>
              <a:gd name="T92" fmla="*/ 0 w 2758"/>
              <a:gd name="T93" fmla="*/ 916787 h 3321"/>
              <a:gd name="T94" fmla="*/ 371621 w 2758"/>
              <a:gd name="T95" fmla="*/ 916787 h 3321"/>
              <a:gd name="T96" fmla="*/ 372340 w 2758"/>
              <a:gd name="T97" fmla="*/ 917147 h 332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758" h="3321">
                <a:moveTo>
                  <a:pt x="1035" y="2548"/>
                </a:moveTo>
                <a:lnTo>
                  <a:pt x="1035" y="2548"/>
                </a:lnTo>
                <a:cubicBezTo>
                  <a:pt x="1076" y="2555"/>
                  <a:pt x="1111" y="2582"/>
                  <a:pt x="1129" y="2620"/>
                </a:cubicBezTo>
                <a:cubicBezTo>
                  <a:pt x="1148" y="2657"/>
                  <a:pt x="1148" y="2701"/>
                  <a:pt x="1130" y="2740"/>
                </a:cubicBezTo>
                <a:cubicBezTo>
                  <a:pt x="1077" y="2847"/>
                  <a:pt x="1046" y="2956"/>
                  <a:pt x="1046" y="3031"/>
                </a:cubicBezTo>
                <a:cubicBezTo>
                  <a:pt x="1046" y="3206"/>
                  <a:pt x="1177" y="3320"/>
                  <a:pt x="1380" y="3320"/>
                </a:cubicBezTo>
                <a:cubicBezTo>
                  <a:pt x="1583" y="3320"/>
                  <a:pt x="1714" y="3206"/>
                  <a:pt x="1714" y="3031"/>
                </a:cubicBezTo>
                <a:cubicBezTo>
                  <a:pt x="1714" y="2958"/>
                  <a:pt x="1681" y="2849"/>
                  <a:pt x="1625" y="2740"/>
                </a:cubicBezTo>
                <a:cubicBezTo>
                  <a:pt x="1607" y="2702"/>
                  <a:pt x="1607" y="2659"/>
                  <a:pt x="1625" y="2622"/>
                </a:cubicBezTo>
                <a:cubicBezTo>
                  <a:pt x="1643" y="2583"/>
                  <a:pt x="1679" y="2555"/>
                  <a:pt x="1720" y="2548"/>
                </a:cubicBezTo>
                <a:lnTo>
                  <a:pt x="1725" y="2547"/>
                </a:lnTo>
                <a:lnTo>
                  <a:pt x="2748" y="2547"/>
                </a:lnTo>
                <a:cubicBezTo>
                  <a:pt x="2737" y="2505"/>
                  <a:pt x="2734" y="2462"/>
                  <a:pt x="2738" y="2419"/>
                </a:cubicBezTo>
                <a:cubicBezTo>
                  <a:pt x="2757" y="2190"/>
                  <a:pt x="2704" y="1972"/>
                  <a:pt x="2644" y="1771"/>
                </a:cubicBezTo>
                <a:cubicBezTo>
                  <a:pt x="2592" y="1597"/>
                  <a:pt x="2523" y="1434"/>
                  <a:pt x="2440" y="1286"/>
                </a:cubicBezTo>
                <a:cubicBezTo>
                  <a:pt x="2232" y="916"/>
                  <a:pt x="1921" y="621"/>
                  <a:pt x="1515" y="408"/>
                </a:cubicBezTo>
                <a:cubicBezTo>
                  <a:pt x="1062" y="169"/>
                  <a:pt x="552" y="32"/>
                  <a:pt x="0" y="0"/>
                </a:cubicBezTo>
                <a:lnTo>
                  <a:pt x="0" y="915"/>
                </a:lnTo>
                <a:cubicBezTo>
                  <a:pt x="4" y="941"/>
                  <a:pt x="21" y="964"/>
                  <a:pt x="45" y="976"/>
                </a:cubicBezTo>
                <a:cubicBezTo>
                  <a:pt x="68" y="988"/>
                  <a:pt x="95" y="988"/>
                  <a:pt x="119" y="976"/>
                </a:cubicBezTo>
                <a:cubicBezTo>
                  <a:pt x="237" y="916"/>
                  <a:pt x="352" y="882"/>
                  <a:pt x="435" y="882"/>
                </a:cubicBezTo>
                <a:cubicBezTo>
                  <a:pt x="638" y="882"/>
                  <a:pt x="775" y="1037"/>
                  <a:pt x="775" y="1267"/>
                </a:cubicBezTo>
                <a:cubicBezTo>
                  <a:pt x="775" y="1499"/>
                  <a:pt x="638" y="1653"/>
                  <a:pt x="435" y="1653"/>
                </a:cubicBezTo>
                <a:cubicBezTo>
                  <a:pt x="350" y="1653"/>
                  <a:pt x="235" y="1621"/>
                  <a:pt x="119" y="1565"/>
                </a:cubicBezTo>
                <a:cubicBezTo>
                  <a:pt x="95" y="1553"/>
                  <a:pt x="67" y="1553"/>
                  <a:pt x="43" y="1565"/>
                </a:cubicBezTo>
                <a:cubicBezTo>
                  <a:pt x="20" y="1577"/>
                  <a:pt x="4" y="1599"/>
                  <a:pt x="0" y="1624"/>
                </a:cubicBezTo>
                <a:lnTo>
                  <a:pt x="0" y="2547"/>
                </a:lnTo>
                <a:lnTo>
                  <a:pt x="1033" y="2547"/>
                </a:lnTo>
                <a:lnTo>
                  <a:pt x="1035" y="2548"/>
                </a:lnTo>
              </a:path>
            </a:pathLst>
          </a:custGeom>
          <a:solidFill>
            <a:schemeClr val="accent2"/>
          </a:solidFill>
          <a:ln>
            <a:solidFill>
              <a:schemeClr val="bg1"/>
            </a:solid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65" b="0" i="0" u="none" strike="noStrike" kern="1200" cap="none" spc="0" normalizeH="0" baseline="0" noProof="0" dirty="0">
              <a:ln>
                <a:noFill/>
              </a:ln>
              <a:solidFill>
                <a:prstClr val="black"/>
              </a:solidFill>
              <a:effectLst/>
              <a:uLnTx/>
              <a:uFillTx/>
              <a:latin typeface="DM Sans" pitchFamily="2" charset="77"/>
              <a:ea typeface="+mn-ea"/>
              <a:cs typeface="+mn-cs"/>
            </a:endParaRPr>
          </a:p>
        </p:txBody>
      </p:sp>
      <p:sp>
        <p:nvSpPr>
          <p:cNvPr id="22" name="Freeform 6">
            <a:extLst>
              <a:ext uri="{FF2B5EF4-FFF2-40B4-BE49-F238E27FC236}">
                <a16:creationId xmlns:a16="http://schemas.microsoft.com/office/drawing/2014/main" id="{82934689-7D96-F24C-AD93-416A1A65B777}"/>
              </a:ext>
            </a:extLst>
          </p:cNvPr>
          <p:cNvSpPr>
            <a:spLocks noChangeArrowheads="1"/>
          </p:cNvSpPr>
          <p:nvPr/>
        </p:nvSpPr>
        <p:spPr bwMode="auto">
          <a:xfrm>
            <a:off x="5629044" y="3266937"/>
            <a:ext cx="2785265" cy="1590403"/>
          </a:xfrm>
          <a:custGeom>
            <a:avLst/>
            <a:gdLst>
              <a:gd name="T0" fmla="*/ 277948 w 4471"/>
              <a:gd name="T1" fmla="*/ 339018 h 2554"/>
              <a:gd name="T2" fmla="*/ 252746 w 4471"/>
              <a:gd name="T3" fmla="*/ 373208 h 2554"/>
              <a:gd name="T4" fmla="*/ 209181 w 4471"/>
              <a:gd name="T5" fmla="*/ 373208 h 2554"/>
              <a:gd name="T6" fmla="*/ 103691 w 4471"/>
              <a:gd name="T7" fmla="*/ 342977 h 2554"/>
              <a:gd name="T8" fmla="*/ 0 w 4471"/>
              <a:gd name="T9" fmla="*/ 463540 h 2554"/>
              <a:gd name="T10" fmla="*/ 103691 w 4471"/>
              <a:gd name="T11" fmla="*/ 584104 h 2554"/>
              <a:gd name="T12" fmla="*/ 208821 w 4471"/>
              <a:gd name="T13" fmla="*/ 552074 h 2554"/>
              <a:gd name="T14" fmla="*/ 251666 w 4471"/>
              <a:gd name="T15" fmla="*/ 551714 h 2554"/>
              <a:gd name="T16" fmla="*/ 277948 w 4471"/>
              <a:gd name="T17" fmla="*/ 588063 h 2554"/>
              <a:gd name="T18" fmla="*/ 650947 w 4471"/>
              <a:gd name="T19" fmla="*/ 918803 h 2554"/>
              <a:gd name="T20" fmla="*/ 668949 w 4471"/>
              <a:gd name="T21" fmla="*/ 902248 h 2554"/>
              <a:gd name="T22" fmla="*/ 668228 w 4471"/>
              <a:gd name="T23" fmla="*/ 877416 h 2554"/>
              <a:gd name="T24" fmla="*/ 634385 w 4471"/>
              <a:gd name="T25" fmla="*/ 763690 h 2554"/>
              <a:gd name="T26" fmla="*/ 773359 w 4471"/>
              <a:gd name="T27" fmla="*/ 641327 h 2554"/>
              <a:gd name="T28" fmla="*/ 912334 w 4471"/>
              <a:gd name="T29" fmla="*/ 763690 h 2554"/>
              <a:gd name="T30" fmla="*/ 880290 w 4471"/>
              <a:gd name="T31" fmla="*/ 877416 h 2554"/>
              <a:gd name="T32" fmla="*/ 879570 w 4471"/>
              <a:gd name="T33" fmla="*/ 902968 h 2554"/>
              <a:gd name="T34" fmla="*/ 897212 w 4471"/>
              <a:gd name="T35" fmla="*/ 918803 h 2554"/>
              <a:gd name="T36" fmla="*/ 1403424 w 4471"/>
              <a:gd name="T37" fmla="*/ 918803 h 2554"/>
              <a:gd name="T38" fmla="*/ 1388662 w 4471"/>
              <a:gd name="T39" fmla="*/ 900089 h 2554"/>
              <a:gd name="T40" fmla="*/ 1399823 w 4471"/>
              <a:gd name="T41" fmla="*/ 895410 h 2554"/>
              <a:gd name="T42" fmla="*/ 1453829 w 4471"/>
              <a:gd name="T43" fmla="*/ 839627 h 2554"/>
              <a:gd name="T44" fmla="*/ 1434027 w 4471"/>
              <a:gd name="T45" fmla="*/ 772327 h 2554"/>
              <a:gd name="T46" fmla="*/ 1405944 w 4471"/>
              <a:gd name="T47" fmla="*/ 718344 h 2554"/>
              <a:gd name="T48" fmla="*/ 1405584 w 4471"/>
              <a:gd name="T49" fmla="*/ 641687 h 2554"/>
              <a:gd name="T50" fmla="*/ 1461030 w 4471"/>
              <a:gd name="T51" fmla="*/ 604258 h 2554"/>
              <a:gd name="T52" fmla="*/ 1561120 w 4471"/>
              <a:gd name="T53" fmla="*/ 564310 h 2554"/>
              <a:gd name="T54" fmla="*/ 1597484 w 4471"/>
              <a:gd name="T55" fmla="*/ 480455 h 2554"/>
              <a:gd name="T56" fmla="*/ 1592443 w 4471"/>
              <a:gd name="T57" fmla="*/ 466060 h 2554"/>
              <a:gd name="T58" fmla="*/ 1540598 w 4471"/>
              <a:gd name="T59" fmla="*/ 364930 h 2554"/>
              <a:gd name="T60" fmla="*/ 1387942 w 4471"/>
              <a:gd name="T61" fmla="*/ 165910 h 2554"/>
              <a:gd name="T62" fmla="*/ 1313775 w 4471"/>
              <a:gd name="T63" fmla="*/ 70539 h 2554"/>
              <a:gd name="T64" fmla="*/ 1272370 w 4471"/>
              <a:gd name="T65" fmla="*/ 0 h 2554"/>
              <a:gd name="T66" fmla="*/ 900092 w 4471"/>
              <a:gd name="T67" fmla="*/ 0 h 2554"/>
              <a:gd name="T68" fmla="*/ 879570 w 4471"/>
              <a:gd name="T69" fmla="*/ 16195 h 2554"/>
              <a:gd name="T70" fmla="*/ 879570 w 4471"/>
              <a:gd name="T71" fmla="*/ 42107 h 2554"/>
              <a:gd name="T72" fmla="*/ 913774 w 4471"/>
              <a:gd name="T73" fmla="*/ 155473 h 2554"/>
              <a:gd name="T74" fmla="*/ 774799 w 4471"/>
              <a:gd name="T75" fmla="*/ 277836 h 2554"/>
              <a:gd name="T76" fmla="*/ 635825 w 4471"/>
              <a:gd name="T77" fmla="*/ 155473 h 2554"/>
              <a:gd name="T78" fmla="*/ 667868 w 4471"/>
              <a:gd name="T79" fmla="*/ 42467 h 2554"/>
              <a:gd name="T80" fmla="*/ 667868 w 4471"/>
              <a:gd name="T81" fmla="*/ 15475 h 2554"/>
              <a:gd name="T82" fmla="*/ 277948 w 4471"/>
              <a:gd name="T83" fmla="*/ 0 h 2554"/>
              <a:gd name="T84" fmla="*/ 277948 w 4471"/>
              <a:gd name="T85" fmla="*/ 339018 h 255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4471" h="2554">
                <a:moveTo>
                  <a:pt x="772" y="942"/>
                </a:moveTo>
                <a:lnTo>
                  <a:pt x="772" y="942"/>
                </a:lnTo>
                <a:cubicBezTo>
                  <a:pt x="764" y="983"/>
                  <a:pt x="739" y="1018"/>
                  <a:pt x="702" y="1037"/>
                </a:cubicBezTo>
                <a:cubicBezTo>
                  <a:pt x="663" y="1056"/>
                  <a:pt x="619" y="1056"/>
                  <a:pt x="581" y="1037"/>
                </a:cubicBezTo>
                <a:cubicBezTo>
                  <a:pt x="473" y="985"/>
                  <a:pt x="364" y="953"/>
                  <a:pt x="288" y="953"/>
                </a:cubicBezTo>
                <a:cubicBezTo>
                  <a:pt x="113" y="953"/>
                  <a:pt x="0" y="1085"/>
                  <a:pt x="0" y="1288"/>
                </a:cubicBezTo>
                <a:cubicBezTo>
                  <a:pt x="0" y="1491"/>
                  <a:pt x="113" y="1623"/>
                  <a:pt x="288" y="1623"/>
                </a:cubicBezTo>
                <a:cubicBezTo>
                  <a:pt x="362" y="1623"/>
                  <a:pt x="472" y="1590"/>
                  <a:pt x="580" y="1534"/>
                </a:cubicBezTo>
                <a:cubicBezTo>
                  <a:pt x="618" y="1515"/>
                  <a:pt x="662" y="1515"/>
                  <a:pt x="699" y="1533"/>
                </a:cubicBezTo>
                <a:cubicBezTo>
                  <a:pt x="738" y="1552"/>
                  <a:pt x="764" y="1588"/>
                  <a:pt x="772" y="1630"/>
                </a:cubicBezTo>
                <a:lnTo>
                  <a:pt x="772" y="1634"/>
                </a:lnTo>
                <a:lnTo>
                  <a:pt x="772" y="2553"/>
                </a:lnTo>
                <a:lnTo>
                  <a:pt x="1808" y="2553"/>
                </a:lnTo>
                <a:cubicBezTo>
                  <a:pt x="1831" y="2546"/>
                  <a:pt x="1848" y="2529"/>
                  <a:pt x="1858" y="2507"/>
                </a:cubicBezTo>
                <a:cubicBezTo>
                  <a:pt x="1868" y="2484"/>
                  <a:pt x="1867" y="2460"/>
                  <a:pt x="1856" y="2438"/>
                </a:cubicBezTo>
                <a:cubicBezTo>
                  <a:pt x="1796" y="2320"/>
                  <a:pt x="1762" y="2205"/>
                  <a:pt x="1762" y="2122"/>
                </a:cubicBezTo>
                <a:cubicBezTo>
                  <a:pt x="1762" y="1919"/>
                  <a:pt x="1917" y="1782"/>
                  <a:pt x="2148" y="1782"/>
                </a:cubicBezTo>
                <a:cubicBezTo>
                  <a:pt x="2379" y="1782"/>
                  <a:pt x="2534" y="1919"/>
                  <a:pt x="2534" y="2122"/>
                </a:cubicBezTo>
                <a:cubicBezTo>
                  <a:pt x="2534" y="2207"/>
                  <a:pt x="2501" y="2321"/>
                  <a:pt x="2445" y="2438"/>
                </a:cubicBezTo>
                <a:cubicBezTo>
                  <a:pt x="2434" y="2460"/>
                  <a:pt x="2433" y="2486"/>
                  <a:pt x="2443" y="2509"/>
                </a:cubicBezTo>
                <a:cubicBezTo>
                  <a:pt x="2453" y="2530"/>
                  <a:pt x="2470" y="2547"/>
                  <a:pt x="2492" y="2553"/>
                </a:cubicBezTo>
                <a:lnTo>
                  <a:pt x="3898" y="2553"/>
                </a:lnTo>
                <a:cubicBezTo>
                  <a:pt x="3891" y="2545"/>
                  <a:pt x="3884" y="2537"/>
                  <a:pt x="3877" y="2528"/>
                </a:cubicBezTo>
                <a:lnTo>
                  <a:pt x="3857" y="2501"/>
                </a:lnTo>
                <a:lnTo>
                  <a:pt x="3888" y="2488"/>
                </a:lnTo>
                <a:cubicBezTo>
                  <a:pt x="3966" y="2457"/>
                  <a:pt x="4022" y="2399"/>
                  <a:pt x="4038" y="2333"/>
                </a:cubicBezTo>
                <a:cubicBezTo>
                  <a:pt x="4054" y="2271"/>
                  <a:pt x="4035" y="2206"/>
                  <a:pt x="3983" y="2146"/>
                </a:cubicBezTo>
                <a:cubicBezTo>
                  <a:pt x="3942" y="2095"/>
                  <a:pt x="3917" y="2036"/>
                  <a:pt x="3905" y="1996"/>
                </a:cubicBezTo>
                <a:cubicBezTo>
                  <a:pt x="3876" y="1903"/>
                  <a:pt x="3876" y="1836"/>
                  <a:pt x="3904" y="1783"/>
                </a:cubicBezTo>
                <a:cubicBezTo>
                  <a:pt x="3929" y="1735"/>
                  <a:pt x="3980" y="1701"/>
                  <a:pt x="4058" y="1679"/>
                </a:cubicBezTo>
                <a:cubicBezTo>
                  <a:pt x="4153" y="1653"/>
                  <a:pt x="4247" y="1615"/>
                  <a:pt x="4336" y="1568"/>
                </a:cubicBezTo>
                <a:cubicBezTo>
                  <a:pt x="4433" y="1516"/>
                  <a:pt x="4470" y="1431"/>
                  <a:pt x="4437" y="1335"/>
                </a:cubicBezTo>
                <a:cubicBezTo>
                  <a:pt x="4432" y="1321"/>
                  <a:pt x="4428" y="1308"/>
                  <a:pt x="4423" y="1295"/>
                </a:cubicBezTo>
                <a:cubicBezTo>
                  <a:pt x="4382" y="1183"/>
                  <a:pt x="4333" y="1088"/>
                  <a:pt x="4279" y="1014"/>
                </a:cubicBezTo>
                <a:cubicBezTo>
                  <a:pt x="4142" y="826"/>
                  <a:pt x="3996" y="641"/>
                  <a:pt x="3855" y="461"/>
                </a:cubicBezTo>
                <a:cubicBezTo>
                  <a:pt x="3788" y="374"/>
                  <a:pt x="3717" y="284"/>
                  <a:pt x="3649" y="196"/>
                </a:cubicBezTo>
                <a:cubicBezTo>
                  <a:pt x="3593" y="124"/>
                  <a:pt x="3557" y="61"/>
                  <a:pt x="3534" y="0"/>
                </a:cubicBezTo>
                <a:lnTo>
                  <a:pt x="2500" y="0"/>
                </a:lnTo>
                <a:cubicBezTo>
                  <a:pt x="2476" y="5"/>
                  <a:pt x="2454" y="22"/>
                  <a:pt x="2443" y="45"/>
                </a:cubicBezTo>
                <a:cubicBezTo>
                  <a:pt x="2432" y="68"/>
                  <a:pt x="2432" y="95"/>
                  <a:pt x="2443" y="117"/>
                </a:cubicBezTo>
                <a:cubicBezTo>
                  <a:pt x="2503" y="235"/>
                  <a:pt x="2538" y="349"/>
                  <a:pt x="2538" y="432"/>
                </a:cubicBezTo>
                <a:cubicBezTo>
                  <a:pt x="2538" y="636"/>
                  <a:pt x="2383" y="772"/>
                  <a:pt x="2152" y="772"/>
                </a:cubicBezTo>
                <a:cubicBezTo>
                  <a:pt x="1921" y="772"/>
                  <a:pt x="1766" y="636"/>
                  <a:pt x="1766" y="432"/>
                </a:cubicBezTo>
                <a:cubicBezTo>
                  <a:pt x="1766" y="348"/>
                  <a:pt x="1799" y="234"/>
                  <a:pt x="1855" y="118"/>
                </a:cubicBezTo>
                <a:cubicBezTo>
                  <a:pt x="1867" y="94"/>
                  <a:pt x="1867" y="67"/>
                  <a:pt x="1855" y="43"/>
                </a:cubicBezTo>
                <a:cubicBezTo>
                  <a:pt x="1844" y="21"/>
                  <a:pt x="1824" y="5"/>
                  <a:pt x="1799" y="0"/>
                </a:cubicBezTo>
                <a:lnTo>
                  <a:pt x="772" y="0"/>
                </a:lnTo>
                <a:lnTo>
                  <a:pt x="772" y="940"/>
                </a:lnTo>
                <a:lnTo>
                  <a:pt x="772" y="942"/>
                </a:lnTo>
              </a:path>
            </a:pathLst>
          </a:custGeom>
          <a:solidFill>
            <a:schemeClr val="accent4"/>
          </a:solidFill>
          <a:ln>
            <a:no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65" b="0" i="0" u="none" strike="noStrike" kern="1200" cap="none" spc="0" normalizeH="0" baseline="0" noProof="0" dirty="0">
              <a:ln>
                <a:noFill/>
              </a:ln>
              <a:solidFill>
                <a:prstClr val="black"/>
              </a:solidFill>
              <a:effectLst/>
              <a:uLnTx/>
              <a:uFillTx/>
              <a:latin typeface="DM Sans" pitchFamily="2" charset="77"/>
              <a:ea typeface="+mn-ea"/>
              <a:cs typeface="+mn-cs"/>
            </a:endParaRPr>
          </a:p>
        </p:txBody>
      </p:sp>
      <p:sp>
        <p:nvSpPr>
          <p:cNvPr id="23" name="Freeform 7">
            <a:extLst>
              <a:ext uri="{FF2B5EF4-FFF2-40B4-BE49-F238E27FC236}">
                <a16:creationId xmlns:a16="http://schemas.microsoft.com/office/drawing/2014/main" id="{35F0C96F-9D4D-D941-81D6-F2D94838C92A}"/>
              </a:ext>
            </a:extLst>
          </p:cNvPr>
          <p:cNvSpPr>
            <a:spLocks noChangeArrowheads="1"/>
          </p:cNvSpPr>
          <p:nvPr/>
        </p:nvSpPr>
        <p:spPr bwMode="auto">
          <a:xfrm>
            <a:off x="3997439" y="2783499"/>
            <a:ext cx="2082082" cy="2554532"/>
          </a:xfrm>
          <a:custGeom>
            <a:avLst/>
            <a:gdLst>
              <a:gd name="T0" fmla="*/ 1186407 w 3343"/>
              <a:gd name="T1" fmla="*/ 847036 h 4103"/>
              <a:gd name="T2" fmla="*/ 1165530 w 3343"/>
              <a:gd name="T3" fmla="*/ 845236 h 4103"/>
              <a:gd name="T4" fmla="*/ 1160491 w 3343"/>
              <a:gd name="T5" fmla="*/ 847036 h 4103"/>
              <a:gd name="T6" fmla="*/ 1071222 w 3343"/>
              <a:gd name="T7" fmla="*/ 878700 h 4103"/>
              <a:gd name="T8" fmla="*/ 1046745 w 3343"/>
              <a:gd name="T9" fmla="*/ 880859 h 4103"/>
              <a:gd name="T10" fmla="*/ 924721 w 3343"/>
              <a:gd name="T11" fmla="*/ 741966 h 4103"/>
              <a:gd name="T12" fmla="*/ 1046745 w 3343"/>
              <a:gd name="T13" fmla="*/ 603072 h 4103"/>
              <a:gd name="T14" fmla="*/ 1137094 w 3343"/>
              <a:gd name="T15" fmla="*/ 624662 h 4103"/>
              <a:gd name="T16" fmla="*/ 1152572 w 3343"/>
              <a:gd name="T17" fmla="*/ 631498 h 4103"/>
              <a:gd name="T18" fmla="*/ 1160491 w 3343"/>
              <a:gd name="T19" fmla="*/ 635457 h 4103"/>
              <a:gd name="T20" fmla="*/ 1187127 w 3343"/>
              <a:gd name="T21" fmla="*/ 635457 h 4103"/>
              <a:gd name="T22" fmla="*/ 1202965 w 3343"/>
              <a:gd name="T23" fmla="*/ 278507 h 4103"/>
              <a:gd name="T24" fmla="*/ 731426 w 3343"/>
              <a:gd name="T25" fmla="*/ 278147 h 4103"/>
              <a:gd name="T26" fmla="*/ 697230 w 3343"/>
              <a:gd name="T27" fmla="*/ 252599 h 4103"/>
              <a:gd name="T28" fmla="*/ 696870 w 3343"/>
              <a:gd name="T29" fmla="*/ 209060 h 4103"/>
              <a:gd name="T30" fmla="*/ 727106 w 3343"/>
              <a:gd name="T31" fmla="*/ 103631 h 4103"/>
              <a:gd name="T32" fmla="*/ 606882 w 3343"/>
              <a:gd name="T33" fmla="*/ 0 h 4103"/>
              <a:gd name="T34" fmla="*/ 486657 w 3343"/>
              <a:gd name="T35" fmla="*/ 103631 h 4103"/>
              <a:gd name="T36" fmla="*/ 518333 w 3343"/>
              <a:gd name="T37" fmla="*/ 209060 h 4103"/>
              <a:gd name="T38" fmla="*/ 518693 w 3343"/>
              <a:gd name="T39" fmla="*/ 251880 h 4103"/>
              <a:gd name="T40" fmla="*/ 483778 w 3343"/>
              <a:gd name="T41" fmla="*/ 278147 h 4103"/>
              <a:gd name="T42" fmla="*/ 11519 w 3343"/>
              <a:gd name="T43" fmla="*/ 278507 h 4103"/>
              <a:gd name="T44" fmla="*/ 7919 w 3343"/>
              <a:gd name="T45" fmla="*/ 334280 h 4103"/>
              <a:gd name="T46" fmla="*/ 63712 w 3343"/>
              <a:gd name="T47" fmla="*/ 738008 h 4103"/>
              <a:gd name="T48" fmla="*/ 109066 w 3343"/>
              <a:gd name="T49" fmla="*/ 836601 h 4103"/>
              <a:gd name="T50" fmla="*/ 279324 w 3343"/>
              <a:gd name="T51" fmla="*/ 1104672 h 4103"/>
              <a:gd name="T52" fmla="*/ 331877 w 3343"/>
              <a:gd name="T53" fmla="*/ 1197148 h 4103"/>
              <a:gd name="T54" fmla="*/ 481978 w 3343"/>
              <a:gd name="T55" fmla="*/ 1197508 h 4103"/>
              <a:gd name="T56" fmla="*/ 517613 w 3343"/>
              <a:gd name="T57" fmla="*/ 1222696 h 4103"/>
              <a:gd name="T58" fmla="*/ 518333 w 3343"/>
              <a:gd name="T59" fmla="*/ 1266955 h 4103"/>
              <a:gd name="T60" fmla="*/ 488097 w 3343"/>
              <a:gd name="T61" fmla="*/ 1372025 h 4103"/>
              <a:gd name="T62" fmla="*/ 608322 w 3343"/>
              <a:gd name="T63" fmla="*/ 1476015 h 4103"/>
              <a:gd name="T64" fmla="*/ 728546 w 3343"/>
              <a:gd name="T65" fmla="*/ 1372025 h 4103"/>
              <a:gd name="T66" fmla="*/ 696510 w 3343"/>
              <a:gd name="T67" fmla="*/ 1266955 h 4103"/>
              <a:gd name="T68" fmla="*/ 691831 w 3343"/>
              <a:gd name="T69" fmla="*/ 1245365 h 4103"/>
              <a:gd name="T70" fmla="*/ 696870 w 3343"/>
              <a:gd name="T71" fmla="*/ 1223056 h 4103"/>
              <a:gd name="T72" fmla="*/ 733226 w 3343"/>
              <a:gd name="T73" fmla="*/ 1197508 h 4103"/>
              <a:gd name="T74" fmla="*/ 1202965 w 3343"/>
              <a:gd name="T75" fmla="*/ 1197148 h 4103"/>
              <a:gd name="T76" fmla="*/ 1202965 w 3343"/>
              <a:gd name="T77" fmla="*/ 867546 h 410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3343" h="4103">
                <a:moveTo>
                  <a:pt x="3296" y="2354"/>
                </a:moveTo>
                <a:lnTo>
                  <a:pt x="3296" y="2354"/>
                </a:lnTo>
                <a:cubicBezTo>
                  <a:pt x="3278" y="2344"/>
                  <a:pt x="3256" y="2343"/>
                  <a:pt x="3238" y="2349"/>
                </a:cubicBezTo>
                <a:cubicBezTo>
                  <a:pt x="3233" y="2350"/>
                  <a:pt x="3228" y="2352"/>
                  <a:pt x="3224" y="2354"/>
                </a:cubicBezTo>
                <a:cubicBezTo>
                  <a:pt x="3135" y="2399"/>
                  <a:pt x="3049" y="2430"/>
                  <a:pt x="2976" y="2442"/>
                </a:cubicBezTo>
                <a:cubicBezTo>
                  <a:pt x="2951" y="2446"/>
                  <a:pt x="2929" y="2448"/>
                  <a:pt x="2908" y="2448"/>
                </a:cubicBezTo>
                <a:cubicBezTo>
                  <a:pt x="2705" y="2448"/>
                  <a:pt x="2569" y="2293"/>
                  <a:pt x="2569" y="2062"/>
                </a:cubicBezTo>
                <a:cubicBezTo>
                  <a:pt x="2569" y="1831"/>
                  <a:pt x="2705" y="1676"/>
                  <a:pt x="2908" y="1676"/>
                </a:cubicBezTo>
                <a:cubicBezTo>
                  <a:pt x="2977" y="1676"/>
                  <a:pt x="3065" y="1698"/>
                  <a:pt x="3159" y="1736"/>
                </a:cubicBezTo>
                <a:cubicBezTo>
                  <a:pt x="3173" y="1742"/>
                  <a:pt x="3187" y="1748"/>
                  <a:pt x="3202" y="1755"/>
                </a:cubicBezTo>
                <a:cubicBezTo>
                  <a:pt x="3209" y="1758"/>
                  <a:pt x="3216" y="1762"/>
                  <a:pt x="3224" y="1766"/>
                </a:cubicBezTo>
                <a:cubicBezTo>
                  <a:pt x="3248" y="1777"/>
                  <a:pt x="3275" y="1777"/>
                  <a:pt x="3298" y="1766"/>
                </a:cubicBezTo>
                <a:cubicBezTo>
                  <a:pt x="3321" y="1754"/>
                  <a:pt x="3337" y="1734"/>
                  <a:pt x="3342" y="1709"/>
                </a:cubicBezTo>
                <a:lnTo>
                  <a:pt x="3342" y="774"/>
                </a:lnTo>
                <a:lnTo>
                  <a:pt x="2034" y="774"/>
                </a:lnTo>
                <a:lnTo>
                  <a:pt x="2032" y="773"/>
                </a:lnTo>
                <a:cubicBezTo>
                  <a:pt x="1991" y="765"/>
                  <a:pt x="1956" y="740"/>
                  <a:pt x="1937" y="702"/>
                </a:cubicBezTo>
                <a:cubicBezTo>
                  <a:pt x="1918" y="664"/>
                  <a:pt x="1918" y="620"/>
                  <a:pt x="1936" y="581"/>
                </a:cubicBezTo>
                <a:cubicBezTo>
                  <a:pt x="1989" y="474"/>
                  <a:pt x="2020" y="364"/>
                  <a:pt x="2020" y="288"/>
                </a:cubicBezTo>
                <a:cubicBezTo>
                  <a:pt x="2020" y="113"/>
                  <a:pt x="1889" y="0"/>
                  <a:pt x="1686" y="0"/>
                </a:cubicBezTo>
                <a:cubicBezTo>
                  <a:pt x="1483" y="0"/>
                  <a:pt x="1352" y="113"/>
                  <a:pt x="1352" y="288"/>
                </a:cubicBezTo>
                <a:cubicBezTo>
                  <a:pt x="1352" y="362"/>
                  <a:pt x="1384" y="472"/>
                  <a:pt x="1440" y="581"/>
                </a:cubicBezTo>
                <a:cubicBezTo>
                  <a:pt x="1459" y="619"/>
                  <a:pt x="1459" y="662"/>
                  <a:pt x="1441" y="700"/>
                </a:cubicBezTo>
                <a:cubicBezTo>
                  <a:pt x="1422" y="738"/>
                  <a:pt x="1386" y="765"/>
                  <a:pt x="1344" y="773"/>
                </a:cubicBezTo>
                <a:lnTo>
                  <a:pt x="1339" y="774"/>
                </a:lnTo>
                <a:lnTo>
                  <a:pt x="32" y="774"/>
                </a:lnTo>
                <a:cubicBezTo>
                  <a:pt x="28" y="826"/>
                  <a:pt x="24" y="878"/>
                  <a:pt x="22" y="929"/>
                </a:cubicBezTo>
                <a:cubicBezTo>
                  <a:pt x="0" y="1354"/>
                  <a:pt x="51" y="1721"/>
                  <a:pt x="177" y="2051"/>
                </a:cubicBezTo>
                <a:cubicBezTo>
                  <a:pt x="213" y="2145"/>
                  <a:pt x="255" y="2238"/>
                  <a:pt x="303" y="2325"/>
                </a:cubicBezTo>
                <a:cubicBezTo>
                  <a:pt x="446" y="2586"/>
                  <a:pt x="614" y="2832"/>
                  <a:pt x="776" y="3070"/>
                </a:cubicBezTo>
                <a:cubicBezTo>
                  <a:pt x="833" y="3154"/>
                  <a:pt x="883" y="3240"/>
                  <a:pt x="922" y="3327"/>
                </a:cubicBezTo>
                <a:lnTo>
                  <a:pt x="1337" y="3327"/>
                </a:lnTo>
                <a:lnTo>
                  <a:pt x="1339" y="3328"/>
                </a:lnTo>
                <a:cubicBezTo>
                  <a:pt x="1382" y="3334"/>
                  <a:pt x="1417" y="3359"/>
                  <a:pt x="1438" y="3398"/>
                </a:cubicBezTo>
                <a:cubicBezTo>
                  <a:pt x="1458" y="3436"/>
                  <a:pt x="1458" y="3481"/>
                  <a:pt x="1440" y="3521"/>
                </a:cubicBezTo>
                <a:cubicBezTo>
                  <a:pt x="1387" y="3628"/>
                  <a:pt x="1356" y="3738"/>
                  <a:pt x="1356" y="3813"/>
                </a:cubicBezTo>
                <a:cubicBezTo>
                  <a:pt x="1356" y="3989"/>
                  <a:pt x="1487" y="4102"/>
                  <a:pt x="1690" y="4102"/>
                </a:cubicBezTo>
                <a:cubicBezTo>
                  <a:pt x="1893" y="4102"/>
                  <a:pt x="2024" y="3989"/>
                  <a:pt x="2024" y="3813"/>
                </a:cubicBezTo>
                <a:cubicBezTo>
                  <a:pt x="2024" y="3740"/>
                  <a:pt x="1991" y="3631"/>
                  <a:pt x="1935" y="3521"/>
                </a:cubicBezTo>
                <a:cubicBezTo>
                  <a:pt x="1926" y="3502"/>
                  <a:pt x="1921" y="3481"/>
                  <a:pt x="1922" y="3461"/>
                </a:cubicBezTo>
                <a:cubicBezTo>
                  <a:pt x="1922" y="3440"/>
                  <a:pt x="1927" y="3419"/>
                  <a:pt x="1936" y="3399"/>
                </a:cubicBezTo>
                <a:cubicBezTo>
                  <a:pt x="1956" y="3361"/>
                  <a:pt x="1994" y="3334"/>
                  <a:pt x="2037" y="3328"/>
                </a:cubicBezTo>
                <a:lnTo>
                  <a:pt x="2041" y="3327"/>
                </a:lnTo>
                <a:lnTo>
                  <a:pt x="3342" y="3327"/>
                </a:lnTo>
                <a:lnTo>
                  <a:pt x="3342" y="2411"/>
                </a:lnTo>
                <a:cubicBezTo>
                  <a:pt x="3337" y="2386"/>
                  <a:pt x="3319" y="2365"/>
                  <a:pt x="3296" y="2354"/>
                </a:cubicBezTo>
              </a:path>
            </a:pathLst>
          </a:custGeom>
          <a:solidFill>
            <a:schemeClr val="accent3"/>
          </a:solidFill>
          <a:ln>
            <a:noFill/>
          </a:ln>
          <a:effec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65" b="0" i="0" u="none" strike="noStrike" kern="1200" cap="none" spc="0" normalizeH="0" baseline="0" noProof="0" dirty="0">
              <a:ln>
                <a:noFill/>
              </a:ln>
              <a:solidFill>
                <a:prstClr val="black"/>
              </a:solidFill>
              <a:effectLst/>
              <a:uLnTx/>
              <a:uFillTx/>
              <a:latin typeface="DM Sans" pitchFamily="2" charset="77"/>
              <a:ea typeface="+mn-ea"/>
              <a:cs typeface="+mn-cs"/>
            </a:endParaRPr>
          </a:p>
        </p:txBody>
      </p:sp>
      <p:sp>
        <p:nvSpPr>
          <p:cNvPr id="4" name="TextBox 3">
            <a:extLst>
              <a:ext uri="{FF2B5EF4-FFF2-40B4-BE49-F238E27FC236}">
                <a16:creationId xmlns:a16="http://schemas.microsoft.com/office/drawing/2014/main" id="{E1BE868F-491A-4847-B548-55258E18DE36}"/>
              </a:ext>
            </a:extLst>
          </p:cNvPr>
          <p:cNvSpPr txBox="1"/>
          <p:nvPr/>
        </p:nvSpPr>
        <p:spPr>
          <a:xfrm>
            <a:off x="3291346" y="323324"/>
            <a:ext cx="5585311" cy="656590"/>
          </a:xfrm>
          <a:prstGeom prst="rect">
            <a:avLst/>
          </a:prstGeom>
          <a:noFill/>
        </p:spPr>
        <p:txBody>
          <a:bodyPr wrap="none" rtlCol="0" anchor="b">
            <a:spAutoFit/>
          </a:bodyPr>
          <a:lstStyle/>
          <a:p>
            <a:pPr marL="0" marR="0" lvl="0" indent="0" algn="ctr" defTabSz="914400" rtl="0" eaLnBrk="1" fontAlgn="auto" latinLnBrk="0" hangingPunct="1">
              <a:lnSpc>
                <a:spcPts val="4440"/>
              </a:lnSpc>
              <a:spcBef>
                <a:spcPts val="0"/>
              </a:spcBef>
              <a:spcAft>
                <a:spcPts val="0"/>
              </a:spcAft>
              <a:buClrTx/>
              <a:buSzTx/>
              <a:buFontTx/>
              <a:buNone/>
              <a:tabLst/>
              <a:defRPr/>
            </a:pPr>
            <a:r>
              <a:rPr kumimoji="0" lang="en-US" sz="4000" b="1" i="0" u="none" strike="noStrike" kern="1200" cap="none" spc="-145" normalizeH="0" baseline="0" noProof="0" dirty="0">
                <a:ln>
                  <a:noFill/>
                </a:ln>
                <a:solidFill>
                  <a:prstClr val="white"/>
                </a:solidFill>
                <a:effectLst/>
                <a:uLnTx/>
                <a:uFillTx/>
                <a:latin typeface="DM Sans" pitchFamily="2" charset="77"/>
                <a:ea typeface="+mn-ea"/>
                <a:cs typeface="+mn-cs"/>
              </a:rPr>
              <a:t>WHAT EVERY CLUB CAN DO</a:t>
            </a:r>
          </a:p>
        </p:txBody>
      </p:sp>
      <p:sp>
        <p:nvSpPr>
          <p:cNvPr id="5" name="TextBox 4">
            <a:extLst>
              <a:ext uri="{FF2B5EF4-FFF2-40B4-BE49-F238E27FC236}">
                <a16:creationId xmlns:a16="http://schemas.microsoft.com/office/drawing/2014/main" id="{3DF5F800-F239-5F41-B055-A5A59C705BE1}"/>
              </a:ext>
            </a:extLst>
          </p:cNvPr>
          <p:cNvSpPr txBox="1"/>
          <p:nvPr/>
        </p:nvSpPr>
        <p:spPr>
          <a:xfrm>
            <a:off x="3571856" y="936022"/>
            <a:ext cx="5024273" cy="335989"/>
          </a:xfrm>
          <a:prstGeom prst="rect">
            <a:avLst/>
          </a:prstGeom>
          <a:noFill/>
        </p:spPr>
        <p:txBody>
          <a:bodyPr wrap="square" rtlCol="0" anchor="t">
            <a:spAutoFit/>
          </a:bodyPr>
          <a:lstStyle/>
          <a:p>
            <a:pPr marL="0" marR="0" lvl="0" indent="0" algn="ctr" defTabSz="914400" rtl="0" eaLnBrk="1" fontAlgn="auto" latinLnBrk="0" hangingPunct="1">
              <a:lnSpc>
                <a:spcPts val="1920"/>
              </a:lnSpc>
              <a:spcBef>
                <a:spcPts val="0"/>
              </a:spcBef>
              <a:spcAft>
                <a:spcPts val="0"/>
              </a:spcAft>
              <a:buClrTx/>
              <a:buSzTx/>
              <a:buFontTx/>
              <a:buNone/>
              <a:tabLst/>
              <a:defRPr/>
            </a:pPr>
            <a:r>
              <a:rPr kumimoji="0" lang="en-US" sz="1600" b="0" i="0" u="none" strike="noStrike" kern="1200" cap="none" spc="-65" normalizeH="0" baseline="0" noProof="0" dirty="0">
                <a:ln>
                  <a:noFill/>
                </a:ln>
                <a:solidFill>
                  <a:prstClr val="white"/>
                </a:solidFill>
                <a:effectLst/>
                <a:uLnTx/>
                <a:uFillTx/>
                <a:latin typeface="DM Sans" pitchFamily="2" charset="77"/>
                <a:ea typeface="+mn-ea"/>
                <a:cs typeface="+mn-cs"/>
              </a:rPr>
              <a:t>Fundraising and Supporting todays Programs</a:t>
            </a:r>
          </a:p>
        </p:txBody>
      </p:sp>
      <p:sp>
        <p:nvSpPr>
          <p:cNvPr id="6" name="TextBox 5">
            <a:extLst>
              <a:ext uri="{FF2B5EF4-FFF2-40B4-BE49-F238E27FC236}">
                <a16:creationId xmlns:a16="http://schemas.microsoft.com/office/drawing/2014/main" id="{D7F8FC34-10BE-F74A-9DBA-85638AAB18DC}"/>
              </a:ext>
            </a:extLst>
          </p:cNvPr>
          <p:cNvSpPr txBox="1"/>
          <p:nvPr/>
        </p:nvSpPr>
        <p:spPr>
          <a:xfrm>
            <a:off x="1807373" y="5309137"/>
            <a:ext cx="2858170" cy="400110"/>
          </a:xfrm>
          <a:prstGeom prst="rect">
            <a:avLst/>
          </a:prstGeom>
          <a:noFill/>
        </p:spPr>
        <p:txBody>
          <a:bodyPr wrap="square"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Centurion Chair</a:t>
            </a:r>
          </a:p>
        </p:txBody>
      </p:sp>
      <p:sp>
        <p:nvSpPr>
          <p:cNvPr id="8" name="TextBox 7">
            <a:extLst>
              <a:ext uri="{FF2B5EF4-FFF2-40B4-BE49-F238E27FC236}">
                <a16:creationId xmlns:a16="http://schemas.microsoft.com/office/drawing/2014/main" id="{98ADAF48-007E-1D4D-9E91-EF438C0211B2}"/>
              </a:ext>
            </a:extLst>
          </p:cNvPr>
          <p:cNvSpPr txBox="1"/>
          <p:nvPr/>
        </p:nvSpPr>
        <p:spPr>
          <a:xfrm>
            <a:off x="7821270" y="1884709"/>
            <a:ext cx="4185594" cy="1015663"/>
          </a:xfrm>
          <a:prstGeom prst="rect">
            <a:avLst/>
          </a:prstGeom>
          <a:noFill/>
        </p:spPr>
        <p:txBody>
          <a:bodyPr wrap="square"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Celebrate Rotary Birthday with a club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Contribution to FOUNDATION</a:t>
            </a:r>
            <a:r>
              <a:rPr kumimoji="0" lang="en-US" sz="2000" b="1" i="0" u="none" strike="noStrike" kern="1200" cap="none" spc="0" normalizeH="0" noProof="0" dirty="0">
                <a:ln>
                  <a:noFill/>
                </a:ln>
                <a:solidFill>
                  <a:prstClr val="black"/>
                </a:solidFill>
                <a:effectLst/>
                <a:uLnTx/>
                <a:uFillTx/>
                <a:latin typeface="Calibri" panose="020F0502020204030204"/>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1" dirty="0">
                <a:solidFill>
                  <a:prstClr val="black"/>
                </a:solidFill>
                <a:latin typeface="Calibri" panose="020F0502020204030204"/>
              </a:rPr>
              <a:t>(</a:t>
            </a: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23</a:t>
            </a:r>
            <a:r>
              <a:rPr kumimoji="0" lang="en-US" sz="2000" b="1" i="0" u="none" strike="noStrike" kern="1200" cap="none" spc="0" normalizeH="0" baseline="30000" noProof="0" dirty="0">
                <a:ln>
                  <a:noFill/>
                </a:ln>
                <a:solidFill>
                  <a:prstClr val="black"/>
                </a:solidFill>
                <a:effectLst/>
                <a:uLnTx/>
                <a:uFillTx/>
                <a:latin typeface="Calibri" panose="020F0502020204030204"/>
                <a:ea typeface="+mn-ea"/>
                <a:cs typeface="+mn-cs"/>
              </a:rPr>
              <a:t>rd</a:t>
            </a: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 Fe</a:t>
            </a:r>
            <a:r>
              <a:rPr lang="en-US" sz="2000" b="1" dirty="0">
                <a:solidFill>
                  <a:prstClr val="black"/>
                </a:solidFill>
                <a:latin typeface="Calibri" panose="020F0502020204030204"/>
              </a:rPr>
              <a:t>b)</a:t>
            </a:r>
          </a:p>
        </p:txBody>
      </p:sp>
      <p:sp>
        <p:nvSpPr>
          <p:cNvPr id="10" name="TextBox 9">
            <a:extLst>
              <a:ext uri="{FF2B5EF4-FFF2-40B4-BE49-F238E27FC236}">
                <a16:creationId xmlns:a16="http://schemas.microsoft.com/office/drawing/2014/main" id="{BF078D8F-8E2D-7745-878D-F7C8B57CA51B}"/>
              </a:ext>
            </a:extLst>
          </p:cNvPr>
          <p:cNvSpPr txBox="1"/>
          <p:nvPr/>
        </p:nvSpPr>
        <p:spPr>
          <a:xfrm>
            <a:off x="1779660" y="3838905"/>
            <a:ext cx="2858170" cy="400110"/>
          </a:xfrm>
          <a:prstGeom prst="rect">
            <a:avLst/>
          </a:prstGeom>
          <a:noFill/>
        </p:spPr>
        <p:txBody>
          <a:bodyPr wrap="square"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End Polio Chair</a:t>
            </a:r>
          </a:p>
        </p:txBody>
      </p:sp>
      <p:sp>
        <p:nvSpPr>
          <p:cNvPr id="12" name="TextBox 11">
            <a:extLst>
              <a:ext uri="{FF2B5EF4-FFF2-40B4-BE49-F238E27FC236}">
                <a16:creationId xmlns:a16="http://schemas.microsoft.com/office/drawing/2014/main" id="{B15BF993-CFA6-BA4C-B3E1-DA52E1178664}"/>
              </a:ext>
            </a:extLst>
          </p:cNvPr>
          <p:cNvSpPr txBox="1"/>
          <p:nvPr/>
        </p:nvSpPr>
        <p:spPr>
          <a:xfrm>
            <a:off x="8603961" y="3720456"/>
            <a:ext cx="3418194" cy="1015663"/>
          </a:xfrm>
          <a:prstGeom prst="rect">
            <a:avLst/>
          </a:prstGeom>
          <a:noFill/>
        </p:spPr>
        <p:txBody>
          <a:bodyPr wrap="square"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World Polio Day</a:t>
            </a:r>
          </a:p>
          <a:p>
            <a:pPr lvl="0" algn="ctr">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Club and District Events</a:t>
            </a:r>
          </a:p>
          <a:p>
            <a:pPr lvl="0" algn="ctr">
              <a:defRPr/>
            </a:pPr>
            <a:r>
              <a:rPr lang="en-US" sz="2000" b="1" dirty="0">
                <a:solidFill>
                  <a:prstClr val="black"/>
                </a:solidFill>
                <a:latin typeface="Calibri" panose="020F0502020204030204"/>
              </a:rPr>
              <a:t>(</a:t>
            </a:r>
            <a:r>
              <a:rPr lang="en-US" sz="2000" b="1" dirty="0">
                <a:solidFill>
                  <a:prstClr val="black"/>
                </a:solidFill>
              </a:rPr>
              <a:t>24</a:t>
            </a:r>
            <a:r>
              <a:rPr lang="en-US" sz="2000" b="1" baseline="30000" dirty="0">
                <a:solidFill>
                  <a:prstClr val="black"/>
                </a:solidFill>
              </a:rPr>
              <a:t>th</a:t>
            </a:r>
            <a:r>
              <a:rPr lang="en-US" sz="2000" b="1" dirty="0">
                <a:solidFill>
                  <a:prstClr val="black"/>
                </a:solidFill>
              </a:rPr>
              <a:t> Oct)</a:t>
            </a:r>
            <a:endPar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F7874633-C20B-3D4D-846B-8B43DAC7DD25}"/>
              </a:ext>
            </a:extLst>
          </p:cNvPr>
          <p:cNvSpPr txBox="1"/>
          <p:nvPr/>
        </p:nvSpPr>
        <p:spPr>
          <a:xfrm>
            <a:off x="1699696" y="2087308"/>
            <a:ext cx="2181656" cy="707886"/>
          </a:xfrm>
          <a:prstGeom prst="rect">
            <a:avLst/>
          </a:prstGeom>
          <a:noFill/>
        </p:spPr>
        <p:txBody>
          <a:bodyPr wrap="square"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Community PHF Recognitions</a:t>
            </a:r>
          </a:p>
        </p:txBody>
      </p:sp>
      <p:sp>
        <p:nvSpPr>
          <p:cNvPr id="16" name="TextBox 15">
            <a:extLst>
              <a:ext uri="{FF2B5EF4-FFF2-40B4-BE49-F238E27FC236}">
                <a16:creationId xmlns:a16="http://schemas.microsoft.com/office/drawing/2014/main" id="{83AC3105-9878-EF43-A2E6-ED7E0937869D}"/>
              </a:ext>
            </a:extLst>
          </p:cNvPr>
          <p:cNvSpPr txBox="1"/>
          <p:nvPr/>
        </p:nvSpPr>
        <p:spPr>
          <a:xfrm>
            <a:off x="8297300" y="5309137"/>
            <a:ext cx="3797811" cy="707886"/>
          </a:xfrm>
          <a:prstGeom prst="rect">
            <a:avLst/>
          </a:prstGeom>
          <a:noFill/>
        </p:spPr>
        <p:txBody>
          <a:bodyPr wrap="square"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Two FOUNDATION </a:t>
            </a:r>
            <a:r>
              <a:rPr kumimoji="0" lang="en-US" sz="2000" b="1" i="0" u="none" strike="noStrike" kern="1200" cap="none" spc="0" normalizeH="0" baseline="0" noProof="0">
                <a:ln>
                  <a:noFill/>
                </a:ln>
                <a:solidFill>
                  <a:prstClr val="black"/>
                </a:solidFill>
                <a:effectLst/>
                <a:uLnTx/>
                <a:uFillTx/>
                <a:latin typeface="Calibri" panose="020F0502020204030204"/>
                <a:ea typeface="+mn-ea"/>
                <a:cs typeface="+mn-cs"/>
              </a:rPr>
              <a:t>Speakers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Calibri" panose="020F0502020204030204"/>
                <a:ea typeface="+mn-ea"/>
                <a:cs typeface="+mn-cs"/>
              </a:rPr>
              <a:t>per </a:t>
            </a: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year</a:t>
            </a:r>
          </a:p>
        </p:txBody>
      </p:sp>
      <p:pic>
        <p:nvPicPr>
          <p:cNvPr id="32" name="Picture 31">
            <a:extLst>
              <a:ext uri="{FF2B5EF4-FFF2-40B4-BE49-F238E27FC236}">
                <a16:creationId xmlns:a16="http://schemas.microsoft.com/office/drawing/2014/main" id="{E58ED000-15CD-49D5-B05C-ABD85E26590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4964053" y="1838993"/>
            <a:ext cx="901218" cy="903042"/>
          </a:xfrm>
          <a:prstGeom prst="rect">
            <a:avLst/>
          </a:prstGeom>
        </p:spPr>
      </p:pic>
      <p:pic>
        <p:nvPicPr>
          <p:cNvPr id="33" name="Picture 2" descr="image002">
            <a:extLst>
              <a:ext uri="{FF2B5EF4-FFF2-40B4-BE49-F238E27FC236}">
                <a16:creationId xmlns:a16="http://schemas.microsoft.com/office/drawing/2014/main" id="{9594BA3E-0FA6-4BB4-9E46-1F7DD6F70F51}"/>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991494" y="5537440"/>
            <a:ext cx="618613" cy="7466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33" descr="Logo&#10;&#10;Description automatically generated">
            <a:extLst>
              <a:ext uri="{FF2B5EF4-FFF2-40B4-BE49-F238E27FC236}">
                <a16:creationId xmlns:a16="http://schemas.microsoft.com/office/drawing/2014/main" id="{D40B765B-3A9C-4B24-A910-DE677757FB5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560366" y="3560846"/>
            <a:ext cx="956228" cy="956228"/>
          </a:xfrm>
          <a:prstGeom prst="rect">
            <a:avLst/>
          </a:prstGeom>
        </p:spPr>
      </p:pic>
      <p:grpSp>
        <p:nvGrpSpPr>
          <p:cNvPr id="36" name="Group 35">
            <a:extLst>
              <a:ext uri="{FF2B5EF4-FFF2-40B4-BE49-F238E27FC236}">
                <a16:creationId xmlns:a16="http://schemas.microsoft.com/office/drawing/2014/main" id="{24439F12-429A-41ED-980D-A6C8DD0132DA}"/>
              </a:ext>
            </a:extLst>
          </p:cNvPr>
          <p:cNvGrpSpPr/>
          <p:nvPr/>
        </p:nvGrpSpPr>
        <p:grpSpPr>
          <a:xfrm>
            <a:off x="6716685" y="2202872"/>
            <a:ext cx="681642" cy="751551"/>
            <a:chOff x="-6350" y="1208088"/>
            <a:chExt cx="363538" cy="360363"/>
          </a:xfrm>
          <a:solidFill>
            <a:schemeClr val="bg1"/>
          </a:solidFill>
        </p:grpSpPr>
        <p:sp>
          <p:nvSpPr>
            <p:cNvPr id="37" name="Freeform 5">
              <a:extLst>
                <a:ext uri="{FF2B5EF4-FFF2-40B4-BE49-F238E27FC236}">
                  <a16:creationId xmlns:a16="http://schemas.microsoft.com/office/drawing/2014/main" id="{1CB14704-9867-432B-BF96-2BE4EFBC0E40}"/>
                </a:ext>
              </a:extLst>
            </p:cNvPr>
            <p:cNvSpPr>
              <a:spLocks noEditPoints="1"/>
            </p:cNvSpPr>
            <p:nvPr/>
          </p:nvSpPr>
          <p:spPr bwMode="auto">
            <a:xfrm>
              <a:off x="-6350" y="1208088"/>
              <a:ext cx="363538" cy="360363"/>
            </a:xfrm>
            <a:custGeom>
              <a:avLst/>
              <a:gdLst/>
              <a:ahLst/>
              <a:cxnLst>
                <a:cxn ang="0">
                  <a:pos x="121" y="41"/>
                </a:cxn>
                <a:cxn ang="0">
                  <a:pos x="83" y="2"/>
                </a:cxn>
                <a:cxn ang="0">
                  <a:pos x="76" y="0"/>
                </a:cxn>
                <a:cxn ang="0">
                  <a:pos x="72" y="2"/>
                </a:cxn>
                <a:cxn ang="0">
                  <a:pos x="70" y="6"/>
                </a:cxn>
                <a:cxn ang="0">
                  <a:pos x="61" y="21"/>
                </a:cxn>
                <a:cxn ang="0">
                  <a:pos x="39" y="36"/>
                </a:cxn>
                <a:cxn ang="0">
                  <a:pos x="14" y="53"/>
                </a:cxn>
                <a:cxn ang="0">
                  <a:pos x="1" y="75"/>
                </a:cxn>
                <a:cxn ang="0">
                  <a:pos x="3" y="82"/>
                </a:cxn>
                <a:cxn ang="0">
                  <a:pos x="42" y="121"/>
                </a:cxn>
                <a:cxn ang="0">
                  <a:pos x="49" y="123"/>
                </a:cxn>
                <a:cxn ang="0">
                  <a:pos x="52" y="121"/>
                </a:cxn>
                <a:cxn ang="0">
                  <a:pos x="54" y="117"/>
                </a:cxn>
                <a:cxn ang="0">
                  <a:pos x="63" y="103"/>
                </a:cxn>
                <a:cxn ang="0">
                  <a:pos x="85" y="87"/>
                </a:cxn>
                <a:cxn ang="0">
                  <a:pos x="110" y="70"/>
                </a:cxn>
                <a:cxn ang="0">
                  <a:pos x="123" y="48"/>
                </a:cxn>
                <a:cxn ang="0">
                  <a:pos x="121" y="41"/>
                </a:cxn>
                <a:cxn ang="0">
                  <a:pos x="47" y="115"/>
                </a:cxn>
                <a:cxn ang="0">
                  <a:pos x="9" y="77"/>
                </a:cxn>
                <a:cxn ang="0">
                  <a:pos x="78" y="8"/>
                </a:cxn>
                <a:cxn ang="0">
                  <a:pos x="116" y="46"/>
                </a:cxn>
                <a:cxn ang="0">
                  <a:pos x="47" y="115"/>
                </a:cxn>
                <a:cxn ang="0">
                  <a:pos x="47" y="115"/>
                </a:cxn>
                <a:cxn ang="0">
                  <a:pos x="47" y="115"/>
                </a:cxn>
              </a:cxnLst>
              <a:rect l="0" t="0" r="r" b="b"/>
              <a:pathLst>
                <a:path w="124" h="123">
                  <a:moveTo>
                    <a:pt x="121" y="41"/>
                  </a:moveTo>
                  <a:cubicBezTo>
                    <a:pt x="83" y="2"/>
                    <a:pt x="83" y="2"/>
                    <a:pt x="83" y="2"/>
                  </a:cubicBezTo>
                  <a:cubicBezTo>
                    <a:pt x="81" y="0"/>
                    <a:pt x="78" y="0"/>
                    <a:pt x="76" y="0"/>
                  </a:cubicBezTo>
                  <a:cubicBezTo>
                    <a:pt x="74" y="1"/>
                    <a:pt x="73" y="1"/>
                    <a:pt x="72" y="2"/>
                  </a:cubicBezTo>
                  <a:cubicBezTo>
                    <a:pt x="71" y="3"/>
                    <a:pt x="71" y="4"/>
                    <a:pt x="70" y="6"/>
                  </a:cubicBezTo>
                  <a:cubicBezTo>
                    <a:pt x="69" y="11"/>
                    <a:pt x="66" y="16"/>
                    <a:pt x="61" y="21"/>
                  </a:cubicBezTo>
                  <a:cubicBezTo>
                    <a:pt x="55" y="26"/>
                    <a:pt x="47" y="31"/>
                    <a:pt x="39" y="36"/>
                  </a:cubicBezTo>
                  <a:cubicBezTo>
                    <a:pt x="31" y="41"/>
                    <a:pt x="22" y="46"/>
                    <a:pt x="14" y="53"/>
                  </a:cubicBezTo>
                  <a:cubicBezTo>
                    <a:pt x="8" y="60"/>
                    <a:pt x="4" y="67"/>
                    <a:pt x="1" y="75"/>
                  </a:cubicBezTo>
                  <a:cubicBezTo>
                    <a:pt x="0" y="77"/>
                    <a:pt x="1" y="80"/>
                    <a:pt x="3" y="82"/>
                  </a:cubicBezTo>
                  <a:cubicBezTo>
                    <a:pt x="42" y="121"/>
                    <a:pt x="42" y="121"/>
                    <a:pt x="42" y="121"/>
                  </a:cubicBezTo>
                  <a:cubicBezTo>
                    <a:pt x="43" y="123"/>
                    <a:pt x="46" y="123"/>
                    <a:pt x="49" y="123"/>
                  </a:cubicBezTo>
                  <a:cubicBezTo>
                    <a:pt x="50" y="122"/>
                    <a:pt x="51" y="122"/>
                    <a:pt x="52" y="121"/>
                  </a:cubicBezTo>
                  <a:cubicBezTo>
                    <a:pt x="53" y="120"/>
                    <a:pt x="54" y="119"/>
                    <a:pt x="54" y="117"/>
                  </a:cubicBezTo>
                  <a:cubicBezTo>
                    <a:pt x="56" y="112"/>
                    <a:pt x="59" y="107"/>
                    <a:pt x="63" y="103"/>
                  </a:cubicBezTo>
                  <a:cubicBezTo>
                    <a:pt x="69" y="97"/>
                    <a:pt x="77" y="92"/>
                    <a:pt x="85" y="87"/>
                  </a:cubicBezTo>
                  <a:cubicBezTo>
                    <a:pt x="94" y="82"/>
                    <a:pt x="103" y="77"/>
                    <a:pt x="110" y="70"/>
                  </a:cubicBezTo>
                  <a:cubicBezTo>
                    <a:pt x="117" y="63"/>
                    <a:pt x="121" y="57"/>
                    <a:pt x="123" y="48"/>
                  </a:cubicBezTo>
                  <a:cubicBezTo>
                    <a:pt x="124" y="46"/>
                    <a:pt x="123" y="43"/>
                    <a:pt x="121" y="41"/>
                  </a:cubicBezTo>
                  <a:close/>
                  <a:moveTo>
                    <a:pt x="47" y="115"/>
                  </a:moveTo>
                  <a:cubicBezTo>
                    <a:pt x="34" y="103"/>
                    <a:pt x="21" y="90"/>
                    <a:pt x="9" y="77"/>
                  </a:cubicBezTo>
                  <a:cubicBezTo>
                    <a:pt x="20" y="42"/>
                    <a:pt x="67" y="43"/>
                    <a:pt x="78" y="8"/>
                  </a:cubicBezTo>
                  <a:cubicBezTo>
                    <a:pt x="90" y="21"/>
                    <a:pt x="103" y="33"/>
                    <a:pt x="116" y="46"/>
                  </a:cubicBezTo>
                  <a:cubicBezTo>
                    <a:pt x="105" y="81"/>
                    <a:pt x="58" y="80"/>
                    <a:pt x="47" y="115"/>
                  </a:cubicBezTo>
                  <a:close/>
                  <a:moveTo>
                    <a:pt x="47" y="115"/>
                  </a:moveTo>
                  <a:cubicBezTo>
                    <a:pt x="47" y="115"/>
                    <a:pt x="47" y="115"/>
                    <a:pt x="47" y="115"/>
                  </a:cubicBezTo>
                </a:path>
              </a:pathLst>
            </a:custGeom>
            <a:grp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6">
              <a:extLst>
                <a:ext uri="{FF2B5EF4-FFF2-40B4-BE49-F238E27FC236}">
                  <a16:creationId xmlns:a16="http://schemas.microsoft.com/office/drawing/2014/main" id="{2E61AED1-6134-4E35-AD64-291861D9655B}"/>
                </a:ext>
              </a:extLst>
            </p:cNvPr>
            <p:cNvSpPr>
              <a:spLocks noEditPoints="1"/>
            </p:cNvSpPr>
            <p:nvPr/>
          </p:nvSpPr>
          <p:spPr bwMode="auto">
            <a:xfrm>
              <a:off x="125413" y="1336676"/>
              <a:ext cx="100013" cy="100013"/>
            </a:xfrm>
            <a:custGeom>
              <a:avLst/>
              <a:gdLst/>
              <a:ahLst/>
              <a:cxnLst>
                <a:cxn ang="0">
                  <a:pos x="27" y="11"/>
                </a:cxn>
                <a:cxn ang="0">
                  <a:pos x="20" y="12"/>
                </a:cxn>
                <a:cxn ang="0">
                  <a:pos x="9" y="6"/>
                </a:cxn>
                <a:cxn ang="0">
                  <a:pos x="15" y="5"/>
                </a:cxn>
                <a:cxn ang="0">
                  <a:pos x="19" y="5"/>
                </a:cxn>
                <a:cxn ang="0">
                  <a:pos x="19" y="1"/>
                </a:cxn>
                <a:cxn ang="0">
                  <a:pos x="12" y="0"/>
                </a:cxn>
                <a:cxn ang="0">
                  <a:pos x="6" y="3"/>
                </a:cxn>
                <a:cxn ang="0">
                  <a:pos x="4" y="2"/>
                </a:cxn>
                <a:cxn ang="0">
                  <a:pos x="3" y="4"/>
                </a:cxn>
                <a:cxn ang="0">
                  <a:pos x="4" y="5"/>
                </a:cxn>
                <a:cxn ang="0">
                  <a:pos x="1" y="13"/>
                </a:cxn>
                <a:cxn ang="0">
                  <a:pos x="3" y="20"/>
                </a:cxn>
                <a:cxn ang="0">
                  <a:pos x="18" y="20"/>
                </a:cxn>
                <a:cxn ang="0">
                  <a:pos x="22" y="29"/>
                </a:cxn>
                <a:cxn ang="0">
                  <a:pos x="18" y="28"/>
                </a:cxn>
                <a:cxn ang="0">
                  <a:pos x="15" y="26"/>
                </a:cxn>
                <a:cxn ang="0">
                  <a:pos x="13" y="29"/>
                </a:cxn>
                <a:cxn ang="0">
                  <a:pos x="16" y="33"/>
                </a:cxn>
                <a:cxn ang="0">
                  <a:pos x="24" y="33"/>
                </a:cxn>
                <a:cxn ang="0">
                  <a:pos x="30" y="32"/>
                </a:cxn>
                <a:cxn ang="0">
                  <a:pos x="32" y="32"/>
                </a:cxn>
                <a:cxn ang="0">
                  <a:pos x="32" y="30"/>
                </a:cxn>
                <a:cxn ang="0">
                  <a:pos x="32" y="24"/>
                </a:cxn>
                <a:cxn ang="0">
                  <a:pos x="33" y="16"/>
                </a:cxn>
                <a:cxn ang="0">
                  <a:pos x="10" y="16"/>
                </a:cxn>
                <a:cxn ang="0">
                  <a:pos x="6" y="14"/>
                </a:cxn>
                <a:cxn ang="0">
                  <a:pos x="6" y="10"/>
                </a:cxn>
                <a:cxn ang="0">
                  <a:pos x="13" y="15"/>
                </a:cxn>
                <a:cxn ang="0">
                  <a:pos x="28" y="24"/>
                </a:cxn>
                <a:cxn ang="0">
                  <a:pos x="20" y="18"/>
                </a:cxn>
                <a:cxn ang="0">
                  <a:pos x="24" y="17"/>
                </a:cxn>
                <a:cxn ang="0">
                  <a:pos x="27" y="18"/>
                </a:cxn>
                <a:cxn ang="0">
                  <a:pos x="28" y="22"/>
                </a:cxn>
                <a:cxn ang="0">
                  <a:pos x="28" y="24"/>
                </a:cxn>
              </a:cxnLst>
              <a:rect l="0" t="0" r="r" b="b"/>
              <a:pathLst>
                <a:path w="34" h="34">
                  <a:moveTo>
                    <a:pt x="31" y="13"/>
                  </a:moveTo>
                  <a:cubicBezTo>
                    <a:pt x="30" y="12"/>
                    <a:pt x="28" y="12"/>
                    <a:pt x="27" y="11"/>
                  </a:cubicBezTo>
                  <a:cubicBezTo>
                    <a:pt x="26" y="11"/>
                    <a:pt x="25" y="11"/>
                    <a:pt x="23" y="11"/>
                  </a:cubicBezTo>
                  <a:cubicBezTo>
                    <a:pt x="22" y="11"/>
                    <a:pt x="21" y="11"/>
                    <a:pt x="20" y="12"/>
                  </a:cubicBezTo>
                  <a:cubicBezTo>
                    <a:pt x="18" y="12"/>
                    <a:pt x="17" y="13"/>
                    <a:pt x="16" y="13"/>
                  </a:cubicBezTo>
                  <a:cubicBezTo>
                    <a:pt x="14" y="11"/>
                    <a:pt x="12" y="9"/>
                    <a:pt x="9" y="6"/>
                  </a:cubicBezTo>
                  <a:cubicBezTo>
                    <a:pt x="10" y="6"/>
                    <a:pt x="11" y="5"/>
                    <a:pt x="12" y="5"/>
                  </a:cubicBezTo>
                  <a:cubicBezTo>
                    <a:pt x="13" y="5"/>
                    <a:pt x="14" y="5"/>
                    <a:pt x="15" y="5"/>
                  </a:cubicBezTo>
                  <a:cubicBezTo>
                    <a:pt x="16" y="6"/>
                    <a:pt x="16" y="6"/>
                    <a:pt x="17" y="6"/>
                  </a:cubicBezTo>
                  <a:cubicBezTo>
                    <a:pt x="18" y="6"/>
                    <a:pt x="18" y="6"/>
                    <a:pt x="19" y="5"/>
                  </a:cubicBezTo>
                  <a:cubicBezTo>
                    <a:pt x="19" y="5"/>
                    <a:pt x="20" y="4"/>
                    <a:pt x="20" y="4"/>
                  </a:cubicBezTo>
                  <a:cubicBezTo>
                    <a:pt x="20" y="3"/>
                    <a:pt x="19" y="2"/>
                    <a:pt x="19" y="1"/>
                  </a:cubicBezTo>
                  <a:cubicBezTo>
                    <a:pt x="18" y="0"/>
                    <a:pt x="17" y="0"/>
                    <a:pt x="16" y="0"/>
                  </a:cubicBezTo>
                  <a:cubicBezTo>
                    <a:pt x="15" y="0"/>
                    <a:pt x="13" y="0"/>
                    <a:pt x="12" y="0"/>
                  </a:cubicBezTo>
                  <a:cubicBezTo>
                    <a:pt x="11" y="0"/>
                    <a:pt x="10" y="1"/>
                    <a:pt x="9" y="1"/>
                  </a:cubicBezTo>
                  <a:cubicBezTo>
                    <a:pt x="8" y="2"/>
                    <a:pt x="7" y="2"/>
                    <a:pt x="6" y="3"/>
                  </a:cubicBezTo>
                  <a:cubicBezTo>
                    <a:pt x="6" y="3"/>
                    <a:pt x="6" y="3"/>
                    <a:pt x="5" y="2"/>
                  </a:cubicBezTo>
                  <a:cubicBezTo>
                    <a:pt x="5" y="2"/>
                    <a:pt x="5" y="2"/>
                    <a:pt x="4" y="2"/>
                  </a:cubicBezTo>
                  <a:cubicBezTo>
                    <a:pt x="4" y="2"/>
                    <a:pt x="4" y="2"/>
                    <a:pt x="3" y="3"/>
                  </a:cubicBezTo>
                  <a:cubicBezTo>
                    <a:pt x="3" y="3"/>
                    <a:pt x="3" y="3"/>
                    <a:pt x="3" y="4"/>
                  </a:cubicBezTo>
                  <a:cubicBezTo>
                    <a:pt x="3" y="4"/>
                    <a:pt x="3" y="4"/>
                    <a:pt x="3" y="5"/>
                  </a:cubicBezTo>
                  <a:cubicBezTo>
                    <a:pt x="4" y="5"/>
                    <a:pt x="4" y="5"/>
                    <a:pt x="4" y="5"/>
                  </a:cubicBezTo>
                  <a:cubicBezTo>
                    <a:pt x="3" y="6"/>
                    <a:pt x="2" y="8"/>
                    <a:pt x="2" y="9"/>
                  </a:cubicBezTo>
                  <a:cubicBezTo>
                    <a:pt x="1" y="11"/>
                    <a:pt x="1" y="12"/>
                    <a:pt x="1" y="13"/>
                  </a:cubicBezTo>
                  <a:cubicBezTo>
                    <a:pt x="0" y="15"/>
                    <a:pt x="1" y="16"/>
                    <a:pt x="1" y="17"/>
                  </a:cubicBezTo>
                  <a:cubicBezTo>
                    <a:pt x="1" y="18"/>
                    <a:pt x="2" y="19"/>
                    <a:pt x="3" y="20"/>
                  </a:cubicBezTo>
                  <a:cubicBezTo>
                    <a:pt x="5" y="21"/>
                    <a:pt x="7" y="22"/>
                    <a:pt x="10" y="22"/>
                  </a:cubicBezTo>
                  <a:cubicBezTo>
                    <a:pt x="12" y="22"/>
                    <a:pt x="15" y="21"/>
                    <a:pt x="18" y="20"/>
                  </a:cubicBezTo>
                  <a:cubicBezTo>
                    <a:pt x="20" y="22"/>
                    <a:pt x="22" y="25"/>
                    <a:pt x="24" y="27"/>
                  </a:cubicBezTo>
                  <a:cubicBezTo>
                    <a:pt x="24" y="28"/>
                    <a:pt x="23" y="28"/>
                    <a:pt x="22" y="29"/>
                  </a:cubicBezTo>
                  <a:cubicBezTo>
                    <a:pt x="21" y="29"/>
                    <a:pt x="21" y="29"/>
                    <a:pt x="20" y="29"/>
                  </a:cubicBezTo>
                  <a:cubicBezTo>
                    <a:pt x="19" y="28"/>
                    <a:pt x="19" y="28"/>
                    <a:pt x="18" y="28"/>
                  </a:cubicBezTo>
                  <a:cubicBezTo>
                    <a:pt x="18" y="27"/>
                    <a:pt x="17" y="27"/>
                    <a:pt x="17" y="27"/>
                  </a:cubicBezTo>
                  <a:cubicBezTo>
                    <a:pt x="16" y="27"/>
                    <a:pt x="16" y="26"/>
                    <a:pt x="15" y="26"/>
                  </a:cubicBezTo>
                  <a:cubicBezTo>
                    <a:pt x="15" y="26"/>
                    <a:pt x="14" y="27"/>
                    <a:pt x="14" y="27"/>
                  </a:cubicBezTo>
                  <a:cubicBezTo>
                    <a:pt x="13" y="28"/>
                    <a:pt x="13" y="28"/>
                    <a:pt x="13" y="29"/>
                  </a:cubicBezTo>
                  <a:cubicBezTo>
                    <a:pt x="13" y="30"/>
                    <a:pt x="13" y="31"/>
                    <a:pt x="14" y="31"/>
                  </a:cubicBezTo>
                  <a:cubicBezTo>
                    <a:pt x="14" y="32"/>
                    <a:pt x="15" y="33"/>
                    <a:pt x="16" y="33"/>
                  </a:cubicBezTo>
                  <a:cubicBezTo>
                    <a:pt x="17" y="34"/>
                    <a:pt x="18" y="34"/>
                    <a:pt x="20" y="34"/>
                  </a:cubicBezTo>
                  <a:cubicBezTo>
                    <a:pt x="21" y="34"/>
                    <a:pt x="22" y="34"/>
                    <a:pt x="24" y="33"/>
                  </a:cubicBezTo>
                  <a:cubicBezTo>
                    <a:pt x="25" y="33"/>
                    <a:pt x="26" y="32"/>
                    <a:pt x="28" y="31"/>
                  </a:cubicBezTo>
                  <a:cubicBezTo>
                    <a:pt x="28" y="31"/>
                    <a:pt x="29" y="32"/>
                    <a:pt x="30" y="32"/>
                  </a:cubicBezTo>
                  <a:cubicBezTo>
                    <a:pt x="30" y="33"/>
                    <a:pt x="30" y="33"/>
                    <a:pt x="31" y="33"/>
                  </a:cubicBezTo>
                  <a:cubicBezTo>
                    <a:pt x="31" y="33"/>
                    <a:pt x="32" y="33"/>
                    <a:pt x="32" y="32"/>
                  </a:cubicBezTo>
                  <a:cubicBezTo>
                    <a:pt x="32" y="32"/>
                    <a:pt x="32" y="31"/>
                    <a:pt x="32" y="31"/>
                  </a:cubicBezTo>
                  <a:cubicBezTo>
                    <a:pt x="32" y="31"/>
                    <a:pt x="32" y="30"/>
                    <a:pt x="32" y="30"/>
                  </a:cubicBezTo>
                  <a:cubicBezTo>
                    <a:pt x="31" y="30"/>
                    <a:pt x="30" y="29"/>
                    <a:pt x="30" y="28"/>
                  </a:cubicBezTo>
                  <a:cubicBezTo>
                    <a:pt x="31" y="27"/>
                    <a:pt x="32" y="26"/>
                    <a:pt x="32" y="24"/>
                  </a:cubicBezTo>
                  <a:cubicBezTo>
                    <a:pt x="33" y="23"/>
                    <a:pt x="34" y="21"/>
                    <a:pt x="34" y="20"/>
                  </a:cubicBezTo>
                  <a:cubicBezTo>
                    <a:pt x="34" y="19"/>
                    <a:pt x="34" y="17"/>
                    <a:pt x="33" y="16"/>
                  </a:cubicBezTo>
                  <a:cubicBezTo>
                    <a:pt x="33" y="15"/>
                    <a:pt x="32" y="14"/>
                    <a:pt x="31" y="13"/>
                  </a:cubicBezTo>
                  <a:close/>
                  <a:moveTo>
                    <a:pt x="10" y="16"/>
                  </a:moveTo>
                  <a:cubicBezTo>
                    <a:pt x="8" y="16"/>
                    <a:pt x="7" y="16"/>
                    <a:pt x="7" y="15"/>
                  </a:cubicBezTo>
                  <a:cubicBezTo>
                    <a:pt x="6" y="14"/>
                    <a:pt x="6" y="14"/>
                    <a:pt x="6" y="14"/>
                  </a:cubicBezTo>
                  <a:cubicBezTo>
                    <a:pt x="6" y="13"/>
                    <a:pt x="6" y="13"/>
                    <a:pt x="6" y="12"/>
                  </a:cubicBezTo>
                  <a:cubicBezTo>
                    <a:pt x="6" y="11"/>
                    <a:pt x="6" y="11"/>
                    <a:pt x="6" y="10"/>
                  </a:cubicBezTo>
                  <a:cubicBezTo>
                    <a:pt x="7" y="10"/>
                    <a:pt x="7" y="9"/>
                    <a:pt x="8" y="8"/>
                  </a:cubicBezTo>
                  <a:cubicBezTo>
                    <a:pt x="9" y="10"/>
                    <a:pt x="11" y="12"/>
                    <a:pt x="13" y="15"/>
                  </a:cubicBezTo>
                  <a:cubicBezTo>
                    <a:pt x="12" y="15"/>
                    <a:pt x="11" y="16"/>
                    <a:pt x="10" y="16"/>
                  </a:cubicBezTo>
                  <a:close/>
                  <a:moveTo>
                    <a:pt x="28" y="24"/>
                  </a:moveTo>
                  <a:cubicBezTo>
                    <a:pt x="27" y="24"/>
                    <a:pt x="27" y="25"/>
                    <a:pt x="26" y="25"/>
                  </a:cubicBezTo>
                  <a:cubicBezTo>
                    <a:pt x="24" y="23"/>
                    <a:pt x="22" y="21"/>
                    <a:pt x="20" y="18"/>
                  </a:cubicBezTo>
                  <a:cubicBezTo>
                    <a:pt x="21" y="18"/>
                    <a:pt x="21" y="18"/>
                    <a:pt x="22" y="18"/>
                  </a:cubicBezTo>
                  <a:cubicBezTo>
                    <a:pt x="22" y="17"/>
                    <a:pt x="23" y="17"/>
                    <a:pt x="24" y="17"/>
                  </a:cubicBezTo>
                  <a:cubicBezTo>
                    <a:pt x="24" y="17"/>
                    <a:pt x="25" y="17"/>
                    <a:pt x="25" y="17"/>
                  </a:cubicBezTo>
                  <a:cubicBezTo>
                    <a:pt x="26" y="17"/>
                    <a:pt x="27" y="18"/>
                    <a:pt x="27" y="18"/>
                  </a:cubicBezTo>
                  <a:cubicBezTo>
                    <a:pt x="28" y="19"/>
                    <a:pt x="28" y="19"/>
                    <a:pt x="28" y="20"/>
                  </a:cubicBezTo>
                  <a:cubicBezTo>
                    <a:pt x="28" y="20"/>
                    <a:pt x="28" y="21"/>
                    <a:pt x="28" y="22"/>
                  </a:cubicBezTo>
                  <a:cubicBezTo>
                    <a:pt x="28" y="22"/>
                    <a:pt x="28" y="23"/>
                    <a:pt x="28" y="24"/>
                  </a:cubicBezTo>
                  <a:close/>
                  <a:moveTo>
                    <a:pt x="28" y="24"/>
                  </a:moveTo>
                  <a:cubicBezTo>
                    <a:pt x="28" y="24"/>
                    <a:pt x="28" y="24"/>
                    <a:pt x="28" y="24"/>
                  </a:cubicBezTo>
                </a:path>
              </a:pathLst>
            </a:custGeom>
            <a:grp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Freeform 7">
              <a:extLst>
                <a:ext uri="{FF2B5EF4-FFF2-40B4-BE49-F238E27FC236}">
                  <a16:creationId xmlns:a16="http://schemas.microsoft.com/office/drawing/2014/main" id="{95C9BEA5-E370-4FA6-ACCA-55CEB02008C0}"/>
                </a:ext>
              </a:extLst>
            </p:cNvPr>
            <p:cNvSpPr>
              <a:spLocks noEditPoints="1"/>
            </p:cNvSpPr>
            <p:nvPr/>
          </p:nvSpPr>
          <p:spPr bwMode="auto">
            <a:xfrm>
              <a:off x="117475" y="1457326"/>
              <a:ext cx="55563" cy="55563"/>
            </a:xfrm>
            <a:custGeom>
              <a:avLst/>
              <a:gdLst/>
              <a:ahLst/>
              <a:cxnLst>
                <a:cxn ang="0">
                  <a:pos x="15" y="0"/>
                </a:cxn>
                <a:cxn ang="0">
                  <a:pos x="15" y="0"/>
                </a:cxn>
                <a:cxn ang="0">
                  <a:pos x="8" y="6"/>
                </a:cxn>
                <a:cxn ang="0">
                  <a:pos x="3" y="13"/>
                </a:cxn>
                <a:cxn ang="0">
                  <a:pos x="0" y="16"/>
                </a:cxn>
                <a:cxn ang="0">
                  <a:pos x="1" y="19"/>
                </a:cxn>
                <a:cxn ang="0">
                  <a:pos x="3" y="19"/>
                </a:cxn>
                <a:cxn ang="0">
                  <a:pos x="4" y="18"/>
                </a:cxn>
                <a:cxn ang="0">
                  <a:pos x="6" y="15"/>
                </a:cxn>
                <a:cxn ang="0">
                  <a:pos x="11" y="9"/>
                </a:cxn>
                <a:cxn ang="0">
                  <a:pos x="18" y="3"/>
                </a:cxn>
                <a:cxn ang="0">
                  <a:pos x="18" y="3"/>
                </a:cxn>
                <a:cxn ang="0">
                  <a:pos x="18" y="3"/>
                </a:cxn>
                <a:cxn ang="0">
                  <a:pos x="18" y="0"/>
                </a:cxn>
                <a:cxn ang="0">
                  <a:pos x="15" y="0"/>
                </a:cxn>
                <a:cxn ang="0">
                  <a:pos x="15" y="0"/>
                </a:cxn>
                <a:cxn ang="0">
                  <a:pos x="15" y="0"/>
                </a:cxn>
              </a:cxnLst>
              <a:rect l="0" t="0" r="r" b="b"/>
              <a:pathLst>
                <a:path w="19" h="19">
                  <a:moveTo>
                    <a:pt x="15" y="0"/>
                  </a:moveTo>
                  <a:cubicBezTo>
                    <a:pt x="15" y="0"/>
                    <a:pt x="15" y="0"/>
                    <a:pt x="15" y="0"/>
                  </a:cubicBezTo>
                  <a:cubicBezTo>
                    <a:pt x="13" y="2"/>
                    <a:pt x="11" y="4"/>
                    <a:pt x="8" y="6"/>
                  </a:cubicBezTo>
                  <a:cubicBezTo>
                    <a:pt x="6" y="8"/>
                    <a:pt x="4" y="10"/>
                    <a:pt x="3" y="13"/>
                  </a:cubicBezTo>
                  <a:cubicBezTo>
                    <a:pt x="0" y="16"/>
                    <a:pt x="0" y="16"/>
                    <a:pt x="0" y="16"/>
                  </a:cubicBezTo>
                  <a:cubicBezTo>
                    <a:pt x="0" y="17"/>
                    <a:pt x="0" y="18"/>
                    <a:pt x="1" y="19"/>
                  </a:cubicBezTo>
                  <a:cubicBezTo>
                    <a:pt x="1" y="19"/>
                    <a:pt x="2" y="19"/>
                    <a:pt x="3" y="19"/>
                  </a:cubicBezTo>
                  <a:cubicBezTo>
                    <a:pt x="3" y="19"/>
                    <a:pt x="3" y="18"/>
                    <a:pt x="4" y="18"/>
                  </a:cubicBezTo>
                  <a:cubicBezTo>
                    <a:pt x="6" y="15"/>
                    <a:pt x="6" y="15"/>
                    <a:pt x="6" y="15"/>
                  </a:cubicBezTo>
                  <a:cubicBezTo>
                    <a:pt x="7" y="13"/>
                    <a:pt x="9" y="11"/>
                    <a:pt x="11" y="9"/>
                  </a:cubicBezTo>
                  <a:cubicBezTo>
                    <a:pt x="13" y="7"/>
                    <a:pt x="15" y="5"/>
                    <a:pt x="18" y="3"/>
                  </a:cubicBezTo>
                  <a:cubicBezTo>
                    <a:pt x="18" y="3"/>
                    <a:pt x="18" y="3"/>
                    <a:pt x="18" y="3"/>
                  </a:cubicBezTo>
                  <a:cubicBezTo>
                    <a:pt x="18" y="3"/>
                    <a:pt x="18" y="3"/>
                    <a:pt x="18" y="3"/>
                  </a:cubicBezTo>
                  <a:cubicBezTo>
                    <a:pt x="19" y="2"/>
                    <a:pt x="19" y="1"/>
                    <a:pt x="18" y="0"/>
                  </a:cubicBezTo>
                  <a:cubicBezTo>
                    <a:pt x="17" y="0"/>
                    <a:pt x="16" y="0"/>
                    <a:pt x="15" y="0"/>
                  </a:cubicBezTo>
                  <a:close/>
                  <a:moveTo>
                    <a:pt x="15" y="0"/>
                  </a:moveTo>
                  <a:cubicBezTo>
                    <a:pt x="15" y="0"/>
                    <a:pt x="15" y="0"/>
                    <a:pt x="15" y="0"/>
                  </a:cubicBezTo>
                </a:path>
              </a:pathLst>
            </a:custGeom>
            <a:grp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Freeform 8">
              <a:extLst>
                <a:ext uri="{FF2B5EF4-FFF2-40B4-BE49-F238E27FC236}">
                  <a16:creationId xmlns:a16="http://schemas.microsoft.com/office/drawing/2014/main" id="{872B2985-A20B-45EE-91E2-3F6497A10802}"/>
                </a:ext>
              </a:extLst>
            </p:cNvPr>
            <p:cNvSpPr>
              <a:spLocks noEditPoints="1"/>
            </p:cNvSpPr>
            <p:nvPr/>
          </p:nvSpPr>
          <p:spPr bwMode="auto">
            <a:xfrm>
              <a:off x="180975" y="1263651"/>
              <a:ext cx="55563" cy="58738"/>
            </a:xfrm>
            <a:custGeom>
              <a:avLst/>
              <a:gdLst/>
              <a:ahLst/>
              <a:cxnLst>
                <a:cxn ang="0">
                  <a:pos x="7" y="11"/>
                </a:cxn>
                <a:cxn ang="0">
                  <a:pos x="1" y="16"/>
                </a:cxn>
                <a:cxn ang="0">
                  <a:pos x="1" y="17"/>
                </a:cxn>
                <a:cxn ang="0">
                  <a:pos x="1" y="19"/>
                </a:cxn>
                <a:cxn ang="0">
                  <a:pos x="3" y="19"/>
                </a:cxn>
                <a:cxn ang="0">
                  <a:pos x="3" y="19"/>
                </a:cxn>
                <a:cxn ang="0">
                  <a:pos x="10" y="13"/>
                </a:cxn>
                <a:cxn ang="0">
                  <a:pos x="16" y="7"/>
                </a:cxn>
                <a:cxn ang="0">
                  <a:pos x="18" y="3"/>
                </a:cxn>
                <a:cxn ang="0">
                  <a:pos x="18" y="1"/>
                </a:cxn>
                <a:cxn ang="0">
                  <a:pos x="16" y="1"/>
                </a:cxn>
                <a:cxn ang="0">
                  <a:pos x="15" y="1"/>
                </a:cxn>
                <a:cxn ang="0">
                  <a:pos x="13" y="5"/>
                </a:cxn>
                <a:cxn ang="0">
                  <a:pos x="7" y="11"/>
                </a:cxn>
                <a:cxn ang="0">
                  <a:pos x="7" y="11"/>
                </a:cxn>
                <a:cxn ang="0">
                  <a:pos x="7" y="11"/>
                </a:cxn>
              </a:cxnLst>
              <a:rect l="0" t="0" r="r" b="b"/>
              <a:pathLst>
                <a:path w="19" h="20">
                  <a:moveTo>
                    <a:pt x="7" y="11"/>
                  </a:moveTo>
                  <a:cubicBezTo>
                    <a:pt x="5" y="13"/>
                    <a:pt x="3" y="15"/>
                    <a:pt x="1" y="16"/>
                  </a:cubicBezTo>
                  <a:cubicBezTo>
                    <a:pt x="1" y="16"/>
                    <a:pt x="1" y="16"/>
                    <a:pt x="1" y="17"/>
                  </a:cubicBezTo>
                  <a:cubicBezTo>
                    <a:pt x="0" y="17"/>
                    <a:pt x="0" y="19"/>
                    <a:pt x="1" y="19"/>
                  </a:cubicBezTo>
                  <a:cubicBezTo>
                    <a:pt x="1" y="20"/>
                    <a:pt x="2" y="20"/>
                    <a:pt x="3" y="19"/>
                  </a:cubicBezTo>
                  <a:cubicBezTo>
                    <a:pt x="3" y="19"/>
                    <a:pt x="3" y="19"/>
                    <a:pt x="3" y="19"/>
                  </a:cubicBezTo>
                  <a:cubicBezTo>
                    <a:pt x="6" y="18"/>
                    <a:pt x="8" y="16"/>
                    <a:pt x="10" y="13"/>
                  </a:cubicBezTo>
                  <a:cubicBezTo>
                    <a:pt x="12" y="11"/>
                    <a:pt x="14" y="9"/>
                    <a:pt x="16" y="7"/>
                  </a:cubicBezTo>
                  <a:cubicBezTo>
                    <a:pt x="18" y="3"/>
                    <a:pt x="18" y="3"/>
                    <a:pt x="18" y="3"/>
                  </a:cubicBezTo>
                  <a:cubicBezTo>
                    <a:pt x="19" y="3"/>
                    <a:pt x="19" y="1"/>
                    <a:pt x="18" y="1"/>
                  </a:cubicBezTo>
                  <a:cubicBezTo>
                    <a:pt x="17" y="0"/>
                    <a:pt x="16" y="0"/>
                    <a:pt x="16" y="1"/>
                  </a:cubicBezTo>
                  <a:cubicBezTo>
                    <a:pt x="15" y="1"/>
                    <a:pt x="15" y="1"/>
                    <a:pt x="15" y="1"/>
                  </a:cubicBezTo>
                  <a:cubicBezTo>
                    <a:pt x="13" y="5"/>
                    <a:pt x="13" y="5"/>
                    <a:pt x="13" y="5"/>
                  </a:cubicBezTo>
                  <a:cubicBezTo>
                    <a:pt x="11" y="7"/>
                    <a:pt x="9" y="9"/>
                    <a:pt x="7" y="11"/>
                  </a:cubicBezTo>
                  <a:close/>
                  <a:moveTo>
                    <a:pt x="7" y="11"/>
                  </a:moveTo>
                  <a:cubicBezTo>
                    <a:pt x="7" y="11"/>
                    <a:pt x="7" y="11"/>
                    <a:pt x="7" y="11"/>
                  </a:cubicBezTo>
                </a:path>
              </a:pathLst>
            </a:custGeom>
            <a:grp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42" name="Picture 41" descr="Text&#10;&#10;Description automatically generated">
            <a:extLst>
              <a:ext uri="{FF2B5EF4-FFF2-40B4-BE49-F238E27FC236}">
                <a16:creationId xmlns:a16="http://schemas.microsoft.com/office/drawing/2014/main" id="{1CB1A7C6-254F-4C29-A392-3A8CE82B1C7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665260" y="5160879"/>
            <a:ext cx="1222807" cy="459956"/>
          </a:xfrm>
          <a:prstGeom prst="rect">
            <a:avLst/>
          </a:prstGeom>
        </p:spPr>
      </p:pic>
      <p:sp>
        <p:nvSpPr>
          <p:cNvPr id="43" name="Freeform 77">
            <a:extLst>
              <a:ext uri="{FF2B5EF4-FFF2-40B4-BE49-F238E27FC236}">
                <a16:creationId xmlns:a16="http://schemas.microsoft.com/office/drawing/2014/main" id="{2940120B-E380-4C34-90C9-1B30FB50C7F0}"/>
              </a:ext>
            </a:extLst>
          </p:cNvPr>
          <p:cNvSpPr>
            <a:spLocks noEditPoints="1"/>
          </p:cNvSpPr>
          <p:nvPr/>
        </p:nvSpPr>
        <p:spPr bwMode="auto">
          <a:xfrm>
            <a:off x="7114369" y="3826810"/>
            <a:ext cx="567916" cy="690263"/>
          </a:xfrm>
          <a:custGeom>
            <a:avLst/>
            <a:gdLst>
              <a:gd name="T0" fmla="*/ 139 w 308"/>
              <a:gd name="T1" fmla="*/ 154 h 314"/>
              <a:gd name="T2" fmla="*/ 86 w 308"/>
              <a:gd name="T3" fmla="*/ 154 h 314"/>
              <a:gd name="T4" fmla="*/ 86 w 308"/>
              <a:gd name="T5" fmla="*/ 104 h 314"/>
              <a:gd name="T6" fmla="*/ 139 w 308"/>
              <a:gd name="T7" fmla="*/ 104 h 314"/>
              <a:gd name="T8" fmla="*/ 237 w 308"/>
              <a:gd name="T9" fmla="*/ 129 h 314"/>
              <a:gd name="T10" fmla="*/ 200 w 308"/>
              <a:gd name="T11" fmla="*/ 164 h 314"/>
              <a:gd name="T12" fmla="*/ 162 w 308"/>
              <a:gd name="T13" fmla="*/ 129 h 314"/>
              <a:gd name="T14" fmla="*/ 200 w 308"/>
              <a:gd name="T15" fmla="*/ 94 h 314"/>
              <a:gd name="T16" fmla="*/ 237 w 308"/>
              <a:gd name="T17" fmla="*/ 129 h 314"/>
              <a:gd name="T18" fmla="*/ 277 w 308"/>
              <a:gd name="T19" fmla="*/ 44 h 314"/>
              <a:gd name="T20" fmla="*/ 252 w 308"/>
              <a:gd name="T21" fmla="*/ 17 h 314"/>
              <a:gd name="T22" fmla="*/ 39 w 308"/>
              <a:gd name="T23" fmla="*/ 23 h 314"/>
              <a:gd name="T24" fmla="*/ 34 w 308"/>
              <a:gd name="T25" fmla="*/ 161 h 314"/>
              <a:gd name="T26" fmla="*/ 63 w 308"/>
              <a:gd name="T27" fmla="*/ 173 h 314"/>
              <a:gd name="T28" fmla="*/ 90 w 308"/>
              <a:gd name="T29" fmla="*/ 178 h 314"/>
              <a:gd name="T30" fmla="*/ 112 w 308"/>
              <a:gd name="T31" fmla="*/ 179 h 314"/>
              <a:gd name="T32" fmla="*/ 129 w 308"/>
              <a:gd name="T33" fmla="*/ 179 h 314"/>
              <a:gd name="T34" fmla="*/ 148 w 308"/>
              <a:gd name="T35" fmla="*/ 185 h 314"/>
              <a:gd name="T36" fmla="*/ 179 w 308"/>
              <a:gd name="T37" fmla="*/ 179 h 314"/>
              <a:gd name="T38" fmla="*/ 193 w 308"/>
              <a:gd name="T39" fmla="*/ 179 h 314"/>
              <a:gd name="T40" fmla="*/ 210 w 308"/>
              <a:gd name="T41" fmla="*/ 179 h 314"/>
              <a:gd name="T42" fmla="*/ 230 w 308"/>
              <a:gd name="T43" fmla="*/ 177 h 314"/>
              <a:gd name="T44" fmla="*/ 252 w 308"/>
              <a:gd name="T45" fmla="*/ 171 h 314"/>
              <a:gd name="T46" fmla="*/ 277 w 308"/>
              <a:gd name="T47" fmla="*/ 160 h 314"/>
              <a:gd name="T48" fmla="*/ 240 w 308"/>
              <a:gd name="T49" fmla="*/ 203 h 314"/>
              <a:gd name="T50" fmla="*/ 204 w 308"/>
              <a:gd name="T51" fmla="*/ 310 h 314"/>
              <a:gd name="T52" fmla="*/ 159 w 308"/>
              <a:gd name="T53" fmla="*/ 279 h 314"/>
              <a:gd name="T54" fmla="*/ 158 w 308"/>
              <a:gd name="T55" fmla="*/ 222 h 314"/>
              <a:gd name="T56" fmla="*/ 150 w 308"/>
              <a:gd name="T57" fmla="*/ 220 h 314"/>
              <a:gd name="T58" fmla="*/ 135 w 308"/>
              <a:gd name="T59" fmla="*/ 307 h 314"/>
              <a:gd name="T60" fmla="*/ 72 w 308"/>
              <a:gd name="T61" fmla="*/ 284 h 314"/>
              <a:gd name="T62" fmla="*/ 3 w 308"/>
              <a:gd name="T63" fmla="*/ 160 h 314"/>
              <a:gd name="T64" fmla="*/ 13 w 308"/>
              <a:gd name="T65" fmla="*/ 149 h 314"/>
              <a:gd name="T66" fmla="*/ 17 w 308"/>
              <a:gd name="T67" fmla="*/ 151 h 314"/>
              <a:gd name="T68" fmla="*/ 25 w 308"/>
              <a:gd name="T69" fmla="*/ 9 h 314"/>
              <a:gd name="T70" fmla="*/ 264 w 308"/>
              <a:gd name="T71" fmla="*/ 0 h 314"/>
              <a:gd name="T72" fmla="*/ 292 w 308"/>
              <a:gd name="T73" fmla="*/ 31 h 314"/>
              <a:gd name="T74" fmla="*/ 295 w 308"/>
              <a:gd name="T75" fmla="*/ 149 h 314"/>
              <a:gd name="T76" fmla="*/ 305 w 308"/>
              <a:gd name="T77" fmla="*/ 16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8" h="314">
                <a:moveTo>
                  <a:pt x="150" y="129"/>
                </a:moveTo>
                <a:cubicBezTo>
                  <a:pt x="150" y="139"/>
                  <a:pt x="146" y="147"/>
                  <a:pt x="139" y="154"/>
                </a:cubicBezTo>
                <a:cubicBezTo>
                  <a:pt x="132" y="161"/>
                  <a:pt x="123" y="164"/>
                  <a:pt x="113" y="164"/>
                </a:cubicBezTo>
                <a:cubicBezTo>
                  <a:pt x="102" y="164"/>
                  <a:pt x="93" y="161"/>
                  <a:pt x="86" y="154"/>
                </a:cubicBezTo>
                <a:cubicBezTo>
                  <a:pt x="79" y="147"/>
                  <a:pt x="75" y="139"/>
                  <a:pt x="75" y="129"/>
                </a:cubicBezTo>
                <a:cubicBezTo>
                  <a:pt x="75" y="119"/>
                  <a:pt x="79" y="111"/>
                  <a:pt x="86" y="104"/>
                </a:cubicBezTo>
                <a:cubicBezTo>
                  <a:pt x="93" y="97"/>
                  <a:pt x="102" y="94"/>
                  <a:pt x="113" y="94"/>
                </a:cubicBezTo>
                <a:cubicBezTo>
                  <a:pt x="123" y="94"/>
                  <a:pt x="132" y="97"/>
                  <a:pt x="139" y="104"/>
                </a:cubicBezTo>
                <a:cubicBezTo>
                  <a:pt x="146" y="111"/>
                  <a:pt x="150" y="119"/>
                  <a:pt x="150" y="129"/>
                </a:cubicBezTo>
                <a:close/>
                <a:moveTo>
                  <a:pt x="237" y="129"/>
                </a:moveTo>
                <a:cubicBezTo>
                  <a:pt x="237" y="139"/>
                  <a:pt x="234" y="147"/>
                  <a:pt x="226" y="154"/>
                </a:cubicBezTo>
                <a:cubicBezTo>
                  <a:pt x="219" y="161"/>
                  <a:pt x="210" y="164"/>
                  <a:pt x="200" y="164"/>
                </a:cubicBezTo>
                <a:cubicBezTo>
                  <a:pt x="190" y="164"/>
                  <a:pt x="181" y="161"/>
                  <a:pt x="173" y="154"/>
                </a:cubicBezTo>
                <a:cubicBezTo>
                  <a:pt x="166" y="147"/>
                  <a:pt x="162" y="139"/>
                  <a:pt x="162" y="129"/>
                </a:cubicBezTo>
                <a:cubicBezTo>
                  <a:pt x="162" y="119"/>
                  <a:pt x="166" y="111"/>
                  <a:pt x="173" y="104"/>
                </a:cubicBezTo>
                <a:cubicBezTo>
                  <a:pt x="181" y="97"/>
                  <a:pt x="190" y="94"/>
                  <a:pt x="200" y="94"/>
                </a:cubicBezTo>
                <a:cubicBezTo>
                  <a:pt x="210" y="94"/>
                  <a:pt x="219" y="97"/>
                  <a:pt x="226" y="104"/>
                </a:cubicBezTo>
                <a:cubicBezTo>
                  <a:pt x="234" y="111"/>
                  <a:pt x="237" y="119"/>
                  <a:pt x="237" y="129"/>
                </a:cubicBezTo>
                <a:close/>
                <a:moveTo>
                  <a:pt x="277" y="160"/>
                </a:moveTo>
                <a:cubicBezTo>
                  <a:pt x="277" y="44"/>
                  <a:pt x="277" y="44"/>
                  <a:pt x="277" y="44"/>
                </a:cubicBezTo>
                <a:cubicBezTo>
                  <a:pt x="277" y="34"/>
                  <a:pt x="275" y="27"/>
                  <a:pt x="271" y="23"/>
                </a:cubicBezTo>
                <a:cubicBezTo>
                  <a:pt x="267" y="19"/>
                  <a:pt x="261" y="17"/>
                  <a:pt x="252" y="17"/>
                </a:cubicBezTo>
                <a:cubicBezTo>
                  <a:pt x="58" y="17"/>
                  <a:pt x="58" y="17"/>
                  <a:pt x="58" y="17"/>
                </a:cubicBezTo>
                <a:cubicBezTo>
                  <a:pt x="49" y="17"/>
                  <a:pt x="42" y="19"/>
                  <a:pt x="39" y="23"/>
                </a:cubicBezTo>
                <a:cubicBezTo>
                  <a:pt x="35" y="26"/>
                  <a:pt x="34" y="34"/>
                  <a:pt x="34" y="44"/>
                </a:cubicBezTo>
                <a:cubicBezTo>
                  <a:pt x="34" y="161"/>
                  <a:pt x="34" y="161"/>
                  <a:pt x="34" y="161"/>
                </a:cubicBezTo>
                <a:cubicBezTo>
                  <a:pt x="39" y="164"/>
                  <a:pt x="44" y="166"/>
                  <a:pt x="49" y="168"/>
                </a:cubicBezTo>
                <a:cubicBezTo>
                  <a:pt x="54" y="170"/>
                  <a:pt x="59" y="172"/>
                  <a:pt x="63" y="173"/>
                </a:cubicBezTo>
                <a:cubicBezTo>
                  <a:pt x="67" y="175"/>
                  <a:pt x="72" y="176"/>
                  <a:pt x="77" y="177"/>
                </a:cubicBezTo>
                <a:cubicBezTo>
                  <a:pt x="82" y="177"/>
                  <a:pt x="87" y="178"/>
                  <a:pt x="90" y="178"/>
                </a:cubicBezTo>
                <a:cubicBezTo>
                  <a:pt x="93" y="179"/>
                  <a:pt x="97" y="179"/>
                  <a:pt x="102" y="179"/>
                </a:cubicBezTo>
                <a:cubicBezTo>
                  <a:pt x="107" y="179"/>
                  <a:pt x="110" y="179"/>
                  <a:pt x="112" y="179"/>
                </a:cubicBezTo>
                <a:cubicBezTo>
                  <a:pt x="114" y="179"/>
                  <a:pt x="117" y="179"/>
                  <a:pt x="122" y="179"/>
                </a:cubicBezTo>
                <a:cubicBezTo>
                  <a:pt x="127" y="179"/>
                  <a:pt x="129" y="179"/>
                  <a:pt x="129" y="179"/>
                </a:cubicBezTo>
                <a:cubicBezTo>
                  <a:pt x="137" y="178"/>
                  <a:pt x="143" y="180"/>
                  <a:pt x="146" y="183"/>
                </a:cubicBezTo>
                <a:cubicBezTo>
                  <a:pt x="147" y="184"/>
                  <a:pt x="147" y="184"/>
                  <a:pt x="148" y="185"/>
                </a:cubicBezTo>
                <a:cubicBezTo>
                  <a:pt x="151" y="188"/>
                  <a:pt x="154" y="191"/>
                  <a:pt x="158" y="194"/>
                </a:cubicBezTo>
                <a:cubicBezTo>
                  <a:pt x="159" y="183"/>
                  <a:pt x="166" y="178"/>
                  <a:pt x="179" y="179"/>
                </a:cubicBezTo>
                <a:cubicBezTo>
                  <a:pt x="179" y="179"/>
                  <a:pt x="182" y="179"/>
                  <a:pt x="185" y="179"/>
                </a:cubicBezTo>
                <a:cubicBezTo>
                  <a:pt x="189" y="179"/>
                  <a:pt x="191" y="179"/>
                  <a:pt x="193" y="179"/>
                </a:cubicBezTo>
                <a:cubicBezTo>
                  <a:pt x="194" y="179"/>
                  <a:pt x="197" y="179"/>
                  <a:pt x="201" y="179"/>
                </a:cubicBezTo>
                <a:cubicBezTo>
                  <a:pt x="205" y="179"/>
                  <a:pt x="208" y="179"/>
                  <a:pt x="210" y="179"/>
                </a:cubicBezTo>
                <a:cubicBezTo>
                  <a:pt x="212" y="179"/>
                  <a:pt x="215" y="179"/>
                  <a:pt x="219" y="178"/>
                </a:cubicBezTo>
                <a:cubicBezTo>
                  <a:pt x="223" y="178"/>
                  <a:pt x="227" y="178"/>
                  <a:pt x="230" y="177"/>
                </a:cubicBezTo>
                <a:cubicBezTo>
                  <a:pt x="233" y="176"/>
                  <a:pt x="236" y="175"/>
                  <a:pt x="241" y="175"/>
                </a:cubicBezTo>
                <a:cubicBezTo>
                  <a:pt x="245" y="174"/>
                  <a:pt x="249" y="172"/>
                  <a:pt x="252" y="171"/>
                </a:cubicBezTo>
                <a:cubicBezTo>
                  <a:pt x="256" y="170"/>
                  <a:pt x="260" y="168"/>
                  <a:pt x="264" y="166"/>
                </a:cubicBezTo>
                <a:cubicBezTo>
                  <a:pt x="268" y="165"/>
                  <a:pt x="273" y="163"/>
                  <a:pt x="277" y="160"/>
                </a:cubicBezTo>
                <a:close/>
                <a:moveTo>
                  <a:pt x="305" y="160"/>
                </a:moveTo>
                <a:cubicBezTo>
                  <a:pt x="291" y="177"/>
                  <a:pt x="269" y="191"/>
                  <a:pt x="240" y="203"/>
                </a:cubicBezTo>
                <a:cubicBezTo>
                  <a:pt x="250" y="236"/>
                  <a:pt x="249" y="263"/>
                  <a:pt x="236" y="284"/>
                </a:cubicBezTo>
                <a:cubicBezTo>
                  <a:pt x="229" y="297"/>
                  <a:pt x="218" y="306"/>
                  <a:pt x="204" y="310"/>
                </a:cubicBezTo>
                <a:cubicBezTo>
                  <a:pt x="192" y="314"/>
                  <a:pt x="182" y="313"/>
                  <a:pt x="173" y="307"/>
                </a:cubicBezTo>
                <a:cubicBezTo>
                  <a:pt x="163" y="301"/>
                  <a:pt x="158" y="292"/>
                  <a:pt x="159" y="279"/>
                </a:cubicBezTo>
                <a:cubicBezTo>
                  <a:pt x="158" y="222"/>
                  <a:pt x="158" y="222"/>
                  <a:pt x="158" y="222"/>
                </a:cubicBezTo>
                <a:cubicBezTo>
                  <a:pt x="158" y="222"/>
                  <a:pt x="158" y="222"/>
                  <a:pt x="158" y="222"/>
                </a:cubicBezTo>
                <a:cubicBezTo>
                  <a:pt x="157" y="222"/>
                  <a:pt x="156" y="221"/>
                  <a:pt x="154" y="221"/>
                </a:cubicBezTo>
                <a:cubicBezTo>
                  <a:pt x="152" y="220"/>
                  <a:pt x="151" y="220"/>
                  <a:pt x="150" y="220"/>
                </a:cubicBezTo>
                <a:cubicBezTo>
                  <a:pt x="150" y="279"/>
                  <a:pt x="150" y="279"/>
                  <a:pt x="150" y="279"/>
                </a:cubicBezTo>
                <a:cubicBezTo>
                  <a:pt x="150" y="292"/>
                  <a:pt x="145" y="302"/>
                  <a:pt x="135" y="307"/>
                </a:cubicBezTo>
                <a:cubicBezTo>
                  <a:pt x="126" y="313"/>
                  <a:pt x="116" y="314"/>
                  <a:pt x="104" y="310"/>
                </a:cubicBezTo>
                <a:cubicBezTo>
                  <a:pt x="90" y="306"/>
                  <a:pt x="79" y="297"/>
                  <a:pt x="72" y="284"/>
                </a:cubicBezTo>
                <a:cubicBezTo>
                  <a:pt x="60" y="263"/>
                  <a:pt x="58" y="236"/>
                  <a:pt x="68" y="203"/>
                </a:cubicBezTo>
                <a:cubicBezTo>
                  <a:pt x="39" y="191"/>
                  <a:pt x="17" y="177"/>
                  <a:pt x="3" y="160"/>
                </a:cubicBezTo>
                <a:cubicBezTo>
                  <a:pt x="1" y="155"/>
                  <a:pt x="0" y="152"/>
                  <a:pt x="3" y="149"/>
                </a:cubicBezTo>
                <a:cubicBezTo>
                  <a:pt x="5" y="146"/>
                  <a:pt x="9" y="146"/>
                  <a:pt x="13" y="149"/>
                </a:cubicBezTo>
                <a:cubicBezTo>
                  <a:pt x="13" y="149"/>
                  <a:pt x="14" y="149"/>
                  <a:pt x="15" y="150"/>
                </a:cubicBezTo>
                <a:cubicBezTo>
                  <a:pt x="16" y="151"/>
                  <a:pt x="17" y="151"/>
                  <a:pt x="17" y="151"/>
                </a:cubicBezTo>
                <a:cubicBezTo>
                  <a:pt x="17" y="31"/>
                  <a:pt x="17" y="31"/>
                  <a:pt x="17" y="31"/>
                </a:cubicBezTo>
                <a:cubicBezTo>
                  <a:pt x="17" y="22"/>
                  <a:pt x="20" y="15"/>
                  <a:pt x="25" y="9"/>
                </a:cubicBezTo>
                <a:cubicBezTo>
                  <a:pt x="31" y="3"/>
                  <a:pt x="37" y="0"/>
                  <a:pt x="45" y="0"/>
                </a:cubicBezTo>
                <a:cubicBezTo>
                  <a:pt x="264" y="0"/>
                  <a:pt x="264" y="0"/>
                  <a:pt x="264" y="0"/>
                </a:cubicBezTo>
                <a:cubicBezTo>
                  <a:pt x="271" y="0"/>
                  <a:pt x="278" y="3"/>
                  <a:pt x="283" y="9"/>
                </a:cubicBezTo>
                <a:cubicBezTo>
                  <a:pt x="289" y="15"/>
                  <a:pt x="292" y="22"/>
                  <a:pt x="292" y="31"/>
                </a:cubicBezTo>
                <a:cubicBezTo>
                  <a:pt x="292" y="151"/>
                  <a:pt x="292" y="151"/>
                  <a:pt x="292" y="151"/>
                </a:cubicBezTo>
                <a:cubicBezTo>
                  <a:pt x="295" y="149"/>
                  <a:pt x="295" y="149"/>
                  <a:pt x="295" y="149"/>
                </a:cubicBezTo>
                <a:cubicBezTo>
                  <a:pt x="300" y="146"/>
                  <a:pt x="303" y="146"/>
                  <a:pt x="306" y="149"/>
                </a:cubicBezTo>
                <a:cubicBezTo>
                  <a:pt x="308" y="152"/>
                  <a:pt x="308" y="155"/>
                  <a:pt x="305" y="16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uk-UA"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77811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8"/>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3"/>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6"/>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8"/>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43"/>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42"/>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20"/>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P spid="20" grpId="0" animBg="1"/>
      <p:bldP spid="21" grpId="0" animBg="1"/>
      <p:bldP spid="22" grpId="0" animBg="1"/>
      <p:bldP spid="23" grpId="0" animBg="1"/>
      <p:bldP spid="6" grpId="0"/>
      <p:bldP spid="8" grpId="0"/>
      <p:bldP spid="10" grpId="0"/>
      <p:bldP spid="12" grpId="0"/>
      <p:bldP spid="14" grpId="0"/>
      <p:bldP spid="16" grpId="0"/>
      <p:bldP spid="43"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Diagram 1"/>
          <p:cNvGraphicFramePr/>
          <p:nvPr/>
        </p:nvGraphicFramePr>
        <p:xfrm>
          <a:off x="1905000" y="457200"/>
          <a:ext cx="8382000" cy="5334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Title 3">
            <a:extLst>
              <a:ext uri="{FF2B5EF4-FFF2-40B4-BE49-F238E27FC236}">
                <a16:creationId xmlns:a16="http://schemas.microsoft.com/office/drawing/2014/main" id="{46EAF4AB-31BA-41D6-93BD-A7DF10B19317}"/>
              </a:ext>
            </a:extLst>
          </p:cNvPr>
          <p:cNvSpPr>
            <a:spLocks noGrp="1"/>
          </p:cNvSpPr>
          <p:nvPr>
            <p:ph type="title" idx="4294967295"/>
          </p:nvPr>
        </p:nvSpPr>
        <p:spPr>
          <a:xfrm>
            <a:off x="0" y="1"/>
            <a:ext cx="12192000" cy="1294898"/>
          </a:xfrm>
          <a:solidFill>
            <a:srgbClr val="17458F"/>
          </a:solidFill>
        </p:spPr>
        <p:txBody>
          <a:bodyPr anchor="ctr">
            <a:normAutofit/>
          </a:bodyPr>
          <a:lstStyle/>
          <a:p>
            <a:r>
              <a:rPr lang="en-US" sz="4000" dirty="0">
                <a:solidFill>
                  <a:schemeClr val="bg1"/>
                </a:solidFill>
              </a:rPr>
              <a:t>LEAVING A LEGACY to secure tomorrow</a:t>
            </a:r>
            <a:endParaRPr lang="en-AU" sz="4000" dirty="0">
              <a:solidFill>
                <a:schemeClr val="bg1"/>
              </a:solidFill>
            </a:endParaRPr>
          </a:p>
        </p:txBody>
      </p:sp>
      <p:sp>
        <p:nvSpPr>
          <p:cNvPr id="6" name="Content Placeholder 1"/>
          <p:cNvSpPr>
            <a:spLocks noGrp="1"/>
          </p:cNvSpPr>
          <p:nvPr>
            <p:ph idx="4294967295"/>
          </p:nvPr>
        </p:nvSpPr>
        <p:spPr>
          <a:xfrm>
            <a:off x="8051800" y="2468563"/>
            <a:ext cx="4140200" cy="2670175"/>
          </a:xfrm>
          <a:prstGeom prst="rect">
            <a:avLst/>
          </a:prstGeom>
        </p:spPr>
        <p:txBody>
          <a:bodyPr/>
          <a:lstStyle/>
          <a:p>
            <a:pPr marL="0" lvl="1" indent="0" algn="ctr">
              <a:buClr>
                <a:srgbClr val="01B4E7"/>
              </a:buClr>
              <a:buSzPct val="120000"/>
              <a:buNone/>
            </a:pPr>
            <a:r>
              <a:rPr lang="en-US" sz="2800" dirty="0">
                <a:latin typeface="Calibri" panose="020F0502020204030204" pitchFamily="34" charset="0"/>
                <a:cs typeface="Calibri" panose="020F0502020204030204" pitchFamily="34" charset="0"/>
              </a:rPr>
              <a:t>A </a:t>
            </a:r>
            <a:r>
              <a:rPr lang="en-US" sz="2800" b="1" dirty="0">
                <a:latin typeface="Calibri" panose="020F0502020204030204" pitchFamily="34" charset="0"/>
                <a:cs typeface="Calibri" panose="020F0502020204030204" pitchFamily="34" charset="0"/>
              </a:rPr>
              <a:t>Bequest Society </a:t>
            </a:r>
            <a:r>
              <a:rPr lang="en-US" sz="2800" dirty="0">
                <a:latin typeface="Calibri" panose="020F0502020204030204" pitchFamily="34" charset="0"/>
                <a:cs typeface="Calibri" panose="020F0502020204030204" pitchFamily="34" charset="0"/>
              </a:rPr>
              <a:t>member is an individual or couple who have made a provision in their estate plan to gift a minimum </a:t>
            </a:r>
            <a:r>
              <a:rPr lang="en-US" sz="2000" b="1" baseline="30000" dirty="0">
                <a:latin typeface="Calibri" panose="020F0502020204030204" pitchFamily="34" charset="0"/>
                <a:cs typeface="Calibri" panose="020F0502020204030204" pitchFamily="34" charset="0"/>
              </a:rPr>
              <a:t>US</a:t>
            </a:r>
            <a:r>
              <a:rPr lang="en-US" b="1" dirty="0">
                <a:latin typeface="Calibri" panose="020F0502020204030204" pitchFamily="34" charset="0"/>
                <a:cs typeface="Calibri" panose="020F0502020204030204" pitchFamily="34" charset="0"/>
              </a:rPr>
              <a:t>$10,000 </a:t>
            </a:r>
            <a:r>
              <a:rPr lang="en-US" sz="2800" dirty="0">
                <a:latin typeface="Calibri" panose="020F0502020204030204" pitchFamily="34" charset="0"/>
                <a:cs typeface="Calibri" panose="020F0502020204030204" pitchFamily="34" charset="0"/>
              </a:rPr>
              <a:t>to The Rotary Foundation</a:t>
            </a:r>
            <a:r>
              <a:rPr lang="en-US" sz="2800" dirty="0">
                <a:solidFill>
                  <a:schemeClr val="bg1"/>
                </a:solidFill>
                <a:latin typeface="Georgia" panose="02040502050405020303" pitchFamily="18" charset="0"/>
              </a:rPr>
              <a:t>.</a:t>
            </a:r>
          </a:p>
        </p:txBody>
      </p:sp>
      <p:sp>
        <p:nvSpPr>
          <p:cNvPr id="5" name="Footer Placeholder 13"/>
          <p:cNvSpPr txBox="1">
            <a:spLocks/>
          </p:cNvSpPr>
          <p:nvPr/>
        </p:nvSpPr>
        <p:spPr>
          <a:xfrm>
            <a:off x="5853544" y="6256712"/>
            <a:ext cx="6172201"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72175"/>
                </a:solidFill>
                <a:effectLst/>
                <a:uLnTx/>
                <a:uFillTx/>
                <a:latin typeface="Calibri" panose="020F0502020204030204"/>
                <a:ea typeface="+mn-ea"/>
                <a:cs typeface="+mn-cs"/>
              </a:rPr>
              <a:t>The Rotary Foundation Endowment Fund – Leaving a Legacy… To Secure Tomorrow</a:t>
            </a:r>
          </a:p>
        </p:txBody>
      </p:sp>
      <p:sp>
        <p:nvSpPr>
          <p:cNvPr id="12" name="TextBox 11">
            <a:extLst>
              <a:ext uri="{FF2B5EF4-FFF2-40B4-BE49-F238E27FC236}">
                <a16:creationId xmlns:a16="http://schemas.microsoft.com/office/drawing/2014/main" id="{B7ACDA49-4331-6540-A832-1EA4CFC38BA8}"/>
              </a:ext>
            </a:extLst>
          </p:cNvPr>
          <p:cNvSpPr txBox="1"/>
          <p:nvPr/>
        </p:nvSpPr>
        <p:spPr>
          <a:xfrm>
            <a:off x="316043" y="6062017"/>
            <a:ext cx="405881" cy="553998"/>
          </a:xfrm>
          <a:prstGeom prst="rect">
            <a:avLst/>
          </a:prstGeom>
          <a:noFill/>
        </p:spPr>
        <p:txBody>
          <a:bodyPr wrap="none"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Poppins" pitchFamily="2" charset="77"/>
                <a:ea typeface="League Spartan" charset="0"/>
                <a:cs typeface="Poppins" pitchFamily="2" charset="77"/>
              </a:rPr>
              <a:t>5</a:t>
            </a:r>
          </a:p>
        </p:txBody>
      </p:sp>
      <p:pic>
        <p:nvPicPr>
          <p:cNvPr id="8" name="Picture 7" descr="A picture containing text&#10;&#10;Description automatically generated">
            <a:extLst>
              <a:ext uri="{FF2B5EF4-FFF2-40B4-BE49-F238E27FC236}">
                <a16:creationId xmlns:a16="http://schemas.microsoft.com/office/drawing/2014/main" id="{4CFD9933-2C3E-450D-91FC-EC6C0FB7592A}"/>
              </a:ext>
            </a:extLst>
          </p:cNvPr>
          <p:cNvPicPr>
            <a:picLocks noChangeAspect="1"/>
          </p:cNvPicPr>
          <p:nvPr/>
        </p:nvPicPr>
        <p:blipFill>
          <a:blip r:embed="rId7">
            <a:clrChange>
              <a:clrFrom>
                <a:srgbClr val="DEE1E6"/>
              </a:clrFrom>
              <a:clrTo>
                <a:srgbClr val="DEE1E6">
                  <a:alpha val="0"/>
                </a:srgbClr>
              </a:clrTo>
            </a:clrChange>
            <a:extLst>
              <a:ext uri="{28A0092B-C50C-407E-A947-70E740481C1C}">
                <a14:useLocalDpi xmlns:a14="http://schemas.microsoft.com/office/drawing/2010/main" val="0"/>
              </a:ext>
            </a:extLst>
          </a:blip>
          <a:stretch>
            <a:fillRect/>
          </a:stretch>
        </p:blipFill>
        <p:spPr>
          <a:xfrm>
            <a:off x="-1" y="1870110"/>
            <a:ext cx="5557439" cy="3865672"/>
          </a:xfrm>
          <a:prstGeom prst="rect">
            <a:avLst/>
          </a:prstGeom>
        </p:spPr>
      </p:pic>
      <p:pic>
        <p:nvPicPr>
          <p:cNvPr id="1026" name="Picture 2" descr="http://clubrunner.blob.core.windows.net/00000003404/PhotoAlbum/rotary-custom-pins/New-Bequest-Pin-2015-Level-1.png"/>
          <p:cNvPicPr>
            <a:picLocks noChangeAspect="1" noChangeArrowheads="1"/>
          </p:cNvPicPr>
          <p:nvPr/>
        </p:nvPicPr>
        <p:blipFill>
          <a:blip r:embed="rId8" cstate="email">
            <a:extLst>
              <a:ext uri="{28A0092B-C50C-407E-A947-70E740481C1C}">
                <a14:useLocalDpi xmlns:a14="http://schemas.microsoft.com/office/drawing/2010/main" val="0"/>
              </a:ext>
            </a:extLst>
          </a:blip>
          <a:srcRect/>
          <a:stretch>
            <a:fillRect/>
          </a:stretch>
        </p:blipFill>
        <p:spPr bwMode="auto">
          <a:xfrm>
            <a:off x="5853544" y="2898714"/>
            <a:ext cx="1537221" cy="15081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175576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1" name="Rectangle 10">
            <a:extLst>
              <a:ext uri="{FF2B5EF4-FFF2-40B4-BE49-F238E27FC236}">
                <a16:creationId xmlns:a16="http://schemas.microsoft.com/office/drawing/2014/main" id="{AB8C311F-7253-4AED-9701-7FC0708C41C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E2384209-CB15-4CDF-9D31-C44FD9A3F2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6200000" flipH="1">
            <a:off x="2666617" y="-2666188"/>
            <a:ext cx="6858000" cy="12191233"/>
          </a:xfrm>
          <a:prstGeom prst="rect">
            <a:avLst/>
          </a:prstGeom>
          <a:gradFill>
            <a:gsLst>
              <a:gs pos="8000">
                <a:schemeClr val="accent1"/>
              </a:gs>
              <a:gs pos="100000">
                <a:schemeClr val="accent1">
                  <a:lumMod val="5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2633B3B5-CC90-43F0-8714-D31D1F3F02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2311" y="0"/>
            <a:ext cx="9070846" cy="6857572"/>
          </a:xfrm>
          <a:prstGeom prst="rect">
            <a:avLst/>
          </a:prstGeom>
          <a:gradFill>
            <a:gsLst>
              <a:gs pos="8000">
                <a:srgbClr val="000000">
                  <a:alpha val="52000"/>
                </a:srgbClr>
              </a:gs>
              <a:gs pos="100000">
                <a:schemeClr val="accent1"/>
              </a:gs>
            </a:gsLst>
            <a:lin ang="4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A8D57A06-A426-446D-B02C-A2DC6B62E4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6200000" flipH="1">
            <a:off x="3649491" y="-1685840"/>
            <a:ext cx="4894564" cy="12193546"/>
          </a:xfrm>
          <a:prstGeom prst="rect">
            <a:avLst/>
          </a:prstGeom>
          <a:gradFill>
            <a:gsLst>
              <a:gs pos="0">
                <a:schemeClr val="accent5">
                  <a:lumMod val="60000"/>
                  <a:lumOff val="40000"/>
                  <a:alpha val="0"/>
                </a:schemeClr>
              </a:gs>
              <a:gs pos="100000">
                <a:srgbClr val="000000">
                  <a:alpha val="46000"/>
                </a:srgbClr>
              </a:gs>
            </a:gsLst>
            <a:lin ang="1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050" name="Graphic 2">
            <a:extLst>
              <a:ext uri="{FF2B5EF4-FFF2-40B4-BE49-F238E27FC236}">
                <a16:creationId xmlns:a16="http://schemas.microsoft.com/office/drawing/2014/main" id="{D0963507-6C7E-C3E0-6556-E5D87776566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8234" y="401783"/>
            <a:ext cx="10775532" cy="605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7318373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272345" y="1053885"/>
            <a:ext cx="5642434" cy="4152900"/>
          </a:xfrm>
        </p:spPr>
        <p:txBody>
          <a:bodyPr wrap="square" anchor="ctr">
            <a:noAutofit/>
          </a:bodyPr>
          <a:lstStyle/>
          <a:p>
            <a:pPr>
              <a:lnSpc>
                <a:spcPct val="100000"/>
              </a:lnSpc>
            </a:pPr>
            <a:r>
              <a:rPr lang="en-US" sz="5400" dirty="0">
                <a:solidFill>
                  <a:schemeClr val="tx2"/>
                </a:solidFill>
              </a:rPr>
              <a:t>Make an impact now and forever</a:t>
            </a:r>
            <a:endParaRPr lang="en-US" sz="5400" spc="-60" dirty="0">
              <a:solidFill>
                <a:schemeClr val="tx2"/>
              </a:solidFill>
              <a:latin typeface="Arial" charset="0"/>
              <a:ea typeface="Arial" charset="0"/>
              <a:cs typeface="Arial" charset="0"/>
            </a:endParaRPr>
          </a:p>
        </p:txBody>
      </p:sp>
      <p:sp>
        <p:nvSpPr>
          <p:cNvPr id="19" name="Rectangle 18"/>
          <p:cNvSpPr/>
          <p:nvPr/>
        </p:nvSpPr>
        <p:spPr>
          <a:xfrm>
            <a:off x="-48665" y="-114300"/>
            <a:ext cx="321009" cy="7078436"/>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3" name="Picture 2"/>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820224" y="4921037"/>
            <a:ext cx="2546674" cy="959802"/>
          </a:xfrm>
          <a:prstGeom prst="rect">
            <a:avLst/>
          </a:prstGeom>
        </p:spPr>
      </p:pic>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0B82C84-17F9-2F44-A4CB-3025980683CD}" type="slidenum">
              <a:rPr kumimoji="0" lang="en-US" sz="1200" b="0" i="0" u="none" strike="noStrike" kern="1200" cap="none" spc="0" normalizeH="0" baseline="0" noProof="0" smtClean="0">
                <a:ln>
                  <a:noFill/>
                </a:ln>
                <a:solidFill>
                  <a:prstClr val="white"/>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 name="Group 3"/>
          <p:cNvGrpSpPr/>
          <p:nvPr/>
        </p:nvGrpSpPr>
        <p:grpSpPr>
          <a:xfrm>
            <a:off x="5914778" y="-114302"/>
            <a:ext cx="6432695" cy="7078438"/>
            <a:chOff x="5914778" y="-114302"/>
            <a:chExt cx="6432695" cy="7078438"/>
          </a:xfrm>
        </p:grpSpPr>
        <p:pic>
          <p:nvPicPr>
            <p:cNvPr id="5" name="Picture 4"/>
            <p:cNvPicPr>
              <a:picLocks noChangeAspect="1"/>
            </p:cNvPicPr>
            <p:nvPr/>
          </p:nvPicPr>
          <p:blipFill rotWithShape="1">
            <a:blip r:embed="rId4" cstate="email">
              <a:extLst>
                <a:ext uri="{28A0092B-C50C-407E-A947-70E740481C1C}">
                  <a14:useLocalDpi xmlns:a14="http://schemas.microsoft.com/office/drawing/2010/main" val="0"/>
                </a:ext>
              </a:extLst>
            </a:blip>
            <a:srcRect/>
            <a:stretch/>
          </p:blipFill>
          <p:spPr>
            <a:xfrm>
              <a:off x="5914778" y="-114300"/>
              <a:ext cx="6432695" cy="7078436"/>
            </a:xfrm>
            <a:prstGeom prst="rect">
              <a:avLst/>
            </a:prstGeom>
          </p:spPr>
        </p:pic>
        <p:cxnSp>
          <p:nvCxnSpPr>
            <p:cNvPr id="8" name="Straight Connector 7"/>
            <p:cNvCxnSpPr/>
            <p:nvPr/>
          </p:nvCxnSpPr>
          <p:spPr>
            <a:xfrm>
              <a:off x="5914778" y="-114302"/>
              <a:ext cx="0" cy="7078438"/>
            </a:xfrm>
            <a:prstGeom prst="line">
              <a:avLst/>
            </a:prstGeom>
            <a:ln w="28575">
              <a:solidFill>
                <a:schemeClr val="bg2"/>
              </a:solidFill>
            </a:ln>
          </p:spPr>
          <p:style>
            <a:lnRef idx="1">
              <a:schemeClr val="accent1"/>
            </a:lnRef>
            <a:fillRef idx="0">
              <a:schemeClr val="accent1"/>
            </a:fillRef>
            <a:effectRef idx="0">
              <a:schemeClr val="accent1"/>
            </a:effectRef>
            <a:fontRef idx="minor">
              <a:schemeClr val="tx1"/>
            </a:fontRef>
          </p:style>
        </p:cxnSp>
      </p:grpSp>
      <p:sp>
        <p:nvSpPr>
          <p:cNvPr id="10" name="TextBox 9">
            <a:extLst>
              <a:ext uri="{FF2B5EF4-FFF2-40B4-BE49-F238E27FC236}">
                <a16:creationId xmlns:a16="http://schemas.microsoft.com/office/drawing/2014/main" id="{18B561D2-9549-4B6D-928B-BAF48D2B289D}"/>
              </a:ext>
            </a:extLst>
          </p:cNvPr>
          <p:cNvSpPr txBox="1"/>
          <p:nvPr/>
        </p:nvSpPr>
        <p:spPr>
          <a:xfrm>
            <a:off x="566240" y="5925493"/>
            <a:ext cx="405881" cy="553998"/>
          </a:xfrm>
          <a:prstGeom prst="rect">
            <a:avLst/>
          </a:prstGeom>
          <a:noFill/>
        </p:spPr>
        <p:txBody>
          <a:bodyPr wrap="none"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Poppins" pitchFamily="2" charset="77"/>
                <a:ea typeface="League Spartan" charset="0"/>
                <a:cs typeface="Poppins" pitchFamily="2" charset="77"/>
              </a:rPr>
              <a:t>5</a:t>
            </a:r>
          </a:p>
        </p:txBody>
      </p:sp>
    </p:spTree>
    <p:extLst>
      <p:ext uri="{BB962C8B-B14F-4D97-AF65-F5344CB8AC3E}">
        <p14:creationId xmlns:p14="http://schemas.microsoft.com/office/powerpoint/2010/main" val="17706525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fade">
                                      <p:cBhvr>
                                        <p:cTn id="1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0.xml><?xml version="1.0" encoding="utf-8"?>
<p:sld xmlns:a="http://schemas.openxmlformats.org/drawingml/2006/main" xmlns:r="http://schemas.openxmlformats.org/officeDocument/2006/relationships" xmlns:p="http://schemas.openxmlformats.org/presentationml/2006/main" showMasterSp="0">
  <p:cSld>
    <p:bg>
      <p:bgPr>
        <a:solidFill>
          <a:schemeClr val="accent1"/>
        </a:solid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FDAF62F-5D93-8B99-0CFE-9FB2F880AA05}"/>
              </a:ext>
            </a:extLst>
          </p:cNvPr>
          <p:cNvSpPr txBox="1"/>
          <p:nvPr/>
        </p:nvSpPr>
        <p:spPr>
          <a:xfrm>
            <a:off x="1131645" y="1486012"/>
            <a:ext cx="4560894" cy="3688943"/>
          </a:xfrm>
          <a:prstGeom prst="rect">
            <a:avLst/>
          </a:prstGeom>
        </p:spPr>
        <p:txBody>
          <a:bodyPr vert="horz" lIns="91440" tIns="45720" rIns="91440" bIns="45720" rtlCol="0" anchor="b">
            <a:noAutofit/>
          </a:bodyPr>
          <a:lstStyle/>
          <a:p>
            <a:pPr marL="0" marR="0" lvl="0" indent="0" algn="ctr" defTabSz="914400" rtl="0" eaLnBrk="1" fontAlgn="auto" latinLnBrk="0" hangingPunct="1">
              <a:lnSpc>
                <a:spcPct val="100000"/>
              </a:lnSpc>
              <a:spcBef>
                <a:spcPct val="0"/>
              </a:spcBef>
              <a:spcAft>
                <a:spcPts val="600"/>
              </a:spcAft>
              <a:buClrTx/>
              <a:buSzTx/>
              <a:buFontTx/>
              <a:buNone/>
              <a:tabLst/>
              <a:defRPr/>
            </a:pPr>
            <a:r>
              <a:rPr kumimoji="0" lang="en-US" sz="4800" b="1" i="0" u="none" strike="noStrike" kern="1200" cap="none" spc="0" normalizeH="0" baseline="0" noProof="0">
                <a:ln>
                  <a:noFill/>
                </a:ln>
                <a:solidFill>
                  <a:schemeClr val="accent2">
                    <a:lumMod val="40000"/>
                    <a:lumOff val="60000"/>
                  </a:schemeClr>
                </a:solidFill>
                <a:effectLst>
                  <a:outerShdw blurRad="38100" dist="38100" dir="2700000" algn="tl">
                    <a:srgbClr val="000000">
                      <a:alpha val="43137"/>
                    </a:srgbClr>
                  </a:outerShdw>
                </a:effectLst>
                <a:uLnTx/>
                <a:uFillTx/>
                <a:latin typeface="Arial Narrow" panose="020B0606020202030204" pitchFamily="34" charset="0"/>
                <a:ea typeface="+mn-ea"/>
                <a:cs typeface="+mn-cs"/>
              </a:rPr>
              <a:t>Polio Eradication </a:t>
            </a:r>
          </a:p>
          <a:p>
            <a:pPr marL="0" marR="0" lvl="0" indent="0" algn="ctr" defTabSz="914400" rtl="0" eaLnBrk="1" fontAlgn="auto" latinLnBrk="0" hangingPunct="1">
              <a:lnSpc>
                <a:spcPct val="100000"/>
              </a:lnSpc>
              <a:spcBef>
                <a:spcPct val="0"/>
              </a:spcBef>
              <a:spcAft>
                <a:spcPts val="600"/>
              </a:spcAft>
              <a:buClrTx/>
              <a:buSzTx/>
              <a:buFontTx/>
              <a:buNone/>
              <a:tabLst/>
              <a:defRPr/>
            </a:pPr>
            <a:r>
              <a:rPr kumimoji="0" lang="en-US" sz="4800" b="1" i="0" u="none" strike="noStrike" kern="1200" cap="none" spc="0" normalizeH="0" baseline="0" noProof="0">
                <a:ln>
                  <a:noFill/>
                </a:ln>
                <a:solidFill>
                  <a:schemeClr val="accent2">
                    <a:lumMod val="40000"/>
                    <a:lumOff val="60000"/>
                  </a:schemeClr>
                </a:solidFill>
                <a:effectLst>
                  <a:outerShdw blurRad="38100" dist="38100" dir="2700000" algn="tl">
                    <a:srgbClr val="000000">
                      <a:alpha val="43137"/>
                    </a:srgbClr>
                  </a:outerShdw>
                </a:effectLst>
                <a:uLnTx/>
                <a:uFillTx/>
                <a:latin typeface="Arial Narrow" panose="020B0606020202030204" pitchFamily="34" charset="0"/>
                <a:ea typeface="+mn-ea"/>
                <a:cs typeface="+mn-cs"/>
              </a:rPr>
              <a:t>is</a:t>
            </a:r>
            <a:r>
              <a:rPr kumimoji="0" lang="en-US" sz="5400" b="1" i="0" u="none" strike="noStrike" kern="1200" cap="none" spc="0" normalizeH="0" baseline="0" noProof="0">
                <a:ln>
                  <a:noFill/>
                </a:ln>
                <a:solidFill>
                  <a:schemeClr val="accent2">
                    <a:lumMod val="40000"/>
                    <a:lumOff val="60000"/>
                  </a:schemeClr>
                </a:solidFill>
                <a:effectLst>
                  <a:outerShdw blurRad="38100" dist="38100" dir="2700000" algn="tl">
                    <a:srgbClr val="000000">
                      <a:alpha val="43137"/>
                    </a:srgbClr>
                  </a:outerShdw>
                </a:effectLst>
                <a:uLnTx/>
                <a:uFillTx/>
                <a:latin typeface="Arial Narrow" panose="020B0606020202030204" pitchFamily="34" charset="0"/>
                <a:ea typeface="+mn-ea"/>
                <a:cs typeface="+mn-cs"/>
              </a:rPr>
              <a:t> </a:t>
            </a:r>
            <a:r>
              <a:rPr kumimoji="0" lang="en-US" sz="800" b="1" i="0" u="none" strike="noStrike" kern="1200" cap="none" spc="0" normalizeH="0" baseline="0" noProof="0">
                <a:ln>
                  <a:noFill/>
                </a:ln>
                <a:solidFill>
                  <a:schemeClr val="accent2">
                    <a:lumMod val="40000"/>
                    <a:lumOff val="60000"/>
                  </a:schemeClr>
                </a:solidFill>
                <a:effectLst>
                  <a:outerShdw blurRad="38100" dist="38100" dir="2700000" algn="tl">
                    <a:srgbClr val="000000">
                      <a:alpha val="43137"/>
                    </a:srgbClr>
                  </a:outerShdw>
                </a:effectLst>
                <a:uLnTx/>
                <a:uFillTx/>
                <a:latin typeface="Arial Narrow" panose="020B0606020202030204" pitchFamily="34" charset="0"/>
                <a:ea typeface="+mn-ea"/>
                <a:cs typeface="+mn-cs"/>
              </a:rPr>
              <a:t> </a:t>
            </a:r>
            <a:endParaRPr kumimoji="0" lang="en-US" sz="700" b="1" i="0" u="none" strike="noStrike" kern="1200" cap="none" spc="0" normalizeH="0" baseline="0" noProof="0">
              <a:ln>
                <a:noFill/>
              </a:ln>
              <a:solidFill>
                <a:schemeClr val="accent2">
                  <a:lumMod val="40000"/>
                  <a:lumOff val="60000"/>
                </a:schemeClr>
              </a:solidFill>
              <a:effectLst>
                <a:outerShdw blurRad="38100" dist="38100" dir="2700000" algn="tl">
                  <a:srgbClr val="000000">
                    <a:alpha val="43137"/>
                  </a:srgbClr>
                </a:outerShdw>
              </a:effectLst>
              <a:uLnTx/>
              <a:uFillTx/>
              <a:latin typeface="Arial Narrow" panose="020B0606020202030204" pitchFamily="34" charset="0"/>
              <a:ea typeface="+mn-ea"/>
              <a:cs typeface="+mn-cs"/>
            </a:endParaRPr>
          </a:p>
          <a:p>
            <a:pPr marL="0" marR="0" lvl="0" indent="0" algn="ctr" defTabSz="914400" rtl="0" eaLnBrk="1" fontAlgn="auto" latinLnBrk="0" hangingPunct="1">
              <a:lnSpc>
                <a:spcPct val="100000"/>
              </a:lnSpc>
              <a:spcBef>
                <a:spcPct val="0"/>
              </a:spcBef>
              <a:spcAft>
                <a:spcPts val="600"/>
              </a:spcAft>
              <a:buClrTx/>
              <a:buSzTx/>
              <a:buFontTx/>
              <a:buNone/>
              <a:tabLst/>
              <a:defRPr/>
            </a:pPr>
            <a:r>
              <a:rPr kumimoji="0" lang="en-US" sz="5400" b="1" i="0" u="none" strike="noStrike" kern="1200" cap="none" spc="0" normalizeH="0" baseline="0" noProof="0">
                <a:ln>
                  <a:noFill/>
                </a:ln>
                <a:solidFill>
                  <a:schemeClr val="accent2">
                    <a:lumMod val="40000"/>
                    <a:lumOff val="60000"/>
                  </a:schemeClr>
                </a:solidFill>
                <a:effectLst>
                  <a:outerShdw blurRad="38100" dist="38100" dir="2700000" algn="tl">
                    <a:srgbClr val="000000">
                      <a:alpha val="43137"/>
                    </a:srgbClr>
                  </a:outerShdw>
                </a:effectLst>
                <a:uLnTx/>
                <a:uFillTx/>
                <a:latin typeface="Arial Narrow" panose="020B0606020202030204" pitchFamily="34" charset="0"/>
                <a:ea typeface="+mn-ea"/>
                <a:cs typeface="+mn-cs"/>
              </a:rPr>
              <a:t>Rotary’s #1 Global Project.</a:t>
            </a:r>
          </a:p>
        </p:txBody>
      </p:sp>
      <p:sp>
        <p:nvSpPr>
          <p:cNvPr id="3" name="TextBox 2">
            <a:extLst>
              <a:ext uri="{FF2B5EF4-FFF2-40B4-BE49-F238E27FC236}">
                <a16:creationId xmlns:a16="http://schemas.microsoft.com/office/drawing/2014/main" id="{F8E14BDF-F207-B706-B8B4-9FB9D1DCFBF9}"/>
              </a:ext>
            </a:extLst>
          </p:cNvPr>
          <p:cNvSpPr txBox="1"/>
          <p:nvPr/>
        </p:nvSpPr>
        <p:spPr>
          <a:xfrm>
            <a:off x="1585609" y="4990289"/>
            <a:ext cx="18473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37CD446E-94E5-3450-F73B-41B80CD0C78B}"/>
              </a:ext>
            </a:extLst>
          </p:cNvPr>
          <p:cNvSpPr txBox="1"/>
          <p:nvPr/>
        </p:nvSpPr>
        <p:spPr>
          <a:xfrm>
            <a:off x="-1003300" y="711200"/>
            <a:ext cx="18473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6" name="Picture 5">
            <a:extLst>
              <a:ext uri="{FF2B5EF4-FFF2-40B4-BE49-F238E27FC236}">
                <a16:creationId xmlns:a16="http://schemas.microsoft.com/office/drawing/2014/main" id="{FF1B1458-AC25-5EEF-440E-7C86391FAC6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707190" y="38209"/>
            <a:ext cx="1484298" cy="1728097"/>
          </a:xfrm>
          <a:prstGeom prst="rect">
            <a:avLst/>
          </a:prstGeom>
        </p:spPr>
      </p:pic>
      <p:pic>
        <p:nvPicPr>
          <p:cNvPr id="4" name="Picture 3">
            <a:extLst>
              <a:ext uri="{FF2B5EF4-FFF2-40B4-BE49-F238E27FC236}">
                <a16:creationId xmlns:a16="http://schemas.microsoft.com/office/drawing/2014/main" id="{CE679D74-AD42-7C4E-BD62-6F0408EEC5B7}"/>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7193589" y="406400"/>
            <a:ext cx="4649918" cy="6127320"/>
          </a:xfrm>
          <a:prstGeom prst="rect">
            <a:avLst/>
          </a:prstGeom>
        </p:spPr>
      </p:pic>
      <p:sp>
        <p:nvSpPr>
          <p:cNvPr id="7" name="TextBox 6">
            <a:extLst>
              <a:ext uri="{FF2B5EF4-FFF2-40B4-BE49-F238E27FC236}">
                <a16:creationId xmlns:a16="http://schemas.microsoft.com/office/drawing/2014/main" id="{27CBB66E-8279-24BB-F837-028CE229D1B8}"/>
              </a:ext>
            </a:extLst>
          </p:cNvPr>
          <p:cNvSpPr txBox="1"/>
          <p:nvPr/>
        </p:nvSpPr>
        <p:spPr>
          <a:xfrm>
            <a:off x="7071360" y="6225943"/>
            <a:ext cx="4772148" cy="615553"/>
          </a:xfrm>
          <a:prstGeom prst="rect">
            <a:avLst/>
          </a:prstGeom>
          <a:solidFill>
            <a:srgbClr val="E7E6E6">
              <a:lumMod val="50000"/>
              <a:alpha val="76000"/>
            </a:srgbClr>
          </a:solidFill>
          <a:ln>
            <a:noFill/>
          </a:ln>
          <a:effectLst>
            <a:softEdge rad="63500"/>
          </a:effectLst>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rgbClr val="FFC000">
                    <a:lumMod val="60000"/>
                    <a:lumOff val="40000"/>
                  </a:srgbClr>
                </a:solidFill>
                <a:effectLst>
                  <a:outerShdw blurRad="38100" dist="38100" dir="2700000" algn="tl">
                    <a:srgbClr val="000000">
                      <a:alpha val="43137"/>
                    </a:srgbClr>
                  </a:outerShdw>
                </a:effectLst>
                <a:uLnTx/>
                <a:uFillTx/>
              </a:rPr>
              <a:t>PolioPlus statue outside One Rotary Center, Evanston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rgbClr val="FFC000">
                    <a:lumMod val="60000"/>
                    <a:lumOff val="40000"/>
                  </a:srgbClr>
                </a:solidFill>
                <a:effectLst>
                  <a:outerShdw blurRad="38100" dist="38100" dir="2700000" algn="tl">
                    <a:srgbClr val="000000">
                      <a:alpha val="43137"/>
                    </a:srgbClr>
                  </a:outerShdw>
                </a:effectLst>
                <a:uLnTx/>
                <a:uFillTx/>
              </a:rPr>
              <a:t>Sculpted by Glenna Goodacre. Dedicated in 1991</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AU" sz="600" b="0" i="0" u="none" strike="noStrike" kern="0" cap="none" spc="0" normalizeH="0" baseline="0" noProof="0">
              <a:ln>
                <a:noFill/>
              </a:ln>
              <a:solidFill>
                <a:prstClr val="white"/>
              </a:solidFill>
              <a:effectLst>
                <a:outerShdw blurRad="38100" dist="38100" dir="2700000" algn="tl">
                  <a:srgbClr val="000000">
                    <a:alpha val="43137"/>
                  </a:srgbClr>
                </a:outerShdw>
              </a:effectLst>
              <a:uLnTx/>
              <a:uFillTx/>
            </a:endParaRPr>
          </a:p>
        </p:txBody>
      </p:sp>
      <p:pic>
        <p:nvPicPr>
          <p:cNvPr id="11" name="Picture 10" descr="A blue and yellow logo&#10;&#10;Description automatically generated">
            <a:extLst>
              <a:ext uri="{FF2B5EF4-FFF2-40B4-BE49-F238E27FC236}">
                <a16:creationId xmlns:a16="http://schemas.microsoft.com/office/drawing/2014/main" id="{DB061FBB-CD94-B4DA-6B5F-595B9441B8D5}"/>
              </a:ext>
            </a:extLst>
          </p:cNvPr>
          <p:cNvPicPr>
            <a:picLocks noChangeAspect="1"/>
          </p:cNvPicPr>
          <p:nvPr/>
        </p:nvPicPr>
        <p:blipFill>
          <a:blip r:embed="rId5">
            <a:clrChange>
              <a:clrFrom>
                <a:srgbClr val="00256C"/>
              </a:clrFrom>
              <a:clrTo>
                <a:srgbClr val="00256C">
                  <a:alpha val="0"/>
                </a:srgbClr>
              </a:clrTo>
            </a:clrChange>
            <a:extLst>
              <a:ext uri="{28A0092B-C50C-407E-A947-70E740481C1C}">
                <a14:useLocalDpi xmlns:a14="http://schemas.microsoft.com/office/drawing/2010/main" val="0"/>
              </a:ext>
            </a:extLst>
          </a:blip>
          <a:stretch>
            <a:fillRect/>
          </a:stretch>
        </p:blipFill>
        <p:spPr>
          <a:xfrm>
            <a:off x="2374333" y="5703863"/>
            <a:ext cx="2107631" cy="829856"/>
          </a:xfrm>
          <a:prstGeom prst="rect">
            <a:avLst/>
          </a:prstGeom>
        </p:spPr>
      </p:pic>
    </p:spTree>
    <p:extLst>
      <p:ext uri="{BB962C8B-B14F-4D97-AF65-F5344CB8AC3E}">
        <p14:creationId xmlns:p14="http://schemas.microsoft.com/office/powerpoint/2010/main" val="303659604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accent3">
            <a:lumMod val="20000"/>
            <a:lumOff val="80000"/>
            <a:alpha val="58000"/>
          </a:schemeClr>
        </a:solidFill>
        <a:effectLst/>
      </p:bgPr>
    </p:bg>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BADEDBDF-2E79-4515-52D5-292465B24C12}"/>
              </a:ext>
            </a:extLst>
          </p:cNvPr>
          <p:cNvSpPr/>
          <p:nvPr/>
        </p:nvSpPr>
        <p:spPr>
          <a:xfrm>
            <a:off x="0" y="2925444"/>
            <a:ext cx="12180196" cy="4065448"/>
          </a:xfrm>
          <a:prstGeom prst="rect">
            <a:avLst/>
          </a:prstGeom>
          <a:solidFill>
            <a:srgbClr val="00A4D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nvGrpSpPr>
          <p:cNvPr id="16" name="Group 15"/>
          <p:cNvGrpSpPr/>
          <p:nvPr/>
        </p:nvGrpSpPr>
        <p:grpSpPr>
          <a:xfrm>
            <a:off x="710455" y="3070519"/>
            <a:ext cx="4842483" cy="2792282"/>
            <a:chOff x="376158" y="1399803"/>
            <a:chExt cx="3323810" cy="1725487"/>
          </a:xfrm>
        </p:grpSpPr>
        <p:sp>
          <p:nvSpPr>
            <p:cNvPr id="17" name="Freeform 6"/>
            <p:cNvSpPr>
              <a:spLocks/>
            </p:cNvSpPr>
            <p:nvPr/>
          </p:nvSpPr>
          <p:spPr bwMode="auto">
            <a:xfrm>
              <a:off x="376158" y="1609641"/>
              <a:ext cx="10836" cy="8019"/>
            </a:xfrm>
            <a:custGeom>
              <a:avLst/>
              <a:gdLst>
                <a:gd name="T0" fmla="*/ 0 w 18"/>
                <a:gd name="T1" fmla="*/ 0 h 17"/>
                <a:gd name="T2" fmla="*/ 0 w 18"/>
                <a:gd name="T3" fmla="*/ 0 h 17"/>
                <a:gd name="T4" fmla="*/ 0 w 18"/>
                <a:gd name="T5" fmla="*/ 0 h 17"/>
                <a:gd name="T6" fmla="*/ 0 w 18"/>
                <a:gd name="T7" fmla="*/ 0 h 17"/>
                <a:gd name="T8" fmla="*/ 0 60000 65536"/>
                <a:gd name="T9" fmla="*/ 0 60000 65536"/>
                <a:gd name="T10" fmla="*/ 0 60000 65536"/>
                <a:gd name="T11" fmla="*/ 0 60000 65536"/>
                <a:gd name="T12" fmla="*/ 0 w 18"/>
                <a:gd name="T13" fmla="*/ 0 h 17"/>
                <a:gd name="T14" fmla="*/ 18 w 18"/>
                <a:gd name="T15" fmla="*/ 17 h 17"/>
              </a:gdLst>
              <a:ahLst/>
              <a:cxnLst>
                <a:cxn ang="T8">
                  <a:pos x="T0" y="T1"/>
                </a:cxn>
                <a:cxn ang="T9">
                  <a:pos x="T2" y="T3"/>
                </a:cxn>
                <a:cxn ang="T10">
                  <a:pos x="T4" y="T5"/>
                </a:cxn>
                <a:cxn ang="T11">
                  <a:pos x="T6" y="T7"/>
                </a:cxn>
              </a:cxnLst>
              <a:rect l="T12" t="T13" r="T14" b="T15"/>
              <a:pathLst>
                <a:path w="18" h="17">
                  <a:moveTo>
                    <a:pt x="17" y="0"/>
                  </a:moveTo>
                  <a:lnTo>
                    <a:pt x="17" y="16"/>
                  </a:lnTo>
                  <a:lnTo>
                    <a:pt x="0" y="16"/>
                  </a:lnTo>
                  <a:lnTo>
                    <a:pt x="17"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Freeform 7"/>
            <p:cNvSpPr>
              <a:spLocks/>
            </p:cNvSpPr>
            <p:nvPr/>
          </p:nvSpPr>
          <p:spPr bwMode="auto">
            <a:xfrm>
              <a:off x="636212" y="1679142"/>
              <a:ext cx="17608" cy="24058"/>
            </a:xfrm>
            <a:custGeom>
              <a:avLst/>
              <a:gdLst>
                <a:gd name="T0" fmla="*/ 0 w 31"/>
                <a:gd name="T1" fmla="*/ 0 h 47"/>
                <a:gd name="T2" fmla="*/ 0 w 31"/>
                <a:gd name="T3" fmla="*/ 0 h 47"/>
                <a:gd name="T4" fmla="*/ 0 w 31"/>
                <a:gd name="T5" fmla="*/ 0 h 47"/>
                <a:gd name="T6" fmla="*/ 0 w 31"/>
                <a:gd name="T7" fmla="*/ 0 h 47"/>
                <a:gd name="T8" fmla="*/ 0 w 31"/>
                <a:gd name="T9" fmla="*/ 0 h 47"/>
                <a:gd name="T10" fmla="*/ 0 60000 65536"/>
                <a:gd name="T11" fmla="*/ 0 60000 65536"/>
                <a:gd name="T12" fmla="*/ 0 60000 65536"/>
                <a:gd name="T13" fmla="*/ 0 60000 65536"/>
                <a:gd name="T14" fmla="*/ 0 60000 65536"/>
                <a:gd name="T15" fmla="*/ 0 w 31"/>
                <a:gd name="T16" fmla="*/ 0 h 47"/>
                <a:gd name="T17" fmla="*/ 31 w 31"/>
                <a:gd name="T18" fmla="*/ 47 h 47"/>
              </a:gdLst>
              <a:ahLst/>
              <a:cxnLst>
                <a:cxn ang="T10">
                  <a:pos x="T0" y="T1"/>
                </a:cxn>
                <a:cxn ang="T11">
                  <a:pos x="T2" y="T3"/>
                </a:cxn>
                <a:cxn ang="T12">
                  <a:pos x="T4" y="T5"/>
                </a:cxn>
                <a:cxn ang="T13">
                  <a:pos x="T6" y="T7"/>
                </a:cxn>
                <a:cxn ang="T14">
                  <a:pos x="T8" y="T9"/>
                </a:cxn>
              </a:cxnLst>
              <a:rect l="T15" t="T16" r="T17" b="T18"/>
              <a:pathLst>
                <a:path w="31" h="47">
                  <a:moveTo>
                    <a:pt x="0" y="15"/>
                  </a:moveTo>
                  <a:lnTo>
                    <a:pt x="15" y="46"/>
                  </a:lnTo>
                  <a:lnTo>
                    <a:pt x="30" y="46"/>
                  </a:lnTo>
                  <a:lnTo>
                    <a:pt x="30" y="0"/>
                  </a:lnTo>
                  <a:lnTo>
                    <a:pt x="0" y="15"/>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Freeform 8"/>
            <p:cNvSpPr>
              <a:spLocks/>
            </p:cNvSpPr>
            <p:nvPr/>
          </p:nvSpPr>
          <p:spPr bwMode="auto">
            <a:xfrm>
              <a:off x="636212" y="1719239"/>
              <a:ext cx="10836" cy="16039"/>
            </a:xfrm>
            <a:custGeom>
              <a:avLst/>
              <a:gdLst>
                <a:gd name="T0" fmla="*/ 0 w 17"/>
                <a:gd name="T1" fmla="*/ 0 h 32"/>
                <a:gd name="T2" fmla="*/ 0 w 17"/>
                <a:gd name="T3" fmla="*/ 0 h 32"/>
                <a:gd name="T4" fmla="*/ 0 w 17"/>
                <a:gd name="T5" fmla="*/ 0 h 32"/>
                <a:gd name="T6" fmla="*/ 0 w 17"/>
                <a:gd name="T7" fmla="*/ 0 h 32"/>
                <a:gd name="T8" fmla="*/ 0 60000 65536"/>
                <a:gd name="T9" fmla="*/ 0 60000 65536"/>
                <a:gd name="T10" fmla="*/ 0 60000 65536"/>
                <a:gd name="T11" fmla="*/ 0 60000 65536"/>
                <a:gd name="T12" fmla="*/ 0 w 17"/>
                <a:gd name="T13" fmla="*/ 0 h 32"/>
                <a:gd name="T14" fmla="*/ 17 w 17"/>
                <a:gd name="T15" fmla="*/ 32 h 32"/>
              </a:gdLst>
              <a:ahLst/>
              <a:cxnLst>
                <a:cxn ang="T8">
                  <a:pos x="T0" y="T1"/>
                </a:cxn>
                <a:cxn ang="T9">
                  <a:pos x="T2" y="T3"/>
                </a:cxn>
                <a:cxn ang="T10">
                  <a:pos x="T4" y="T5"/>
                </a:cxn>
                <a:cxn ang="T11">
                  <a:pos x="T6" y="T7"/>
                </a:cxn>
              </a:cxnLst>
              <a:rect l="T12" t="T13" r="T14" b="T15"/>
              <a:pathLst>
                <a:path w="17" h="32">
                  <a:moveTo>
                    <a:pt x="16" y="0"/>
                  </a:moveTo>
                  <a:lnTo>
                    <a:pt x="0" y="16"/>
                  </a:lnTo>
                  <a:lnTo>
                    <a:pt x="16" y="31"/>
                  </a:lnTo>
                  <a:lnTo>
                    <a:pt x="16"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Freeform 9"/>
            <p:cNvSpPr>
              <a:spLocks/>
            </p:cNvSpPr>
            <p:nvPr/>
          </p:nvSpPr>
          <p:spPr bwMode="auto">
            <a:xfrm>
              <a:off x="636212" y="1740623"/>
              <a:ext cx="10836" cy="17375"/>
            </a:xfrm>
            <a:custGeom>
              <a:avLst/>
              <a:gdLst>
                <a:gd name="T0" fmla="*/ 0 w 17"/>
                <a:gd name="T1" fmla="*/ 0 h 32"/>
                <a:gd name="T2" fmla="*/ 0 w 17"/>
                <a:gd name="T3" fmla="*/ 0 h 32"/>
                <a:gd name="T4" fmla="*/ 0 w 17"/>
                <a:gd name="T5" fmla="*/ 0 h 32"/>
                <a:gd name="T6" fmla="*/ 0 w 17"/>
                <a:gd name="T7" fmla="*/ 0 h 32"/>
                <a:gd name="T8" fmla="*/ 0 60000 65536"/>
                <a:gd name="T9" fmla="*/ 0 60000 65536"/>
                <a:gd name="T10" fmla="*/ 0 60000 65536"/>
                <a:gd name="T11" fmla="*/ 0 60000 65536"/>
                <a:gd name="T12" fmla="*/ 0 w 17"/>
                <a:gd name="T13" fmla="*/ 0 h 32"/>
                <a:gd name="T14" fmla="*/ 17 w 17"/>
                <a:gd name="T15" fmla="*/ 32 h 32"/>
              </a:gdLst>
              <a:ahLst/>
              <a:cxnLst>
                <a:cxn ang="T8">
                  <a:pos x="T0" y="T1"/>
                </a:cxn>
                <a:cxn ang="T9">
                  <a:pos x="T2" y="T3"/>
                </a:cxn>
                <a:cxn ang="T10">
                  <a:pos x="T4" y="T5"/>
                </a:cxn>
                <a:cxn ang="T11">
                  <a:pos x="T6" y="T7"/>
                </a:cxn>
              </a:cxnLst>
              <a:rect l="T12" t="T13" r="T14" b="T15"/>
              <a:pathLst>
                <a:path w="17" h="32">
                  <a:moveTo>
                    <a:pt x="0" y="0"/>
                  </a:moveTo>
                  <a:lnTo>
                    <a:pt x="16" y="0"/>
                  </a:lnTo>
                  <a:lnTo>
                    <a:pt x="16" y="31"/>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Freeform 10"/>
            <p:cNvSpPr>
              <a:spLocks/>
            </p:cNvSpPr>
            <p:nvPr/>
          </p:nvSpPr>
          <p:spPr bwMode="auto">
            <a:xfrm>
              <a:off x="1149547" y="2563939"/>
              <a:ext cx="128672" cy="143011"/>
            </a:xfrm>
            <a:custGeom>
              <a:avLst/>
              <a:gdLst>
                <a:gd name="T0" fmla="*/ 0 w 224"/>
                <a:gd name="T1" fmla="*/ 0 h 279"/>
                <a:gd name="T2" fmla="*/ 0 w 224"/>
                <a:gd name="T3" fmla="*/ 0 h 279"/>
                <a:gd name="T4" fmla="*/ 0 w 224"/>
                <a:gd name="T5" fmla="*/ 0 h 279"/>
                <a:gd name="T6" fmla="*/ 0 w 224"/>
                <a:gd name="T7" fmla="*/ 0 h 279"/>
                <a:gd name="T8" fmla="*/ 0 w 224"/>
                <a:gd name="T9" fmla="*/ 0 h 279"/>
                <a:gd name="T10" fmla="*/ 0 w 224"/>
                <a:gd name="T11" fmla="*/ 0 h 279"/>
                <a:gd name="T12" fmla="*/ 0 w 224"/>
                <a:gd name="T13" fmla="*/ 0 h 279"/>
                <a:gd name="T14" fmla="*/ 0 w 224"/>
                <a:gd name="T15" fmla="*/ 0 h 279"/>
                <a:gd name="T16" fmla="*/ 0 w 224"/>
                <a:gd name="T17" fmla="*/ 0 h 279"/>
                <a:gd name="T18" fmla="*/ 0 w 224"/>
                <a:gd name="T19" fmla="*/ 0 h 279"/>
                <a:gd name="T20" fmla="*/ 0 w 224"/>
                <a:gd name="T21" fmla="*/ 0 h 279"/>
                <a:gd name="T22" fmla="*/ 0 w 224"/>
                <a:gd name="T23" fmla="*/ 0 h 279"/>
                <a:gd name="T24" fmla="*/ 0 w 224"/>
                <a:gd name="T25" fmla="*/ 0 h 279"/>
                <a:gd name="T26" fmla="*/ 0 w 224"/>
                <a:gd name="T27" fmla="*/ 0 h 279"/>
                <a:gd name="T28" fmla="*/ 0 w 224"/>
                <a:gd name="T29" fmla="*/ 0 h 279"/>
                <a:gd name="T30" fmla="*/ 0 w 224"/>
                <a:gd name="T31" fmla="*/ 0 h 279"/>
                <a:gd name="T32" fmla="*/ 0 w 224"/>
                <a:gd name="T33" fmla="*/ 0 h 279"/>
                <a:gd name="T34" fmla="*/ 0 w 224"/>
                <a:gd name="T35" fmla="*/ 0 h 279"/>
                <a:gd name="T36" fmla="*/ 0 w 224"/>
                <a:gd name="T37" fmla="*/ 0 h 279"/>
                <a:gd name="T38" fmla="*/ 0 w 224"/>
                <a:gd name="T39" fmla="*/ 0 h 279"/>
                <a:gd name="T40" fmla="*/ 0 w 224"/>
                <a:gd name="T41" fmla="*/ 0 h 279"/>
                <a:gd name="T42" fmla="*/ 0 w 224"/>
                <a:gd name="T43" fmla="*/ 0 h 279"/>
                <a:gd name="T44" fmla="*/ 0 w 224"/>
                <a:gd name="T45" fmla="*/ 0 h 279"/>
                <a:gd name="T46" fmla="*/ 0 w 224"/>
                <a:gd name="T47" fmla="*/ 0 h 279"/>
                <a:gd name="T48" fmla="*/ 0 w 224"/>
                <a:gd name="T49" fmla="*/ 0 h 279"/>
                <a:gd name="T50" fmla="*/ 0 w 224"/>
                <a:gd name="T51" fmla="*/ 0 h 279"/>
                <a:gd name="T52" fmla="*/ 0 w 224"/>
                <a:gd name="T53" fmla="*/ 0 h 279"/>
                <a:gd name="T54" fmla="*/ 0 w 224"/>
                <a:gd name="T55" fmla="*/ 0 h 279"/>
                <a:gd name="T56" fmla="*/ 0 w 224"/>
                <a:gd name="T57" fmla="*/ 0 h 279"/>
                <a:gd name="T58" fmla="*/ 0 w 224"/>
                <a:gd name="T59" fmla="*/ 0 h 279"/>
                <a:gd name="T60" fmla="*/ 0 w 224"/>
                <a:gd name="T61" fmla="*/ 0 h 279"/>
                <a:gd name="T62" fmla="*/ 0 w 224"/>
                <a:gd name="T63" fmla="*/ 0 h 279"/>
                <a:gd name="T64" fmla="*/ 0 w 224"/>
                <a:gd name="T65" fmla="*/ 0 h 2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4"/>
                <a:gd name="T100" fmla="*/ 0 h 279"/>
                <a:gd name="T101" fmla="*/ 224 w 224"/>
                <a:gd name="T102" fmla="*/ 279 h 2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4" h="279">
                  <a:moveTo>
                    <a:pt x="74" y="0"/>
                  </a:moveTo>
                  <a:lnTo>
                    <a:pt x="59" y="0"/>
                  </a:lnTo>
                  <a:lnTo>
                    <a:pt x="45" y="15"/>
                  </a:lnTo>
                  <a:lnTo>
                    <a:pt x="30" y="31"/>
                  </a:lnTo>
                  <a:lnTo>
                    <a:pt x="15" y="15"/>
                  </a:lnTo>
                  <a:lnTo>
                    <a:pt x="0" y="15"/>
                  </a:lnTo>
                  <a:lnTo>
                    <a:pt x="15" y="46"/>
                  </a:lnTo>
                  <a:lnTo>
                    <a:pt x="15" y="77"/>
                  </a:lnTo>
                  <a:lnTo>
                    <a:pt x="15" y="93"/>
                  </a:lnTo>
                  <a:lnTo>
                    <a:pt x="15" y="108"/>
                  </a:lnTo>
                  <a:lnTo>
                    <a:pt x="15" y="124"/>
                  </a:lnTo>
                  <a:lnTo>
                    <a:pt x="30" y="124"/>
                  </a:lnTo>
                  <a:lnTo>
                    <a:pt x="30" y="139"/>
                  </a:lnTo>
                  <a:lnTo>
                    <a:pt x="15" y="154"/>
                  </a:lnTo>
                  <a:lnTo>
                    <a:pt x="30" y="201"/>
                  </a:lnTo>
                  <a:lnTo>
                    <a:pt x="59" y="263"/>
                  </a:lnTo>
                  <a:lnTo>
                    <a:pt x="59" y="278"/>
                  </a:lnTo>
                  <a:lnTo>
                    <a:pt x="74" y="232"/>
                  </a:lnTo>
                  <a:lnTo>
                    <a:pt x="89" y="247"/>
                  </a:lnTo>
                  <a:lnTo>
                    <a:pt x="104" y="247"/>
                  </a:lnTo>
                  <a:lnTo>
                    <a:pt x="104" y="263"/>
                  </a:lnTo>
                  <a:lnTo>
                    <a:pt x="134" y="247"/>
                  </a:lnTo>
                  <a:lnTo>
                    <a:pt x="149" y="201"/>
                  </a:lnTo>
                  <a:lnTo>
                    <a:pt x="208" y="185"/>
                  </a:lnTo>
                  <a:lnTo>
                    <a:pt x="223" y="201"/>
                  </a:lnTo>
                  <a:lnTo>
                    <a:pt x="223" y="154"/>
                  </a:lnTo>
                  <a:lnTo>
                    <a:pt x="193" y="124"/>
                  </a:lnTo>
                  <a:lnTo>
                    <a:pt x="178" y="124"/>
                  </a:lnTo>
                  <a:lnTo>
                    <a:pt x="149" y="77"/>
                  </a:lnTo>
                  <a:lnTo>
                    <a:pt x="119" y="46"/>
                  </a:lnTo>
                  <a:lnTo>
                    <a:pt x="104" y="46"/>
                  </a:lnTo>
                  <a:lnTo>
                    <a:pt x="74" y="31"/>
                  </a:lnTo>
                  <a:lnTo>
                    <a:pt x="74"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Freeform 11"/>
            <p:cNvSpPr>
              <a:spLocks/>
            </p:cNvSpPr>
            <p:nvPr/>
          </p:nvSpPr>
          <p:spPr bwMode="auto">
            <a:xfrm>
              <a:off x="1019520" y="2463697"/>
              <a:ext cx="146280" cy="187117"/>
            </a:xfrm>
            <a:custGeom>
              <a:avLst/>
              <a:gdLst>
                <a:gd name="T0" fmla="*/ 0 w 253"/>
                <a:gd name="T1" fmla="*/ 0 h 370"/>
                <a:gd name="T2" fmla="*/ 0 w 253"/>
                <a:gd name="T3" fmla="*/ 0 h 370"/>
                <a:gd name="T4" fmla="*/ 0 w 253"/>
                <a:gd name="T5" fmla="*/ 0 h 370"/>
                <a:gd name="T6" fmla="*/ 0 w 253"/>
                <a:gd name="T7" fmla="*/ 0 h 370"/>
                <a:gd name="T8" fmla="*/ 0 w 253"/>
                <a:gd name="T9" fmla="*/ 0 h 370"/>
                <a:gd name="T10" fmla="*/ 0 w 253"/>
                <a:gd name="T11" fmla="*/ 0 h 370"/>
                <a:gd name="T12" fmla="*/ 0 w 253"/>
                <a:gd name="T13" fmla="*/ 0 h 370"/>
                <a:gd name="T14" fmla="*/ 0 w 253"/>
                <a:gd name="T15" fmla="*/ 0 h 370"/>
                <a:gd name="T16" fmla="*/ 0 w 253"/>
                <a:gd name="T17" fmla="*/ 0 h 370"/>
                <a:gd name="T18" fmla="*/ 0 w 253"/>
                <a:gd name="T19" fmla="*/ 0 h 370"/>
                <a:gd name="T20" fmla="*/ 0 w 253"/>
                <a:gd name="T21" fmla="*/ 0 h 370"/>
                <a:gd name="T22" fmla="*/ 0 w 253"/>
                <a:gd name="T23" fmla="*/ 0 h 370"/>
                <a:gd name="T24" fmla="*/ 0 w 253"/>
                <a:gd name="T25" fmla="*/ 0 h 370"/>
                <a:gd name="T26" fmla="*/ 0 w 253"/>
                <a:gd name="T27" fmla="*/ 0 h 370"/>
                <a:gd name="T28" fmla="*/ 0 w 253"/>
                <a:gd name="T29" fmla="*/ 0 h 370"/>
                <a:gd name="T30" fmla="*/ 0 w 253"/>
                <a:gd name="T31" fmla="*/ 0 h 370"/>
                <a:gd name="T32" fmla="*/ 0 w 253"/>
                <a:gd name="T33" fmla="*/ 0 h 370"/>
                <a:gd name="T34" fmla="*/ 0 w 253"/>
                <a:gd name="T35" fmla="*/ 0 h 370"/>
                <a:gd name="T36" fmla="*/ 0 w 253"/>
                <a:gd name="T37" fmla="*/ 0 h 370"/>
                <a:gd name="T38" fmla="*/ 0 w 253"/>
                <a:gd name="T39" fmla="*/ 0 h 370"/>
                <a:gd name="T40" fmla="*/ 0 w 253"/>
                <a:gd name="T41" fmla="*/ 0 h 370"/>
                <a:gd name="T42" fmla="*/ 0 w 253"/>
                <a:gd name="T43" fmla="*/ 0 h 370"/>
                <a:gd name="T44" fmla="*/ 0 w 253"/>
                <a:gd name="T45" fmla="*/ 0 h 370"/>
                <a:gd name="T46" fmla="*/ 0 w 253"/>
                <a:gd name="T47" fmla="*/ 0 h 370"/>
                <a:gd name="T48" fmla="*/ 0 w 253"/>
                <a:gd name="T49" fmla="*/ 0 h 370"/>
                <a:gd name="T50" fmla="*/ 0 w 253"/>
                <a:gd name="T51" fmla="*/ 0 h 370"/>
                <a:gd name="T52" fmla="*/ 0 w 253"/>
                <a:gd name="T53" fmla="*/ 0 h 370"/>
                <a:gd name="T54" fmla="*/ 0 w 253"/>
                <a:gd name="T55" fmla="*/ 0 h 370"/>
                <a:gd name="T56" fmla="*/ 0 w 253"/>
                <a:gd name="T57" fmla="*/ 0 h 370"/>
                <a:gd name="T58" fmla="*/ 0 w 253"/>
                <a:gd name="T59" fmla="*/ 0 h 370"/>
                <a:gd name="T60" fmla="*/ 0 w 253"/>
                <a:gd name="T61" fmla="*/ 0 h 370"/>
                <a:gd name="T62" fmla="*/ 0 w 253"/>
                <a:gd name="T63" fmla="*/ 0 h 370"/>
                <a:gd name="T64" fmla="*/ 0 w 253"/>
                <a:gd name="T65" fmla="*/ 0 h 370"/>
                <a:gd name="T66" fmla="*/ 0 w 253"/>
                <a:gd name="T67" fmla="*/ 0 h 370"/>
                <a:gd name="T68" fmla="*/ 0 w 253"/>
                <a:gd name="T69" fmla="*/ 0 h 370"/>
                <a:gd name="T70" fmla="*/ 0 w 253"/>
                <a:gd name="T71" fmla="*/ 0 h 370"/>
                <a:gd name="T72" fmla="*/ 0 w 253"/>
                <a:gd name="T73" fmla="*/ 0 h 370"/>
                <a:gd name="T74" fmla="*/ 0 w 253"/>
                <a:gd name="T75" fmla="*/ 0 h 370"/>
                <a:gd name="T76" fmla="*/ 0 w 253"/>
                <a:gd name="T77" fmla="*/ 0 h 370"/>
                <a:gd name="T78" fmla="*/ 0 w 253"/>
                <a:gd name="T79" fmla="*/ 0 h 370"/>
                <a:gd name="T80" fmla="*/ 0 w 253"/>
                <a:gd name="T81" fmla="*/ 0 h 370"/>
                <a:gd name="T82" fmla="*/ 0 w 253"/>
                <a:gd name="T83" fmla="*/ 0 h 370"/>
                <a:gd name="T84" fmla="*/ 0 w 253"/>
                <a:gd name="T85" fmla="*/ 0 h 3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53"/>
                <a:gd name="T130" fmla="*/ 0 h 370"/>
                <a:gd name="T131" fmla="*/ 253 w 253"/>
                <a:gd name="T132" fmla="*/ 370 h 3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53" h="370">
                  <a:moveTo>
                    <a:pt x="119" y="0"/>
                  </a:moveTo>
                  <a:lnTo>
                    <a:pt x="133" y="15"/>
                  </a:lnTo>
                  <a:lnTo>
                    <a:pt x="119" y="31"/>
                  </a:lnTo>
                  <a:lnTo>
                    <a:pt x="59" y="77"/>
                  </a:lnTo>
                  <a:lnTo>
                    <a:pt x="44" y="92"/>
                  </a:lnTo>
                  <a:lnTo>
                    <a:pt x="30" y="77"/>
                  </a:lnTo>
                  <a:lnTo>
                    <a:pt x="15" y="92"/>
                  </a:lnTo>
                  <a:lnTo>
                    <a:pt x="15" y="62"/>
                  </a:lnTo>
                  <a:lnTo>
                    <a:pt x="0" y="77"/>
                  </a:lnTo>
                  <a:lnTo>
                    <a:pt x="15" y="123"/>
                  </a:lnTo>
                  <a:lnTo>
                    <a:pt x="30" y="138"/>
                  </a:lnTo>
                  <a:lnTo>
                    <a:pt x="59" y="200"/>
                  </a:lnTo>
                  <a:lnTo>
                    <a:pt x="104" y="277"/>
                  </a:lnTo>
                  <a:lnTo>
                    <a:pt x="148" y="338"/>
                  </a:lnTo>
                  <a:lnTo>
                    <a:pt x="178" y="338"/>
                  </a:lnTo>
                  <a:lnTo>
                    <a:pt x="193" y="354"/>
                  </a:lnTo>
                  <a:lnTo>
                    <a:pt x="193" y="369"/>
                  </a:lnTo>
                  <a:lnTo>
                    <a:pt x="208" y="369"/>
                  </a:lnTo>
                  <a:lnTo>
                    <a:pt x="222" y="354"/>
                  </a:lnTo>
                  <a:lnTo>
                    <a:pt x="237" y="354"/>
                  </a:lnTo>
                  <a:lnTo>
                    <a:pt x="237" y="338"/>
                  </a:lnTo>
                  <a:lnTo>
                    <a:pt x="252" y="338"/>
                  </a:lnTo>
                  <a:lnTo>
                    <a:pt x="237" y="338"/>
                  </a:lnTo>
                  <a:lnTo>
                    <a:pt x="237" y="323"/>
                  </a:lnTo>
                  <a:lnTo>
                    <a:pt x="237" y="308"/>
                  </a:lnTo>
                  <a:lnTo>
                    <a:pt x="237" y="292"/>
                  </a:lnTo>
                  <a:lnTo>
                    <a:pt x="237" y="277"/>
                  </a:lnTo>
                  <a:lnTo>
                    <a:pt x="237" y="246"/>
                  </a:lnTo>
                  <a:lnTo>
                    <a:pt x="222" y="215"/>
                  </a:lnTo>
                  <a:lnTo>
                    <a:pt x="193" y="215"/>
                  </a:lnTo>
                  <a:lnTo>
                    <a:pt x="193" y="200"/>
                  </a:lnTo>
                  <a:lnTo>
                    <a:pt x="178" y="200"/>
                  </a:lnTo>
                  <a:lnTo>
                    <a:pt x="148" y="169"/>
                  </a:lnTo>
                  <a:lnTo>
                    <a:pt x="148" y="138"/>
                  </a:lnTo>
                  <a:lnTo>
                    <a:pt x="163" y="108"/>
                  </a:lnTo>
                  <a:lnTo>
                    <a:pt x="193" y="77"/>
                  </a:lnTo>
                  <a:lnTo>
                    <a:pt x="222" y="77"/>
                  </a:lnTo>
                  <a:lnTo>
                    <a:pt x="208" y="46"/>
                  </a:lnTo>
                  <a:lnTo>
                    <a:pt x="178" y="31"/>
                  </a:lnTo>
                  <a:lnTo>
                    <a:pt x="163" y="31"/>
                  </a:lnTo>
                  <a:lnTo>
                    <a:pt x="148" y="31"/>
                  </a:lnTo>
                  <a:lnTo>
                    <a:pt x="133" y="0"/>
                  </a:lnTo>
                  <a:lnTo>
                    <a:pt x="119"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Freeform 12"/>
            <p:cNvSpPr>
              <a:spLocks/>
            </p:cNvSpPr>
            <p:nvPr/>
          </p:nvSpPr>
          <p:spPr bwMode="auto">
            <a:xfrm>
              <a:off x="1026292" y="2448995"/>
              <a:ext cx="70431" cy="61481"/>
            </a:xfrm>
            <a:custGeom>
              <a:avLst/>
              <a:gdLst>
                <a:gd name="T0" fmla="*/ 0 w 120"/>
                <a:gd name="T1" fmla="*/ 0 h 124"/>
                <a:gd name="T2" fmla="*/ 0 w 120"/>
                <a:gd name="T3" fmla="*/ 0 h 124"/>
                <a:gd name="T4" fmla="*/ 0 w 120"/>
                <a:gd name="T5" fmla="*/ 0 h 124"/>
                <a:gd name="T6" fmla="*/ 0 w 120"/>
                <a:gd name="T7" fmla="*/ 0 h 124"/>
                <a:gd name="T8" fmla="*/ 0 w 120"/>
                <a:gd name="T9" fmla="*/ 0 h 124"/>
                <a:gd name="T10" fmla="*/ 0 w 120"/>
                <a:gd name="T11" fmla="*/ 0 h 124"/>
                <a:gd name="T12" fmla="*/ 0 w 120"/>
                <a:gd name="T13" fmla="*/ 0 h 124"/>
                <a:gd name="T14" fmla="*/ 0 w 120"/>
                <a:gd name="T15" fmla="*/ 0 h 124"/>
                <a:gd name="T16" fmla="*/ 0 w 120"/>
                <a:gd name="T17" fmla="*/ 0 h 124"/>
                <a:gd name="T18" fmla="*/ 0 w 120"/>
                <a:gd name="T19" fmla="*/ 0 h 124"/>
                <a:gd name="T20" fmla="*/ 0 w 120"/>
                <a:gd name="T21" fmla="*/ 0 h 124"/>
                <a:gd name="T22" fmla="*/ 0 w 120"/>
                <a:gd name="T23" fmla="*/ 0 h 124"/>
                <a:gd name="T24" fmla="*/ 0 w 120"/>
                <a:gd name="T25" fmla="*/ 0 h 124"/>
                <a:gd name="T26" fmla="*/ 0 w 120"/>
                <a:gd name="T27" fmla="*/ 0 h 124"/>
                <a:gd name="T28" fmla="*/ 0 w 120"/>
                <a:gd name="T29" fmla="*/ 0 h 124"/>
                <a:gd name="T30" fmla="*/ 0 w 120"/>
                <a:gd name="T31" fmla="*/ 0 h 124"/>
                <a:gd name="T32" fmla="*/ 0 w 120"/>
                <a:gd name="T33" fmla="*/ 0 h 1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0"/>
                <a:gd name="T52" fmla="*/ 0 h 124"/>
                <a:gd name="T53" fmla="*/ 120 w 120"/>
                <a:gd name="T54" fmla="*/ 124 h 12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0" h="124">
                  <a:moveTo>
                    <a:pt x="0" y="15"/>
                  </a:moveTo>
                  <a:lnTo>
                    <a:pt x="0" y="46"/>
                  </a:lnTo>
                  <a:lnTo>
                    <a:pt x="0" y="77"/>
                  </a:lnTo>
                  <a:lnTo>
                    <a:pt x="15" y="77"/>
                  </a:lnTo>
                  <a:lnTo>
                    <a:pt x="15" y="92"/>
                  </a:lnTo>
                  <a:lnTo>
                    <a:pt x="0" y="92"/>
                  </a:lnTo>
                  <a:lnTo>
                    <a:pt x="0" y="123"/>
                  </a:lnTo>
                  <a:lnTo>
                    <a:pt x="15" y="108"/>
                  </a:lnTo>
                  <a:lnTo>
                    <a:pt x="30" y="123"/>
                  </a:lnTo>
                  <a:lnTo>
                    <a:pt x="45" y="108"/>
                  </a:lnTo>
                  <a:lnTo>
                    <a:pt x="104" y="62"/>
                  </a:lnTo>
                  <a:lnTo>
                    <a:pt x="119" y="46"/>
                  </a:lnTo>
                  <a:lnTo>
                    <a:pt x="104" y="31"/>
                  </a:lnTo>
                  <a:lnTo>
                    <a:pt x="89" y="15"/>
                  </a:lnTo>
                  <a:lnTo>
                    <a:pt x="30" y="0"/>
                  </a:lnTo>
                  <a:lnTo>
                    <a:pt x="15" y="0"/>
                  </a:lnTo>
                  <a:lnTo>
                    <a:pt x="0" y="15"/>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Freeform 13"/>
            <p:cNvSpPr>
              <a:spLocks/>
            </p:cNvSpPr>
            <p:nvPr/>
          </p:nvSpPr>
          <p:spPr bwMode="auto">
            <a:xfrm>
              <a:off x="653819" y="1858240"/>
              <a:ext cx="572931" cy="327455"/>
            </a:xfrm>
            <a:custGeom>
              <a:avLst/>
              <a:gdLst>
                <a:gd name="T0" fmla="*/ 0 w 985"/>
                <a:gd name="T1" fmla="*/ 0 h 647"/>
                <a:gd name="T2" fmla="*/ 0 w 985"/>
                <a:gd name="T3" fmla="*/ 0 h 647"/>
                <a:gd name="T4" fmla="*/ 0 w 985"/>
                <a:gd name="T5" fmla="*/ 0 h 647"/>
                <a:gd name="T6" fmla="*/ 0 w 985"/>
                <a:gd name="T7" fmla="*/ 0 h 647"/>
                <a:gd name="T8" fmla="*/ 0 w 985"/>
                <a:gd name="T9" fmla="*/ 0 h 647"/>
                <a:gd name="T10" fmla="*/ 0 w 985"/>
                <a:gd name="T11" fmla="*/ 0 h 647"/>
                <a:gd name="T12" fmla="*/ 0 w 985"/>
                <a:gd name="T13" fmla="*/ 0 h 647"/>
                <a:gd name="T14" fmla="*/ 0 w 985"/>
                <a:gd name="T15" fmla="*/ 0 h 647"/>
                <a:gd name="T16" fmla="*/ 0 w 985"/>
                <a:gd name="T17" fmla="*/ 0 h 647"/>
                <a:gd name="T18" fmla="*/ 0 w 985"/>
                <a:gd name="T19" fmla="*/ 0 h 647"/>
                <a:gd name="T20" fmla="*/ 0 w 985"/>
                <a:gd name="T21" fmla="*/ 0 h 647"/>
                <a:gd name="T22" fmla="*/ 0 w 985"/>
                <a:gd name="T23" fmla="*/ 0 h 647"/>
                <a:gd name="T24" fmla="*/ 0 w 985"/>
                <a:gd name="T25" fmla="*/ 0 h 647"/>
                <a:gd name="T26" fmla="*/ 0 w 985"/>
                <a:gd name="T27" fmla="*/ 0 h 647"/>
                <a:gd name="T28" fmla="*/ 0 w 985"/>
                <a:gd name="T29" fmla="*/ 0 h 647"/>
                <a:gd name="T30" fmla="*/ 0 w 985"/>
                <a:gd name="T31" fmla="*/ 0 h 647"/>
                <a:gd name="T32" fmla="*/ 0 w 985"/>
                <a:gd name="T33" fmla="*/ 0 h 647"/>
                <a:gd name="T34" fmla="*/ 0 w 985"/>
                <a:gd name="T35" fmla="*/ 0 h 647"/>
                <a:gd name="T36" fmla="*/ 0 w 985"/>
                <a:gd name="T37" fmla="*/ 0 h 647"/>
                <a:gd name="T38" fmla="*/ 0 w 985"/>
                <a:gd name="T39" fmla="*/ 0 h 647"/>
                <a:gd name="T40" fmla="*/ 0 w 985"/>
                <a:gd name="T41" fmla="*/ 0 h 647"/>
                <a:gd name="T42" fmla="*/ 0 w 985"/>
                <a:gd name="T43" fmla="*/ 0 h 647"/>
                <a:gd name="T44" fmla="*/ 0 w 985"/>
                <a:gd name="T45" fmla="*/ 0 h 647"/>
                <a:gd name="T46" fmla="*/ 0 w 985"/>
                <a:gd name="T47" fmla="*/ 0 h 647"/>
                <a:gd name="T48" fmla="*/ 0 w 985"/>
                <a:gd name="T49" fmla="*/ 0 h 647"/>
                <a:gd name="T50" fmla="*/ 0 w 985"/>
                <a:gd name="T51" fmla="*/ 0 h 647"/>
                <a:gd name="T52" fmla="*/ 0 w 985"/>
                <a:gd name="T53" fmla="*/ 0 h 647"/>
                <a:gd name="T54" fmla="*/ 0 w 985"/>
                <a:gd name="T55" fmla="*/ 0 h 647"/>
                <a:gd name="T56" fmla="*/ 0 w 985"/>
                <a:gd name="T57" fmla="*/ 0 h 647"/>
                <a:gd name="T58" fmla="*/ 0 w 985"/>
                <a:gd name="T59" fmla="*/ 0 h 647"/>
                <a:gd name="T60" fmla="*/ 0 w 985"/>
                <a:gd name="T61" fmla="*/ 0 h 647"/>
                <a:gd name="T62" fmla="*/ 0 w 985"/>
                <a:gd name="T63" fmla="*/ 0 h 647"/>
                <a:gd name="T64" fmla="*/ 0 w 985"/>
                <a:gd name="T65" fmla="*/ 0 h 647"/>
                <a:gd name="T66" fmla="*/ 0 w 985"/>
                <a:gd name="T67" fmla="*/ 0 h 647"/>
                <a:gd name="T68" fmla="*/ 0 w 985"/>
                <a:gd name="T69" fmla="*/ 0 h 647"/>
                <a:gd name="T70" fmla="*/ 0 w 985"/>
                <a:gd name="T71" fmla="*/ 0 h 647"/>
                <a:gd name="T72" fmla="*/ 0 w 985"/>
                <a:gd name="T73" fmla="*/ 0 h 647"/>
                <a:gd name="T74" fmla="*/ 0 w 985"/>
                <a:gd name="T75" fmla="*/ 0 h 647"/>
                <a:gd name="T76" fmla="*/ 0 w 985"/>
                <a:gd name="T77" fmla="*/ 0 h 647"/>
                <a:gd name="T78" fmla="*/ 0 w 985"/>
                <a:gd name="T79" fmla="*/ 0 h 647"/>
                <a:gd name="T80" fmla="*/ 0 w 985"/>
                <a:gd name="T81" fmla="*/ 0 h 647"/>
                <a:gd name="T82" fmla="*/ 0 w 985"/>
                <a:gd name="T83" fmla="*/ 0 h 647"/>
                <a:gd name="T84" fmla="*/ 0 w 985"/>
                <a:gd name="T85" fmla="*/ 0 h 647"/>
                <a:gd name="T86" fmla="*/ 0 w 985"/>
                <a:gd name="T87" fmla="*/ 0 h 647"/>
                <a:gd name="T88" fmla="*/ 0 w 985"/>
                <a:gd name="T89" fmla="*/ 0 h 647"/>
                <a:gd name="T90" fmla="*/ 0 w 985"/>
                <a:gd name="T91" fmla="*/ 0 h 647"/>
                <a:gd name="T92" fmla="*/ 0 w 985"/>
                <a:gd name="T93" fmla="*/ 0 h 647"/>
                <a:gd name="T94" fmla="*/ 0 w 985"/>
                <a:gd name="T95" fmla="*/ 0 h 647"/>
                <a:gd name="T96" fmla="*/ 0 w 985"/>
                <a:gd name="T97" fmla="*/ 0 h 647"/>
                <a:gd name="T98" fmla="*/ 0 w 985"/>
                <a:gd name="T99" fmla="*/ 0 h 647"/>
                <a:gd name="T100" fmla="*/ 0 w 985"/>
                <a:gd name="T101" fmla="*/ 0 h 647"/>
                <a:gd name="T102" fmla="*/ 0 w 985"/>
                <a:gd name="T103" fmla="*/ 0 h 647"/>
                <a:gd name="T104" fmla="*/ 0 w 985"/>
                <a:gd name="T105" fmla="*/ 0 h 647"/>
                <a:gd name="T106" fmla="*/ 0 w 985"/>
                <a:gd name="T107" fmla="*/ 0 h 647"/>
                <a:gd name="T108" fmla="*/ 0 w 985"/>
                <a:gd name="T109" fmla="*/ 0 h 647"/>
                <a:gd name="T110" fmla="*/ 0 w 985"/>
                <a:gd name="T111" fmla="*/ 0 h 647"/>
                <a:gd name="T112" fmla="*/ 0 w 985"/>
                <a:gd name="T113" fmla="*/ 0 h 64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85"/>
                <a:gd name="T172" fmla="*/ 0 h 647"/>
                <a:gd name="T173" fmla="*/ 985 w 985"/>
                <a:gd name="T174" fmla="*/ 647 h 64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85" h="647">
                  <a:moveTo>
                    <a:pt x="60" y="431"/>
                  </a:moveTo>
                  <a:lnTo>
                    <a:pt x="104" y="446"/>
                  </a:lnTo>
                  <a:lnTo>
                    <a:pt x="179" y="461"/>
                  </a:lnTo>
                  <a:lnTo>
                    <a:pt x="224" y="477"/>
                  </a:lnTo>
                  <a:lnTo>
                    <a:pt x="224" y="461"/>
                  </a:lnTo>
                  <a:lnTo>
                    <a:pt x="253" y="461"/>
                  </a:lnTo>
                  <a:lnTo>
                    <a:pt x="283" y="538"/>
                  </a:lnTo>
                  <a:lnTo>
                    <a:pt x="298" y="523"/>
                  </a:lnTo>
                  <a:lnTo>
                    <a:pt x="328" y="523"/>
                  </a:lnTo>
                  <a:lnTo>
                    <a:pt x="343" y="554"/>
                  </a:lnTo>
                  <a:lnTo>
                    <a:pt x="358" y="584"/>
                  </a:lnTo>
                  <a:lnTo>
                    <a:pt x="358" y="615"/>
                  </a:lnTo>
                  <a:lnTo>
                    <a:pt x="388" y="615"/>
                  </a:lnTo>
                  <a:lnTo>
                    <a:pt x="388" y="584"/>
                  </a:lnTo>
                  <a:lnTo>
                    <a:pt x="432" y="569"/>
                  </a:lnTo>
                  <a:lnTo>
                    <a:pt x="432" y="554"/>
                  </a:lnTo>
                  <a:lnTo>
                    <a:pt x="462" y="538"/>
                  </a:lnTo>
                  <a:lnTo>
                    <a:pt x="492" y="554"/>
                  </a:lnTo>
                  <a:lnTo>
                    <a:pt x="507" y="569"/>
                  </a:lnTo>
                  <a:lnTo>
                    <a:pt x="537" y="554"/>
                  </a:lnTo>
                  <a:lnTo>
                    <a:pt x="537" y="569"/>
                  </a:lnTo>
                  <a:lnTo>
                    <a:pt x="537" y="538"/>
                  </a:lnTo>
                  <a:lnTo>
                    <a:pt x="552" y="538"/>
                  </a:lnTo>
                  <a:lnTo>
                    <a:pt x="567" y="538"/>
                  </a:lnTo>
                  <a:lnTo>
                    <a:pt x="611" y="538"/>
                  </a:lnTo>
                  <a:lnTo>
                    <a:pt x="611" y="554"/>
                  </a:lnTo>
                  <a:lnTo>
                    <a:pt x="626" y="538"/>
                  </a:lnTo>
                  <a:lnTo>
                    <a:pt x="656" y="569"/>
                  </a:lnTo>
                  <a:lnTo>
                    <a:pt x="641" y="600"/>
                  </a:lnTo>
                  <a:lnTo>
                    <a:pt x="671" y="646"/>
                  </a:lnTo>
                  <a:lnTo>
                    <a:pt x="686" y="646"/>
                  </a:lnTo>
                  <a:lnTo>
                    <a:pt x="686" y="631"/>
                  </a:lnTo>
                  <a:lnTo>
                    <a:pt x="686" y="600"/>
                  </a:lnTo>
                  <a:lnTo>
                    <a:pt x="671" y="569"/>
                  </a:lnTo>
                  <a:lnTo>
                    <a:pt x="686" y="523"/>
                  </a:lnTo>
                  <a:lnTo>
                    <a:pt x="701" y="508"/>
                  </a:lnTo>
                  <a:lnTo>
                    <a:pt x="716" y="492"/>
                  </a:lnTo>
                  <a:lnTo>
                    <a:pt x="745" y="477"/>
                  </a:lnTo>
                  <a:lnTo>
                    <a:pt x="760" y="461"/>
                  </a:lnTo>
                  <a:lnTo>
                    <a:pt x="775" y="446"/>
                  </a:lnTo>
                  <a:lnTo>
                    <a:pt x="790" y="446"/>
                  </a:lnTo>
                  <a:lnTo>
                    <a:pt x="790" y="415"/>
                  </a:lnTo>
                  <a:lnTo>
                    <a:pt x="790" y="400"/>
                  </a:lnTo>
                  <a:lnTo>
                    <a:pt x="790" y="385"/>
                  </a:lnTo>
                  <a:lnTo>
                    <a:pt x="790" y="354"/>
                  </a:lnTo>
                  <a:lnTo>
                    <a:pt x="790" y="400"/>
                  </a:lnTo>
                  <a:lnTo>
                    <a:pt x="820" y="369"/>
                  </a:lnTo>
                  <a:lnTo>
                    <a:pt x="820" y="354"/>
                  </a:lnTo>
                  <a:lnTo>
                    <a:pt x="820" y="369"/>
                  </a:lnTo>
                  <a:lnTo>
                    <a:pt x="835" y="338"/>
                  </a:lnTo>
                  <a:lnTo>
                    <a:pt x="835" y="323"/>
                  </a:lnTo>
                  <a:lnTo>
                    <a:pt x="850" y="308"/>
                  </a:lnTo>
                  <a:lnTo>
                    <a:pt x="865" y="308"/>
                  </a:lnTo>
                  <a:lnTo>
                    <a:pt x="895" y="292"/>
                  </a:lnTo>
                  <a:lnTo>
                    <a:pt x="909" y="308"/>
                  </a:lnTo>
                  <a:lnTo>
                    <a:pt x="909" y="292"/>
                  </a:lnTo>
                  <a:lnTo>
                    <a:pt x="909" y="261"/>
                  </a:lnTo>
                  <a:lnTo>
                    <a:pt x="939" y="246"/>
                  </a:lnTo>
                  <a:lnTo>
                    <a:pt x="984" y="231"/>
                  </a:lnTo>
                  <a:lnTo>
                    <a:pt x="969" y="200"/>
                  </a:lnTo>
                  <a:lnTo>
                    <a:pt x="969" y="185"/>
                  </a:lnTo>
                  <a:lnTo>
                    <a:pt x="954" y="169"/>
                  </a:lnTo>
                  <a:lnTo>
                    <a:pt x="954" y="185"/>
                  </a:lnTo>
                  <a:lnTo>
                    <a:pt x="939" y="200"/>
                  </a:lnTo>
                  <a:lnTo>
                    <a:pt x="909" y="231"/>
                  </a:lnTo>
                  <a:lnTo>
                    <a:pt x="895" y="215"/>
                  </a:lnTo>
                  <a:lnTo>
                    <a:pt x="880" y="231"/>
                  </a:lnTo>
                  <a:lnTo>
                    <a:pt x="865" y="215"/>
                  </a:lnTo>
                  <a:lnTo>
                    <a:pt x="835" y="231"/>
                  </a:lnTo>
                  <a:lnTo>
                    <a:pt x="805" y="261"/>
                  </a:lnTo>
                  <a:lnTo>
                    <a:pt x="805" y="246"/>
                  </a:lnTo>
                  <a:lnTo>
                    <a:pt x="775" y="246"/>
                  </a:lnTo>
                  <a:lnTo>
                    <a:pt x="775" y="261"/>
                  </a:lnTo>
                  <a:lnTo>
                    <a:pt x="760" y="277"/>
                  </a:lnTo>
                  <a:lnTo>
                    <a:pt x="731" y="292"/>
                  </a:lnTo>
                  <a:lnTo>
                    <a:pt x="701" y="292"/>
                  </a:lnTo>
                  <a:lnTo>
                    <a:pt x="701" y="277"/>
                  </a:lnTo>
                  <a:lnTo>
                    <a:pt x="716" y="246"/>
                  </a:lnTo>
                  <a:lnTo>
                    <a:pt x="716" y="231"/>
                  </a:lnTo>
                  <a:lnTo>
                    <a:pt x="701" y="231"/>
                  </a:lnTo>
                  <a:lnTo>
                    <a:pt x="716" y="200"/>
                  </a:lnTo>
                  <a:lnTo>
                    <a:pt x="716" y="185"/>
                  </a:lnTo>
                  <a:lnTo>
                    <a:pt x="701" y="185"/>
                  </a:lnTo>
                  <a:lnTo>
                    <a:pt x="671" y="200"/>
                  </a:lnTo>
                  <a:lnTo>
                    <a:pt x="656" y="215"/>
                  </a:lnTo>
                  <a:lnTo>
                    <a:pt x="656" y="231"/>
                  </a:lnTo>
                  <a:lnTo>
                    <a:pt x="626" y="277"/>
                  </a:lnTo>
                  <a:lnTo>
                    <a:pt x="626" y="261"/>
                  </a:lnTo>
                  <a:lnTo>
                    <a:pt x="626" y="231"/>
                  </a:lnTo>
                  <a:lnTo>
                    <a:pt x="656" y="200"/>
                  </a:lnTo>
                  <a:lnTo>
                    <a:pt x="641" y="200"/>
                  </a:lnTo>
                  <a:lnTo>
                    <a:pt x="671" y="169"/>
                  </a:lnTo>
                  <a:lnTo>
                    <a:pt x="716" y="169"/>
                  </a:lnTo>
                  <a:lnTo>
                    <a:pt x="716" y="154"/>
                  </a:lnTo>
                  <a:lnTo>
                    <a:pt x="656" y="138"/>
                  </a:lnTo>
                  <a:lnTo>
                    <a:pt x="626" y="138"/>
                  </a:lnTo>
                  <a:lnTo>
                    <a:pt x="581" y="138"/>
                  </a:lnTo>
                  <a:lnTo>
                    <a:pt x="626" y="108"/>
                  </a:lnTo>
                  <a:lnTo>
                    <a:pt x="537" y="77"/>
                  </a:lnTo>
                  <a:lnTo>
                    <a:pt x="507" y="77"/>
                  </a:lnTo>
                  <a:lnTo>
                    <a:pt x="373" y="46"/>
                  </a:lnTo>
                  <a:lnTo>
                    <a:pt x="224" y="31"/>
                  </a:lnTo>
                  <a:lnTo>
                    <a:pt x="119" y="0"/>
                  </a:lnTo>
                  <a:lnTo>
                    <a:pt x="104" y="31"/>
                  </a:lnTo>
                  <a:lnTo>
                    <a:pt x="104" y="46"/>
                  </a:lnTo>
                  <a:lnTo>
                    <a:pt x="104" y="31"/>
                  </a:lnTo>
                  <a:lnTo>
                    <a:pt x="75" y="15"/>
                  </a:lnTo>
                  <a:lnTo>
                    <a:pt x="60" y="77"/>
                  </a:lnTo>
                  <a:lnTo>
                    <a:pt x="30" y="154"/>
                  </a:lnTo>
                  <a:lnTo>
                    <a:pt x="15" y="215"/>
                  </a:lnTo>
                  <a:lnTo>
                    <a:pt x="0" y="231"/>
                  </a:lnTo>
                  <a:lnTo>
                    <a:pt x="15" y="338"/>
                  </a:lnTo>
                  <a:lnTo>
                    <a:pt x="30" y="385"/>
                  </a:lnTo>
                  <a:lnTo>
                    <a:pt x="60" y="400"/>
                  </a:lnTo>
                  <a:lnTo>
                    <a:pt x="60" y="431"/>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Freeform 14"/>
            <p:cNvSpPr>
              <a:spLocks/>
            </p:cNvSpPr>
            <p:nvPr/>
          </p:nvSpPr>
          <p:spPr bwMode="auto">
            <a:xfrm>
              <a:off x="410019" y="1446582"/>
              <a:ext cx="365700" cy="303397"/>
            </a:xfrm>
            <a:custGeom>
              <a:avLst/>
              <a:gdLst>
                <a:gd name="T0" fmla="*/ 0 w 627"/>
                <a:gd name="T1" fmla="*/ 0 h 600"/>
                <a:gd name="T2" fmla="*/ 0 w 627"/>
                <a:gd name="T3" fmla="*/ 0 h 600"/>
                <a:gd name="T4" fmla="*/ 0 w 627"/>
                <a:gd name="T5" fmla="*/ 0 h 600"/>
                <a:gd name="T6" fmla="*/ 0 w 627"/>
                <a:gd name="T7" fmla="*/ 0 h 600"/>
                <a:gd name="T8" fmla="*/ 0 w 627"/>
                <a:gd name="T9" fmla="*/ 0 h 600"/>
                <a:gd name="T10" fmla="*/ 0 w 627"/>
                <a:gd name="T11" fmla="*/ 0 h 600"/>
                <a:gd name="T12" fmla="*/ 0 w 627"/>
                <a:gd name="T13" fmla="*/ 0 h 600"/>
                <a:gd name="T14" fmla="*/ 0 w 627"/>
                <a:gd name="T15" fmla="*/ 0 h 600"/>
                <a:gd name="T16" fmla="*/ 0 w 627"/>
                <a:gd name="T17" fmla="*/ 0 h 600"/>
                <a:gd name="T18" fmla="*/ 0 w 627"/>
                <a:gd name="T19" fmla="*/ 0 h 600"/>
                <a:gd name="T20" fmla="*/ 0 w 627"/>
                <a:gd name="T21" fmla="*/ 0 h 600"/>
                <a:gd name="T22" fmla="*/ 0 w 627"/>
                <a:gd name="T23" fmla="*/ 0 h 600"/>
                <a:gd name="T24" fmla="*/ 0 w 627"/>
                <a:gd name="T25" fmla="*/ 0 h 600"/>
                <a:gd name="T26" fmla="*/ 0 w 627"/>
                <a:gd name="T27" fmla="*/ 0 h 600"/>
                <a:gd name="T28" fmla="*/ 0 w 627"/>
                <a:gd name="T29" fmla="*/ 0 h 600"/>
                <a:gd name="T30" fmla="*/ 0 w 627"/>
                <a:gd name="T31" fmla="*/ 0 h 600"/>
                <a:gd name="T32" fmla="*/ 0 w 627"/>
                <a:gd name="T33" fmla="*/ 0 h 600"/>
                <a:gd name="T34" fmla="*/ 0 w 627"/>
                <a:gd name="T35" fmla="*/ 0 h 600"/>
                <a:gd name="T36" fmla="*/ 0 w 627"/>
                <a:gd name="T37" fmla="*/ 0 h 600"/>
                <a:gd name="T38" fmla="*/ 0 w 627"/>
                <a:gd name="T39" fmla="*/ 0 h 600"/>
                <a:gd name="T40" fmla="*/ 0 w 627"/>
                <a:gd name="T41" fmla="*/ 0 h 600"/>
                <a:gd name="T42" fmla="*/ 0 w 627"/>
                <a:gd name="T43" fmla="*/ 0 h 600"/>
                <a:gd name="T44" fmla="*/ 0 w 627"/>
                <a:gd name="T45" fmla="*/ 0 h 600"/>
                <a:gd name="T46" fmla="*/ 0 w 627"/>
                <a:gd name="T47" fmla="*/ 0 h 600"/>
                <a:gd name="T48" fmla="*/ 0 w 627"/>
                <a:gd name="T49" fmla="*/ 0 h 600"/>
                <a:gd name="T50" fmla="*/ 0 w 627"/>
                <a:gd name="T51" fmla="*/ 0 h 600"/>
                <a:gd name="T52" fmla="*/ 0 w 627"/>
                <a:gd name="T53" fmla="*/ 0 h 600"/>
                <a:gd name="T54" fmla="*/ 0 w 627"/>
                <a:gd name="T55" fmla="*/ 0 h 600"/>
                <a:gd name="T56" fmla="*/ 0 w 627"/>
                <a:gd name="T57" fmla="*/ 0 h 600"/>
                <a:gd name="T58" fmla="*/ 0 w 627"/>
                <a:gd name="T59" fmla="*/ 0 h 600"/>
                <a:gd name="T60" fmla="*/ 0 w 627"/>
                <a:gd name="T61" fmla="*/ 0 h 600"/>
                <a:gd name="T62" fmla="*/ 0 w 627"/>
                <a:gd name="T63" fmla="*/ 0 h 600"/>
                <a:gd name="T64" fmla="*/ 0 w 627"/>
                <a:gd name="T65" fmla="*/ 0 h 600"/>
                <a:gd name="T66" fmla="*/ 0 w 627"/>
                <a:gd name="T67" fmla="*/ 0 h 600"/>
                <a:gd name="T68" fmla="*/ 0 w 627"/>
                <a:gd name="T69" fmla="*/ 0 h 600"/>
                <a:gd name="T70" fmla="*/ 0 w 627"/>
                <a:gd name="T71" fmla="*/ 0 h 600"/>
                <a:gd name="T72" fmla="*/ 0 w 627"/>
                <a:gd name="T73" fmla="*/ 0 h 600"/>
                <a:gd name="T74" fmla="*/ 0 w 627"/>
                <a:gd name="T75" fmla="*/ 0 h 600"/>
                <a:gd name="T76" fmla="*/ 0 w 627"/>
                <a:gd name="T77" fmla="*/ 0 h 600"/>
                <a:gd name="T78" fmla="*/ 0 w 627"/>
                <a:gd name="T79" fmla="*/ 0 h 600"/>
                <a:gd name="T80" fmla="*/ 0 w 627"/>
                <a:gd name="T81" fmla="*/ 0 h 600"/>
                <a:gd name="T82" fmla="*/ 0 w 627"/>
                <a:gd name="T83" fmla="*/ 0 h 600"/>
                <a:gd name="T84" fmla="*/ 0 w 627"/>
                <a:gd name="T85" fmla="*/ 0 h 600"/>
                <a:gd name="T86" fmla="*/ 0 w 627"/>
                <a:gd name="T87" fmla="*/ 0 h 600"/>
                <a:gd name="T88" fmla="*/ 0 w 627"/>
                <a:gd name="T89" fmla="*/ 0 h 600"/>
                <a:gd name="T90" fmla="*/ 0 w 627"/>
                <a:gd name="T91" fmla="*/ 0 h 600"/>
                <a:gd name="T92" fmla="*/ 0 w 627"/>
                <a:gd name="T93" fmla="*/ 0 h 6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27"/>
                <a:gd name="T142" fmla="*/ 0 h 600"/>
                <a:gd name="T143" fmla="*/ 627 w 627"/>
                <a:gd name="T144" fmla="*/ 600 h 60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27" h="600">
                  <a:moveTo>
                    <a:pt x="507" y="599"/>
                  </a:moveTo>
                  <a:lnTo>
                    <a:pt x="507" y="584"/>
                  </a:lnTo>
                  <a:lnTo>
                    <a:pt x="492" y="553"/>
                  </a:lnTo>
                  <a:lnTo>
                    <a:pt x="492" y="491"/>
                  </a:lnTo>
                  <a:lnTo>
                    <a:pt x="477" y="461"/>
                  </a:lnTo>
                  <a:lnTo>
                    <a:pt x="447" y="461"/>
                  </a:lnTo>
                  <a:lnTo>
                    <a:pt x="432" y="415"/>
                  </a:lnTo>
                  <a:lnTo>
                    <a:pt x="417" y="415"/>
                  </a:lnTo>
                  <a:lnTo>
                    <a:pt x="417" y="399"/>
                  </a:lnTo>
                  <a:lnTo>
                    <a:pt x="626" y="92"/>
                  </a:lnTo>
                  <a:lnTo>
                    <a:pt x="581" y="61"/>
                  </a:lnTo>
                  <a:lnTo>
                    <a:pt x="537" y="31"/>
                  </a:lnTo>
                  <a:lnTo>
                    <a:pt x="507" y="46"/>
                  </a:lnTo>
                  <a:lnTo>
                    <a:pt x="477" y="46"/>
                  </a:lnTo>
                  <a:lnTo>
                    <a:pt x="447" y="46"/>
                  </a:lnTo>
                  <a:lnTo>
                    <a:pt x="402" y="0"/>
                  </a:lnTo>
                  <a:lnTo>
                    <a:pt x="388" y="0"/>
                  </a:lnTo>
                  <a:lnTo>
                    <a:pt x="388" y="92"/>
                  </a:lnTo>
                  <a:lnTo>
                    <a:pt x="358" y="108"/>
                  </a:lnTo>
                  <a:lnTo>
                    <a:pt x="343" y="108"/>
                  </a:lnTo>
                  <a:lnTo>
                    <a:pt x="313" y="61"/>
                  </a:lnTo>
                  <a:lnTo>
                    <a:pt x="253" y="77"/>
                  </a:lnTo>
                  <a:lnTo>
                    <a:pt x="283" y="108"/>
                  </a:lnTo>
                  <a:lnTo>
                    <a:pt x="313" y="138"/>
                  </a:lnTo>
                  <a:lnTo>
                    <a:pt x="268" y="169"/>
                  </a:lnTo>
                  <a:lnTo>
                    <a:pt x="209" y="138"/>
                  </a:lnTo>
                  <a:lnTo>
                    <a:pt x="134" y="154"/>
                  </a:lnTo>
                  <a:lnTo>
                    <a:pt x="134" y="215"/>
                  </a:lnTo>
                  <a:lnTo>
                    <a:pt x="164" y="246"/>
                  </a:lnTo>
                  <a:lnTo>
                    <a:pt x="119" y="261"/>
                  </a:lnTo>
                  <a:lnTo>
                    <a:pt x="75" y="276"/>
                  </a:lnTo>
                  <a:lnTo>
                    <a:pt x="0" y="323"/>
                  </a:lnTo>
                  <a:lnTo>
                    <a:pt x="45" y="323"/>
                  </a:lnTo>
                  <a:lnTo>
                    <a:pt x="119" y="323"/>
                  </a:lnTo>
                  <a:lnTo>
                    <a:pt x="224" y="292"/>
                  </a:lnTo>
                  <a:lnTo>
                    <a:pt x="224" y="261"/>
                  </a:lnTo>
                  <a:lnTo>
                    <a:pt x="328" y="261"/>
                  </a:lnTo>
                  <a:lnTo>
                    <a:pt x="328" y="292"/>
                  </a:lnTo>
                  <a:lnTo>
                    <a:pt x="253" y="292"/>
                  </a:lnTo>
                  <a:lnTo>
                    <a:pt x="253" y="307"/>
                  </a:lnTo>
                  <a:lnTo>
                    <a:pt x="313" y="323"/>
                  </a:lnTo>
                  <a:lnTo>
                    <a:pt x="343" y="323"/>
                  </a:lnTo>
                  <a:lnTo>
                    <a:pt x="388" y="369"/>
                  </a:lnTo>
                  <a:lnTo>
                    <a:pt x="402" y="415"/>
                  </a:lnTo>
                  <a:lnTo>
                    <a:pt x="432" y="461"/>
                  </a:lnTo>
                  <a:lnTo>
                    <a:pt x="462" y="599"/>
                  </a:lnTo>
                  <a:lnTo>
                    <a:pt x="507" y="599"/>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Freeform 15"/>
            <p:cNvSpPr>
              <a:spLocks/>
            </p:cNvSpPr>
            <p:nvPr/>
          </p:nvSpPr>
          <p:spPr bwMode="auto">
            <a:xfrm>
              <a:off x="819062" y="1593603"/>
              <a:ext cx="52823" cy="32077"/>
            </a:xfrm>
            <a:custGeom>
              <a:avLst/>
              <a:gdLst>
                <a:gd name="T0" fmla="*/ 0 w 90"/>
                <a:gd name="T1" fmla="*/ 0 h 62"/>
                <a:gd name="T2" fmla="*/ 0 w 90"/>
                <a:gd name="T3" fmla="*/ 0 h 62"/>
                <a:gd name="T4" fmla="*/ 0 w 90"/>
                <a:gd name="T5" fmla="*/ 0 h 62"/>
                <a:gd name="T6" fmla="*/ 0 w 90"/>
                <a:gd name="T7" fmla="*/ 0 h 62"/>
                <a:gd name="T8" fmla="*/ 0 w 90"/>
                <a:gd name="T9" fmla="*/ 0 h 62"/>
                <a:gd name="T10" fmla="*/ 0 w 90"/>
                <a:gd name="T11" fmla="*/ 0 h 62"/>
                <a:gd name="T12" fmla="*/ 0 w 90"/>
                <a:gd name="T13" fmla="*/ 0 h 62"/>
                <a:gd name="T14" fmla="*/ 0 w 90"/>
                <a:gd name="T15" fmla="*/ 0 h 62"/>
                <a:gd name="T16" fmla="*/ 0 w 90"/>
                <a:gd name="T17" fmla="*/ 0 h 62"/>
                <a:gd name="T18" fmla="*/ 0 w 90"/>
                <a:gd name="T19" fmla="*/ 0 h 62"/>
                <a:gd name="T20" fmla="*/ 0 w 90"/>
                <a:gd name="T21" fmla="*/ 0 h 62"/>
                <a:gd name="T22" fmla="*/ 0 w 90"/>
                <a:gd name="T23" fmla="*/ 0 h 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0"/>
                <a:gd name="T37" fmla="*/ 0 h 62"/>
                <a:gd name="T38" fmla="*/ 90 w 90"/>
                <a:gd name="T39" fmla="*/ 62 h 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0" h="62">
                  <a:moveTo>
                    <a:pt x="15" y="0"/>
                  </a:moveTo>
                  <a:lnTo>
                    <a:pt x="89" y="0"/>
                  </a:lnTo>
                  <a:lnTo>
                    <a:pt x="74" y="15"/>
                  </a:lnTo>
                  <a:lnTo>
                    <a:pt x="89" y="46"/>
                  </a:lnTo>
                  <a:lnTo>
                    <a:pt x="74" y="61"/>
                  </a:lnTo>
                  <a:lnTo>
                    <a:pt x="59" y="46"/>
                  </a:lnTo>
                  <a:lnTo>
                    <a:pt x="45" y="61"/>
                  </a:lnTo>
                  <a:lnTo>
                    <a:pt x="30" y="46"/>
                  </a:lnTo>
                  <a:lnTo>
                    <a:pt x="15" y="61"/>
                  </a:lnTo>
                  <a:lnTo>
                    <a:pt x="0" y="46"/>
                  </a:lnTo>
                  <a:lnTo>
                    <a:pt x="30" y="31"/>
                  </a:lnTo>
                  <a:lnTo>
                    <a:pt x="15"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Freeform 16"/>
            <p:cNvSpPr>
              <a:spLocks/>
            </p:cNvSpPr>
            <p:nvPr/>
          </p:nvSpPr>
          <p:spPr bwMode="auto">
            <a:xfrm>
              <a:off x="835315" y="1656421"/>
              <a:ext cx="44697" cy="32077"/>
            </a:xfrm>
            <a:custGeom>
              <a:avLst/>
              <a:gdLst>
                <a:gd name="T0" fmla="*/ 0 w 77"/>
                <a:gd name="T1" fmla="*/ 0 h 63"/>
                <a:gd name="T2" fmla="*/ 0 w 77"/>
                <a:gd name="T3" fmla="*/ 0 h 63"/>
                <a:gd name="T4" fmla="*/ 0 w 77"/>
                <a:gd name="T5" fmla="*/ 0 h 63"/>
                <a:gd name="T6" fmla="*/ 0 w 77"/>
                <a:gd name="T7" fmla="*/ 0 h 63"/>
                <a:gd name="T8" fmla="*/ 0 w 77"/>
                <a:gd name="T9" fmla="*/ 0 h 63"/>
                <a:gd name="T10" fmla="*/ 0 w 77"/>
                <a:gd name="T11" fmla="*/ 0 h 63"/>
                <a:gd name="T12" fmla="*/ 0 w 77"/>
                <a:gd name="T13" fmla="*/ 0 h 63"/>
                <a:gd name="T14" fmla="*/ 0 w 77"/>
                <a:gd name="T15" fmla="*/ 0 h 63"/>
                <a:gd name="T16" fmla="*/ 0 w 77"/>
                <a:gd name="T17" fmla="*/ 0 h 63"/>
                <a:gd name="T18" fmla="*/ 0 w 77"/>
                <a:gd name="T19" fmla="*/ 0 h 63"/>
                <a:gd name="T20" fmla="*/ 0 w 77"/>
                <a:gd name="T21" fmla="*/ 0 h 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7"/>
                <a:gd name="T34" fmla="*/ 0 h 63"/>
                <a:gd name="T35" fmla="*/ 77 w 77"/>
                <a:gd name="T36" fmla="*/ 63 h 6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7" h="63">
                  <a:moveTo>
                    <a:pt x="30" y="0"/>
                  </a:moveTo>
                  <a:lnTo>
                    <a:pt x="46" y="16"/>
                  </a:lnTo>
                  <a:lnTo>
                    <a:pt x="46" y="31"/>
                  </a:lnTo>
                  <a:lnTo>
                    <a:pt x="61" y="16"/>
                  </a:lnTo>
                  <a:lnTo>
                    <a:pt x="76" y="47"/>
                  </a:lnTo>
                  <a:lnTo>
                    <a:pt x="46" y="47"/>
                  </a:lnTo>
                  <a:lnTo>
                    <a:pt x="30" y="62"/>
                  </a:lnTo>
                  <a:lnTo>
                    <a:pt x="0" y="47"/>
                  </a:lnTo>
                  <a:lnTo>
                    <a:pt x="15" y="31"/>
                  </a:lnTo>
                  <a:lnTo>
                    <a:pt x="30" y="31"/>
                  </a:lnTo>
                  <a:lnTo>
                    <a:pt x="3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Freeform 17"/>
            <p:cNvSpPr>
              <a:spLocks/>
            </p:cNvSpPr>
            <p:nvPr/>
          </p:nvSpPr>
          <p:spPr bwMode="auto">
            <a:xfrm>
              <a:off x="896265" y="1826163"/>
              <a:ext cx="9481" cy="25394"/>
            </a:xfrm>
            <a:custGeom>
              <a:avLst/>
              <a:gdLst>
                <a:gd name="T0" fmla="*/ 0 w 17"/>
                <a:gd name="T1" fmla="*/ 0 h 47"/>
                <a:gd name="T2" fmla="*/ 0 w 17"/>
                <a:gd name="T3" fmla="*/ 0 h 47"/>
                <a:gd name="T4" fmla="*/ 0 w 17"/>
                <a:gd name="T5" fmla="*/ 0 h 47"/>
                <a:gd name="T6" fmla="*/ 0 w 17"/>
                <a:gd name="T7" fmla="*/ 0 h 47"/>
                <a:gd name="T8" fmla="*/ 0 60000 65536"/>
                <a:gd name="T9" fmla="*/ 0 60000 65536"/>
                <a:gd name="T10" fmla="*/ 0 60000 65536"/>
                <a:gd name="T11" fmla="*/ 0 60000 65536"/>
                <a:gd name="T12" fmla="*/ 0 w 17"/>
                <a:gd name="T13" fmla="*/ 0 h 47"/>
                <a:gd name="T14" fmla="*/ 17 w 17"/>
                <a:gd name="T15" fmla="*/ 47 h 47"/>
              </a:gdLst>
              <a:ahLst/>
              <a:cxnLst>
                <a:cxn ang="T8">
                  <a:pos x="T0" y="T1"/>
                </a:cxn>
                <a:cxn ang="T9">
                  <a:pos x="T2" y="T3"/>
                </a:cxn>
                <a:cxn ang="T10">
                  <a:pos x="T4" y="T5"/>
                </a:cxn>
                <a:cxn ang="T11">
                  <a:pos x="T6" y="T7"/>
                </a:cxn>
              </a:cxnLst>
              <a:rect l="T12" t="T13" r="T14" b="T15"/>
              <a:pathLst>
                <a:path w="17" h="47">
                  <a:moveTo>
                    <a:pt x="0" y="0"/>
                  </a:moveTo>
                  <a:lnTo>
                    <a:pt x="16" y="0"/>
                  </a:lnTo>
                  <a:lnTo>
                    <a:pt x="16" y="46"/>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Freeform 18"/>
            <p:cNvSpPr>
              <a:spLocks/>
            </p:cNvSpPr>
            <p:nvPr/>
          </p:nvSpPr>
          <p:spPr bwMode="auto">
            <a:xfrm>
              <a:off x="973469" y="2347417"/>
              <a:ext cx="36570" cy="32077"/>
            </a:xfrm>
            <a:custGeom>
              <a:avLst/>
              <a:gdLst>
                <a:gd name="T0" fmla="*/ 0 w 61"/>
                <a:gd name="T1" fmla="*/ 0 h 62"/>
                <a:gd name="T2" fmla="*/ 0 w 61"/>
                <a:gd name="T3" fmla="*/ 0 h 62"/>
                <a:gd name="T4" fmla="*/ 0 w 61"/>
                <a:gd name="T5" fmla="*/ 0 h 62"/>
                <a:gd name="T6" fmla="*/ 0 w 61"/>
                <a:gd name="T7" fmla="*/ 0 h 62"/>
                <a:gd name="T8" fmla="*/ 0 w 61"/>
                <a:gd name="T9" fmla="*/ 0 h 62"/>
                <a:gd name="T10" fmla="*/ 0 w 61"/>
                <a:gd name="T11" fmla="*/ 0 h 62"/>
                <a:gd name="T12" fmla="*/ 0 w 61"/>
                <a:gd name="T13" fmla="*/ 0 h 62"/>
                <a:gd name="T14" fmla="*/ 0 w 61"/>
                <a:gd name="T15" fmla="*/ 0 h 62"/>
                <a:gd name="T16" fmla="*/ 0 w 61"/>
                <a:gd name="T17" fmla="*/ 0 h 62"/>
                <a:gd name="T18" fmla="*/ 0 w 61"/>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62"/>
                <a:gd name="T32" fmla="*/ 61 w 61"/>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62">
                  <a:moveTo>
                    <a:pt x="60" y="31"/>
                  </a:moveTo>
                  <a:lnTo>
                    <a:pt x="45" y="0"/>
                  </a:lnTo>
                  <a:lnTo>
                    <a:pt x="15" y="0"/>
                  </a:lnTo>
                  <a:lnTo>
                    <a:pt x="0" y="0"/>
                  </a:lnTo>
                  <a:lnTo>
                    <a:pt x="0" y="15"/>
                  </a:lnTo>
                  <a:lnTo>
                    <a:pt x="15" y="31"/>
                  </a:lnTo>
                  <a:lnTo>
                    <a:pt x="30" y="31"/>
                  </a:lnTo>
                  <a:lnTo>
                    <a:pt x="30" y="46"/>
                  </a:lnTo>
                  <a:lnTo>
                    <a:pt x="45" y="61"/>
                  </a:lnTo>
                  <a:lnTo>
                    <a:pt x="60" y="31"/>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 name="Freeform 19"/>
            <p:cNvSpPr>
              <a:spLocks/>
            </p:cNvSpPr>
            <p:nvPr/>
          </p:nvSpPr>
          <p:spPr bwMode="auto">
            <a:xfrm>
              <a:off x="957215" y="2308658"/>
              <a:ext cx="44697" cy="40097"/>
            </a:xfrm>
            <a:custGeom>
              <a:avLst/>
              <a:gdLst>
                <a:gd name="T0" fmla="*/ 0 w 76"/>
                <a:gd name="T1" fmla="*/ 0 h 78"/>
                <a:gd name="T2" fmla="*/ 0 w 76"/>
                <a:gd name="T3" fmla="*/ 0 h 78"/>
                <a:gd name="T4" fmla="*/ 0 w 76"/>
                <a:gd name="T5" fmla="*/ 0 h 78"/>
                <a:gd name="T6" fmla="*/ 0 w 76"/>
                <a:gd name="T7" fmla="*/ 0 h 78"/>
                <a:gd name="T8" fmla="*/ 0 w 76"/>
                <a:gd name="T9" fmla="*/ 0 h 78"/>
                <a:gd name="T10" fmla="*/ 0 w 76"/>
                <a:gd name="T11" fmla="*/ 0 h 78"/>
                <a:gd name="T12" fmla="*/ 0 w 76"/>
                <a:gd name="T13" fmla="*/ 0 h 78"/>
                <a:gd name="T14" fmla="*/ 0 w 76"/>
                <a:gd name="T15" fmla="*/ 0 h 78"/>
                <a:gd name="T16" fmla="*/ 0 60000 65536"/>
                <a:gd name="T17" fmla="*/ 0 60000 65536"/>
                <a:gd name="T18" fmla="*/ 0 60000 65536"/>
                <a:gd name="T19" fmla="*/ 0 60000 65536"/>
                <a:gd name="T20" fmla="*/ 0 60000 65536"/>
                <a:gd name="T21" fmla="*/ 0 60000 65536"/>
                <a:gd name="T22" fmla="*/ 0 60000 65536"/>
                <a:gd name="T23" fmla="*/ 0 60000 65536"/>
                <a:gd name="T24" fmla="*/ 0 w 76"/>
                <a:gd name="T25" fmla="*/ 0 h 78"/>
                <a:gd name="T26" fmla="*/ 76 w 76"/>
                <a:gd name="T27" fmla="*/ 78 h 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6" h="78">
                  <a:moveTo>
                    <a:pt x="30" y="77"/>
                  </a:moveTo>
                  <a:lnTo>
                    <a:pt x="45" y="77"/>
                  </a:lnTo>
                  <a:lnTo>
                    <a:pt x="75" y="77"/>
                  </a:lnTo>
                  <a:lnTo>
                    <a:pt x="75" y="0"/>
                  </a:lnTo>
                  <a:lnTo>
                    <a:pt x="30" y="15"/>
                  </a:lnTo>
                  <a:lnTo>
                    <a:pt x="15" y="31"/>
                  </a:lnTo>
                  <a:lnTo>
                    <a:pt x="0" y="31"/>
                  </a:lnTo>
                  <a:lnTo>
                    <a:pt x="30" y="77"/>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 name="Freeform 20"/>
            <p:cNvSpPr>
              <a:spLocks/>
            </p:cNvSpPr>
            <p:nvPr/>
          </p:nvSpPr>
          <p:spPr bwMode="auto">
            <a:xfrm>
              <a:off x="939607" y="2292619"/>
              <a:ext cx="62305" cy="32077"/>
            </a:xfrm>
            <a:custGeom>
              <a:avLst/>
              <a:gdLst>
                <a:gd name="T0" fmla="*/ 0 w 106"/>
                <a:gd name="T1" fmla="*/ 0 h 63"/>
                <a:gd name="T2" fmla="*/ 0 w 106"/>
                <a:gd name="T3" fmla="*/ 0 h 63"/>
                <a:gd name="T4" fmla="*/ 0 w 106"/>
                <a:gd name="T5" fmla="*/ 0 h 63"/>
                <a:gd name="T6" fmla="*/ 0 w 106"/>
                <a:gd name="T7" fmla="*/ 0 h 63"/>
                <a:gd name="T8" fmla="*/ 0 w 106"/>
                <a:gd name="T9" fmla="*/ 0 h 63"/>
                <a:gd name="T10" fmla="*/ 0 w 106"/>
                <a:gd name="T11" fmla="*/ 0 h 63"/>
                <a:gd name="T12" fmla="*/ 0 w 106"/>
                <a:gd name="T13" fmla="*/ 0 h 63"/>
                <a:gd name="T14" fmla="*/ 0 w 106"/>
                <a:gd name="T15" fmla="*/ 0 h 63"/>
                <a:gd name="T16" fmla="*/ 0 w 106"/>
                <a:gd name="T17" fmla="*/ 0 h 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6"/>
                <a:gd name="T28" fmla="*/ 0 h 63"/>
                <a:gd name="T29" fmla="*/ 106 w 106"/>
                <a:gd name="T30" fmla="*/ 63 h 6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6" h="63">
                  <a:moveTo>
                    <a:pt x="105" y="31"/>
                  </a:moveTo>
                  <a:lnTo>
                    <a:pt x="90" y="16"/>
                  </a:lnTo>
                  <a:lnTo>
                    <a:pt x="30" y="0"/>
                  </a:lnTo>
                  <a:lnTo>
                    <a:pt x="0" y="31"/>
                  </a:lnTo>
                  <a:lnTo>
                    <a:pt x="30" y="47"/>
                  </a:lnTo>
                  <a:lnTo>
                    <a:pt x="30" y="62"/>
                  </a:lnTo>
                  <a:lnTo>
                    <a:pt x="45" y="62"/>
                  </a:lnTo>
                  <a:lnTo>
                    <a:pt x="60" y="47"/>
                  </a:lnTo>
                  <a:lnTo>
                    <a:pt x="105" y="3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21"/>
            <p:cNvSpPr>
              <a:spLocks/>
            </p:cNvSpPr>
            <p:nvPr/>
          </p:nvSpPr>
          <p:spPr bwMode="auto">
            <a:xfrm>
              <a:off x="931481" y="2308658"/>
              <a:ext cx="25734" cy="16039"/>
            </a:xfrm>
            <a:custGeom>
              <a:avLst/>
              <a:gdLst>
                <a:gd name="T0" fmla="*/ 0 w 46"/>
                <a:gd name="T1" fmla="*/ 0 h 32"/>
                <a:gd name="T2" fmla="*/ 0 w 46"/>
                <a:gd name="T3" fmla="*/ 0 h 32"/>
                <a:gd name="T4" fmla="*/ 0 w 46"/>
                <a:gd name="T5" fmla="*/ 0 h 32"/>
                <a:gd name="T6" fmla="*/ 0 w 46"/>
                <a:gd name="T7" fmla="*/ 0 h 32"/>
                <a:gd name="T8" fmla="*/ 0 w 46"/>
                <a:gd name="T9" fmla="*/ 0 h 32"/>
                <a:gd name="T10" fmla="*/ 0 w 46"/>
                <a:gd name="T11" fmla="*/ 0 h 32"/>
                <a:gd name="T12" fmla="*/ 0 60000 65536"/>
                <a:gd name="T13" fmla="*/ 0 60000 65536"/>
                <a:gd name="T14" fmla="*/ 0 60000 65536"/>
                <a:gd name="T15" fmla="*/ 0 60000 65536"/>
                <a:gd name="T16" fmla="*/ 0 60000 65536"/>
                <a:gd name="T17" fmla="*/ 0 60000 65536"/>
                <a:gd name="T18" fmla="*/ 0 w 46"/>
                <a:gd name="T19" fmla="*/ 0 h 32"/>
                <a:gd name="T20" fmla="*/ 46 w 46"/>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6" h="32">
                  <a:moveTo>
                    <a:pt x="45" y="31"/>
                  </a:moveTo>
                  <a:lnTo>
                    <a:pt x="45" y="16"/>
                  </a:lnTo>
                  <a:lnTo>
                    <a:pt x="15" y="0"/>
                  </a:lnTo>
                  <a:lnTo>
                    <a:pt x="0" y="16"/>
                  </a:lnTo>
                  <a:lnTo>
                    <a:pt x="30" y="31"/>
                  </a:lnTo>
                  <a:lnTo>
                    <a:pt x="45" y="3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22"/>
            <p:cNvSpPr>
              <a:spLocks/>
            </p:cNvSpPr>
            <p:nvPr/>
          </p:nvSpPr>
          <p:spPr bwMode="auto">
            <a:xfrm>
              <a:off x="913873" y="2269898"/>
              <a:ext cx="43342" cy="46779"/>
            </a:xfrm>
            <a:custGeom>
              <a:avLst/>
              <a:gdLst>
                <a:gd name="T0" fmla="*/ 0 w 75"/>
                <a:gd name="T1" fmla="*/ 0 h 93"/>
                <a:gd name="T2" fmla="*/ 0 w 75"/>
                <a:gd name="T3" fmla="*/ 0 h 93"/>
                <a:gd name="T4" fmla="*/ 0 w 75"/>
                <a:gd name="T5" fmla="*/ 0 h 93"/>
                <a:gd name="T6" fmla="*/ 0 w 75"/>
                <a:gd name="T7" fmla="*/ 0 h 93"/>
                <a:gd name="T8" fmla="*/ 0 w 75"/>
                <a:gd name="T9" fmla="*/ 0 h 93"/>
                <a:gd name="T10" fmla="*/ 0 w 75"/>
                <a:gd name="T11" fmla="*/ 0 h 93"/>
                <a:gd name="T12" fmla="*/ 0 w 75"/>
                <a:gd name="T13" fmla="*/ 0 h 93"/>
                <a:gd name="T14" fmla="*/ 0 w 75"/>
                <a:gd name="T15" fmla="*/ 0 h 93"/>
                <a:gd name="T16" fmla="*/ 0 w 75"/>
                <a:gd name="T17" fmla="*/ 0 h 93"/>
                <a:gd name="T18" fmla="*/ 0 w 75"/>
                <a:gd name="T19" fmla="*/ 0 h 93"/>
                <a:gd name="T20" fmla="*/ 0 w 75"/>
                <a:gd name="T21" fmla="*/ 0 h 93"/>
                <a:gd name="T22" fmla="*/ 0 w 75"/>
                <a:gd name="T23" fmla="*/ 0 h 93"/>
                <a:gd name="T24" fmla="*/ 0 w 75"/>
                <a:gd name="T25" fmla="*/ 0 h 9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5"/>
                <a:gd name="T40" fmla="*/ 0 h 93"/>
                <a:gd name="T41" fmla="*/ 75 w 75"/>
                <a:gd name="T42" fmla="*/ 93 h 9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5" h="93">
                  <a:moveTo>
                    <a:pt x="30" y="92"/>
                  </a:moveTo>
                  <a:lnTo>
                    <a:pt x="44" y="77"/>
                  </a:lnTo>
                  <a:lnTo>
                    <a:pt x="74" y="46"/>
                  </a:lnTo>
                  <a:lnTo>
                    <a:pt x="74" y="31"/>
                  </a:lnTo>
                  <a:lnTo>
                    <a:pt x="59" y="31"/>
                  </a:lnTo>
                  <a:lnTo>
                    <a:pt x="59" y="0"/>
                  </a:lnTo>
                  <a:lnTo>
                    <a:pt x="30" y="0"/>
                  </a:lnTo>
                  <a:lnTo>
                    <a:pt x="15" y="15"/>
                  </a:lnTo>
                  <a:lnTo>
                    <a:pt x="30" y="31"/>
                  </a:lnTo>
                  <a:lnTo>
                    <a:pt x="15" y="31"/>
                  </a:lnTo>
                  <a:lnTo>
                    <a:pt x="0" y="61"/>
                  </a:lnTo>
                  <a:lnTo>
                    <a:pt x="0" y="77"/>
                  </a:lnTo>
                  <a:lnTo>
                    <a:pt x="30" y="92"/>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23"/>
            <p:cNvSpPr>
              <a:spLocks/>
            </p:cNvSpPr>
            <p:nvPr/>
          </p:nvSpPr>
          <p:spPr bwMode="auto">
            <a:xfrm>
              <a:off x="949089" y="2269898"/>
              <a:ext cx="9481" cy="16039"/>
            </a:xfrm>
            <a:custGeom>
              <a:avLst/>
              <a:gdLst>
                <a:gd name="T0" fmla="*/ 0 w 17"/>
                <a:gd name="T1" fmla="*/ 0 h 32"/>
                <a:gd name="T2" fmla="*/ 0 w 17"/>
                <a:gd name="T3" fmla="*/ 0 h 32"/>
                <a:gd name="T4" fmla="*/ 0 w 17"/>
                <a:gd name="T5" fmla="*/ 0 h 32"/>
                <a:gd name="T6" fmla="*/ 0 w 17"/>
                <a:gd name="T7" fmla="*/ 0 h 32"/>
                <a:gd name="T8" fmla="*/ 0 w 17"/>
                <a:gd name="T9" fmla="*/ 0 h 32"/>
                <a:gd name="T10" fmla="*/ 0 60000 65536"/>
                <a:gd name="T11" fmla="*/ 0 60000 65536"/>
                <a:gd name="T12" fmla="*/ 0 60000 65536"/>
                <a:gd name="T13" fmla="*/ 0 60000 65536"/>
                <a:gd name="T14" fmla="*/ 0 60000 65536"/>
                <a:gd name="T15" fmla="*/ 0 w 17"/>
                <a:gd name="T16" fmla="*/ 0 h 32"/>
                <a:gd name="T17" fmla="*/ 17 w 17"/>
                <a:gd name="T18" fmla="*/ 32 h 32"/>
              </a:gdLst>
              <a:ahLst/>
              <a:cxnLst>
                <a:cxn ang="T10">
                  <a:pos x="T0" y="T1"/>
                </a:cxn>
                <a:cxn ang="T11">
                  <a:pos x="T2" y="T3"/>
                </a:cxn>
                <a:cxn ang="T12">
                  <a:pos x="T4" y="T5"/>
                </a:cxn>
                <a:cxn ang="T13">
                  <a:pos x="T6" y="T7"/>
                </a:cxn>
                <a:cxn ang="T14">
                  <a:pos x="T8" y="T9"/>
                </a:cxn>
              </a:cxnLst>
              <a:rect l="T15" t="T16" r="T17" b="T18"/>
              <a:pathLst>
                <a:path w="17" h="32">
                  <a:moveTo>
                    <a:pt x="0" y="0"/>
                  </a:moveTo>
                  <a:lnTo>
                    <a:pt x="0" y="31"/>
                  </a:lnTo>
                  <a:lnTo>
                    <a:pt x="16" y="31"/>
                  </a:lnTo>
                  <a:lnTo>
                    <a:pt x="16" y="0"/>
                  </a:lnTo>
                  <a:lnTo>
                    <a:pt x="0" y="0"/>
                  </a:lnTo>
                </a:path>
              </a:pathLst>
            </a:custGeom>
            <a:solidFill>
              <a:srgbClr val="FF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24"/>
            <p:cNvSpPr>
              <a:spLocks/>
            </p:cNvSpPr>
            <p:nvPr/>
          </p:nvSpPr>
          <p:spPr bwMode="auto">
            <a:xfrm>
              <a:off x="687681" y="2076098"/>
              <a:ext cx="287143" cy="233896"/>
            </a:xfrm>
            <a:custGeom>
              <a:avLst/>
              <a:gdLst>
                <a:gd name="T0" fmla="*/ 0 w 492"/>
                <a:gd name="T1" fmla="*/ 0 h 462"/>
                <a:gd name="T2" fmla="*/ 0 w 492"/>
                <a:gd name="T3" fmla="*/ 0 h 462"/>
                <a:gd name="T4" fmla="*/ 0 w 492"/>
                <a:gd name="T5" fmla="*/ 0 h 462"/>
                <a:gd name="T6" fmla="*/ 0 w 492"/>
                <a:gd name="T7" fmla="*/ 0 h 462"/>
                <a:gd name="T8" fmla="*/ 0 w 492"/>
                <a:gd name="T9" fmla="*/ 0 h 462"/>
                <a:gd name="T10" fmla="*/ 0 w 492"/>
                <a:gd name="T11" fmla="*/ 0 h 462"/>
                <a:gd name="T12" fmla="*/ 0 w 492"/>
                <a:gd name="T13" fmla="*/ 0 h 462"/>
                <a:gd name="T14" fmla="*/ 0 w 492"/>
                <a:gd name="T15" fmla="*/ 0 h 462"/>
                <a:gd name="T16" fmla="*/ 0 w 492"/>
                <a:gd name="T17" fmla="*/ 0 h 462"/>
                <a:gd name="T18" fmla="*/ 0 w 492"/>
                <a:gd name="T19" fmla="*/ 0 h 462"/>
                <a:gd name="T20" fmla="*/ 0 w 492"/>
                <a:gd name="T21" fmla="*/ 0 h 462"/>
                <a:gd name="T22" fmla="*/ 0 w 492"/>
                <a:gd name="T23" fmla="*/ 0 h 462"/>
                <a:gd name="T24" fmla="*/ 0 w 492"/>
                <a:gd name="T25" fmla="*/ 0 h 462"/>
                <a:gd name="T26" fmla="*/ 0 w 492"/>
                <a:gd name="T27" fmla="*/ 0 h 462"/>
                <a:gd name="T28" fmla="*/ 0 w 492"/>
                <a:gd name="T29" fmla="*/ 0 h 462"/>
                <a:gd name="T30" fmla="*/ 0 w 492"/>
                <a:gd name="T31" fmla="*/ 0 h 462"/>
                <a:gd name="T32" fmla="*/ 0 w 492"/>
                <a:gd name="T33" fmla="*/ 0 h 462"/>
                <a:gd name="T34" fmla="*/ 0 w 492"/>
                <a:gd name="T35" fmla="*/ 0 h 462"/>
                <a:gd name="T36" fmla="*/ 0 w 492"/>
                <a:gd name="T37" fmla="*/ 0 h 462"/>
                <a:gd name="T38" fmla="*/ 0 w 492"/>
                <a:gd name="T39" fmla="*/ 0 h 462"/>
                <a:gd name="T40" fmla="*/ 0 w 492"/>
                <a:gd name="T41" fmla="*/ 0 h 462"/>
                <a:gd name="T42" fmla="*/ 0 w 492"/>
                <a:gd name="T43" fmla="*/ 0 h 462"/>
                <a:gd name="T44" fmla="*/ 0 w 492"/>
                <a:gd name="T45" fmla="*/ 0 h 462"/>
                <a:gd name="T46" fmla="*/ 0 w 492"/>
                <a:gd name="T47" fmla="*/ 0 h 462"/>
                <a:gd name="T48" fmla="*/ 0 w 492"/>
                <a:gd name="T49" fmla="*/ 0 h 462"/>
                <a:gd name="T50" fmla="*/ 0 w 492"/>
                <a:gd name="T51" fmla="*/ 0 h 462"/>
                <a:gd name="T52" fmla="*/ 0 w 492"/>
                <a:gd name="T53" fmla="*/ 0 h 462"/>
                <a:gd name="T54" fmla="*/ 0 w 492"/>
                <a:gd name="T55" fmla="*/ 0 h 462"/>
                <a:gd name="T56" fmla="*/ 0 w 492"/>
                <a:gd name="T57" fmla="*/ 0 h 462"/>
                <a:gd name="T58" fmla="*/ 0 w 492"/>
                <a:gd name="T59" fmla="*/ 0 h 462"/>
                <a:gd name="T60" fmla="*/ 0 w 492"/>
                <a:gd name="T61" fmla="*/ 0 h 462"/>
                <a:gd name="T62" fmla="*/ 0 w 492"/>
                <a:gd name="T63" fmla="*/ 0 h 462"/>
                <a:gd name="T64" fmla="*/ 0 w 492"/>
                <a:gd name="T65" fmla="*/ 0 h 462"/>
                <a:gd name="T66" fmla="*/ 0 w 492"/>
                <a:gd name="T67" fmla="*/ 0 h 462"/>
                <a:gd name="T68" fmla="*/ 0 w 492"/>
                <a:gd name="T69" fmla="*/ 0 h 462"/>
                <a:gd name="T70" fmla="*/ 0 w 492"/>
                <a:gd name="T71" fmla="*/ 0 h 462"/>
                <a:gd name="T72" fmla="*/ 0 w 492"/>
                <a:gd name="T73" fmla="*/ 0 h 462"/>
                <a:gd name="T74" fmla="*/ 0 w 492"/>
                <a:gd name="T75" fmla="*/ 0 h 462"/>
                <a:gd name="T76" fmla="*/ 0 w 492"/>
                <a:gd name="T77" fmla="*/ 0 h 462"/>
                <a:gd name="T78" fmla="*/ 0 w 492"/>
                <a:gd name="T79" fmla="*/ 0 h 462"/>
                <a:gd name="T80" fmla="*/ 0 w 492"/>
                <a:gd name="T81" fmla="*/ 0 h 462"/>
                <a:gd name="T82" fmla="*/ 0 w 492"/>
                <a:gd name="T83" fmla="*/ 0 h 462"/>
                <a:gd name="T84" fmla="*/ 0 w 492"/>
                <a:gd name="T85" fmla="*/ 0 h 462"/>
                <a:gd name="T86" fmla="*/ 0 w 492"/>
                <a:gd name="T87" fmla="*/ 0 h 462"/>
                <a:gd name="T88" fmla="*/ 0 w 492"/>
                <a:gd name="T89" fmla="*/ 0 h 462"/>
                <a:gd name="T90" fmla="*/ 0 w 492"/>
                <a:gd name="T91" fmla="*/ 0 h 462"/>
                <a:gd name="T92" fmla="*/ 0 w 492"/>
                <a:gd name="T93" fmla="*/ 0 h 462"/>
                <a:gd name="T94" fmla="*/ 0 w 492"/>
                <a:gd name="T95" fmla="*/ 0 h 462"/>
                <a:gd name="T96" fmla="*/ 0 w 492"/>
                <a:gd name="T97" fmla="*/ 0 h 462"/>
                <a:gd name="T98" fmla="*/ 0 w 492"/>
                <a:gd name="T99" fmla="*/ 0 h 462"/>
                <a:gd name="T100" fmla="*/ 0 w 492"/>
                <a:gd name="T101" fmla="*/ 0 h 462"/>
                <a:gd name="T102" fmla="*/ 0 w 492"/>
                <a:gd name="T103" fmla="*/ 0 h 462"/>
                <a:gd name="T104" fmla="*/ 0 w 492"/>
                <a:gd name="T105" fmla="*/ 0 h 462"/>
                <a:gd name="T106" fmla="*/ 0 w 492"/>
                <a:gd name="T107" fmla="*/ 0 h 462"/>
                <a:gd name="T108" fmla="*/ 0 w 492"/>
                <a:gd name="T109" fmla="*/ 0 h 462"/>
                <a:gd name="T110" fmla="*/ 0 w 492"/>
                <a:gd name="T111" fmla="*/ 0 h 462"/>
                <a:gd name="T112" fmla="*/ 0 w 492"/>
                <a:gd name="T113" fmla="*/ 0 h 462"/>
                <a:gd name="T114" fmla="*/ 0 w 492"/>
                <a:gd name="T115" fmla="*/ 0 h 462"/>
                <a:gd name="T116" fmla="*/ 0 w 492"/>
                <a:gd name="T117" fmla="*/ 0 h 4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92"/>
                <a:gd name="T178" fmla="*/ 0 h 462"/>
                <a:gd name="T179" fmla="*/ 492 w 492"/>
                <a:gd name="T180" fmla="*/ 462 h 4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92" h="462">
                  <a:moveTo>
                    <a:pt x="387" y="461"/>
                  </a:moveTo>
                  <a:lnTo>
                    <a:pt x="387" y="446"/>
                  </a:lnTo>
                  <a:lnTo>
                    <a:pt x="402" y="415"/>
                  </a:lnTo>
                  <a:lnTo>
                    <a:pt x="417" y="415"/>
                  </a:lnTo>
                  <a:lnTo>
                    <a:pt x="402" y="400"/>
                  </a:lnTo>
                  <a:lnTo>
                    <a:pt x="417" y="384"/>
                  </a:lnTo>
                  <a:lnTo>
                    <a:pt x="446" y="384"/>
                  </a:lnTo>
                  <a:lnTo>
                    <a:pt x="461" y="384"/>
                  </a:lnTo>
                  <a:lnTo>
                    <a:pt x="476" y="338"/>
                  </a:lnTo>
                  <a:lnTo>
                    <a:pt x="491" y="307"/>
                  </a:lnTo>
                  <a:lnTo>
                    <a:pt x="431" y="307"/>
                  </a:lnTo>
                  <a:lnTo>
                    <a:pt x="402" y="369"/>
                  </a:lnTo>
                  <a:lnTo>
                    <a:pt x="372" y="369"/>
                  </a:lnTo>
                  <a:lnTo>
                    <a:pt x="357" y="384"/>
                  </a:lnTo>
                  <a:lnTo>
                    <a:pt x="327" y="353"/>
                  </a:lnTo>
                  <a:lnTo>
                    <a:pt x="312" y="292"/>
                  </a:lnTo>
                  <a:lnTo>
                    <a:pt x="298" y="277"/>
                  </a:lnTo>
                  <a:lnTo>
                    <a:pt x="298" y="215"/>
                  </a:lnTo>
                  <a:lnTo>
                    <a:pt x="327" y="200"/>
                  </a:lnTo>
                  <a:lnTo>
                    <a:pt x="327" y="184"/>
                  </a:lnTo>
                  <a:lnTo>
                    <a:pt x="298" y="184"/>
                  </a:lnTo>
                  <a:lnTo>
                    <a:pt x="298" y="154"/>
                  </a:lnTo>
                  <a:lnTo>
                    <a:pt x="283" y="123"/>
                  </a:lnTo>
                  <a:lnTo>
                    <a:pt x="268" y="92"/>
                  </a:lnTo>
                  <a:lnTo>
                    <a:pt x="238" y="92"/>
                  </a:lnTo>
                  <a:lnTo>
                    <a:pt x="223" y="108"/>
                  </a:lnTo>
                  <a:lnTo>
                    <a:pt x="193" y="31"/>
                  </a:lnTo>
                  <a:lnTo>
                    <a:pt x="164" y="31"/>
                  </a:lnTo>
                  <a:lnTo>
                    <a:pt x="164" y="46"/>
                  </a:lnTo>
                  <a:lnTo>
                    <a:pt x="119" y="31"/>
                  </a:lnTo>
                  <a:lnTo>
                    <a:pt x="45" y="15"/>
                  </a:lnTo>
                  <a:lnTo>
                    <a:pt x="0" y="0"/>
                  </a:lnTo>
                  <a:lnTo>
                    <a:pt x="15" y="77"/>
                  </a:lnTo>
                  <a:lnTo>
                    <a:pt x="30" y="92"/>
                  </a:lnTo>
                  <a:lnTo>
                    <a:pt x="45" y="123"/>
                  </a:lnTo>
                  <a:lnTo>
                    <a:pt x="30" y="123"/>
                  </a:lnTo>
                  <a:lnTo>
                    <a:pt x="45" y="154"/>
                  </a:lnTo>
                  <a:lnTo>
                    <a:pt x="60" y="169"/>
                  </a:lnTo>
                  <a:lnTo>
                    <a:pt x="60" y="200"/>
                  </a:lnTo>
                  <a:lnTo>
                    <a:pt x="89" y="246"/>
                  </a:lnTo>
                  <a:lnTo>
                    <a:pt x="104" y="246"/>
                  </a:lnTo>
                  <a:lnTo>
                    <a:pt x="89" y="215"/>
                  </a:lnTo>
                  <a:lnTo>
                    <a:pt x="74" y="108"/>
                  </a:lnTo>
                  <a:lnTo>
                    <a:pt x="45" y="77"/>
                  </a:lnTo>
                  <a:lnTo>
                    <a:pt x="45" y="31"/>
                  </a:lnTo>
                  <a:lnTo>
                    <a:pt x="74" y="61"/>
                  </a:lnTo>
                  <a:lnTo>
                    <a:pt x="89" y="123"/>
                  </a:lnTo>
                  <a:lnTo>
                    <a:pt x="89" y="154"/>
                  </a:lnTo>
                  <a:lnTo>
                    <a:pt x="104" y="169"/>
                  </a:lnTo>
                  <a:lnTo>
                    <a:pt x="134" y="215"/>
                  </a:lnTo>
                  <a:lnTo>
                    <a:pt x="149" y="215"/>
                  </a:lnTo>
                  <a:lnTo>
                    <a:pt x="164" y="292"/>
                  </a:lnTo>
                  <a:lnTo>
                    <a:pt x="164" y="323"/>
                  </a:lnTo>
                  <a:lnTo>
                    <a:pt x="193" y="353"/>
                  </a:lnTo>
                  <a:lnTo>
                    <a:pt x="238" y="400"/>
                  </a:lnTo>
                  <a:lnTo>
                    <a:pt x="312" y="430"/>
                  </a:lnTo>
                  <a:lnTo>
                    <a:pt x="342" y="430"/>
                  </a:lnTo>
                  <a:lnTo>
                    <a:pt x="357" y="430"/>
                  </a:lnTo>
                  <a:lnTo>
                    <a:pt x="387" y="46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Freeform 25"/>
            <p:cNvSpPr>
              <a:spLocks/>
            </p:cNvSpPr>
            <p:nvPr/>
          </p:nvSpPr>
          <p:spPr bwMode="auto">
            <a:xfrm>
              <a:off x="999203" y="2215099"/>
              <a:ext cx="105647" cy="38760"/>
            </a:xfrm>
            <a:custGeom>
              <a:avLst/>
              <a:gdLst>
                <a:gd name="T0" fmla="*/ 0 w 180"/>
                <a:gd name="T1" fmla="*/ 0 h 78"/>
                <a:gd name="T2" fmla="*/ 0 w 180"/>
                <a:gd name="T3" fmla="*/ 0 h 78"/>
                <a:gd name="T4" fmla="*/ 0 w 180"/>
                <a:gd name="T5" fmla="*/ 0 h 78"/>
                <a:gd name="T6" fmla="*/ 0 w 180"/>
                <a:gd name="T7" fmla="*/ 0 h 78"/>
                <a:gd name="T8" fmla="*/ 0 w 180"/>
                <a:gd name="T9" fmla="*/ 0 h 78"/>
                <a:gd name="T10" fmla="*/ 0 w 180"/>
                <a:gd name="T11" fmla="*/ 0 h 78"/>
                <a:gd name="T12" fmla="*/ 0 w 180"/>
                <a:gd name="T13" fmla="*/ 0 h 78"/>
                <a:gd name="T14" fmla="*/ 0 w 180"/>
                <a:gd name="T15" fmla="*/ 0 h 78"/>
                <a:gd name="T16" fmla="*/ 0 w 180"/>
                <a:gd name="T17" fmla="*/ 0 h 78"/>
                <a:gd name="T18" fmla="*/ 0 w 180"/>
                <a:gd name="T19" fmla="*/ 0 h 78"/>
                <a:gd name="T20" fmla="*/ 0 w 180"/>
                <a:gd name="T21" fmla="*/ 0 h 78"/>
                <a:gd name="T22" fmla="*/ 0 w 180"/>
                <a:gd name="T23" fmla="*/ 0 h 78"/>
                <a:gd name="T24" fmla="*/ 0 w 180"/>
                <a:gd name="T25" fmla="*/ 0 h 78"/>
                <a:gd name="T26" fmla="*/ 0 w 180"/>
                <a:gd name="T27" fmla="*/ 0 h 78"/>
                <a:gd name="T28" fmla="*/ 0 w 180"/>
                <a:gd name="T29" fmla="*/ 0 h 78"/>
                <a:gd name="T30" fmla="*/ 0 w 180"/>
                <a:gd name="T31" fmla="*/ 0 h 78"/>
                <a:gd name="T32" fmla="*/ 0 w 180"/>
                <a:gd name="T33" fmla="*/ 0 h 78"/>
                <a:gd name="T34" fmla="*/ 0 w 180"/>
                <a:gd name="T35" fmla="*/ 0 h 78"/>
                <a:gd name="T36" fmla="*/ 0 w 180"/>
                <a:gd name="T37" fmla="*/ 0 h 78"/>
                <a:gd name="T38" fmla="*/ 0 w 180"/>
                <a:gd name="T39" fmla="*/ 0 h 7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0"/>
                <a:gd name="T61" fmla="*/ 0 h 78"/>
                <a:gd name="T62" fmla="*/ 180 w 180"/>
                <a:gd name="T63" fmla="*/ 78 h 7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0" h="78">
                  <a:moveTo>
                    <a:pt x="0" y="31"/>
                  </a:moveTo>
                  <a:lnTo>
                    <a:pt x="15" y="31"/>
                  </a:lnTo>
                  <a:lnTo>
                    <a:pt x="15" y="15"/>
                  </a:lnTo>
                  <a:lnTo>
                    <a:pt x="45" y="15"/>
                  </a:lnTo>
                  <a:lnTo>
                    <a:pt x="75" y="31"/>
                  </a:lnTo>
                  <a:lnTo>
                    <a:pt x="90" y="31"/>
                  </a:lnTo>
                  <a:lnTo>
                    <a:pt x="104" y="46"/>
                  </a:lnTo>
                  <a:lnTo>
                    <a:pt x="119" y="62"/>
                  </a:lnTo>
                  <a:lnTo>
                    <a:pt x="119" y="77"/>
                  </a:lnTo>
                  <a:lnTo>
                    <a:pt x="179" y="77"/>
                  </a:lnTo>
                  <a:lnTo>
                    <a:pt x="179" y="62"/>
                  </a:lnTo>
                  <a:lnTo>
                    <a:pt x="164" y="62"/>
                  </a:lnTo>
                  <a:lnTo>
                    <a:pt x="149" y="62"/>
                  </a:lnTo>
                  <a:lnTo>
                    <a:pt x="149" y="46"/>
                  </a:lnTo>
                  <a:lnTo>
                    <a:pt x="134" y="46"/>
                  </a:lnTo>
                  <a:lnTo>
                    <a:pt x="104" y="15"/>
                  </a:lnTo>
                  <a:lnTo>
                    <a:pt x="90" y="15"/>
                  </a:lnTo>
                  <a:lnTo>
                    <a:pt x="45" y="0"/>
                  </a:lnTo>
                  <a:lnTo>
                    <a:pt x="15" y="0"/>
                  </a:lnTo>
                  <a:lnTo>
                    <a:pt x="0" y="31"/>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26"/>
            <p:cNvSpPr>
              <a:spLocks/>
            </p:cNvSpPr>
            <p:nvPr/>
          </p:nvSpPr>
          <p:spPr bwMode="auto">
            <a:xfrm>
              <a:off x="1010039" y="2231138"/>
              <a:ext cx="9481" cy="9356"/>
            </a:xfrm>
            <a:custGeom>
              <a:avLst/>
              <a:gdLst>
                <a:gd name="T0" fmla="*/ 0 w 17"/>
                <a:gd name="T1" fmla="*/ 0 h 17"/>
                <a:gd name="T2" fmla="*/ 0 w 17"/>
                <a:gd name="T3" fmla="*/ 0 h 17"/>
                <a:gd name="T4" fmla="*/ 0 w 17"/>
                <a:gd name="T5" fmla="*/ 0 h 17"/>
                <a:gd name="T6" fmla="*/ 0 w 17"/>
                <a:gd name="T7" fmla="*/ 0 h 17"/>
                <a:gd name="T8" fmla="*/ 0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0" y="0"/>
                  </a:lnTo>
                  <a:lnTo>
                    <a:pt x="0" y="16"/>
                  </a:lnTo>
                  <a:lnTo>
                    <a:pt x="16" y="16"/>
                  </a:lnTo>
                  <a:lnTo>
                    <a:pt x="16"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Freeform 27"/>
            <p:cNvSpPr>
              <a:spLocks/>
            </p:cNvSpPr>
            <p:nvPr/>
          </p:nvSpPr>
          <p:spPr bwMode="auto">
            <a:xfrm>
              <a:off x="1061508" y="2269898"/>
              <a:ext cx="17608" cy="8019"/>
            </a:xfrm>
            <a:custGeom>
              <a:avLst/>
              <a:gdLst>
                <a:gd name="T0" fmla="*/ 0 w 30"/>
                <a:gd name="T1" fmla="*/ 0 h 17"/>
                <a:gd name="T2" fmla="*/ 0 w 30"/>
                <a:gd name="T3" fmla="*/ 0 h 17"/>
                <a:gd name="T4" fmla="*/ 0 w 30"/>
                <a:gd name="T5" fmla="*/ 0 h 17"/>
                <a:gd name="T6" fmla="*/ 0 w 30"/>
                <a:gd name="T7" fmla="*/ 0 h 17"/>
                <a:gd name="T8" fmla="*/ 0 w 30"/>
                <a:gd name="T9" fmla="*/ 0 h 17"/>
                <a:gd name="T10" fmla="*/ 0 w 30"/>
                <a:gd name="T11" fmla="*/ 0 h 17"/>
                <a:gd name="T12" fmla="*/ 0 60000 65536"/>
                <a:gd name="T13" fmla="*/ 0 60000 65536"/>
                <a:gd name="T14" fmla="*/ 0 60000 65536"/>
                <a:gd name="T15" fmla="*/ 0 60000 65536"/>
                <a:gd name="T16" fmla="*/ 0 60000 65536"/>
                <a:gd name="T17" fmla="*/ 0 60000 65536"/>
                <a:gd name="T18" fmla="*/ 0 w 30"/>
                <a:gd name="T19" fmla="*/ 0 h 17"/>
                <a:gd name="T20" fmla="*/ 30 w 3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30" h="17">
                  <a:moveTo>
                    <a:pt x="0" y="16"/>
                  </a:moveTo>
                  <a:lnTo>
                    <a:pt x="15" y="16"/>
                  </a:lnTo>
                  <a:lnTo>
                    <a:pt x="29" y="16"/>
                  </a:lnTo>
                  <a:lnTo>
                    <a:pt x="29" y="0"/>
                  </a:lnTo>
                  <a:lnTo>
                    <a:pt x="0" y="0"/>
                  </a:lnTo>
                  <a:lnTo>
                    <a:pt x="0" y="16"/>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Freeform 28"/>
            <p:cNvSpPr>
              <a:spLocks/>
            </p:cNvSpPr>
            <p:nvPr/>
          </p:nvSpPr>
          <p:spPr bwMode="auto">
            <a:xfrm>
              <a:off x="1096723" y="2253859"/>
              <a:ext cx="35216" cy="32077"/>
            </a:xfrm>
            <a:custGeom>
              <a:avLst/>
              <a:gdLst>
                <a:gd name="T0" fmla="*/ 0 w 61"/>
                <a:gd name="T1" fmla="*/ 0 h 63"/>
                <a:gd name="T2" fmla="*/ 0 w 61"/>
                <a:gd name="T3" fmla="*/ 0 h 63"/>
                <a:gd name="T4" fmla="*/ 0 w 61"/>
                <a:gd name="T5" fmla="*/ 0 h 63"/>
                <a:gd name="T6" fmla="*/ 0 w 61"/>
                <a:gd name="T7" fmla="*/ 0 h 63"/>
                <a:gd name="T8" fmla="*/ 0 w 61"/>
                <a:gd name="T9" fmla="*/ 0 h 63"/>
                <a:gd name="T10" fmla="*/ 0 w 61"/>
                <a:gd name="T11" fmla="*/ 0 h 63"/>
                <a:gd name="T12" fmla="*/ 0 w 61"/>
                <a:gd name="T13" fmla="*/ 0 h 63"/>
                <a:gd name="T14" fmla="*/ 0 w 61"/>
                <a:gd name="T15" fmla="*/ 0 h 63"/>
                <a:gd name="T16" fmla="*/ 0 w 61"/>
                <a:gd name="T17" fmla="*/ 0 h 63"/>
                <a:gd name="T18" fmla="*/ 0 w 61"/>
                <a:gd name="T19" fmla="*/ 0 h 63"/>
                <a:gd name="T20" fmla="*/ 0 w 61"/>
                <a:gd name="T21" fmla="*/ 0 h 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1"/>
                <a:gd name="T34" fmla="*/ 0 h 63"/>
                <a:gd name="T35" fmla="*/ 61 w 61"/>
                <a:gd name="T36" fmla="*/ 63 h 6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1" h="63">
                  <a:moveTo>
                    <a:pt x="60" y="62"/>
                  </a:moveTo>
                  <a:lnTo>
                    <a:pt x="60" y="31"/>
                  </a:lnTo>
                  <a:lnTo>
                    <a:pt x="60" y="16"/>
                  </a:lnTo>
                  <a:lnTo>
                    <a:pt x="45" y="16"/>
                  </a:lnTo>
                  <a:lnTo>
                    <a:pt x="30" y="0"/>
                  </a:lnTo>
                  <a:lnTo>
                    <a:pt x="30" y="16"/>
                  </a:lnTo>
                  <a:lnTo>
                    <a:pt x="45" y="31"/>
                  </a:lnTo>
                  <a:lnTo>
                    <a:pt x="0" y="31"/>
                  </a:lnTo>
                  <a:lnTo>
                    <a:pt x="15" y="47"/>
                  </a:lnTo>
                  <a:lnTo>
                    <a:pt x="45" y="47"/>
                  </a:lnTo>
                  <a:lnTo>
                    <a:pt x="60" y="62"/>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Freeform 29"/>
            <p:cNvSpPr>
              <a:spLocks/>
            </p:cNvSpPr>
            <p:nvPr/>
          </p:nvSpPr>
          <p:spPr bwMode="auto">
            <a:xfrm>
              <a:off x="1061508" y="2199060"/>
              <a:ext cx="10836" cy="9356"/>
            </a:xfrm>
            <a:custGeom>
              <a:avLst/>
              <a:gdLst>
                <a:gd name="T0" fmla="*/ 0 w 17"/>
                <a:gd name="T1" fmla="*/ 0 h 17"/>
                <a:gd name="T2" fmla="*/ 0 w 17"/>
                <a:gd name="T3" fmla="*/ 0 h 17"/>
                <a:gd name="T4" fmla="*/ 0 w 17"/>
                <a:gd name="T5" fmla="*/ 0 h 17"/>
                <a:gd name="T6" fmla="*/ 0 w 17"/>
                <a:gd name="T7" fmla="*/ 0 h 17"/>
                <a:gd name="T8" fmla="*/ 0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0"/>
                  </a:moveTo>
                  <a:lnTo>
                    <a:pt x="0" y="16"/>
                  </a:lnTo>
                  <a:lnTo>
                    <a:pt x="16" y="16"/>
                  </a:lnTo>
                  <a:lnTo>
                    <a:pt x="16" y="0"/>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Line 30"/>
            <p:cNvSpPr>
              <a:spLocks noChangeShapeType="1"/>
            </p:cNvSpPr>
            <p:nvPr/>
          </p:nvSpPr>
          <p:spPr bwMode="auto">
            <a:xfrm>
              <a:off x="1114331" y="2239157"/>
              <a:ext cx="0" cy="8019"/>
            </a:xfrm>
            <a:prstGeom prst="line">
              <a:avLst/>
            </a:prstGeom>
            <a:noFill/>
            <a:ln w="3175" cap="rnd">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31"/>
            <p:cNvSpPr>
              <a:spLocks/>
            </p:cNvSpPr>
            <p:nvPr/>
          </p:nvSpPr>
          <p:spPr bwMode="auto">
            <a:xfrm>
              <a:off x="653819" y="1493362"/>
              <a:ext cx="694831" cy="497197"/>
            </a:xfrm>
            <a:custGeom>
              <a:avLst/>
              <a:gdLst>
                <a:gd name="T0" fmla="*/ 0 w 1193"/>
                <a:gd name="T1" fmla="*/ 0 h 985"/>
                <a:gd name="T2" fmla="*/ 0 w 1193"/>
                <a:gd name="T3" fmla="*/ 0 h 985"/>
                <a:gd name="T4" fmla="*/ 0 w 1193"/>
                <a:gd name="T5" fmla="*/ 0 h 985"/>
                <a:gd name="T6" fmla="*/ 0 w 1193"/>
                <a:gd name="T7" fmla="*/ 0 h 985"/>
                <a:gd name="T8" fmla="*/ 0 w 1193"/>
                <a:gd name="T9" fmla="*/ 0 h 985"/>
                <a:gd name="T10" fmla="*/ 0 w 1193"/>
                <a:gd name="T11" fmla="*/ 0 h 985"/>
                <a:gd name="T12" fmla="*/ 0 w 1193"/>
                <a:gd name="T13" fmla="*/ 0 h 985"/>
                <a:gd name="T14" fmla="*/ 0 w 1193"/>
                <a:gd name="T15" fmla="*/ 0 h 985"/>
                <a:gd name="T16" fmla="*/ 0 w 1193"/>
                <a:gd name="T17" fmla="*/ 0 h 985"/>
                <a:gd name="T18" fmla="*/ 0 w 1193"/>
                <a:gd name="T19" fmla="*/ 0 h 985"/>
                <a:gd name="T20" fmla="*/ 0 w 1193"/>
                <a:gd name="T21" fmla="*/ 0 h 985"/>
                <a:gd name="T22" fmla="*/ 0 w 1193"/>
                <a:gd name="T23" fmla="*/ 0 h 985"/>
                <a:gd name="T24" fmla="*/ 0 w 1193"/>
                <a:gd name="T25" fmla="*/ 0 h 985"/>
                <a:gd name="T26" fmla="*/ 0 w 1193"/>
                <a:gd name="T27" fmla="*/ 0 h 985"/>
                <a:gd name="T28" fmla="*/ 0 w 1193"/>
                <a:gd name="T29" fmla="*/ 0 h 985"/>
                <a:gd name="T30" fmla="*/ 0 w 1193"/>
                <a:gd name="T31" fmla="*/ 0 h 985"/>
                <a:gd name="T32" fmla="*/ 0 w 1193"/>
                <a:gd name="T33" fmla="*/ 0 h 985"/>
                <a:gd name="T34" fmla="*/ 0 w 1193"/>
                <a:gd name="T35" fmla="*/ 0 h 985"/>
                <a:gd name="T36" fmla="*/ 0 w 1193"/>
                <a:gd name="T37" fmla="*/ 0 h 985"/>
                <a:gd name="T38" fmla="*/ 0 w 1193"/>
                <a:gd name="T39" fmla="*/ 0 h 985"/>
                <a:gd name="T40" fmla="*/ 0 w 1193"/>
                <a:gd name="T41" fmla="*/ 0 h 985"/>
                <a:gd name="T42" fmla="*/ 0 w 1193"/>
                <a:gd name="T43" fmla="*/ 0 h 985"/>
                <a:gd name="T44" fmla="*/ 0 w 1193"/>
                <a:gd name="T45" fmla="*/ 0 h 985"/>
                <a:gd name="T46" fmla="*/ 0 w 1193"/>
                <a:gd name="T47" fmla="*/ 0 h 985"/>
                <a:gd name="T48" fmla="*/ 0 w 1193"/>
                <a:gd name="T49" fmla="*/ 0 h 985"/>
                <a:gd name="T50" fmla="*/ 0 w 1193"/>
                <a:gd name="T51" fmla="*/ 0 h 985"/>
                <a:gd name="T52" fmla="*/ 0 w 1193"/>
                <a:gd name="T53" fmla="*/ 0 h 985"/>
                <a:gd name="T54" fmla="*/ 0 w 1193"/>
                <a:gd name="T55" fmla="*/ 0 h 985"/>
                <a:gd name="T56" fmla="*/ 0 w 1193"/>
                <a:gd name="T57" fmla="*/ 0 h 985"/>
                <a:gd name="T58" fmla="*/ 0 w 1193"/>
                <a:gd name="T59" fmla="*/ 0 h 985"/>
                <a:gd name="T60" fmla="*/ 0 w 1193"/>
                <a:gd name="T61" fmla="*/ 0 h 985"/>
                <a:gd name="T62" fmla="*/ 0 w 1193"/>
                <a:gd name="T63" fmla="*/ 0 h 985"/>
                <a:gd name="T64" fmla="*/ 0 w 1193"/>
                <a:gd name="T65" fmla="*/ 0 h 985"/>
                <a:gd name="T66" fmla="*/ 0 w 1193"/>
                <a:gd name="T67" fmla="*/ 0 h 985"/>
                <a:gd name="T68" fmla="*/ 0 w 1193"/>
                <a:gd name="T69" fmla="*/ 0 h 985"/>
                <a:gd name="T70" fmla="*/ 0 w 1193"/>
                <a:gd name="T71" fmla="*/ 0 h 985"/>
                <a:gd name="T72" fmla="*/ 0 w 1193"/>
                <a:gd name="T73" fmla="*/ 0 h 985"/>
                <a:gd name="T74" fmla="*/ 0 w 1193"/>
                <a:gd name="T75" fmla="*/ 0 h 985"/>
                <a:gd name="T76" fmla="*/ 0 w 1193"/>
                <a:gd name="T77" fmla="*/ 0 h 985"/>
                <a:gd name="T78" fmla="*/ 0 w 1193"/>
                <a:gd name="T79" fmla="*/ 0 h 985"/>
                <a:gd name="T80" fmla="*/ 0 w 1193"/>
                <a:gd name="T81" fmla="*/ 0 h 985"/>
                <a:gd name="T82" fmla="*/ 0 w 1193"/>
                <a:gd name="T83" fmla="*/ 0 h 985"/>
                <a:gd name="T84" fmla="*/ 0 w 1193"/>
                <a:gd name="T85" fmla="*/ 0 h 985"/>
                <a:gd name="T86" fmla="*/ 0 w 1193"/>
                <a:gd name="T87" fmla="*/ 0 h 985"/>
                <a:gd name="T88" fmla="*/ 0 w 1193"/>
                <a:gd name="T89" fmla="*/ 0 h 985"/>
                <a:gd name="T90" fmla="*/ 0 w 1193"/>
                <a:gd name="T91" fmla="*/ 0 h 985"/>
                <a:gd name="T92" fmla="*/ 0 w 1193"/>
                <a:gd name="T93" fmla="*/ 0 h 985"/>
                <a:gd name="T94" fmla="*/ 0 w 1193"/>
                <a:gd name="T95" fmla="*/ 0 h 985"/>
                <a:gd name="T96" fmla="*/ 0 w 1193"/>
                <a:gd name="T97" fmla="*/ 0 h 985"/>
                <a:gd name="T98" fmla="*/ 0 w 1193"/>
                <a:gd name="T99" fmla="*/ 0 h 985"/>
                <a:gd name="T100" fmla="*/ 0 w 1193"/>
                <a:gd name="T101" fmla="*/ 0 h 985"/>
                <a:gd name="T102" fmla="*/ 0 w 1193"/>
                <a:gd name="T103" fmla="*/ 0 h 985"/>
                <a:gd name="T104" fmla="*/ 0 w 1193"/>
                <a:gd name="T105" fmla="*/ 0 h 985"/>
                <a:gd name="T106" fmla="*/ 0 w 1193"/>
                <a:gd name="T107" fmla="*/ 0 h 985"/>
                <a:gd name="T108" fmla="*/ 0 w 1193"/>
                <a:gd name="T109" fmla="*/ 0 h 985"/>
                <a:gd name="T110" fmla="*/ 0 w 1193"/>
                <a:gd name="T111" fmla="*/ 0 h 985"/>
                <a:gd name="T112" fmla="*/ 0 w 1193"/>
                <a:gd name="T113" fmla="*/ 0 h 9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93"/>
                <a:gd name="T172" fmla="*/ 0 h 985"/>
                <a:gd name="T173" fmla="*/ 1193 w 1193"/>
                <a:gd name="T174" fmla="*/ 985 h 9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93" h="985">
                  <a:moveTo>
                    <a:pt x="765" y="939"/>
                  </a:moveTo>
                  <a:lnTo>
                    <a:pt x="765" y="954"/>
                  </a:lnTo>
                  <a:lnTo>
                    <a:pt x="765" y="969"/>
                  </a:lnTo>
                  <a:lnTo>
                    <a:pt x="751" y="969"/>
                  </a:lnTo>
                  <a:lnTo>
                    <a:pt x="736" y="969"/>
                  </a:lnTo>
                  <a:lnTo>
                    <a:pt x="692" y="984"/>
                  </a:lnTo>
                  <a:lnTo>
                    <a:pt x="706" y="954"/>
                  </a:lnTo>
                  <a:lnTo>
                    <a:pt x="721" y="954"/>
                  </a:lnTo>
                  <a:lnTo>
                    <a:pt x="736" y="939"/>
                  </a:lnTo>
                  <a:lnTo>
                    <a:pt x="736" y="908"/>
                  </a:lnTo>
                  <a:lnTo>
                    <a:pt x="736" y="923"/>
                  </a:lnTo>
                  <a:lnTo>
                    <a:pt x="765" y="923"/>
                  </a:lnTo>
                  <a:lnTo>
                    <a:pt x="751" y="893"/>
                  </a:lnTo>
                  <a:lnTo>
                    <a:pt x="736" y="878"/>
                  </a:lnTo>
                  <a:lnTo>
                    <a:pt x="706" y="878"/>
                  </a:lnTo>
                  <a:lnTo>
                    <a:pt x="706" y="833"/>
                  </a:lnTo>
                  <a:lnTo>
                    <a:pt x="692" y="833"/>
                  </a:lnTo>
                  <a:lnTo>
                    <a:pt x="692" y="802"/>
                  </a:lnTo>
                  <a:lnTo>
                    <a:pt x="648" y="802"/>
                  </a:lnTo>
                  <a:lnTo>
                    <a:pt x="633" y="802"/>
                  </a:lnTo>
                  <a:lnTo>
                    <a:pt x="618" y="817"/>
                  </a:lnTo>
                  <a:lnTo>
                    <a:pt x="530" y="787"/>
                  </a:lnTo>
                  <a:lnTo>
                    <a:pt x="500" y="787"/>
                  </a:lnTo>
                  <a:lnTo>
                    <a:pt x="368" y="757"/>
                  </a:lnTo>
                  <a:lnTo>
                    <a:pt x="221" y="742"/>
                  </a:lnTo>
                  <a:lnTo>
                    <a:pt x="118" y="712"/>
                  </a:lnTo>
                  <a:lnTo>
                    <a:pt x="103" y="696"/>
                  </a:lnTo>
                  <a:lnTo>
                    <a:pt x="59" y="651"/>
                  </a:lnTo>
                  <a:lnTo>
                    <a:pt x="74" y="606"/>
                  </a:lnTo>
                  <a:lnTo>
                    <a:pt x="59" y="545"/>
                  </a:lnTo>
                  <a:lnTo>
                    <a:pt x="88" y="500"/>
                  </a:lnTo>
                  <a:lnTo>
                    <a:pt x="88" y="484"/>
                  </a:lnTo>
                  <a:lnTo>
                    <a:pt x="74" y="454"/>
                  </a:lnTo>
                  <a:lnTo>
                    <a:pt x="74" y="394"/>
                  </a:lnTo>
                  <a:lnTo>
                    <a:pt x="59" y="363"/>
                  </a:lnTo>
                  <a:lnTo>
                    <a:pt x="29" y="363"/>
                  </a:lnTo>
                  <a:lnTo>
                    <a:pt x="15" y="318"/>
                  </a:lnTo>
                  <a:lnTo>
                    <a:pt x="0" y="318"/>
                  </a:lnTo>
                  <a:lnTo>
                    <a:pt x="0" y="303"/>
                  </a:lnTo>
                  <a:lnTo>
                    <a:pt x="206" y="0"/>
                  </a:lnTo>
                  <a:lnTo>
                    <a:pt x="280" y="45"/>
                  </a:lnTo>
                  <a:lnTo>
                    <a:pt x="338" y="45"/>
                  </a:lnTo>
                  <a:lnTo>
                    <a:pt x="353" y="45"/>
                  </a:lnTo>
                  <a:lnTo>
                    <a:pt x="368" y="61"/>
                  </a:lnTo>
                  <a:lnTo>
                    <a:pt x="397" y="45"/>
                  </a:lnTo>
                  <a:lnTo>
                    <a:pt x="412" y="76"/>
                  </a:lnTo>
                  <a:lnTo>
                    <a:pt x="427" y="91"/>
                  </a:lnTo>
                  <a:lnTo>
                    <a:pt x="456" y="91"/>
                  </a:lnTo>
                  <a:lnTo>
                    <a:pt x="530" y="167"/>
                  </a:lnTo>
                  <a:lnTo>
                    <a:pt x="515" y="167"/>
                  </a:lnTo>
                  <a:lnTo>
                    <a:pt x="559" y="197"/>
                  </a:lnTo>
                  <a:lnTo>
                    <a:pt x="574" y="242"/>
                  </a:lnTo>
                  <a:lnTo>
                    <a:pt x="589" y="212"/>
                  </a:lnTo>
                  <a:lnTo>
                    <a:pt x="633" y="197"/>
                  </a:lnTo>
                  <a:lnTo>
                    <a:pt x="603" y="182"/>
                  </a:lnTo>
                  <a:lnTo>
                    <a:pt x="648" y="182"/>
                  </a:lnTo>
                  <a:lnTo>
                    <a:pt x="648" y="197"/>
                  </a:lnTo>
                  <a:lnTo>
                    <a:pt x="692" y="242"/>
                  </a:lnTo>
                  <a:lnTo>
                    <a:pt x="692" y="227"/>
                  </a:lnTo>
                  <a:lnTo>
                    <a:pt x="706" y="242"/>
                  </a:lnTo>
                  <a:lnTo>
                    <a:pt x="736" y="227"/>
                  </a:lnTo>
                  <a:lnTo>
                    <a:pt x="736" y="288"/>
                  </a:lnTo>
                  <a:lnTo>
                    <a:pt x="751" y="288"/>
                  </a:lnTo>
                  <a:lnTo>
                    <a:pt x="751" y="257"/>
                  </a:lnTo>
                  <a:lnTo>
                    <a:pt x="795" y="242"/>
                  </a:lnTo>
                  <a:lnTo>
                    <a:pt x="795" y="167"/>
                  </a:lnTo>
                  <a:lnTo>
                    <a:pt x="839" y="121"/>
                  </a:lnTo>
                  <a:lnTo>
                    <a:pt x="854" y="151"/>
                  </a:lnTo>
                  <a:lnTo>
                    <a:pt x="854" y="167"/>
                  </a:lnTo>
                  <a:lnTo>
                    <a:pt x="854" y="197"/>
                  </a:lnTo>
                  <a:lnTo>
                    <a:pt x="839" y="197"/>
                  </a:lnTo>
                  <a:lnTo>
                    <a:pt x="854" y="227"/>
                  </a:lnTo>
                  <a:lnTo>
                    <a:pt x="868" y="227"/>
                  </a:lnTo>
                  <a:lnTo>
                    <a:pt x="868" y="242"/>
                  </a:lnTo>
                  <a:lnTo>
                    <a:pt x="854" y="272"/>
                  </a:lnTo>
                  <a:lnTo>
                    <a:pt x="868" y="288"/>
                  </a:lnTo>
                  <a:lnTo>
                    <a:pt x="912" y="257"/>
                  </a:lnTo>
                  <a:lnTo>
                    <a:pt x="927" y="227"/>
                  </a:lnTo>
                  <a:lnTo>
                    <a:pt x="957" y="257"/>
                  </a:lnTo>
                  <a:lnTo>
                    <a:pt x="927" y="318"/>
                  </a:lnTo>
                  <a:lnTo>
                    <a:pt x="898" y="318"/>
                  </a:lnTo>
                  <a:lnTo>
                    <a:pt x="854" y="318"/>
                  </a:lnTo>
                  <a:lnTo>
                    <a:pt x="868" y="333"/>
                  </a:lnTo>
                  <a:lnTo>
                    <a:pt x="824" y="348"/>
                  </a:lnTo>
                  <a:lnTo>
                    <a:pt x="809" y="378"/>
                  </a:lnTo>
                  <a:lnTo>
                    <a:pt x="765" y="378"/>
                  </a:lnTo>
                  <a:lnTo>
                    <a:pt x="751" y="409"/>
                  </a:lnTo>
                  <a:lnTo>
                    <a:pt x="736" y="409"/>
                  </a:lnTo>
                  <a:lnTo>
                    <a:pt x="706" y="424"/>
                  </a:lnTo>
                  <a:lnTo>
                    <a:pt x="662" y="469"/>
                  </a:lnTo>
                  <a:lnTo>
                    <a:pt x="648" y="515"/>
                  </a:lnTo>
                  <a:lnTo>
                    <a:pt x="662" y="530"/>
                  </a:lnTo>
                  <a:lnTo>
                    <a:pt x="662" y="575"/>
                  </a:lnTo>
                  <a:lnTo>
                    <a:pt x="692" y="575"/>
                  </a:lnTo>
                  <a:lnTo>
                    <a:pt x="751" y="636"/>
                  </a:lnTo>
                  <a:lnTo>
                    <a:pt x="765" y="636"/>
                  </a:lnTo>
                  <a:lnTo>
                    <a:pt x="795" y="666"/>
                  </a:lnTo>
                  <a:lnTo>
                    <a:pt x="780" y="681"/>
                  </a:lnTo>
                  <a:lnTo>
                    <a:pt x="795" y="696"/>
                  </a:lnTo>
                  <a:lnTo>
                    <a:pt x="765" y="712"/>
                  </a:lnTo>
                  <a:lnTo>
                    <a:pt x="795" y="757"/>
                  </a:lnTo>
                  <a:lnTo>
                    <a:pt x="809" y="757"/>
                  </a:lnTo>
                  <a:lnTo>
                    <a:pt x="824" y="757"/>
                  </a:lnTo>
                  <a:lnTo>
                    <a:pt x="839" y="727"/>
                  </a:lnTo>
                  <a:lnTo>
                    <a:pt x="854" y="696"/>
                  </a:lnTo>
                  <a:lnTo>
                    <a:pt x="839" y="681"/>
                  </a:lnTo>
                  <a:lnTo>
                    <a:pt x="883" y="651"/>
                  </a:lnTo>
                  <a:lnTo>
                    <a:pt x="898" y="590"/>
                  </a:lnTo>
                  <a:lnTo>
                    <a:pt x="868" y="575"/>
                  </a:lnTo>
                  <a:lnTo>
                    <a:pt x="883" y="560"/>
                  </a:lnTo>
                  <a:lnTo>
                    <a:pt x="898" y="560"/>
                  </a:lnTo>
                  <a:lnTo>
                    <a:pt x="927" y="454"/>
                  </a:lnTo>
                  <a:lnTo>
                    <a:pt x="957" y="454"/>
                  </a:lnTo>
                  <a:lnTo>
                    <a:pt x="1001" y="484"/>
                  </a:lnTo>
                  <a:lnTo>
                    <a:pt x="1015" y="530"/>
                  </a:lnTo>
                  <a:lnTo>
                    <a:pt x="1030" y="530"/>
                  </a:lnTo>
                  <a:lnTo>
                    <a:pt x="1015" y="590"/>
                  </a:lnTo>
                  <a:lnTo>
                    <a:pt x="1060" y="606"/>
                  </a:lnTo>
                  <a:lnTo>
                    <a:pt x="1104" y="575"/>
                  </a:lnTo>
                  <a:lnTo>
                    <a:pt x="1118" y="651"/>
                  </a:lnTo>
                  <a:lnTo>
                    <a:pt x="1118" y="666"/>
                  </a:lnTo>
                  <a:lnTo>
                    <a:pt x="1118" y="681"/>
                  </a:lnTo>
                  <a:lnTo>
                    <a:pt x="1163" y="712"/>
                  </a:lnTo>
                  <a:lnTo>
                    <a:pt x="1163" y="727"/>
                  </a:lnTo>
                  <a:lnTo>
                    <a:pt x="1192" y="742"/>
                  </a:lnTo>
                  <a:lnTo>
                    <a:pt x="1177" y="787"/>
                  </a:lnTo>
                  <a:lnTo>
                    <a:pt x="1163" y="802"/>
                  </a:lnTo>
                  <a:lnTo>
                    <a:pt x="1133" y="802"/>
                  </a:lnTo>
                  <a:lnTo>
                    <a:pt x="1118" y="833"/>
                  </a:lnTo>
                  <a:lnTo>
                    <a:pt x="1089" y="833"/>
                  </a:lnTo>
                  <a:lnTo>
                    <a:pt x="1074" y="833"/>
                  </a:lnTo>
                  <a:lnTo>
                    <a:pt x="1089" y="833"/>
                  </a:lnTo>
                  <a:lnTo>
                    <a:pt x="1074" y="833"/>
                  </a:lnTo>
                  <a:lnTo>
                    <a:pt x="1030" y="817"/>
                  </a:lnTo>
                  <a:lnTo>
                    <a:pt x="986" y="833"/>
                  </a:lnTo>
                  <a:lnTo>
                    <a:pt x="971" y="833"/>
                  </a:lnTo>
                  <a:lnTo>
                    <a:pt x="927" y="878"/>
                  </a:lnTo>
                  <a:lnTo>
                    <a:pt x="898" y="893"/>
                  </a:lnTo>
                  <a:lnTo>
                    <a:pt x="927" y="878"/>
                  </a:lnTo>
                  <a:lnTo>
                    <a:pt x="971" y="848"/>
                  </a:lnTo>
                  <a:lnTo>
                    <a:pt x="986" y="848"/>
                  </a:lnTo>
                  <a:lnTo>
                    <a:pt x="1015" y="833"/>
                  </a:lnTo>
                  <a:lnTo>
                    <a:pt x="1030" y="848"/>
                  </a:lnTo>
                  <a:lnTo>
                    <a:pt x="1015" y="863"/>
                  </a:lnTo>
                  <a:lnTo>
                    <a:pt x="1001" y="863"/>
                  </a:lnTo>
                  <a:lnTo>
                    <a:pt x="1001" y="878"/>
                  </a:lnTo>
                  <a:lnTo>
                    <a:pt x="1015" y="878"/>
                  </a:lnTo>
                  <a:lnTo>
                    <a:pt x="1001" y="893"/>
                  </a:lnTo>
                  <a:lnTo>
                    <a:pt x="1015" y="908"/>
                  </a:lnTo>
                  <a:lnTo>
                    <a:pt x="1015" y="923"/>
                  </a:lnTo>
                  <a:lnTo>
                    <a:pt x="1060" y="923"/>
                  </a:lnTo>
                  <a:lnTo>
                    <a:pt x="1060" y="939"/>
                  </a:lnTo>
                  <a:lnTo>
                    <a:pt x="1015" y="954"/>
                  </a:lnTo>
                  <a:lnTo>
                    <a:pt x="986" y="984"/>
                  </a:lnTo>
                  <a:lnTo>
                    <a:pt x="986" y="969"/>
                  </a:lnTo>
                  <a:lnTo>
                    <a:pt x="1015" y="939"/>
                  </a:lnTo>
                  <a:lnTo>
                    <a:pt x="1001" y="923"/>
                  </a:lnTo>
                  <a:lnTo>
                    <a:pt x="971" y="939"/>
                  </a:lnTo>
                  <a:lnTo>
                    <a:pt x="957" y="908"/>
                  </a:lnTo>
                  <a:lnTo>
                    <a:pt x="957" y="893"/>
                  </a:lnTo>
                  <a:lnTo>
                    <a:pt x="942" y="878"/>
                  </a:lnTo>
                  <a:lnTo>
                    <a:pt x="942" y="893"/>
                  </a:lnTo>
                  <a:lnTo>
                    <a:pt x="927" y="908"/>
                  </a:lnTo>
                  <a:lnTo>
                    <a:pt x="898" y="939"/>
                  </a:lnTo>
                  <a:lnTo>
                    <a:pt x="883" y="923"/>
                  </a:lnTo>
                  <a:lnTo>
                    <a:pt x="868" y="939"/>
                  </a:lnTo>
                  <a:lnTo>
                    <a:pt x="854" y="923"/>
                  </a:lnTo>
                  <a:lnTo>
                    <a:pt x="824" y="939"/>
                  </a:lnTo>
                  <a:lnTo>
                    <a:pt x="809" y="939"/>
                  </a:lnTo>
                  <a:lnTo>
                    <a:pt x="780" y="939"/>
                  </a:lnTo>
                  <a:lnTo>
                    <a:pt x="765" y="939"/>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32"/>
            <p:cNvSpPr>
              <a:spLocks/>
            </p:cNvSpPr>
            <p:nvPr/>
          </p:nvSpPr>
          <p:spPr bwMode="auto">
            <a:xfrm>
              <a:off x="653819" y="1493362"/>
              <a:ext cx="702957" cy="505216"/>
            </a:xfrm>
            <a:custGeom>
              <a:avLst/>
              <a:gdLst>
                <a:gd name="T0" fmla="*/ 0 w 1208"/>
                <a:gd name="T1" fmla="*/ 0 h 1000"/>
                <a:gd name="T2" fmla="*/ 0 w 1208"/>
                <a:gd name="T3" fmla="*/ 0 h 1000"/>
                <a:gd name="T4" fmla="*/ 0 w 1208"/>
                <a:gd name="T5" fmla="*/ 0 h 1000"/>
                <a:gd name="T6" fmla="*/ 0 w 1208"/>
                <a:gd name="T7" fmla="*/ 0 h 1000"/>
                <a:gd name="T8" fmla="*/ 0 w 1208"/>
                <a:gd name="T9" fmla="*/ 0 h 1000"/>
                <a:gd name="T10" fmla="*/ 0 w 1208"/>
                <a:gd name="T11" fmla="*/ 0 h 1000"/>
                <a:gd name="T12" fmla="*/ 0 w 1208"/>
                <a:gd name="T13" fmla="*/ 0 h 1000"/>
                <a:gd name="T14" fmla="*/ 0 w 1208"/>
                <a:gd name="T15" fmla="*/ 0 h 1000"/>
                <a:gd name="T16" fmla="*/ 0 w 1208"/>
                <a:gd name="T17" fmla="*/ 0 h 1000"/>
                <a:gd name="T18" fmla="*/ 0 w 1208"/>
                <a:gd name="T19" fmla="*/ 0 h 1000"/>
                <a:gd name="T20" fmla="*/ 0 w 1208"/>
                <a:gd name="T21" fmla="*/ 0 h 1000"/>
                <a:gd name="T22" fmla="*/ 0 w 1208"/>
                <a:gd name="T23" fmla="*/ 0 h 1000"/>
                <a:gd name="T24" fmla="*/ 0 w 1208"/>
                <a:gd name="T25" fmla="*/ 0 h 1000"/>
                <a:gd name="T26" fmla="*/ 0 w 1208"/>
                <a:gd name="T27" fmla="*/ 0 h 1000"/>
                <a:gd name="T28" fmla="*/ 0 w 1208"/>
                <a:gd name="T29" fmla="*/ 0 h 1000"/>
                <a:gd name="T30" fmla="*/ 0 w 1208"/>
                <a:gd name="T31" fmla="*/ 0 h 1000"/>
                <a:gd name="T32" fmla="*/ 0 w 1208"/>
                <a:gd name="T33" fmla="*/ 0 h 1000"/>
                <a:gd name="T34" fmla="*/ 0 w 1208"/>
                <a:gd name="T35" fmla="*/ 0 h 1000"/>
                <a:gd name="T36" fmla="*/ 0 w 1208"/>
                <a:gd name="T37" fmla="*/ 0 h 1000"/>
                <a:gd name="T38" fmla="*/ 0 w 1208"/>
                <a:gd name="T39" fmla="*/ 0 h 1000"/>
                <a:gd name="T40" fmla="*/ 0 w 1208"/>
                <a:gd name="T41" fmla="*/ 0 h 1000"/>
                <a:gd name="T42" fmla="*/ 0 w 1208"/>
                <a:gd name="T43" fmla="*/ 0 h 1000"/>
                <a:gd name="T44" fmla="*/ 0 w 1208"/>
                <a:gd name="T45" fmla="*/ 0 h 1000"/>
                <a:gd name="T46" fmla="*/ 0 w 1208"/>
                <a:gd name="T47" fmla="*/ 0 h 1000"/>
                <a:gd name="T48" fmla="*/ 0 w 1208"/>
                <a:gd name="T49" fmla="*/ 0 h 1000"/>
                <a:gd name="T50" fmla="*/ 0 w 1208"/>
                <a:gd name="T51" fmla="*/ 0 h 1000"/>
                <a:gd name="T52" fmla="*/ 0 w 1208"/>
                <a:gd name="T53" fmla="*/ 0 h 1000"/>
                <a:gd name="T54" fmla="*/ 0 w 1208"/>
                <a:gd name="T55" fmla="*/ 0 h 1000"/>
                <a:gd name="T56" fmla="*/ 0 w 1208"/>
                <a:gd name="T57" fmla="*/ 0 h 1000"/>
                <a:gd name="T58" fmla="*/ 0 w 1208"/>
                <a:gd name="T59" fmla="*/ 0 h 1000"/>
                <a:gd name="T60" fmla="*/ 0 w 1208"/>
                <a:gd name="T61" fmla="*/ 0 h 1000"/>
                <a:gd name="T62" fmla="*/ 0 w 1208"/>
                <a:gd name="T63" fmla="*/ 0 h 1000"/>
                <a:gd name="T64" fmla="*/ 0 w 1208"/>
                <a:gd name="T65" fmla="*/ 0 h 1000"/>
                <a:gd name="T66" fmla="*/ 0 w 1208"/>
                <a:gd name="T67" fmla="*/ 0 h 1000"/>
                <a:gd name="T68" fmla="*/ 0 w 1208"/>
                <a:gd name="T69" fmla="*/ 0 h 1000"/>
                <a:gd name="T70" fmla="*/ 0 w 1208"/>
                <a:gd name="T71" fmla="*/ 0 h 1000"/>
                <a:gd name="T72" fmla="*/ 0 w 1208"/>
                <a:gd name="T73" fmla="*/ 0 h 1000"/>
                <a:gd name="T74" fmla="*/ 0 w 1208"/>
                <a:gd name="T75" fmla="*/ 0 h 1000"/>
                <a:gd name="T76" fmla="*/ 0 w 1208"/>
                <a:gd name="T77" fmla="*/ 0 h 1000"/>
                <a:gd name="T78" fmla="*/ 0 w 1208"/>
                <a:gd name="T79" fmla="*/ 0 h 1000"/>
                <a:gd name="T80" fmla="*/ 0 w 1208"/>
                <a:gd name="T81" fmla="*/ 0 h 1000"/>
                <a:gd name="T82" fmla="*/ 0 w 1208"/>
                <a:gd name="T83" fmla="*/ 0 h 1000"/>
                <a:gd name="T84" fmla="*/ 0 w 1208"/>
                <a:gd name="T85" fmla="*/ 0 h 1000"/>
                <a:gd name="T86" fmla="*/ 0 w 1208"/>
                <a:gd name="T87" fmla="*/ 0 h 1000"/>
                <a:gd name="T88" fmla="*/ 0 w 1208"/>
                <a:gd name="T89" fmla="*/ 0 h 1000"/>
                <a:gd name="T90" fmla="*/ 0 w 1208"/>
                <a:gd name="T91" fmla="*/ 0 h 1000"/>
                <a:gd name="T92" fmla="*/ 0 w 1208"/>
                <a:gd name="T93" fmla="*/ 0 h 1000"/>
                <a:gd name="T94" fmla="*/ 0 w 1208"/>
                <a:gd name="T95" fmla="*/ 0 h 1000"/>
                <a:gd name="T96" fmla="*/ 0 w 1208"/>
                <a:gd name="T97" fmla="*/ 0 h 1000"/>
                <a:gd name="T98" fmla="*/ 0 w 1208"/>
                <a:gd name="T99" fmla="*/ 0 h 1000"/>
                <a:gd name="T100" fmla="*/ 0 w 1208"/>
                <a:gd name="T101" fmla="*/ 0 h 1000"/>
                <a:gd name="T102" fmla="*/ 0 w 1208"/>
                <a:gd name="T103" fmla="*/ 0 h 1000"/>
                <a:gd name="T104" fmla="*/ 0 w 1208"/>
                <a:gd name="T105" fmla="*/ 0 h 1000"/>
                <a:gd name="T106" fmla="*/ 0 w 1208"/>
                <a:gd name="T107" fmla="*/ 0 h 1000"/>
                <a:gd name="T108" fmla="*/ 0 w 1208"/>
                <a:gd name="T109" fmla="*/ 0 h 1000"/>
                <a:gd name="T110" fmla="*/ 0 w 1208"/>
                <a:gd name="T111" fmla="*/ 0 h 100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08"/>
                <a:gd name="T169" fmla="*/ 0 h 1000"/>
                <a:gd name="T170" fmla="*/ 1208 w 1208"/>
                <a:gd name="T171" fmla="*/ 1000 h 100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08" h="1000">
                  <a:moveTo>
                    <a:pt x="775" y="953"/>
                  </a:moveTo>
                  <a:lnTo>
                    <a:pt x="775" y="968"/>
                  </a:lnTo>
                  <a:lnTo>
                    <a:pt x="775" y="984"/>
                  </a:lnTo>
                  <a:lnTo>
                    <a:pt x="760" y="984"/>
                  </a:lnTo>
                  <a:lnTo>
                    <a:pt x="745" y="984"/>
                  </a:lnTo>
                  <a:lnTo>
                    <a:pt x="700" y="999"/>
                  </a:lnTo>
                  <a:lnTo>
                    <a:pt x="715" y="968"/>
                  </a:lnTo>
                  <a:lnTo>
                    <a:pt x="730" y="968"/>
                  </a:lnTo>
                  <a:lnTo>
                    <a:pt x="745" y="953"/>
                  </a:lnTo>
                  <a:lnTo>
                    <a:pt x="745" y="922"/>
                  </a:lnTo>
                  <a:lnTo>
                    <a:pt x="745" y="938"/>
                  </a:lnTo>
                  <a:lnTo>
                    <a:pt x="775" y="938"/>
                  </a:lnTo>
                  <a:lnTo>
                    <a:pt x="760" y="907"/>
                  </a:lnTo>
                  <a:lnTo>
                    <a:pt x="745" y="891"/>
                  </a:lnTo>
                  <a:lnTo>
                    <a:pt x="715" y="891"/>
                  </a:lnTo>
                  <a:lnTo>
                    <a:pt x="715" y="845"/>
                  </a:lnTo>
                  <a:lnTo>
                    <a:pt x="700" y="845"/>
                  </a:lnTo>
                  <a:lnTo>
                    <a:pt x="700" y="815"/>
                  </a:lnTo>
                  <a:lnTo>
                    <a:pt x="656" y="815"/>
                  </a:lnTo>
                  <a:lnTo>
                    <a:pt x="641" y="815"/>
                  </a:lnTo>
                  <a:lnTo>
                    <a:pt x="626" y="830"/>
                  </a:lnTo>
                  <a:lnTo>
                    <a:pt x="536" y="799"/>
                  </a:lnTo>
                  <a:lnTo>
                    <a:pt x="507" y="799"/>
                  </a:lnTo>
                  <a:lnTo>
                    <a:pt x="373" y="768"/>
                  </a:lnTo>
                  <a:lnTo>
                    <a:pt x="224" y="753"/>
                  </a:lnTo>
                  <a:lnTo>
                    <a:pt x="119" y="722"/>
                  </a:lnTo>
                  <a:lnTo>
                    <a:pt x="104" y="707"/>
                  </a:lnTo>
                  <a:lnTo>
                    <a:pt x="60" y="661"/>
                  </a:lnTo>
                  <a:lnTo>
                    <a:pt x="75" y="615"/>
                  </a:lnTo>
                  <a:lnTo>
                    <a:pt x="60" y="553"/>
                  </a:lnTo>
                  <a:lnTo>
                    <a:pt x="89" y="507"/>
                  </a:lnTo>
                  <a:lnTo>
                    <a:pt x="89" y="492"/>
                  </a:lnTo>
                  <a:lnTo>
                    <a:pt x="75" y="461"/>
                  </a:lnTo>
                  <a:lnTo>
                    <a:pt x="75" y="400"/>
                  </a:lnTo>
                  <a:lnTo>
                    <a:pt x="60" y="369"/>
                  </a:lnTo>
                  <a:lnTo>
                    <a:pt x="30" y="369"/>
                  </a:lnTo>
                  <a:lnTo>
                    <a:pt x="15" y="323"/>
                  </a:lnTo>
                  <a:lnTo>
                    <a:pt x="0" y="323"/>
                  </a:lnTo>
                  <a:lnTo>
                    <a:pt x="0" y="307"/>
                  </a:lnTo>
                  <a:lnTo>
                    <a:pt x="209" y="0"/>
                  </a:lnTo>
                  <a:lnTo>
                    <a:pt x="283" y="46"/>
                  </a:lnTo>
                  <a:lnTo>
                    <a:pt x="343" y="46"/>
                  </a:lnTo>
                  <a:lnTo>
                    <a:pt x="358" y="46"/>
                  </a:lnTo>
                  <a:lnTo>
                    <a:pt x="373" y="61"/>
                  </a:lnTo>
                  <a:lnTo>
                    <a:pt x="402" y="46"/>
                  </a:lnTo>
                  <a:lnTo>
                    <a:pt x="417" y="77"/>
                  </a:lnTo>
                  <a:lnTo>
                    <a:pt x="432" y="92"/>
                  </a:lnTo>
                  <a:lnTo>
                    <a:pt x="462" y="92"/>
                  </a:lnTo>
                  <a:lnTo>
                    <a:pt x="536" y="169"/>
                  </a:lnTo>
                  <a:lnTo>
                    <a:pt x="522" y="169"/>
                  </a:lnTo>
                  <a:lnTo>
                    <a:pt x="566" y="200"/>
                  </a:lnTo>
                  <a:lnTo>
                    <a:pt x="581" y="246"/>
                  </a:lnTo>
                  <a:lnTo>
                    <a:pt x="596" y="215"/>
                  </a:lnTo>
                  <a:lnTo>
                    <a:pt x="641" y="200"/>
                  </a:lnTo>
                  <a:lnTo>
                    <a:pt x="611" y="184"/>
                  </a:lnTo>
                  <a:lnTo>
                    <a:pt x="656" y="184"/>
                  </a:lnTo>
                  <a:lnTo>
                    <a:pt x="656" y="200"/>
                  </a:lnTo>
                  <a:lnTo>
                    <a:pt x="700" y="246"/>
                  </a:lnTo>
                  <a:lnTo>
                    <a:pt x="700" y="231"/>
                  </a:lnTo>
                  <a:lnTo>
                    <a:pt x="715" y="246"/>
                  </a:lnTo>
                  <a:lnTo>
                    <a:pt x="745" y="231"/>
                  </a:lnTo>
                  <a:lnTo>
                    <a:pt x="745" y="292"/>
                  </a:lnTo>
                  <a:lnTo>
                    <a:pt x="760" y="292"/>
                  </a:lnTo>
                  <a:lnTo>
                    <a:pt x="760" y="261"/>
                  </a:lnTo>
                  <a:lnTo>
                    <a:pt x="805" y="246"/>
                  </a:lnTo>
                  <a:lnTo>
                    <a:pt x="805" y="169"/>
                  </a:lnTo>
                  <a:lnTo>
                    <a:pt x="849" y="123"/>
                  </a:lnTo>
                  <a:lnTo>
                    <a:pt x="864" y="154"/>
                  </a:lnTo>
                  <a:lnTo>
                    <a:pt x="864" y="169"/>
                  </a:lnTo>
                  <a:lnTo>
                    <a:pt x="864" y="200"/>
                  </a:lnTo>
                  <a:lnTo>
                    <a:pt x="849" y="200"/>
                  </a:lnTo>
                  <a:lnTo>
                    <a:pt x="864" y="231"/>
                  </a:lnTo>
                  <a:lnTo>
                    <a:pt x="879" y="231"/>
                  </a:lnTo>
                  <a:lnTo>
                    <a:pt x="879" y="246"/>
                  </a:lnTo>
                  <a:lnTo>
                    <a:pt x="864" y="277"/>
                  </a:lnTo>
                  <a:lnTo>
                    <a:pt x="879" y="292"/>
                  </a:lnTo>
                  <a:lnTo>
                    <a:pt x="924" y="261"/>
                  </a:lnTo>
                  <a:lnTo>
                    <a:pt x="939" y="231"/>
                  </a:lnTo>
                  <a:lnTo>
                    <a:pt x="969" y="261"/>
                  </a:lnTo>
                  <a:lnTo>
                    <a:pt x="939" y="323"/>
                  </a:lnTo>
                  <a:lnTo>
                    <a:pt x="909" y="323"/>
                  </a:lnTo>
                  <a:lnTo>
                    <a:pt x="864" y="323"/>
                  </a:lnTo>
                  <a:lnTo>
                    <a:pt x="879" y="338"/>
                  </a:lnTo>
                  <a:lnTo>
                    <a:pt x="834" y="353"/>
                  </a:lnTo>
                  <a:lnTo>
                    <a:pt x="820" y="384"/>
                  </a:lnTo>
                  <a:lnTo>
                    <a:pt x="775" y="384"/>
                  </a:lnTo>
                  <a:lnTo>
                    <a:pt x="760" y="415"/>
                  </a:lnTo>
                  <a:lnTo>
                    <a:pt x="745" y="415"/>
                  </a:lnTo>
                  <a:lnTo>
                    <a:pt x="715" y="430"/>
                  </a:lnTo>
                  <a:lnTo>
                    <a:pt x="671" y="476"/>
                  </a:lnTo>
                  <a:lnTo>
                    <a:pt x="656" y="523"/>
                  </a:lnTo>
                  <a:lnTo>
                    <a:pt x="671" y="538"/>
                  </a:lnTo>
                  <a:lnTo>
                    <a:pt x="671" y="584"/>
                  </a:lnTo>
                  <a:lnTo>
                    <a:pt x="700" y="584"/>
                  </a:lnTo>
                  <a:lnTo>
                    <a:pt x="760" y="646"/>
                  </a:lnTo>
                  <a:lnTo>
                    <a:pt x="775" y="646"/>
                  </a:lnTo>
                  <a:lnTo>
                    <a:pt x="805" y="676"/>
                  </a:lnTo>
                  <a:lnTo>
                    <a:pt x="790" y="692"/>
                  </a:lnTo>
                  <a:lnTo>
                    <a:pt x="805" y="707"/>
                  </a:lnTo>
                  <a:lnTo>
                    <a:pt x="775" y="722"/>
                  </a:lnTo>
                  <a:lnTo>
                    <a:pt x="805" y="768"/>
                  </a:lnTo>
                  <a:lnTo>
                    <a:pt x="820" y="768"/>
                  </a:lnTo>
                  <a:lnTo>
                    <a:pt x="834" y="768"/>
                  </a:lnTo>
                  <a:lnTo>
                    <a:pt x="849" y="738"/>
                  </a:lnTo>
                  <a:lnTo>
                    <a:pt x="864" y="707"/>
                  </a:lnTo>
                  <a:lnTo>
                    <a:pt x="849" y="692"/>
                  </a:lnTo>
                  <a:lnTo>
                    <a:pt x="894" y="661"/>
                  </a:lnTo>
                  <a:lnTo>
                    <a:pt x="909" y="599"/>
                  </a:lnTo>
                  <a:lnTo>
                    <a:pt x="879" y="584"/>
                  </a:lnTo>
                  <a:lnTo>
                    <a:pt x="894" y="569"/>
                  </a:lnTo>
                  <a:lnTo>
                    <a:pt x="909" y="569"/>
                  </a:lnTo>
                  <a:lnTo>
                    <a:pt x="939" y="461"/>
                  </a:lnTo>
                  <a:lnTo>
                    <a:pt x="969" y="461"/>
                  </a:lnTo>
                  <a:lnTo>
                    <a:pt x="1013" y="492"/>
                  </a:lnTo>
                  <a:lnTo>
                    <a:pt x="1028" y="538"/>
                  </a:lnTo>
                  <a:lnTo>
                    <a:pt x="1043" y="538"/>
                  </a:lnTo>
                  <a:lnTo>
                    <a:pt x="1028" y="599"/>
                  </a:lnTo>
                  <a:lnTo>
                    <a:pt x="1073" y="615"/>
                  </a:lnTo>
                  <a:lnTo>
                    <a:pt x="1118" y="584"/>
                  </a:lnTo>
                  <a:lnTo>
                    <a:pt x="1132" y="661"/>
                  </a:lnTo>
                  <a:lnTo>
                    <a:pt x="1132" y="676"/>
                  </a:lnTo>
                  <a:lnTo>
                    <a:pt x="1132" y="692"/>
                  </a:lnTo>
                  <a:lnTo>
                    <a:pt x="1177" y="722"/>
                  </a:lnTo>
                  <a:lnTo>
                    <a:pt x="1177" y="738"/>
                  </a:lnTo>
                  <a:lnTo>
                    <a:pt x="1207" y="753"/>
                  </a:lnTo>
                  <a:lnTo>
                    <a:pt x="1192" y="799"/>
                  </a:lnTo>
                  <a:lnTo>
                    <a:pt x="1177" y="815"/>
                  </a:lnTo>
                  <a:lnTo>
                    <a:pt x="1147" y="815"/>
                  </a:lnTo>
                  <a:lnTo>
                    <a:pt x="1132" y="845"/>
                  </a:lnTo>
                  <a:lnTo>
                    <a:pt x="1088" y="845"/>
                  </a:lnTo>
                  <a:lnTo>
                    <a:pt x="1043" y="830"/>
                  </a:lnTo>
                  <a:lnTo>
                    <a:pt x="998" y="845"/>
                  </a:lnTo>
                  <a:lnTo>
                    <a:pt x="983" y="845"/>
                  </a:lnTo>
                  <a:lnTo>
                    <a:pt x="939" y="891"/>
                  </a:lnTo>
                  <a:lnTo>
                    <a:pt x="909" y="907"/>
                  </a:lnTo>
                  <a:lnTo>
                    <a:pt x="939" y="891"/>
                  </a:lnTo>
                  <a:lnTo>
                    <a:pt x="983" y="861"/>
                  </a:lnTo>
                  <a:lnTo>
                    <a:pt x="998" y="861"/>
                  </a:lnTo>
                  <a:lnTo>
                    <a:pt x="1028" y="845"/>
                  </a:lnTo>
                  <a:lnTo>
                    <a:pt x="1043" y="861"/>
                  </a:lnTo>
                  <a:lnTo>
                    <a:pt x="1028" y="876"/>
                  </a:lnTo>
                  <a:lnTo>
                    <a:pt x="1013" y="876"/>
                  </a:lnTo>
                  <a:lnTo>
                    <a:pt x="1013" y="891"/>
                  </a:lnTo>
                  <a:lnTo>
                    <a:pt x="1028" y="891"/>
                  </a:lnTo>
                  <a:lnTo>
                    <a:pt x="1013" y="907"/>
                  </a:lnTo>
                  <a:lnTo>
                    <a:pt x="1028" y="922"/>
                  </a:lnTo>
                  <a:lnTo>
                    <a:pt x="1028" y="938"/>
                  </a:lnTo>
                  <a:lnTo>
                    <a:pt x="1073" y="938"/>
                  </a:lnTo>
                  <a:lnTo>
                    <a:pt x="1073" y="953"/>
                  </a:lnTo>
                  <a:lnTo>
                    <a:pt x="1028" y="968"/>
                  </a:lnTo>
                  <a:lnTo>
                    <a:pt x="998" y="999"/>
                  </a:lnTo>
                  <a:lnTo>
                    <a:pt x="998" y="984"/>
                  </a:lnTo>
                  <a:lnTo>
                    <a:pt x="1028" y="953"/>
                  </a:lnTo>
                  <a:lnTo>
                    <a:pt x="1013" y="938"/>
                  </a:lnTo>
                  <a:lnTo>
                    <a:pt x="983" y="953"/>
                  </a:lnTo>
                  <a:lnTo>
                    <a:pt x="969" y="922"/>
                  </a:lnTo>
                  <a:lnTo>
                    <a:pt x="969" y="907"/>
                  </a:lnTo>
                  <a:lnTo>
                    <a:pt x="954" y="891"/>
                  </a:lnTo>
                  <a:lnTo>
                    <a:pt x="954" y="907"/>
                  </a:lnTo>
                  <a:lnTo>
                    <a:pt x="939" y="922"/>
                  </a:lnTo>
                  <a:lnTo>
                    <a:pt x="909" y="953"/>
                  </a:lnTo>
                  <a:lnTo>
                    <a:pt x="894" y="938"/>
                  </a:lnTo>
                  <a:lnTo>
                    <a:pt x="879" y="953"/>
                  </a:lnTo>
                  <a:lnTo>
                    <a:pt x="864" y="938"/>
                  </a:lnTo>
                  <a:lnTo>
                    <a:pt x="834" y="953"/>
                  </a:lnTo>
                  <a:lnTo>
                    <a:pt x="820" y="953"/>
                  </a:lnTo>
                  <a:lnTo>
                    <a:pt x="790" y="953"/>
                  </a:lnTo>
                  <a:lnTo>
                    <a:pt x="775" y="953"/>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Line 33"/>
            <p:cNvSpPr>
              <a:spLocks noChangeShapeType="1"/>
            </p:cNvSpPr>
            <p:nvPr/>
          </p:nvSpPr>
          <p:spPr bwMode="auto">
            <a:xfrm flipH="1">
              <a:off x="1286346" y="1921058"/>
              <a:ext cx="8127" cy="0"/>
            </a:xfrm>
            <a:prstGeom prst="line">
              <a:avLst/>
            </a:prstGeom>
            <a:noFill/>
            <a:ln w="3175" cap="rnd">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34"/>
            <p:cNvSpPr>
              <a:spLocks/>
            </p:cNvSpPr>
            <p:nvPr/>
          </p:nvSpPr>
          <p:spPr bwMode="auto">
            <a:xfrm>
              <a:off x="1184762" y="1554843"/>
              <a:ext cx="189622" cy="203156"/>
            </a:xfrm>
            <a:custGeom>
              <a:avLst/>
              <a:gdLst>
                <a:gd name="T0" fmla="*/ 0 w 328"/>
                <a:gd name="T1" fmla="*/ 0 h 401"/>
                <a:gd name="T2" fmla="*/ 0 w 328"/>
                <a:gd name="T3" fmla="*/ 0 h 401"/>
                <a:gd name="T4" fmla="*/ 0 w 328"/>
                <a:gd name="T5" fmla="*/ 0 h 401"/>
                <a:gd name="T6" fmla="*/ 0 w 328"/>
                <a:gd name="T7" fmla="*/ 0 h 401"/>
                <a:gd name="T8" fmla="*/ 0 w 328"/>
                <a:gd name="T9" fmla="*/ 0 h 401"/>
                <a:gd name="T10" fmla="*/ 0 w 328"/>
                <a:gd name="T11" fmla="*/ 0 h 401"/>
                <a:gd name="T12" fmla="*/ 0 w 328"/>
                <a:gd name="T13" fmla="*/ 0 h 401"/>
                <a:gd name="T14" fmla="*/ 0 w 328"/>
                <a:gd name="T15" fmla="*/ 0 h 401"/>
                <a:gd name="T16" fmla="*/ 0 w 328"/>
                <a:gd name="T17" fmla="*/ 0 h 401"/>
                <a:gd name="T18" fmla="*/ 0 w 328"/>
                <a:gd name="T19" fmla="*/ 0 h 401"/>
                <a:gd name="T20" fmla="*/ 0 w 328"/>
                <a:gd name="T21" fmla="*/ 0 h 401"/>
                <a:gd name="T22" fmla="*/ 0 w 328"/>
                <a:gd name="T23" fmla="*/ 0 h 401"/>
                <a:gd name="T24" fmla="*/ 0 w 328"/>
                <a:gd name="T25" fmla="*/ 0 h 401"/>
                <a:gd name="T26" fmla="*/ 0 w 328"/>
                <a:gd name="T27" fmla="*/ 0 h 401"/>
                <a:gd name="T28" fmla="*/ 0 w 328"/>
                <a:gd name="T29" fmla="*/ 0 h 401"/>
                <a:gd name="T30" fmla="*/ 0 w 328"/>
                <a:gd name="T31" fmla="*/ 0 h 401"/>
                <a:gd name="T32" fmla="*/ 0 w 328"/>
                <a:gd name="T33" fmla="*/ 0 h 401"/>
                <a:gd name="T34" fmla="*/ 0 w 328"/>
                <a:gd name="T35" fmla="*/ 0 h 401"/>
                <a:gd name="T36" fmla="*/ 0 w 328"/>
                <a:gd name="T37" fmla="*/ 0 h 401"/>
                <a:gd name="T38" fmla="*/ 0 w 328"/>
                <a:gd name="T39" fmla="*/ 0 h 401"/>
                <a:gd name="T40" fmla="*/ 0 w 328"/>
                <a:gd name="T41" fmla="*/ 0 h 401"/>
                <a:gd name="T42" fmla="*/ 0 w 328"/>
                <a:gd name="T43" fmla="*/ 0 h 401"/>
                <a:gd name="T44" fmla="*/ 0 w 328"/>
                <a:gd name="T45" fmla="*/ 0 h 401"/>
                <a:gd name="T46" fmla="*/ 0 w 328"/>
                <a:gd name="T47" fmla="*/ 0 h 401"/>
                <a:gd name="T48" fmla="*/ 0 w 328"/>
                <a:gd name="T49" fmla="*/ 0 h 401"/>
                <a:gd name="T50" fmla="*/ 0 w 328"/>
                <a:gd name="T51" fmla="*/ 0 h 401"/>
                <a:gd name="T52" fmla="*/ 0 w 328"/>
                <a:gd name="T53" fmla="*/ 0 h 401"/>
                <a:gd name="T54" fmla="*/ 0 w 328"/>
                <a:gd name="T55" fmla="*/ 0 h 401"/>
                <a:gd name="T56" fmla="*/ 0 w 328"/>
                <a:gd name="T57" fmla="*/ 0 h 401"/>
                <a:gd name="T58" fmla="*/ 0 w 328"/>
                <a:gd name="T59" fmla="*/ 0 h 401"/>
                <a:gd name="T60" fmla="*/ 0 w 328"/>
                <a:gd name="T61" fmla="*/ 0 h 401"/>
                <a:gd name="T62" fmla="*/ 0 w 328"/>
                <a:gd name="T63" fmla="*/ 0 h 401"/>
                <a:gd name="T64" fmla="*/ 0 w 328"/>
                <a:gd name="T65" fmla="*/ 0 h 401"/>
                <a:gd name="T66" fmla="*/ 0 w 328"/>
                <a:gd name="T67" fmla="*/ 0 h 401"/>
                <a:gd name="T68" fmla="*/ 0 w 328"/>
                <a:gd name="T69" fmla="*/ 0 h 401"/>
                <a:gd name="T70" fmla="*/ 0 w 328"/>
                <a:gd name="T71" fmla="*/ 0 h 401"/>
                <a:gd name="T72" fmla="*/ 0 w 328"/>
                <a:gd name="T73" fmla="*/ 0 h 401"/>
                <a:gd name="T74" fmla="*/ 0 w 328"/>
                <a:gd name="T75" fmla="*/ 0 h 40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28"/>
                <a:gd name="T115" fmla="*/ 0 h 401"/>
                <a:gd name="T116" fmla="*/ 328 w 328"/>
                <a:gd name="T117" fmla="*/ 401 h 40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28" h="401">
                  <a:moveTo>
                    <a:pt x="208" y="46"/>
                  </a:moveTo>
                  <a:lnTo>
                    <a:pt x="208" y="77"/>
                  </a:lnTo>
                  <a:lnTo>
                    <a:pt x="282" y="138"/>
                  </a:lnTo>
                  <a:lnTo>
                    <a:pt x="253" y="154"/>
                  </a:lnTo>
                  <a:lnTo>
                    <a:pt x="253" y="200"/>
                  </a:lnTo>
                  <a:lnTo>
                    <a:pt x="297" y="231"/>
                  </a:lnTo>
                  <a:lnTo>
                    <a:pt x="327" y="277"/>
                  </a:lnTo>
                  <a:lnTo>
                    <a:pt x="268" y="308"/>
                  </a:lnTo>
                  <a:lnTo>
                    <a:pt x="253" y="277"/>
                  </a:lnTo>
                  <a:lnTo>
                    <a:pt x="223" y="246"/>
                  </a:lnTo>
                  <a:lnTo>
                    <a:pt x="223" y="292"/>
                  </a:lnTo>
                  <a:lnTo>
                    <a:pt x="238" y="338"/>
                  </a:lnTo>
                  <a:lnTo>
                    <a:pt x="223" y="369"/>
                  </a:lnTo>
                  <a:lnTo>
                    <a:pt x="178" y="338"/>
                  </a:lnTo>
                  <a:lnTo>
                    <a:pt x="208" y="400"/>
                  </a:lnTo>
                  <a:lnTo>
                    <a:pt x="164" y="369"/>
                  </a:lnTo>
                  <a:lnTo>
                    <a:pt x="134" y="338"/>
                  </a:lnTo>
                  <a:lnTo>
                    <a:pt x="134" y="308"/>
                  </a:lnTo>
                  <a:lnTo>
                    <a:pt x="104" y="292"/>
                  </a:lnTo>
                  <a:lnTo>
                    <a:pt x="89" y="308"/>
                  </a:lnTo>
                  <a:lnTo>
                    <a:pt x="59" y="292"/>
                  </a:lnTo>
                  <a:lnTo>
                    <a:pt x="59" y="277"/>
                  </a:lnTo>
                  <a:lnTo>
                    <a:pt x="74" y="246"/>
                  </a:lnTo>
                  <a:lnTo>
                    <a:pt x="104" y="262"/>
                  </a:lnTo>
                  <a:lnTo>
                    <a:pt x="119" y="262"/>
                  </a:lnTo>
                  <a:lnTo>
                    <a:pt x="164" y="200"/>
                  </a:lnTo>
                  <a:lnTo>
                    <a:pt x="164" y="185"/>
                  </a:lnTo>
                  <a:lnTo>
                    <a:pt x="104" y="108"/>
                  </a:lnTo>
                  <a:lnTo>
                    <a:pt x="104" y="123"/>
                  </a:lnTo>
                  <a:lnTo>
                    <a:pt x="89" y="108"/>
                  </a:lnTo>
                  <a:lnTo>
                    <a:pt x="30" y="92"/>
                  </a:lnTo>
                  <a:lnTo>
                    <a:pt x="15" y="77"/>
                  </a:lnTo>
                  <a:lnTo>
                    <a:pt x="0" y="15"/>
                  </a:lnTo>
                  <a:lnTo>
                    <a:pt x="59" y="0"/>
                  </a:lnTo>
                  <a:lnTo>
                    <a:pt x="74" y="31"/>
                  </a:lnTo>
                  <a:lnTo>
                    <a:pt x="104" y="15"/>
                  </a:lnTo>
                  <a:lnTo>
                    <a:pt x="149" y="0"/>
                  </a:lnTo>
                  <a:lnTo>
                    <a:pt x="208" y="46"/>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35"/>
            <p:cNvSpPr>
              <a:spLocks/>
            </p:cNvSpPr>
            <p:nvPr/>
          </p:nvSpPr>
          <p:spPr bwMode="auto">
            <a:xfrm>
              <a:off x="1303953" y="1423861"/>
              <a:ext cx="184205" cy="101578"/>
            </a:xfrm>
            <a:custGeom>
              <a:avLst/>
              <a:gdLst>
                <a:gd name="T0" fmla="*/ 0 w 315"/>
                <a:gd name="T1" fmla="*/ 0 h 200"/>
                <a:gd name="T2" fmla="*/ 0 w 315"/>
                <a:gd name="T3" fmla="*/ 0 h 200"/>
                <a:gd name="T4" fmla="*/ 0 w 315"/>
                <a:gd name="T5" fmla="*/ 0 h 200"/>
                <a:gd name="T6" fmla="*/ 0 w 315"/>
                <a:gd name="T7" fmla="*/ 0 h 200"/>
                <a:gd name="T8" fmla="*/ 0 w 315"/>
                <a:gd name="T9" fmla="*/ 0 h 200"/>
                <a:gd name="T10" fmla="*/ 0 w 315"/>
                <a:gd name="T11" fmla="*/ 0 h 200"/>
                <a:gd name="T12" fmla="*/ 0 w 315"/>
                <a:gd name="T13" fmla="*/ 0 h 200"/>
                <a:gd name="T14" fmla="*/ 0 w 315"/>
                <a:gd name="T15" fmla="*/ 0 h 200"/>
                <a:gd name="T16" fmla="*/ 0 w 315"/>
                <a:gd name="T17" fmla="*/ 0 h 200"/>
                <a:gd name="T18" fmla="*/ 0 w 315"/>
                <a:gd name="T19" fmla="*/ 0 h 200"/>
                <a:gd name="T20" fmla="*/ 0 w 315"/>
                <a:gd name="T21" fmla="*/ 0 h 200"/>
                <a:gd name="T22" fmla="*/ 0 w 315"/>
                <a:gd name="T23" fmla="*/ 0 h 200"/>
                <a:gd name="T24" fmla="*/ 0 w 315"/>
                <a:gd name="T25" fmla="*/ 0 h 200"/>
                <a:gd name="T26" fmla="*/ 0 w 315"/>
                <a:gd name="T27" fmla="*/ 0 h 200"/>
                <a:gd name="T28" fmla="*/ 0 w 315"/>
                <a:gd name="T29" fmla="*/ 0 h 200"/>
                <a:gd name="T30" fmla="*/ 0 w 315"/>
                <a:gd name="T31" fmla="*/ 0 h 200"/>
                <a:gd name="T32" fmla="*/ 0 w 315"/>
                <a:gd name="T33" fmla="*/ 0 h 200"/>
                <a:gd name="T34" fmla="*/ 0 w 315"/>
                <a:gd name="T35" fmla="*/ 0 h 200"/>
                <a:gd name="T36" fmla="*/ 0 w 315"/>
                <a:gd name="T37" fmla="*/ 0 h 200"/>
                <a:gd name="T38" fmla="*/ 0 w 315"/>
                <a:gd name="T39" fmla="*/ 0 h 200"/>
                <a:gd name="T40" fmla="*/ 0 w 315"/>
                <a:gd name="T41" fmla="*/ 0 h 200"/>
                <a:gd name="T42" fmla="*/ 0 w 315"/>
                <a:gd name="T43" fmla="*/ 0 h 200"/>
                <a:gd name="T44" fmla="*/ 0 w 315"/>
                <a:gd name="T45" fmla="*/ 0 h 200"/>
                <a:gd name="T46" fmla="*/ 0 w 315"/>
                <a:gd name="T47" fmla="*/ 0 h 2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15"/>
                <a:gd name="T73" fmla="*/ 0 h 200"/>
                <a:gd name="T74" fmla="*/ 315 w 315"/>
                <a:gd name="T75" fmla="*/ 200 h 20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15" h="200">
                  <a:moveTo>
                    <a:pt x="30" y="153"/>
                  </a:moveTo>
                  <a:lnTo>
                    <a:pt x="0" y="168"/>
                  </a:lnTo>
                  <a:lnTo>
                    <a:pt x="15" y="184"/>
                  </a:lnTo>
                  <a:lnTo>
                    <a:pt x="45" y="184"/>
                  </a:lnTo>
                  <a:lnTo>
                    <a:pt x="60" y="199"/>
                  </a:lnTo>
                  <a:lnTo>
                    <a:pt x="105" y="153"/>
                  </a:lnTo>
                  <a:lnTo>
                    <a:pt x="135" y="153"/>
                  </a:lnTo>
                  <a:lnTo>
                    <a:pt x="135" y="138"/>
                  </a:lnTo>
                  <a:lnTo>
                    <a:pt x="164" y="122"/>
                  </a:lnTo>
                  <a:lnTo>
                    <a:pt x="179" y="138"/>
                  </a:lnTo>
                  <a:lnTo>
                    <a:pt x="284" y="77"/>
                  </a:lnTo>
                  <a:lnTo>
                    <a:pt x="314" y="15"/>
                  </a:lnTo>
                  <a:lnTo>
                    <a:pt x="75" y="0"/>
                  </a:lnTo>
                  <a:lnTo>
                    <a:pt x="75" y="31"/>
                  </a:lnTo>
                  <a:lnTo>
                    <a:pt x="105" y="46"/>
                  </a:lnTo>
                  <a:lnTo>
                    <a:pt x="150" y="46"/>
                  </a:lnTo>
                  <a:lnTo>
                    <a:pt x="135" y="77"/>
                  </a:lnTo>
                  <a:lnTo>
                    <a:pt x="90" y="77"/>
                  </a:lnTo>
                  <a:lnTo>
                    <a:pt x="60" y="61"/>
                  </a:lnTo>
                  <a:lnTo>
                    <a:pt x="30" y="122"/>
                  </a:lnTo>
                  <a:lnTo>
                    <a:pt x="60" y="138"/>
                  </a:lnTo>
                  <a:lnTo>
                    <a:pt x="45" y="138"/>
                  </a:lnTo>
                  <a:lnTo>
                    <a:pt x="45" y="153"/>
                  </a:lnTo>
                  <a:lnTo>
                    <a:pt x="30" y="153"/>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36"/>
            <p:cNvSpPr>
              <a:spLocks/>
            </p:cNvSpPr>
            <p:nvPr/>
          </p:nvSpPr>
          <p:spPr bwMode="auto">
            <a:xfrm>
              <a:off x="973469" y="1501381"/>
              <a:ext cx="96166" cy="86876"/>
            </a:xfrm>
            <a:custGeom>
              <a:avLst/>
              <a:gdLst>
                <a:gd name="T0" fmla="*/ 0 w 165"/>
                <a:gd name="T1" fmla="*/ 0 h 171"/>
                <a:gd name="T2" fmla="*/ 0 w 165"/>
                <a:gd name="T3" fmla="*/ 0 h 171"/>
                <a:gd name="T4" fmla="*/ 0 w 165"/>
                <a:gd name="T5" fmla="*/ 0 h 171"/>
                <a:gd name="T6" fmla="*/ 0 w 165"/>
                <a:gd name="T7" fmla="*/ 0 h 171"/>
                <a:gd name="T8" fmla="*/ 0 w 165"/>
                <a:gd name="T9" fmla="*/ 0 h 171"/>
                <a:gd name="T10" fmla="*/ 0 w 165"/>
                <a:gd name="T11" fmla="*/ 0 h 171"/>
                <a:gd name="T12" fmla="*/ 0 w 165"/>
                <a:gd name="T13" fmla="*/ 0 h 171"/>
                <a:gd name="T14" fmla="*/ 0 w 165"/>
                <a:gd name="T15" fmla="*/ 0 h 171"/>
                <a:gd name="T16" fmla="*/ 0 w 165"/>
                <a:gd name="T17" fmla="*/ 0 h 171"/>
                <a:gd name="T18" fmla="*/ 0 w 165"/>
                <a:gd name="T19" fmla="*/ 0 h 171"/>
                <a:gd name="T20" fmla="*/ 0 w 165"/>
                <a:gd name="T21" fmla="*/ 0 h 171"/>
                <a:gd name="T22" fmla="*/ 0 w 165"/>
                <a:gd name="T23" fmla="*/ 0 h 171"/>
                <a:gd name="T24" fmla="*/ 0 w 165"/>
                <a:gd name="T25" fmla="*/ 0 h 171"/>
                <a:gd name="T26" fmla="*/ 0 w 165"/>
                <a:gd name="T27" fmla="*/ 0 h 171"/>
                <a:gd name="T28" fmla="*/ 0 w 165"/>
                <a:gd name="T29" fmla="*/ 0 h 171"/>
                <a:gd name="T30" fmla="*/ 0 w 165"/>
                <a:gd name="T31" fmla="*/ 0 h 171"/>
                <a:gd name="T32" fmla="*/ 0 w 165"/>
                <a:gd name="T33" fmla="*/ 0 h 171"/>
                <a:gd name="T34" fmla="*/ 0 w 165"/>
                <a:gd name="T35" fmla="*/ 0 h 17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5"/>
                <a:gd name="T55" fmla="*/ 0 h 171"/>
                <a:gd name="T56" fmla="*/ 165 w 165"/>
                <a:gd name="T57" fmla="*/ 171 h 17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5" h="171">
                  <a:moveTo>
                    <a:pt x="45" y="0"/>
                  </a:moveTo>
                  <a:lnTo>
                    <a:pt x="89" y="0"/>
                  </a:lnTo>
                  <a:lnTo>
                    <a:pt x="89" y="15"/>
                  </a:lnTo>
                  <a:lnTo>
                    <a:pt x="104" y="0"/>
                  </a:lnTo>
                  <a:lnTo>
                    <a:pt x="134" y="31"/>
                  </a:lnTo>
                  <a:lnTo>
                    <a:pt x="164" y="31"/>
                  </a:lnTo>
                  <a:lnTo>
                    <a:pt x="164" y="62"/>
                  </a:lnTo>
                  <a:lnTo>
                    <a:pt x="164" y="155"/>
                  </a:lnTo>
                  <a:lnTo>
                    <a:pt x="104" y="170"/>
                  </a:lnTo>
                  <a:lnTo>
                    <a:pt x="60" y="124"/>
                  </a:lnTo>
                  <a:lnTo>
                    <a:pt x="15" y="108"/>
                  </a:lnTo>
                  <a:lnTo>
                    <a:pt x="0" y="77"/>
                  </a:lnTo>
                  <a:lnTo>
                    <a:pt x="60" y="93"/>
                  </a:lnTo>
                  <a:lnTo>
                    <a:pt x="60" y="62"/>
                  </a:lnTo>
                  <a:lnTo>
                    <a:pt x="30" y="46"/>
                  </a:lnTo>
                  <a:lnTo>
                    <a:pt x="30" y="31"/>
                  </a:lnTo>
                  <a:lnTo>
                    <a:pt x="45" y="31"/>
                  </a:lnTo>
                  <a:lnTo>
                    <a:pt x="45"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 name="Freeform 37"/>
            <p:cNvSpPr>
              <a:spLocks/>
            </p:cNvSpPr>
            <p:nvPr/>
          </p:nvSpPr>
          <p:spPr bwMode="auto">
            <a:xfrm>
              <a:off x="1226750" y="1493362"/>
              <a:ext cx="121900" cy="69501"/>
            </a:xfrm>
            <a:custGeom>
              <a:avLst/>
              <a:gdLst>
                <a:gd name="T0" fmla="*/ 0 w 209"/>
                <a:gd name="T1" fmla="*/ 0 h 139"/>
                <a:gd name="T2" fmla="*/ 0 w 209"/>
                <a:gd name="T3" fmla="*/ 0 h 139"/>
                <a:gd name="T4" fmla="*/ 0 w 209"/>
                <a:gd name="T5" fmla="*/ 0 h 139"/>
                <a:gd name="T6" fmla="*/ 0 w 209"/>
                <a:gd name="T7" fmla="*/ 0 h 139"/>
                <a:gd name="T8" fmla="*/ 0 w 209"/>
                <a:gd name="T9" fmla="*/ 0 h 139"/>
                <a:gd name="T10" fmla="*/ 0 w 209"/>
                <a:gd name="T11" fmla="*/ 0 h 139"/>
                <a:gd name="T12" fmla="*/ 0 w 209"/>
                <a:gd name="T13" fmla="*/ 0 h 139"/>
                <a:gd name="T14" fmla="*/ 0 w 209"/>
                <a:gd name="T15" fmla="*/ 0 h 139"/>
                <a:gd name="T16" fmla="*/ 0 w 209"/>
                <a:gd name="T17" fmla="*/ 0 h 139"/>
                <a:gd name="T18" fmla="*/ 0 w 209"/>
                <a:gd name="T19" fmla="*/ 0 h 139"/>
                <a:gd name="T20" fmla="*/ 0 w 209"/>
                <a:gd name="T21" fmla="*/ 0 h 139"/>
                <a:gd name="T22" fmla="*/ 0 w 209"/>
                <a:gd name="T23" fmla="*/ 0 h 139"/>
                <a:gd name="T24" fmla="*/ 0 w 209"/>
                <a:gd name="T25" fmla="*/ 0 h 1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9"/>
                <a:gd name="T40" fmla="*/ 0 h 139"/>
                <a:gd name="T41" fmla="*/ 209 w 209"/>
                <a:gd name="T42" fmla="*/ 139 h 1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9" h="139">
                  <a:moveTo>
                    <a:pt x="0" y="0"/>
                  </a:moveTo>
                  <a:lnTo>
                    <a:pt x="0" y="31"/>
                  </a:lnTo>
                  <a:lnTo>
                    <a:pt x="45" y="46"/>
                  </a:lnTo>
                  <a:lnTo>
                    <a:pt x="45" y="77"/>
                  </a:lnTo>
                  <a:lnTo>
                    <a:pt x="119" y="107"/>
                  </a:lnTo>
                  <a:lnTo>
                    <a:pt x="134" y="92"/>
                  </a:lnTo>
                  <a:lnTo>
                    <a:pt x="193" y="138"/>
                  </a:lnTo>
                  <a:lnTo>
                    <a:pt x="208" y="92"/>
                  </a:lnTo>
                  <a:lnTo>
                    <a:pt x="149" y="61"/>
                  </a:lnTo>
                  <a:lnTo>
                    <a:pt x="134" y="77"/>
                  </a:lnTo>
                  <a:lnTo>
                    <a:pt x="45" y="31"/>
                  </a:lnTo>
                  <a:lnTo>
                    <a:pt x="45" y="0"/>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Freeform 38"/>
            <p:cNvSpPr>
              <a:spLocks/>
            </p:cNvSpPr>
            <p:nvPr/>
          </p:nvSpPr>
          <p:spPr bwMode="auto">
            <a:xfrm>
              <a:off x="913873" y="1477323"/>
              <a:ext cx="70431" cy="48116"/>
            </a:xfrm>
            <a:custGeom>
              <a:avLst/>
              <a:gdLst>
                <a:gd name="T0" fmla="*/ 0 w 121"/>
                <a:gd name="T1" fmla="*/ 0 h 93"/>
                <a:gd name="T2" fmla="*/ 0 w 121"/>
                <a:gd name="T3" fmla="*/ 0 h 93"/>
                <a:gd name="T4" fmla="*/ 0 w 121"/>
                <a:gd name="T5" fmla="*/ 0 h 93"/>
                <a:gd name="T6" fmla="*/ 0 w 121"/>
                <a:gd name="T7" fmla="*/ 0 h 93"/>
                <a:gd name="T8" fmla="*/ 0 w 121"/>
                <a:gd name="T9" fmla="*/ 0 h 93"/>
                <a:gd name="T10" fmla="*/ 0 w 121"/>
                <a:gd name="T11" fmla="*/ 0 h 93"/>
                <a:gd name="T12" fmla="*/ 0 w 121"/>
                <a:gd name="T13" fmla="*/ 0 h 93"/>
                <a:gd name="T14" fmla="*/ 0 w 121"/>
                <a:gd name="T15" fmla="*/ 0 h 93"/>
                <a:gd name="T16" fmla="*/ 0 60000 65536"/>
                <a:gd name="T17" fmla="*/ 0 60000 65536"/>
                <a:gd name="T18" fmla="*/ 0 60000 65536"/>
                <a:gd name="T19" fmla="*/ 0 60000 65536"/>
                <a:gd name="T20" fmla="*/ 0 60000 65536"/>
                <a:gd name="T21" fmla="*/ 0 60000 65536"/>
                <a:gd name="T22" fmla="*/ 0 60000 65536"/>
                <a:gd name="T23" fmla="*/ 0 60000 65536"/>
                <a:gd name="T24" fmla="*/ 0 w 121"/>
                <a:gd name="T25" fmla="*/ 0 h 93"/>
                <a:gd name="T26" fmla="*/ 121 w 121"/>
                <a:gd name="T27" fmla="*/ 93 h 9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1" h="93">
                  <a:moveTo>
                    <a:pt x="0" y="92"/>
                  </a:moveTo>
                  <a:lnTo>
                    <a:pt x="45" y="92"/>
                  </a:lnTo>
                  <a:lnTo>
                    <a:pt x="75" y="31"/>
                  </a:lnTo>
                  <a:lnTo>
                    <a:pt x="120" y="31"/>
                  </a:lnTo>
                  <a:lnTo>
                    <a:pt x="105" y="0"/>
                  </a:lnTo>
                  <a:lnTo>
                    <a:pt x="60" y="0"/>
                  </a:lnTo>
                  <a:lnTo>
                    <a:pt x="15" y="31"/>
                  </a:lnTo>
                  <a:lnTo>
                    <a:pt x="0" y="92"/>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 name="Freeform 39"/>
            <p:cNvSpPr>
              <a:spLocks/>
            </p:cNvSpPr>
            <p:nvPr/>
          </p:nvSpPr>
          <p:spPr bwMode="auto">
            <a:xfrm>
              <a:off x="1035773" y="1454602"/>
              <a:ext cx="86685" cy="46779"/>
            </a:xfrm>
            <a:custGeom>
              <a:avLst/>
              <a:gdLst>
                <a:gd name="T0" fmla="*/ 0 w 150"/>
                <a:gd name="T1" fmla="*/ 0 h 93"/>
                <a:gd name="T2" fmla="*/ 0 w 150"/>
                <a:gd name="T3" fmla="*/ 0 h 93"/>
                <a:gd name="T4" fmla="*/ 0 w 150"/>
                <a:gd name="T5" fmla="*/ 0 h 93"/>
                <a:gd name="T6" fmla="*/ 0 w 150"/>
                <a:gd name="T7" fmla="*/ 0 h 93"/>
                <a:gd name="T8" fmla="*/ 0 w 150"/>
                <a:gd name="T9" fmla="*/ 0 h 93"/>
                <a:gd name="T10" fmla="*/ 0 w 150"/>
                <a:gd name="T11" fmla="*/ 0 h 93"/>
                <a:gd name="T12" fmla="*/ 0 w 150"/>
                <a:gd name="T13" fmla="*/ 0 h 93"/>
                <a:gd name="T14" fmla="*/ 0 w 150"/>
                <a:gd name="T15" fmla="*/ 0 h 93"/>
                <a:gd name="T16" fmla="*/ 0 w 150"/>
                <a:gd name="T17" fmla="*/ 0 h 93"/>
                <a:gd name="T18" fmla="*/ 0 w 150"/>
                <a:gd name="T19" fmla="*/ 0 h 93"/>
                <a:gd name="T20" fmla="*/ 0 w 150"/>
                <a:gd name="T21" fmla="*/ 0 h 93"/>
                <a:gd name="T22" fmla="*/ 0 w 150"/>
                <a:gd name="T23" fmla="*/ 0 h 9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0"/>
                <a:gd name="T37" fmla="*/ 0 h 93"/>
                <a:gd name="T38" fmla="*/ 150 w 150"/>
                <a:gd name="T39" fmla="*/ 93 h 9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0" h="93">
                  <a:moveTo>
                    <a:pt x="30" y="15"/>
                  </a:moveTo>
                  <a:lnTo>
                    <a:pt x="75" y="31"/>
                  </a:lnTo>
                  <a:lnTo>
                    <a:pt x="134" y="0"/>
                  </a:lnTo>
                  <a:lnTo>
                    <a:pt x="134" y="31"/>
                  </a:lnTo>
                  <a:lnTo>
                    <a:pt x="149" y="31"/>
                  </a:lnTo>
                  <a:lnTo>
                    <a:pt x="149" y="61"/>
                  </a:lnTo>
                  <a:lnTo>
                    <a:pt x="75" y="61"/>
                  </a:lnTo>
                  <a:lnTo>
                    <a:pt x="45" y="92"/>
                  </a:lnTo>
                  <a:lnTo>
                    <a:pt x="0" y="61"/>
                  </a:lnTo>
                  <a:lnTo>
                    <a:pt x="30" y="46"/>
                  </a:lnTo>
                  <a:lnTo>
                    <a:pt x="0" y="31"/>
                  </a:lnTo>
                  <a:lnTo>
                    <a:pt x="30" y="15"/>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Freeform 40"/>
            <p:cNvSpPr>
              <a:spLocks/>
            </p:cNvSpPr>
            <p:nvPr/>
          </p:nvSpPr>
          <p:spPr bwMode="auto">
            <a:xfrm>
              <a:off x="1303953" y="1903683"/>
              <a:ext cx="70431" cy="64154"/>
            </a:xfrm>
            <a:custGeom>
              <a:avLst/>
              <a:gdLst>
                <a:gd name="T0" fmla="*/ 0 w 120"/>
                <a:gd name="T1" fmla="*/ 0 h 125"/>
                <a:gd name="T2" fmla="*/ 0 w 120"/>
                <a:gd name="T3" fmla="*/ 0 h 125"/>
                <a:gd name="T4" fmla="*/ 0 w 120"/>
                <a:gd name="T5" fmla="*/ 0 h 125"/>
                <a:gd name="T6" fmla="*/ 0 w 120"/>
                <a:gd name="T7" fmla="*/ 0 h 125"/>
                <a:gd name="T8" fmla="*/ 0 w 120"/>
                <a:gd name="T9" fmla="*/ 0 h 125"/>
                <a:gd name="T10" fmla="*/ 0 w 120"/>
                <a:gd name="T11" fmla="*/ 0 h 125"/>
                <a:gd name="T12" fmla="*/ 0 w 120"/>
                <a:gd name="T13" fmla="*/ 0 h 125"/>
                <a:gd name="T14" fmla="*/ 0 w 120"/>
                <a:gd name="T15" fmla="*/ 0 h 125"/>
                <a:gd name="T16" fmla="*/ 0 w 120"/>
                <a:gd name="T17" fmla="*/ 0 h 125"/>
                <a:gd name="T18" fmla="*/ 0 w 120"/>
                <a:gd name="T19" fmla="*/ 0 h 125"/>
                <a:gd name="T20" fmla="*/ 0 w 120"/>
                <a:gd name="T21" fmla="*/ 0 h 125"/>
                <a:gd name="T22" fmla="*/ 0 w 120"/>
                <a:gd name="T23" fmla="*/ 0 h 125"/>
                <a:gd name="T24" fmla="*/ 0 w 120"/>
                <a:gd name="T25" fmla="*/ 0 h 125"/>
                <a:gd name="T26" fmla="*/ 0 w 120"/>
                <a:gd name="T27" fmla="*/ 0 h 125"/>
                <a:gd name="T28" fmla="*/ 0 w 120"/>
                <a:gd name="T29" fmla="*/ 0 h 125"/>
                <a:gd name="T30" fmla="*/ 0 w 120"/>
                <a:gd name="T31" fmla="*/ 0 h 125"/>
                <a:gd name="T32" fmla="*/ 0 w 120"/>
                <a:gd name="T33" fmla="*/ 0 h 125"/>
                <a:gd name="T34" fmla="*/ 0 w 120"/>
                <a:gd name="T35" fmla="*/ 0 h 125"/>
                <a:gd name="T36" fmla="*/ 0 w 120"/>
                <a:gd name="T37" fmla="*/ 0 h 1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25"/>
                <a:gd name="T59" fmla="*/ 120 w 120"/>
                <a:gd name="T60" fmla="*/ 125 h 1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25">
                  <a:moveTo>
                    <a:pt x="89" y="0"/>
                  </a:moveTo>
                  <a:lnTo>
                    <a:pt x="89" y="16"/>
                  </a:lnTo>
                  <a:lnTo>
                    <a:pt x="60" y="47"/>
                  </a:lnTo>
                  <a:lnTo>
                    <a:pt x="74" y="62"/>
                  </a:lnTo>
                  <a:lnTo>
                    <a:pt x="104" y="62"/>
                  </a:lnTo>
                  <a:lnTo>
                    <a:pt x="104" y="93"/>
                  </a:lnTo>
                  <a:lnTo>
                    <a:pt x="119" y="109"/>
                  </a:lnTo>
                  <a:lnTo>
                    <a:pt x="104" y="124"/>
                  </a:lnTo>
                  <a:lnTo>
                    <a:pt x="89" y="109"/>
                  </a:lnTo>
                  <a:lnTo>
                    <a:pt x="89" y="93"/>
                  </a:lnTo>
                  <a:lnTo>
                    <a:pt x="60" y="124"/>
                  </a:lnTo>
                  <a:lnTo>
                    <a:pt x="74" y="93"/>
                  </a:lnTo>
                  <a:lnTo>
                    <a:pt x="45" y="109"/>
                  </a:lnTo>
                  <a:lnTo>
                    <a:pt x="60" y="93"/>
                  </a:lnTo>
                  <a:lnTo>
                    <a:pt x="0" y="93"/>
                  </a:lnTo>
                  <a:lnTo>
                    <a:pt x="0" y="78"/>
                  </a:lnTo>
                  <a:lnTo>
                    <a:pt x="45" y="47"/>
                  </a:lnTo>
                  <a:lnTo>
                    <a:pt x="74" y="0"/>
                  </a:lnTo>
                  <a:lnTo>
                    <a:pt x="89"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Freeform 41"/>
            <p:cNvSpPr>
              <a:spLocks/>
            </p:cNvSpPr>
            <p:nvPr/>
          </p:nvSpPr>
          <p:spPr bwMode="auto">
            <a:xfrm>
              <a:off x="1270092" y="1438563"/>
              <a:ext cx="41988" cy="62818"/>
            </a:xfrm>
            <a:custGeom>
              <a:avLst/>
              <a:gdLst>
                <a:gd name="T0" fmla="*/ 0 w 75"/>
                <a:gd name="T1" fmla="*/ 0 h 123"/>
                <a:gd name="T2" fmla="*/ 0 w 75"/>
                <a:gd name="T3" fmla="*/ 0 h 123"/>
                <a:gd name="T4" fmla="*/ 0 w 75"/>
                <a:gd name="T5" fmla="*/ 0 h 123"/>
                <a:gd name="T6" fmla="*/ 0 w 75"/>
                <a:gd name="T7" fmla="*/ 0 h 123"/>
                <a:gd name="T8" fmla="*/ 0 w 75"/>
                <a:gd name="T9" fmla="*/ 0 h 123"/>
                <a:gd name="T10" fmla="*/ 0 w 75"/>
                <a:gd name="T11" fmla="*/ 0 h 123"/>
                <a:gd name="T12" fmla="*/ 0 60000 65536"/>
                <a:gd name="T13" fmla="*/ 0 60000 65536"/>
                <a:gd name="T14" fmla="*/ 0 60000 65536"/>
                <a:gd name="T15" fmla="*/ 0 60000 65536"/>
                <a:gd name="T16" fmla="*/ 0 60000 65536"/>
                <a:gd name="T17" fmla="*/ 0 60000 65536"/>
                <a:gd name="T18" fmla="*/ 0 w 75"/>
                <a:gd name="T19" fmla="*/ 0 h 123"/>
                <a:gd name="T20" fmla="*/ 75 w 75"/>
                <a:gd name="T21" fmla="*/ 123 h 123"/>
              </a:gdLst>
              <a:ahLst/>
              <a:cxnLst>
                <a:cxn ang="T12">
                  <a:pos x="T0" y="T1"/>
                </a:cxn>
                <a:cxn ang="T13">
                  <a:pos x="T2" y="T3"/>
                </a:cxn>
                <a:cxn ang="T14">
                  <a:pos x="T4" y="T5"/>
                </a:cxn>
                <a:cxn ang="T15">
                  <a:pos x="T6" y="T7"/>
                </a:cxn>
                <a:cxn ang="T16">
                  <a:pos x="T8" y="T9"/>
                </a:cxn>
                <a:cxn ang="T17">
                  <a:pos x="T10" y="T11"/>
                </a:cxn>
              </a:cxnLst>
              <a:rect l="T18" t="T19" r="T20" b="T21"/>
              <a:pathLst>
                <a:path w="75" h="123">
                  <a:moveTo>
                    <a:pt x="30" y="0"/>
                  </a:moveTo>
                  <a:lnTo>
                    <a:pt x="74" y="76"/>
                  </a:lnTo>
                  <a:lnTo>
                    <a:pt x="59" y="122"/>
                  </a:lnTo>
                  <a:lnTo>
                    <a:pt x="0" y="107"/>
                  </a:lnTo>
                  <a:lnTo>
                    <a:pt x="15" y="46"/>
                  </a:lnTo>
                  <a:lnTo>
                    <a:pt x="3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Freeform 42"/>
            <p:cNvSpPr>
              <a:spLocks/>
            </p:cNvSpPr>
            <p:nvPr/>
          </p:nvSpPr>
          <p:spPr bwMode="auto">
            <a:xfrm>
              <a:off x="1156319" y="1522766"/>
              <a:ext cx="54178" cy="40097"/>
            </a:xfrm>
            <a:custGeom>
              <a:avLst/>
              <a:gdLst>
                <a:gd name="T0" fmla="*/ 0 w 90"/>
                <a:gd name="T1" fmla="*/ 0 h 78"/>
                <a:gd name="T2" fmla="*/ 0 w 90"/>
                <a:gd name="T3" fmla="*/ 0 h 78"/>
                <a:gd name="T4" fmla="*/ 0 w 90"/>
                <a:gd name="T5" fmla="*/ 0 h 78"/>
                <a:gd name="T6" fmla="*/ 0 w 90"/>
                <a:gd name="T7" fmla="*/ 0 h 78"/>
                <a:gd name="T8" fmla="*/ 0 w 90"/>
                <a:gd name="T9" fmla="*/ 0 h 78"/>
                <a:gd name="T10" fmla="*/ 0 w 90"/>
                <a:gd name="T11" fmla="*/ 0 h 78"/>
                <a:gd name="T12" fmla="*/ 0 w 90"/>
                <a:gd name="T13" fmla="*/ 0 h 78"/>
                <a:gd name="T14" fmla="*/ 0 60000 65536"/>
                <a:gd name="T15" fmla="*/ 0 60000 65536"/>
                <a:gd name="T16" fmla="*/ 0 60000 65536"/>
                <a:gd name="T17" fmla="*/ 0 60000 65536"/>
                <a:gd name="T18" fmla="*/ 0 60000 65536"/>
                <a:gd name="T19" fmla="*/ 0 60000 65536"/>
                <a:gd name="T20" fmla="*/ 0 60000 65536"/>
                <a:gd name="T21" fmla="*/ 0 w 90"/>
                <a:gd name="T22" fmla="*/ 0 h 78"/>
                <a:gd name="T23" fmla="*/ 90 w 90"/>
                <a:gd name="T24" fmla="*/ 78 h 7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78">
                  <a:moveTo>
                    <a:pt x="0" y="46"/>
                  </a:moveTo>
                  <a:lnTo>
                    <a:pt x="15" y="0"/>
                  </a:lnTo>
                  <a:lnTo>
                    <a:pt x="89" y="0"/>
                  </a:lnTo>
                  <a:lnTo>
                    <a:pt x="74" y="46"/>
                  </a:lnTo>
                  <a:lnTo>
                    <a:pt x="30" y="46"/>
                  </a:lnTo>
                  <a:lnTo>
                    <a:pt x="15" y="77"/>
                  </a:lnTo>
                  <a:lnTo>
                    <a:pt x="0" y="46"/>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Freeform 43"/>
            <p:cNvSpPr>
              <a:spLocks/>
            </p:cNvSpPr>
            <p:nvPr/>
          </p:nvSpPr>
          <p:spPr bwMode="auto">
            <a:xfrm>
              <a:off x="999203" y="1438563"/>
              <a:ext cx="55532" cy="32077"/>
            </a:xfrm>
            <a:custGeom>
              <a:avLst/>
              <a:gdLst>
                <a:gd name="T0" fmla="*/ 0 w 91"/>
                <a:gd name="T1" fmla="*/ 0 h 62"/>
                <a:gd name="T2" fmla="*/ 0 w 91"/>
                <a:gd name="T3" fmla="*/ 0 h 62"/>
                <a:gd name="T4" fmla="*/ 0 w 91"/>
                <a:gd name="T5" fmla="*/ 0 h 62"/>
                <a:gd name="T6" fmla="*/ 0 w 91"/>
                <a:gd name="T7" fmla="*/ 0 h 62"/>
                <a:gd name="T8" fmla="*/ 0 w 91"/>
                <a:gd name="T9" fmla="*/ 0 h 62"/>
                <a:gd name="T10" fmla="*/ 0 w 91"/>
                <a:gd name="T11" fmla="*/ 0 h 62"/>
                <a:gd name="T12" fmla="*/ 0 60000 65536"/>
                <a:gd name="T13" fmla="*/ 0 60000 65536"/>
                <a:gd name="T14" fmla="*/ 0 60000 65536"/>
                <a:gd name="T15" fmla="*/ 0 60000 65536"/>
                <a:gd name="T16" fmla="*/ 0 60000 65536"/>
                <a:gd name="T17" fmla="*/ 0 60000 65536"/>
                <a:gd name="T18" fmla="*/ 0 w 91"/>
                <a:gd name="T19" fmla="*/ 0 h 62"/>
                <a:gd name="T20" fmla="*/ 91 w 91"/>
                <a:gd name="T21" fmla="*/ 62 h 62"/>
              </a:gdLst>
              <a:ahLst/>
              <a:cxnLst>
                <a:cxn ang="T12">
                  <a:pos x="T0" y="T1"/>
                </a:cxn>
                <a:cxn ang="T13">
                  <a:pos x="T2" y="T3"/>
                </a:cxn>
                <a:cxn ang="T14">
                  <a:pos x="T4" y="T5"/>
                </a:cxn>
                <a:cxn ang="T15">
                  <a:pos x="T6" y="T7"/>
                </a:cxn>
                <a:cxn ang="T16">
                  <a:pos x="T8" y="T9"/>
                </a:cxn>
                <a:cxn ang="T17">
                  <a:pos x="T10" y="T11"/>
                </a:cxn>
              </a:cxnLst>
              <a:rect l="T18" t="T19" r="T20" b="T21"/>
              <a:pathLst>
                <a:path w="91" h="62">
                  <a:moveTo>
                    <a:pt x="0" y="31"/>
                  </a:moveTo>
                  <a:lnTo>
                    <a:pt x="15" y="61"/>
                  </a:lnTo>
                  <a:lnTo>
                    <a:pt x="90" y="31"/>
                  </a:lnTo>
                  <a:lnTo>
                    <a:pt x="90" y="0"/>
                  </a:lnTo>
                  <a:lnTo>
                    <a:pt x="30" y="0"/>
                  </a:lnTo>
                  <a:lnTo>
                    <a:pt x="0" y="31"/>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Freeform 44"/>
            <p:cNvSpPr>
              <a:spLocks/>
            </p:cNvSpPr>
            <p:nvPr/>
          </p:nvSpPr>
          <p:spPr bwMode="auto">
            <a:xfrm>
              <a:off x="1140065" y="1469304"/>
              <a:ext cx="51469" cy="40097"/>
            </a:xfrm>
            <a:custGeom>
              <a:avLst/>
              <a:gdLst>
                <a:gd name="T0" fmla="*/ 0 w 91"/>
                <a:gd name="T1" fmla="*/ 0 h 78"/>
                <a:gd name="T2" fmla="*/ 0 w 91"/>
                <a:gd name="T3" fmla="*/ 0 h 78"/>
                <a:gd name="T4" fmla="*/ 0 w 91"/>
                <a:gd name="T5" fmla="*/ 0 h 78"/>
                <a:gd name="T6" fmla="*/ 0 w 91"/>
                <a:gd name="T7" fmla="*/ 0 h 78"/>
                <a:gd name="T8" fmla="*/ 0 w 91"/>
                <a:gd name="T9" fmla="*/ 0 h 78"/>
                <a:gd name="T10" fmla="*/ 0 w 91"/>
                <a:gd name="T11" fmla="*/ 0 h 78"/>
                <a:gd name="T12" fmla="*/ 0 w 91"/>
                <a:gd name="T13" fmla="*/ 0 h 78"/>
                <a:gd name="T14" fmla="*/ 0 60000 65536"/>
                <a:gd name="T15" fmla="*/ 0 60000 65536"/>
                <a:gd name="T16" fmla="*/ 0 60000 65536"/>
                <a:gd name="T17" fmla="*/ 0 60000 65536"/>
                <a:gd name="T18" fmla="*/ 0 60000 65536"/>
                <a:gd name="T19" fmla="*/ 0 60000 65536"/>
                <a:gd name="T20" fmla="*/ 0 60000 65536"/>
                <a:gd name="T21" fmla="*/ 0 w 91"/>
                <a:gd name="T22" fmla="*/ 0 h 78"/>
                <a:gd name="T23" fmla="*/ 91 w 91"/>
                <a:gd name="T24" fmla="*/ 78 h 7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78">
                  <a:moveTo>
                    <a:pt x="0" y="0"/>
                  </a:moveTo>
                  <a:lnTo>
                    <a:pt x="0" y="46"/>
                  </a:lnTo>
                  <a:lnTo>
                    <a:pt x="45" y="77"/>
                  </a:lnTo>
                  <a:lnTo>
                    <a:pt x="90" y="31"/>
                  </a:lnTo>
                  <a:lnTo>
                    <a:pt x="75" y="0"/>
                  </a:lnTo>
                  <a:lnTo>
                    <a:pt x="45" y="31"/>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45"/>
            <p:cNvSpPr>
              <a:spLocks/>
            </p:cNvSpPr>
            <p:nvPr/>
          </p:nvSpPr>
          <p:spPr bwMode="auto">
            <a:xfrm>
              <a:off x="1140065" y="1672459"/>
              <a:ext cx="51469" cy="38760"/>
            </a:xfrm>
            <a:custGeom>
              <a:avLst/>
              <a:gdLst>
                <a:gd name="T0" fmla="*/ 0 w 91"/>
                <a:gd name="T1" fmla="*/ 0 h 78"/>
                <a:gd name="T2" fmla="*/ 0 w 91"/>
                <a:gd name="T3" fmla="*/ 0 h 78"/>
                <a:gd name="T4" fmla="*/ 0 w 91"/>
                <a:gd name="T5" fmla="*/ 0 h 78"/>
                <a:gd name="T6" fmla="*/ 0 w 91"/>
                <a:gd name="T7" fmla="*/ 0 h 78"/>
                <a:gd name="T8" fmla="*/ 0 w 91"/>
                <a:gd name="T9" fmla="*/ 0 h 78"/>
                <a:gd name="T10" fmla="*/ 0 w 91"/>
                <a:gd name="T11" fmla="*/ 0 h 78"/>
                <a:gd name="T12" fmla="*/ 0 w 91"/>
                <a:gd name="T13" fmla="*/ 0 h 78"/>
                <a:gd name="T14" fmla="*/ 0 w 91"/>
                <a:gd name="T15" fmla="*/ 0 h 78"/>
                <a:gd name="T16" fmla="*/ 0 w 91"/>
                <a:gd name="T17" fmla="*/ 0 h 78"/>
                <a:gd name="T18" fmla="*/ 0 w 91"/>
                <a:gd name="T19" fmla="*/ 0 h 78"/>
                <a:gd name="T20" fmla="*/ 0 w 91"/>
                <a:gd name="T21" fmla="*/ 0 h 78"/>
                <a:gd name="T22" fmla="*/ 0 w 91"/>
                <a:gd name="T23" fmla="*/ 0 h 78"/>
                <a:gd name="T24" fmla="*/ 0 w 91"/>
                <a:gd name="T25" fmla="*/ 0 h 78"/>
                <a:gd name="T26" fmla="*/ 0 w 91"/>
                <a:gd name="T27" fmla="*/ 0 h 7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1"/>
                <a:gd name="T43" fmla="*/ 0 h 78"/>
                <a:gd name="T44" fmla="*/ 91 w 91"/>
                <a:gd name="T45" fmla="*/ 78 h 7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1" h="78">
                  <a:moveTo>
                    <a:pt x="45" y="0"/>
                  </a:moveTo>
                  <a:lnTo>
                    <a:pt x="60" y="0"/>
                  </a:lnTo>
                  <a:lnTo>
                    <a:pt x="75" y="46"/>
                  </a:lnTo>
                  <a:lnTo>
                    <a:pt x="75" y="62"/>
                  </a:lnTo>
                  <a:lnTo>
                    <a:pt x="90" y="62"/>
                  </a:lnTo>
                  <a:lnTo>
                    <a:pt x="75" y="77"/>
                  </a:lnTo>
                  <a:lnTo>
                    <a:pt x="60" y="77"/>
                  </a:lnTo>
                  <a:lnTo>
                    <a:pt x="75" y="46"/>
                  </a:lnTo>
                  <a:lnTo>
                    <a:pt x="45" y="46"/>
                  </a:lnTo>
                  <a:lnTo>
                    <a:pt x="30" y="62"/>
                  </a:lnTo>
                  <a:lnTo>
                    <a:pt x="15" y="62"/>
                  </a:lnTo>
                  <a:lnTo>
                    <a:pt x="0" y="46"/>
                  </a:lnTo>
                  <a:lnTo>
                    <a:pt x="30" y="46"/>
                  </a:lnTo>
                  <a:lnTo>
                    <a:pt x="45"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46"/>
            <p:cNvSpPr>
              <a:spLocks/>
            </p:cNvSpPr>
            <p:nvPr/>
          </p:nvSpPr>
          <p:spPr bwMode="auto">
            <a:xfrm>
              <a:off x="1104850" y="1517419"/>
              <a:ext cx="27089" cy="45443"/>
            </a:xfrm>
            <a:custGeom>
              <a:avLst/>
              <a:gdLst>
                <a:gd name="T0" fmla="*/ 0 w 46"/>
                <a:gd name="T1" fmla="*/ 0 h 93"/>
                <a:gd name="T2" fmla="*/ 0 w 46"/>
                <a:gd name="T3" fmla="*/ 0 h 93"/>
                <a:gd name="T4" fmla="*/ 0 w 46"/>
                <a:gd name="T5" fmla="*/ 0 h 93"/>
                <a:gd name="T6" fmla="*/ 0 w 46"/>
                <a:gd name="T7" fmla="*/ 0 h 93"/>
                <a:gd name="T8" fmla="*/ 0 w 46"/>
                <a:gd name="T9" fmla="*/ 0 h 93"/>
                <a:gd name="T10" fmla="*/ 0 60000 65536"/>
                <a:gd name="T11" fmla="*/ 0 60000 65536"/>
                <a:gd name="T12" fmla="*/ 0 60000 65536"/>
                <a:gd name="T13" fmla="*/ 0 60000 65536"/>
                <a:gd name="T14" fmla="*/ 0 60000 65536"/>
                <a:gd name="T15" fmla="*/ 0 w 46"/>
                <a:gd name="T16" fmla="*/ 0 h 93"/>
                <a:gd name="T17" fmla="*/ 46 w 46"/>
                <a:gd name="T18" fmla="*/ 93 h 93"/>
              </a:gdLst>
              <a:ahLst/>
              <a:cxnLst>
                <a:cxn ang="T10">
                  <a:pos x="T0" y="T1"/>
                </a:cxn>
                <a:cxn ang="T11">
                  <a:pos x="T2" y="T3"/>
                </a:cxn>
                <a:cxn ang="T12">
                  <a:pos x="T4" y="T5"/>
                </a:cxn>
                <a:cxn ang="T13">
                  <a:pos x="T6" y="T7"/>
                </a:cxn>
                <a:cxn ang="T14">
                  <a:pos x="T8" y="T9"/>
                </a:cxn>
              </a:cxnLst>
              <a:rect l="T15" t="T16" r="T17" b="T18"/>
              <a:pathLst>
                <a:path w="46" h="93">
                  <a:moveTo>
                    <a:pt x="0" y="31"/>
                  </a:moveTo>
                  <a:lnTo>
                    <a:pt x="45" y="0"/>
                  </a:lnTo>
                  <a:lnTo>
                    <a:pt x="45" y="61"/>
                  </a:lnTo>
                  <a:lnTo>
                    <a:pt x="0" y="92"/>
                  </a:lnTo>
                  <a:lnTo>
                    <a:pt x="0" y="31"/>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47"/>
            <p:cNvSpPr>
              <a:spLocks/>
            </p:cNvSpPr>
            <p:nvPr/>
          </p:nvSpPr>
          <p:spPr bwMode="auto">
            <a:xfrm>
              <a:off x="1079115" y="1423861"/>
              <a:ext cx="25734" cy="14702"/>
            </a:xfrm>
            <a:custGeom>
              <a:avLst/>
              <a:gdLst>
                <a:gd name="T0" fmla="*/ 0 w 46"/>
                <a:gd name="T1" fmla="*/ 0 h 32"/>
                <a:gd name="T2" fmla="*/ 0 w 46"/>
                <a:gd name="T3" fmla="*/ 0 h 32"/>
                <a:gd name="T4" fmla="*/ 0 w 46"/>
                <a:gd name="T5" fmla="*/ 0 h 32"/>
                <a:gd name="T6" fmla="*/ 0 w 46"/>
                <a:gd name="T7" fmla="*/ 0 h 32"/>
                <a:gd name="T8" fmla="*/ 0 w 46"/>
                <a:gd name="T9" fmla="*/ 0 h 32"/>
                <a:gd name="T10" fmla="*/ 0 w 46"/>
                <a:gd name="T11" fmla="*/ 0 h 32"/>
                <a:gd name="T12" fmla="*/ 0 w 46"/>
                <a:gd name="T13" fmla="*/ 0 h 32"/>
                <a:gd name="T14" fmla="*/ 0 60000 65536"/>
                <a:gd name="T15" fmla="*/ 0 60000 65536"/>
                <a:gd name="T16" fmla="*/ 0 60000 65536"/>
                <a:gd name="T17" fmla="*/ 0 60000 65536"/>
                <a:gd name="T18" fmla="*/ 0 60000 65536"/>
                <a:gd name="T19" fmla="*/ 0 60000 65536"/>
                <a:gd name="T20" fmla="*/ 0 60000 65536"/>
                <a:gd name="T21" fmla="*/ 0 w 46"/>
                <a:gd name="T22" fmla="*/ 0 h 32"/>
                <a:gd name="T23" fmla="*/ 46 w 46"/>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 h="32">
                  <a:moveTo>
                    <a:pt x="0" y="16"/>
                  </a:moveTo>
                  <a:lnTo>
                    <a:pt x="0" y="31"/>
                  </a:lnTo>
                  <a:lnTo>
                    <a:pt x="45" y="31"/>
                  </a:lnTo>
                  <a:lnTo>
                    <a:pt x="45" y="0"/>
                  </a:lnTo>
                  <a:lnTo>
                    <a:pt x="30" y="16"/>
                  </a:lnTo>
                  <a:lnTo>
                    <a:pt x="15" y="16"/>
                  </a:lnTo>
                  <a:lnTo>
                    <a:pt x="0" y="16"/>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48"/>
            <p:cNvSpPr>
              <a:spLocks/>
            </p:cNvSpPr>
            <p:nvPr/>
          </p:nvSpPr>
          <p:spPr bwMode="auto">
            <a:xfrm>
              <a:off x="679554" y="1826163"/>
              <a:ext cx="27089" cy="32077"/>
            </a:xfrm>
            <a:custGeom>
              <a:avLst/>
              <a:gdLst>
                <a:gd name="T0" fmla="*/ 0 w 45"/>
                <a:gd name="T1" fmla="*/ 0 h 62"/>
                <a:gd name="T2" fmla="*/ 0 w 45"/>
                <a:gd name="T3" fmla="*/ 0 h 62"/>
                <a:gd name="T4" fmla="*/ 0 w 45"/>
                <a:gd name="T5" fmla="*/ 0 h 62"/>
                <a:gd name="T6" fmla="*/ 0 w 45"/>
                <a:gd name="T7" fmla="*/ 0 h 62"/>
                <a:gd name="T8" fmla="*/ 0 w 45"/>
                <a:gd name="T9" fmla="*/ 0 h 62"/>
                <a:gd name="T10" fmla="*/ 0 w 45"/>
                <a:gd name="T11" fmla="*/ 0 h 62"/>
                <a:gd name="T12" fmla="*/ 0 60000 65536"/>
                <a:gd name="T13" fmla="*/ 0 60000 65536"/>
                <a:gd name="T14" fmla="*/ 0 60000 65536"/>
                <a:gd name="T15" fmla="*/ 0 60000 65536"/>
                <a:gd name="T16" fmla="*/ 0 60000 65536"/>
                <a:gd name="T17" fmla="*/ 0 60000 65536"/>
                <a:gd name="T18" fmla="*/ 0 w 45"/>
                <a:gd name="T19" fmla="*/ 0 h 62"/>
                <a:gd name="T20" fmla="*/ 45 w 45"/>
                <a:gd name="T21" fmla="*/ 62 h 62"/>
              </a:gdLst>
              <a:ahLst/>
              <a:cxnLst>
                <a:cxn ang="T12">
                  <a:pos x="T0" y="T1"/>
                </a:cxn>
                <a:cxn ang="T13">
                  <a:pos x="T2" y="T3"/>
                </a:cxn>
                <a:cxn ang="T14">
                  <a:pos x="T4" y="T5"/>
                </a:cxn>
                <a:cxn ang="T15">
                  <a:pos x="T6" y="T7"/>
                </a:cxn>
                <a:cxn ang="T16">
                  <a:pos x="T8" y="T9"/>
                </a:cxn>
                <a:cxn ang="T17">
                  <a:pos x="T10" y="T11"/>
                </a:cxn>
              </a:cxnLst>
              <a:rect l="T18" t="T19" r="T20" b="T21"/>
              <a:pathLst>
                <a:path w="45" h="62">
                  <a:moveTo>
                    <a:pt x="0" y="0"/>
                  </a:moveTo>
                  <a:lnTo>
                    <a:pt x="29" y="31"/>
                  </a:lnTo>
                  <a:lnTo>
                    <a:pt x="44" y="61"/>
                  </a:lnTo>
                  <a:lnTo>
                    <a:pt x="29" y="61"/>
                  </a:lnTo>
                  <a:lnTo>
                    <a:pt x="0" y="15"/>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49"/>
            <p:cNvSpPr>
              <a:spLocks/>
            </p:cNvSpPr>
            <p:nvPr/>
          </p:nvSpPr>
          <p:spPr bwMode="auto">
            <a:xfrm>
              <a:off x="1140065" y="1423861"/>
              <a:ext cx="17608" cy="30741"/>
            </a:xfrm>
            <a:custGeom>
              <a:avLst/>
              <a:gdLst>
                <a:gd name="T0" fmla="*/ 0 w 32"/>
                <a:gd name="T1" fmla="*/ 0 h 62"/>
                <a:gd name="T2" fmla="*/ 0 w 32"/>
                <a:gd name="T3" fmla="*/ 0 h 62"/>
                <a:gd name="T4" fmla="*/ 0 w 32"/>
                <a:gd name="T5" fmla="*/ 0 h 62"/>
                <a:gd name="T6" fmla="*/ 0 w 32"/>
                <a:gd name="T7" fmla="*/ 0 h 62"/>
                <a:gd name="T8" fmla="*/ 0 w 32"/>
                <a:gd name="T9" fmla="*/ 0 h 62"/>
                <a:gd name="T10" fmla="*/ 0 60000 65536"/>
                <a:gd name="T11" fmla="*/ 0 60000 65536"/>
                <a:gd name="T12" fmla="*/ 0 60000 65536"/>
                <a:gd name="T13" fmla="*/ 0 60000 65536"/>
                <a:gd name="T14" fmla="*/ 0 60000 65536"/>
                <a:gd name="T15" fmla="*/ 0 w 32"/>
                <a:gd name="T16" fmla="*/ 0 h 62"/>
                <a:gd name="T17" fmla="*/ 32 w 32"/>
                <a:gd name="T18" fmla="*/ 62 h 62"/>
              </a:gdLst>
              <a:ahLst/>
              <a:cxnLst>
                <a:cxn ang="T10">
                  <a:pos x="T0" y="T1"/>
                </a:cxn>
                <a:cxn ang="T11">
                  <a:pos x="T2" y="T3"/>
                </a:cxn>
                <a:cxn ang="T12">
                  <a:pos x="T4" y="T5"/>
                </a:cxn>
                <a:cxn ang="T13">
                  <a:pos x="T6" y="T7"/>
                </a:cxn>
                <a:cxn ang="T14">
                  <a:pos x="T8" y="T9"/>
                </a:cxn>
              </a:cxnLst>
              <a:rect l="T15" t="T16" r="T17" b="T18"/>
              <a:pathLst>
                <a:path w="32" h="62">
                  <a:moveTo>
                    <a:pt x="0" y="15"/>
                  </a:moveTo>
                  <a:lnTo>
                    <a:pt x="16" y="61"/>
                  </a:lnTo>
                  <a:lnTo>
                    <a:pt x="31" y="31"/>
                  </a:lnTo>
                  <a:lnTo>
                    <a:pt x="31" y="0"/>
                  </a:lnTo>
                  <a:lnTo>
                    <a:pt x="0" y="15"/>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Freeform 50"/>
            <p:cNvSpPr>
              <a:spLocks/>
            </p:cNvSpPr>
            <p:nvPr/>
          </p:nvSpPr>
          <p:spPr bwMode="auto">
            <a:xfrm>
              <a:off x="1156319" y="1719239"/>
              <a:ext cx="17608" cy="16039"/>
            </a:xfrm>
            <a:custGeom>
              <a:avLst/>
              <a:gdLst>
                <a:gd name="T0" fmla="*/ 0 w 30"/>
                <a:gd name="T1" fmla="*/ 0 h 32"/>
                <a:gd name="T2" fmla="*/ 0 w 30"/>
                <a:gd name="T3" fmla="*/ 0 h 32"/>
                <a:gd name="T4" fmla="*/ 0 w 30"/>
                <a:gd name="T5" fmla="*/ 0 h 32"/>
                <a:gd name="T6" fmla="*/ 0 w 30"/>
                <a:gd name="T7" fmla="*/ 0 h 32"/>
                <a:gd name="T8" fmla="*/ 0 w 30"/>
                <a:gd name="T9" fmla="*/ 0 h 32"/>
                <a:gd name="T10" fmla="*/ 0 60000 65536"/>
                <a:gd name="T11" fmla="*/ 0 60000 65536"/>
                <a:gd name="T12" fmla="*/ 0 60000 65536"/>
                <a:gd name="T13" fmla="*/ 0 60000 65536"/>
                <a:gd name="T14" fmla="*/ 0 60000 65536"/>
                <a:gd name="T15" fmla="*/ 0 w 30"/>
                <a:gd name="T16" fmla="*/ 0 h 32"/>
                <a:gd name="T17" fmla="*/ 30 w 30"/>
                <a:gd name="T18" fmla="*/ 32 h 32"/>
              </a:gdLst>
              <a:ahLst/>
              <a:cxnLst>
                <a:cxn ang="T10">
                  <a:pos x="T0" y="T1"/>
                </a:cxn>
                <a:cxn ang="T11">
                  <a:pos x="T2" y="T3"/>
                </a:cxn>
                <a:cxn ang="T12">
                  <a:pos x="T4" y="T5"/>
                </a:cxn>
                <a:cxn ang="T13">
                  <a:pos x="T6" y="T7"/>
                </a:cxn>
                <a:cxn ang="T14">
                  <a:pos x="T8" y="T9"/>
                </a:cxn>
              </a:cxnLst>
              <a:rect l="T15" t="T16" r="T17" b="T18"/>
              <a:pathLst>
                <a:path w="30" h="32">
                  <a:moveTo>
                    <a:pt x="29" y="0"/>
                  </a:moveTo>
                  <a:lnTo>
                    <a:pt x="0" y="31"/>
                  </a:lnTo>
                  <a:lnTo>
                    <a:pt x="0" y="16"/>
                  </a:lnTo>
                  <a:lnTo>
                    <a:pt x="15" y="0"/>
                  </a:lnTo>
                  <a:lnTo>
                    <a:pt x="29"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Freeform 51"/>
            <p:cNvSpPr>
              <a:spLocks/>
            </p:cNvSpPr>
            <p:nvPr/>
          </p:nvSpPr>
          <p:spPr bwMode="auto">
            <a:xfrm>
              <a:off x="1287700" y="1950462"/>
              <a:ext cx="9481" cy="17375"/>
            </a:xfrm>
            <a:custGeom>
              <a:avLst/>
              <a:gdLst>
                <a:gd name="T0" fmla="*/ 0 w 17"/>
                <a:gd name="T1" fmla="*/ 0 h 32"/>
                <a:gd name="T2" fmla="*/ 0 w 17"/>
                <a:gd name="T3" fmla="*/ 0 h 32"/>
                <a:gd name="T4" fmla="*/ 0 w 17"/>
                <a:gd name="T5" fmla="*/ 0 h 32"/>
                <a:gd name="T6" fmla="*/ 0 w 17"/>
                <a:gd name="T7" fmla="*/ 0 h 32"/>
                <a:gd name="T8" fmla="*/ 0 w 17"/>
                <a:gd name="T9" fmla="*/ 0 h 32"/>
                <a:gd name="T10" fmla="*/ 0 60000 65536"/>
                <a:gd name="T11" fmla="*/ 0 60000 65536"/>
                <a:gd name="T12" fmla="*/ 0 60000 65536"/>
                <a:gd name="T13" fmla="*/ 0 60000 65536"/>
                <a:gd name="T14" fmla="*/ 0 60000 65536"/>
                <a:gd name="T15" fmla="*/ 0 w 17"/>
                <a:gd name="T16" fmla="*/ 0 h 32"/>
                <a:gd name="T17" fmla="*/ 17 w 17"/>
                <a:gd name="T18" fmla="*/ 32 h 32"/>
              </a:gdLst>
              <a:ahLst/>
              <a:cxnLst>
                <a:cxn ang="T10">
                  <a:pos x="T0" y="T1"/>
                </a:cxn>
                <a:cxn ang="T11">
                  <a:pos x="T2" y="T3"/>
                </a:cxn>
                <a:cxn ang="T12">
                  <a:pos x="T4" y="T5"/>
                </a:cxn>
                <a:cxn ang="T13">
                  <a:pos x="T6" y="T7"/>
                </a:cxn>
                <a:cxn ang="T14">
                  <a:pos x="T8" y="T9"/>
                </a:cxn>
              </a:cxnLst>
              <a:rect l="T15" t="T16" r="T17" b="T18"/>
              <a:pathLst>
                <a:path w="17" h="32">
                  <a:moveTo>
                    <a:pt x="0" y="0"/>
                  </a:moveTo>
                  <a:lnTo>
                    <a:pt x="16" y="16"/>
                  </a:lnTo>
                  <a:lnTo>
                    <a:pt x="16" y="31"/>
                  </a:lnTo>
                  <a:lnTo>
                    <a:pt x="0" y="31"/>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Freeform 52"/>
            <p:cNvSpPr>
              <a:spLocks/>
            </p:cNvSpPr>
            <p:nvPr/>
          </p:nvSpPr>
          <p:spPr bwMode="auto">
            <a:xfrm>
              <a:off x="1287700" y="1656421"/>
              <a:ext cx="17608" cy="22721"/>
            </a:xfrm>
            <a:custGeom>
              <a:avLst/>
              <a:gdLst>
                <a:gd name="T0" fmla="*/ 0 w 31"/>
                <a:gd name="T1" fmla="*/ 0 h 47"/>
                <a:gd name="T2" fmla="*/ 0 w 31"/>
                <a:gd name="T3" fmla="*/ 0 h 47"/>
                <a:gd name="T4" fmla="*/ 0 w 31"/>
                <a:gd name="T5" fmla="*/ 0 h 47"/>
                <a:gd name="T6" fmla="*/ 0 w 31"/>
                <a:gd name="T7" fmla="*/ 0 h 47"/>
                <a:gd name="T8" fmla="*/ 0 w 31"/>
                <a:gd name="T9" fmla="*/ 0 h 47"/>
                <a:gd name="T10" fmla="*/ 0 60000 65536"/>
                <a:gd name="T11" fmla="*/ 0 60000 65536"/>
                <a:gd name="T12" fmla="*/ 0 60000 65536"/>
                <a:gd name="T13" fmla="*/ 0 60000 65536"/>
                <a:gd name="T14" fmla="*/ 0 60000 65536"/>
                <a:gd name="T15" fmla="*/ 0 w 31"/>
                <a:gd name="T16" fmla="*/ 0 h 47"/>
                <a:gd name="T17" fmla="*/ 31 w 31"/>
                <a:gd name="T18" fmla="*/ 47 h 47"/>
              </a:gdLst>
              <a:ahLst/>
              <a:cxnLst>
                <a:cxn ang="T10">
                  <a:pos x="T0" y="T1"/>
                </a:cxn>
                <a:cxn ang="T11">
                  <a:pos x="T2" y="T3"/>
                </a:cxn>
                <a:cxn ang="T12">
                  <a:pos x="T4" y="T5"/>
                </a:cxn>
                <a:cxn ang="T13">
                  <a:pos x="T6" y="T7"/>
                </a:cxn>
                <a:cxn ang="T14">
                  <a:pos x="T8" y="T9"/>
                </a:cxn>
              </a:cxnLst>
              <a:rect l="T15" t="T16" r="T17" b="T18"/>
              <a:pathLst>
                <a:path w="31" h="47">
                  <a:moveTo>
                    <a:pt x="15" y="0"/>
                  </a:moveTo>
                  <a:lnTo>
                    <a:pt x="0" y="31"/>
                  </a:lnTo>
                  <a:lnTo>
                    <a:pt x="0" y="46"/>
                  </a:lnTo>
                  <a:lnTo>
                    <a:pt x="30" y="31"/>
                  </a:lnTo>
                  <a:lnTo>
                    <a:pt x="15"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53"/>
            <p:cNvSpPr>
              <a:spLocks/>
            </p:cNvSpPr>
            <p:nvPr/>
          </p:nvSpPr>
          <p:spPr bwMode="auto">
            <a:xfrm>
              <a:off x="1270092" y="2400880"/>
              <a:ext cx="41988" cy="40097"/>
            </a:xfrm>
            <a:custGeom>
              <a:avLst/>
              <a:gdLst>
                <a:gd name="T0" fmla="*/ 0 w 75"/>
                <a:gd name="T1" fmla="*/ 0 h 78"/>
                <a:gd name="T2" fmla="*/ 0 w 75"/>
                <a:gd name="T3" fmla="*/ 0 h 78"/>
                <a:gd name="T4" fmla="*/ 0 w 75"/>
                <a:gd name="T5" fmla="*/ 0 h 78"/>
                <a:gd name="T6" fmla="*/ 0 w 75"/>
                <a:gd name="T7" fmla="*/ 0 h 78"/>
                <a:gd name="T8" fmla="*/ 0 w 75"/>
                <a:gd name="T9" fmla="*/ 0 h 78"/>
                <a:gd name="T10" fmla="*/ 0 w 75"/>
                <a:gd name="T11" fmla="*/ 0 h 78"/>
                <a:gd name="T12" fmla="*/ 0 w 75"/>
                <a:gd name="T13" fmla="*/ 0 h 78"/>
                <a:gd name="T14" fmla="*/ 0 w 75"/>
                <a:gd name="T15" fmla="*/ 0 h 78"/>
                <a:gd name="T16" fmla="*/ 0 w 75"/>
                <a:gd name="T17" fmla="*/ 0 h 78"/>
                <a:gd name="T18" fmla="*/ 0 w 75"/>
                <a:gd name="T19" fmla="*/ 0 h 78"/>
                <a:gd name="T20" fmla="*/ 0 w 75"/>
                <a:gd name="T21" fmla="*/ 0 h 7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5"/>
                <a:gd name="T34" fmla="*/ 0 h 78"/>
                <a:gd name="T35" fmla="*/ 75 w 75"/>
                <a:gd name="T36" fmla="*/ 78 h 7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5" h="78">
                  <a:moveTo>
                    <a:pt x="15" y="0"/>
                  </a:moveTo>
                  <a:lnTo>
                    <a:pt x="15" y="15"/>
                  </a:lnTo>
                  <a:lnTo>
                    <a:pt x="0" y="31"/>
                  </a:lnTo>
                  <a:lnTo>
                    <a:pt x="0" y="62"/>
                  </a:lnTo>
                  <a:lnTo>
                    <a:pt x="30" y="77"/>
                  </a:lnTo>
                  <a:lnTo>
                    <a:pt x="30" y="62"/>
                  </a:lnTo>
                  <a:lnTo>
                    <a:pt x="74" y="77"/>
                  </a:lnTo>
                  <a:lnTo>
                    <a:pt x="74" y="46"/>
                  </a:lnTo>
                  <a:lnTo>
                    <a:pt x="59" y="31"/>
                  </a:lnTo>
                  <a:lnTo>
                    <a:pt x="74" y="15"/>
                  </a:lnTo>
                  <a:lnTo>
                    <a:pt x="15"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Freeform 54"/>
            <p:cNvSpPr>
              <a:spLocks/>
            </p:cNvSpPr>
            <p:nvPr/>
          </p:nvSpPr>
          <p:spPr bwMode="auto">
            <a:xfrm>
              <a:off x="1043900" y="2332715"/>
              <a:ext cx="130027" cy="171078"/>
            </a:xfrm>
            <a:custGeom>
              <a:avLst/>
              <a:gdLst>
                <a:gd name="T0" fmla="*/ 0 w 224"/>
                <a:gd name="T1" fmla="*/ 0 h 339"/>
                <a:gd name="T2" fmla="*/ 0 w 224"/>
                <a:gd name="T3" fmla="*/ 0 h 339"/>
                <a:gd name="T4" fmla="*/ 0 w 224"/>
                <a:gd name="T5" fmla="*/ 0 h 339"/>
                <a:gd name="T6" fmla="*/ 0 w 224"/>
                <a:gd name="T7" fmla="*/ 0 h 339"/>
                <a:gd name="T8" fmla="*/ 0 w 224"/>
                <a:gd name="T9" fmla="*/ 0 h 339"/>
                <a:gd name="T10" fmla="*/ 0 w 224"/>
                <a:gd name="T11" fmla="*/ 0 h 339"/>
                <a:gd name="T12" fmla="*/ 0 w 224"/>
                <a:gd name="T13" fmla="*/ 0 h 339"/>
                <a:gd name="T14" fmla="*/ 0 w 224"/>
                <a:gd name="T15" fmla="*/ 0 h 339"/>
                <a:gd name="T16" fmla="*/ 0 w 224"/>
                <a:gd name="T17" fmla="*/ 0 h 339"/>
                <a:gd name="T18" fmla="*/ 0 w 224"/>
                <a:gd name="T19" fmla="*/ 0 h 339"/>
                <a:gd name="T20" fmla="*/ 0 w 224"/>
                <a:gd name="T21" fmla="*/ 0 h 339"/>
                <a:gd name="T22" fmla="*/ 0 w 224"/>
                <a:gd name="T23" fmla="*/ 0 h 339"/>
                <a:gd name="T24" fmla="*/ 0 w 224"/>
                <a:gd name="T25" fmla="*/ 0 h 339"/>
                <a:gd name="T26" fmla="*/ 0 w 224"/>
                <a:gd name="T27" fmla="*/ 0 h 339"/>
                <a:gd name="T28" fmla="*/ 0 w 224"/>
                <a:gd name="T29" fmla="*/ 0 h 339"/>
                <a:gd name="T30" fmla="*/ 0 w 224"/>
                <a:gd name="T31" fmla="*/ 0 h 339"/>
                <a:gd name="T32" fmla="*/ 0 w 224"/>
                <a:gd name="T33" fmla="*/ 0 h 339"/>
                <a:gd name="T34" fmla="*/ 0 w 224"/>
                <a:gd name="T35" fmla="*/ 0 h 339"/>
                <a:gd name="T36" fmla="*/ 0 w 224"/>
                <a:gd name="T37" fmla="*/ 0 h 339"/>
                <a:gd name="T38" fmla="*/ 0 w 224"/>
                <a:gd name="T39" fmla="*/ 0 h 339"/>
                <a:gd name="T40" fmla="*/ 0 w 224"/>
                <a:gd name="T41" fmla="*/ 0 h 339"/>
                <a:gd name="T42" fmla="*/ 0 w 224"/>
                <a:gd name="T43" fmla="*/ 0 h 339"/>
                <a:gd name="T44" fmla="*/ 0 w 224"/>
                <a:gd name="T45" fmla="*/ 0 h 339"/>
                <a:gd name="T46" fmla="*/ 0 w 224"/>
                <a:gd name="T47" fmla="*/ 0 h 339"/>
                <a:gd name="T48" fmla="*/ 0 w 224"/>
                <a:gd name="T49" fmla="*/ 0 h 339"/>
                <a:gd name="T50" fmla="*/ 0 w 224"/>
                <a:gd name="T51" fmla="*/ 0 h 339"/>
                <a:gd name="T52" fmla="*/ 0 w 224"/>
                <a:gd name="T53" fmla="*/ 0 h 339"/>
                <a:gd name="T54" fmla="*/ 0 w 224"/>
                <a:gd name="T55" fmla="*/ 0 h 339"/>
                <a:gd name="T56" fmla="*/ 0 w 224"/>
                <a:gd name="T57" fmla="*/ 0 h 339"/>
                <a:gd name="T58" fmla="*/ 0 w 224"/>
                <a:gd name="T59" fmla="*/ 0 h 339"/>
                <a:gd name="T60" fmla="*/ 0 w 224"/>
                <a:gd name="T61" fmla="*/ 0 h 339"/>
                <a:gd name="T62" fmla="*/ 0 w 224"/>
                <a:gd name="T63" fmla="*/ 0 h 339"/>
                <a:gd name="T64" fmla="*/ 0 w 224"/>
                <a:gd name="T65" fmla="*/ 0 h 339"/>
                <a:gd name="T66" fmla="*/ 0 w 224"/>
                <a:gd name="T67" fmla="*/ 0 h 339"/>
                <a:gd name="T68" fmla="*/ 0 w 224"/>
                <a:gd name="T69" fmla="*/ 0 h 339"/>
                <a:gd name="T70" fmla="*/ 0 w 224"/>
                <a:gd name="T71" fmla="*/ 0 h 339"/>
                <a:gd name="T72" fmla="*/ 0 w 224"/>
                <a:gd name="T73" fmla="*/ 0 h 339"/>
                <a:gd name="T74" fmla="*/ 0 w 224"/>
                <a:gd name="T75" fmla="*/ 0 h 339"/>
                <a:gd name="T76" fmla="*/ 0 w 224"/>
                <a:gd name="T77" fmla="*/ 0 h 33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24"/>
                <a:gd name="T118" fmla="*/ 0 h 339"/>
                <a:gd name="T119" fmla="*/ 224 w 224"/>
                <a:gd name="T120" fmla="*/ 339 h 33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24" h="339">
                  <a:moveTo>
                    <a:pt x="15" y="200"/>
                  </a:moveTo>
                  <a:lnTo>
                    <a:pt x="0" y="230"/>
                  </a:lnTo>
                  <a:lnTo>
                    <a:pt x="59" y="246"/>
                  </a:lnTo>
                  <a:lnTo>
                    <a:pt x="74" y="261"/>
                  </a:lnTo>
                  <a:lnTo>
                    <a:pt x="89" y="261"/>
                  </a:lnTo>
                  <a:lnTo>
                    <a:pt x="104" y="292"/>
                  </a:lnTo>
                  <a:lnTo>
                    <a:pt x="119" y="292"/>
                  </a:lnTo>
                  <a:lnTo>
                    <a:pt x="134" y="292"/>
                  </a:lnTo>
                  <a:lnTo>
                    <a:pt x="164" y="307"/>
                  </a:lnTo>
                  <a:lnTo>
                    <a:pt x="178" y="338"/>
                  </a:lnTo>
                  <a:lnTo>
                    <a:pt x="178" y="292"/>
                  </a:lnTo>
                  <a:lnTo>
                    <a:pt x="178" y="277"/>
                  </a:lnTo>
                  <a:lnTo>
                    <a:pt x="178" y="261"/>
                  </a:lnTo>
                  <a:lnTo>
                    <a:pt x="193" y="246"/>
                  </a:lnTo>
                  <a:lnTo>
                    <a:pt x="164" y="246"/>
                  </a:lnTo>
                  <a:lnTo>
                    <a:pt x="164" y="230"/>
                  </a:lnTo>
                  <a:lnTo>
                    <a:pt x="193" y="230"/>
                  </a:lnTo>
                  <a:lnTo>
                    <a:pt x="193" y="215"/>
                  </a:lnTo>
                  <a:lnTo>
                    <a:pt x="208" y="215"/>
                  </a:lnTo>
                  <a:lnTo>
                    <a:pt x="223" y="230"/>
                  </a:lnTo>
                  <a:lnTo>
                    <a:pt x="208" y="184"/>
                  </a:lnTo>
                  <a:lnTo>
                    <a:pt x="208" y="138"/>
                  </a:lnTo>
                  <a:lnTo>
                    <a:pt x="178" y="138"/>
                  </a:lnTo>
                  <a:lnTo>
                    <a:pt x="119" y="108"/>
                  </a:lnTo>
                  <a:lnTo>
                    <a:pt x="119" y="77"/>
                  </a:lnTo>
                  <a:lnTo>
                    <a:pt x="104" y="77"/>
                  </a:lnTo>
                  <a:lnTo>
                    <a:pt x="119" y="31"/>
                  </a:lnTo>
                  <a:lnTo>
                    <a:pt x="149" y="15"/>
                  </a:lnTo>
                  <a:lnTo>
                    <a:pt x="149" y="0"/>
                  </a:lnTo>
                  <a:lnTo>
                    <a:pt x="134" y="0"/>
                  </a:lnTo>
                  <a:lnTo>
                    <a:pt x="119" y="15"/>
                  </a:lnTo>
                  <a:lnTo>
                    <a:pt x="74" y="31"/>
                  </a:lnTo>
                  <a:lnTo>
                    <a:pt x="74" y="61"/>
                  </a:lnTo>
                  <a:lnTo>
                    <a:pt x="45" y="77"/>
                  </a:lnTo>
                  <a:lnTo>
                    <a:pt x="30" y="92"/>
                  </a:lnTo>
                  <a:lnTo>
                    <a:pt x="30" y="108"/>
                  </a:lnTo>
                  <a:lnTo>
                    <a:pt x="30" y="123"/>
                  </a:lnTo>
                  <a:lnTo>
                    <a:pt x="30" y="184"/>
                  </a:lnTo>
                  <a:lnTo>
                    <a:pt x="15" y="20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Freeform 55"/>
            <p:cNvSpPr>
              <a:spLocks/>
            </p:cNvSpPr>
            <p:nvPr/>
          </p:nvSpPr>
          <p:spPr bwMode="auto">
            <a:xfrm>
              <a:off x="1104850" y="2332715"/>
              <a:ext cx="147635" cy="116280"/>
            </a:xfrm>
            <a:custGeom>
              <a:avLst/>
              <a:gdLst>
                <a:gd name="T0" fmla="*/ 0 w 255"/>
                <a:gd name="T1" fmla="*/ 0 h 231"/>
                <a:gd name="T2" fmla="*/ 0 w 255"/>
                <a:gd name="T3" fmla="*/ 0 h 231"/>
                <a:gd name="T4" fmla="*/ 0 w 255"/>
                <a:gd name="T5" fmla="*/ 0 h 231"/>
                <a:gd name="T6" fmla="*/ 0 w 255"/>
                <a:gd name="T7" fmla="*/ 0 h 231"/>
                <a:gd name="T8" fmla="*/ 0 w 255"/>
                <a:gd name="T9" fmla="*/ 0 h 231"/>
                <a:gd name="T10" fmla="*/ 0 w 255"/>
                <a:gd name="T11" fmla="*/ 0 h 231"/>
                <a:gd name="T12" fmla="*/ 0 w 255"/>
                <a:gd name="T13" fmla="*/ 0 h 231"/>
                <a:gd name="T14" fmla="*/ 0 w 255"/>
                <a:gd name="T15" fmla="*/ 0 h 231"/>
                <a:gd name="T16" fmla="*/ 0 w 255"/>
                <a:gd name="T17" fmla="*/ 0 h 231"/>
                <a:gd name="T18" fmla="*/ 0 w 255"/>
                <a:gd name="T19" fmla="*/ 0 h 231"/>
                <a:gd name="T20" fmla="*/ 0 w 255"/>
                <a:gd name="T21" fmla="*/ 0 h 231"/>
                <a:gd name="T22" fmla="*/ 0 w 255"/>
                <a:gd name="T23" fmla="*/ 0 h 231"/>
                <a:gd name="T24" fmla="*/ 0 w 255"/>
                <a:gd name="T25" fmla="*/ 0 h 231"/>
                <a:gd name="T26" fmla="*/ 0 w 255"/>
                <a:gd name="T27" fmla="*/ 0 h 231"/>
                <a:gd name="T28" fmla="*/ 0 w 255"/>
                <a:gd name="T29" fmla="*/ 0 h 231"/>
                <a:gd name="T30" fmla="*/ 0 w 255"/>
                <a:gd name="T31" fmla="*/ 0 h 231"/>
                <a:gd name="T32" fmla="*/ 0 w 255"/>
                <a:gd name="T33" fmla="*/ 0 h 231"/>
                <a:gd name="T34" fmla="*/ 0 w 255"/>
                <a:gd name="T35" fmla="*/ 0 h 231"/>
                <a:gd name="T36" fmla="*/ 0 w 255"/>
                <a:gd name="T37" fmla="*/ 0 h 231"/>
                <a:gd name="T38" fmla="*/ 0 w 255"/>
                <a:gd name="T39" fmla="*/ 0 h 231"/>
                <a:gd name="T40" fmla="*/ 0 w 255"/>
                <a:gd name="T41" fmla="*/ 0 h 231"/>
                <a:gd name="T42" fmla="*/ 0 w 255"/>
                <a:gd name="T43" fmla="*/ 0 h 231"/>
                <a:gd name="T44" fmla="*/ 0 w 255"/>
                <a:gd name="T45" fmla="*/ 0 h 231"/>
                <a:gd name="T46" fmla="*/ 0 w 255"/>
                <a:gd name="T47" fmla="*/ 0 h 231"/>
                <a:gd name="T48" fmla="*/ 0 w 255"/>
                <a:gd name="T49" fmla="*/ 0 h 231"/>
                <a:gd name="T50" fmla="*/ 0 w 255"/>
                <a:gd name="T51" fmla="*/ 0 h 231"/>
                <a:gd name="T52" fmla="*/ 0 w 255"/>
                <a:gd name="T53" fmla="*/ 0 h 231"/>
                <a:gd name="T54" fmla="*/ 0 w 255"/>
                <a:gd name="T55" fmla="*/ 0 h 231"/>
                <a:gd name="T56" fmla="*/ 0 w 255"/>
                <a:gd name="T57" fmla="*/ 0 h 231"/>
                <a:gd name="T58" fmla="*/ 0 w 255"/>
                <a:gd name="T59" fmla="*/ 0 h 231"/>
                <a:gd name="T60" fmla="*/ 0 w 255"/>
                <a:gd name="T61" fmla="*/ 0 h 231"/>
                <a:gd name="T62" fmla="*/ 0 w 255"/>
                <a:gd name="T63" fmla="*/ 0 h 231"/>
                <a:gd name="T64" fmla="*/ 0 w 255"/>
                <a:gd name="T65" fmla="*/ 0 h 231"/>
                <a:gd name="T66" fmla="*/ 0 w 255"/>
                <a:gd name="T67" fmla="*/ 0 h 231"/>
                <a:gd name="T68" fmla="*/ 0 w 255"/>
                <a:gd name="T69" fmla="*/ 0 h 231"/>
                <a:gd name="T70" fmla="*/ 0 w 255"/>
                <a:gd name="T71" fmla="*/ 0 h 231"/>
                <a:gd name="T72" fmla="*/ 0 w 255"/>
                <a:gd name="T73" fmla="*/ 0 h 231"/>
                <a:gd name="T74" fmla="*/ 0 w 255"/>
                <a:gd name="T75" fmla="*/ 0 h 23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55"/>
                <a:gd name="T115" fmla="*/ 0 h 231"/>
                <a:gd name="T116" fmla="*/ 255 w 255"/>
                <a:gd name="T117" fmla="*/ 231 h 23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55" h="231">
                  <a:moveTo>
                    <a:pt x="209" y="31"/>
                  </a:moveTo>
                  <a:lnTo>
                    <a:pt x="179" y="46"/>
                  </a:lnTo>
                  <a:lnTo>
                    <a:pt x="164" y="46"/>
                  </a:lnTo>
                  <a:lnTo>
                    <a:pt x="134" y="31"/>
                  </a:lnTo>
                  <a:lnTo>
                    <a:pt x="105" y="31"/>
                  </a:lnTo>
                  <a:lnTo>
                    <a:pt x="90" y="15"/>
                  </a:lnTo>
                  <a:lnTo>
                    <a:pt x="75" y="0"/>
                  </a:lnTo>
                  <a:lnTo>
                    <a:pt x="75" y="15"/>
                  </a:lnTo>
                  <a:lnTo>
                    <a:pt x="45" y="31"/>
                  </a:lnTo>
                  <a:lnTo>
                    <a:pt x="45" y="61"/>
                  </a:lnTo>
                  <a:lnTo>
                    <a:pt x="45" y="77"/>
                  </a:lnTo>
                  <a:lnTo>
                    <a:pt x="45" y="61"/>
                  </a:lnTo>
                  <a:lnTo>
                    <a:pt x="30" y="61"/>
                  </a:lnTo>
                  <a:lnTo>
                    <a:pt x="45" y="31"/>
                  </a:lnTo>
                  <a:lnTo>
                    <a:pt x="45" y="15"/>
                  </a:lnTo>
                  <a:lnTo>
                    <a:pt x="15" y="31"/>
                  </a:lnTo>
                  <a:lnTo>
                    <a:pt x="0" y="77"/>
                  </a:lnTo>
                  <a:lnTo>
                    <a:pt x="15" y="77"/>
                  </a:lnTo>
                  <a:lnTo>
                    <a:pt x="15" y="107"/>
                  </a:lnTo>
                  <a:lnTo>
                    <a:pt x="75" y="138"/>
                  </a:lnTo>
                  <a:lnTo>
                    <a:pt x="105" y="138"/>
                  </a:lnTo>
                  <a:lnTo>
                    <a:pt x="105" y="184"/>
                  </a:lnTo>
                  <a:lnTo>
                    <a:pt x="120" y="230"/>
                  </a:lnTo>
                  <a:lnTo>
                    <a:pt x="134" y="230"/>
                  </a:lnTo>
                  <a:lnTo>
                    <a:pt x="164" y="230"/>
                  </a:lnTo>
                  <a:lnTo>
                    <a:pt x="179" y="199"/>
                  </a:lnTo>
                  <a:lnTo>
                    <a:pt x="149" y="184"/>
                  </a:lnTo>
                  <a:lnTo>
                    <a:pt x="164" y="169"/>
                  </a:lnTo>
                  <a:lnTo>
                    <a:pt x="194" y="184"/>
                  </a:lnTo>
                  <a:lnTo>
                    <a:pt x="224" y="169"/>
                  </a:lnTo>
                  <a:lnTo>
                    <a:pt x="239" y="153"/>
                  </a:lnTo>
                  <a:lnTo>
                    <a:pt x="224" y="138"/>
                  </a:lnTo>
                  <a:lnTo>
                    <a:pt x="239" y="107"/>
                  </a:lnTo>
                  <a:lnTo>
                    <a:pt x="224" y="107"/>
                  </a:lnTo>
                  <a:lnTo>
                    <a:pt x="254" y="92"/>
                  </a:lnTo>
                  <a:lnTo>
                    <a:pt x="209" y="61"/>
                  </a:lnTo>
                  <a:lnTo>
                    <a:pt x="194" y="46"/>
                  </a:lnTo>
                  <a:lnTo>
                    <a:pt x="209" y="3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Freeform 56"/>
            <p:cNvSpPr>
              <a:spLocks/>
            </p:cNvSpPr>
            <p:nvPr/>
          </p:nvSpPr>
          <p:spPr bwMode="auto">
            <a:xfrm>
              <a:off x="1234877" y="2379495"/>
              <a:ext cx="52823" cy="69501"/>
            </a:xfrm>
            <a:custGeom>
              <a:avLst/>
              <a:gdLst>
                <a:gd name="T0" fmla="*/ 0 w 91"/>
                <a:gd name="T1" fmla="*/ 0 h 139"/>
                <a:gd name="T2" fmla="*/ 0 w 91"/>
                <a:gd name="T3" fmla="*/ 0 h 139"/>
                <a:gd name="T4" fmla="*/ 0 w 91"/>
                <a:gd name="T5" fmla="*/ 0 h 139"/>
                <a:gd name="T6" fmla="*/ 0 w 91"/>
                <a:gd name="T7" fmla="*/ 0 h 139"/>
                <a:gd name="T8" fmla="*/ 0 w 91"/>
                <a:gd name="T9" fmla="*/ 0 h 139"/>
                <a:gd name="T10" fmla="*/ 0 w 91"/>
                <a:gd name="T11" fmla="*/ 0 h 139"/>
                <a:gd name="T12" fmla="*/ 0 w 91"/>
                <a:gd name="T13" fmla="*/ 0 h 139"/>
                <a:gd name="T14" fmla="*/ 0 w 91"/>
                <a:gd name="T15" fmla="*/ 0 h 139"/>
                <a:gd name="T16" fmla="*/ 0 w 91"/>
                <a:gd name="T17" fmla="*/ 0 h 139"/>
                <a:gd name="T18" fmla="*/ 0 w 91"/>
                <a:gd name="T19" fmla="*/ 0 h 139"/>
                <a:gd name="T20" fmla="*/ 0 w 91"/>
                <a:gd name="T21" fmla="*/ 0 h 139"/>
                <a:gd name="T22" fmla="*/ 0 w 91"/>
                <a:gd name="T23" fmla="*/ 0 h 139"/>
                <a:gd name="T24" fmla="*/ 0 w 91"/>
                <a:gd name="T25" fmla="*/ 0 h 139"/>
                <a:gd name="T26" fmla="*/ 0 w 91"/>
                <a:gd name="T27" fmla="*/ 0 h 139"/>
                <a:gd name="T28" fmla="*/ 0 w 91"/>
                <a:gd name="T29" fmla="*/ 0 h 139"/>
                <a:gd name="T30" fmla="*/ 0 w 91"/>
                <a:gd name="T31" fmla="*/ 0 h 139"/>
                <a:gd name="T32" fmla="*/ 0 w 91"/>
                <a:gd name="T33" fmla="*/ 0 h 139"/>
                <a:gd name="T34" fmla="*/ 0 w 91"/>
                <a:gd name="T35" fmla="*/ 0 h 1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1"/>
                <a:gd name="T55" fmla="*/ 0 h 139"/>
                <a:gd name="T56" fmla="*/ 91 w 91"/>
                <a:gd name="T57" fmla="*/ 139 h 1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1" h="139">
                  <a:moveTo>
                    <a:pt x="45" y="15"/>
                  </a:moveTo>
                  <a:lnTo>
                    <a:pt x="45" y="0"/>
                  </a:lnTo>
                  <a:lnTo>
                    <a:pt x="30" y="0"/>
                  </a:lnTo>
                  <a:lnTo>
                    <a:pt x="0" y="15"/>
                  </a:lnTo>
                  <a:lnTo>
                    <a:pt x="15" y="15"/>
                  </a:lnTo>
                  <a:lnTo>
                    <a:pt x="0" y="46"/>
                  </a:lnTo>
                  <a:lnTo>
                    <a:pt x="15" y="61"/>
                  </a:lnTo>
                  <a:lnTo>
                    <a:pt x="30" y="107"/>
                  </a:lnTo>
                  <a:lnTo>
                    <a:pt x="30" y="123"/>
                  </a:lnTo>
                  <a:lnTo>
                    <a:pt x="45" y="138"/>
                  </a:lnTo>
                  <a:lnTo>
                    <a:pt x="75" y="123"/>
                  </a:lnTo>
                  <a:lnTo>
                    <a:pt x="90" y="123"/>
                  </a:lnTo>
                  <a:lnTo>
                    <a:pt x="60" y="107"/>
                  </a:lnTo>
                  <a:lnTo>
                    <a:pt x="60" y="77"/>
                  </a:lnTo>
                  <a:lnTo>
                    <a:pt x="75" y="61"/>
                  </a:lnTo>
                  <a:lnTo>
                    <a:pt x="75" y="46"/>
                  </a:lnTo>
                  <a:lnTo>
                    <a:pt x="60" y="31"/>
                  </a:lnTo>
                  <a:lnTo>
                    <a:pt x="45" y="15"/>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Freeform 57"/>
            <p:cNvSpPr>
              <a:spLocks/>
            </p:cNvSpPr>
            <p:nvPr/>
          </p:nvSpPr>
          <p:spPr bwMode="auto">
            <a:xfrm>
              <a:off x="999203" y="2363456"/>
              <a:ext cx="70431" cy="24058"/>
            </a:xfrm>
            <a:custGeom>
              <a:avLst/>
              <a:gdLst>
                <a:gd name="T0" fmla="*/ 0 w 120"/>
                <a:gd name="T1" fmla="*/ 0 h 47"/>
                <a:gd name="T2" fmla="*/ 0 w 120"/>
                <a:gd name="T3" fmla="*/ 0 h 47"/>
                <a:gd name="T4" fmla="*/ 0 w 120"/>
                <a:gd name="T5" fmla="*/ 0 h 47"/>
                <a:gd name="T6" fmla="*/ 0 w 120"/>
                <a:gd name="T7" fmla="*/ 0 h 47"/>
                <a:gd name="T8" fmla="*/ 0 w 120"/>
                <a:gd name="T9" fmla="*/ 0 h 47"/>
                <a:gd name="T10" fmla="*/ 0 w 120"/>
                <a:gd name="T11" fmla="*/ 0 h 47"/>
                <a:gd name="T12" fmla="*/ 0 w 120"/>
                <a:gd name="T13" fmla="*/ 0 h 47"/>
                <a:gd name="T14" fmla="*/ 0 w 120"/>
                <a:gd name="T15" fmla="*/ 0 h 47"/>
                <a:gd name="T16" fmla="*/ 0 w 120"/>
                <a:gd name="T17" fmla="*/ 0 h 47"/>
                <a:gd name="T18" fmla="*/ 0 w 120"/>
                <a:gd name="T19" fmla="*/ 0 h 47"/>
                <a:gd name="T20" fmla="*/ 0 w 120"/>
                <a:gd name="T21" fmla="*/ 0 h 47"/>
                <a:gd name="T22" fmla="*/ 0 w 120"/>
                <a:gd name="T23" fmla="*/ 0 h 47"/>
                <a:gd name="T24" fmla="*/ 0 w 120"/>
                <a:gd name="T25" fmla="*/ 0 h 47"/>
                <a:gd name="T26" fmla="*/ 0 w 120"/>
                <a:gd name="T27" fmla="*/ 0 h 47"/>
                <a:gd name="T28" fmla="*/ 0 w 120"/>
                <a:gd name="T29" fmla="*/ 0 h 47"/>
                <a:gd name="T30" fmla="*/ 0 w 120"/>
                <a:gd name="T31" fmla="*/ 0 h 4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20"/>
                <a:gd name="T49" fmla="*/ 0 h 47"/>
                <a:gd name="T50" fmla="*/ 120 w 120"/>
                <a:gd name="T51" fmla="*/ 47 h 4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20" h="47">
                  <a:moveTo>
                    <a:pt x="60" y="15"/>
                  </a:moveTo>
                  <a:lnTo>
                    <a:pt x="89" y="31"/>
                  </a:lnTo>
                  <a:lnTo>
                    <a:pt x="104" y="46"/>
                  </a:lnTo>
                  <a:lnTo>
                    <a:pt x="104" y="31"/>
                  </a:lnTo>
                  <a:lnTo>
                    <a:pt x="119" y="15"/>
                  </a:lnTo>
                  <a:lnTo>
                    <a:pt x="89" y="0"/>
                  </a:lnTo>
                  <a:lnTo>
                    <a:pt x="74" y="0"/>
                  </a:lnTo>
                  <a:lnTo>
                    <a:pt x="60" y="0"/>
                  </a:lnTo>
                  <a:lnTo>
                    <a:pt x="30" y="0"/>
                  </a:lnTo>
                  <a:lnTo>
                    <a:pt x="15" y="0"/>
                  </a:lnTo>
                  <a:lnTo>
                    <a:pt x="0" y="31"/>
                  </a:lnTo>
                  <a:lnTo>
                    <a:pt x="30" y="31"/>
                  </a:lnTo>
                  <a:lnTo>
                    <a:pt x="45" y="46"/>
                  </a:lnTo>
                  <a:lnTo>
                    <a:pt x="60" y="46"/>
                  </a:lnTo>
                  <a:lnTo>
                    <a:pt x="60" y="31"/>
                  </a:lnTo>
                  <a:lnTo>
                    <a:pt x="60" y="15"/>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58"/>
            <p:cNvSpPr>
              <a:spLocks noChangeShapeType="1"/>
            </p:cNvSpPr>
            <p:nvPr/>
          </p:nvSpPr>
          <p:spPr bwMode="auto">
            <a:xfrm>
              <a:off x="1234877" y="2332715"/>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59"/>
            <p:cNvSpPr>
              <a:spLocks noChangeShapeType="1"/>
            </p:cNvSpPr>
            <p:nvPr/>
          </p:nvSpPr>
          <p:spPr bwMode="auto">
            <a:xfrm>
              <a:off x="1217269" y="2292619"/>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60"/>
            <p:cNvSpPr>
              <a:spLocks noChangeShapeType="1"/>
            </p:cNvSpPr>
            <p:nvPr/>
          </p:nvSpPr>
          <p:spPr bwMode="auto">
            <a:xfrm>
              <a:off x="1217269" y="2269898"/>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Freeform 61"/>
            <p:cNvSpPr>
              <a:spLocks/>
            </p:cNvSpPr>
            <p:nvPr/>
          </p:nvSpPr>
          <p:spPr bwMode="auto">
            <a:xfrm>
              <a:off x="1131939" y="2261878"/>
              <a:ext cx="33861" cy="24058"/>
            </a:xfrm>
            <a:custGeom>
              <a:avLst/>
              <a:gdLst>
                <a:gd name="T0" fmla="*/ 0 w 60"/>
                <a:gd name="T1" fmla="*/ 0 h 47"/>
                <a:gd name="T2" fmla="*/ 0 w 60"/>
                <a:gd name="T3" fmla="*/ 0 h 47"/>
                <a:gd name="T4" fmla="*/ 0 w 60"/>
                <a:gd name="T5" fmla="*/ 0 h 47"/>
                <a:gd name="T6" fmla="*/ 0 w 60"/>
                <a:gd name="T7" fmla="*/ 0 h 47"/>
                <a:gd name="T8" fmla="*/ 0 w 60"/>
                <a:gd name="T9" fmla="*/ 0 h 47"/>
                <a:gd name="T10" fmla="*/ 0 w 60"/>
                <a:gd name="T11" fmla="*/ 0 h 47"/>
                <a:gd name="T12" fmla="*/ 0 w 60"/>
                <a:gd name="T13" fmla="*/ 0 h 47"/>
                <a:gd name="T14" fmla="*/ 0 w 60"/>
                <a:gd name="T15" fmla="*/ 0 h 47"/>
                <a:gd name="T16" fmla="*/ 0 w 60"/>
                <a:gd name="T17" fmla="*/ 0 h 47"/>
                <a:gd name="T18" fmla="*/ 0 w 60"/>
                <a:gd name="T19" fmla="*/ 0 h 4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47"/>
                <a:gd name="T32" fmla="*/ 60 w 60"/>
                <a:gd name="T33" fmla="*/ 47 h 4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47">
                  <a:moveTo>
                    <a:pt x="0" y="0"/>
                  </a:moveTo>
                  <a:lnTo>
                    <a:pt x="0" y="15"/>
                  </a:lnTo>
                  <a:lnTo>
                    <a:pt x="0" y="46"/>
                  </a:lnTo>
                  <a:lnTo>
                    <a:pt x="15" y="31"/>
                  </a:lnTo>
                  <a:lnTo>
                    <a:pt x="44" y="31"/>
                  </a:lnTo>
                  <a:lnTo>
                    <a:pt x="59" y="15"/>
                  </a:lnTo>
                  <a:lnTo>
                    <a:pt x="44" y="15"/>
                  </a:lnTo>
                  <a:lnTo>
                    <a:pt x="44" y="0"/>
                  </a:lnTo>
                  <a:lnTo>
                    <a:pt x="30" y="0"/>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Freeform 62"/>
            <p:cNvSpPr>
              <a:spLocks/>
            </p:cNvSpPr>
            <p:nvPr/>
          </p:nvSpPr>
          <p:spPr bwMode="auto">
            <a:xfrm>
              <a:off x="1234877" y="2347417"/>
              <a:ext cx="9481" cy="9356"/>
            </a:xfrm>
            <a:custGeom>
              <a:avLst/>
              <a:gdLst>
                <a:gd name="T0" fmla="*/ 0 w 17"/>
                <a:gd name="T1" fmla="*/ 0 h 17"/>
                <a:gd name="T2" fmla="*/ 0 w 17"/>
                <a:gd name="T3" fmla="*/ 0 h 17"/>
                <a:gd name="T4" fmla="*/ 0 w 17"/>
                <a:gd name="T5" fmla="*/ 0 h 17"/>
                <a:gd name="T6" fmla="*/ 0 w 17"/>
                <a:gd name="T7" fmla="*/ 0 h 17"/>
                <a:gd name="T8" fmla="*/ 0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16" y="16"/>
                  </a:lnTo>
                  <a:lnTo>
                    <a:pt x="16" y="0"/>
                  </a:lnTo>
                  <a:lnTo>
                    <a:pt x="0" y="0"/>
                  </a:lnTo>
                  <a:lnTo>
                    <a:pt x="0" y="16"/>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Freeform 63"/>
            <p:cNvSpPr>
              <a:spLocks/>
            </p:cNvSpPr>
            <p:nvPr/>
          </p:nvSpPr>
          <p:spPr bwMode="auto">
            <a:xfrm>
              <a:off x="1173927" y="2269898"/>
              <a:ext cx="10836" cy="8019"/>
            </a:xfrm>
            <a:custGeom>
              <a:avLst/>
              <a:gdLst>
                <a:gd name="T0" fmla="*/ 0 w 17"/>
                <a:gd name="T1" fmla="*/ 0 h 17"/>
                <a:gd name="T2" fmla="*/ 0 w 17"/>
                <a:gd name="T3" fmla="*/ 0 h 17"/>
                <a:gd name="T4" fmla="*/ 0 w 17"/>
                <a:gd name="T5" fmla="*/ 0 h 17"/>
                <a:gd name="T6" fmla="*/ 0 w 17"/>
                <a:gd name="T7" fmla="*/ 0 h 17"/>
                <a:gd name="T8" fmla="*/ 0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0" y="0"/>
                  </a:lnTo>
                  <a:lnTo>
                    <a:pt x="0" y="16"/>
                  </a:lnTo>
                  <a:lnTo>
                    <a:pt x="16" y="16"/>
                  </a:lnTo>
                  <a:lnTo>
                    <a:pt x="16"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 name="Freeform 64"/>
            <p:cNvSpPr>
              <a:spLocks/>
            </p:cNvSpPr>
            <p:nvPr/>
          </p:nvSpPr>
          <p:spPr bwMode="auto">
            <a:xfrm>
              <a:off x="1234877" y="2308658"/>
              <a:ext cx="9481" cy="8019"/>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16" y="16"/>
                  </a:lnTo>
                  <a:lnTo>
                    <a:pt x="0" y="16"/>
                  </a:lnTo>
                  <a:lnTo>
                    <a:pt x="0" y="0"/>
                  </a:lnTo>
                </a:path>
              </a:pathLst>
            </a:custGeom>
            <a:solidFill>
              <a:srgbClr val="00FF0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Line 65"/>
            <p:cNvSpPr>
              <a:spLocks noChangeShapeType="1"/>
            </p:cNvSpPr>
            <p:nvPr/>
          </p:nvSpPr>
          <p:spPr bwMode="auto">
            <a:xfrm flipH="1">
              <a:off x="1226750" y="2308658"/>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 name="Line 66"/>
            <p:cNvSpPr>
              <a:spLocks noChangeShapeType="1"/>
            </p:cNvSpPr>
            <p:nvPr/>
          </p:nvSpPr>
          <p:spPr bwMode="auto">
            <a:xfrm>
              <a:off x="1226750" y="2301975"/>
              <a:ext cx="0" cy="6683"/>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 name="Freeform 67"/>
            <p:cNvSpPr>
              <a:spLocks/>
            </p:cNvSpPr>
            <p:nvPr/>
          </p:nvSpPr>
          <p:spPr bwMode="auto">
            <a:xfrm>
              <a:off x="1209142" y="2277917"/>
              <a:ext cx="9481" cy="9356"/>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16" y="16"/>
                  </a:lnTo>
                  <a:lnTo>
                    <a:pt x="0" y="16"/>
                  </a:lnTo>
                  <a:lnTo>
                    <a:pt x="0" y="0"/>
                  </a:lnTo>
                </a:path>
              </a:pathLst>
            </a:custGeom>
            <a:solidFill>
              <a:srgbClr val="00FF0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Line 68"/>
            <p:cNvSpPr>
              <a:spLocks noChangeShapeType="1"/>
            </p:cNvSpPr>
            <p:nvPr/>
          </p:nvSpPr>
          <p:spPr bwMode="auto">
            <a:xfrm>
              <a:off x="1191534" y="2277917"/>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 name="Freeform 69"/>
            <p:cNvSpPr>
              <a:spLocks/>
            </p:cNvSpPr>
            <p:nvPr/>
          </p:nvSpPr>
          <p:spPr bwMode="auto">
            <a:xfrm>
              <a:off x="1217269" y="2285936"/>
              <a:ext cx="9481" cy="8019"/>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16" y="0"/>
                  </a:lnTo>
                  <a:lnTo>
                    <a:pt x="0" y="16"/>
                  </a:lnTo>
                  <a:lnTo>
                    <a:pt x="0" y="0"/>
                  </a:lnTo>
                </a:path>
              </a:pathLst>
            </a:custGeom>
            <a:solidFill>
              <a:srgbClr val="00FF0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 name="Freeform 70"/>
            <p:cNvSpPr>
              <a:spLocks/>
            </p:cNvSpPr>
            <p:nvPr/>
          </p:nvSpPr>
          <p:spPr bwMode="auto">
            <a:xfrm>
              <a:off x="1312080" y="3015693"/>
              <a:ext cx="17608" cy="16039"/>
            </a:xfrm>
            <a:custGeom>
              <a:avLst/>
              <a:gdLst>
                <a:gd name="T0" fmla="*/ 0 w 31"/>
                <a:gd name="T1" fmla="*/ 0 h 32"/>
                <a:gd name="T2" fmla="*/ 0 w 31"/>
                <a:gd name="T3" fmla="*/ 0 h 32"/>
                <a:gd name="T4" fmla="*/ 0 w 31"/>
                <a:gd name="T5" fmla="*/ 0 h 32"/>
                <a:gd name="T6" fmla="*/ 0 w 31"/>
                <a:gd name="T7" fmla="*/ 0 h 32"/>
                <a:gd name="T8" fmla="*/ 0 w 31"/>
                <a:gd name="T9" fmla="*/ 0 h 32"/>
                <a:gd name="T10" fmla="*/ 0 w 31"/>
                <a:gd name="T11" fmla="*/ 0 h 32"/>
                <a:gd name="T12" fmla="*/ 0 60000 65536"/>
                <a:gd name="T13" fmla="*/ 0 60000 65536"/>
                <a:gd name="T14" fmla="*/ 0 60000 65536"/>
                <a:gd name="T15" fmla="*/ 0 60000 65536"/>
                <a:gd name="T16" fmla="*/ 0 60000 65536"/>
                <a:gd name="T17" fmla="*/ 0 60000 65536"/>
                <a:gd name="T18" fmla="*/ 0 w 31"/>
                <a:gd name="T19" fmla="*/ 0 h 32"/>
                <a:gd name="T20" fmla="*/ 31 w 31"/>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1" h="32">
                  <a:moveTo>
                    <a:pt x="15" y="0"/>
                  </a:moveTo>
                  <a:lnTo>
                    <a:pt x="0" y="31"/>
                  </a:lnTo>
                  <a:lnTo>
                    <a:pt x="15" y="31"/>
                  </a:lnTo>
                  <a:lnTo>
                    <a:pt x="15" y="16"/>
                  </a:lnTo>
                  <a:lnTo>
                    <a:pt x="30" y="16"/>
                  </a:lnTo>
                  <a:lnTo>
                    <a:pt x="15"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 name="Freeform 71"/>
            <p:cNvSpPr>
              <a:spLocks/>
            </p:cNvSpPr>
            <p:nvPr/>
          </p:nvSpPr>
          <p:spPr bwMode="auto">
            <a:xfrm>
              <a:off x="1303953" y="3015693"/>
              <a:ext cx="10836" cy="8019"/>
            </a:xfrm>
            <a:custGeom>
              <a:avLst/>
              <a:gdLst>
                <a:gd name="T0" fmla="*/ 0 w 18"/>
                <a:gd name="T1" fmla="*/ 0 h 17"/>
                <a:gd name="T2" fmla="*/ 0 w 18"/>
                <a:gd name="T3" fmla="*/ 0 h 17"/>
                <a:gd name="T4" fmla="*/ 0 w 18"/>
                <a:gd name="T5" fmla="*/ 0 h 17"/>
                <a:gd name="T6" fmla="*/ 0 w 18"/>
                <a:gd name="T7" fmla="*/ 0 h 17"/>
                <a:gd name="T8" fmla="*/ 0 w 18"/>
                <a:gd name="T9" fmla="*/ 0 h 17"/>
                <a:gd name="T10" fmla="*/ 0 60000 65536"/>
                <a:gd name="T11" fmla="*/ 0 60000 65536"/>
                <a:gd name="T12" fmla="*/ 0 60000 65536"/>
                <a:gd name="T13" fmla="*/ 0 60000 65536"/>
                <a:gd name="T14" fmla="*/ 0 60000 65536"/>
                <a:gd name="T15" fmla="*/ 0 w 18"/>
                <a:gd name="T16" fmla="*/ 0 h 17"/>
                <a:gd name="T17" fmla="*/ 18 w 18"/>
                <a:gd name="T18" fmla="*/ 17 h 17"/>
              </a:gdLst>
              <a:ahLst/>
              <a:cxnLst>
                <a:cxn ang="T10">
                  <a:pos x="T0" y="T1"/>
                </a:cxn>
                <a:cxn ang="T11">
                  <a:pos x="T2" y="T3"/>
                </a:cxn>
                <a:cxn ang="T12">
                  <a:pos x="T4" y="T5"/>
                </a:cxn>
                <a:cxn ang="T13">
                  <a:pos x="T6" y="T7"/>
                </a:cxn>
                <a:cxn ang="T14">
                  <a:pos x="T8" y="T9"/>
                </a:cxn>
              </a:cxnLst>
              <a:rect l="T15" t="T16" r="T17" b="T18"/>
              <a:pathLst>
                <a:path w="18" h="17">
                  <a:moveTo>
                    <a:pt x="17" y="0"/>
                  </a:moveTo>
                  <a:lnTo>
                    <a:pt x="0" y="0"/>
                  </a:lnTo>
                  <a:lnTo>
                    <a:pt x="0" y="16"/>
                  </a:lnTo>
                  <a:lnTo>
                    <a:pt x="17" y="16"/>
                  </a:lnTo>
                  <a:lnTo>
                    <a:pt x="17"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 name="Freeform 72"/>
            <p:cNvSpPr>
              <a:spLocks/>
            </p:cNvSpPr>
            <p:nvPr/>
          </p:nvSpPr>
          <p:spPr bwMode="auto">
            <a:xfrm>
              <a:off x="1164445" y="2681555"/>
              <a:ext cx="165242" cy="358196"/>
            </a:xfrm>
            <a:custGeom>
              <a:avLst/>
              <a:gdLst>
                <a:gd name="T0" fmla="*/ 0 w 284"/>
                <a:gd name="T1" fmla="*/ 0 h 708"/>
                <a:gd name="T2" fmla="*/ 0 w 284"/>
                <a:gd name="T3" fmla="*/ 0 h 708"/>
                <a:gd name="T4" fmla="*/ 0 w 284"/>
                <a:gd name="T5" fmla="*/ 0 h 708"/>
                <a:gd name="T6" fmla="*/ 0 w 284"/>
                <a:gd name="T7" fmla="*/ 0 h 708"/>
                <a:gd name="T8" fmla="*/ 0 w 284"/>
                <a:gd name="T9" fmla="*/ 0 h 708"/>
                <a:gd name="T10" fmla="*/ 0 w 284"/>
                <a:gd name="T11" fmla="*/ 0 h 708"/>
                <a:gd name="T12" fmla="*/ 0 w 284"/>
                <a:gd name="T13" fmla="*/ 0 h 708"/>
                <a:gd name="T14" fmla="*/ 0 w 284"/>
                <a:gd name="T15" fmla="*/ 0 h 708"/>
                <a:gd name="T16" fmla="*/ 0 w 284"/>
                <a:gd name="T17" fmla="*/ 0 h 708"/>
                <a:gd name="T18" fmla="*/ 0 w 284"/>
                <a:gd name="T19" fmla="*/ 0 h 708"/>
                <a:gd name="T20" fmla="*/ 0 w 284"/>
                <a:gd name="T21" fmla="*/ 0 h 708"/>
                <a:gd name="T22" fmla="*/ 0 w 284"/>
                <a:gd name="T23" fmla="*/ 0 h 708"/>
                <a:gd name="T24" fmla="*/ 0 w 284"/>
                <a:gd name="T25" fmla="*/ 0 h 708"/>
                <a:gd name="T26" fmla="*/ 0 w 284"/>
                <a:gd name="T27" fmla="*/ 0 h 708"/>
                <a:gd name="T28" fmla="*/ 0 w 284"/>
                <a:gd name="T29" fmla="*/ 0 h 708"/>
                <a:gd name="T30" fmla="*/ 0 w 284"/>
                <a:gd name="T31" fmla="*/ 0 h 708"/>
                <a:gd name="T32" fmla="*/ 0 w 284"/>
                <a:gd name="T33" fmla="*/ 0 h 708"/>
                <a:gd name="T34" fmla="*/ 0 w 284"/>
                <a:gd name="T35" fmla="*/ 0 h 708"/>
                <a:gd name="T36" fmla="*/ 0 w 284"/>
                <a:gd name="T37" fmla="*/ 0 h 708"/>
                <a:gd name="T38" fmla="*/ 0 w 284"/>
                <a:gd name="T39" fmla="*/ 0 h 708"/>
                <a:gd name="T40" fmla="*/ 0 w 284"/>
                <a:gd name="T41" fmla="*/ 0 h 708"/>
                <a:gd name="T42" fmla="*/ 0 w 284"/>
                <a:gd name="T43" fmla="*/ 0 h 708"/>
                <a:gd name="T44" fmla="*/ 0 w 284"/>
                <a:gd name="T45" fmla="*/ 0 h 708"/>
                <a:gd name="T46" fmla="*/ 0 w 284"/>
                <a:gd name="T47" fmla="*/ 0 h 708"/>
                <a:gd name="T48" fmla="*/ 0 w 284"/>
                <a:gd name="T49" fmla="*/ 0 h 708"/>
                <a:gd name="T50" fmla="*/ 0 w 284"/>
                <a:gd name="T51" fmla="*/ 0 h 708"/>
                <a:gd name="T52" fmla="*/ 0 w 284"/>
                <a:gd name="T53" fmla="*/ 0 h 708"/>
                <a:gd name="T54" fmla="*/ 0 w 284"/>
                <a:gd name="T55" fmla="*/ 0 h 708"/>
                <a:gd name="T56" fmla="*/ 0 w 284"/>
                <a:gd name="T57" fmla="*/ 0 h 708"/>
                <a:gd name="T58" fmla="*/ 0 w 284"/>
                <a:gd name="T59" fmla="*/ 0 h 708"/>
                <a:gd name="T60" fmla="*/ 0 w 284"/>
                <a:gd name="T61" fmla="*/ 0 h 708"/>
                <a:gd name="T62" fmla="*/ 0 w 284"/>
                <a:gd name="T63" fmla="*/ 0 h 708"/>
                <a:gd name="T64" fmla="*/ 0 w 284"/>
                <a:gd name="T65" fmla="*/ 0 h 708"/>
                <a:gd name="T66" fmla="*/ 0 w 284"/>
                <a:gd name="T67" fmla="*/ 0 h 708"/>
                <a:gd name="T68" fmla="*/ 0 w 284"/>
                <a:gd name="T69" fmla="*/ 0 h 708"/>
                <a:gd name="T70" fmla="*/ 0 w 284"/>
                <a:gd name="T71" fmla="*/ 0 h 708"/>
                <a:gd name="T72" fmla="*/ 0 w 284"/>
                <a:gd name="T73" fmla="*/ 0 h 708"/>
                <a:gd name="T74" fmla="*/ 0 w 284"/>
                <a:gd name="T75" fmla="*/ 0 h 708"/>
                <a:gd name="T76" fmla="*/ 0 w 284"/>
                <a:gd name="T77" fmla="*/ 0 h 708"/>
                <a:gd name="T78" fmla="*/ 0 w 284"/>
                <a:gd name="T79" fmla="*/ 0 h 708"/>
                <a:gd name="T80" fmla="*/ 0 w 284"/>
                <a:gd name="T81" fmla="*/ 0 h 708"/>
                <a:gd name="T82" fmla="*/ 0 w 284"/>
                <a:gd name="T83" fmla="*/ 0 h 708"/>
                <a:gd name="T84" fmla="*/ 0 w 284"/>
                <a:gd name="T85" fmla="*/ 0 h 708"/>
                <a:gd name="T86" fmla="*/ 0 w 284"/>
                <a:gd name="T87" fmla="*/ 0 h 708"/>
                <a:gd name="T88" fmla="*/ 0 w 284"/>
                <a:gd name="T89" fmla="*/ 0 h 708"/>
                <a:gd name="T90" fmla="*/ 0 w 284"/>
                <a:gd name="T91" fmla="*/ 0 h 708"/>
                <a:gd name="T92" fmla="*/ 0 w 284"/>
                <a:gd name="T93" fmla="*/ 0 h 708"/>
                <a:gd name="T94" fmla="*/ 0 w 284"/>
                <a:gd name="T95" fmla="*/ 0 h 708"/>
                <a:gd name="T96" fmla="*/ 0 w 284"/>
                <a:gd name="T97" fmla="*/ 0 h 708"/>
                <a:gd name="T98" fmla="*/ 0 w 284"/>
                <a:gd name="T99" fmla="*/ 0 h 708"/>
                <a:gd name="T100" fmla="*/ 0 w 284"/>
                <a:gd name="T101" fmla="*/ 0 h 708"/>
                <a:gd name="T102" fmla="*/ 0 w 284"/>
                <a:gd name="T103" fmla="*/ 0 h 708"/>
                <a:gd name="T104" fmla="*/ 0 w 284"/>
                <a:gd name="T105" fmla="*/ 0 h 708"/>
                <a:gd name="T106" fmla="*/ 0 w 284"/>
                <a:gd name="T107" fmla="*/ 0 h 708"/>
                <a:gd name="T108" fmla="*/ 0 w 284"/>
                <a:gd name="T109" fmla="*/ 0 h 708"/>
                <a:gd name="T110" fmla="*/ 0 w 284"/>
                <a:gd name="T111" fmla="*/ 0 h 708"/>
                <a:gd name="T112" fmla="*/ 0 w 284"/>
                <a:gd name="T113" fmla="*/ 0 h 708"/>
                <a:gd name="T114" fmla="*/ 0 w 284"/>
                <a:gd name="T115" fmla="*/ 0 h 708"/>
                <a:gd name="T116" fmla="*/ 0 w 284"/>
                <a:gd name="T117" fmla="*/ 0 h 708"/>
                <a:gd name="T118" fmla="*/ 0 w 284"/>
                <a:gd name="T119" fmla="*/ 0 h 708"/>
                <a:gd name="T120" fmla="*/ 0 w 284"/>
                <a:gd name="T121" fmla="*/ 0 h 708"/>
                <a:gd name="T122" fmla="*/ 0 w 284"/>
                <a:gd name="T123" fmla="*/ 0 h 7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84"/>
                <a:gd name="T187" fmla="*/ 0 h 708"/>
                <a:gd name="T188" fmla="*/ 284 w 284"/>
                <a:gd name="T189" fmla="*/ 708 h 7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84" h="708">
                  <a:moveTo>
                    <a:pt x="134" y="569"/>
                  </a:moveTo>
                  <a:lnTo>
                    <a:pt x="119" y="569"/>
                  </a:lnTo>
                  <a:lnTo>
                    <a:pt x="104" y="538"/>
                  </a:lnTo>
                  <a:lnTo>
                    <a:pt x="119" y="523"/>
                  </a:lnTo>
                  <a:lnTo>
                    <a:pt x="134" y="523"/>
                  </a:lnTo>
                  <a:lnTo>
                    <a:pt x="134" y="476"/>
                  </a:lnTo>
                  <a:lnTo>
                    <a:pt x="164" y="476"/>
                  </a:lnTo>
                  <a:lnTo>
                    <a:pt x="164" y="461"/>
                  </a:lnTo>
                  <a:lnTo>
                    <a:pt x="134" y="461"/>
                  </a:lnTo>
                  <a:lnTo>
                    <a:pt x="134" y="446"/>
                  </a:lnTo>
                  <a:lnTo>
                    <a:pt x="134" y="430"/>
                  </a:lnTo>
                  <a:lnTo>
                    <a:pt x="149" y="430"/>
                  </a:lnTo>
                  <a:lnTo>
                    <a:pt x="164" y="415"/>
                  </a:lnTo>
                  <a:lnTo>
                    <a:pt x="164" y="400"/>
                  </a:lnTo>
                  <a:lnTo>
                    <a:pt x="164" y="384"/>
                  </a:lnTo>
                  <a:lnTo>
                    <a:pt x="209" y="384"/>
                  </a:lnTo>
                  <a:lnTo>
                    <a:pt x="238" y="369"/>
                  </a:lnTo>
                  <a:lnTo>
                    <a:pt x="253" y="323"/>
                  </a:lnTo>
                  <a:lnTo>
                    <a:pt x="238" y="307"/>
                  </a:lnTo>
                  <a:lnTo>
                    <a:pt x="238" y="292"/>
                  </a:lnTo>
                  <a:lnTo>
                    <a:pt x="223" y="277"/>
                  </a:lnTo>
                  <a:lnTo>
                    <a:pt x="223" y="184"/>
                  </a:lnTo>
                  <a:lnTo>
                    <a:pt x="223" y="169"/>
                  </a:lnTo>
                  <a:lnTo>
                    <a:pt x="283" y="108"/>
                  </a:lnTo>
                  <a:lnTo>
                    <a:pt x="268" y="92"/>
                  </a:lnTo>
                  <a:lnTo>
                    <a:pt x="253" y="77"/>
                  </a:lnTo>
                  <a:lnTo>
                    <a:pt x="253" y="108"/>
                  </a:lnTo>
                  <a:lnTo>
                    <a:pt x="223" y="123"/>
                  </a:lnTo>
                  <a:lnTo>
                    <a:pt x="194" y="108"/>
                  </a:lnTo>
                  <a:lnTo>
                    <a:pt x="209" y="77"/>
                  </a:lnTo>
                  <a:lnTo>
                    <a:pt x="149" y="31"/>
                  </a:lnTo>
                  <a:lnTo>
                    <a:pt x="134" y="46"/>
                  </a:lnTo>
                  <a:lnTo>
                    <a:pt x="104" y="15"/>
                  </a:lnTo>
                  <a:lnTo>
                    <a:pt x="74" y="31"/>
                  </a:lnTo>
                  <a:lnTo>
                    <a:pt x="74" y="15"/>
                  </a:lnTo>
                  <a:lnTo>
                    <a:pt x="60" y="15"/>
                  </a:lnTo>
                  <a:lnTo>
                    <a:pt x="45" y="0"/>
                  </a:lnTo>
                  <a:lnTo>
                    <a:pt x="30" y="46"/>
                  </a:lnTo>
                  <a:lnTo>
                    <a:pt x="30" y="61"/>
                  </a:lnTo>
                  <a:lnTo>
                    <a:pt x="15" y="77"/>
                  </a:lnTo>
                  <a:lnTo>
                    <a:pt x="30" y="108"/>
                  </a:lnTo>
                  <a:lnTo>
                    <a:pt x="15" y="138"/>
                  </a:lnTo>
                  <a:lnTo>
                    <a:pt x="0" y="184"/>
                  </a:lnTo>
                  <a:lnTo>
                    <a:pt x="0" y="215"/>
                  </a:lnTo>
                  <a:lnTo>
                    <a:pt x="15" y="277"/>
                  </a:lnTo>
                  <a:lnTo>
                    <a:pt x="15" y="323"/>
                  </a:lnTo>
                  <a:lnTo>
                    <a:pt x="0" y="323"/>
                  </a:lnTo>
                  <a:lnTo>
                    <a:pt x="15" y="384"/>
                  </a:lnTo>
                  <a:lnTo>
                    <a:pt x="0" y="400"/>
                  </a:lnTo>
                  <a:lnTo>
                    <a:pt x="30" y="523"/>
                  </a:lnTo>
                  <a:lnTo>
                    <a:pt x="30" y="538"/>
                  </a:lnTo>
                  <a:lnTo>
                    <a:pt x="45" y="553"/>
                  </a:lnTo>
                  <a:lnTo>
                    <a:pt x="45" y="676"/>
                  </a:lnTo>
                  <a:lnTo>
                    <a:pt x="60" y="676"/>
                  </a:lnTo>
                  <a:lnTo>
                    <a:pt x="74" y="707"/>
                  </a:lnTo>
                  <a:lnTo>
                    <a:pt x="119" y="707"/>
                  </a:lnTo>
                  <a:lnTo>
                    <a:pt x="119" y="692"/>
                  </a:lnTo>
                  <a:lnTo>
                    <a:pt x="104" y="676"/>
                  </a:lnTo>
                  <a:lnTo>
                    <a:pt x="119" y="646"/>
                  </a:lnTo>
                  <a:lnTo>
                    <a:pt x="119" y="630"/>
                  </a:lnTo>
                  <a:lnTo>
                    <a:pt x="149" y="599"/>
                  </a:lnTo>
                  <a:lnTo>
                    <a:pt x="134" y="569"/>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Freeform 73"/>
            <p:cNvSpPr>
              <a:spLocks/>
            </p:cNvSpPr>
            <p:nvPr/>
          </p:nvSpPr>
          <p:spPr bwMode="auto">
            <a:xfrm>
              <a:off x="1244358" y="3054453"/>
              <a:ext cx="33861" cy="24058"/>
            </a:xfrm>
            <a:custGeom>
              <a:avLst/>
              <a:gdLst>
                <a:gd name="T0" fmla="*/ 0 w 61"/>
                <a:gd name="T1" fmla="*/ 0 h 47"/>
                <a:gd name="T2" fmla="*/ 0 w 61"/>
                <a:gd name="T3" fmla="*/ 0 h 47"/>
                <a:gd name="T4" fmla="*/ 0 w 61"/>
                <a:gd name="T5" fmla="*/ 0 h 47"/>
                <a:gd name="T6" fmla="*/ 0 w 61"/>
                <a:gd name="T7" fmla="*/ 0 h 47"/>
                <a:gd name="T8" fmla="*/ 0 w 61"/>
                <a:gd name="T9" fmla="*/ 0 h 47"/>
                <a:gd name="T10" fmla="*/ 0 w 61"/>
                <a:gd name="T11" fmla="*/ 0 h 47"/>
                <a:gd name="T12" fmla="*/ 0 60000 65536"/>
                <a:gd name="T13" fmla="*/ 0 60000 65536"/>
                <a:gd name="T14" fmla="*/ 0 60000 65536"/>
                <a:gd name="T15" fmla="*/ 0 60000 65536"/>
                <a:gd name="T16" fmla="*/ 0 60000 65536"/>
                <a:gd name="T17" fmla="*/ 0 60000 65536"/>
                <a:gd name="T18" fmla="*/ 0 w 61"/>
                <a:gd name="T19" fmla="*/ 0 h 47"/>
                <a:gd name="T20" fmla="*/ 61 w 61"/>
                <a:gd name="T21" fmla="*/ 47 h 47"/>
              </a:gdLst>
              <a:ahLst/>
              <a:cxnLst>
                <a:cxn ang="T12">
                  <a:pos x="T0" y="T1"/>
                </a:cxn>
                <a:cxn ang="T13">
                  <a:pos x="T2" y="T3"/>
                </a:cxn>
                <a:cxn ang="T14">
                  <a:pos x="T4" y="T5"/>
                </a:cxn>
                <a:cxn ang="T15">
                  <a:pos x="T6" y="T7"/>
                </a:cxn>
                <a:cxn ang="T16">
                  <a:pos x="T8" y="T9"/>
                </a:cxn>
                <a:cxn ang="T17">
                  <a:pos x="T10" y="T11"/>
                </a:cxn>
              </a:cxnLst>
              <a:rect l="T18" t="T19" r="T20" b="T21"/>
              <a:pathLst>
                <a:path w="61" h="47">
                  <a:moveTo>
                    <a:pt x="0" y="0"/>
                  </a:moveTo>
                  <a:lnTo>
                    <a:pt x="0" y="46"/>
                  </a:lnTo>
                  <a:lnTo>
                    <a:pt x="30" y="46"/>
                  </a:lnTo>
                  <a:lnTo>
                    <a:pt x="60" y="31"/>
                  </a:lnTo>
                  <a:lnTo>
                    <a:pt x="30" y="31"/>
                  </a:lnTo>
                  <a:lnTo>
                    <a:pt x="0"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 name="Freeform 74"/>
            <p:cNvSpPr>
              <a:spLocks/>
            </p:cNvSpPr>
            <p:nvPr/>
          </p:nvSpPr>
          <p:spPr bwMode="auto">
            <a:xfrm>
              <a:off x="1295827" y="2767094"/>
              <a:ext cx="44697" cy="54799"/>
            </a:xfrm>
            <a:custGeom>
              <a:avLst/>
              <a:gdLst>
                <a:gd name="T0" fmla="*/ 0 w 75"/>
                <a:gd name="T1" fmla="*/ 0 h 109"/>
                <a:gd name="T2" fmla="*/ 0 w 75"/>
                <a:gd name="T3" fmla="*/ 0 h 109"/>
                <a:gd name="T4" fmla="*/ 0 w 75"/>
                <a:gd name="T5" fmla="*/ 0 h 109"/>
                <a:gd name="T6" fmla="*/ 0 w 75"/>
                <a:gd name="T7" fmla="*/ 0 h 109"/>
                <a:gd name="T8" fmla="*/ 0 w 75"/>
                <a:gd name="T9" fmla="*/ 0 h 109"/>
                <a:gd name="T10" fmla="*/ 0 w 75"/>
                <a:gd name="T11" fmla="*/ 0 h 109"/>
                <a:gd name="T12" fmla="*/ 0 w 75"/>
                <a:gd name="T13" fmla="*/ 0 h 109"/>
                <a:gd name="T14" fmla="*/ 0 w 75"/>
                <a:gd name="T15" fmla="*/ 0 h 109"/>
                <a:gd name="T16" fmla="*/ 0 w 75"/>
                <a:gd name="T17" fmla="*/ 0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109"/>
                <a:gd name="T29" fmla="*/ 75 w 75"/>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109">
                  <a:moveTo>
                    <a:pt x="74" y="77"/>
                  </a:moveTo>
                  <a:lnTo>
                    <a:pt x="59" y="62"/>
                  </a:lnTo>
                  <a:lnTo>
                    <a:pt x="30" y="15"/>
                  </a:lnTo>
                  <a:lnTo>
                    <a:pt x="0" y="0"/>
                  </a:lnTo>
                  <a:lnTo>
                    <a:pt x="0" y="15"/>
                  </a:lnTo>
                  <a:lnTo>
                    <a:pt x="0" y="108"/>
                  </a:lnTo>
                  <a:lnTo>
                    <a:pt x="44" y="108"/>
                  </a:lnTo>
                  <a:lnTo>
                    <a:pt x="74" y="108"/>
                  </a:lnTo>
                  <a:lnTo>
                    <a:pt x="74" y="77"/>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Freeform 75"/>
            <p:cNvSpPr>
              <a:spLocks/>
            </p:cNvSpPr>
            <p:nvPr/>
          </p:nvSpPr>
          <p:spPr bwMode="auto">
            <a:xfrm>
              <a:off x="1226750" y="2657497"/>
              <a:ext cx="96166" cy="86876"/>
            </a:xfrm>
            <a:custGeom>
              <a:avLst/>
              <a:gdLst>
                <a:gd name="T0" fmla="*/ 0 w 165"/>
                <a:gd name="T1" fmla="*/ 0 h 170"/>
                <a:gd name="T2" fmla="*/ 0 w 165"/>
                <a:gd name="T3" fmla="*/ 0 h 170"/>
                <a:gd name="T4" fmla="*/ 0 w 165"/>
                <a:gd name="T5" fmla="*/ 0 h 170"/>
                <a:gd name="T6" fmla="*/ 0 w 165"/>
                <a:gd name="T7" fmla="*/ 0 h 170"/>
                <a:gd name="T8" fmla="*/ 0 w 165"/>
                <a:gd name="T9" fmla="*/ 0 h 170"/>
                <a:gd name="T10" fmla="*/ 0 w 165"/>
                <a:gd name="T11" fmla="*/ 0 h 170"/>
                <a:gd name="T12" fmla="*/ 0 w 165"/>
                <a:gd name="T13" fmla="*/ 0 h 170"/>
                <a:gd name="T14" fmla="*/ 0 w 165"/>
                <a:gd name="T15" fmla="*/ 0 h 170"/>
                <a:gd name="T16" fmla="*/ 0 w 165"/>
                <a:gd name="T17" fmla="*/ 0 h 170"/>
                <a:gd name="T18" fmla="*/ 0 w 165"/>
                <a:gd name="T19" fmla="*/ 0 h 170"/>
                <a:gd name="T20" fmla="*/ 0 w 165"/>
                <a:gd name="T21" fmla="*/ 0 h 170"/>
                <a:gd name="T22" fmla="*/ 0 w 165"/>
                <a:gd name="T23" fmla="*/ 0 h 170"/>
                <a:gd name="T24" fmla="*/ 0 w 165"/>
                <a:gd name="T25" fmla="*/ 0 h 170"/>
                <a:gd name="T26" fmla="*/ 0 w 165"/>
                <a:gd name="T27" fmla="*/ 0 h 170"/>
                <a:gd name="T28" fmla="*/ 0 w 165"/>
                <a:gd name="T29" fmla="*/ 0 h 170"/>
                <a:gd name="T30" fmla="*/ 0 w 165"/>
                <a:gd name="T31" fmla="*/ 0 h 170"/>
                <a:gd name="T32" fmla="*/ 0 w 165"/>
                <a:gd name="T33" fmla="*/ 0 h 170"/>
                <a:gd name="T34" fmla="*/ 0 w 165"/>
                <a:gd name="T35" fmla="*/ 0 h 1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5"/>
                <a:gd name="T55" fmla="*/ 0 h 170"/>
                <a:gd name="T56" fmla="*/ 165 w 165"/>
                <a:gd name="T57" fmla="*/ 170 h 1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5" h="170">
                  <a:moveTo>
                    <a:pt x="89" y="15"/>
                  </a:moveTo>
                  <a:lnTo>
                    <a:pt x="75" y="0"/>
                  </a:lnTo>
                  <a:lnTo>
                    <a:pt x="15" y="15"/>
                  </a:lnTo>
                  <a:lnTo>
                    <a:pt x="0" y="61"/>
                  </a:lnTo>
                  <a:lnTo>
                    <a:pt x="30" y="92"/>
                  </a:lnTo>
                  <a:lnTo>
                    <a:pt x="45" y="77"/>
                  </a:lnTo>
                  <a:lnTo>
                    <a:pt x="104" y="123"/>
                  </a:lnTo>
                  <a:lnTo>
                    <a:pt x="89" y="154"/>
                  </a:lnTo>
                  <a:lnTo>
                    <a:pt x="119" y="169"/>
                  </a:lnTo>
                  <a:lnTo>
                    <a:pt x="149" y="154"/>
                  </a:lnTo>
                  <a:lnTo>
                    <a:pt x="149" y="123"/>
                  </a:lnTo>
                  <a:lnTo>
                    <a:pt x="164" y="92"/>
                  </a:lnTo>
                  <a:lnTo>
                    <a:pt x="134" y="92"/>
                  </a:lnTo>
                  <a:lnTo>
                    <a:pt x="134" y="61"/>
                  </a:lnTo>
                  <a:lnTo>
                    <a:pt x="119" y="46"/>
                  </a:lnTo>
                  <a:lnTo>
                    <a:pt x="119" y="61"/>
                  </a:lnTo>
                  <a:lnTo>
                    <a:pt x="89" y="61"/>
                  </a:lnTo>
                  <a:lnTo>
                    <a:pt x="89" y="15"/>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Freeform 76"/>
            <p:cNvSpPr>
              <a:spLocks/>
            </p:cNvSpPr>
            <p:nvPr/>
          </p:nvSpPr>
          <p:spPr bwMode="auto">
            <a:xfrm>
              <a:off x="1140065" y="2642795"/>
              <a:ext cx="94811" cy="421013"/>
            </a:xfrm>
            <a:custGeom>
              <a:avLst/>
              <a:gdLst>
                <a:gd name="T0" fmla="*/ 0 w 165"/>
                <a:gd name="T1" fmla="*/ 0 h 830"/>
                <a:gd name="T2" fmla="*/ 0 w 165"/>
                <a:gd name="T3" fmla="*/ 0 h 830"/>
                <a:gd name="T4" fmla="*/ 0 w 165"/>
                <a:gd name="T5" fmla="*/ 0 h 830"/>
                <a:gd name="T6" fmla="*/ 0 w 165"/>
                <a:gd name="T7" fmla="*/ 0 h 830"/>
                <a:gd name="T8" fmla="*/ 0 w 165"/>
                <a:gd name="T9" fmla="*/ 0 h 830"/>
                <a:gd name="T10" fmla="*/ 0 w 165"/>
                <a:gd name="T11" fmla="*/ 0 h 830"/>
                <a:gd name="T12" fmla="*/ 0 w 165"/>
                <a:gd name="T13" fmla="*/ 0 h 830"/>
                <a:gd name="T14" fmla="*/ 0 w 165"/>
                <a:gd name="T15" fmla="*/ 0 h 830"/>
                <a:gd name="T16" fmla="*/ 0 w 165"/>
                <a:gd name="T17" fmla="*/ 0 h 830"/>
                <a:gd name="T18" fmla="*/ 0 w 165"/>
                <a:gd name="T19" fmla="*/ 0 h 830"/>
                <a:gd name="T20" fmla="*/ 0 w 165"/>
                <a:gd name="T21" fmla="*/ 0 h 830"/>
                <a:gd name="T22" fmla="*/ 0 w 165"/>
                <a:gd name="T23" fmla="*/ 0 h 830"/>
                <a:gd name="T24" fmla="*/ 0 w 165"/>
                <a:gd name="T25" fmla="*/ 0 h 830"/>
                <a:gd name="T26" fmla="*/ 0 w 165"/>
                <a:gd name="T27" fmla="*/ 0 h 830"/>
                <a:gd name="T28" fmla="*/ 0 w 165"/>
                <a:gd name="T29" fmla="*/ 0 h 830"/>
                <a:gd name="T30" fmla="*/ 0 w 165"/>
                <a:gd name="T31" fmla="*/ 0 h 830"/>
                <a:gd name="T32" fmla="*/ 0 w 165"/>
                <a:gd name="T33" fmla="*/ 0 h 830"/>
                <a:gd name="T34" fmla="*/ 0 w 165"/>
                <a:gd name="T35" fmla="*/ 0 h 830"/>
                <a:gd name="T36" fmla="*/ 0 w 165"/>
                <a:gd name="T37" fmla="*/ 0 h 830"/>
                <a:gd name="T38" fmla="*/ 0 w 165"/>
                <a:gd name="T39" fmla="*/ 0 h 830"/>
                <a:gd name="T40" fmla="*/ 0 w 165"/>
                <a:gd name="T41" fmla="*/ 0 h 830"/>
                <a:gd name="T42" fmla="*/ 0 w 165"/>
                <a:gd name="T43" fmla="*/ 0 h 830"/>
                <a:gd name="T44" fmla="*/ 0 w 165"/>
                <a:gd name="T45" fmla="*/ 0 h 830"/>
                <a:gd name="T46" fmla="*/ 0 w 165"/>
                <a:gd name="T47" fmla="*/ 0 h 830"/>
                <a:gd name="T48" fmla="*/ 0 w 165"/>
                <a:gd name="T49" fmla="*/ 0 h 830"/>
                <a:gd name="T50" fmla="*/ 0 w 165"/>
                <a:gd name="T51" fmla="*/ 0 h 830"/>
                <a:gd name="T52" fmla="*/ 0 w 165"/>
                <a:gd name="T53" fmla="*/ 0 h 830"/>
                <a:gd name="T54" fmla="*/ 0 w 165"/>
                <a:gd name="T55" fmla="*/ 0 h 830"/>
                <a:gd name="T56" fmla="*/ 0 w 165"/>
                <a:gd name="T57" fmla="*/ 0 h 830"/>
                <a:gd name="T58" fmla="*/ 0 w 165"/>
                <a:gd name="T59" fmla="*/ 0 h 830"/>
                <a:gd name="T60" fmla="*/ 0 w 165"/>
                <a:gd name="T61" fmla="*/ 0 h 830"/>
                <a:gd name="T62" fmla="*/ 0 w 165"/>
                <a:gd name="T63" fmla="*/ 0 h 830"/>
                <a:gd name="T64" fmla="*/ 0 w 165"/>
                <a:gd name="T65" fmla="*/ 0 h 830"/>
                <a:gd name="T66" fmla="*/ 0 w 165"/>
                <a:gd name="T67" fmla="*/ 0 h 830"/>
                <a:gd name="T68" fmla="*/ 0 w 165"/>
                <a:gd name="T69" fmla="*/ 0 h 830"/>
                <a:gd name="T70" fmla="*/ 0 w 165"/>
                <a:gd name="T71" fmla="*/ 0 h 830"/>
                <a:gd name="T72" fmla="*/ 0 w 165"/>
                <a:gd name="T73" fmla="*/ 0 h 830"/>
                <a:gd name="T74" fmla="*/ 0 w 165"/>
                <a:gd name="T75" fmla="*/ 0 h 830"/>
                <a:gd name="T76" fmla="*/ 0 w 165"/>
                <a:gd name="T77" fmla="*/ 0 h 830"/>
                <a:gd name="T78" fmla="*/ 0 w 165"/>
                <a:gd name="T79" fmla="*/ 0 h 830"/>
                <a:gd name="T80" fmla="*/ 0 w 165"/>
                <a:gd name="T81" fmla="*/ 0 h 830"/>
                <a:gd name="T82" fmla="*/ 0 w 165"/>
                <a:gd name="T83" fmla="*/ 0 h 830"/>
                <a:gd name="T84" fmla="*/ 0 w 165"/>
                <a:gd name="T85" fmla="*/ 0 h 830"/>
                <a:gd name="T86" fmla="*/ 0 w 165"/>
                <a:gd name="T87" fmla="*/ 0 h 830"/>
                <a:gd name="T88" fmla="*/ 0 w 165"/>
                <a:gd name="T89" fmla="*/ 0 h 83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65"/>
                <a:gd name="T136" fmla="*/ 0 h 830"/>
                <a:gd name="T137" fmla="*/ 165 w 165"/>
                <a:gd name="T138" fmla="*/ 830 h 83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65" h="830">
                  <a:moveTo>
                    <a:pt x="30" y="660"/>
                  </a:moveTo>
                  <a:lnTo>
                    <a:pt x="45" y="660"/>
                  </a:lnTo>
                  <a:lnTo>
                    <a:pt x="45" y="691"/>
                  </a:lnTo>
                  <a:lnTo>
                    <a:pt x="89" y="783"/>
                  </a:lnTo>
                  <a:lnTo>
                    <a:pt x="104" y="829"/>
                  </a:lnTo>
                  <a:lnTo>
                    <a:pt x="149" y="829"/>
                  </a:lnTo>
                  <a:lnTo>
                    <a:pt x="134" y="798"/>
                  </a:lnTo>
                  <a:lnTo>
                    <a:pt x="164" y="783"/>
                  </a:lnTo>
                  <a:lnTo>
                    <a:pt x="119" y="783"/>
                  </a:lnTo>
                  <a:lnTo>
                    <a:pt x="104" y="752"/>
                  </a:lnTo>
                  <a:lnTo>
                    <a:pt x="89" y="752"/>
                  </a:lnTo>
                  <a:lnTo>
                    <a:pt x="89" y="629"/>
                  </a:lnTo>
                  <a:lnTo>
                    <a:pt x="75" y="614"/>
                  </a:lnTo>
                  <a:lnTo>
                    <a:pt x="75" y="599"/>
                  </a:lnTo>
                  <a:lnTo>
                    <a:pt x="45" y="476"/>
                  </a:lnTo>
                  <a:lnTo>
                    <a:pt x="60" y="461"/>
                  </a:lnTo>
                  <a:lnTo>
                    <a:pt x="45" y="399"/>
                  </a:lnTo>
                  <a:lnTo>
                    <a:pt x="60" y="399"/>
                  </a:lnTo>
                  <a:lnTo>
                    <a:pt x="60" y="353"/>
                  </a:lnTo>
                  <a:lnTo>
                    <a:pt x="45" y="292"/>
                  </a:lnTo>
                  <a:lnTo>
                    <a:pt x="45" y="261"/>
                  </a:lnTo>
                  <a:lnTo>
                    <a:pt x="60" y="215"/>
                  </a:lnTo>
                  <a:lnTo>
                    <a:pt x="75" y="184"/>
                  </a:lnTo>
                  <a:lnTo>
                    <a:pt x="60" y="154"/>
                  </a:lnTo>
                  <a:lnTo>
                    <a:pt x="75" y="138"/>
                  </a:lnTo>
                  <a:lnTo>
                    <a:pt x="75" y="123"/>
                  </a:lnTo>
                  <a:lnTo>
                    <a:pt x="75" y="107"/>
                  </a:lnTo>
                  <a:lnTo>
                    <a:pt x="45" y="46"/>
                  </a:lnTo>
                  <a:lnTo>
                    <a:pt x="30" y="0"/>
                  </a:lnTo>
                  <a:lnTo>
                    <a:pt x="15" y="0"/>
                  </a:lnTo>
                  <a:lnTo>
                    <a:pt x="0" y="15"/>
                  </a:lnTo>
                  <a:lnTo>
                    <a:pt x="15" y="61"/>
                  </a:lnTo>
                  <a:lnTo>
                    <a:pt x="15" y="184"/>
                  </a:lnTo>
                  <a:lnTo>
                    <a:pt x="15" y="261"/>
                  </a:lnTo>
                  <a:lnTo>
                    <a:pt x="30" y="261"/>
                  </a:lnTo>
                  <a:lnTo>
                    <a:pt x="30" y="276"/>
                  </a:lnTo>
                  <a:lnTo>
                    <a:pt x="30" y="338"/>
                  </a:lnTo>
                  <a:lnTo>
                    <a:pt x="0" y="430"/>
                  </a:lnTo>
                  <a:lnTo>
                    <a:pt x="15" y="491"/>
                  </a:lnTo>
                  <a:lnTo>
                    <a:pt x="15" y="507"/>
                  </a:lnTo>
                  <a:lnTo>
                    <a:pt x="30" y="522"/>
                  </a:lnTo>
                  <a:lnTo>
                    <a:pt x="45" y="537"/>
                  </a:lnTo>
                  <a:lnTo>
                    <a:pt x="60" y="645"/>
                  </a:lnTo>
                  <a:lnTo>
                    <a:pt x="30" y="645"/>
                  </a:lnTo>
                  <a:lnTo>
                    <a:pt x="30" y="66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Freeform 77"/>
            <p:cNvSpPr>
              <a:spLocks/>
            </p:cNvSpPr>
            <p:nvPr/>
          </p:nvSpPr>
          <p:spPr bwMode="auto">
            <a:xfrm>
              <a:off x="1226750" y="3047770"/>
              <a:ext cx="17608" cy="30741"/>
            </a:xfrm>
            <a:custGeom>
              <a:avLst/>
              <a:gdLst>
                <a:gd name="T0" fmla="*/ 0 w 30"/>
                <a:gd name="T1" fmla="*/ 0 h 62"/>
                <a:gd name="T2" fmla="*/ 0 w 30"/>
                <a:gd name="T3" fmla="*/ 0 h 62"/>
                <a:gd name="T4" fmla="*/ 0 w 30"/>
                <a:gd name="T5" fmla="*/ 0 h 62"/>
                <a:gd name="T6" fmla="*/ 0 w 30"/>
                <a:gd name="T7" fmla="*/ 0 h 62"/>
                <a:gd name="T8" fmla="*/ 0 w 30"/>
                <a:gd name="T9" fmla="*/ 0 h 62"/>
                <a:gd name="T10" fmla="*/ 0 w 30"/>
                <a:gd name="T11" fmla="*/ 0 h 62"/>
                <a:gd name="T12" fmla="*/ 0 w 30"/>
                <a:gd name="T13" fmla="*/ 0 h 62"/>
                <a:gd name="T14" fmla="*/ 0 w 30"/>
                <a:gd name="T15" fmla="*/ 0 h 62"/>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62"/>
                <a:gd name="T26" fmla="*/ 30 w 30"/>
                <a:gd name="T27" fmla="*/ 62 h 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62">
                  <a:moveTo>
                    <a:pt x="29" y="15"/>
                  </a:moveTo>
                  <a:lnTo>
                    <a:pt x="15" y="0"/>
                  </a:lnTo>
                  <a:lnTo>
                    <a:pt x="0" y="15"/>
                  </a:lnTo>
                  <a:lnTo>
                    <a:pt x="0" y="31"/>
                  </a:lnTo>
                  <a:lnTo>
                    <a:pt x="0" y="46"/>
                  </a:lnTo>
                  <a:lnTo>
                    <a:pt x="0" y="61"/>
                  </a:lnTo>
                  <a:lnTo>
                    <a:pt x="29" y="61"/>
                  </a:lnTo>
                  <a:lnTo>
                    <a:pt x="29" y="15"/>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Freeform 78"/>
            <p:cNvSpPr>
              <a:spLocks/>
            </p:cNvSpPr>
            <p:nvPr/>
          </p:nvSpPr>
          <p:spPr bwMode="auto">
            <a:xfrm>
              <a:off x="1201015" y="3069155"/>
              <a:ext cx="25734" cy="16039"/>
            </a:xfrm>
            <a:custGeom>
              <a:avLst/>
              <a:gdLst>
                <a:gd name="T0" fmla="*/ 0 w 45"/>
                <a:gd name="T1" fmla="*/ 0 h 31"/>
                <a:gd name="T2" fmla="*/ 0 w 45"/>
                <a:gd name="T3" fmla="*/ 0 h 31"/>
                <a:gd name="T4" fmla="*/ 0 w 45"/>
                <a:gd name="T5" fmla="*/ 0 h 31"/>
                <a:gd name="T6" fmla="*/ 0 w 45"/>
                <a:gd name="T7" fmla="*/ 0 h 31"/>
                <a:gd name="T8" fmla="*/ 0 w 45"/>
                <a:gd name="T9" fmla="*/ 0 h 31"/>
                <a:gd name="T10" fmla="*/ 0 w 45"/>
                <a:gd name="T11" fmla="*/ 0 h 31"/>
                <a:gd name="T12" fmla="*/ 0 w 45"/>
                <a:gd name="T13" fmla="*/ 0 h 31"/>
                <a:gd name="T14" fmla="*/ 0 60000 65536"/>
                <a:gd name="T15" fmla="*/ 0 60000 65536"/>
                <a:gd name="T16" fmla="*/ 0 60000 65536"/>
                <a:gd name="T17" fmla="*/ 0 60000 65536"/>
                <a:gd name="T18" fmla="*/ 0 60000 65536"/>
                <a:gd name="T19" fmla="*/ 0 60000 65536"/>
                <a:gd name="T20" fmla="*/ 0 60000 65536"/>
                <a:gd name="T21" fmla="*/ 0 w 45"/>
                <a:gd name="T22" fmla="*/ 0 h 31"/>
                <a:gd name="T23" fmla="*/ 45 w 45"/>
                <a:gd name="T24" fmla="*/ 31 h 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 h="31">
                  <a:moveTo>
                    <a:pt x="29" y="0"/>
                  </a:moveTo>
                  <a:lnTo>
                    <a:pt x="0" y="0"/>
                  </a:lnTo>
                  <a:lnTo>
                    <a:pt x="29" y="30"/>
                  </a:lnTo>
                  <a:lnTo>
                    <a:pt x="44" y="30"/>
                  </a:lnTo>
                  <a:lnTo>
                    <a:pt x="44" y="15"/>
                  </a:lnTo>
                  <a:lnTo>
                    <a:pt x="44" y="0"/>
                  </a:lnTo>
                  <a:lnTo>
                    <a:pt x="29"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Freeform 79"/>
            <p:cNvSpPr>
              <a:spLocks/>
            </p:cNvSpPr>
            <p:nvPr/>
          </p:nvSpPr>
          <p:spPr bwMode="auto">
            <a:xfrm>
              <a:off x="1156319" y="2992971"/>
              <a:ext cx="10836" cy="16039"/>
            </a:xfrm>
            <a:custGeom>
              <a:avLst/>
              <a:gdLst>
                <a:gd name="T0" fmla="*/ 0 w 17"/>
                <a:gd name="T1" fmla="*/ 0 h 32"/>
                <a:gd name="T2" fmla="*/ 0 w 17"/>
                <a:gd name="T3" fmla="*/ 0 h 32"/>
                <a:gd name="T4" fmla="*/ 0 w 17"/>
                <a:gd name="T5" fmla="*/ 0 h 32"/>
                <a:gd name="T6" fmla="*/ 0 w 17"/>
                <a:gd name="T7" fmla="*/ 0 h 32"/>
                <a:gd name="T8" fmla="*/ 0 w 17"/>
                <a:gd name="T9" fmla="*/ 0 h 32"/>
                <a:gd name="T10" fmla="*/ 0 60000 65536"/>
                <a:gd name="T11" fmla="*/ 0 60000 65536"/>
                <a:gd name="T12" fmla="*/ 0 60000 65536"/>
                <a:gd name="T13" fmla="*/ 0 60000 65536"/>
                <a:gd name="T14" fmla="*/ 0 60000 65536"/>
                <a:gd name="T15" fmla="*/ 0 w 17"/>
                <a:gd name="T16" fmla="*/ 0 h 32"/>
                <a:gd name="T17" fmla="*/ 17 w 17"/>
                <a:gd name="T18" fmla="*/ 32 h 32"/>
              </a:gdLst>
              <a:ahLst/>
              <a:cxnLst>
                <a:cxn ang="T10">
                  <a:pos x="T0" y="T1"/>
                </a:cxn>
                <a:cxn ang="T11">
                  <a:pos x="T2" y="T3"/>
                </a:cxn>
                <a:cxn ang="T12">
                  <a:pos x="T4" y="T5"/>
                </a:cxn>
                <a:cxn ang="T13">
                  <a:pos x="T6" y="T7"/>
                </a:cxn>
                <a:cxn ang="T14">
                  <a:pos x="T8" y="T9"/>
                </a:cxn>
              </a:cxnLst>
              <a:rect l="T15" t="T16" r="T17" b="T18"/>
              <a:pathLst>
                <a:path w="17" h="32">
                  <a:moveTo>
                    <a:pt x="0" y="0"/>
                  </a:moveTo>
                  <a:lnTo>
                    <a:pt x="0" y="31"/>
                  </a:lnTo>
                  <a:lnTo>
                    <a:pt x="16" y="31"/>
                  </a:lnTo>
                  <a:lnTo>
                    <a:pt x="16" y="0"/>
                  </a:lnTo>
                  <a:lnTo>
                    <a:pt x="0"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Freeform 80"/>
            <p:cNvSpPr>
              <a:spLocks/>
            </p:cNvSpPr>
            <p:nvPr/>
          </p:nvSpPr>
          <p:spPr bwMode="auto">
            <a:xfrm>
              <a:off x="1156319" y="2938173"/>
              <a:ext cx="10836" cy="16039"/>
            </a:xfrm>
            <a:custGeom>
              <a:avLst/>
              <a:gdLst>
                <a:gd name="T0" fmla="*/ 0 w 17"/>
                <a:gd name="T1" fmla="*/ 0 h 32"/>
                <a:gd name="T2" fmla="*/ 0 w 17"/>
                <a:gd name="T3" fmla="*/ 0 h 32"/>
                <a:gd name="T4" fmla="*/ 0 w 17"/>
                <a:gd name="T5" fmla="*/ 0 h 32"/>
                <a:gd name="T6" fmla="*/ 0 w 17"/>
                <a:gd name="T7" fmla="*/ 0 h 32"/>
                <a:gd name="T8" fmla="*/ 0 60000 65536"/>
                <a:gd name="T9" fmla="*/ 0 60000 65536"/>
                <a:gd name="T10" fmla="*/ 0 60000 65536"/>
                <a:gd name="T11" fmla="*/ 0 60000 65536"/>
                <a:gd name="T12" fmla="*/ 0 w 17"/>
                <a:gd name="T13" fmla="*/ 0 h 32"/>
                <a:gd name="T14" fmla="*/ 17 w 17"/>
                <a:gd name="T15" fmla="*/ 32 h 32"/>
              </a:gdLst>
              <a:ahLst/>
              <a:cxnLst>
                <a:cxn ang="T8">
                  <a:pos x="T0" y="T1"/>
                </a:cxn>
                <a:cxn ang="T9">
                  <a:pos x="T2" y="T3"/>
                </a:cxn>
                <a:cxn ang="T10">
                  <a:pos x="T4" y="T5"/>
                </a:cxn>
                <a:cxn ang="T11">
                  <a:pos x="T6" y="T7"/>
                </a:cxn>
              </a:cxnLst>
              <a:rect l="T12" t="T13" r="T14" b="T15"/>
              <a:pathLst>
                <a:path w="17" h="32">
                  <a:moveTo>
                    <a:pt x="0" y="0"/>
                  </a:moveTo>
                  <a:lnTo>
                    <a:pt x="16" y="31"/>
                  </a:lnTo>
                  <a:lnTo>
                    <a:pt x="0" y="31"/>
                  </a:lnTo>
                  <a:lnTo>
                    <a:pt x="0"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Freeform 81"/>
            <p:cNvSpPr>
              <a:spLocks/>
            </p:cNvSpPr>
            <p:nvPr/>
          </p:nvSpPr>
          <p:spPr bwMode="auto">
            <a:xfrm>
              <a:off x="1149547" y="2915452"/>
              <a:ext cx="9481" cy="14702"/>
            </a:xfrm>
            <a:custGeom>
              <a:avLst/>
              <a:gdLst>
                <a:gd name="T0" fmla="*/ 0 w 17"/>
                <a:gd name="T1" fmla="*/ 0 h 31"/>
                <a:gd name="T2" fmla="*/ 0 w 17"/>
                <a:gd name="T3" fmla="*/ 0 h 31"/>
                <a:gd name="T4" fmla="*/ 0 w 17"/>
                <a:gd name="T5" fmla="*/ 0 h 31"/>
                <a:gd name="T6" fmla="*/ 0 w 17"/>
                <a:gd name="T7" fmla="*/ 0 h 31"/>
                <a:gd name="T8" fmla="*/ 0 w 17"/>
                <a:gd name="T9" fmla="*/ 0 h 31"/>
                <a:gd name="T10" fmla="*/ 0 60000 65536"/>
                <a:gd name="T11" fmla="*/ 0 60000 65536"/>
                <a:gd name="T12" fmla="*/ 0 60000 65536"/>
                <a:gd name="T13" fmla="*/ 0 60000 65536"/>
                <a:gd name="T14" fmla="*/ 0 60000 65536"/>
                <a:gd name="T15" fmla="*/ 0 w 17"/>
                <a:gd name="T16" fmla="*/ 0 h 31"/>
                <a:gd name="T17" fmla="*/ 17 w 17"/>
                <a:gd name="T18" fmla="*/ 31 h 31"/>
              </a:gdLst>
              <a:ahLst/>
              <a:cxnLst>
                <a:cxn ang="T10">
                  <a:pos x="T0" y="T1"/>
                </a:cxn>
                <a:cxn ang="T11">
                  <a:pos x="T2" y="T3"/>
                </a:cxn>
                <a:cxn ang="T12">
                  <a:pos x="T4" y="T5"/>
                </a:cxn>
                <a:cxn ang="T13">
                  <a:pos x="T6" y="T7"/>
                </a:cxn>
                <a:cxn ang="T14">
                  <a:pos x="T8" y="T9"/>
                </a:cxn>
              </a:cxnLst>
              <a:rect l="T15" t="T16" r="T17" b="T18"/>
              <a:pathLst>
                <a:path w="17" h="31">
                  <a:moveTo>
                    <a:pt x="0" y="0"/>
                  </a:moveTo>
                  <a:lnTo>
                    <a:pt x="0" y="30"/>
                  </a:lnTo>
                  <a:lnTo>
                    <a:pt x="16" y="30"/>
                  </a:lnTo>
                  <a:lnTo>
                    <a:pt x="16" y="15"/>
                  </a:lnTo>
                  <a:lnTo>
                    <a:pt x="0"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Freeform 82"/>
            <p:cNvSpPr>
              <a:spLocks/>
            </p:cNvSpPr>
            <p:nvPr/>
          </p:nvSpPr>
          <p:spPr bwMode="auto">
            <a:xfrm>
              <a:off x="1184762" y="3047770"/>
              <a:ext cx="8127" cy="8019"/>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16" y="0"/>
                  </a:lnTo>
                  <a:lnTo>
                    <a:pt x="0" y="16"/>
                  </a:lnTo>
                  <a:lnTo>
                    <a:pt x="0"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Freeform 83"/>
            <p:cNvSpPr>
              <a:spLocks/>
            </p:cNvSpPr>
            <p:nvPr/>
          </p:nvSpPr>
          <p:spPr bwMode="auto">
            <a:xfrm>
              <a:off x="1244358" y="3085193"/>
              <a:ext cx="8127" cy="9356"/>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16" y="16"/>
                  </a:lnTo>
                  <a:lnTo>
                    <a:pt x="16" y="0"/>
                  </a:lnTo>
                  <a:lnTo>
                    <a:pt x="0" y="0"/>
                  </a:lnTo>
                </a:path>
              </a:pathLst>
            </a:custGeom>
            <a:solidFill>
              <a:srgbClr val="00FF0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Freeform 84"/>
            <p:cNvSpPr>
              <a:spLocks/>
            </p:cNvSpPr>
            <p:nvPr/>
          </p:nvSpPr>
          <p:spPr bwMode="auto">
            <a:xfrm>
              <a:off x="1677780" y="1725921"/>
              <a:ext cx="86685" cy="54799"/>
            </a:xfrm>
            <a:custGeom>
              <a:avLst/>
              <a:gdLst>
                <a:gd name="T0" fmla="*/ 0 w 150"/>
                <a:gd name="T1" fmla="*/ 0 h 109"/>
                <a:gd name="T2" fmla="*/ 0 w 150"/>
                <a:gd name="T3" fmla="*/ 0 h 109"/>
                <a:gd name="T4" fmla="*/ 0 w 150"/>
                <a:gd name="T5" fmla="*/ 0 h 109"/>
                <a:gd name="T6" fmla="*/ 0 w 150"/>
                <a:gd name="T7" fmla="*/ 0 h 109"/>
                <a:gd name="T8" fmla="*/ 0 w 150"/>
                <a:gd name="T9" fmla="*/ 0 h 109"/>
                <a:gd name="T10" fmla="*/ 0 w 150"/>
                <a:gd name="T11" fmla="*/ 0 h 109"/>
                <a:gd name="T12" fmla="*/ 0 w 150"/>
                <a:gd name="T13" fmla="*/ 0 h 109"/>
                <a:gd name="T14" fmla="*/ 0 w 150"/>
                <a:gd name="T15" fmla="*/ 0 h 109"/>
                <a:gd name="T16" fmla="*/ 0 w 150"/>
                <a:gd name="T17" fmla="*/ 0 h 109"/>
                <a:gd name="T18" fmla="*/ 0 w 150"/>
                <a:gd name="T19" fmla="*/ 0 h 109"/>
                <a:gd name="T20" fmla="*/ 0 w 150"/>
                <a:gd name="T21" fmla="*/ 0 h 109"/>
                <a:gd name="T22" fmla="*/ 0 w 150"/>
                <a:gd name="T23" fmla="*/ 0 h 109"/>
                <a:gd name="T24" fmla="*/ 0 w 150"/>
                <a:gd name="T25" fmla="*/ 0 h 109"/>
                <a:gd name="T26" fmla="*/ 0 w 150"/>
                <a:gd name="T27" fmla="*/ 0 h 109"/>
                <a:gd name="T28" fmla="*/ 0 w 150"/>
                <a:gd name="T29" fmla="*/ 0 h 109"/>
                <a:gd name="T30" fmla="*/ 0 w 150"/>
                <a:gd name="T31" fmla="*/ 0 h 109"/>
                <a:gd name="T32" fmla="*/ 0 w 150"/>
                <a:gd name="T33" fmla="*/ 0 h 109"/>
                <a:gd name="T34" fmla="*/ 0 w 150"/>
                <a:gd name="T35" fmla="*/ 0 h 109"/>
                <a:gd name="T36" fmla="*/ 0 w 150"/>
                <a:gd name="T37" fmla="*/ 0 h 109"/>
                <a:gd name="T38" fmla="*/ 0 w 150"/>
                <a:gd name="T39" fmla="*/ 0 h 109"/>
                <a:gd name="T40" fmla="*/ 0 w 150"/>
                <a:gd name="T41" fmla="*/ 0 h 10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0"/>
                <a:gd name="T64" fmla="*/ 0 h 109"/>
                <a:gd name="T65" fmla="*/ 150 w 150"/>
                <a:gd name="T66" fmla="*/ 109 h 10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0" h="109">
                  <a:moveTo>
                    <a:pt x="119" y="0"/>
                  </a:moveTo>
                  <a:lnTo>
                    <a:pt x="119" y="31"/>
                  </a:lnTo>
                  <a:lnTo>
                    <a:pt x="75" y="15"/>
                  </a:lnTo>
                  <a:lnTo>
                    <a:pt x="45" y="31"/>
                  </a:lnTo>
                  <a:lnTo>
                    <a:pt x="45" y="15"/>
                  </a:lnTo>
                  <a:lnTo>
                    <a:pt x="15" y="0"/>
                  </a:lnTo>
                  <a:lnTo>
                    <a:pt x="0" y="31"/>
                  </a:lnTo>
                  <a:lnTo>
                    <a:pt x="15" y="31"/>
                  </a:lnTo>
                  <a:lnTo>
                    <a:pt x="30" y="31"/>
                  </a:lnTo>
                  <a:lnTo>
                    <a:pt x="15" y="46"/>
                  </a:lnTo>
                  <a:lnTo>
                    <a:pt x="0" y="62"/>
                  </a:lnTo>
                  <a:lnTo>
                    <a:pt x="30" y="77"/>
                  </a:lnTo>
                  <a:lnTo>
                    <a:pt x="15" y="93"/>
                  </a:lnTo>
                  <a:lnTo>
                    <a:pt x="45" y="93"/>
                  </a:lnTo>
                  <a:lnTo>
                    <a:pt x="75" y="108"/>
                  </a:lnTo>
                  <a:lnTo>
                    <a:pt x="104" y="93"/>
                  </a:lnTo>
                  <a:lnTo>
                    <a:pt x="134" y="77"/>
                  </a:lnTo>
                  <a:lnTo>
                    <a:pt x="149" y="46"/>
                  </a:lnTo>
                  <a:lnTo>
                    <a:pt x="149" y="31"/>
                  </a:lnTo>
                  <a:lnTo>
                    <a:pt x="134" y="31"/>
                  </a:lnTo>
                  <a:lnTo>
                    <a:pt x="119"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Freeform 85"/>
            <p:cNvSpPr>
              <a:spLocks/>
            </p:cNvSpPr>
            <p:nvPr/>
          </p:nvSpPr>
          <p:spPr bwMode="auto">
            <a:xfrm>
              <a:off x="1687262" y="2301975"/>
              <a:ext cx="69077" cy="46779"/>
            </a:xfrm>
            <a:custGeom>
              <a:avLst/>
              <a:gdLst>
                <a:gd name="T0" fmla="*/ 0 w 120"/>
                <a:gd name="T1" fmla="*/ 0 h 93"/>
                <a:gd name="T2" fmla="*/ 0 w 120"/>
                <a:gd name="T3" fmla="*/ 0 h 93"/>
                <a:gd name="T4" fmla="*/ 0 w 120"/>
                <a:gd name="T5" fmla="*/ 0 h 93"/>
                <a:gd name="T6" fmla="*/ 0 w 120"/>
                <a:gd name="T7" fmla="*/ 0 h 93"/>
                <a:gd name="T8" fmla="*/ 0 w 120"/>
                <a:gd name="T9" fmla="*/ 0 h 93"/>
                <a:gd name="T10" fmla="*/ 0 w 120"/>
                <a:gd name="T11" fmla="*/ 0 h 93"/>
                <a:gd name="T12" fmla="*/ 0 w 120"/>
                <a:gd name="T13" fmla="*/ 0 h 93"/>
                <a:gd name="T14" fmla="*/ 0 w 120"/>
                <a:gd name="T15" fmla="*/ 0 h 93"/>
                <a:gd name="T16" fmla="*/ 0 w 120"/>
                <a:gd name="T17" fmla="*/ 0 h 93"/>
                <a:gd name="T18" fmla="*/ 0 w 120"/>
                <a:gd name="T19" fmla="*/ 0 h 93"/>
                <a:gd name="T20" fmla="*/ 0 w 120"/>
                <a:gd name="T21" fmla="*/ 0 h 93"/>
                <a:gd name="T22" fmla="*/ 0 w 120"/>
                <a:gd name="T23" fmla="*/ 0 h 93"/>
                <a:gd name="T24" fmla="*/ 0 w 120"/>
                <a:gd name="T25" fmla="*/ 0 h 93"/>
                <a:gd name="T26" fmla="*/ 0 w 120"/>
                <a:gd name="T27" fmla="*/ 0 h 9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0"/>
                <a:gd name="T43" fmla="*/ 0 h 93"/>
                <a:gd name="T44" fmla="*/ 120 w 120"/>
                <a:gd name="T45" fmla="*/ 93 h 9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0" h="93">
                  <a:moveTo>
                    <a:pt x="15" y="46"/>
                  </a:moveTo>
                  <a:lnTo>
                    <a:pt x="45" y="46"/>
                  </a:lnTo>
                  <a:lnTo>
                    <a:pt x="60" y="61"/>
                  </a:lnTo>
                  <a:lnTo>
                    <a:pt x="15" y="61"/>
                  </a:lnTo>
                  <a:lnTo>
                    <a:pt x="15" y="77"/>
                  </a:lnTo>
                  <a:lnTo>
                    <a:pt x="45" y="77"/>
                  </a:lnTo>
                  <a:lnTo>
                    <a:pt x="74" y="77"/>
                  </a:lnTo>
                  <a:lnTo>
                    <a:pt x="119" y="92"/>
                  </a:lnTo>
                  <a:lnTo>
                    <a:pt x="104" y="46"/>
                  </a:lnTo>
                  <a:lnTo>
                    <a:pt x="89" y="15"/>
                  </a:lnTo>
                  <a:lnTo>
                    <a:pt x="60" y="0"/>
                  </a:lnTo>
                  <a:lnTo>
                    <a:pt x="30" y="15"/>
                  </a:lnTo>
                  <a:lnTo>
                    <a:pt x="0" y="46"/>
                  </a:lnTo>
                  <a:lnTo>
                    <a:pt x="15" y="46"/>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Freeform 86"/>
            <p:cNvSpPr>
              <a:spLocks/>
            </p:cNvSpPr>
            <p:nvPr/>
          </p:nvSpPr>
          <p:spPr bwMode="auto">
            <a:xfrm>
              <a:off x="1756338" y="2379495"/>
              <a:ext cx="35216" cy="45443"/>
            </a:xfrm>
            <a:custGeom>
              <a:avLst/>
              <a:gdLst>
                <a:gd name="T0" fmla="*/ 0 w 61"/>
                <a:gd name="T1" fmla="*/ 0 h 93"/>
                <a:gd name="T2" fmla="*/ 0 w 61"/>
                <a:gd name="T3" fmla="*/ 0 h 93"/>
                <a:gd name="T4" fmla="*/ 0 w 61"/>
                <a:gd name="T5" fmla="*/ 0 h 93"/>
                <a:gd name="T6" fmla="*/ 0 w 61"/>
                <a:gd name="T7" fmla="*/ 0 h 93"/>
                <a:gd name="T8" fmla="*/ 0 w 61"/>
                <a:gd name="T9" fmla="*/ 0 h 93"/>
                <a:gd name="T10" fmla="*/ 0 w 61"/>
                <a:gd name="T11" fmla="*/ 0 h 93"/>
                <a:gd name="T12" fmla="*/ 0 w 61"/>
                <a:gd name="T13" fmla="*/ 0 h 93"/>
                <a:gd name="T14" fmla="*/ 0 w 61"/>
                <a:gd name="T15" fmla="*/ 0 h 93"/>
                <a:gd name="T16" fmla="*/ 0 60000 65536"/>
                <a:gd name="T17" fmla="*/ 0 60000 65536"/>
                <a:gd name="T18" fmla="*/ 0 60000 65536"/>
                <a:gd name="T19" fmla="*/ 0 60000 65536"/>
                <a:gd name="T20" fmla="*/ 0 60000 65536"/>
                <a:gd name="T21" fmla="*/ 0 60000 65536"/>
                <a:gd name="T22" fmla="*/ 0 60000 65536"/>
                <a:gd name="T23" fmla="*/ 0 60000 65536"/>
                <a:gd name="T24" fmla="*/ 0 w 61"/>
                <a:gd name="T25" fmla="*/ 0 h 93"/>
                <a:gd name="T26" fmla="*/ 61 w 61"/>
                <a:gd name="T27" fmla="*/ 93 h 9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 h="93">
                  <a:moveTo>
                    <a:pt x="60" y="92"/>
                  </a:moveTo>
                  <a:lnTo>
                    <a:pt x="60" y="46"/>
                  </a:lnTo>
                  <a:lnTo>
                    <a:pt x="60" y="15"/>
                  </a:lnTo>
                  <a:lnTo>
                    <a:pt x="45" y="31"/>
                  </a:lnTo>
                  <a:lnTo>
                    <a:pt x="30" y="15"/>
                  </a:lnTo>
                  <a:lnTo>
                    <a:pt x="15" y="0"/>
                  </a:lnTo>
                  <a:lnTo>
                    <a:pt x="0" y="46"/>
                  </a:lnTo>
                  <a:lnTo>
                    <a:pt x="60" y="92"/>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Freeform 87"/>
            <p:cNvSpPr>
              <a:spLocks/>
            </p:cNvSpPr>
            <p:nvPr/>
          </p:nvSpPr>
          <p:spPr bwMode="auto">
            <a:xfrm>
              <a:off x="1791554" y="2355437"/>
              <a:ext cx="52823" cy="69501"/>
            </a:xfrm>
            <a:custGeom>
              <a:avLst/>
              <a:gdLst>
                <a:gd name="T0" fmla="*/ 0 w 91"/>
                <a:gd name="T1" fmla="*/ 0 h 139"/>
                <a:gd name="T2" fmla="*/ 0 w 91"/>
                <a:gd name="T3" fmla="*/ 0 h 139"/>
                <a:gd name="T4" fmla="*/ 0 w 91"/>
                <a:gd name="T5" fmla="*/ 0 h 139"/>
                <a:gd name="T6" fmla="*/ 0 w 91"/>
                <a:gd name="T7" fmla="*/ 0 h 139"/>
                <a:gd name="T8" fmla="*/ 0 w 91"/>
                <a:gd name="T9" fmla="*/ 0 h 139"/>
                <a:gd name="T10" fmla="*/ 0 w 91"/>
                <a:gd name="T11" fmla="*/ 0 h 139"/>
                <a:gd name="T12" fmla="*/ 0 w 91"/>
                <a:gd name="T13" fmla="*/ 0 h 139"/>
                <a:gd name="T14" fmla="*/ 0 w 91"/>
                <a:gd name="T15" fmla="*/ 0 h 139"/>
                <a:gd name="T16" fmla="*/ 0 w 91"/>
                <a:gd name="T17" fmla="*/ 0 h 139"/>
                <a:gd name="T18" fmla="*/ 0 w 91"/>
                <a:gd name="T19" fmla="*/ 0 h 139"/>
                <a:gd name="T20" fmla="*/ 0 w 91"/>
                <a:gd name="T21" fmla="*/ 0 h 139"/>
                <a:gd name="T22" fmla="*/ 0 w 91"/>
                <a:gd name="T23" fmla="*/ 0 h 1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
                <a:gd name="T37" fmla="*/ 0 h 139"/>
                <a:gd name="T38" fmla="*/ 91 w 91"/>
                <a:gd name="T39" fmla="*/ 139 h 1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 h="139">
                  <a:moveTo>
                    <a:pt x="90" y="123"/>
                  </a:moveTo>
                  <a:lnTo>
                    <a:pt x="90" y="92"/>
                  </a:lnTo>
                  <a:lnTo>
                    <a:pt x="90" y="46"/>
                  </a:lnTo>
                  <a:lnTo>
                    <a:pt x="60" y="46"/>
                  </a:lnTo>
                  <a:lnTo>
                    <a:pt x="45" y="15"/>
                  </a:lnTo>
                  <a:lnTo>
                    <a:pt x="30" y="0"/>
                  </a:lnTo>
                  <a:lnTo>
                    <a:pt x="0" y="15"/>
                  </a:lnTo>
                  <a:lnTo>
                    <a:pt x="0" y="61"/>
                  </a:lnTo>
                  <a:lnTo>
                    <a:pt x="0" y="92"/>
                  </a:lnTo>
                  <a:lnTo>
                    <a:pt x="0" y="138"/>
                  </a:lnTo>
                  <a:lnTo>
                    <a:pt x="75" y="107"/>
                  </a:lnTo>
                  <a:lnTo>
                    <a:pt x="90" y="123"/>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Freeform 88"/>
            <p:cNvSpPr>
              <a:spLocks/>
            </p:cNvSpPr>
            <p:nvPr/>
          </p:nvSpPr>
          <p:spPr bwMode="auto">
            <a:xfrm>
              <a:off x="1737376" y="2371475"/>
              <a:ext cx="27089" cy="32077"/>
            </a:xfrm>
            <a:custGeom>
              <a:avLst/>
              <a:gdLst>
                <a:gd name="T0" fmla="*/ 0 w 47"/>
                <a:gd name="T1" fmla="*/ 0 h 62"/>
                <a:gd name="T2" fmla="*/ 0 w 47"/>
                <a:gd name="T3" fmla="*/ 0 h 62"/>
                <a:gd name="T4" fmla="*/ 0 w 47"/>
                <a:gd name="T5" fmla="*/ 0 h 62"/>
                <a:gd name="T6" fmla="*/ 0 w 47"/>
                <a:gd name="T7" fmla="*/ 0 h 62"/>
                <a:gd name="T8" fmla="*/ 0 w 47"/>
                <a:gd name="T9" fmla="*/ 0 h 62"/>
                <a:gd name="T10" fmla="*/ 0 w 47"/>
                <a:gd name="T11" fmla="*/ 0 h 62"/>
                <a:gd name="T12" fmla="*/ 0 w 47"/>
                <a:gd name="T13" fmla="*/ 0 h 62"/>
                <a:gd name="T14" fmla="*/ 0 60000 65536"/>
                <a:gd name="T15" fmla="*/ 0 60000 65536"/>
                <a:gd name="T16" fmla="*/ 0 60000 65536"/>
                <a:gd name="T17" fmla="*/ 0 60000 65536"/>
                <a:gd name="T18" fmla="*/ 0 60000 65536"/>
                <a:gd name="T19" fmla="*/ 0 60000 65536"/>
                <a:gd name="T20" fmla="*/ 0 60000 65536"/>
                <a:gd name="T21" fmla="*/ 0 w 47"/>
                <a:gd name="T22" fmla="*/ 0 h 62"/>
                <a:gd name="T23" fmla="*/ 47 w 47"/>
                <a:gd name="T24" fmla="*/ 62 h 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62">
                  <a:moveTo>
                    <a:pt x="30" y="61"/>
                  </a:moveTo>
                  <a:lnTo>
                    <a:pt x="46" y="15"/>
                  </a:lnTo>
                  <a:lnTo>
                    <a:pt x="30" y="0"/>
                  </a:lnTo>
                  <a:lnTo>
                    <a:pt x="0" y="0"/>
                  </a:lnTo>
                  <a:lnTo>
                    <a:pt x="0" y="15"/>
                  </a:lnTo>
                  <a:lnTo>
                    <a:pt x="0" y="46"/>
                  </a:lnTo>
                  <a:lnTo>
                    <a:pt x="30" y="6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Freeform 89"/>
            <p:cNvSpPr>
              <a:spLocks/>
            </p:cNvSpPr>
            <p:nvPr/>
          </p:nvSpPr>
          <p:spPr bwMode="auto">
            <a:xfrm>
              <a:off x="1711642" y="2340735"/>
              <a:ext cx="79912" cy="54799"/>
            </a:xfrm>
            <a:custGeom>
              <a:avLst/>
              <a:gdLst>
                <a:gd name="T0" fmla="*/ 0 w 136"/>
                <a:gd name="T1" fmla="*/ 0 h 109"/>
                <a:gd name="T2" fmla="*/ 0 w 136"/>
                <a:gd name="T3" fmla="*/ 0 h 109"/>
                <a:gd name="T4" fmla="*/ 0 w 136"/>
                <a:gd name="T5" fmla="*/ 0 h 109"/>
                <a:gd name="T6" fmla="*/ 0 w 136"/>
                <a:gd name="T7" fmla="*/ 0 h 109"/>
                <a:gd name="T8" fmla="*/ 0 w 136"/>
                <a:gd name="T9" fmla="*/ 0 h 109"/>
                <a:gd name="T10" fmla="*/ 0 w 136"/>
                <a:gd name="T11" fmla="*/ 0 h 109"/>
                <a:gd name="T12" fmla="*/ 0 w 136"/>
                <a:gd name="T13" fmla="*/ 0 h 109"/>
                <a:gd name="T14" fmla="*/ 0 w 136"/>
                <a:gd name="T15" fmla="*/ 0 h 109"/>
                <a:gd name="T16" fmla="*/ 0 w 136"/>
                <a:gd name="T17" fmla="*/ 0 h 109"/>
                <a:gd name="T18" fmla="*/ 0 w 136"/>
                <a:gd name="T19" fmla="*/ 0 h 109"/>
                <a:gd name="T20" fmla="*/ 0 w 136"/>
                <a:gd name="T21" fmla="*/ 0 h 109"/>
                <a:gd name="T22" fmla="*/ 0 w 136"/>
                <a:gd name="T23" fmla="*/ 0 h 109"/>
                <a:gd name="T24" fmla="*/ 0 w 136"/>
                <a:gd name="T25" fmla="*/ 0 h 109"/>
                <a:gd name="T26" fmla="*/ 0 w 136"/>
                <a:gd name="T27" fmla="*/ 0 h 10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6"/>
                <a:gd name="T43" fmla="*/ 0 h 109"/>
                <a:gd name="T44" fmla="*/ 136 w 136"/>
                <a:gd name="T45" fmla="*/ 109 h 10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6" h="109">
                  <a:moveTo>
                    <a:pt x="45" y="77"/>
                  </a:moveTo>
                  <a:lnTo>
                    <a:pt x="45" y="62"/>
                  </a:lnTo>
                  <a:lnTo>
                    <a:pt x="75" y="62"/>
                  </a:lnTo>
                  <a:lnTo>
                    <a:pt x="90" y="77"/>
                  </a:lnTo>
                  <a:lnTo>
                    <a:pt x="105" y="93"/>
                  </a:lnTo>
                  <a:lnTo>
                    <a:pt x="120" y="108"/>
                  </a:lnTo>
                  <a:lnTo>
                    <a:pt x="135" y="93"/>
                  </a:lnTo>
                  <a:lnTo>
                    <a:pt x="135" y="46"/>
                  </a:lnTo>
                  <a:lnTo>
                    <a:pt x="105" y="15"/>
                  </a:lnTo>
                  <a:lnTo>
                    <a:pt x="75" y="15"/>
                  </a:lnTo>
                  <a:lnTo>
                    <a:pt x="30" y="0"/>
                  </a:lnTo>
                  <a:lnTo>
                    <a:pt x="30" y="15"/>
                  </a:lnTo>
                  <a:lnTo>
                    <a:pt x="0" y="31"/>
                  </a:lnTo>
                  <a:lnTo>
                    <a:pt x="45" y="77"/>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Freeform 90"/>
            <p:cNvSpPr>
              <a:spLocks/>
            </p:cNvSpPr>
            <p:nvPr/>
          </p:nvSpPr>
          <p:spPr bwMode="auto">
            <a:xfrm>
              <a:off x="1694034" y="2340735"/>
              <a:ext cx="36570" cy="14702"/>
            </a:xfrm>
            <a:custGeom>
              <a:avLst/>
              <a:gdLst>
                <a:gd name="T0" fmla="*/ 0 w 61"/>
                <a:gd name="T1" fmla="*/ 0 h 32"/>
                <a:gd name="T2" fmla="*/ 0 w 61"/>
                <a:gd name="T3" fmla="*/ 0 h 32"/>
                <a:gd name="T4" fmla="*/ 0 w 61"/>
                <a:gd name="T5" fmla="*/ 0 h 32"/>
                <a:gd name="T6" fmla="*/ 0 w 61"/>
                <a:gd name="T7" fmla="*/ 0 h 32"/>
                <a:gd name="T8" fmla="*/ 0 w 61"/>
                <a:gd name="T9" fmla="*/ 0 h 32"/>
                <a:gd name="T10" fmla="*/ 0 w 61"/>
                <a:gd name="T11" fmla="*/ 0 h 32"/>
                <a:gd name="T12" fmla="*/ 0 w 61"/>
                <a:gd name="T13" fmla="*/ 0 h 32"/>
                <a:gd name="T14" fmla="*/ 0 60000 65536"/>
                <a:gd name="T15" fmla="*/ 0 60000 65536"/>
                <a:gd name="T16" fmla="*/ 0 60000 65536"/>
                <a:gd name="T17" fmla="*/ 0 60000 65536"/>
                <a:gd name="T18" fmla="*/ 0 60000 65536"/>
                <a:gd name="T19" fmla="*/ 0 60000 65536"/>
                <a:gd name="T20" fmla="*/ 0 60000 65536"/>
                <a:gd name="T21" fmla="*/ 0 w 61"/>
                <a:gd name="T22" fmla="*/ 0 h 32"/>
                <a:gd name="T23" fmla="*/ 61 w 61"/>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32">
                  <a:moveTo>
                    <a:pt x="30" y="31"/>
                  </a:moveTo>
                  <a:lnTo>
                    <a:pt x="60" y="16"/>
                  </a:lnTo>
                  <a:lnTo>
                    <a:pt x="60" y="0"/>
                  </a:lnTo>
                  <a:lnTo>
                    <a:pt x="30" y="0"/>
                  </a:lnTo>
                  <a:lnTo>
                    <a:pt x="0" y="0"/>
                  </a:lnTo>
                  <a:lnTo>
                    <a:pt x="15" y="31"/>
                  </a:lnTo>
                  <a:lnTo>
                    <a:pt x="30" y="3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 name="Freeform 91"/>
            <p:cNvSpPr>
              <a:spLocks/>
            </p:cNvSpPr>
            <p:nvPr/>
          </p:nvSpPr>
          <p:spPr bwMode="auto">
            <a:xfrm>
              <a:off x="1694034" y="2324696"/>
              <a:ext cx="28443" cy="8019"/>
            </a:xfrm>
            <a:custGeom>
              <a:avLst/>
              <a:gdLst>
                <a:gd name="T0" fmla="*/ 0 w 46"/>
                <a:gd name="T1" fmla="*/ 0 h 17"/>
                <a:gd name="T2" fmla="*/ 0 w 46"/>
                <a:gd name="T3" fmla="*/ 0 h 17"/>
                <a:gd name="T4" fmla="*/ 0 w 46"/>
                <a:gd name="T5" fmla="*/ 0 h 17"/>
                <a:gd name="T6" fmla="*/ 0 w 46"/>
                <a:gd name="T7" fmla="*/ 0 h 17"/>
                <a:gd name="T8" fmla="*/ 0 w 46"/>
                <a:gd name="T9" fmla="*/ 0 h 17"/>
                <a:gd name="T10" fmla="*/ 0 60000 65536"/>
                <a:gd name="T11" fmla="*/ 0 60000 65536"/>
                <a:gd name="T12" fmla="*/ 0 60000 65536"/>
                <a:gd name="T13" fmla="*/ 0 60000 65536"/>
                <a:gd name="T14" fmla="*/ 0 60000 65536"/>
                <a:gd name="T15" fmla="*/ 0 w 46"/>
                <a:gd name="T16" fmla="*/ 0 h 17"/>
                <a:gd name="T17" fmla="*/ 46 w 46"/>
                <a:gd name="T18" fmla="*/ 17 h 17"/>
              </a:gdLst>
              <a:ahLst/>
              <a:cxnLst>
                <a:cxn ang="T10">
                  <a:pos x="T0" y="T1"/>
                </a:cxn>
                <a:cxn ang="T11">
                  <a:pos x="T2" y="T3"/>
                </a:cxn>
                <a:cxn ang="T12">
                  <a:pos x="T4" y="T5"/>
                </a:cxn>
                <a:cxn ang="T13">
                  <a:pos x="T6" y="T7"/>
                </a:cxn>
                <a:cxn ang="T14">
                  <a:pos x="T8" y="T9"/>
                </a:cxn>
              </a:cxnLst>
              <a:rect l="T15" t="T16" r="T17" b="T18"/>
              <a:pathLst>
                <a:path w="46" h="17">
                  <a:moveTo>
                    <a:pt x="0" y="0"/>
                  </a:moveTo>
                  <a:lnTo>
                    <a:pt x="0" y="16"/>
                  </a:lnTo>
                  <a:lnTo>
                    <a:pt x="45" y="16"/>
                  </a:lnTo>
                  <a:lnTo>
                    <a:pt x="30" y="0"/>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 name="Freeform 92"/>
            <p:cNvSpPr>
              <a:spLocks/>
            </p:cNvSpPr>
            <p:nvPr/>
          </p:nvSpPr>
          <p:spPr bwMode="auto">
            <a:xfrm>
              <a:off x="1703515" y="2191041"/>
              <a:ext cx="123255" cy="133655"/>
            </a:xfrm>
            <a:custGeom>
              <a:avLst/>
              <a:gdLst>
                <a:gd name="T0" fmla="*/ 0 w 210"/>
                <a:gd name="T1" fmla="*/ 0 h 263"/>
                <a:gd name="T2" fmla="*/ 0 w 210"/>
                <a:gd name="T3" fmla="*/ 0 h 263"/>
                <a:gd name="T4" fmla="*/ 0 w 210"/>
                <a:gd name="T5" fmla="*/ 0 h 263"/>
                <a:gd name="T6" fmla="*/ 0 w 210"/>
                <a:gd name="T7" fmla="*/ 0 h 263"/>
                <a:gd name="T8" fmla="*/ 0 w 210"/>
                <a:gd name="T9" fmla="*/ 0 h 263"/>
                <a:gd name="T10" fmla="*/ 0 w 210"/>
                <a:gd name="T11" fmla="*/ 0 h 263"/>
                <a:gd name="T12" fmla="*/ 0 w 210"/>
                <a:gd name="T13" fmla="*/ 0 h 263"/>
                <a:gd name="T14" fmla="*/ 0 w 210"/>
                <a:gd name="T15" fmla="*/ 0 h 263"/>
                <a:gd name="T16" fmla="*/ 0 w 210"/>
                <a:gd name="T17" fmla="*/ 0 h 263"/>
                <a:gd name="T18" fmla="*/ 0 w 210"/>
                <a:gd name="T19" fmla="*/ 0 h 263"/>
                <a:gd name="T20" fmla="*/ 0 w 210"/>
                <a:gd name="T21" fmla="*/ 0 h 263"/>
                <a:gd name="T22" fmla="*/ 0 w 210"/>
                <a:gd name="T23" fmla="*/ 0 h 263"/>
                <a:gd name="T24" fmla="*/ 0 w 210"/>
                <a:gd name="T25" fmla="*/ 0 h 263"/>
                <a:gd name="T26" fmla="*/ 0 w 210"/>
                <a:gd name="T27" fmla="*/ 0 h 263"/>
                <a:gd name="T28" fmla="*/ 0 w 210"/>
                <a:gd name="T29" fmla="*/ 0 h 263"/>
                <a:gd name="T30" fmla="*/ 0 w 210"/>
                <a:gd name="T31" fmla="*/ 0 h 263"/>
                <a:gd name="T32" fmla="*/ 0 w 210"/>
                <a:gd name="T33" fmla="*/ 0 h 263"/>
                <a:gd name="T34" fmla="*/ 0 w 210"/>
                <a:gd name="T35" fmla="*/ 0 h 263"/>
                <a:gd name="T36" fmla="*/ 0 w 210"/>
                <a:gd name="T37" fmla="*/ 0 h 263"/>
                <a:gd name="T38" fmla="*/ 0 w 210"/>
                <a:gd name="T39" fmla="*/ 0 h 263"/>
                <a:gd name="T40" fmla="*/ 0 w 210"/>
                <a:gd name="T41" fmla="*/ 0 h 263"/>
                <a:gd name="T42" fmla="*/ 0 w 210"/>
                <a:gd name="T43" fmla="*/ 0 h 2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10"/>
                <a:gd name="T67" fmla="*/ 0 h 263"/>
                <a:gd name="T68" fmla="*/ 210 w 210"/>
                <a:gd name="T69" fmla="*/ 263 h 2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10" h="263">
                  <a:moveTo>
                    <a:pt x="0" y="231"/>
                  </a:moveTo>
                  <a:lnTo>
                    <a:pt x="30" y="216"/>
                  </a:lnTo>
                  <a:lnTo>
                    <a:pt x="60" y="231"/>
                  </a:lnTo>
                  <a:lnTo>
                    <a:pt x="75" y="262"/>
                  </a:lnTo>
                  <a:lnTo>
                    <a:pt x="105" y="231"/>
                  </a:lnTo>
                  <a:lnTo>
                    <a:pt x="134" y="231"/>
                  </a:lnTo>
                  <a:lnTo>
                    <a:pt x="179" y="231"/>
                  </a:lnTo>
                  <a:lnTo>
                    <a:pt x="194" y="216"/>
                  </a:lnTo>
                  <a:lnTo>
                    <a:pt x="194" y="108"/>
                  </a:lnTo>
                  <a:lnTo>
                    <a:pt x="179" y="92"/>
                  </a:lnTo>
                  <a:lnTo>
                    <a:pt x="179" y="46"/>
                  </a:lnTo>
                  <a:lnTo>
                    <a:pt x="209" y="46"/>
                  </a:lnTo>
                  <a:lnTo>
                    <a:pt x="149" y="0"/>
                  </a:lnTo>
                  <a:lnTo>
                    <a:pt x="149" y="46"/>
                  </a:lnTo>
                  <a:lnTo>
                    <a:pt x="75" y="46"/>
                  </a:lnTo>
                  <a:lnTo>
                    <a:pt x="75" y="92"/>
                  </a:lnTo>
                  <a:lnTo>
                    <a:pt x="60" y="92"/>
                  </a:lnTo>
                  <a:lnTo>
                    <a:pt x="60" y="123"/>
                  </a:lnTo>
                  <a:lnTo>
                    <a:pt x="0" y="123"/>
                  </a:lnTo>
                  <a:lnTo>
                    <a:pt x="0" y="139"/>
                  </a:lnTo>
                  <a:lnTo>
                    <a:pt x="0" y="200"/>
                  </a:lnTo>
                  <a:lnTo>
                    <a:pt x="0" y="23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 name="Freeform 93"/>
            <p:cNvSpPr>
              <a:spLocks/>
            </p:cNvSpPr>
            <p:nvPr/>
          </p:nvSpPr>
          <p:spPr bwMode="auto">
            <a:xfrm>
              <a:off x="1746857" y="2215099"/>
              <a:ext cx="174724" cy="148357"/>
            </a:xfrm>
            <a:custGeom>
              <a:avLst/>
              <a:gdLst>
                <a:gd name="T0" fmla="*/ 0 w 299"/>
                <a:gd name="T1" fmla="*/ 0 h 293"/>
                <a:gd name="T2" fmla="*/ 0 w 299"/>
                <a:gd name="T3" fmla="*/ 0 h 293"/>
                <a:gd name="T4" fmla="*/ 0 w 299"/>
                <a:gd name="T5" fmla="*/ 0 h 293"/>
                <a:gd name="T6" fmla="*/ 0 w 299"/>
                <a:gd name="T7" fmla="*/ 0 h 293"/>
                <a:gd name="T8" fmla="*/ 0 w 299"/>
                <a:gd name="T9" fmla="*/ 0 h 293"/>
                <a:gd name="T10" fmla="*/ 0 w 299"/>
                <a:gd name="T11" fmla="*/ 0 h 293"/>
                <a:gd name="T12" fmla="*/ 0 w 299"/>
                <a:gd name="T13" fmla="*/ 0 h 293"/>
                <a:gd name="T14" fmla="*/ 0 w 299"/>
                <a:gd name="T15" fmla="*/ 0 h 293"/>
                <a:gd name="T16" fmla="*/ 0 w 299"/>
                <a:gd name="T17" fmla="*/ 0 h 293"/>
                <a:gd name="T18" fmla="*/ 0 w 299"/>
                <a:gd name="T19" fmla="*/ 0 h 293"/>
                <a:gd name="T20" fmla="*/ 0 w 299"/>
                <a:gd name="T21" fmla="*/ 0 h 293"/>
                <a:gd name="T22" fmla="*/ 0 w 299"/>
                <a:gd name="T23" fmla="*/ 0 h 293"/>
                <a:gd name="T24" fmla="*/ 0 w 299"/>
                <a:gd name="T25" fmla="*/ 0 h 293"/>
                <a:gd name="T26" fmla="*/ 0 w 299"/>
                <a:gd name="T27" fmla="*/ 0 h 293"/>
                <a:gd name="T28" fmla="*/ 0 w 299"/>
                <a:gd name="T29" fmla="*/ 0 h 293"/>
                <a:gd name="T30" fmla="*/ 0 w 299"/>
                <a:gd name="T31" fmla="*/ 0 h 293"/>
                <a:gd name="T32" fmla="*/ 0 w 299"/>
                <a:gd name="T33" fmla="*/ 0 h 293"/>
                <a:gd name="T34" fmla="*/ 0 w 299"/>
                <a:gd name="T35" fmla="*/ 0 h 293"/>
                <a:gd name="T36" fmla="*/ 0 w 299"/>
                <a:gd name="T37" fmla="*/ 0 h 293"/>
                <a:gd name="T38" fmla="*/ 0 w 299"/>
                <a:gd name="T39" fmla="*/ 0 h 293"/>
                <a:gd name="T40" fmla="*/ 0 w 299"/>
                <a:gd name="T41" fmla="*/ 0 h 293"/>
                <a:gd name="T42" fmla="*/ 0 w 299"/>
                <a:gd name="T43" fmla="*/ 0 h 293"/>
                <a:gd name="T44" fmla="*/ 0 w 299"/>
                <a:gd name="T45" fmla="*/ 0 h 293"/>
                <a:gd name="T46" fmla="*/ 0 w 299"/>
                <a:gd name="T47" fmla="*/ 0 h 29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99"/>
                <a:gd name="T73" fmla="*/ 0 h 293"/>
                <a:gd name="T74" fmla="*/ 299 w 299"/>
                <a:gd name="T75" fmla="*/ 293 h 29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99" h="293">
                  <a:moveTo>
                    <a:pt x="119" y="61"/>
                  </a:moveTo>
                  <a:lnTo>
                    <a:pt x="119" y="169"/>
                  </a:lnTo>
                  <a:lnTo>
                    <a:pt x="104" y="184"/>
                  </a:lnTo>
                  <a:lnTo>
                    <a:pt x="60" y="184"/>
                  </a:lnTo>
                  <a:lnTo>
                    <a:pt x="30" y="184"/>
                  </a:lnTo>
                  <a:lnTo>
                    <a:pt x="0" y="215"/>
                  </a:lnTo>
                  <a:lnTo>
                    <a:pt x="15" y="261"/>
                  </a:lnTo>
                  <a:lnTo>
                    <a:pt x="45" y="261"/>
                  </a:lnTo>
                  <a:lnTo>
                    <a:pt x="75" y="292"/>
                  </a:lnTo>
                  <a:lnTo>
                    <a:pt x="104" y="277"/>
                  </a:lnTo>
                  <a:lnTo>
                    <a:pt x="119" y="292"/>
                  </a:lnTo>
                  <a:lnTo>
                    <a:pt x="149" y="246"/>
                  </a:lnTo>
                  <a:lnTo>
                    <a:pt x="164" y="246"/>
                  </a:lnTo>
                  <a:lnTo>
                    <a:pt x="179" y="231"/>
                  </a:lnTo>
                  <a:lnTo>
                    <a:pt x="224" y="200"/>
                  </a:lnTo>
                  <a:lnTo>
                    <a:pt x="283" y="200"/>
                  </a:lnTo>
                  <a:lnTo>
                    <a:pt x="298" y="184"/>
                  </a:lnTo>
                  <a:lnTo>
                    <a:pt x="298" y="123"/>
                  </a:lnTo>
                  <a:lnTo>
                    <a:pt x="268" y="123"/>
                  </a:lnTo>
                  <a:lnTo>
                    <a:pt x="268" y="108"/>
                  </a:lnTo>
                  <a:lnTo>
                    <a:pt x="134" y="0"/>
                  </a:lnTo>
                  <a:lnTo>
                    <a:pt x="104" y="0"/>
                  </a:lnTo>
                  <a:lnTo>
                    <a:pt x="104" y="46"/>
                  </a:lnTo>
                  <a:lnTo>
                    <a:pt x="119" y="6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 name="Freeform 94"/>
            <p:cNvSpPr>
              <a:spLocks/>
            </p:cNvSpPr>
            <p:nvPr/>
          </p:nvSpPr>
          <p:spPr bwMode="auto">
            <a:xfrm>
              <a:off x="1815934" y="2316677"/>
              <a:ext cx="78558" cy="62818"/>
            </a:xfrm>
            <a:custGeom>
              <a:avLst/>
              <a:gdLst>
                <a:gd name="T0" fmla="*/ 0 w 136"/>
                <a:gd name="T1" fmla="*/ 0 h 124"/>
                <a:gd name="T2" fmla="*/ 0 w 136"/>
                <a:gd name="T3" fmla="*/ 0 h 124"/>
                <a:gd name="T4" fmla="*/ 0 w 136"/>
                <a:gd name="T5" fmla="*/ 0 h 124"/>
                <a:gd name="T6" fmla="*/ 0 w 136"/>
                <a:gd name="T7" fmla="*/ 0 h 124"/>
                <a:gd name="T8" fmla="*/ 0 w 136"/>
                <a:gd name="T9" fmla="*/ 0 h 124"/>
                <a:gd name="T10" fmla="*/ 0 w 136"/>
                <a:gd name="T11" fmla="*/ 0 h 124"/>
                <a:gd name="T12" fmla="*/ 0 w 136"/>
                <a:gd name="T13" fmla="*/ 0 h 124"/>
                <a:gd name="T14" fmla="*/ 0 w 136"/>
                <a:gd name="T15" fmla="*/ 0 h 124"/>
                <a:gd name="T16" fmla="*/ 0 w 136"/>
                <a:gd name="T17" fmla="*/ 0 h 124"/>
                <a:gd name="T18" fmla="*/ 0 w 136"/>
                <a:gd name="T19" fmla="*/ 0 h 124"/>
                <a:gd name="T20" fmla="*/ 0 w 136"/>
                <a:gd name="T21" fmla="*/ 0 h 124"/>
                <a:gd name="T22" fmla="*/ 0 w 136"/>
                <a:gd name="T23" fmla="*/ 0 h 124"/>
                <a:gd name="T24" fmla="*/ 0 w 136"/>
                <a:gd name="T25" fmla="*/ 0 h 124"/>
                <a:gd name="T26" fmla="*/ 0 w 136"/>
                <a:gd name="T27" fmla="*/ 0 h 1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6"/>
                <a:gd name="T43" fmla="*/ 0 h 124"/>
                <a:gd name="T44" fmla="*/ 136 w 136"/>
                <a:gd name="T45" fmla="*/ 124 h 1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6" h="124">
                  <a:moveTo>
                    <a:pt x="105" y="0"/>
                  </a:moveTo>
                  <a:lnTo>
                    <a:pt x="60" y="31"/>
                  </a:lnTo>
                  <a:lnTo>
                    <a:pt x="45" y="46"/>
                  </a:lnTo>
                  <a:lnTo>
                    <a:pt x="30" y="46"/>
                  </a:lnTo>
                  <a:lnTo>
                    <a:pt x="0" y="92"/>
                  </a:lnTo>
                  <a:lnTo>
                    <a:pt x="15" y="123"/>
                  </a:lnTo>
                  <a:lnTo>
                    <a:pt x="45" y="123"/>
                  </a:lnTo>
                  <a:lnTo>
                    <a:pt x="45" y="92"/>
                  </a:lnTo>
                  <a:lnTo>
                    <a:pt x="105" y="77"/>
                  </a:lnTo>
                  <a:lnTo>
                    <a:pt x="120" y="92"/>
                  </a:lnTo>
                  <a:lnTo>
                    <a:pt x="135" y="77"/>
                  </a:lnTo>
                  <a:lnTo>
                    <a:pt x="135" y="62"/>
                  </a:lnTo>
                  <a:lnTo>
                    <a:pt x="120" y="46"/>
                  </a:lnTo>
                  <a:lnTo>
                    <a:pt x="105"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 name="Freeform 95"/>
            <p:cNvSpPr>
              <a:spLocks/>
            </p:cNvSpPr>
            <p:nvPr/>
          </p:nvSpPr>
          <p:spPr bwMode="auto">
            <a:xfrm>
              <a:off x="1303953" y="2408899"/>
              <a:ext cx="36570" cy="32077"/>
            </a:xfrm>
            <a:custGeom>
              <a:avLst/>
              <a:gdLst>
                <a:gd name="T0" fmla="*/ 0 w 60"/>
                <a:gd name="T1" fmla="*/ 0 h 62"/>
                <a:gd name="T2" fmla="*/ 0 w 60"/>
                <a:gd name="T3" fmla="*/ 0 h 62"/>
                <a:gd name="T4" fmla="*/ 0 w 60"/>
                <a:gd name="T5" fmla="*/ 0 h 62"/>
                <a:gd name="T6" fmla="*/ 0 w 60"/>
                <a:gd name="T7" fmla="*/ 0 h 62"/>
                <a:gd name="T8" fmla="*/ 0 w 60"/>
                <a:gd name="T9" fmla="*/ 0 h 62"/>
                <a:gd name="T10" fmla="*/ 0 w 60"/>
                <a:gd name="T11" fmla="*/ 0 h 62"/>
                <a:gd name="T12" fmla="*/ 0 w 60"/>
                <a:gd name="T13" fmla="*/ 0 h 62"/>
                <a:gd name="T14" fmla="*/ 0 w 60"/>
                <a:gd name="T15" fmla="*/ 0 h 62"/>
                <a:gd name="T16" fmla="*/ 0 60000 65536"/>
                <a:gd name="T17" fmla="*/ 0 60000 65536"/>
                <a:gd name="T18" fmla="*/ 0 60000 65536"/>
                <a:gd name="T19" fmla="*/ 0 60000 65536"/>
                <a:gd name="T20" fmla="*/ 0 60000 65536"/>
                <a:gd name="T21" fmla="*/ 0 60000 65536"/>
                <a:gd name="T22" fmla="*/ 0 60000 65536"/>
                <a:gd name="T23" fmla="*/ 0 60000 65536"/>
                <a:gd name="T24" fmla="*/ 0 w 60"/>
                <a:gd name="T25" fmla="*/ 0 h 62"/>
                <a:gd name="T26" fmla="*/ 60 w 60"/>
                <a:gd name="T27" fmla="*/ 62 h 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0" h="62">
                  <a:moveTo>
                    <a:pt x="15" y="0"/>
                  </a:moveTo>
                  <a:lnTo>
                    <a:pt x="0" y="15"/>
                  </a:lnTo>
                  <a:lnTo>
                    <a:pt x="15" y="31"/>
                  </a:lnTo>
                  <a:lnTo>
                    <a:pt x="15" y="61"/>
                  </a:lnTo>
                  <a:lnTo>
                    <a:pt x="30" y="61"/>
                  </a:lnTo>
                  <a:lnTo>
                    <a:pt x="59" y="15"/>
                  </a:lnTo>
                  <a:lnTo>
                    <a:pt x="30" y="0"/>
                  </a:lnTo>
                  <a:lnTo>
                    <a:pt x="15"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 name="Freeform 96"/>
            <p:cNvSpPr>
              <a:spLocks/>
            </p:cNvSpPr>
            <p:nvPr/>
          </p:nvSpPr>
          <p:spPr bwMode="auto">
            <a:xfrm>
              <a:off x="1642565" y="2316677"/>
              <a:ext cx="10836" cy="16039"/>
            </a:xfrm>
            <a:custGeom>
              <a:avLst/>
              <a:gdLst>
                <a:gd name="T0" fmla="*/ 0 w 17"/>
                <a:gd name="T1" fmla="*/ 0 h 32"/>
                <a:gd name="T2" fmla="*/ 0 w 17"/>
                <a:gd name="T3" fmla="*/ 0 h 32"/>
                <a:gd name="T4" fmla="*/ 0 w 17"/>
                <a:gd name="T5" fmla="*/ 0 h 32"/>
                <a:gd name="T6" fmla="*/ 0 w 17"/>
                <a:gd name="T7" fmla="*/ 0 h 32"/>
                <a:gd name="T8" fmla="*/ 0 w 17"/>
                <a:gd name="T9" fmla="*/ 0 h 32"/>
                <a:gd name="T10" fmla="*/ 0 w 17"/>
                <a:gd name="T11" fmla="*/ 0 h 32"/>
                <a:gd name="T12" fmla="*/ 0 60000 65536"/>
                <a:gd name="T13" fmla="*/ 0 60000 65536"/>
                <a:gd name="T14" fmla="*/ 0 60000 65536"/>
                <a:gd name="T15" fmla="*/ 0 60000 65536"/>
                <a:gd name="T16" fmla="*/ 0 60000 65536"/>
                <a:gd name="T17" fmla="*/ 0 60000 65536"/>
                <a:gd name="T18" fmla="*/ 0 w 17"/>
                <a:gd name="T19" fmla="*/ 0 h 32"/>
                <a:gd name="T20" fmla="*/ 17 w 17"/>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17" h="32">
                  <a:moveTo>
                    <a:pt x="0" y="0"/>
                  </a:moveTo>
                  <a:lnTo>
                    <a:pt x="0" y="16"/>
                  </a:lnTo>
                  <a:lnTo>
                    <a:pt x="16" y="16"/>
                  </a:lnTo>
                  <a:lnTo>
                    <a:pt x="0" y="31"/>
                  </a:lnTo>
                  <a:lnTo>
                    <a:pt x="0" y="16"/>
                  </a:lnTo>
                  <a:lnTo>
                    <a:pt x="0" y="0"/>
                  </a:lnTo>
                </a:path>
              </a:pathLst>
            </a:custGeom>
            <a:solidFill>
              <a:srgbClr val="FFFF0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 name="Freeform 97"/>
            <p:cNvSpPr>
              <a:spLocks/>
            </p:cNvSpPr>
            <p:nvPr/>
          </p:nvSpPr>
          <p:spPr bwMode="auto">
            <a:xfrm>
              <a:off x="2180280" y="2487755"/>
              <a:ext cx="18962" cy="16039"/>
            </a:xfrm>
            <a:custGeom>
              <a:avLst/>
              <a:gdLst>
                <a:gd name="T0" fmla="*/ 0 w 32"/>
                <a:gd name="T1" fmla="*/ 0 h 32"/>
                <a:gd name="T2" fmla="*/ 0 w 32"/>
                <a:gd name="T3" fmla="*/ 0 h 32"/>
                <a:gd name="T4" fmla="*/ 0 w 32"/>
                <a:gd name="T5" fmla="*/ 0 h 32"/>
                <a:gd name="T6" fmla="*/ 0 w 32"/>
                <a:gd name="T7" fmla="*/ 0 h 32"/>
                <a:gd name="T8" fmla="*/ 0 w 32"/>
                <a:gd name="T9" fmla="*/ 0 h 32"/>
                <a:gd name="T10" fmla="*/ 0 w 32"/>
                <a:gd name="T11" fmla="*/ 0 h 32"/>
                <a:gd name="T12" fmla="*/ 0 60000 65536"/>
                <a:gd name="T13" fmla="*/ 0 60000 65536"/>
                <a:gd name="T14" fmla="*/ 0 60000 65536"/>
                <a:gd name="T15" fmla="*/ 0 60000 65536"/>
                <a:gd name="T16" fmla="*/ 0 60000 65536"/>
                <a:gd name="T17" fmla="*/ 0 60000 65536"/>
                <a:gd name="T18" fmla="*/ 0 w 32"/>
                <a:gd name="T19" fmla="*/ 0 h 32"/>
                <a:gd name="T20" fmla="*/ 32 w 32"/>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2" h="32">
                  <a:moveTo>
                    <a:pt x="0" y="16"/>
                  </a:moveTo>
                  <a:lnTo>
                    <a:pt x="0" y="31"/>
                  </a:lnTo>
                  <a:lnTo>
                    <a:pt x="16" y="31"/>
                  </a:lnTo>
                  <a:lnTo>
                    <a:pt x="31" y="16"/>
                  </a:lnTo>
                  <a:lnTo>
                    <a:pt x="16" y="0"/>
                  </a:lnTo>
                  <a:lnTo>
                    <a:pt x="0" y="16"/>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 name="Freeform 98"/>
            <p:cNvSpPr>
              <a:spLocks/>
            </p:cNvSpPr>
            <p:nvPr/>
          </p:nvSpPr>
          <p:spPr bwMode="auto">
            <a:xfrm>
              <a:off x="2094950" y="2541217"/>
              <a:ext cx="120546" cy="101578"/>
            </a:xfrm>
            <a:custGeom>
              <a:avLst/>
              <a:gdLst>
                <a:gd name="T0" fmla="*/ 0 w 209"/>
                <a:gd name="T1" fmla="*/ 0 h 202"/>
                <a:gd name="T2" fmla="*/ 0 w 209"/>
                <a:gd name="T3" fmla="*/ 0 h 202"/>
                <a:gd name="T4" fmla="*/ 0 w 209"/>
                <a:gd name="T5" fmla="*/ 0 h 202"/>
                <a:gd name="T6" fmla="*/ 0 w 209"/>
                <a:gd name="T7" fmla="*/ 0 h 202"/>
                <a:gd name="T8" fmla="*/ 0 w 209"/>
                <a:gd name="T9" fmla="*/ 0 h 202"/>
                <a:gd name="T10" fmla="*/ 0 w 209"/>
                <a:gd name="T11" fmla="*/ 0 h 202"/>
                <a:gd name="T12" fmla="*/ 0 w 209"/>
                <a:gd name="T13" fmla="*/ 0 h 202"/>
                <a:gd name="T14" fmla="*/ 0 w 209"/>
                <a:gd name="T15" fmla="*/ 0 h 202"/>
                <a:gd name="T16" fmla="*/ 0 w 209"/>
                <a:gd name="T17" fmla="*/ 0 h 202"/>
                <a:gd name="T18" fmla="*/ 0 w 209"/>
                <a:gd name="T19" fmla="*/ 0 h 202"/>
                <a:gd name="T20" fmla="*/ 0 w 209"/>
                <a:gd name="T21" fmla="*/ 0 h 202"/>
                <a:gd name="T22" fmla="*/ 0 w 209"/>
                <a:gd name="T23" fmla="*/ 0 h 202"/>
                <a:gd name="T24" fmla="*/ 0 w 209"/>
                <a:gd name="T25" fmla="*/ 0 h 202"/>
                <a:gd name="T26" fmla="*/ 0 w 209"/>
                <a:gd name="T27" fmla="*/ 0 h 202"/>
                <a:gd name="T28" fmla="*/ 0 w 209"/>
                <a:gd name="T29" fmla="*/ 0 h 202"/>
                <a:gd name="T30" fmla="*/ 0 w 209"/>
                <a:gd name="T31" fmla="*/ 0 h 202"/>
                <a:gd name="T32" fmla="*/ 0 w 209"/>
                <a:gd name="T33" fmla="*/ 0 h 202"/>
                <a:gd name="T34" fmla="*/ 0 w 209"/>
                <a:gd name="T35" fmla="*/ 0 h 202"/>
                <a:gd name="T36" fmla="*/ 0 w 209"/>
                <a:gd name="T37" fmla="*/ 0 h 202"/>
                <a:gd name="T38" fmla="*/ 0 w 209"/>
                <a:gd name="T39" fmla="*/ 0 h 202"/>
                <a:gd name="T40" fmla="*/ 0 w 209"/>
                <a:gd name="T41" fmla="*/ 0 h 202"/>
                <a:gd name="T42" fmla="*/ 0 w 209"/>
                <a:gd name="T43" fmla="*/ 0 h 202"/>
                <a:gd name="T44" fmla="*/ 0 w 209"/>
                <a:gd name="T45" fmla="*/ 0 h 202"/>
                <a:gd name="T46" fmla="*/ 0 w 209"/>
                <a:gd name="T47" fmla="*/ 0 h 202"/>
                <a:gd name="T48" fmla="*/ 0 w 209"/>
                <a:gd name="T49" fmla="*/ 0 h 202"/>
                <a:gd name="T50" fmla="*/ 0 w 209"/>
                <a:gd name="T51" fmla="*/ 0 h 20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09"/>
                <a:gd name="T79" fmla="*/ 0 h 202"/>
                <a:gd name="T80" fmla="*/ 209 w 209"/>
                <a:gd name="T81" fmla="*/ 202 h 20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09" h="202">
                  <a:moveTo>
                    <a:pt x="45" y="62"/>
                  </a:moveTo>
                  <a:lnTo>
                    <a:pt x="45" y="93"/>
                  </a:lnTo>
                  <a:lnTo>
                    <a:pt x="15" y="93"/>
                  </a:lnTo>
                  <a:lnTo>
                    <a:pt x="0" y="170"/>
                  </a:lnTo>
                  <a:lnTo>
                    <a:pt x="30" y="186"/>
                  </a:lnTo>
                  <a:lnTo>
                    <a:pt x="59" y="186"/>
                  </a:lnTo>
                  <a:lnTo>
                    <a:pt x="59" y="201"/>
                  </a:lnTo>
                  <a:lnTo>
                    <a:pt x="89" y="201"/>
                  </a:lnTo>
                  <a:lnTo>
                    <a:pt x="119" y="170"/>
                  </a:lnTo>
                  <a:lnTo>
                    <a:pt x="134" y="170"/>
                  </a:lnTo>
                  <a:lnTo>
                    <a:pt x="134" y="139"/>
                  </a:lnTo>
                  <a:lnTo>
                    <a:pt x="163" y="155"/>
                  </a:lnTo>
                  <a:lnTo>
                    <a:pt x="208" y="124"/>
                  </a:lnTo>
                  <a:lnTo>
                    <a:pt x="193" y="124"/>
                  </a:lnTo>
                  <a:lnTo>
                    <a:pt x="208" y="93"/>
                  </a:lnTo>
                  <a:lnTo>
                    <a:pt x="208" y="62"/>
                  </a:lnTo>
                  <a:lnTo>
                    <a:pt x="208" y="31"/>
                  </a:lnTo>
                  <a:lnTo>
                    <a:pt x="178" y="0"/>
                  </a:lnTo>
                  <a:lnTo>
                    <a:pt x="134" y="15"/>
                  </a:lnTo>
                  <a:lnTo>
                    <a:pt x="134" y="46"/>
                  </a:lnTo>
                  <a:lnTo>
                    <a:pt x="119" y="62"/>
                  </a:lnTo>
                  <a:lnTo>
                    <a:pt x="149" y="77"/>
                  </a:lnTo>
                  <a:lnTo>
                    <a:pt x="149" y="108"/>
                  </a:lnTo>
                  <a:lnTo>
                    <a:pt x="134" y="108"/>
                  </a:lnTo>
                  <a:lnTo>
                    <a:pt x="104" y="77"/>
                  </a:lnTo>
                  <a:lnTo>
                    <a:pt x="45" y="62"/>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 name="Freeform 99"/>
            <p:cNvSpPr>
              <a:spLocks/>
            </p:cNvSpPr>
            <p:nvPr/>
          </p:nvSpPr>
          <p:spPr bwMode="auto">
            <a:xfrm>
              <a:off x="1998784" y="2518496"/>
              <a:ext cx="121900" cy="124299"/>
            </a:xfrm>
            <a:custGeom>
              <a:avLst/>
              <a:gdLst>
                <a:gd name="T0" fmla="*/ 0 w 209"/>
                <a:gd name="T1" fmla="*/ 0 h 248"/>
                <a:gd name="T2" fmla="*/ 0 w 209"/>
                <a:gd name="T3" fmla="*/ 0 h 248"/>
                <a:gd name="T4" fmla="*/ 0 w 209"/>
                <a:gd name="T5" fmla="*/ 0 h 248"/>
                <a:gd name="T6" fmla="*/ 0 w 209"/>
                <a:gd name="T7" fmla="*/ 0 h 248"/>
                <a:gd name="T8" fmla="*/ 0 w 209"/>
                <a:gd name="T9" fmla="*/ 0 h 248"/>
                <a:gd name="T10" fmla="*/ 0 w 209"/>
                <a:gd name="T11" fmla="*/ 0 h 248"/>
                <a:gd name="T12" fmla="*/ 0 w 209"/>
                <a:gd name="T13" fmla="*/ 0 h 248"/>
                <a:gd name="T14" fmla="*/ 0 w 209"/>
                <a:gd name="T15" fmla="*/ 0 h 248"/>
                <a:gd name="T16" fmla="*/ 0 w 209"/>
                <a:gd name="T17" fmla="*/ 0 h 248"/>
                <a:gd name="T18" fmla="*/ 0 w 209"/>
                <a:gd name="T19" fmla="*/ 0 h 248"/>
                <a:gd name="T20" fmla="*/ 0 w 209"/>
                <a:gd name="T21" fmla="*/ 0 h 248"/>
                <a:gd name="T22" fmla="*/ 0 w 209"/>
                <a:gd name="T23" fmla="*/ 0 h 248"/>
                <a:gd name="T24" fmla="*/ 0 w 209"/>
                <a:gd name="T25" fmla="*/ 0 h 248"/>
                <a:gd name="T26" fmla="*/ 0 w 209"/>
                <a:gd name="T27" fmla="*/ 0 h 248"/>
                <a:gd name="T28" fmla="*/ 0 w 209"/>
                <a:gd name="T29" fmla="*/ 0 h 248"/>
                <a:gd name="T30" fmla="*/ 0 w 209"/>
                <a:gd name="T31" fmla="*/ 0 h 248"/>
                <a:gd name="T32" fmla="*/ 0 w 209"/>
                <a:gd name="T33" fmla="*/ 0 h 248"/>
                <a:gd name="T34" fmla="*/ 0 w 209"/>
                <a:gd name="T35" fmla="*/ 0 h 248"/>
                <a:gd name="T36" fmla="*/ 0 w 209"/>
                <a:gd name="T37" fmla="*/ 0 h 248"/>
                <a:gd name="T38" fmla="*/ 0 w 209"/>
                <a:gd name="T39" fmla="*/ 0 h 248"/>
                <a:gd name="T40" fmla="*/ 0 w 209"/>
                <a:gd name="T41" fmla="*/ 0 h 248"/>
                <a:gd name="T42" fmla="*/ 0 w 209"/>
                <a:gd name="T43" fmla="*/ 0 h 248"/>
                <a:gd name="T44" fmla="*/ 0 w 209"/>
                <a:gd name="T45" fmla="*/ 0 h 248"/>
                <a:gd name="T46" fmla="*/ 0 w 209"/>
                <a:gd name="T47" fmla="*/ 0 h 248"/>
                <a:gd name="T48" fmla="*/ 0 w 209"/>
                <a:gd name="T49" fmla="*/ 0 h 24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9"/>
                <a:gd name="T76" fmla="*/ 0 h 248"/>
                <a:gd name="T77" fmla="*/ 209 w 209"/>
                <a:gd name="T78" fmla="*/ 248 h 24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9" h="248">
                  <a:moveTo>
                    <a:pt x="0" y="216"/>
                  </a:moveTo>
                  <a:lnTo>
                    <a:pt x="15" y="216"/>
                  </a:lnTo>
                  <a:lnTo>
                    <a:pt x="30" y="232"/>
                  </a:lnTo>
                  <a:lnTo>
                    <a:pt x="104" y="232"/>
                  </a:lnTo>
                  <a:lnTo>
                    <a:pt x="163" y="247"/>
                  </a:lnTo>
                  <a:lnTo>
                    <a:pt x="193" y="232"/>
                  </a:lnTo>
                  <a:lnTo>
                    <a:pt x="163" y="216"/>
                  </a:lnTo>
                  <a:lnTo>
                    <a:pt x="178" y="139"/>
                  </a:lnTo>
                  <a:lnTo>
                    <a:pt x="208" y="139"/>
                  </a:lnTo>
                  <a:lnTo>
                    <a:pt x="208" y="108"/>
                  </a:lnTo>
                  <a:lnTo>
                    <a:pt x="178" y="108"/>
                  </a:lnTo>
                  <a:lnTo>
                    <a:pt x="163" y="31"/>
                  </a:lnTo>
                  <a:lnTo>
                    <a:pt x="134" y="31"/>
                  </a:lnTo>
                  <a:lnTo>
                    <a:pt x="134" y="46"/>
                  </a:lnTo>
                  <a:lnTo>
                    <a:pt x="89" y="46"/>
                  </a:lnTo>
                  <a:lnTo>
                    <a:pt x="89" y="15"/>
                  </a:lnTo>
                  <a:lnTo>
                    <a:pt x="74" y="0"/>
                  </a:lnTo>
                  <a:lnTo>
                    <a:pt x="15" y="15"/>
                  </a:lnTo>
                  <a:lnTo>
                    <a:pt x="30" y="46"/>
                  </a:lnTo>
                  <a:lnTo>
                    <a:pt x="15" y="62"/>
                  </a:lnTo>
                  <a:lnTo>
                    <a:pt x="30" y="108"/>
                  </a:lnTo>
                  <a:lnTo>
                    <a:pt x="30" y="124"/>
                  </a:lnTo>
                  <a:lnTo>
                    <a:pt x="15" y="139"/>
                  </a:lnTo>
                  <a:lnTo>
                    <a:pt x="0" y="170"/>
                  </a:lnTo>
                  <a:lnTo>
                    <a:pt x="0" y="216"/>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 name="Freeform 100"/>
            <p:cNvSpPr>
              <a:spLocks/>
            </p:cNvSpPr>
            <p:nvPr/>
          </p:nvSpPr>
          <p:spPr bwMode="auto">
            <a:xfrm>
              <a:off x="2206014" y="2555919"/>
              <a:ext cx="36570" cy="86876"/>
            </a:xfrm>
            <a:custGeom>
              <a:avLst/>
              <a:gdLst>
                <a:gd name="T0" fmla="*/ 0 w 62"/>
                <a:gd name="T1" fmla="*/ 0 h 171"/>
                <a:gd name="T2" fmla="*/ 0 w 62"/>
                <a:gd name="T3" fmla="*/ 0 h 171"/>
                <a:gd name="T4" fmla="*/ 0 w 62"/>
                <a:gd name="T5" fmla="*/ 0 h 171"/>
                <a:gd name="T6" fmla="*/ 0 w 62"/>
                <a:gd name="T7" fmla="*/ 0 h 171"/>
                <a:gd name="T8" fmla="*/ 0 w 62"/>
                <a:gd name="T9" fmla="*/ 0 h 171"/>
                <a:gd name="T10" fmla="*/ 0 w 62"/>
                <a:gd name="T11" fmla="*/ 0 h 171"/>
                <a:gd name="T12" fmla="*/ 0 w 62"/>
                <a:gd name="T13" fmla="*/ 0 h 171"/>
                <a:gd name="T14" fmla="*/ 0 w 62"/>
                <a:gd name="T15" fmla="*/ 0 h 171"/>
                <a:gd name="T16" fmla="*/ 0 w 62"/>
                <a:gd name="T17" fmla="*/ 0 h 171"/>
                <a:gd name="T18" fmla="*/ 0 w 62"/>
                <a:gd name="T19" fmla="*/ 0 h 171"/>
                <a:gd name="T20" fmla="*/ 0 w 62"/>
                <a:gd name="T21" fmla="*/ 0 h 171"/>
                <a:gd name="T22" fmla="*/ 0 w 62"/>
                <a:gd name="T23" fmla="*/ 0 h 171"/>
                <a:gd name="T24" fmla="*/ 0 w 62"/>
                <a:gd name="T25" fmla="*/ 0 h 171"/>
                <a:gd name="T26" fmla="*/ 0 w 62"/>
                <a:gd name="T27" fmla="*/ 0 h 171"/>
                <a:gd name="T28" fmla="*/ 0 w 62"/>
                <a:gd name="T29" fmla="*/ 0 h 171"/>
                <a:gd name="T30" fmla="*/ 0 w 62"/>
                <a:gd name="T31" fmla="*/ 0 h 17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71"/>
                <a:gd name="T50" fmla="*/ 62 w 62"/>
                <a:gd name="T51" fmla="*/ 171 h 17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71">
                  <a:moveTo>
                    <a:pt x="15" y="0"/>
                  </a:moveTo>
                  <a:lnTo>
                    <a:pt x="15" y="31"/>
                  </a:lnTo>
                  <a:lnTo>
                    <a:pt x="15" y="62"/>
                  </a:lnTo>
                  <a:lnTo>
                    <a:pt x="0" y="93"/>
                  </a:lnTo>
                  <a:lnTo>
                    <a:pt x="15" y="93"/>
                  </a:lnTo>
                  <a:lnTo>
                    <a:pt x="31" y="108"/>
                  </a:lnTo>
                  <a:lnTo>
                    <a:pt x="31" y="139"/>
                  </a:lnTo>
                  <a:lnTo>
                    <a:pt x="46" y="170"/>
                  </a:lnTo>
                  <a:lnTo>
                    <a:pt x="46" y="155"/>
                  </a:lnTo>
                  <a:lnTo>
                    <a:pt x="61" y="139"/>
                  </a:lnTo>
                  <a:lnTo>
                    <a:pt x="61" y="93"/>
                  </a:lnTo>
                  <a:lnTo>
                    <a:pt x="46" y="93"/>
                  </a:lnTo>
                  <a:lnTo>
                    <a:pt x="31" y="62"/>
                  </a:lnTo>
                  <a:lnTo>
                    <a:pt x="31" y="31"/>
                  </a:lnTo>
                  <a:lnTo>
                    <a:pt x="31" y="15"/>
                  </a:lnTo>
                  <a:lnTo>
                    <a:pt x="15"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 name="Freeform 101"/>
            <p:cNvSpPr>
              <a:spLocks/>
            </p:cNvSpPr>
            <p:nvPr/>
          </p:nvSpPr>
          <p:spPr bwMode="auto">
            <a:xfrm>
              <a:off x="1998784" y="2416918"/>
              <a:ext cx="200458" cy="180434"/>
            </a:xfrm>
            <a:custGeom>
              <a:avLst/>
              <a:gdLst>
                <a:gd name="T0" fmla="*/ 0 w 344"/>
                <a:gd name="T1" fmla="*/ 0 h 354"/>
                <a:gd name="T2" fmla="*/ 0 w 344"/>
                <a:gd name="T3" fmla="*/ 0 h 354"/>
                <a:gd name="T4" fmla="*/ 0 w 344"/>
                <a:gd name="T5" fmla="*/ 0 h 354"/>
                <a:gd name="T6" fmla="*/ 0 w 344"/>
                <a:gd name="T7" fmla="*/ 0 h 354"/>
                <a:gd name="T8" fmla="*/ 0 w 344"/>
                <a:gd name="T9" fmla="*/ 0 h 354"/>
                <a:gd name="T10" fmla="*/ 0 w 344"/>
                <a:gd name="T11" fmla="*/ 0 h 354"/>
                <a:gd name="T12" fmla="*/ 0 w 344"/>
                <a:gd name="T13" fmla="*/ 0 h 354"/>
                <a:gd name="T14" fmla="*/ 0 w 344"/>
                <a:gd name="T15" fmla="*/ 0 h 354"/>
                <a:gd name="T16" fmla="*/ 0 w 344"/>
                <a:gd name="T17" fmla="*/ 0 h 354"/>
                <a:gd name="T18" fmla="*/ 0 w 344"/>
                <a:gd name="T19" fmla="*/ 0 h 354"/>
                <a:gd name="T20" fmla="*/ 0 w 344"/>
                <a:gd name="T21" fmla="*/ 0 h 354"/>
                <a:gd name="T22" fmla="*/ 0 w 344"/>
                <a:gd name="T23" fmla="*/ 0 h 354"/>
                <a:gd name="T24" fmla="*/ 0 w 344"/>
                <a:gd name="T25" fmla="*/ 0 h 354"/>
                <a:gd name="T26" fmla="*/ 0 w 344"/>
                <a:gd name="T27" fmla="*/ 0 h 354"/>
                <a:gd name="T28" fmla="*/ 0 w 344"/>
                <a:gd name="T29" fmla="*/ 0 h 354"/>
                <a:gd name="T30" fmla="*/ 0 w 344"/>
                <a:gd name="T31" fmla="*/ 0 h 354"/>
                <a:gd name="T32" fmla="*/ 0 w 344"/>
                <a:gd name="T33" fmla="*/ 0 h 354"/>
                <a:gd name="T34" fmla="*/ 0 w 344"/>
                <a:gd name="T35" fmla="*/ 0 h 354"/>
                <a:gd name="T36" fmla="*/ 0 w 344"/>
                <a:gd name="T37" fmla="*/ 0 h 354"/>
                <a:gd name="T38" fmla="*/ 0 w 344"/>
                <a:gd name="T39" fmla="*/ 0 h 354"/>
                <a:gd name="T40" fmla="*/ 0 w 344"/>
                <a:gd name="T41" fmla="*/ 0 h 354"/>
                <a:gd name="T42" fmla="*/ 0 w 344"/>
                <a:gd name="T43" fmla="*/ 0 h 354"/>
                <a:gd name="T44" fmla="*/ 0 w 344"/>
                <a:gd name="T45" fmla="*/ 0 h 354"/>
                <a:gd name="T46" fmla="*/ 0 w 344"/>
                <a:gd name="T47" fmla="*/ 0 h 354"/>
                <a:gd name="T48" fmla="*/ 0 w 344"/>
                <a:gd name="T49" fmla="*/ 0 h 354"/>
                <a:gd name="T50" fmla="*/ 0 w 344"/>
                <a:gd name="T51" fmla="*/ 0 h 354"/>
                <a:gd name="T52" fmla="*/ 0 w 344"/>
                <a:gd name="T53" fmla="*/ 0 h 354"/>
                <a:gd name="T54" fmla="*/ 0 w 344"/>
                <a:gd name="T55" fmla="*/ 0 h 354"/>
                <a:gd name="T56" fmla="*/ 0 w 344"/>
                <a:gd name="T57" fmla="*/ 0 h 354"/>
                <a:gd name="T58" fmla="*/ 0 w 344"/>
                <a:gd name="T59" fmla="*/ 0 h 354"/>
                <a:gd name="T60" fmla="*/ 0 w 344"/>
                <a:gd name="T61" fmla="*/ 0 h 354"/>
                <a:gd name="T62" fmla="*/ 0 w 344"/>
                <a:gd name="T63" fmla="*/ 0 h 354"/>
                <a:gd name="T64" fmla="*/ 0 w 344"/>
                <a:gd name="T65" fmla="*/ 0 h 354"/>
                <a:gd name="T66" fmla="*/ 0 w 344"/>
                <a:gd name="T67" fmla="*/ 0 h 354"/>
                <a:gd name="T68" fmla="*/ 0 w 344"/>
                <a:gd name="T69" fmla="*/ 0 h 354"/>
                <a:gd name="T70" fmla="*/ 0 w 344"/>
                <a:gd name="T71" fmla="*/ 0 h 354"/>
                <a:gd name="T72" fmla="*/ 0 w 344"/>
                <a:gd name="T73" fmla="*/ 0 h 354"/>
                <a:gd name="T74" fmla="*/ 0 w 344"/>
                <a:gd name="T75" fmla="*/ 0 h 354"/>
                <a:gd name="T76" fmla="*/ 0 w 344"/>
                <a:gd name="T77" fmla="*/ 0 h 354"/>
                <a:gd name="T78" fmla="*/ 0 w 344"/>
                <a:gd name="T79" fmla="*/ 0 h 354"/>
                <a:gd name="T80" fmla="*/ 0 w 344"/>
                <a:gd name="T81" fmla="*/ 0 h 354"/>
                <a:gd name="T82" fmla="*/ 0 w 344"/>
                <a:gd name="T83" fmla="*/ 0 h 354"/>
                <a:gd name="T84" fmla="*/ 0 w 344"/>
                <a:gd name="T85" fmla="*/ 0 h 354"/>
                <a:gd name="T86" fmla="*/ 0 w 344"/>
                <a:gd name="T87" fmla="*/ 0 h 35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4"/>
                <a:gd name="T133" fmla="*/ 0 h 354"/>
                <a:gd name="T134" fmla="*/ 344 w 344"/>
                <a:gd name="T135" fmla="*/ 354 h 35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4" h="354">
                  <a:moveTo>
                    <a:pt x="164" y="230"/>
                  </a:moveTo>
                  <a:lnTo>
                    <a:pt x="179" y="307"/>
                  </a:lnTo>
                  <a:lnTo>
                    <a:pt x="209" y="307"/>
                  </a:lnTo>
                  <a:lnTo>
                    <a:pt x="268" y="322"/>
                  </a:lnTo>
                  <a:lnTo>
                    <a:pt x="298" y="353"/>
                  </a:lnTo>
                  <a:lnTo>
                    <a:pt x="313" y="353"/>
                  </a:lnTo>
                  <a:lnTo>
                    <a:pt x="313" y="322"/>
                  </a:lnTo>
                  <a:lnTo>
                    <a:pt x="283" y="307"/>
                  </a:lnTo>
                  <a:lnTo>
                    <a:pt x="298" y="292"/>
                  </a:lnTo>
                  <a:lnTo>
                    <a:pt x="298" y="261"/>
                  </a:lnTo>
                  <a:lnTo>
                    <a:pt x="343" y="246"/>
                  </a:lnTo>
                  <a:lnTo>
                    <a:pt x="328" y="230"/>
                  </a:lnTo>
                  <a:lnTo>
                    <a:pt x="313" y="215"/>
                  </a:lnTo>
                  <a:lnTo>
                    <a:pt x="298" y="169"/>
                  </a:lnTo>
                  <a:lnTo>
                    <a:pt x="313" y="169"/>
                  </a:lnTo>
                  <a:lnTo>
                    <a:pt x="313" y="153"/>
                  </a:lnTo>
                  <a:lnTo>
                    <a:pt x="313" y="107"/>
                  </a:lnTo>
                  <a:lnTo>
                    <a:pt x="313" y="77"/>
                  </a:lnTo>
                  <a:lnTo>
                    <a:pt x="328" y="77"/>
                  </a:lnTo>
                  <a:lnTo>
                    <a:pt x="343" y="61"/>
                  </a:lnTo>
                  <a:lnTo>
                    <a:pt x="328" y="31"/>
                  </a:lnTo>
                  <a:lnTo>
                    <a:pt x="313" y="15"/>
                  </a:lnTo>
                  <a:lnTo>
                    <a:pt x="283" y="15"/>
                  </a:lnTo>
                  <a:lnTo>
                    <a:pt x="268" y="0"/>
                  </a:lnTo>
                  <a:lnTo>
                    <a:pt x="239" y="0"/>
                  </a:lnTo>
                  <a:lnTo>
                    <a:pt x="194" y="0"/>
                  </a:lnTo>
                  <a:lnTo>
                    <a:pt x="179" y="15"/>
                  </a:lnTo>
                  <a:lnTo>
                    <a:pt x="134" y="0"/>
                  </a:lnTo>
                  <a:lnTo>
                    <a:pt x="119" y="0"/>
                  </a:lnTo>
                  <a:lnTo>
                    <a:pt x="104" y="31"/>
                  </a:lnTo>
                  <a:lnTo>
                    <a:pt x="104" y="61"/>
                  </a:lnTo>
                  <a:lnTo>
                    <a:pt x="104" y="107"/>
                  </a:lnTo>
                  <a:lnTo>
                    <a:pt x="75" y="123"/>
                  </a:lnTo>
                  <a:lnTo>
                    <a:pt x="60" y="169"/>
                  </a:lnTo>
                  <a:lnTo>
                    <a:pt x="45" y="184"/>
                  </a:lnTo>
                  <a:lnTo>
                    <a:pt x="15" y="184"/>
                  </a:lnTo>
                  <a:lnTo>
                    <a:pt x="0" y="200"/>
                  </a:lnTo>
                  <a:lnTo>
                    <a:pt x="15" y="215"/>
                  </a:lnTo>
                  <a:lnTo>
                    <a:pt x="75" y="200"/>
                  </a:lnTo>
                  <a:lnTo>
                    <a:pt x="89" y="215"/>
                  </a:lnTo>
                  <a:lnTo>
                    <a:pt x="89" y="246"/>
                  </a:lnTo>
                  <a:lnTo>
                    <a:pt x="134" y="246"/>
                  </a:lnTo>
                  <a:lnTo>
                    <a:pt x="134" y="230"/>
                  </a:lnTo>
                  <a:lnTo>
                    <a:pt x="164" y="23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 name="Freeform 102"/>
            <p:cNvSpPr>
              <a:spLocks/>
            </p:cNvSpPr>
            <p:nvPr/>
          </p:nvSpPr>
          <p:spPr bwMode="auto">
            <a:xfrm>
              <a:off x="1998784" y="2510477"/>
              <a:ext cx="9481" cy="9356"/>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16"/>
                  </a:moveTo>
                  <a:lnTo>
                    <a:pt x="16" y="0"/>
                  </a:lnTo>
                  <a:lnTo>
                    <a:pt x="0" y="0"/>
                  </a:lnTo>
                  <a:lnTo>
                    <a:pt x="0" y="16"/>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 name="Freeform 103"/>
            <p:cNvSpPr>
              <a:spLocks/>
            </p:cNvSpPr>
            <p:nvPr/>
          </p:nvSpPr>
          <p:spPr bwMode="auto">
            <a:xfrm>
              <a:off x="1104850" y="2408899"/>
              <a:ext cx="407688" cy="396956"/>
            </a:xfrm>
            <a:custGeom>
              <a:avLst/>
              <a:gdLst>
                <a:gd name="T0" fmla="*/ 0 w 702"/>
                <a:gd name="T1" fmla="*/ 0 h 784"/>
                <a:gd name="T2" fmla="*/ 0 w 702"/>
                <a:gd name="T3" fmla="*/ 0 h 784"/>
                <a:gd name="T4" fmla="*/ 0 w 702"/>
                <a:gd name="T5" fmla="*/ 0 h 784"/>
                <a:gd name="T6" fmla="*/ 0 w 702"/>
                <a:gd name="T7" fmla="*/ 0 h 784"/>
                <a:gd name="T8" fmla="*/ 0 w 702"/>
                <a:gd name="T9" fmla="*/ 0 h 784"/>
                <a:gd name="T10" fmla="*/ 0 w 702"/>
                <a:gd name="T11" fmla="*/ 0 h 784"/>
                <a:gd name="T12" fmla="*/ 0 w 702"/>
                <a:gd name="T13" fmla="*/ 0 h 784"/>
                <a:gd name="T14" fmla="*/ 0 w 702"/>
                <a:gd name="T15" fmla="*/ 0 h 784"/>
                <a:gd name="T16" fmla="*/ 0 w 702"/>
                <a:gd name="T17" fmla="*/ 0 h 784"/>
                <a:gd name="T18" fmla="*/ 0 w 702"/>
                <a:gd name="T19" fmla="*/ 0 h 784"/>
                <a:gd name="T20" fmla="*/ 0 w 702"/>
                <a:gd name="T21" fmla="*/ 0 h 784"/>
                <a:gd name="T22" fmla="*/ 0 w 702"/>
                <a:gd name="T23" fmla="*/ 0 h 784"/>
                <a:gd name="T24" fmla="*/ 0 w 702"/>
                <a:gd name="T25" fmla="*/ 0 h 784"/>
                <a:gd name="T26" fmla="*/ 0 w 702"/>
                <a:gd name="T27" fmla="*/ 0 h 784"/>
                <a:gd name="T28" fmla="*/ 0 w 702"/>
                <a:gd name="T29" fmla="*/ 0 h 784"/>
                <a:gd name="T30" fmla="*/ 0 w 702"/>
                <a:gd name="T31" fmla="*/ 0 h 784"/>
                <a:gd name="T32" fmla="*/ 0 w 702"/>
                <a:gd name="T33" fmla="*/ 0 h 784"/>
                <a:gd name="T34" fmla="*/ 0 w 702"/>
                <a:gd name="T35" fmla="*/ 0 h 784"/>
                <a:gd name="T36" fmla="*/ 0 w 702"/>
                <a:gd name="T37" fmla="*/ 0 h 784"/>
                <a:gd name="T38" fmla="*/ 0 w 702"/>
                <a:gd name="T39" fmla="*/ 0 h 784"/>
                <a:gd name="T40" fmla="*/ 0 w 702"/>
                <a:gd name="T41" fmla="*/ 0 h 784"/>
                <a:gd name="T42" fmla="*/ 0 w 702"/>
                <a:gd name="T43" fmla="*/ 0 h 784"/>
                <a:gd name="T44" fmla="*/ 0 w 702"/>
                <a:gd name="T45" fmla="*/ 0 h 784"/>
                <a:gd name="T46" fmla="*/ 0 w 702"/>
                <a:gd name="T47" fmla="*/ 0 h 784"/>
                <a:gd name="T48" fmla="*/ 0 w 702"/>
                <a:gd name="T49" fmla="*/ 0 h 784"/>
                <a:gd name="T50" fmla="*/ 0 w 702"/>
                <a:gd name="T51" fmla="*/ 0 h 784"/>
                <a:gd name="T52" fmla="*/ 0 w 702"/>
                <a:gd name="T53" fmla="*/ 0 h 784"/>
                <a:gd name="T54" fmla="*/ 0 w 702"/>
                <a:gd name="T55" fmla="*/ 0 h 784"/>
                <a:gd name="T56" fmla="*/ 0 w 702"/>
                <a:gd name="T57" fmla="*/ 0 h 784"/>
                <a:gd name="T58" fmla="*/ 0 w 702"/>
                <a:gd name="T59" fmla="*/ 0 h 784"/>
                <a:gd name="T60" fmla="*/ 0 w 702"/>
                <a:gd name="T61" fmla="*/ 0 h 784"/>
                <a:gd name="T62" fmla="*/ 0 w 702"/>
                <a:gd name="T63" fmla="*/ 0 h 784"/>
                <a:gd name="T64" fmla="*/ 0 w 702"/>
                <a:gd name="T65" fmla="*/ 0 h 784"/>
                <a:gd name="T66" fmla="*/ 0 w 702"/>
                <a:gd name="T67" fmla="*/ 0 h 784"/>
                <a:gd name="T68" fmla="*/ 0 w 702"/>
                <a:gd name="T69" fmla="*/ 0 h 784"/>
                <a:gd name="T70" fmla="*/ 0 w 702"/>
                <a:gd name="T71" fmla="*/ 0 h 784"/>
                <a:gd name="T72" fmla="*/ 0 w 702"/>
                <a:gd name="T73" fmla="*/ 0 h 784"/>
                <a:gd name="T74" fmla="*/ 0 w 702"/>
                <a:gd name="T75" fmla="*/ 0 h 784"/>
                <a:gd name="T76" fmla="*/ 0 w 702"/>
                <a:gd name="T77" fmla="*/ 0 h 784"/>
                <a:gd name="T78" fmla="*/ 0 w 702"/>
                <a:gd name="T79" fmla="*/ 0 h 784"/>
                <a:gd name="T80" fmla="*/ 0 w 702"/>
                <a:gd name="T81" fmla="*/ 0 h 784"/>
                <a:gd name="T82" fmla="*/ 0 w 702"/>
                <a:gd name="T83" fmla="*/ 0 h 784"/>
                <a:gd name="T84" fmla="*/ 0 w 702"/>
                <a:gd name="T85" fmla="*/ 0 h 784"/>
                <a:gd name="T86" fmla="*/ 0 w 702"/>
                <a:gd name="T87" fmla="*/ 0 h 784"/>
                <a:gd name="T88" fmla="*/ 0 w 702"/>
                <a:gd name="T89" fmla="*/ 0 h 784"/>
                <a:gd name="T90" fmla="*/ 0 w 702"/>
                <a:gd name="T91" fmla="*/ 0 h 784"/>
                <a:gd name="T92" fmla="*/ 0 w 702"/>
                <a:gd name="T93" fmla="*/ 0 h 784"/>
                <a:gd name="T94" fmla="*/ 0 w 702"/>
                <a:gd name="T95" fmla="*/ 0 h 78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02"/>
                <a:gd name="T145" fmla="*/ 0 h 784"/>
                <a:gd name="T146" fmla="*/ 702 w 702"/>
                <a:gd name="T147" fmla="*/ 784 h 78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02" h="784">
                  <a:moveTo>
                    <a:pt x="477" y="676"/>
                  </a:moveTo>
                  <a:lnTo>
                    <a:pt x="403" y="783"/>
                  </a:lnTo>
                  <a:lnTo>
                    <a:pt x="388" y="768"/>
                  </a:lnTo>
                  <a:lnTo>
                    <a:pt x="358" y="722"/>
                  </a:lnTo>
                  <a:lnTo>
                    <a:pt x="328" y="706"/>
                  </a:lnTo>
                  <a:lnTo>
                    <a:pt x="388" y="645"/>
                  </a:lnTo>
                  <a:lnTo>
                    <a:pt x="373" y="629"/>
                  </a:lnTo>
                  <a:lnTo>
                    <a:pt x="358" y="614"/>
                  </a:lnTo>
                  <a:lnTo>
                    <a:pt x="373" y="583"/>
                  </a:lnTo>
                  <a:lnTo>
                    <a:pt x="343" y="583"/>
                  </a:lnTo>
                  <a:lnTo>
                    <a:pt x="343" y="553"/>
                  </a:lnTo>
                  <a:lnTo>
                    <a:pt x="328" y="537"/>
                  </a:lnTo>
                  <a:lnTo>
                    <a:pt x="328" y="553"/>
                  </a:lnTo>
                  <a:lnTo>
                    <a:pt x="298" y="553"/>
                  </a:lnTo>
                  <a:lnTo>
                    <a:pt x="298" y="507"/>
                  </a:lnTo>
                  <a:lnTo>
                    <a:pt x="298" y="461"/>
                  </a:lnTo>
                  <a:lnTo>
                    <a:pt x="268" y="430"/>
                  </a:lnTo>
                  <a:lnTo>
                    <a:pt x="254" y="430"/>
                  </a:lnTo>
                  <a:lnTo>
                    <a:pt x="224" y="384"/>
                  </a:lnTo>
                  <a:lnTo>
                    <a:pt x="194" y="353"/>
                  </a:lnTo>
                  <a:lnTo>
                    <a:pt x="179" y="353"/>
                  </a:lnTo>
                  <a:lnTo>
                    <a:pt x="149" y="338"/>
                  </a:lnTo>
                  <a:lnTo>
                    <a:pt x="149" y="307"/>
                  </a:lnTo>
                  <a:lnTo>
                    <a:pt x="134" y="307"/>
                  </a:lnTo>
                  <a:lnTo>
                    <a:pt x="119" y="322"/>
                  </a:lnTo>
                  <a:lnTo>
                    <a:pt x="104" y="338"/>
                  </a:lnTo>
                  <a:lnTo>
                    <a:pt x="89" y="322"/>
                  </a:lnTo>
                  <a:lnTo>
                    <a:pt x="75" y="322"/>
                  </a:lnTo>
                  <a:lnTo>
                    <a:pt x="45" y="322"/>
                  </a:lnTo>
                  <a:lnTo>
                    <a:pt x="45" y="307"/>
                  </a:lnTo>
                  <a:lnTo>
                    <a:pt x="30" y="307"/>
                  </a:lnTo>
                  <a:lnTo>
                    <a:pt x="0" y="276"/>
                  </a:lnTo>
                  <a:lnTo>
                    <a:pt x="0" y="246"/>
                  </a:lnTo>
                  <a:lnTo>
                    <a:pt x="15" y="215"/>
                  </a:lnTo>
                  <a:lnTo>
                    <a:pt x="45" y="184"/>
                  </a:lnTo>
                  <a:lnTo>
                    <a:pt x="75" y="184"/>
                  </a:lnTo>
                  <a:lnTo>
                    <a:pt x="75" y="138"/>
                  </a:lnTo>
                  <a:lnTo>
                    <a:pt x="75" y="123"/>
                  </a:lnTo>
                  <a:lnTo>
                    <a:pt x="75" y="107"/>
                  </a:lnTo>
                  <a:lnTo>
                    <a:pt x="89" y="92"/>
                  </a:lnTo>
                  <a:lnTo>
                    <a:pt x="60" y="92"/>
                  </a:lnTo>
                  <a:lnTo>
                    <a:pt x="60" y="77"/>
                  </a:lnTo>
                  <a:lnTo>
                    <a:pt x="89" y="77"/>
                  </a:lnTo>
                  <a:lnTo>
                    <a:pt x="89" y="61"/>
                  </a:lnTo>
                  <a:lnTo>
                    <a:pt x="104" y="61"/>
                  </a:lnTo>
                  <a:lnTo>
                    <a:pt x="119" y="77"/>
                  </a:lnTo>
                  <a:lnTo>
                    <a:pt x="134" y="77"/>
                  </a:lnTo>
                  <a:lnTo>
                    <a:pt x="164" y="77"/>
                  </a:lnTo>
                  <a:lnTo>
                    <a:pt x="179" y="46"/>
                  </a:lnTo>
                  <a:lnTo>
                    <a:pt x="149" y="31"/>
                  </a:lnTo>
                  <a:lnTo>
                    <a:pt x="164" y="15"/>
                  </a:lnTo>
                  <a:lnTo>
                    <a:pt x="194" y="31"/>
                  </a:lnTo>
                  <a:lnTo>
                    <a:pt x="224" y="15"/>
                  </a:lnTo>
                  <a:lnTo>
                    <a:pt x="239" y="0"/>
                  </a:lnTo>
                  <a:lnTo>
                    <a:pt x="254" y="46"/>
                  </a:lnTo>
                  <a:lnTo>
                    <a:pt x="254" y="61"/>
                  </a:lnTo>
                  <a:lnTo>
                    <a:pt x="268" y="77"/>
                  </a:lnTo>
                  <a:lnTo>
                    <a:pt x="298" y="61"/>
                  </a:lnTo>
                  <a:lnTo>
                    <a:pt x="313" y="61"/>
                  </a:lnTo>
                  <a:lnTo>
                    <a:pt x="313" y="46"/>
                  </a:lnTo>
                  <a:lnTo>
                    <a:pt x="358" y="61"/>
                  </a:lnTo>
                  <a:lnTo>
                    <a:pt x="373" y="61"/>
                  </a:lnTo>
                  <a:lnTo>
                    <a:pt x="403" y="15"/>
                  </a:lnTo>
                  <a:lnTo>
                    <a:pt x="403" y="61"/>
                  </a:lnTo>
                  <a:lnTo>
                    <a:pt x="418" y="77"/>
                  </a:lnTo>
                  <a:lnTo>
                    <a:pt x="403" y="107"/>
                  </a:lnTo>
                  <a:lnTo>
                    <a:pt x="403" y="123"/>
                  </a:lnTo>
                  <a:lnTo>
                    <a:pt x="418" y="123"/>
                  </a:lnTo>
                  <a:lnTo>
                    <a:pt x="447" y="107"/>
                  </a:lnTo>
                  <a:lnTo>
                    <a:pt x="447" y="123"/>
                  </a:lnTo>
                  <a:lnTo>
                    <a:pt x="418" y="138"/>
                  </a:lnTo>
                  <a:lnTo>
                    <a:pt x="433" y="138"/>
                  </a:lnTo>
                  <a:lnTo>
                    <a:pt x="462" y="123"/>
                  </a:lnTo>
                  <a:lnTo>
                    <a:pt x="522" y="123"/>
                  </a:lnTo>
                  <a:lnTo>
                    <a:pt x="522" y="138"/>
                  </a:lnTo>
                  <a:lnTo>
                    <a:pt x="522" y="154"/>
                  </a:lnTo>
                  <a:lnTo>
                    <a:pt x="537" y="154"/>
                  </a:lnTo>
                  <a:lnTo>
                    <a:pt x="582" y="169"/>
                  </a:lnTo>
                  <a:lnTo>
                    <a:pt x="597" y="154"/>
                  </a:lnTo>
                  <a:lnTo>
                    <a:pt x="626" y="169"/>
                  </a:lnTo>
                  <a:lnTo>
                    <a:pt x="686" y="215"/>
                  </a:lnTo>
                  <a:lnTo>
                    <a:pt x="701" y="230"/>
                  </a:lnTo>
                  <a:lnTo>
                    <a:pt x="701" y="261"/>
                  </a:lnTo>
                  <a:lnTo>
                    <a:pt x="671" y="307"/>
                  </a:lnTo>
                  <a:lnTo>
                    <a:pt x="626" y="368"/>
                  </a:lnTo>
                  <a:lnTo>
                    <a:pt x="626" y="445"/>
                  </a:lnTo>
                  <a:lnTo>
                    <a:pt x="626" y="461"/>
                  </a:lnTo>
                  <a:lnTo>
                    <a:pt x="626" y="476"/>
                  </a:lnTo>
                  <a:lnTo>
                    <a:pt x="612" y="491"/>
                  </a:lnTo>
                  <a:lnTo>
                    <a:pt x="612" y="507"/>
                  </a:lnTo>
                  <a:lnTo>
                    <a:pt x="597" y="537"/>
                  </a:lnTo>
                  <a:lnTo>
                    <a:pt x="582" y="553"/>
                  </a:lnTo>
                  <a:lnTo>
                    <a:pt x="537" y="553"/>
                  </a:lnTo>
                  <a:lnTo>
                    <a:pt x="492" y="583"/>
                  </a:lnTo>
                  <a:lnTo>
                    <a:pt x="477" y="614"/>
                  </a:lnTo>
                  <a:lnTo>
                    <a:pt x="462" y="614"/>
                  </a:lnTo>
                  <a:lnTo>
                    <a:pt x="477" y="676"/>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 name="Freeform 104"/>
            <p:cNvSpPr>
              <a:spLocks/>
            </p:cNvSpPr>
            <p:nvPr/>
          </p:nvSpPr>
          <p:spPr bwMode="auto">
            <a:xfrm>
              <a:off x="1347296" y="2457015"/>
              <a:ext cx="9481" cy="9356"/>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0"/>
                  </a:moveTo>
                  <a:lnTo>
                    <a:pt x="0" y="16"/>
                  </a:lnTo>
                  <a:lnTo>
                    <a:pt x="0" y="0"/>
                  </a:lnTo>
                  <a:lnTo>
                    <a:pt x="16"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7" name="Freeform 105"/>
            <p:cNvSpPr>
              <a:spLocks/>
            </p:cNvSpPr>
            <p:nvPr/>
          </p:nvSpPr>
          <p:spPr bwMode="auto">
            <a:xfrm>
              <a:off x="2180280" y="2424937"/>
              <a:ext cx="54178" cy="54799"/>
            </a:xfrm>
            <a:custGeom>
              <a:avLst/>
              <a:gdLst>
                <a:gd name="T0" fmla="*/ 0 w 92"/>
                <a:gd name="T1" fmla="*/ 0 h 109"/>
                <a:gd name="T2" fmla="*/ 0 w 92"/>
                <a:gd name="T3" fmla="*/ 0 h 109"/>
                <a:gd name="T4" fmla="*/ 0 w 92"/>
                <a:gd name="T5" fmla="*/ 0 h 109"/>
                <a:gd name="T6" fmla="*/ 0 w 92"/>
                <a:gd name="T7" fmla="*/ 0 h 109"/>
                <a:gd name="T8" fmla="*/ 0 w 92"/>
                <a:gd name="T9" fmla="*/ 0 h 109"/>
                <a:gd name="T10" fmla="*/ 0 w 92"/>
                <a:gd name="T11" fmla="*/ 0 h 109"/>
                <a:gd name="T12" fmla="*/ 0 w 92"/>
                <a:gd name="T13" fmla="*/ 0 h 109"/>
                <a:gd name="T14" fmla="*/ 0 w 92"/>
                <a:gd name="T15" fmla="*/ 0 h 109"/>
                <a:gd name="T16" fmla="*/ 0 w 92"/>
                <a:gd name="T17" fmla="*/ 0 h 109"/>
                <a:gd name="T18" fmla="*/ 0 w 92"/>
                <a:gd name="T19" fmla="*/ 0 h 109"/>
                <a:gd name="T20" fmla="*/ 0 w 92"/>
                <a:gd name="T21" fmla="*/ 0 h 109"/>
                <a:gd name="T22" fmla="*/ 0 w 92"/>
                <a:gd name="T23" fmla="*/ 0 h 109"/>
                <a:gd name="T24" fmla="*/ 0 w 92"/>
                <a:gd name="T25" fmla="*/ 0 h 109"/>
                <a:gd name="T26" fmla="*/ 0 w 92"/>
                <a:gd name="T27" fmla="*/ 0 h 109"/>
                <a:gd name="T28" fmla="*/ 0 w 92"/>
                <a:gd name="T29" fmla="*/ 0 h 10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2"/>
                <a:gd name="T46" fmla="*/ 0 h 109"/>
                <a:gd name="T47" fmla="*/ 92 w 92"/>
                <a:gd name="T48" fmla="*/ 109 h 10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2" h="109">
                  <a:moveTo>
                    <a:pt x="30" y="46"/>
                  </a:moveTo>
                  <a:lnTo>
                    <a:pt x="15" y="62"/>
                  </a:lnTo>
                  <a:lnTo>
                    <a:pt x="0" y="62"/>
                  </a:lnTo>
                  <a:lnTo>
                    <a:pt x="0" y="93"/>
                  </a:lnTo>
                  <a:lnTo>
                    <a:pt x="15" y="108"/>
                  </a:lnTo>
                  <a:lnTo>
                    <a:pt x="46" y="108"/>
                  </a:lnTo>
                  <a:lnTo>
                    <a:pt x="61" y="77"/>
                  </a:lnTo>
                  <a:lnTo>
                    <a:pt x="76" y="77"/>
                  </a:lnTo>
                  <a:lnTo>
                    <a:pt x="91" y="77"/>
                  </a:lnTo>
                  <a:lnTo>
                    <a:pt x="91" y="62"/>
                  </a:lnTo>
                  <a:lnTo>
                    <a:pt x="91" y="15"/>
                  </a:lnTo>
                  <a:lnTo>
                    <a:pt x="76" y="0"/>
                  </a:lnTo>
                  <a:lnTo>
                    <a:pt x="30" y="15"/>
                  </a:lnTo>
                  <a:lnTo>
                    <a:pt x="30" y="31"/>
                  </a:lnTo>
                  <a:lnTo>
                    <a:pt x="30" y="46"/>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8" name="Freeform 106"/>
            <p:cNvSpPr>
              <a:spLocks/>
            </p:cNvSpPr>
            <p:nvPr/>
          </p:nvSpPr>
          <p:spPr bwMode="auto">
            <a:xfrm>
              <a:off x="1981176" y="1687161"/>
              <a:ext cx="105647" cy="195136"/>
            </a:xfrm>
            <a:custGeom>
              <a:avLst/>
              <a:gdLst>
                <a:gd name="T0" fmla="*/ 0 w 179"/>
                <a:gd name="T1" fmla="*/ 0 h 384"/>
                <a:gd name="T2" fmla="*/ 0 w 179"/>
                <a:gd name="T3" fmla="*/ 0 h 384"/>
                <a:gd name="T4" fmla="*/ 0 w 179"/>
                <a:gd name="T5" fmla="*/ 0 h 384"/>
                <a:gd name="T6" fmla="*/ 0 w 179"/>
                <a:gd name="T7" fmla="*/ 0 h 384"/>
                <a:gd name="T8" fmla="*/ 0 w 179"/>
                <a:gd name="T9" fmla="*/ 0 h 384"/>
                <a:gd name="T10" fmla="*/ 0 w 179"/>
                <a:gd name="T11" fmla="*/ 0 h 384"/>
                <a:gd name="T12" fmla="*/ 0 w 179"/>
                <a:gd name="T13" fmla="*/ 0 h 384"/>
                <a:gd name="T14" fmla="*/ 0 w 179"/>
                <a:gd name="T15" fmla="*/ 0 h 384"/>
                <a:gd name="T16" fmla="*/ 0 w 179"/>
                <a:gd name="T17" fmla="*/ 0 h 384"/>
                <a:gd name="T18" fmla="*/ 0 w 179"/>
                <a:gd name="T19" fmla="*/ 0 h 384"/>
                <a:gd name="T20" fmla="*/ 0 w 179"/>
                <a:gd name="T21" fmla="*/ 0 h 384"/>
                <a:gd name="T22" fmla="*/ 0 w 179"/>
                <a:gd name="T23" fmla="*/ 0 h 384"/>
                <a:gd name="T24" fmla="*/ 0 w 179"/>
                <a:gd name="T25" fmla="*/ 0 h 384"/>
                <a:gd name="T26" fmla="*/ 0 w 179"/>
                <a:gd name="T27" fmla="*/ 0 h 384"/>
                <a:gd name="T28" fmla="*/ 0 w 179"/>
                <a:gd name="T29" fmla="*/ 0 h 384"/>
                <a:gd name="T30" fmla="*/ 0 w 179"/>
                <a:gd name="T31" fmla="*/ 0 h 384"/>
                <a:gd name="T32" fmla="*/ 0 w 179"/>
                <a:gd name="T33" fmla="*/ 0 h 384"/>
                <a:gd name="T34" fmla="*/ 0 w 179"/>
                <a:gd name="T35" fmla="*/ 0 h 384"/>
                <a:gd name="T36" fmla="*/ 0 w 179"/>
                <a:gd name="T37" fmla="*/ 0 h 384"/>
                <a:gd name="T38" fmla="*/ 0 w 179"/>
                <a:gd name="T39" fmla="*/ 0 h 384"/>
                <a:gd name="T40" fmla="*/ 0 w 179"/>
                <a:gd name="T41" fmla="*/ 0 h 384"/>
                <a:gd name="T42" fmla="*/ 0 w 179"/>
                <a:gd name="T43" fmla="*/ 0 h 384"/>
                <a:gd name="T44" fmla="*/ 0 w 179"/>
                <a:gd name="T45" fmla="*/ 0 h 384"/>
                <a:gd name="T46" fmla="*/ 0 w 179"/>
                <a:gd name="T47" fmla="*/ 0 h 384"/>
                <a:gd name="T48" fmla="*/ 0 w 179"/>
                <a:gd name="T49" fmla="*/ 0 h 384"/>
                <a:gd name="T50" fmla="*/ 0 w 179"/>
                <a:gd name="T51" fmla="*/ 0 h 384"/>
                <a:gd name="T52" fmla="*/ 0 w 179"/>
                <a:gd name="T53" fmla="*/ 0 h 38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9"/>
                <a:gd name="T82" fmla="*/ 0 h 384"/>
                <a:gd name="T83" fmla="*/ 179 w 179"/>
                <a:gd name="T84" fmla="*/ 384 h 38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9" h="384">
                  <a:moveTo>
                    <a:pt x="0" y="276"/>
                  </a:moveTo>
                  <a:lnTo>
                    <a:pt x="0" y="291"/>
                  </a:lnTo>
                  <a:lnTo>
                    <a:pt x="30" y="368"/>
                  </a:lnTo>
                  <a:lnTo>
                    <a:pt x="45" y="383"/>
                  </a:lnTo>
                  <a:lnTo>
                    <a:pt x="59" y="352"/>
                  </a:lnTo>
                  <a:lnTo>
                    <a:pt x="74" y="352"/>
                  </a:lnTo>
                  <a:lnTo>
                    <a:pt x="89" y="322"/>
                  </a:lnTo>
                  <a:lnTo>
                    <a:pt x="89" y="276"/>
                  </a:lnTo>
                  <a:lnTo>
                    <a:pt x="104" y="276"/>
                  </a:lnTo>
                  <a:lnTo>
                    <a:pt x="104" y="260"/>
                  </a:lnTo>
                  <a:lnTo>
                    <a:pt x="89" y="245"/>
                  </a:lnTo>
                  <a:lnTo>
                    <a:pt x="74" y="199"/>
                  </a:lnTo>
                  <a:lnTo>
                    <a:pt x="89" y="169"/>
                  </a:lnTo>
                  <a:lnTo>
                    <a:pt x="119" y="153"/>
                  </a:lnTo>
                  <a:lnTo>
                    <a:pt x="134" y="123"/>
                  </a:lnTo>
                  <a:lnTo>
                    <a:pt x="134" y="92"/>
                  </a:lnTo>
                  <a:lnTo>
                    <a:pt x="178" y="92"/>
                  </a:lnTo>
                  <a:lnTo>
                    <a:pt x="163" y="61"/>
                  </a:lnTo>
                  <a:lnTo>
                    <a:pt x="148" y="15"/>
                  </a:lnTo>
                  <a:lnTo>
                    <a:pt x="134" y="15"/>
                  </a:lnTo>
                  <a:lnTo>
                    <a:pt x="119" y="0"/>
                  </a:lnTo>
                  <a:lnTo>
                    <a:pt x="104" y="15"/>
                  </a:lnTo>
                  <a:lnTo>
                    <a:pt x="89" y="15"/>
                  </a:lnTo>
                  <a:lnTo>
                    <a:pt x="45" y="92"/>
                  </a:lnTo>
                  <a:lnTo>
                    <a:pt x="0" y="169"/>
                  </a:lnTo>
                  <a:lnTo>
                    <a:pt x="15" y="230"/>
                  </a:lnTo>
                  <a:lnTo>
                    <a:pt x="0" y="276"/>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 name="Freeform 107"/>
            <p:cNvSpPr>
              <a:spLocks/>
            </p:cNvSpPr>
            <p:nvPr/>
          </p:nvSpPr>
          <p:spPr bwMode="auto">
            <a:xfrm>
              <a:off x="2050253" y="1664440"/>
              <a:ext cx="97520" cy="155040"/>
            </a:xfrm>
            <a:custGeom>
              <a:avLst/>
              <a:gdLst>
                <a:gd name="T0" fmla="*/ 0 w 165"/>
                <a:gd name="T1" fmla="*/ 0 h 307"/>
                <a:gd name="T2" fmla="*/ 0 w 165"/>
                <a:gd name="T3" fmla="*/ 0 h 307"/>
                <a:gd name="T4" fmla="*/ 0 w 165"/>
                <a:gd name="T5" fmla="*/ 0 h 307"/>
                <a:gd name="T6" fmla="*/ 0 w 165"/>
                <a:gd name="T7" fmla="*/ 0 h 307"/>
                <a:gd name="T8" fmla="*/ 0 w 165"/>
                <a:gd name="T9" fmla="*/ 0 h 307"/>
                <a:gd name="T10" fmla="*/ 0 w 165"/>
                <a:gd name="T11" fmla="*/ 0 h 307"/>
                <a:gd name="T12" fmla="*/ 0 w 165"/>
                <a:gd name="T13" fmla="*/ 0 h 307"/>
                <a:gd name="T14" fmla="*/ 0 w 165"/>
                <a:gd name="T15" fmla="*/ 0 h 307"/>
                <a:gd name="T16" fmla="*/ 0 w 165"/>
                <a:gd name="T17" fmla="*/ 0 h 307"/>
                <a:gd name="T18" fmla="*/ 0 w 165"/>
                <a:gd name="T19" fmla="*/ 0 h 307"/>
                <a:gd name="T20" fmla="*/ 0 w 165"/>
                <a:gd name="T21" fmla="*/ 0 h 307"/>
                <a:gd name="T22" fmla="*/ 0 w 165"/>
                <a:gd name="T23" fmla="*/ 0 h 307"/>
                <a:gd name="T24" fmla="*/ 0 w 165"/>
                <a:gd name="T25" fmla="*/ 0 h 307"/>
                <a:gd name="T26" fmla="*/ 0 w 165"/>
                <a:gd name="T27" fmla="*/ 0 h 307"/>
                <a:gd name="T28" fmla="*/ 0 w 165"/>
                <a:gd name="T29" fmla="*/ 0 h 307"/>
                <a:gd name="T30" fmla="*/ 0 w 165"/>
                <a:gd name="T31" fmla="*/ 0 h 307"/>
                <a:gd name="T32" fmla="*/ 0 w 165"/>
                <a:gd name="T33" fmla="*/ 0 h 307"/>
                <a:gd name="T34" fmla="*/ 0 w 165"/>
                <a:gd name="T35" fmla="*/ 0 h 307"/>
                <a:gd name="T36" fmla="*/ 0 w 165"/>
                <a:gd name="T37" fmla="*/ 0 h 307"/>
                <a:gd name="T38" fmla="*/ 0 w 165"/>
                <a:gd name="T39" fmla="*/ 0 h 307"/>
                <a:gd name="T40" fmla="*/ 0 w 165"/>
                <a:gd name="T41" fmla="*/ 0 h 307"/>
                <a:gd name="T42" fmla="*/ 0 w 165"/>
                <a:gd name="T43" fmla="*/ 0 h 307"/>
                <a:gd name="T44" fmla="*/ 0 w 165"/>
                <a:gd name="T45" fmla="*/ 0 h 307"/>
                <a:gd name="T46" fmla="*/ 0 w 165"/>
                <a:gd name="T47" fmla="*/ 0 h 30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5"/>
                <a:gd name="T73" fmla="*/ 0 h 307"/>
                <a:gd name="T74" fmla="*/ 165 w 165"/>
                <a:gd name="T75" fmla="*/ 307 h 30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5" h="307">
                  <a:moveTo>
                    <a:pt x="60" y="138"/>
                  </a:moveTo>
                  <a:lnTo>
                    <a:pt x="75" y="138"/>
                  </a:lnTo>
                  <a:lnTo>
                    <a:pt x="75" y="153"/>
                  </a:lnTo>
                  <a:lnTo>
                    <a:pt x="15" y="230"/>
                  </a:lnTo>
                  <a:lnTo>
                    <a:pt x="30" y="275"/>
                  </a:lnTo>
                  <a:lnTo>
                    <a:pt x="60" y="306"/>
                  </a:lnTo>
                  <a:lnTo>
                    <a:pt x="134" y="275"/>
                  </a:lnTo>
                  <a:lnTo>
                    <a:pt x="164" y="214"/>
                  </a:lnTo>
                  <a:lnTo>
                    <a:pt x="149" y="184"/>
                  </a:lnTo>
                  <a:lnTo>
                    <a:pt x="134" y="138"/>
                  </a:lnTo>
                  <a:lnTo>
                    <a:pt x="149" y="122"/>
                  </a:lnTo>
                  <a:lnTo>
                    <a:pt x="134" y="77"/>
                  </a:lnTo>
                  <a:lnTo>
                    <a:pt x="119" y="61"/>
                  </a:lnTo>
                  <a:lnTo>
                    <a:pt x="119" y="31"/>
                  </a:lnTo>
                  <a:lnTo>
                    <a:pt x="89" y="0"/>
                  </a:lnTo>
                  <a:lnTo>
                    <a:pt x="75" y="15"/>
                  </a:lnTo>
                  <a:lnTo>
                    <a:pt x="60" y="46"/>
                  </a:lnTo>
                  <a:lnTo>
                    <a:pt x="45" y="46"/>
                  </a:lnTo>
                  <a:lnTo>
                    <a:pt x="0" y="31"/>
                  </a:lnTo>
                  <a:lnTo>
                    <a:pt x="0" y="46"/>
                  </a:lnTo>
                  <a:lnTo>
                    <a:pt x="15" y="61"/>
                  </a:lnTo>
                  <a:lnTo>
                    <a:pt x="30" y="61"/>
                  </a:lnTo>
                  <a:lnTo>
                    <a:pt x="45" y="107"/>
                  </a:lnTo>
                  <a:lnTo>
                    <a:pt x="60" y="138"/>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0" name="Freeform 108"/>
            <p:cNvSpPr>
              <a:spLocks/>
            </p:cNvSpPr>
            <p:nvPr/>
          </p:nvSpPr>
          <p:spPr bwMode="auto">
            <a:xfrm>
              <a:off x="1425853" y="1415842"/>
              <a:ext cx="409043" cy="403638"/>
            </a:xfrm>
            <a:custGeom>
              <a:avLst/>
              <a:gdLst>
                <a:gd name="T0" fmla="*/ 0 w 702"/>
                <a:gd name="T1" fmla="*/ 0 h 799"/>
                <a:gd name="T2" fmla="*/ 0 w 702"/>
                <a:gd name="T3" fmla="*/ 0 h 799"/>
                <a:gd name="T4" fmla="*/ 0 w 702"/>
                <a:gd name="T5" fmla="*/ 0 h 799"/>
                <a:gd name="T6" fmla="*/ 0 w 702"/>
                <a:gd name="T7" fmla="*/ 0 h 799"/>
                <a:gd name="T8" fmla="*/ 0 w 702"/>
                <a:gd name="T9" fmla="*/ 0 h 799"/>
                <a:gd name="T10" fmla="*/ 0 w 702"/>
                <a:gd name="T11" fmla="*/ 0 h 799"/>
                <a:gd name="T12" fmla="*/ 0 w 702"/>
                <a:gd name="T13" fmla="*/ 0 h 799"/>
                <a:gd name="T14" fmla="*/ 0 w 702"/>
                <a:gd name="T15" fmla="*/ 0 h 799"/>
                <a:gd name="T16" fmla="*/ 0 w 702"/>
                <a:gd name="T17" fmla="*/ 0 h 799"/>
                <a:gd name="T18" fmla="*/ 0 w 702"/>
                <a:gd name="T19" fmla="*/ 0 h 799"/>
                <a:gd name="T20" fmla="*/ 0 w 702"/>
                <a:gd name="T21" fmla="*/ 0 h 799"/>
                <a:gd name="T22" fmla="*/ 0 w 702"/>
                <a:gd name="T23" fmla="*/ 0 h 799"/>
                <a:gd name="T24" fmla="*/ 0 w 702"/>
                <a:gd name="T25" fmla="*/ 0 h 799"/>
                <a:gd name="T26" fmla="*/ 0 w 702"/>
                <a:gd name="T27" fmla="*/ 0 h 799"/>
                <a:gd name="T28" fmla="*/ 0 w 702"/>
                <a:gd name="T29" fmla="*/ 0 h 799"/>
                <a:gd name="T30" fmla="*/ 0 w 702"/>
                <a:gd name="T31" fmla="*/ 0 h 799"/>
                <a:gd name="T32" fmla="*/ 0 w 702"/>
                <a:gd name="T33" fmla="*/ 0 h 799"/>
                <a:gd name="T34" fmla="*/ 0 w 702"/>
                <a:gd name="T35" fmla="*/ 0 h 799"/>
                <a:gd name="T36" fmla="*/ 0 w 702"/>
                <a:gd name="T37" fmla="*/ 0 h 799"/>
                <a:gd name="T38" fmla="*/ 0 w 702"/>
                <a:gd name="T39" fmla="*/ 0 h 799"/>
                <a:gd name="T40" fmla="*/ 0 w 702"/>
                <a:gd name="T41" fmla="*/ 0 h 799"/>
                <a:gd name="T42" fmla="*/ 0 w 702"/>
                <a:gd name="T43" fmla="*/ 0 h 799"/>
                <a:gd name="T44" fmla="*/ 0 w 702"/>
                <a:gd name="T45" fmla="*/ 0 h 799"/>
                <a:gd name="T46" fmla="*/ 0 w 702"/>
                <a:gd name="T47" fmla="*/ 0 h 799"/>
                <a:gd name="T48" fmla="*/ 0 w 702"/>
                <a:gd name="T49" fmla="*/ 0 h 799"/>
                <a:gd name="T50" fmla="*/ 0 w 702"/>
                <a:gd name="T51" fmla="*/ 0 h 799"/>
                <a:gd name="T52" fmla="*/ 0 w 702"/>
                <a:gd name="T53" fmla="*/ 0 h 799"/>
                <a:gd name="T54" fmla="*/ 0 w 702"/>
                <a:gd name="T55" fmla="*/ 0 h 799"/>
                <a:gd name="T56" fmla="*/ 0 w 702"/>
                <a:gd name="T57" fmla="*/ 0 h 799"/>
                <a:gd name="T58" fmla="*/ 0 w 702"/>
                <a:gd name="T59" fmla="*/ 0 h 799"/>
                <a:gd name="T60" fmla="*/ 0 w 702"/>
                <a:gd name="T61" fmla="*/ 0 h 799"/>
                <a:gd name="T62" fmla="*/ 0 w 702"/>
                <a:gd name="T63" fmla="*/ 0 h 799"/>
                <a:gd name="T64" fmla="*/ 0 w 702"/>
                <a:gd name="T65" fmla="*/ 0 h 799"/>
                <a:gd name="T66" fmla="*/ 0 w 702"/>
                <a:gd name="T67" fmla="*/ 0 h 799"/>
                <a:gd name="T68" fmla="*/ 0 w 702"/>
                <a:gd name="T69" fmla="*/ 0 h 799"/>
                <a:gd name="T70" fmla="*/ 0 w 702"/>
                <a:gd name="T71" fmla="*/ 0 h 79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2"/>
                <a:gd name="T109" fmla="*/ 0 h 799"/>
                <a:gd name="T110" fmla="*/ 702 w 702"/>
                <a:gd name="T111" fmla="*/ 799 h 79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2" h="799">
                  <a:moveTo>
                    <a:pt x="89" y="767"/>
                  </a:moveTo>
                  <a:lnTo>
                    <a:pt x="75" y="737"/>
                  </a:lnTo>
                  <a:lnTo>
                    <a:pt x="60" y="737"/>
                  </a:lnTo>
                  <a:lnTo>
                    <a:pt x="60" y="706"/>
                  </a:lnTo>
                  <a:lnTo>
                    <a:pt x="75" y="691"/>
                  </a:lnTo>
                  <a:lnTo>
                    <a:pt x="60" y="660"/>
                  </a:lnTo>
                  <a:lnTo>
                    <a:pt x="45" y="660"/>
                  </a:lnTo>
                  <a:lnTo>
                    <a:pt x="15" y="614"/>
                  </a:lnTo>
                  <a:lnTo>
                    <a:pt x="45" y="506"/>
                  </a:lnTo>
                  <a:lnTo>
                    <a:pt x="60" y="506"/>
                  </a:lnTo>
                  <a:lnTo>
                    <a:pt x="75" y="476"/>
                  </a:lnTo>
                  <a:lnTo>
                    <a:pt x="45" y="491"/>
                  </a:lnTo>
                  <a:lnTo>
                    <a:pt x="30" y="460"/>
                  </a:lnTo>
                  <a:lnTo>
                    <a:pt x="60" y="430"/>
                  </a:lnTo>
                  <a:lnTo>
                    <a:pt x="89" y="445"/>
                  </a:lnTo>
                  <a:lnTo>
                    <a:pt x="75" y="399"/>
                  </a:lnTo>
                  <a:lnTo>
                    <a:pt x="89" y="399"/>
                  </a:lnTo>
                  <a:lnTo>
                    <a:pt x="75" y="384"/>
                  </a:lnTo>
                  <a:lnTo>
                    <a:pt x="104" y="384"/>
                  </a:lnTo>
                  <a:lnTo>
                    <a:pt x="75" y="353"/>
                  </a:lnTo>
                  <a:lnTo>
                    <a:pt x="89" y="307"/>
                  </a:lnTo>
                  <a:lnTo>
                    <a:pt x="75" y="276"/>
                  </a:lnTo>
                  <a:lnTo>
                    <a:pt x="45" y="276"/>
                  </a:lnTo>
                  <a:lnTo>
                    <a:pt x="15" y="261"/>
                  </a:lnTo>
                  <a:lnTo>
                    <a:pt x="15" y="246"/>
                  </a:lnTo>
                  <a:lnTo>
                    <a:pt x="0" y="246"/>
                  </a:lnTo>
                  <a:lnTo>
                    <a:pt x="60" y="230"/>
                  </a:lnTo>
                  <a:lnTo>
                    <a:pt x="60" y="215"/>
                  </a:lnTo>
                  <a:lnTo>
                    <a:pt x="15" y="215"/>
                  </a:lnTo>
                  <a:lnTo>
                    <a:pt x="0" y="184"/>
                  </a:lnTo>
                  <a:lnTo>
                    <a:pt x="60" y="169"/>
                  </a:lnTo>
                  <a:lnTo>
                    <a:pt x="134" y="107"/>
                  </a:lnTo>
                  <a:lnTo>
                    <a:pt x="164" y="123"/>
                  </a:lnTo>
                  <a:lnTo>
                    <a:pt x="239" y="0"/>
                  </a:lnTo>
                  <a:lnTo>
                    <a:pt x="373" y="0"/>
                  </a:lnTo>
                  <a:lnTo>
                    <a:pt x="612" y="15"/>
                  </a:lnTo>
                  <a:lnTo>
                    <a:pt x="612" y="46"/>
                  </a:lnTo>
                  <a:lnTo>
                    <a:pt x="477" y="77"/>
                  </a:lnTo>
                  <a:lnTo>
                    <a:pt x="567" y="107"/>
                  </a:lnTo>
                  <a:lnTo>
                    <a:pt x="507" y="123"/>
                  </a:lnTo>
                  <a:lnTo>
                    <a:pt x="537" y="153"/>
                  </a:lnTo>
                  <a:lnTo>
                    <a:pt x="641" y="92"/>
                  </a:lnTo>
                  <a:lnTo>
                    <a:pt x="701" y="138"/>
                  </a:lnTo>
                  <a:lnTo>
                    <a:pt x="671" y="169"/>
                  </a:lnTo>
                  <a:lnTo>
                    <a:pt x="641" y="138"/>
                  </a:lnTo>
                  <a:lnTo>
                    <a:pt x="626" y="169"/>
                  </a:lnTo>
                  <a:lnTo>
                    <a:pt x="641" y="184"/>
                  </a:lnTo>
                  <a:lnTo>
                    <a:pt x="552" y="215"/>
                  </a:lnTo>
                  <a:lnTo>
                    <a:pt x="537" y="246"/>
                  </a:lnTo>
                  <a:lnTo>
                    <a:pt x="582" y="246"/>
                  </a:lnTo>
                  <a:lnTo>
                    <a:pt x="597" y="307"/>
                  </a:lnTo>
                  <a:lnTo>
                    <a:pt x="537" y="292"/>
                  </a:lnTo>
                  <a:lnTo>
                    <a:pt x="522" y="368"/>
                  </a:lnTo>
                  <a:lnTo>
                    <a:pt x="582" y="338"/>
                  </a:lnTo>
                  <a:lnTo>
                    <a:pt x="552" y="430"/>
                  </a:lnTo>
                  <a:lnTo>
                    <a:pt x="447" y="445"/>
                  </a:lnTo>
                  <a:lnTo>
                    <a:pt x="447" y="476"/>
                  </a:lnTo>
                  <a:lnTo>
                    <a:pt x="477" y="476"/>
                  </a:lnTo>
                  <a:lnTo>
                    <a:pt x="552" y="506"/>
                  </a:lnTo>
                  <a:lnTo>
                    <a:pt x="537" y="552"/>
                  </a:lnTo>
                  <a:lnTo>
                    <a:pt x="403" y="506"/>
                  </a:lnTo>
                  <a:lnTo>
                    <a:pt x="388" y="552"/>
                  </a:lnTo>
                  <a:lnTo>
                    <a:pt x="477" y="568"/>
                  </a:lnTo>
                  <a:lnTo>
                    <a:pt x="343" y="614"/>
                  </a:lnTo>
                  <a:lnTo>
                    <a:pt x="298" y="599"/>
                  </a:lnTo>
                  <a:lnTo>
                    <a:pt x="239" y="660"/>
                  </a:lnTo>
                  <a:lnTo>
                    <a:pt x="194" y="721"/>
                  </a:lnTo>
                  <a:lnTo>
                    <a:pt x="179" y="798"/>
                  </a:lnTo>
                  <a:lnTo>
                    <a:pt x="164" y="798"/>
                  </a:lnTo>
                  <a:lnTo>
                    <a:pt x="149" y="798"/>
                  </a:lnTo>
                  <a:lnTo>
                    <a:pt x="119" y="767"/>
                  </a:lnTo>
                  <a:lnTo>
                    <a:pt x="89" y="767"/>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 name="Freeform 109"/>
            <p:cNvSpPr>
              <a:spLocks/>
            </p:cNvSpPr>
            <p:nvPr/>
          </p:nvSpPr>
          <p:spPr bwMode="auto">
            <a:xfrm>
              <a:off x="1956796" y="1858240"/>
              <a:ext cx="16253" cy="30741"/>
            </a:xfrm>
            <a:custGeom>
              <a:avLst/>
              <a:gdLst>
                <a:gd name="T0" fmla="*/ 0 w 30"/>
                <a:gd name="T1" fmla="*/ 0 h 63"/>
                <a:gd name="T2" fmla="*/ 0 w 30"/>
                <a:gd name="T3" fmla="*/ 0 h 63"/>
                <a:gd name="T4" fmla="*/ 0 w 30"/>
                <a:gd name="T5" fmla="*/ 0 h 63"/>
                <a:gd name="T6" fmla="*/ 0 w 30"/>
                <a:gd name="T7" fmla="*/ 0 h 63"/>
                <a:gd name="T8" fmla="*/ 0 w 30"/>
                <a:gd name="T9" fmla="*/ 0 h 63"/>
                <a:gd name="T10" fmla="*/ 0 w 30"/>
                <a:gd name="T11" fmla="*/ 0 h 63"/>
                <a:gd name="T12" fmla="*/ 0 w 30"/>
                <a:gd name="T13" fmla="*/ 0 h 63"/>
                <a:gd name="T14" fmla="*/ 0 w 30"/>
                <a:gd name="T15" fmla="*/ 0 h 63"/>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63"/>
                <a:gd name="T26" fmla="*/ 30 w 30"/>
                <a:gd name="T27" fmla="*/ 63 h 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63">
                  <a:moveTo>
                    <a:pt x="15" y="62"/>
                  </a:moveTo>
                  <a:lnTo>
                    <a:pt x="0" y="31"/>
                  </a:lnTo>
                  <a:lnTo>
                    <a:pt x="0" y="16"/>
                  </a:lnTo>
                  <a:lnTo>
                    <a:pt x="29" y="0"/>
                  </a:lnTo>
                  <a:lnTo>
                    <a:pt x="29" y="16"/>
                  </a:lnTo>
                  <a:lnTo>
                    <a:pt x="29" y="31"/>
                  </a:lnTo>
                  <a:lnTo>
                    <a:pt x="29" y="62"/>
                  </a:lnTo>
                  <a:lnTo>
                    <a:pt x="15" y="62"/>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2" name="Freeform 110"/>
            <p:cNvSpPr>
              <a:spLocks/>
            </p:cNvSpPr>
            <p:nvPr/>
          </p:nvSpPr>
          <p:spPr bwMode="auto">
            <a:xfrm>
              <a:off x="1956796" y="1850221"/>
              <a:ext cx="16253" cy="9356"/>
            </a:xfrm>
            <a:custGeom>
              <a:avLst/>
              <a:gdLst>
                <a:gd name="T0" fmla="*/ 0 w 30"/>
                <a:gd name="T1" fmla="*/ 0 h 17"/>
                <a:gd name="T2" fmla="*/ 0 w 30"/>
                <a:gd name="T3" fmla="*/ 0 h 17"/>
                <a:gd name="T4" fmla="*/ 0 w 30"/>
                <a:gd name="T5" fmla="*/ 0 h 17"/>
                <a:gd name="T6" fmla="*/ 0 w 30"/>
                <a:gd name="T7" fmla="*/ 0 h 17"/>
                <a:gd name="T8" fmla="*/ 0 60000 65536"/>
                <a:gd name="T9" fmla="*/ 0 60000 65536"/>
                <a:gd name="T10" fmla="*/ 0 60000 65536"/>
                <a:gd name="T11" fmla="*/ 0 60000 65536"/>
                <a:gd name="T12" fmla="*/ 0 w 30"/>
                <a:gd name="T13" fmla="*/ 0 h 17"/>
                <a:gd name="T14" fmla="*/ 30 w 30"/>
                <a:gd name="T15" fmla="*/ 17 h 17"/>
              </a:gdLst>
              <a:ahLst/>
              <a:cxnLst>
                <a:cxn ang="T8">
                  <a:pos x="T0" y="T1"/>
                </a:cxn>
                <a:cxn ang="T9">
                  <a:pos x="T2" y="T3"/>
                </a:cxn>
                <a:cxn ang="T10">
                  <a:pos x="T4" y="T5"/>
                </a:cxn>
                <a:cxn ang="T11">
                  <a:pos x="T6" y="T7"/>
                </a:cxn>
              </a:cxnLst>
              <a:rect l="T12" t="T13" r="T14" b="T15"/>
              <a:pathLst>
                <a:path w="30" h="17">
                  <a:moveTo>
                    <a:pt x="0" y="16"/>
                  </a:moveTo>
                  <a:lnTo>
                    <a:pt x="29" y="0"/>
                  </a:lnTo>
                  <a:lnTo>
                    <a:pt x="29" y="16"/>
                  </a:lnTo>
                  <a:lnTo>
                    <a:pt x="0" y="16"/>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3" name="Freeform 111"/>
            <p:cNvSpPr>
              <a:spLocks/>
            </p:cNvSpPr>
            <p:nvPr/>
          </p:nvSpPr>
          <p:spPr bwMode="auto">
            <a:xfrm>
              <a:off x="1990657" y="1866259"/>
              <a:ext cx="1354" cy="16039"/>
            </a:xfrm>
            <a:custGeom>
              <a:avLst/>
              <a:gdLst>
                <a:gd name="T0" fmla="*/ 0 w 1"/>
                <a:gd name="T1" fmla="*/ 0 h 31"/>
                <a:gd name="T2" fmla="*/ 0 w 1"/>
                <a:gd name="T3" fmla="*/ 0 h 31"/>
                <a:gd name="T4" fmla="*/ 0 w 1"/>
                <a:gd name="T5" fmla="*/ 0 h 31"/>
                <a:gd name="T6" fmla="*/ 0 w 1"/>
                <a:gd name="T7" fmla="*/ 0 h 31"/>
                <a:gd name="T8" fmla="*/ 0 60000 65536"/>
                <a:gd name="T9" fmla="*/ 0 60000 65536"/>
                <a:gd name="T10" fmla="*/ 0 60000 65536"/>
                <a:gd name="T11" fmla="*/ 0 60000 65536"/>
                <a:gd name="T12" fmla="*/ 0 w 1"/>
                <a:gd name="T13" fmla="*/ 0 h 31"/>
                <a:gd name="T14" fmla="*/ 1 w 1"/>
                <a:gd name="T15" fmla="*/ 31 h 31"/>
              </a:gdLst>
              <a:ahLst/>
              <a:cxnLst>
                <a:cxn ang="T8">
                  <a:pos x="T0" y="T1"/>
                </a:cxn>
                <a:cxn ang="T9">
                  <a:pos x="T2" y="T3"/>
                </a:cxn>
                <a:cxn ang="T10">
                  <a:pos x="T4" y="T5"/>
                </a:cxn>
                <a:cxn ang="T11">
                  <a:pos x="T6" y="T7"/>
                </a:cxn>
              </a:cxnLst>
              <a:rect l="T12" t="T13" r="T14" b="T15"/>
              <a:pathLst>
                <a:path w="1" h="31">
                  <a:moveTo>
                    <a:pt x="0" y="0"/>
                  </a:moveTo>
                  <a:lnTo>
                    <a:pt x="0" y="15"/>
                  </a:lnTo>
                  <a:lnTo>
                    <a:pt x="0" y="30"/>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 name="Freeform 112"/>
            <p:cNvSpPr>
              <a:spLocks/>
            </p:cNvSpPr>
            <p:nvPr/>
          </p:nvSpPr>
          <p:spPr bwMode="auto">
            <a:xfrm>
              <a:off x="1973050" y="1874279"/>
              <a:ext cx="9481" cy="8019"/>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16" y="0"/>
                  </a:lnTo>
                  <a:lnTo>
                    <a:pt x="0" y="16"/>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5" name="Freeform 113"/>
            <p:cNvSpPr>
              <a:spLocks/>
            </p:cNvSpPr>
            <p:nvPr/>
          </p:nvSpPr>
          <p:spPr bwMode="auto">
            <a:xfrm>
              <a:off x="1920226" y="1648401"/>
              <a:ext cx="200458" cy="195136"/>
            </a:xfrm>
            <a:custGeom>
              <a:avLst/>
              <a:gdLst>
                <a:gd name="T0" fmla="*/ 0 w 344"/>
                <a:gd name="T1" fmla="*/ 0 h 385"/>
                <a:gd name="T2" fmla="*/ 0 w 344"/>
                <a:gd name="T3" fmla="*/ 0 h 385"/>
                <a:gd name="T4" fmla="*/ 0 w 344"/>
                <a:gd name="T5" fmla="*/ 0 h 385"/>
                <a:gd name="T6" fmla="*/ 0 w 344"/>
                <a:gd name="T7" fmla="*/ 0 h 385"/>
                <a:gd name="T8" fmla="*/ 0 w 344"/>
                <a:gd name="T9" fmla="*/ 0 h 385"/>
                <a:gd name="T10" fmla="*/ 0 w 344"/>
                <a:gd name="T11" fmla="*/ 0 h 385"/>
                <a:gd name="T12" fmla="*/ 0 w 344"/>
                <a:gd name="T13" fmla="*/ 0 h 385"/>
                <a:gd name="T14" fmla="*/ 0 w 344"/>
                <a:gd name="T15" fmla="*/ 0 h 385"/>
                <a:gd name="T16" fmla="*/ 0 w 344"/>
                <a:gd name="T17" fmla="*/ 0 h 385"/>
                <a:gd name="T18" fmla="*/ 0 w 344"/>
                <a:gd name="T19" fmla="*/ 0 h 385"/>
                <a:gd name="T20" fmla="*/ 0 w 344"/>
                <a:gd name="T21" fmla="*/ 0 h 385"/>
                <a:gd name="T22" fmla="*/ 0 w 344"/>
                <a:gd name="T23" fmla="*/ 0 h 385"/>
                <a:gd name="T24" fmla="*/ 0 w 344"/>
                <a:gd name="T25" fmla="*/ 0 h 385"/>
                <a:gd name="T26" fmla="*/ 0 w 344"/>
                <a:gd name="T27" fmla="*/ 0 h 385"/>
                <a:gd name="T28" fmla="*/ 0 w 344"/>
                <a:gd name="T29" fmla="*/ 0 h 385"/>
                <a:gd name="T30" fmla="*/ 0 w 344"/>
                <a:gd name="T31" fmla="*/ 0 h 385"/>
                <a:gd name="T32" fmla="*/ 0 w 344"/>
                <a:gd name="T33" fmla="*/ 0 h 385"/>
                <a:gd name="T34" fmla="*/ 0 w 344"/>
                <a:gd name="T35" fmla="*/ 0 h 385"/>
                <a:gd name="T36" fmla="*/ 0 w 344"/>
                <a:gd name="T37" fmla="*/ 0 h 385"/>
                <a:gd name="T38" fmla="*/ 0 w 344"/>
                <a:gd name="T39" fmla="*/ 0 h 385"/>
                <a:gd name="T40" fmla="*/ 0 w 344"/>
                <a:gd name="T41" fmla="*/ 0 h 385"/>
                <a:gd name="T42" fmla="*/ 0 w 344"/>
                <a:gd name="T43" fmla="*/ 0 h 385"/>
                <a:gd name="T44" fmla="*/ 0 w 344"/>
                <a:gd name="T45" fmla="*/ 0 h 385"/>
                <a:gd name="T46" fmla="*/ 0 w 344"/>
                <a:gd name="T47" fmla="*/ 0 h 385"/>
                <a:gd name="T48" fmla="*/ 0 w 344"/>
                <a:gd name="T49" fmla="*/ 0 h 385"/>
                <a:gd name="T50" fmla="*/ 0 w 344"/>
                <a:gd name="T51" fmla="*/ 0 h 385"/>
                <a:gd name="T52" fmla="*/ 0 w 344"/>
                <a:gd name="T53" fmla="*/ 0 h 385"/>
                <a:gd name="T54" fmla="*/ 0 w 344"/>
                <a:gd name="T55" fmla="*/ 0 h 385"/>
                <a:gd name="T56" fmla="*/ 0 w 344"/>
                <a:gd name="T57" fmla="*/ 0 h 385"/>
                <a:gd name="T58" fmla="*/ 0 w 344"/>
                <a:gd name="T59" fmla="*/ 0 h 385"/>
                <a:gd name="T60" fmla="*/ 0 w 344"/>
                <a:gd name="T61" fmla="*/ 0 h 3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4"/>
                <a:gd name="T94" fmla="*/ 0 h 385"/>
                <a:gd name="T95" fmla="*/ 344 w 344"/>
                <a:gd name="T96" fmla="*/ 385 h 3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4" h="385">
                  <a:moveTo>
                    <a:pt x="104" y="353"/>
                  </a:moveTo>
                  <a:lnTo>
                    <a:pt x="89" y="353"/>
                  </a:lnTo>
                  <a:lnTo>
                    <a:pt x="60" y="384"/>
                  </a:lnTo>
                  <a:lnTo>
                    <a:pt x="45" y="384"/>
                  </a:lnTo>
                  <a:lnTo>
                    <a:pt x="15" y="369"/>
                  </a:lnTo>
                  <a:lnTo>
                    <a:pt x="0" y="276"/>
                  </a:lnTo>
                  <a:lnTo>
                    <a:pt x="30" y="261"/>
                  </a:lnTo>
                  <a:lnTo>
                    <a:pt x="45" y="230"/>
                  </a:lnTo>
                  <a:lnTo>
                    <a:pt x="75" y="215"/>
                  </a:lnTo>
                  <a:lnTo>
                    <a:pt x="164" y="77"/>
                  </a:lnTo>
                  <a:lnTo>
                    <a:pt x="164" y="61"/>
                  </a:lnTo>
                  <a:lnTo>
                    <a:pt x="179" y="46"/>
                  </a:lnTo>
                  <a:lnTo>
                    <a:pt x="239" y="31"/>
                  </a:lnTo>
                  <a:lnTo>
                    <a:pt x="254" y="15"/>
                  </a:lnTo>
                  <a:lnTo>
                    <a:pt x="298" y="15"/>
                  </a:lnTo>
                  <a:lnTo>
                    <a:pt x="328" y="0"/>
                  </a:lnTo>
                  <a:lnTo>
                    <a:pt x="343" y="31"/>
                  </a:lnTo>
                  <a:lnTo>
                    <a:pt x="343" y="46"/>
                  </a:lnTo>
                  <a:lnTo>
                    <a:pt x="343" y="61"/>
                  </a:lnTo>
                  <a:lnTo>
                    <a:pt x="313" y="31"/>
                  </a:lnTo>
                  <a:lnTo>
                    <a:pt x="298" y="46"/>
                  </a:lnTo>
                  <a:lnTo>
                    <a:pt x="283" y="77"/>
                  </a:lnTo>
                  <a:lnTo>
                    <a:pt x="268" y="77"/>
                  </a:lnTo>
                  <a:lnTo>
                    <a:pt x="224" y="61"/>
                  </a:lnTo>
                  <a:lnTo>
                    <a:pt x="224" y="77"/>
                  </a:lnTo>
                  <a:lnTo>
                    <a:pt x="209" y="92"/>
                  </a:lnTo>
                  <a:lnTo>
                    <a:pt x="194" y="92"/>
                  </a:lnTo>
                  <a:lnTo>
                    <a:pt x="149" y="169"/>
                  </a:lnTo>
                  <a:lnTo>
                    <a:pt x="104" y="246"/>
                  </a:lnTo>
                  <a:lnTo>
                    <a:pt x="119" y="307"/>
                  </a:lnTo>
                  <a:lnTo>
                    <a:pt x="104" y="353"/>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6" name="Freeform 114"/>
            <p:cNvSpPr>
              <a:spLocks/>
            </p:cNvSpPr>
            <p:nvPr/>
          </p:nvSpPr>
          <p:spPr bwMode="auto">
            <a:xfrm>
              <a:off x="1937834" y="1509400"/>
              <a:ext cx="69077" cy="70837"/>
            </a:xfrm>
            <a:custGeom>
              <a:avLst/>
              <a:gdLst>
                <a:gd name="T0" fmla="*/ 0 w 120"/>
                <a:gd name="T1" fmla="*/ 0 h 140"/>
                <a:gd name="T2" fmla="*/ 0 w 120"/>
                <a:gd name="T3" fmla="*/ 0 h 140"/>
                <a:gd name="T4" fmla="*/ 0 w 120"/>
                <a:gd name="T5" fmla="*/ 0 h 140"/>
                <a:gd name="T6" fmla="*/ 0 w 120"/>
                <a:gd name="T7" fmla="*/ 0 h 140"/>
                <a:gd name="T8" fmla="*/ 0 w 120"/>
                <a:gd name="T9" fmla="*/ 0 h 140"/>
                <a:gd name="T10" fmla="*/ 0 w 120"/>
                <a:gd name="T11" fmla="*/ 0 h 140"/>
                <a:gd name="T12" fmla="*/ 0 w 120"/>
                <a:gd name="T13" fmla="*/ 0 h 140"/>
                <a:gd name="T14" fmla="*/ 0 w 120"/>
                <a:gd name="T15" fmla="*/ 0 h 140"/>
                <a:gd name="T16" fmla="*/ 0 w 120"/>
                <a:gd name="T17" fmla="*/ 0 h 140"/>
                <a:gd name="T18" fmla="*/ 0 w 120"/>
                <a:gd name="T19" fmla="*/ 0 h 140"/>
                <a:gd name="T20" fmla="*/ 0 w 120"/>
                <a:gd name="T21" fmla="*/ 0 h 140"/>
                <a:gd name="T22" fmla="*/ 0 w 120"/>
                <a:gd name="T23" fmla="*/ 0 h 140"/>
                <a:gd name="T24" fmla="*/ 0 w 120"/>
                <a:gd name="T25" fmla="*/ 0 h 1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0"/>
                <a:gd name="T40" fmla="*/ 0 h 140"/>
                <a:gd name="T41" fmla="*/ 120 w 120"/>
                <a:gd name="T42" fmla="*/ 140 h 14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0" h="140">
                  <a:moveTo>
                    <a:pt x="74" y="0"/>
                  </a:moveTo>
                  <a:lnTo>
                    <a:pt x="119" y="46"/>
                  </a:lnTo>
                  <a:lnTo>
                    <a:pt x="89" y="77"/>
                  </a:lnTo>
                  <a:lnTo>
                    <a:pt x="74" y="139"/>
                  </a:lnTo>
                  <a:lnTo>
                    <a:pt x="45" y="124"/>
                  </a:lnTo>
                  <a:lnTo>
                    <a:pt x="60" y="77"/>
                  </a:lnTo>
                  <a:lnTo>
                    <a:pt x="60" y="62"/>
                  </a:lnTo>
                  <a:lnTo>
                    <a:pt x="45" y="77"/>
                  </a:lnTo>
                  <a:lnTo>
                    <a:pt x="15" y="77"/>
                  </a:lnTo>
                  <a:lnTo>
                    <a:pt x="0" y="62"/>
                  </a:lnTo>
                  <a:lnTo>
                    <a:pt x="15" y="46"/>
                  </a:lnTo>
                  <a:lnTo>
                    <a:pt x="60" y="31"/>
                  </a:lnTo>
                  <a:lnTo>
                    <a:pt x="74"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7" name="Freeform 115"/>
            <p:cNvSpPr>
              <a:spLocks/>
            </p:cNvSpPr>
            <p:nvPr/>
          </p:nvSpPr>
          <p:spPr bwMode="auto">
            <a:xfrm>
              <a:off x="1990657" y="1493362"/>
              <a:ext cx="60950" cy="32077"/>
            </a:xfrm>
            <a:custGeom>
              <a:avLst/>
              <a:gdLst>
                <a:gd name="T0" fmla="*/ 0 w 104"/>
                <a:gd name="T1" fmla="*/ 0 h 62"/>
                <a:gd name="T2" fmla="*/ 0 w 104"/>
                <a:gd name="T3" fmla="*/ 0 h 62"/>
                <a:gd name="T4" fmla="*/ 0 w 104"/>
                <a:gd name="T5" fmla="*/ 0 h 62"/>
                <a:gd name="T6" fmla="*/ 0 w 104"/>
                <a:gd name="T7" fmla="*/ 0 h 62"/>
                <a:gd name="T8" fmla="*/ 0 w 104"/>
                <a:gd name="T9" fmla="*/ 0 h 62"/>
                <a:gd name="T10" fmla="*/ 0 w 104"/>
                <a:gd name="T11" fmla="*/ 0 h 62"/>
                <a:gd name="T12" fmla="*/ 0 w 104"/>
                <a:gd name="T13" fmla="*/ 0 h 62"/>
                <a:gd name="T14" fmla="*/ 0 60000 65536"/>
                <a:gd name="T15" fmla="*/ 0 60000 65536"/>
                <a:gd name="T16" fmla="*/ 0 60000 65536"/>
                <a:gd name="T17" fmla="*/ 0 60000 65536"/>
                <a:gd name="T18" fmla="*/ 0 60000 65536"/>
                <a:gd name="T19" fmla="*/ 0 60000 65536"/>
                <a:gd name="T20" fmla="*/ 0 60000 65536"/>
                <a:gd name="T21" fmla="*/ 0 w 104"/>
                <a:gd name="T22" fmla="*/ 0 h 62"/>
                <a:gd name="T23" fmla="*/ 104 w 104"/>
                <a:gd name="T24" fmla="*/ 62 h 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 h="62">
                  <a:moveTo>
                    <a:pt x="15" y="15"/>
                  </a:moveTo>
                  <a:lnTo>
                    <a:pt x="0" y="31"/>
                  </a:lnTo>
                  <a:lnTo>
                    <a:pt x="29" y="61"/>
                  </a:lnTo>
                  <a:lnTo>
                    <a:pt x="88" y="61"/>
                  </a:lnTo>
                  <a:lnTo>
                    <a:pt x="103" y="15"/>
                  </a:lnTo>
                  <a:lnTo>
                    <a:pt x="74" y="0"/>
                  </a:lnTo>
                  <a:lnTo>
                    <a:pt x="15" y="15"/>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8" name="Freeform 116"/>
            <p:cNvSpPr>
              <a:spLocks/>
            </p:cNvSpPr>
            <p:nvPr/>
          </p:nvSpPr>
          <p:spPr bwMode="auto">
            <a:xfrm>
              <a:off x="2024519" y="1530785"/>
              <a:ext cx="10836" cy="9356"/>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16" y="16"/>
                  </a:lnTo>
                  <a:lnTo>
                    <a:pt x="0" y="16"/>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 name="Freeform 117"/>
            <p:cNvSpPr>
              <a:spLocks/>
            </p:cNvSpPr>
            <p:nvPr/>
          </p:nvSpPr>
          <p:spPr bwMode="auto">
            <a:xfrm>
              <a:off x="1791554" y="2100156"/>
              <a:ext cx="215357" cy="177761"/>
            </a:xfrm>
            <a:custGeom>
              <a:avLst/>
              <a:gdLst>
                <a:gd name="T0" fmla="*/ 0 w 374"/>
                <a:gd name="T1" fmla="*/ 0 h 355"/>
                <a:gd name="T2" fmla="*/ 0 w 374"/>
                <a:gd name="T3" fmla="*/ 0 h 355"/>
                <a:gd name="T4" fmla="*/ 0 w 374"/>
                <a:gd name="T5" fmla="*/ 0 h 355"/>
                <a:gd name="T6" fmla="*/ 0 w 374"/>
                <a:gd name="T7" fmla="*/ 0 h 355"/>
                <a:gd name="T8" fmla="*/ 0 w 374"/>
                <a:gd name="T9" fmla="*/ 0 h 355"/>
                <a:gd name="T10" fmla="*/ 0 w 374"/>
                <a:gd name="T11" fmla="*/ 0 h 355"/>
                <a:gd name="T12" fmla="*/ 0 w 374"/>
                <a:gd name="T13" fmla="*/ 0 h 355"/>
                <a:gd name="T14" fmla="*/ 0 w 374"/>
                <a:gd name="T15" fmla="*/ 0 h 355"/>
                <a:gd name="T16" fmla="*/ 0 w 374"/>
                <a:gd name="T17" fmla="*/ 0 h 355"/>
                <a:gd name="T18" fmla="*/ 0 w 374"/>
                <a:gd name="T19" fmla="*/ 0 h 355"/>
                <a:gd name="T20" fmla="*/ 0 w 374"/>
                <a:gd name="T21" fmla="*/ 0 h 355"/>
                <a:gd name="T22" fmla="*/ 0 w 374"/>
                <a:gd name="T23" fmla="*/ 0 h 355"/>
                <a:gd name="T24" fmla="*/ 0 w 374"/>
                <a:gd name="T25" fmla="*/ 0 h 355"/>
                <a:gd name="T26" fmla="*/ 0 w 374"/>
                <a:gd name="T27" fmla="*/ 0 h 355"/>
                <a:gd name="T28" fmla="*/ 0 w 374"/>
                <a:gd name="T29" fmla="*/ 0 h 355"/>
                <a:gd name="T30" fmla="*/ 0 w 374"/>
                <a:gd name="T31" fmla="*/ 0 h 355"/>
                <a:gd name="T32" fmla="*/ 0 w 374"/>
                <a:gd name="T33" fmla="*/ 0 h 355"/>
                <a:gd name="T34" fmla="*/ 0 w 374"/>
                <a:gd name="T35" fmla="*/ 0 h 355"/>
                <a:gd name="T36" fmla="*/ 0 w 374"/>
                <a:gd name="T37" fmla="*/ 0 h 355"/>
                <a:gd name="T38" fmla="*/ 0 w 374"/>
                <a:gd name="T39" fmla="*/ 0 h 355"/>
                <a:gd name="T40" fmla="*/ 0 w 374"/>
                <a:gd name="T41" fmla="*/ 0 h 355"/>
                <a:gd name="T42" fmla="*/ 0 w 374"/>
                <a:gd name="T43" fmla="*/ 0 h 355"/>
                <a:gd name="T44" fmla="*/ 0 w 374"/>
                <a:gd name="T45" fmla="*/ 0 h 355"/>
                <a:gd name="T46" fmla="*/ 0 w 374"/>
                <a:gd name="T47" fmla="*/ 0 h 355"/>
                <a:gd name="T48" fmla="*/ 0 w 374"/>
                <a:gd name="T49" fmla="*/ 0 h 355"/>
                <a:gd name="T50" fmla="*/ 0 w 374"/>
                <a:gd name="T51" fmla="*/ 0 h 355"/>
                <a:gd name="T52" fmla="*/ 0 w 374"/>
                <a:gd name="T53" fmla="*/ 0 h 35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4"/>
                <a:gd name="T82" fmla="*/ 0 h 355"/>
                <a:gd name="T83" fmla="*/ 374 w 374"/>
                <a:gd name="T84" fmla="*/ 355 h 35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4" h="355">
                  <a:moveTo>
                    <a:pt x="119" y="31"/>
                  </a:moveTo>
                  <a:lnTo>
                    <a:pt x="119" y="62"/>
                  </a:lnTo>
                  <a:lnTo>
                    <a:pt x="134" y="92"/>
                  </a:lnTo>
                  <a:lnTo>
                    <a:pt x="90" y="92"/>
                  </a:lnTo>
                  <a:lnTo>
                    <a:pt x="90" y="123"/>
                  </a:lnTo>
                  <a:lnTo>
                    <a:pt x="0" y="169"/>
                  </a:lnTo>
                  <a:lnTo>
                    <a:pt x="0" y="185"/>
                  </a:lnTo>
                  <a:lnTo>
                    <a:pt x="60" y="231"/>
                  </a:lnTo>
                  <a:lnTo>
                    <a:pt x="194" y="339"/>
                  </a:lnTo>
                  <a:lnTo>
                    <a:pt x="194" y="354"/>
                  </a:lnTo>
                  <a:lnTo>
                    <a:pt x="224" y="354"/>
                  </a:lnTo>
                  <a:lnTo>
                    <a:pt x="254" y="339"/>
                  </a:lnTo>
                  <a:lnTo>
                    <a:pt x="269" y="323"/>
                  </a:lnTo>
                  <a:lnTo>
                    <a:pt x="373" y="277"/>
                  </a:lnTo>
                  <a:lnTo>
                    <a:pt x="328" y="246"/>
                  </a:lnTo>
                  <a:lnTo>
                    <a:pt x="313" y="215"/>
                  </a:lnTo>
                  <a:lnTo>
                    <a:pt x="313" y="185"/>
                  </a:lnTo>
                  <a:lnTo>
                    <a:pt x="313" y="169"/>
                  </a:lnTo>
                  <a:lnTo>
                    <a:pt x="313" y="123"/>
                  </a:lnTo>
                  <a:lnTo>
                    <a:pt x="313" y="92"/>
                  </a:lnTo>
                  <a:lnTo>
                    <a:pt x="283" y="77"/>
                  </a:lnTo>
                  <a:lnTo>
                    <a:pt x="283" y="46"/>
                  </a:lnTo>
                  <a:lnTo>
                    <a:pt x="298" y="31"/>
                  </a:lnTo>
                  <a:lnTo>
                    <a:pt x="298" y="0"/>
                  </a:lnTo>
                  <a:lnTo>
                    <a:pt x="239" y="15"/>
                  </a:lnTo>
                  <a:lnTo>
                    <a:pt x="239" y="0"/>
                  </a:lnTo>
                  <a:lnTo>
                    <a:pt x="119" y="3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0" name="Freeform 118"/>
            <p:cNvSpPr>
              <a:spLocks/>
            </p:cNvSpPr>
            <p:nvPr/>
          </p:nvSpPr>
          <p:spPr bwMode="auto">
            <a:xfrm>
              <a:off x="1703515" y="2191041"/>
              <a:ext cx="88039" cy="62818"/>
            </a:xfrm>
            <a:custGeom>
              <a:avLst/>
              <a:gdLst>
                <a:gd name="T0" fmla="*/ 0 w 150"/>
                <a:gd name="T1" fmla="*/ 0 h 124"/>
                <a:gd name="T2" fmla="*/ 0 w 150"/>
                <a:gd name="T3" fmla="*/ 0 h 124"/>
                <a:gd name="T4" fmla="*/ 0 w 150"/>
                <a:gd name="T5" fmla="*/ 0 h 124"/>
                <a:gd name="T6" fmla="*/ 0 w 150"/>
                <a:gd name="T7" fmla="*/ 0 h 124"/>
                <a:gd name="T8" fmla="*/ 0 w 150"/>
                <a:gd name="T9" fmla="*/ 0 h 124"/>
                <a:gd name="T10" fmla="*/ 0 w 150"/>
                <a:gd name="T11" fmla="*/ 0 h 124"/>
                <a:gd name="T12" fmla="*/ 0 w 150"/>
                <a:gd name="T13" fmla="*/ 0 h 124"/>
                <a:gd name="T14" fmla="*/ 0 w 150"/>
                <a:gd name="T15" fmla="*/ 0 h 124"/>
                <a:gd name="T16" fmla="*/ 0 w 150"/>
                <a:gd name="T17" fmla="*/ 0 h 124"/>
                <a:gd name="T18" fmla="*/ 0 w 150"/>
                <a:gd name="T19" fmla="*/ 0 h 1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0"/>
                <a:gd name="T31" fmla="*/ 0 h 124"/>
                <a:gd name="T32" fmla="*/ 150 w 150"/>
                <a:gd name="T33" fmla="*/ 124 h 1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0" h="124">
                  <a:moveTo>
                    <a:pt x="0" y="123"/>
                  </a:moveTo>
                  <a:lnTo>
                    <a:pt x="60" y="123"/>
                  </a:lnTo>
                  <a:lnTo>
                    <a:pt x="60" y="92"/>
                  </a:lnTo>
                  <a:lnTo>
                    <a:pt x="75" y="92"/>
                  </a:lnTo>
                  <a:lnTo>
                    <a:pt x="75" y="46"/>
                  </a:lnTo>
                  <a:lnTo>
                    <a:pt x="149" y="46"/>
                  </a:lnTo>
                  <a:lnTo>
                    <a:pt x="149" y="0"/>
                  </a:lnTo>
                  <a:lnTo>
                    <a:pt x="75" y="0"/>
                  </a:lnTo>
                  <a:lnTo>
                    <a:pt x="45" y="31"/>
                  </a:lnTo>
                  <a:lnTo>
                    <a:pt x="0" y="123"/>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1" name="Freeform 119"/>
            <p:cNvSpPr>
              <a:spLocks/>
            </p:cNvSpPr>
            <p:nvPr/>
          </p:nvSpPr>
          <p:spPr bwMode="auto">
            <a:xfrm>
              <a:off x="1746857" y="2106838"/>
              <a:ext cx="121900" cy="86876"/>
            </a:xfrm>
            <a:custGeom>
              <a:avLst/>
              <a:gdLst>
                <a:gd name="T0" fmla="*/ 0 w 211"/>
                <a:gd name="T1" fmla="*/ 0 h 170"/>
                <a:gd name="T2" fmla="*/ 0 w 211"/>
                <a:gd name="T3" fmla="*/ 0 h 170"/>
                <a:gd name="T4" fmla="*/ 0 w 211"/>
                <a:gd name="T5" fmla="*/ 0 h 170"/>
                <a:gd name="T6" fmla="*/ 0 w 211"/>
                <a:gd name="T7" fmla="*/ 0 h 170"/>
                <a:gd name="T8" fmla="*/ 0 w 211"/>
                <a:gd name="T9" fmla="*/ 0 h 170"/>
                <a:gd name="T10" fmla="*/ 0 w 211"/>
                <a:gd name="T11" fmla="*/ 0 h 170"/>
                <a:gd name="T12" fmla="*/ 0 w 211"/>
                <a:gd name="T13" fmla="*/ 0 h 170"/>
                <a:gd name="T14" fmla="*/ 0 w 211"/>
                <a:gd name="T15" fmla="*/ 0 h 170"/>
                <a:gd name="T16" fmla="*/ 0 w 211"/>
                <a:gd name="T17" fmla="*/ 0 h 170"/>
                <a:gd name="T18" fmla="*/ 0 w 211"/>
                <a:gd name="T19" fmla="*/ 0 h 170"/>
                <a:gd name="T20" fmla="*/ 0 w 211"/>
                <a:gd name="T21" fmla="*/ 0 h 170"/>
                <a:gd name="T22" fmla="*/ 0 w 211"/>
                <a:gd name="T23" fmla="*/ 0 h 170"/>
                <a:gd name="T24" fmla="*/ 0 w 211"/>
                <a:gd name="T25" fmla="*/ 0 h 170"/>
                <a:gd name="T26" fmla="*/ 0 w 211"/>
                <a:gd name="T27" fmla="*/ 0 h 170"/>
                <a:gd name="T28" fmla="*/ 0 w 211"/>
                <a:gd name="T29" fmla="*/ 0 h 17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1"/>
                <a:gd name="T46" fmla="*/ 0 h 170"/>
                <a:gd name="T47" fmla="*/ 211 w 211"/>
                <a:gd name="T48" fmla="*/ 170 h 17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1" h="170">
                  <a:moveTo>
                    <a:pt x="0" y="169"/>
                  </a:moveTo>
                  <a:lnTo>
                    <a:pt x="75" y="169"/>
                  </a:lnTo>
                  <a:lnTo>
                    <a:pt x="75" y="154"/>
                  </a:lnTo>
                  <a:lnTo>
                    <a:pt x="165" y="108"/>
                  </a:lnTo>
                  <a:lnTo>
                    <a:pt x="165" y="77"/>
                  </a:lnTo>
                  <a:lnTo>
                    <a:pt x="210" y="77"/>
                  </a:lnTo>
                  <a:lnTo>
                    <a:pt x="195" y="46"/>
                  </a:lnTo>
                  <a:lnTo>
                    <a:pt x="195" y="15"/>
                  </a:lnTo>
                  <a:lnTo>
                    <a:pt x="165" y="0"/>
                  </a:lnTo>
                  <a:lnTo>
                    <a:pt x="135" y="15"/>
                  </a:lnTo>
                  <a:lnTo>
                    <a:pt x="135" y="0"/>
                  </a:lnTo>
                  <a:lnTo>
                    <a:pt x="105" y="31"/>
                  </a:lnTo>
                  <a:lnTo>
                    <a:pt x="90" y="46"/>
                  </a:lnTo>
                  <a:lnTo>
                    <a:pt x="45" y="123"/>
                  </a:lnTo>
                  <a:lnTo>
                    <a:pt x="0" y="169"/>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2" name="Freeform 120"/>
            <p:cNvSpPr>
              <a:spLocks/>
            </p:cNvSpPr>
            <p:nvPr/>
          </p:nvSpPr>
          <p:spPr bwMode="auto">
            <a:xfrm>
              <a:off x="1834896" y="1937096"/>
              <a:ext cx="121900" cy="92222"/>
            </a:xfrm>
            <a:custGeom>
              <a:avLst/>
              <a:gdLst>
                <a:gd name="T0" fmla="*/ 0 w 210"/>
                <a:gd name="T1" fmla="*/ 0 h 185"/>
                <a:gd name="T2" fmla="*/ 0 w 210"/>
                <a:gd name="T3" fmla="*/ 0 h 185"/>
                <a:gd name="T4" fmla="*/ 0 w 210"/>
                <a:gd name="T5" fmla="*/ 0 h 185"/>
                <a:gd name="T6" fmla="*/ 0 w 210"/>
                <a:gd name="T7" fmla="*/ 0 h 185"/>
                <a:gd name="T8" fmla="*/ 0 w 210"/>
                <a:gd name="T9" fmla="*/ 0 h 185"/>
                <a:gd name="T10" fmla="*/ 0 w 210"/>
                <a:gd name="T11" fmla="*/ 0 h 185"/>
                <a:gd name="T12" fmla="*/ 0 w 210"/>
                <a:gd name="T13" fmla="*/ 0 h 185"/>
                <a:gd name="T14" fmla="*/ 0 w 210"/>
                <a:gd name="T15" fmla="*/ 0 h 185"/>
                <a:gd name="T16" fmla="*/ 0 w 210"/>
                <a:gd name="T17" fmla="*/ 0 h 185"/>
                <a:gd name="T18" fmla="*/ 0 w 210"/>
                <a:gd name="T19" fmla="*/ 0 h 185"/>
                <a:gd name="T20" fmla="*/ 0 w 210"/>
                <a:gd name="T21" fmla="*/ 0 h 185"/>
                <a:gd name="T22" fmla="*/ 0 w 210"/>
                <a:gd name="T23" fmla="*/ 0 h 185"/>
                <a:gd name="T24" fmla="*/ 0 w 210"/>
                <a:gd name="T25" fmla="*/ 0 h 185"/>
                <a:gd name="T26" fmla="*/ 0 w 210"/>
                <a:gd name="T27" fmla="*/ 0 h 185"/>
                <a:gd name="T28" fmla="*/ 0 w 210"/>
                <a:gd name="T29" fmla="*/ 0 h 185"/>
                <a:gd name="T30" fmla="*/ 0 w 210"/>
                <a:gd name="T31" fmla="*/ 0 h 185"/>
                <a:gd name="T32" fmla="*/ 0 w 210"/>
                <a:gd name="T33" fmla="*/ 0 h 185"/>
                <a:gd name="T34" fmla="*/ 0 w 210"/>
                <a:gd name="T35" fmla="*/ 0 h 185"/>
                <a:gd name="T36" fmla="*/ 0 w 210"/>
                <a:gd name="T37" fmla="*/ 0 h 185"/>
                <a:gd name="T38" fmla="*/ 0 w 210"/>
                <a:gd name="T39" fmla="*/ 0 h 185"/>
                <a:gd name="T40" fmla="*/ 0 w 210"/>
                <a:gd name="T41" fmla="*/ 0 h 185"/>
                <a:gd name="T42" fmla="*/ 0 w 210"/>
                <a:gd name="T43" fmla="*/ 0 h 185"/>
                <a:gd name="T44" fmla="*/ 0 w 210"/>
                <a:gd name="T45" fmla="*/ 0 h 185"/>
                <a:gd name="T46" fmla="*/ 0 w 210"/>
                <a:gd name="T47" fmla="*/ 0 h 185"/>
                <a:gd name="T48" fmla="*/ 0 w 210"/>
                <a:gd name="T49" fmla="*/ 0 h 185"/>
                <a:gd name="T50" fmla="*/ 0 w 210"/>
                <a:gd name="T51" fmla="*/ 0 h 185"/>
                <a:gd name="T52" fmla="*/ 0 w 210"/>
                <a:gd name="T53" fmla="*/ 0 h 185"/>
                <a:gd name="T54" fmla="*/ 0 w 210"/>
                <a:gd name="T55" fmla="*/ 0 h 1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10"/>
                <a:gd name="T85" fmla="*/ 0 h 185"/>
                <a:gd name="T86" fmla="*/ 210 w 210"/>
                <a:gd name="T87" fmla="*/ 185 h 18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10" h="185">
                  <a:moveTo>
                    <a:pt x="60" y="169"/>
                  </a:moveTo>
                  <a:lnTo>
                    <a:pt x="90" y="184"/>
                  </a:lnTo>
                  <a:lnTo>
                    <a:pt x="90" y="169"/>
                  </a:lnTo>
                  <a:lnTo>
                    <a:pt x="134" y="184"/>
                  </a:lnTo>
                  <a:lnTo>
                    <a:pt x="134" y="169"/>
                  </a:lnTo>
                  <a:lnTo>
                    <a:pt x="149" y="169"/>
                  </a:lnTo>
                  <a:lnTo>
                    <a:pt x="194" y="169"/>
                  </a:lnTo>
                  <a:lnTo>
                    <a:pt x="209" y="153"/>
                  </a:lnTo>
                  <a:lnTo>
                    <a:pt x="194" y="123"/>
                  </a:lnTo>
                  <a:lnTo>
                    <a:pt x="194" y="107"/>
                  </a:lnTo>
                  <a:lnTo>
                    <a:pt x="179" y="107"/>
                  </a:lnTo>
                  <a:lnTo>
                    <a:pt x="179" y="92"/>
                  </a:lnTo>
                  <a:lnTo>
                    <a:pt x="209" y="61"/>
                  </a:lnTo>
                  <a:lnTo>
                    <a:pt x="209" y="46"/>
                  </a:lnTo>
                  <a:lnTo>
                    <a:pt x="179" y="15"/>
                  </a:lnTo>
                  <a:lnTo>
                    <a:pt x="149" y="15"/>
                  </a:lnTo>
                  <a:lnTo>
                    <a:pt x="119" y="0"/>
                  </a:lnTo>
                  <a:lnTo>
                    <a:pt x="105" y="0"/>
                  </a:lnTo>
                  <a:lnTo>
                    <a:pt x="105" y="15"/>
                  </a:lnTo>
                  <a:lnTo>
                    <a:pt x="75" y="46"/>
                  </a:lnTo>
                  <a:lnTo>
                    <a:pt x="45" y="31"/>
                  </a:lnTo>
                  <a:lnTo>
                    <a:pt x="45" y="46"/>
                  </a:lnTo>
                  <a:lnTo>
                    <a:pt x="30" y="46"/>
                  </a:lnTo>
                  <a:lnTo>
                    <a:pt x="15" y="46"/>
                  </a:lnTo>
                  <a:lnTo>
                    <a:pt x="0" y="61"/>
                  </a:lnTo>
                  <a:lnTo>
                    <a:pt x="45" y="77"/>
                  </a:lnTo>
                  <a:lnTo>
                    <a:pt x="60" y="123"/>
                  </a:lnTo>
                  <a:lnTo>
                    <a:pt x="60" y="169"/>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3" name="Freeform 121"/>
            <p:cNvSpPr>
              <a:spLocks/>
            </p:cNvSpPr>
            <p:nvPr/>
          </p:nvSpPr>
          <p:spPr bwMode="auto">
            <a:xfrm>
              <a:off x="1964923" y="2029318"/>
              <a:ext cx="9481" cy="8019"/>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0" y="16"/>
                  </a:lnTo>
                  <a:lnTo>
                    <a:pt x="16" y="0"/>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4" name="Freeform 122"/>
            <p:cNvSpPr>
              <a:spLocks/>
            </p:cNvSpPr>
            <p:nvPr/>
          </p:nvSpPr>
          <p:spPr bwMode="auto">
            <a:xfrm>
              <a:off x="1791554" y="2013280"/>
              <a:ext cx="121900" cy="86876"/>
            </a:xfrm>
            <a:custGeom>
              <a:avLst/>
              <a:gdLst>
                <a:gd name="T0" fmla="*/ 0 w 210"/>
                <a:gd name="T1" fmla="*/ 0 h 170"/>
                <a:gd name="T2" fmla="*/ 0 w 210"/>
                <a:gd name="T3" fmla="*/ 0 h 170"/>
                <a:gd name="T4" fmla="*/ 0 w 210"/>
                <a:gd name="T5" fmla="*/ 0 h 170"/>
                <a:gd name="T6" fmla="*/ 0 w 210"/>
                <a:gd name="T7" fmla="*/ 0 h 170"/>
                <a:gd name="T8" fmla="*/ 0 w 210"/>
                <a:gd name="T9" fmla="*/ 0 h 170"/>
                <a:gd name="T10" fmla="*/ 0 w 210"/>
                <a:gd name="T11" fmla="*/ 0 h 170"/>
                <a:gd name="T12" fmla="*/ 0 w 210"/>
                <a:gd name="T13" fmla="*/ 0 h 170"/>
                <a:gd name="T14" fmla="*/ 0 w 210"/>
                <a:gd name="T15" fmla="*/ 0 h 170"/>
                <a:gd name="T16" fmla="*/ 0 w 210"/>
                <a:gd name="T17" fmla="*/ 0 h 170"/>
                <a:gd name="T18" fmla="*/ 0 w 210"/>
                <a:gd name="T19" fmla="*/ 0 h 170"/>
                <a:gd name="T20" fmla="*/ 0 w 210"/>
                <a:gd name="T21" fmla="*/ 0 h 170"/>
                <a:gd name="T22" fmla="*/ 0 w 210"/>
                <a:gd name="T23" fmla="*/ 0 h 170"/>
                <a:gd name="T24" fmla="*/ 0 w 210"/>
                <a:gd name="T25" fmla="*/ 0 h 170"/>
                <a:gd name="T26" fmla="*/ 0 w 210"/>
                <a:gd name="T27" fmla="*/ 0 h 170"/>
                <a:gd name="T28" fmla="*/ 0 w 210"/>
                <a:gd name="T29" fmla="*/ 0 h 170"/>
                <a:gd name="T30" fmla="*/ 0 w 210"/>
                <a:gd name="T31" fmla="*/ 0 h 170"/>
                <a:gd name="T32" fmla="*/ 0 w 210"/>
                <a:gd name="T33" fmla="*/ 0 h 170"/>
                <a:gd name="T34" fmla="*/ 0 w 210"/>
                <a:gd name="T35" fmla="*/ 0 h 170"/>
                <a:gd name="T36" fmla="*/ 0 w 210"/>
                <a:gd name="T37" fmla="*/ 0 h 170"/>
                <a:gd name="T38" fmla="*/ 0 w 210"/>
                <a:gd name="T39" fmla="*/ 0 h 170"/>
                <a:gd name="T40" fmla="*/ 0 w 210"/>
                <a:gd name="T41" fmla="*/ 0 h 170"/>
                <a:gd name="T42" fmla="*/ 0 w 210"/>
                <a:gd name="T43" fmla="*/ 0 h 170"/>
                <a:gd name="T44" fmla="*/ 0 w 210"/>
                <a:gd name="T45" fmla="*/ 0 h 170"/>
                <a:gd name="T46" fmla="*/ 0 w 210"/>
                <a:gd name="T47" fmla="*/ 0 h 17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10"/>
                <a:gd name="T73" fmla="*/ 0 h 170"/>
                <a:gd name="T74" fmla="*/ 210 w 210"/>
                <a:gd name="T75" fmla="*/ 170 h 17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10" h="170">
                  <a:moveTo>
                    <a:pt x="60" y="169"/>
                  </a:moveTo>
                  <a:lnTo>
                    <a:pt x="90" y="154"/>
                  </a:lnTo>
                  <a:lnTo>
                    <a:pt x="105" y="154"/>
                  </a:lnTo>
                  <a:lnTo>
                    <a:pt x="119" y="154"/>
                  </a:lnTo>
                  <a:lnTo>
                    <a:pt x="134" y="138"/>
                  </a:lnTo>
                  <a:lnTo>
                    <a:pt x="149" y="138"/>
                  </a:lnTo>
                  <a:lnTo>
                    <a:pt x="164" y="108"/>
                  </a:lnTo>
                  <a:lnTo>
                    <a:pt x="149" y="92"/>
                  </a:lnTo>
                  <a:lnTo>
                    <a:pt x="179" y="61"/>
                  </a:lnTo>
                  <a:lnTo>
                    <a:pt x="209" y="46"/>
                  </a:lnTo>
                  <a:lnTo>
                    <a:pt x="209" y="31"/>
                  </a:lnTo>
                  <a:lnTo>
                    <a:pt x="164" y="15"/>
                  </a:lnTo>
                  <a:lnTo>
                    <a:pt x="164" y="31"/>
                  </a:lnTo>
                  <a:lnTo>
                    <a:pt x="134" y="15"/>
                  </a:lnTo>
                  <a:lnTo>
                    <a:pt x="119" y="15"/>
                  </a:lnTo>
                  <a:lnTo>
                    <a:pt x="30" y="0"/>
                  </a:lnTo>
                  <a:lnTo>
                    <a:pt x="0" y="15"/>
                  </a:lnTo>
                  <a:lnTo>
                    <a:pt x="0" y="46"/>
                  </a:lnTo>
                  <a:lnTo>
                    <a:pt x="45" y="46"/>
                  </a:lnTo>
                  <a:lnTo>
                    <a:pt x="30" y="108"/>
                  </a:lnTo>
                  <a:lnTo>
                    <a:pt x="30" y="123"/>
                  </a:lnTo>
                  <a:lnTo>
                    <a:pt x="30" y="154"/>
                  </a:lnTo>
                  <a:lnTo>
                    <a:pt x="45" y="154"/>
                  </a:lnTo>
                  <a:lnTo>
                    <a:pt x="60" y="169"/>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 name="Freeform 123"/>
            <p:cNvSpPr>
              <a:spLocks/>
            </p:cNvSpPr>
            <p:nvPr/>
          </p:nvSpPr>
          <p:spPr bwMode="auto">
            <a:xfrm>
              <a:off x="1894492" y="2060059"/>
              <a:ext cx="18962" cy="9356"/>
            </a:xfrm>
            <a:custGeom>
              <a:avLst/>
              <a:gdLst>
                <a:gd name="T0" fmla="*/ 0 w 30"/>
                <a:gd name="T1" fmla="*/ 0 h 17"/>
                <a:gd name="T2" fmla="*/ 0 w 30"/>
                <a:gd name="T3" fmla="*/ 0 h 17"/>
                <a:gd name="T4" fmla="*/ 0 w 30"/>
                <a:gd name="T5" fmla="*/ 0 h 17"/>
                <a:gd name="T6" fmla="*/ 0 w 30"/>
                <a:gd name="T7" fmla="*/ 0 h 17"/>
                <a:gd name="T8" fmla="*/ 0 w 30"/>
                <a:gd name="T9" fmla="*/ 0 h 17"/>
                <a:gd name="T10" fmla="*/ 0 60000 65536"/>
                <a:gd name="T11" fmla="*/ 0 60000 65536"/>
                <a:gd name="T12" fmla="*/ 0 60000 65536"/>
                <a:gd name="T13" fmla="*/ 0 60000 65536"/>
                <a:gd name="T14" fmla="*/ 0 60000 65536"/>
                <a:gd name="T15" fmla="*/ 0 w 30"/>
                <a:gd name="T16" fmla="*/ 0 h 17"/>
                <a:gd name="T17" fmla="*/ 30 w 30"/>
                <a:gd name="T18" fmla="*/ 17 h 17"/>
              </a:gdLst>
              <a:ahLst/>
              <a:cxnLst>
                <a:cxn ang="T10">
                  <a:pos x="T0" y="T1"/>
                </a:cxn>
                <a:cxn ang="T11">
                  <a:pos x="T2" y="T3"/>
                </a:cxn>
                <a:cxn ang="T12">
                  <a:pos x="T4" y="T5"/>
                </a:cxn>
                <a:cxn ang="T13">
                  <a:pos x="T6" y="T7"/>
                </a:cxn>
                <a:cxn ang="T14">
                  <a:pos x="T8" y="T9"/>
                </a:cxn>
              </a:cxnLst>
              <a:rect l="T15" t="T16" r="T17" b="T18"/>
              <a:pathLst>
                <a:path w="30" h="17">
                  <a:moveTo>
                    <a:pt x="0" y="0"/>
                  </a:moveTo>
                  <a:lnTo>
                    <a:pt x="15" y="16"/>
                  </a:lnTo>
                  <a:lnTo>
                    <a:pt x="29" y="0"/>
                  </a:lnTo>
                  <a:lnTo>
                    <a:pt x="15" y="0"/>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 name="Freeform 124"/>
            <p:cNvSpPr>
              <a:spLocks/>
            </p:cNvSpPr>
            <p:nvPr/>
          </p:nvSpPr>
          <p:spPr bwMode="auto">
            <a:xfrm>
              <a:off x="1791554" y="2036001"/>
              <a:ext cx="25734" cy="56135"/>
            </a:xfrm>
            <a:custGeom>
              <a:avLst/>
              <a:gdLst>
                <a:gd name="T0" fmla="*/ 0 w 46"/>
                <a:gd name="T1" fmla="*/ 0 h 108"/>
                <a:gd name="T2" fmla="*/ 0 w 46"/>
                <a:gd name="T3" fmla="*/ 0 h 108"/>
                <a:gd name="T4" fmla="*/ 0 w 46"/>
                <a:gd name="T5" fmla="*/ 0 h 108"/>
                <a:gd name="T6" fmla="*/ 0 w 46"/>
                <a:gd name="T7" fmla="*/ 0 h 108"/>
                <a:gd name="T8" fmla="*/ 0 w 46"/>
                <a:gd name="T9" fmla="*/ 0 h 108"/>
                <a:gd name="T10" fmla="*/ 0 w 46"/>
                <a:gd name="T11" fmla="*/ 0 h 108"/>
                <a:gd name="T12" fmla="*/ 0 w 46"/>
                <a:gd name="T13" fmla="*/ 0 h 108"/>
                <a:gd name="T14" fmla="*/ 0 w 46"/>
                <a:gd name="T15" fmla="*/ 0 h 108"/>
                <a:gd name="T16" fmla="*/ 0 w 46"/>
                <a:gd name="T17" fmla="*/ 0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
                <a:gd name="T28" fmla="*/ 0 h 108"/>
                <a:gd name="T29" fmla="*/ 46 w 46"/>
                <a:gd name="T30" fmla="*/ 108 h 1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 h="108">
                  <a:moveTo>
                    <a:pt x="0" y="0"/>
                  </a:moveTo>
                  <a:lnTo>
                    <a:pt x="0" y="61"/>
                  </a:lnTo>
                  <a:lnTo>
                    <a:pt x="0" y="76"/>
                  </a:lnTo>
                  <a:lnTo>
                    <a:pt x="0" y="107"/>
                  </a:lnTo>
                  <a:lnTo>
                    <a:pt x="30" y="107"/>
                  </a:lnTo>
                  <a:lnTo>
                    <a:pt x="30" y="76"/>
                  </a:lnTo>
                  <a:lnTo>
                    <a:pt x="30" y="61"/>
                  </a:lnTo>
                  <a:lnTo>
                    <a:pt x="45" y="0"/>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7" name="Freeform 125"/>
            <p:cNvSpPr>
              <a:spLocks/>
            </p:cNvSpPr>
            <p:nvPr/>
          </p:nvSpPr>
          <p:spPr bwMode="auto">
            <a:xfrm>
              <a:off x="1903973" y="1921058"/>
              <a:ext cx="35216" cy="24058"/>
            </a:xfrm>
            <a:custGeom>
              <a:avLst/>
              <a:gdLst>
                <a:gd name="T0" fmla="*/ 0 w 61"/>
                <a:gd name="T1" fmla="*/ 0 h 47"/>
                <a:gd name="T2" fmla="*/ 0 w 61"/>
                <a:gd name="T3" fmla="*/ 0 h 47"/>
                <a:gd name="T4" fmla="*/ 0 w 61"/>
                <a:gd name="T5" fmla="*/ 0 h 47"/>
                <a:gd name="T6" fmla="*/ 0 w 61"/>
                <a:gd name="T7" fmla="*/ 0 h 47"/>
                <a:gd name="T8" fmla="*/ 0 w 61"/>
                <a:gd name="T9" fmla="*/ 0 h 47"/>
                <a:gd name="T10" fmla="*/ 0 w 61"/>
                <a:gd name="T11" fmla="*/ 0 h 47"/>
                <a:gd name="T12" fmla="*/ 0 w 61"/>
                <a:gd name="T13" fmla="*/ 0 h 47"/>
                <a:gd name="T14" fmla="*/ 0 w 61"/>
                <a:gd name="T15" fmla="*/ 0 h 47"/>
                <a:gd name="T16" fmla="*/ 0 w 61"/>
                <a:gd name="T17" fmla="*/ 0 h 47"/>
                <a:gd name="T18" fmla="*/ 0 w 61"/>
                <a:gd name="T19" fmla="*/ 0 h 4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47"/>
                <a:gd name="T32" fmla="*/ 61 w 61"/>
                <a:gd name="T33" fmla="*/ 47 h 4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47">
                  <a:moveTo>
                    <a:pt x="45" y="46"/>
                  </a:moveTo>
                  <a:lnTo>
                    <a:pt x="60" y="46"/>
                  </a:lnTo>
                  <a:lnTo>
                    <a:pt x="30" y="46"/>
                  </a:lnTo>
                  <a:lnTo>
                    <a:pt x="0" y="31"/>
                  </a:lnTo>
                  <a:lnTo>
                    <a:pt x="15" y="15"/>
                  </a:lnTo>
                  <a:lnTo>
                    <a:pt x="30" y="15"/>
                  </a:lnTo>
                  <a:lnTo>
                    <a:pt x="45" y="0"/>
                  </a:lnTo>
                  <a:lnTo>
                    <a:pt x="60" y="15"/>
                  </a:lnTo>
                  <a:lnTo>
                    <a:pt x="60" y="31"/>
                  </a:lnTo>
                  <a:lnTo>
                    <a:pt x="45" y="46"/>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8" name="Freeform 126"/>
            <p:cNvSpPr>
              <a:spLocks/>
            </p:cNvSpPr>
            <p:nvPr/>
          </p:nvSpPr>
          <p:spPr bwMode="auto">
            <a:xfrm>
              <a:off x="1912100" y="1903683"/>
              <a:ext cx="35216" cy="25394"/>
            </a:xfrm>
            <a:custGeom>
              <a:avLst/>
              <a:gdLst>
                <a:gd name="T0" fmla="*/ 0 w 60"/>
                <a:gd name="T1" fmla="*/ 0 h 48"/>
                <a:gd name="T2" fmla="*/ 0 w 60"/>
                <a:gd name="T3" fmla="*/ 0 h 48"/>
                <a:gd name="T4" fmla="*/ 0 w 60"/>
                <a:gd name="T5" fmla="*/ 0 h 48"/>
                <a:gd name="T6" fmla="*/ 0 w 60"/>
                <a:gd name="T7" fmla="*/ 0 h 48"/>
                <a:gd name="T8" fmla="*/ 0 w 60"/>
                <a:gd name="T9" fmla="*/ 0 h 48"/>
                <a:gd name="T10" fmla="*/ 0 w 60"/>
                <a:gd name="T11" fmla="*/ 0 h 48"/>
                <a:gd name="T12" fmla="*/ 0 w 60"/>
                <a:gd name="T13" fmla="*/ 0 h 48"/>
                <a:gd name="T14" fmla="*/ 0 w 60"/>
                <a:gd name="T15" fmla="*/ 0 h 48"/>
                <a:gd name="T16" fmla="*/ 0 w 60"/>
                <a:gd name="T17" fmla="*/ 0 h 48"/>
                <a:gd name="T18" fmla="*/ 0 w 60"/>
                <a:gd name="T19" fmla="*/ 0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48"/>
                <a:gd name="T32" fmla="*/ 60 w 60"/>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48">
                  <a:moveTo>
                    <a:pt x="0" y="47"/>
                  </a:moveTo>
                  <a:lnTo>
                    <a:pt x="15" y="47"/>
                  </a:lnTo>
                  <a:lnTo>
                    <a:pt x="30" y="31"/>
                  </a:lnTo>
                  <a:lnTo>
                    <a:pt x="44" y="47"/>
                  </a:lnTo>
                  <a:lnTo>
                    <a:pt x="59" y="16"/>
                  </a:lnTo>
                  <a:lnTo>
                    <a:pt x="59" y="0"/>
                  </a:lnTo>
                  <a:lnTo>
                    <a:pt x="30" y="0"/>
                  </a:lnTo>
                  <a:lnTo>
                    <a:pt x="15" y="0"/>
                  </a:lnTo>
                  <a:lnTo>
                    <a:pt x="0" y="31"/>
                  </a:lnTo>
                  <a:lnTo>
                    <a:pt x="0" y="47"/>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9" name="Freeform 127"/>
            <p:cNvSpPr>
              <a:spLocks/>
            </p:cNvSpPr>
            <p:nvPr/>
          </p:nvSpPr>
          <p:spPr bwMode="auto">
            <a:xfrm>
              <a:off x="1826769" y="1834182"/>
              <a:ext cx="67722" cy="110934"/>
            </a:xfrm>
            <a:custGeom>
              <a:avLst/>
              <a:gdLst>
                <a:gd name="T0" fmla="*/ 0 w 121"/>
                <a:gd name="T1" fmla="*/ 0 h 217"/>
                <a:gd name="T2" fmla="*/ 0 w 121"/>
                <a:gd name="T3" fmla="*/ 0 h 217"/>
                <a:gd name="T4" fmla="*/ 0 w 121"/>
                <a:gd name="T5" fmla="*/ 0 h 217"/>
                <a:gd name="T6" fmla="*/ 0 w 121"/>
                <a:gd name="T7" fmla="*/ 0 h 217"/>
                <a:gd name="T8" fmla="*/ 0 w 121"/>
                <a:gd name="T9" fmla="*/ 0 h 217"/>
                <a:gd name="T10" fmla="*/ 0 w 121"/>
                <a:gd name="T11" fmla="*/ 0 h 217"/>
                <a:gd name="T12" fmla="*/ 0 w 121"/>
                <a:gd name="T13" fmla="*/ 0 h 217"/>
                <a:gd name="T14" fmla="*/ 0 w 121"/>
                <a:gd name="T15" fmla="*/ 0 h 217"/>
                <a:gd name="T16" fmla="*/ 0 w 121"/>
                <a:gd name="T17" fmla="*/ 0 h 217"/>
                <a:gd name="T18" fmla="*/ 0 w 121"/>
                <a:gd name="T19" fmla="*/ 0 h 217"/>
                <a:gd name="T20" fmla="*/ 0 w 121"/>
                <a:gd name="T21" fmla="*/ 0 h 217"/>
                <a:gd name="T22" fmla="*/ 0 w 121"/>
                <a:gd name="T23" fmla="*/ 0 h 217"/>
                <a:gd name="T24" fmla="*/ 0 w 121"/>
                <a:gd name="T25" fmla="*/ 0 h 217"/>
                <a:gd name="T26" fmla="*/ 0 w 121"/>
                <a:gd name="T27" fmla="*/ 0 h 217"/>
                <a:gd name="T28" fmla="*/ 0 w 121"/>
                <a:gd name="T29" fmla="*/ 0 h 217"/>
                <a:gd name="T30" fmla="*/ 0 w 121"/>
                <a:gd name="T31" fmla="*/ 0 h 217"/>
                <a:gd name="T32" fmla="*/ 0 w 121"/>
                <a:gd name="T33" fmla="*/ 0 h 217"/>
                <a:gd name="T34" fmla="*/ 0 w 121"/>
                <a:gd name="T35" fmla="*/ 0 h 217"/>
                <a:gd name="T36" fmla="*/ 0 w 121"/>
                <a:gd name="T37" fmla="*/ 0 h 217"/>
                <a:gd name="T38" fmla="*/ 0 w 121"/>
                <a:gd name="T39" fmla="*/ 0 h 217"/>
                <a:gd name="T40" fmla="*/ 0 w 121"/>
                <a:gd name="T41" fmla="*/ 0 h 217"/>
                <a:gd name="T42" fmla="*/ 0 w 121"/>
                <a:gd name="T43" fmla="*/ 0 h 217"/>
                <a:gd name="T44" fmla="*/ 0 w 121"/>
                <a:gd name="T45" fmla="*/ 0 h 217"/>
                <a:gd name="T46" fmla="*/ 0 w 121"/>
                <a:gd name="T47" fmla="*/ 0 h 217"/>
                <a:gd name="T48" fmla="*/ 0 w 121"/>
                <a:gd name="T49" fmla="*/ 0 h 217"/>
                <a:gd name="T50" fmla="*/ 0 w 121"/>
                <a:gd name="T51" fmla="*/ 0 h 217"/>
                <a:gd name="T52" fmla="*/ 0 w 121"/>
                <a:gd name="T53" fmla="*/ 0 h 217"/>
                <a:gd name="T54" fmla="*/ 0 w 121"/>
                <a:gd name="T55" fmla="*/ 0 h 217"/>
                <a:gd name="T56" fmla="*/ 0 w 121"/>
                <a:gd name="T57" fmla="*/ 0 h 217"/>
                <a:gd name="T58" fmla="*/ 0 w 121"/>
                <a:gd name="T59" fmla="*/ 0 h 217"/>
                <a:gd name="T60" fmla="*/ 0 w 121"/>
                <a:gd name="T61" fmla="*/ 0 h 217"/>
                <a:gd name="T62" fmla="*/ 0 w 121"/>
                <a:gd name="T63" fmla="*/ 0 h 2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1"/>
                <a:gd name="T97" fmla="*/ 0 h 217"/>
                <a:gd name="T98" fmla="*/ 121 w 121"/>
                <a:gd name="T99" fmla="*/ 217 h 2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1" h="217">
                  <a:moveTo>
                    <a:pt x="45" y="0"/>
                  </a:moveTo>
                  <a:lnTo>
                    <a:pt x="15" y="0"/>
                  </a:lnTo>
                  <a:lnTo>
                    <a:pt x="0" y="15"/>
                  </a:lnTo>
                  <a:lnTo>
                    <a:pt x="15" y="62"/>
                  </a:lnTo>
                  <a:lnTo>
                    <a:pt x="15" y="77"/>
                  </a:lnTo>
                  <a:lnTo>
                    <a:pt x="15" y="93"/>
                  </a:lnTo>
                  <a:lnTo>
                    <a:pt x="15" y="108"/>
                  </a:lnTo>
                  <a:lnTo>
                    <a:pt x="45" y="93"/>
                  </a:lnTo>
                  <a:lnTo>
                    <a:pt x="45" y="108"/>
                  </a:lnTo>
                  <a:lnTo>
                    <a:pt x="45" y="139"/>
                  </a:lnTo>
                  <a:lnTo>
                    <a:pt x="30" y="139"/>
                  </a:lnTo>
                  <a:lnTo>
                    <a:pt x="30" y="154"/>
                  </a:lnTo>
                  <a:lnTo>
                    <a:pt x="15" y="170"/>
                  </a:lnTo>
                  <a:lnTo>
                    <a:pt x="30" y="170"/>
                  </a:lnTo>
                  <a:lnTo>
                    <a:pt x="45" y="185"/>
                  </a:lnTo>
                  <a:lnTo>
                    <a:pt x="30" y="185"/>
                  </a:lnTo>
                  <a:lnTo>
                    <a:pt x="0" y="216"/>
                  </a:lnTo>
                  <a:lnTo>
                    <a:pt x="15" y="216"/>
                  </a:lnTo>
                  <a:lnTo>
                    <a:pt x="45" y="201"/>
                  </a:lnTo>
                  <a:lnTo>
                    <a:pt x="60" y="201"/>
                  </a:lnTo>
                  <a:lnTo>
                    <a:pt x="105" y="201"/>
                  </a:lnTo>
                  <a:lnTo>
                    <a:pt x="120" y="185"/>
                  </a:lnTo>
                  <a:lnTo>
                    <a:pt x="105" y="185"/>
                  </a:lnTo>
                  <a:lnTo>
                    <a:pt x="120" y="170"/>
                  </a:lnTo>
                  <a:lnTo>
                    <a:pt x="120" y="154"/>
                  </a:lnTo>
                  <a:lnTo>
                    <a:pt x="120" y="139"/>
                  </a:lnTo>
                  <a:lnTo>
                    <a:pt x="105" y="139"/>
                  </a:lnTo>
                  <a:lnTo>
                    <a:pt x="60" y="62"/>
                  </a:lnTo>
                  <a:lnTo>
                    <a:pt x="45" y="62"/>
                  </a:lnTo>
                  <a:lnTo>
                    <a:pt x="60" y="31"/>
                  </a:lnTo>
                  <a:lnTo>
                    <a:pt x="30" y="31"/>
                  </a:lnTo>
                  <a:lnTo>
                    <a:pt x="45"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0" name="Freeform 128"/>
            <p:cNvSpPr>
              <a:spLocks/>
            </p:cNvSpPr>
            <p:nvPr/>
          </p:nvSpPr>
          <p:spPr bwMode="auto">
            <a:xfrm>
              <a:off x="1807807" y="1882298"/>
              <a:ext cx="18962" cy="14702"/>
            </a:xfrm>
            <a:custGeom>
              <a:avLst/>
              <a:gdLst>
                <a:gd name="T0" fmla="*/ 0 w 31"/>
                <a:gd name="T1" fmla="*/ 0 h 32"/>
                <a:gd name="T2" fmla="*/ 0 w 31"/>
                <a:gd name="T3" fmla="*/ 0 h 32"/>
                <a:gd name="T4" fmla="*/ 0 w 31"/>
                <a:gd name="T5" fmla="*/ 0 h 32"/>
                <a:gd name="T6" fmla="*/ 0 w 31"/>
                <a:gd name="T7" fmla="*/ 0 h 32"/>
                <a:gd name="T8" fmla="*/ 0 w 31"/>
                <a:gd name="T9" fmla="*/ 0 h 32"/>
                <a:gd name="T10" fmla="*/ 0 w 31"/>
                <a:gd name="T11" fmla="*/ 0 h 32"/>
                <a:gd name="T12" fmla="*/ 0 w 31"/>
                <a:gd name="T13" fmla="*/ 0 h 32"/>
                <a:gd name="T14" fmla="*/ 0 60000 65536"/>
                <a:gd name="T15" fmla="*/ 0 60000 65536"/>
                <a:gd name="T16" fmla="*/ 0 60000 65536"/>
                <a:gd name="T17" fmla="*/ 0 60000 65536"/>
                <a:gd name="T18" fmla="*/ 0 60000 65536"/>
                <a:gd name="T19" fmla="*/ 0 60000 65536"/>
                <a:gd name="T20" fmla="*/ 0 60000 65536"/>
                <a:gd name="T21" fmla="*/ 0 w 31"/>
                <a:gd name="T22" fmla="*/ 0 h 32"/>
                <a:gd name="T23" fmla="*/ 31 w 31"/>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32">
                  <a:moveTo>
                    <a:pt x="15" y="0"/>
                  </a:moveTo>
                  <a:lnTo>
                    <a:pt x="0" y="16"/>
                  </a:lnTo>
                  <a:lnTo>
                    <a:pt x="15" y="31"/>
                  </a:lnTo>
                  <a:lnTo>
                    <a:pt x="30" y="31"/>
                  </a:lnTo>
                  <a:lnTo>
                    <a:pt x="30" y="16"/>
                  </a:lnTo>
                  <a:lnTo>
                    <a:pt x="30" y="0"/>
                  </a:lnTo>
                  <a:lnTo>
                    <a:pt x="15"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Freeform 129"/>
            <p:cNvSpPr>
              <a:spLocks/>
            </p:cNvSpPr>
            <p:nvPr/>
          </p:nvSpPr>
          <p:spPr bwMode="auto">
            <a:xfrm>
              <a:off x="1815934" y="1834182"/>
              <a:ext cx="12190" cy="9356"/>
            </a:xfrm>
            <a:custGeom>
              <a:avLst/>
              <a:gdLst>
                <a:gd name="T0" fmla="*/ 0 w 18"/>
                <a:gd name="T1" fmla="*/ 0 h 17"/>
                <a:gd name="T2" fmla="*/ 1 w 18"/>
                <a:gd name="T3" fmla="*/ 0 h 17"/>
                <a:gd name="T4" fmla="*/ 1 w 18"/>
                <a:gd name="T5" fmla="*/ 0 h 17"/>
                <a:gd name="T6" fmla="*/ 0 w 18"/>
                <a:gd name="T7" fmla="*/ 0 h 17"/>
                <a:gd name="T8" fmla="*/ 0 w 18"/>
                <a:gd name="T9" fmla="*/ 0 h 17"/>
                <a:gd name="T10" fmla="*/ 0 60000 65536"/>
                <a:gd name="T11" fmla="*/ 0 60000 65536"/>
                <a:gd name="T12" fmla="*/ 0 60000 65536"/>
                <a:gd name="T13" fmla="*/ 0 60000 65536"/>
                <a:gd name="T14" fmla="*/ 0 60000 65536"/>
                <a:gd name="T15" fmla="*/ 0 w 18"/>
                <a:gd name="T16" fmla="*/ 0 h 17"/>
                <a:gd name="T17" fmla="*/ 18 w 18"/>
                <a:gd name="T18" fmla="*/ 17 h 17"/>
              </a:gdLst>
              <a:ahLst/>
              <a:cxnLst>
                <a:cxn ang="T10">
                  <a:pos x="T0" y="T1"/>
                </a:cxn>
                <a:cxn ang="T11">
                  <a:pos x="T2" y="T3"/>
                </a:cxn>
                <a:cxn ang="T12">
                  <a:pos x="T4" y="T5"/>
                </a:cxn>
                <a:cxn ang="T13">
                  <a:pos x="T6" y="T7"/>
                </a:cxn>
                <a:cxn ang="T14">
                  <a:pos x="T8" y="T9"/>
                </a:cxn>
              </a:cxnLst>
              <a:rect l="T15" t="T16" r="T17" b="T18"/>
              <a:pathLst>
                <a:path w="18" h="17">
                  <a:moveTo>
                    <a:pt x="0" y="16"/>
                  </a:moveTo>
                  <a:lnTo>
                    <a:pt x="17" y="16"/>
                  </a:lnTo>
                  <a:lnTo>
                    <a:pt x="17" y="0"/>
                  </a:lnTo>
                  <a:lnTo>
                    <a:pt x="0" y="0"/>
                  </a:lnTo>
                  <a:lnTo>
                    <a:pt x="0" y="16"/>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2" name="Freeform 130"/>
            <p:cNvSpPr>
              <a:spLocks/>
            </p:cNvSpPr>
            <p:nvPr/>
          </p:nvSpPr>
          <p:spPr bwMode="auto">
            <a:xfrm>
              <a:off x="1780718" y="1882298"/>
              <a:ext cx="46051" cy="46779"/>
            </a:xfrm>
            <a:custGeom>
              <a:avLst/>
              <a:gdLst>
                <a:gd name="T0" fmla="*/ 0 w 77"/>
                <a:gd name="T1" fmla="*/ 0 h 94"/>
                <a:gd name="T2" fmla="*/ 0 w 77"/>
                <a:gd name="T3" fmla="*/ 0 h 94"/>
                <a:gd name="T4" fmla="*/ 0 w 77"/>
                <a:gd name="T5" fmla="*/ 0 h 94"/>
                <a:gd name="T6" fmla="*/ 0 w 77"/>
                <a:gd name="T7" fmla="*/ 0 h 94"/>
                <a:gd name="T8" fmla="*/ 0 w 77"/>
                <a:gd name="T9" fmla="*/ 0 h 94"/>
                <a:gd name="T10" fmla="*/ 0 w 77"/>
                <a:gd name="T11" fmla="*/ 0 h 94"/>
                <a:gd name="T12" fmla="*/ 0 w 77"/>
                <a:gd name="T13" fmla="*/ 0 h 94"/>
                <a:gd name="T14" fmla="*/ 0 w 77"/>
                <a:gd name="T15" fmla="*/ 0 h 94"/>
                <a:gd name="T16" fmla="*/ 0 w 77"/>
                <a:gd name="T17" fmla="*/ 0 h 94"/>
                <a:gd name="T18" fmla="*/ 0 w 77"/>
                <a:gd name="T19" fmla="*/ 0 h 94"/>
                <a:gd name="T20" fmla="*/ 0 w 77"/>
                <a:gd name="T21" fmla="*/ 0 h 94"/>
                <a:gd name="T22" fmla="*/ 0 w 77"/>
                <a:gd name="T23" fmla="*/ 0 h 94"/>
                <a:gd name="T24" fmla="*/ 0 w 77"/>
                <a:gd name="T25" fmla="*/ 0 h 94"/>
                <a:gd name="T26" fmla="*/ 0 w 77"/>
                <a:gd name="T27" fmla="*/ 0 h 94"/>
                <a:gd name="T28" fmla="*/ 0 w 77"/>
                <a:gd name="T29" fmla="*/ 0 h 9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7"/>
                <a:gd name="T46" fmla="*/ 0 h 94"/>
                <a:gd name="T47" fmla="*/ 77 w 77"/>
                <a:gd name="T48" fmla="*/ 94 h 9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7" h="94">
                  <a:moveTo>
                    <a:pt x="76" y="31"/>
                  </a:moveTo>
                  <a:lnTo>
                    <a:pt x="61" y="31"/>
                  </a:lnTo>
                  <a:lnTo>
                    <a:pt x="46" y="16"/>
                  </a:lnTo>
                  <a:lnTo>
                    <a:pt x="61" y="0"/>
                  </a:lnTo>
                  <a:lnTo>
                    <a:pt x="46" y="0"/>
                  </a:lnTo>
                  <a:lnTo>
                    <a:pt x="30" y="16"/>
                  </a:lnTo>
                  <a:lnTo>
                    <a:pt x="15" y="16"/>
                  </a:lnTo>
                  <a:lnTo>
                    <a:pt x="15" y="47"/>
                  </a:lnTo>
                  <a:lnTo>
                    <a:pt x="15" y="62"/>
                  </a:lnTo>
                  <a:lnTo>
                    <a:pt x="0" y="78"/>
                  </a:lnTo>
                  <a:lnTo>
                    <a:pt x="15" y="93"/>
                  </a:lnTo>
                  <a:lnTo>
                    <a:pt x="30" y="93"/>
                  </a:lnTo>
                  <a:lnTo>
                    <a:pt x="61" y="78"/>
                  </a:lnTo>
                  <a:lnTo>
                    <a:pt x="76" y="47"/>
                  </a:lnTo>
                  <a:lnTo>
                    <a:pt x="76" y="31"/>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 name="Freeform 131"/>
            <p:cNvSpPr>
              <a:spLocks/>
            </p:cNvSpPr>
            <p:nvPr/>
          </p:nvSpPr>
          <p:spPr bwMode="auto">
            <a:xfrm>
              <a:off x="1964923" y="2448995"/>
              <a:ext cx="62305" cy="54799"/>
            </a:xfrm>
            <a:custGeom>
              <a:avLst/>
              <a:gdLst>
                <a:gd name="T0" fmla="*/ 0 w 105"/>
                <a:gd name="T1" fmla="*/ 0 h 109"/>
                <a:gd name="T2" fmla="*/ 0 w 105"/>
                <a:gd name="T3" fmla="*/ 0 h 109"/>
                <a:gd name="T4" fmla="*/ 0 w 105"/>
                <a:gd name="T5" fmla="*/ 0 h 109"/>
                <a:gd name="T6" fmla="*/ 0 w 105"/>
                <a:gd name="T7" fmla="*/ 0 h 109"/>
                <a:gd name="T8" fmla="*/ 0 w 105"/>
                <a:gd name="T9" fmla="*/ 0 h 109"/>
                <a:gd name="T10" fmla="*/ 0 w 105"/>
                <a:gd name="T11" fmla="*/ 0 h 109"/>
                <a:gd name="T12" fmla="*/ 0 w 105"/>
                <a:gd name="T13" fmla="*/ 0 h 109"/>
                <a:gd name="T14" fmla="*/ 0 w 105"/>
                <a:gd name="T15" fmla="*/ 0 h 109"/>
                <a:gd name="T16" fmla="*/ 0 w 105"/>
                <a:gd name="T17" fmla="*/ 0 h 109"/>
                <a:gd name="T18" fmla="*/ 0 w 105"/>
                <a:gd name="T19" fmla="*/ 0 h 109"/>
                <a:gd name="T20" fmla="*/ 0 w 105"/>
                <a:gd name="T21" fmla="*/ 0 h 109"/>
                <a:gd name="T22" fmla="*/ 0 w 105"/>
                <a:gd name="T23" fmla="*/ 0 h 1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5"/>
                <a:gd name="T37" fmla="*/ 0 h 109"/>
                <a:gd name="T38" fmla="*/ 105 w 105"/>
                <a:gd name="T39" fmla="*/ 109 h 10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5" h="109">
                  <a:moveTo>
                    <a:pt x="45" y="108"/>
                  </a:moveTo>
                  <a:lnTo>
                    <a:pt x="59" y="93"/>
                  </a:lnTo>
                  <a:lnTo>
                    <a:pt x="59" y="77"/>
                  </a:lnTo>
                  <a:lnTo>
                    <a:pt x="89" y="62"/>
                  </a:lnTo>
                  <a:lnTo>
                    <a:pt x="89" y="31"/>
                  </a:lnTo>
                  <a:lnTo>
                    <a:pt x="104" y="15"/>
                  </a:lnTo>
                  <a:lnTo>
                    <a:pt x="74" y="0"/>
                  </a:lnTo>
                  <a:lnTo>
                    <a:pt x="45" y="0"/>
                  </a:lnTo>
                  <a:lnTo>
                    <a:pt x="45" y="15"/>
                  </a:lnTo>
                  <a:lnTo>
                    <a:pt x="15" y="15"/>
                  </a:lnTo>
                  <a:lnTo>
                    <a:pt x="0" y="46"/>
                  </a:lnTo>
                  <a:lnTo>
                    <a:pt x="45" y="108"/>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 name="Freeform 132"/>
            <p:cNvSpPr>
              <a:spLocks/>
            </p:cNvSpPr>
            <p:nvPr/>
          </p:nvSpPr>
          <p:spPr bwMode="auto">
            <a:xfrm>
              <a:off x="1973050" y="2448995"/>
              <a:ext cx="18962" cy="8019"/>
            </a:xfrm>
            <a:custGeom>
              <a:avLst/>
              <a:gdLst>
                <a:gd name="T0" fmla="*/ 0 w 32"/>
                <a:gd name="T1" fmla="*/ 0 h 17"/>
                <a:gd name="T2" fmla="*/ 0 w 32"/>
                <a:gd name="T3" fmla="*/ 0 h 17"/>
                <a:gd name="T4" fmla="*/ 0 w 32"/>
                <a:gd name="T5" fmla="*/ 0 h 17"/>
                <a:gd name="T6" fmla="*/ 0 w 32"/>
                <a:gd name="T7" fmla="*/ 0 h 17"/>
                <a:gd name="T8" fmla="*/ 0 w 32"/>
                <a:gd name="T9" fmla="*/ 0 h 17"/>
                <a:gd name="T10" fmla="*/ 0 60000 65536"/>
                <a:gd name="T11" fmla="*/ 0 60000 65536"/>
                <a:gd name="T12" fmla="*/ 0 60000 65536"/>
                <a:gd name="T13" fmla="*/ 0 60000 65536"/>
                <a:gd name="T14" fmla="*/ 0 60000 65536"/>
                <a:gd name="T15" fmla="*/ 0 w 32"/>
                <a:gd name="T16" fmla="*/ 0 h 17"/>
                <a:gd name="T17" fmla="*/ 32 w 32"/>
                <a:gd name="T18" fmla="*/ 17 h 17"/>
              </a:gdLst>
              <a:ahLst/>
              <a:cxnLst>
                <a:cxn ang="T10">
                  <a:pos x="T0" y="T1"/>
                </a:cxn>
                <a:cxn ang="T11">
                  <a:pos x="T2" y="T3"/>
                </a:cxn>
                <a:cxn ang="T12">
                  <a:pos x="T4" y="T5"/>
                </a:cxn>
                <a:cxn ang="T13">
                  <a:pos x="T6" y="T7"/>
                </a:cxn>
                <a:cxn ang="T14">
                  <a:pos x="T8" y="T9"/>
                </a:cxn>
              </a:cxnLst>
              <a:rect l="T15" t="T16" r="T17" b="T18"/>
              <a:pathLst>
                <a:path w="32" h="17">
                  <a:moveTo>
                    <a:pt x="0" y="16"/>
                  </a:moveTo>
                  <a:lnTo>
                    <a:pt x="31" y="16"/>
                  </a:lnTo>
                  <a:lnTo>
                    <a:pt x="31" y="0"/>
                  </a:lnTo>
                  <a:lnTo>
                    <a:pt x="0" y="0"/>
                  </a:lnTo>
                  <a:lnTo>
                    <a:pt x="0" y="16"/>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 name="Freeform 133"/>
            <p:cNvSpPr>
              <a:spLocks/>
            </p:cNvSpPr>
            <p:nvPr/>
          </p:nvSpPr>
          <p:spPr bwMode="auto">
            <a:xfrm>
              <a:off x="1903973" y="2332715"/>
              <a:ext cx="123255" cy="92222"/>
            </a:xfrm>
            <a:custGeom>
              <a:avLst/>
              <a:gdLst>
                <a:gd name="T0" fmla="*/ 0 w 210"/>
                <a:gd name="T1" fmla="*/ 0 h 185"/>
                <a:gd name="T2" fmla="*/ 0 w 210"/>
                <a:gd name="T3" fmla="*/ 0 h 185"/>
                <a:gd name="T4" fmla="*/ 0 w 210"/>
                <a:gd name="T5" fmla="*/ 0 h 185"/>
                <a:gd name="T6" fmla="*/ 0 w 210"/>
                <a:gd name="T7" fmla="*/ 0 h 185"/>
                <a:gd name="T8" fmla="*/ 0 w 210"/>
                <a:gd name="T9" fmla="*/ 0 h 185"/>
                <a:gd name="T10" fmla="*/ 0 w 210"/>
                <a:gd name="T11" fmla="*/ 0 h 185"/>
                <a:gd name="T12" fmla="*/ 0 w 210"/>
                <a:gd name="T13" fmla="*/ 0 h 185"/>
                <a:gd name="T14" fmla="*/ 0 w 210"/>
                <a:gd name="T15" fmla="*/ 0 h 185"/>
                <a:gd name="T16" fmla="*/ 0 w 210"/>
                <a:gd name="T17" fmla="*/ 0 h 185"/>
                <a:gd name="T18" fmla="*/ 0 w 210"/>
                <a:gd name="T19" fmla="*/ 0 h 185"/>
                <a:gd name="T20" fmla="*/ 0 w 210"/>
                <a:gd name="T21" fmla="*/ 0 h 185"/>
                <a:gd name="T22" fmla="*/ 0 w 210"/>
                <a:gd name="T23" fmla="*/ 0 h 185"/>
                <a:gd name="T24" fmla="*/ 0 w 210"/>
                <a:gd name="T25" fmla="*/ 0 h 185"/>
                <a:gd name="T26" fmla="*/ 0 w 210"/>
                <a:gd name="T27" fmla="*/ 0 h 185"/>
                <a:gd name="T28" fmla="*/ 0 w 210"/>
                <a:gd name="T29" fmla="*/ 0 h 185"/>
                <a:gd name="T30" fmla="*/ 0 w 210"/>
                <a:gd name="T31" fmla="*/ 0 h 185"/>
                <a:gd name="T32" fmla="*/ 0 w 210"/>
                <a:gd name="T33" fmla="*/ 0 h 185"/>
                <a:gd name="T34" fmla="*/ 0 w 210"/>
                <a:gd name="T35" fmla="*/ 0 h 185"/>
                <a:gd name="T36" fmla="*/ 0 w 210"/>
                <a:gd name="T37" fmla="*/ 0 h 1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0"/>
                <a:gd name="T58" fmla="*/ 0 h 185"/>
                <a:gd name="T59" fmla="*/ 210 w 210"/>
                <a:gd name="T60" fmla="*/ 185 h 18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0" h="185">
                  <a:moveTo>
                    <a:pt x="105" y="184"/>
                  </a:moveTo>
                  <a:lnTo>
                    <a:pt x="105" y="153"/>
                  </a:lnTo>
                  <a:lnTo>
                    <a:pt x="134" y="138"/>
                  </a:lnTo>
                  <a:lnTo>
                    <a:pt x="149" y="138"/>
                  </a:lnTo>
                  <a:lnTo>
                    <a:pt x="179" y="92"/>
                  </a:lnTo>
                  <a:lnTo>
                    <a:pt x="209" y="46"/>
                  </a:lnTo>
                  <a:lnTo>
                    <a:pt x="209" y="15"/>
                  </a:lnTo>
                  <a:lnTo>
                    <a:pt x="179" y="0"/>
                  </a:lnTo>
                  <a:lnTo>
                    <a:pt x="134" y="0"/>
                  </a:lnTo>
                  <a:lnTo>
                    <a:pt x="105" y="15"/>
                  </a:lnTo>
                  <a:lnTo>
                    <a:pt x="30" y="0"/>
                  </a:lnTo>
                  <a:lnTo>
                    <a:pt x="15" y="31"/>
                  </a:lnTo>
                  <a:lnTo>
                    <a:pt x="15" y="61"/>
                  </a:lnTo>
                  <a:lnTo>
                    <a:pt x="0" y="92"/>
                  </a:lnTo>
                  <a:lnTo>
                    <a:pt x="0" y="138"/>
                  </a:lnTo>
                  <a:lnTo>
                    <a:pt x="30" y="138"/>
                  </a:lnTo>
                  <a:lnTo>
                    <a:pt x="45" y="184"/>
                  </a:lnTo>
                  <a:lnTo>
                    <a:pt x="75" y="184"/>
                  </a:lnTo>
                  <a:lnTo>
                    <a:pt x="105" y="184"/>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 name="Freeform 134"/>
            <p:cNvSpPr>
              <a:spLocks/>
            </p:cNvSpPr>
            <p:nvPr/>
          </p:nvSpPr>
          <p:spPr bwMode="auto">
            <a:xfrm>
              <a:off x="1886365" y="2347417"/>
              <a:ext cx="27089" cy="56135"/>
            </a:xfrm>
            <a:custGeom>
              <a:avLst/>
              <a:gdLst>
                <a:gd name="T0" fmla="*/ 0 w 46"/>
                <a:gd name="T1" fmla="*/ 0 h 108"/>
                <a:gd name="T2" fmla="*/ 0 w 46"/>
                <a:gd name="T3" fmla="*/ 0 h 108"/>
                <a:gd name="T4" fmla="*/ 0 w 46"/>
                <a:gd name="T5" fmla="*/ 0 h 108"/>
                <a:gd name="T6" fmla="*/ 0 w 46"/>
                <a:gd name="T7" fmla="*/ 0 h 108"/>
                <a:gd name="T8" fmla="*/ 0 w 46"/>
                <a:gd name="T9" fmla="*/ 0 h 108"/>
                <a:gd name="T10" fmla="*/ 0 w 46"/>
                <a:gd name="T11" fmla="*/ 0 h 108"/>
                <a:gd name="T12" fmla="*/ 0 w 46"/>
                <a:gd name="T13" fmla="*/ 0 h 108"/>
                <a:gd name="T14" fmla="*/ 0 w 46"/>
                <a:gd name="T15" fmla="*/ 0 h 108"/>
                <a:gd name="T16" fmla="*/ 0 w 46"/>
                <a:gd name="T17" fmla="*/ 0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
                <a:gd name="T28" fmla="*/ 0 h 108"/>
                <a:gd name="T29" fmla="*/ 46 w 46"/>
                <a:gd name="T30" fmla="*/ 108 h 1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 h="108">
                  <a:moveTo>
                    <a:pt x="30" y="107"/>
                  </a:moveTo>
                  <a:lnTo>
                    <a:pt x="30" y="61"/>
                  </a:lnTo>
                  <a:lnTo>
                    <a:pt x="45" y="31"/>
                  </a:lnTo>
                  <a:lnTo>
                    <a:pt x="45" y="0"/>
                  </a:lnTo>
                  <a:lnTo>
                    <a:pt x="15" y="0"/>
                  </a:lnTo>
                  <a:lnTo>
                    <a:pt x="15" y="15"/>
                  </a:lnTo>
                  <a:lnTo>
                    <a:pt x="0" y="31"/>
                  </a:lnTo>
                  <a:lnTo>
                    <a:pt x="15" y="107"/>
                  </a:lnTo>
                  <a:lnTo>
                    <a:pt x="30" y="107"/>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 name="Freeform 135"/>
            <p:cNvSpPr>
              <a:spLocks/>
            </p:cNvSpPr>
            <p:nvPr/>
          </p:nvSpPr>
          <p:spPr bwMode="auto">
            <a:xfrm>
              <a:off x="1876884" y="2355437"/>
              <a:ext cx="17608" cy="48116"/>
            </a:xfrm>
            <a:custGeom>
              <a:avLst/>
              <a:gdLst>
                <a:gd name="T0" fmla="*/ 0 w 32"/>
                <a:gd name="T1" fmla="*/ 0 h 93"/>
                <a:gd name="T2" fmla="*/ 0 w 32"/>
                <a:gd name="T3" fmla="*/ 0 h 93"/>
                <a:gd name="T4" fmla="*/ 0 w 32"/>
                <a:gd name="T5" fmla="*/ 0 h 93"/>
                <a:gd name="T6" fmla="*/ 0 w 32"/>
                <a:gd name="T7" fmla="*/ 0 h 93"/>
                <a:gd name="T8" fmla="*/ 0 w 32"/>
                <a:gd name="T9" fmla="*/ 0 h 93"/>
                <a:gd name="T10" fmla="*/ 0 60000 65536"/>
                <a:gd name="T11" fmla="*/ 0 60000 65536"/>
                <a:gd name="T12" fmla="*/ 0 60000 65536"/>
                <a:gd name="T13" fmla="*/ 0 60000 65536"/>
                <a:gd name="T14" fmla="*/ 0 60000 65536"/>
                <a:gd name="T15" fmla="*/ 0 w 32"/>
                <a:gd name="T16" fmla="*/ 0 h 93"/>
                <a:gd name="T17" fmla="*/ 32 w 32"/>
                <a:gd name="T18" fmla="*/ 93 h 93"/>
              </a:gdLst>
              <a:ahLst/>
              <a:cxnLst>
                <a:cxn ang="T10">
                  <a:pos x="T0" y="T1"/>
                </a:cxn>
                <a:cxn ang="T11">
                  <a:pos x="T2" y="T3"/>
                </a:cxn>
                <a:cxn ang="T12">
                  <a:pos x="T4" y="T5"/>
                </a:cxn>
                <a:cxn ang="T13">
                  <a:pos x="T6" y="T7"/>
                </a:cxn>
                <a:cxn ang="T14">
                  <a:pos x="T8" y="T9"/>
                </a:cxn>
              </a:cxnLst>
              <a:rect l="T15" t="T16" r="T17" b="T18"/>
              <a:pathLst>
                <a:path w="32" h="93">
                  <a:moveTo>
                    <a:pt x="31" y="92"/>
                  </a:moveTo>
                  <a:lnTo>
                    <a:pt x="16" y="15"/>
                  </a:lnTo>
                  <a:lnTo>
                    <a:pt x="0" y="0"/>
                  </a:lnTo>
                  <a:lnTo>
                    <a:pt x="16" y="92"/>
                  </a:lnTo>
                  <a:lnTo>
                    <a:pt x="31" y="92"/>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Freeform 136"/>
            <p:cNvSpPr>
              <a:spLocks/>
            </p:cNvSpPr>
            <p:nvPr/>
          </p:nvSpPr>
          <p:spPr bwMode="auto">
            <a:xfrm>
              <a:off x="1843023" y="2355437"/>
              <a:ext cx="43342" cy="62818"/>
            </a:xfrm>
            <a:custGeom>
              <a:avLst/>
              <a:gdLst>
                <a:gd name="T0" fmla="*/ 0 w 75"/>
                <a:gd name="T1" fmla="*/ 0 h 124"/>
                <a:gd name="T2" fmla="*/ 0 w 75"/>
                <a:gd name="T3" fmla="*/ 0 h 124"/>
                <a:gd name="T4" fmla="*/ 0 w 75"/>
                <a:gd name="T5" fmla="*/ 0 h 124"/>
                <a:gd name="T6" fmla="*/ 0 w 75"/>
                <a:gd name="T7" fmla="*/ 0 h 124"/>
                <a:gd name="T8" fmla="*/ 0 w 75"/>
                <a:gd name="T9" fmla="*/ 0 h 124"/>
                <a:gd name="T10" fmla="*/ 0 w 75"/>
                <a:gd name="T11" fmla="*/ 0 h 124"/>
                <a:gd name="T12" fmla="*/ 0 w 75"/>
                <a:gd name="T13" fmla="*/ 0 h 124"/>
                <a:gd name="T14" fmla="*/ 0 w 75"/>
                <a:gd name="T15" fmla="*/ 0 h 124"/>
                <a:gd name="T16" fmla="*/ 0 60000 65536"/>
                <a:gd name="T17" fmla="*/ 0 60000 65536"/>
                <a:gd name="T18" fmla="*/ 0 60000 65536"/>
                <a:gd name="T19" fmla="*/ 0 60000 65536"/>
                <a:gd name="T20" fmla="*/ 0 60000 65536"/>
                <a:gd name="T21" fmla="*/ 0 60000 65536"/>
                <a:gd name="T22" fmla="*/ 0 60000 65536"/>
                <a:gd name="T23" fmla="*/ 0 60000 65536"/>
                <a:gd name="T24" fmla="*/ 0 w 75"/>
                <a:gd name="T25" fmla="*/ 0 h 124"/>
                <a:gd name="T26" fmla="*/ 75 w 75"/>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5" h="124">
                  <a:moveTo>
                    <a:pt x="74" y="92"/>
                  </a:moveTo>
                  <a:lnTo>
                    <a:pt x="59" y="0"/>
                  </a:lnTo>
                  <a:lnTo>
                    <a:pt x="0" y="15"/>
                  </a:lnTo>
                  <a:lnTo>
                    <a:pt x="0" y="46"/>
                  </a:lnTo>
                  <a:lnTo>
                    <a:pt x="0" y="92"/>
                  </a:lnTo>
                  <a:lnTo>
                    <a:pt x="0" y="123"/>
                  </a:lnTo>
                  <a:lnTo>
                    <a:pt x="30" y="123"/>
                  </a:lnTo>
                  <a:lnTo>
                    <a:pt x="74" y="92"/>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 name="Freeform 137"/>
            <p:cNvSpPr>
              <a:spLocks/>
            </p:cNvSpPr>
            <p:nvPr/>
          </p:nvSpPr>
          <p:spPr bwMode="auto">
            <a:xfrm>
              <a:off x="1876884" y="2239157"/>
              <a:ext cx="150343" cy="109597"/>
            </a:xfrm>
            <a:custGeom>
              <a:avLst/>
              <a:gdLst>
                <a:gd name="T0" fmla="*/ 0 w 255"/>
                <a:gd name="T1" fmla="*/ 0 h 217"/>
                <a:gd name="T2" fmla="*/ 0 w 255"/>
                <a:gd name="T3" fmla="*/ 0 h 217"/>
                <a:gd name="T4" fmla="*/ 0 w 255"/>
                <a:gd name="T5" fmla="*/ 0 h 217"/>
                <a:gd name="T6" fmla="*/ 0 w 255"/>
                <a:gd name="T7" fmla="*/ 0 h 217"/>
                <a:gd name="T8" fmla="*/ 0 w 255"/>
                <a:gd name="T9" fmla="*/ 0 h 217"/>
                <a:gd name="T10" fmla="*/ 0 w 255"/>
                <a:gd name="T11" fmla="*/ 0 h 217"/>
                <a:gd name="T12" fmla="*/ 0 w 255"/>
                <a:gd name="T13" fmla="*/ 0 h 217"/>
                <a:gd name="T14" fmla="*/ 0 w 255"/>
                <a:gd name="T15" fmla="*/ 0 h 217"/>
                <a:gd name="T16" fmla="*/ 0 w 255"/>
                <a:gd name="T17" fmla="*/ 0 h 217"/>
                <a:gd name="T18" fmla="*/ 0 w 255"/>
                <a:gd name="T19" fmla="*/ 0 h 217"/>
                <a:gd name="T20" fmla="*/ 0 w 255"/>
                <a:gd name="T21" fmla="*/ 0 h 217"/>
                <a:gd name="T22" fmla="*/ 0 w 255"/>
                <a:gd name="T23" fmla="*/ 0 h 217"/>
                <a:gd name="T24" fmla="*/ 0 w 255"/>
                <a:gd name="T25" fmla="*/ 0 h 217"/>
                <a:gd name="T26" fmla="*/ 0 w 255"/>
                <a:gd name="T27" fmla="*/ 0 h 217"/>
                <a:gd name="T28" fmla="*/ 0 w 255"/>
                <a:gd name="T29" fmla="*/ 0 h 217"/>
                <a:gd name="T30" fmla="*/ 0 w 255"/>
                <a:gd name="T31" fmla="*/ 0 h 217"/>
                <a:gd name="T32" fmla="*/ 0 w 255"/>
                <a:gd name="T33" fmla="*/ 0 h 217"/>
                <a:gd name="T34" fmla="*/ 0 w 255"/>
                <a:gd name="T35" fmla="*/ 0 h 217"/>
                <a:gd name="T36" fmla="*/ 0 w 255"/>
                <a:gd name="T37" fmla="*/ 0 h 217"/>
                <a:gd name="T38" fmla="*/ 0 w 255"/>
                <a:gd name="T39" fmla="*/ 0 h 217"/>
                <a:gd name="T40" fmla="*/ 0 w 255"/>
                <a:gd name="T41" fmla="*/ 0 h 2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217"/>
                <a:gd name="T65" fmla="*/ 255 w 255"/>
                <a:gd name="T66" fmla="*/ 217 h 2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217">
                  <a:moveTo>
                    <a:pt x="224" y="0"/>
                  </a:moveTo>
                  <a:lnTo>
                    <a:pt x="120" y="46"/>
                  </a:lnTo>
                  <a:lnTo>
                    <a:pt x="105" y="62"/>
                  </a:lnTo>
                  <a:lnTo>
                    <a:pt x="75" y="77"/>
                  </a:lnTo>
                  <a:lnTo>
                    <a:pt x="75" y="139"/>
                  </a:lnTo>
                  <a:lnTo>
                    <a:pt x="60" y="154"/>
                  </a:lnTo>
                  <a:lnTo>
                    <a:pt x="0" y="154"/>
                  </a:lnTo>
                  <a:lnTo>
                    <a:pt x="15" y="201"/>
                  </a:lnTo>
                  <a:lnTo>
                    <a:pt x="30" y="216"/>
                  </a:lnTo>
                  <a:lnTo>
                    <a:pt x="60" y="216"/>
                  </a:lnTo>
                  <a:lnTo>
                    <a:pt x="75" y="185"/>
                  </a:lnTo>
                  <a:lnTo>
                    <a:pt x="149" y="201"/>
                  </a:lnTo>
                  <a:lnTo>
                    <a:pt x="179" y="185"/>
                  </a:lnTo>
                  <a:lnTo>
                    <a:pt x="224" y="185"/>
                  </a:lnTo>
                  <a:lnTo>
                    <a:pt x="239" y="185"/>
                  </a:lnTo>
                  <a:lnTo>
                    <a:pt x="239" y="154"/>
                  </a:lnTo>
                  <a:lnTo>
                    <a:pt x="254" y="139"/>
                  </a:lnTo>
                  <a:lnTo>
                    <a:pt x="254" y="62"/>
                  </a:lnTo>
                  <a:lnTo>
                    <a:pt x="254" y="46"/>
                  </a:lnTo>
                  <a:lnTo>
                    <a:pt x="254" y="15"/>
                  </a:lnTo>
                  <a:lnTo>
                    <a:pt x="224"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0" name="Freeform 138"/>
            <p:cNvSpPr>
              <a:spLocks/>
            </p:cNvSpPr>
            <p:nvPr/>
          </p:nvSpPr>
          <p:spPr bwMode="auto">
            <a:xfrm>
              <a:off x="2006911" y="2239157"/>
              <a:ext cx="113773" cy="156376"/>
            </a:xfrm>
            <a:custGeom>
              <a:avLst/>
              <a:gdLst>
                <a:gd name="T0" fmla="*/ 0 w 194"/>
                <a:gd name="T1" fmla="*/ 0 h 309"/>
                <a:gd name="T2" fmla="*/ 0 w 194"/>
                <a:gd name="T3" fmla="*/ 0 h 309"/>
                <a:gd name="T4" fmla="*/ 0 w 194"/>
                <a:gd name="T5" fmla="*/ 0 h 309"/>
                <a:gd name="T6" fmla="*/ 0 w 194"/>
                <a:gd name="T7" fmla="*/ 0 h 309"/>
                <a:gd name="T8" fmla="*/ 0 w 194"/>
                <a:gd name="T9" fmla="*/ 0 h 309"/>
                <a:gd name="T10" fmla="*/ 0 w 194"/>
                <a:gd name="T11" fmla="*/ 0 h 309"/>
                <a:gd name="T12" fmla="*/ 0 w 194"/>
                <a:gd name="T13" fmla="*/ 0 h 309"/>
                <a:gd name="T14" fmla="*/ 0 w 194"/>
                <a:gd name="T15" fmla="*/ 0 h 309"/>
                <a:gd name="T16" fmla="*/ 0 w 194"/>
                <a:gd name="T17" fmla="*/ 0 h 309"/>
                <a:gd name="T18" fmla="*/ 0 w 194"/>
                <a:gd name="T19" fmla="*/ 0 h 309"/>
                <a:gd name="T20" fmla="*/ 0 w 194"/>
                <a:gd name="T21" fmla="*/ 0 h 309"/>
                <a:gd name="T22" fmla="*/ 0 w 194"/>
                <a:gd name="T23" fmla="*/ 0 h 309"/>
                <a:gd name="T24" fmla="*/ 0 w 194"/>
                <a:gd name="T25" fmla="*/ 0 h 309"/>
                <a:gd name="T26" fmla="*/ 0 w 194"/>
                <a:gd name="T27" fmla="*/ 0 h 309"/>
                <a:gd name="T28" fmla="*/ 0 w 194"/>
                <a:gd name="T29" fmla="*/ 0 h 309"/>
                <a:gd name="T30" fmla="*/ 0 w 194"/>
                <a:gd name="T31" fmla="*/ 0 h 309"/>
                <a:gd name="T32" fmla="*/ 0 w 194"/>
                <a:gd name="T33" fmla="*/ 0 h 309"/>
                <a:gd name="T34" fmla="*/ 0 w 194"/>
                <a:gd name="T35" fmla="*/ 0 h 309"/>
                <a:gd name="T36" fmla="*/ 0 w 194"/>
                <a:gd name="T37" fmla="*/ 0 h 309"/>
                <a:gd name="T38" fmla="*/ 0 w 194"/>
                <a:gd name="T39" fmla="*/ 0 h 309"/>
                <a:gd name="T40" fmla="*/ 0 w 194"/>
                <a:gd name="T41" fmla="*/ 0 h 309"/>
                <a:gd name="T42" fmla="*/ 0 w 194"/>
                <a:gd name="T43" fmla="*/ 0 h 30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94"/>
                <a:gd name="T67" fmla="*/ 0 h 309"/>
                <a:gd name="T68" fmla="*/ 194 w 194"/>
                <a:gd name="T69" fmla="*/ 309 h 30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94" h="309">
                  <a:moveTo>
                    <a:pt x="193" y="77"/>
                  </a:moveTo>
                  <a:lnTo>
                    <a:pt x="45" y="0"/>
                  </a:lnTo>
                  <a:lnTo>
                    <a:pt x="30" y="15"/>
                  </a:lnTo>
                  <a:lnTo>
                    <a:pt x="30" y="46"/>
                  </a:lnTo>
                  <a:lnTo>
                    <a:pt x="30" y="62"/>
                  </a:lnTo>
                  <a:lnTo>
                    <a:pt x="30" y="139"/>
                  </a:lnTo>
                  <a:lnTo>
                    <a:pt x="15" y="154"/>
                  </a:lnTo>
                  <a:lnTo>
                    <a:pt x="15" y="185"/>
                  </a:lnTo>
                  <a:lnTo>
                    <a:pt x="0" y="185"/>
                  </a:lnTo>
                  <a:lnTo>
                    <a:pt x="30" y="200"/>
                  </a:lnTo>
                  <a:lnTo>
                    <a:pt x="45" y="262"/>
                  </a:lnTo>
                  <a:lnTo>
                    <a:pt x="15" y="277"/>
                  </a:lnTo>
                  <a:lnTo>
                    <a:pt x="45" y="308"/>
                  </a:lnTo>
                  <a:lnTo>
                    <a:pt x="134" y="277"/>
                  </a:lnTo>
                  <a:lnTo>
                    <a:pt x="163" y="246"/>
                  </a:lnTo>
                  <a:lnTo>
                    <a:pt x="178" y="231"/>
                  </a:lnTo>
                  <a:lnTo>
                    <a:pt x="148" y="216"/>
                  </a:lnTo>
                  <a:lnTo>
                    <a:pt x="163" y="185"/>
                  </a:lnTo>
                  <a:lnTo>
                    <a:pt x="163" y="169"/>
                  </a:lnTo>
                  <a:lnTo>
                    <a:pt x="163" y="139"/>
                  </a:lnTo>
                  <a:lnTo>
                    <a:pt x="193" y="154"/>
                  </a:lnTo>
                  <a:lnTo>
                    <a:pt x="193" y="77"/>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1" name="Line 139"/>
            <p:cNvSpPr>
              <a:spLocks noChangeShapeType="1"/>
            </p:cNvSpPr>
            <p:nvPr/>
          </p:nvSpPr>
          <p:spPr bwMode="auto">
            <a:xfrm>
              <a:off x="1956796" y="2457015"/>
              <a:ext cx="0" cy="6683"/>
            </a:xfrm>
            <a:prstGeom prst="line">
              <a:avLst/>
            </a:prstGeom>
            <a:noFill/>
            <a:ln w="3175" cap="rnd">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 name="Line 140"/>
            <p:cNvSpPr>
              <a:spLocks noChangeShapeType="1"/>
            </p:cNvSpPr>
            <p:nvPr/>
          </p:nvSpPr>
          <p:spPr bwMode="auto">
            <a:xfrm>
              <a:off x="1928353" y="1942443"/>
              <a:ext cx="9481" cy="0"/>
            </a:xfrm>
            <a:prstGeom prst="line">
              <a:avLst/>
            </a:prstGeom>
            <a:noFill/>
            <a:ln w="3175" cap="rnd">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 name="Freeform 141"/>
            <p:cNvSpPr>
              <a:spLocks/>
            </p:cNvSpPr>
            <p:nvPr/>
          </p:nvSpPr>
          <p:spPr bwMode="auto">
            <a:xfrm>
              <a:off x="1928353" y="1888981"/>
              <a:ext cx="78558" cy="85539"/>
            </a:xfrm>
            <a:custGeom>
              <a:avLst/>
              <a:gdLst>
                <a:gd name="T0" fmla="*/ 0 w 135"/>
                <a:gd name="T1" fmla="*/ 0 h 170"/>
                <a:gd name="T2" fmla="*/ 0 w 135"/>
                <a:gd name="T3" fmla="*/ 0 h 170"/>
                <a:gd name="T4" fmla="*/ 0 w 135"/>
                <a:gd name="T5" fmla="*/ 0 h 170"/>
                <a:gd name="T6" fmla="*/ 0 w 135"/>
                <a:gd name="T7" fmla="*/ 0 h 170"/>
                <a:gd name="T8" fmla="*/ 0 w 135"/>
                <a:gd name="T9" fmla="*/ 0 h 170"/>
                <a:gd name="T10" fmla="*/ 0 w 135"/>
                <a:gd name="T11" fmla="*/ 0 h 170"/>
                <a:gd name="T12" fmla="*/ 0 w 135"/>
                <a:gd name="T13" fmla="*/ 0 h 170"/>
                <a:gd name="T14" fmla="*/ 0 w 135"/>
                <a:gd name="T15" fmla="*/ 0 h 170"/>
                <a:gd name="T16" fmla="*/ 0 w 135"/>
                <a:gd name="T17" fmla="*/ 0 h 170"/>
                <a:gd name="T18" fmla="*/ 0 w 135"/>
                <a:gd name="T19" fmla="*/ 0 h 170"/>
                <a:gd name="T20" fmla="*/ 0 w 135"/>
                <a:gd name="T21" fmla="*/ 0 h 170"/>
                <a:gd name="T22" fmla="*/ 0 w 135"/>
                <a:gd name="T23" fmla="*/ 0 h 170"/>
                <a:gd name="T24" fmla="*/ 0 w 135"/>
                <a:gd name="T25" fmla="*/ 0 h 170"/>
                <a:gd name="T26" fmla="*/ 0 w 135"/>
                <a:gd name="T27" fmla="*/ 0 h 170"/>
                <a:gd name="T28" fmla="*/ 0 w 135"/>
                <a:gd name="T29" fmla="*/ 0 h 170"/>
                <a:gd name="T30" fmla="*/ 0 w 135"/>
                <a:gd name="T31" fmla="*/ 0 h 170"/>
                <a:gd name="T32" fmla="*/ 0 w 135"/>
                <a:gd name="T33" fmla="*/ 0 h 170"/>
                <a:gd name="T34" fmla="*/ 0 w 135"/>
                <a:gd name="T35" fmla="*/ 0 h 170"/>
                <a:gd name="T36" fmla="*/ 0 w 135"/>
                <a:gd name="T37" fmla="*/ 0 h 170"/>
                <a:gd name="T38" fmla="*/ 0 w 135"/>
                <a:gd name="T39" fmla="*/ 0 h 170"/>
                <a:gd name="T40" fmla="*/ 0 w 135"/>
                <a:gd name="T41" fmla="*/ 0 h 170"/>
                <a:gd name="T42" fmla="*/ 0 w 135"/>
                <a:gd name="T43" fmla="*/ 0 h 170"/>
                <a:gd name="T44" fmla="*/ 0 w 135"/>
                <a:gd name="T45" fmla="*/ 0 h 170"/>
                <a:gd name="T46" fmla="*/ 0 w 135"/>
                <a:gd name="T47" fmla="*/ 0 h 17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5"/>
                <a:gd name="T73" fmla="*/ 0 h 170"/>
                <a:gd name="T74" fmla="*/ 135 w 135"/>
                <a:gd name="T75" fmla="*/ 170 h 17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5" h="170">
                  <a:moveTo>
                    <a:pt x="74" y="169"/>
                  </a:moveTo>
                  <a:lnTo>
                    <a:pt x="45" y="154"/>
                  </a:lnTo>
                  <a:lnTo>
                    <a:pt x="45" y="138"/>
                  </a:lnTo>
                  <a:lnTo>
                    <a:pt x="15" y="108"/>
                  </a:lnTo>
                  <a:lnTo>
                    <a:pt x="0" y="108"/>
                  </a:lnTo>
                  <a:lnTo>
                    <a:pt x="15" y="92"/>
                  </a:lnTo>
                  <a:lnTo>
                    <a:pt x="15" y="77"/>
                  </a:lnTo>
                  <a:lnTo>
                    <a:pt x="30" y="46"/>
                  </a:lnTo>
                  <a:lnTo>
                    <a:pt x="30" y="31"/>
                  </a:lnTo>
                  <a:lnTo>
                    <a:pt x="45" y="15"/>
                  </a:lnTo>
                  <a:lnTo>
                    <a:pt x="60" y="0"/>
                  </a:lnTo>
                  <a:lnTo>
                    <a:pt x="74" y="0"/>
                  </a:lnTo>
                  <a:lnTo>
                    <a:pt x="89" y="15"/>
                  </a:lnTo>
                  <a:lnTo>
                    <a:pt x="89" y="31"/>
                  </a:lnTo>
                  <a:lnTo>
                    <a:pt x="89" y="46"/>
                  </a:lnTo>
                  <a:lnTo>
                    <a:pt x="74" y="61"/>
                  </a:lnTo>
                  <a:lnTo>
                    <a:pt x="74" y="77"/>
                  </a:lnTo>
                  <a:lnTo>
                    <a:pt x="74" y="92"/>
                  </a:lnTo>
                  <a:lnTo>
                    <a:pt x="89" y="92"/>
                  </a:lnTo>
                  <a:lnTo>
                    <a:pt x="119" y="108"/>
                  </a:lnTo>
                  <a:lnTo>
                    <a:pt x="134" y="138"/>
                  </a:lnTo>
                  <a:lnTo>
                    <a:pt x="134" y="154"/>
                  </a:lnTo>
                  <a:lnTo>
                    <a:pt x="89" y="154"/>
                  </a:lnTo>
                  <a:lnTo>
                    <a:pt x="74" y="169"/>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 name="Freeform 142"/>
            <p:cNvSpPr>
              <a:spLocks/>
            </p:cNvSpPr>
            <p:nvPr/>
          </p:nvSpPr>
          <p:spPr bwMode="auto">
            <a:xfrm>
              <a:off x="1998784" y="1927741"/>
              <a:ext cx="96166" cy="40097"/>
            </a:xfrm>
            <a:custGeom>
              <a:avLst/>
              <a:gdLst>
                <a:gd name="T0" fmla="*/ 0 w 165"/>
                <a:gd name="T1" fmla="*/ 0 h 78"/>
                <a:gd name="T2" fmla="*/ 0 w 165"/>
                <a:gd name="T3" fmla="*/ 0 h 78"/>
                <a:gd name="T4" fmla="*/ 0 w 165"/>
                <a:gd name="T5" fmla="*/ 0 h 78"/>
                <a:gd name="T6" fmla="*/ 0 w 165"/>
                <a:gd name="T7" fmla="*/ 0 h 78"/>
                <a:gd name="T8" fmla="*/ 0 w 165"/>
                <a:gd name="T9" fmla="*/ 0 h 78"/>
                <a:gd name="T10" fmla="*/ 0 w 165"/>
                <a:gd name="T11" fmla="*/ 0 h 78"/>
                <a:gd name="T12" fmla="*/ 0 w 165"/>
                <a:gd name="T13" fmla="*/ 0 h 78"/>
                <a:gd name="T14" fmla="*/ 0 w 165"/>
                <a:gd name="T15" fmla="*/ 0 h 78"/>
                <a:gd name="T16" fmla="*/ 0 w 165"/>
                <a:gd name="T17" fmla="*/ 0 h 78"/>
                <a:gd name="T18" fmla="*/ 0 w 165"/>
                <a:gd name="T19" fmla="*/ 0 h 78"/>
                <a:gd name="T20" fmla="*/ 0 w 165"/>
                <a:gd name="T21" fmla="*/ 0 h 78"/>
                <a:gd name="T22" fmla="*/ 0 w 165"/>
                <a:gd name="T23" fmla="*/ 0 h 78"/>
                <a:gd name="T24" fmla="*/ 0 w 165"/>
                <a:gd name="T25" fmla="*/ 0 h 78"/>
                <a:gd name="T26" fmla="*/ 0 w 165"/>
                <a:gd name="T27" fmla="*/ 0 h 78"/>
                <a:gd name="T28" fmla="*/ 0 w 165"/>
                <a:gd name="T29" fmla="*/ 0 h 78"/>
                <a:gd name="T30" fmla="*/ 0 w 165"/>
                <a:gd name="T31" fmla="*/ 0 h 78"/>
                <a:gd name="T32" fmla="*/ 0 w 165"/>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5"/>
                <a:gd name="T52" fmla="*/ 0 h 78"/>
                <a:gd name="T53" fmla="*/ 165 w 165"/>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5" h="78">
                  <a:moveTo>
                    <a:pt x="75" y="15"/>
                  </a:moveTo>
                  <a:lnTo>
                    <a:pt x="30" y="0"/>
                  </a:lnTo>
                  <a:lnTo>
                    <a:pt x="0" y="15"/>
                  </a:lnTo>
                  <a:lnTo>
                    <a:pt x="0" y="31"/>
                  </a:lnTo>
                  <a:lnTo>
                    <a:pt x="15" y="62"/>
                  </a:lnTo>
                  <a:lnTo>
                    <a:pt x="30" y="62"/>
                  </a:lnTo>
                  <a:lnTo>
                    <a:pt x="45" y="46"/>
                  </a:lnTo>
                  <a:lnTo>
                    <a:pt x="60" y="62"/>
                  </a:lnTo>
                  <a:lnTo>
                    <a:pt x="75" y="77"/>
                  </a:lnTo>
                  <a:lnTo>
                    <a:pt x="104" y="77"/>
                  </a:lnTo>
                  <a:lnTo>
                    <a:pt x="104" y="62"/>
                  </a:lnTo>
                  <a:lnTo>
                    <a:pt x="134" y="62"/>
                  </a:lnTo>
                  <a:lnTo>
                    <a:pt x="149" y="62"/>
                  </a:lnTo>
                  <a:lnTo>
                    <a:pt x="164" y="62"/>
                  </a:lnTo>
                  <a:lnTo>
                    <a:pt x="134" y="31"/>
                  </a:lnTo>
                  <a:lnTo>
                    <a:pt x="104" y="31"/>
                  </a:lnTo>
                  <a:lnTo>
                    <a:pt x="75" y="15"/>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 name="Freeform 143"/>
            <p:cNvSpPr>
              <a:spLocks/>
            </p:cNvSpPr>
            <p:nvPr/>
          </p:nvSpPr>
          <p:spPr bwMode="auto">
            <a:xfrm>
              <a:off x="1973050" y="1888981"/>
              <a:ext cx="43342" cy="56135"/>
            </a:xfrm>
            <a:custGeom>
              <a:avLst/>
              <a:gdLst>
                <a:gd name="T0" fmla="*/ 0 w 75"/>
                <a:gd name="T1" fmla="*/ 0 h 109"/>
                <a:gd name="T2" fmla="*/ 0 w 75"/>
                <a:gd name="T3" fmla="*/ 0 h 109"/>
                <a:gd name="T4" fmla="*/ 0 w 75"/>
                <a:gd name="T5" fmla="*/ 0 h 109"/>
                <a:gd name="T6" fmla="*/ 0 w 75"/>
                <a:gd name="T7" fmla="*/ 0 h 109"/>
                <a:gd name="T8" fmla="*/ 0 w 75"/>
                <a:gd name="T9" fmla="*/ 0 h 109"/>
                <a:gd name="T10" fmla="*/ 0 w 75"/>
                <a:gd name="T11" fmla="*/ 0 h 109"/>
                <a:gd name="T12" fmla="*/ 0 w 75"/>
                <a:gd name="T13" fmla="*/ 0 h 109"/>
                <a:gd name="T14" fmla="*/ 0 w 75"/>
                <a:gd name="T15" fmla="*/ 0 h 109"/>
                <a:gd name="T16" fmla="*/ 0 w 75"/>
                <a:gd name="T17" fmla="*/ 0 h 109"/>
                <a:gd name="T18" fmla="*/ 0 w 75"/>
                <a:gd name="T19" fmla="*/ 0 h 109"/>
                <a:gd name="T20" fmla="*/ 0 w 75"/>
                <a:gd name="T21" fmla="*/ 0 h 109"/>
                <a:gd name="T22" fmla="*/ 0 w 75"/>
                <a:gd name="T23" fmla="*/ 0 h 109"/>
                <a:gd name="T24" fmla="*/ 0 w 75"/>
                <a:gd name="T25" fmla="*/ 0 h 109"/>
                <a:gd name="T26" fmla="*/ 0 w 75"/>
                <a:gd name="T27" fmla="*/ 0 h 109"/>
                <a:gd name="T28" fmla="*/ 0 w 75"/>
                <a:gd name="T29" fmla="*/ 0 h 10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5"/>
                <a:gd name="T46" fmla="*/ 0 h 109"/>
                <a:gd name="T47" fmla="*/ 75 w 75"/>
                <a:gd name="T48" fmla="*/ 109 h 10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5" h="109">
                  <a:moveTo>
                    <a:pt x="15" y="15"/>
                  </a:moveTo>
                  <a:lnTo>
                    <a:pt x="15" y="31"/>
                  </a:lnTo>
                  <a:lnTo>
                    <a:pt x="15" y="46"/>
                  </a:lnTo>
                  <a:lnTo>
                    <a:pt x="15" y="62"/>
                  </a:lnTo>
                  <a:lnTo>
                    <a:pt x="0" y="62"/>
                  </a:lnTo>
                  <a:lnTo>
                    <a:pt x="0" y="77"/>
                  </a:lnTo>
                  <a:lnTo>
                    <a:pt x="0" y="93"/>
                  </a:lnTo>
                  <a:lnTo>
                    <a:pt x="15" y="93"/>
                  </a:lnTo>
                  <a:lnTo>
                    <a:pt x="30" y="108"/>
                  </a:lnTo>
                  <a:lnTo>
                    <a:pt x="44" y="108"/>
                  </a:lnTo>
                  <a:lnTo>
                    <a:pt x="74" y="77"/>
                  </a:lnTo>
                  <a:lnTo>
                    <a:pt x="59" y="31"/>
                  </a:lnTo>
                  <a:lnTo>
                    <a:pt x="74" y="15"/>
                  </a:lnTo>
                  <a:lnTo>
                    <a:pt x="44" y="0"/>
                  </a:lnTo>
                  <a:lnTo>
                    <a:pt x="15" y="15"/>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Freeform 144"/>
            <p:cNvSpPr>
              <a:spLocks/>
            </p:cNvSpPr>
            <p:nvPr/>
          </p:nvSpPr>
          <p:spPr bwMode="auto">
            <a:xfrm>
              <a:off x="1947315" y="1974520"/>
              <a:ext cx="112419" cy="101578"/>
            </a:xfrm>
            <a:custGeom>
              <a:avLst/>
              <a:gdLst>
                <a:gd name="T0" fmla="*/ 0 w 196"/>
                <a:gd name="T1" fmla="*/ 0 h 201"/>
                <a:gd name="T2" fmla="*/ 0 w 196"/>
                <a:gd name="T3" fmla="*/ 0 h 201"/>
                <a:gd name="T4" fmla="*/ 0 w 196"/>
                <a:gd name="T5" fmla="*/ 0 h 201"/>
                <a:gd name="T6" fmla="*/ 0 w 196"/>
                <a:gd name="T7" fmla="*/ 0 h 201"/>
                <a:gd name="T8" fmla="*/ 0 w 196"/>
                <a:gd name="T9" fmla="*/ 0 h 201"/>
                <a:gd name="T10" fmla="*/ 0 w 196"/>
                <a:gd name="T11" fmla="*/ 0 h 201"/>
                <a:gd name="T12" fmla="*/ 0 w 196"/>
                <a:gd name="T13" fmla="*/ 0 h 201"/>
                <a:gd name="T14" fmla="*/ 0 w 196"/>
                <a:gd name="T15" fmla="*/ 0 h 201"/>
                <a:gd name="T16" fmla="*/ 0 w 196"/>
                <a:gd name="T17" fmla="*/ 0 h 201"/>
                <a:gd name="T18" fmla="*/ 0 w 196"/>
                <a:gd name="T19" fmla="*/ 0 h 201"/>
                <a:gd name="T20" fmla="*/ 0 w 196"/>
                <a:gd name="T21" fmla="*/ 0 h 201"/>
                <a:gd name="T22" fmla="*/ 0 w 196"/>
                <a:gd name="T23" fmla="*/ 0 h 201"/>
                <a:gd name="T24" fmla="*/ 0 w 196"/>
                <a:gd name="T25" fmla="*/ 0 h 201"/>
                <a:gd name="T26" fmla="*/ 0 w 196"/>
                <a:gd name="T27" fmla="*/ 0 h 201"/>
                <a:gd name="T28" fmla="*/ 0 w 196"/>
                <a:gd name="T29" fmla="*/ 0 h 201"/>
                <a:gd name="T30" fmla="*/ 0 w 196"/>
                <a:gd name="T31" fmla="*/ 0 h 201"/>
                <a:gd name="T32" fmla="*/ 0 w 196"/>
                <a:gd name="T33" fmla="*/ 0 h 201"/>
                <a:gd name="T34" fmla="*/ 0 w 196"/>
                <a:gd name="T35" fmla="*/ 0 h 201"/>
                <a:gd name="T36" fmla="*/ 0 w 196"/>
                <a:gd name="T37" fmla="*/ 0 h 201"/>
                <a:gd name="T38" fmla="*/ 0 w 196"/>
                <a:gd name="T39" fmla="*/ 0 h 201"/>
                <a:gd name="T40" fmla="*/ 0 w 196"/>
                <a:gd name="T41" fmla="*/ 0 h 201"/>
                <a:gd name="T42" fmla="*/ 0 w 196"/>
                <a:gd name="T43" fmla="*/ 0 h 201"/>
                <a:gd name="T44" fmla="*/ 0 w 196"/>
                <a:gd name="T45" fmla="*/ 0 h 201"/>
                <a:gd name="T46" fmla="*/ 0 w 196"/>
                <a:gd name="T47" fmla="*/ 0 h 201"/>
                <a:gd name="T48" fmla="*/ 0 w 196"/>
                <a:gd name="T49" fmla="*/ 0 h 201"/>
                <a:gd name="T50" fmla="*/ 0 w 196"/>
                <a:gd name="T51" fmla="*/ 0 h 201"/>
                <a:gd name="T52" fmla="*/ 0 w 196"/>
                <a:gd name="T53" fmla="*/ 0 h 201"/>
                <a:gd name="T54" fmla="*/ 0 w 196"/>
                <a:gd name="T55" fmla="*/ 0 h 201"/>
                <a:gd name="T56" fmla="*/ 0 w 196"/>
                <a:gd name="T57" fmla="*/ 0 h 20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96"/>
                <a:gd name="T88" fmla="*/ 0 h 201"/>
                <a:gd name="T89" fmla="*/ 196 w 196"/>
                <a:gd name="T90" fmla="*/ 201 h 20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96" h="201">
                  <a:moveTo>
                    <a:pt x="15" y="77"/>
                  </a:moveTo>
                  <a:lnTo>
                    <a:pt x="30" y="62"/>
                  </a:lnTo>
                  <a:lnTo>
                    <a:pt x="45" y="77"/>
                  </a:lnTo>
                  <a:lnTo>
                    <a:pt x="60" y="92"/>
                  </a:lnTo>
                  <a:lnTo>
                    <a:pt x="105" y="138"/>
                  </a:lnTo>
                  <a:lnTo>
                    <a:pt x="120" y="138"/>
                  </a:lnTo>
                  <a:lnTo>
                    <a:pt x="150" y="154"/>
                  </a:lnTo>
                  <a:lnTo>
                    <a:pt x="150" y="185"/>
                  </a:lnTo>
                  <a:lnTo>
                    <a:pt x="150" y="200"/>
                  </a:lnTo>
                  <a:lnTo>
                    <a:pt x="165" y="200"/>
                  </a:lnTo>
                  <a:lnTo>
                    <a:pt x="180" y="169"/>
                  </a:lnTo>
                  <a:lnTo>
                    <a:pt x="165" y="169"/>
                  </a:lnTo>
                  <a:lnTo>
                    <a:pt x="180" y="154"/>
                  </a:lnTo>
                  <a:lnTo>
                    <a:pt x="195" y="154"/>
                  </a:lnTo>
                  <a:lnTo>
                    <a:pt x="150" y="123"/>
                  </a:lnTo>
                  <a:lnTo>
                    <a:pt x="120" y="108"/>
                  </a:lnTo>
                  <a:lnTo>
                    <a:pt x="105" y="77"/>
                  </a:lnTo>
                  <a:lnTo>
                    <a:pt x="90" y="77"/>
                  </a:lnTo>
                  <a:lnTo>
                    <a:pt x="90" y="46"/>
                  </a:lnTo>
                  <a:lnTo>
                    <a:pt x="105" y="46"/>
                  </a:lnTo>
                  <a:lnTo>
                    <a:pt x="105" y="31"/>
                  </a:lnTo>
                  <a:lnTo>
                    <a:pt x="105" y="15"/>
                  </a:lnTo>
                  <a:lnTo>
                    <a:pt x="90" y="0"/>
                  </a:lnTo>
                  <a:lnTo>
                    <a:pt x="45" y="15"/>
                  </a:lnTo>
                  <a:lnTo>
                    <a:pt x="30" y="31"/>
                  </a:lnTo>
                  <a:lnTo>
                    <a:pt x="15" y="31"/>
                  </a:lnTo>
                  <a:lnTo>
                    <a:pt x="0" y="31"/>
                  </a:lnTo>
                  <a:lnTo>
                    <a:pt x="0" y="46"/>
                  </a:lnTo>
                  <a:lnTo>
                    <a:pt x="15" y="77"/>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 name="Freeform 145"/>
            <p:cNvSpPr>
              <a:spLocks/>
            </p:cNvSpPr>
            <p:nvPr/>
          </p:nvSpPr>
          <p:spPr bwMode="auto">
            <a:xfrm>
              <a:off x="2006911" y="2076098"/>
              <a:ext cx="28443" cy="16039"/>
            </a:xfrm>
            <a:custGeom>
              <a:avLst/>
              <a:gdLst>
                <a:gd name="T0" fmla="*/ 0 w 46"/>
                <a:gd name="T1" fmla="*/ 0 h 31"/>
                <a:gd name="T2" fmla="*/ 0 w 46"/>
                <a:gd name="T3" fmla="*/ 0 h 31"/>
                <a:gd name="T4" fmla="*/ 0 w 46"/>
                <a:gd name="T5" fmla="*/ 0 h 31"/>
                <a:gd name="T6" fmla="*/ 0 w 46"/>
                <a:gd name="T7" fmla="*/ 0 h 31"/>
                <a:gd name="T8" fmla="*/ 0 w 46"/>
                <a:gd name="T9" fmla="*/ 0 h 31"/>
                <a:gd name="T10" fmla="*/ 0 w 46"/>
                <a:gd name="T11" fmla="*/ 0 h 31"/>
                <a:gd name="T12" fmla="*/ 0 w 46"/>
                <a:gd name="T13" fmla="*/ 0 h 31"/>
                <a:gd name="T14" fmla="*/ 0 w 46"/>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31"/>
                <a:gd name="T26" fmla="*/ 46 w 46"/>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31">
                  <a:moveTo>
                    <a:pt x="45" y="0"/>
                  </a:moveTo>
                  <a:lnTo>
                    <a:pt x="30" y="0"/>
                  </a:lnTo>
                  <a:lnTo>
                    <a:pt x="0" y="0"/>
                  </a:lnTo>
                  <a:lnTo>
                    <a:pt x="0" y="15"/>
                  </a:lnTo>
                  <a:lnTo>
                    <a:pt x="30" y="30"/>
                  </a:lnTo>
                  <a:lnTo>
                    <a:pt x="45" y="15"/>
                  </a:lnTo>
                  <a:lnTo>
                    <a:pt x="30" y="15"/>
                  </a:lnTo>
                  <a:lnTo>
                    <a:pt x="45"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Freeform 146"/>
            <p:cNvSpPr>
              <a:spLocks/>
            </p:cNvSpPr>
            <p:nvPr/>
          </p:nvSpPr>
          <p:spPr bwMode="auto">
            <a:xfrm>
              <a:off x="1964923" y="2044020"/>
              <a:ext cx="9481" cy="24058"/>
            </a:xfrm>
            <a:custGeom>
              <a:avLst/>
              <a:gdLst>
                <a:gd name="T0" fmla="*/ 0 w 17"/>
                <a:gd name="T1" fmla="*/ 0 h 47"/>
                <a:gd name="T2" fmla="*/ 0 w 17"/>
                <a:gd name="T3" fmla="*/ 0 h 47"/>
                <a:gd name="T4" fmla="*/ 0 w 17"/>
                <a:gd name="T5" fmla="*/ 0 h 47"/>
                <a:gd name="T6" fmla="*/ 0 w 17"/>
                <a:gd name="T7" fmla="*/ 0 h 47"/>
                <a:gd name="T8" fmla="*/ 0 w 17"/>
                <a:gd name="T9" fmla="*/ 0 h 47"/>
                <a:gd name="T10" fmla="*/ 0 w 17"/>
                <a:gd name="T11" fmla="*/ 0 h 47"/>
                <a:gd name="T12" fmla="*/ 0 w 17"/>
                <a:gd name="T13" fmla="*/ 0 h 47"/>
                <a:gd name="T14" fmla="*/ 0 60000 65536"/>
                <a:gd name="T15" fmla="*/ 0 60000 65536"/>
                <a:gd name="T16" fmla="*/ 0 60000 65536"/>
                <a:gd name="T17" fmla="*/ 0 60000 65536"/>
                <a:gd name="T18" fmla="*/ 0 60000 65536"/>
                <a:gd name="T19" fmla="*/ 0 60000 65536"/>
                <a:gd name="T20" fmla="*/ 0 60000 65536"/>
                <a:gd name="T21" fmla="*/ 0 w 17"/>
                <a:gd name="T22" fmla="*/ 0 h 47"/>
                <a:gd name="T23" fmla="*/ 17 w 1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47">
                  <a:moveTo>
                    <a:pt x="0" y="15"/>
                  </a:moveTo>
                  <a:lnTo>
                    <a:pt x="0" y="31"/>
                  </a:lnTo>
                  <a:lnTo>
                    <a:pt x="0" y="46"/>
                  </a:lnTo>
                  <a:lnTo>
                    <a:pt x="16" y="31"/>
                  </a:lnTo>
                  <a:lnTo>
                    <a:pt x="16" y="15"/>
                  </a:lnTo>
                  <a:lnTo>
                    <a:pt x="0" y="0"/>
                  </a:lnTo>
                  <a:lnTo>
                    <a:pt x="0" y="15"/>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 name="Freeform 147"/>
            <p:cNvSpPr>
              <a:spLocks/>
            </p:cNvSpPr>
            <p:nvPr/>
          </p:nvSpPr>
          <p:spPr bwMode="auto">
            <a:xfrm>
              <a:off x="1937834" y="1966501"/>
              <a:ext cx="35216" cy="24058"/>
            </a:xfrm>
            <a:custGeom>
              <a:avLst/>
              <a:gdLst>
                <a:gd name="T0" fmla="*/ 0 w 60"/>
                <a:gd name="T1" fmla="*/ 0 h 47"/>
                <a:gd name="T2" fmla="*/ 0 w 60"/>
                <a:gd name="T3" fmla="*/ 0 h 47"/>
                <a:gd name="T4" fmla="*/ 0 w 60"/>
                <a:gd name="T5" fmla="*/ 0 h 47"/>
                <a:gd name="T6" fmla="*/ 0 w 60"/>
                <a:gd name="T7" fmla="*/ 0 h 47"/>
                <a:gd name="T8" fmla="*/ 0 w 60"/>
                <a:gd name="T9" fmla="*/ 0 h 47"/>
                <a:gd name="T10" fmla="*/ 0 w 60"/>
                <a:gd name="T11" fmla="*/ 0 h 47"/>
                <a:gd name="T12" fmla="*/ 0 w 60"/>
                <a:gd name="T13" fmla="*/ 0 h 47"/>
                <a:gd name="T14" fmla="*/ 0 w 60"/>
                <a:gd name="T15" fmla="*/ 0 h 47"/>
                <a:gd name="T16" fmla="*/ 0 w 60"/>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0"/>
                <a:gd name="T28" fmla="*/ 0 h 47"/>
                <a:gd name="T29" fmla="*/ 60 w 60"/>
                <a:gd name="T30" fmla="*/ 47 h 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0" h="47">
                  <a:moveTo>
                    <a:pt x="59" y="15"/>
                  </a:moveTo>
                  <a:lnTo>
                    <a:pt x="30" y="0"/>
                  </a:lnTo>
                  <a:lnTo>
                    <a:pt x="0" y="31"/>
                  </a:lnTo>
                  <a:lnTo>
                    <a:pt x="0" y="46"/>
                  </a:lnTo>
                  <a:lnTo>
                    <a:pt x="15" y="46"/>
                  </a:lnTo>
                  <a:lnTo>
                    <a:pt x="30" y="46"/>
                  </a:lnTo>
                  <a:lnTo>
                    <a:pt x="44" y="46"/>
                  </a:lnTo>
                  <a:lnTo>
                    <a:pt x="59" y="31"/>
                  </a:lnTo>
                  <a:lnTo>
                    <a:pt x="59" y="15"/>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 name="Freeform 148"/>
            <p:cNvSpPr>
              <a:spLocks/>
            </p:cNvSpPr>
            <p:nvPr/>
          </p:nvSpPr>
          <p:spPr bwMode="auto">
            <a:xfrm>
              <a:off x="1973050" y="1950462"/>
              <a:ext cx="69077" cy="33414"/>
            </a:xfrm>
            <a:custGeom>
              <a:avLst/>
              <a:gdLst>
                <a:gd name="T0" fmla="*/ 0 w 120"/>
                <a:gd name="T1" fmla="*/ 0 h 63"/>
                <a:gd name="T2" fmla="*/ 0 w 120"/>
                <a:gd name="T3" fmla="*/ 0 h 63"/>
                <a:gd name="T4" fmla="*/ 0 w 120"/>
                <a:gd name="T5" fmla="*/ 0 h 63"/>
                <a:gd name="T6" fmla="*/ 0 w 120"/>
                <a:gd name="T7" fmla="*/ 0 h 63"/>
                <a:gd name="T8" fmla="*/ 0 w 120"/>
                <a:gd name="T9" fmla="*/ 0 h 63"/>
                <a:gd name="T10" fmla="*/ 0 w 120"/>
                <a:gd name="T11" fmla="*/ 0 h 63"/>
                <a:gd name="T12" fmla="*/ 0 w 120"/>
                <a:gd name="T13" fmla="*/ 0 h 63"/>
                <a:gd name="T14" fmla="*/ 0 w 120"/>
                <a:gd name="T15" fmla="*/ 0 h 63"/>
                <a:gd name="T16" fmla="*/ 0 w 120"/>
                <a:gd name="T17" fmla="*/ 0 h 63"/>
                <a:gd name="T18" fmla="*/ 0 w 120"/>
                <a:gd name="T19" fmla="*/ 0 h 63"/>
                <a:gd name="T20" fmla="*/ 0 w 120"/>
                <a:gd name="T21" fmla="*/ 0 h 63"/>
                <a:gd name="T22" fmla="*/ 0 w 120"/>
                <a:gd name="T23" fmla="*/ 0 h 63"/>
                <a:gd name="T24" fmla="*/ 0 w 120"/>
                <a:gd name="T25" fmla="*/ 0 h 6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0"/>
                <a:gd name="T40" fmla="*/ 0 h 63"/>
                <a:gd name="T41" fmla="*/ 120 w 120"/>
                <a:gd name="T42" fmla="*/ 63 h 6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0" h="63">
                  <a:moveTo>
                    <a:pt x="60" y="16"/>
                  </a:moveTo>
                  <a:lnTo>
                    <a:pt x="60" y="31"/>
                  </a:lnTo>
                  <a:lnTo>
                    <a:pt x="15" y="31"/>
                  </a:lnTo>
                  <a:lnTo>
                    <a:pt x="0" y="47"/>
                  </a:lnTo>
                  <a:lnTo>
                    <a:pt x="0" y="62"/>
                  </a:lnTo>
                  <a:lnTo>
                    <a:pt x="45" y="47"/>
                  </a:lnTo>
                  <a:lnTo>
                    <a:pt x="60" y="62"/>
                  </a:lnTo>
                  <a:lnTo>
                    <a:pt x="104" y="62"/>
                  </a:lnTo>
                  <a:lnTo>
                    <a:pt x="119" y="31"/>
                  </a:lnTo>
                  <a:lnTo>
                    <a:pt x="104" y="16"/>
                  </a:lnTo>
                  <a:lnTo>
                    <a:pt x="89" y="0"/>
                  </a:lnTo>
                  <a:lnTo>
                    <a:pt x="74" y="16"/>
                  </a:lnTo>
                  <a:lnTo>
                    <a:pt x="60" y="16"/>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 name="Freeform 149"/>
            <p:cNvSpPr>
              <a:spLocks/>
            </p:cNvSpPr>
            <p:nvPr/>
          </p:nvSpPr>
          <p:spPr bwMode="auto">
            <a:xfrm>
              <a:off x="2034000" y="1958481"/>
              <a:ext cx="60950" cy="32077"/>
            </a:xfrm>
            <a:custGeom>
              <a:avLst/>
              <a:gdLst>
                <a:gd name="T0" fmla="*/ 0 w 105"/>
                <a:gd name="T1" fmla="*/ 0 h 62"/>
                <a:gd name="T2" fmla="*/ 0 w 105"/>
                <a:gd name="T3" fmla="*/ 0 h 62"/>
                <a:gd name="T4" fmla="*/ 0 w 105"/>
                <a:gd name="T5" fmla="*/ 0 h 62"/>
                <a:gd name="T6" fmla="*/ 0 w 105"/>
                <a:gd name="T7" fmla="*/ 0 h 62"/>
                <a:gd name="T8" fmla="*/ 0 w 105"/>
                <a:gd name="T9" fmla="*/ 0 h 62"/>
                <a:gd name="T10" fmla="*/ 0 w 105"/>
                <a:gd name="T11" fmla="*/ 0 h 62"/>
                <a:gd name="T12" fmla="*/ 0 w 105"/>
                <a:gd name="T13" fmla="*/ 0 h 62"/>
                <a:gd name="T14" fmla="*/ 0 w 105"/>
                <a:gd name="T15" fmla="*/ 0 h 62"/>
                <a:gd name="T16" fmla="*/ 0 w 105"/>
                <a:gd name="T17" fmla="*/ 0 h 62"/>
                <a:gd name="T18" fmla="*/ 0 w 105"/>
                <a:gd name="T19" fmla="*/ 0 h 62"/>
                <a:gd name="T20" fmla="*/ 0 w 105"/>
                <a:gd name="T21" fmla="*/ 0 h 62"/>
                <a:gd name="T22" fmla="*/ 0 w 105"/>
                <a:gd name="T23" fmla="*/ 0 h 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5"/>
                <a:gd name="T37" fmla="*/ 0 h 62"/>
                <a:gd name="T38" fmla="*/ 105 w 105"/>
                <a:gd name="T39" fmla="*/ 62 h 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5" h="62">
                  <a:moveTo>
                    <a:pt x="89" y="0"/>
                  </a:moveTo>
                  <a:lnTo>
                    <a:pt x="74" y="0"/>
                  </a:lnTo>
                  <a:lnTo>
                    <a:pt x="45" y="0"/>
                  </a:lnTo>
                  <a:lnTo>
                    <a:pt x="45" y="15"/>
                  </a:lnTo>
                  <a:lnTo>
                    <a:pt x="15" y="15"/>
                  </a:lnTo>
                  <a:lnTo>
                    <a:pt x="0" y="46"/>
                  </a:lnTo>
                  <a:lnTo>
                    <a:pt x="30" y="61"/>
                  </a:lnTo>
                  <a:lnTo>
                    <a:pt x="45" y="46"/>
                  </a:lnTo>
                  <a:lnTo>
                    <a:pt x="74" y="61"/>
                  </a:lnTo>
                  <a:lnTo>
                    <a:pt x="89" y="31"/>
                  </a:lnTo>
                  <a:lnTo>
                    <a:pt x="104" y="15"/>
                  </a:lnTo>
                  <a:lnTo>
                    <a:pt x="89"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 name="Freeform 150"/>
            <p:cNvSpPr>
              <a:spLocks/>
            </p:cNvSpPr>
            <p:nvPr/>
          </p:nvSpPr>
          <p:spPr bwMode="auto">
            <a:xfrm>
              <a:off x="2066506" y="2029318"/>
              <a:ext cx="20317" cy="30741"/>
            </a:xfrm>
            <a:custGeom>
              <a:avLst/>
              <a:gdLst>
                <a:gd name="T0" fmla="*/ 0 w 30"/>
                <a:gd name="T1" fmla="*/ 0 h 62"/>
                <a:gd name="T2" fmla="*/ 0 w 30"/>
                <a:gd name="T3" fmla="*/ 0 h 62"/>
                <a:gd name="T4" fmla="*/ 1 w 30"/>
                <a:gd name="T5" fmla="*/ 0 h 62"/>
                <a:gd name="T6" fmla="*/ 1 w 30"/>
                <a:gd name="T7" fmla="*/ 0 h 62"/>
                <a:gd name="T8" fmla="*/ 1 w 30"/>
                <a:gd name="T9" fmla="*/ 0 h 62"/>
                <a:gd name="T10" fmla="*/ 0 w 30"/>
                <a:gd name="T11" fmla="*/ 0 h 62"/>
                <a:gd name="T12" fmla="*/ 0 60000 65536"/>
                <a:gd name="T13" fmla="*/ 0 60000 65536"/>
                <a:gd name="T14" fmla="*/ 0 60000 65536"/>
                <a:gd name="T15" fmla="*/ 0 60000 65536"/>
                <a:gd name="T16" fmla="*/ 0 60000 65536"/>
                <a:gd name="T17" fmla="*/ 0 60000 65536"/>
                <a:gd name="T18" fmla="*/ 0 w 30"/>
                <a:gd name="T19" fmla="*/ 0 h 62"/>
                <a:gd name="T20" fmla="*/ 30 w 30"/>
                <a:gd name="T21" fmla="*/ 62 h 62"/>
              </a:gdLst>
              <a:ahLst/>
              <a:cxnLst>
                <a:cxn ang="T12">
                  <a:pos x="T0" y="T1"/>
                </a:cxn>
                <a:cxn ang="T13">
                  <a:pos x="T2" y="T3"/>
                </a:cxn>
                <a:cxn ang="T14">
                  <a:pos x="T4" y="T5"/>
                </a:cxn>
                <a:cxn ang="T15">
                  <a:pos x="T6" y="T7"/>
                </a:cxn>
                <a:cxn ang="T16">
                  <a:pos x="T8" y="T9"/>
                </a:cxn>
                <a:cxn ang="T17">
                  <a:pos x="T10" y="T11"/>
                </a:cxn>
              </a:cxnLst>
              <a:rect l="T18" t="T19" r="T20" b="T21"/>
              <a:pathLst>
                <a:path w="30" h="62">
                  <a:moveTo>
                    <a:pt x="0" y="15"/>
                  </a:moveTo>
                  <a:lnTo>
                    <a:pt x="0" y="46"/>
                  </a:lnTo>
                  <a:lnTo>
                    <a:pt x="29" y="61"/>
                  </a:lnTo>
                  <a:lnTo>
                    <a:pt x="29" y="46"/>
                  </a:lnTo>
                  <a:lnTo>
                    <a:pt x="15" y="0"/>
                  </a:lnTo>
                  <a:lnTo>
                    <a:pt x="0" y="15"/>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 name="Oval 151"/>
            <p:cNvSpPr>
              <a:spLocks noChangeArrowheads="1"/>
            </p:cNvSpPr>
            <p:nvPr/>
          </p:nvSpPr>
          <p:spPr bwMode="auto">
            <a:xfrm>
              <a:off x="1998784" y="2092136"/>
              <a:ext cx="8127" cy="6683"/>
            </a:xfrm>
            <a:prstGeom prst="ellipse">
              <a:avLst/>
            </a:pr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 name="Freeform 152"/>
            <p:cNvSpPr>
              <a:spLocks/>
            </p:cNvSpPr>
            <p:nvPr/>
          </p:nvSpPr>
          <p:spPr bwMode="auto">
            <a:xfrm>
              <a:off x="1956796" y="2090800"/>
              <a:ext cx="41988" cy="70837"/>
            </a:xfrm>
            <a:custGeom>
              <a:avLst/>
              <a:gdLst>
                <a:gd name="T0" fmla="*/ 0 w 75"/>
                <a:gd name="T1" fmla="*/ 0 h 140"/>
                <a:gd name="T2" fmla="*/ 0 w 75"/>
                <a:gd name="T3" fmla="*/ 0 h 140"/>
                <a:gd name="T4" fmla="*/ 0 w 75"/>
                <a:gd name="T5" fmla="*/ 0 h 140"/>
                <a:gd name="T6" fmla="*/ 0 w 75"/>
                <a:gd name="T7" fmla="*/ 0 h 140"/>
                <a:gd name="T8" fmla="*/ 0 w 75"/>
                <a:gd name="T9" fmla="*/ 0 h 140"/>
                <a:gd name="T10" fmla="*/ 0 w 75"/>
                <a:gd name="T11" fmla="*/ 0 h 140"/>
                <a:gd name="T12" fmla="*/ 0 w 75"/>
                <a:gd name="T13" fmla="*/ 0 h 140"/>
                <a:gd name="T14" fmla="*/ 0 w 75"/>
                <a:gd name="T15" fmla="*/ 0 h 140"/>
                <a:gd name="T16" fmla="*/ 0 w 75"/>
                <a:gd name="T17" fmla="*/ 0 h 140"/>
                <a:gd name="T18" fmla="*/ 0 w 75"/>
                <a:gd name="T19" fmla="*/ 0 h 140"/>
                <a:gd name="T20" fmla="*/ 0 w 75"/>
                <a:gd name="T21" fmla="*/ 0 h 140"/>
                <a:gd name="T22" fmla="*/ 0 w 75"/>
                <a:gd name="T23" fmla="*/ 0 h 140"/>
                <a:gd name="T24" fmla="*/ 0 w 75"/>
                <a:gd name="T25" fmla="*/ 0 h 140"/>
                <a:gd name="T26" fmla="*/ 0 w 75"/>
                <a:gd name="T27" fmla="*/ 0 h 1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5"/>
                <a:gd name="T43" fmla="*/ 0 h 140"/>
                <a:gd name="T44" fmla="*/ 75 w 75"/>
                <a:gd name="T45" fmla="*/ 140 h 1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5" h="140">
                  <a:moveTo>
                    <a:pt x="15" y="15"/>
                  </a:moveTo>
                  <a:lnTo>
                    <a:pt x="15" y="46"/>
                  </a:lnTo>
                  <a:lnTo>
                    <a:pt x="0" y="62"/>
                  </a:lnTo>
                  <a:lnTo>
                    <a:pt x="0" y="93"/>
                  </a:lnTo>
                  <a:lnTo>
                    <a:pt x="30" y="108"/>
                  </a:lnTo>
                  <a:lnTo>
                    <a:pt x="30" y="139"/>
                  </a:lnTo>
                  <a:lnTo>
                    <a:pt x="44" y="139"/>
                  </a:lnTo>
                  <a:lnTo>
                    <a:pt x="44" y="108"/>
                  </a:lnTo>
                  <a:lnTo>
                    <a:pt x="59" y="108"/>
                  </a:lnTo>
                  <a:lnTo>
                    <a:pt x="74" y="93"/>
                  </a:lnTo>
                  <a:lnTo>
                    <a:pt x="44" y="77"/>
                  </a:lnTo>
                  <a:lnTo>
                    <a:pt x="59" y="15"/>
                  </a:lnTo>
                  <a:lnTo>
                    <a:pt x="44" y="0"/>
                  </a:lnTo>
                  <a:lnTo>
                    <a:pt x="15" y="15"/>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Freeform 153"/>
            <p:cNvSpPr>
              <a:spLocks/>
            </p:cNvSpPr>
            <p:nvPr/>
          </p:nvSpPr>
          <p:spPr bwMode="auto">
            <a:xfrm>
              <a:off x="1973050" y="2137579"/>
              <a:ext cx="157116" cy="140338"/>
            </a:xfrm>
            <a:custGeom>
              <a:avLst/>
              <a:gdLst>
                <a:gd name="T0" fmla="*/ 0 w 270"/>
                <a:gd name="T1" fmla="*/ 0 h 278"/>
                <a:gd name="T2" fmla="*/ 0 w 270"/>
                <a:gd name="T3" fmla="*/ 0 h 278"/>
                <a:gd name="T4" fmla="*/ 0 w 270"/>
                <a:gd name="T5" fmla="*/ 0 h 278"/>
                <a:gd name="T6" fmla="*/ 0 w 270"/>
                <a:gd name="T7" fmla="*/ 0 h 278"/>
                <a:gd name="T8" fmla="*/ 0 w 270"/>
                <a:gd name="T9" fmla="*/ 0 h 278"/>
                <a:gd name="T10" fmla="*/ 0 w 270"/>
                <a:gd name="T11" fmla="*/ 0 h 278"/>
                <a:gd name="T12" fmla="*/ 0 w 270"/>
                <a:gd name="T13" fmla="*/ 0 h 278"/>
                <a:gd name="T14" fmla="*/ 0 w 270"/>
                <a:gd name="T15" fmla="*/ 0 h 278"/>
                <a:gd name="T16" fmla="*/ 0 w 270"/>
                <a:gd name="T17" fmla="*/ 0 h 278"/>
                <a:gd name="T18" fmla="*/ 0 w 270"/>
                <a:gd name="T19" fmla="*/ 0 h 278"/>
                <a:gd name="T20" fmla="*/ 0 w 270"/>
                <a:gd name="T21" fmla="*/ 0 h 278"/>
                <a:gd name="T22" fmla="*/ 0 w 270"/>
                <a:gd name="T23" fmla="*/ 0 h 278"/>
                <a:gd name="T24" fmla="*/ 0 w 270"/>
                <a:gd name="T25" fmla="*/ 0 h 278"/>
                <a:gd name="T26" fmla="*/ 0 w 270"/>
                <a:gd name="T27" fmla="*/ 0 h 278"/>
                <a:gd name="T28" fmla="*/ 0 w 270"/>
                <a:gd name="T29" fmla="*/ 0 h 278"/>
                <a:gd name="T30" fmla="*/ 0 w 270"/>
                <a:gd name="T31" fmla="*/ 0 h 278"/>
                <a:gd name="T32" fmla="*/ 0 w 270"/>
                <a:gd name="T33" fmla="*/ 0 h 278"/>
                <a:gd name="T34" fmla="*/ 0 w 270"/>
                <a:gd name="T35" fmla="*/ 0 h 278"/>
                <a:gd name="T36" fmla="*/ 0 w 270"/>
                <a:gd name="T37" fmla="*/ 0 h 278"/>
                <a:gd name="T38" fmla="*/ 0 w 270"/>
                <a:gd name="T39" fmla="*/ 0 h 278"/>
                <a:gd name="T40" fmla="*/ 0 w 270"/>
                <a:gd name="T41" fmla="*/ 0 h 278"/>
                <a:gd name="T42" fmla="*/ 0 w 270"/>
                <a:gd name="T43" fmla="*/ 0 h 278"/>
                <a:gd name="T44" fmla="*/ 0 w 270"/>
                <a:gd name="T45" fmla="*/ 0 h 278"/>
                <a:gd name="T46" fmla="*/ 0 w 270"/>
                <a:gd name="T47" fmla="*/ 0 h 278"/>
                <a:gd name="T48" fmla="*/ 0 w 270"/>
                <a:gd name="T49" fmla="*/ 0 h 2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0"/>
                <a:gd name="T76" fmla="*/ 0 h 278"/>
                <a:gd name="T77" fmla="*/ 270 w 270"/>
                <a:gd name="T78" fmla="*/ 278 h 27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0" h="278">
                  <a:moveTo>
                    <a:pt x="45" y="0"/>
                  </a:moveTo>
                  <a:lnTo>
                    <a:pt x="30" y="15"/>
                  </a:lnTo>
                  <a:lnTo>
                    <a:pt x="15" y="15"/>
                  </a:lnTo>
                  <a:lnTo>
                    <a:pt x="15" y="46"/>
                  </a:lnTo>
                  <a:lnTo>
                    <a:pt x="0" y="46"/>
                  </a:lnTo>
                  <a:lnTo>
                    <a:pt x="0" y="92"/>
                  </a:lnTo>
                  <a:lnTo>
                    <a:pt x="0" y="108"/>
                  </a:lnTo>
                  <a:lnTo>
                    <a:pt x="0" y="139"/>
                  </a:lnTo>
                  <a:lnTo>
                    <a:pt x="15" y="169"/>
                  </a:lnTo>
                  <a:lnTo>
                    <a:pt x="60" y="200"/>
                  </a:lnTo>
                  <a:lnTo>
                    <a:pt x="90" y="215"/>
                  </a:lnTo>
                  <a:lnTo>
                    <a:pt x="105" y="200"/>
                  </a:lnTo>
                  <a:lnTo>
                    <a:pt x="254" y="277"/>
                  </a:lnTo>
                  <a:lnTo>
                    <a:pt x="254" y="262"/>
                  </a:lnTo>
                  <a:lnTo>
                    <a:pt x="269" y="262"/>
                  </a:lnTo>
                  <a:lnTo>
                    <a:pt x="269" y="231"/>
                  </a:lnTo>
                  <a:lnTo>
                    <a:pt x="269" y="92"/>
                  </a:lnTo>
                  <a:lnTo>
                    <a:pt x="254" y="62"/>
                  </a:lnTo>
                  <a:lnTo>
                    <a:pt x="269" y="31"/>
                  </a:lnTo>
                  <a:lnTo>
                    <a:pt x="209" y="0"/>
                  </a:lnTo>
                  <a:lnTo>
                    <a:pt x="179" y="15"/>
                  </a:lnTo>
                  <a:lnTo>
                    <a:pt x="194" y="46"/>
                  </a:lnTo>
                  <a:lnTo>
                    <a:pt x="164" y="62"/>
                  </a:lnTo>
                  <a:lnTo>
                    <a:pt x="105" y="31"/>
                  </a:lnTo>
                  <a:lnTo>
                    <a:pt x="45"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 name="Freeform 154"/>
            <p:cNvSpPr>
              <a:spLocks/>
            </p:cNvSpPr>
            <p:nvPr/>
          </p:nvSpPr>
          <p:spPr bwMode="auto">
            <a:xfrm>
              <a:off x="2006911" y="1982539"/>
              <a:ext cx="96166" cy="70837"/>
            </a:xfrm>
            <a:custGeom>
              <a:avLst/>
              <a:gdLst>
                <a:gd name="T0" fmla="*/ 0 w 165"/>
                <a:gd name="T1" fmla="*/ 0 h 139"/>
                <a:gd name="T2" fmla="*/ 0 w 165"/>
                <a:gd name="T3" fmla="*/ 0 h 139"/>
                <a:gd name="T4" fmla="*/ 0 w 165"/>
                <a:gd name="T5" fmla="*/ 0 h 139"/>
                <a:gd name="T6" fmla="*/ 0 w 165"/>
                <a:gd name="T7" fmla="*/ 0 h 139"/>
                <a:gd name="T8" fmla="*/ 0 w 165"/>
                <a:gd name="T9" fmla="*/ 0 h 139"/>
                <a:gd name="T10" fmla="*/ 0 w 165"/>
                <a:gd name="T11" fmla="*/ 0 h 139"/>
                <a:gd name="T12" fmla="*/ 0 w 165"/>
                <a:gd name="T13" fmla="*/ 0 h 139"/>
                <a:gd name="T14" fmla="*/ 0 w 165"/>
                <a:gd name="T15" fmla="*/ 0 h 139"/>
                <a:gd name="T16" fmla="*/ 0 w 165"/>
                <a:gd name="T17" fmla="*/ 0 h 139"/>
                <a:gd name="T18" fmla="*/ 0 w 165"/>
                <a:gd name="T19" fmla="*/ 0 h 139"/>
                <a:gd name="T20" fmla="*/ 0 w 165"/>
                <a:gd name="T21" fmla="*/ 0 h 139"/>
                <a:gd name="T22" fmla="*/ 0 w 165"/>
                <a:gd name="T23" fmla="*/ 0 h 139"/>
                <a:gd name="T24" fmla="*/ 0 w 165"/>
                <a:gd name="T25" fmla="*/ 0 h 139"/>
                <a:gd name="T26" fmla="*/ 0 w 165"/>
                <a:gd name="T27" fmla="*/ 0 h 139"/>
                <a:gd name="T28" fmla="*/ 0 w 165"/>
                <a:gd name="T29" fmla="*/ 0 h 139"/>
                <a:gd name="T30" fmla="*/ 0 w 165"/>
                <a:gd name="T31" fmla="*/ 0 h 139"/>
                <a:gd name="T32" fmla="*/ 0 w 165"/>
                <a:gd name="T33" fmla="*/ 0 h 139"/>
                <a:gd name="T34" fmla="*/ 0 w 165"/>
                <a:gd name="T35" fmla="*/ 0 h 139"/>
                <a:gd name="T36" fmla="*/ 0 w 165"/>
                <a:gd name="T37" fmla="*/ 0 h 139"/>
                <a:gd name="T38" fmla="*/ 0 w 165"/>
                <a:gd name="T39" fmla="*/ 0 h 13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5"/>
                <a:gd name="T61" fmla="*/ 0 h 139"/>
                <a:gd name="T62" fmla="*/ 165 w 165"/>
                <a:gd name="T63" fmla="*/ 139 h 13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5" h="139">
                  <a:moveTo>
                    <a:pt x="45" y="0"/>
                  </a:moveTo>
                  <a:lnTo>
                    <a:pt x="75" y="15"/>
                  </a:lnTo>
                  <a:lnTo>
                    <a:pt x="89" y="0"/>
                  </a:lnTo>
                  <a:lnTo>
                    <a:pt x="119" y="15"/>
                  </a:lnTo>
                  <a:lnTo>
                    <a:pt x="149" y="31"/>
                  </a:lnTo>
                  <a:lnTo>
                    <a:pt x="149" y="46"/>
                  </a:lnTo>
                  <a:lnTo>
                    <a:pt x="149" y="77"/>
                  </a:lnTo>
                  <a:lnTo>
                    <a:pt x="164" y="107"/>
                  </a:lnTo>
                  <a:lnTo>
                    <a:pt x="134" y="138"/>
                  </a:lnTo>
                  <a:lnTo>
                    <a:pt x="119" y="92"/>
                  </a:lnTo>
                  <a:lnTo>
                    <a:pt x="104" y="107"/>
                  </a:lnTo>
                  <a:lnTo>
                    <a:pt x="60" y="61"/>
                  </a:lnTo>
                  <a:lnTo>
                    <a:pt x="45" y="61"/>
                  </a:lnTo>
                  <a:lnTo>
                    <a:pt x="30" y="46"/>
                  </a:lnTo>
                  <a:lnTo>
                    <a:pt x="15" y="31"/>
                  </a:lnTo>
                  <a:lnTo>
                    <a:pt x="15" y="46"/>
                  </a:lnTo>
                  <a:lnTo>
                    <a:pt x="0" y="31"/>
                  </a:lnTo>
                  <a:lnTo>
                    <a:pt x="0" y="15"/>
                  </a:lnTo>
                  <a:lnTo>
                    <a:pt x="0" y="0"/>
                  </a:lnTo>
                  <a:lnTo>
                    <a:pt x="45"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 name="Freeform 155"/>
            <p:cNvSpPr>
              <a:spLocks/>
            </p:cNvSpPr>
            <p:nvPr/>
          </p:nvSpPr>
          <p:spPr bwMode="auto">
            <a:xfrm>
              <a:off x="2085469" y="2029318"/>
              <a:ext cx="51469" cy="62818"/>
            </a:xfrm>
            <a:custGeom>
              <a:avLst/>
              <a:gdLst>
                <a:gd name="T0" fmla="*/ 0 w 91"/>
                <a:gd name="T1" fmla="*/ 0 h 123"/>
                <a:gd name="T2" fmla="*/ 0 w 91"/>
                <a:gd name="T3" fmla="*/ 0 h 123"/>
                <a:gd name="T4" fmla="*/ 0 w 91"/>
                <a:gd name="T5" fmla="*/ 0 h 123"/>
                <a:gd name="T6" fmla="*/ 0 w 91"/>
                <a:gd name="T7" fmla="*/ 0 h 123"/>
                <a:gd name="T8" fmla="*/ 0 w 91"/>
                <a:gd name="T9" fmla="*/ 0 h 123"/>
                <a:gd name="T10" fmla="*/ 0 w 91"/>
                <a:gd name="T11" fmla="*/ 0 h 123"/>
                <a:gd name="T12" fmla="*/ 0 w 91"/>
                <a:gd name="T13" fmla="*/ 0 h 123"/>
                <a:gd name="T14" fmla="*/ 0 w 91"/>
                <a:gd name="T15" fmla="*/ 0 h 123"/>
                <a:gd name="T16" fmla="*/ 0 w 91"/>
                <a:gd name="T17" fmla="*/ 0 h 123"/>
                <a:gd name="T18" fmla="*/ 0 w 91"/>
                <a:gd name="T19" fmla="*/ 0 h 123"/>
                <a:gd name="T20" fmla="*/ 0 w 91"/>
                <a:gd name="T21" fmla="*/ 0 h 123"/>
                <a:gd name="T22" fmla="*/ 0 w 91"/>
                <a:gd name="T23" fmla="*/ 0 h 123"/>
                <a:gd name="T24" fmla="*/ 0 w 91"/>
                <a:gd name="T25" fmla="*/ 0 h 123"/>
                <a:gd name="T26" fmla="*/ 0 w 91"/>
                <a:gd name="T27" fmla="*/ 0 h 123"/>
                <a:gd name="T28" fmla="*/ 0 w 91"/>
                <a:gd name="T29" fmla="*/ 0 h 123"/>
                <a:gd name="T30" fmla="*/ 0 w 91"/>
                <a:gd name="T31" fmla="*/ 0 h 123"/>
                <a:gd name="T32" fmla="*/ 0 w 91"/>
                <a:gd name="T33" fmla="*/ 0 h 123"/>
                <a:gd name="T34" fmla="*/ 0 w 91"/>
                <a:gd name="T35" fmla="*/ 0 h 123"/>
                <a:gd name="T36" fmla="*/ 0 w 91"/>
                <a:gd name="T37" fmla="*/ 0 h 123"/>
                <a:gd name="T38" fmla="*/ 0 w 91"/>
                <a:gd name="T39" fmla="*/ 0 h 123"/>
                <a:gd name="T40" fmla="*/ 0 w 91"/>
                <a:gd name="T41" fmla="*/ 0 h 1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123"/>
                <a:gd name="T65" fmla="*/ 91 w 91"/>
                <a:gd name="T66" fmla="*/ 123 h 1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123">
                  <a:moveTo>
                    <a:pt x="0" y="61"/>
                  </a:moveTo>
                  <a:lnTo>
                    <a:pt x="0" y="76"/>
                  </a:lnTo>
                  <a:lnTo>
                    <a:pt x="15" y="92"/>
                  </a:lnTo>
                  <a:lnTo>
                    <a:pt x="30" y="92"/>
                  </a:lnTo>
                  <a:lnTo>
                    <a:pt x="15" y="92"/>
                  </a:lnTo>
                  <a:lnTo>
                    <a:pt x="30" y="122"/>
                  </a:lnTo>
                  <a:lnTo>
                    <a:pt x="45" y="107"/>
                  </a:lnTo>
                  <a:lnTo>
                    <a:pt x="45" y="92"/>
                  </a:lnTo>
                  <a:lnTo>
                    <a:pt x="60" y="107"/>
                  </a:lnTo>
                  <a:lnTo>
                    <a:pt x="60" y="76"/>
                  </a:lnTo>
                  <a:lnTo>
                    <a:pt x="45" y="61"/>
                  </a:lnTo>
                  <a:lnTo>
                    <a:pt x="30" y="31"/>
                  </a:lnTo>
                  <a:lnTo>
                    <a:pt x="60" y="46"/>
                  </a:lnTo>
                  <a:lnTo>
                    <a:pt x="60" y="15"/>
                  </a:lnTo>
                  <a:lnTo>
                    <a:pt x="90" y="31"/>
                  </a:lnTo>
                  <a:lnTo>
                    <a:pt x="90" y="15"/>
                  </a:lnTo>
                  <a:lnTo>
                    <a:pt x="75" y="15"/>
                  </a:lnTo>
                  <a:lnTo>
                    <a:pt x="60" y="0"/>
                  </a:lnTo>
                  <a:lnTo>
                    <a:pt x="30" y="15"/>
                  </a:lnTo>
                  <a:lnTo>
                    <a:pt x="0" y="46"/>
                  </a:lnTo>
                  <a:lnTo>
                    <a:pt x="0" y="61"/>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 name="Freeform 156"/>
            <p:cNvSpPr>
              <a:spLocks/>
            </p:cNvSpPr>
            <p:nvPr/>
          </p:nvSpPr>
          <p:spPr bwMode="auto">
            <a:xfrm>
              <a:off x="2077342" y="1958481"/>
              <a:ext cx="86685" cy="54799"/>
            </a:xfrm>
            <a:custGeom>
              <a:avLst/>
              <a:gdLst>
                <a:gd name="T0" fmla="*/ 0 w 150"/>
                <a:gd name="T1" fmla="*/ 0 h 108"/>
                <a:gd name="T2" fmla="*/ 0 w 150"/>
                <a:gd name="T3" fmla="*/ 0 h 108"/>
                <a:gd name="T4" fmla="*/ 0 w 150"/>
                <a:gd name="T5" fmla="*/ 0 h 108"/>
                <a:gd name="T6" fmla="*/ 0 w 150"/>
                <a:gd name="T7" fmla="*/ 0 h 108"/>
                <a:gd name="T8" fmla="*/ 0 w 150"/>
                <a:gd name="T9" fmla="*/ 0 h 108"/>
                <a:gd name="T10" fmla="*/ 0 w 150"/>
                <a:gd name="T11" fmla="*/ 0 h 108"/>
                <a:gd name="T12" fmla="*/ 0 w 150"/>
                <a:gd name="T13" fmla="*/ 0 h 108"/>
                <a:gd name="T14" fmla="*/ 0 w 150"/>
                <a:gd name="T15" fmla="*/ 0 h 108"/>
                <a:gd name="T16" fmla="*/ 0 w 150"/>
                <a:gd name="T17" fmla="*/ 0 h 108"/>
                <a:gd name="T18" fmla="*/ 0 w 150"/>
                <a:gd name="T19" fmla="*/ 0 h 108"/>
                <a:gd name="T20" fmla="*/ 0 w 150"/>
                <a:gd name="T21" fmla="*/ 0 h 108"/>
                <a:gd name="T22" fmla="*/ 0 w 150"/>
                <a:gd name="T23" fmla="*/ 0 h 108"/>
                <a:gd name="T24" fmla="*/ 0 w 150"/>
                <a:gd name="T25" fmla="*/ 0 h 108"/>
                <a:gd name="T26" fmla="*/ 0 w 150"/>
                <a:gd name="T27" fmla="*/ 0 h 108"/>
                <a:gd name="T28" fmla="*/ 0 w 150"/>
                <a:gd name="T29" fmla="*/ 0 h 108"/>
                <a:gd name="T30" fmla="*/ 0 w 150"/>
                <a:gd name="T31" fmla="*/ 0 h 10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0"/>
                <a:gd name="T49" fmla="*/ 0 h 108"/>
                <a:gd name="T50" fmla="*/ 150 w 150"/>
                <a:gd name="T51" fmla="*/ 108 h 10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0" h="108">
                  <a:moveTo>
                    <a:pt x="30" y="15"/>
                  </a:moveTo>
                  <a:lnTo>
                    <a:pt x="15" y="31"/>
                  </a:lnTo>
                  <a:lnTo>
                    <a:pt x="0" y="61"/>
                  </a:lnTo>
                  <a:lnTo>
                    <a:pt x="30" y="76"/>
                  </a:lnTo>
                  <a:lnTo>
                    <a:pt x="30" y="92"/>
                  </a:lnTo>
                  <a:lnTo>
                    <a:pt x="45" y="107"/>
                  </a:lnTo>
                  <a:lnTo>
                    <a:pt x="89" y="107"/>
                  </a:lnTo>
                  <a:lnTo>
                    <a:pt x="104" y="92"/>
                  </a:lnTo>
                  <a:lnTo>
                    <a:pt x="134" y="107"/>
                  </a:lnTo>
                  <a:lnTo>
                    <a:pt x="134" y="76"/>
                  </a:lnTo>
                  <a:lnTo>
                    <a:pt x="149" y="61"/>
                  </a:lnTo>
                  <a:lnTo>
                    <a:pt x="119" y="61"/>
                  </a:lnTo>
                  <a:lnTo>
                    <a:pt x="119" y="31"/>
                  </a:lnTo>
                  <a:lnTo>
                    <a:pt x="89" y="0"/>
                  </a:lnTo>
                  <a:lnTo>
                    <a:pt x="75" y="15"/>
                  </a:lnTo>
                  <a:lnTo>
                    <a:pt x="30" y="15"/>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 name="Freeform 157"/>
            <p:cNvSpPr>
              <a:spLocks/>
            </p:cNvSpPr>
            <p:nvPr/>
          </p:nvSpPr>
          <p:spPr bwMode="auto">
            <a:xfrm>
              <a:off x="2094950" y="2006597"/>
              <a:ext cx="60950" cy="30741"/>
            </a:xfrm>
            <a:custGeom>
              <a:avLst/>
              <a:gdLst>
                <a:gd name="T0" fmla="*/ 0 w 105"/>
                <a:gd name="T1" fmla="*/ 0 h 62"/>
                <a:gd name="T2" fmla="*/ 0 w 105"/>
                <a:gd name="T3" fmla="*/ 0 h 62"/>
                <a:gd name="T4" fmla="*/ 0 w 105"/>
                <a:gd name="T5" fmla="*/ 0 h 62"/>
                <a:gd name="T6" fmla="*/ 0 w 105"/>
                <a:gd name="T7" fmla="*/ 0 h 62"/>
                <a:gd name="T8" fmla="*/ 0 w 105"/>
                <a:gd name="T9" fmla="*/ 0 h 62"/>
                <a:gd name="T10" fmla="*/ 0 w 105"/>
                <a:gd name="T11" fmla="*/ 0 h 62"/>
                <a:gd name="T12" fmla="*/ 0 w 105"/>
                <a:gd name="T13" fmla="*/ 0 h 62"/>
                <a:gd name="T14" fmla="*/ 0 w 105"/>
                <a:gd name="T15" fmla="*/ 0 h 62"/>
                <a:gd name="T16" fmla="*/ 0 w 105"/>
                <a:gd name="T17" fmla="*/ 0 h 62"/>
                <a:gd name="T18" fmla="*/ 0 w 105"/>
                <a:gd name="T19" fmla="*/ 0 h 62"/>
                <a:gd name="T20" fmla="*/ 0 w 105"/>
                <a:gd name="T21" fmla="*/ 0 h 62"/>
                <a:gd name="T22" fmla="*/ 0 w 105"/>
                <a:gd name="T23" fmla="*/ 0 h 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5"/>
                <a:gd name="T37" fmla="*/ 0 h 62"/>
                <a:gd name="T38" fmla="*/ 105 w 105"/>
                <a:gd name="T39" fmla="*/ 62 h 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5" h="62">
                  <a:moveTo>
                    <a:pt x="104" y="15"/>
                  </a:moveTo>
                  <a:lnTo>
                    <a:pt x="74" y="0"/>
                  </a:lnTo>
                  <a:lnTo>
                    <a:pt x="59" y="15"/>
                  </a:lnTo>
                  <a:lnTo>
                    <a:pt x="15" y="15"/>
                  </a:lnTo>
                  <a:lnTo>
                    <a:pt x="0" y="0"/>
                  </a:lnTo>
                  <a:lnTo>
                    <a:pt x="0" y="31"/>
                  </a:lnTo>
                  <a:lnTo>
                    <a:pt x="15" y="61"/>
                  </a:lnTo>
                  <a:lnTo>
                    <a:pt x="45" y="46"/>
                  </a:lnTo>
                  <a:lnTo>
                    <a:pt x="59" y="61"/>
                  </a:lnTo>
                  <a:lnTo>
                    <a:pt x="74" y="61"/>
                  </a:lnTo>
                  <a:lnTo>
                    <a:pt x="89" y="46"/>
                  </a:lnTo>
                  <a:lnTo>
                    <a:pt x="104" y="15"/>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 name="Freeform 158"/>
            <p:cNvSpPr>
              <a:spLocks/>
            </p:cNvSpPr>
            <p:nvPr/>
          </p:nvSpPr>
          <p:spPr bwMode="auto">
            <a:xfrm>
              <a:off x="2119330" y="2145598"/>
              <a:ext cx="123255" cy="108261"/>
            </a:xfrm>
            <a:custGeom>
              <a:avLst/>
              <a:gdLst>
                <a:gd name="T0" fmla="*/ 0 w 211"/>
                <a:gd name="T1" fmla="*/ 0 h 216"/>
                <a:gd name="T2" fmla="*/ 0 w 211"/>
                <a:gd name="T3" fmla="*/ 0 h 216"/>
                <a:gd name="T4" fmla="*/ 0 w 211"/>
                <a:gd name="T5" fmla="*/ 0 h 216"/>
                <a:gd name="T6" fmla="*/ 0 w 211"/>
                <a:gd name="T7" fmla="*/ 0 h 216"/>
                <a:gd name="T8" fmla="*/ 0 w 211"/>
                <a:gd name="T9" fmla="*/ 0 h 216"/>
                <a:gd name="T10" fmla="*/ 0 w 211"/>
                <a:gd name="T11" fmla="*/ 0 h 216"/>
                <a:gd name="T12" fmla="*/ 0 w 211"/>
                <a:gd name="T13" fmla="*/ 0 h 216"/>
                <a:gd name="T14" fmla="*/ 0 w 211"/>
                <a:gd name="T15" fmla="*/ 0 h 216"/>
                <a:gd name="T16" fmla="*/ 0 w 211"/>
                <a:gd name="T17" fmla="*/ 0 h 216"/>
                <a:gd name="T18" fmla="*/ 0 w 211"/>
                <a:gd name="T19" fmla="*/ 0 h 216"/>
                <a:gd name="T20" fmla="*/ 0 w 211"/>
                <a:gd name="T21" fmla="*/ 0 h 216"/>
                <a:gd name="T22" fmla="*/ 0 w 211"/>
                <a:gd name="T23" fmla="*/ 0 h 216"/>
                <a:gd name="T24" fmla="*/ 0 w 211"/>
                <a:gd name="T25" fmla="*/ 0 h 216"/>
                <a:gd name="T26" fmla="*/ 0 w 211"/>
                <a:gd name="T27" fmla="*/ 0 h 216"/>
                <a:gd name="T28" fmla="*/ 0 w 211"/>
                <a:gd name="T29" fmla="*/ 0 h 216"/>
                <a:gd name="T30" fmla="*/ 0 w 211"/>
                <a:gd name="T31" fmla="*/ 0 h 2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1"/>
                <a:gd name="T49" fmla="*/ 0 h 216"/>
                <a:gd name="T50" fmla="*/ 211 w 211"/>
                <a:gd name="T51" fmla="*/ 216 h 2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1" h="216">
                  <a:moveTo>
                    <a:pt x="15" y="15"/>
                  </a:moveTo>
                  <a:lnTo>
                    <a:pt x="0" y="46"/>
                  </a:lnTo>
                  <a:lnTo>
                    <a:pt x="15" y="77"/>
                  </a:lnTo>
                  <a:lnTo>
                    <a:pt x="15" y="215"/>
                  </a:lnTo>
                  <a:lnTo>
                    <a:pt x="165" y="200"/>
                  </a:lnTo>
                  <a:lnTo>
                    <a:pt x="180" y="215"/>
                  </a:lnTo>
                  <a:lnTo>
                    <a:pt x="210" y="184"/>
                  </a:lnTo>
                  <a:lnTo>
                    <a:pt x="135" y="61"/>
                  </a:lnTo>
                  <a:lnTo>
                    <a:pt x="135" y="46"/>
                  </a:lnTo>
                  <a:lnTo>
                    <a:pt x="165" y="92"/>
                  </a:lnTo>
                  <a:lnTo>
                    <a:pt x="180" y="61"/>
                  </a:lnTo>
                  <a:lnTo>
                    <a:pt x="165" y="15"/>
                  </a:lnTo>
                  <a:lnTo>
                    <a:pt x="150" y="15"/>
                  </a:lnTo>
                  <a:lnTo>
                    <a:pt x="120" y="0"/>
                  </a:lnTo>
                  <a:lnTo>
                    <a:pt x="90" y="15"/>
                  </a:lnTo>
                  <a:lnTo>
                    <a:pt x="15" y="15"/>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 name="Line 159"/>
            <p:cNvSpPr>
              <a:spLocks noChangeShapeType="1"/>
            </p:cNvSpPr>
            <p:nvPr/>
          </p:nvSpPr>
          <p:spPr bwMode="auto">
            <a:xfrm>
              <a:off x="2215495" y="2153618"/>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 name="Line 160"/>
            <p:cNvSpPr>
              <a:spLocks noChangeShapeType="1"/>
            </p:cNvSpPr>
            <p:nvPr/>
          </p:nvSpPr>
          <p:spPr bwMode="auto">
            <a:xfrm>
              <a:off x="2215495" y="2161637"/>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 name="Line 161"/>
            <p:cNvSpPr>
              <a:spLocks noChangeShapeType="1"/>
            </p:cNvSpPr>
            <p:nvPr/>
          </p:nvSpPr>
          <p:spPr bwMode="auto">
            <a:xfrm flipV="1">
              <a:off x="2234458" y="2161637"/>
              <a:ext cx="0" cy="6683"/>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 name="Line 162"/>
            <p:cNvSpPr>
              <a:spLocks noChangeShapeType="1"/>
            </p:cNvSpPr>
            <p:nvPr/>
          </p:nvSpPr>
          <p:spPr bwMode="auto">
            <a:xfrm flipV="1">
              <a:off x="2234458" y="2153618"/>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 name="Line 163"/>
            <p:cNvSpPr>
              <a:spLocks noChangeShapeType="1"/>
            </p:cNvSpPr>
            <p:nvPr/>
          </p:nvSpPr>
          <p:spPr bwMode="auto">
            <a:xfrm flipV="1">
              <a:off x="2234458" y="2145598"/>
              <a:ext cx="0" cy="6683"/>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 name="Line 164"/>
            <p:cNvSpPr>
              <a:spLocks noChangeShapeType="1"/>
            </p:cNvSpPr>
            <p:nvPr/>
          </p:nvSpPr>
          <p:spPr bwMode="auto">
            <a:xfrm flipV="1">
              <a:off x="2234458" y="2122877"/>
              <a:ext cx="8127" cy="6683"/>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Freeform 165"/>
            <p:cNvSpPr>
              <a:spLocks/>
            </p:cNvSpPr>
            <p:nvPr/>
          </p:nvSpPr>
          <p:spPr bwMode="auto">
            <a:xfrm>
              <a:off x="2199242" y="2100156"/>
              <a:ext cx="16253" cy="14702"/>
            </a:xfrm>
            <a:custGeom>
              <a:avLst/>
              <a:gdLst>
                <a:gd name="T0" fmla="*/ 0 w 30"/>
                <a:gd name="T1" fmla="*/ 0 h 31"/>
                <a:gd name="T2" fmla="*/ 0 w 30"/>
                <a:gd name="T3" fmla="*/ 0 h 31"/>
                <a:gd name="T4" fmla="*/ 0 w 30"/>
                <a:gd name="T5" fmla="*/ 0 h 31"/>
                <a:gd name="T6" fmla="*/ 0 w 30"/>
                <a:gd name="T7" fmla="*/ 0 h 31"/>
                <a:gd name="T8" fmla="*/ 0 w 30"/>
                <a:gd name="T9" fmla="*/ 0 h 31"/>
                <a:gd name="T10" fmla="*/ 0 60000 65536"/>
                <a:gd name="T11" fmla="*/ 0 60000 65536"/>
                <a:gd name="T12" fmla="*/ 0 60000 65536"/>
                <a:gd name="T13" fmla="*/ 0 60000 65536"/>
                <a:gd name="T14" fmla="*/ 0 60000 65536"/>
                <a:gd name="T15" fmla="*/ 0 w 30"/>
                <a:gd name="T16" fmla="*/ 0 h 31"/>
                <a:gd name="T17" fmla="*/ 30 w 30"/>
                <a:gd name="T18" fmla="*/ 31 h 31"/>
              </a:gdLst>
              <a:ahLst/>
              <a:cxnLst>
                <a:cxn ang="T10">
                  <a:pos x="T0" y="T1"/>
                </a:cxn>
                <a:cxn ang="T11">
                  <a:pos x="T2" y="T3"/>
                </a:cxn>
                <a:cxn ang="T12">
                  <a:pos x="T4" y="T5"/>
                </a:cxn>
                <a:cxn ang="T13">
                  <a:pos x="T6" y="T7"/>
                </a:cxn>
                <a:cxn ang="T14">
                  <a:pos x="T8" y="T9"/>
                </a:cxn>
              </a:cxnLst>
              <a:rect l="T15" t="T16" r="T17" b="T18"/>
              <a:pathLst>
                <a:path w="30" h="31">
                  <a:moveTo>
                    <a:pt x="29" y="0"/>
                  </a:moveTo>
                  <a:lnTo>
                    <a:pt x="0" y="15"/>
                  </a:lnTo>
                  <a:lnTo>
                    <a:pt x="0" y="30"/>
                  </a:lnTo>
                  <a:lnTo>
                    <a:pt x="29" y="15"/>
                  </a:lnTo>
                  <a:lnTo>
                    <a:pt x="29" y="0"/>
                  </a:lnTo>
                </a:path>
              </a:pathLst>
            </a:custGeom>
            <a:solidFill>
              <a:srgbClr val="FF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Freeform 166"/>
            <p:cNvSpPr>
              <a:spLocks/>
            </p:cNvSpPr>
            <p:nvPr/>
          </p:nvSpPr>
          <p:spPr bwMode="auto">
            <a:xfrm>
              <a:off x="2234458" y="2122877"/>
              <a:ext cx="0" cy="22721"/>
            </a:xfrm>
            <a:custGeom>
              <a:avLst/>
              <a:gdLst>
                <a:gd name="T0" fmla="*/ 0 w 1"/>
                <a:gd name="T1" fmla="*/ 0 h 47"/>
                <a:gd name="T2" fmla="*/ 0 w 1"/>
                <a:gd name="T3" fmla="*/ 0 h 47"/>
                <a:gd name="T4" fmla="*/ 0 w 1"/>
                <a:gd name="T5" fmla="*/ 0 h 47"/>
                <a:gd name="T6" fmla="*/ 0 w 1"/>
                <a:gd name="T7" fmla="*/ 0 h 47"/>
                <a:gd name="T8" fmla="*/ 0 60000 65536"/>
                <a:gd name="T9" fmla="*/ 0 60000 65536"/>
                <a:gd name="T10" fmla="*/ 0 60000 65536"/>
                <a:gd name="T11" fmla="*/ 0 60000 65536"/>
                <a:gd name="T12" fmla="*/ 0 w 1"/>
                <a:gd name="T13" fmla="*/ 0 h 47"/>
                <a:gd name="T14" fmla="*/ 0 w 1"/>
                <a:gd name="T15" fmla="*/ 47 h 47"/>
              </a:gdLst>
              <a:ahLst/>
              <a:cxnLst>
                <a:cxn ang="T8">
                  <a:pos x="T0" y="T1"/>
                </a:cxn>
                <a:cxn ang="T9">
                  <a:pos x="T2" y="T3"/>
                </a:cxn>
                <a:cxn ang="T10">
                  <a:pos x="T4" y="T5"/>
                </a:cxn>
                <a:cxn ang="T11">
                  <a:pos x="T6" y="T7"/>
                </a:cxn>
              </a:cxnLst>
              <a:rect l="T12" t="T13" r="T14" b="T15"/>
              <a:pathLst>
                <a:path w="1" h="47">
                  <a:moveTo>
                    <a:pt x="0" y="0"/>
                  </a:moveTo>
                  <a:lnTo>
                    <a:pt x="0" y="46"/>
                  </a:lnTo>
                  <a:lnTo>
                    <a:pt x="0" y="31"/>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 name="Line 167"/>
            <p:cNvSpPr>
              <a:spLocks noChangeShapeType="1"/>
            </p:cNvSpPr>
            <p:nvPr/>
          </p:nvSpPr>
          <p:spPr bwMode="auto">
            <a:xfrm>
              <a:off x="2234458" y="2145598"/>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 name="Line 168"/>
            <p:cNvSpPr>
              <a:spLocks noChangeShapeType="1"/>
            </p:cNvSpPr>
            <p:nvPr/>
          </p:nvSpPr>
          <p:spPr bwMode="auto">
            <a:xfrm>
              <a:off x="2234458" y="2137579"/>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 name="Line 169"/>
            <p:cNvSpPr>
              <a:spLocks noChangeShapeType="1"/>
            </p:cNvSpPr>
            <p:nvPr/>
          </p:nvSpPr>
          <p:spPr bwMode="auto">
            <a:xfrm>
              <a:off x="2234458" y="2129560"/>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 name="Line 170"/>
            <p:cNvSpPr>
              <a:spLocks noChangeShapeType="1"/>
            </p:cNvSpPr>
            <p:nvPr/>
          </p:nvSpPr>
          <p:spPr bwMode="auto">
            <a:xfrm>
              <a:off x="2234458" y="2122877"/>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 name="Line 171"/>
            <p:cNvSpPr>
              <a:spLocks noChangeShapeType="1"/>
            </p:cNvSpPr>
            <p:nvPr/>
          </p:nvSpPr>
          <p:spPr bwMode="auto">
            <a:xfrm>
              <a:off x="2234458" y="2122877"/>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 name="Line 172"/>
            <p:cNvSpPr>
              <a:spLocks noChangeShapeType="1"/>
            </p:cNvSpPr>
            <p:nvPr/>
          </p:nvSpPr>
          <p:spPr bwMode="auto">
            <a:xfrm>
              <a:off x="2234458" y="2129560"/>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 name="Line 173"/>
            <p:cNvSpPr>
              <a:spLocks noChangeShapeType="1"/>
            </p:cNvSpPr>
            <p:nvPr/>
          </p:nvSpPr>
          <p:spPr bwMode="auto">
            <a:xfrm>
              <a:off x="2234458" y="2137579"/>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 name="Line 174"/>
            <p:cNvSpPr>
              <a:spLocks noChangeShapeType="1"/>
            </p:cNvSpPr>
            <p:nvPr/>
          </p:nvSpPr>
          <p:spPr bwMode="auto">
            <a:xfrm flipH="1">
              <a:off x="2224977" y="2137579"/>
              <a:ext cx="8127"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 name="Line 175"/>
            <p:cNvSpPr>
              <a:spLocks noChangeShapeType="1"/>
            </p:cNvSpPr>
            <p:nvPr/>
          </p:nvSpPr>
          <p:spPr bwMode="auto">
            <a:xfrm>
              <a:off x="2224977" y="2145598"/>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 name="Line 176"/>
            <p:cNvSpPr>
              <a:spLocks noChangeShapeType="1"/>
            </p:cNvSpPr>
            <p:nvPr/>
          </p:nvSpPr>
          <p:spPr bwMode="auto">
            <a:xfrm>
              <a:off x="2234458" y="2145598"/>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 name="Freeform 177"/>
            <p:cNvSpPr>
              <a:spLocks/>
            </p:cNvSpPr>
            <p:nvPr/>
          </p:nvSpPr>
          <p:spPr bwMode="auto">
            <a:xfrm>
              <a:off x="2215495" y="2122877"/>
              <a:ext cx="18962" cy="54799"/>
            </a:xfrm>
            <a:custGeom>
              <a:avLst/>
              <a:gdLst>
                <a:gd name="T0" fmla="*/ 0 w 32"/>
                <a:gd name="T1" fmla="*/ 0 h 108"/>
                <a:gd name="T2" fmla="*/ 0 w 32"/>
                <a:gd name="T3" fmla="*/ 0 h 108"/>
                <a:gd name="T4" fmla="*/ 0 w 32"/>
                <a:gd name="T5" fmla="*/ 0 h 108"/>
                <a:gd name="T6" fmla="*/ 0 w 32"/>
                <a:gd name="T7" fmla="*/ 0 h 108"/>
                <a:gd name="T8" fmla="*/ 0 w 32"/>
                <a:gd name="T9" fmla="*/ 0 h 108"/>
                <a:gd name="T10" fmla="*/ 0 w 32"/>
                <a:gd name="T11" fmla="*/ 0 h 108"/>
                <a:gd name="T12" fmla="*/ 0 60000 65536"/>
                <a:gd name="T13" fmla="*/ 0 60000 65536"/>
                <a:gd name="T14" fmla="*/ 0 60000 65536"/>
                <a:gd name="T15" fmla="*/ 0 60000 65536"/>
                <a:gd name="T16" fmla="*/ 0 60000 65536"/>
                <a:gd name="T17" fmla="*/ 0 60000 65536"/>
                <a:gd name="T18" fmla="*/ 0 w 32"/>
                <a:gd name="T19" fmla="*/ 0 h 108"/>
                <a:gd name="T20" fmla="*/ 32 w 32"/>
                <a:gd name="T21" fmla="*/ 108 h 108"/>
              </a:gdLst>
              <a:ahLst/>
              <a:cxnLst>
                <a:cxn ang="T12">
                  <a:pos x="T0" y="T1"/>
                </a:cxn>
                <a:cxn ang="T13">
                  <a:pos x="T2" y="T3"/>
                </a:cxn>
                <a:cxn ang="T14">
                  <a:pos x="T4" y="T5"/>
                </a:cxn>
                <a:cxn ang="T15">
                  <a:pos x="T6" y="T7"/>
                </a:cxn>
                <a:cxn ang="T16">
                  <a:pos x="T8" y="T9"/>
                </a:cxn>
                <a:cxn ang="T17">
                  <a:pos x="T10" y="T11"/>
                </a:cxn>
              </a:cxnLst>
              <a:rect l="T18" t="T19" r="T20" b="T21"/>
              <a:pathLst>
                <a:path w="32" h="108">
                  <a:moveTo>
                    <a:pt x="0" y="61"/>
                  </a:moveTo>
                  <a:lnTo>
                    <a:pt x="16" y="107"/>
                  </a:lnTo>
                  <a:lnTo>
                    <a:pt x="31" y="46"/>
                  </a:lnTo>
                  <a:lnTo>
                    <a:pt x="31" y="31"/>
                  </a:lnTo>
                  <a:lnTo>
                    <a:pt x="31" y="0"/>
                  </a:lnTo>
                  <a:lnTo>
                    <a:pt x="0" y="6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 name="Freeform 178"/>
            <p:cNvSpPr>
              <a:spLocks/>
            </p:cNvSpPr>
            <p:nvPr/>
          </p:nvSpPr>
          <p:spPr bwMode="auto">
            <a:xfrm>
              <a:off x="2234458" y="2106838"/>
              <a:ext cx="8127" cy="16039"/>
            </a:xfrm>
            <a:custGeom>
              <a:avLst/>
              <a:gdLst>
                <a:gd name="T0" fmla="*/ 0 w 17"/>
                <a:gd name="T1" fmla="*/ 0 h 32"/>
                <a:gd name="T2" fmla="*/ 0 w 17"/>
                <a:gd name="T3" fmla="*/ 0 h 32"/>
                <a:gd name="T4" fmla="*/ 0 w 17"/>
                <a:gd name="T5" fmla="*/ 0 h 32"/>
                <a:gd name="T6" fmla="*/ 0 w 17"/>
                <a:gd name="T7" fmla="*/ 0 h 32"/>
                <a:gd name="T8" fmla="*/ 0 60000 65536"/>
                <a:gd name="T9" fmla="*/ 0 60000 65536"/>
                <a:gd name="T10" fmla="*/ 0 60000 65536"/>
                <a:gd name="T11" fmla="*/ 0 60000 65536"/>
                <a:gd name="T12" fmla="*/ 0 w 17"/>
                <a:gd name="T13" fmla="*/ 0 h 32"/>
                <a:gd name="T14" fmla="*/ 17 w 17"/>
                <a:gd name="T15" fmla="*/ 32 h 32"/>
              </a:gdLst>
              <a:ahLst/>
              <a:cxnLst>
                <a:cxn ang="T8">
                  <a:pos x="T0" y="T1"/>
                </a:cxn>
                <a:cxn ang="T9">
                  <a:pos x="T2" y="T3"/>
                </a:cxn>
                <a:cxn ang="T10">
                  <a:pos x="T4" y="T5"/>
                </a:cxn>
                <a:cxn ang="T11">
                  <a:pos x="T6" y="T7"/>
                </a:cxn>
              </a:cxnLst>
              <a:rect l="T12" t="T13" r="T14" b="T15"/>
              <a:pathLst>
                <a:path w="17" h="32">
                  <a:moveTo>
                    <a:pt x="0" y="31"/>
                  </a:moveTo>
                  <a:lnTo>
                    <a:pt x="16" y="16"/>
                  </a:lnTo>
                  <a:lnTo>
                    <a:pt x="0" y="0"/>
                  </a:lnTo>
                  <a:lnTo>
                    <a:pt x="0" y="31"/>
                  </a:lnTo>
                </a:path>
              </a:pathLst>
            </a:custGeom>
            <a:solidFill>
              <a:srgbClr val="FF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 name="Freeform 179"/>
            <p:cNvSpPr>
              <a:spLocks/>
            </p:cNvSpPr>
            <p:nvPr/>
          </p:nvSpPr>
          <p:spPr bwMode="auto">
            <a:xfrm>
              <a:off x="2024519" y="2355437"/>
              <a:ext cx="131381" cy="93559"/>
            </a:xfrm>
            <a:custGeom>
              <a:avLst/>
              <a:gdLst>
                <a:gd name="T0" fmla="*/ 0 w 224"/>
                <a:gd name="T1" fmla="*/ 0 h 185"/>
                <a:gd name="T2" fmla="*/ 0 w 224"/>
                <a:gd name="T3" fmla="*/ 0 h 185"/>
                <a:gd name="T4" fmla="*/ 0 w 224"/>
                <a:gd name="T5" fmla="*/ 0 h 185"/>
                <a:gd name="T6" fmla="*/ 0 w 224"/>
                <a:gd name="T7" fmla="*/ 0 h 185"/>
                <a:gd name="T8" fmla="*/ 0 w 224"/>
                <a:gd name="T9" fmla="*/ 0 h 185"/>
                <a:gd name="T10" fmla="*/ 0 w 224"/>
                <a:gd name="T11" fmla="*/ 0 h 185"/>
                <a:gd name="T12" fmla="*/ 0 w 224"/>
                <a:gd name="T13" fmla="*/ 0 h 185"/>
                <a:gd name="T14" fmla="*/ 0 w 224"/>
                <a:gd name="T15" fmla="*/ 0 h 185"/>
                <a:gd name="T16" fmla="*/ 0 w 224"/>
                <a:gd name="T17" fmla="*/ 0 h 185"/>
                <a:gd name="T18" fmla="*/ 0 w 224"/>
                <a:gd name="T19" fmla="*/ 0 h 185"/>
                <a:gd name="T20" fmla="*/ 0 w 224"/>
                <a:gd name="T21" fmla="*/ 0 h 185"/>
                <a:gd name="T22" fmla="*/ 0 w 224"/>
                <a:gd name="T23" fmla="*/ 0 h 185"/>
                <a:gd name="T24" fmla="*/ 0 w 224"/>
                <a:gd name="T25" fmla="*/ 0 h 185"/>
                <a:gd name="T26" fmla="*/ 0 w 224"/>
                <a:gd name="T27" fmla="*/ 0 h 185"/>
                <a:gd name="T28" fmla="*/ 0 w 224"/>
                <a:gd name="T29" fmla="*/ 0 h 185"/>
                <a:gd name="T30" fmla="*/ 0 w 224"/>
                <a:gd name="T31" fmla="*/ 0 h 185"/>
                <a:gd name="T32" fmla="*/ 0 w 224"/>
                <a:gd name="T33" fmla="*/ 0 h 185"/>
                <a:gd name="T34" fmla="*/ 0 w 224"/>
                <a:gd name="T35" fmla="*/ 0 h 185"/>
                <a:gd name="T36" fmla="*/ 0 w 224"/>
                <a:gd name="T37" fmla="*/ 0 h 1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4"/>
                <a:gd name="T58" fmla="*/ 0 h 185"/>
                <a:gd name="T59" fmla="*/ 224 w 224"/>
                <a:gd name="T60" fmla="*/ 185 h 18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4" h="185">
                  <a:moveTo>
                    <a:pt x="223" y="123"/>
                  </a:moveTo>
                  <a:lnTo>
                    <a:pt x="193" y="61"/>
                  </a:lnTo>
                  <a:lnTo>
                    <a:pt x="164" y="61"/>
                  </a:lnTo>
                  <a:lnTo>
                    <a:pt x="164" y="15"/>
                  </a:lnTo>
                  <a:lnTo>
                    <a:pt x="149" y="0"/>
                  </a:lnTo>
                  <a:lnTo>
                    <a:pt x="134" y="15"/>
                  </a:lnTo>
                  <a:lnTo>
                    <a:pt x="104" y="46"/>
                  </a:lnTo>
                  <a:lnTo>
                    <a:pt x="15" y="77"/>
                  </a:lnTo>
                  <a:lnTo>
                    <a:pt x="0" y="107"/>
                  </a:lnTo>
                  <a:lnTo>
                    <a:pt x="15" y="153"/>
                  </a:lnTo>
                  <a:lnTo>
                    <a:pt x="30" y="184"/>
                  </a:lnTo>
                  <a:lnTo>
                    <a:pt x="45" y="153"/>
                  </a:lnTo>
                  <a:lnTo>
                    <a:pt x="59" y="153"/>
                  </a:lnTo>
                  <a:lnTo>
                    <a:pt x="74" y="123"/>
                  </a:lnTo>
                  <a:lnTo>
                    <a:pt x="89" y="123"/>
                  </a:lnTo>
                  <a:lnTo>
                    <a:pt x="134" y="138"/>
                  </a:lnTo>
                  <a:lnTo>
                    <a:pt x="149" y="123"/>
                  </a:lnTo>
                  <a:lnTo>
                    <a:pt x="193" y="123"/>
                  </a:lnTo>
                  <a:lnTo>
                    <a:pt x="223" y="123"/>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 name="Freeform 180"/>
            <p:cNvSpPr>
              <a:spLocks/>
            </p:cNvSpPr>
            <p:nvPr/>
          </p:nvSpPr>
          <p:spPr bwMode="auto">
            <a:xfrm>
              <a:off x="2180280" y="2471717"/>
              <a:ext cx="9481" cy="24058"/>
            </a:xfrm>
            <a:custGeom>
              <a:avLst/>
              <a:gdLst>
                <a:gd name="T0" fmla="*/ 0 w 17"/>
                <a:gd name="T1" fmla="*/ 0 h 47"/>
                <a:gd name="T2" fmla="*/ 0 w 17"/>
                <a:gd name="T3" fmla="*/ 0 h 47"/>
                <a:gd name="T4" fmla="*/ 0 w 17"/>
                <a:gd name="T5" fmla="*/ 0 h 47"/>
                <a:gd name="T6" fmla="*/ 0 w 17"/>
                <a:gd name="T7" fmla="*/ 0 h 47"/>
                <a:gd name="T8" fmla="*/ 0 w 17"/>
                <a:gd name="T9" fmla="*/ 0 h 47"/>
                <a:gd name="T10" fmla="*/ 0 60000 65536"/>
                <a:gd name="T11" fmla="*/ 0 60000 65536"/>
                <a:gd name="T12" fmla="*/ 0 60000 65536"/>
                <a:gd name="T13" fmla="*/ 0 60000 65536"/>
                <a:gd name="T14" fmla="*/ 0 60000 65536"/>
                <a:gd name="T15" fmla="*/ 0 w 17"/>
                <a:gd name="T16" fmla="*/ 0 h 47"/>
                <a:gd name="T17" fmla="*/ 17 w 17"/>
                <a:gd name="T18" fmla="*/ 47 h 47"/>
              </a:gdLst>
              <a:ahLst/>
              <a:cxnLst>
                <a:cxn ang="T10">
                  <a:pos x="T0" y="T1"/>
                </a:cxn>
                <a:cxn ang="T11">
                  <a:pos x="T2" y="T3"/>
                </a:cxn>
                <a:cxn ang="T12">
                  <a:pos x="T4" y="T5"/>
                </a:cxn>
                <a:cxn ang="T13">
                  <a:pos x="T6" y="T7"/>
                </a:cxn>
                <a:cxn ang="T14">
                  <a:pos x="T8" y="T9"/>
                </a:cxn>
              </a:cxnLst>
              <a:rect l="T15" t="T16" r="T17" b="T18"/>
              <a:pathLst>
                <a:path w="17" h="47">
                  <a:moveTo>
                    <a:pt x="0" y="0"/>
                  </a:moveTo>
                  <a:lnTo>
                    <a:pt x="0" y="46"/>
                  </a:lnTo>
                  <a:lnTo>
                    <a:pt x="16" y="31"/>
                  </a:lnTo>
                  <a:lnTo>
                    <a:pt x="16" y="15"/>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 name="Freeform 181"/>
            <p:cNvSpPr>
              <a:spLocks/>
            </p:cNvSpPr>
            <p:nvPr/>
          </p:nvSpPr>
          <p:spPr bwMode="auto">
            <a:xfrm>
              <a:off x="1990657" y="2432957"/>
              <a:ext cx="69077" cy="77520"/>
            </a:xfrm>
            <a:custGeom>
              <a:avLst/>
              <a:gdLst>
                <a:gd name="T0" fmla="*/ 0 w 120"/>
                <a:gd name="T1" fmla="*/ 0 h 154"/>
                <a:gd name="T2" fmla="*/ 0 w 120"/>
                <a:gd name="T3" fmla="*/ 0 h 154"/>
                <a:gd name="T4" fmla="*/ 0 w 120"/>
                <a:gd name="T5" fmla="*/ 0 h 154"/>
                <a:gd name="T6" fmla="*/ 0 w 120"/>
                <a:gd name="T7" fmla="*/ 0 h 154"/>
                <a:gd name="T8" fmla="*/ 0 w 120"/>
                <a:gd name="T9" fmla="*/ 0 h 154"/>
                <a:gd name="T10" fmla="*/ 0 w 120"/>
                <a:gd name="T11" fmla="*/ 0 h 154"/>
                <a:gd name="T12" fmla="*/ 0 w 120"/>
                <a:gd name="T13" fmla="*/ 0 h 154"/>
                <a:gd name="T14" fmla="*/ 0 w 120"/>
                <a:gd name="T15" fmla="*/ 0 h 154"/>
                <a:gd name="T16" fmla="*/ 0 w 120"/>
                <a:gd name="T17" fmla="*/ 0 h 154"/>
                <a:gd name="T18" fmla="*/ 0 w 120"/>
                <a:gd name="T19" fmla="*/ 0 h 154"/>
                <a:gd name="T20" fmla="*/ 0 w 120"/>
                <a:gd name="T21" fmla="*/ 0 h 154"/>
                <a:gd name="T22" fmla="*/ 0 w 120"/>
                <a:gd name="T23" fmla="*/ 0 h 154"/>
                <a:gd name="T24" fmla="*/ 0 w 120"/>
                <a:gd name="T25" fmla="*/ 0 h 154"/>
                <a:gd name="T26" fmla="*/ 0 w 120"/>
                <a:gd name="T27" fmla="*/ 0 h 154"/>
                <a:gd name="T28" fmla="*/ 0 w 120"/>
                <a:gd name="T29" fmla="*/ 0 h 154"/>
                <a:gd name="T30" fmla="*/ 0 w 120"/>
                <a:gd name="T31" fmla="*/ 0 h 154"/>
                <a:gd name="T32" fmla="*/ 0 w 120"/>
                <a:gd name="T33" fmla="*/ 0 h 154"/>
                <a:gd name="T34" fmla="*/ 0 w 120"/>
                <a:gd name="T35" fmla="*/ 0 h 15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
                <a:gd name="T55" fmla="*/ 0 h 154"/>
                <a:gd name="T56" fmla="*/ 120 w 120"/>
                <a:gd name="T57" fmla="*/ 154 h 15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 h="154">
                  <a:moveTo>
                    <a:pt x="119" y="0"/>
                  </a:moveTo>
                  <a:lnTo>
                    <a:pt x="104" y="0"/>
                  </a:lnTo>
                  <a:lnTo>
                    <a:pt x="89" y="31"/>
                  </a:lnTo>
                  <a:lnTo>
                    <a:pt x="30" y="31"/>
                  </a:lnTo>
                  <a:lnTo>
                    <a:pt x="60" y="46"/>
                  </a:lnTo>
                  <a:lnTo>
                    <a:pt x="45" y="61"/>
                  </a:lnTo>
                  <a:lnTo>
                    <a:pt x="45" y="92"/>
                  </a:lnTo>
                  <a:lnTo>
                    <a:pt x="15" y="107"/>
                  </a:lnTo>
                  <a:lnTo>
                    <a:pt x="15" y="122"/>
                  </a:lnTo>
                  <a:lnTo>
                    <a:pt x="0" y="138"/>
                  </a:lnTo>
                  <a:lnTo>
                    <a:pt x="15" y="153"/>
                  </a:lnTo>
                  <a:lnTo>
                    <a:pt x="30" y="153"/>
                  </a:lnTo>
                  <a:lnTo>
                    <a:pt x="60" y="153"/>
                  </a:lnTo>
                  <a:lnTo>
                    <a:pt x="74" y="138"/>
                  </a:lnTo>
                  <a:lnTo>
                    <a:pt x="89" y="92"/>
                  </a:lnTo>
                  <a:lnTo>
                    <a:pt x="119" y="77"/>
                  </a:lnTo>
                  <a:lnTo>
                    <a:pt x="119" y="31"/>
                  </a:lnTo>
                  <a:lnTo>
                    <a:pt x="119"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 name="Freeform 182"/>
            <p:cNvSpPr>
              <a:spLocks/>
            </p:cNvSpPr>
            <p:nvPr/>
          </p:nvSpPr>
          <p:spPr bwMode="auto">
            <a:xfrm>
              <a:off x="1964923" y="2340735"/>
              <a:ext cx="77203" cy="108261"/>
            </a:xfrm>
            <a:custGeom>
              <a:avLst/>
              <a:gdLst>
                <a:gd name="T0" fmla="*/ 0 w 134"/>
                <a:gd name="T1" fmla="*/ 0 h 216"/>
                <a:gd name="T2" fmla="*/ 0 w 134"/>
                <a:gd name="T3" fmla="*/ 0 h 216"/>
                <a:gd name="T4" fmla="*/ 0 w 134"/>
                <a:gd name="T5" fmla="*/ 0 h 216"/>
                <a:gd name="T6" fmla="*/ 0 w 134"/>
                <a:gd name="T7" fmla="*/ 0 h 216"/>
                <a:gd name="T8" fmla="*/ 0 w 134"/>
                <a:gd name="T9" fmla="*/ 0 h 216"/>
                <a:gd name="T10" fmla="*/ 0 w 134"/>
                <a:gd name="T11" fmla="*/ 0 h 216"/>
                <a:gd name="T12" fmla="*/ 0 w 134"/>
                <a:gd name="T13" fmla="*/ 0 h 216"/>
                <a:gd name="T14" fmla="*/ 0 w 134"/>
                <a:gd name="T15" fmla="*/ 0 h 216"/>
                <a:gd name="T16" fmla="*/ 0 w 134"/>
                <a:gd name="T17" fmla="*/ 0 h 216"/>
                <a:gd name="T18" fmla="*/ 0 w 134"/>
                <a:gd name="T19" fmla="*/ 0 h 216"/>
                <a:gd name="T20" fmla="*/ 0 w 134"/>
                <a:gd name="T21" fmla="*/ 0 h 216"/>
                <a:gd name="T22" fmla="*/ 0 w 134"/>
                <a:gd name="T23" fmla="*/ 0 h 216"/>
                <a:gd name="T24" fmla="*/ 0 w 134"/>
                <a:gd name="T25" fmla="*/ 0 h 216"/>
                <a:gd name="T26" fmla="*/ 0 w 134"/>
                <a:gd name="T27" fmla="*/ 0 h 216"/>
                <a:gd name="T28" fmla="*/ 0 w 134"/>
                <a:gd name="T29" fmla="*/ 0 h 216"/>
                <a:gd name="T30" fmla="*/ 0 w 134"/>
                <a:gd name="T31" fmla="*/ 0 h 216"/>
                <a:gd name="T32" fmla="*/ 0 w 134"/>
                <a:gd name="T33" fmla="*/ 0 h 216"/>
                <a:gd name="T34" fmla="*/ 0 w 134"/>
                <a:gd name="T35" fmla="*/ 0 h 2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4"/>
                <a:gd name="T55" fmla="*/ 0 h 216"/>
                <a:gd name="T56" fmla="*/ 134 w 134"/>
                <a:gd name="T57" fmla="*/ 216 h 2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4" h="216">
                  <a:moveTo>
                    <a:pt x="15" y="215"/>
                  </a:moveTo>
                  <a:lnTo>
                    <a:pt x="44" y="215"/>
                  </a:lnTo>
                  <a:lnTo>
                    <a:pt x="74" y="215"/>
                  </a:lnTo>
                  <a:lnTo>
                    <a:pt x="133" y="215"/>
                  </a:lnTo>
                  <a:lnTo>
                    <a:pt x="118" y="184"/>
                  </a:lnTo>
                  <a:lnTo>
                    <a:pt x="103" y="138"/>
                  </a:lnTo>
                  <a:lnTo>
                    <a:pt x="118" y="108"/>
                  </a:lnTo>
                  <a:lnTo>
                    <a:pt x="89" y="77"/>
                  </a:lnTo>
                  <a:lnTo>
                    <a:pt x="118" y="61"/>
                  </a:lnTo>
                  <a:lnTo>
                    <a:pt x="103" y="0"/>
                  </a:lnTo>
                  <a:lnTo>
                    <a:pt x="103" y="31"/>
                  </a:lnTo>
                  <a:lnTo>
                    <a:pt x="74" y="77"/>
                  </a:lnTo>
                  <a:lnTo>
                    <a:pt x="44" y="123"/>
                  </a:lnTo>
                  <a:lnTo>
                    <a:pt x="30" y="123"/>
                  </a:lnTo>
                  <a:lnTo>
                    <a:pt x="0" y="138"/>
                  </a:lnTo>
                  <a:lnTo>
                    <a:pt x="0" y="169"/>
                  </a:lnTo>
                  <a:lnTo>
                    <a:pt x="15" y="184"/>
                  </a:lnTo>
                  <a:lnTo>
                    <a:pt x="15" y="215"/>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 name="Freeform 183"/>
            <p:cNvSpPr>
              <a:spLocks/>
            </p:cNvSpPr>
            <p:nvPr/>
          </p:nvSpPr>
          <p:spPr bwMode="auto">
            <a:xfrm>
              <a:off x="2094950" y="2239157"/>
              <a:ext cx="181496" cy="209838"/>
            </a:xfrm>
            <a:custGeom>
              <a:avLst/>
              <a:gdLst>
                <a:gd name="T0" fmla="*/ 0 w 314"/>
                <a:gd name="T1" fmla="*/ 0 h 416"/>
                <a:gd name="T2" fmla="*/ 0 w 314"/>
                <a:gd name="T3" fmla="*/ 0 h 416"/>
                <a:gd name="T4" fmla="*/ 0 w 314"/>
                <a:gd name="T5" fmla="*/ 0 h 416"/>
                <a:gd name="T6" fmla="*/ 0 w 314"/>
                <a:gd name="T7" fmla="*/ 0 h 416"/>
                <a:gd name="T8" fmla="*/ 0 w 314"/>
                <a:gd name="T9" fmla="*/ 0 h 416"/>
                <a:gd name="T10" fmla="*/ 0 w 314"/>
                <a:gd name="T11" fmla="*/ 0 h 416"/>
                <a:gd name="T12" fmla="*/ 0 w 314"/>
                <a:gd name="T13" fmla="*/ 0 h 416"/>
                <a:gd name="T14" fmla="*/ 0 w 314"/>
                <a:gd name="T15" fmla="*/ 0 h 416"/>
                <a:gd name="T16" fmla="*/ 0 w 314"/>
                <a:gd name="T17" fmla="*/ 0 h 416"/>
                <a:gd name="T18" fmla="*/ 0 w 314"/>
                <a:gd name="T19" fmla="*/ 0 h 416"/>
                <a:gd name="T20" fmla="*/ 0 w 314"/>
                <a:gd name="T21" fmla="*/ 0 h 416"/>
                <a:gd name="T22" fmla="*/ 0 w 314"/>
                <a:gd name="T23" fmla="*/ 0 h 416"/>
                <a:gd name="T24" fmla="*/ 0 w 314"/>
                <a:gd name="T25" fmla="*/ 0 h 416"/>
                <a:gd name="T26" fmla="*/ 0 w 314"/>
                <a:gd name="T27" fmla="*/ 0 h 416"/>
                <a:gd name="T28" fmla="*/ 0 w 314"/>
                <a:gd name="T29" fmla="*/ 0 h 416"/>
                <a:gd name="T30" fmla="*/ 0 w 314"/>
                <a:gd name="T31" fmla="*/ 0 h 416"/>
                <a:gd name="T32" fmla="*/ 0 w 314"/>
                <a:gd name="T33" fmla="*/ 0 h 416"/>
                <a:gd name="T34" fmla="*/ 0 w 314"/>
                <a:gd name="T35" fmla="*/ 0 h 416"/>
                <a:gd name="T36" fmla="*/ 0 w 314"/>
                <a:gd name="T37" fmla="*/ 0 h 416"/>
                <a:gd name="T38" fmla="*/ 0 w 314"/>
                <a:gd name="T39" fmla="*/ 0 h 416"/>
                <a:gd name="T40" fmla="*/ 0 w 314"/>
                <a:gd name="T41" fmla="*/ 0 h 416"/>
                <a:gd name="T42" fmla="*/ 0 w 314"/>
                <a:gd name="T43" fmla="*/ 0 h 416"/>
                <a:gd name="T44" fmla="*/ 0 w 314"/>
                <a:gd name="T45" fmla="*/ 0 h 416"/>
                <a:gd name="T46" fmla="*/ 0 w 314"/>
                <a:gd name="T47" fmla="*/ 0 h 416"/>
                <a:gd name="T48" fmla="*/ 0 w 314"/>
                <a:gd name="T49" fmla="*/ 0 h 416"/>
                <a:gd name="T50" fmla="*/ 0 w 314"/>
                <a:gd name="T51" fmla="*/ 0 h 416"/>
                <a:gd name="T52" fmla="*/ 0 w 314"/>
                <a:gd name="T53" fmla="*/ 0 h 416"/>
                <a:gd name="T54" fmla="*/ 0 w 314"/>
                <a:gd name="T55" fmla="*/ 0 h 416"/>
                <a:gd name="T56" fmla="*/ 0 w 314"/>
                <a:gd name="T57" fmla="*/ 0 h 416"/>
                <a:gd name="T58" fmla="*/ 0 w 314"/>
                <a:gd name="T59" fmla="*/ 0 h 416"/>
                <a:gd name="T60" fmla="*/ 0 w 314"/>
                <a:gd name="T61" fmla="*/ 0 h 416"/>
                <a:gd name="T62" fmla="*/ 0 w 314"/>
                <a:gd name="T63" fmla="*/ 0 h 416"/>
                <a:gd name="T64" fmla="*/ 0 w 314"/>
                <a:gd name="T65" fmla="*/ 0 h 416"/>
                <a:gd name="T66" fmla="*/ 0 w 314"/>
                <a:gd name="T67" fmla="*/ 0 h 416"/>
                <a:gd name="T68" fmla="*/ 0 w 314"/>
                <a:gd name="T69" fmla="*/ 0 h 416"/>
                <a:gd name="T70" fmla="*/ 0 w 314"/>
                <a:gd name="T71" fmla="*/ 0 h 416"/>
                <a:gd name="T72" fmla="*/ 0 w 314"/>
                <a:gd name="T73" fmla="*/ 0 h 4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4"/>
                <a:gd name="T112" fmla="*/ 0 h 416"/>
                <a:gd name="T113" fmla="*/ 314 w 314"/>
                <a:gd name="T114" fmla="*/ 416 h 41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4" h="416">
                  <a:moveTo>
                    <a:pt x="253" y="0"/>
                  </a:moveTo>
                  <a:lnTo>
                    <a:pt x="224" y="31"/>
                  </a:lnTo>
                  <a:lnTo>
                    <a:pt x="209" y="15"/>
                  </a:lnTo>
                  <a:lnTo>
                    <a:pt x="60" y="31"/>
                  </a:lnTo>
                  <a:lnTo>
                    <a:pt x="60" y="61"/>
                  </a:lnTo>
                  <a:lnTo>
                    <a:pt x="45" y="61"/>
                  </a:lnTo>
                  <a:lnTo>
                    <a:pt x="45" y="77"/>
                  </a:lnTo>
                  <a:lnTo>
                    <a:pt x="45" y="154"/>
                  </a:lnTo>
                  <a:lnTo>
                    <a:pt x="15" y="138"/>
                  </a:lnTo>
                  <a:lnTo>
                    <a:pt x="15" y="169"/>
                  </a:lnTo>
                  <a:lnTo>
                    <a:pt x="15" y="184"/>
                  </a:lnTo>
                  <a:lnTo>
                    <a:pt x="0" y="215"/>
                  </a:lnTo>
                  <a:lnTo>
                    <a:pt x="30" y="231"/>
                  </a:lnTo>
                  <a:lnTo>
                    <a:pt x="45" y="246"/>
                  </a:lnTo>
                  <a:lnTo>
                    <a:pt x="45" y="292"/>
                  </a:lnTo>
                  <a:lnTo>
                    <a:pt x="75" y="292"/>
                  </a:lnTo>
                  <a:lnTo>
                    <a:pt x="104" y="354"/>
                  </a:lnTo>
                  <a:lnTo>
                    <a:pt x="119" y="369"/>
                  </a:lnTo>
                  <a:lnTo>
                    <a:pt x="149" y="369"/>
                  </a:lnTo>
                  <a:lnTo>
                    <a:pt x="164" y="384"/>
                  </a:lnTo>
                  <a:lnTo>
                    <a:pt x="179" y="415"/>
                  </a:lnTo>
                  <a:lnTo>
                    <a:pt x="179" y="400"/>
                  </a:lnTo>
                  <a:lnTo>
                    <a:pt x="179" y="384"/>
                  </a:lnTo>
                  <a:lnTo>
                    <a:pt x="224" y="369"/>
                  </a:lnTo>
                  <a:lnTo>
                    <a:pt x="268" y="369"/>
                  </a:lnTo>
                  <a:lnTo>
                    <a:pt x="238" y="307"/>
                  </a:lnTo>
                  <a:lnTo>
                    <a:pt x="209" y="292"/>
                  </a:lnTo>
                  <a:lnTo>
                    <a:pt x="238" y="277"/>
                  </a:lnTo>
                  <a:lnTo>
                    <a:pt x="238" y="246"/>
                  </a:lnTo>
                  <a:lnTo>
                    <a:pt x="238" y="215"/>
                  </a:lnTo>
                  <a:lnTo>
                    <a:pt x="268" y="200"/>
                  </a:lnTo>
                  <a:lnTo>
                    <a:pt x="268" y="138"/>
                  </a:lnTo>
                  <a:lnTo>
                    <a:pt x="283" y="123"/>
                  </a:lnTo>
                  <a:lnTo>
                    <a:pt x="313" y="108"/>
                  </a:lnTo>
                  <a:lnTo>
                    <a:pt x="283" y="92"/>
                  </a:lnTo>
                  <a:lnTo>
                    <a:pt x="268" y="31"/>
                  </a:lnTo>
                  <a:lnTo>
                    <a:pt x="253"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 name="Freeform 184"/>
            <p:cNvSpPr>
              <a:spLocks/>
            </p:cNvSpPr>
            <p:nvPr/>
          </p:nvSpPr>
          <p:spPr bwMode="auto">
            <a:xfrm>
              <a:off x="2319788" y="2587997"/>
              <a:ext cx="79912" cy="132319"/>
            </a:xfrm>
            <a:custGeom>
              <a:avLst/>
              <a:gdLst>
                <a:gd name="T0" fmla="*/ 0 w 135"/>
                <a:gd name="T1" fmla="*/ 0 h 263"/>
                <a:gd name="T2" fmla="*/ 0 w 135"/>
                <a:gd name="T3" fmla="*/ 0 h 263"/>
                <a:gd name="T4" fmla="*/ 0 w 135"/>
                <a:gd name="T5" fmla="*/ 0 h 263"/>
                <a:gd name="T6" fmla="*/ 0 w 135"/>
                <a:gd name="T7" fmla="*/ 0 h 263"/>
                <a:gd name="T8" fmla="*/ 0 w 135"/>
                <a:gd name="T9" fmla="*/ 0 h 263"/>
                <a:gd name="T10" fmla="*/ 0 w 135"/>
                <a:gd name="T11" fmla="*/ 0 h 263"/>
                <a:gd name="T12" fmla="*/ 0 w 135"/>
                <a:gd name="T13" fmla="*/ 0 h 263"/>
                <a:gd name="T14" fmla="*/ 0 w 135"/>
                <a:gd name="T15" fmla="*/ 0 h 263"/>
                <a:gd name="T16" fmla="*/ 0 w 135"/>
                <a:gd name="T17" fmla="*/ 0 h 263"/>
                <a:gd name="T18" fmla="*/ 0 w 135"/>
                <a:gd name="T19" fmla="*/ 0 h 263"/>
                <a:gd name="T20" fmla="*/ 0 w 135"/>
                <a:gd name="T21" fmla="*/ 0 h 263"/>
                <a:gd name="T22" fmla="*/ 0 w 135"/>
                <a:gd name="T23" fmla="*/ 0 h 263"/>
                <a:gd name="T24" fmla="*/ 0 w 135"/>
                <a:gd name="T25" fmla="*/ 0 h 263"/>
                <a:gd name="T26" fmla="*/ 0 w 135"/>
                <a:gd name="T27" fmla="*/ 0 h 263"/>
                <a:gd name="T28" fmla="*/ 0 w 135"/>
                <a:gd name="T29" fmla="*/ 0 h 263"/>
                <a:gd name="T30" fmla="*/ 0 w 135"/>
                <a:gd name="T31" fmla="*/ 0 h 2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5"/>
                <a:gd name="T49" fmla="*/ 0 h 263"/>
                <a:gd name="T50" fmla="*/ 135 w 135"/>
                <a:gd name="T51" fmla="*/ 263 h 26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5" h="263">
                  <a:moveTo>
                    <a:pt x="104" y="0"/>
                  </a:moveTo>
                  <a:lnTo>
                    <a:pt x="89" y="15"/>
                  </a:lnTo>
                  <a:lnTo>
                    <a:pt x="89" y="31"/>
                  </a:lnTo>
                  <a:lnTo>
                    <a:pt x="74" y="62"/>
                  </a:lnTo>
                  <a:lnTo>
                    <a:pt x="30" y="77"/>
                  </a:lnTo>
                  <a:lnTo>
                    <a:pt x="15" y="108"/>
                  </a:lnTo>
                  <a:lnTo>
                    <a:pt x="15" y="170"/>
                  </a:lnTo>
                  <a:lnTo>
                    <a:pt x="15" y="185"/>
                  </a:lnTo>
                  <a:lnTo>
                    <a:pt x="0" y="185"/>
                  </a:lnTo>
                  <a:lnTo>
                    <a:pt x="0" y="247"/>
                  </a:lnTo>
                  <a:lnTo>
                    <a:pt x="15" y="262"/>
                  </a:lnTo>
                  <a:lnTo>
                    <a:pt x="60" y="262"/>
                  </a:lnTo>
                  <a:lnTo>
                    <a:pt x="89" y="170"/>
                  </a:lnTo>
                  <a:lnTo>
                    <a:pt x="119" y="77"/>
                  </a:lnTo>
                  <a:lnTo>
                    <a:pt x="134" y="62"/>
                  </a:lnTo>
                  <a:lnTo>
                    <a:pt x="104"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 name="Freeform 185"/>
            <p:cNvSpPr>
              <a:spLocks/>
            </p:cNvSpPr>
            <p:nvPr/>
          </p:nvSpPr>
          <p:spPr bwMode="auto">
            <a:xfrm>
              <a:off x="1990657" y="2626757"/>
              <a:ext cx="139508" cy="125636"/>
            </a:xfrm>
            <a:custGeom>
              <a:avLst/>
              <a:gdLst>
                <a:gd name="T0" fmla="*/ 0 w 239"/>
                <a:gd name="T1" fmla="*/ 0 h 247"/>
                <a:gd name="T2" fmla="*/ 0 w 239"/>
                <a:gd name="T3" fmla="*/ 0 h 247"/>
                <a:gd name="T4" fmla="*/ 0 w 239"/>
                <a:gd name="T5" fmla="*/ 0 h 247"/>
                <a:gd name="T6" fmla="*/ 0 w 239"/>
                <a:gd name="T7" fmla="*/ 0 h 247"/>
                <a:gd name="T8" fmla="*/ 0 w 239"/>
                <a:gd name="T9" fmla="*/ 0 h 247"/>
                <a:gd name="T10" fmla="*/ 0 w 239"/>
                <a:gd name="T11" fmla="*/ 0 h 247"/>
                <a:gd name="T12" fmla="*/ 0 w 239"/>
                <a:gd name="T13" fmla="*/ 0 h 247"/>
                <a:gd name="T14" fmla="*/ 0 w 239"/>
                <a:gd name="T15" fmla="*/ 0 h 247"/>
                <a:gd name="T16" fmla="*/ 0 w 239"/>
                <a:gd name="T17" fmla="*/ 0 h 247"/>
                <a:gd name="T18" fmla="*/ 0 w 239"/>
                <a:gd name="T19" fmla="*/ 0 h 247"/>
                <a:gd name="T20" fmla="*/ 0 w 239"/>
                <a:gd name="T21" fmla="*/ 0 h 247"/>
                <a:gd name="T22" fmla="*/ 0 w 239"/>
                <a:gd name="T23" fmla="*/ 0 h 247"/>
                <a:gd name="T24" fmla="*/ 0 w 239"/>
                <a:gd name="T25" fmla="*/ 0 h 247"/>
                <a:gd name="T26" fmla="*/ 0 w 239"/>
                <a:gd name="T27" fmla="*/ 0 h 247"/>
                <a:gd name="T28" fmla="*/ 0 w 239"/>
                <a:gd name="T29" fmla="*/ 0 h 247"/>
                <a:gd name="T30" fmla="*/ 0 w 239"/>
                <a:gd name="T31" fmla="*/ 0 h 247"/>
                <a:gd name="T32" fmla="*/ 0 w 239"/>
                <a:gd name="T33" fmla="*/ 0 h 247"/>
                <a:gd name="T34" fmla="*/ 0 w 239"/>
                <a:gd name="T35" fmla="*/ 0 h 247"/>
                <a:gd name="T36" fmla="*/ 0 w 239"/>
                <a:gd name="T37" fmla="*/ 0 h 247"/>
                <a:gd name="T38" fmla="*/ 0 w 239"/>
                <a:gd name="T39" fmla="*/ 0 h 247"/>
                <a:gd name="T40" fmla="*/ 0 w 239"/>
                <a:gd name="T41" fmla="*/ 0 h 247"/>
                <a:gd name="T42" fmla="*/ 0 w 239"/>
                <a:gd name="T43" fmla="*/ 0 h 24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9"/>
                <a:gd name="T67" fmla="*/ 0 h 247"/>
                <a:gd name="T68" fmla="*/ 239 w 239"/>
                <a:gd name="T69" fmla="*/ 247 h 24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9" h="247">
                  <a:moveTo>
                    <a:pt x="15" y="0"/>
                  </a:moveTo>
                  <a:lnTo>
                    <a:pt x="0" y="31"/>
                  </a:lnTo>
                  <a:lnTo>
                    <a:pt x="30" y="46"/>
                  </a:lnTo>
                  <a:lnTo>
                    <a:pt x="45" y="123"/>
                  </a:lnTo>
                  <a:lnTo>
                    <a:pt x="60" y="185"/>
                  </a:lnTo>
                  <a:lnTo>
                    <a:pt x="89" y="246"/>
                  </a:lnTo>
                  <a:lnTo>
                    <a:pt x="104" y="231"/>
                  </a:lnTo>
                  <a:lnTo>
                    <a:pt x="104" y="246"/>
                  </a:lnTo>
                  <a:lnTo>
                    <a:pt x="149" y="231"/>
                  </a:lnTo>
                  <a:lnTo>
                    <a:pt x="149" y="169"/>
                  </a:lnTo>
                  <a:lnTo>
                    <a:pt x="149" y="108"/>
                  </a:lnTo>
                  <a:lnTo>
                    <a:pt x="164" y="108"/>
                  </a:lnTo>
                  <a:lnTo>
                    <a:pt x="164" y="46"/>
                  </a:lnTo>
                  <a:lnTo>
                    <a:pt x="193" y="31"/>
                  </a:lnTo>
                  <a:lnTo>
                    <a:pt x="238" y="31"/>
                  </a:lnTo>
                  <a:lnTo>
                    <a:pt x="238" y="15"/>
                  </a:lnTo>
                  <a:lnTo>
                    <a:pt x="208" y="15"/>
                  </a:lnTo>
                  <a:lnTo>
                    <a:pt x="179" y="31"/>
                  </a:lnTo>
                  <a:lnTo>
                    <a:pt x="119" y="15"/>
                  </a:lnTo>
                  <a:lnTo>
                    <a:pt x="45" y="15"/>
                  </a:lnTo>
                  <a:lnTo>
                    <a:pt x="30" y="0"/>
                  </a:lnTo>
                  <a:lnTo>
                    <a:pt x="15"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Freeform 186"/>
            <p:cNvSpPr>
              <a:spLocks/>
            </p:cNvSpPr>
            <p:nvPr/>
          </p:nvSpPr>
          <p:spPr bwMode="auto">
            <a:xfrm>
              <a:off x="2042126" y="2689574"/>
              <a:ext cx="165242" cy="124299"/>
            </a:xfrm>
            <a:custGeom>
              <a:avLst/>
              <a:gdLst>
                <a:gd name="T0" fmla="*/ 0 w 284"/>
                <a:gd name="T1" fmla="*/ 0 h 246"/>
                <a:gd name="T2" fmla="*/ 0 w 284"/>
                <a:gd name="T3" fmla="*/ 0 h 246"/>
                <a:gd name="T4" fmla="*/ 0 w 284"/>
                <a:gd name="T5" fmla="*/ 0 h 246"/>
                <a:gd name="T6" fmla="*/ 0 w 284"/>
                <a:gd name="T7" fmla="*/ 0 h 246"/>
                <a:gd name="T8" fmla="*/ 0 w 284"/>
                <a:gd name="T9" fmla="*/ 0 h 246"/>
                <a:gd name="T10" fmla="*/ 0 w 284"/>
                <a:gd name="T11" fmla="*/ 0 h 246"/>
                <a:gd name="T12" fmla="*/ 0 w 284"/>
                <a:gd name="T13" fmla="*/ 0 h 246"/>
                <a:gd name="T14" fmla="*/ 0 w 284"/>
                <a:gd name="T15" fmla="*/ 0 h 246"/>
                <a:gd name="T16" fmla="*/ 0 w 284"/>
                <a:gd name="T17" fmla="*/ 0 h 246"/>
                <a:gd name="T18" fmla="*/ 0 w 284"/>
                <a:gd name="T19" fmla="*/ 0 h 246"/>
                <a:gd name="T20" fmla="*/ 0 w 284"/>
                <a:gd name="T21" fmla="*/ 0 h 246"/>
                <a:gd name="T22" fmla="*/ 0 w 284"/>
                <a:gd name="T23" fmla="*/ 0 h 246"/>
                <a:gd name="T24" fmla="*/ 0 w 284"/>
                <a:gd name="T25" fmla="*/ 0 h 246"/>
                <a:gd name="T26" fmla="*/ 0 w 284"/>
                <a:gd name="T27" fmla="*/ 0 h 246"/>
                <a:gd name="T28" fmla="*/ 0 w 284"/>
                <a:gd name="T29" fmla="*/ 0 h 246"/>
                <a:gd name="T30" fmla="*/ 0 w 284"/>
                <a:gd name="T31" fmla="*/ 0 h 246"/>
                <a:gd name="T32" fmla="*/ 0 w 284"/>
                <a:gd name="T33" fmla="*/ 0 h 246"/>
                <a:gd name="T34" fmla="*/ 0 w 284"/>
                <a:gd name="T35" fmla="*/ 0 h 246"/>
                <a:gd name="T36" fmla="*/ 0 w 284"/>
                <a:gd name="T37" fmla="*/ 0 h 246"/>
                <a:gd name="T38" fmla="*/ 0 w 284"/>
                <a:gd name="T39" fmla="*/ 0 h 246"/>
                <a:gd name="T40" fmla="*/ 0 w 284"/>
                <a:gd name="T41" fmla="*/ 0 h 246"/>
                <a:gd name="T42" fmla="*/ 0 w 284"/>
                <a:gd name="T43" fmla="*/ 0 h 246"/>
                <a:gd name="T44" fmla="*/ 0 w 284"/>
                <a:gd name="T45" fmla="*/ 0 h 246"/>
                <a:gd name="T46" fmla="*/ 0 w 284"/>
                <a:gd name="T47" fmla="*/ 0 h 246"/>
                <a:gd name="T48" fmla="*/ 0 w 284"/>
                <a:gd name="T49" fmla="*/ 0 h 246"/>
                <a:gd name="T50" fmla="*/ 0 w 284"/>
                <a:gd name="T51" fmla="*/ 0 h 246"/>
                <a:gd name="T52" fmla="*/ 0 w 284"/>
                <a:gd name="T53" fmla="*/ 0 h 246"/>
                <a:gd name="T54" fmla="*/ 0 w 284"/>
                <a:gd name="T55" fmla="*/ 0 h 246"/>
                <a:gd name="T56" fmla="*/ 0 w 284"/>
                <a:gd name="T57" fmla="*/ 0 h 246"/>
                <a:gd name="T58" fmla="*/ 0 w 284"/>
                <a:gd name="T59" fmla="*/ 0 h 246"/>
                <a:gd name="T60" fmla="*/ 0 w 284"/>
                <a:gd name="T61" fmla="*/ 0 h 246"/>
                <a:gd name="T62" fmla="*/ 0 w 284"/>
                <a:gd name="T63" fmla="*/ 0 h 246"/>
                <a:gd name="T64" fmla="*/ 0 w 284"/>
                <a:gd name="T65" fmla="*/ 0 h 246"/>
                <a:gd name="T66" fmla="*/ 0 w 284"/>
                <a:gd name="T67" fmla="*/ 0 h 246"/>
                <a:gd name="T68" fmla="*/ 0 w 284"/>
                <a:gd name="T69" fmla="*/ 0 h 24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4"/>
                <a:gd name="T106" fmla="*/ 0 h 246"/>
                <a:gd name="T107" fmla="*/ 284 w 284"/>
                <a:gd name="T108" fmla="*/ 246 h 24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4" h="246">
                  <a:moveTo>
                    <a:pt x="0" y="123"/>
                  </a:moveTo>
                  <a:lnTo>
                    <a:pt x="0" y="153"/>
                  </a:lnTo>
                  <a:lnTo>
                    <a:pt x="15" y="199"/>
                  </a:lnTo>
                  <a:lnTo>
                    <a:pt x="15" y="230"/>
                  </a:lnTo>
                  <a:lnTo>
                    <a:pt x="30" y="245"/>
                  </a:lnTo>
                  <a:lnTo>
                    <a:pt x="89" y="230"/>
                  </a:lnTo>
                  <a:lnTo>
                    <a:pt x="104" y="245"/>
                  </a:lnTo>
                  <a:lnTo>
                    <a:pt x="119" y="230"/>
                  </a:lnTo>
                  <a:lnTo>
                    <a:pt x="134" y="230"/>
                  </a:lnTo>
                  <a:lnTo>
                    <a:pt x="149" y="230"/>
                  </a:lnTo>
                  <a:lnTo>
                    <a:pt x="164" y="230"/>
                  </a:lnTo>
                  <a:lnTo>
                    <a:pt x="223" y="184"/>
                  </a:lnTo>
                  <a:lnTo>
                    <a:pt x="253" y="138"/>
                  </a:lnTo>
                  <a:lnTo>
                    <a:pt x="268" y="123"/>
                  </a:lnTo>
                  <a:lnTo>
                    <a:pt x="283" y="92"/>
                  </a:lnTo>
                  <a:lnTo>
                    <a:pt x="268" y="92"/>
                  </a:lnTo>
                  <a:lnTo>
                    <a:pt x="253" y="92"/>
                  </a:lnTo>
                  <a:lnTo>
                    <a:pt x="238" y="77"/>
                  </a:lnTo>
                  <a:lnTo>
                    <a:pt x="253" y="61"/>
                  </a:lnTo>
                  <a:lnTo>
                    <a:pt x="268" y="61"/>
                  </a:lnTo>
                  <a:lnTo>
                    <a:pt x="268" y="15"/>
                  </a:lnTo>
                  <a:lnTo>
                    <a:pt x="268" y="0"/>
                  </a:lnTo>
                  <a:lnTo>
                    <a:pt x="238" y="0"/>
                  </a:lnTo>
                  <a:lnTo>
                    <a:pt x="223" y="0"/>
                  </a:lnTo>
                  <a:lnTo>
                    <a:pt x="179" y="15"/>
                  </a:lnTo>
                  <a:lnTo>
                    <a:pt x="179" y="46"/>
                  </a:lnTo>
                  <a:lnTo>
                    <a:pt x="149" y="61"/>
                  </a:lnTo>
                  <a:lnTo>
                    <a:pt x="104" y="46"/>
                  </a:lnTo>
                  <a:lnTo>
                    <a:pt x="74" y="77"/>
                  </a:lnTo>
                  <a:lnTo>
                    <a:pt x="74" y="61"/>
                  </a:lnTo>
                  <a:lnTo>
                    <a:pt x="60" y="46"/>
                  </a:lnTo>
                  <a:lnTo>
                    <a:pt x="60" y="107"/>
                  </a:lnTo>
                  <a:lnTo>
                    <a:pt x="15" y="123"/>
                  </a:lnTo>
                  <a:lnTo>
                    <a:pt x="15" y="107"/>
                  </a:lnTo>
                  <a:lnTo>
                    <a:pt x="0" y="123"/>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 name="Freeform 187"/>
            <p:cNvSpPr>
              <a:spLocks/>
            </p:cNvSpPr>
            <p:nvPr/>
          </p:nvSpPr>
          <p:spPr bwMode="auto">
            <a:xfrm>
              <a:off x="2146419" y="2752392"/>
              <a:ext cx="27089" cy="16039"/>
            </a:xfrm>
            <a:custGeom>
              <a:avLst/>
              <a:gdLst>
                <a:gd name="T0" fmla="*/ 0 w 46"/>
                <a:gd name="T1" fmla="*/ 0 h 31"/>
                <a:gd name="T2" fmla="*/ 0 w 46"/>
                <a:gd name="T3" fmla="*/ 0 h 31"/>
                <a:gd name="T4" fmla="*/ 0 w 46"/>
                <a:gd name="T5" fmla="*/ 0 h 31"/>
                <a:gd name="T6" fmla="*/ 0 w 46"/>
                <a:gd name="T7" fmla="*/ 0 h 31"/>
                <a:gd name="T8" fmla="*/ 0 w 46"/>
                <a:gd name="T9" fmla="*/ 0 h 31"/>
                <a:gd name="T10" fmla="*/ 0 w 46"/>
                <a:gd name="T11" fmla="*/ 0 h 31"/>
                <a:gd name="T12" fmla="*/ 0 w 46"/>
                <a:gd name="T13" fmla="*/ 0 h 31"/>
                <a:gd name="T14" fmla="*/ 0 w 46"/>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31"/>
                <a:gd name="T26" fmla="*/ 46 w 46"/>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31">
                  <a:moveTo>
                    <a:pt x="30" y="0"/>
                  </a:moveTo>
                  <a:lnTo>
                    <a:pt x="15" y="0"/>
                  </a:lnTo>
                  <a:lnTo>
                    <a:pt x="0" y="15"/>
                  </a:lnTo>
                  <a:lnTo>
                    <a:pt x="0" y="30"/>
                  </a:lnTo>
                  <a:lnTo>
                    <a:pt x="15" y="30"/>
                  </a:lnTo>
                  <a:lnTo>
                    <a:pt x="30" y="30"/>
                  </a:lnTo>
                  <a:lnTo>
                    <a:pt x="45" y="15"/>
                  </a:lnTo>
                  <a:lnTo>
                    <a:pt x="3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 name="Freeform 188"/>
            <p:cNvSpPr>
              <a:spLocks/>
            </p:cNvSpPr>
            <p:nvPr/>
          </p:nvSpPr>
          <p:spPr bwMode="auto">
            <a:xfrm>
              <a:off x="2180280" y="2720315"/>
              <a:ext cx="18962" cy="16039"/>
            </a:xfrm>
            <a:custGeom>
              <a:avLst/>
              <a:gdLst>
                <a:gd name="T0" fmla="*/ 0 w 32"/>
                <a:gd name="T1" fmla="*/ 0 h 32"/>
                <a:gd name="T2" fmla="*/ 0 w 32"/>
                <a:gd name="T3" fmla="*/ 0 h 32"/>
                <a:gd name="T4" fmla="*/ 0 w 32"/>
                <a:gd name="T5" fmla="*/ 0 h 32"/>
                <a:gd name="T6" fmla="*/ 0 w 32"/>
                <a:gd name="T7" fmla="*/ 0 h 32"/>
                <a:gd name="T8" fmla="*/ 0 w 32"/>
                <a:gd name="T9" fmla="*/ 0 h 32"/>
                <a:gd name="T10" fmla="*/ 0 w 32"/>
                <a:gd name="T11" fmla="*/ 0 h 32"/>
                <a:gd name="T12" fmla="*/ 0 60000 65536"/>
                <a:gd name="T13" fmla="*/ 0 60000 65536"/>
                <a:gd name="T14" fmla="*/ 0 60000 65536"/>
                <a:gd name="T15" fmla="*/ 0 60000 65536"/>
                <a:gd name="T16" fmla="*/ 0 60000 65536"/>
                <a:gd name="T17" fmla="*/ 0 60000 65536"/>
                <a:gd name="T18" fmla="*/ 0 w 32"/>
                <a:gd name="T19" fmla="*/ 0 h 32"/>
                <a:gd name="T20" fmla="*/ 32 w 32"/>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2" h="32">
                  <a:moveTo>
                    <a:pt x="31" y="31"/>
                  </a:moveTo>
                  <a:lnTo>
                    <a:pt x="31" y="0"/>
                  </a:lnTo>
                  <a:lnTo>
                    <a:pt x="16" y="0"/>
                  </a:lnTo>
                  <a:lnTo>
                    <a:pt x="0" y="16"/>
                  </a:lnTo>
                  <a:lnTo>
                    <a:pt x="16" y="31"/>
                  </a:lnTo>
                  <a:lnTo>
                    <a:pt x="31" y="3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 name="Freeform 189"/>
            <p:cNvSpPr>
              <a:spLocks/>
            </p:cNvSpPr>
            <p:nvPr/>
          </p:nvSpPr>
          <p:spPr bwMode="auto">
            <a:xfrm>
              <a:off x="2077342" y="2642795"/>
              <a:ext cx="96166" cy="86876"/>
            </a:xfrm>
            <a:custGeom>
              <a:avLst/>
              <a:gdLst>
                <a:gd name="T0" fmla="*/ 0 w 165"/>
                <a:gd name="T1" fmla="*/ 0 h 170"/>
                <a:gd name="T2" fmla="*/ 0 w 165"/>
                <a:gd name="T3" fmla="*/ 0 h 170"/>
                <a:gd name="T4" fmla="*/ 0 w 165"/>
                <a:gd name="T5" fmla="*/ 0 h 170"/>
                <a:gd name="T6" fmla="*/ 0 w 165"/>
                <a:gd name="T7" fmla="*/ 0 h 170"/>
                <a:gd name="T8" fmla="*/ 0 w 165"/>
                <a:gd name="T9" fmla="*/ 0 h 170"/>
                <a:gd name="T10" fmla="*/ 0 w 165"/>
                <a:gd name="T11" fmla="*/ 0 h 170"/>
                <a:gd name="T12" fmla="*/ 0 w 165"/>
                <a:gd name="T13" fmla="*/ 0 h 170"/>
                <a:gd name="T14" fmla="*/ 0 w 165"/>
                <a:gd name="T15" fmla="*/ 0 h 170"/>
                <a:gd name="T16" fmla="*/ 0 w 165"/>
                <a:gd name="T17" fmla="*/ 0 h 170"/>
                <a:gd name="T18" fmla="*/ 0 w 165"/>
                <a:gd name="T19" fmla="*/ 0 h 170"/>
                <a:gd name="T20" fmla="*/ 0 w 165"/>
                <a:gd name="T21" fmla="*/ 0 h 170"/>
                <a:gd name="T22" fmla="*/ 0 w 165"/>
                <a:gd name="T23" fmla="*/ 0 h 170"/>
                <a:gd name="T24" fmla="*/ 0 w 165"/>
                <a:gd name="T25" fmla="*/ 0 h 170"/>
                <a:gd name="T26" fmla="*/ 0 w 165"/>
                <a:gd name="T27" fmla="*/ 0 h 170"/>
                <a:gd name="T28" fmla="*/ 0 w 165"/>
                <a:gd name="T29" fmla="*/ 0 h 170"/>
                <a:gd name="T30" fmla="*/ 0 w 165"/>
                <a:gd name="T31" fmla="*/ 0 h 170"/>
                <a:gd name="T32" fmla="*/ 0 w 165"/>
                <a:gd name="T33" fmla="*/ 0 h 170"/>
                <a:gd name="T34" fmla="*/ 0 w 165"/>
                <a:gd name="T35" fmla="*/ 0 h 1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5"/>
                <a:gd name="T55" fmla="*/ 0 h 170"/>
                <a:gd name="T56" fmla="*/ 165 w 165"/>
                <a:gd name="T57" fmla="*/ 170 h 1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5" h="170">
                  <a:moveTo>
                    <a:pt x="164" y="92"/>
                  </a:moveTo>
                  <a:lnTo>
                    <a:pt x="134" y="61"/>
                  </a:lnTo>
                  <a:lnTo>
                    <a:pt x="134" y="46"/>
                  </a:lnTo>
                  <a:lnTo>
                    <a:pt x="119" y="46"/>
                  </a:lnTo>
                  <a:lnTo>
                    <a:pt x="119" y="31"/>
                  </a:lnTo>
                  <a:lnTo>
                    <a:pt x="89" y="0"/>
                  </a:lnTo>
                  <a:lnTo>
                    <a:pt x="45" y="0"/>
                  </a:lnTo>
                  <a:lnTo>
                    <a:pt x="15" y="15"/>
                  </a:lnTo>
                  <a:lnTo>
                    <a:pt x="15" y="77"/>
                  </a:lnTo>
                  <a:lnTo>
                    <a:pt x="0" y="77"/>
                  </a:lnTo>
                  <a:lnTo>
                    <a:pt x="0" y="138"/>
                  </a:lnTo>
                  <a:lnTo>
                    <a:pt x="15" y="154"/>
                  </a:lnTo>
                  <a:lnTo>
                    <a:pt x="15" y="169"/>
                  </a:lnTo>
                  <a:lnTo>
                    <a:pt x="45" y="138"/>
                  </a:lnTo>
                  <a:lnTo>
                    <a:pt x="89" y="154"/>
                  </a:lnTo>
                  <a:lnTo>
                    <a:pt x="119" y="138"/>
                  </a:lnTo>
                  <a:lnTo>
                    <a:pt x="119" y="108"/>
                  </a:lnTo>
                  <a:lnTo>
                    <a:pt x="164" y="92"/>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 name="Freeform 190"/>
            <p:cNvSpPr>
              <a:spLocks/>
            </p:cNvSpPr>
            <p:nvPr/>
          </p:nvSpPr>
          <p:spPr bwMode="auto">
            <a:xfrm>
              <a:off x="2188406" y="2571958"/>
              <a:ext cx="97520" cy="164396"/>
            </a:xfrm>
            <a:custGeom>
              <a:avLst/>
              <a:gdLst>
                <a:gd name="T0" fmla="*/ 0 w 166"/>
                <a:gd name="T1" fmla="*/ 0 h 324"/>
                <a:gd name="T2" fmla="*/ 0 w 166"/>
                <a:gd name="T3" fmla="*/ 0 h 324"/>
                <a:gd name="T4" fmla="*/ 0 w 166"/>
                <a:gd name="T5" fmla="*/ 0 h 324"/>
                <a:gd name="T6" fmla="*/ 0 w 166"/>
                <a:gd name="T7" fmla="*/ 0 h 324"/>
                <a:gd name="T8" fmla="*/ 0 w 166"/>
                <a:gd name="T9" fmla="*/ 0 h 324"/>
                <a:gd name="T10" fmla="*/ 0 w 166"/>
                <a:gd name="T11" fmla="*/ 0 h 324"/>
                <a:gd name="T12" fmla="*/ 0 w 166"/>
                <a:gd name="T13" fmla="*/ 0 h 324"/>
                <a:gd name="T14" fmla="*/ 0 w 166"/>
                <a:gd name="T15" fmla="*/ 0 h 324"/>
                <a:gd name="T16" fmla="*/ 0 w 166"/>
                <a:gd name="T17" fmla="*/ 0 h 324"/>
                <a:gd name="T18" fmla="*/ 0 w 166"/>
                <a:gd name="T19" fmla="*/ 0 h 324"/>
                <a:gd name="T20" fmla="*/ 0 w 166"/>
                <a:gd name="T21" fmla="*/ 0 h 324"/>
                <a:gd name="T22" fmla="*/ 0 w 166"/>
                <a:gd name="T23" fmla="*/ 0 h 324"/>
                <a:gd name="T24" fmla="*/ 0 w 166"/>
                <a:gd name="T25" fmla="*/ 0 h 324"/>
                <a:gd name="T26" fmla="*/ 0 w 166"/>
                <a:gd name="T27" fmla="*/ 0 h 324"/>
                <a:gd name="T28" fmla="*/ 0 w 166"/>
                <a:gd name="T29" fmla="*/ 0 h 324"/>
                <a:gd name="T30" fmla="*/ 0 w 166"/>
                <a:gd name="T31" fmla="*/ 0 h 324"/>
                <a:gd name="T32" fmla="*/ 0 w 166"/>
                <a:gd name="T33" fmla="*/ 0 h 324"/>
                <a:gd name="T34" fmla="*/ 0 w 166"/>
                <a:gd name="T35" fmla="*/ 0 h 324"/>
                <a:gd name="T36" fmla="*/ 0 w 166"/>
                <a:gd name="T37" fmla="*/ 0 h 324"/>
                <a:gd name="T38" fmla="*/ 0 w 166"/>
                <a:gd name="T39" fmla="*/ 0 h 324"/>
                <a:gd name="T40" fmla="*/ 0 w 166"/>
                <a:gd name="T41" fmla="*/ 0 h 324"/>
                <a:gd name="T42" fmla="*/ 0 w 166"/>
                <a:gd name="T43" fmla="*/ 0 h 324"/>
                <a:gd name="T44" fmla="*/ 0 w 166"/>
                <a:gd name="T45" fmla="*/ 0 h 324"/>
                <a:gd name="T46" fmla="*/ 0 w 166"/>
                <a:gd name="T47" fmla="*/ 0 h 324"/>
                <a:gd name="T48" fmla="*/ 0 w 166"/>
                <a:gd name="T49" fmla="*/ 0 h 324"/>
                <a:gd name="T50" fmla="*/ 0 w 166"/>
                <a:gd name="T51" fmla="*/ 0 h 324"/>
                <a:gd name="T52" fmla="*/ 0 w 166"/>
                <a:gd name="T53" fmla="*/ 0 h 324"/>
                <a:gd name="T54" fmla="*/ 0 w 166"/>
                <a:gd name="T55" fmla="*/ 0 h 324"/>
                <a:gd name="T56" fmla="*/ 0 w 166"/>
                <a:gd name="T57" fmla="*/ 0 h 324"/>
                <a:gd name="T58" fmla="*/ 0 w 166"/>
                <a:gd name="T59" fmla="*/ 0 h 32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66"/>
                <a:gd name="T91" fmla="*/ 0 h 324"/>
                <a:gd name="T92" fmla="*/ 166 w 166"/>
                <a:gd name="T93" fmla="*/ 324 h 32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66" h="324">
                  <a:moveTo>
                    <a:pt x="165" y="0"/>
                  </a:moveTo>
                  <a:lnTo>
                    <a:pt x="105" y="15"/>
                  </a:lnTo>
                  <a:lnTo>
                    <a:pt x="75" y="15"/>
                  </a:lnTo>
                  <a:lnTo>
                    <a:pt x="75" y="31"/>
                  </a:lnTo>
                  <a:lnTo>
                    <a:pt x="75" y="46"/>
                  </a:lnTo>
                  <a:lnTo>
                    <a:pt x="75" y="62"/>
                  </a:lnTo>
                  <a:lnTo>
                    <a:pt x="90" y="62"/>
                  </a:lnTo>
                  <a:lnTo>
                    <a:pt x="90" y="108"/>
                  </a:lnTo>
                  <a:lnTo>
                    <a:pt x="75" y="123"/>
                  </a:lnTo>
                  <a:lnTo>
                    <a:pt x="75" y="138"/>
                  </a:lnTo>
                  <a:lnTo>
                    <a:pt x="60" y="108"/>
                  </a:lnTo>
                  <a:lnTo>
                    <a:pt x="60" y="77"/>
                  </a:lnTo>
                  <a:lnTo>
                    <a:pt x="45" y="62"/>
                  </a:lnTo>
                  <a:lnTo>
                    <a:pt x="0" y="92"/>
                  </a:lnTo>
                  <a:lnTo>
                    <a:pt x="30" y="123"/>
                  </a:lnTo>
                  <a:lnTo>
                    <a:pt x="30" y="185"/>
                  </a:lnTo>
                  <a:lnTo>
                    <a:pt x="30" y="200"/>
                  </a:lnTo>
                  <a:lnTo>
                    <a:pt x="15" y="231"/>
                  </a:lnTo>
                  <a:lnTo>
                    <a:pt x="15" y="246"/>
                  </a:lnTo>
                  <a:lnTo>
                    <a:pt x="15" y="292"/>
                  </a:lnTo>
                  <a:lnTo>
                    <a:pt x="15" y="323"/>
                  </a:lnTo>
                  <a:lnTo>
                    <a:pt x="30" y="323"/>
                  </a:lnTo>
                  <a:lnTo>
                    <a:pt x="30" y="292"/>
                  </a:lnTo>
                  <a:lnTo>
                    <a:pt x="75" y="277"/>
                  </a:lnTo>
                  <a:lnTo>
                    <a:pt x="75" y="261"/>
                  </a:lnTo>
                  <a:lnTo>
                    <a:pt x="75" y="231"/>
                  </a:lnTo>
                  <a:lnTo>
                    <a:pt x="60" y="185"/>
                  </a:lnTo>
                  <a:lnTo>
                    <a:pt x="135" y="123"/>
                  </a:lnTo>
                  <a:lnTo>
                    <a:pt x="150" y="123"/>
                  </a:lnTo>
                  <a:lnTo>
                    <a:pt x="165"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 name="Freeform 191"/>
            <p:cNvSpPr>
              <a:spLocks/>
            </p:cNvSpPr>
            <p:nvPr/>
          </p:nvSpPr>
          <p:spPr bwMode="auto">
            <a:xfrm>
              <a:off x="2128811" y="2610718"/>
              <a:ext cx="78558" cy="80193"/>
            </a:xfrm>
            <a:custGeom>
              <a:avLst/>
              <a:gdLst>
                <a:gd name="T0" fmla="*/ 0 w 134"/>
                <a:gd name="T1" fmla="*/ 0 h 155"/>
                <a:gd name="T2" fmla="*/ 0 w 134"/>
                <a:gd name="T3" fmla="*/ 0 h 155"/>
                <a:gd name="T4" fmla="*/ 0 w 134"/>
                <a:gd name="T5" fmla="*/ 0 h 155"/>
                <a:gd name="T6" fmla="*/ 0 w 134"/>
                <a:gd name="T7" fmla="*/ 0 h 155"/>
                <a:gd name="T8" fmla="*/ 0 w 134"/>
                <a:gd name="T9" fmla="*/ 0 h 155"/>
                <a:gd name="T10" fmla="*/ 0 w 134"/>
                <a:gd name="T11" fmla="*/ 0 h 155"/>
                <a:gd name="T12" fmla="*/ 0 w 134"/>
                <a:gd name="T13" fmla="*/ 0 h 155"/>
                <a:gd name="T14" fmla="*/ 0 w 134"/>
                <a:gd name="T15" fmla="*/ 0 h 155"/>
                <a:gd name="T16" fmla="*/ 0 w 134"/>
                <a:gd name="T17" fmla="*/ 0 h 155"/>
                <a:gd name="T18" fmla="*/ 0 w 134"/>
                <a:gd name="T19" fmla="*/ 0 h 155"/>
                <a:gd name="T20" fmla="*/ 0 w 134"/>
                <a:gd name="T21" fmla="*/ 0 h 155"/>
                <a:gd name="T22" fmla="*/ 0 w 134"/>
                <a:gd name="T23" fmla="*/ 0 h 155"/>
                <a:gd name="T24" fmla="*/ 0 w 134"/>
                <a:gd name="T25" fmla="*/ 0 h 155"/>
                <a:gd name="T26" fmla="*/ 0 w 134"/>
                <a:gd name="T27" fmla="*/ 0 h 155"/>
                <a:gd name="T28" fmla="*/ 0 w 134"/>
                <a:gd name="T29" fmla="*/ 0 h 155"/>
                <a:gd name="T30" fmla="*/ 0 w 134"/>
                <a:gd name="T31" fmla="*/ 0 h 155"/>
                <a:gd name="T32" fmla="*/ 0 w 134"/>
                <a:gd name="T33" fmla="*/ 0 h 15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4"/>
                <a:gd name="T52" fmla="*/ 0 h 155"/>
                <a:gd name="T53" fmla="*/ 134 w 134"/>
                <a:gd name="T54" fmla="*/ 155 h 15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4" h="155">
                  <a:moveTo>
                    <a:pt x="103" y="15"/>
                  </a:moveTo>
                  <a:lnTo>
                    <a:pt x="74" y="0"/>
                  </a:lnTo>
                  <a:lnTo>
                    <a:pt x="74" y="31"/>
                  </a:lnTo>
                  <a:lnTo>
                    <a:pt x="59" y="31"/>
                  </a:lnTo>
                  <a:lnTo>
                    <a:pt x="30" y="62"/>
                  </a:lnTo>
                  <a:lnTo>
                    <a:pt x="0" y="62"/>
                  </a:lnTo>
                  <a:lnTo>
                    <a:pt x="30" y="92"/>
                  </a:lnTo>
                  <a:lnTo>
                    <a:pt x="30" y="108"/>
                  </a:lnTo>
                  <a:lnTo>
                    <a:pt x="44" y="108"/>
                  </a:lnTo>
                  <a:lnTo>
                    <a:pt x="44" y="123"/>
                  </a:lnTo>
                  <a:lnTo>
                    <a:pt x="74" y="154"/>
                  </a:lnTo>
                  <a:lnTo>
                    <a:pt x="89" y="154"/>
                  </a:lnTo>
                  <a:lnTo>
                    <a:pt x="118" y="154"/>
                  </a:lnTo>
                  <a:lnTo>
                    <a:pt x="133" y="123"/>
                  </a:lnTo>
                  <a:lnTo>
                    <a:pt x="133" y="108"/>
                  </a:lnTo>
                  <a:lnTo>
                    <a:pt x="133" y="46"/>
                  </a:lnTo>
                  <a:lnTo>
                    <a:pt x="103" y="15"/>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 name="Oval 192"/>
            <p:cNvSpPr>
              <a:spLocks noChangeArrowheads="1"/>
            </p:cNvSpPr>
            <p:nvPr/>
          </p:nvSpPr>
          <p:spPr bwMode="auto">
            <a:xfrm>
              <a:off x="2415953" y="2642795"/>
              <a:ext cx="8127" cy="8019"/>
            </a:xfrm>
            <a:prstGeom prst="ellipse">
              <a:avLst/>
            </a:prstGeom>
            <a:solidFill>
              <a:srgbClr val="00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 name="Oval 193"/>
            <p:cNvSpPr>
              <a:spLocks noChangeArrowheads="1"/>
            </p:cNvSpPr>
            <p:nvPr/>
          </p:nvSpPr>
          <p:spPr bwMode="auto">
            <a:xfrm>
              <a:off x="2406472" y="2658834"/>
              <a:ext cx="9481" cy="6683"/>
            </a:xfrm>
            <a:prstGeom prst="ellipse">
              <a:avLst/>
            </a:prstGeom>
            <a:solidFill>
              <a:srgbClr val="00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 name="Freeform 194"/>
            <p:cNvSpPr>
              <a:spLocks/>
            </p:cNvSpPr>
            <p:nvPr/>
          </p:nvSpPr>
          <p:spPr bwMode="auto">
            <a:xfrm>
              <a:off x="2406472" y="2657497"/>
              <a:ext cx="10836" cy="9356"/>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0"/>
                  </a:moveTo>
                  <a:lnTo>
                    <a:pt x="0" y="0"/>
                  </a:lnTo>
                  <a:lnTo>
                    <a:pt x="16" y="16"/>
                  </a:lnTo>
                  <a:lnTo>
                    <a:pt x="16" y="0"/>
                  </a:lnTo>
                </a:path>
              </a:pathLst>
            </a:custGeom>
            <a:solidFill>
              <a:srgbClr val="00FF0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Line 195"/>
            <p:cNvSpPr>
              <a:spLocks noChangeShapeType="1"/>
            </p:cNvSpPr>
            <p:nvPr/>
          </p:nvSpPr>
          <p:spPr bwMode="auto">
            <a:xfrm>
              <a:off x="2424080" y="2642795"/>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 name="Line 196"/>
            <p:cNvSpPr>
              <a:spLocks noChangeShapeType="1"/>
            </p:cNvSpPr>
            <p:nvPr/>
          </p:nvSpPr>
          <p:spPr bwMode="auto">
            <a:xfrm>
              <a:off x="2224977" y="2169656"/>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Line 197"/>
            <p:cNvSpPr>
              <a:spLocks noChangeShapeType="1"/>
            </p:cNvSpPr>
            <p:nvPr/>
          </p:nvSpPr>
          <p:spPr bwMode="auto">
            <a:xfrm>
              <a:off x="2224977" y="2169656"/>
              <a:ext cx="0" cy="6683"/>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Line 198"/>
            <p:cNvSpPr>
              <a:spLocks noChangeShapeType="1"/>
            </p:cNvSpPr>
            <p:nvPr/>
          </p:nvSpPr>
          <p:spPr bwMode="auto">
            <a:xfrm>
              <a:off x="2234458" y="2169656"/>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Freeform 199"/>
            <p:cNvSpPr>
              <a:spLocks/>
            </p:cNvSpPr>
            <p:nvPr/>
          </p:nvSpPr>
          <p:spPr bwMode="auto">
            <a:xfrm>
              <a:off x="2311661" y="2347417"/>
              <a:ext cx="17608" cy="16039"/>
            </a:xfrm>
            <a:custGeom>
              <a:avLst/>
              <a:gdLst>
                <a:gd name="T0" fmla="*/ 0 w 31"/>
                <a:gd name="T1" fmla="*/ 0 h 31"/>
                <a:gd name="T2" fmla="*/ 0 w 31"/>
                <a:gd name="T3" fmla="*/ 0 h 31"/>
                <a:gd name="T4" fmla="*/ 0 w 31"/>
                <a:gd name="T5" fmla="*/ 0 h 31"/>
                <a:gd name="T6" fmla="*/ 0 w 31"/>
                <a:gd name="T7" fmla="*/ 0 h 31"/>
                <a:gd name="T8" fmla="*/ 0 w 31"/>
                <a:gd name="T9" fmla="*/ 0 h 31"/>
                <a:gd name="T10" fmla="*/ 0 w 31"/>
                <a:gd name="T11" fmla="*/ 0 h 31"/>
                <a:gd name="T12" fmla="*/ 0 w 31"/>
                <a:gd name="T13" fmla="*/ 0 h 31"/>
                <a:gd name="T14" fmla="*/ 0 60000 65536"/>
                <a:gd name="T15" fmla="*/ 0 60000 65536"/>
                <a:gd name="T16" fmla="*/ 0 60000 65536"/>
                <a:gd name="T17" fmla="*/ 0 60000 65536"/>
                <a:gd name="T18" fmla="*/ 0 60000 65536"/>
                <a:gd name="T19" fmla="*/ 0 60000 65536"/>
                <a:gd name="T20" fmla="*/ 0 60000 65536"/>
                <a:gd name="T21" fmla="*/ 0 w 31"/>
                <a:gd name="T22" fmla="*/ 0 h 31"/>
                <a:gd name="T23" fmla="*/ 31 w 31"/>
                <a:gd name="T24" fmla="*/ 31 h 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31">
                  <a:moveTo>
                    <a:pt x="15" y="0"/>
                  </a:moveTo>
                  <a:lnTo>
                    <a:pt x="0" y="0"/>
                  </a:lnTo>
                  <a:lnTo>
                    <a:pt x="0" y="15"/>
                  </a:lnTo>
                  <a:lnTo>
                    <a:pt x="0" y="30"/>
                  </a:lnTo>
                  <a:lnTo>
                    <a:pt x="30" y="15"/>
                  </a:lnTo>
                  <a:lnTo>
                    <a:pt x="15" y="15"/>
                  </a:lnTo>
                  <a:lnTo>
                    <a:pt x="15"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 name="Freeform 200"/>
            <p:cNvSpPr>
              <a:spLocks/>
            </p:cNvSpPr>
            <p:nvPr/>
          </p:nvSpPr>
          <p:spPr bwMode="auto">
            <a:xfrm>
              <a:off x="2215495" y="2292619"/>
              <a:ext cx="157116" cy="141674"/>
            </a:xfrm>
            <a:custGeom>
              <a:avLst/>
              <a:gdLst>
                <a:gd name="T0" fmla="*/ 0 w 270"/>
                <a:gd name="T1" fmla="*/ 0 h 278"/>
                <a:gd name="T2" fmla="*/ 0 w 270"/>
                <a:gd name="T3" fmla="*/ 0 h 278"/>
                <a:gd name="T4" fmla="*/ 0 w 270"/>
                <a:gd name="T5" fmla="*/ 0 h 278"/>
                <a:gd name="T6" fmla="*/ 0 w 270"/>
                <a:gd name="T7" fmla="*/ 0 h 278"/>
                <a:gd name="T8" fmla="*/ 0 w 270"/>
                <a:gd name="T9" fmla="*/ 0 h 278"/>
                <a:gd name="T10" fmla="*/ 0 w 270"/>
                <a:gd name="T11" fmla="*/ 0 h 278"/>
                <a:gd name="T12" fmla="*/ 0 w 270"/>
                <a:gd name="T13" fmla="*/ 0 h 278"/>
                <a:gd name="T14" fmla="*/ 0 w 270"/>
                <a:gd name="T15" fmla="*/ 0 h 278"/>
                <a:gd name="T16" fmla="*/ 0 w 270"/>
                <a:gd name="T17" fmla="*/ 0 h 278"/>
                <a:gd name="T18" fmla="*/ 0 w 270"/>
                <a:gd name="T19" fmla="*/ 0 h 278"/>
                <a:gd name="T20" fmla="*/ 0 w 270"/>
                <a:gd name="T21" fmla="*/ 0 h 278"/>
                <a:gd name="T22" fmla="*/ 0 w 270"/>
                <a:gd name="T23" fmla="*/ 0 h 278"/>
                <a:gd name="T24" fmla="*/ 0 w 270"/>
                <a:gd name="T25" fmla="*/ 0 h 278"/>
                <a:gd name="T26" fmla="*/ 0 w 270"/>
                <a:gd name="T27" fmla="*/ 0 h 278"/>
                <a:gd name="T28" fmla="*/ 0 w 270"/>
                <a:gd name="T29" fmla="*/ 0 h 278"/>
                <a:gd name="T30" fmla="*/ 0 w 270"/>
                <a:gd name="T31" fmla="*/ 0 h 278"/>
                <a:gd name="T32" fmla="*/ 0 w 270"/>
                <a:gd name="T33" fmla="*/ 0 h 278"/>
                <a:gd name="T34" fmla="*/ 0 w 270"/>
                <a:gd name="T35" fmla="*/ 0 h 278"/>
                <a:gd name="T36" fmla="*/ 0 w 270"/>
                <a:gd name="T37" fmla="*/ 0 h 278"/>
                <a:gd name="T38" fmla="*/ 0 w 270"/>
                <a:gd name="T39" fmla="*/ 0 h 278"/>
                <a:gd name="T40" fmla="*/ 0 w 270"/>
                <a:gd name="T41" fmla="*/ 0 h 278"/>
                <a:gd name="T42" fmla="*/ 0 w 270"/>
                <a:gd name="T43" fmla="*/ 0 h 278"/>
                <a:gd name="T44" fmla="*/ 0 w 270"/>
                <a:gd name="T45" fmla="*/ 0 h 278"/>
                <a:gd name="T46" fmla="*/ 0 w 270"/>
                <a:gd name="T47" fmla="*/ 0 h 278"/>
                <a:gd name="T48" fmla="*/ 0 w 270"/>
                <a:gd name="T49" fmla="*/ 0 h 278"/>
                <a:gd name="T50" fmla="*/ 0 w 270"/>
                <a:gd name="T51" fmla="*/ 0 h 278"/>
                <a:gd name="T52" fmla="*/ 0 w 270"/>
                <a:gd name="T53" fmla="*/ 0 h 27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70"/>
                <a:gd name="T82" fmla="*/ 0 h 278"/>
                <a:gd name="T83" fmla="*/ 270 w 270"/>
                <a:gd name="T84" fmla="*/ 278 h 27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70" h="278">
                  <a:moveTo>
                    <a:pt x="164" y="108"/>
                  </a:moveTo>
                  <a:lnTo>
                    <a:pt x="179" y="108"/>
                  </a:lnTo>
                  <a:lnTo>
                    <a:pt x="149" y="62"/>
                  </a:lnTo>
                  <a:lnTo>
                    <a:pt x="120" y="62"/>
                  </a:lnTo>
                  <a:lnTo>
                    <a:pt x="105" y="0"/>
                  </a:lnTo>
                  <a:lnTo>
                    <a:pt x="75" y="15"/>
                  </a:lnTo>
                  <a:lnTo>
                    <a:pt x="60" y="31"/>
                  </a:lnTo>
                  <a:lnTo>
                    <a:pt x="60" y="92"/>
                  </a:lnTo>
                  <a:lnTo>
                    <a:pt x="30" y="108"/>
                  </a:lnTo>
                  <a:lnTo>
                    <a:pt x="30" y="139"/>
                  </a:lnTo>
                  <a:lnTo>
                    <a:pt x="30" y="169"/>
                  </a:lnTo>
                  <a:lnTo>
                    <a:pt x="0" y="185"/>
                  </a:lnTo>
                  <a:lnTo>
                    <a:pt x="30" y="200"/>
                  </a:lnTo>
                  <a:lnTo>
                    <a:pt x="60" y="262"/>
                  </a:lnTo>
                  <a:lnTo>
                    <a:pt x="90" y="262"/>
                  </a:lnTo>
                  <a:lnTo>
                    <a:pt x="120" y="277"/>
                  </a:lnTo>
                  <a:lnTo>
                    <a:pt x="135" y="262"/>
                  </a:lnTo>
                  <a:lnTo>
                    <a:pt x="149" y="262"/>
                  </a:lnTo>
                  <a:lnTo>
                    <a:pt x="164" y="262"/>
                  </a:lnTo>
                  <a:lnTo>
                    <a:pt x="179" y="246"/>
                  </a:lnTo>
                  <a:lnTo>
                    <a:pt x="224" y="246"/>
                  </a:lnTo>
                  <a:lnTo>
                    <a:pt x="269" y="185"/>
                  </a:lnTo>
                  <a:lnTo>
                    <a:pt x="239" y="200"/>
                  </a:lnTo>
                  <a:lnTo>
                    <a:pt x="194" y="169"/>
                  </a:lnTo>
                  <a:lnTo>
                    <a:pt x="164" y="139"/>
                  </a:lnTo>
                  <a:lnTo>
                    <a:pt x="164" y="123"/>
                  </a:lnTo>
                  <a:lnTo>
                    <a:pt x="164" y="108"/>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 name="Freeform 201"/>
            <p:cNvSpPr>
              <a:spLocks/>
            </p:cNvSpPr>
            <p:nvPr/>
          </p:nvSpPr>
          <p:spPr bwMode="auto">
            <a:xfrm>
              <a:off x="2180280" y="2471717"/>
              <a:ext cx="105647" cy="109597"/>
            </a:xfrm>
            <a:custGeom>
              <a:avLst/>
              <a:gdLst>
                <a:gd name="T0" fmla="*/ 0 w 181"/>
                <a:gd name="T1" fmla="*/ 0 h 216"/>
                <a:gd name="T2" fmla="*/ 0 w 181"/>
                <a:gd name="T3" fmla="*/ 0 h 216"/>
                <a:gd name="T4" fmla="*/ 0 w 181"/>
                <a:gd name="T5" fmla="*/ 0 h 216"/>
                <a:gd name="T6" fmla="*/ 0 w 181"/>
                <a:gd name="T7" fmla="*/ 0 h 216"/>
                <a:gd name="T8" fmla="*/ 0 w 181"/>
                <a:gd name="T9" fmla="*/ 0 h 216"/>
                <a:gd name="T10" fmla="*/ 0 w 181"/>
                <a:gd name="T11" fmla="*/ 0 h 216"/>
                <a:gd name="T12" fmla="*/ 0 w 181"/>
                <a:gd name="T13" fmla="*/ 0 h 216"/>
                <a:gd name="T14" fmla="*/ 0 w 181"/>
                <a:gd name="T15" fmla="*/ 0 h 216"/>
                <a:gd name="T16" fmla="*/ 0 w 181"/>
                <a:gd name="T17" fmla="*/ 0 h 216"/>
                <a:gd name="T18" fmla="*/ 0 w 181"/>
                <a:gd name="T19" fmla="*/ 0 h 216"/>
                <a:gd name="T20" fmla="*/ 0 w 181"/>
                <a:gd name="T21" fmla="*/ 0 h 216"/>
                <a:gd name="T22" fmla="*/ 0 w 181"/>
                <a:gd name="T23" fmla="*/ 0 h 216"/>
                <a:gd name="T24" fmla="*/ 0 w 181"/>
                <a:gd name="T25" fmla="*/ 0 h 216"/>
                <a:gd name="T26" fmla="*/ 0 w 181"/>
                <a:gd name="T27" fmla="*/ 0 h 216"/>
                <a:gd name="T28" fmla="*/ 0 w 181"/>
                <a:gd name="T29" fmla="*/ 0 h 216"/>
                <a:gd name="T30" fmla="*/ 0 w 181"/>
                <a:gd name="T31" fmla="*/ 0 h 216"/>
                <a:gd name="T32" fmla="*/ 0 w 181"/>
                <a:gd name="T33" fmla="*/ 0 h 216"/>
                <a:gd name="T34" fmla="*/ 0 w 181"/>
                <a:gd name="T35" fmla="*/ 0 h 216"/>
                <a:gd name="T36" fmla="*/ 0 w 181"/>
                <a:gd name="T37" fmla="*/ 0 h 216"/>
                <a:gd name="T38" fmla="*/ 0 w 181"/>
                <a:gd name="T39" fmla="*/ 0 h 216"/>
                <a:gd name="T40" fmla="*/ 0 w 181"/>
                <a:gd name="T41" fmla="*/ 0 h 216"/>
                <a:gd name="T42" fmla="*/ 0 w 181"/>
                <a:gd name="T43" fmla="*/ 0 h 216"/>
                <a:gd name="T44" fmla="*/ 0 w 181"/>
                <a:gd name="T45" fmla="*/ 0 h 216"/>
                <a:gd name="T46" fmla="*/ 0 w 181"/>
                <a:gd name="T47" fmla="*/ 0 h 216"/>
                <a:gd name="T48" fmla="*/ 0 w 181"/>
                <a:gd name="T49" fmla="*/ 0 h 216"/>
                <a:gd name="T50" fmla="*/ 0 w 181"/>
                <a:gd name="T51" fmla="*/ 0 h 216"/>
                <a:gd name="T52" fmla="*/ 0 w 181"/>
                <a:gd name="T53" fmla="*/ 0 h 216"/>
                <a:gd name="T54" fmla="*/ 0 w 181"/>
                <a:gd name="T55" fmla="*/ 0 h 2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1"/>
                <a:gd name="T85" fmla="*/ 0 h 216"/>
                <a:gd name="T86" fmla="*/ 181 w 181"/>
                <a:gd name="T87" fmla="*/ 216 h 2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1" h="216">
                  <a:moveTo>
                    <a:pt x="180" y="77"/>
                  </a:moveTo>
                  <a:lnTo>
                    <a:pt x="150" y="61"/>
                  </a:lnTo>
                  <a:lnTo>
                    <a:pt x="135" y="46"/>
                  </a:lnTo>
                  <a:lnTo>
                    <a:pt x="90" y="0"/>
                  </a:lnTo>
                  <a:lnTo>
                    <a:pt x="75" y="15"/>
                  </a:lnTo>
                  <a:lnTo>
                    <a:pt x="75" y="31"/>
                  </a:lnTo>
                  <a:lnTo>
                    <a:pt x="45" y="46"/>
                  </a:lnTo>
                  <a:lnTo>
                    <a:pt x="45" y="15"/>
                  </a:lnTo>
                  <a:lnTo>
                    <a:pt x="15" y="15"/>
                  </a:lnTo>
                  <a:lnTo>
                    <a:pt x="15" y="31"/>
                  </a:lnTo>
                  <a:lnTo>
                    <a:pt x="30" y="46"/>
                  </a:lnTo>
                  <a:lnTo>
                    <a:pt x="15" y="61"/>
                  </a:lnTo>
                  <a:lnTo>
                    <a:pt x="0" y="61"/>
                  </a:lnTo>
                  <a:lnTo>
                    <a:pt x="15" y="108"/>
                  </a:lnTo>
                  <a:lnTo>
                    <a:pt x="0" y="108"/>
                  </a:lnTo>
                  <a:lnTo>
                    <a:pt x="30" y="123"/>
                  </a:lnTo>
                  <a:lnTo>
                    <a:pt x="30" y="138"/>
                  </a:lnTo>
                  <a:lnTo>
                    <a:pt x="60" y="169"/>
                  </a:lnTo>
                  <a:lnTo>
                    <a:pt x="75" y="184"/>
                  </a:lnTo>
                  <a:lnTo>
                    <a:pt x="90" y="184"/>
                  </a:lnTo>
                  <a:lnTo>
                    <a:pt x="90" y="215"/>
                  </a:lnTo>
                  <a:lnTo>
                    <a:pt x="120" y="215"/>
                  </a:lnTo>
                  <a:lnTo>
                    <a:pt x="180" y="200"/>
                  </a:lnTo>
                  <a:lnTo>
                    <a:pt x="180" y="169"/>
                  </a:lnTo>
                  <a:lnTo>
                    <a:pt x="165" y="154"/>
                  </a:lnTo>
                  <a:lnTo>
                    <a:pt x="180" y="123"/>
                  </a:lnTo>
                  <a:lnTo>
                    <a:pt x="165" y="108"/>
                  </a:lnTo>
                  <a:lnTo>
                    <a:pt x="180" y="77"/>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 name="Freeform 202"/>
            <p:cNvSpPr>
              <a:spLocks/>
            </p:cNvSpPr>
            <p:nvPr/>
          </p:nvSpPr>
          <p:spPr bwMode="auto">
            <a:xfrm>
              <a:off x="2302180" y="2347417"/>
              <a:ext cx="104292" cy="132319"/>
            </a:xfrm>
            <a:custGeom>
              <a:avLst/>
              <a:gdLst>
                <a:gd name="T0" fmla="*/ 0 w 180"/>
                <a:gd name="T1" fmla="*/ 0 h 262"/>
                <a:gd name="T2" fmla="*/ 0 w 180"/>
                <a:gd name="T3" fmla="*/ 0 h 262"/>
                <a:gd name="T4" fmla="*/ 0 w 180"/>
                <a:gd name="T5" fmla="*/ 0 h 262"/>
                <a:gd name="T6" fmla="*/ 0 w 180"/>
                <a:gd name="T7" fmla="*/ 0 h 262"/>
                <a:gd name="T8" fmla="*/ 0 w 180"/>
                <a:gd name="T9" fmla="*/ 0 h 262"/>
                <a:gd name="T10" fmla="*/ 0 w 180"/>
                <a:gd name="T11" fmla="*/ 0 h 262"/>
                <a:gd name="T12" fmla="*/ 0 w 180"/>
                <a:gd name="T13" fmla="*/ 0 h 262"/>
                <a:gd name="T14" fmla="*/ 0 w 180"/>
                <a:gd name="T15" fmla="*/ 0 h 262"/>
                <a:gd name="T16" fmla="*/ 0 w 180"/>
                <a:gd name="T17" fmla="*/ 0 h 262"/>
                <a:gd name="T18" fmla="*/ 0 w 180"/>
                <a:gd name="T19" fmla="*/ 0 h 262"/>
                <a:gd name="T20" fmla="*/ 0 w 180"/>
                <a:gd name="T21" fmla="*/ 0 h 262"/>
                <a:gd name="T22" fmla="*/ 0 w 180"/>
                <a:gd name="T23" fmla="*/ 0 h 262"/>
                <a:gd name="T24" fmla="*/ 0 w 180"/>
                <a:gd name="T25" fmla="*/ 0 h 262"/>
                <a:gd name="T26" fmla="*/ 0 w 180"/>
                <a:gd name="T27" fmla="*/ 0 h 262"/>
                <a:gd name="T28" fmla="*/ 0 w 180"/>
                <a:gd name="T29" fmla="*/ 0 h 262"/>
                <a:gd name="T30" fmla="*/ 0 w 180"/>
                <a:gd name="T31" fmla="*/ 0 h 262"/>
                <a:gd name="T32" fmla="*/ 0 w 180"/>
                <a:gd name="T33" fmla="*/ 0 h 262"/>
                <a:gd name="T34" fmla="*/ 0 w 180"/>
                <a:gd name="T35" fmla="*/ 0 h 262"/>
                <a:gd name="T36" fmla="*/ 0 w 180"/>
                <a:gd name="T37" fmla="*/ 0 h 262"/>
                <a:gd name="T38" fmla="*/ 0 w 180"/>
                <a:gd name="T39" fmla="*/ 0 h 262"/>
                <a:gd name="T40" fmla="*/ 0 w 180"/>
                <a:gd name="T41" fmla="*/ 0 h 262"/>
                <a:gd name="T42" fmla="*/ 0 w 180"/>
                <a:gd name="T43" fmla="*/ 0 h 262"/>
                <a:gd name="T44" fmla="*/ 0 w 180"/>
                <a:gd name="T45" fmla="*/ 0 h 262"/>
                <a:gd name="T46" fmla="*/ 0 w 180"/>
                <a:gd name="T47" fmla="*/ 0 h 262"/>
                <a:gd name="T48" fmla="*/ 0 w 180"/>
                <a:gd name="T49" fmla="*/ 0 h 262"/>
                <a:gd name="T50" fmla="*/ 0 w 180"/>
                <a:gd name="T51" fmla="*/ 0 h 262"/>
                <a:gd name="T52" fmla="*/ 0 w 180"/>
                <a:gd name="T53" fmla="*/ 0 h 262"/>
                <a:gd name="T54" fmla="*/ 0 w 180"/>
                <a:gd name="T55" fmla="*/ 0 h 2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0"/>
                <a:gd name="T85" fmla="*/ 0 h 262"/>
                <a:gd name="T86" fmla="*/ 180 w 180"/>
                <a:gd name="T87" fmla="*/ 262 h 26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0" h="262">
                  <a:moveTo>
                    <a:pt x="179" y="0"/>
                  </a:moveTo>
                  <a:lnTo>
                    <a:pt x="164" y="0"/>
                  </a:lnTo>
                  <a:lnTo>
                    <a:pt x="149" y="15"/>
                  </a:lnTo>
                  <a:lnTo>
                    <a:pt x="134" y="15"/>
                  </a:lnTo>
                  <a:lnTo>
                    <a:pt x="119" y="15"/>
                  </a:lnTo>
                  <a:lnTo>
                    <a:pt x="75" y="31"/>
                  </a:lnTo>
                  <a:lnTo>
                    <a:pt x="60" y="31"/>
                  </a:lnTo>
                  <a:lnTo>
                    <a:pt x="45" y="15"/>
                  </a:lnTo>
                  <a:lnTo>
                    <a:pt x="15" y="31"/>
                  </a:lnTo>
                  <a:lnTo>
                    <a:pt x="45" y="61"/>
                  </a:lnTo>
                  <a:lnTo>
                    <a:pt x="90" y="92"/>
                  </a:lnTo>
                  <a:lnTo>
                    <a:pt x="119" y="77"/>
                  </a:lnTo>
                  <a:lnTo>
                    <a:pt x="75" y="138"/>
                  </a:lnTo>
                  <a:lnTo>
                    <a:pt x="30" y="138"/>
                  </a:lnTo>
                  <a:lnTo>
                    <a:pt x="15" y="154"/>
                  </a:lnTo>
                  <a:lnTo>
                    <a:pt x="0" y="154"/>
                  </a:lnTo>
                  <a:lnTo>
                    <a:pt x="0" y="169"/>
                  </a:lnTo>
                  <a:lnTo>
                    <a:pt x="0" y="261"/>
                  </a:lnTo>
                  <a:lnTo>
                    <a:pt x="15" y="261"/>
                  </a:lnTo>
                  <a:lnTo>
                    <a:pt x="15" y="246"/>
                  </a:lnTo>
                  <a:lnTo>
                    <a:pt x="45" y="230"/>
                  </a:lnTo>
                  <a:lnTo>
                    <a:pt x="60" y="215"/>
                  </a:lnTo>
                  <a:lnTo>
                    <a:pt x="119" y="154"/>
                  </a:lnTo>
                  <a:lnTo>
                    <a:pt x="119" y="138"/>
                  </a:lnTo>
                  <a:lnTo>
                    <a:pt x="149" y="92"/>
                  </a:lnTo>
                  <a:lnTo>
                    <a:pt x="149" y="77"/>
                  </a:lnTo>
                  <a:lnTo>
                    <a:pt x="179" y="61"/>
                  </a:lnTo>
                  <a:lnTo>
                    <a:pt x="179"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 name="Freeform 203"/>
            <p:cNvSpPr>
              <a:spLocks/>
            </p:cNvSpPr>
            <p:nvPr/>
          </p:nvSpPr>
          <p:spPr bwMode="auto">
            <a:xfrm>
              <a:off x="2224977" y="2424937"/>
              <a:ext cx="88039" cy="85539"/>
            </a:xfrm>
            <a:custGeom>
              <a:avLst/>
              <a:gdLst>
                <a:gd name="T0" fmla="*/ 0 w 150"/>
                <a:gd name="T1" fmla="*/ 0 h 170"/>
                <a:gd name="T2" fmla="*/ 0 w 150"/>
                <a:gd name="T3" fmla="*/ 0 h 170"/>
                <a:gd name="T4" fmla="*/ 0 w 150"/>
                <a:gd name="T5" fmla="*/ 0 h 170"/>
                <a:gd name="T6" fmla="*/ 0 w 150"/>
                <a:gd name="T7" fmla="*/ 0 h 170"/>
                <a:gd name="T8" fmla="*/ 0 w 150"/>
                <a:gd name="T9" fmla="*/ 0 h 170"/>
                <a:gd name="T10" fmla="*/ 0 w 150"/>
                <a:gd name="T11" fmla="*/ 0 h 170"/>
                <a:gd name="T12" fmla="*/ 0 w 150"/>
                <a:gd name="T13" fmla="*/ 0 h 170"/>
                <a:gd name="T14" fmla="*/ 0 w 150"/>
                <a:gd name="T15" fmla="*/ 0 h 170"/>
                <a:gd name="T16" fmla="*/ 0 w 150"/>
                <a:gd name="T17" fmla="*/ 0 h 170"/>
                <a:gd name="T18" fmla="*/ 0 w 150"/>
                <a:gd name="T19" fmla="*/ 0 h 170"/>
                <a:gd name="T20" fmla="*/ 0 w 150"/>
                <a:gd name="T21" fmla="*/ 0 h 170"/>
                <a:gd name="T22" fmla="*/ 0 w 150"/>
                <a:gd name="T23" fmla="*/ 0 h 170"/>
                <a:gd name="T24" fmla="*/ 0 w 150"/>
                <a:gd name="T25" fmla="*/ 0 h 170"/>
                <a:gd name="T26" fmla="*/ 0 w 150"/>
                <a:gd name="T27" fmla="*/ 0 h 170"/>
                <a:gd name="T28" fmla="*/ 0 w 150"/>
                <a:gd name="T29" fmla="*/ 0 h 170"/>
                <a:gd name="T30" fmla="*/ 0 w 150"/>
                <a:gd name="T31" fmla="*/ 0 h 170"/>
                <a:gd name="T32" fmla="*/ 0 w 150"/>
                <a:gd name="T33" fmla="*/ 0 h 170"/>
                <a:gd name="T34" fmla="*/ 0 w 150"/>
                <a:gd name="T35" fmla="*/ 0 h 170"/>
                <a:gd name="T36" fmla="*/ 0 w 150"/>
                <a:gd name="T37" fmla="*/ 0 h 17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0"/>
                <a:gd name="T58" fmla="*/ 0 h 170"/>
                <a:gd name="T59" fmla="*/ 150 w 150"/>
                <a:gd name="T60" fmla="*/ 170 h 17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0" h="170">
                  <a:moveTo>
                    <a:pt x="149" y="108"/>
                  </a:moveTo>
                  <a:lnTo>
                    <a:pt x="134" y="108"/>
                  </a:lnTo>
                  <a:lnTo>
                    <a:pt x="134" y="15"/>
                  </a:lnTo>
                  <a:lnTo>
                    <a:pt x="134" y="0"/>
                  </a:lnTo>
                  <a:lnTo>
                    <a:pt x="119" y="0"/>
                  </a:lnTo>
                  <a:lnTo>
                    <a:pt x="104" y="15"/>
                  </a:lnTo>
                  <a:lnTo>
                    <a:pt x="75" y="0"/>
                  </a:lnTo>
                  <a:lnTo>
                    <a:pt x="45" y="0"/>
                  </a:lnTo>
                  <a:lnTo>
                    <a:pt x="0" y="0"/>
                  </a:lnTo>
                  <a:lnTo>
                    <a:pt x="15" y="15"/>
                  </a:lnTo>
                  <a:lnTo>
                    <a:pt x="15" y="61"/>
                  </a:lnTo>
                  <a:lnTo>
                    <a:pt x="15" y="77"/>
                  </a:lnTo>
                  <a:lnTo>
                    <a:pt x="15" y="92"/>
                  </a:lnTo>
                  <a:lnTo>
                    <a:pt x="60" y="138"/>
                  </a:lnTo>
                  <a:lnTo>
                    <a:pt x="75" y="154"/>
                  </a:lnTo>
                  <a:lnTo>
                    <a:pt x="104" y="169"/>
                  </a:lnTo>
                  <a:lnTo>
                    <a:pt x="119" y="138"/>
                  </a:lnTo>
                  <a:lnTo>
                    <a:pt x="134" y="138"/>
                  </a:lnTo>
                  <a:lnTo>
                    <a:pt x="149" y="108"/>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 name="Oval 204"/>
            <p:cNvSpPr>
              <a:spLocks noChangeArrowheads="1"/>
            </p:cNvSpPr>
            <p:nvPr/>
          </p:nvSpPr>
          <p:spPr bwMode="auto">
            <a:xfrm>
              <a:off x="2337396" y="2565275"/>
              <a:ext cx="0" cy="6683"/>
            </a:xfrm>
            <a:prstGeom prst="ellipse">
              <a:avLst/>
            </a:prstGeom>
            <a:solidFill>
              <a:srgbClr val="00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 name="Oval 205"/>
            <p:cNvSpPr>
              <a:spLocks noChangeArrowheads="1"/>
            </p:cNvSpPr>
            <p:nvPr/>
          </p:nvSpPr>
          <p:spPr bwMode="auto">
            <a:xfrm>
              <a:off x="2415953" y="2502457"/>
              <a:ext cx="1354" cy="8019"/>
            </a:xfrm>
            <a:prstGeom prst="ellipse">
              <a:avLst/>
            </a:prstGeom>
            <a:solidFill>
              <a:srgbClr val="00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 name="Freeform 206"/>
            <p:cNvSpPr>
              <a:spLocks/>
            </p:cNvSpPr>
            <p:nvPr/>
          </p:nvSpPr>
          <p:spPr bwMode="auto">
            <a:xfrm>
              <a:off x="2319788" y="2292619"/>
              <a:ext cx="44697" cy="48116"/>
            </a:xfrm>
            <a:custGeom>
              <a:avLst/>
              <a:gdLst>
                <a:gd name="T0" fmla="*/ 0 w 76"/>
                <a:gd name="T1" fmla="*/ 0 h 93"/>
                <a:gd name="T2" fmla="*/ 0 w 76"/>
                <a:gd name="T3" fmla="*/ 0 h 93"/>
                <a:gd name="T4" fmla="*/ 0 w 76"/>
                <a:gd name="T5" fmla="*/ 0 h 93"/>
                <a:gd name="T6" fmla="*/ 0 w 76"/>
                <a:gd name="T7" fmla="*/ 0 h 93"/>
                <a:gd name="T8" fmla="*/ 0 w 76"/>
                <a:gd name="T9" fmla="*/ 0 h 93"/>
                <a:gd name="T10" fmla="*/ 0 w 76"/>
                <a:gd name="T11" fmla="*/ 0 h 93"/>
                <a:gd name="T12" fmla="*/ 0 w 76"/>
                <a:gd name="T13" fmla="*/ 0 h 93"/>
                <a:gd name="T14" fmla="*/ 0 w 76"/>
                <a:gd name="T15" fmla="*/ 0 h 93"/>
                <a:gd name="T16" fmla="*/ 0 60000 65536"/>
                <a:gd name="T17" fmla="*/ 0 60000 65536"/>
                <a:gd name="T18" fmla="*/ 0 60000 65536"/>
                <a:gd name="T19" fmla="*/ 0 60000 65536"/>
                <a:gd name="T20" fmla="*/ 0 60000 65536"/>
                <a:gd name="T21" fmla="*/ 0 60000 65536"/>
                <a:gd name="T22" fmla="*/ 0 60000 65536"/>
                <a:gd name="T23" fmla="*/ 0 60000 65536"/>
                <a:gd name="T24" fmla="*/ 0 w 76"/>
                <a:gd name="T25" fmla="*/ 0 h 93"/>
                <a:gd name="T26" fmla="*/ 76 w 76"/>
                <a:gd name="T27" fmla="*/ 93 h 9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6" h="93">
                  <a:moveTo>
                    <a:pt x="30" y="77"/>
                  </a:moveTo>
                  <a:lnTo>
                    <a:pt x="15" y="61"/>
                  </a:lnTo>
                  <a:lnTo>
                    <a:pt x="0" y="31"/>
                  </a:lnTo>
                  <a:lnTo>
                    <a:pt x="0" y="15"/>
                  </a:lnTo>
                  <a:lnTo>
                    <a:pt x="15" y="0"/>
                  </a:lnTo>
                  <a:lnTo>
                    <a:pt x="75" y="15"/>
                  </a:lnTo>
                  <a:lnTo>
                    <a:pt x="45" y="92"/>
                  </a:lnTo>
                  <a:lnTo>
                    <a:pt x="30" y="77"/>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 name="Line 207"/>
            <p:cNvSpPr>
              <a:spLocks noChangeShapeType="1"/>
            </p:cNvSpPr>
            <p:nvPr/>
          </p:nvSpPr>
          <p:spPr bwMode="auto">
            <a:xfrm>
              <a:off x="2319788" y="2292619"/>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 name="Line 208"/>
            <p:cNvSpPr>
              <a:spLocks noChangeShapeType="1"/>
            </p:cNvSpPr>
            <p:nvPr/>
          </p:nvSpPr>
          <p:spPr bwMode="auto">
            <a:xfrm flipV="1">
              <a:off x="2329269" y="2284600"/>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 name="Line 209"/>
            <p:cNvSpPr>
              <a:spLocks noChangeShapeType="1"/>
            </p:cNvSpPr>
            <p:nvPr/>
          </p:nvSpPr>
          <p:spPr bwMode="auto">
            <a:xfrm>
              <a:off x="2337396" y="2285936"/>
              <a:ext cx="0" cy="6683"/>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 name="Freeform 210"/>
            <p:cNvSpPr>
              <a:spLocks/>
            </p:cNvSpPr>
            <p:nvPr/>
          </p:nvSpPr>
          <p:spPr bwMode="auto">
            <a:xfrm>
              <a:off x="2388864" y="2185695"/>
              <a:ext cx="10836" cy="14702"/>
            </a:xfrm>
            <a:custGeom>
              <a:avLst/>
              <a:gdLst>
                <a:gd name="T0" fmla="*/ 0 w 17"/>
                <a:gd name="T1" fmla="*/ 0 h 31"/>
                <a:gd name="T2" fmla="*/ 0 w 17"/>
                <a:gd name="T3" fmla="*/ 0 h 31"/>
                <a:gd name="T4" fmla="*/ 0 w 17"/>
                <a:gd name="T5" fmla="*/ 0 h 31"/>
                <a:gd name="T6" fmla="*/ 0 w 17"/>
                <a:gd name="T7" fmla="*/ 0 h 31"/>
                <a:gd name="T8" fmla="*/ 0 60000 65536"/>
                <a:gd name="T9" fmla="*/ 0 60000 65536"/>
                <a:gd name="T10" fmla="*/ 0 60000 65536"/>
                <a:gd name="T11" fmla="*/ 0 60000 65536"/>
                <a:gd name="T12" fmla="*/ 0 w 17"/>
                <a:gd name="T13" fmla="*/ 0 h 31"/>
                <a:gd name="T14" fmla="*/ 17 w 17"/>
                <a:gd name="T15" fmla="*/ 31 h 31"/>
              </a:gdLst>
              <a:ahLst/>
              <a:cxnLst>
                <a:cxn ang="T8">
                  <a:pos x="T0" y="T1"/>
                </a:cxn>
                <a:cxn ang="T9">
                  <a:pos x="T2" y="T3"/>
                </a:cxn>
                <a:cxn ang="T10">
                  <a:pos x="T4" y="T5"/>
                </a:cxn>
                <a:cxn ang="T11">
                  <a:pos x="T6" y="T7"/>
                </a:cxn>
              </a:cxnLst>
              <a:rect l="T12" t="T13" r="T14" b="T15"/>
              <a:pathLst>
                <a:path w="17" h="31">
                  <a:moveTo>
                    <a:pt x="16" y="0"/>
                  </a:moveTo>
                  <a:lnTo>
                    <a:pt x="0" y="15"/>
                  </a:lnTo>
                  <a:lnTo>
                    <a:pt x="16" y="30"/>
                  </a:lnTo>
                  <a:lnTo>
                    <a:pt x="16" y="0"/>
                  </a:lnTo>
                </a:path>
              </a:pathLst>
            </a:custGeom>
            <a:solidFill>
              <a:srgbClr val="FF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Freeform 211"/>
            <p:cNvSpPr>
              <a:spLocks/>
            </p:cNvSpPr>
            <p:nvPr/>
          </p:nvSpPr>
          <p:spPr bwMode="auto">
            <a:xfrm>
              <a:off x="2329269" y="2169656"/>
              <a:ext cx="43342" cy="8019"/>
            </a:xfrm>
            <a:custGeom>
              <a:avLst/>
              <a:gdLst>
                <a:gd name="T0" fmla="*/ 0 w 75"/>
                <a:gd name="T1" fmla="*/ 0 h 17"/>
                <a:gd name="T2" fmla="*/ 0 w 75"/>
                <a:gd name="T3" fmla="*/ 0 h 17"/>
                <a:gd name="T4" fmla="*/ 0 w 75"/>
                <a:gd name="T5" fmla="*/ 0 h 17"/>
                <a:gd name="T6" fmla="*/ 0 w 75"/>
                <a:gd name="T7" fmla="*/ 0 h 17"/>
                <a:gd name="T8" fmla="*/ 0 w 75"/>
                <a:gd name="T9" fmla="*/ 0 h 17"/>
                <a:gd name="T10" fmla="*/ 0 w 75"/>
                <a:gd name="T11" fmla="*/ 0 h 17"/>
                <a:gd name="T12" fmla="*/ 0 w 75"/>
                <a:gd name="T13" fmla="*/ 0 h 17"/>
                <a:gd name="T14" fmla="*/ 0 60000 65536"/>
                <a:gd name="T15" fmla="*/ 0 60000 65536"/>
                <a:gd name="T16" fmla="*/ 0 60000 65536"/>
                <a:gd name="T17" fmla="*/ 0 60000 65536"/>
                <a:gd name="T18" fmla="*/ 0 60000 65536"/>
                <a:gd name="T19" fmla="*/ 0 60000 65536"/>
                <a:gd name="T20" fmla="*/ 0 60000 65536"/>
                <a:gd name="T21" fmla="*/ 0 w 75"/>
                <a:gd name="T22" fmla="*/ 0 h 17"/>
                <a:gd name="T23" fmla="*/ 75 w 75"/>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17">
                  <a:moveTo>
                    <a:pt x="74" y="16"/>
                  </a:moveTo>
                  <a:lnTo>
                    <a:pt x="59" y="16"/>
                  </a:lnTo>
                  <a:lnTo>
                    <a:pt x="44" y="16"/>
                  </a:lnTo>
                  <a:lnTo>
                    <a:pt x="30" y="0"/>
                  </a:lnTo>
                  <a:lnTo>
                    <a:pt x="0" y="0"/>
                  </a:lnTo>
                  <a:lnTo>
                    <a:pt x="44" y="0"/>
                  </a:lnTo>
                  <a:lnTo>
                    <a:pt x="74" y="16"/>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 name="Line 212"/>
            <p:cNvSpPr>
              <a:spLocks noChangeShapeType="1"/>
            </p:cNvSpPr>
            <p:nvPr/>
          </p:nvSpPr>
          <p:spPr bwMode="auto">
            <a:xfrm>
              <a:off x="2345522" y="2292619"/>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 name="Line 213"/>
            <p:cNvSpPr>
              <a:spLocks noChangeShapeType="1"/>
            </p:cNvSpPr>
            <p:nvPr/>
          </p:nvSpPr>
          <p:spPr bwMode="auto">
            <a:xfrm>
              <a:off x="2364484" y="2292619"/>
              <a:ext cx="0" cy="9356"/>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 name="Line 214"/>
            <p:cNvSpPr>
              <a:spLocks noChangeShapeType="1"/>
            </p:cNvSpPr>
            <p:nvPr/>
          </p:nvSpPr>
          <p:spPr bwMode="auto">
            <a:xfrm>
              <a:off x="2372611" y="2292619"/>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 name="Line 215"/>
            <p:cNvSpPr>
              <a:spLocks noChangeShapeType="1"/>
            </p:cNvSpPr>
            <p:nvPr/>
          </p:nvSpPr>
          <p:spPr bwMode="auto">
            <a:xfrm flipV="1">
              <a:off x="2380738" y="2284600"/>
              <a:ext cx="8127"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 name="Freeform 216"/>
            <p:cNvSpPr>
              <a:spLocks/>
            </p:cNvSpPr>
            <p:nvPr/>
          </p:nvSpPr>
          <p:spPr bwMode="auto">
            <a:xfrm>
              <a:off x="2345522" y="2277917"/>
              <a:ext cx="88039" cy="62818"/>
            </a:xfrm>
            <a:custGeom>
              <a:avLst/>
              <a:gdLst>
                <a:gd name="T0" fmla="*/ 0 w 151"/>
                <a:gd name="T1" fmla="*/ 0 h 123"/>
                <a:gd name="T2" fmla="*/ 0 w 151"/>
                <a:gd name="T3" fmla="*/ 0 h 123"/>
                <a:gd name="T4" fmla="*/ 0 w 151"/>
                <a:gd name="T5" fmla="*/ 0 h 123"/>
                <a:gd name="T6" fmla="*/ 0 w 151"/>
                <a:gd name="T7" fmla="*/ 0 h 123"/>
                <a:gd name="T8" fmla="*/ 0 w 151"/>
                <a:gd name="T9" fmla="*/ 0 h 123"/>
                <a:gd name="T10" fmla="*/ 0 w 151"/>
                <a:gd name="T11" fmla="*/ 0 h 123"/>
                <a:gd name="T12" fmla="*/ 0 w 151"/>
                <a:gd name="T13" fmla="*/ 0 h 123"/>
                <a:gd name="T14" fmla="*/ 0 w 151"/>
                <a:gd name="T15" fmla="*/ 0 h 123"/>
                <a:gd name="T16" fmla="*/ 0 w 151"/>
                <a:gd name="T17" fmla="*/ 0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1"/>
                <a:gd name="T28" fmla="*/ 0 h 123"/>
                <a:gd name="T29" fmla="*/ 151 w 151"/>
                <a:gd name="T30" fmla="*/ 123 h 1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1" h="123">
                  <a:moveTo>
                    <a:pt x="30" y="46"/>
                  </a:moveTo>
                  <a:lnTo>
                    <a:pt x="0" y="122"/>
                  </a:lnTo>
                  <a:lnTo>
                    <a:pt x="30" y="107"/>
                  </a:lnTo>
                  <a:lnTo>
                    <a:pt x="120" y="61"/>
                  </a:lnTo>
                  <a:lnTo>
                    <a:pt x="135" y="46"/>
                  </a:lnTo>
                  <a:lnTo>
                    <a:pt x="150" y="31"/>
                  </a:lnTo>
                  <a:lnTo>
                    <a:pt x="135" y="0"/>
                  </a:lnTo>
                  <a:lnTo>
                    <a:pt x="60" y="31"/>
                  </a:lnTo>
                  <a:lnTo>
                    <a:pt x="30" y="46"/>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 name="Line 217"/>
            <p:cNvSpPr>
              <a:spLocks noChangeShapeType="1"/>
            </p:cNvSpPr>
            <p:nvPr/>
          </p:nvSpPr>
          <p:spPr bwMode="auto">
            <a:xfrm>
              <a:off x="2388864" y="2285936"/>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 name="Freeform 218"/>
            <p:cNvSpPr>
              <a:spLocks/>
            </p:cNvSpPr>
            <p:nvPr/>
          </p:nvSpPr>
          <p:spPr bwMode="auto">
            <a:xfrm>
              <a:off x="2006911" y="1858240"/>
              <a:ext cx="96166" cy="101578"/>
            </a:xfrm>
            <a:custGeom>
              <a:avLst/>
              <a:gdLst>
                <a:gd name="T0" fmla="*/ 0 w 165"/>
                <a:gd name="T1" fmla="*/ 0 h 202"/>
                <a:gd name="T2" fmla="*/ 0 w 165"/>
                <a:gd name="T3" fmla="*/ 0 h 202"/>
                <a:gd name="T4" fmla="*/ 0 w 165"/>
                <a:gd name="T5" fmla="*/ 0 h 202"/>
                <a:gd name="T6" fmla="*/ 0 w 165"/>
                <a:gd name="T7" fmla="*/ 0 h 202"/>
                <a:gd name="T8" fmla="*/ 0 w 165"/>
                <a:gd name="T9" fmla="*/ 0 h 202"/>
                <a:gd name="T10" fmla="*/ 0 w 165"/>
                <a:gd name="T11" fmla="*/ 0 h 202"/>
                <a:gd name="T12" fmla="*/ 0 w 165"/>
                <a:gd name="T13" fmla="*/ 0 h 202"/>
                <a:gd name="T14" fmla="*/ 0 w 165"/>
                <a:gd name="T15" fmla="*/ 0 h 202"/>
                <a:gd name="T16" fmla="*/ 0 w 165"/>
                <a:gd name="T17" fmla="*/ 0 h 202"/>
                <a:gd name="T18" fmla="*/ 0 w 165"/>
                <a:gd name="T19" fmla="*/ 0 h 202"/>
                <a:gd name="T20" fmla="*/ 0 w 165"/>
                <a:gd name="T21" fmla="*/ 0 h 202"/>
                <a:gd name="T22" fmla="*/ 0 w 165"/>
                <a:gd name="T23" fmla="*/ 0 h 202"/>
                <a:gd name="T24" fmla="*/ 0 w 165"/>
                <a:gd name="T25" fmla="*/ 0 h 202"/>
                <a:gd name="T26" fmla="*/ 0 w 165"/>
                <a:gd name="T27" fmla="*/ 0 h 202"/>
                <a:gd name="T28" fmla="*/ 0 w 165"/>
                <a:gd name="T29" fmla="*/ 0 h 20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5"/>
                <a:gd name="T46" fmla="*/ 0 h 202"/>
                <a:gd name="T47" fmla="*/ 165 w 165"/>
                <a:gd name="T48" fmla="*/ 202 h 20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5" h="202">
                  <a:moveTo>
                    <a:pt x="15" y="77"/>
                  </a:moveTo>
                  <a:lnTo>
                    <a:pt x="0" y="93"/>
                  </a:lnTo>
                  <a:lnTo>
                    <a:pt x="15" y="139"/>
                  </a:lnTo>
                  <a:lnTo>
                    <a:pt x="60" y="155"/>
                  </a:lnTo>
                  <a:lnTo>
                    <a:pt x="89" y="170"/>
                  </a:lnTo>
                  <a:lnTo>
                    <a:pt x="119" y="170"/>
                  </a:lnTo>
                  <a:lnTo>
                    <a:pt x="149" y="201"/>
                  </a:lnTo>
                  <a:lnTo>
                    <a:pt x="164" y="139"/>
                  </a:lnTo>
                  <a:lnTo>
                    <a:pt x="149" y="108"/>
                  </a:lnTo>
                  <a:lnTo>
                    <a:pt x="149" y="77"/>
                  </a:lnTo>
                  <a:lnTo>
                    <a:pt x="104" y="0"/>
                  </a:lnTo>
                  <a:lnTo>
                    <a:pt x="104" y="46"/>
                  </a:lnTo>
                  <a:lnTo>
                    <a:pt x="75" y="62"/>
                  </a:lnTo>
                  <a:lnTo>
                    <a:pt x="60" y="46"/>
                  </a:lnTo>
                  <a:lnTo>
                    <a:pt x="15" y="77"/>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 name="Freeform 219"/>
            <p:cNvSpPr>
              <a:spLocks/>
            </p:cNvSpPr>
            <p:nvPr/>
          </p:nvSpPr>
          <p:spPr bwMode="auto">
            <a:xfrm>
              <a:off x="2112558" y="2106838"/>
              <a:ext cx="24380" cy="0"/>
            </a:xfrm>
            <a:custGeom>
              <a:avLst/>
              <a:gdLst>
                <a:gd name="T0" fmla="*/ 0 w 46"/>
                <a:gd name="T1" fmla="*/ 0 h 1"/>
                <a:gd name="T2" fmla="*/ 0 w 46"/>
                <a:gd name="T3" fmla="*/ 0 h 1"/>
                <a:gd name="T4" fmla="*/ 0 w 46"/>
                <a:gd name="T5" fmla="*/ 0 h 1"/>
                <a:gd name="T6" fmla="*/ 0 w 46"/>
                <a:gd name="T7" fmla="*/ 0 h 1"/>
                <a:gd name="T8" fmla="*/ 0 w 46"/>
                <a:gd name="T9" fmla="*/ 0 h 1"/>
                <a:gd name="T10" fmla="*/ 0 60000 65536"/>
                <a:gd name="T11" fmla="*/ 0 60000 65536"/>
                <a:gd name="T12" fmla="*/ 0 60000 65536"/>
                <a:gd name="T13" fmla="*/ 0 60000 65536"/>
                <a:gd name="T14" fmla="*/ 0 60000 65536"/>
                <a:gd name="T15" fmla="*/ 0 w 46"/>
                <a:gd name="T16" fmla="*/ 0 h 1"/>
                <a:gd name="T17" fmla="*/ 46 w 46"/>
                <a:gd name="T18" fmla="*/ 0 h 1"/>
              </a:gdLst>
              <a:ahLst/>
              <a:cxnLst>
                <a:cxn ang="T10">
                  <a:pos x="T0" y="T1"/>
                </a:cxn>
                <a:cxn ang="T11">
                  <a:pos x="T2" y="T3"/>
                </a:cxn>
                <a:cxn ang="T12">
                  <a:pos x="T4" y="T5"/>
                </a:cxn>
                <a:cxn ang="T13">
                  <a:pos x="T6" y="T7"/>
                </a:cxn>
                <a:cxn ang="T14">
                  <a:pos x="T8" y="T9"/>
                </a:cxn>
              </a:cxnLst>
              <a:rect l="T15" t="T16" r="T17" b="T18"/>
              <a:pathLst>
                <a:path w="46" h="1">
                  <a:moveTo>
                    <a:pt x="45" y="0"/>
                  </a:moveTo>
                  <a:lnTo>
                    <a:pt x="30" y="0"/>
                  </a:lnTo>
                  <a:lnTo>
                    <a:pt x="0" y="0"/>
                  </a:lnTo>
                  <a:lnTo>
                    <a:pt x="30" y="0"/>
                  </a:lnTo>
                  <a:lnTo>
                    <a:pt x="45" y="0"/>
                  </a:lnTo>
                </a:path>
              </a:pathLst>
            </a:custGeom>
            <a:solidFill>
              <a:srgbClr val="00FF0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 name="Freeform 220"/>
            <p:cNvSpPr>
              <a:spLocks/>
            </p:cNvSpPr>
            <p:nvPr/>
          </p:nvSpPr>
          <p:spPr bwMode="auto">
            <a:xfrm>
              <a:off x="2234458" y="2076098"/>
              <a:ext cx="67722" cy="62818"/>
            </a:xfrm>
            <a:custGeom>
              <a:avLst/>
              <a:gdLst>
                <a:gd name="T0" fmla="*/ 0 w 120"/>
                <a:gd name="T1" fmla="*/ 0 h 124"/>
                <a:gd name="T2" fmla="*/ 0 w 120"/>
                <a:gd name="T3" fmla="*/ 0 h 124"/>
                <a:gd name="T4" fmla="*/ 0 w 120"/>
                <a:gd name="T5" fmla="*/ 0 h 124"/>
                <a:gd name="T6" fmla="*/ 0 w 120"/>
                <a:gd name="T7" fmla="*/ 0 h 124"/>
                <a:gd name="T8" fmla="*/ 0 w 120"/>
                <a:gd name="T9" fmla="*/ 0 h 124"/>
                <a:gd name="T10" fmla="*/ 0 w 120"/>
                <a:gd name="T11" fmla="*/ 0 h 124"/>
                <a:gd name="T12" fmla="*/ 0 w 120"/>
                <a:gd name="T13" fmla="*/ 0 h 124"/>
                <a:gd name="T14" fmla="*/ 0 w 120"/>
                <a:gd name="T15" fmla="*/ 0 h 124"/>
                <a:gd name="T16" fmla="*/ 0 w 120"/>
                <a:gd name="T17" fmla="*/ 0 h 124"/>
                <a:gd name="T18" fmla="*/ 0 w 120"/>
                <a:gd name="T19" fmla="*/ 0 h 124"/>
                <a:gd name="T20" fmla="*/ 0 w 120"/>
                <a:gd name="T21" fmla="*/ 0 h 124"/>
                <a:gd name="T22" fmla="*/ 0 w 120"/>
                <a:gd name="T23" fmla="*/ 0 h 124"/>
                <a:gd name="T24" fmla="*/ 0 w 120"/>
                <a:gd name="T25" fmla="*/ 0 h 124"/>
                <a:gd name="T26" fmla="*/ 0 w 120"/>
                <a:gd name="T27" fmla="*/ 0 h 1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0"/>
                <a:gd name="T43" fmla="*/ 0 h 124"/>
                <a:gd name="T44" fmla="*/ 120 w 120"/>
                <a:gd name="T45" fmla="*/ 124 h 1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0" h="124">
                  <a:moveTo>
                    <a:pt x="0" y="62"/>
                  </a:moveTo>
                  <a:lnTo>
                    <a:pt x="15" y="77"/>
                  </a:lnTo>
                  <a:lnTo>
                    <a:pt x="0" y="92"/>
                  </a:lnTo>
                  <a:lnTo>
                    <a:pt x="0" y="123"/>
                  </a:lnTo>
                  <a:lnTo>
                    <a:pt x="30" y="123"/>
                  </a:lnTo>
                  <a:lnTo>
                    <a:pt x="45" y="92"/>
                  </a:lnTo>
                  <a:lnTo>
                    <a:pt x="89" y="62"/>
                  </a:lnTo>
                  <a:lnTo>
                    <a:pt x="104" y="31"/>
                  </a:lnTo>
                  <a:lnTo>
                    <a:pt x="119" y="15"/>
                  </a:lnTo>
                  <a:lnTo>
                    <a:pt x="104" y="0"/>
                  </a:lnTo>
                  <a:lnTo>
                    <a:pt x="30" y="31"/>
                  </a:lnTo>
                  <a:lnTo>
                    <a:pt x="15" y="46"/>
                  </a:lnTo>
                  <a:lnTo>
                    <a:pt x="0" y="46"/>
                  </a:lnTo>
                  <a:lnTo>
                    <a:pt x="0" y="62"/>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 name="Freeform 221"/>
            <p:cNvSpPr>
              <a:spLocks/>
            </p:cNvSpPr>
            <p:nvPr/>
          </p:nvSpPr>
          <p:spPr bwMode="auto">
            <a:xfrm>
              <a:off x="2224977" y="2122877"/>
              <a:ext cx="44697" cy="54799"/>
            </a:xfrm>
            <a:custGeom>
              <a:avLst/>
              <a:gdLst>
                <a:gd name="T0" fmla="*/ 0 w 76"/>
                <a:gd name="T1" fmla="*/ 0 h 108"/>
                <a:gd name="T2" fmla="*/ 0 w 76"/>
                <a:gd name="T3" fmla="*/ 0 h 108"/>
                <a:gd name="T4" fmla="*/ 0 w 76"/>
                <a:gd name="T5" fmla="*/ 0 h 108"/>
                <a:gd name="T6" fmla="*/ 0 w 76"/>
                <a:gd name="T7" fmla="*/ 0 h 108"/>
                <a:gd name="T8" fmla="*/ 0 w 76"/>
                <a:gd name="T9" fmla="*/ 0 h 108"/>
                <a:gd name="T10" fmla="*/ 0 w 76"/>
                <a:gd name="T11" fmla="*/ 0 h 108"/>
                <a:gd name="T12" fmla="*/ 0 w 76"/>
                <a:gd name="T13" fmla="*/ 0 h 108"/>
                <a:gd name="T14" fmla="*/ 0 w 76"/>
                <a:gd name="T15" fmla="*/ 0 h 108"/>
                <a:gd name="T16" fmla="*/ 0 w 76"/>
                <a:gd name="T17" fmla="*/ 0 h 108"/>
                <a:gd name="T18" fmla="*/ 0 w 76"/>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08"/>
                <a:gd name="T32" fmla="*/ 76 w 76"/>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08">
                  <a:moveTo>
                    <a:pt x="75" y="15"/>
                  </a:moveTo>
                  <a:lnTo>
                    <a:pt x="60" y="0"/>
                  </a:lnTo>
                  <a:lnTo>
                    <a:pt x="45" y="31"/>
                  </a:lnTo>
                  <a:lnTo>
                    <a:pt x="15" y="31"/>
                  </a:lnTo>
                  <a:lnTo>
                    <a:pt x="15" y="46"/>
                  </a:lnTo>
                  <a:lnTo>
                    <a:pt x="0" y="107"/>
                  </a:lnTo>
                  <a:lnTo>
                    <a:pt x="60" y="76"/>
                  </a:lnTo>
                  <a:lnTo>
                    <a:pt x="75" y="61"/>
                  </a:lnTo>
                  <a:lnTo>
                    <a:pt x="45" y="31"/>
                  </a:lnTo>
                  <a:lnTo>
                    <a:pt x="75" y="15"/>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 name="Freeform 222"/>
            <p:cNvSpPr>
              <a:spLocks/>
            </p:cNvSpPr>
            <p:nvPr/>
          </p:nvSpPr>
          <p:spPr bwMode="auto">
            <a:xfrm>
              <a:off x="2136938" y="2029318"/>
              <a:ext cx="182850" cy="70837"/>
            </a:xfrm>
            <a:custGeom>
              <a:avLst/>
              <a:gdLst>
                <a:gd name="T0" fmla="*/ 0 w 315"/>
                <a:gd name="T1" fmla="*/ 0 h 139"/>
                <a:gd name="T2" fmla="*/ 0 w 315"/>
                <a:gd name="T3" fmla="*/ 0 h 139"/>
                <a:gd name="T4" fmla="*/ 0 w 315"/>
                <a:gd name="T5" fmla="*/ 0 h 139"/>
                <a:gd name="T6" fmla="*/ 0 w 315"/>
                <a:gd name="T7" fmla="*/ 0 h 139"/>
                <a:gd name="T8" fmla="*/ 0 w 315"/>
                <a:gd name="T9" fmla="*/ 0 h 139"/>
                <a:gd name="T10" fmla="*/ 0 w 315"/>
                <a:gd name="T11" fmla="*/ 0 h 139"/>
                <a:gd name="T12" fmla="*/ 0 w 315"/>
                <a:gd name="T13" fmla="*/ 0 h 139"/>
                <a:gd name="T14" fmla="*/ 0 w 315"/>
                <a:gd name="T15" fmla="*/ 0 h 139"/>
                <a:gd name="T16" fmla="*/ 0 w 315"/>
                <a:gd name="T17" fmla="*/ 0 h 139"/>
                <a:gd name="T18" fmla="*/ 0 w 315"/>
                <a:gd name="T19" fmla="*/ 0 h 139"/>
                <a:gd name="T20" fmla="*/ 0 w 315"/>
                <a:gd name="T21" fmla="*/ 0 h 139"/>
                <a:gd name="T22" fmla="*/ 0 w 315"/>
                <a:gd name="T23" fmla="*/ 0 h 139"/>
                <a:gd name="T24" fmla="*/ 0 w 315"/>
                <a:gd name="T25" fmla="*/ 0 h 139"/>
                <a:gd name="T26" fmla="*/ 0 w 315"/>
                <a:gd name="T27" fmla="*/ 0 h 139"/>
                <a:gd name="T28" fmla="*/ 0 w 315"/>
                <a:gd name="T29" fmla="*/ 0 h 139"/>
                <a:gd name="T30" fmla="*/ 0 w 315"/>
                <a:gd name="T31" fmla="*/ 0 h 139"/>
                <a:gd name="T32" fmla="*/ 0 w 315"/>
                <a:gd name="T33" fmla="*/ 0 h 139"/>
                <a:gd name="T34" fmla="*/ 0 w 315"/>
                <a:gd name="T35" fmla="*/ 0 h 139"/>
                <a:gd name="T36" fmla="*/ 0 w 315"/>
                <a:gd name="T37" fmla="*/ 0 h 139"/>
                <a:gd name="T38" fmla="*/ 0 w 315"/>
                <a:gd name="T39" fmla="*/ 0 h 139"/>
                <a:gd name="T40" fmla="*/ 0 w 315"/>
                <a:gd name="T41" fmla="*/ 0 h 139"/>
                <a:gd name="T42" fmla="*/ 0 w 315"/>
                <a:gd name="T43" fmla="*/ 0 h 139"/>
                <a:gd name="T44" fmla="*/ 0 w 315"/>
                <a:gd name="T45" fmla="*/ 0 h 139"/>
                <a:gd name="T46" fmla="*/ 0 w 315"/>
                <a:gd name="T47" fmla="*/ 0 h 139"/>
                <a:gd name="T48" fmla="*/ 0 w 315"/>
                <a:gd name="T49" fmla="*/ 0 h 139"/>
                <a:gd name="T50" fmla="*/ 0 w 315"/>
                <a:gd name="T51" fmla="*/ 0 h 139"/>
                <a:gd name="T52" fmla="*/ 0 w 315"/>
                <a:gd name="T53" fmla="*/ 0 h 139"/>
                <a:gd name="T54" fmla="*/ 0 w 315"/>
                <a:gd name="T55" fmla="*/ 0 h 139"/>
                <a:gd name="T56" fmla="*/ 0 w 315"/>
                <a:gd name="T57" fmla="*/ 0 h 139"/>
                <a:gd name="T58" fmla="*/ 0 w 315"/>
                <a:gd name="T59" fmla="*/ 0 h 139"/>
                <a:gd name="T60" fmla="*/ 0 w 315"/>
                <a:gd name="T61" fmla="*/ 0 h 139"/>
                <a:gd name="T62" fmla="*/ 0 w 315"/>
                <a:gd name="T63" fmla="*/ 0 h 139"/>
                <a:gd name="T64" fmla="*/ 0 w 315"/>
                <a:gd name="T65" fmla="*/ 0 h 139"/>
                <a:gd name="T66" fmla="*/ 0 w 315"/>
                <a:gd name="T67" fmla="*/ 0 h 13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5"/>
                <a:gd name="T103" fmla="*/ 0 h 139"/>
                <a:gd name="T104" fmla="*/ 315 w 315"/>
                <a:gd name="T105" fmla="*/ 139 h 13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5" h="139">
                  <a:moveTo>
                    <a:pt x="164" y="138"/>
                  </a:moveTo>
                  <a:lnTo>
                    <a:pt x="179" y="138"/>
                  </a:lnTo>
                  <a:lnTo>
                    <a:pt x="194" y="123"/>
                  </a:lnTo>
                  <a:lnTo>
                    <a:pt x="269" y="92"/>
                  </a:lnTo>
                  <a:lnTo>
                    <a:pt x="314" y="92"/>
                  </a:lnTo>
                  <a:lnTo>
                    <a:pt x="299" y="61"/>
                  </a:lnTo>
                  <a:lnTo>
                    <a:pt x="314" y="46"/>
                  </a:lnTo>
                  <a:lnTo>
                    <a:pt x="314" y="31"/>
                  </a:lnTo>
                  <a:lnTo>
                    <a:pt x="299" y="31"/>
                  </a:lnTo>
                  <a:lnTo>
                    <a:pt x="299" y="15"/>
                  </a:lnTo>
                  <a:lnTo>
                    <a:pt x="284" y="0"/>
                  </a:lnTo>
                  <a:lnTo>
                    <a:pt x="254" y="0"/>
                  </a:lnTo>
                  <a:lnTo>
                    <a:pt x="224" y="31"/>
                  </a:lnTo>
                  <a:lnTo>
                    <a:pt x="209" y="15"/>
                  </a:lnTo>
                  <a:lnTo>
                    <a:pt x="209" y="31"/>
                  </a:lnTo>
                  <a:lnTo>
                    <a:pt x="150" y="0"/>
                  </a:lnTo>
                  <a:lnTo>
                    <a:pt x="105" y="0"/>
                  </a:lnTo>
                  <a:lnTo>
                    <a:pt x="75" y="31"/>
                  </a:lnTo>
                  <a:lnTo>
                    <a:pt x="45" y="31"/>
                  </a:lnTo>
                  <a:lnTo>
                    <a:pt x="30" y="46"/>
                  </a:lnTo>
                  <a:lnTo>
                    <a:pt x="0" y="46"/>
                  </a:lnTo>
                  <a:lnTo>
                    <a:pt x="0" y="61"/>
                  </a:lnTo>
                  <a:lnTo>
                    <a:pt x="15" y="77"/>
                  </a:lnTo>
                  <a:lnTo>
                    <a:pt x="0" y="77"/>
                  </a:lnTo>
                  <a:lnTo>
                    <a:pt x="15" y="92"/>
                  </a:lnTo>
                  <a:lnTo>
                    <a:pt x="0" y="92"/>
                  </a:lnTo>
                  <a:lnTo>
                    <a:pt x="15" y="107"/>
                  </a:lnTo>
                  <a:lnTo>
                    <a:pt x="30" y="138"/>
                  </a:lnTo>
                  <a:lnTo>
                    <a:pt x="75" y="138"/>
                  </a:lnTo>
                  <a:lnTo>
                    <a:pt x="90" y="123"/>
                  </a:lnTo>
                  <a:lnTo>
                    <a:pt x="105" y="138"/>
                  </a:lnTo>
                  <a:lnTo>
                    <a:pt x="150" y="107"/>
                  </a:lnTo>
                  <a:lnTo>
                    <a:pt x="164" y="107"/>
                  </a:lnTo>
                  <a:lnTo>
                    <a:pt x="164" y="138"/>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 name="Freeform 223"/>
            <p:cNvSpPr>
              <a:spLocks/>
            </p:cNvSpPr>
            <p:nvPr/>
          </p:nvSpPr>
          <p:spPr bwMode="auto">
            <a:xfrm>
              <a:off x="2136938" y="2029318"/>
              <a:ext cx="27089" cy="14702"/>
            </a:xfrm>
            <a:custGeom>
              <a:avLst/>
              <a:gdLst>
                <a:gd name="T0" fmla="*/ 0 w 46"/>
                <a:gd name="T1" fmla="*/ 0 h 31"/>
                <a:gd name="T2" fmla="*/ 0 w 46"/>
                <a:gd name="T3" fmla="*/ 0 h 31"/>
                <a:gd name="T4" fmla="*/ 0 w 46"/>
                <a:gd name="T5" fmla="*/ 0 h 31"/>
                <a:gd name="T6" fmla="*/ 0 w 46"/>
                <a:gd name="T7" fmla="*/ 0 h 31"/>
                <a:gd name="T8" fmla="*/ 0 w 46"/>
                <a:gd name="T9" fmla="*/ 0 h 31"/>
                <a:gd name="T10" fmla="*/ 0 w 46"/>
                <a:gd name="T11" fmla="*/ 0 h 31"/>
                <a:gd name="T12" fmla="*/ 0 w 46"/>
                <a:gd name="T13" fmla="*/ 0 h 31"/>
                <a:gd name="T14" fmla="*/ 0 60000 65536"/>
                <a:gd name="T15" fmla="*/ 0 60000 65536"/>
                <a:gd name="T16" fmla="*/ 0 60000 65536"/>
                <a:gd name="T17" fmla="*/ 0 60000 65536"/>
                <a:gd name="T18" fmla="*/ 0 60000 65536"/>
                <a:gd name="T19" fmla="*/ 0 60000 65536"/>
                <a:gd name="T20" fmla="*/ 0 60000 65536"/>
                <a:gd name="T21" fmla="*/ 0 w 46"/>
                <a:gd name="T22" fmla="*/ 0 h 31"/>
                <a:gd name="T23" fmla="*/ 46 w 46"/>
                <a:gd name="T24" fmla="*/ 31 h 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 h="31">
                  <a:moveTo>
                    <a:pt x="15" y="0"/>
                  </a:moveTo>
                  <a:lnTo>
                    <a:pt x="0" y="15"/>
                  </a:lnTo>
                  <a:lnTo>
                    <a:pt x="0" y="30"/>
                  </a:lnTo>
                  <a:lnTo>
                    <a:pt x="15" y="30"/>
                  </a:lnTo>
                  <a:lnTo>
                    <a:pt x="30" y="30"/>
                  </a:lnTo>
                  <a:lnTo>
                    <a:pt x="45" y="15"/>
                  </a:lnTo>
                  <a:lnTo>
                    <a:pt x="15"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 name="Freeform 224"/>
            <p:cNvSpPr>
              <a:spLocks/>
            </p:cNvSpPr>
            <p:nvPr/>
          </p:nvSpPr>
          <p:spPr bwMode="auto">
            <a:xfrm>
              <a:off x="2260192" y="2076098"/>
              <a:ext cx="112419" cy="93559"/>
            </a:xfrm>
            <a:custGeom>
              <a:avLst/>
              <a:gdLst>
                <a:gd name="T0" fmla="*/ 0 w 194"/>
                <a:gd name="T1" fmla="*/ 0 h 185"/>
                <a:gd name="T2" fmla="*/ 0 w 194"/>
                <a:gd name="T3" fmla="*/ 0 h 185"/>
                <a:gd name="T4" fmla="*/ 0 w 194"/>
                <a:gd name="T5" fmla="*/ 0 h 185"/>
                <a:gd name="T6" fmla="*/ 0 w 194"/>
                <a:gd name="T7" fmla="*/ 0 h 185"/>
                <a:gd name="T8" fmla="*/ 0 w 194"/>
                <a:gd name="T9" fmla="*/ 0 h 185"/>
                <a:gd name="T10" fmla="*/ 0 w 194"/>
                <a:gd name="T11" fmla="*/ 0 h 185"/>
                <a:gd name="T12" fmla="*/ 0 w 194"/>
                <a:gd name="T13" fmla="*/ 0 h 185"/>
                <a:gd name="T14" fmla="*/ 0 w 194"/>
                <a:gd name="T15" fmla="*/ 0 h 185"/>
                <a:gd name="T16" fmla="*/ 0 w 194"/>
                <a:gd name="T17" fmla="*/ 0 h 185"/>
                <a:gd name="T18" fmla="*/ 0 w 194"/>
                <a:gd name="T19" fmla="*/ 0 h 185"/>
                <a:gd name="T20" fmla="*/ 0 w 194"/>
                <a:gd name="T21" fmla="*/ 0 h 185"/>
                <a:gd name="T22" fmla="*/ 0 w 194"/>
                <a:gd name="T23" fmla="*/ 0 h 185"/>
                <a:gd name="T24" fmla="*/ 0 w 194"/>
                <a:gd name="T25" fmla="*/ 0 h 185"/>
                <a:gd name="T26" fmla="*/ 0 w 194"/>
                <a:gd name="T27" fmla="*/ 0 h 185"/>
                <a:gd name="T28" fmla="*/ 0 w 194"/>
                <a:gd name="T29" fmla="*/ 0 h 185"/>
                <a:gd name="T30" fmla="*/ 0 w 194"/>
                <a:gd name="T31" fmla="*/ 0 h 185"/>
                <a:gd name="T32" fmla="*/ 0 w 194"/>
                <a:gd name="T33" fmla="*/ 0 h 185"/>
                <a:gd name="T34" fmla="*/ 0 w 194"/>
                <a:gd name="T35" fmla="*/ 0 h 185"/>
                <a:gd name="T36" fmla="*/ 0 w 194"/>
                <a:gd name="T37" fmla="*/ 0 h 185"/>
                <a:gd name="T38" fmla="*/ 0 w 194"/>
                <a:gd name="T39" fmla="*/ 0 h 185"/>
                <a:gd name="T40" fmla="*/ 0 w 194"/>
                <a:gd name="T41" fmla="*/ 0 h 185"/>
                <a:gd name="T42" fmla="*/ 0 w 194"/>
                <a:gd name="T43" fmla="*/ 0 h 18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94"/>
                <a:gd name="T67" fmla="*/ 0 h 185"/>
                <a:gd name="T68" fmla="*/ 194 w 194"/>
                <a:gd name="T69" fmla="*/ 185 h 18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94" h="185">
                  <a:moveTo>
                    <a:pt x="104" y="0"/>
                  </a:moveTo>
                  <a:lnTo>
                    <a:pt x="59" y="0"/>
                  </a:lnTo>
                  <a:lnTo>
                    <a:pt x="74" y="15"/>
                  </a:lnTo>
                  <a:lnTo>
                    <a:pt x="59" y="31"/>
                  </a:lnTo>
                  <a:lnTo>
                    <a:pt x="45" y="61"/>
                  </a:lnTo>
                  <a:lnTo>
                    <a:pt x="0" y="92"/>
                  </a:lnTo>
                  <a:lnTo>
                    <a:pt x="15" y="107"/>
                  </a:lnTo>
                  <a:lnTo>
                    <a:pt x="30" y="123"/>
                  </a:lnTo>
                  <a:lnTo>
                    <a:pt x="89" y="138"/>
                  </a:lnTo>
                  <a:lnTo>
                    <a:pt x="89" y="153"/>
                  </a:lnTo>
                  <a:lnTo>
                    <a:pt x="104" y="153"/>
                  </a:lnTo>
                  <a:lnTo>
                    <a:pt x="119" y="184"/>
                  </a:lnTo>
                  <a:lnTo>
                    <a:pt x="163" y="184"/>
                  </a:lnTo>
                  <a:lnTo>
                    <a:pt x="178" y="153"/>
                  </a:lnTo>
                  <a:lnTo>
                    <a:pt x="193" y="169"/>
                  </a:lnTo>
                  <a:lnTo>
                    <a:pt x="193" y="153"/>
                  </a:lnTo>
                  <a:lnTo>
                    <a:pt x="163" y="107"/>
                  </a:lnTo>
                  <a:lnTo>
                    <a:pt x="134" y="77"/>
                  </a:lnTo>
                  <a:lnTo>
                    <a:pt x="134" y="46"/>
                  </a:lnTo>
                  <a:lnTo>
                    <a:pt x="134" y="31"/>
                  </a:lnTo>
                  <a:lnTo>
                    <a:pt x="119" y="15"/>
                  </a:lnTo>
                  <a:lnTo>
                    <a:pt x="104"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 name="Freeform 225"/>
            <p:cNvSpPr>
              <a:spLocks/>
            </p:cNvSpPr>
            <p:nvPr/>
          </p:nvSpPr>
          <p:spPr bwMode="auto">
            <a:xfrm>
              <a:off x="2224977" y="2129560"/>
              <a:ext cx="224838" cy="172415"/>
            </a:xfrm>
            <a:custGeom>
              <a:avLst/>
              <a:gdLst>
                <a:gd name="T0" fmla="*/ 0 w 388"/>
                <a:gd name="T1" fmla="*/ 0 h 340"/>
                <a:gd name="T2" fmla="*/ 0 w 388"/>
                <a:gd name="T3" fmla="*/ 0 h 340"/>
                <a:gd name="T4" fmla="*/ 0 w 388"/>
                <a:gd name="T5" fmla="*/ 0 h 340"/>
                <a:gd name="T6" fmla="*/ 0 w 388"/>
                <a:gd name="T7" fmla="*/ 0 h 340"/>
                <a:gd name="T8" fmla="*/ 0 w 388"/>
                <a:gd name="T9" fmla="*/ 0 h 340"/>
                <a:gd name="T10" fmla="*/ 0 w 388"/>
                <a:gd name="T11" fmla="*/ 0 h 340"/>
                <a:gd name="T12" fmla="*/ 0 w 388"/>
                <a:gd name="T13" fmla="*/ 0 h 340"/>
                <a:gd name="T14" fmla="*/ 0 w 388"/>
                <a:gd name="T15" fmla="*/ 0 h 340"/>
                <a:gd name="T16" fmla="*/ 0 w 388"/>
                <a:gd name="T17" fmla="*/ 0 h 340"/>
                <a:gd name="T18" fmla="*/ 0 w 388"/>
                <a:gd name="T19" fmla="*/ 0 h 340"/>
                <a:gd name="T20" fmla="*/ 0 w 388"/>
                <a:gd name="T21" fmla="*/ 0 h 340"/>
                <a:gd name="T22" fmla="*/ 0 w 388"/>
                <a:gd name="T23" fmla="*/ 0 h 340"/>
                <a:gd name="T24" fmla="*/ 0 w 388"/>
                <a:gd name="T25" fmla="*/ 0 h 340"/>
                <a:gd name="T26" fmla="*/ 0 w 388"/>
                <a:gd name="T27" fmla="*/ 0 h 340"/>
                <a:gd name="T28" fmla="*/ 0 w 388"/>
                <a:gd name="T29" fmla="*/ 0 h 340"/>
                <a:gd name="T30" fmla="*/ 0 w 388"/>
                <a:gd name="T31" fmla="*/ 0 h 340"/>
                <a:gd name="T32" fmla="*/ 0 w 388"/>
                <a:gd name="T33" fmla="*/ 0 h 340"/>
                <a:gd name="T34" fmla="*/ 0 w 388"/>
                <a:gd name="T35" fmla="*/ 0 h 340"/>
                <a:gd name="T36" fmla="*/ 0 w 388"/>
                <a:gd name="T37" fmla="*/ 0 h 340"/>
                <a:gd name="T38" fmla="*/ 0 w 388"/>
                <a:gd name="T39" fmla="*/ 0 h 340"/>
                <a:gd name="T40" fmla="*/ 0 w 388"/>
                <a:gd name="T41" fmla="*/ 0 h 340"/>
                <a:gd name="T42" fmla="*/ 0 w 388"/>
                <a:gd name="T43" fmla="*/ 0 h 340"/>
                <a:gd name="T44" fmla="*/ 0 w 388"/>
                <a:gd name="T45" fmla="*/ 0 h 340"/>
                <a:gd name="T46" fmla="*/ 0 w 388"/>
                <a:gd name="T47" fmla="*/ 0 h 340"/>
                <a:gd name="T48" fmla="*/ 0 w 388"/>
                <a:gd name="T49" fmla="*/ 0 h 340"/>
                <a:gd name="T50" fmla="*/ 0 w 388"/>
                <a:gd name="T51" fmla="*/ 0 h 340"/>
                <a:gd name="T52" fmla="*/ 0 w 388"/>
                <a:gd name="T53" fmla="*/ 0 h 340"/>
                <a:gd name="T54" fmla="*/ 0 w 388"/>
                <a:gd name="T55" fmla="*/ 0 h 340"/>
                <a:gd name="T56" fmla="*/ 0 w 388"/>
                <a:gd name="T57" fmla="*/ 0 h 340"/>
                <a:gd name="T58" fmla="*/ 0 w 388"/>
                <a:gd name="T59" fmla="*/ 0 h 340"/>
                <a:gd name="T60" fmla="*/ 0 w 388"/>
                <a:gd name="T61" fmla="*/ 0 h 340"/>
                <a:gd name="T62" fmla="*/ 0 w 388"/>
                <a:gd name="T63" fmla="*/ 0 h 340"/>
                <a:gd name="T64" fmla="*/ 0 w 388"/>
                <a:gd name="T65" fmla="*/ 0 h 340"/>
                <a:gd name="T66" fmla="*/ 0 w 388"/>
                <a:gd name="T67" fmla="*/ 0 h 340"/>
                <a:gd name="T68" fmla="*/ 0 w 388"/>
                <a:gd name="T69" fmla="*/ 0 h 340"/>
                <a:gd name="T70" fmla="*/ 0 w 388"/>
                <a:gd name="T71" fmla="*/ 0 h 340"/>
                <a:gd name="T72" fmla="*/ 0 w 388"/>
                <a:gd name="T73" fmla="*/ 0 h 340"/>
                <a:gd name="T74" fmla="*/ 0 w 388"/>
                <a:gd name="T75" fmla="*/ 0 h 34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88"/>
                <a:gd name="T115" fmla="*/ 0 h 340"/>
                <a:gd name="T116" fmla="*/ 388 w 388"/>
                <a:gd name="T117" fmla="*/ 340 h 34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88" h="340">
                  <a:moveTo>
                    <a:pt x="298" y="170"/>
                  </a:moveTo>
                  <a:lnTo>
                    <a:pt x="313" y="185"/>
                  </a:lnTo>
                  <a:lnTo>
                    <a:pt x="298" y="170"/>
                  </a:lnTo>
                  <a:lnTo>
                    <a:pt x="327" y="185"/>
                  </a:lnTo>
                  <a:lnTo>
                    <a:pt x="327" y="200"/>
                  </a:lnTo>
                  <a:lnTo>
                    <a:pt x="372" y="200"/>
                  </a:lnTo>
                  <a:lnTo>
                    <a:pt x="387" y="216"/>
                  </a:lnTo>
                  <a:lnTo>
                    <a:pt x="387" y="247"/>
                  </a:lnTo>
                  <a:lnTo>
                    <a:pt x="342" y="293"/>
                  </a:lnTo>
                  <a:lnTo>
                    <a:pt x="268" y="324"/>
                  </a:lnTo>
                  <a:lnTo>
                    <a:pt x="238" y="339"/>
                  </a:lnTo>
                  <a:lnTo>
                    <a:pt x="179" y="324"/>
                  </a:lnTo>
                  <a:lnTo>
                    <a:pt x="164" y="339"/>
                  </a:lnTo>
                  <a:lnTo>
                    <a:pt x="134" y="308"/>
                  </a:lnTo>
                  <a:lnTo>
                    <a:pt x="119" y="262"/>
                  </a:lnTo>
                  <a:lnTo>
                    <a:pt x="104" y="262"/>
                  </a:lnTo>
                  <a:lnTo>
                    <a:pt x="104" y="231"/>
                  </a:lnTo>
                  <a:lnTo>
                    <a:pt x="104" y="216"/>
                  </a:lnTo>
                  <a:lnTo>
                    <a:pt x="74" y="185"/>
                  </a:lnTo>
                  <a:lnTo>
                    <a:pt x="60" y="185"/>
                  </a:lnTo>
                  <a:lnTo>
                    <a:pt x="60" y="170"/>
                  </a:lnTo>
                  <a:lnTo>
                    <a:pt x="15" y="92"/>
                  </a:lnTo>
                  <a:lnTo>
                    <a:pt x="0" y="92"/>
                  </a:lnTo>
                  <a:lnTo>
                    <a:pt x="60" y="62"/>
                  </a:lnTo>
                  <a:lnTo>
                    <a:pt x="74" y="46"/>
                  </a:lnTo>
                  <a:lnTo>
                    <a:pt x="45" y="15"/>
                  </a:lnTo>
                  <a:lnTo>
                    <a:pt x="74" y="0"/>
                  </a:lnTo>
                  <a:lnTo>
                    <a:pt x="89" y="15"/>
                  </a:lnTo>
                  <a:lnTo>
                    <a:pt x="149" y="31"/>
                  </a:lnTo>
                  <a:lnTo>
                    <a:pt x="149" y="46"/>
                  </a:lnTo>
                  <a:lnTo>
                    <a:pt x="164" y="46"/>
                  </a:lnTo>
                  <a:lnTo>
                    <a:pt x="179" y="77"/>
                  </a:lnTo>
                  <a:lnTo>
                    <a:pt x="208" y="77"/>
                  </a:lnTo>
                  <a:lnTo>
                    <a:pt x="223" y="92"/>
                  </a:lnTo>
                  <a:lnTo>
                    <a:pt x="238" y="92"/>
                  </a:lnTo>
                  <a:lnTo>
                    <a:pt x="253" y="92"/>
                  </a:lnTo>
                  <a:lnTo>
                    <a:pt x="268" y="92"/>
                  </a:lnTo>
                  <a:lnTo>
                    <a:pt x="298" y="17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 name="Freeform 226"/>
            <p:cNvSpPr>
              <a:spLocks/>
            </p:cNvSpPr>
            <p:nvPr/>
          </p:nvSpPr>
          <p:spPr bwMode="auto">
            <a:xfrm>
              <a:off x="2581196" y="2052040"/>
              <a:ext cx="277661" cy="327455"/>
            </a:xfrm>
            <a:custGeom>
              <a:avLst/>
              <a:gdLst>
                <a:gd name="T0" fmla="*/ 0 w 478"/>
                <a:gd name="T1" fmla="*/ 0 h 646"/>
                <a:gd name="T2" fmla="*/ 0 w 478"/>
                <a:gd name="T3" fmla="*/ 0 h 646"/>
                <a:gd name="T4" fmla="*/ 0 w 478"/>
                <a:gd name="T5" fmla="*/ 0 h 646"/>
                <a:gd name="T6" fmla="*/ 0 w 478"/>
                <a:gd name="T7" fmla="*/ 0 h 646"/>
                <a:gd name="T8" fmla="*/ 0 w 478"/>
                <a:gd name="T9" fmla="*/ 0 h 646"/>
                <a:gd name="T10" fmla="*/ 0 w 478"/>
                <a:gd name="T11" fmla="*/ 0 h 646"/>
                <a:gd name="T12" fmla="*/ 0 w 478"/>
                <a:gd name="T13" fmla="*/ 0 h 646"/>
                <a:gd name="T14" fmla="*/ 0 w 478"/>
                <a:gd name="T15" fmla="*/ 0 h 646"/>
                <a:gd name="T16" fmla="*/ 0 w 478"/>
                <a:gd name="T17" fmla="*/ 0 h 646"/>
                <a:gd name="T18" fmla="*/ 0 w 478"/>
                <a:gd name="T19" fmla="*/ 0 h 646"/>
                <a:gd name="T20" fmla="*/ 0 w 478"/>
                <a:gd name="T21" fmla="*/ 0 h 646"/>
                <a:gd name="T22" fmla="*/ 0 w 478"/>
                <a:gd name="T23" fmla="*/ 0 h 646"/>
                <a:gd name="T24" fmla="*/ 0 w 478"/>
                <a:gd name="T25" fmla="*/ 0 h 646"/>
                <a:gd name="T26" fmla="*/ 0 w 478"/>
                <a:gd name="T27" fmla="*/ 0 h 646"/>
                <a:gd name="T28" fmla="*/ 0 w 478"/>
                <a:gd name="T29" fmla="*/ 0 h 646"/>
                <a:gd name="T30" fmla="*/ 0 w 478"/>
                <a:gd name="T31" fmla="*/ 0 h 646"/>
                <a:gd name="T32" fmla="*/ 0 w 478"/>
                <a:gd name="T33" fmla="*/ 0 h 646"/>
                <a:gd name="T34" fmla="*/ 0 w 478"/>
                <a:gd name="T35" fmla="*/ 0 h 646"/>
                <a:gd name="T36" fmla="*/ 0 w 478"/>
                <a:gd name="T37" fmla="*/ 0 h 646"/>
                <a:gd name="T38" fmla="*/ 0 w 478"/>
                <a:gd name="T39" fmla="*/ 0 h 646"/>
                <a:gd name="T40" fmla="*/ 0 w 478"/>
                <a:gd name="T41" fmla="*/ 0 h 646"/>
                <a:gd name="T42" fmla="*/ 0 w 478"/>
                <a:gd name="T43" fmla="*/ 0 h 646"/>
                <a:gd name="T44" fmla="*/ 0 w 478"/>
                <a:gd name="T45" fmla="*/ 0 h 646"/>
                <a:gd name="T46" fmla="*/ 0 w 478"/>
                <a:gd name="T47" fmla="*/ 0 h 646"/>
                <a:gd name="T48" fmla="*/ 0 w 478"/>
                <a:gd name="T49" fmla="*/ 0 h 646"/>
                <a:gd name="T50" fmla="*/ 0 w 478"/>
                <a:gd name="T51" fmla="*/ 0 h 646"/>
                <a:gd name="T52" fmla="*/ 0 w 478"/>
                <a:gd name="T53" fmla="*/ 0 h 646"/>
                <a:gd name="T54" fmla="*/ 0 w 478"/>
                <a:gd name="T55" fmla="*/ 0 h 646"/>
                <a:gd name="T56" fmla="*/ 0 w 478"/>
                <a:gd name="T57" fmla="*/ 0 h 646"/>
                <a:gd name="T58" fmla="*/ 0 w 478"/>
                <a:gd name="T59" fmla="*/ 0 h 646"/>
                <a:gd name="T60" fmla="*/ 0 w 478"/>
                <a:gd name="T61" fmla="*/ 0 h 646"/>
                <a:gd name="T62" fmla="*/ 0 w 478"/>
                <a:gd name="T63" fmla="*/ 0 h 646"/>
                <a:gd name="T64" fmla="*/ 0 w 478"/>
                <a:gd name="T65" fmla="*/ 0 h 646"/>
                <a:gd name="T66" fmla="*/ 0 w 478"/>
                <a:gd name="T67" fmla="*/ 0 h 646"/>
                <a:gd name="T68" fmla="*/ 0 w 478"/>
                <a:gd name="T69" fmla="*/ 0 h 646"/>
                <a:gd name="T70" fmla="*/ 0 w 478"/>
                <a:gd name="T71" fmla="*/ 0 h 646"/>
                <a:gd name="T72" fmla="*/ 0 w 478"/>
                <a:gd name="T73" fmla="*/ 0 h 646"/>
                <a:gd name="T74" fmla="*/ 0 w 478"/>
                <a:gd name="T75" fmla="*/ 0 h 646"/>
                <a:gd name="T76" fmla="*/ 0 w 478"/>
                <a:gd name="T77" fmla="*/ 0 h 6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78"/>
                <a:gd name="T118" fmla="*/ 0 h 646"/>
                <a:gd name="T119" fmla="*/ 478 w 478"/>
                <a:gd name="T120" fmla="*/ 646 h 6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78" h="646">
                  <a:moveTo>
                    <a:pt x="149" y="108"/>
                  </a:moveTo>
                  <a:lnTo>
                    <a:pt x="149" y="61"/>
                  </a:lnTo>
                  <a:lnTo>
                    <a:pt x="60" y="0"/>
                  </a:lnTo>
                  <a:lnTo>
                    <a:pt x="104" y="77"/>
                  </a:lnTo>
                  <a:lnTo>
                    <a:pt x="75" y="108"/>
                  </a:lnTo>
                  <a:lnTo>
                    <a:pt x="89" y="123"/>
                  </a:lnTo>
                  <a:lnTo>
                    <a:pt x="89" y="138"/>
                  </a:lnTo>
                  <a:lnTo>
                    <a:pt x="75" y="154"/>
                  </a:lnTo>
                  <a:lnTo>
                    <a:pt x="60" y="200"/>
                  </a:lnTo>
                  <a:lnTo>
                    <a:pt x="45" y="215"/>
                  </a:lnTo>
                  <a:lnTo>
                    <a:pt x="45" y="230"/>
                  </a:lnTo>
                  <a:lnTo>
                    <a:pt x="30" y="230"/>
                  </a:lnTo>
                  <a:lnTo>
                    <a:pt x="15" y="230"/>
                  </a:lnTo>
                  <a:lnTo>
                    <a:pt x="15" y="246"/>
                  </a:lnTo>
                  <a:lnTo>
                    <a:pt x="15" y="261"/>
                  </a:lnTo>
                  <a:lnTo>
                    <a:pt x="30" y="292"/>
                  </a:lnTo>
                  <a:lnTo>
                    <a:pt x="0" y="323"/>
                  </a:lnTo>
                  <a:lnTo>
                    <a:pt x="15" y="338"/>
                  </a:lnTo>
                  <a:lnTo>
                    <a:pt x="15" y="353"/>
                  </a:lnTo>
                  <a:lnTo>
                    <a:pt x="30" y="384"/>
                  </a:lnTo>
                  <a:lnTo>
                    <a:pt x="60" y="384"/>
                  </a:lnTo>
                  <a:lnTo>
                    <a:pt x="60" y="369"/>
                  </a:lnTo>
                  <a:lnTo>
                    <a:pt x="60" y="353"/>
                  </a:lnTo>
                  <a:lnTo>
                    <a:pt x="75" y="353"/>
                  </a:lnTo>
                  <a:lnTo>
                    <a:pt x="89" y="399"/>
                  </a:lnTo>
                  <a:lnTo>
                    <a:pt x="75" y="399"/>
                  </a:lnTo>
                  <a:lnTo>
                    <a:pt x="104" y="461"/>
                  </a:lnTo>
                  <a:lnTo>
                    <a:pt x="134" y="522"/>
                  </a:lnTo>
                  <a:lnTo>
                    <a:pt x="149" y="553"/>
                  </a:lnTo>
                  <a:lnTo>
                    <a:pt x="164" y="599"/>
                  </a:lnTo>
                  <a:lnTo>
                    <a:pt x="179" y="645"/>
                  </a:lnTo>
                  <a:lnTo>
                    <a:pt x="194" y="630"/>
                  </a:lnTo>
                  <a:lnTo>
                    <a:pt x="209" y="630"/>
                  </a:lnTo>
                  <a:lnTo>
                    <a:pt x="224" y="599"/>
                  </a:lnTo>
                  <a:lnTo>
                    <a:pt x="224" y="568"/>
                  </a:lnTo>
                  <a:lnTo>
                    <a:pt x="224" y="538"/>
                  </a:lnTo>
                  <a:lnTo>
                    <a:pt x="224" y="476"/>
                  </a:lnTo>
                  <a:lnTo>
                    <a:pt x="239" y="476"/>
                  </a:lnTo>
                  <a:lnTo>
                    <a:pt x="253" y="461"/>
                  </a:lnTo>
                  <a:lnTo>
                    <a:pt x="253" y="445"/>
                  </a:lnTo>
                  <a:lnTo>
                    <a:pt x="283" y="415"/>
                  </a:lnTo>
                  <a:lnTo>
                    <a:pt x="328" y="384"/>
                  </a:lnTo>
                  <a:lnTo>
                    <a:pt x="328" y="353"/>
                  </a:lnTo>
                  <a:lnTo>
                    <a:pt x="343" y="353"/>
                  </a:lnTo>
                  <a:lnTo>
                    <a:pt x="373" y="338"/>
                  </a:lnTo>
                  <a:lnTo>
                    <a:pt x="343" y="292"/>
                  </a:lnTo>
                  <a:lnTo>
                    <a:pt x="343" y="261"/>
                  </a:lnTo>
                  <a:lnTo>
                    <a:pt x="328" y="246"/>
                  </a:lnTo>
                  <a:lnTo>
                    <a:pt x="373" y="246"/>
                  </a:lnTo>
                  <a:lnTo>
                    <a:pt x="373" y="261"/>
                  </a:lnTo>
                  <a:lnTo>
                    <a:pt x="417" y="261"/>
                  </a:lnTo>
                  <a:lnTo>
                    <a:pt x="417" y="292"/>
                  </a:lnTo>
                  <a:lnTo>
                    <a:pt x="402" y="292"/>
                  </a:lnTo>
                  <a:lnTo>
                    <a:pt x="417" y="307"/>
                  </a:lnTo>
                  <a:lnTo>
                    <a:pt x="417" y="338"/>
                  </a:lnTo>
                  <a:lnTo>
                    <a:pt x="432" y="338"/>
                  </a:lnTo>
                  <a:lnTo>
                    <a:pt x="432" y="292"/>
                  </a:lnTo>
                  <a:lnTo>
                    <a:pt x="447" y="292"/>
                  </a:lnTo>
                  <a:lnTo>
                    <a:pt x="447" y="246"/>
                  </a:lnTo>
                  <a:lnTo>
                    <a:pt x="462" y="230"/>
                  </a:lnTo>
                  <a:lnTo>
                    <a:pt x="477" y="184"/>
                  </a:lnTo>
                  <a:lnTo>
                    <a:pt x="477" y="169"/>
                  </a:lnTo>
                  <a:lnTo>
                    <a:pt x="462" y="169"/>
                  </a:lnTo>
                  <a:lnTo>
                    <a:pt x="447" y="184"/>
                  </a:lnTo>
                  <a:lnTo>
                    <a:pt x="432" y="169"/>
                  </a:lnTo>
                  <a:lnTo>
                    <a:pt x="388" y="200"/>
                  </a:lnTo>
                  <a:lnTo>
                    <a:pt x="388" y="215"/>
                  </a:lnTo>
                  <a:lnTo>
                    <a:pt x="388" y="230"/>
                  </a:lnTo>
                  <a:lnTo>
                    <a:pt x="343" y="230"/>
                  </a:lnTo>
                  <a:lnTo>
                    <a:pt x="343" y="215"/>
                  </a:lnTo>
                  <a:lnTo>
                    <a:pt x="328" y="200"/>
                  </a:lnTo>
                  <a:lnTo>
                    <a:pt x="328" y="215"/>
                  </a:lnTo>
                  <a:lnTo>
                    <a:pt x="328" y="230"/>
                  </a:lnTo>
                  <a:lnTo>
                    <a:pt x="283" y="246"/>
                  </a:lnTo>
                  <a:lnTo>
                    <a:pt x="239" y="230"/>
                  </a:lnTo>
                  <a:lnTo>
                    <a:pt x="194" y="200"/>
                  </a:lnTo>
                  <a:lnTo>
                    <a:pt x="194" y="169"/>
                  </a:lnTo>
                  <a:lnTo>
                    <a:pt x="164" y="154"/>
                  </a:lnTo>
                  <a:lnTo>
                    <a:pt x="149" y="108"/>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9" name="Freeform 227"/>
            <p:cNvSpPr>
              <a:spLocks/>
            </p:cNvSpPr>
            <p:nvPr/>
          </p:nvSpPr>
          <p:spPr bwMode="auto">
            <a:xfrm>
              <a:off x="2311661" y="2052040"/>
              <a:ext cx="207230" cy="156376"/>
            </a:xfrm>
            <a:custGeom>
              <a:avLst/>
              <a:gdLst>
                <a:gd name="T0" fmla="*/ 0 w 358"/>
                <a:gd name="T1" fmla="*/ 0 h 308"/>
                <a:gd name="T2" fmla="*/ 0 w 358"/>
                <a:gd name="T3" fmla="*/ 0 h 308"/>
                <a:gd name="T4" fmla="*/ 0 w 358"/>
                <a:gd name="T5" fmla="*/ 0 h 308"/>
                <a:gd name="T6" fmla="*/ 0 w 358"/>
                <a:gd name="T7" fmla="*/ 0 h 308"/>
                <a:gd name="T8" fmla="*/ 0 w 358"/>
                <a:gd name="T9" fmla="*/ 0 h 308"/>
                <a:gd name="T10" fmla="*/ 0 w 358"/>
                <a:gd name="T11" fmla="*/ 0 h 308"/>
                <a:gd name="T12" fmla="*/ 0 w 358"/>
                <a:gd name="T13" fmla="*/ 0 h 308"/>
                <a:gd name="T14" fmla="*/ 0 w 358"/>
                <a:gd name="T15" fmla="*/ 0 h 308"/>
                <a:gd name="T16" fmla="*/ 0 w 358"/>
                <a:gd name="T17" fmla="*/ 0 h 308"/>
                <a:gd name="T18" fmla="*/ 0 w 358"/>
                <a:gd name="T19" fmla="*/ 0 h 308"/>
                <a:gd name="T20" fmla="*/ 0 w 358"/>
                <a:gd name="T21" fmla="*/ 0 h 308"/>
                <a:gd name="T22" fmla="*/ 0 w 358"/>
                <a:gd name="T23" fmla="*/ 0 h 308"/>
                <a:gd name="T24" fmla="*/ 0 w 358"/>
                <a:gd name="T25" fmla="*/ 0 h 308"/>
                <a:gd name="T26" fmla="*/ 0 w 358"/>
                <a:gd name="T27" fmla="*/ 0 h 308"/>
                <a:gd name="T28" fmla="*/ 0 w 358"/>
                <a:gd name="T29" fmla="*/ 0 h 308"/>
                <a:gd name="T30" fmla="*/ 0 w 358"/>
                <a:gd name="T31" fmla="*/ 0 h 308"/>
                <a:gd name="T32" fmla="*/ 0 w 358"/>
                <a:gd name="T33" fmla="*/ 0 h 308"/>
                <a:gd name="T34" fmla="*/ 0 w 358"/>
                <a:gd name="T35" fmla="*/ 0 h 308"/>
                <a:gd name="T36" fmla="*/ 0 w 358"/>
                <a:gd name="T37" fmla="*/ 0 h 308"/>
                <a:gd name="T38" fmla="*/ 0 w 358"/>
                <a:gd name="T39" fmla="*/ 0 h 308"/>
                <a:gd name="T40" fmla="*/ 0 w 358"/>
                <a:gd name="T41" fmla="*/ 0 h 308"/>
                <a:gd name="T42" fmla="*/ 0 w 358"/>
                <a:gd name="T43" fmla="*/ 0 h 308"/>
                <a:gd name="T44" fmla="*/ 0 w 358"/>
                <a:gd name="T45" fmla="*/ 0 h 308"/>
                <a:gd name="T46" fmla="*/ 0 w 358"/>
                <a:gd name="T47" fmla="*/ 0 h 308"/>
                <a:gd name="T48" fmla="*/ 0 w 358"/>
                <a:gd name="T49" fmla="*/ 0 h 308"/>
                <a:gd name="T50" fmla="*/ 0 w 358"/>
                <a:gd name="T51" fmla="*/ 0 h 308"/>
                <a:gd name="T52" fmla="*/ 0 w 358"/>
                <a:gd name="T53" fmla="*/ 0 h 308"/>
                <a:gd name="T54" fmla="*/ 0 w 358"/>
                <a:gd name="T55" fmla="*/ 0 h 308"/>
                <a:gd name="T56" fmla="*/ 0 w 358"/>
                <a:gd name="T57" fmla="*/ 0 h 308"/>
                <a:gd name="T58" fmla="*/ 0 w 358"/>
                <a:gd name="T59" fmla="*/ 0 h 308"/>
                <a:gd name="T60" fmla="*/ 0 w 358"/>
                <a:gd name="T61" fmla="*/ 0 h 308"/>
                <a:gd name="T62" fmla="*/ 0 w 358"/>
                <a:gd name="T63" fmla="*/ 0 h 308"/>
                <a:gd name="T64" fmla="*/ 0 w 358"/>
                <a:gd name="T65" fmla="*/ 0 h 308"/>
                <a:gd name="T66" fmla="*/ 0 w 358"/>
                <a:gd name="T67" fmla="*/ 0 h 308"/>
                <a:gd name="T68" fmla="*/ 0 w 358"/>
                <a:gd name="T69" fmla="*/ 0 h 308"/>
                <a:gd name="T70" fmla="*/ 0 w 358"/>
                <a:gd name="T71" fmla="*/ 0 h 308"/>
                <a:gd name="T72" fmla="*/ 0 w 358"/>
                <a:gd name="T73" fmla="*/ 0 h 308"/>
                <a:gd name="T74" fmla="*/ 0 w 358"/>
                <a:gd name="T75" fmla="*/ 0 h 30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58"/>
                <a:gd name="T115" fmla="*/ 0 h 308"/>
                <a:gd name="T116" fmla="*/ 358 w 358"/>
                <a:gd name="T117" fmla="*/ 308 h 30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58" h="308">
                  <a:moveTo>
                    <a:pt x="15" y="0"/>
                  </a:moveTo>
                  <a:lnTo>
                    <a:pt x="0" y="15"/>
                  </a:lnTo>
                  <a:lnTo>
                    <a:pt x="15" y="46"/>
                  </a:lnTo>
                  <a:lnTo>
                    <a:pt x="30" y="61"/>
                  </a:lnTo>
                  <a:lnTo>
                    <a:pt x="45" y="77"/>
                  </a:lnTo>
                  <a:lnTo>
                    <a:pt x="45" y="92"/>
                  </a:lnTo>
                  <a:lnTo>
                    <a:pt x="45" y="123"/>
                  </a:lnTo>
                  <a:lnTo>
                    <a:pt x="74" y="154"/>
                  </a:lnTo>
                  <a:lnTo>
                    <a:pt x="104" y="200"/>
                  </a:lnTo>
                  <a:lnTo>
                    <a:pt x="134" y="200"/>
                  </a:lnTo>
                  <a:lnTo>
                    <a:pt x="164" y="246"/>
                  </a:lnTo>
                  <a:lnTo>
                    <a:pt x="223" y="276"/>
                  </a:lnTo>
                  <a:lnTo>
                    <a:pt x="238" y="261"/>
                  </a:lnTo>
                  <a:lnTo>
                    <a:pt x="253" y="261"/>
                  </a:lnTo>
                  <a:lnTo>
                    <a:pt x="268" y="292"/>
                  </a:lnTo>
                  <a:lnTo>
                    <a:pt x="327" y="307"/>
                  </a:lnTo>
                  <a:lnTo>
                    <a:pt x="342" y="276"/>
                  </a:lnTo>
                  <a:lnTo>
                    <a:pt x="357" y="261"/>
                  </a:lnTo>
                  <a:lnTo>
                    <a:pt x="342" y="246"/>
                  </a:lnTo>
                  <a:lnTo>
                    <a:pt x="327" y="215"/>
                  </a:lnTo>
                  <a:lnTo>
                    <a:pt x="312" y="184"/>
                  </a:lnTo>
                  <a:lnTo>
                    <a:pt x="327" y="169"/>
                  </a:lnTo>
                  <a:lnTo>
                    <a:pt x="327" y="154"/>
                  </a:lnTo>
                  <a:lnTo>
                    <a:pt x="312" y="154"/>
                  </a:lnTo>
                  <a:lnTo>
                    <a:pt x="298" y="123"/>
                  </a:lnTo>
                  <a:lnTo>
                    <a:pt x="298" y="92"/>
                  </a:lnTo>
                  <a:lnTo>
                    <a:pt x="298" y="61"/>
                  </a:lnTo>
                  <a:lnTo>
                    <a:pt x="298" y="46"/>
                  </a:lnTo>
                  <a:lnTo>
                    <a:pt x="208" y="15"/>
                  </a:lnTo>
                  <a:lnTo>
                    <a:pt x="193" y="15"/>
                  </a:lnTo>
                  <a:lnTo>
                    <a:pt x="179" y="31"/>
                  </a:lnTo>
                  <a:lnTo>
                    <a:pt x="179" y="46"/>
                  </a:lnTo>
                  <a:lnTo>
                    <a:pt x="149" y="61"/>
                  </a:lnTo>
                  <a:lnTo>
                    <a:pt x="119" y="61"/>
                  </a:lnTo>
                  <a:lnTo>
                    <a:pt x="89" y="31"/>
                  </a:lnTo>
                  <a:lnTo>
                    <a:pt x="74" y="0"/>
                  </a:lnTo>
                  <a:lnTo>
                    <a:pt x="30" y="15"/>
                  </a:lnTo>
                  <a:lnTo>
                    <a:pt x="15"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 name="Line 228"/>
            <p:cNvSpPr>
              <a:spLocks noChangeShapeType="1"/>
            </p:cNvSpPr>
            <p:nvPr/>
          </p:nvSpPr>
          <p:spPr bwMode="auto">
            <a:xfrm>
              <a:off x="2406472" y="2277917"/>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 name="Line 229"/>
            <p:cNvSpPr>
              <a:spLocks noChangeShapeType="1"/>
            </p:cNvSpPr>
            <p:nvPr/>
          </p:nvSpPr>
          <p:spPr bwMode="auto">
            <a:xfrm flipV="1">
              <a:off x="2415953" y="2269898"/>
              <a:ext cx="16253"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 name="Line 230"/>
            <p:cNvSpPr>
              <a:spLocks noChangeShapeType="1"/>
            </p:cNvSpPr>
            <p:nvPr/>
          </p:nvSpPr>
          <p:spPr bwMode="auto">
            <a:xfrm flipV="1">
              <a:off x="2432207" y="2253859"/>
              <a:ext cx="8127"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 name="Line 231"/>
            <p:cNvSpPr>
              <a:spLocks noChangeShapeType="1"/>
            </p:cNvSpPr>
            <p:nvPr/>
          </p:nvSpPr>
          <p:spPr bwMode="auto">
            <a:xfrm flipV="1">
              <a:off x="2440333" y="2247176"/>
              <a:ext cx="9481" cy="6683"/>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 name="Line 232"/>
            <p:cNvSpPr>
              <a:spLocks noChangeShapeType="1"/>
            </p:cNvSpPr>
            <p:nvPr/>
          </p:nvSpPr>
          <p:spPr bwMode="auto">
            <a:xfrm flipH="1" flipV="1">
              <a:off x="2440333" y="2237820"/>
              <a:ext cx="9481"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 name="Line 233"/>
            <p:cNvSpPr>
              <a:spLocks noChangeShapeType="1"/>
            </p:cNvSpPr>
            <p:nvPr/>
          </p:nvSpPr>
          <p:spPr bwMode="auto">
            <a:xfrm flipH="1">
              <a:off x="2432207" y="2239157"/>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 name="Line 234"/>
            <p:cNvSpPr>
              <a:spLocks noChangeShapeType="1"/>
            </p:cNvSpPr>
            <p:nvPr/>
          </p:nvSpPr>
          <p:spPr bwMode="auto">
            <a:xfrm flipH="1">
              <a:off x="2415953" y="2231138"/>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 name="Line 235"/>
            <p:cNvSpPr>
              <a:spLocks noChangeShapeType="1"/>
            </p:cNvSpPr>
            <p:nvPr/>
          </p:nvSpPr>
          <p:spPr bwMode="auto">
            <a:xfrm>
              <a:off x="2424080" y="2277917"/>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Line 236"/>
            <p:cNvSpPr>
              <a:spLocks noChangeShapeType="1"/>
            </p:cNvSpPr>
            <p:nvPr/>
          </p:nvSpPr>
          <p:spPr bwMode="auto">
            <a:xfrm>
              <a:off x="2424080" y="2285936"/>
              <a:ext cx="8127" cy="6683"/>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9" name="Freeform 237"/>
            <p:cNvSpPr>
              <a:spLocks/>
            </p:cNvSpPr>
            <p:nvPr/>
          </p:nvSpPr>
          <p:spPr bwMode="auto">
            <a:xfrm>
              <a:off x="2424080" y="2207080"/>
              <a:ext cx="60950" cy="86876"/>
            </a:xfrm>
            <a:custGeom>
              <a:avLst/>
              <a:gdLst>
                <a:gd name="T0" fmla="*/ 0 w 106"/>
                <a:gd name="T1" fmla="*/ 0 h 170"/>
                <a:gd name="T2" fmla="*/ 0 w 106"/>
                <a:gd name="T3" fmla="*/ 0 h 170"/>
                <a:gd name="T4" fmla="*/ 0 w 106"/>
                <a:gd name="T5" fmla="*/ 0 h 170"/>
                <a:gd name="T6" fmla="*/ 0 w 106"/>
                <a:gd name="T7" fmla="*/ 0 h 170"/>
                <a:gd name="T8" fmla="*/ 0 w 106"/>
                <a:gd name="T9" fmla="*/ 0 h 170"/>
                <a:gd name="T10" fmla="*/ 0 w 106"/>
                <a:gd name="T11" fmla="*/ 0 h 170"/>
                <a:gd name="T12" fmla="*/ 0 w 106"/>
                <a:gd name="T13" fmla="*/ 0 h 170"/>
                <a:gd name="T14" fmla="*/ 0 w 106"/>
                <a:gd name="T15" fmla="*/ 0 h 170"/>
                <a:gd name="T16" fmla="*/ 0 w 106"/>
                <a:gd name="T17" fmla="*/ 0 h 170"/>
                <a:gd name="T18" fmla="*/ 0 w 106"/>
                <a:gd name="T19" fmla="*/ 0 h 170"/>
                <a:gd name="T20" fmla="*/ 0 w 106"/>
                <a:gd name="T21" fmla="*/ 0 h 170"/>
                <a:gd name="T22" fmla="*/ 0 w 106"/>
                <a:gd name="T23" fmla="*/ 0 h 170"/>
                <a:gd name="T24" fmla="*/ 0 w 106"/>
                <a:gd name="T25" fmla="*/ 0 h 170"/>
                <a:gd name="T26" fmla="*/ 0 w 106"/>
                <a:gd name="T27" fmla="*/ 0 h 170"/>
                <a:gd name="T28" fmla="*/ 0 w 106"/>
                <a:gd name="T29" fmla="*/ 0 h 170"/>
                <a:gd name="T30" fmla="*/ 0 w 106"/>
                <a:gd name="T31" fmla="*/ 0 h 170"/>
                <a:gd name="T32" fmla="*/ 0 w 106"/>
                <a:gd name="T33" fmla="*/ 0 h 1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6"/>
                <a:gd name="T52" fmla="*/ 0 h 170"/>
                <a:gd name="T53" fmla="*/ 106 w 106"/>
                <a:gd name="T54" fmla="*/ 170 h 17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6" h="170">
                  <a:moveTo>
                    <a:pt x="60" y="0"/>
                  </a:moveTo>
                  <a:lnTo>
                    <a:pt x="30" y="46"/>
                  </a:lnTo>
                  <a:lnTo>
                    <a:pt x="45" y="61"/>
                  </a:lnTo>
                  <a:lnTo>
                    <a:pt x="45" y="92"/>
                  </a:lnTo>
                  <a:lnTo>
                    <a:pt x="0" y="138"/>
                  </a:lnTo>
                  <a:lnTo>
                    <a:pt x="15" y="169"/>
                  </a:lnTo>
                  <a:lnTo>
                    <a:pt x="45" y="169"/>
                  </a:lnTo>
                  <a:lnTo>
                    <a:pt x="45" y="154"/>
                  </a:lnTo>
                  <a:lnTo>
                    <a:pt x="60" y="154"/>
                  </a:lnTo>
                  <a:lnTo>
                    <a:pt x="75" y="123"/>
                  </a:lnTo>
                  <a:lnTo>
                    <a:pt x="90" y="123"/>
                  </a:lnTo>
                  <a:lnTo>
                    <a:pt x="90" y="108"/>
                  </a:lnTo>
                  <a:lnTo>
                    <a:pt x="105" y="77"/>
                  </a:lnTo>
                  <a:lnTo>
                    <a:pt x="105" y="46"/>
                  </a:lnTo>
                  <a:lnTo>
                    <a:pt x="90" y="15"/>
                  </a:lnTo>
                  <a:lnTo>
                    <a:pt x="75" y="15"/>
                  </a:lnTo>
                  <a:lnTo>
                    <a:pt x="6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Freeform 238"/>
            <p:cNvSpPr>
              <a:spLocks/>
            </p:cNvSpPr>
            <p:nvPr/>
          </p:nvSpPr>
          <p:spPr bwMode="auto">
            <a:xfrm>
              <a:off x="2415953" y="2199060"/>
              <a:ext cx="43342" cy="33414"/>
            </a:xfrm>
            <a:custGeom>
              <a:avLst/>
              <a:gdLst>
                <a:gd name="T0" fmla="*/ 0 w 75"/>
                <a:gd name="T1" fmla="*/ 0 h 63"/>
                <a:gd name="T2" fmla="*/ 0 w 75"/>
                <a:gd name="T3" fmla="*/ 0 h 63"/>
                <a:gd name="T4" fmla="*/ 0 w 75"/>
                <a:gd name="T5" fmla="*/ 0 h 63"/>
                <a:gd name="T6" fmla="*/ 0 w 75"/>
                <a:gd name="T7" fmla="*/ 0 h 63"/>
                <a:gd name="T8" fmla="*/ 0 w 75"/>
                <a:gd name="T9" fmla="*/ 0 h 63"/>
                <a:gd name="T10" fmla="*/ 0 w 75"/>
                <a:gd name="T11" fmla="*/ 0 h 63"/>
                <a:gd name="T12" fmla="*/ 0 w 75"/>
                <a:gd name="T13" fmla="*/ 0 h 63"/>
                <a:gd name="T14" fmla="*/ 0 w 75"/>
                <a:gd name="T15" fmla="*/ 0 h 63"/>
                <a:gd name="T16" fmla="*/ 0 w 75"/>
                <a:gd name="T17" fmla="*/ 0 h 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63"/>
                <a:gd name="T29" fmla="*/ 75 w 75"/>
                <a:gd name="T30" fmla="*/ 63 h 6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63">
                  <a:moveTo>
                    <a:pt x="0" y="47"/>
                  </a:moveTo>
                  <a:lnTo>
                    <a:pt x="0" y="62"/>
                  </a:lnTo>
                  <a:lnTo>
                    <a:pt x="44" y="62"/>
                  </a:lnTo>
                  <a:lnTo>
                    <a:pt x="74" y="16"/>
                  </a:lnTo>
                  <a:lnTo>
                    <a:pt x="74" y="0"/>
                  </a:lnTo>
                  <a:lnTo>
                    <a:pt x="59" y="0"/>
                  </a:lnTo>
                  <a:lnTo>
                    <a:pt x="30" y="31"/>
                  </a:lnTo>
                  <a:lnTo>
                    <a:pt x="15" y="31"/>
                  </a:lnTo>
                  <a:lnTo>
                    <a:pt x="0" y="47"/>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 name="Freeform 239"/>
            <p:cNvSpPr>
              <a:spLocks/>
            </p:cNvSpPr>
            <p:nvPr/>
          </p:nvSpPr>
          <p:spPr bwMode="auto">
            <a:xfrm>
              <a:off x="2449815" y="2191041"/>
              <a:ext cx="9481" cy="9356"/>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16"/>
                  </a:moveTo>
                  <a:lnTo>
                    <a:pt x="16" y="16"/>
                  </a:lnTo>
                  <a:lnTo>
                    <a:pt x="16" y="0"/>
                  </a:lnTo>
                  <a:lnTo>
                    <a:pt x="0" y="16"/>
                  </a:lnTo>
                </a:path>
              </a:pathLst>
            </a:custGeom>
            <a:solidFill>
              <a:srgbClr val="00FF0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 name="Freeform 240"/>
            <p:cNvSpPr>
              <a:spLocks/>
            </p:cNvSpPr>
            <p:nvPr/>
          </p:nvSpPr>
          <p:spPr bwMode="auto">
            <a:xfrm>
              <a:off x="2398346" y="2199060"/>
              <a:ext cx="9481" cy="24058"/>
            </a:xfrm>
            <a:custGeom>
              <a:avLst/>
              <a:gdLst>
                <a:gd name="T0" fmla="*/ 0 w 17"/>
                <a:gd name="T1" fmla="*/ 0 h 47"/>
                <a:gd name="T2" fmla="*/ 0 w 17"/>
                <a:gd name="T3" fmla="*/ 0 h 47"/>
                <a:gd name="T4" fmla="*/ 0 w 17"/>
                <a:gd name="T5" fmla="*/ 0 h 47"/>
                <a:gd name="T6" fmla="*/ 0 w 17"/>
                <a:gd name="T7" fmla="*/ 0 h 47"/>
                <a:gd name="T8" fmla="*/ 0 w 17"/>
                <a:gd name="T9" fmla="*/ 0 h 47"/>
                <a:gd name="T10" fmla="*/ 0 w 17"/>
                <a:gd name="T11" fmla="*/ 0 h 47"/>
                <a:gd name="T12" fmla="*/ 0 60000 65536"/>
                <a:gd name="T13" fmla="*/ 0 60000 65536"/>
                <a:gd name="T14" fmla="*/ 0 60000 65536"/>
                <a:gd name="T15" fmla="*/ 0 60000 65536"/>
                <a:gd name="T16" fmla="*/ 0 60000 65536"/>
                <a:gd name="T17" fmla="*/ 0 60000 65536"/>
                <a:gd name="T18" fmla="*/ 0 w 17"/>
                <a:gd name="T19" fmla="*/ 0 h 47"/>
                <a:gd name="T20" fmla="*/ 17 w 17"/>
                <a:gd name="T21" fmla="*/ 47 h 47"/>
              </a:gdLst>
              <a:ahLst/>
              <a:cxnLst>
                <a:cxn ang="T12">
                  <a:pos x="T0" y="T1"/>
                </a:cxn>
                <a:cxn ang="T13">
                  <a:pos x="T2" y="T3"/>
                </a:cxn>
                <a:cxn ang="T14">
                  <a:pos x="T4" y="T5"/>
                </a:cxn>
                <a:cxn ang="T15">
                  <a:pos x="T6" y="T7"/>
                </a:cxn>
                <a:cxn ang="T16">
                  <a:pos x="T8" y="T9"/>
                </a:cxn>
                <a:cxn ang="T17">
                  <a:pos x="T10" y="T11"/>
                </a:cxn>
              </a:cxnLst>
              <a:rect l="T18" t="T19" r="T20" b="T21"/>
              <a:pathLst>
                <a:path w="17" h="47">
                  <a:moveTo>
                    <a:pt x="0" y="31"/>
                  </a:moveTo>
                  <a:lnTo>
                    <a:pt x="16" y="46"/>
                  </a:lnTo>
                  <a:lnTo>
                    <a:pt x="16" y="15"/>
                  </a:lnTo>
                  <a:lnTo>
                    <a:pt x="16" y="0"/>
                  </a:lnTo>
                  <a:lnTo>
                    <a:pt x="0" y="15"/>
                  </a:lnTo>
                  <a:lnTo>
                    <a:pt x="0" y="31"/>
                  </a:lnTo>
                </a:path>
              </a:pathLst>
            </a:custGeom>
            <a:solidFill>
              <a:srgbClr val="FF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 name="Line 241"/>
            <p:cNvSpPr>
              <a:spLocks noChangeShapeType="1"/>
            </p:cNvSpPr>
            <p:nvPr/>
          </p:nvSpPr>
          <p:spPr bwMode="auto">
            <a:xfrm>
              <a:off x="2415953" y="2231138"/>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 name="Line 242"/>
            <p:cNvSpPr>
              <a:spLocks noChangeShapeType="1"/>
            </p:cNvSpPr>
            <p:nvPr/>
          </p:nvSpPr>
          <p:spPr bwMode="auto">
            <a:xfrm flipH="1" flipV="1">
              <a:off x="2406472" y="2223118"/>
              <a:ext cx="9481"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Line 243"/>
            <p:cNvSpPr>
              <a:spLocks noChangeShapeType="1"/>
            </p:cNvSpPr>
            <p:nvPr/>
          </p:nvSpPr>
          <p:spPr bwMode="auto">
            <a:xfrm>
              <a:off x="2449815" y="2223118"/>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Line 244"/>
            <p:cNvSpPr>
              <a:spLocks noChangeShapeType="1"/>
            </p:cNvSpPr>
            <p:nvPr/>
          </p:nvSpPr>
          <p:spPr bwMode="auto">
            <a:xfrm>
              <a:off x="2459296" y="2207080"/>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Line 245"/>
            <p:cNvSpPr>
              <a:spLocks noChangeShapeType="1"/>
            </p:cNvSpPr>
            <p:nvPr/>
          </p:nvSpPr>
          <p:spPr bwMode="auto">
            <a:xfrm>
              <a:off x="2449815" y="2215099"/>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246"/>
            <p:cNvSpPr>
              <a:spLocks/>
            </p:cNvSpPr>
            <p:nvPr/>
          </p:nvSpPr>
          <p:spPr bwMode="auto">
            <a:xfrm>
              <a:off x="2778945" y="2153618"/>
              <a:ext cx="27089" cy="16039"/>
            </a:xfrm>
            <a:custGeom>
              <a:avLst/>
              <a:gdLst>
                <a:gd name="T0" fmla="*/ 0 w 46"/>
                <a:gd name="T1" fmla="*/ 0 h 32"/>
                <a:gd name="T2" fmla="*/ 0 w 46"/>
                <a:gd name="T3" fmla="*/ 0 h 32"/>
                <a:gd name="T4" fmla="*/ 0 w 46"/>
                <a:gd name="T5" fmla="*/ 0 h 32"/>
                <a:gd name="T6" fmla="*/ 0 w 46"/>
                <a:gd name="T7" fmla="*/ 0 h 32"/>
                <a:gd name="T8" fmla="*/ 0 w 46"/>
                <a:gd name="T9" fmla="*/ 0 h 32"/>
                <a:gd name="T10" fmla="*/ 0 w 46"/>
                <a:gd name="T11" fmla="*/ 0 h 32"/>
                <a:gd name="T12" fmla="*/ 0 w 46"/>
                <a:gd name="T13" fmla="*/ 0 h 32"/>
                <a:gd name="T14" fmla="*/ 0 60000 65536"/>
                <a:gd name="T15" fmla="*/ 0 60000 65536"/>
                <a:gd name="T16" fmla="*/ 0 60000 65536"/>
                <a:gd name="T17" fmla="*/ 0 60000 65536"/>
                <a:gd name="T18" fmla="*/ 0 60000 65536"/>
                <a:gd name="T19" fmla="*/ 0 60000 65536"/>
                <a:gd name="T20" fmla="*/ 0 60000 65536"/>
                <a:gd name="T21" fmla="*/ 0 w 46"/>
                <a:gd name="T22" fmla="*/ 0 h 32"/>
                <a:gd name="T23" fmla="*/ 46 w 46"/>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 h="32">
                  <a:moveTo>
                    <a:pt x="15" y="16"/>
                  </a:moveTo>
                  <a:lnTo>
                    <a:pt x="0" y="16"/>
                  </a:lnTo>
                  <a:lnTo>
                    <a:pt x="0" y="31"/>
                  </a:lnTo>
                  <a:lnTo>
                    <a:pt x="45" y="31"/>
                  </a:lnTo>
                  <a:lnTo>
                    <a:pt x="45" y="16"/>
                  </a:lnTo>
                  <a:lnTo>
                    <a:pt x="45" y="0"/>
                  </a:lnTo>
                  <a:lnTo>
                    <a:pt x="15" y="16"/>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247"/>
            <p:cNvSpPr>
              <a:spLocks/>
            </p:cNvSpPr>
            <p:nvPr/>
          </p:nvSpPr>
          <p:spPr bwMode="auto">
            <a:xfrm>
              <a:off x="2485030" y="2044020"/>
              <a:ext cx="131381" cy="117616"/>
            </a:xfrm>
            <a:custGeom>
              <a:avLst/>
              <a:gdLst>
                <a:gd name="T0" fmla="*/ 0 w 225"/>
                <a:gd name="T1" fmla="*/ 0 h 232"/>
                <a:gd name="T2" fmla="*/ 0 w 225"/>
                <a:gd name="T3" fmla="*/ 0 h 232"/>
                <a:gd name="T4" fmla="*/ 0 w 225"/>
                <a:gd name="T5" fmla="*/ 0 h 232"/>
                <a:gd name="T6" fmla="*/ 0 w 225"/>
                <a:gd name="T7" fmla="*/ 0 h 232"/>
                <a:gd name="T8" fmla="*/ 0 w 225"/>
                <a:gd name="T9" fmla="*/ 0 h 232"/>
                <a:gd name="T10" fmla="*/ 0 w 225"/>
                <a:gd name="T11" fmla="*/ 0 h 232"/>
                <a:gd name="T12" fmla="*/ 0 w 225"/>
                <a:gd name="T13" fmla="*/ 0 h 232"/>
                <a:gd name="T14" fmla="*/ 0 w 225"/>
                <a:gd name="T15" fmla="*/ 0 h 232"/>
                <a:gd name="T16" fmla="*/ 0 w 225"/>
                <a:gd name="T17" fmla="*/ 0 h 232"/>
                <a:gd name="T18" fmla="*/ 0 w 225"/>
                <a:gd name="T19" fmla="*/ 0 h 232"/>
                <a:gd name="T20" fmla="*/ 0 w 225"/>
                <a:gd name="T21" fmla="*/ 0 h 232"/>
                <a:gd name="T22" fmla="*/ 0 w 225"/>
                <a:gd name="T23" fmla="*/ 0 h 232"/>
                <a:gd name="T24" fmla="*/ 0 w 225"/>
                <a:gd name="T25" fmla="*/ 0 h 232"/>
                <a:gd name="T26" fmla="*/ 0 w 225"/>
                <a:gd name="T27" fmla="*/ 0 h 232"/>
                <a:gd name="T28" fmla="*/ 0 w 225"/>
                <a:gd name="T29" fmla="*/ 0 h 232"/>
                <a:gd name="T30" fmla="*/ 0 w 225"/>
                <a:gd name="T31" fmla="*/ 0 h 232"/>
                <a:gd name="T32" fmla="*/ 0 w 225"/>
                <a:gd name="T33" fmla="*/ 0 h 232"/>
                <a:gd name="T34" fmla="*/ 0 w 225"/>
                <a:gd name="T35" fmla="*/ 0 h 232"/>
                <a:gd name="T36" fmla="*/ 0 w 225"/>
                <a:gd name="T37" fmla="*/ 0 h 232"/>
                <a:gd name="T38" fmla="*/ 0 w 225"/>
                <a:gd name="T39" fmla="*/ 0 h 232"/>
                <a:gd name="T40" fmla="*/ 0 w 225"/>
                <a:gd name="T41" fmla="*/ 0 h 232"/>
                <a:gd name="T42" fmla="*/ 0 w 225"/>
                <a:gd name="T43" fmla="*/ 0 h 232"/>
                <a:gd name="T44" fmla="*/ 0 w 225"/>
                <a:gd name="T45" fmla="*/ 0 h 232"/>
                <a:gd name="T46" fmla="*/ 0 w 225"/>
                <a:gd name="T47" fmla="*/ 0 h 232"/>
                <a:gd name="T48" fmla="*/ 0 w 225"/>
                <a:gd name="T49" fmla="*/ 0 h 232"/>
                <a:gd name="T50" fmla="*/ 0 w 225"/>
                <a:gd name="T51" fmla="*/ 0 h 232"/>
                <a:gd name="T52" fmla="*/ 0 w 225"/>
                <a:gd name="T53" fmla="*/ 0 h 232"/>
                <a:gd name="T54" fmla="*/ 0 w 225"/>
                <a:gd name="T55" fmla="*/ 0 h 232"/>
                <a:gd name="T56" fmla="*/ 0 w 225"/>
                <a:gd name="T57" fmla="*/ 0 h 232"/>
                <a:gd name="T58" fmla="*/ 0 w 225"/>
                <a:gd name="T59" fmla="*/ 0 h 232"/>
                <a:gd name="T60" fmla="*/ 0 w 225"/>
                <a:gd name="T61" fmla="*/ 0 h 232"/>
                <a:gd name="T62" fmla="*/ 0 w 225"/>
                <a:gd name="T63" fmla="*/ 0 h 232"/>
                <a:gd name="T64" fmla="*/ 0 w 225"/>
                <a:gd name="T65" fmla="*/ 0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5"/>
                <a:gd name="T100" fmla="*/ 0 h 232"/>
                <a:gd name="T101" fmla="*/ 225 w 225"/>
                <a:gd name="T102" fmla="*/ 232 h 2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5" h="232">
                  <a:moveTo>
                    <a:pt x="0" y="77"/>
                  </a:moveTo>
                  <a:lnTo>
                    <a:pt x="0" y="108"/>
                  </a:lnTo>
                  <a:lnTo>
                    <a:pt x="0" y="139"/>
                  </a:lnTo>
                  <a:lnTo>
                    <a:pt x="15" y="169"/>
                  </a:lnTo>
                  <a:lnTo>
                    <a:pt x="30" y="169"/>
                  </a:lnTo>
                  <a:lnTo>
                    <a:pt x="30" y="185"/>
                  </a:lnTo>
                  <a:lnTo>
                    <a:pt x="15" y="200"/>
                  </a:lnTo>
                  <a:lnTo>
                    <a:pt x="30" y="231"/>
                  </a:lnTo>
                  <a:lnTo>
                    <a:pt x="74" y="216"/>
                  </a:lnTo>
                  <a:lnTo>
                    <a:pt x="89" y="200"/>
                  </a:lnTo>
                  <a:lnTo>
                    <a:pt x="104" y="185"/>
                  </a:lnTo>
                  <a:lnTo>
                    <a:pt x="119" y="185"/>
                  </a:lnTo>
                  <a:lnTo>
                    <a:pt x="134" y="169"/>
                  </a:lnTo>
                  <a:lnTo>
                    <a:pt x="149" y="139"/>
                  </a:lnTo>
                  <a:lnTo>
                    <a:pt x="164" y="123"/>
                  </a:lnTo>
                  <a:lnTo>
                    <a:pt x="164" y="108"/>
                  </a:lnTo>
                  <a:lnTo>
                    <a:pt x="164" y="92"/>
                  </a:lnTo>
                  <a:lnTo>
                    <a:pt x="178" y="77"/>
                  </a:lnTo>
                  <a:lnTo>
                    <a:pt x="164" y="46"/>
                  </a:lnTo>
                  <a:lnTo>
                    <a:pt x="193" y="31"/>
                  </a:lnTo>
                  <a:lnTo>
                    <a:pt x="208" y="31"/>
                  </a:lnTo>
                  <a:lnTo>
                    <a:pt x="224" y="15"/>
                  </a:lnTo>
                  <a:lnTo>
                    <a:pt x="193" y="15"/>
                  </a:lnTo>
                  <a:lnTo>
                    <a:pt x="178" y="31"/>
                  </a:lnTo>
                  <a:lnTo>
                    <a:pt x="164" y="15"/>
                  </a:lnTo>
                  <a:lnTo>
                    <a:pt x="149" y="0"/>
                  </a:lnTo>
                  <a:lnTo>
                    <a:pt x="134" y="15"/>
                  </a:lnTo>
                  <a:lnTo>
                    <a:pt x="104" y="31"/>
                  </a:lnTo>
                  <a:lnTo>
                    <a:pt x="89" y="31"/>
                  </a:lnTo>
                  <a:lnTo>
                    <a:pt x="59" y="31"/>
                  </a:lnTo>
                  <a:lnTo>
                    <a:pt x="45" y="62"/>
                  </a:lnTo>
                  <a:lnTo>
                    <a:pt x="30" y="77"/>
                  </a:lnTo>
                  <a:lnTo>
                    <a:pt x="0" y="77"/>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 name="Freeform 248"/>
            <p:cNvSpPr>
              <a:spLocks/>
            </p:cNvSpPr>
            <p:nvPr/>
          </p:nvSpPr>
          <p:spPr bwMode="auto">
            <a:xfrm>
              <a:off x="2502638" y="2052040"/>
              <a:ext cx="138153" cy="164396"/>
            </a:xfrm>
            <a:custGeom>
              <a:avLst/>
              <a:gdLst>
                <a:gd name="T0" fmla="*/ 0 w 239"/>
                <a:gd name="T1" fmla="*/ 0 h 323"/>
                <a:gd name="T2" fmla="*/ 0 w 239"/>
                <a:gd name="T3" fmla="*/ 0 h 323"/>
                <a:gd name="T4" fmla="*/ 0 w 239"/>
                <a:gd name="T5" fmla="*/ 0 h 323"/>
                <a:gd name="T6" fmla="*/ 0 w 239"/>
                <a:gd name="T7" fmla="*/ 0 h 323"/>
                <a:gd name="T8" fmla="*/ 0 w 239"/>
                <a:gd name="T9" fmla="*/ 0 h 323"/>
                <a:gd name="T10" fmla="*/ 0 w 239"/>
                <a:gd name="T11" fmla="*/ 0 h 323"/>
                <a:gd name="T12" fmla="*/ 0 w 239"/>
                <a:gd name="T13" fmla="*/ 0 h 323"/>
                <a:gd name="T14" fmla="*/ 0 w 239"/>
                <a:gd name="T15" fmla="*/ 0 h 323"/>
                <a:gd name="T16" fmla="*/ 0 w 239"/>
                <a:gd name="T17" fmla="*/ 0 h 323"/>
                <a:gd name="T18" fmla="*/ 0 w 239"/>
                <a:gd name="T19" fmla="*/ 0 h 323"/>
                <a:gd name="T20" fmla="*/ 0 w 239"/>
                <a:gd name="T21" fmla="*/ 0 h 323"/>
                <a:gd name="T22" fmla="*/ 0 w 239"/>
                <a:gd name="T23" fmla="*/ 0 h 323"/>
                <a:gd name="T24" fmla="*/ 0 w 239"/>
                <a:gd name="T25" fmla="*/ 0 h 323"/>
                <a:gd name="T26" fmla="*/ 0 w 239"/>
                <a:gd name="T27" fmla="*/ 0 h 323"/>
                <a:gd name="T28" fmla="*/ 0 w 239"/>
                <a:gd name="T29" fmla="*/ 0 h 323"/>
                <a:gd name="T30" fmla="*/ 0 w 239"/>
                <a:gd name="T31" fmla="*/ 0 h 323"/>
                <a:gd name="T32" fmla="*/ 0 w 239"/>
                <a:gd name="T33" fmla="*/ 0 h 323"/>
                <a:gd name="T34" fmla="*/ 0 w 239"/>
                <a:gd name="T35" fmla="*/ 0 h 323"/>
                <a:gd name="T36" fmla="*/ 0 w 239"/>
                <a:gd name="T37" fmla="*/ 0 h 323"/>
                <a:gd name="T38" fmla="*/ 0 w 239"/>
                <a:gd name="T39" fmla="*/ 0 h 323"/>
                <a:gd name="T40" fmla="*/ 0 w 239"/>
                <a:gd name="T41" fmla="*/ 0 h 323"/>
                <a:gd name="T42" fmla="*/ 0 w 239"/>
                <a:gd name="T43" fmla="*/ 0 h 323"/>
                <a:gd name="T44" fmla="*/ 0 w 239"/>
                <a:gd name="T45" fmla="*/ 0 h 323"/>
                <a:gd name="T46" fmla="*/ 0 w 239"/>
                <a:gd name="T47" fmla="*/ 0 h 323"/>
                <a:gd name="T48" fmla="*/ 0 w 239"/>
                <a:gd name="T49" fmla="*/ 0 h 323"/>
                <a:gd name="T50" fmla="*/ 0 w 239"/>
                <a:gd name="T51" fmla="*/ 0 h 323"/>
                <a:gd name="T52" fmla="*/ 0 w 239"/>
                <a:gd name="T53" fmla="*/ 0 h 323"/>
                <a:gd name="T54" fmla="*/ 0 w 239"/>
                <a:gd name="T55" fmla="*/ 0 h 323"/>
                <a:gd name="T56" fmla="*/ 0 w 239"/>
                <a:gd name="T57" fmla="*/ 0 h 323"/>
                <a:gd name="T58" fmla="*/ 0 w 239"/>
                <a:gd name="T59" fmla="*/ 0 h 323"/>
                <a:gd name="T60" fmla="*/ 0 w 239"/>
                <a:gd name="T61" fmla="*/ 0 h 323"/>
                <a:gd name="T62" fmla="*/ 0 w 239"/>
                <a:gd name="T63" fmla="*/ 0 h 323"/>
                <a:gd name="T64" fmla="*/ 0 w 239"/>
                <a:gd name="T65" fmla="*/ 0 h 323"/>
                <a:gd name="T66" fmla="*/ 0 w 239"/>
                <a:gd name="T67" fmla="*/ 0 h 323"/>
                <a:gd name="T68" fmla="*/ 0 w 239"/>
                <a:gd name="T69" fmla="*/ 0 h 323"/>
                <a:gd name="T70" fmla="*/ 0 w 239"/>
                <a:gd name="T71" fmla="*/ 0 h 323"/>
                <a:gd name="T72" fmla="*/ 0 w 239"/>
                <a:gd name="T73" fmla="*/ 0 h 3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9"/>
                <a:gd name="T112" fmla="*/ 0 h 323"/>
                <a:gd name="T113" fmla="*/ 239 w 239"/>
                <a:gd name="T114" fmla="*/ 323 h 3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9" h="323">
                  <a:moveTo>
                    <a:pt x="134" y="322"/>
                  </a:moveTo>
                  <a:lnTo>
                    <a:pt x="164" y="291"/>
                  </a:lnTo>
                  <a:lnTo>
                    <a:pt x="149" y="261"/>
                  </a:lnTo>
                  <a:lnTo>
                    <a:pt x="149" y="245"/>
                  </a:lnTo>
                  <a:lnTo>
                    <a:pt x="149" y="230"/>
                  </a:lnTo>
                  <a:lnTo>
                    <a:pt x="164" y="230"/>
                  </a:lnTo>
                  <a:lnTo>
                    <a:pt x="179" y="230"/>
                  </a:lnTo>
                  <a:lnTo>
                    <a:pt x="179" y="215"/>
                  </a:lnTo>
                  <a:lnTo>
                    <a:pt x="193" y="199"/>
                  </a:lnTo>
                  <a:lnTo>
                    <a:pt x="208" y="153"/>
                  </a:lnTo>
                  <a:lnTo>
                    <a:pt x="223" y="138"/>
                  </a:lnTo>
                  <a:lnTo>
                    <a:pt x="223" y="123"/>
                  </a:lnTo>
                  <a:lnTo>
                    <a:pt x="208" y="107"/>
                  </a:lnTo>
                  <a:lnTo>
                    <a:pt x="238" y="77"/>
                  </a:lnTo>
                  <a:lnTo>
                    <a:pt x="223" y="46"/>
                  </a:lnTo>
                  <a:lnTo>
                    <a:pt x="193" y="0"/>
                  </a:lnTo>
                  <a:lnTo>
                    <a:pt x="179" y="15"/>
                  </a:lnTo>
                  <a:lnTo>
                    <a:pt x="164" y="15"/>
                  </a:lnTo>
                  <a:lnTo>
                    <a:pt x="134" y="31"/>
                  </a:lnTo>
                  <a:lnTo>
                    <a:pt x="149" y="61"/>
                  </a:lnTo>
                  <a:lnTo>
                    <a:pt x="134" y="77"/>
                  </a:lnTo>
                  <a:lnTo>
                    <a:pt x="134" y="92"/>
                  </a:lnTo>
                  <a:lnTo>
                    <a:pt x="134" y="107"/>
                  </a:lnTo>
                  <a:lnTo>
                    <a:pt x="119" y="123"/>
                  </a:lnTo>
                  <a:lnTo>
                    <a:pt x="104" y="153"/>
                  </a:lnTo>
                  <a:lnTo>
                    <a:pt x="89" y="169"/>
                  </a:lnTo>
                  <a:lnTo>
                    <a:pt x="74" y="169"/>
                  </a:lnTo>
                  <a:lnTo>
                    <a:pt x="60" y="184"/>
                  </a:lnTo>
                  <a:lnTo>
                    <a:pt x="45" y="199"/>
                  </a:lnTo>
                  <a:lnTo>
                    <a:pt x="0" y="215"/>
                  </a:lnTo>
                  <a:lnTo>
                    <a:pt x="15" y="245"/>
                  </a:lnTo>
                  <a:lnTo>
                    <a:pt x="30" y="261"/>
                  </a:lnTo>
                  <a:lnTo>
                    <a:pt x="15" y="276"/>
                  </a:lnTo>
                  <a:lnTo>
                    <a:pt x="0" y="307"/>
                  </a:lnTo>
                  <a:lnTo>
                    <a:pt x="15" y="307"/>
                  </a:lnTo>
                  <a:lnTo>
                    <a:pt x="89" y="291"/>
                  </a:lnTo>
                  <a:lnTo>
                    <a:pt x="134" y="322"/>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 name="Line 249"/>
            <p:cNvSpPr>
              <a:spLocks noChangeShapeType="1"/>
            </p:cNvSpPr>
            <p:nvPr/>
          </p:nvSpPr>
          <p:spPr bwMode="auto">
            <a:xfrm>
              <a:off x="2615057" y="2106838"/>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250"/>
            <p:cNvSpPr>
              <a:spLocks/>
            </p:cNvSpPr>
            <p:nvPr/>
          </p:nvSpPr>
          <p:spPr bwMode="auto">
            <a:xfrm>
              <a:off x="2772173" y="2176339"/>
              <a:ext cx="59596" cy="56135"/>
            </a:xfrm>
            <a:custGeom>
              <a:avLst/>
              <a:gdLst>
                <a:gd name="T0" fmla="*/ 0 w 106"/>
                <a:gd name="T1" fmla="*/ 0 h 109"/>
                <a:gd name="T2" fmla="*/ 0 w 106"/>
                <a:gd name="T3" fmla="*/ 0 h 109"/>
                <a:gd name="T4" fmla="*/ 0 w 106"/>
                <a:gd name="T5" fmla="*/ 0 h 109"/>
                <a:gd name="T6" fmla="*/ 0 w 106"/>
                <a:gd name="T7" fmla="*/ 0 h 109"/>
                <a:gd name="T8" fmla="*/ 0 w 106"/>
                <a:gd name="T9" fmla="*/ 0 h 109"/>
                <a:gd name="T10" fmla="*/ 0 w 106"/>
                <a:gd name="T11" fmla="*/ 0 h 109"/>
                <a:gd name="T12" fmla="*/ 0 w 106"/>
                <a:gd name="T13" fmla="*/ 0 h 109"/>
                <a:gd name="T14" fmla="*/ 0 w 106"/>
                <a:gd name="T15" fmla="*/ 0 h 109"/>
                <a:gd name="T16" fmla="*/ 0 w 106"/>
                <a:gd name="T17" fmla="*/ 0 h 109"/>
                <a:gd name="T18" fmla="*/ 0 w 106"/>
                <a:gd name="T19" fmla="*/ 0 h 109"/>
                <a:gd name="T20" fmla="*/ 0 w 106"/>
                <a:gd name="T21" fmla="*/ 0 h 109"/>
                <a:gd name="T22" fmla="*/ 0 w 106"/>
                <a:gd name="T23" fmla="*/ 0 h 109"/>
                <a:gd name="T24" fmla="*/ 0 w 106"/>
                <a:gd name="T25" fmla="*/ 0 h 109"/>
                <a:gd name="T26" fmla="*/ 0 w 106"/>
                <a:gd name="T27" fmla="*/ 0 h 109"/>
                <a:gd name="T28" fmla="*/ 0 w 106"/>
                <a:gd name="T29" fmla="*/ 0 h 109"/>
                <a:gd name="T30" fmla="*/ 0 w 106"/>
                <a:gd name="T31" fmla="*/ 0 h 109"/>
                <a:gd name="T32" fmla="*/ 0 w 106"/>
                <a:gd name="T33" fmla="*/ 0 h 10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6"/>
                <a:gd name="T52" fmla="*/ 0 h 109"/>
                <a:gd name="T53" fmla="*/ 106 w 106"/>
                <a:gd name="T54" fmla="*/ 109 h 10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6" h="109">
                  <a:moveTo>
                    <a:pt x="0" y="0"/>
                  </a:moveTo>
                  <a:lnTo>
                    <a:pt x="15" y="15"/>
                  </a:lnTo>
                  <a:lnTo>
                    <a:pt x="15" y="46"/>
                  </a:lnTo>
                  <a:lnTo>
                    <a:pt x="45" y="93"/>
                  </a:lnTo>
                  <a:lnTo>
                    <a:pt x="60" y="93"/>
                  </a:lnTo>
                  <a:lnTo>
                    <a:pt x="60" y="77"/>
                  </a:lnTo>
                  <a:lnTo>
                    <a:pt x="90" y="93"/>
                  </a:lnTo>
                  <a:lnTo>
                    <a:pt x="90" y="108"/>
                  </a:lnTo>
                  <a:lnTo>
                    <a:pt x="105" y="108"/>
                  </a:lnTo>
                  <a:lnTo>
                    <a:pt x="90" y="93"/>
                  </a:lnTo>
                  <a:lnTo>
                    <a:pt x="90" y="62"/>
                  </a:lnTo>
                  <a:lnTo>
                    <a:pt x="75" y="46"/>
                  </a:lnTo>
                  <a:lnTo>
                    <a:pt x="90" y="46"/>
                  </a:lnTo>
                  <a:lnTo>
                    <a:pt x="90" y="15"/>
                  </a:lnTo>
                  <a:lnTo>
                    <a:pt x="45" y="15"/>
                  </a:lnTo>
                  <a:lnTo>
                    <a:pt x="45" y="0"/>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251"/>
            <p:cNvSpPr>
              <a:spLocks/>
            </p:cNvSpPr>
            <p:nvPr/>
          </p:nvSpPr>
          <p:spPr bwMode="auto">
            <a:xfrm>
              <a:off x="2693615" y="2137579"/>
              <a:ext cx="78558" cy="40097"/>
            </a:xfrm>
            <a:custGeom>
              <a:avLst/>
              <a:gdLst>
                <a:gd name="T0" fmla="*/ 0 w 135"/>
                <a:gd name="T1" fmla="*/ 0 h 77"/>
                <a:gd name="T2" fmla="*/ 0 w 135"/>
                <a:gd name="T3" fmla="*/ 0 h 77"/>
                <a:gd name="T4" fmla="*/ 0 w 135"/>
                <a:gd name="T5" fmla="*/ 0 h 77"/>
                <a:gd name="T6" fmla="*/ 0 w 135"/>
                <a:gd name="T7" fmla="*/ 0 h 77"/>
                <a:gd name="T8" fmla="*/ 0 w 135"/>
                <a:gd name="T9" fmla="*/ 0 h 77"/>
                <a:gd name="T10" fmla="*/ 0 w 135"/>
                <a:gd name="T11" fmla="*/ 0 h 77"/>
                <a:gd name="T12" fmla="*/ 0 w 135"/>
                <a:gd name="T13" fmla="*/ 0 h 77"/>
                <a:gd name="T14" fmla="*/ 0 w 135"/>
                <a:gd name="T15" fmla="*/ 0 h 77"/>
                <a:gd name="T16" fmla="*/ 0 w 135"/>
                <a:gd name="T17" fmla="*/ 0 h 77"/>
                <a:gd name="T18" fmla="*/ 0 w 135"/>
                <a:gd name="T19" fmla="*/ 0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5"/>
                <a:gd name="T31" fmla="*/ 0 h 77"/>
                <a:gd name="T32" fmla="*/ 135 w 135"/>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5" h="77">
                  <a:moveTo>
                    <a:pt x="30" y="0"/>
                  </a:moveTo>
                  <a:lnTo>
                    <a:pt x="0" y="0"/>
                  </a:lnTo>
                  <a:lnTo>
                    <a:pt x="0" y="30"/>
                  </a:lnTo>
                  <a:lnTo>
                    <a:pt x="45" y="61"/>
                  </a:lnTo>
                  <a:lnTo>
                    <a:pt x="89" y="76"/>
                  </a:lnTo>
                  <a:lnTo>
                    <a:pt x="134" y="61"/>
                  </a:lnTo>
                  <a:lnTo>
                    <a:pt x="134" y="46"/>
                  </a:lnTo>
                  <a:lnTo>
                    <a:pt x="89" y="30"/>
                  </a:lnTo>
                  <a:lnTo>
                    <a:pt x="45" y="15"/>
                  </a:lnTo>
                  <a:lnTo>
                    <a:pt x="3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Line 252"/>
            <p:cNvSpPr>
              <a:spLocks noChangeShapeType="1"/>
            </p:cNvSpPr>
            <p:nvPr/>
          </p:nvSpPr>
          <p:spPr bwMode="auto">
            <a:xfrm>
              <a:off x="2615057" y="2090800"/>
              <a:ext cx="0" cy="9356"/>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253"/>
            <p:cNvSpPr>
              <a:spLocks/>
            </p:cNvSpPr>
            <p:nvPr/>
          </p:nvSpPr>
          <p:spPr bwMode="auto">
            <a:xfrm>
              <a:off x="2070570" y="1454602"/>
              <a:ext cx="1354446" cy="621496"/>
            </a:xfrm>
            <a:custGeom>
              <a:avLst/>
              <a:gdLst>
                <a:gd name="T0" fmla="*/ 0 w 2327"/>
                <a:gd name="T1" fmla="*/ 0 h 1231"/>
                <a:gd name="T2" fmla="*/ 0 w 2327"/>
                <a:gd name="T3" fmla="*/ 0 h 1231"/>
                <a:gd name="T4" fmla="*/ 0 w 2327"/>
                <a:gd name="T5" fmla="*/ 0 h 1231"/>
                <a:gd name="T6" fmla="*/ 0 w 2327"/>
                <a:gd name="T7" fmla="*/ 0 h 1231"/>
                <a:gd name="T8" fmla="*/ 0 w 2327"/>
                <a:gd name="T9" fmla="*/ 0 h 1231"/>
                <a:gd name="T10" fmla="*/ 0 w 2327"/>
                <a:gd name="T11" fmla="*/ 0 h 1231"/>
                <a:gd name="T12" fmla="*/ 0 w 2327"/>
                <a:gd name="T13" fmla="*/ 0 h 1231"/>
                <a:gd name="T14" fmla="*/ 0 w 2327"/>
                <a:gd name="T15" fmla="*/ 0 h 1231"/>
                <a:gd name="T16" fmla="*/ 0 w 2327"/>
                <a:gd name="T17" fmla="*/ 0 h 1231"/>
                <a:gd name="T18" fmla="*/ 0 w 2327"/>
                <a:gd name="T19" fmla="*/ 0 h 1231"/>
                <a:gd name="T20" fmla="*/ 0 w 2327"/>
                <a:gd name="T21" fmla="*/ 0 h 1231"/>
                <a:gd name="T22" fmla="*/ 0 w 2327"/>
                <a:gd name="T23" fmla="*/ 0 h 1231"/>
                <a:gd name="T24" fmla="*/ 0 w 2327"/>
                <a:gd name="T25" fmla="*/ 0 h 1231"/>
                <a:gd name="T26" fmla="*/ 0 w 2327"/>
                <a:gd name="T27" fmla="*/ 0 h 1231"/>
                <a:gd name="T28" fmla="*/ 0 w 2327"/>
                <a:gd name="T29" fmla="*/ 0 h 1231"/>
                <a:gd name="T30" fmla="*/ 0 w 2327"/>
                <a:gd name="T31" fmla="*/ 0 h 1231"/>
                <a:gd name="T32" fmla="*/ 0 w 2327"/>
                <a:gd name="T33" fmla="*/ 0 h 1231"/>
                <a:gd name="T34" fmla="*/ 0 w 2327"/>
                <a:gd name="T35" fmla="*/ 0 h 1231"/>
                <a:gd name="T36" fmla="*/ 0 w 2327"/>
                <a:gd name="T37" fmla="*/ 0 h 1231"/>
                <a:gd name="T38" fmla="*/ 0 w 2327"/>
                <a:gd name="T39" fmla="*/ 0 h 1231"/>
                <a:gd name="T40" fmla="*/ 0 w 2327"/>
                <a:gd name="T41" fmla="*/ 0 h 1231"/>
                <a:gd name="T42" fmla="*/ 0 w 2327"/>
                <a:gd name="T43" fmla="*/ 0 h 1231"/>
                <a:gd name="T44" fmla="*/ 0 w 2327"/>
                <a:gd name="T45" fmla="*/ 0 h 1231"/>
                <a:gd name="T46" fmla="*/ 0 w 2327"/>
                <a:gd name="T47" fmla="*/ 0 h 1231"/>
                <a:gd name="T48" fmla="*/ 0 w 2327"/>
                <a:gd name="T49" fmla="*/ 0 h 1231"/>
                <a:gd name="T50" fmla="*/ 0 w 2327"/>
                <a:gd name="T51" fmla="*/ 0 h 1231"/>
                <a:gd name="T52" fmla="*/ 0 w 2327"/>
                <a:gd name="T53" fmla="*/ 0 h 1231"/>
                <a:gd name="T54" fmla="*/ 0 w 2327"/>
                <a:gd name="T55" fmla="*/ 0 h 1231"/>
                <a:gd name="T56" fmla="*/ 0 w 2327"/>
                <a:gd name="T57" fmla="*/ 0 h 1231"/>
                <a:gd name="T58" fmla="*/ 0 w 2327"/>
                <a:gd name="T59" fmla="*/ 0 h 1231"/>
                <a:gd name="T60" fmla="*/ 0 w 2327"/>
                <a:gd name="T61" fmla="*/ 0 h 1231"/>
                <a:gd name="T62" fmla="*/ 0 w 2327"/>
                <a:gd name="T63" fmla="*/ 0 h 1231"/>
                <a:gd name="T64" fmla="*/ 0 w 2327"/>
                <a:gd name="T65" fmla="*/ 0 h 1231"/>
                <a:gd name="T66" fmla="*/ 0 w 2327"/>
                <a:gd name="T67" fmla="*/ 0 h 1231"/>
                <a:gd name="T68" fmla="*/ 0 w 2327"/>
                <a:gd name="T69" fmla="*/ 0 h 1231"/>
                <a:gd name="T70" fmla="*/ 0 w 2327"/>
                <a:gd name="T71" fmla="*/ 0 h 1231"/>
                <a:gd name="T72" fmla="*/ 0 w 2327"/>
                <a:gd name="T73" fmla="*/ 0 h 1231"/>
                <a:gd name="T74" fmla="*/ 0 w 2327"/>
                <a:gd name="T75" fmla="*/ 0 h 1231"/>
                <a:gd name="T76" fmla="*/ 0 w 2327"/>
                <a:gd name="T77" fmla="*/ 0 h 1231"/>
                <a:gd name="T78" fmla="*/ 0 w 2327"/>
                <a:gd name="T79" fmla="*/ 0 h 1231"/>
                <a:gd name="T80" fmla="*/ 0 w 2327"/>
                <a:gd name="T81" fmla="*/ 0 h 1231"/>
                <a:gd name="T82" fmla="*/ 0 w 2327"/>
                <a:gd name="T83" fmla="*/ 0 h 1231"/>
                <a:gd name="T84" fmla="*/ 0 w 2327"/>
                <a:gd name="T85" fmla="*/ 0 h 1231"/>
                <a:gd name="T86" fmla="*/ 0 w 2327"/>
                <a:gd name="T87" fmla="*/ 0 h 1231"/>
                <a:gd name="T88" fmla="*/ 0 w 2327"/>
                <a:gd name="T89" fmla="*/ 0 h 1231"/>
                <a:gd name="T90" fmla="*/ 0 w 2327"/>
                <a:gd name="T91" fmla="*/ 0 h 1231"/>
                <a:gd name="T92" fmla="*/ 0 w 2327"/>
                <a:gd name="T93" fmla="*/ 0 h 1231"/>
                <a:gd name="T94" fmla="*/ 0 w 2327"/>
                <a:gd name="T95" fmla="*/ 0 h 1231"/>
                <a:gd name="T96" fmla="*/ 0 w 2327"/>
                <a:gd name="T97" fmla="*/ 0 h 1231"/>
                <a:gd name="T98" fmla="*/ 0 w 2327"/>
                <a:gd name="T99" fmla="*/ 0 h 1231"/>
                <a:gd name="T100" fmla="*/ 0 w 2327"/>
                <a:gd name="T101" fmla="*/ 0 h 1231"/>
                <a:gd name="T102" fmla="*/ 0 w 2327"/>
                <a:gd name="T103" fmla="*/ 0 h 1231"/>
                <a:gd name="T104" fmla="*/ 0 w 2327"/>
                <a:gd name="T105" fmla="*/ 0 h 1231"/>
                <a:gd name="T106" fmla="*/ 0 w 2327"/>
                <a:gd name="T107" fmla="*/ 0 h 1231"/>
                <a:gd name="T108" fmla="*/ 0 w 2327"/>
                <a:gd name="T109" fmla="*/ 0 h 1231"/>
                <a:gd name="T110" fmla="*/ 0 w 2327"/>
                <a:gd name="T111" fmla="*/ 0 h 123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327"/>
                <a:gd name="T169" fmla="*/ 0 h 1231"/>
                <a:gd name="T170" fmla="*/ 2327 w 2327"/>
                <a:gd name="T171" fmla="*/ 1231 h 123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327" h="1231">
                  <a:moveTo>
                    <a:pt x="1082" y="881"/>
                  </a:moveTo>
                  <a:lnTo>
                    <a:pt x="948" y="941"/>
                  </a:lnTo>
                  <a:lnTo>
                    <a:pt x="904" y="941"/>
                  </a:lnTo>
                  <a:lnTo>
                    <a:pt x="889" y="972"/>
                  </a:lnTo>
                  <a:lnTo>
                    <a:pt x="859" y="972"/>
                  </a:lnTo>
                  <a:lnTo>
                    <a:pt x="859" y="957"/>
                  </a:lnTo>
                  <a:lnTo>
                    <a:pt x="667" y="1017"/>
                  </a:lnTo>
                  <a:lnTo>
                    <a:pt x="667" y="1002"/>
                  </a:lnTo>
                  <a:lnTo>
                    <a:pt x="652" y="987"/>
                  </a:lnTo>
                  <a:lnTo>
                    <a:pt x="637" y="1002"/>
                  </a:lnTo>
                  <a:lnTo>
                    <a:pt x="637" y="1017"/>
                  </a:lnTo>
                  <a:lnTo>
                    <a:pt x="652" y="1048"/>
                  </a:lnTo>
                  <a:lnTo>
                    <a:pt x="667" y="1048"/>
                  </a:lnTo>
                  <a:lnTo>
                    <a:pt x="667" y="1033"/>
                  </a:lnTo>
                  <a:lnTo>
                    <a:pt x="667" y="1017"/>
                  </a:lnTo>
                  <a:lnTo>
                    <a:pt x="859" y="957"/>
                  </a:lnTo>
                  <a:lnTo>
                    <a:pt x="859" y="926"/>
                  </a:lnTo>
                  <a:lnTo>
                    <a:pt x="948" y="926"/>
                  </a:lnTo>
                  <a:lnTo>
                    <a:pt x="948" y="941"/>
                  </a:lnTo>
                  <a:lnTo>
                    <a:pt x="1082" y="881"/>
                  </a:lnTo>
                  <a:lnTo>
                    <a:pt x="1067" y="941"/>
                  </a:lnTo>
                  <a:lnTo>
                    <a:pt x="1007" y="941"/>
                  </a:lnTo>
                  <a:lnTo>
                    <a:pt x="1022" y="972"/>
                  </a:lnTo>
                  <a:lnTo>
                    <a:pt x="993" y="987"/>
                  </a:lnTo>
                  <a:lnTo>
                    <a:pt x="1007" y="1017"/>
                  </a:lnTo>
                  <a:lnTo>
                    <a:pt x="993" y="1078"/>
                  </a:lnTo>
                  <a:lnTo>
                    <a:pt x="948" y="1109"/>
                  </a:lnTo>
                  <a:lnTo>
                    <a:pt x="933" y="1093"/>
                  </a:lnTo>
                  <a:lnTo>
                    <a:pt x="904" y="1124"/>
                  </a:lnTo>
                  <a:lnTo>
                    <a:pt x="919" y="1139"/>
                  </a:lnTo>
                  <a:lnTo>
                    <a:pt x="933" y="1169"/>
                  </a:lnTo>
                  <a:lnTo>
                    <a:pt x="904" y="1169"/>
                  </a:lnTo>
                  <a:lnTo>
                    <a:pt x="889" y="1184"/>
                  </a:lnTo>
                  <a:lnTo>
                    <a:pt x="874" y="1169"/>
                  </a:lnTo>
                  <a:lnTo>
                    <a:pt x="859" y="1154"/>
                  </a:lnTo>
                  <a:lnTo>
                    <a:pt x="844" y="1169"/>
                  </a:lnTo>
                  <a:lnTo>
                    <a:pt x="815" y="1184"/>
                  </a:lnTo>
                  <a:lnTo>
                    <a:pt x="800" y="1184"/>
                  </a:lnTo>
                  <a:lnTo>
                    <a:pt x="770" y="1184"/>
                  </a:lnTo>
                  <a:lnTo>
                    <a:pt x="756" y="1215"/>
                  </a:lnTo>
                  <a:lnTo>
                    <a:pt x="741" y="1230"/>
                  </a:lnTo>
                  <a:lnTo>
                    <a:pt x="711" y="1230"/>
                  </a:lnTo>
                  <a:lnTo>
                    <a:pt x="711" y="1215"/>
                  </a:lnTo>
                  <a:lnTo>
                    <a:pt x="622" y="1184"/>
                  </a:lnTo>
                  <a:lnTo>
                    <a:pt x="607" y="1184"/>
                  </a:lnTo>
                  <a:lnTo>
                    <a:pt x="593" y="1200"/>
                  </a:lnTo>
                  <a:lnTo>
                    <a:pt x="563" y="1139"/>
                  </a:lnTo>
                  <a:lnTo>
                    <a:pt x="578" y="1139"/>
                  </a:lnTo>
                  <a:lnTo>
                    <a:pt x="563" y="1109"/>
                  </a:lnTo>
                  <a:lnTo>
                    <a:pt x="548" y="1124"/>
                  </a:lnTo>
                  <a:lnTo>
                    <a:pt x="548" y="1093"/>
                  </a:lnTo>
                  <a:lnTo>
                    <a:pt x="519" y="1063"/>
                  </a:lnTo>
                  <a:lnTo>
                    <a:pt x="504" y="1048"/>
                  </a:lnTo>
                  <a:lnTo>
                    <a:pt x="519" y="1048"/>
                  </a:lnTo>
                  <a:lnTo>
                    <a:pt x="519" y="1017"/>
                  </a:lnTo>
                  <a:lnTo>
                    <a:pt x="533" y="1017"/>
                  </a:lnTo>
                  <a:lnTo>
                    <a:pt x="533" y="987"/>
                  </a:lnTo>
                  <a:lnTo>
                    <a:pt x="504" y="987"/>
                  </a:lnTo>
                  <a:lnTo>
                    <a:pt x="489" y="987"/>
                  </a:lnTo>
                  <a:lnTo>
                    <a:pt x="444" y="1017"/>
                  </a:lnTo>
                  <a:lnTo>
                    <a:pt x="444" y="1048"/>
                  </a:lnTo>
                  <a:lnTo>
                    <a:pt x="489" y="1109"/>
                  </a:lnTo>
                  <a:lnTo>
                    <a:pt x="504" y="1139"/>
                  </a:lnTo>
                  <a:lnTo>
                    <a:pt x="504" y="1200"/>
                  </a:lnTo>
                  <a:lnTo>
                    <a:pt x="489" y="1169"/>
                  </a:lnTo>
                  <a:lnTo>
                    <a:pt x="444" y="1184"/>
                  </a:lnTo>
                  <a:lnTo>
                    <a:pt x="430" y="1169"/>
                  </a:lnTo>
                  <a:lnTo>
                    <a:pt x="430" y="1154"/>
                  </a:lnTo>
                  <a:lnTo>
                    <a:pt x="415" y="1154"/>
                  </a:lnTo>
                  <a:lnTo>
                    <a:pt x="415" y="1139"/>
                  </a:lnTo>
                  <a:lnTo>
                    <a:pt x="400" y="1124"/>
                  </a:lnTo>
                  <a:lnTo>
                    <a:pt x="370" y="1124"/>
                  </a:lnTo>
                  <a:lnTo>
                    <a:pt x="356" y="1093"/>
                  </a:lnTo>
                  <a:lnTo>
                    <a:pt x="326" y="1093"/>
                  </a:lnTo>
                  <a:lnTo>
                    <a:pt x="281" y="1048"/>
                  </a:lnTo>
                  <a:lnTo>
                    <a:pt x="296" y="1017"/>
                  </a:lnTo>
                  <a:lnTo>
                    <a:pt x="267" y="1017"/>
                  </a:lnTo>
                  <a:lnTo>
                    <a:pt x="237" y="1033"/>
                  </a:lnTo>
                  <a:lnTo>
                    <a:pt x="267" y="1048"/>
                  </a:lnTo>
                  <a:lnTo>
                    <a:pt x="222" y="1063"/>
                  </a:lnTo>
                  <a:lnTo>
                    <a:pt x="207" y="1033"/>
                  </a:lnTo>
                  <a:lnTo>
                    <a:pt x="163" y="1033"/>
                  </a:lnTo>
                  <a:lnTo>
                    <a:pt x="163" y="1048"/>
                  </a:lnTo>
                  <a:lnTo>
                    <a:pt x="133" y="1048"/>
                  </a:lnTo>
                  <a:lnTo>
                    <a:pt x="133" y="1017"/>
                  </a:lnTo>
                  <a:lnTo>
                    <a:pt x="104" y="987"/>
                  </a:lnTo>
                  <a:lnTo>
                    <a:pt x="89" y="1002"/>
                  </a:lnTo>
                  <a:lnTo>
                    <a:pt x="44" y="1002"/>
                  </a:lnTo>
                  <a:lnTo>
                    <a:pt x="30" y="987"/>
                  </a:lnTo>
                  <a:lnTo>
                    <a:pt x="44" y="987"/>
                  </a:lnTo>
                  <a:lnTo>
                    <a:pt x="59" y="926"/>
                  </a:lnTo>
                  <a:lnTo>
                    <a:pt x="44" y="896"/>
                  </a:lnTo>
                  <a:lnTo>
                    <a:pt x="44" y="866"/>
                  </a:lnTo>
                  <a:lnTo>
                    <a:pt x="0" y="790"/>
                  </a:lnTo>
                  <a:lnTo>
                    <a:pt x="15" y="759"/>
                  </a:lnTo>
                  <a:lnTo>
                    <a:pt x="30" y="774"/>
                  </a:lnTo>
                  <a:lnTo>
                    <a:pt x="44" y="759"/>
                  </a:lnTo>
                  <a:lnTo>
                    <a:pt x="30" y="729"/>
                  </a:lnTo>
                  <a:lnTo>
                    <a:pt x="59" y="714"/>
                  </a:lnTo>
                  <a:lnTo>
                    <a:pt x="89" y="729"/>
                  </a:lnTo>
                  <a:lnTo>
                    <a:pt x="119" y="699"/>
                  </a:lnTo>
                  <a:lnTo>
                    <a:pt x="104" y="683"/>
                  </a:lnTo>
                  <a:lnTo>
                    <a:pt x="133" y="623"/>
                  </a:lnTo>
                  <a:lnTo>
                    <a:pt x="119" y="592"/>
                  </a:lnTo>
                  <a:lnTo>
                    <a:pt x="104" y="547"/>
                  </a:lnTo>
                  <a:lnTo>
                    <a:pt x="119" y="531"/>
                  </a:lnTo>
                  <a:lnTo>
                    <a:pt x="104" y="486"/>
                  </a:lnTo>
                  <a:lnTo>
                    <a:pt x="89" y="471"/>
                  </a:lnTo>
                  <a:lnTo>
                    <a:pt x="89" y="440"/>
                  </a:lnTo>
                  <a:lnTo>
                    <a:pt x="89" y="425"/>
                  </a:lnTo>
                  <a:lnTo>
                    <a:pt x="163" y="440"/>
                  </a:lnTo>
                  <a:lnTo>
                    <a:pt x="252" y="456"/>
                  </a:lnTo>
                  <a:lnTo>
                    <a:pt x="252" y="486"/>
                  </a:lnTo>
                  <a:lnTo>
                    <a:pt x="237" y="516"/>
                  </a:lnTo>
                  <a:lnTo>
                    <a:pt x="193" y="516"/>
                  </a:lnTo>
                  <a:lnTo>
                    <a:pt x="133" y="486"/>
                  </a:lnTo>
                  <a:lnTo>
                    <a:pt x="148" y="516"/>
                  </a:lnTo>
                  <a:lnTo>
                    <a:pt x="163" y="531"/>
                  </a:lnTo>
                  <a:lnTo>
                    <a:pt x="178" y="577"/>
                  </a:lnTo>
                  <a:lnTo>
                    <a:pt x="207" y="577"/>
                  </a:lnTo>
                  <a:lnTo>
                    <a:pt x="207" y="547"/>
                  </a:lnTo>
                  <a:lnTo>
                    <a:pt x="237" y="562"/>
                  </a:lnTo>
                  <a:lnTo>
                    <a:pt x="237" y="531"/>
                  </a:lnTo>
                  <a:lnTo>
                    <a:pt x="267" y="501"/>
                  </a:lnTo>
                  <a:lnTo>
                    <a:pt x="296" y="501"/>
                  </a:lnTo>
                  <a:lnTo>
                    <a:pt x="281" y="471"/>
                  </a:lnTo>
                  <a:lnTo>
                    <a:pt x="281" y="440"/>
                  </a:lnTo>
                  <a:lnTo>
                    <a:pt x="311" y="440"/>
                  </a:lnTo>
                  <a:lnTo>
                    <a:pt x="311" y="456"/>
                  </a:lnTo>
                  <a:lnTo>
                    <a:pt x="326" y="471"/>
                  </a:lnTo>
                  <a:lnTo>
                    <a:pt x="356" y="471"/>
                  </a:lnTo>
                  <a:lnTo>
                    <a:pt x="341" y="440"/>
                  </a:lnTo>
                  <a:lnTo>
                    <a:pt x="415" y="410"/>
                  </a:lnTo>
                  <a:lnTo>
                    <a:pt x="400" y="456"/>
                  </a:lnTo>
                  <a:lnTo>
                    <a:pt x="400" y="471"/>
                  </a:lnTo>
                  <a:lnTo>
                    <a:pt x="430" y="425"/>
                  </a:lnTo>
                  <a:lnTo>
                    <a:pt x="489" y="410"/>
                  </a:lnTo>
                  <a:lnTo>
                    <a:pt x="504" y="410"/>
                  </a:lnTo>
                  <a:lnTo>
                    <a:pt x="489" y="380"/>
                  </a:lnTo>
                  <a:lnTo>
                    <a:pt x="593" y="380"/>
                  </a:lnTo>
                  <a:lnTo>
                    <a:pt x="593" y="395"/>
                  </a:lnTo>
                  <a:lnTo>
                    <a:pt x="563" y="319"/>
                  </a:lnTo>
                  <a:lnTo>
                    <a:pt x="578" y="304"/>
                  </a:lnTo>
                  <a:lnTo>
                    <a:pt x="578" y="258"/>
                  </a:lnTo>
                  <a:lnTo>
                    <a:pt x="607" y="258"/>
                  </a:lnTo>
                  <a:lnTo>
                    <a:pt x="622" y="304"/>
                  </a:lnTo>
                  <a:lnTo>
                    <a:pt x="667" y="380"/>
                  </a:lnTo>
                  <a:lnTo>
                    <a:pt x="682" y="410"/>
                  </a:lnTo>
                  <a:lnTo>
                    <a:pt x="667" y="440"/>
                  </a:lnTo>
                  <a:lnTo>
                    <a:pt x="637" y="456"/>
                  </a:lnTo>
                  <a:lnTo>
                    <a:pt x="682" y="471"/>
                  </a:lnTo>
                  <a:lnTo>
                    <a:pt x="696" y="410"/>
                  </a:lnTo>
                  <a:lnTo>
                    <a:pt x="696" y="380"/>
                  </a:lnTo>
                  <a:lnTo>
                    <a:pt x="711" y="380"/>
                  </a:lnTo>
                  <a:lnTo>
                    <a:pt x="756" y="410"/>
                  </a:lnTo>
                  <a:lnTo>
                    <a:pt x="711" y="364"/>
                  </a:lnTo>
                  <a:lnTo>
                    <a:pt x="682" y="364"/>
                  </a:lnTo>
                  <a:lnTo>
                    <a:pt x="667" y="319"/>
                  </a:lnTo>
                  <a:lnTo>
                    <a:pt x="637" y="304"/>
                  </a:lnTo>
                  <a:lnTo>
                    <a:pt x="652" y="258"/>
                  </a:lnTo>
                  <a:lnTo>
                    <a:pt x="682" y="289"/>
                  </a:lnTo>
                  <a:lnTo>
                    <a:pt x="682" y="258"/>
                  </a:lnTo>
                  <a:lnTo>
                    <a:pt x="741" y="273"/>
                  </a:lnTo>
                  <a:lnTo>
                    <a:pt x="741" y="243"/>
                  </a:lnTo>
                  <a:lnTo>
                    <a:pt x="711" y="243"/>
                  </a:lnTo>
                  <a:lnTo>
                    <a:pt x="696" y="213"/>
                  </a:lnTo>
                  <a:lnTo>
                    <a:pt x="741" y="182"/>
                  </a:lnTo>
                  <a:lnTo>
                    <a:pt x="726" y="167"/>
                  </a:lnTo>
                  <a:lnTo>
                    <a:pt x="800" y="91"/>
                  </a:lnTo>
                  <a:lnTo>
                    <a:pt x="919" y="61"/>
                  </a:lnTo>
                  <a:lnTo>
                    <a:pt x="919" y="30"/>
                  </a:lnTo>
                  <a:lnTo>
                    <a:pt x="933" y="0"/>
                  </a:lnTo>
                  <a:lnTo>
                    <a:pt x="978" y="0"/>
                  </a:lnTo>
                  <a:lnTo>
                    <a:pt x="993" y="30"/>
                  </a:lnTo>
                  <a:lnTo>
                    <a:pt x="1022" y="0"/>
                  </a:lnTo>
                  <a:lnTo>
                    <a:pt x="1052" y="0"/>
                  </a:lnTo>
                  <a:lnTo>
                    <a:pt x="1067" y="0"/>
                  </a:lnTo>
                  <a:lnTo>
                    <a:pt x="1096" y="30"/>
                  </a:lnTo>
                  <a:lnTo>
                    <a:pt x="1082" y="61"/>
                  </a:lnTo>
                  <a:lnTo>
                    <a:pt x="1067" y="91"/>
                  </a:lnTo>
                  <a:lnTo>
                    <a:pt x="1096" y="106"/>
                  </a:lnTo>
                  <a:lnTo>
                    <a:pt x="1082" y="137"/>
                  </a:lnTo>
                  <a:lnTo>
                    <a:pt x="1156" y="61"/>
                  </a:lnTo>
                  <a:lnTo>
                    <a:pt x="1185" y="91"/>
                  </a:lnTo>
                  <a:lnTo>
                    <a:pt x="1200" y="46"/>
                  </a:lnTo>
                  <a:lnTo>
                    <a:pt x="1333" y="61"/>
                  </a:lnTo>
                  <a:lnTo>
                    <a:pt x="1452" y="106"/>
                  </a:lnTo>
                  <a:lnTo>
                    <a:pt x="1467" y="76"/>
                  </a:lnTo>
                  <a:lnTo>
                    <a:pt x="1526" y="46"/>
                  </a:lnTo>
                  <a:lnTo>
                    <a:pt x="1600" y="46"/>
                  </a:lnTo>
                  <a:lnTo>
                    <a:pt x="1644" y="61"/>
                  </a:lnTo>
                  <a:lnTo>
                    <a:pt x="1733" y="30"/>
                  </a:lnTo>
                  <a:lnTo>
                    <a:pt x="1837" y="46"/>
                  </a:lnTo>
                  <a:lnTo>
                    <a:pt x="1941" y="106"/>
                  </a:lnTo>
                  <a:lnTo>
                    <a:pt x="2015" y="61"/>
                  </a:lnTo>
                  <a:lnTo>
                    <a:pt x="2030" y="91"/>
                  </a:lnTo>
                  <a:lnTo>
                    <a:pt x="2059" y="76"/>
                  </a:lnTo>
                  <a:lnTo>
                    <a:pt x="2059" y="46"/>
                  </a:lnTo>
                  <a:lnTo>
                    <a:pt x="2133" y="30"/>
                  </a:lnTo>
                  <a:lnTo>
                    <a:pt x="2193" y="61"/>
                  </a:lnTo>
                  <a:lnTo>
                    <a:pt x="2296" y="46"/>
                  </a:lnTo>
                  <a:lnTo>
                    <a:pt x="2326" y="106"/>
                  </a:lnTo>
                  <a:lnTo>
                    <a:pt x="2296" y="106"/>
                  </a:lnTo>
                  <a:lnTo>
                    <a:pt x="2237" y="91"/>
                  </a:lnTo>
                  <a:lnTo>
                    <a:pt x="2237" y="121"/>
                  </a:lnTo>
                  <a:lnTo>
                    <a:pt x="2252" y="137"/>
                  </a:lnTo>
                  <a:lnTo>
                    <a:pt x="2296" y="137"/>
                  </a:lnTo>
                  <a:lnTo>
                    <a:pt x="2311" y="137"/>
                  </a:lnTo>
                  <a:lnTo>
                    <a:pt x="2311" y="182"/>
                  </a:lnTo>
                  <a:lnTo>
                    <a:pt x="2267" y="228"/>
                  </a:lnTo>
                  <a:lnTo>
                    <a:pt x="2237" y="273"/>
                  </a:lnTo>
                  <a:lnTo>
                    <a:pt x="2193" y="258"/>
                  </a:lnTo>
                  <a:lnTo>
                    <a:pt x="2148" y="258"/>
                  </a:lnTo>
                  <a:lnTo>
                    <a:pt x="2133" y="304"/>
                  </a:lnTo>
                  <a:lnTo>
                    <a:pt x="2119" y="273"/>
                  </a:lnTo>
                  <a:lnTo>
                    <a:pt x="2089" y="304"/>
                  </a:lnTo>
                  <a:lnTo>
                    <a:pt x="2104" y="364"/>
                  </a:lnTo>
                  <a:lnTo>
                    <a:pt x="2133" y="364"/>
                  </a:lnTo>
                  <a:lnTo>
                    <a:pt x="2133" y="395"/>
                  </a:lnTo>
                  <a:lnTo>
                    <a:pt x="2148" y="410"/>
                  </a:lnTo>
                  <a:lnTo>
                    <a:pt x="2148" y="456"/>
                  </a:lnTo>
                  <a:lnTo>
                    <a:pt x="2163" y="471"/>
                  </a:lnTo>
                  <a:lnTo>
                    <a:pt x="2148" y="486"/>
                  </a:lnTo>
                  <a:lnTo>
                    <a:pt x="2163" y="531"/>
                  </a:lnTo>
                  <a:lnTo>
                    <a:pt x="2148" y="531"/>
                  </a:lnTo>
                  <a:lnTo>
                    <a:pt x="2133" y="607"/>
                  </a:lnTo>
                  <a:lnTo>
                    <a:pt x="2045" y="456"/>
                  </a:lnTo>
                  <a:lnTo>
                    <a:pt x="2030" y="395"/>
                  </a:lnTo>
                  <a:lnTo>
                    <a:pt x="2045" y="395"/>
                  </a:lnTo>
                  <a:lnTo>
                    <a:pt x="2074" y="289"/>
                  </a:lnTo>
                  <a:lnTo>
                    <a:pt x="2045" y="213"/>
                  </a:lnTo>
                  <a:lnTo>
                    <a:pt x="2015" y="228"/>
                  </a:lnTo>
                  <a:lnTo>
                    <a:pt x="2030" y="243"/>
                  </a:lnTo>
                  <a:lnTo>
                    <a:pt x="2030" y="289"/>
                  </a:lnTo>
                  <a:lnTo>
                    <a:pt x="2000" y="289"/>
                  </a:lnTo>
                  <a:lnTo>
                    <a:pt x="2000" y="243"/>
                  </a:lnTo>
                  <a:lnTo>
                    <a:pt x="1956" y="304"/>
                  </a:lnTo>
                  <a:lnTo>
                    <a:pt x="1956" y="380"/>
                  </a:lnTo>
                  <a:lnTo>
                    <a:pt x="1926" y="395"/>
                  </a:lnTo>
                  <a:lnTo>
                    <a:pt x="1882" y="380"/>
                  </a:lnTo>
                  <a:lnTo>
                    <a:pt x="1882" y="395"/>
                  </a:lnTo>
                  <a:lnTo>
                    <a:pt x="1793" y="425"/>
                  </a:lnTo>
                  <a:lnTo>
                    <a:pt x="1763" y="547"/>
                  </a:lnTo>
                  <a:lnTo>
                    <a:pt x="1748" y="577"/>
                  </a:lnTo>
                  <a:lnTo>
                    <a:pt x="1793" y="592"/>
                  </a:lnTo>
                  <a:lnTo>
                    <a:pt x="1807" y="623"/>
                  </a:lnTo>
                  <a:lnTo>
                    <a:pt x="1837" y="577"/>
                  </a:lnTo>
                  <a:lnTo>
                    <a:pt x="1867" y="592"/>
                  </a:lnTo>
                  <a:lnTo>
                    <a:pt x="1882" y="607"/>
                  </a:lnTo>
                  <a:lnTo>
                    <a:pt x="1896" y="683"/>
                  </a:lnTo>
                  <a:lnTo>
                    <a:pt x="1911" y="744"/>
                  </a:lnTo>
                  <a:lnTo>
                    <a:pt x="1882" y="896"/>
                  </a:lnTo>
                  <a:lnTo>
                    <a:pt x="1837" y="926"/>
                  </a:lnTo>
                  <a:lnTo>
                    <a:pt x="1807" y="866"/>
                  </a:lnTo>
                  <a:lnTo>
                    <a:pt x="1837" y="850"/>
                  </a:lnTo>
                  <a:lnTo>
                    <a:pt x="1837" y="774"/>
                  </a:lnTo>
                  <a:lnTo>
                    <a:pt x="1807" y="774"/>
                  </a:lnTo>
                  <a:lnTo>
                    <a:pt x="1793" y="790"/>
                  </a:lnTo>
                  <a:lnTo>
                    <a:pt x="1778" y="790"/>
                  </a:lnTo>
                  <a:lnTo>
                    <a:pt x="1719" y="744"/>
                  </a:lnTo>
                  <a:lnTo>
                    <a:pt x="1719" y="759"/>
                  </a:lnTo>
                  <a:lnTo>
                    <a:pt x="1689" y="729"/>
                  </a:lnTo>
                  <a:lnTo>
                    <a:pt x="1644" y="683"/>
                  </a:lnTo>
                  <a:lnTo>
                    <a:pt x="1600" y="653"/>
                  </a:lnTo>
                  <a:lnTo>
                    <a:pt x="1570" y="653"/>
                  </a:lnTo>
                  <a:lnTo>
                    <a:pt x="1556" y="699"/>
                  </a:lnTo>
                  <a:lnTo>
                    <a:pt x="1570" y="699"/>
                  </a:lnTo>
                  <a:lnTo>
                    <a:pt x="1570" y="729"/>
                  </a:lnTo>
                  <a:lnTo>
                    <a:pt x="1556" y="774"/>
                  </a:lnTo>
                  <a:lnTo>
                    <a:pt x="1541" y="790"/>
                  </a:lnTo>
                  <a:lnTo>
                    <a:pt x="1526" y="790"/>
                  </a:lnTo>
                  <a:lnTo>
                    <a:pt x="1482" y="790"/>
                  </a:lnTo>
                  <a:lnTo>
                    <a:pt x="1467" y="805"/>
                  </a:lnTo>
                  <a:lnTo>
                    <a:pt x="1437" y="805"/>
                  </a:lnTo>
                  <a:lnTo>
                    <a:pt x="1422" y="820"/>
                  </a:lnTo>
                  <a:lnTo>
                    <a:pt x="1348" y="790"/>
                  </a:lnTo>
                  <a:lnTo>
                    <a:pt x="1304" y="805"/>
                  </a:lnTo>
                  <a:lnTo>
                    <a:pt x="1289" y="790"/>
                  </a:lnTo>
                  <a:lnTo>
                    <a:pt x="1230" y="759"/>
                  </a:lnTo>
                  <a:lnTo>
                    <a:pt x="1215" y="805"/>
                  </a:lnTo>
                  <a:lnTo>
                    <a:pt x="1215" y="835"/>
                  </a:lnTo>
                  <a:lnTo>
                    <a:pt x="1170" y="835"/>
                  </a:lnTo>
                  <a:lnTo>
                    <a:pt x="1126" y="835"/>
                  </a:lnTo>
                  <a:lnTo>
                    <a:pt x="1082" y="881"/>
                  </a:lnTo>
                </a:path>
              </a:pathLst>
            </a:custGeom>
            <a:solidFill>
              <a:srgbClr val="FF0040"/>
            </a:solidFill>
            <a:ln w="6350"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254"/>
            <p:cNvSpPr>
              <a:spLocks/>
            </p:cNvSpPr>
            <p:nvPr/>
          </p:nvSpPr>
          <p:spPr bwMode="auto">
            <a:xfrm>
              <a:off x="2066506" y="1454602"/>
              <a:ext cx="1363927" cy="629515"/>
            </a:xfrm>
            <a:custGeom>
              <a:avLst/>
              <a:gdLst>
                <a:gd name="T0" fmla="*/ 0 w 2342"/>
                <a:gd name="T1" fmla="*/ 0 h 1246"/>
                <a:gd name="T2" fmla="*/ 0 w 2342"/>
                <a:gd name="T3" fmla="*/ 0 h 1246"/>
                <a:gd name="T4" fmla="*/ 0 w 2342"/>
                <a:gd name="T5" fmla="*/ 0 h 1246"/>
                <a:gd name="T6" fmla="*/ 0 w 2342"/>
                <a:gd name="T7" fmla="*/ 0 h 1246"/>
                <a:gd name="T8" fmla="*/ 0 w 2342"/>
                <a:gd name="T9" fmla="*/ 0 h 1246"/>
                <a:gd name="T10" fmla="*/ 0 w 2342"/>
                <a:gd name="T11" fmla="*/ 0 h 1246"/>
                <a:gd name="T12" fmla="*/ 0 w 2342"/>
                <a:gd name="T13" fmla="*/ 0 h 1246"/>
                <a:gd name="T14" fmla="*/ 0 w 2342"/>
                <a:gd name="T15" fmla="*/ 0 h 1246"/>
                <a:gd name="T16" fmla="*/ 0 w 2342"/>
                <a:gd name="T17" fmla="*/ 0 h 1246"/>
                <a:gd name="T18" fmla="*/ 0 w 2342"/>
                <a:gd name="T19" fmla="*/ 0 h 1246"/>
                <a:gd name="T20" fmla="*/ 0 w 2342"/>
                <a:gd name="T21" fmla="*/ 0 h 1246"/>
                <a:gd name="T22" fmla="*/ 0 w 2342"/>
                <a:gd name="T23" fmla="*/ 0 h 1246"/>
                <a:gd name="T24" fmla="*/ 0 w 2342"/>
                <a:gd name="T25" fmla="*/ 0 h 1246"/>
                <a:gd name="T26" fmla="*/ 0 w 2342"/>
                <a:gd name="T27" fmla="*/ 0 h 1246"/>
                <a:gd name="T28" fmla="*/ 0 w 2342"/>
                <a:gd name="T29" fmla="*/ 0 h 1246"/>
                <a:gd name="T30" fmla="*/ 0 w 2342"/>
                <a:gd name="T31" fmla="*/ 0 h 1246"/>
                <a:gd name="T32" fmla="*/ 0 w 2342"/>
                <a:gd name="T33" fmla="*/ 0 h 1246"/>
                <a:gd name="T34" fmla="*/ 0 w 2342"/>
                <a:gd name="T35" fmla="*/ 0 h 1246"/>
                <a:gd name="T36" fmla="*/ 0 w 2342"/>
                <a:gd name="T37" fmla="*/ 0 h 1246"/>
                <a:gd name="T38" fmla="*/ 0 w 2342"/>
                <a:gd name="T39" fmla="*/ 0 h 1246"/>
                <a:gd name="T40" fmla="*/ 0 w 2342"/>
                <a:gd name="T41" fmla="*/ 0 h 1246"/>
                <a:gd name="T42" fmla="*/ 0 w 2342"/>
                <a:gd name="T43" fmla="*/ 0 h 1246"/>
                <a:gd name="T44" fmla="*/ 0 w 2342"/>
                <a:gd name="T45" fmla="*/ 0 h 1246"/>
                <a:gd name="T46" fmla="*/ 0 w 2342"/>
                <a:gd name="T47" fmla="*/ 0 h 1246"/>
                <a:gd name="T48" fmla="*/ 0 w 2342"/>
                <a:gd name="T49" fmla="*/ 0 h 1246"/>
                <a:gd name="T50" fmla="*/ 0 w 2342"/>
                <a:gd name="T51" fmla="*/ 0 h 1246"/>
                <a:gd name="T52" fmla="*/ 0 w 2342"/>
                <a:gd name="T53" fmla="*/ 0 h 1246"/>
                <a:gd name="T54" fmla="*/ 0 w 2342"/>
                <a:gd name="T55" fmla="*/ 0 h 1246"/>
                <a:gd name="T56" fmla="*/ 0 w 2342"/>
                <a:gd name="T57" fmla="*/ 0 h 1246"/>
                <a:gd name="T58" fmla="*/ 0 w 2342"/>
                <a:gd name="T59" fmla="*/ 0 h 1246"/>
                <a:gd name="T60" fmla="*/ 0 w 2342"/>
                <a:gd name="T61" fmla="*/ 0 h 1246"/>
                <a:gd name="T62" fmla="*/ 0 w 2342"/>
                <a:gd name="T63" fmla="*/ 0 h 1246"/>
                <a:gd name="T64" fmla="*/ 0 w 2342"/>
                <a:gd name="T65" fmla="*/ 0 h 1246"/>
                <a:gd name="T66" fmla="*/ 0 w 2342"/>
                <a:gd name="T67" fmla="*/ 0 h 1246"/>
                <a:gd name="T68" fmla="*/ 0 w 2342"/>
                <a:gd name="T69" fmla="*/ 0 h 1246"/>
                <a:gd name="T70" fmla="*/ 0 w 2342"/>
                <a:gd name="T71" fmla="*/ 0 h 1246"/>
                <a:gd name="T72" fmla="*/ 0 w 2342"/>
                <a:gd name="T73" fmla="*/ 0 h 1246"/>
                <a:gd name="T74" fmla="*/ 0 w 2342"/>
                <a:gd name="T75" fmla="*/ 0 h 1246"/>
                <a:gd name="T76" fmla="*/ 0 w 2342"/>
                <a:gd name="T77" fmla="*/ 0 h 1246"/>
                <a:gd name="T78" fmla="*/ 0 w 2342"/>
                <a:gd name="T79" fmla="*/ 0 h 1246"/>
                <a:gd name="T80" fmla="*/ 0 w 2342"/>
                <a:gd name="T81" fmla="*/ 0 h 1246"/>
                <a:gd name="T82" fmla="*/ 0 w 2342"/>
                <a:gd name="T83" fmla="*/ 0 h 1246"/>
                <a:gd name="T84" fmla="*/ 0 w 2342"/>
                <a:gd name="T85" fmla="*/ 0 h 1246"/>
                <a:gd name="T86" fmla="*/ 0 w 2342"/>
                <a:gd name="T87" fmla="*/ 0 h 1246"/>
                <a:gd name="T88" fmla="*/ 0 w 2342"/>
                <a:gd name="T89" fmla="*/ 0 h 1246"/>
                <a:gd name="T90" fmla="*/ 0 w 2342"/>
                <a:gd name="T91" fmla="*/ 0 h 1246"/>
                <a:gd name="T92" fmla="*/ 0 w 2342"/>
                <a:gd name="T93" fmla="*/ 0 h 1246"/>
                <a:gd name="T94" fmla="*/ 0 w 2342"/>
                <a:gd name="T95" fmla="*/ 0 h 1246"/>
                <a:gd name="T96" fmla="*/ 0 w 2342"/>
                <a:gd name="T97" fmla="*/ 0 h 1246"/>
                <a:gd name="T98" fmla="*/ 0 w 2342"/>
                <a:gd name="T99" fmla="*/ 0 h 1246"/>
                <a:gd name="T100" fmla="*/ 0 w 2342"/>
                <a:gd name="T101" fmla="*/ 0 h 1246"/>
                <a:gd name="T102" fmla="*/ 0 w 2342"/>
                <a:gd name="T103" fmla="*/ 0 h 1246"/>
                <a:gd name="T104" fmla="*/ 0 w 2342"/>
                <a:gd name="T105" fmla="*/ 0 h 124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42"/>
                <a:gd name="T160" fmla="*/ 0 h 1246"/>
                <a:gd name="T161" fmla="*/ 2342 w 2342"/>
                <a:gd name="T162" fmla="*/ 1246 h 124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42" h="1246">
                  <a:moveTo>
                    <a:pt x="1088" y="891"/>
                  </a:moveTo>
                  <a:lnTo>
                    <a:pt x="1074" y="953"/>
                  </a:lnTo>
                  <a:lnTo>
                    <a:pt x="1014" y="953"/>
                  </a:lnTo>
                  <a:lnTo>
                    <a:pt x="1029" y="984"/>
                  </a:lnTo>
                  <a:lnTo>
                    <a:pt x="999" y="999"/>
                  </a:lnTo>
                  <a:lnTo>
                    <a:pt x="1014" y="1030"/>
                  </a:lnTo>
                  <a:lnTo>
                    <a:pt x="999" y="1091"/>
                  </a:lnTo>
                  <a:lnTo>
                    <a:pt x="954" y="1122"/>
                  </a:lnTo>
                  <a:lnTo>
                    <a:pt x="939" y="1107"/>
                  </a:lnTo>
                  <a:lnTo>
                    <a:pt x="910" y="1137"/>
                  </a:lnTo>
                  <a:lnTo>
                    <a:pt x="924" y="1153"/>
                  </a:lnTo>
                  <a:lnTo>
                    <a:pt x="939" y="1184"/>
                  </a:lnTo>
                  <a:lnTo>
                    <a:pt x="910" y="1184"/>
                  </a:lnTo>
                  <a:lnTo>
                    <a:pt x="895" y="1199"/>
                  </a:lnTo>
                  <a:lnTo>
                    <a:pt x="880" y="1184"/>
                  </a:lnTo>
                  <a:lnTo>
                    <a:pt x="865" y="1168"/>
                  </a:lnTo>
                  <a:lnTo>
                    <a:pt x="850" y="1184"/>
                  </a:lnTo>
                  <a:lnTo>
                    <a:pt x="820" y="1199"/>
                  </a:lnTo>
                  <a:lnTo>
                    <a:pt x="805" y="1199"/>
                  </a:lnTo>
                  <a:lnTo>
                    <a:pt x="775" y="1199"/>
                  </a:lnTo>
                  <a:lnTo>
                    <a:pt x="760" y="1230"/>
                  </a:lnTo>
                  <a:lnTo>
                    <a:pt x="746" y="1245"/>
                  </a:lnTo>
                  <a:lnTo>
                    <a:pt x="716" y="1245"/>
                  </a:lnTo>
                  <a:lnTo>
                    <a:pt x="716" y="1230"/>
                  </a:lnTo>
                  <a:lnTo>
                    <a:pt x="626" y="1199"/>
                  </a:lnTo>
                  <a:lnTo>
                    <a:pt x="611" y="1199"/>
                  </a:lnTo>
                  <a:lnTo>
                    <a:pt x="596" y="1214"/>
                  </a:lnTo>
                  <a:lnTo>
                    <a:pt x="567" y="1153"/>
                  </a:lnTo>
                  <a:lnTo>
                    <a:pt x="582" y="1153"/>
                  </a:lnTo>
                  <a:lnTo>
                    <a:pt x="567" y="1122"/>
                  </a:lnTo>
                  <a:lnTo>
                    <a:pt x="552" y="1137"/>
                  </a:lnTo>
                  <a:lnTo>
                    <a:pt x="552" y="1107"/>
                  </a:lnTo>
                  <a:lnTo>
                    <a:pt x="522" y="1076"/>
                  </a:lnTo>
                  <a:lnTo>
                    <a:pt x="507" y="1061"/>
                  </a:lnTo>
                  <a:lnTo>
                    <a:pt x="522" y="1061"/>
                  </a:lnTo>
                  <a:lnTo>
                    <a:pt x="522" y="1030"/>
                  </a:lnTo>
                  <a:lnTo>
                    <a:pt x="537" y="1030"/>
                  </a:lnTo>
                  <a:lnTo>
                    <a:pt x="537" y="999"/>
                  </a:lnTo>
                  <a:lnTo>
                    <a:pt x="507" y="999"/>
                  </a:lnTo>
                  <a:lnTo>
                    <a:pt x="492" y="999"/>
                  </a:lnTo>
                  <a:lnTo>
                    <a:pt x="447" y="1030"/>
                  </a:lnTo>
                  <a:lnTo>
                    <a:pt x="447" y="1061"/>
                  </a:lnTo>
                  <a:lnTo>
                    <a:pt x="492" y="1122"/>
                  </a:lnTo>
                  <a:lnTo>
                    <a:pt x="507" y="1153"/>
                  </a:lnTo>
                  <a:lnTo>
                    <a:pt x="507" y="1214"/>
                  </a:lnTo>
                  <a:lnTo>
                    <a:pt x="492" y="1184"/>
                  </a:lnTo>
                  <a:lnTo>
                    <a:pt x="447" y="1199"/>
                  </a:lnTo>
                  <a:lnTo>
                    <a:pt x="432" y="1184"/>
                  </a:lnTo>
                  <a:lnTo>
                    <a:pt x="432" y="1168"/>
                  </a:lnTo>
                  <a:lnTo>
                    <a:pt x="418" y="1168"/>
                  </a:lnTo>
                  <a:lnTo>
                    <a:pt x="418" y="1153"/>
                  </a:lnTo>
                  <a:lnTo>
                    <a:pt x="403" y="1137"/>
                  </a:lnTo>
                  <a:lnTo>
                    <a:pt x="373" y="1137"/>
                  </a:lnTo>
                  <a:lnTo>
                    <a:pt x="358" y="1107"/>
                  </a:lnTo>
                  <a:lnTo>
                    <a:pt x="328" y="1107"/>
                  </a:lnTo>
                  <a:lnTo>
                    <a:pt x="283" y="1061"/>
                  </a:lnTo>
                  <a:lnTo>
                    <a:pt x="298" y="1030"/>
                  </a:lnTo>
                  <a:lnTo>
                    <a:pt x="268" y="1030"/>
                  </a:lnTo>
                  <a:lnTo>
                    <a:pt x="239" y="1045"/>
                  </a:lnTo>
                  <a:lnTo>
                    <a:pt x="268" y="1061"/>
                  </a:lnTo>
                  <a:lnTo>
                    <a:pt x="224" y="1076"/>
                  </a:lnTo>
                  <a:lnTo>
                    <a:pt x="209" y="1045"/>
                  </a:lnTo>
                  <a:lnTo>
                    <a:pt x="164" y="1045"/>
                  </a:lnTo>
                  <a:lnTo>
                    <a:pt x="164" y="1061"/>
                  </a:lnTo>
                  <a:lnTo>
                    <a:pt x="134" y="1061"/>
                  </a:lnTo>
                  <a:lnTo>
                    <a:pt x="134" y="1030"/>
                  </a:lnTo>
                  <a:lnTo>
                    <a:pt x="104" y="999"/>
                  </a:lnTo>
                  <a:lnTo>
                    <a:pt x="89" y="1014"/>
                  </a:lnTo>
                  <a:lnTo>
                    <a:pt x="45" y="1014"/>
                  </a:lnTo>
                  <a:lnTo>
                    <a:pt x="30" y="999"/>
                  </a:lnTo>
                  <a:lnTo>
                    <a:pt x="45" y="999"/>
                  </a:lnTo>
                  <a:lnTo>
                    <a:pt x="60" y="938"/>
                  </a:lnTo>
                  <a:lnTo>
                    <a:pt x="45" y="907"/>
                  </a:lnTo>
                  <a:lnTo>
                    <a:pt x="45" y="876"/>
                  </a:lnTo>
                  <a:lnTo>
                    <a:pt x="0" y="799"/>
                  </a:lnTo>
                  <a:lnTo>
                    <a:pt x="15" y="769"/>
                  </a:lnTo>
                  <a:lnTo>
                    <a:pt x="30" y="784"/>
                  </a:lnTo>
                  <a:lnTo>
                    <a:pt x="45" y="769"/>
                  </a:lnTo>
                  <a:lnTo>
                    <a:pt x="30" y="738"/>
                  </a:lnTo>
                  <a:lnTo>
                    <a:pt x="60" y="722"/>
                  </a:lnTo>
                  <a:lnTo>
                    <a:pt x="89" y="738"/>
                  </a:lnTo>
                  <a:lnTo>
                    <a:pt x="119" y="707"/>
                  </a:lnTo>
                  <a:lnTo>
                    <a:pt x="104" y="692"/>
                  </a:lnTo>
                  <a:lnTo>
                    <a:pt x="134" y="630"/>
                  </a:lnTo>
                  <a:lnTo>
                    <a:pt x="119" y="599"/>
                  </a:lnTo>
                  <a:lnTo>
                    <a:pt x="104" y="553"/>
                  </a:lnTo>
                  <a:lnTo>
                    <a:pt x="119" y="538"/>
                  </a:lnTo>
                  <a:lnTo>
                    <a:pt x="104" y="492"/>
                  </a:lnTo>
                  <a:lnTo>
                    <a:pt x="89" y="476"/>
                  </a:lnTo>
                  <a:lnTo>
                    <a:pt x="89" y="446"/>
                  </a:lnTo>
                  <a:lnTo>
                    <a:pt x="89" y="430"/>
                  </a:lnTo>
                  <a:lnTo>
                    <a:pt x="164" y="446"/>
                  </a:lnTo>
                  <a:lnTo>
                    <a:pt x="253" y="461"/>
                  </a:lnTo>
                  <a:lnTo>
                    <a:pt x="253" y="492"/>
                  </a:lnTo>
                  <a:lnTo>
                    <a:pt x="239" y="523"/>
                  </a:lnTo>
                  <a:lnTo>
                    <a:pt x="194" y="523"/>
                  </a:lnTo>
                  <a:lnTo>
                    <a:pt x="134" y="492"/>
                  </a:lnTo>
                  <a:lnTo>
                    <a:pt x="149" y="523"/>
                  </a:lnTo>
                  <a:lnTo>
                    <a:pt x="164" y="538"/>
                  </a:lnTo>
                  <a:lnTo>
                    <a:pt x="179" y="584"/>
                  </a:lnTo>
                  <a:lnTo>
                    <a:pt x="209" y="584"/>
                  </a:lnTo>
                  <a:lnTo>
                    <a:pt x="209" y="553"/>
                  </a:lnTo>
                  <a:lnTo>
                    <a:pt x="239" y="569"/>
                  </a:lnTo>
                  <a:lnTo>
                    <a:pt x="239" y="538"/>
                  </a:lnTo>
                  <a:lnTo>
                    <a:pt x="268" y="507"/>
                  </a:lnTo>
                  <a:lnTo>
                    <a:pt x="298" y="507"/>
                  </a:lnTo>
                  <a:lnTo>
                    <a:pt x="283" y="476"/>
                  </a:lnTo>
                  <a:lnTo>
                    <a:pt x="283" y="446"/>
                  </a:lnTo>
                  <a:lnTo>
                    <a:pt x="313" y="446"/>
                  </a:lnTo>
                  <a:lnTo>
                    <a:pt x="313" y="461"/>
                  </a:lnTo>
                  <a:lnTo>
                    <a:pt x="328" y="476"/>
                  </a:lnTo>
                  <a:lnTo>
                    <a:pt x="358" y="476"/>
                  </a:lnTo>
                  <a:lnTo>
                    <a:pt x="343" y="446"/>
                  </a:lnTo>
                  <a:lnTo>
                    <a:pt x="418" y="415"/>
                  </a:lnTo>
                  <a:lnTo>
                    <a:pt x="403" y="461"/>
                  </a:lnTo>
                  <a:lnTo>
                    <a:pt x="403" y="476"/>
                  </a:lnTo>
                  <a:lnTo>
                    <a:pt x="432" y="430"/>
                  </a:lnTo>
                  <a:lnTo>
                    <a:pt x="492" y="415"/>
                  </a:lnTo>
                  <a:lnTo>
                    <a:pt x="507" y="415"/>
                  </a:lnTo>
                  <a:lnTo>
                    <a:pt x="492" y="384"/>
                  </a:lnTo>
                  <a:lnTo>
                    <a:pt x="596" y="384"/>
                  </a:lnTo>
                  <a:lnTo>
                    <a:pt x="596" y="400"/>
                  </a:lnTo>
                  <a:lnTo>
                    <a:pt x="567" y="323"/>
                  </a:lnTo>
                  <a:lnTo>
                    <a:pt x="582" y="307"/>
                  </a:lnTo>
                  <a:lnTo>
                    <a:pt x="582" y="261"/>
                  </a:lnTo>
                  <a:lnTo>
                    <a:pt x="611" y="261"/>
                  </a:lnTo>
                  <a:lnTo>
                    <a:pt x="626" y="307"/>
                  </a:lnTo>
                  <a:lnTo>
                    <a:pt x="671" y="384"/>
                  </a:lnTo>
                  <a:lnTo>
                    <a:pt x="686" y="415"/>
                  </a:lnTo>
                  <a:lnTo>
                    <a:pt x="671" y="446"/>
                  </a:lnTo>
                  <a:lnTo>
                    <a:pt x="641" y="461"/>
                  </a:lnTo>
                  <a:lnTo>
                    <a:pt x="686" y="476"/>
                  </a:lnTo>
                  <a:lnTo>
                    <a:pt x="701" y="415"/>
                  </a:lnTo>
                  <a:lnTo>
                    <a:pt x="701" y="384"/>
                  </a:lnTo>
                  <a:lnTo>
                    <a:pt x="716" y="384"/>
                  </a:lnTo>
                  <a:lnTo>
                    <a:pt x="760" y="415"/>
                  </a:lnTo>
                  <a:lnTo>
                    <a:pt x="716" y="369"/>
                  </a:lnTo>
                  <a:lnTo>
                    <a:pt x="686" y="369"/>
                  </a:lnTo>
                  <a:lnTo>
                    <a:pt x="671" y="323"/>
                  </a:lnTo>
                  <a:lnTo>
                    <a:pt x="641" y="307"/>
                  </a:lnTo>
                  <a:lnTo>
                    <a:pt x="656" y="261"/>
                  </a:lnTo>
                  <a:lnTo>
                    <a:pt x="686" y="292"/>
                  </a:lnTo>
                  <a:lnTo>
                    <a:pt x="686" y="261"/>
                  </a:lnTo>
                  <a:lnTo>
                    <a:pt x="746" y="277"/>
                  </a:lnTo>
                  <a:lnTo>
                    <a:pt x="746" y="246"/>
                  </a:lnTo>
                  <a:lnTo>
                    <a:pt x="716" y="246"/>
                  </a:lnTo>
                  <a:lnTo>
                    <a:pt x="701" y="215"/>
                  </a:lnTo>
                  <a:lnTo>
                    <a:pt x="746" y="184"/>
                  </a:lnTo>
                  <a:lnTo>
                    <a:pt x="731" y="169"/>
                  </a:lnTo>
                  <a:lnTo>
                    <a:pt x="805" y="92"/>
                  </a:lnTo>
                  <a:lnTo>
                    <a:pt x="924" y="61"/>
                  </a:lnTo>
                  <a:lnTo>
                    <a:pt x="924" y="31"/>
                  </a:lnTo>
                  <a:lnTo>
                    <a:pt x="939" y="0"/>
                  </a:lnTo>
                  <a:lnTo>
                    <a:pt x="984" y="0"/>
                  </a:lnTo>
                  <a:lnTo>
                    <a:pt x="999" y="31"/>
                  </a:lnTo>
                  <a:lnTo>
                    <a:pt x="1029" y="0"/>
                  </a:lnTo>
                  <a:lnTo>
                    <a:pt x="1059" y="0"/>
                  </a:lnTo>
                  <a:lnTo>
                    <a:pt x="1074" y="0"/>
                  </a:lnTo>
                  <a:lnTo>
                    <a:pt x="1103" y="31"/>
                  </a:lnTo>
                  <a:lnTo>
                    <a:pt x="1088" y="61"/>
                  </a:lnTo>
                  <a:lnTo>
                    <a:pt x="1074" y="92"/>
                  </a:lnTo>
                  <a:lnTo>
                    <a:pt x="1103" y="108"/>
                  </a:lnTo>
                  <a:lnTo>
                    <a:pt x="1088" y="138"/>
                  </a:lnTo>
                  <a:lnTo>
                    <a:pt x="1163" y="61"/>
                  </a:lnTo>
                  <a:lnTo>
                    <a:pt x="1193" y="92"/>
                  </a:lnTo>
                  <a:lnTo>
                    <a:pt x="1208" y="46"/>
                  </a:lnTo>
                  <a:lnTo>
                    <a:pt x="1342" y="61"/>
                  </a:lnTo>
                  <a:lnTo>
                    <a:pt x="1461" y="108"/>
                  </a:lnTo>
                  <a:lnTo>
                    <a:pt x="1476" y="77"/>
                  </a:lnTo>
                  <a:lnTo>
                    <a:pt x="1536" y="46"/>
                  </a:lnTo>
                  <a:lnTo>
                    <a:pt x="1610" y="46"/>
                  </a:lnTo>
                  <a:lnTo>
                    <a:pt x="1655" y="61"/>
                  </a:lnTo>
                  <a:lnTo>
                    <a:pt x="1745" y="31"/>
                  </a:lnTo>
                  <a:lnTo>
                    <a:pt x="1849" y="46"/>
                  </a:lnTo>
                  <a:lnTo>
                    <a:pt x="1953" y="108"/>
                  </a:lnTo>
                  <a:lnTo>
                    <a:pt x="2028" y="61"/>
                  </a:lnTo>
                  <a:lnTo>
                    <a:pt x="2043" y="92"/>
                  </a:lnTo>
                  <a:lnTo>
                    <a:pt x="2073" y="77"/>
                  </a:lnTo>
                  <a:lnTo>
                    <a:pt x="2073" y="46"/>
                  </a:lnTo>
                  <a:lnTo>
                    <a:pt x="2147" y="31"/>
                  </a:lnTo>
                  <a:lnTo>
                    <a:pt x="2207" y="61"/>
                  </a:lnTo>
                  <a:lnTo>
                    <a:pt x="2311" y="46"/>
                  </a:lnTo>
                  <a:lnTo>
                    <a:pt x="2341" y="108"/>
                  </a:lnTo>
                  <a:lnTo>
                    <a:pt x="2311" y="108"/>
                  </a:lnTo>
                  <a:lnTo>
                    <a:pt x="2252" y="92"/>
                  </a:lnTo>
                  <a:lnTo>
                    <a:pt x="2252" y="123"/>
                  </a:lnTo>
                  <a:lnTo>
                    <a:pt x="2266" y="138"/>
                  </a:lnTo>
                  <a:lnTo>
                    <a:pt x="2311" y="138"/>
                  </a:lnTo>
                  <a:lnTo>
                    <a:pt x="2326" y="138"/>
                  </a:lnTo>
                  <a:lnTo>
                    <a:pt x="2326" y="184"/>
                  </a:lnTo>
                  <a:lnTo>
                    <a:pt x="2281" y="231"/>
                  </a:lnTo>
                  <a:lnTo>
                    <a:pt x="2252" y="277"/>
                  </a:lnTo>
                  <a:lnTo>
                    <a:pt x="2207" y="261"/>
                  </a:lnTo>
                  <a:lnTo>
                    <a:pt x="2162" y="261"/>
                  </a:lnTo>
                  <a:lnTo>
                    <a:pt x="2147" y="307"/>
                  </a:lnTo>
                  <a:lnTo>
                    <a:pt x="2132" y="277"/>
                  </a:lnTo>
                  <a:lnTo>
                    <a:pt x="2102" y="307"/>
                  </a:lnTo>
                  <a:lnTo>
                    <a:pt x="2117" y="369"/>
                  </a:lnTo>
                  <a:lnTo>
                    <a:pt x="2147" y="369"/>
                  </a:lnTo>
                  <a:lnTo>
                    <a:pt x="2147" y="400"/>
                  </a:lnTo>
                  <a:lnTo>
                    <a:pt x="2162" y="415"/>
                  </a:lnTo>
                  <a:lnTo>
                    <a:pt x="2162" y="461"/>
                  </a:lnTo>
                  <a:lnTo>
                    <a:pt x="2177" y="476"/>
                  </a:lnTo>
                  <a:lnTo>
                    <a:pt x="2162" y="492"/>
                  </a:lnTo>
                  <a:lnTo>
                    <a:pt x="2177" y="538"/>
                  </a:lnTo>
                  <a:lnTo>
                    <a:pt x="2162" y="538"/>
                  </a:lnTo>
                  <a:lnTo>
                    <a:pt x="2147" y="615"/>
                  </a:lnTo>
                  <a:lnTo>
                    <a:pt x="2058" y="461"/>
                  </a:lnTo>
                  <a:lnTo>
                    <a:pt x="2043" y="400"/>
                  </a:lnTo>
                  <a:lnTo>
                    <a:pt x="2058" y="400"/>
                  </a:lnTo>
                  <a:lnTo>
                    <a:pt x="2088" y="292"/>
                  </a:lnTo>
                  <a:lnTo>
                    <a:pt x="2058" y="215"/>
                  </a:lnTo>
                  <a:lnTo>
                    <a:pt x="2028" y="231"/>
                  </a:lnTo>
                  <a:lnTo>
                    <a:pt x="2043" y="246"/>
                  </a:lnTo>
                  <a:lnTo>
                    <a:pt x="2043" y="292"/>
                  </a:lnTo>
                  <a:lnTo>
                    <a:pt x="2013" y="292"/>
                  </a:lnTo>
                  <a:lnTo>
                    <a:pt x="2013" y="246"/>
                  </a:lnTo>
                  <a:lnTo>
                    <a:pt x="1968" y="307"/>
                  </a:lnTo>
                  <a:lnTo>
                    <a:pt x="1968" y="384"/>
                  </a:lnTo>
                  <a:lnTo>
                    <a:pt x="1938" y="400"/>
                  </a:lnTo>
                  <a:lnTo>
                    <a:pt x="1894" y="384"/>
                  </a:lnTo>
                  <a:lnTo>
                    <a:pt x="1894" y="400"/>
                  </a:lnTo>
                  <a:lnTo>
                    <a:pt x="1804" y="430"/>
                  </a:lnTo>
                  <a:lnTo>
                    <a:pt x="1774" y="553"/>
                  </a:lnTo>
                  <a:lnTo>
                    <a:pt x="1759" y="584"/>
                  </a:lnTo>
                  <a:lnTo>
                    <a:pt x="1804" y="599"/>
                  </a:lnTo>
                  <a:lnTo>
                    <a:pt x="1819" y="630"/>
                  </a:lnTo>
                  <a:lnTo>
                    <a:pt x="1849" y="584"/>
                  </a:lnTo>
                  <a:lnTo>
                    <a:pt x="1879" y="599"/>
                  </a:lnTo>
                  <a:lnTo>
                    <a:pt x="1894" y="615"/>
                  </a:lnTo>
                  <a:lnTo>
                    <a:pt x="1909" y="692"/>
                  </a:lnTo>
                  <a:lnTo>
                    <a:pt x="1923" y="753"/>
                  </a:lnTo>
                  <a:lnTo>
                    <a:pt x="1894" y="907"/>
                  </a:lnTo>
                  <a:lnTo>
                    <a:pt x="1849" y="938"/>
                  </a:lnTo>
                  <a:lnTo>
                    <a:pt x="1819" y="876"/>
                  </a:lnTo>
                  <a:lnTo>
                    <a:pt x="1849" y="861"/>
                  </a:lnTo>
                  <a:lnTo>
                    <a:pt x="1849" y="784"/>
                  </a:lnTo>
                  <a:lnTo>
                    <a:pt x="1819" y="784"/>
                  </a:lnTo>
                  <a:lnTo>
                    <a:pt x="1804" y="799"/>
                  </a:lnTo>
                  <a:lnTo>
                    <a:pt x="1789" y="799"/>
                  </a:lnTo>
                  <a:lnTo>
                    <a:pt x="1730" y="753"/>
                  </a:lnTo>
                  <a:lnTo>
                    <a:pt x="1730" y="769"/>
                  </a:lnTo>
                  <a:lnTo>
                    <a:pt x="1700" y="738"/>
                  </a:lnTo>
                  <a:lnTo>
                    <a:pt x="1655" y="692"/>
                  </a:lnTo>
                  <a:lnTo>
                    <a:pt x="1610" y="661"/>
                  </a:lnTo>
                  <a:lnTo>
                    <a:pt x="1581" y="661"/>
                  </a:lnTo>
                  <a:lnTo>
                    <a:pt x="1566" y="707"/>
                  </a:lnTo>
                  <a:lnTo>
                    <a:pt x="1581" y="707"/>
                  </a:lnTo>
                  <a:lnTo>
                    <a:pt x="1581" y="738"/>
                  </a:lnTo>
                  <a:lnTo>
                    <a:pt x="1566" y="784"/>
                  </a:lnTo>
                  <a:lnTo>
                    <a:pt x="1551" y="799"/>
                  </a:lnTo>
                  <a:lnTo>
                    <a:pt x="1536" y="799"/>
                  </a:lnTo>
                  <a:lnTo>
                    <a:pt x="1491" y="799"/>
                  </a:lnTo>
                  <a:lnTo>
                    <a:pt x="1476" y="815"/>
                  </a:lnTo>
                  <a:lnTo>
                    <a:pt x="1446" y="815"/>
                  </a:lnTo>
                  <a:lnTo>
                    <a:pt x="1431" y="830"/>
                  </a:lnTo>
                  <a:lnTo>
                    <a:pt x="1357" y="799"/>
                  </a:lnTo>
                  <a:lnTo>
                    <a:pt x="1312" y="815"/>
                  </a:lnTo>
                  <a:lnTo>
                    <a:pt x="1297" y="799"/>
                  </a:lnTo>
                  <a:lnTo>
                    <a:pt x="1238" y="769"/>
                  </a:lnTo>
                  <a:lnTo>
                    <a:pt x="1223" y="815"/>
                  </a:lnTo>
                  <a:lnTo>
                    <a:pt x="1223" y="845"/>
                  </a:lnTo>
                  <a:lnTo>
                    <a:pt x="1178" y="845"/>
                  </a:lnTo>
                  <a:lnTo>
                    <a:pt x="1133" y="845"/>
                  </a:lnTo>
                  <a:lnTo>
                    <a:pt x="1088" y="891"/>
                  </a:lnTo>
                </a:path>
              </a:pathLst>
            </a:custGeom>
            <a:noFill/>
            <a:ln w="31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7" name="Freeform 255"/>
            <p:cNvSpPr>
              <a:spLocks/>
            </p:cNvSpPr>
            <p:nvPr/>
          </p:nvSpPr>
          <p:spPr bwMode="auto">
            <a:xfrm>
              <a:off x="2571715" y="1927741"/>
              <a:ext cx="51469" cy="25394"/>
            </a:xfrm>
            <a:custGeom>
              <a:avLst/>
              <a:gdLst>
                <a:gd name="T0" fmla="*/ 0 w 90"/>
                <a:gd name="T1" fmla="*/ 0 h 47"/>
                <a:gd name="T2" fmla="*/ 0 w 90"/>
                <a:gd name="T3" fmla="*/ 0 h 47"/>
                <a:gd name="T4" fmla="*/ 0 w 90"/>
                <a:gd name="T5" fmla="*/ 0 h 47"/>
                <a:gd name="T6" fmla="*/ 0 w 90"/>
                <a:gd name="T7" fmla="*/ 0 h 47"/>
                <a:gd name="T8" fmla="*/ 0 w 90"/>
                <a:gd name="T9" fmla="*/ 0 h 47"/>
                <a:gd name="T10" fmla="*/ 0 w 90"/>
                <a:gd name="T11" fmla="*/ 0 h 47"/>
                <a:gd name="T12" fmla="*/ 0 w 90"/>
                <a:gd name="T13" fmla="*/ 0 h 47"/>
                <a:gd name="T14" fmla="*/ 0 60000 65536"/>
                <a:gd name="T15" fmla="*/ 0 60000 65536"/>
                <a:gd name="T16" fmla="*/ 0 60000 65536"/>
                <a:gd name="T17" fmla="*/ 0 60000 65536"/>
                <a:gd name="T18" fmla="*/ 0 60000 65536"/>
                <a:gd name="T19" fmla="*/ 0 60000 65536"/>
                <a:gd name="T20" fmla="*/ 0 60000 65536"/>
                <a:gd name="T21" fmla="*/ 0 w 90"/>
                <a:gd name="T22" fmla="*/ 0 h 47"/>
                <a:gd name="T23" fmla="*/ 90 w 90"/>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47">
                  <a:moveTo>
                    <a:pt x="30" y="46"/>
                  </a:moveTo>
                  <a:lnTo>
                    <a:pt x="0" y="46"/>
                  </a:lnTo>
                  <a:lnTo>
                    <a:pt x="0" y="0"/>
                  </a:lnTo>
                  <a:lnTo>
                    <a:pt x="89" y="0"/>
                  </a:lnTo>
                  <a:lnTo>
                    <a:pt x="89" y="15"/>
                  </a:lnTo>
                  <a:lnTo>
                    <a:pt x="45" y="15"/>
                  </a:lnTo>
                  <a:lnTo>
                    <a:pt x="30" y="46"/>
                  </a:lnTo>
                </a:path>
              </a:pathLst>
            </a:custGeom>
            <a:noFill/>
            <a:ln w="31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256"/>
            <p:cNvSpPr>
              <a:spLocks/>
            </p:cNvSpPr>
            <p:nvPr/>
          </p:nvSpPr>
          <p:spPr bwMode="auto">
            <a:xfrm>
              <a:off x="2440333" y="1958481"/>
              <a:ext cx="18962" cy="32077"/>
            </a:xfrm>
            <a:custGeom>
              <a:avLst/>
              <a:gdLst>
                <a:gd name="T0" fmla="*/ 0 w 31"/>
                <a:gd name="T1" fmla="*/ 0 h 62"/>
                <a:gd name="T2" fmla="*/ 0 w 31"/>
                <a:gd name="T3" fmla="*/ 0 h 62"/>
                <a:gd name="T4" fmla="*/ 0 w 31"/>
                <a:gd name="T5" fmla="*/ 0 h 62"/>
                <a:gd name="T6" fmla="*/ 0 w 31"/>
                <a:gd name="T7" fmla="*/ 0 h 62"/>
                <a:gd name="T8" fmla="*/ 0 w 31"/>
                <a:gd name="T9" fmla="*/ 0 h 62"/>
                <a:gd name="T10" fmla="*/ 0 w 31"/>
                <a:gd name="T11" fmla="*/ 0 h 62"/>
                <a:gd name="T12" fmla="*/ 0 w 31"/>
                <a:gd name="T13" fmla="*/ 0 h 62"/>
                <a:gd name="T14" fmla="*/ 0 w 31"/>
                <a:gd name="T15" fmla="*/ 0 h 62"/>
                <a:gd name="T16" fmla="*/ 0 w 31"/>
                <a:gd name="T17" fmla="*/ 0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62"/>
                <a:gd name="T29" fmla="*/ 31 w 31"/>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62">
                  <a:moveTo>
                    <a:pt x="30" y="31"/>
                  </a:moveTo>
                  <a:lnTo>
                    <a:pt x="30" y="15"/>
                  </a:lnTo>
                  <a:lnTo>
                    <a:pt x="15" y="0"/>
                  </a:lnTo>
                  <a:lnTo>
                    <a:pt x="0" y="15"/>
                  </a:lnTo>
                  <a:lnTo>
                    <a:pt x="0" y="31"/>
                  </a:lnTo>
                  <a:lnTo>
                    <a:pt x="15" y="61"/>
                  </a:lnTo>
                  <a:lnTo>
                    <a:pt x="30" y="61"/>
                  </a:lnTo>
                  <a:lnTo>
                    <a:pt x="30" y="46"/>
                  </a:lnTo>
                  <a:lnTo>
                    <a:pt x="30" y="31"/>
                  </a:lnTo>
                </a:path>
              </a:pathLst>
            </a:custGeom>
            <a:noFill/>
            <a:ln w="3175" cap="rnd">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257"/>
            <p:cNvSpPr>
              <a:spLocks/>
            </p:cNvSpPr>
            <p:nvPr/>
          </p:nvSpPr>
          <p:spPr bwMode="auto">
            <a:xfrm>
              <a:off x="2294053" y="1517419"/>
              <a:ext cx="78558" cy="77520"/>
            </a:xfrm>
            <a:custGeom>
              <a:avLst/>
              <a:gdLst>
                <a:gd name="T0" fmla="*/ 0 w 134"/>
                <a:gd name="T1" fmla="*/ 0 h 156"/>
                <a:gd name="T2" fmla="*/ 0 w 134"/>
                <a:gd name="T3" fmla="*/ 0 h 156"/>
                <a:gd name="T4" fmla="*/ 0 w 134"/>
                <a:gd name="T5" fmla="*/ 0 h 156"/>
                <a:gd name="T6" fmla="*/ 0 w 134"/>
                <a:gd name="T7" fmla="*/ 0 h 156"/>
                <a:gd name="T8" fmla="*/ 0 w 134"/>
                <a:gd name="T9" fmla="*/ 0 h 156"/>
                <a:gd name="T10" fmla="*/ 0 w 134"/>
                <a:gd name="T11" fmla="*/ 0 h 156"/>
                <a:gd name="T12" fmla="*/ 0 w 134"/>
                <a:gd name="T13" fmla="*/ 0 h 156"/>
                <a:gd name="T14" fmla="*/ 0 w 134"/>
                <a:gd name="T15" fmla="*/ 0 h 156"/>
                <a:gd name="T16" fmla="*/ 0 w 134"/>
                <a:gd name="T17" fmla="*/ 0 h 156"/>
                <a:gd name="T18" fmla="*/ 0 w 134"/>
                <a:gd name="T19" fmla="*/ 0 h 156"/>
                <a:gd name="T20" fmla="*/ 0 w 134"/>
                <a:gd name="T21" fmla="*/ 0 h 156"/>
                <a:gd name="T22" fmla="*/ 0 w 134"/>
                <a:gd name="T23" fmla="*/ 0 h 156"/>
                <a:gd name="T24" fmla="*/ 0 w 134"/>
                <a:gd name="T25" fmla="*/ 0 h 1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4"/>
                <a:gd name="T40" fmla="*/ 0 h 156"/>
                <a:gd name="T41" fmla="*/ 134 w 134"/>
                <a:gd name="T42" fmla="*/ 156 h 1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4" h="156">
                  <a:moveTo>
                    <a:pt x="15" y="155"/>
                  </a:moveTo>
                  <a:lnTo>
                    <a:pt x="15" y="140"/>
                  </a:lnTo>
                  <a:lnTo>
                    <a:pt x="59" y="93"/>
                  </a:lnTo>
                  <a:lnTo>
                    <a:pt x="103" y="47"/>
                  </a:lnTo>
                  <a:lnTo>
                    <a:pt x="133" y="31"/>
                  </a:lnTo>
                  <a:lnTo>
                    <a:pt x="118" y="0"/>
                  </a:lnTo>
                  <a:lnTo>
                    <a:pt x="103" y="0"/>
                  </a:lnTo>
                  <a:lnTo>
                    <a:pt x="89" y="16"/>
                  </a:lnTo>
                  <a:lnTo>
                    <a:pt x="74" y="31"/>
                  </a:lnTo>
                  <a:lnTo>
                    <a:pt x="30" y="62"/>
                  </a:lnTo>
                  <a:lnTo>
                    <a:pt x="0" y="109"/>
                  </a:lnTo>
                  <a:lnTo>
                    <a:pt x="0" y="140"/>
                  </a:lnTo>
                  <a:lnTo>
                    <a:pt x="15" y="155"/>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258"/>
            <p:cNvSpPr>
              <a:spLocks/>
            </p:cNvSpPr>
            <p:nvPr/>
          </p:nvSpPr>
          <p:spPr bwMode="auto">
            <a:xfrm>
              <a:off x="3160899" y="1740623"/>
              <a:ext cx="79912" cy="117616"/>
            </a:xfrm>
            <a:custGeom>
              <a:avLst/>
              <a:gdLst>
                <a:gd name="T0" fmla="*/ 0 w 136"/>
                <a:gd name="T1" fmla="*/ 0 h 231"/>
                <a:gd name="T2" fmla="*/ 0 w 136"/>
                <a:gd name="T3" fmla="*/ 0 h 231"/>
                <a:gd name="T4" fmla="*/ 0 w 136"/>
                <a:gd name="T5" fmla="*/ 0 h 231"/>
                <a:gd name="T6" fmla="*/ 0 w 136"/>
                <a:gd name="T7" fmla="*/ 0 h 231"/>
                <a:gd name="T8" fmla="*/ 0 w 136"/>
                <a:gd name="T9" fmla="*/ 0 h 231"/>
                <a:gd name="T10" fmla="*/ 0 w 136"/>
                <a:gd name="T11" fmla="*/ 0 h 231"/>
                <a:gd name="T12" fmla="*/ 0 w 136"/>
                <a:gd name="T13" fmla="*/ 0 h 231"/>
                <a:gd name="T14" fmla="*/ 0 w 136"/>
                <a:gd name="T15" fmla="*/ 0 h 231"/>
                <a:gd name="T16" fmla="*/ 0 w 136"/>
                <a:gd name="T17" fmla="*/ 0 h 231"/>
                <a:gd name="T18" fmla="*/ 0 w 136"/>
                <a:gd name="T19" fmla="*/ 0 h 231"/>
                <a:gd name="T20" fmla="*/ 0 w 136"/>
                <a:gd name="T21" fmla="*/ 0 h 231"/>
                <a:gd name="T22" fmla="*/ 0 w 136"/>
                <a:gd name="T23" fmla="*/ 0 h 231"/>
                <a:gd name="T24" fmla="*/ 0 w 136"/>
                <a:gd name="T25" fmla="*/ 0 h 231"/>
                <a:gd name="T26" fmla="*/ 0 w 136"/>
                <a:gd name="T27" fmla="*/ 0 h 231"/>
                <a:gd name="T28" fmla="*/ 0 w 136"/>
                <a:gd name="T29" fmla="*/ 0 h 231"/>
                <a:gd name="T30" fmla="*/ 0 w 136"/>
                <a:gd name="T31" fmla="*/ 0 h 2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6"/>
                <a:gd name="T49" fmla="*/ 0 h 231"/>
                <a:gd name="T50" fmla="*/ 136 w 136"/>
                <a:gd name="T51" fmla="*/ 231 h 2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6" h="231">
                  <a:moveTo>
                    <a:pt x="0" y="0"/>
                  </a:moveTo>
                  <a:lnTo>
                    <a:pt x="30" y="61"/>
                  </a:lnTo>
                  <a:lnTo>
                    <a:pt x="45" y="77"/>
                  </a:lnTo>
                  <a:lnTo>
                    <a:pt x="60" y="153"/>
                  </a:lnTo>
                  <a:lnTo>
                    <a:pt x="75" y="169"/>
                  </a:lnTo>
                  <a:lnTo>
                    <a:pt x="90" y="199"/>
                  </a:lnTo>
                  <a:lnTo>
                    <a:pt x="105" y="230"/>
                  </a:lnTo>
                  <a:lnTo>
                    <a:pt x="105" y="215"/>
                  </a:lnTo>
                  <a:lnTo>
                    <a:pt x="135" y="230"/>
                  </a:lnTo>
                  <a:lnTo>
                    <a:pt x="135" y="215"/>
                  </a:lnTo>
                  <a:lnTo>
                    <a:pt x="105" y="184"/>
                  </a:lnTo>
                  <a:lnTo>
                    <a:pt x="90" y="138"/>
                  </a:lnTo>
                  <a:lnTo>
                    <a:pt x="105" y="153"/>
                  </a:lnTo>
                  <a:lnTo>
                    <a:pt x="90" y="107"/>
                  </a:lnTo>
                  <a:lnTo>
                    <a:pt x="45" y="61"/>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259"/>
            <p:cNvSpPr>
              <a:spLocks/>
            </p:cNvSpPr>
            <p:nvPr/>
          </p:nvSpPr>
          <p:spPr bwMode="auto">
            <a:xfrm>
              <a:off x="2528372" y="1399803"/>
              <a:ext cx="52823" cy="46779"/>
            </a:xfrm>
            <a:custGeom>
              <a:avLst/>
              <a:gdLst>
                <a:gd name="T0" fmla="*/ 0 w 90"/>
                <a:gd name="T1" fmla="*/ 0 h 93"/>
                <a:gd name="T2" fmla="*/ 0 w 90"/>
                <a:gd name="T3" fmla="*/ 0 h 93"/>
                <a:gd name="T4" fmla="*/ 0 w 90"/>
                <a:gd name="T5" fmla="*/ 0 h 93"/>
                <a:gd name="T6" fmla="*/ 0 w 90"/>
                <a:gd name="T7" fmla="*/ 0 h 93"/>
                <a:gd name="T8" fmla="*/ 0 w 90"/>
                <a:gd name="T9" fmla="*/ 0 h 93"/>
                <a:gd name="T10" fmla="*/ 0 w 90"/>
                <a:gd name="T11" fmla="*/ 0 h 93"/>
                <a:gd name="T12" fmla="*/ 0 w 90"/>
                <a:gd name="T13" fmla="*/ 0 h 93"/>
                <a:gd name="T14" fmla="*/ 0 60000 65536"/>
                <a:gd name="T15" fmla="*/ 0 60000 65536"/>
                <a:gd name="T16" fmla="*/ 0 60000 65536"/>
                <a:gd name="T17" fmla="*/ 0 60000 65536"/>
                <a:gd name="T18" fmla="*/ 0 60000 65536"/>
                <a:gd name="T19" fmla="*/ 0 60000 65536"/>
                <a:gd name="T20" fmla="*/ 0 60000 65536"/>
                <a:gd name="T21" fmla="*/ 0 w 90"/>
                <a:gd name="T22" fmla="*/ 0 h 93"/>
                <a:gd name="T23" fmla="*/ 90 w 90"/>
                <a:gd name="T24" fmla="*/ 93 h 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93">
                  <a:moveTo>
                    <a:pt x="74" y="31"/>
                  </a:moveTo>
                  <a:lnTo>
                    <a:pt x="15" y="0"/>
                  </a:lnTo>
                  <a:lnTo>
                    <a:pt x="0" y="31"/>
                  </a:lnTo>
                  <a:lnTo>
                    <a:pt x="30" y="92"/>
                  </a:lnTo>
                  <a:lnTo>
                    <a:pt x="74" y="77"/>
                  </a:lnTo>
                  <a:lnTo>
                    <a:pt x="89" y="31"/>
                  </a:lnTo>
                  <a:lnTo>
                    <a:pt x="74" y="3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260"/>
            <p:cNvSpPr>
              <a:spLocks/>
            </p:cNvSpPr>
            <p:nvPr/>
          </p:nvSpPr>
          <p:spPr bwMode="auto">
            <a:xfrm>
              <a:off x="2276445" y="1601622"/>
              <a:ext cx="52823" cy="40097"/>
            </a:xfrm>
            <a:custGeom>
              <a:avLst/>
              <a:gdLst>
                <a:gd name="T0" fmla="*/ 0 w 91"/>
                <a:gd name="T1" fmla="*/ 0 h 78"/>
                <a:gd name="T2" fmla="*/ 0 w 91"/>
                <a:gd name="T3" fmla="*/ 0 h 78"/>
                <a:gd name="T4" fmla="*/ 0 w 91"/>
                <a:gd name="T5" fmla="*/ 0 h 78"/>
                <a:gd name="T6" fmla="*/ 0 w 91"/>
                <a:gd name="T7" fmla="*/ 0 h 78"/>
                <a:gd name="T8" fmla="*/ 0 w 91"/>
                <a:gd name="T9" fmla="*/ 0 h 78"/>
                <a:gd name="T10" fmla="*/ 0 w 91"/>
                <a:gd name="T11" fmla="*/ 0 h 78"/>
                <a:gd name="T12" fmla="*/ 0 w 91"/>
                <a:gd name="T13" fmla="*/ 0 h 78"/>
                <a:gd name="T14" fmla="*/ 0 w 91"/>
                <a:gd name="T15" fmla="*/ 0 h 78"/>
                <a:gd name="T16" fmla="*/ 0 w 91"/>
                <a:gd name="T17" fmla="*/ 0 h 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1"/>
                <a:gd name="T28" fmla="*/ 0 h 78"/>
                <a:gd name="T29" fmla="*/ 91 w 91"/>
                <a:gd name="T30" fmla="*/ 78 h 7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1" h="78">
                  <a:moveTo>
                    <a:pt x="45" y="0"/>
                  </a:moveTo>
                  <a:lnTo>
                    <a:pt x="15" y="0"/>
                  </a:lnTo>
                  <a:lnTo>
                    <a:pt x="0" y="31"/>
                  </a:lnTo>
                  <a:lnTo>
                    <a:pt x="15" y="62"/>
                  </a:lnTo>
                  <a:lnTo>
                    <a:pt x="30" y="62"/>
                  </a:lnTo>
                  <a:lnTo>
                    <a:pt x="45" y="77"/>
                  </a:lnTo>
                  <a:lnTo>
                    <a:pt x="90" y="62"/>
                  </a:lnTo>
                  <a:lnTo>
                    <a:pt x="45" y="31"/>
                  </a:lnTo>
                  <a:lnTo>
                    <a:pt x="45"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3" name="Freeform 261"/>
            <p:cNvSpPr>
              <a:spLocks/>
            </p:cNvSpPr>
            <p:nvPr/>
          </p:nvSpPr>
          <p:spPr bwMode="auto">
            <a:xfrm>
              <a:off x="2587968" y="1415842"/>
              <a:ext cx="28443" cy="30741"/>
            </a:xfrm>
            <a:custGeom>
              <a:avLst/>
              <a:gdLst>
                <a:gd name="T0" fmla="*/ 0 w 47"/>
                <a:gd name="T1" fmla="*/ 0 h 62"/>
                <a:gd name="T2" fmla="*/ 0 w 47"/>
                <a:gd name="T3" fmla="*/ 0 h 62"/>
                <a:gd name="T4" fmla="*/ 0 w 47"/>
                <a:gd name="T5" fmla="*/ 0 h 62"/>
                <a:gd name="T6" fmla="*/ 0 w 47"/>
                <a:gd name="T7" fmla="*/ 0 h 62"/>
                <a:gd name="T8" fmla="*/ 0 w 47"/>
                <a:gd name="T9" fmla="*/ 0 h 62"/>
                <a:gd name="T10" fmla="*/ 0 w 47"/>
                <a:gd name="T11" fmla="*/ 0 h 62"/>
                <a:gd name="T12" fmla="*/ 0 60000 65536"/>
                <a:gd name="T13" fmla="*/ 0 60000 65536"/>
                <a:gd name="T14" fmla="*/ 0 60000 65536"/>
                <a:gd name="T15" fmla="*/ 0 60000 65536"/>
                <a:gd name="T16" fmla="*/ 0 60000 65536"/>
                <a:gd name="T17" fmla="*/ 0 60000 65536"/>
                <a:gd name="T18" fmla="*/ 0 w 47"/>
                <a:gd name="T19" fmla="*/ 0 h 62"/>
                <a:gd name="T20" fmla="*/ 47 w 47"/>
                <a:gd name="T21" fmla="*/ 62 h 62"/>
              </a:gdLst>
              <a:ahLst/>
              <a:cxnLst>
                <a:cxn ang="T12">
                  <a:pos x="T0" y="T1"/>
                </a:cxn>
                <a:cxn ang="T13">
                  <a:pos x="T2" y="T3"/>
                </a:cxn>
                <a:cxn ang="T14">
                  <a:pos x="T4" y="T5"/>
                </a:cxn>
                <a:cxn ang="T15">
                  <a:pos x="T6" y="T7"/>
                </a:cxn>
                <a:cxn ang="T16">
                  <a:pos x="T8" y="T9"/>
                </a:cxn>
                <a:cxn ang="T17">
                  <a:pos x="T10" y="T11"/>
                </a:cxn>
              </a:cxnLst>
              <a:rect l="T18" t="T19" r="T20" b="T21"/>
              <a:pathLst>
                <a:path w="47" h="62">
                  <a:moveTo>
                    <a:pt x="0" y="0"/>
                  </a:moveTo>
                  <a:lnTo>
                    <a:pt x="0" y="46"/>
                  </a:lnTo>
                  <a:lnTo>
                    <a:pt x="15" y="61"/>
                  </a:lnTo>
                  <a:lnTo>
                    <a:pt x="46" y="31"/>
                  </a:lnTo>
                  <a:lnTo>
                    <a:pt x="30" y="0"/>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 name="Freeform 262"/>
            <p:cNvSpPr>
              <a:spLocks/>
            </p:cNvSpPr>
            <p:nvPr/>
          </p:nvSpPr>
          <p:spPr bwMode="auto">
            <a:xfrm>
              <a:off x="2936061" y="1430544"/>
              <a:ext cx="25734" cy="16039"/>
            </a:xfrm>
            <a:custGeom>
              <a:avLst/>
              <a:gdLst>
                <a:gd name="T0" fmla="*/ 0 w 45"/>
                <a:gd name="T1" fmla="*/ 0 h 32"/>
                <a:gd name="T2" fmla="*/ 0 w 45"/>
                <a:gd name="T3" fmla="*/ 0 h 32"/>
                <a:gd name="T4" fmla="*/ 0 w 45"/>
                <a:gd name="T5" fmla="*/ 0 h 32"/>
                <a:gd name="T6" fmla="*/ 0 w 45"/>
                <a:gd name="T7" fmla="*/ 0 h 32"/>
                <a:gd name="T8" fmla="*/ 0 w 45"/>
                <a:gd name="T9" fmla="*/ 0 h 32"/>
                <a:gd name="T10" fmla="*/ 0 60000 65536"/>
                <a:gd name="T11" fmla="*/ 0 60000 65536"/>
                <a:gd name="T12" fmla="*/ 0 60000 65536"/>
                <a:gd name="T13" fmla="*/ 0 60000 65536"/>
                <a:gd name="T14" fmla="*/ 0 60000 65536"/>
                <a:gd name="T15" fmla="*/ 0 w 45"/>
                <a:gd name="T16" fmla="*/ 0 h 32"/>
                <a:gd name="T17" fmla="*/ 45 w 45"/>
                <a:gd name="T18" fmla="*/ 32 h 32"/>
              </a:gdLst>
              <a:ahLst/>
              <a:cxnLst>
                <a:cxn ang="T10">
                  <a:pos x="T0" y="T1"/>
                </a:cxn>
                <a:cxn ang="T11">
                  <a:pos x="T2" y="T3"/>
                </a:cxn>
                <a:cxn ang="T12">
                  <a:pos x="T4" y="T5"/>
                </a:cxn>
                <a:cxn ang="T13">
                  <a:pos x="T6" y="T7"/>
                </a:cxn>
                <a:cxn ang="T14">
                  <a:pos x="T8" y="T9"/>
                </a:cxn>
              </a:cxnLst>
              <a:rect l="T15" t="T16" r="T17" b="T18"/>
              <a:pathLst>
                <a:path w="45" h="32">
                  <a:moveTo>
                    <a:pt x="0" y="0"/>
                  </a:moveTo>
                  <a:lnTo>
                    <a:pt x="44" y="16"/>
                  </a:lnTo>
                  <a:lnTo>
                    <a:pt x="44" y="31"/>
                  </a:lnTo>
                  <a:lnTo>
                    <a:pt x="0" y="16"/>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5" name="Freeform 263"/>
            <p:cNvSpPr>
              <a:spLocks/>
            </p:cNvSpPr>
            <p:nvPr/>
          </p:nvSpPr>
          <p:spPr bwMode="auto">
            <a:xfrm>
              <a:off x="3274672" y="1438563"/>
              <a:ext cx="27089" cy="16039"/>
            </a:xfrm>
            <a:custGeom>
              <a:avLst/>
              <a:gdLst>
                <a:gd name="T0" fmla="*/ 0 w 46"/>
                <a:gd name="T1" fmla="*/ 0 h 31"/>
                <a:gd name="T2" fmla="*/ 0 w 46"/>
                <a:gd name="T3" fmla="*/ 0 h 31"/>
                <a:gd name="T4" fmla="*/ 0 w 46"/>
                <a:gd name="T5" fmla="*/ 0 h 31"/>
                <a:gd name="T6" fmla="*/ 0 w 46"/>
                <a:gd name="T7" fmla="*/ 0 h 31"/>
                <a:gd name="T8" fmla="*/ 0 w 46"/>
                <a:gd name="T9" fmla="*/ 0 h 31"/>
                <a:gd name="T10" fmla="*/ 0 60000 65536"/>
                <a:gd name="T11" fmla="*/ 0 60000 65536"/>
                <a:gd name="T12" fmla="*/ 0 60000 65536"/>
                <a:gd name="T13" fmla="*/ 0 60000 65536"/>
                <a:gd name="T14" fmla="*/ 0 60000 65536"/>
                <a:gd name="T15" fmla="*/ 0 w 46"/>
                <a:gd name="T16" fmla="*/ 0 h 31"/>
                <a:gd name="T17" fmla="*/ 46 w 46"/>
                <a:gd name="T18" fmla="*/ 31 h 31"/>
              </a:gdLst>
              <a:ahLst/>
              <a:cxnLst>
                <a:cxn ang="T10">
                  <a:pos x="T0" y="T1"/>
                </a:cxn>
                <a:cxn ang="T11">
                  <a:pos x="T2" y="T3"/>
                </a:cxn>
                <a:cxn ang="T12">
                  <a:pos x="T4" y="T5"/>
                </a:cxn>
                <a:cxn ang="T13">
                  <a:pos x="T6" y="T7"/>
                </a:cxn>
                <a:cxn ang="T14">
                  <a:pos x="T8" y="T9"/>
                </a:cxn>
              </a:cxnLst>
              <a:rect l="T15" t="T16" r="T17" b="T18"/>
              <a:pathLst>
                <a:path w="46" h="31">
                  <a:moveTo>
                    <a:pt x="0" y="0"/>
                  </a:moveTo>
                  <a:lnTo>
                    <a:pt x="0" y="30"/>
                  </a:lnTo>
                  <a:lnTo>
                    <a:pt x="30" y="15"/>
                  </a:lnTo>
                  <a:lnTo>
                    <a:pt x="45" y="0"/>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 name="Freeform 264"/>
            <p:cNvSpPr>
              <a:spLocks/>
            </p:cNvSpPr>
            <p:nvPr/>
          </p:nvSpPr>
          <p:spPr bwMode="auto">
            <a:xfrm>
              <a:off x="2902199" y="1430544"/>
              <a:ext cx="17608" cy="24058"/>
            </a:xfrm>
            <a:custGeom>
              <a:avLst/>
              <a:gdLst>
                <a:gd name="T0" fmla="*/ 0 w 30"/>
                <a:gd name="T1" fmla="*/ 0 h 47"/>
                <a:gd name="T2" fmla="*/ 0 w 30"/>
                <a:gd name="T3" fmla="*/ 0 h 47"/>
                <a:gd name="T4" fmla="*/ 0 w 30"/>
                <a:gd name="T5" fmla="*/ 0 h 47"/>
                <a:gd name="T6" fmla="*/ 0 w 30"/>
                <a:gd name="T7" fmla="*/ 0 h 47"/>
                <a:gd name="T8" fmla="*/ 0 w 30"/>
                <a:gd name="T9" fmla="*/ 0 h 47"/>
                <a:gd name="T10" fmla="*/ 0 60000 65536"/>
                <a:gd name="T11" fmla="*/ 0 60000 65536"/>
                <a:gd name="T12" fmla="*/ 0 60000 65536"/>
                <a:gd name="T13" fmla="*/ 0 60000 65536"/>
                <a:gd name="T14" fmla="*/ 0 60000 65536"/>
                <a:gd name="T15" fmla="*/ 0 w 30"/>
                <a:gd name="T16" fmla="*/ 0 h 47"/>
                <a:gd name="T17" fmla="*/ 30 w 30"/>
                <a:gd name="T18" fmla="*/ 47 h 47"/>
              </a:gdLst>
              <a:ahLst/>
              <a:cxnLst>
                <a:cxn ang="T10">
                  <a:pos x="T0" y="T1"/>
                </a:cxn>
                <a:cxn ang="T11">
                  <a:pos x="T2" y="T3"/>
                </a:cxn>
                <a:cxn ang="T12">
                  <a:pos x="T4" y="T5"/>
                </a:cxn>
                <a:cxn ang="T13">
                  <a:pos x="T6" y="T7"/>
                </a:cxn>
                <a:cxn ang="T14">
                  <a:pos x="T8" y="T9"/>
                </a:cxn>
              </a:cxnLst>
              <a:rect l="T15" t="T16" r="T17" b="T18"/>
              <a:pathLst>
                <a:path w="30" h="47">
                  <a:moveTo>
                    <a:pt x="0" y="0"/>
                  </a:moveTo>
                  <a:lnTo>
                    <a:pt x="0" y="31"/>
                  </a:lnTo>
                  <a:lnTo>
                    <a:pt x="29" y="46"/>
                  </a:lnTo>
                  <a:lnTo>
                    <a:pt x="29" y="15"/>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 name="Freeform 265"/>
            <p:cNvSpPr>
              <a:spLocks/>
            </p:cNvSpPr>
            <p:nvPr/>
          </p:nvSpPr>
          <p:spPr bwMode="auto">
            <a:xfrm>
              <a:off x="2337396" y="1633699"/>
              <a:ext cx="17608" cy="14702"/>
            </a:xfrm>
            <a:custGeom>
              <a:avLst/>
              <a:gdLst>
                <a:gd name="T0" fmla="*/ 0 w 30"/>
                <a:gd name="T1" fmla="*/ 0 h 32"/>
                <a:gd name="T2" fmla="*/ 0 w 30"/>
                <a:gd name="T3" fmla="*/ 0 h 32"/>
                <a:gd name="T4" fmla="*/ 0 w 30"/>
                <a:gd name="T5" fmla="*/ 0 h 32"/>
                <a:gd name="T6" fmla="*/ 0 w 30"/>
                <a:gd name="T7" fmla="*/ 0 h 32"/>
                <a:gd name="T8" fmla="*/ 0 w 30"/>
                <a:gd name="T9" fmla="*/ 0 h 32"/>
                <a:gd name="T10" fmla="*/ 0 60000 65536"/>
                <a:gd name="T11" fmla="*/ 0 60000 65536"/>
                <a:gd name="T12" fmla="*/ 0 60000 65536"/>
                <a:gd name="T13" fmla="*/ 0 60000 65536"/>
                <a:gd name="T14" fmla="*/ 0 60000 65536"/>
                <a:gd name="T15" fmla="*/ 0 w 30"/>
                <a:gd name="T16" fmla="*/ 0 h 32"/>
                <a:gd name="T17" fmla="*/ 30 w 30"/>
                <a:gd name="T18" fmla="*/ 32 h 32"/>
              </a:gdLst>
              <a:ahLst/>
              <a:cxnLst>
                <a:cxn ang="T10">
                  <a:pos x="T0" y="T1"/>
                </a:cxn>
                <a:cxn ang="T11">
                  <a:pos x="T2" y="T3"/>
                </a:cxn>
                <a:cxn ang="T12">
                  <a:pos x="T4" y="T5"/>
                </a:cxn>
                <a:cxn ang="T13">
                  <a:pos x="T6" y="T7"/>
                </a:cxn>
                <a:cxn ang="T14">
                  <a:pos x="T8" y="T9"/>
                </a:cxn>
              </a:cxnLst>
              <a:rect l="T15" t="T16" r="T17" b="T18"/>
              <a:pathLst>
                <a:path w="30" h="32">
                  <a:moveTo>
                    <a:pt x="0" y="0"/>
                  </a:moveTo>
                  <a:lnTo>
                    <a:pt x="29" y="16"/>
                  </a:lnTo>
                  <a:lnTo>
                    <a:pt x="15" y="31"/>
                  </a:lnTo>
                  <a:lnTo>
                    <a:pt x="0" y="31"/>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8" name="Freeform 266"/>
            <p:cNvSpPr>
              <a:spLocks/>
            </p:cNvSpPr>
            <p:nvPr/>
          </p:nvSpPr>
          <p:spPr bwMode="auto">
            <a:xfrm>
              <a:off x="3353230" y="1679142"/>
              <a:ext cx="25734" cy="9356"/>
            </a:xfrm>
            <a:custGeom>
              <a:avLst/>
              <a:gdLst>
                <a:gd name="T0" fmla="*/ 0 w 45"/>
                <a:gd name="T1" fmla="*/ 0 h 17"/>
                <a:gd name="T2" fmla="*/ 0 w 45"/>
                <a:gd name="T3" fmla="*/ 0 h 17"/>
                <a:gd name="T4" fmla="*/ 0 w 45"/>
                <a:gd name="T5" fmla="*/ 0 h 17"/>
                <a:gd name="T6" fmla="*/ 0 w 45"/>
                <a:gd name="T7" fmla="*/ 0 h 17"/>
                <a:gd name="T8" fmla="*/ 0 60000 65536"/>
                <a:gd name="T9" fmla="*/ 0 60000 65536"/>
                <a:gd name="T10" fmla="*/ 0 60000 65536"/>
                <a:gd name="T11" fmla="*/ 0 60000 65536"/>
                <a:gd name="T12" fmla="*/ 0 w 45"/>
                <a:gd name="T13" fmla="*/ 0 h 17"/>
                <a:gd name="T14" fmla="*/ 45 w 45"/>
                <a:gd name="T15" fmla="*/ 17 h 17"/>
              </a:gdLst>
              <a:ahLst/>
              <a:cxnLst>
                <a:cxn ang="T8">
                  <a:pos x="T0" y="T1"/>
                </a:cxn>
                <a:cxn ang="T9">
                  <a:pos x="T2" y="T3"/>
                </a:cxn>
                <a:cxn ang="T10">
                  <a:pos x="T4" y="T5"/>
                </a:cxn>
                <a:cxn ang="T11">
                  <a:pos x="T6" y="T7"/>
                </a:cxn>
              </a:cxnLst>
              <a:rect l="T12" t="T13" r="T14" b="T15"/>
              <a:pathLst>
                <a:path w="45" h="17">
                  <a:moveTo>
                    <a:pt x="14" y="0"/>
                  </a:moveTo>
                  <a:lnTo>
                    <a:pt x="0" y="0"/>
                  </a:lnTo>
                  <a:lnTo>
                    <a:pt x="44" y="16"/>
                  </a:lnTo>
                  <a:lnTo>
                    <a:pt x="14"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9" name="Line 267"/>
            <p:cNvSpPr>
              <a:spLocks noChangeShapeType="1"/>
            </p:cNvSpPr>
            <p:nvPr/>
          </p:nvSpPr>
          <p:spPr bwMode="auto">
            <a:xfrm>
              <a:off x="3439914" y="1703200"/>
              <a:ext cx="8127"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0" name="Line 268"/>
            <p:cNvSpPr>
              <a:spLocks noChangeShapeType="1"/>
            </p:cNvSpPr>
            <p:nvPr/>
          </p:nvSpPr>
          <p:spPr bwMode="auto">
            <a:xfrm>
              <a:off x="2615057" y="2052040"/>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1" name="Line 269"/>
            <p:cNvSpPr>
              <a:spLocks noChangeShapeType="1"/>
            </p:cNvSpPr>
            <p:nvPr/>
          </p:nvSpPr>
          <p:spPr bwMode="auto">
            <a:xfrm>
              <a:off x="2605576" y="2060059"/>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2" name="Line 270"/>
            <p:cNvSpPr>
              <a:spLocks noChangeShapeType="1"/>
            </p:cNvSpPr>
            <p:nvPr/>
          </p:nvSpPr>
          <p:spPr bwMode="auto">
            <a:xfrm>
              <a:off x="2605576" y="2060059"/>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3" name="Line 271"/>
            <p:cNvSpPr>
              <a:spLocks noChangeShapeType="1"/>
            </p:cNvSpPr>
            <p:nvPr/>
          </p:nvSpPr>
          <p:spPr bwMode="auto">
            <a:xfrm flipH="1">
              <a:off x="2598804" y="2068078"/>
              <a:ext cx="6772"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 name="Line 272"/>
            <p:cNvSpPr>
              <a:spLocks noChangeShapeType="1"/>
            </p:cNvSpPr>
            <p:nvPr/>
          </p:nvSpPr>
          <p:spPr bwMode="auto">
            <a:xfrm>
              <a:off x="2598804" y="2068078"/>
              <a:ext cx="6772"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 name="Line 273"/>
            <p:cNvSpPr>
              <a:spLocks noChangeShapeType="1"/>
            </p:cNvSpPr>
            <p:nvPr/>
          </p:nvSpPr>
          <p:spPr bwMode="auto">
            <a:xfrm>
              <a:off x="2605576" y="2076098"/>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 name="Line 274"/>
            <p:cNvSpPr>
              <a:spLocks noChangeShapeType="1"/>
            </p:cNvSpPr>
            <p:nvPr/>
          </p:nvSpPr>
          <p:spPr bwMode="auto">
            <a:xfrm>
              <a:off x="2615057" y="2076098"/>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 name="Line 275"/>
            <p:cNvSpPr>
              <a:spLocks noChangeShapeType="1"/>
            </p:cNvSpPr>
            <p:nvPr/>
          </p:nvSpPr>
          <p:spPr bwMode="auto">
            <a:xfrm>
              <a:off x="2615057" y="2084117"/>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Line 276"/>
            <p:cNvSpPr>
              <a:spLocks noChangeShapeType="1"/>
            </p:cNvSpPr>
            <p:nvPr/>
          </p:nvSpPr>
          <p:spPr bwMode="auto">
            <a:xfrm>
              <a:off x="2615057" y="2084117"/>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9" name="Line 277"/>
            <p:cNvSpPr>
              <a:spLocks noChangeShapeType="1"/>
            </p:cNvSpPr>
            <p:nvPr/>
          </p:nvSpPr>
          <p:spPr bwMode="auto">
            <a:xfrm>
              <a:off x="2623184" y="2084117"/>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0" name="Line 278"/>
            <p:cNvSpPr>
              <a:spLocks noChangeShapeType="1"/>
            </p:cNvSpPr>
            <p:nvPr/>
          </p:nvSpPr>
          <p:spPr bwMode="auto">
            <a:xfrm>
              <a:off x="2640791" y="2076098"/>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Line 279"/>
            <p:cNvSpPr>
              <a:spLocks noChangeShapeType="1"/>
            </p:cNvSpPr>
            <p:nvPr/>
          </p:nvSpPr>
          <p:spPr bwMode="auto">
            <a:xfrm flipV="1">
              <a:off x="2640791" y="2068078"/>
              <a:ext cx="9481"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280"/>
            <p:cNvSpPr>
              <a:spLocks/>
            </p:cNvSpPr>
            <p:nvPr/>
          </p:nvSpPr>
          <p:spPr bwMode="auto">
            <a:xfrm>
              <a:off x="2701741" y="1842201"/>
              <a:ext cx="304750" cy="132319"/>
            </a:xfrm>
            <a:custGeom>
              <a:avLst/>
              <a:gdLst>
                <a:gd name="T0" fmla="*/ 0 w 523"/>
                <a:gd name="T1" fmla="*/ 0 h 262"/>
                <a:gd name="T2" fmla="*/ 0 w 523"/>
                <a:gd name="T3" fmla="*/ 0 h 262"/>
                <a:gd name="T4" fmla="*/ 0 w 523"/>
                <a:gd name="T5" fmla="*/ 0 h 262"/>
                <a:gd name="T6" fmla="*/ 0 w 523"/>
                <a:gd name="T7" fmla="*/ 0 h 262"/>
                <a:gd name="T8" fmla="*/ 0 w 523"/>
                <a:gd name="T9" fmla="*/ 0 h 262"/>
                <a:gd name="T10" fmla="*/ 0 w 523"/>
                <a:gd name="T11" fmla="*/ 0 h 262"/>
                <a:gd name="T12" fmla="*/ 0 w 523"/>
                <a:gd name="T13" fmla="*/ 0 h 262"/>
                <a:gd name="T14" fmla="*/ 0 w 523"/>
                <a:gd name="T15" fmla="*/ 0 h 262"/>
                <a:gd name="T16" fmla="*/ 0 w 523"/>
                <a:gd name="T17" fmla="*/ 0 h 262"/>
                <a:gd name="T18" fmla="*/ 0 w 523"/>
                <a:gd name="T19" fmla="*/ 0 h 262"/>
                <a:gd name="T20" fmla="*/ 0 w 523"/>
                <a:gd name="T21" fmla="*/ 0 h 262"/>
                <a:gd name="T22" fmla="*/ 0 w 523"/>
                <a:gd name="T23" fmla="*/ 0 h 262"/>
                <a:gd name="T24" fmla="*/ 0 w 523"/>
                <a:gd name="T25" fmla="*/ 0 h 262"/>
                <a:gd name="T26" fmla="*/ 0 w 523"/>
                <a:gd name="T27" fmla="*/ 0 h 262"/>
                <a:gd name="T28" fmla="*/ 0 w 523"/>
                <a:gd name="T29" fmla="*/ 0 h 262"/>
                <a:gd name="T30" fmla="*/ 0 w 523"/>
                <a:gd name="T31" fmla="*/ 0 h 262"/>
                <a:gd name="T32" fmla="*/ 0 w 523"/>
                <a:gd name="T33" fmla="*/ 0 h 262"/>
                <a:gd name="T34" fmla="*/ 0 w 523"/>
                <a:gd name="T35" fmla="*/ 0 h 262"/>
                <a:gd name="T36" fmla="*/ 0 w 523"/>
                <a:gd name="T37" fmla="*/ 0 h 262"/>
                <a:gd name="T38" fmla="*/ 0 w 523"/>
                <a:gd name="T39" fmla="*/ 0 h 262"/>
                <a:gd name="T40" fmla="*/ 0 w 523"/>
                <a:gd name="T41" fmla="*/ 0 h 262"/>
                <a:gd name="T42" fmla="*/ 0 w 523"/>
                <a:gd name="T43" fmla="*/ 0 h 262"/>
                <a:gd name="T44" fmla="*/ 0 w 523"/>
                <a:gd name="T45" fmla="*/ 0 h 262"/>
                <a:gd name="T46" fmla="*/ 0 w 523"/>
                <a:gd name="T47" fmla="*/ 0 h 262"/>
                <a:gd name="T48" fmla="*/ 0 w 523"/>
                <a:gd name="T49" fmla="*/ 0 h 262"/>
                <a:gd name="T50" fmla="*/ 0 w 523"/>
                <a:gd name="T51" fmla="*/ 0 h 262"/>
                <a:gd name="T52" fmla="*/ 0 w 523"/>
                <a:gd name="T53" fmla="*/ 0 h 262"/>
                <a:gd name="T54" fmla="*/ 0 w 523"/>
                <a:gd name="T55" fmla="*/ 0 h 262"/>
                <a:gd name="T56" fmla="*/ 0 w 523"/>
                <a:gd name="T57" fmla="*/ 0 h 262"/>
                <a:gd name="T58" fmla="*/ 0 w 523"/>
                <a:gd name="T59" fmla="*/ 0 h 262"/>
                <a:gd name="T60" fmla="*/ 0 w 523"/>
                <a:gd name="T61" fmla="*/ 0 h 262"/>
                <a:gd name="T62" fmla="*/ 0 w 523"/>
                <a:gd name="T63" fmla="*/ 0 h 262"/>
                <a:gd name="T64" fmla="*/ 0 w 523"/>
                <a:gd name="T65" fmla="*/ 0 h 262"/>
                <a:gd name="T66" fmla="*/ 0 w 523"/>
                <a:gd name="T67" fmla="*/ 0 h 262"/>
                <a:gd name="T68" fmla="*/ 0 w 523"/>
                <a:gd name="T69" fmla="*/ 0 h 262"/>
                <a:gd name="T70" fmla="*/ 0 w 523"/>
                <a:gd name="T71" fmla="*/ 0 h 262"/>
                <a:gd name="T72" fmla="*/ 0 w 523"/>
                <a:gd name="T73" fmla="*/ 0 h 2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23"/>
                <a:gd name="T112" fmla="*/ 0 h 262"/>
                <a:gd name="T113" fmla="*/ 523 w 523"/>
                <a:gd name="T114" fmla="*/ 262 h 2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23" h="262">
                  <a:moveTo>
                    <a:pt x="447" y="31"/>
                  </a:moveTo>
                  <a:lnTo>
                    <a:pt x="403" y="31"/>
                  </a:lnTo>
                  <a:lnTo>
                    <a:pt x="388" y="46"/>
                  </a:lnTo>
                  <a:lnTo>
                    <a:pt x="358" y="46"/>
                  </a:lnTo>
                  <a:lnTo>
                    <a:pt x="343" y="61"/>
                  </a:lnTo>
                  <a:lnTo>
                    <a:pt x="268" y="31"/>
                  </a:lnTo>
                  <a:lnTo>
                    <a:pt x="224" y="46"/>
                  </a:lnTo>
                  <a:lnTo>
                    <a:pt x="209" y="31"/>
                  </a:lnTo>
                  <a:lnTo>
                    <a:pt x="149" y="0"/>
                  </a:lnTo>
                  <a:lnTo>
                    <a:pt x="134" y="46"/>
                  </a:lnTo>
                  <a:lnTo>
                    <a:pt x="134" y="77"/>
                  </a:lnTo>
                  <a:lnTo>
                    <a:pt x="89" y="77"/>
                  </a:lnTo>
                  <a:lnTo>
                    <a:pt x="45" y="77"/>
                  </a:lnTo>
                  <a:lnTo>
                    <a:pt x="0" y="123"/>
                  </a:lnTo>
                  <a:lnTo>
                    <a:pt x="15" y="138"/>
                  </a:lnTo>
                  <a:lnTo>
                    <a:pt x="30" y="154"/>
                  </a:lnTo>
                  <a:lnTo>
                    <a:pt x="60" y="154"/>
                  </a:lnTo>
                  <a:lnTo>
                    <a:pt x="75" y="184"/>
                  </a:lnTo>
                  <a:lnTo>
                    <a:pt x="75" y="200"/>
                  </a:lnTo>
                  <a:lnTo>
                    <a:pt x="164" y="230"/>
                  </a:lnTo>
                  <a:lnTo>
                    <a:pt x="179" y="261"/>
                  </a:lnTo>
                  <a:lnTo>
                    <a:pt x="239" y="230"/>
                  </a:lnTo>
                  <a:lnTo>
                    <a:pt x="254" y="246"/>
                  </a:lnTo>
                  <a:lnTo>
                    <a:pt x="268" y="261"/>
                  </a:lnTo>
                  <a:lnTo>
                    <a:pt x="343" y="261"/>
                  </a:lnTo>
                  <a:lnTo>
                    <a:pt x="358" y="246"/>
                  </a:lnTo>
                  <a:lnTo>
                    <a:pt x="403" y="230"/>
                  </a:lnTo>
                  <a:lnTo>
                    <a:pt x="418" y="200"/>
                  </a:lnTo>
                  <a:lnTo>
                    <a:pt x="403" y="184"/>
                  </a:lnTo>
                  <a:lnTo>
                    <a:pt x="433" y="154"/>
                  </a:lnTo>
                  <a:lnTo>
                    <a:pt x="447" y="154"/>
                  </a:lnTo>
                  <a:lnTo>
                    <a:pt x="477" y="138"/>
                  </a:lnTo>
                  <a:lnTo>
                    <a:pt x="492" y="107"/>
                  </a:lnTo>
                  <a:lnTo>
                    <a:pt x="522" y="92"/>
                  </a:lnTo>
                  <a:lnTo>
                    <a:pt x="492" y="61"/>
                  </a:lnTo>
                  <a:lnTo>
                    <a:pt x="462" y="61"/>
                  </a:lnTo>
                  <a:lnTo>
                    <a:pt x="447" y="3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281"/>
            <p:cNvSpPr>
              <a:spLocks/>
            </p:cNvSpPr>
            <p:nvPr/>
          </p:nvSpPr>
          <p:spPr bwMode="auto">
            <a:xfrm>
              <a:off x="2598804" y="1788739"/>
              <a:ext cx="545842" cy="443735"/>
            </a:xfrm>
            <a:custGeom>
              <a:avLst/>
              <a:gdLst>
                <a:gd name="T0" fmla="*/ 0 w 941"/>
                <a:gd name="T1" fmla="*/ 0 h 877"/>
                <a:gd name="T2" fmla="*/ 0 w 941"/>
                <a:gd name="T3" fmla="*/ 0 h 877"/>
                <a:gd name="T4" fmla="*/ 0 w 941"/>
                <a:gd name="T5" fmla="*/ 0 h 877"/>
                <a:gd name="T6" fmla="*/ 0 w 941"/>
                <a:gd name="T7" fmla="*/ 0 h 877"/>
                <a:gd name="T8" fmla="*/ 0 w 941"/>
                <a:gd name="T9" fmla="*/ 0 h 877"/>
                <a:gd name="T10" fmla="*/ 0 w 941"/>
                <a:gd name="T11" fmla="*/ 0 h 877"/>
                <a:gd name="T12" fmla="*/ 0 w 941"/>
                <a:gd name="T13" fmla="*/ 0 h 877"/>
                <a:gd name="T14" fmla="*/ 0 w 941"/>
                <a:gd name="T15" fmla="*/ 0 h 877"/>
                <a:gd name="T16" fmla="*/ 0 w 941"/>
                <a:gd name="T17" fmla="*/ 0 h 877"/>
                <a:gd name="T18" fmla="*/ 0 w 941"/>
                <a:gd name="T19" fmla="*/ 0 h 877"/>
                <a:gd name="T20" fmla="*/ 0 w 941"/>
                <a:gd name="T21" fmla="*/ 0 h 877"/>
                <a:gd name="T22" fmla="*/ 0 w 941"/>
                <a:gd name="T23" fmla="*/ 0 h 877"/>
                <a:gd name="T24" fmla="*/ 0 w 941"/>
                <a:gd name="T25" fmla="*/ 0 h 877"/>
                <a:gd name="T26" fmla="*/ 0 w 941"/>
                <a:gd name="T27" fmla="*/ 0 h 877"/>
                <a:gd name="T28" fmla="*/ 0 w 941"/>
                <a:gd name="T29" fmla="*/ 0 h 877"/>
                <a:gd name="T30" fmla="*/ 0 w 941"/>
                <a:gd name="T31" fmla="*/ 0 h 877"/>
                <a:gd name="T32" fmla="*/ 0 w 941"/>
                <a:gd name="T33" fmla="*/ 0 h 877"/>
                <a:gd name="T34" fmla="*/ 0 w 941"/>
                <a:gd name="T35" fmla="*/ 0 h 877"/>
                <a:gd name="T36" fmla="*/ 0 w 941"/>
                <a:gd name="T37" fmla="*/ 0 h 877"/>
                <a:gd name="T38" fmla="*/ 0 w 941"/>
                <a:gd name="T39" fmla="*/ 0 h 877"/>
                <a:gd name="T40" fmla="*/ 0 w 941"/>
                <a:gd name="T41" fmla="*/ 0 h 877"/>
                <a:gd name="T42" fmla="*/ 0 w 941"/>
                <a:gd name="T43" fmla="*/ 0 h 877"/>
                <a:gd name="T44" fmla="*/ 0 w 941"/>
                <a:gd name="T45" fmla="*/ 0 h 877"/>
                <a:gd name="T46" fmla="*/ 0 w 941"/>
                <a:gd name="T47" fmla="*/ 0 h 877"/>
                <a:gd name="T48" fmla="*/ 0 w 941"/>
                <a:gd name="T49" fmla="*/ 0 h 877"/>
                <a:gd name="T50" fmla="*/ 0 w 941"/>
                <a:gd name="T51" fmla="*/ 0 h 877"/>
                <a:gd name="T52" fmla="*/ 0 w 941"/>
                <a:gd name="T53" fmla="*/ 0 h 877"/>
                <a:gd name="T54" fmla="*/ 0 w 941"/>
                <a:gd name="T55" fmla="*/ 0 h 877"/>
                <a:gd name="T56" fmla="*/ 0 w 941"/>
                <a:gd name="T57" fmla="*/ 0 h 877"/>
                <a:gd name="T58" fmla="*/ 0 w 941"/>
                <a:gd name="T59" fmla="*/ 0 h 877"/>
                <a:gd name="T60" fmla="*/ 0 w 941"/>
                <a:gd name="T61" fmla="*/ 0 h 877"/>
                <a:gd name="T62" fmla="*/ 0 w 941"/>
                <a:gd name="T63" fmla="*/ 0 h 877"/>
                <a:gd name="T64" fmla="*/ 0 w 941"/>
                <a:gd name="T65" fmla="*/ 0 h 877"/>
                <a:gd name="T66" fmla="*/ 0 w 941"/>
                <a:gd name="T67" fmla="*/ 0 h 877"/>
                <a:gd name="T68" fmla="*/ 0 w 941"/>
                <a:gd name="T69" fmla="*/ 0 h 877"/>
                <a:gd name="T70" fmla="*/ 0 w 941"/>
                <a:gd name="T71" fmla="*/ 0 h 877"/>
                <a:gd name="T72" fmla="*/ 0 w 941"/>
                <a:gd name="T73" fmla="*/ 0 h 877"/>
                <a:gd name="T74" fmla="*/ 0 w 941"/>
                <a:gd name="T75" fmla="*/ 0 h 877"/>
                <a:gd name="T76" fmla="*/ 0 w 941"/>
                <a:gd name="T77" fmla="*/ 0 h 877"/>
                <a:gd name="T78" fmla="*/ 0 w 941"/>
                <a:gd name="T79" fmla="*/ 0 h 877"/>
                <a:gd name="T80" fmla="*/ 0 w 941"/>
                <a:gd name="T81" fmla="*/ 0 h 877"/>
                <a:gd name="T82" fmla="*/ 0 w 941"/>
                <a:gd name="T83" fmla="*/ 0 h 877"/>
                <a:gd name="T84" fmla="*/ 0 w 941"/>
                <a:gd name="T85" fmla="*/ 0 h 877"/>
                <a:gd name="T86" fmla="*/ 0 w 941"/>
                <a:gd name="T87" fmla="*/ 0 h 877"/>
                <a:gd name="T88" fmla="*/ 0 w 941"/>
                <a:gd name="T89" fmla="*/ 0 h 877"/>
                <a:gd name="T90" fmla="*/ 0 w 941"/>
                <a:gd name="T91" fmla="*/ 0 h 877"/>
                <a:gd name="T92" fmla="*/ 0 w 941"/>
                <a:gd name="T93" fmla="*/ 0 h 877"/>
                <a:gd name="T94" fmla="*/ 0 w 941"/>
                <a:gd name="T95" fmla="*/ 0 h 877"/>
                <a:gd name="T96" fmla="*/ 0 w 941"/>
                <a:gd name="T97" fmla="*/ 0 h 877"/>
                <a:gd name="T98" fmla="*/ 0 w 941"/>
                <a:gd name="T99" fmla="*/ 0 h 877"/>
                <a:gd name="T100" fmla="*/ 0 w 941"/>
                <a:gd name="T101" fmla="*/ 0 h 877"/>
                <a:gd name="T102" fmla="*/ 0 w 941"/>
                <a:gd name="T103" fmla="*/ 0 h 877"/>
                <a:gd name="T104" fmla="*/ 0 w 941"/>
                <a:gd name="T105" fmla="*/ 0 h 877"/>
                <a:gd name="T106" fmla="*/ 0 w 941"/>
                <a:gd name="T107" fmla="*/ 0 h 877"/>
                <a:gd name="T108" fmla="*/ 0 w 941"/>
                <a:gd name="T109" fmla="*/ 0 h 877"/>
                <a:gd name="T110" fmla="*/ 0 w 941"/>
                <a:gd name="T111" fmla="*/ 0 h 877"/>
                <a:gd name="T112" fmla="*/ 0 w 941"/>
                <a:gd name="T113" fmla="*/ 0 h 877"/>
                <a:gd name="T114" fmla="*/ 0 w 941"/>
                <a:gd name="T115" fmla="*/ 0 h 877"/>
                <a:gd name="T116" fmla="*/ 0 w 941"/>
                <a:gd name="T117" fmla="*/ 0 h 877"/>
                <a:gd name="T118" fmla="*/ 0 w 941"/>
                <a:gd name="T119" fmla="*/ 0 h 877"/>
                <a:gd name="T120" fmla="*/ 0 w 941"/>
                <a:gd name="T121" fmla="*/ 0 h 87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41"/>
                <a:gd name="T184" fmla="*/ 0 h 877"/>
                <a:gd name="T185" fmla="*/ 941 w 941"/>
                <a:gd name="T186" fmla="*/ 877 h 87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41" h="877">
                  <a:moveTo>
                    <a:pt x="701" y="200"/>
                  </a:moveTo>
                  <a:lnTo>
                    <a:pt x="671" y="215"/>
                  </a:lnTo>
                  <a:lnTo>
                    <a:pt x="657" y="246"/>
                  </a:lnTo>
                  <a:lnTo>
                    <a:pt x="627" y="261"/>
                  </a:lnTo>
                  <a:lnTo>
                    <a:pt x="612" y="261"/>
                  </a:lnTo>
                  <a:lnTo>
                    <a:pt x="582" y="292"/>
                  </a:lnTo>
                  <a:lnTo>
                    <a:pt x="597" y="307"/>
                  </a:lnTo>
                  <a:lnTo>
                    <a:pt x="582" y="338"/>
                  </a:lnTo>
                  <a:lnTo>
                    <a:pt x="537" y="353"/>
                  </a:lnTo>
                  <a:lnTo>
                    <a:pt x="522" y="369"/>
                  </a:lnTo>
                  <a:lnTo>
                    <a:pt x="448" y="369"/>
                  </a:lnTo>
                  <a:lnTo>
                    <a:pt x="433" y="353"/>
                  </a:lnTo>
                  <a:lnTo>
                    <a:pt x="418" y="338"/>
                  </a:lnTo>
                  <a:lnTo>
                    <a:pt x="358" y="369"/>
                  </a:lnTo>
                  <a:lnTo>
                    <a:pt x="343" y="338"/>
                  </a:lnTo>
                  <a:lnTo>
                    <a:pt x="254" y="307"/>
                  </a:lnTo>
                  <a:lnTo>
                    <a:pt x="254" y="292"/>
                  </a:lnTo>
                  <a:lnTo>
                    <a:pt x="239" y="261"/>
                  </a:lnTo>
                  <a:lnTo>
                    <a:pt x="209" y="261"/>
                  </a:lnTo>
                  <a:lnTo>
                    <a:pt x="194" y="246"/>
                  </a:lnTo>
                  <a:lnTo>
                    <a:pt x="179" y="231"/>
                  </a:lnTo>
                  <a:lnTo>
                    <a:pt x="164" y="292"/>
                  </a:lnTo>
                  <a:lnTo>
                    <a:pt x="104" y="292"/>
                  </a:lnTo>
                  <a:lnTo>
                    <a:pt x="119" y="323"/>
                  </a:lnTo>
                  <a:lnTo>
                    <a:pt x="90" y="338"/>
                  </a:lnTo>
                  <a:lnTo>
                    <a:pt x="104" y="369"/>
                  </a:lnTo>
                  <a:lnTo>
                    <a:pt x="90" y="430"/>
                  </a:lnTo>
                  <a:lnTo>
                    <a:pt x="45" y="461"/>
                  </a:lnTo>
                  <a:lnTo>
                    <a:pt x="30" y="446"/>
                  </a:lnTo>
                  <a:lnTo>
                    <a:pt x="0" y="476"/>
                  </a:lnTo>
                  <a:lnTo>
                    <a:pt x="15" y="492"/>
                  </a:lnTo>
                  <a:lnTo>
                    <a:pt x="30" y="523"/>
                  </a:lnTo>
                  <a:lnTo>
                    <a:pt x="75" y="553"/>
                  </a:lnTo>
                  <a:lnTo>
                    <a:pt x="119" y="584"/>
                  </a:lnTo>
                  <a:lnTo>
                    <a:pt x="119" y="630"/>
                  </a:lnTo>
                  <a:lnTo>
                    <a:pt x="134" y="676"/>
                  </a:lnTo>
                  <a:lnTo>
                    <a:pt x="164" y="692"/>
                  </a:lnTo>
                  <a:lnTo>
                    <a:pt x="194" y="692"/>
                  </a:lnTo>
                  <a:lnTo>
                    <a:pt x="209" y="707"/>
                  </a:lnTo>
                  <a:lnTo>
                    <a:pt x="254" y="722"/>
                  </a:lnTo>
                  <a:lnTo>
                    <a:pt x="298" y="738"/>
                  </a:lnTo>
                  <a:lnTo>
                    <a:pt x="298" y="722"/>
                  </a:lnTo>
                  <a:lnTo>
                    <a:pt x="313" y="738"/>
                  </a:lnTo>
                  <a:lnTo>
                    <a:pt x="328" y="738"/>
                  </a:lnTo>
                  <a:lnTo>
                    <a:pt x="358" y="722"/>
                  </a:lnTo>
                  <a:lnTo>
                    <a:pt x="403" y="692"/>
                  </a:lnTo>
                  <a:lnTo>
                    <a:pt x="418" y="707"/>
                  </a:lnTo>
                  <a:lnTo>
                    <a:pt x="433" y="692"/>
                  </a:lnTo>
                  <a:lnTo>
                    <a:pt x="448" y="692"/>
                  </a:lnTo>
                  <a:lnTo>
                    <a:pt x="448" y="707"/>
                  </a:lnTo>
                  <a:lnTo>
                    <a:pt x="477" y="707"/>
                  </a:lnTo>
                  <a:lnTo>
                    <a:pt x="477" y="722"/>
                  </a:lnTo>
                  <a:lnTo>
                    <a:pt x="492" y="768"/>
                  </a:lnTo>
                  <a:lnTo>
                    <a:pt x="477" y="784"/>
                  </a:lnTo>
                  <a:lnTo>
                    <a:pt x="477" y="815"/>
                  </a:lnTo>
                  <a:lnTo>
                    <a:pt x="492" y="799"/>
                  </a:lnTo>
                  <a:lnTo>
                    <a:pt x="507" y="861"/>
                  </a:lnTo>
                  <a:lnTo>
                    <a:pt x="537" y="861"/>
                  </a:lnTo>
                  <a:lnTo>
                    <a:pt x="552" y="876"/>
                  </a:lnTo>
                  <a:lnTo>
                    <a:pt x="567" y="861"/>
                  </a:lnTo>
                  <a:lnTo>
                    <a:pt x="567" y="845"/>
                  </a:lnTo>
                  <a:lnTo>
                    <a:pt x="582" y="830"/>
                  </a:lnTo>
                  <a:lnTo>
                    <a:pt x="597" y="830"/>
                  </a:lnTo>
                  <a:lnTo>
                    <a:pt x="627" y="815"/>
                  </a:lnTo>
                  <a:lnTo>
                    <a:pt x="642" y="830"/>
                  </a:lnTo>
                  <a:lnTo>
                    <a:pt x="642" y="845"/>
                  </a:lnTo>
                  <a:lnTo>
                    <a:pt x="671" y="861"/>
                  </a:lnTo>
                  <a:lnTo>
                    <a:pt x="701" y="845"/>
                  </a:lnTo>
                  <a:lnTo>
                    <a:pt x="701" y="861"/>
                  </a:lnTo>
                  <a:lnTo>
                    <a:pt x="716" y="876"/>
                  </a:lnTo>
                  <a:lnTo>
                    <a:pt x="716" y="861"/>
                  </a:lnTo>
                  <a:lnTo>
                    <a:pt x="716" y="845"/>
                  </a:lnTo>
                  <a:lnTo>
                    <a:pt x="761" y="830"/>
                  </a:lnTo>
                  <a:lnTo>
                    <a:pt x="761" y="815"/>
                  </a:lnTo>
                  <a:lnTo>
                    <a:pt x="776" y="830"/>
                  </a:lnTo>
                  <a:lnTo>
                    <a:pt x="776" y="815"/>
                  </a:lnTo>
                  <a:lnTo>
                    <a:pt x="806" y="815"/>
                  </a:lnTo>
                  <a:lnTo>
                    <a:pt x="850" y="753"/>
                  </a:lnTo>
                  <a:lnTo>
                    <a:pt x="880" y="645"/>
                  </a:lnTo>
                  <a:lnTo>
                    <a:pt x="865" y="630"/>
                  </a:lnTo>
                  <a:lnTo>
                    <a:pt x="850" y="615"/>
                  </a:lnTo>
                  <a:lnTo>
                    <a:pt x="865" y="599"/>
                  </a:lnTo>
                  <a:lnTo>
                    <a:pt x="865" y="584"/>
                  </a:lnTo>
                  <a:lnTo>
                    <a:pt x="836" y="538"/>
                  </a:lnTo>
                  <a:lnTo>
                    <a:pt x="806" y="523"/>
                  </a:lnTo>
                  <a:lnTo>
                    <a:pt x="806" y="492"/>
                  </a:lnTo>
                  <a:lnTo>
                    <a:pt x="821" y="461"/>
                  </a:lnTo>
                  <a:lnTo>
                    <a:pt x="836" y="461"/>
                  </a:lnTo>
                  <a:lnTo>
                    <a:pt x="836" y="446"/>
                  </a:lnTo>
                  <a:lnTo>
                    <a:pt x="806" y="430"/>
                  </a:lnTo>
                  <a:lnTo>
                    <a:pt x="791" y="461"/>
                  </a:lnTo>
                  <a:lnTo>
                    <a:pt x="746" y="415"/>
                  </a:lnTo>
                  <a:lnTo>
                    <a:pt x="761" y="400"/>
                  </a:lnTo>
                  <a:lnTo>
                    <a:pt x="806" y="353"/>
                  </a:lnTo>
                  <a:lnTo>
                    <a:pt x="821" y="369"/>
                  </a:lnTo>
                  <a:lnTo>
                    <a:pt x="806" y="400"/>
                  </a:lnTo>
                  <a:lnTo>
                    <a:pt x="821" y="384"/>
                  </a:lnTo>
                  <a:lnTo>
                    <a:pt x="865" y="369"/>
                  </a:lnTo>
                  <a:lnTo>
                    <a:pt x="865" y="323"/>
                  </a:lnTo>
                  <a:lnTo>
                    <a:pt x="895" y="323"/>
                  </a:lnTo>
                  <a:lnTo>
                    <a:pt x="910" y="277"/>
                  </a:lnTo>
                  <a:lnTo>
                    <a:pt x="940" y="277"/>
                  </a:lnTo>
                  <a:lnTo>
                    <a:pt x="910" y="215"/>
                  </a:lnTo>
                  <a:lnTo>
                    <a:pt x="940" y="200"/>
                  </a:lnTo>
                  <a:lnTo>
                    <a:pt x="940" y="123"/>
                  </a:lnTo>
                  <a:lnTo>
                    <a:pt x="910" y="123"/>
                  </a:lnTo>
                  <a:lnTo>
                    <a:pt x="895" y="138"/>
                  </a:lnTo>
                  <a:lnTo>
                    <a:pt x="880" y="138"/>
                  </a:lnTo>
                  <a:lnTo>
                    <a:pt x="821" y="92"/>
                  </a:lnTo>
                  <a:lnTo>
                    <a:pt x="821" y="108"/>
                  </a:lnTo>
                  <a:lnTo>
                    <a:pt x="791" y="77"/>
                  </a:lnTo>
                  <a:lnTo>
                    <a:pt x="746" y="31"/>
                  </a:lnTo>
                  <a:lnTo>
                    <a:pt x="701" y="0"/>
                  </a:lnTo>
                  <a:lnTo>
                    <a:pt x="671" y="0"/>
                  </a:lnTo>
                  <a:lnTo>
                    <a:pt x="657" y="46"/>
                  </a:lnTo>
                  <a:lnTo>
                    <a:pt x="671" y="46"/>
                  </a:lnTo>
                  <a:lnTo>
                    <a:pt x="671" y="77"/>
                  </a:lnTo>
                  <a:lnTo>
                    <a:pt x="657" y="123"/>
                  </a:lnTo>
                  <a:lnTo>
                    <a:pt x="642" y="138"/>
                  </a:lnTo>
                  <a:lnTo>
                    <a:pt x="627" y="138"/>
                  </a:lnTo>
                  <a:lnTo>
                    <a:pt x="642" y="169"/>
                  </a:lnTo>
                  <a:lnTo>
                    <a:pt x="671" y="169"/>
                  </a:lnTo>
                  <a:lnTo>
                    <a:pt x="701" y="20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282"/>
            <p:cNvSpPr>
              <a:spLocks/>
            </p:cNvSpPr>
            <p:nvPr/>
          </p:nvSpPr>
          <p:spPr bwMode="auto">
            <a:xfrm>
              <a:off x="2997011" y="2239157"/>
              <a:ext cx="27089" cy="14702"/>
            </a:xfrm>
            <a:custGeom>
              <a:avLst/>
              <a:gdLst>
                <a:gd name="T0" fmla="*/ 0 w 46"/>
                <a:gd name="T1" fmla="*/ 0 h 32"/>
                <a:gd name="T2" fmla="*/ 0 w 46"/>
                <a:gd name="T3" fmla="*/ 0 h 32"/>
                <a:gd name="T4" fmla="*/ 0 w 46"/>
                <a:gd name="T5" fmla="*/ 0 h 32"/>
                <a:gd name="T6" fmla="*/ 0 w 46"/>
                <a:gd name="T7" fmla="*/ 0 h 32"/>
                <a:gd name="T8" fmla="*/ 0 w 46"/>
                <a:gd name="T9" fmla="*/ 0 h 32"/>
                <a:gd name="T10" fmla="*/ 0 w 46"/>
                <a:gd name="T11" fmla="*/ 0 h 32"/>
                <a:gd name="T12" fmla="*/ 0 60000 65536"/>
                <a:gd name="T13" fmla="*/ 0 60000 65536"/>
                <a:gd name="T14" fmla="*/ 0 60000 65536"/>
                <a:gd name="T15" fmla="*/ 0 60000 65536"/>
                <a:gd name="T16" fmla="*/ 0 60000 65536"/>
                <a:gd name="T17" fmla="*/ 0 60000 65536"/>
                <a:gd name="T18" fmla="*/ 0 w 46"/>
                <a:gd name="T19" fmla="*/ 0 h 32"/>
                <a:gd name="T20" fmla="*/ 46 w 46"/>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6" h="32">
                  <a:moveTo>
                    <a:pt x="45" y="0"/>
                  </a:moveTo>
                  <a:lnTo>
                    <a:pt x="15" y="0"/>
                  </a:lnTo>
                  <a:lnTo>
                    <a:pt x="0" y="31"/>
                  </a:lnTo>
                  <a:lnTo>
                    <a:pt x="30" y="31"/>
                  </a:lnTo>
                  <a:lnTo>
                    <a:pt x="45" y="16"/>
                  </a:lnTo>
                  <a:lnTo>
                    <a:pt x="45"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Line 283"/>
            <p:cNvSpPr>
              <a:spLocks noChangeShapeType="1"/>
            </p:cNvSpPr>
            <p:nvPr/>
          </p:nvSpPr>
          <p:spPr bwMode="auto">
            <a:xfrm>
              <a:off x="2623184" y="2106838"/>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Line 284"/>
            <p:cNvSpPr>
              <a:spLocks noChangeShapeType="1"/>
            </p:cNvSpPr>
            <p:nvPr/>
          </p:nvSpPr>
          <p:spPr bwMode="auto">
            <a:xfrm>
              <a:off x="2806034" y="2153618"/>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7" name="Line 285"/>
            <p:cNvSpPr>
              <a:spLocks noChangeShapeType="1"/>
            </p:cNvSpPr>
            <p:nvPr/>
          </p:nvSpPr>
          <p:spPr bwMode="auto">
            <a:xfrm flipV="1">
              <a:off x="2823642" y="2145598"/>
              <a:ext cx="0" cy="6683"/>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 name="Line 286"/>
            <p:cNvSpPr>
              <a:spLocks noChangeShapeType="1"/>
            </p:cNvSpPr>
            <p:nvPr/>
          </p:nvSpPr>
          <p:spPr bwMode="auto">
            <a:xfrm>
              <a:off x="2831768" y="2145598"/>
              <a:ext cx="10836"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Line 287"/>
            <p:cNvSpPr>
              <a:spLocks noChangeShapeType="1"/>
            </p:cNvSpPr>
            <p:nvPr/>
          </p:nvSpPr>
          <p:spPr bwMode="auto">
            <a:xfrm>
              <a:off x="2831768" y="2145598"/>
              <a:ext cx="10836"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Line 288"/>
            <p:cNvSpPr>
              <a:spLocks noChangeShapeType="1"/>
            </p:cNvSpPr>
            <p:nvPr/>
          </p:nvSpPr>
          <p:spPr bwMode="auto">
            <a:xfrm>
              <a:off x="2842604" y="2145598"/>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Line 289"/>
            <p:cNvSpPr>
              <a:spLocks noChangeShapeType="1"/>
            </p:cNvSpPr>
            <p:nvPr/>
          </p:nvSpPr>
          <p:spPr bwMode="auto">
            <a:xfrm flipV="1">
              <a:off x="2849376" y="2137579"/>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Line 290"/>
            <p:cNvSpPr>
              <a:spLocks noChangeShapeType="1"/>
            </p:cNvSpPr>
            <p:nvPr/>
          </p:nvSpPr>
          <p:spPr bwMode="auto">
            <a:xfrm>
              <a:off x="2849376" y="2137579"/>
              <a:ext cx="8127"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Line 291"/>
            <p:cNvSpPr>
              <a:spLocks noChangeShapeType="1"/>
            </p:cNvSpPr>
            <p:nvPr/>
          </p:nvSpPr>
          <p:spPr bwMode="auto">
            <a:xfrm>
              <a:off x="2857503" y="2145598"/>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4" name="Line 292"/>
            <p:cNvSpPr>
              <a:spLocks noChangeShapeType="1"/>
            </p:cNvSpPr>
            <p:nvPr/>
          </p:nvSpPr>
          <p:spPr bwMode="auto">
            <a:xfrm>
              <a:off x="2631310" y="2106838"/>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Line 293"/>
            <p:cNvSpPr>
              <a:spLocks noChangeShapeType="1"/>
            </p:cNvSpPr>
            <p:nvPr/>
          </p:nvSpPr>
          <p:spPr bwMode="auto">
            <a:xfrm>
              <a:off x="2640791" y="2100156"/>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Line 294"/>
            <p:cNvSpPr>
              <a:spLocks noChangeShapeType="1"/>
            </p:cNvSpPr>
            <p:nvPr/>
          </p:nvSpPr>
          <p:spPr bwMode="auto">
            <a:xfrm>
              <a:off x="2650273" y="2100156"/>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Line 295"/>
            <p:cNvSpPr>
              <a:spLocks noChangeShapeType="1"/>
            </p:cNvSpPr>
            <p:nvPr/>
          </p:nvSpPr>
          <p:spPr bwMode="auto">
            <a:xfrm>
              <a:off x="2658399" y="2106838"/>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296"/>
            <p:cNvSpPr>
              <a:spLocks/>
            </p:cNvSpPr>
            <p:nvPr/>
          </p:nvSpPr>
          <p:spPr bwMode="auto">
            <a:xfrm>
              <a:off x="2936061" y="2199060"/>
              <a:ext cx="78558" cy="172415"/>
            </a:xfrm>
            <a:custGeom>
              <a:avLst/>
              <a:gdLst>
                <a:gd name="T0" fmla="*/ 0 w 135"/>
                <a:gd name="T1" fmla="*/ 0 h 340"/>
                <a:gd name="T2" fmla="*/ 0 w 135"/>
                <a:gd name="T3" fmla="*/ 0 h 340"/>
                <a:gd name="T4" fmla="*/ 0 w 135"/>
                <a:gd name="T5" fmla="*/ 0 h 340"/>
                <a:gd name="T6" fmla="*/ 0 w 135"/>
                <a:gd name="T7" fmla="*/ 0 h 340"/>
                <a:gd name="T8" fmla="*/ 0 w 135"/>
                <a:gd name="T9" fmla="*/ 0 h 340"/>
                <a:gd name="T10" fmla="*/ 0 w 135"/>
                <a:gd name="T11" fmla="*/ 0 h 340"/>
                <a:gd name="T12" fmla="*/ 0 w 135"/>
                <a:gd name="T13" fmla="*/ 0 h 340"/>
                <a:gd name="T14" fmla="*/ 0 w 135"/>
                <a:gd name="T15" fmla="*/ 0 h 340"/>
                <a:gd name="T16" fmla="*/ 0 w 135"/>
                <a:gd name="T17" fmla="*/ 0 h 340"/>
                <a:gd name="T18" fmla="*/ 0 w 135"/>
                <a:gd name="T19" fmla="*/ 0 h 340"/>
                <a:gd name="T20" fmla="*/ 0 w 135"/>
                <a:gd name="T21" fmla="*/ 0 h 340"/>
                <a:gd name="T22" fmla="*/ 0 w 135"/>
                <a:gd name="T23" fmla="*/ 0 h 340"/>
                <a:gd name="T24" fmla="*/ 0 w 135"/>
                <a:gd name="T25" fmla="*/ 0 h 340"/>
                <a:gd name="T26" fmla="*/ 0 w 135"/>
                <a:gd name="T27" fmla="*/ 0 h 340"/>
                <a:gd name="T28" fmla="*/ 0 w 135"/>
                <a:gd name="T29" fmla="*/ 0 h 340"/>
                <a:gd name="T30" fmla="*/ 0 w 135"/>
                <a:gd name="T31" fmla="*/ 0 h 340"/>
                <a:gd name="T32" fmla="*/ 0 w 135"/>
                <a:gd name="T33" fmla="*/ 0 h 340"/>
                <a:gd name="T34" fmla="*/ 0 w 135"/>
                <a:gd name="T35" fmla="*/ 0 h 340"/>
                <a:gd name="T36" fmla="*/ 0 w 135"/>
                <a:gd name="T37" fmla="*/ 0 h 340"/>
                <a:gd name="T38" fmla="*/ 0 w 135"/>
                <a:gd name="T39" fmla="*/ 0 h 340"/>
                <a:gd name="T40" fmla="*/ 0 w 135"/>
                <a:gd name="T41" fmla="*/ 0 h 340"/>
                <a:gd name="T42" fmla="*/ 0 w 135"/>
                <a:gd name="T43" fmla="*/ 0 h 340"/>
                <a:gd name="T44" fmla="*/ 0 w 135"/>
                <a:gd name="T45" fmla="*/ 0 h 340"/>
                <a:gd name="T46" fmla="*/ 0 w 135"/>
                <a:gd name="T47" fmla="*/ 0 h 340"/>
                <a:gd name="T48" fmla="*/ 0 w 135"/>
                <a:gd name="T49" fmla="*/ 0 h 340"/>
                <a:gd name="T50" fmla="*/ 0 w 135"/>
                <a:gd name="T51" fmla="*/ 0 h 340"/>
                <a:gd name="T52" fmla="*/ 0 w 135"/>
                <a:gd name="T53" fmla="*/ 0 h 340"/>
                <a:gd name="T54" fmla="*/ 0 w 135"/>
                <a:gd name="T55" fmla="*/ 0 h 340"/>
                <a:gd name="T56" fmla="*/ 0 w 135"/>
                <a:gd name="T57" fmla="*/ 0 h 340"/>
                <a:gd name="T58" fmla="*/ 0 w 135"/>
                <a:gd name="T59" fmla="*/ 0 h 340"/>
                <a:gd name="T60" fmla="*/ 0 w 135"/>
                <a:gd name="T61" fmla="*/ 0 h 34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5"/>
                <a:gd name="T94" fmla="*/ 0 h 340"/>
                <a:gd name="T95" fmla="*/ 135 w 135"/>
                <a:gd name="T96" fmla="*/ 340 h 34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5" h="340">
                  <a:moveTo>
                    <a:pt x="0" y="15"/>
                  </a:moveTo>
                  <a:lnTo>
                    <a:pt x="0" y="46"/>
                  </a:lnTo>
                  <a:lnTo>
                    <a:pt x="15" y="46"/>
                  </a:lnTo>
                  <a:lnTo>
                    <a:pt x="30" y="77"/>
                  </a:lnTo>
                  <a:lnTo>
                    <a:pt x="45" y="108"/>
                  </a:lnTo>
                  <a:lnTo>
                    <a:pt x="74" y="154"/>
                  </a:lnTo>
                  <a:lnTo>
                    <a:pt x="89" y="170"/>
                  </a:lnTo>
                  <a:lnTo>
                    <a:pt x="89" y="200"/>
                  </a:lnTo>
                  <a:lnTo>
                    <a:pt x="89" y="247"/>
                  </a:lnTo>
                  <a:lnTo>
                    <a:pt x="89" y="262"/>
                  </a:lnTo>
                  <a:lnTo>
                    <a:pt x="74" y="247"/>
                  </a:lnTo>
                  <a:lnTo>
                    <a:pt x="74" y="262"/>
                  </a:lnTo>
                  <a:lnTo>
                    <a:pt x="45" y="293"/>
                  </a:lnTo>
                  <a:lnTo>
                    <a:pt x="60" y="293"/>
                  </a:lnTo>
                  <a:lnTo>
                    <a:pt x="45" y="308"/>
                  </a:lnTo>
                  <a:lnTo>
                    <a:pt x="60" y="339"/>
                  </a:lnTo>
                  <a:lnTo>
                    <a:pt x="74" y="339"/>
                  </a:lnTo>
                  <a:lnTo>
                    <a:pt x="89" y="293"/>
                  </a:lnTo>
                  <a:lnTo>
                    <a:pt x="119" y="262"/>
                  </a:lnTo>
                  <a:lnTo>
                    <a:pt x="134" y="231"/>
                  </a:lnTo>
                  <a:lnTo>
                    <a:pt x="119" y="185"/>
                  </a:lnTo>
                  <a:lnTo>
                    <a:pt x="104" y="154"/>
                  </a:lnTo>
                  <a:lnTo>
                    <a:pt x="60" y="108"/>
                  </a:lnTo>
                  <a:lnTo>
                    <a:pt x="45" y="77"/>
                  </a:lnTo>
                  <a:lnTo>
                    <a:pt x="74" y="62"/>
                  </a:lnTo>
                  <a:lnTo>
                    <a:pt x="89" y="46"/>
                  </a:lnTo>
                  <a:lnTo>
                    <a:pt x="60" y="31"/>
                  </a:lnTo>
                  <a:lnTo>
                    <a:pt x="60" y="15"/>
                  </a:lnTo>
                  <a:lnTo>
                    <a:pt x="45" y="0"/>
                  </a:lnTo>
                  <a:lnTo>
                    <a:pt x="15" y="15"/>
                  </a:lnTo>
                  <a:lnTo>
                    <a:pt x="0" y="15"/>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297"/>
            <p:cNvSpPr>
              <a:spLocks/>
            </p:cNvSpPr>
            <p:nvPr/>
          </p:nvSpPr>
          <p:spPr bwMode="auto">
            <a:xfrm>
              <a:off x="2944187" y="2301975"/>
              <a:ext cx="44697" cy="46779"/>
            </a:xfrm>
            <a:custGeom>
              <a:avLst/>
              <a:gdLst>
                <a:gd name="T0" fmla="*/ 0 w 75"/>
                <a:gd name="T1" fmla="*/ 0 h 93"/>
                <a:gd name="T2" fmla="*/ 0 w 75"/>
                <a:gd name="T3" fmla="*/ 0 h 93"/>
                <a:gd name="T4" fmla="*/ 0 w 75"/>
                <a:gd name="T5" fmla="*/ 0 h 93"/>
                <a:gd name="T6" fmla="*/ 0 w 75"/>
                <a:gd name="T7" fmla="*/ 0 h 93"/>
                <a:gd name="T8" fmla="*/ 0 w 75"/>
                <a:gd name="T9" fmla="*/ 0 h 93"/>
                <a:gd name="T10" fmla="*/ 0 w 75"/>
                <a:gd name="T11" fmla="*/ 0 h 93"/>
                <a:gd name="T12" fmla="*/ 0 w 75"/>
                <a:gd name="T13" fmla="*/ 0 h 93"/>
                <a:gd name="T14" fmla="*/ 0 w 75"/>
                <a:gd name="T15" fmla="*/ 0 h 93"/>
                <a:gd name="T16" fmla="*/ 0 w 75"/>
                <a:gd name="T17" fmla="*/ 0 h 93"/>
                <a:gd name="T18" fmla="*/ 0 w 75"/>
                <a:gd name="T19" fmla="*/ 0 h 93"/>
                <a:gd name="T20" fmla="*/ 0 w 75"/>
                <a:gd name="T21" fmla="*/ 0 h 93"/>
                <a:gd name="T22" fmla="*/ 0 w 75"/>
                <a:gd name="T23" fmla="*/ 0 h 93"/>
                <a:gd name="T24" fmla="*/ 0 w 75"/>
                <a:gd name="T25" fmla="*/ 0 h 93"/>
                <a:gd name="T26" fmla="*/ 0 w 75"/>
                <a:gd name="T27" fmla="*/ 0 h 9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5"/>
                <a:gd name="T43" fmla="*/ 0 h 93"/>
                <a:gd name="T44" fmla="*/ 75 w 75"/>
                <a:gd name="T45" fmla="*/ 93 h 9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5" h="93">
                  <a:moveTo>
                    <a:pt x="0" y="61"/>
                  </a:moveTo>
                  <a:lnTo>
                    <a:pt x="15" y="61"/>
                  </a:lnTo>
                  <a:lnTo>
                    <a:pt x="15" y="77"/>
                  </a:lnTo>
                  <a:lnTo>
                    <a:pt x="30" y="92"/>
                  </a:lnTo>
                  <a:lnTo>
                    <a:pt x="59" y="61"/>
                  </a:lnTo>
                  <a:lnTo>
                    <a:pt x="59" y="46"/>
                  </a:lnTo>
                  <a:lnTo>
                    <a:pt x="74" y="61"/>
                  </a:lnTo>
                  <a:lnTo>
                    <a:pt x="74" y="46"/>
                  </a:lnTo>
                  <a:lnTo>
                    <a:pt x="74" y="0"/>
                  </a:lnTo>
                  <a:lnTo>
                    <a:pt x="59" y="0"/>
                  </a:lnTo>
                  <a:lnTo>
                    <a:pt x="44" y="0"/>
                  </a:lnTo>
                  <a:lnTo>
                    <a:pt x="15" y="0"/>
                  </a:lnTo>
                  <a:lnTo>
                    <a:pt x="0" y="31"/>
                  </a:lnTo>
                  <a:lnTo>
                    <a:pt x="0" y="6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0" name="Freeform 298"/>
            <p:cNvSpPr>
              <a:spLocks/>
            </p:cNvSpPr>
            <p:nvPr/>
          </p:nvSpPr>
          <p:spPr bwMode="auto">
            <a:xfrm>
              <a:off x="2823642" y="2145598"/>
              <a:ext cx="88039" cy="203156"/>
            </a:xfrm>
            <a:custGeom>
              <a:avLst/>
              <a:gdLst>
                <a:gd name="T0" fmla="*/ 0 w 151"/>
                <a:gd name="T1" fmla="*/ 0 h 401"/>
                <a:gd name="T2" fmla="*/ 0 w 151"/>
                <a:gd name="T3" fmla="*/ 0 h 401"/>
                <a:gd name="T4" fmla="*/ 0 w 151"/>
                <a:gd name="T5" fmla="*/ 0 h 401"/>
                <a:gd name="T6" fmla="*/ 0 w 151"/>
                <a:gd name="T7" fmla="*/ 0 h 401"/>
                <a:gd name="T8" fmla="*/ 0 w 151"/>
                <a:gd name="T9" fmla="*/ 0 h 401"/>
                <a:gd name="T10" fmla="*/ 0 w 151"/>
                <a:gd name="T11" fmla="*/ 0 h 401"/>
                <a:gd name="T12" fmla="*/ 0 w 151"/>
                <a:gd name="T13" fmla="*/ 0 h 401"/>
                <a:gd name="T14" fmla="*/ 0 w 151"/>
                <a:gd name="T15" fmla="*/ 0 h 401"/>
                <a:gd name="T16" fmla="*/ 0 w 151"/>
                <a:gd name="T17" fmla="*/ 0 h 401"/>
                <a:gd name="T18" fmla="*/ 0 w 151"/>
                <a:gd name="T19" fmla="*/ 0 h 401"/>
                <a:gd name="T20" fmla="*/ 0 w 151"/>
                <a:gd name="T21" fmla="*/ 0 h 401"/>
                <a:gd name="T22" fmla="*/ 0 w 151"/>
                <a:gd name="T23" fmla="*/ 0 h 401"/>
                <a:gd name="T24" fmla="*/ 0 w 151"/>
                <a:gd name="T25" fmla="*/ 0 h 401"/>
                <a:gd name="T26" fmla="*/ 0 w 151"/>
                <a:gd name="T27" fmla="*/ 0 h 401"/>
                <a:gd name="T28" fmla="*/ 0 w 151"/>
                <a:gd name="T29" fmla="*/ 0 h 401"/>
                <a:gd name="T30" fmla="*/ 0 w 151"/>
                <a:gd name="T31" fmla="*/ 0 h 401"/>
                <a:gd name="T32" fmla="*/ 0 w 151"/>
                <a:gd name="T33" fmla="*/ 0 h 401"/>
                <a:gd name="T34" fmla="*/ 0 w 151"/>
                <a:gd name="T35" fmla="*/ 0 h 401"/>
                <a:gd name="T36" fmla="*/ 0 w 151"/>
                <a:gd name="T37" fmla="*/ 0 h 401"/>
                <a:gd name="T38" fmla="*/ 0 w 151"/>
                <a:gd name="T39" fmla="*/ 0 h 401"/>
                <a:gd name="T40" fmla="*/ 0 w 151"/>
                <a:gd name="T41" fmla="*/ 0 h 401"/>
                <a:gd name="T42" fmla="*/ 0 w 151"/>
                <a:gd name="T43" fmla="*/ 0 h 401"/>
                <a:gd name="T44" fmla="*/ 0 w 151"/>
                <a:gd name="T45" fmla="*/ 0 h 401"/>
                <a:gd name="T46" fmla="*/ 0 w 151"/>
                <a:gd name="T47" fmla="*/ 0 h 401"/>
                <a:gd name="T48" fmla="*/ 0 w 151"/>
                <a:gd name="T49" fmla="*/ 0 h 401"/>
                <a:gd name="T50" fmla="*/ 0 w 151"/>
                <a:gd name="T51" fmla="*/ 0 h 401"/>
                <a:gd name="T52" fmla="*/ 0 w 151"/>
                <a:gd name="T53" fmla="*/ 0 h 401"/>
                <a:gd name="T54" fmla="*/ 0 w 151"/>
                <a:gd name="T55" fmla="*/ 0 h 401"/>
                <a:gd name="T56" fmla="*/ 0 w 151"/>
                <a:gd name="T57" fmla="*/ 0 h 401"/>
                <a:gd name="T58" fmla="*/ 0 w 151"/>
                <a:gd name="T59" fmla="*/ 0 h 401"/>
                <a:gd name="T60" fmla="*/ 0 w 151"/>
                <a:gd name="T61" fmla="*/ 0 h 401"/>
                <a:gd name="T62" fmla="*/ 0 w 151"/>
                <a:gd name="T63" fmla="*/ 0 h 401"/>
                <a:gd name="T64" fmla="*/ 0 w 151"/>
                <a:gd name="T65" fmla="*/ 0 h 401"/>
                <a:gd name="T66" fmla="*/ 0 w 151"/>
                <a:gd name="T67" fmla="*/ 0 h 40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1"/>
                <a:gd name="T103" fmla="*/ 0 h 401"/>
                <a:gd name="T104" fmla="*/ 151 w 151"/>
                <a:gd name="T105" fmla="*/ 401 h 40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1" h="401">
                  <a:moveTo>
                    <a:pt x="150" y="154"/>
                  </a:moveTo>
                  <a:lnTo>
                    <a:pt x="120" y="154"/>
                  </a:lnTo>
                  <a:lnTo>
                    <a:pt x="105" y="92"/>
                  </a:lnTo>
                  <a:lnTo>
                    <a:pt x="90" y="108"/>
                  </a:lnTo>
                  <a:lnTo>
                    <a:pt x="90" y="77"/>
                  </a:lnTo>
                  <a:lnTo>
                    <a:pt x="105" y="62"/>
                  </a:lnTo>
                  <a:lnTo>
                    <a:pt x="90" y="15"/>
                  </a:lnTo>
                  <a:lnTo>
                    <a:pt x="90" y="0"/>
                  </a:lnTo>
                  <a:lnTo>
                    <a:pt x="60" y="0"/>
                  </a:lnTo>
                  <a:lnTo>
                    <a:pt x="45" y="46"/>
                  </a:lnTo>
                  <a:lnTo>
                    <a:pt x="30" y="62"/>
                  </a:lnTo>
                  <a:lnTo>
                    <a:pt x="30" y="108"/>
                  </a:lnTo>
                  <a:lnTo>
                    <a:pt x="15" y="108"/>
                  </a:lnTo>
                  <a:lnTo>
                    <a:pt x="15" y="154"/>
                  </a:lnTo>
                  <a:lnTo>
                    <a:pt x="0" y="154"/>
                  </a:lnTo>
                  <a:lnTo>
                    <a:pt x="15" y="169"/>
                  </a:lnTo>
                  <a:lnTo>
                    <a:pt x="0" y="169"/>
                  </a:lnTo>
                  <a:lnTo>
                    <a:pt x="15" y="200"/>
                  </a:lnTo>
                  <a:lnTo>
                    <a:pt x="30" y="200"/>
                  </a:lnTo>
                  <a:lnTo>
                    <a:pt x="60" y="246"/>
                  </a:lnTo>
                  <a:lnTo>
                    <a:pt x="45" y="277"/>
                  </a:lnTo>
                  <a:lnTo>
                    <a:pt x="75" y="277"/>
                  </a:lnTo>
                  <a:lnTo>
                    <a:pt x="90" y="262"/>
                  </a:lnTo>
                  <a:lnTo>
                    <a:pt x="120" y="308"/>
                  </a:lnTo>
                  <a:lnTo>
                    <a:pt x="120" y="323"/>
                  </a:lnTo>
                  <a:lnTo>
                    <a:pt x="135" y="369"/>
                  </a:lnTo>
                  <a:lnTo>
                    <a:pt x="135" y="400"/>
                  </a:lnTo>
                  <a:lnTo>
                    <a:pt x="150" y="369"/>
                  </a:lnTo>
                  <a:lnTo>
                    <a:pt x="135" y="292"/>
                  </a:lnTo>
                  <a:lnTo>
                    <a:pt x="135" y="262"/>
                  </a:lnTo>
                  <a:lnTo>
                    <a:pt x="105" y="215"/>
                  </a:lnTo>
                  <a:lnTo>
                    <a:pt x="120" y="185"/>
                  </a:lnTo>
                  <a:lnTo>
                    <a:pt x="150" y="185"/>
                  </a:lnTo>
                  <a:lnTo>
                    <a:pt x="150" y="154"/>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1" name="Freeform 299"/>
            <p:cNvSpPr>
              <a:spLocks/>
            </p:cNvSpPr>
            <p:nvPr/>
          </p:nvSpPr>
          <p:spPr bwMode="auto">
            <a:xfrm>
              <a:off x="2911681" y="2207080"/>
              <a:ext cx="77203" cy="94895"/>
            </a:xfrm>
            <a:custGeom>
              <a:avLst/>
              <a:gdLst>
                <a:gd name="T0" fmla="*/ 0 w 134"/>
                <a:gd name="T1" fmla="*/ 0 h 186"/>
                <a:gd name="T2" fmla="*/ 0 w 134"/>
                <a:gd name="T3" fmla="*/ 0 h 186"/>
                <a:gd name="T4" fmla="*/ 0 w 134"/>
                <a:gd name="T5" fmla="*/ 0 h 186"/>
                <a:gd name="T6" fmla="*/ 0 w 134"/>
                <a:gd name="T7" fmla="*/ 0 h 186"/>
                <a:gd name="T8" fmla="*/ 0 w 134"/>
                <a:gd name="T9" fmla="*/ 0 h 186"/>
                <a:gd name="T10" fmla="*/ 0 w 134"/>
                <a:gd name="T11" fmla="*/ 0 h 186"/>
                <a:gd name="T12" fmla="*/ 0 w 134"/>
                <a:gd name="T13" fmla="*/ 0 h 186"/>
                <a:gd name="T14" fmla="*/ 0 w 134"/>
                <a:gd name="T15" fmla="*/ 0 h 186"/>
                <a:gd name="T16" fmla="*/ 0 w 134"/>
                <a:gd name="T17" fmla="*/ 0 h 186"/>
                <a:gd name="T18" fmla="*/ 0 w 134"/>
                <a:gd name="T19" fmla="*/ 0 h 186"/>
                <a:gd name="T20" fmla="*/ 0 w 134"/>
                <a:gd name="T21" fmla="*/ 0 h 186"/>
                <a:gd name="T22" fmla="*/ 0 w 134"/>
                <a:gd name="T23" fmla="*/ 0 h 186"/>
                <a:gd name="T24" fmla="*/ 0 w 134"/>
                <a:gd name="T25" fmla="*/ 0 h 186"/>
                <a:gd name="T26" fmla="*/ 0 w 134"/>
                <a:gd name="T27" fmla="*/ 0 h 186"/>
                <a:gd name="T28" fmla="*/ 0 w 134"/>
                <a:gd name="T29" fmla="*/ 0 h 186"/>
                <a:gd name="T30" fmla="*/ 0 w 134"/>
                <a:gd name="T31" fmla="*/ 0 h 186"/>
                <a:gd name="T32" fmla="*/ 0 w 134"/>
                <a:gd name="T33" fmla="*/ 0 h 186"/>
                <a:gd name="T34" fmla="*/ 0 w 134"/>
                <a:gd name="T35" fmla="*/ 0 h 186"/>
                <a:gd name="T36" fmla="*/ 0 w 134"/>
                <a:gd name="T37" fmla="*/ 0 h 186"/>
                <a:gd name="T38" fmla="*/ 0 w 134"/>
                <a:gd name="T39" fmla="*/ 0 h 186"/>
                <a:gd name="T40" fmla="*/ 0 w 134"/>
                <a:gd name="T41" fmla="*/ 0 h 186"/>
                <a:gd name="T42" fmla="*/ 0 w 134"/>
                <a:gd name="T43" fmla="*/ 0 h 186"/>
                <a:gd name="T44" fmla="*/ 0 w 134"/>
                <a:gd name="T45" fmla="*/ 0 h 18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186"/>
                <a:gd name="T71" fmla="*/ 134 w 134"/>
                <a:gd name="T72" fmla="*/ 186 h 18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186">
                  <a:moveTo>
                    <a:pt x="0" y="31"/>
                  </a:moveTo>
                  <a:lnTo>
                    <a:pt x="0" y="62"/>
                  </a:lnTo>
                  <a:lnTo>
                    <a:pt x="0" y="77"/>
                  </a:lnTo>
                  <a:lnTo>
                    <a:pt x="15" y="77"/>
                  </a:lnTo>
                  <a:lnTo>
                    <a:pt x="30" y="108"/>
                  </a:lnTo>
                  <a:lnTo>
                    <a:pt x="44" y="123"/>
                  </a:lnTo>
                  <a:lnTo>
                    <a:pt x="59" y="108"/>
                  </a:lnTo>
                  <a:lnTo>
                    <a:pt x="74" y="123"/>
                  </a:lnTo>
                  <a:lnTo>
                    <a:pt x="89" y="139"/>
                  </a:lnTo>
                  <a:lnTo>
                    <a:pt x="103" y="170"/>
                  </a:lnTo>
                  <a:lnTo>
                    <a:pt x="118" y="185"/>
                  </a:lnTo>
                  <a:lnTo>
                    <a:pt x="133" y="185"/>
                  </a:lnTo>
                  <a:lnTo>
                    <a:pt x="133" y="154"/>
                  </a:lnTo>
                  <a:lnTo>
                    <a:pt x="118" y="139"/>
                  </a:lnTo>
                  <a:lnTo>
                    <a:pt x="89" y="93"/>
                  </a:lnTo>
                  <a:lnTo>
                    <a:pt x="74" y="62"/>
                  </a:lnTo>
                  <a:lnTo>
                    <a:pt x="59" y="31"/>
                  </a:lnTo>
                  <a:lnTo>
                    <a:pt x="44" y="31"/>
                  </a:lnTo>
                  <a:lnTo>
                    <a:pt x="44" y="0"/>
                  </a:lnTo>
                  <a:lnTo>
                    <a:pt x="30" y="15"/>
                  </a:lnTo>
                  <a:lnTo>
                    <a:pt x="30" y="31"/>
                  </a:lnTo>
                  <a:lnTo>
                    <a:pt x="15" y="46"/>
                  </a:lnTo>
                  <a:lnTo>
                    <a:pt x="0" y="3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2" name="Oval 300"/>
            <p:cNvSpPr>
              <a:spLocks noChangeArrowheads="1"/>
            </p:cNvSpPr>
            <p:nvPr/>
          </p:nvSpPr>
          <p:spPr bwMode="auto">
            <a:xfrm>
              <a:off x="3066087" y="2191041"/>
              <a:ext cx="1354" cy="8019"/>
            </a:xfrm>
            <a:prstGeom prst="ellipse">
              <a:avLst/>
            </a:prstGeom>
            <a:solidFill>
              <a:srgbClr val="00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3" name="Oval 301"/>
            <p:cNvSpPr>
              <a:spLocks noChangeArrowheads="1"/>
            </p:cNvSpPr>
            <p:nvPr/>
          </p:nvSpPr>
          <p:spPr bwMode="auto">
            <a:xfrm>
              <a:off x="3049834" y="2191041"/>
              <a:ext cx="6772" cy="8019"/>
            </a:xfrm>
            <a:prstGeom prst="ellipse">
              <a:avLst/>
            </a:pr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 name="Freeform 302"/>
            <p:cNvSpPr>
              <a:spLocks/>
            </p:cNvSpPr>
            <p:nvPr/>
          </p:nvSpPr>
          <p:spPr bwMode="auto">
            <a:xfrm>
              <a:off x="2831768" y="1788739"/>
              <a:ext cx="17608" cy="46779"/>
            </a:xfrm>
            <a:custGeom>
              <a:avLst/>
              <a:gdLst>
                <a:gd name="T0" fmla="*/ 0 w 30"/>
                <a:gd name="T1" fmla="*/ 0 h 93"/>
                <a:gd name="T2" fmla="*/ 0 w 30"/>
                <a:gd name="T3" fmla="*/ 0 h 93"/>
                <a:gd name="T4" fmla="*/ 0 w 30"/>
                <a:gd name="T5" fmla="*/ 0 h 93"/>
                <a:gd name="T6" fmla="*/ 0 w 30"/>
                <a:gd name="T7" fmla="*/ 0 h 93"/>
                <a:gd name="T8" fmla="*/ 0 w 30"/>
                <a:gd name="T9" fmla="*/ 0 h 93"/>
                <a:gd name="T10" fmla="*/ 0 w 30"/>
                <a:gd name="T11" fmla="*/ 0 h 93"/>
                <a:gd name="T12" fmla="*/ 0 60000 65536"/>
                <a:gd name="T13" fmla="*/ 0 60000 65536"/>
                <a:gd name="T14" fmla="*/ 0 60000 65536"/>
                <a:gd name="T15" fmla="*/ 0 60000 65536"/>
                <a:gd name="T16" fmla="*/ 0 60000 65536"/>
                <a:gd name="T17" fmla="*/ 0 60000 65536"/>
                <a:gd name="T18" fmla="*/ 0 w 30"/>
                <a:gd name="T19" fmla="*/ 0 h 93"/>
                <a:gd name="T20" fmla="*/ 30 w 30"/>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30" h="93">
                  <a:moveTo>
                    <a:pt x="15" y="0"/>
                  </a:moveTo>
                  <a:lnTo>
                    <a:pt x="15" y="46"/>
                  </a:lnTo>
                  <a:lnTo>
                    <a:pt x="0" y="92"/>
                  </a:lnTo>
                  <a:lnTo>
                    <a:pt x="29" y="92"/>
                  </a:lnTo>
                  <a:lnTo>
                    <a:pt x="29" y="46"/>
                  </a:lnTo>
                  <a:lnTo>
                    <a:pt x="15" y="0"/>
                  </a:lnTo>
                </a:path>
              </a:pathLst>
            </a:custGeom>
            <a:solidFill>
              <a:srgbClr val="FFFFFF"/>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 name="Line 303"/>
            <p:cNvSpPr>
              <a:spLocks noChangeShapeType="1"/>
            </p:cNvSpPr>
            <p:nvPr/>
          </p:nvSpPr>
          <p:spPr bwMode="auto">
            <a:xfrm>
              <a:off x="3127037" y="1998578"/>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Line 304"/>
            <p:cNvSpPr>
              <a:spLocks noChangeShapeType="1"/>
            </p:cNvSpPr>
            <p:nvPr/>
          </p:nvSpPr>
          <p:spPr bwMode="auto">
            <a:xfrm>
              <a:off x="3136519" y="1998578"/>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Line 305"/>
            <p:cNvSpPr>
              <a:spLocks noChangeShapeType="1"/>
            </p:cNvSpPr>
            <p:nvPr/>
          </p:nvSpPr>
          <p:spPr bwMode="auto">
            <a:xfrm flipV="1">
              <a:off x="3136519" y="1989222"/>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Line 306"/>
            <p:cNvSpPr>
              <a:spLocks noChangeShapeType="1"/>
            </p:cNvSpPr>
            <p:nvPr/>
          </p:nvSpPr>
          <p:spPr bwMode="auto">
            <a:xfrm>
              <a:off x="3136519" y="1990558"/>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 name="Line 307"/>
            <p:cNvSpPr>
              <a:spLocks noChangeShapeType="1"/>
            </p:cNvSpPr>
            <p:nvPr/>
          </p:nvSpPr>
          <p:spPr bwMode="auto">
            <a:xfrm>
              <a:off x="3136519" y="1990558"/>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 name="Line 308"/>
            <p:cNvSpPr>
              <a:spLocks noChangeShapeType="1"/>
            </p:cNvSpPr>
            <p:nvPr/>
          </p:nvSpPr>
          <p:spPr bwMode="auto">
            <a:xfrm>
              <a:off x="3144645" y="1990558"/>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Line 309"/>
            <p:cNvSpPr>
              <a:spLocks noChangeShapeType="1"/>
            </p:cNvSpPr>
            <p:nvPr/>
          </p:nvSpPr>
          <p:spPr bwMode="auto">
            <a:xfrm>
              <a:off x="3144645" y="1990558"/>
              <a:ext cx="9481"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 name="Freeform 310"/>
            <p:cNvSpPr>
              <a:spLocks/>
            </p:cNvSpPr>
            <p:nvPr/>
          </p:nvSpPr>
          <p:spPr bwMode="auto">
            <a:xfrm>
              <a:off x="3127037" y="1990558"/>
              <a:ext cx="35216" cy="53462"/>
            </a:xfrm>
            <a:custGeom>
              <a:avLst/>
              <a:gdLst>
                <a:gd name="T0" fmla="*/ 0 w 61"/>
                <a:gd name="T1" fmla="*/ 0 h 108"/>
                <a:gd name="T2" fmla="*/ 0 w 61"/>
                <a:gd name="T3" fmla="*/ 0 h 108"/>
                <a:gd name="T4" fmla="*/ 0 w 61"/>
                <a:gd name="T5" fmla="*/ 0 h 108"/>
                <a:gd name="T6" fmla="*/ 0 w 61"/>
                <a:gd name="T7" fmla="*/ 0 h 108"/>
                <a:gd name="T8" fmla="*/ 0 w 61"/>
                <a:gd name="T9" fmla="*/ 0 h 108"/>
                <a:gd name="T10" fmla="*/ 0 w 61"/>
                <a:gd name="T11" fmla="*/ 0 h 108"/>
                <a:gd name="T12" fmla="*/ 0 w 61"/>
                <a:gd name="T13" fmla="*/ 0 h 108"/>
                <a:gd name="T14" fmla="*/ 0 w 61"/>
                <a:gd name="T15" fmla="*/ 0 h 108"/>
                <a:gd name="T16" fmla="*/ 0 w 61"/>
                <a:gd name="T17" fmla="*/ 0 h 108"/>
                <a:gd name="T18" fmla="*/ 0 w 61"/>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108"/>
                <a:gd name="T32" fmla="*/ 61 w 61"/>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108">
                  <a:moveTo>
                    <a:pt x="30" y="0"/>
                  </a:moveTo>
                  <a:lnTo>
                    <a:pt x="0" y="15"/>
                  </a:lnTo>
                  <a:lnTo>
                    <a:pt x="15" y="31"/>
                  </a:lnTo>
                  <a:lnTo>
                    <a:pt x="0" y="46"/>
                  </a:lnTo>
                  <a:lnTo>
                    <a:pt x="15" y="46"/>
                  </a:lnTo>
                  <a:lnTo>
                    <a:pt x="15" y="107"/>
                  </a:lnTo>
                  <a:lnTo>
                    <a:pt x="60" y="76"/>
                  </a:lnTo>
                  <a:lnTo>
                    <a:pt x="60" y="46"/>
                  </a:lnTo>
                  <a:lnTo>
                    <a:pt x="60" y="31"/>
                  </a:lnTo>
                  <a:lnTo>
                    <a:pt x="3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 name="Freeform 311"/>
            <p:cNvSpPr>
              <a:spLocks/>
            </p:cNvSpPr>
            <p:nvPr/>
          </p:nvSpPr>
          <p:spPr bwMode="auto">
            <a:xfrm>
              <a:off x="3101303" y="1927741"/>
              <a:ext cx="43342" cy="70837"/>
            </a:xfrm>
            <a:custGeom>
              <a:avLst/>
              <a:gdLst>
                <a:gd name="T0" fmla="*/ 0 w 75"/>
                <a:gd name="T1" fmla="*/ 0 h 139"/>
                <a:gd name="T2" fmla="*/ 0 w 75"/>
                <a:gd name="T3" fmla="*/ 0 h 139"/>
                <a:gd name="T4" fmla="*/ 0 w 75"/>
                <a:gd name="T5" fmla="*/ 0 h 139"/>
                <a:gd name="T6" fmla="*/ 0 w 75"/>
                <a:gd name="T7" fmla="*/ 0 h 139"/>
                <a:gd name="T8" fmla="*/ 0 w 75"/>
                <a:gd name="T9" fmla="*/ 0 h 139"/>
                <a:gd name="T10" fmla="*/ 0 w 75"/>
                <a:gd name="T11" fmla="*/ 0 h 139"/>
                <a:gd name="T12" fmla="*/ 0 w 75"/>
                <a:gd name="T13" fmla="*/ 0 h 139"/>
                <a:gd name="T14" fmla="*/ 0 w 75"/>
                <a:gd name="T15" fmla="*/ 0 h 139"/>
                <a:gd name="T16" fmla="*/ 0 w 75"/>
                <a:gd name="T17" fmla="*/ 0 h 139"/>
                <a:gd name="T18" fmla="*/ 0 w 75"/>
                <a:gd name="T19" fmla="*/ 0 h 139"/>
                <a:gd name="T20" fmla="*/ 0 w 75"/>
                <a:gd name="T21" fmla="*/ 0 h 139"/>
                <a:gd name="T22" fmla="*/ 0 w 75"/>
                <a:gd name="T23" fmla="*/ 0 h 139"/>
                <a:gd name="T24" fmla="*/ 0 w 75"/>
                <a:gd name="T25" fmla="*/ 0 h 139"/>
                <a:gd name="T26" fmla="*/ 0 w 75"/>
                <a:gd name="T27" fmla="*/ 0 h 139"/>
                <a:gd name="T28" fmla="*/ 0 w 75"/>
                <a:gd name="T29" fmla="*/ 0 h 1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5"/>
                <a:gd name="T46" fmla="*/ 0 h 139"/>
                <a:gd name="T47" fmla="*/ 75 w 75"/>
                <a:gd name="T48" fmla="*/ 139 h 1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5" h="139">
                  <a:moveTo>
                    <a:pt x="74" y="0"/>
                  </a:moveTo>
                  <a:lnTo>
                    <a:pt x="44" y="0"/>
                  </a:lnTo>
                  <a:lnTo>
                    <a:pt x="30" y="46"/>
                  </a:lnTo>
                  <a:lnTo>
                    <a:pt x="0" y="46"/>
                  </a:lnTo>
                  <a:lnTo>
                    <a:pt x="0" y="92"/>
                  </a:lnTo>
                  <a:lnTo>
                    <a:pt x="15" y="107"/>
                  </a:lnTo>
                  <a:lnTo>
                    <a:pt x="0" y="123"/>
                  </a:lnTo>
                  <a:lnTo>
                    <a:pt x="30" y="138"/>
                  </a:lnTo>
                  <a:lnTo>
                    <a:pt x="44" y="138"/>
                  </a:lnTo>
                  <a:lnTo>
                    <a:pt x="74" y="123"/>
                  </a:lnTo>
                  <a:lnTo>
                    <a:pt x="59" y="107"/>
                  </a:lnTo>
                  <a:lnTo>
                    <a:pt x="44" y="92"/>
                  </a:lnTo>
                  <a:lnTo>
                    <a:pt x="74" y="46"/>
                  </a:lnTo>
                  <a:lnTo>
                    <a:pt x="59" y="31"/>
                  </a:lnTo>
                  <a:lnTo>
                    <a:pt x="74"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312"/>
            <p:cNvSpPr>
              <a:spLocks/>
            </p:cNvSpPr>
            <p:nvPr/>
          </p:nvSpPr>
          <p:spPr bwMode="auto">
            <a:xfrm>
              <a:off x="3179861" y="1937096"/>
              <a:ext cx="94811" cy="100241"/>
            </a:xfrm>
            <a:custGeom>
              <a:avLst/>
              <a:gdLst>
                <a:gd name="T0" fmla="*/ 0 w 165"/>
                <a:gd name="T1" fmla="*/ 0 h 200"/>
                <a:gd name="T2" fmla="*/ 0 w 165"/>
                <a:gd name="T3" fmla="*/ 0 h 200"/>
                <a:gd name="T4" fmla="*/ 0 w 165"/>
                <a:gd name="T5" fmla="*/ 0 h 200"/>
                <a:gd name="T6" fmla="*/ 0 w 165"/>
                <a:gd name="T7" fmla="*/ 0 h 200"/>
                <a:gd name="T8" fmla="*/ 0 w 165"/>
                <a:gd name="T9" fmla="*/ 0 h 200"/>
                <a:gd name="T10" fmla="*/ 0 w 165"/>
                <a:gd name="T11" fmla="*/ 0 h 200"/>
                <a:gd name="T12" fmla="*/ 0 w 165"/>
                <a:gd name="T13" fmla="*/ 0 h 200"/>
                <a:gd name="T14" fmla="*/ 0 w 165"/>
                <a:gd name="T15" fmla="*/ 0 h 200"/>
                <a:gd name="T16" fmla="*/ 0 w 165"/>
                <a:gd name="T17" fmla="*/ 0 h 200"/>
                <a:gd name="T18" fmla="*/ 0 w 165"/>
                <a:gd name="T19" fmla="*/ 0 h 200"/>
                <a:gd name="T20" fmla="*/ 0 w 165"/>
                <a:gd name="T21" fmla="*/ 0 h 200"/>
                <a:gd name="T22" fmla="*/ 0 w 165"/>
                <a:gd name="T23" fmla="*/ 0 h 200"/>
                <a:gd name="T24" fmla="*/ 0 w 165"/>
                <a:gd name="T25" fmla="*/ 0 h 200"/>
                <a:gd name="T26" fmla="*/ 0 w 165"/>
                <a:gd name="T27" fmla="*/ 0 h 200"/>
                <a:gd name="T28" fmla="*/ 0 w 165"/>
                <a:gd name="T29" fmla="*/ 0 h 200"/>
                <a:gd name="T30" fmla="*/ 0 w 165"/>
                <a:gd name="T31" fmla="*/ 0 h 200"/>
                <a:gd name="T32" fmla="*/ 0 w 165"/>
                <a:gd name="T33" fmla="*/ 0 h 200"/>
                <a:gd name="T34" fmla="*/ 0 w 165"/>
                <a:gd name="T35" fmla="*/ 0 h 200"/>
                <a:gd name="T36" fmla="*/ 0 w 165"/>
                <a:gd name="T37" fmla="*/ 0 h 200"/>
                <a:gd name="T38" fmla="*/ 0 w 165"/>
                <a:gd name="T39" fmla="*/ 0 h 200"/>
                <a:gd name="T40" fmla="*/ 0 w 165"/>
                <a:gd name="T41" fmla="*/ 0 h 200"/>
                <a:gd name="T42" fmla="*/ 0 w 165"/>
                <a:gd name="T43" fmla="*/ 0 h 200"/>
                <a:gd name="T44" fmla="*/ 0 w 165"/>
                <a:gd name="T45" fmla="*/ 0 h 2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5"/>
                <a:gd name="T70" fmla="*/ 0 h 200"/>
                <a:gd name="T71" fmla="*/ 165 w 165"/>
                <a:gd name="T72" fmla="*/ 200 h 20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5" h="200">
                  <a:moveTo>
                    <a:pt x="119" y="0"/>
                  </a:moveTo>
                  <a:lnTo>
                    <a:pt x="104" y="31"/>
                  </a:lnTo>
                  <a:lnTo>
                    <a:pt x="119" y="46"/>
                  </a:lnTo>
                  <a:lnTo>
                    <a:pt x="119" y="92"/>
                  </a:lnTo>
                  <a:lnTo>
                    <a:pt x="104" y="122"/>
                  </a:lnTo>
                  <a:lnTo>
                    <a:pt x="89" y="107"/>
                  </a:lnTo>
                  <a:lnTo>
                    <a:pt x="75" y="153"/>
                  </a:lnTo>
                  <a:lnTo>
                    <a:pt x="60" y="153"/>
                  </a:lnTo>
                  <a:lnTo>
                    <a:pt x="30" y="153"/>
                  </a:lnTo>
                  <a:lnTo>
                    <a:pt x="0" y="199"/>
                  </a:lnTo>
                  <a:lnTo>
                    <a:pt x="15" y="199"/>
                  </a:lnTo>
                  <a:lnTo>
                    <a:pt x="30" y="199"/>
                  </a:lnTo>
                  <a:lnTo>
                    <a:pt x="75" y="184"/>
                  </a:lnTo>
                  <a:lnTo>
                    <a:pt x="89" y="199"/>
                  </a:lnTo>
                  <a:lnTo>
                    <a:pt x="104" y="184"/>
                  </a:lnTo>
                  <a:lnTo>
                    <a:pt x="104" y="168"/>
                  </a:lnTo>
                  <a:lnTo>
                    <a:pt x="119" y="184"/>
                  </a:lnTo>
                  <a:lnTo>
                    <a:pt x="134" y="168"/>
                  </a:lnTo>
                  <a:lnTo>
                    <a:pt x="164" y="153"/>
                  </a:lnTo>
                  <a:lnTo>
                    <a:pt x="149" y="77"/>
                  </a:lnTo>
                  <a:lnTo>
                    <a:pt x="164" y="77"/>
                  </a:lnTo>
                  <a:lnTo>
                    <a:pt x="149" y="31"/>
                  </a:lnTo>
                  <a:lnTo>
                    <a:pt x="119"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313"/>
            <p:cNvSpPr>
              <a:spLocks/>
            </p:cNvSpPr>
            <p:nvPr/>
          </p:nvSpPr>
          <p:spPr bwMode="auto">
            <a:xfrm>
              <a:off x="3221849" y="1874279"/>
              <a:ext cx="52823" cy="62818"/>
            </a:xfrm>
            <a:custGeom>
              <a:avLst/>
              <a:gdLst>
                <a:gd name="T0" fmla="*/ 0 w 91"/>
                <a:gd name="T1" fmla="*/ 0 h 125"/>
                <a:gd name="T2" fmla="*/ 0 w 91"/>
                <a:gd name="T3" fmla="*/ 0 h 125"/>
                <a:gd name="T4" fmla="*/ 0 w 91"/>
                <a:gd name="T5" fmla="*/ 0 h 125"/>
                <a:gd name="T6" fmla="*/ 0 w 91"/>
                <a:gd name="T7" fmla="*/ 0 h 125"/>
                <a:gd name="T8" fmla="*/ 0 w 91"/>
                <a:gd name="T9" fmla="*/ 0 h 125"/>
                <a:gd name="T10" fmla="*/ 0 w 91"/>
                <a:gd name="T11" fmla="*/ 0 h 125"/>
                <a:gd name="T12" fmla="*/ 0 w 91"/>
                <a:gd name="T13" fmla="*/ 0 h 125"/>
                <a:gd name="T14" fmla="*/ 0 w 91"/>
                <a:gd name="T15" fmla="*/ 0 h 125"/>
                <a:gd name="T16" fmla="*/ 0 w 91"/>
                <a:gd name="T17" fmla="*/ 0 h 125"/>
                <a:gd name="T18" fmla="*/ 0 w 91"/>
                <a:gd name="T19" fmla="*/ 0 h 125"/>
                <a:gd name="T20" fmla="*/ 0 w 91"/>
                <a:gd name="T21" fmla="*/ 0 h 125"/>
                <a:gd name="T22" fmla="*/ 0 w 91"/>
                <a:gd name="T23" fmla="*/ 0 h 125"/>
                <a:gd name="T24" fmla="*/ 0 w 91"/>
                <a:gd name="T25" fmla="*/ 0 h 125"/>
                <a:gd name="T26" fmla="*/ 0 w 91"/>
                <a:gd name="T27" fmla="*/ 0 h 1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1"/>
                <a:gd name="T43" fmla="*/ 0 h 125"/>
                <a:gd name="T44" fmla="*/ 91 w 91"/>
                <a:gd name="T45" fmla="*/ 125 h 1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1" h="125">
                  <a:moveTo>
                    <a:pt x="15" y="0"/>
                  </a:moveTo>
                  <a:lnTo>
                    <a:pt x="30" y="62"/>
                  </a:lnTo>
                  <a:lnTo>
                    <a:pt x="15" y="62"/>
                  </a:lnTo>
                  <a:lnTo>
                    <a:pt x="0" y="78"/>
                  </a:lnTo>
                  <a:lnTo>
                    <a:pt x="0" y="109"/>
                  </a:lnTo>
                  <a:lnTo>
                    <a:pt x="30" y="124"/>
                  </a:lnTo>
                  <a:lnTo>
                    <a:pt x="45" y="93"/>
                  </a:lnTo>
                  <a:lnTo>
                    <a:pt x="30" y="78"/>
                  </a:lnTo>
                  <a:lnTo>
                    <a:pt x="75" y="78"/>
                  </a:lnTo>
                  <a:lnTo>
                    <a:pt x="75" y="62"/>
                  </a:lnTo>
                  <a:lnTo>
                    <a:pt x="90" y="47"/>
                  </a:lnTo>
                  <a:lnTo>
                    <a:pt x="75" y="16"/>
                  </a:lnTo>
                  <a:lnTo>
                    <a:pt x="60" y="16"/>
                  </a:lnTo>
                  <a:lnTo>
                    <a:pt x="15"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6" name="Freeform 314"/>
            <p:cNvSpPr>
              <a:spLocks/>
            </p:cNvSpPr>
            <p:nvPr/>
          </p:nvSpPr>
          <p:spPr bwMode="auto">
            <a:xfrm>
              <a:off x="3179861" y="2044020"/>
              <a:ext cx="16253" cy="32077"/>
            </a:xfrm>
            <a:custGeom>
              <a:avLst/>
              <a:gdLst>
                <a:gd name="T0" fmla="*/ 0 w 30"/>
                <a:gd name="T1" fmla="*/ 0 h 63"/>
                <a:gd name="T2" fmla="*/ 0 w 30"/>
                <a:gd name="T3" fmla="*/ 0 h 63"/>
                <a:gd name="T4" fmla="*/ 0 w 30"/>
                <a:gd name="T5" fmla="*/ 0 h 63"/>
                <a:gd name="T6" fmla="*/ 0 w 30"/>
                <a:gd name="T7" fmla="*/ 0 h 63"/>
                <a:gd name="T8" fmla="*/ 0 w 30"/>
                <a:gd name="T9" fmla="*/ 0 h 63"/>
                <a:gd name="T10" fmla="*/ 0 w 30"/>
                <a:gd name="T11" fmla="*/ 0 h 63"/>
                <a:gd name="T12" fmla="*/ 0 w 30"/>
                <a:gd name="T13" fmla="*/ 0 h 63"/>
                <a:gd name="T14" fmla="*/ 0 w 30"/>
                <a:gd name="T15" fmla="*/ 0 h 63"/>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63"/>
                <a:gd name="T26" fmla="*/ 30 w 30"/>
                <a:gd name="T27" fmla="*/ 63 h 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63">
                  <a:moveTo>
                    <a:pt x="0" y="16"/>
                  </a:moveTo>
                  <a:lnTo>
                    <a:pt x="0" y="31"/>
                  </a:lnTo>
                  <a:lnTo>
                    <a:pt x="15" y="16"/>
                  </a:lnTo>
                  <a:lnTo>
                    <a:pt x="15" y="62"/>
                  </a:lnTo>
                  <a:lnTo>
                    <a:pt x="29" y="62"/>
                  </a:lnTo>
                  <a:lnTo>
                    <a:pt x="29" y="16"/>
                  </a:lnTo>
                  <a:lnTo>
                    <a:pt x="15" y="0"/>
                  </a:lnTo>
                  <a:lnTo>
                    <a:pt x="0" y="16"/>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315"/>
            <p:cNvSpPr>
              <a:spLocks/>
            </p:cNvSpPr>
            <p:nvPr/>
          </p:nvSpPr>
          <p:spPr bwMode="auto">
            <a:xfrm>
              <a:off x="3194760" y="2036001"/>
              <a:ext cx="27089" cy="17375"/>
            </a:xfrm>
            <a:custGeom>
              <a:avLst/>
              <a:gdLst>
                <a:gd name="T0" fmla="*/ 0 w 46"/>
                <a:gd name="T1" fmla="*/ 0 h 32"/>
                <a:gd name="T2" fmla="*/ 0 w 46"/>
                <a:gd name="T3" fmla="*/ 0 h 32"/>
                <a:gd name="T4" fmla="*/ 0 w 46"/>
                <a:gd name="T5" fmla="*/ 0 h 32"/>
                <a:gd name="T6" fmla="*/ 0 w 46"/>
                <a:gd name="T7" fmla="*/ 0 h 32"/>
                <a:gd name="T8" fmla="*/ 0 w 46"/>
                <a:gd name="T9" fmla="*/ 0 h 32"/>
                <a:gd name="T10" fmla="*/ 0 w 46"/>
                <a:gd name="T11" fmla="*/ 0 h 32"/>
                <a:gd name="T12" fmla="*/ 0 w 46"/>
                <a:gd name="T13" fmla="*/ 0 h 32"/>
                <a:gd name="T14" fmla="*/ 0 60000 65536"/>
                <a:gd name="T15" fmla="*/ 0 60000 65536"/>
                <a:gd name="T16" fmla="*/ 0 60000 65536"/>
                <a:gd name="T17" fmla="*/ 0 60000 65536"/>
                <a:gd name="T18" fmla="*/ 0 60000 65536"/>
                <a:gd name="T19" fmla="*/ 0 60000 65536"/>
                <a:gd name="T20" fmla="*/ 0 60000 65536"/>
                <a:gd name="T21" fmla="*/ 0 w 46"/>
                <a:gd name="T22" fmla="*/ 0 h 32"/>
                <a:gd name="T23" fmla="*/ 46 w 46"/>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 h="32">
                  <a:moveTo>
                    <a:pt x="15" y="31"/>
                  </a:moveTo>
                  <a:lnTo>
                    <a:pt x="30" y="16"/>
                  </a:lnTo>
                  <a:lnTo>
                    <a:pt x="45" y="0"/>
                  </a:lnTo>
                  <a:lnTo>
                    <a:pt x="30" y="0"/>
                  </a:lnTo>
                  <a:lnTo>
                    <a:pt x="15" y="0"/>
                  </a:lnTo>
                  <a:lnTo>
                    <a:pt x="0" y="16"/>
                  </a:lnTo>
                  <a:lnTo>
                    <a:pt x="15" y="31"/>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316"/>
            <p:cNvSpPr>
              <a:spLocks/>
            </p:cNvSpPr>
            <p:nvPr/>
          </p:nvSpPr>
          <p:spPr bwMode="auto">
            <a:xfrm>
              <a:off x="2711223" y="2363456"/>
              <a:ext cx="17608" cy="40097"/>
            </a:xfrm>
            <a:custGeom>
              <a:avLst/>
              <a:gdLst>
                <a:gd name="T0" fmla="*/ 0 w 30"/>
                <a:gd name="T1" fmla="*/ 0 h 78"/>
                <a:gd name="T2" fmla="*/ 0 w 30"/>
                <a:gd name="T3" fmla="*/ 0 h 78"/>
                <a:gd name="T4" fmla="*/ 0 w 30"/>
                <a:gd name="T5" fmla="*/ 0 h 78"/>
                <a:gd name="T6" fmla="*/ 0 w 30"/>
                <a:gd name="T7" fmla="*/ 0 h 78"/>
                <a:gd name="T8" fmla="*/ 0 w 30"/>
                <a:gd name="T9" fmla="*/ 0 h 78"/>
                <a:gd name="T10" fmla="*/ 0 w 30"/>
                <a:gd name="T11" fmla="*/ 0 h 78"/>
                <a:gd name="T12" fmla="*/ 0 w 30"/>
                <a:gd name="T13" fmla="*/ 0 h 78"/>
                <a:gd name="T14" fmla="*/ 0 w 30"/>
                <a:gd name="T15" fmla="*/ 0 h 78"/>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78"/>
                <a:gd name="T26" fmla="*/ 30 w 30"/>
                <a:gd name="T27" fmla="*/ 78 h 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78">
                  <a:moveTo>
                    <a:pt x="0" y="0"/>
                  </a:moveTo>
                  <a:lnTo>
                    <a:pt x="0" y="31"/>
                  </a:lnTo>
                  <a:lnTo>
                    <a:pt x="0" y="62"/>
                  </a:lnTo>
                  <a:lnTo>
                    <a:pt x="15" y="77"/>
                  </a:lnTo>
                  <a:lnTo>
                    <a:pt x="29" y="62"/>
                  </a:lnTo>
                  <a:lnTo>
                    <a:pt x="29" y="46"/>
                  </a:lnTo>
                  <a:lnTo>
                    <a:pt x="15" y="15"/>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 name="Freeform 317"/>
            <p:cNvSpPr>
              <a:spLocks/>
            </p:cNvSpPr>
            <p:nvPr/>
          </p:nvSpPr>
          <p:spPr bwMode="auto">
            <a:xfrm>
              <a:off x="3109430" y="2169656"/>
              <a:ext cx="17608" cy="30741"/>
            </a:xfrm>
            <a:custGeom>
              <a:avLst/>
              <a:gdLst>
                <a:gd name="T0" fmla="*/ 0 w 30"/>
                <a:gd name="T1" fmla="*/ 0 h 62"/>
                <a:gd name="T2" fmla="*/ 0 w 30"/>
                <a:gd name="T3" fmla="*/ 0 h 62"/>
                <a:gd name="T4" fmla="*/ 0 w 30"/>
                <a:gd name="T5" fmla="*/ 0 h 62"/>
                <a:gd name="T6" fmla="*/ 0 w 30"/>
                <a:gd name="T7" fmla="*/ 0 h 62"/>
                <a:gd name="T8" fmla="*/ 0 w 30"/>
                <a:gd name="T9" fmla="*/ 0 h 62"/>
                <a:gd name="T10" fmla="*/ 0 w 30"/>
                <a:gd name="T11" fmla="*/ 0 h 62"/>
                <a:gd name="T12" fmla="*/ 0 w 30"/>
                <a:gd name="T13" fmla="*/ 0 h 62"/>
                <a:gd name="T14" fmla="*/ 0 w 30"/>
                <a:gd name="T15" fmla="*/ 0 h 62"/>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62"/>
                <a:gd name="T26" fmla="*/ 30 w 30"/>
                <a:gd name="T27" fmla="*/ 62 h 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62">
                  <a:moveTo>
                    <a:pt x="15" y="0"/>
                  </a:moveTo>
                  <a:lnTo>
                    <a:pt x="0" y="0"/>
                  </a:lnTo>
                  <a:lnTo>
                    <a:pt x="0" y="15"/>
                  </a:lnTo>
                  <a:lnTo>
                    <a:pt x="15" y="61"/>
                  </a:lnTo>
                  <a:lnTo>
                    <a:pt x="15" y="46"/>
                  </a:lnTo>
                  <a:lnTo>
                    <a:pt x="29" y="46"/>
                  </a:lnTo>
                  <a:lnTo>
                    <a:pt x="29" y="0"/>
                  </a:lnTo>
                  <a:lnTo>
                    <a:pt x="15"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 name="Freeform 318"/>
            <p:cNvSpPr>
              <a:spLocks/>
            </p:cNvSpPr>
            <p:nvPr/>
          </p:nvSpPr>
          <p:spPr bwMode="auto">
            <a:xfrm>
              <a:off x="3030872" y="2386177"/>
              <a:ext cx="88039" cy="70837"/>
            </a:xfrm>
            <a:custGeom>
              <a:avLst/>
              <a:gdLst>
                <a:gd name="T0" fmla="*/ 0 w 151"/>
                <a:gd name="T1" fmla="*/ 0 h 140"/>
                <a:gd name="T2" fmla="*/ 0 w 151"/>
                <a:gd name="T3" fmla="*/ 0 h 140"/>
                <a:gd name="T4" fmla="*/ 0 w 151"/>
                <a:gd name="T5" fmla="*/ 0 h 140"/>
                <a:gd name="T6" fmla="*/ 0 w 151"/>
                <a:gd name="T7" fmla="*/ 0 h 140"/>
                <a:gd name="T8" fmla="*/ 0 w 151"/>
                <a:gd name="T9" fmla="*/ 0 h 140"/>
                <a:gd name="T10" fmla="*/ 0 w 151"/>
                <a:gd name="T11" fmla="*/ 0 h 140"/>
                <a:gd name="T12" fmla="*/ 0 w 151"/>
                <a:gd name="T13" fmla="*/ 0 h 140"/>
                <a:gd name="T14" fmla="*/ 0 w 151"/>
                <a:gd name="T15" fmla="*/ 0 h 140"/>
                <a:gd name="T16" fmla="*/ 0 w 151"/>
                <a:gd name="T17" fmla="*/ 0 h 140"/>
                <a:gd name="T18" fmla="*/ 0 w 151"/>
                <a:gd name="T19" fmla="*/ 0 h 140"/>
                <a:gd name="T20" fmla="*/ 0 w 151"/>
                <a:gd name="T21" fmla="*/ 0 h 140"/>
                <a:gd name="T22" fmla="*/ 0 w 151"/>
                <a:gd name="T23" fmla="*/ 0 h 140"/>
                <a:gd name="T24" fmla="*/ 0 w 151"/>
                <a:gd name="T25" fmla="*/ 0 h 140"/>
                <a:gd name="T26" fmla="*/ 0 w 151"/>
                <a:gd name="T27" fmla="*/ 0 h 140"/>
                <a:gd name="T28" fmla="*/ 0 w 151"/>
                <a:gd name="T29" fmla="*/ 0 h 140"/>
                <a:gd name="T30" fmla="*/ 0 w 151"/>
                <a:gd name="T31" fmla="*/ 0 h 140"/>
                <a:gd name="T32" fmla="*/ 0 w 151"/>
                <a:gd name="T33" fmla="*/ 0 h 140"/>
                <a:gd name="T34" fmla="*/ 0 w 151"/>
                <a:gd name="T35" fmla="*/ 0 h 140"/>
                <a:gd name="T36" fmla="*/ 0 w 151"/>
                <a:gd name="T37" fmla="*/ 0 h 140"/>
                <a:gd name="T38" fmla="*/ 0 w 151"/>
                <a:gd name="T39" fmla="*/ 0 h 140"/>
                <a:gd name="T40" fmla="*/ 0 w 151"/>
                <a:gd name="T41" fmla="*/ 0 h 1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1"/>
                <a:gd name="T64" fmla="*/ 0 h 140"/>
                <a:gd name="T65" fmla="*/ 151 w 151"/>
                <a:gd name="T66" fmla="*/ 140 h 1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1" h="140">
                  <a:moveTo>
                    <a:pt x="0" y="124"/>
                  </a:moveTo>
                  <a:lnTo>
                    <a:pt x="0" y="139"/>
                  </a:lnTo>
                  <a:lnTo>
                    <a:pt x="30" y="139"/>
                  </a:lnTo>
                  <a:lnTo>
                    <a:pt x="45" y="124"/>
                  </a:lnTo>
                  <a:lnTo>
                    <a:pt x="90" y="124"/>
                  </a:lnTo>
                  <a:lnTo>
                    <a:pt x="105" y="77"/>
                  </a:lnTo>
                  <a:lnTo>
                    <a:pt x="105" y="62"/>
                  </a:lnTo>
                  <a:lnTo>
                    <a:pt x="135" y="77"/>
                  </a:lnTo>
                  <a:lnTo>
                    <a:pt x="150" y="62"/>
                  </a:lnTo>
                  <a:lnTo>
                    <a:pt x="135" y="46"/>
                  </a:lnTo>
                  <a:lnTo>
                    <a:pt x="150" y="31"/>
                  </a:lnTo>
                  <a:lnTo>
                    <a:pt x="135" y="31"/>
                  </a:lnTo>
                  <a:lnTo>
                    <a:pt x="120" y="0"/>
                  </a:lnTo>
                  <a:lnTo>
                    <a:pt x="105" y="15"/>
                  </a:lnTo>
                  <a:lnTo>
                    <a:pt x="90" y="46"/>
                  </a:lnTo>
                  <a:lnTo>
                    <a:pt x="90" y="62"/>
                  </a:lnTo>
                  <a:lnTo>
                    <a:pt x="75" y="62"/>
                  </a:lnTo>
                  <a:lnTo>
                    <a:pt x="45" y="93"/>
                  </a:lnTo>
                  <a:lnTo>
                    <a:pt x="15" y="93"/>
                  </a:lnTo>
                  <a:lnTo>
                    <a:pt x="15" y="124"/>
                  </a:lnTo>
                  <a:lnTo>
                    <a:pt x="0" y="124"/>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319"/>
            <p:cNvSpPr>
              <a:spLocks/>
            </p:cNvSpPr>
            <p:nvPr/>
          </p:nvSpPr>
          <p:spPr bwMode="auto">
            <a:xfrm>
              <a:off x="2918453" y="2386177"/>
              <a:ext cx="52823" cy="62818"/>
            </a:xfrm>
            <a:custGeom>
              <a:avLst/>
              <a:gdLst>
                <a:gd name="T0" fmla="*/ 0 w 91"/>
                <a:gd name="T1" fmla="*/ 0 h 124"/>
                <a:gd name="T2" fmla="*/ 0 w 91"/>
                <a:gd name="T3" fmla="*/ 0 h 124"/>
                <a:gd name="T4" fmla="*/ 0 w 91"/>
                <a:gd name="T5" fmla="*/ 0 h 124"/>
                <a:gd name="T6" fmla="*/ 0 w 91"/>
                <a:gd name="T7" fmla="*/ 0 h 124"/>
                <a:gd name="T8" fmla="*/ 0 w 91"/>
                <a:gd name="T9" fmla="*/ 0 h 124"/>
                <a:gd name="T10" fmla="*/ 0 w 91"/>
                <a:gd name="T11" fmla="*/ 0 h 124"/>
                <a:gd name="T12" fmla="*/ 0 w 91"/>
                <a:gd name="T13" fmla="*/ 0 h 124"/>
                <a:gd name="T14" fmla="*/ 0 w 91"/>
                <a:gd name="T15" fmla="*/ 0 h 124"/>
                <a:gd name="T16" fmla="*/ 0 w 91"/>
                <a:gd name="T17" fmla="*/ 0 h 124"/>
                <a:gd name="T18" fmla="*/ 0 w 91"/>
                <a:gd name="T19" fmla="*/ 0 h 124"/>
                <a:gd name="T20" fmla="*/ 0 w 91"/>
                <a:gd name="T21" fmla="*/ 0 h 124"/>
                <a:gd name="T22" fmla="*/ 0 w 91"/>
                <a:gd name="T23" fmla="*/ 0 h 1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
                <a:gd name="T37" fmla="*/ 0 h 124"/>
                <a:gd name="T38" fmla="*/ 91 w 91"/>
                <a:gd name="T39" fmla="*/ 124 h 1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 h="124">
                  <a:moveTo>
                    <a:pt x="0" y="0"/>
                  </a:moveTo>
                  <a:lnTo>
                    <a:pt x="15" y="31"/>
                  </a:lnTo>
                  <a:lnTo>
                    <a:pt x="30" y="92"/>
                  </a:lnTo>
                  <a:lnTo>
                    <a:pt x="60" y="123"/>
                  </a:lnTo>
                  <a:lnTo>
                    <a:pt x="75" y="108"/>
                  </a:lnTo>
                  <a:lnTo>
                    <a:pt x="90" y="108"/>
                  </a:lnTo>
                  <a:lnTo>
                    <a:pt x="75" y="77"/>
                  </a:lnTo>
                  <a:lnTo>
                    <a:pt x="75" y="62"/>
                  </a:lnTo>
                  <a:lnTo>
                    <a:pt x="75" y="46"/>
                  </a:lnTo>
                  <a:lnTo>
                    <a:pt x="45" y="31"/>
                  </a:lnTo>
                  <a:lnTo>
                    <a:pt x="30" y="15"/>
                  </a:lnTo>
                  <a:lnTo>
                    <a:pt x="0"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 name="Freeform 320"/>
            <p:cNvSpPr>
              <a:spLocks/>
            </p:cNvSpPr>
            <p:nvPr/>
          </p:nvSpPr>
          <p:spPr bwMode="auto">
            <a:xfrm>
              <a:off x="2884592" y="2239157"/>
              <a:ext cx="94811" cy="164396"/>
            </a:xfrm>
            <a:custGeom>
              <a:avLst/>
              <a:gdLst>
                <a:gd name="T0" fmla="*/ 0 w 165"/>
                <a:gd name="T1" fmla="*/ 0 h 324"/>
                <a:gd name="T2" fmla="*/ 0 w 165"/>
                <a:gd name="T3" fmla="*/ 0 h 324"/>
                <a:gd name="T4" fmla="*/ 0 w 165"/>
                <a:gd name="T5" fmla="*/ 0 h 324"/>
                <a:gd name="T6" fmla="*/ 0 w 165"/>
                <a:gd name="T7" fmla="*/ 0 h 324"/>
                <a:gd name="T8" fmla="*/ 0 w 165"/>
                <a:gd name="T9" fmla="*/ 0 h 324"/>
                <a:gd name="T10" fmla="*/ 0 w 165"/>
                <a:gd name="T11" fmla="*/ 0 h 324"/>
                <a:gd name="T12" fmla="*/ 0 w 165"/>
                <a:gd name="T13" fmla="*/ 0 h 324"/>
                <a:gd name="T14" fmla="*/ 0 w 165"/>
                <a:gd name="T15" fmla="*/ 0 h 324"/>
                <a:gd name="T16" fmla="*/ 0 w 165"/>
                <a:gd name="T17" fmla="*/ 0 h 324"/>
                <a:gd name="T18" fmla="*/ 0 w 165"/>
                <a:gd name="T19" fmla="*/ 0 h 324"/>
                <a:gd name="T20" fmla="*/ 0 w 165"/>
                <a:gd name="T21" fmla="*/ 0 h 324"/>
                <a:gd name="T22" fmla="*/ 0 w 165"/>
                <a:gd name="T23" fmla="*/ 0 h 324"/>
                <a:gd name="T24" fmla="*/ 0 w 165"/>
                <a:gd name="T25" fmla="*/ 0 h 324"/>
                <a:gd name="T26" fmla="*/ 0 w 165"/>
                <a:gd name="T27" fmla="*/ 0 h 324"/>
                <a:gd name="T28" fmla="*/ 0 w 165"/>
                <a:gd name="T29" fmla="*/ 0 h 324"/>
                <a:gd name="T30" fmla="*/ 0 w 165"/>
                <a:gd name="T31" fmla="*/ 0 h 324"/>
                <a:gd name="T32" fmla="*/ 0 w 165"/>
                <a:gd name="T33" fmla="*/ 0 h 324"/>
                <a:gd name="T34" fmla="*/ 0 w 165"/>
                <a:gd name="T35" fmla="*/ 0 h 324"/>
                <a:gd name="T36" fmla="*/ 0 w 165"/>
                <a:gd name="T37" fmla="*/ 0 h 324"/>
                <a:gd name="T38" fmla="*/ 0 w 165"/>
                <a:gd name="T39" fmla="*/ 0 h 324"/>
                <a:gd name="T40" fmla="*/ 0 w 165"/>
                <a:gd name="T41" fmla="*/ 0 h 324"/>
                <a:gd name="T42" fmla="*/ 0 w 165"/>
                <a:gd name="T43" fmla="*/ 0 h 324"/>
                <a:gd name="T44" fmla="*/ 0 w 165"/>
                <a:gd name="T45" fmla="*/ 0 h 324"/>
                <a:gd name="T46" fmla="*/ 0 w 165"/>
                <a:gd name="T47" fmla="*/ 0 h 324"/>
                <a:gd name="T48" fmla="*/ 0 w 165"/>
                <a:gd name="T49" fmla="*/ 0 h 324"/>
                <a:gd name="T50" fmla="*/ 0 w 165"/>
                <a:gd name="T51" fmla="*/ 0 h 324"/>
                <a:gd name="T52" fmla="*/ 0 w 165"/>
                <a:gd name="T53" fmla="*/ 0 h 324"/>
                <a:gd name="T54" fmla="*/ 0 w 165"/>
                <a:gd name="T55" fmla="*/ 0 h 324"/>
                <a:gd name="T56" fmla="*/ 0 w 165"/>
                <a:gd name="T57" fmla="*/ 0 h 324"/>
                <a:gd name="T58" fmla="*/ 0 w 165"/>
                <a:gd name="T59" fmla="*/ 0 h 324"/>
                <a:gd name="T60" fmla="*/ 0 w 165"/>
                <a:gd name="T61" fmla="*/ 0 h 324"/>
                <a:gd name="T62" fmla="*/ 0 w 165"/>
                <a:gd name="T63" fmla="*/ 0 h 324"/>
                <a:gd name="T64" fmla="*/ 0 w 165"/>
                <a:gd name="T65" fmla="*/ 0 h 324"/>
                <a:gd name="T66" fmla="*/ 0 w 165"/>
                <a:gd name="T67" fmla="*/ 0 h 324"/>
                <a:gd name="T68" fmla="*/ 0 w 165"/>
                <a:gd name="T69" fmla="*/ 0 h 324"/>
                <a:gd name="T70" fmla="*/ 0 w 165"/>
                <a:gd name="T71" fmla="*/ 0 h 32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5"/>
                <a:gd name="T109" fmla="*/ 0 h 324"/>
                <a:gd name="T110" fmla="*/ 165 w 165"/>
                <a:gd name="T111" fmla="*/ 324 h 32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5" h="324">
                  <a:moveTo>
                    <a:pt x="45" y="0"/>
                  </a:moveTo>
                  <a:lnTo>
                    <a:pt x="15" y="0"/>
                  </a:lnTo>
                  <a:lnTo>
                    <a:pt x="0" y="31"/>
                  </a:lnTo>
                  <a:lnTo>
                    <a:pt x="30" y="77"/>
                  </a:lnTo>
                  <a:lnTo>
                    <a:pt x="30" y="108"/>
                  </a:lnTo>
                  <a:lnTo>
                    <a:pt x="45" y="185"/>
                  </a:lnTo>
                  <a:lnTo>
                    <a:pt x="30" y="215"/>
                  </a:lnTo>
                  <a:lnTo>
                    <a:pt x="30" y="261"/>
                  </a:lnTo>
                  <a:lnTo>
                    <a:pt x="45" y="261"/>
                  </a:lnTo>
                  <a:lnTo>
                    <a:pt x="60" y="292"/>
                  </a:lnTo>
                  <a:lnTo>
                    <a:pt x="89" y="308"/>
                  </a:lnTo>
                  <a:lnTo>
                    <a:pt x="104" y="323"/>
                  </a:lnTo>
                  <a:lnTo>
                    <a:pt x="89" y="292"/>
                  </a:lnTo>
                  <a:lnTo>
                    <a:pt x="75" y="277"/>
                  </a:lnTo>
                  <a:lnTo>
                    <a:pt x="75" y="261"/>
                  </a:lnTo>
                  <a:lnTo>
                    <a:pt x="60" y="246"/>
                  </a:lnTo>
                  <a:lnTo>
                    <a:pt x="45" y="246"/>
                  </a:lnTo>
                  <a:lnTo>
                    <a:pt x="45" y="231"/>
                  </a:lnTo>
                  <a:lnTo>
                    <a:pt x="60" y="185"/>
                  </a:lnTo>
                  <a:lnTo>
                    <a:pt x="60" y="154"/>
                  </a:lnTo>
                  <a:lnTo>
                    <a:pt x="60" y="138"/>
                  </a:lnTo>
                  <a:lnTo>
                    <a:pt x="75" y="154"/>
                  </a:lnTo>
                  <a:lnTo>
                    <a:pt x="104" y="185"/>
                  </a:lnTo>
                  <a:lnTo>
                    <a:pt x="104" y="154"/>
                  </a:lnTo>
                  <a:lnTo>
                    <a:pt x="119" y="123"/>
                  </a:lnTo>
                  <a:lnTo>
                    <a:pt x="149" y="123"/>
                  </a:lnTo>
                  <a:lnTo>
                    <a:pt x="164" y="123"/>
                  </a:lnTo>
                  <a:lnTo>
                    <a:pt x="149" y="108"/>
                  </a:lnTo>
                  <a:lnTo>
                    <a:pt x="134" y="77"/>
                  </a:lnTo>
                  <a:lnTo>
                    <a:pt x="119" y="62"/>
                  </a:lnTo>
                  <a:lnTo>
                    <a:pt x="104" y="46"/>
                  </a:lnTo>
                  <a:lnTo>
                    <a:pt x="89" y="62"/>
                  </a:lnTo>
                  <a:lnTo>
                    <a:pt x="75" y="46"/>
                  </a:lnTo>
                  <a:lnTo>
                    <a:pt x="60" y="15"/>
                  </a:lnTo>
                  <a:lnTo>
                    <a:pt x="45" y="15"/>
                  </a:lnTo>
                  <a:lnTo>
                    <a:pt x="45"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321"/>
            <p:cNvSpPr>
              <a:spLocks/>
            </p:cNvSpPr>
            <p:nvPr/>
          </p:nvSpPr>
          <p:spPr bwMode="auto">
            <a:xfrm>
              <a:off x="3014618" y="2416918"/>
              <a:ext cx="104292" cy="101578"/>
            </a:xfrm>
            <a:custGeom>
              <a:avLst/>
              <a:gdLst>
                <a:gd name="T0" fmla="*/ 0 w 181"/>
                <a:gd name="T1" fmla="*/ 0 h 200"/>
                <a:gd name="T2" fmla="*/ 0 w 181"/>
                <a:gd name="T3" fmla="*/ 0 h 200"/>
                <a:gd name="T4" fmla="*/ 0 w 181"/>
                <a:gd name="T5" fmla="*/ 0 h 200"/>
                <a:gd name="T6" fmla="*/ 0 w 181"/>
                <a:gd name="T7" fmla="*/ 0 h 200"/>
                <a:gd name="T8" fmla="*/ 0 w 181"/>
                <a:gd name="T9" fmla="*/ 0 h 200"/>
                <a:gd name="T10" fmla="*/ 0 w 181"/>
                <a:gd name="T11" fmla="*/ 0 h 200"/>
                <a:gd name="T12" fmla="*/ 0 w 181"/>
                <a:gd name="T13" fmla="*/ 0 h 200"/>
                <a:gd name="T14" fmla="*/ 0 w 181"/>
                <a:gd name="T15" fmla="*/ 0 h 200"/>
                <a:gd name="T16" fmla="*/ 0 w 181"/>
                <a:gd name="T17" fmla="*/ 0 h 200"/>
                <a:gd name="T18" fmla="*/ 0 w 181"/>
                <a:gd name="T19" fmla="*/ 0 h 200"/>
                <a:gd name="T20" fmla="*/ 0 w 181"/>
                <a:gd name="T21" fmla="*/ 0 h 200"/>
                <a:gd name="T22" fmla="*/ 0 w 181"/>
                <a:gd name="T23" fmla="*/ 0 h 200"/>
                <a:gd name="T24" fmla="*/ 0 w 181"/>
                <a:gd name="T25" fmla="*/ 0 h 200"/>
                <a:gd name="T26" fmla="*/ 0 w 181"/>
                <a:gd name="T27" fmla="*/ 0 h 200"/>
                <a:gd name="T28" fmla="*/ 0 w 181"/>
                <a:gd name="T29" fmla="*/ 0 h 200"/>
                <a:gd name="T30" fmla="*/ 0 w 181"/>
                <a:gd name="T31" fmla="*/ 0 h 200"/>
                <a:gd name="T32" fmla="*/ 0 w 181"/>
                <a:gd name="T33" fmla="*/ 0 h 200"/>
                <a:gd name="T34" fmla="*/ 0 w 181"/>
                <a:gd name="T35" fmla="*/ 0 h 200"/>
                <a:gd name="T36" fmla="*/ 0 w 181"/>
                <a:gd name="T37" fmla="*/ 0 h 200"/>
                <a:gd name="T38" fmla="*/ 0 w 181"/>
                <a:gd name="T39" fmla="*/ 0 h 200"/>
                <a:gd name="T40" fmla="*/ 0 w 181"/>
                <a:gd name="T41" fmla="*/ 0 h 200"/>
                <a:gd name="T42" fmla="*/ 0 w 181"/>
                <a:gd name="T43" fmla="*/ 0 h 200"/>
                <a:gd name="T44" fmla="*/ 0 w 181"/>
                <a:gd name="T45" fmla="*/ 0 h 200"/>
                <a:gd name="T46" fmla="*/ 0 w 181"/>
                <a:gd name="T47" fmla="*/ 0 h 200"/>
                <a:gd name="T48" fmla="*/ 0 w 181"/>
                <a:gd name="T49" fmla="*/ 0 h 2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1"/>
                <a:gd name="T76" fmla="*/ 0 h 200"/>
                <a:gd name="T77" fmla="*/ 181 w 181"/>
                <a:gd name="T78" fmla="*/ 200 h 2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1" h="200">
                  <a:moveTo>
                    <a:pt x="165" y="15"/>
                  </a:moveTo>
                  <a:lnTo>
                    <a:pt x="180" y="46"/>
                  </a:lnTo>
                  <a:lnTo>
                    <a:pt x="180" y="61"/>
                  </a:lnTo>
                  <a:lnTo>
                    <a:pt x="180" y="77"/>
                  </a:lnTo>
                  <a:lnTo>
                    <a:pt x="165" y="92"/>
                  </a:lnTo>
                  <a:lnTo>
                    <a:pt x="165" y="122"/>
                  </a:lnTo>
                  <a:lnTo>
                    <a:pt x="135" y="153"/>
                  </a:lnTo>
                  <a:lnTo>
                    <a:pt x="150" y="153"/>
                  </a:lnTo>
                  <a:lnTo>
                    <a:pt x="135" y="184"/>
                  </a:lnTo>
                  <a:lnTo>
                    <a:pt x="105" y="199"/>
                  </a:lnTo>
                  <a:lnTo>
                    <a:pt x="105" y="184"/>
                  </a:lnTo>
                  <a:lnTo>
                    <a:pt x="75" y="168"/>
                  </a:lnTo>
                  <a:lnTo>
                    <a:pt x="60" y="184"/>
                  </a:lnTo>
                  <a:lnTo>
                    <a:pt x="30" y="168"/>
                  </a:lnTo>
                  <a:lnTo>
                    <a:pt x="30" y="138"/>
                  </a:lnTo>
                  <a:lnTo>
                    <a:pt x="0" y="107"/>
                  </a:lnTo>
                  <a:lnTo>
                    <a:pt x="0" y="92"/>
                  </a:lnTo>
                  <a:lnTo>
                    <a:pt x="30" y="61"/>
                  </a:lnTo>
                  <a:lnTo>
                    <a:pt x="30" y="77"/>
                  </a:lnTo>
                  <a:lnTo>
                    <a:pt x="60" y="77"/>
                  </a:lnTo>
                  <a:lnTo>
                    <a:pt x="75" y="61"/>
                  </a:lnTo>
                  <a:lnTo>
                    <a:pt x="120" y="61"/>
                  </a:lnTo>
                  <a:lnTo>
                    <a:pt x="135" y="15"/>
                  </a:lnTo>
                  <a:lnTo>
                    <a:pt x="135" y="0"/>
                  </a:lnTo>
                  <a:lnTo>
                    <a:pt x="165" y="15"/>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322"/>
            <p:cNvSpPr>
              <a:spLocks/>
            </p:cNvSpPr>
            <p:nvPr/>
          </p:nvSpPr>
          <p:spPr bwMode="auto">
            <a:xfrm>
              <a:off x="2884592" y="2400880"/>
              <a:ext cx="104292" cy="125636"/>
            </a:xfrm>
            <a:custGeom>
              <a:avLst/>
              <a:gdLst>
                <a:gd name="T0" fmla="*/ 0 w 179"/>
                <a:gd name="T1" fmla="*/ 0 h 247"/>
                <a:gd name="T2" fmla="*/ 0 w 179"/>
                <a:gd name="T3" fmla="*/ 0 h 247"/>
                <a:gd name="T4" fmla="*/ 0 w 179"/>
                <a:gd name="T5" fmla="*/ 0 h 247"/>
                <a:gd name="T6" fmla="*/ 0 w 179"/>
                <a:gd name="T7" fmla="*/ 0 h 247"/>
                <a:gd name="T8" fmla="*/ 0 w 179"/>
                <a:gd name="T9" fmla="*/ 0 h 247"/>
                <a:gd name="T10" fmla="*/ 0 w 179"/>
                <a:gd name="T11" fmla="*/ 0 h 247"/>
                <a:gd name="T12" fmla="*/ 0 w 179"/>
                <a:gd name="T13" fmla="*/ 0 h 247"/>
                <a:gd name="T14" fmla="*/ 0 w 179"/>
                <a:gd name="T15" fmla="*/ 0 h 247"/>
                <a:gd name="T16" fmla="*/ 0 w 179"/>
                <a:gd name="T17" fmla="*/ 0 h 247"/>
                <a:gd name="T18" fmla="*/ 0 w 179"/>
                <a:gd name="T19" fmla="*/ 0 h 247"/>
                <a:gd name="T20" fmla="*/ 0 w 179"/>
                <a:gd name="T21" fmla="*/ 0 h 247"/>
                <a:gd name="T22" fmla="*/ 0 w 179"/>
                <a:gd name="T23" fmla="*/ 0 h 247"/>
                <a:gd name="T24" fmla="*/ 0 w 179"/>
                <a:gd name="T25" fmla="*/ 0 h 247"/>
                <a:gd name="T26" fmla="*/ 0 w 179"/>
                <a:gd name="T27" fmla="*/ 0 h 247"/>
                <a:gd name="T28" fmla="*/ 0 w 179"/>
                <a:gd name="T29" fmla="*/ 0 h 247"/>
                <a:gd name="T30" fmla="*/ 0 w 179"/>
                <a:gd name="T31" fmla="*/ 0 h 247"/>
                <a:gd name="T32" fmla="*/ 0 w 179"/>
                <a:gd name="T33" fmla="*/ 0 h 247"/>
                <a:gd name="T34" fmla="*/ 0 w 179"/>
                <a:gd name="T35" fmla="*/ 0 h 24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9"/>
                <a:gd name="T55" fmla="*/ 0 h 247"/>
                <a:gd name="T56" fmla="*/ 179 w 179"/>
                <a:gd name="T57" fmla="*/ 247 h 24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9" h="247">
                  <a:moveTo>
                    <a:pt x="0" y="0"/>
                  </a:moveTo>
                  <a:lnTo>
                    <a:pt x="30" y="0"/>
                  </a:lnTo>
                  <a:lnTo>
                    <a:pt x="45" y="31"/>
                  </a:lnTo>
                  <a:lnTo>
                    <a:pt x="74" y="46"/>
                  </a:lnTo>
                  <a:lnTo>
                    <a:pt x="89" y="77"/>
                  </a:lnTo>
                  <a:lnTo>
                    <a:pt x="134" y="108"/>
                  </a:lnTo>
                  <a:lnTo>
                    <a:pt x="134" y="138"/>
                  </a:lnTo>
                  <a:lnTo>
                    <a:pt x="148" y="154"/>
                  </a:lnTo>
                  <a:lnTo>
                    <a:pt x="178" y="185"/>
                  </a:lnTo>
                  <a:lnTo>
                    <a:pt x="163" y="246"/>
                  </a:lnTo>
                  <a:lnTo>
                    <a:pt x="148" y="246"/>
                  </a:lnTo>
                  <a:lnTo>
                    <a:pt x="104" y="200"/>
                  </a:lnTo>
                  <a:lnTo>
                    <a:pt x="89" y="154"/>
                  </a:lnTo>
                  <a:lnTo>
                    <a:pt x="59" y="108"/>
                  </a:lnTo>
                  <a:lnTo>
                    <a:pt x="59" y="92"/>
                  </a:lnTo>
                  <a:lnTo>
                    <a:pt x="15" y="46"/>
                  </a:lnTo>
                  <a:lnTo>
                    <a:pt x="0" y="15"/>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Freeform 323"/>
            <p:cNvSpPr>
              <a:spLocks/>
            </p:cNvSpPr>
            <p:nvPr/>
          </p:nvSpPr>
          <p:spPr bwMode="auto">
            <a:xfrm>
              <a:off x="3257064" y="2471717"/>
              <a:ext cx="104292" cy="101578"/>
            </a:xfrm>
            <a:custGeom>
              <a:avLst/>
              <a:gdLst>
                <a:gd name="T0" fmla="*/ 0 w 180"/>
                <a:gd name="T1" fmla="*/ 0 h 201"/>
                <a:gd name="T2" fmla="*/ 0 w 180"/>
                <a:gd name="T3" fmla="*/ 0 h 201"/>
                <a:gd name="T4" fmla="*/ 0 w 180"/>
                <a:gd name="T5" fmla="*/ 0 h 201"/>
                <a:gd name="T6" fmla="*/ 0 w 180"/>
                <a:gd name="T7" fmla="*/ 0 h 201"/>
                <a:gd name="T8" fmla="*/ 0 w 180"/>
                <a:gd name="T9" fmla="*/ 0 h 201"/>
                <a:gd name="T10" fmla="*/ 0 w 180"/>
                <a:gd name="T11" fmla="*/ 0 h 201"/>
                <a:gd name="T12" fmla="*/ 0 w 180"/>
                <a:gd name="T13" fmla="*/ 0 h 201"/>
                <a:gd name="T14" fmla="*/ 0 w 180"/>
                <a:gd name="T15" fmla="*/ 0 h 201"/>
                <a:gd name="T16" fmla="*/ 0 w 180"/>
                <a:gd name="T17" fmla="*/ 0 h 201"/>
                <a:gd name="T18" fmla="*/ 0 w 180"/>
                <a:gd name="T19" fmla="*/ 0 h 201"/>
                <a:gd name="T20" fmla="*/ 0 w 180"/>
                <a:gd name="T21" fmla="*/ 0 h 201"/>
                <a:gd name="T22" fmla="*/ 0 w 180"/>
                <a:gd name="T23" fmla="*/ 0 h 201"/>
                <a:gd name="T24" fmla="*/ 0 w 180"/>
                <a:gd name="T25" fmla="*/ 0 h 201"/>
                <a:gd name="T26" fmla="*/ 0 w 180"/>
                <a:gd name="T27" fmla="*/ 0 h 201"/>
                <a:gd name="T28" fmla="*/ 0 w 180"/>
                <a:gd name="T29" fmla="*/ 0 h 201"/>
                <a:gd name="T30" fmla="*/ 0 w 180"/>
                <a:gd name="T31" fmla="*/ 0 h 201"/>
                <a:gd name="T32" fmla="*/ 0 w 180"/>
                <a:gd name="T33" fmla="*/ 0 h 2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201"/>
                <a:gd name="T53" fmla="*/ 180 w 180"/>
                <a:gd name="T54" fmla="*/ 201 h 2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201">
                  <a:moveTo>
                    <a:pt x="179" y="46"/>
                  </a:moveTo>
                  <a:lnTo>
                    <a:pt x="179" y="200"/>
                  </a:lnTo>
                  <a:lnTo>
                    <a:pt x="134" y="185"/>
                  </a:lnTo>
                  <a:lnTo>
                    <a:pt x="119" y="123"/>
                  </a:lnTo>
                  <a:lnTo>
                    <a:pt x="45" y="62"/>
                  </a:lnTo>
                  <a:lnTo>
                    <a:pt x="30" y="77"/>
                  </a:lnTo>
                  <a:lnTo>
                    <a:pt x="15" y="46"/>
                  </a:lnTo>
                  <a:lnTo>
                    <a:pt x="30" y="46"/>
                  </a:lnTo>
                  <a:lnTo>
                    <a:pt x="0" y="15"/>
                  </a:lnTo>
                  <a:lnTo>
                    <a:pt x="0" y="0"/>
                  </a:lnTo>
                  <a:lnTo>
                    <a:pt x="30" y="0"/>
                  </a:lnTo>
                  <a:lnTo>
                    <a:pt x="45" y="15"/>
                  </a:lnTo>
                  <a:lnTo>
                    <a:pt x="60" y="46"/>
                  </a:lnTo>
                  <a:lnTo>
                    <a:pt x="75" y="62"/>
                  </a:lnTo>
                  <a:lnTo>
                    <a:pt x="90" y="46"/>
                  </a:lnTo>
                  <a:lnTo>
                    <a:pt x="119" y="31"/>
                  </a:lnTo>
                  <a:lnTo>
                    <a:pt x="179" y="46"/>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6" name="Freeform 324"/>
            <p:cNvSpPr>
              <a:spLocks/>
            </p:cNvSpPr>
            <p:nvPr/>
          </p:nvSpPr>
          <p:spPr bwMode="auto">
            <a:xfrm>
              <a:off x="3127037" y="2448995"/>
              <a:ext cx="62305" cy="77520"/>
            </a:xfrm>
            <a:custGeom>
              <a:avLst/>
              <a:gdLst>
                <a:gd name="T0" fmla="*/ 0 w 106"/>
                <a:gd name="T1" fmla="*/ 0 h 155"/>
                <a:gd name="T2" fmla="*/ 0 w 106"/>
                <a:gd name="T3" fmla="*/ 0 h 155"/>
                <a:gd name="T4" fmla="*/ 0 w 106"/>
                <a:gd name="T5" fmla="*/ 0 h 155"/>
                <a:gd name="T6" fmla="*/ 0 w 106"/>
                <a:gd name="T7" fmla="*/ 0 h 155"/>
                <a:gd name="T8" fmla="*/ 0 w 106"/>
                <a:gd name="T9" fmla="*/ 0 h 155"/>
                <a:gd name="T10" fmla="*/ 0 w 106"/>
                <a:gd name="T11" fmla="*/ 0 h 155"/>
                <a:gd name="T12" fmla="*/ 0 w 106"/>
                <a:gd name="T13" fmla="*/ 0 h 155"/>
                <a:gd name="T14" fmla="*/ 0 w 106"/>
                <a:gd name="T15" fmla="*/ 0 h 155"/>
                <a:gd name="T16" fmla="*/ 0 w 106"/>
                <a:gd name="T17" fmla="*/ 0 h 155"/>
                <a:gd name="T18" fmla="*/ 0 w 106"/>
                <a:gd name="T19" fmla="*/ 0 h 155"/>
                <a:gd name="T20" fmla="*/ 0 w 106"/>
                <a:gd name="T21" fmla="*/ 0 h 155"/>
                <a:gd name="T22" fmla="*/ 0 w 106"/>
                <a:gd name="T23" fmla="*/ 0 h 155"/>
                <a:gd name="T24" fmla="*/ 0 w 106"/>
                <a:gd name="T25" fmla="*/ 0 h 155"/>
                <a:gd name="T26" fmla="*/ 0 w 106"/>
                <a:gd name="T27" fmla="*/ 0 h 155"/>
                <a:gd name="T28" fmla="*/ 0 w 106"/>
                <a:gd name="T29" fmla="*/ 0 h 155"/>
                <a:gd name="T30" fmla="*/ 0 w 106"/>
                <a:gd name="T31" fmla="*/ 0 h 155"/>
                <a:gd name="T32" fmla="*/ 0 w 106"/>
                <a:gd name="T33" fmla="*/ 0 h 155"/>
                <a:gd name="T34" fmla="*/ 0 w 106"/>
                <a:gd name="T35" fmla="*/ 0 h 155"/>
                <a:gd name="T36" fmla="*/ 0 w 106"/>
                <a:gd name="T37" fmla="*/ 0 h 155"/>
                <a:gd name="T38" fmla="*/ 0 w 106"/>
                <a:gd name="T39" fmla="*/ 0 h 155"/>
                <a:gd name="T40" fmla="*/ 0 w 106"/>
                <a:gd name="T41" fmla="*/ 0 h 15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6"/>
                <a:gd name="T64" fmla="*/ 0 h 155"/>
                <a:gd name="T65" fmla="*/ 106 w 106"/>
                <a:gd name="T66" fmla="*/ 155 h 15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6" h="155">
                  <a:moveTo>
                    <a:pt x="105" y="0"/>
                  </a:moveTo>
                  <a:lnTo>
                    <a:pt x="90" y="15"/>
                  </a:lnTo>
                  <a:lnTo>
                    <a:pt x="30" y="15"/>
                  </a:lnTo>
                  <a:lnTo>
                    <a:pt x="30" y="62"/>
                  </a:lnTo>
                  <a:lnTo>
                    <a:pt x="45" y="46"/>
                  </a:lnTo>
                  <a:lnTo>
                    <a:pt x="60" y="46"/>
                  </a:lnTo>
                  <a:lnTo>
                    <a:pt x="45" y="77"/>
                  </a:lnTo>
                  <a:lnTo>
                    <a:pt x="60" y="77"/>
                  </a:lnTo>
                  <a:lnTo>
                    <a:pt x="60" y="123"/>
                  </a:lnTo>
                  <a:lnTo>
                    <a:pt x="45" y="139"/>
                  </a:lnTo>
                  <a:lnTo>
                    <a:pt x="45" y="92"/>
                  </a:lnTo>
                  <a:lnTo>
                    <a:pt x="30" y="92"/>
                  </a:lnTo>
                  <a:lnTo>
                    <a:pt x="30" y="154"/>
                  </a:lnTo>
                  <a:lnTo>
                    <a:pt x="0" y="154"/>
                  </a:lnTo>
                  <a:lnTo>
                    <a:pt x="15" y="108"/>
                  </a:lnTo>
                  <a:lnTo>
                    <a:pt x="0" y="108"/>
                  </a:lnTo>
                  <a:lnTo>
                    <a:pt x="15" y="46"/>
                  </a:lnTo>
                  <a:lnTo>
                    <a:pt x="15" y="15"/>
                  </a:lnTo>
                  <a:lnTo>
                    <a:pt x="30" y="0"/>
                  </a:lnTo>
                  <a:lnTo>
                    <a:pt x="75" y="0"/>
                  </a:lnTo>
                  <a:lnTo>
                    <a:pt x="105"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7" name="Freeform 325"/>
            <p:cNvSpPr>
              <a:spLocks/>
            </p:cNvSpPr>
            <p:nvPr/>
          </p:nvSpPr>
          <p:spPr bwMode="auto">
            <a:xfrm>
              <a:off x="2987530" y="2526515"/>
              <a:ext cx="88039" cy="38760"/>
            </a:xfrm>
            <a:custGeom>
              <a:avLst/>
              <a:gdLst>
                <a:gd name="T0" fmla="*/ 0 w 152"/>
                <a:gd name="T1" fmla="*/ 0 h 77"/>
                <a:gd name="T2" fmla="*/ 0 w 152"/>
                <a:gd name="T3" fmla="*/ 0 h 77"/>
                <a:gd name="T4" fmla="*/ 0 w 152"/>
                <a:gd name="T5" fmla="*/ 0 h 77"/>
                <a:gd name="T6" fmla="*/ 0 w 152"/>
                <a:gd name="T7" fmla="*/ 0 h 77"/>
                <a:gd name="T8" fmla="*/ 0 w 152"/>
                <a:gd name="T9" fmla="*/ 0 h 77"/>
                <a:gd name="T10" fmla="*/ 0 w 152"/>
                <a:gd name="T11" fmla="*/ 0 h 77"/>
                <a:gd name="T12" fmla="*/ 0 w 152"/>
                <a:gd name="T13" fmla="*/ 0 h 77"/>
                <a:gd name="T14" fmla="*/ 0 w 152"/>
                <a:gd name="T15" fmla="*/ 0 h 77"/>
                <a:gd name="T16" fmla="*/ 0 w 152"/>
                <a:gd name="T17" fmla="*/ 0 h 77"/>
                <a:gd name="T18" fmla="*/ 0 w 152"/>
                <a:gd name="T19" fmla="*/ 0 h 77"/>
                <a:gd name="T20" fmla="*/ 0 w 152"/>
                <a:gd name="T21" fmla="*/ 0 h 77"/>
                <a:gd name="T22" fmla="*/ 0 w 152"/>
                <a:gd name="T23" fmla="*/ 0 h 77"/>
                <a:gd name="T24" fmla="*/ 0 w 152"/>
                <a:gd name="T25" fmla="*/ 0 h 77"/>
                <a:gd name="T26" fmla="*/ 0 w 152"/>
                <a:gd name="T27" fmla="*/ 0 h 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2"/>
                <a:gd name="T43" fmla="*/ 0 h 77"/>
                <a:gd name="T44" fmla="*/ 152 w 152"/>
                <a:gd name="T45" fmla="*/ 77 h 7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2" h="77">
                  <a:moveTo>
                    <a:pt x="0" y="30"/>
                  </a:moveTo>
                  <a:lnTo>
                    <a:pt x="15" y="0"/>
                  </a:lnTo>
                  <a:lnTo>
                    <a:pt x="60" y="15"/>
                  </a:lnTo>
                  <a:lnTo>
                    <a:pt x="76" y="30"/>
                  </a:lnTo>
                  <a:lnTo>
                    <a:pt x="91" y="15"/>
                  </a:lnTo>
                  <a:lnTo>
                    <a:pt x="121" y="30"/>
                  </a:lnTo>
                  <a:lnTo>
                    <a:pt x="136" y="30"/>
                  </a:lnTo>
                  <a:lnTo>
                    <a:pt x="151" y="46"/>
                  </a:lnTo>
                  <a:lnTo>
                    <a:pt x="151" y="76"/>
                  </a:lnTo>
                  <a:lnTo>
                    <a:pt x="91" y="61"/>
                  </a:lnTo>
                  <a:lnTo>
                    <a:pt x="76" y="46"/>
                  </a:lnTo>
                  <a:lnTo>
                    <a:pt x="60" y="61"/>
                  </a:lnTo>
                  <a:lnTo>
                    <a:pt x="15" y="30"/>
                  </a:lnTo>
                  <a:lnTo>
                    <a:pt x="0" y="3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8" name="Freeform 326"/>
            <p:cNvSpPr>
              <a:spLocks/>
            </p:cNvSpPr>
            <p:nvPr/>
          </p:nvSpPr>
          <p:spPr bwMode="auto">
            <a:xfrm>
              <a:off x="3204241" y="2432957"/>
              <a:ext cx="27089" cy="38760"/>
            </a:xfrm>
            <a:custGeom>
              <a:avLst/>
              <a:gdLst>
                <a:gd name="T0" fmla="*/ 0 w 45"/>
                <a:gd name="T1" fmla="*/ 0 h 77"/>
                <a:gd name="T2" fmla="*/ 0 w 45"/>
                <a:gd name="T3" fmla="*/ 0 h 77"/>
                <a:gd name="T4" fmla="*/ 0 w 45"/>
                <a:gd name="T5" fmla="*/ 0 h 77"/>
                <a:gd name="T6" fmla="*/ 0 w 45"/>
                <a:gd name="T7" fmla="*/ 0 h 77"/>
                <a:gd name="T8" fmla="*/ 0 w 45"/>
                <a:gd name="T9" fmla="*/ 0 h 77"/>
                <a:gd name="T10" fmla="*/ 0 60000 65536"/>
                <a:gd name="T11" fmla="*/ 0 60000 65536"/>
                <a:gd name="T12" fmla="*/ 0 60000 65536"/>
                <a:gd name="T13" fmla="*/ 0 60000 65536"/>
                <a:gd name="T14" fmla="*/ 0 60000 65536"/>
                <a:gd name="T15" fmla="*/ 0 w 45"/>
                <a:gd name="T16" fmla="*/ 0 h 77"/>
                <a:gd name="T17" fmla="*/ 45 w 45"/>
                <a:gd name="T18" fmla="*/ 77 h 77"/>
              </a:gdLst>
              <a:ahLst/>
              <a:cxnLst>
                <a:cxn ang="T10">
                  <a:pos x="T0" y="T1"/>
                </a:cxn>
                <a:cxn ang="T11">
                  <a:pos x="T2" y="T3"/>
                </a:cxn>
                <a:cxn ang="T12">
                  <a:pos x="T4" y="T5"/>
                </a:cxn>
                <a:cxn ang="T13">
                  <a:pos x="T6" y="T7"/>
                </a:cxn>
                <a:cxn ang="T14">
                  <a:pos x="T8" y="T9"/>
                </a:cxn>
              </a:cxnLst>
              <a:rect l="T15" t="T16" r="T17" b="T18"/>
              <a:pathLst>
                <a:path w="45" h="77">
                  <a:moveTo>
                    <a:pt x="29" y="76"/>
                  </a:moveTo>
                  <a:lnTo>
                    <a:pt x="0" y="15"/>
                  </a:lnTo>
                  <a:lnTo>
                    <a:pt x="15" y="0"/>
                  </a:lnTo>
                  <a:lnTo>
                    <a:pt x="44" y="76"/>
                  </a:lnTo>
                  <a:lnTo>
                    <a:pt x="29" y="76"/>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327"/>
            <p:cNvSpPr>
              <a:spLocks/>
            </p:cNvSpPr>
            <p:nvPr/>
          </p:nvSpPr>
          <p:spPr bwMode="auto">
            <a:xfrm>
              <a:off x="3136519" y="2555919"/>
              <a:ext cx="25734" cy="9356"/>
            </a:xfrm>
            <a:custGeom>
              <a:avLst/>
              <a:gdLst>
                <a:gd name="T0" fmla="*/ 0 w 45"/>
                <a:gd name="T1" fmla="*/ 0 h 17"/>
                <a:gd name="T2" fmla="*/ 0 w 45"/>
                <a:gd name="T3" fmla="*/ 0 h 17"/>
                <a:gd name="T4" fmla="*/ 0 w 45"/>
                <a:gd name="T5" fmla="*/ 0 h 17"/>
                <a:gd name="T6" fmla="*/ 0 w 45"/>
                <a:gd name="T7" fmla="*/ 0 h 17"/>
                <a:gd name="T8" fmla="*/ 0 w 45"/>
                <a:gd name="T9" fmla="*/ 0 h 17"/>
                <a:gd name="T10" fmla="*/ 0 60000 65536"/>
                <a:gd name="T11" fmla="*/ 0 60000 65536"/>
                <a:gd name="T12" fmla="*/ 0 60000 65536"/>
                <a:gd name="T13" fmla="*/ 0 60000 65536"/>
                <a:gd name="T14" fmla="*/ 0 60000 65536"/>
                <a:gd name="T15" fmla="*/ 0 w 45"/>
                <a:gd name="T16" fmla="*/ 0 h 17"/>
                <a:gd name="T17" fmla="*/ 45 w 45"/>
                <a:gd name="T18" fmla="*/ 17 h 17"/>
              </a:gdLst>
              <a:ahLst/>
              <a:cxnLst>
                <a:cxn ang="T10">
                  <a:pos x="T0" y="T1"/>
                </a:cxn>
                <a:cxn ang="T11">
                  <a:pos x="T2" y="T3"/>
                </a:cxn>
                <a:cxn ang="T12">
                  <a:pos x="T4" y="T5"/>
                </a:cxn>
                <a:cxn ang="T13">
                  <a:pos x="T6" y="T7"/>
                </a:cxn>
                <a:cxn ang="T14">
                  <a:pos x="T8" y="T9"/>
                </a:cxn>
              </a:cxnLst>
              <a:rect l="T15" t="T16" r="T17" b="T18"/>
              <a:pathLst>
                <a:path w="45" h="17">
                  <a:moveTo>
                    <a:pt x="0" y="0"/>
                  </a:moveTo>
                  <a:lnTo>
                    <a:pt x="44" y="0"/>
                  </a:lnTo>
                  <a:lnTo>
                    <a:pt x="44" y="16"/>
                  </a:lnTo>
                  <a:lnTo>
                    <a:pt x="0" y="16"/>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Freeform 328"/>
            <p:cNvSpPr>
              <a:spLocks/>
            </p:cNvSpPr>
            <p:nvPr/>
          </p:nvSpPr>
          <p:spPr bwMode="auto">
            <a:xfrm>
              <a:off x="3171734" y="2563939"/>
              <a:ext cx="33861" cy="17375"/>
            </a:xfrm>
            <a:custGeom>
              <a:avLst/>
              <a:gdLst>
                <a:gd name="T0" fmla="*/ 0 w 60"/>
                <a:gd name="T1" fmla="*/ 0 h 32"/>
                <a:gd name="T2" fmla="*/ 0 w 60"/>
                <a:gd name="T3" fmla="*/ 0 h 32"/>
                <a:gd name="T4" fmla="*/ 0 w 60"/>
                <a:gd name="T5" fmla="*/ 0 h 32"/>
                <a:gd name="T6" fmla="*/ 0 w 60"/>
                <a:gd name="T7" fmla="*/ 0 h 32"/>
                <a:gd name="T8" fmla="*/ 0 w 60"/>
                <a:gd name="T9" fmla="*/ 0 h 32"/>
                <a:gd name="T10" fmla="*/ 0 w 60"/>
                <a:gd name="T11" fmla="*/ 0 h 32"/>
                <a:gd name="T12" fmla="*/ 0 60000 65536"/>
                <a:gd name="T13" fmla="*/ 0 60000 65536"/>
                <a:gd name="T14" fmla="*/ 0 60000 65536"/>
                <a:gd name="T15" fmla="*/ 0 60000 65536"/>
                <a:gd name="T16" fmla="*/ 0 60000 65536"/>
                <a:gd name="T17" fmla="*/ 0 60000 65536"/>
                <a:gd name="T18" fmla="*/ 0 w 60"/>
                <a:gd name="T19" fmla="*/ 0 h 32"/>
                <a:gd name="T20" fmla="*/ 60 w 60"/>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60" h="32">
                  <a:moveTo>
                    <a:pt x="0" y="31"/>
                  </a:moveTo>
                  <a:lnTo>
                    <a:pt x="0" y="16"/>
                  </a:lnTo>
                  <a:lnTo>
                    <a:pt x="15" y="0"/>
                  </a:lnTo>
                  <a:lnTo>
                    <a:pt x="59" y="0"/>
                  </a:lnTo>
                  <a:lnTo>
                    <a:pt x="30" y="16"/>
                  </a:lnTo>
                  <a:lnTo>
                    <a:pt x="0" y="31"/>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1" name="Freeform 329"/>
            <p:cNvSpPr>
              <a:spLocks/>
            </p:cNvSpPr>
            <p:nvPr/>
          </p:nvSpPr>
          <p:spPr bwMode="auto">
            <a:xfrm>
              <a:off x="3213722" y="2494438"/>
              <a:ext cx="35216" cy="16039"/>
            </a:xfrm>
            <a:custGeom>
              <a:avLst/>
              <a:gdLst>
                <a:gd name="T0" fmla="*/ 0 w 60"/>
                <a:gd name="T1" fmla="*/ 0 h 32"/>
                <a:gd name="T2" fmla="*/ 0 w 60"/>
                <a:gd name="T3" fmla="*/ 0 h 32"/>
                <a:gd name="T4" fmla="*/ 0 w 60"/>
                <a:gd name="T5" fmla="*/ 0 h 32"/>
                <a:gd name="T6" fmla="*/ 0 w 60"/>
                <a:gd name="T7" fmla="*/ 0 h 32"/>
                <a:gd name="T8" fmla="*/ 0 w 60"/>
                <a:gd name="T9" fmla="*/ 0 h 32"/>
                <a:gd name="T10" fmla="*/ 0 w 60"/>
                <a:gd name="T11" fmla="*/ 0 h 32"/>
                <a:gd name="T12" fmla="*/ 0 60000 65536"/>
                <a:gd name="T13" fmla="*/ 0 60000 65536"/>
                <a:gd name="T14" fmla="*/ 0 60000 65536"/>
                <a:gd name="T15" fmla="*/ 0 60000 65536"/>
                <a:gd name="T16" fmla="*/ 0 60000 65536"/>
                <a:gd name="T17" fmla="*/ 0 60000 65536"/>
                <a:gd name="T18" fmla="*/ 0 w 60"/>
                <a:gd name="T19" fmla="*/ 0 h 32"/>
                <a:gd name="T20" fmla="*/ 60 w 60"/>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60" h="32">
                  <a:moveTo>
                    <a:pt x="0" y="16"/>
                  </a:moveTo>
                  <a:lnTo>
                    <a:pt x="15" y="31"/>
                  </a:lnTo>
                  <a:lnTo>
                    <a:pt x="30" y="16"/>
                  </a:lnTo>
                  <a:lnTo>
                    <a:pt x="59" y="16"/>
                  </a:lnTo>
                  <a:lnTo>
                    <a:pt x="59" y="0"/>
                  </a:lnTo>
                  <a:lnTo>
                    <a:pt x="0" y="16"/>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Freeform 330"/>
            <p:cNvSpPr>
              <a:spLocks/>
            </p:cNvSpPr>
            <p:nvPr/>
          </p:nvSpPr>
          <p:spPr bwMode="auto">
            <a:xfrm>
              <a:off x="3091822" y="2550573"/>
              <a:ext cx="27089" cy="14702"/>
            </a:xfrm>
            <a:custGeom>
              <a:avLst/>
              <a:gdLst>
                <a:gd name="T0" fmla="*/ 0 w 46"/>
                <a:gd name="T1" fmla="*/ 0 h 31"/>
                <a:gd name="T2" fmla="*/ 0 w 46"/>
                <a:gd name="T3" fmla="*/ 0 h 31"/>
                <a:gd name="T4" fmla="*/ 0 w 46"/>
                <a:gd name="T5" fmla="*/ 0 h 31"/>
                <a:gd name="T6" fmla="*/ 0 w 46"/>
                <a:gd name="T7" fmla="*/ 0 h 31"/>
                <a:gd name="T8" fmla="*/ 0 60000 65536"/>
                <a:gd name="T9" fmla="*/ 0 60000 65536"/>
                <a:gd name="T10" fmla="*/ 0 60000 65536"/>
                <a:gd name="T11" fmla="*/ 0 60000 65536"/>
                <a:gd name="T12" fmla="*/ 0 w 46"/>
                <a:gd name="T13" fmla="*/ 0 h 31"/>
                <a:gd name="T14" fmla="*/ 46 w 46"/>
                <a:gd name="T15" fmla="*/ 31 h 31"/>
              </a:gdLst>
              <a:ahLst/>
              <a:cxnLst>
                <a:cxn ang="T8">
                  <a:pos x="T0" y="T1"/>
                </a:cxn>
                <a:cxn ang="T9">
                  <a:pos x="T2" y="T3"/>
                </a:cxn>
                <a:cxn ang="T10">
                  <a:pos x="T4" y="T5"/>
                </a:cxn>
                <a:cxn ang="T11">
                  <a:pos x="T6" y="T7"/>
                </a:cxn>
              </a:cxnLst>
              <a:rect l="T12" t="T13" r="T14" b="T15"/>
              <a:pathLst>
                <a:path w="46" h="31">
                  <a:moveTo>
                    <a:pt x="0" y="0"/>
                  </a:moveTo>
                  <a:lnTo>
                    <a:pt x="0" y="30"/>
                  </a:lnTo>
                  <a:lnTo>
                    <a:pt x="45" y="30"/>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3" name="Freeform 331"/>
            <p:cNvSpPr>
              <a:spLocks/>
            </p:cNvSpPr>
            <p:nvPr/>
          </p:nvSpPr>
          <p:spPr bwMode="auto">
            <a:xfrm>
              <a:off x="3127037" y="2571958"/>
              <a:ext cx="17608" cy="9356"/>
            </a:xfrm>
            <a:custGeom>
              <a:avLst/>
              <a:gdLst>
                <a:gd name="T0" fmla="*/ 0 w 32"/>
                <a:gd name="T1" fmla="*/ 0 h 17"/>
                <a:gd name="T2" fmla="*/ 0 w 32"/>
                <a:gd name="T3" fmla="*/ 0 h 17"/>
                <a:gd name="T4" fmla="*/ 0 w 32"/>
                <a:gd name="T5" fmla="*/ 0 h 17"/>
                <a:gd name="T6" fmla="*/ 0 w 32"/>
                <a:gd name="T7" fmla="*/ 0 h 17"/>
                <a:gd name="T8" fmla="*/ 0 60000 65536"/>
                <a:gd name="T9" fmla="*/ 0 60000 65536"/>
                <a:gd name="T10" fmla="*/ 0 60000 65536"/>
                <a:gd name="T11" fmla="*/ 0 60000 65536"/>
                <a:gd name="T12" fmla="*/ 0 w 32"/>
                <a:gd name="T13" fmla="*/ 0 h 17"/>
                <a:gd name="T14" fmla="*/ 32 w 32"/>
                <a:gd name="T15" fmla="*/ 17 h 17"/>
              </a:gdLst>
              <a:ahLst/>
              <a:cxnLst>
                <a:cxn ang="T8">
                  <a:pos x="T0" y="T1"/>
                </a:cxn>
                <a:cxn ang="T9">
                  <a:pos x="T2" y="T3"/>
                </a:cxn>
                <a:cxn ang="T10">
                  <a:pos x="T4" y="T5"/>
                </a:cxn>
                <a:cxn ang="T11">
                  <a:pos x="T6" y="T7"/>
                </a:cxn>
              </a:cxnLst>
              <a:rect l="T12" t="T13" r="T14" b="T15"/>
              <a:pathLst>
                <a:path w="32" h="17">
                  <a:moveTo>
                    <a:pt x="0" y="0"/>
                  </a:moveTo>
                  <a:lnTo>
                    <a:pt x="31" y="0"/>
                  </a:lnTo>
                  <a:lnTo>
                    <a:pt x="31" y="16"/>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4" name="Freeform 332"/>
            <p:cNvSpPr>
              <a:spLocks/>
            </p:cNvSpPr>
            <p:nvPr/>
          </p:nvSpPr>
          <p:spPr bwMode="auto">
            <a:xfrm>
              <a:off x="3318014" y="2550573"/>
              <a:ext cx="18962" cy="14702"/>
            </a:xfrm>
            <a:custGeom>
              <a:avLst/>
              <a:gdLst>
                <a:gd name="T0" fmla="*/ 0 w 32"/>
                <a:gd name="T1" fmla="*/ 0 h 31"/>
                <a:gd name="T2" fmla="*/ 0 w 32"/>
                <a:gd name="T3" fmla="*/ 0 h 31"/>
                <a:gd name="T4" fmla="*/ 0 w 32"/>
                <a:gd name="T5" fmla="*/ 0 h 31"/>
                <a:gd name="T6" fmla="*/ 0 w 32"/>
                <a:gd name="T7" fmla="*/ 0 h 31"/>
                <a:gd name="T8" fmla="*/ 0 60000 65536"/>
                <a:gd name="T9" fmla="*/ 0 60000 65536"/>
                <a:gd name="T10" fmla="*/ 0 60000 65536"/>
                <a:gd name="T11" fmla="*/ 0 60000 65536"/>
                <a:gd name="T12" fmla="*/ 0 w 32"/>
                <a:gd name="T13" fmla="*/ 0 h 31"/>
                <a:gd name="T14" fmla="*/ 32 w 32"/>
                <a:gd name="T15" fmla="*/ 31 h 31"/>
              </a:gdLst>
              <a:ahLst/>
              <a:cxnLst>
                <a:cxn ang="T8">
                  <a:pos x="T0" y="T1"/>
                </a:cxn>
                <a:cxn ang="T9">
                  <a:pos x="T2" y="T3"/>
                </a:cxn>
                <a:cxn ang="T10">
                  <a:pos x="T4" y="T5"/>
                </a:cxn>
                <a:cxn ang="T11">
                  <a:pos x="T6" y="T7"/>
                </a:cxn>
              </a:cxnLst>
              <a:rect l="T12" t="T13" r="T14" b="T15"/>
              <a:pathLst>
                <a:path w="32" h="31">
                  <a:moveTo>
                    <a:pt x="0" y="0"/>
                  </a:moveTo>
                  <a:lnTo>
                    <a:pt x="31" y="30"/>
                  </a:lnTo>
                  <a:lnTo>
                    <a:pt x="16" y="30"/>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5" name="Freeform 333"/>
            <p:cNvSpPr>
              <a:spLocks/>
            </p:cNvSpPr>
            <p:nvPr/>
          </p:nvSpPr>
          <p:spPr bwMode="auto">
            <a:xfrm>
              <a:off x="3187987" y="2502457"/>
              <a:ext cx="17608" cy="9356"/>
            </a:xfrm>
            <a:custGeom>
              <a:avLst/>
              <a:gdLst>
                <a:gd name="T0" fmla="*/ 0 w 31"/>
                <a:gd name="T1" fmla="*/ 0 h 17"/>
                <a:gd name="T2" fmla="*/ 0 w 31"/>
                <a:gd name="T3" fmla="*/ 0 h 17"/>
                <a:gd name="T4" fmla="*/ 0 w 31"/>
                <a:gd name="T5" fmla="*/ 0 h 17"/>
                <a:gd name="T6" fmla="*/ 0 w 31"/>
                <a:gd name="T7" fmla="*/ 0 h 17"/>
                <a:gd name="T8" fmla="*/ 0 60000 65536"/>
                <a:gd name="T9" fmla="*/ 0 60000 65536"/>
                <a:gd name="T10" fmla="*/ 0 60000 65536"/>
                <a:gd name="T11" fmla="*/ 0 60000 65536"/>
                <a:gd name="T12" fmla="*/ 0 w 31"/>
                <a:gd name="T13" fmla="*/ 0 h 17"/>
                <a:gd name="T14" fmla="*/ 31 w 31"/>
                <a:gd name="T15" fmla="*/ 17 h 17"/>
              </a:gdLst>
              <a:ahLst/>
              <a:cxnLst>
                <a:cxn ang="T8">
                  <a:pos x="T0" y="T1"/>
                </a:cxn>
                <a:cxn ang="T9">
                  <a:pos x="T2" y="T3"/>
                </a:cxn>
                <a:cxn ang="T10">
                  <a:pos x="T4" y="T5"/>
                </a:cxn>
                <a:cxn ang="T11">
                  <a:pos x="T6" y="T7"/>
                </a:cxn>
              </a:cxnLst>
              <a:rect l="T12" t="T13" r="T14" b="T15"/>
              <a:pathLst>
                <a:path w="31" h="17">
                  <a:moveTo>
                    <a:pt x="0" y="0"/>
                  </a:moveTo>
                  <a:lnTo>
                    <a:pt x="30" y="0"/>
                  </a:lnTo>
                  <a:lnTo>
                    <a:pt x="15" y="16"/>
                  </a:lnTo>
                  <a:lnTo>
                    <a:pt x="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6" name="Line 334"/>
            <p:cNvSpPr>
              <a:spLocks noChangeShapeType="1"/>
            </p:cNvSpPr>
            <p:nvPr/>
          </p:nvSpPr>
          <p:spPr bwMode="auto">
            <a:xfrm>
              <a:off x="2987530" y="2479736"/>
              <a:ext cx="9481" cy="14702"/>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7" name="Oval 335"/>
            <p:cNvSpPr>
              <a:spLocks noChangeArrowheads="1"/>
            </p:cNvSpPr>
            <p:nvPr/>
          </p:nvSpPr>
          <p:spPr bwMode="auto">
            <a:xfrm>
              <a:off x="2953668" y="2432957"/>
              <a:ext cx="8127" cy="8019"/>
            </a:xfrm>
            <a:prstGeom prst="ellipse">
              <a:avLst/>
            </a:prstGeom>
            <a:solidFill>
              <a:srgbClr val="00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8" name="Oval 336"/>
            <p:cNvSpPr>
              <a:spLocks noChangeArrowheads="1"/>
            </p:cNvSpPr>
            <p:nvPr/>
          </p:nvSpPr>
          <p:spPr bwMode="auto">
            <a:xfrm>
              <a:off x="3075568" y="2400880"/>
              <a:ext cx="8127" cy="8019"/>
            </a:xfrm>
            <a:prstGeom prst="ellipse">
              <a:avLst/>
            </a:prstGeom>
            <a:solidFill>
              <a:srgbClr val="00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9" name="Oval 337"/>
            <p:cNvSpPr>
              <a:spLocks noChangeArrowheads="1"/>
            </p:cNvSpPr>
            <p:nvPr/>
          </p:nvSpPr>
          <p:spPr bwMode="auto">
            <a:xfrm>
              <a:off x="2650273" y="2408899"/>
              <a:ext cx="8127" cy="8019"/>
            </a:xfrm>
            <a:prstGeom prst="ellipse">
              <a:avLst/>
            </a:prstGeom>
            <a:solidFill>
              <a:srgbClr val="00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0" name="Freeform 338"/>
            <p:cNvSpPr>
              <a:spLocks/>
            </p:cNvSpPr>
            <p:nvPr/>
          </p:nvSpPr>
          <p:spPr bwMode="auto">
            <a:xfrm>
              <a:off x="3127037" y="2239157"/>
              <a:ext cx="44697" cy="70837"/>
            </a:xfrm>
            <a:custGeom>
              <a:avLst/>
              <a:gdLst>
                <a:gd name="T0" fmla="*/ 0 w 77"/>
                <a:gd name="T1" fmla="*/ 0 h 140"/>
                <a:gd name="T2" fmla="*/ 0 w 77"/>
                <a:gd name="T3" fmla="*/ 0 h 140"/>
                <a:gd name="T4" fmla="*/ 0 w 77"/>
                <a:gd name="T5" fmla="*/ 0 h 140"/>
                <a:gd name="T6" fmla="*/ 0 w 77"/>
                <a:gd name="T7" fmla="*/ 0 h 140"/>
                <a:gd name="T8" fmla="*/ 0 w 77"/>
                <a:gd name="T9" fmla="*/ 0 h 140"/>
                <a:gd name="T10" fmla="*/ 0 w 77"/>
                <a:gd name="T11" fmla="*/ 0 h 140"/>
                <a:gd name="T12" fmla="*/ 0 w 77"/>
                <a:gd name="T13" fmla="*/ 0 h 140"/>
                <a:gd name="T14" fmla="*/ 0 w 77"/>
                <a:gd name="T15" fmla="*/ 0 h 140"/>
                <a:gd name="T16" fmla="*/ 0 w 77"/>
                <a:gd name="T17" fmla="*/ 0 h 140"/>
                <a:gd name="T18" fmla="*/ 0 w 77"/>
                <a:gd name="T19" fmla="*/ 0 h 140"/>
                <a:gd name="T20" fmla="*/ 0 w 77"/>
                <a:gd name="T21" fmla="*/ 0 h 140"/>
                <a:gd name="T22" fmla="*/ 0 w 77"/>
                <a:gd name="T23" fmla="*/ 0 h 140"/>
                <a:gd name="T24" fmla="*/ 0 w 77"/>
                <a:gd name="T25" fmla="*/ 0 h 140"/>
                <a:gd name="T26" fmla="*/ 0 w 77"/>
                <a:gd name="T27" fmla="*/ 0 h 140"/>
                <a:gd name="T28" fmla="*/ 0 w 77"/>
                <a:gd name="T29" fmla="*/ 0 h 140"/>
                <a:gd name="T30" fmla="*/ 0 w 77"/>
                <a:gd name="T31" fmla="*/ 0 h 140"/>
                <a:gd name="T32" fmla="*/ 0 w 77"/>
                <a:gd name="T33" fmla="*/ 0 h 14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7"/>
                <a:gd name="T52" fmla="*/ 0 h 140"/>
                <a:gd name="T53" fmla="*/ 77 w 77"/>
                <a:gd name="T54" fmla="*/ 140 h 14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7" h="140">
                  <a:moveTo>
                    <a:pt x="30" y="15"/>
                  </a:moveTo>
                  <a:lnTo>
                    <a:pt x="15" y="0"/>
                  </a:lnTo>
                  <a:lnTo>
                    <a:pt x="0" y="46"/>
                  </a:lnTo>
                  <a:lnTo>
                    <a:pt x="0" y="77"/>
                  </a:lnTo>
                  <a:lnTo>
                    <a:pt x="0" y="62"/>
                  </a:lnTo>
                  <a:lnTo>
                    <a:pt x="0" y="93"/>
                  </a:lnTo>
                  <a:lnTo>
                    <a:pt x="0" y="108"/>
                  </a:lnTo>
                  <a:lnTo>
                    <a:pt x="30" y="108"/>
                  </a:lnTo>
                  <a:lnTo>
                    <a:pt x="30" y="124"/>
                  </a:lnTo>
                  <a:lnTo>
                    <a:pt x="61" y="124"/>
                  </a:lnTo>
                  <a:lnTo>
                    <a:pt x="76" y="139"/>
                  </a:lnTo>
                  <a:lnTo>
                    <a:pt x="76" y="108"/>
                  </a:lnTo>
                  <a:lnTo>
                    <a:pt x="46" y="108"/>
                  </a:lnTo>
                  <a:lnTo>
                    <a:pt x="30" y="77"/>
                  </a:lnTo>
                  <a:lnTo>
                    <a:pt x="46" y="46"/>
                  </a:lnTo>
                  <a:lnTo>
                    <a:pt x="30" y="31"/>
                  </a:lnTo>
                  <a:lnTo>
                    <a:pt x="30" y="15"/>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1" name="Freeform 339"/>
            <p:cNvSpPr>
              <a:spLocks/>
            </p:cNvSpPr>
            <p:nvPr/>
          </p:nvSpPr>
          <p:spPr bwMode="auto">
            <a:xfrm>
              <a:off x="3152772" y="2347417"/>
              <a:ext cx="52823" cy="40097"/>
            </a:xfrm>
            <a:custGeom>
              <a:avLst/>
              <a:gdLst>
                <a:gd name="T0" fmla="*/ 0 w 91"/>
                <a:gd name="T1" fmla="*/ 0 h 77"/>
                <a:gd name="T2" fmla="*/ 0 w 91"/>
                <a:gd name="T3" fmla="*/ 0 h 77"/>
                <a:gd name="T4" fmla="*/ 0 w 91"/>
                <a:gd name="T5" fmla="*/ 0 h 77"/>
                <a:gd name="T6" fmla="*/ 0 w 91"/>
                <a:gd name="T7" fmla="*/ 0 h 77"/>
                <a:gd name="T8" fmla="*/ 0 w 91"/>
                <a:gd name="T9" fmla="*/ 0 h 77"/>
                <a:gd name="T10" fmla="*/ 0 w 91"/>
                <a:gd name="T11" fmla="*/ 0 h 77"/>
                <a:gd name="T12" fmla="*/ 0 w 91"/>
                <a:gd name="T13" fmla="*/ 0 h 77"/>
                <a:gd name="T14" fmla="*/ 0 w 91"/>
                <a:gd name="T15" fmla="*/ 0 h 77"/>
                <a:gd name="T16" fmla="*/ 0 w 91"/>
                <a:gd name="T17" fmla="*/ 0 h 77"/>
                <a:gd name="T18" fmla="*/ 0 w 91"/>
                <a:gd name="T19" fmla="*/ 0 h 77"/>
                <a:gd name="T20" fmla="*/ 0 w 91"/>
                <a:gd name="T21" fmla="*/ 0 h 77"/>
                <a:gd name="T22" fmla="*/ 0 w 91"/>
                <a:gd name="T23" fmla="*/ 0 h 77"/>
                <a:gd name="T24" fmla="*/ 0 w 91"/>
                <a:gd name="T25" fmla="*/ 0 h 7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1"/>
                <a:gd name="T40" fmla="*/ 0 h 77"/>
                <a:gd name="T41" fmla="*/ 91 w 91"/>
                <a:gd name="T42" fmla="*/ 77 h 7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1" h="77">
                  <a:moveTo>
                    <a:pt x="60" y="0"/>
                  </a:moveTo>
                  <a:lnTo>
                    <a:pt x="45" y="30"/>
                  </a:lnTo>
                  <a:lnTo>
                    <a:pt x="15" y="30"/>
                  </a:lnTo>
                  <a:lnTo>
                    <a:pt x="0" y="61"/>
                  </a:lnTo>
                  <a:lnTo>
                    <a:pt x="30" y="46"/>
                  </a:lnTo>
                  <a:lnTo>
                    <a:pt x="45" y="46"/>
                  </a:lnTo>
                  <a:lnTo>
                    <a:pt x="45" y="76"/>
                  </a:lnTo>
                  <a:lnTo>
                    <a:pt x="75" y="76"/>
                  </a:lnTo>
                  <a:lnTo>
                    <a:pt x="75" y="61"/>
                  </a:lnTo>
                  <a:lnTo>
                    <a:pt x="90" y="76"/>
                  </a:lnTo>
                  <a:lnTo>
                    <a:pt x="90" y="61"/>
                  </a:lnTo>
                  <a:lnTo>
                    <a:pt x="75" y="15"/>
                  </a:lnTo>
                  <a:lnTo>
                    <a:pt x="60"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2" name="Freeform 340"/>
            <p:cNvSpPr>
              <a:spLocks/>
            </p:cNvSpPr>
            <p:nvPr/>
          </p:nvSpPr>
          <p:spPr bwMode="auto">
            <a:xfrm>
              <a:off x="3109430" y="2332715"/>
              <a:ext cx="17608" cy="38760"/>
            </a:xfrm>
            <a:custGeom>
              <a:avLst/>
              <a:gdLst>
                <a:gd name="T0" fmla="*/ 0 w 30"/>
                <a:gd name="T1" fmla="*/ 0 h 78"/>
                <a:gd name="T2" fmla="*/ 0 w 30"/>
                <a:gd name="T3" fmla="*/ 0 h 78"/>
                <a:gd name="T4" fmla="*/ 0 w 30"/>
                <a:gd name="T5" fmla="*/ 0 h 78"/>
                <a:gd name="T6" fmla="*/ 0 w 30"/>
                <a:gd name="T7" fmla="*/ 0 h 78"/>
                <a:gd name="T8" fmla="*/ 0 w 30"/>
                <a:gd name="T9" fmla="*/ 0 h 78"/>
                <a:gd name="T10" fmla="*/ 0 60000 65536"/>
                <a:gd name="T11" fmla="*/ 0 60000 65536"/>
                <a:gd name="T12" fmla="*/ 0 60000 65536"/>
                <a:gd name="T13" fmla="*/ 0 60000 65536"/>
                <a:gd name="T14" fmla="*/ 0 60000 65536"/>
                <a:gd name="T15" fmla="*/ 0 w 30"/>
                <a:gd name="T16" fmla="*/ 0 h 78"/>
                <a:gd name="T17" fmla="*/ 30 w 30"/>
                <a:gd name="T18" fmla="*/ 78 h 78"/>
              </a:gdLst>
              <a:ahLst/>
              <a:cxnLst>
                <a:cxn ang="T10">
                  <a:pos x="T0" y="T1"/>
                </a:cxn>
                <a:cxn ang="T11">
                  <a:pos x="T2" y="T3"/>
                </a:cxn>
                <a:cxn ang="T12">
                  <a:pos x="T4" y="T5"/>
                </a:cxn>
                <a:cxn ang="T13">
                  <a:pos x="T6" y="T7"/>
                </a:cxn>
                <a:cxn ang="T14">
                  <a:pos x="T8" y="T9"/>
                </a:cxn>
              </a:cxnLst>
              <a:rect l="T15" t="T16" r="T17" b="T18"/>
              <a:pathLst>
                <a:path w="30" h="78">
                  <a:moveTo>
                    <a:pt x="29" y="0"/>
                  </a:moveTo>
                  <a:lnTo>
                    <a:pt x="15" y="31"/>
                  </a:lnTo>
                  <a:lnTo>
                    <a:pt x="0" y="77"/>
                  </a:lnTo>
                  <a:lnTo>
                    <a:pt x="15" y="31"/>
                  </a:lnTo>
                  <a:lnTo>
                    <a:pt x="29"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3" name="Freeform 341"/>
            <p:cNvSpPr>
              <a:spLocks/>
            </p:cNvSpPr>
            <p:nvPr/>
          </p:nvSpPr>
          <p:spPr bwMode="auto">
            <a:xfrm>
              <a:off x="3160899" y="2340735"/>
              <a:ext cx="10836" cy="8019"/>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0"/>
                  </a:moveTo>
                  <a:lnTo>
                    <a:pt x="0" y="16"/>
                  </a:lnTo>
                  <a:lnTo>
                    <a:pt x="16" y="16"/>
                  </a:lnTo>
                  <a:lnTo>
                    <a:pt x="16"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 name="Freeform 342"/>
            <p:cNvSpPr>
              <a:spLocks/>
            </p:cNvSpPr>
            <p:nvPr/>
          </p:nvSpPr>
          <p:spPr bwMode="auto">
            <a:xfrm>
              <a:off x="3179861" y="2316677"/>
              <a:ext cx="9481" cy="8019"/>
            </a:xfrm>
            <a:custGeom>
              <a:avLst/>
              <a:gdLst>
                <a:gd name="T0" fmla="*/ 0 w 18"/>
                <a:gd name="T1" fmla="*/ 0 h 17"/>
                <a:gd name="T2" fmla="*/ 0 w 18"/>
                <a:gd name="T3" fmla="*/ 0 h 17"/>
                <a:gd name="T4" fmla="*/ 0 w 18"/>
                <a:gd name="T5" fmla="*/ 0 h 17"/>
                <a:gd name="T6" fmla="*/ 0 w 18"/>
                <a:gd name="T7" fmla="*/ 0 h 17"/>
                <a:gd name="T8" fmla="*/ 0 60000 65536"/>
                <a:gd name="T9" fmla="*/ 0 60000 65536"/>
                <a:gd name="T10" fmla="*/ 0 60000 65536"/>
                <a:gd name="T11" fmla="*/ 0 60000 65536"/>
                <a:gd name="T12" fmla="*/ 0 w 18"/>
                <a:gd name="T13" fmla="*/ 0 h 17"/>
                <a:gd name="T14" fmla="*/ 18 w 18"/>
                <a:gd name="T15" fmla="*/ 17 h 17"/>
              </a:gdLst>
              <a:ahLst/>
              <a:cxnLst>
                <a:cxn ang="T8">
                  <a:pos x="T0" y="T1"/>
                </a:cxn>
                <a:cxn ang="T9">
                  <a:pos x="T2" y="T3"/>
                </a:cxn>
                <a:cxn ang="T10">
                  <a:pos x="T4" y="T5"/>
                </a:cxn>
                <a:cxn ang="T11">
                  <a:pos x="T6" y="T7"/>
                </a:cxn>
              </a:cxnLst>
              <a:rect l="T12" t="T13" r="T14" b="T15"/>
              <a:pathLst>
                <a:path w="18" h="17">
                  <a:moveTo>
                    <a:pt x="17" y="0"/>
                  </a:moveTo>
                  <a:lnTo>
                    <a:pt x="0" y="0"/>
                  </a:lnTo>
                  <a:lnTo>
                    <a:pt x="17" y="16"/>
                  </a:lnTo>
                  <a:lnTo>
                    <a:pt x="17" y="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 name="Freeform 343"/>
            <p:cNvSpPr>
              <a:spLocks/>
            </p:cNvSpPr>
            <p:nvPr/>
          </p:nvSpPr>
          <p:spPr bwMode="auto">
            <a:xfrm>
              <a:off x="3152772" y="2324696"/>
              <a:ext cx="9481" cy="16039"/>
            </a:xfrm>
            <a:custGeom>
              <a:avLst/>
              <a:gdLst>
                <a:gd name="T0" fmla="*/ 0 w 17"/>
                <a:gd name="T1" fmla="*/ 0 h 31"/>
                <a:gd name="T2" fmla="*/ 0 w 17"/>
                <a:gd name="T3" fmla="*/ 0 h 31"/>
                <a:gd name="T4" fmla="*/ 0 w 17"/>
                <a:gd name="T5" fmla="*/ 0 h 31"/>
                <a:gd name="T6" fmla="*/ 0 w 17"/>
                <a:gd name="T7" fmla="*/ 0 h 31"/>
                <a:gd name="T8" fmla="*/ 0 60000 65536"/>
                <a:gd name="T9" fmla="*/ 0 60000 65536"/>
                <a:gd name="T10" fmla="*/ 0 60000 65536"/>
                <a:gd name="T11" fmla="*/ 0 60000 65536"/>
                <a:gd name="T12" fmla="*/ 0 w 17"/>
                <a:gd name="T13" fmla="*/ 0 h 31"/>
                <a:gd name="T14" fmla="*/ 17 w 17"/>
                <a:gd name="T15" fmla="*/ 31 h 31"/>
              </a:gdLst>
              <a:ahLst/>
              <a:cxnLst>
                <a:cxn ang="T8">
                  <a:pos x="T0" y="T1"/>
                </a:cxn>
                <a:cxn ang="T9">
                  <a:pos x="T2" y="T3"/>
                </a:cxn>
                <a:cxn ang="T10">
                  <a:pos x="T4" y="T5"/>
                </a:cxn>
                <a:cxn ang="T11">
                  <a:pos x="T6" y="T7"/>
                </a:cxn>
              </a:cxnLst>
              <a:rect l="T12" t="T13" r="T14" b="T15"/>
              <a:pathLst>
                <a:path w="17" h="31">
                  <a:moveTo>
                    <a:pt x="0" y="30"/>
                  </a:moveTo>
                  <a:lnTo>
                    <a:pt x="16" y="15"/>
                  </a:lnTo>
                  <a:lnTo>
                    <a:pt x="0" y="0"/>
                  </a:lnTo>
                  <a:lnTo>
                    <a:pt x="0" y="30"/>
                  </a:lnTo>
                </a:path>
              </a:pathLst>
            </a:custGeom>
            <a:solidFill>
              <a:srgbClr val="FF004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6" name="Line 344"/>
            <p:cNvSpPr>
              <a:spLocks noChangeShapeType="1"/>
            </p:cNvSpPr>
            <p:nvPr/>
          </p:nvSpPr>
          <p:spPr bwMode="auto">
            <a:xfrm flipH="1">
              <a:off x="3171734" y="2340735"/>
              <a:ext cx="8127" cy="0"/>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 name="Line 345"/>
            <p:cNvSpPr>
              <a:spLocks noChangeShapeType="1"/>
            </p:cNvSpPr>
            <p:nvPr/>
          </p:nvSpPr>
          <p:spPr bwMode="auto">
            <a:xfrm>
              <a:off x="3144645" y="2308658"/>
              <a:ext cx="0" cy="8019"/>
            </a:xfrm>
            <a:prstGeom prst="line">
              <a:avLst/>
            </a:prstGeom>
            <a:noFill/>
            <a:ln w="3175">
              <a:solidFill>
                <a:schemeClr val="bg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8" name="Oval 346"/>
            <p:cNvSpPr>
              <a:spLocks noChangeArrowheads="1"/>
            </p:cNvSpPr>
            <p:nvPr/>
          </p:nvSpPr>
          <p:spPr bwMode="auto">
            <a:xfrm>
              <a:off x="3248938" y="2355437"/>
              <a:ext cx="8127" cy="8019"/>
            </a:xfrm>
            <a:prstGeom prst="ellipse">
              <a:avLst/>
            </a:prstGeom>
            <a:solidFill>
              <a:srgbClr val="00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9" name="Oval 347"/>
            <p:cNvSpPr>
              <a:spLocks noChangeArrowheads="1"/>
            </p:cNvSpPr>
            <p:nvPr/>
          </p:nvSpPr>
          <p:spPr bwMode="auto">
            <a:xfrm>
              <a:off x="3282799" y="2207080"/>
              <a:ext cx="8127" cy="8019"/>
            </a:xfrm>
            <a:prstGeom prst="ellipse">
              <a:avLst/>
            </a:prstGeom>
            <a:solidFill>
              <a:srgbClr val="00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0" name="Oval 348"/>
            <p:cNvSpPr>
              <a:spLocks noChangeArrowheads="1"/>
            </p:cNvSpPr>
            <p:nvPr/>
          </p:nvSpPr>
          <p:spPr bwMode="auto">
            <a:xfrm>
              <a:off x="3327495" y="2247176"/>
              <a:ext cx="0" cy="6683"/>
            </a:xfrm>
            <a:prstGeom prst="ellipse">
              <a:avLst/>
            </a:prstGeom>
            <a:solidFill>
              <a:srgbClr val="00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1" name="Freeform 349"/>
            <p:cNvSpPr>
              <a:spLocks/>
            </p:cNvSpPr>
            <p:nvPr/>
          </p:nvSpPr>
          <p:spPr bwMode="auto">
            <a:xfrm>
              <a:off x="3030872" y="2596016"/>
              <a:ext cx="409043" cy="366215"/>
            </a:xfrm>
            <a:custGeom>
              <a:avLst/>
              <a:gdLst>
                <a:gd name="T0" fmla="*/ 0 w 702"/>
                <a:gd name="T1" fmla="*/ 0 h 724"/>
                <a:gd name="T2" fmla="*/ 0 w 702"/>
                <a:gd name="T3" fmla="*/ 0 h 724"/>
                <a:gd name="T4" fmla="*/ 0 w 702"/>
                <a:gd name="T5" fmla="*/ 0 h 724"/>
                <a:gd name="T6" fmla="*/ 0 w 702"/>
                <a:gd name="T7" fmla="*/ 0 h 724"/>
                <a:gd name="T8" fmla="*/ 0 w 702"/>
                <a:gd name="T9" fmla="*/ 0 h 724"/>
                <a:gd name="T10" fmla="*/ 0 w 702"/>
                <a:gd name="T11" fmla="*/ 0 h 724"/>
                <a:gd name="T12" fmla="*/ 0 w 702"/>
                <a:gd name="T13" fmla="*/ 0 h 724"/>
                <a:gd name="T14" fmla="*/ 0 w 702"/>
                <a:gd name="T15" fmla="*/ 0 h 724"/>
                <a:gd name="T16" fmla="*/ 0 w 702"/>
                <a:gd name="T17" fmla="*/ 0 h 724"/>
                <a:gd name="T18" fmla="*/ 0 w 702"/>
                <a:gd name="T19" fmla="*/ 0 h 724"/>
                <a:gd name="T20" fmla="*/ 0 w 702"/>
                <a:gd name="T21" fmla="*/ 0 h 724"/>
                <a:gd name="T22" fmla="*/ 0 w 702"/>
                <a:gd name="T23" fmla="*/ 0 h 724"/>
                <a:gd name="T24" fmla="*/ 0 w 702"/>
                <a:gd name="T25" fmla="*/ 0 h 724"/>
                <a:gd name="T26" fmla="*/ 0 w 702"/>
                <a:gd name="T27" fmla="*/ 0 h 724"/>
                <a:gd name="T28" fmla="*/ 0 w 702"/>
                <a:gd name="T29" fmla="*/ 0 h 724"/>
                <a:gd name="T30" fmla="*/ 0 w 702"/>
                <a:gd name="T31" fmla="*/ 0 h 724"/>
                <a:gd name="T32" fmla="*/ 0 w 702"/>
                <a:gd name="T33" fmla="*/ 0 h 724"/>
                <a:gd name="T34" fmla="*/ 0 w 702"/>
                <a:gd name="T35" fmla="*/ 0 h 724"/>
                <a:gd name="T36" fmla="*/ 0 w 702"/>
                <a:gd name="T37" fmla="*/ 0 h 724"/>
                <a:gd name="T38" fmla="*/ 0 w 702"/>
                <a:gd name="T39" fmla="*/ 0 h 724"/>
                <a:gd name="T40" fmla="*/ 0 w 702"/>
                <a:gd name="T41" fmla="*/ 0 h 724"/>
                <a:gd name="T42" fmla="*/ 0 w 702"/>
                <a:gd name="T43" fmla="*/ 0 h 724"/>
                <a:gd name="T44" fmla="*/ 0 w 702"/>
                <a:gd name="T45" fmla="*/ 0 h 724"/>
                <a:gd name="T46" fmla="*/ 0 w 702"/>
                <a:gd name="T47" fmla="*/ 0 h 724"/>
                <a:gd name="T48" fmla="*/ 0 w 702"/>
                <a:gd name="T49" fmla="*/ 0 h 724"/>
                <a:gd name="T50" fmla="*/ 0 w 702"/>
                <a:gd name="T51" fmla="*/ 0 h 724"/>
                <a:gd name="T52" fmla="*/ 0 w 702"/>
                <a:gd name="T53" fmla="*/ 0 h 724"/>
                <a:gd name="T54" fmla="*/ 0 w 702"/>
                <a:gd name="T55" fmla="*/ 0 h 724"/>
                <a:gd name="T56" fmla="*/ 0 w 702"/>
                <a:gd name="T57" fmla="*/ 0 h 724"/>
                <a:gd name="T58" fmla="*/ 0 w 702"/>
                <a:gd name="T59" fmla="*/ 0 h 724"/>
                <a:gd name="T60" fmla="*/ 0 w 702"/>
                <a:gd name="T61" fmla="*/ 0 h 724"/>
                <a:gd name="T62" fmla="*/ 0 w 702"/>
                <a:gd name="T63" fmla="*/ 0 h 724"/>
                <a:gd name="T64" fmla="*/ 0 w 702"/>
                <a:gd name="T65" fmla="*/ 0 h 7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02"/>
                <a:gd name="T100" fmla="*/ 0 h 724"/>
                <a:gd name="T101" fmla="*/ 702 w 702"/>
                <a:gd name="T102" fmla="*/ 724 h 7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02" h="724">
                  <a:moveTo>
                    <a:pt x="567" y="0"/>
                  </a:moveTo>
                  <a:lnTo>
                    <a:pt x="552" y="123"/>
                  </a:lnTo>
                  <a:lnTo>
                    <a:pt x="522" y="169"/>
                  </a:lnTo>
                  <a:lnTo>
                    <a:pt x="477" y="108"/>
                  </a:lnTo>
                  <a:lnTo>
                    <a:pt x="447" y="92"/>
                  </a:lnTo>
                  <a:lnTo>
                    <a:pt x="447" y="62"/>
                  </a:lnTo>
                  <a:lnTo>
                    <a:pt x="462" y="62"/>
                  </a:lnTo>
                  <a:lnTo>
                    <a:pt x="477" y="46"/>
                  </a:lnTo>
                  <a:lnTo>
                    <a:pt x="477" y="31"/>
                  </a:lnTo>
                  <a:lnTo>
                    <a:pt x="462" y="46"/>
                  </a:lnTo>
                  <a:lnTo>
                    <a:pt x="418" y="15"/>
                  </a:lnTo>
                  <a:lnTo>
                    <a:pt x="388" y="15"/>
                  </a:lnTo>
                  <a:lnTo>
                    <a:pt x="388" y="31"/>
                  </a:lnTo>
                  <a:lnTo>
                    <a:pt x="373" y="31"/>
                  </a:lnTo>
                  <a:lnTo>
                    <a:pt x="343" y="77"/>
                  </a:lnTo>
                  <a:lnTo>
                    <a:pt x="343" y="92"/>
                  </a:lnTo>
                  <a:lnTo>
                    <a:pt x="328" y="77"/>
                  </a:lnTo>
                  <a:lnTo>
                    <a:pt x="313" y="92"/>
                  </a:lnTo>
                  <a:lnTo>
                    <a:pt x="313" y="62"/>
                  </a:lnTo>
                  <a:lnTo>
                    <a:pt x="298" y="62"/>
                  </a:lnTo>
                  <a:lnTo>
                    <a:pt x="283" y="77"/>
                  </a:lnTo>
                  <a:lnTo>
                    <a:pt x="224" y="108"/>
                  </a:lnTo>
                  <a:lnTo>
                    <a:pt x="224" y="123"/>
                  </a:lnTo>
                  <a:lnTo>
                    <a:pt x="224" y="108"/>
                  </a:lnTo>
                  <a:lnTo>
                    <a:pt x="194" y="123"/>
                  </a:lnTo>
                  <a:lnTo>
                    <a:pt x="209" y="154"/>
                  </a:lnTo>
                  <a:lnTo>
                    <a:pt x="194" y="169"/>
                  </a:lnTo>
                  <a:lnTo>
                    <a:pt x="179" y="185"/>
                  </a:lnTo>
                  <a:lnTo>
                    <a:pt x="149" y="200"/>
                  </a:lnTo>
                  <a:lnTo>
                    <a:pt x="30" y="231"/>
                  </a:lnTo>
                  <a:lnTo>
                    <a:pt x="15" y="338"/>
                  </a:lnTo>
                  <a:lnTo>
                    <a:pt x="15" y="400"/>
                  </a:lnTo>
                  <a:lnTo>
                    <a:pt x="15" y="461"/>
                  </a:lnTo>
                  <a:lnTo>
                    <a:pt x="0" y="508"/>
                  </a:lnTo>
                  <a:lnTo>
                    <a:pt x="15" y="538"/>
                  </a:lnTo>
                  <a:lnTo>
                    <a:pt x="45" y="554"/>
                  </a:lnTo>
                  <a:lnTo>
                    <a:pt x="89" y="523"/>
                  </a:lnTo>
                  <a:lnTo>
                    <a:pt x="149" y="538"/>
                  </a:lnTo>
                  <a:lnTo>
                    <a:pt x="164" y="508"/>
                  </a:lnTo>
                  <a:lnTo>
                    <a:pt x="283" y="492"/>
                  </a:lnTo>
                  <a:lnTo>
                    <a:pt x="328" y="523"/>
                  </a:lnTo>
                  <a:lnTo>
                    <a:pt x="343" y="585"/>
                  </a:lnTo>
                  <a:lnTo>
                    <a:pt x="388" y="538"/>
                  </a:lnTo>
                  <a:lnTo>
                    <a:pt x="358" y="600"/>
                  </a:lnTo>
                  <a:lnTo>
                    <a:pt x="388" y="585"/>
                  </a:lnTo>
                  <a:lnTo>
                    <a:pt x="388" y="661"/>
                  </a:lnTo>
                  <a:lnTo>
                    <a:pt x="433" y="708"/>
                  </a:lnTo>
                  <a:lnTo>
                    <a:pt x="477" y="692"/>
                  </a:lnTo>
                  <a:lnTo>
                    <a:pt x="492" y="723"/>
                  </a:lnTo>
                  <a:lnTo>
                    <a:pt x="522" y="708"/>
                  </a:lnTo>
                  <a:lnTo>
                    <a:pt x="552" y="708"/>
                  </a:lnTo>
                  <a:lnTo>
                    <a:pt x="567" y="677"/>
                  </a:lnTo>
                  <a:lnTo>
                    <a:pt x="612" y="600"/>
                  </a:lnTo>
                  <a:lnTo>
                    <a:pt x="641" y="585"/>
                  </a:lnTo>
                  <a:lnTo>
                    <a:pt x="671" y="538"/>
                  </a:lnTo>
                  <a:lnTo>
                    <a:pt x="701" y="461"/>
                  </a:lnTo>
                  <a:lnTo>
                    <a:pt x="701" y="446"/>
                  </a:lnTo>
                  <a:lnTo>
                    <a:pt x="701" y="400"/>
                  </a:lnTo>
                  <a:lnTo>
                    <a:pt x="686" y="338"/>
                  </a:lnTo>
                  <a:lnTo>
                    <a:pt x="671" y="308"/>
                  </a:lnTo>
                  <a:lnTo>
                    <a:pt x="656" y="308"/>
                  </a:lnTo>
                  <a:lnTo>
                    <a:pt x="656" y="262"/>
                  </a:lnTo>
                  <a:lnTo>
                    <a:pt x="626" y="200"/>
                  </a:lnTo>
                  <a:lnTo>
                    <a:pt x="612" y="108"/>
                  </a:lnTo>
                  <a:lnTo>
                    <a:pt x="597" y="92"/>
                  </a:lnTo>
                  <a:lnTo>
                    <a:pt x="567"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2" name="Freeform 350"/>
            <p:cNvSpPr>
              <a:spLocks/>
            </p:cNvSpPr>
            <p:nvPr/>
          </p:nvSpPr>
          <p:spPr bwMode="auto">
            <a:xfrm>
              <a:off x="3282799" y="2992971"/>
              <a:ext cx="35216" cy="38760"/>
            </a:xfrm>
            <a:custGeom>
              <a:avLst/>
              <a:gdLst>
                <a:gd name="T0" fmla="*/ 0 w 60"/>
                <a:gd name="T1" fmla="*/ 0 h 78"/>
                <a:gd name="T2" fmla="*/ 0 w 60"/>
                <a:gd name="T3" fmla="*/ 0 h 78"/>
                <a:gd name="T4" fmla="*/ 0 w 60"/>
                <a:gd name="T5" fmla="*/ 0 h 78"/>
                <a:gd name="T6" fmla="*/ 0 w 60"/>
                <a:gd name="T7" fmla="*/ 0 h 78"/>
                <a:gd name="T8" fmla="*/ 0 w 60"/>
                <a:gd name="T9" fmla="*/ 0 h 78"/>
                <a:gd name="T10" fmla="*/ 0 w 60"/>
                <a:gd name="T11" fmla="*/ 0 h 78"/>
                <a:gd name="T12" fmla="*/ 0 w 60"/>
                <a:gd name="T13" fmla="*/ 0 h 78"/>
                <a:gd name="T14" fmla="*/ 0 w 60"/>
                <a:gd name="T15" fmla="*/ 0 h 78"/>
                <a:gd name="T16" fmla="*/ 0 60000 65536"/>
                <a:gd name="T17" fmla="*/ 0 60000 65536"/>
                <a:gd name="T18" fmla="*/ 0 60000 65536"/>
                <a:gd name="T19" fmla="*/ 0 60000 65536"/>
                <a:gd name="T20" fmla="*/ 0 60000 65536"/>
                <a:gd name="T21" fmla="*/ 0 60000 65536"/>
                <a:gd name="T22" fmla="*/ 0 60000 65536"/>
                <a:gd name="T23" fmla="*/ 0 60000 65536"/>
                <a:gd name="T24" fmla="*/ 0 w 60"/>
                <a:gd name="T25" fmla="*/ 0 h 78"/>
                <a:gd name="T26" fmla="*/ 60 w 60"/>
                <a:gd name="T27" fmla="*/ 78 h 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0" h="78">
                  <a:moveTo>
                    <a:pt x="0" y="0"/>
                  </a:moveTo>
                  <a:lnTo>
                    <a:pt x="0" y="46"/>
                  </a:lnTo>
                  <a:lnTo>
                    <a:pt x="0" y="77"/>
                  </a:lnTo>
                  <a:lnTo>
                    <a:pt x="30" y="77"/>
                  </a:lnTo>
                  <a:lnTo>
                    <a:pt x="59" y="15"/>
                  </a:lnTo>
                  <a:lnTo>
                    <a:pt x="59" y="0"/>
                  </a:lnTo>
                  <a:lnTo>
                    <a:pt x="30" y="0"/>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3" name="Freeform 351"/>
            <p:cNvSpPr>
              <a:spLocks/>
            </p:cNvSpPr>
            <p:nvPr/>
          </p:nvSpPr>
          <p:spPr bwMode="auto">
            <a:xfrm>
              <a:off x="3465649" y="3038414"/>
              <a:ext cx="104292" cy="86876"/>
            </a:xfrm>
            <a:custGeom>
              <a:avLst/>
              <a:gdLst>
                <a:gd name="T0" fmla="*/ 0 w 181"/>
                <a:gd name="T1" fmla="*/ 0 h 170"/>
                <a:gd name="T2" fmla="*/ 0 w 181"/>
                <a:gd name="T3" fmla="*/ 0 h 170"/>
                <a:gd name="T4" fmla="*/ 0 w 181"/>
                <a:gd name="T5" fmla="*/ 0 h 170"/>
                <a:gd name="T6" fmla="*/ 0 w 181"/>
                <a:gd name="T7" fmla="*/ 0 h 170"/>
                <a:gd name="T8" fmla="*/ 0 w 181"/>
                <a:gd name="T9" fmla="*/ 0 h 170"/>
                <a:gd name="T10" fmla="*/ 0 w 181"/>
                <a:gd name="T11" fmla="*/ 0 h 170"/>
                <a:gd name="T12" fmla="*/ 0 w 181"/>
                <a:gd name="T13" fmla="*/ 0 h 170"/>
                <a:gd name="T14" fmla="*/ 0 w 181"/>
                <a:gd name="T15" fmla="*/ 0 h 170"/>
                <a:gd name="T16" fmla="*/ 0 w 181"/>
                <a:gd name="T17" fmla="*/ 0 h 170"/>
                <a:gd name="T18" fmla="*/ 0 w 181"/>
                <a:gd name="T19" fmla="*/ 0 h 170"/>
                <a:gd name="T20" fmla="*/ 0 w 181"/>
                <a:gd name="T21" fmla="*/ 0 h 170"/>
                <a:gd name="T22" fmla="*/ 0 w 181"/>
                <a:gd name="T23" fmla="*/ 0 h 170"/>
                <a:gd name="T24" fmla="*/ 0 w 181"/>
                <a:gd name="T25" fmla="*/ 0 h 170"/>
                <a:gd name="T26" fmla="*/ 0 w 181"/>
                <a:gd name="T27" fmla="*/ 0 h 170"/>
                <a:gd name="T28" fmla="*/ 0 w 181"/>
                <a:gd name="T29" fmla="*/ 0 h 170"/>
                <a:gd name="T30" fmla="*/ 0 w 181"/>
                <a:gd name="T31" fmla="*/ 0 h 170"/>
                <a:gd name="T32" fmla="*/ 0 w 181"/>
                <a:gd name="T33" fmla="*/ 0 h 170"/>
                <a:gd name="T34" fmla="*/ 0 w 181"/>
                <a:gd name="T35" fmla="*/ 0 h 1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1"/>
                <a:gd name="T55" fmla="*/ 0 h 170"/>
                <a:gd name="T56" fmla="*/ 181 w 181"/>
                <a:gd name="T57" fmla="*/ 170 h 1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1" h="170">
                  <a:moveTo>
                    <a:pt x="30" y="169"/>
                  </a:moveTo>
                  <a:lnTo>
                    <a:pt x="45" y="154"/>
                  </a:lnTo>
                  <a:lnTo>
                    <a:pt x="60" y="138"/>
                  </a:lnTo>
                  <a:lnTo>
                    <a:pt x="90" y="108"/>
                  </a:lnTo>
                  <a:lnTo>
                    <a:pt x="120" y="92"/>
                  </a:lnTo>
                  <a:lnTo>
                    <a:pt x="135" y="92"/>
                  </a:lnTo>
                  <a:lnTo>
                    <a:pt x="135" y="77"/>
                  </a:lnTo>
                  <a:lnTo>
                    <a:pt x="180" y="31"/>
                  </a:lnTo>
                  <a:lnTo>
                    <a:pt x="180" y="15"/>
                  </a:lnTo>
                  <a:lnTo>
                    <a:pt x="165" y="15"/>
                  </a:lnTo>
                  <a:lnTo>
                    <a:pt x="165" y="0"/>
                  </a:lnTo>
                  <a:lnTo>
                    <a:pt x="120" y="46"/>
                  </a:lnTo>
                  <a:lnTo>
                    <a:pt x="75" y="61"/>
                  </a:lnTo>
                  <a:lnTo>
                    <a:pt x="60" y="61"/>
                  </a:lnTo>
                  <a:lnTo>
                    <a:pt x="30" y="92"/>
                  </a:lnTo>
                  <a:lnTo>
                    <a:pt x="0" y="123"/>
                  </a:lnTo>
                  <a:lnTo>
                    <a:pt x="15" y="138"/>
                  </a:lnTo>
                  <a:lnTo>
                    <a:pt x="30" y="169"/>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4" name="Freeform 352"/>
            <p:cNvSpPr>
              <a:spLocks/>
            </p:cNvSpPr>
            <p:nvPr/>
          </p:nvSpPr>
          <p:spPr bwMode="auto">
            <a:xfrm>
              <a:off x="3578068" y="2944856"/>
              <a:ext cx="62305" cy="110934"/>
            </a:xfrm>
            <a:custGeom>
              <a:avLst/>
              <a:gdLst>
                <a:gd name="T0" fmla="*/ 0 w 106"/>
                <a:gd name="T1" fmla="*/ 0 h 217"/>
                <a:gd name="T2" fmla="*/ 0 w 106"/>
                <a:gd name="T3" fmla="*/ 0 h 217"/>
                <a:gd name="T4" fmla="*/ 0 w 106"/>
                <a:gd name="T5" fmla="*/ 0 h 217"/>
                <a:gd name="T6" fmla="*/ 0 w 106"/>
                <a:gd name="T7" fmla="*/ 0 h 217"/>
                <a:gd name="T8" fmla="*/ 0 w 106"/>
                <a:gd name="T9" fmla="*/ 0 h 217"/>
                <a:gd name="T10" fmla="*/ 0 w 106"/>
                <a:gd name="T11" fmla="*/ 0 h 217"/>
                <a:gd name="T12" fmla="*/ 0 w 106"/>
                <a:gd name="T13" fmla="*/ 0 h 217"/>
                <a:gd name="T14" fmla="*/ 0 w 106"/>
                <a:gd name="T15" fmla="*/ 0 h 217"/>
                <a:gd name="T16" fmla="*/ 0 w 106"/>
                <a:gd name="T17" fmla="*/ 0 h 217"/>
                <a:gd name="T18" fmla="*/ 0 w 106"/>
                <a:gd name="T19" fmla="*/ 0 h 217"/>
                <a:gd name="T20" fmla="*/ 0 w 106"/>
                <a:gd name="T21" fmla="*/ 0 h 217"/>
                <a:gd name="T22" fmla="*/ 0 w 106"/>
                <a:gd name="T23" fmla="*/ 0 h 217"/>
                <a:gd name="T24" fmla="*/ 0 w 106"/>
                <a:gd name="T25" fmla="*/ 0 h 217"/>
                <a:gd name="T26" fmla="*/ 0 w 106"/>
                <a:gd name="T27" fmla="*/ 0 h 217"/>
                <a:gd name="T28" fmla="*/ 0 w 106"/>
                <a:gd name="T29" fmla="*/ 0 h 217"/>
                <a:gd name="T30" fmla="*/ 0 w 106"/>
                <a:gd name="T31" fmla="*/ 0 h 217"/>
                <a:gd name="T32" fmla="*/ 0 w 106"/>
                <a:gd name="T33" fmla="*/ 0 h 2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6"/>
                <a:gd name="T52" fmla="*/ 0 h 217"/>
                <a:gd name="T53" fmla="*/ 106 w 106"/>
                <a:gd name="T54" fmla="*/ 217 h 2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6" h="217">
                  <a:moveTo>
                    <a:pt x="45" y="0"/>
                  </a:moveTo>
                  <a:lnTo>
                    <a:pt x="30" y="0"/>
                  </a:lnTo>
                  <a:lnTo>
                    <a:pt x="45" y="62"/>
                  </a:lnTo>
                  <a:lnTo>
                    <a:pt x="30" y="123"/>
                  </a:lnTo>
                  <a:lnTo>
                    <a:pt x="0" y="139"/>
                  </a:lnTo>
                  <a:lnTo>
                    <a:pt x="15" y="185"/>
                  </a:lnTo>
                  <a:lnTo>
                    <a:pt x="0" y="201"/>
                  </a:lnTo>
                  <a:lnTo>
                    <a:pt x="0" y="216"/>
                  </a:lnTo>
                  <a:lnTo>
                    <a:pt x="60" y="170"/>
                  </a:lnTo>
                  <a:lnTo>
                    <a:pt x="60" y="139"/>
                  </a:lnTo>
                  <a:lnTo>
                    <a:pt x="75" y="139"/>
                  </a:lnTo>
                  <a:lnTo>
                    <a:pt x="105" y="93"/>
                  </a:lnTo>
                  <a:lnTo>
                    <a:pt x="75" y="93"/>
                  </a:lnTo>
                  <a:lnTo>
                    <a:pt x="75" y="62"/>
                  </a:lnTo>
                  <a:lnTo>
                    <a:pt x="75" y="77"/>
                  </a:lnTo>
                  <a:lnTo>
                    <a:pt x="60" y="46"/>
                  </a:lnTo>
                  <a:lnTo>
                    <a:pt x="45"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Oval 353"/>
            <p:cNvSpPr>
              <a:spLocks noChangeArrowheads="1"/>
            </p:cNvSpPr>
            <p:nvPr/>
          </p:nvSpPr>
          <p:spPr bwMode="auto">
            <a:xfrm>
              <a:off x="3613283" y="2650814"/>
              <a:ext cx="8127" cy="6683"/>
            </a:xfrm>
            <a:prstGeom prst="ellipse">
              <a:avLst/>
            </a:pr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Oval 354"/>
            <p:cNvSpPr>
              <a:spLocks noChangeArrowheads="1"/>
            </p:cNvSpPr>
            <p:nvPr/>
          </p:nvSpPr>
          <p:spPr bwMode="auto">
            <a:xfrm>
              <a:off x="3579422" y="2768431"/>
              <a:ext cx="8127" cy="6683"/>
            </a:xfrm>
            <a:prstGeom prst="ellipse">
              <a:avLst/>
            </a:pr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Oval 355"/>
            <p:cNvSpPr>
              <a:spLocks noChangeArrowheads="1"/>
            </p:cNvSpPr>
            <p:nvPr/>
          </p:nvSpPr>
          <p:spPr bwMode="auto">
            <a:xfrm>
              <a:off x="3656626" y="2682892"/>
              <a:ext cx="6772" cy="6683"/>
            </a:xfrm>
            <a:prstGeom prst="ellipse">
              <a:avLst/>
            </a:pr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Oval 356"/>
            <p:cNvSpPr>
              <a:spLocks noChangeArrowheads="1"/>
            </p:cNvSpPr>
            <p:nvPr/>
          </p:nvSpPr>
          <p:spPr bwMode="auto">
            <a:xfrm>
              <a:off x="3691841" y="2704277"/>
              <a:ext cx="8127" cy="8019"/>
            </a:xfrm>
            <a:prstGeom prst="ellipse">
              <a:avLst/>
            </a:pr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Oval 357"/>
            <p:cNvSpPr>
              <a:spLocks noChangeArrowheads="1"/>
            </p:cNvSpPr>
            <p:nvPr/>
          </p:nvSpPr>
          <p:spPr bwMode="auto">
            <a:xfrm>
              <a:off x="3691841" y="2728334"/>
              <a:ext cx="8127" cy="8019"/>
            </a:xfrm>
            <a:prstGeom prst="ellipse">
              <a:avLst/>
            </a:pr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0" name="Freeform 358"/>
            <p:cNvSpPr>
              <a:spLocks/>
            </p:cNvSpPr>
            <p:nvPr/>
          </p:nvSpPr>
          <p:spPr bwMode="auto">
            <a:xfrm>
              <a:off x="3568587" y="2767094"/>
              <a:ext cx="27089" cy="16039"/>
            </a:xfrm>
            <a:custGeom>
              <a:avLst/>
              <a:gdLst>
                <a:gd name="T0" fmla="*/ 0 w 46"/>
                <a:gd name="T1" fmla="*/ 0 h 32"/>
                <a:gd name="T2" fmla="*/ 0 w 46"/>
                <a:gd name="T3" fmla="*/ 0 h 32"/>
                <a:gd name="T4" fmla="*/ 0 w 46"/>
                <a:gd name="T5" fmla="*/ 0 h 32"/>
                <a:gd name="T6" fmla="*/ 0 w 46"/>
                <a:gd name="T7" fmla="*/ 0 h 32"/>
                <a:gd name="T8" fmla="*/ 0 60000 65536"/>
                <a:gd name="T9" fmla="*/ 0 60000 65536"/>
                <a:gd name="T10" fmla="*/ 0 60000 65536"/>
                <a:gd name="T11" fmla="*/ 0 60000 65536"/>
                <a:gd name="T12" fmla="*/ 0 w 46"/>
                <a:gd name="T13" fmla="*/ 0 h 32"/>
                <a:gd name="T14" fmla="*/ 46 w 46"/>
                <a:gd name="T15" fmla="*/ 32 h 32"/>
              </a:gdLst>
              <a:ahLst/>
              <a:cxnLst>
                <a:cxn ang="T8">
                  <a:pos x="T0" y="T1"/>
                </a:cxn>
                <a:cxn ang="T9">
                  <a:pos x="T2" y="T3"/>
                </a:cxn>
                <a:cxn ang="T10">
                  <a:pos x="T4" y="T5"/>
                </a:cxn>
                <a:cxn ang="T11">
                  <a:pos x="T6" y="T7"/>
                </a:cxn>
              </a:cxnLst>
              <a:rect l="T12" t="T13" r="T14" b="T15"/>
              <a:pathLst>
                <a:path w="46" h="32">
                  <a:moveTo>
                    <a:pt x="0" y="0"/>
                  </a:moveTo>
                  <a:lnTo>
                    <a:pt x="30" y="31"/>
                  </a:lnTo>
                  <a:lnTo>
                    <a:pt x="45" y="31"/>
                  </a:lnTo>
                  <a:lnTo>
                    <a:pt x="0" y="0"/>
                  </a:lnTo>
                </a:path>
              </a:pathLst>
            </a:cu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 name="Freeform 359"/>
            <p:cNvSpPr>
              <a:spLocks/>
            </p:cNvSpPr>
            <p:nvPr/>
          </p:nvSpPr>
          <p:spPr bwMode="auto">
            <a:xfrm>
              <a:off x="3361357" y="2494438"/>
              <a:ext cx="94811" cy="102914"/>
            </a:xfrm>
            <a:custGeom>
              <a:avLst/>
              <a:gdLst>
                <a:gd name="T0" fmla="*/ 0 w 164"/>
                <a:gd name="T1" fmla="*/ 0 h 201"/>
                <a:gd name="T2" fmla="*/ 0 w 164"/>
                <a:gd name="T3" fmla="*/ 0 h 201"/>
                <a:gd name="T4" fmla="*/ 0 w 164"/>
                <a:gd name="T5" fmla="*/ 0 h 201"/>
                <a:gd name="T6" fmla="*/ 0 w 164"/>
                <a:gd name="T7" fmla="*/ 0 h 201"/>
                <a:gd name="T8" fmla="*/ 0 w 164"/>
                <a:gd name="T9" fmla="*/ 0 h 201"/>
                <a:gd name="T10" fmla="*/ 0 w 164"/>
                <a:gd name="T11" fmla="*/ 0 h 201"/>
                <a:gd name="T12" fmla="*/ 0 w 164"/>
                <a:gd name="T13" fmla="*/ 0 h 201"/>
                <a:gd name="T14" fmla="*/ 0 w 164"/>
                <a:gd name="T15" fmla="*/ 0 h 201"/>
                <a:gd name="T16" fmla="*/ 0 w 164"/>
                <a:gd name="T17" fmla="*/ 0 h 201"/>
                <a:gd name="T18" fmla="*/ 0 w 164"/>
                <a:gd name="T19" fmla="*/ 0 h 201"/>
                <a:gd name="T20" fmla="*/ 0 w 164"/>
                <a:gd name="T21" fmla="*/ 0 h 201"/>
                <a:gd name="T22" fmla="*/ 0 w 164"/>
                <a:gd name="T23" fmla="*/ 0 h 201"/>
                <a:gd name="T24" fmla="*/ 0 w 164"/>
                <a:gd name="T25" fmla="*/ 0 h 201"/>
                <a:gd name="T26" fmla="*/ 0 w 164"/>
                <a:gd name="T27" fmla="*/ 0 h 201"/>
                <a:gd name="T28" fmla="*/ 0 w 164"/>
                <a:gd name="T29" fmla="*/ 0 h 201"/>
                <a:gd name="T30" fmla="*/ 0 w 164"/>
                <a:gd name="T31" fmla="*/ 0 h 2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4"/>
                <a:gd name="T49" fmla="*/ 0 h 201"/>
                <a:gd name="T50" fmla="*/ 164 w 164"/>
                <a:gd name="T51" fmla="*/ 201 h 20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4" h="201">
                  <a:moveTo>
                    <a:pt x="0" y="0"/>
                  </a:moveTo>
                  <a:lnTo>
                    <a:pt x="0" y="154"/>
                  </a:lnTo>
                  <a:lnTo>
                    <a:pt x="30" y="154"/>
                  </a:lnTo>
                  <a:lnTo>
                    <a:pt x="15" y="138"/>
                  </a:lnTo>
                  <a:lnTo>
                    <a:pt x="44" y="138"/>
                  </a:lnTo>
                  <a:lnTo>
                    <a:pt x="74" y="138"/>
                  </a:lnTo>
                  <a:lnTo>
                    <a:pt x="104" y="185"/>
                  </a:lnTo>
                  <a:lnTo>
                    <a:pt x="133" y="200"/>
                  </a:lnTo>
                  <a:lnTo>
                    <a:pt x="163" y="200"/>
                  </a:lnTo>
                  <a:lnTo>
                    <a:pt x="119" y="154"/>
                  </a:lnTo>
                  <a:lnTo>
                    <a:pt x="104" y="138"/>
                  </a:lnTo>
                  <a:lnTo>
                    <a:pt x="89" y="108"/>
                  </a:lnTo>
                  <a:lnTo>
                    <a:pt x="104" y="108"/>
                  </a:lnTo>
                  <a:lnTo>
                    <a:pt x="104" y="92"/>
                  </a:lnTo>
                  <a:lnTo>
                    <a:pt x="74" y="62"/>
                  </a:lnTo>
                  <a:lnTo>
                    <a:pt x="0"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360"/>
            <p:cNvSpPr>
              <a:spLocks/>
            </p:cNvSpPr>
            <p:nvPr/>
          </p:nvSpPr>
          <p:spPr bwMode="auto">
            <a:xfrm>
              <a:off x="3439914" y="2518496"/>
              <a:ext cx="35216" cy="24058"/>
            </a:xfrm>
            <a:custGeom>
              <a:avLst/>
              <a:gdLst>
                <a:gd name="T0" fmla="*/ 0 w 61"/>
                <a:gd name="T1" fmla="*/ 0 h 47"/>
                <a:gd name="T2" fmla="*/ 0 w 61"/>
                <a:gd name="T3" fmla="*/ 0 h 47"/>
                <a:gd name="T4" fmla="*/ 0 w 61"/>
                <a:gd name="T5" fmla="*/ 0 h 47"/>
                <a:gd name="T6" fmla="*/ 0 w 61"/>
                <a:gd name="T7" fmla="*/ 0 h 47"/>
                <a:gd name="T8" fmla="*/ 0 w 61"/>
                <a:gd name="T9" fmla="*/ 0 h 47"/>
                <a:gd name="T10" fmla="*/ 0 w 61"/>
                <a:gd name="T11" fmla="*/ 0 h 47"/>
                <a:gd name="T12" fmla="*/ 0 w 61"/>
                <a:gd name="T13" fmla="*/ 0 h 47"/>
                <a:gd name="T14" fmla="*/ 0 w 61"/>
                <a:gd name="T15" fmla="*/ 0 h 47"/>
                <a:gd name="T16" fmla="*/ 0 w 61"/>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1"/>
                <a:gd name="T28" fmla="*/ 0 h 47"/>
                <a:gd name="T29" fmla="*/ 61 w 61"/>
                <a:gd name="T30" fmla="*/ 47 h 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1" h="47">
                  <a:moveTo>
                    <a:pt x="0" y="31"/>
                  </a:moveTo>
                  <a:lnTo>
                    <a:pt x="0" y="46"/>
                  </a:lnTo>
                  <a:lnTo>
                    <a:pt x="30" y="46"/>
                  </a:lnTo>
                  <a:lnTo>
                    <a:pt x="45" y="31"/>
                  </a:lnTo>
                  <a:lnTo>
                    <a:pt x="60" y="15"/>
                  </a:lnTo>
                  <a:lnTo>
                    <a:pt x="60" y="0"/>
                  </a:lnTo>
                  <a:lnTo>
                    <a:pt x="45" y="15"/>
                  </a:lnTo>
                  <a:lnTo>
                    <a:pt x="30" y="31"/>
                  </a:lnTo>
                  <a:lnTo>
                    <a:pt x="0" y="31"/>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361"/>
            <p:cNvSpPr>
              <a:spLocks/>
            </p:cNvSpPr>
            <p:nvPr/>
          </p:nvSpPr>
          <p:spPr bwMode="auto">
            <a:xfrm>
              <a:off x="3465649" y="2494438"/>
              <a:ext cx="25734" cy="32077"/>
            </a:xfrm>
            <a:custGeom>
              <a:avLst/>
              <a:gdLst>
                <a:gd name="T0" fmla="*/ 0 w 46"/>
                <a:gd name="T1" fmla="*/ 0 h 63"/>
                <a:gd name="T2" fmla="*/ 0 w 46"/>
                <a:gd name="T3" fmla="*/ 0 h 63"/>
                <a:gd name="T4" fmla="*/ 0 w 46"/>
                <a:gd name="T5" fmla="*/ 0 h 63"/>
                <a:gd name="T6" fmla="*/ 0 w 46"/>
                <a:gd name="T7" fmla="*/ 0 h 63"/>
                <a:gd name="T8" fmla="*/ 0 w 46"/>
                <a:gd name="T9" fmla="*/ 0 h 63"/>
                <a:gd name="T10" fmla="*/ 0 w 46"/>
                <a:gd name="T11" fmla="*/ 0 h 63"/>
                <a:gd name="T12" fmla="*/ 0 w 46"/>
                <a:gd name="T13" fmla="*/ 0 h 63"/>
                <a:gd name="T14" fmla="*/ 0 w 46"/>
                <a:gd name="T15" fmla="*/ 0 h 63"/>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63"/>
                <a:gd name="T26" fmla="*/ 46 w 46"/>
                <a:gd name="T27" fmla="*/ 63 h 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63">
                  <a:moveTo>
                    <a:pt x="0" y="0"/>
                  </a:moveTo>
                  <a:lnTo>
                    <a:pt x="0" y="31"/>
                  </a:lnTo>
                  <a:lnTo>
                    <a:pt x="30" y="31"/>
                  </a:lnTo>
                  <a:lnTo>
                    <a:pt x="30" y="47"/>
                  </a:lnTo>
                  <a:lnTo>
                    <a:pt x="45" y="62"/>
                  </a:lnTo>
                  <a:lnTo>
                    <a:pt x="45" y="47"/>
                  </a:lnTo>
                  <a:lnTo>
                    <a:pt x="30" y="31"/>
                  </a:lnTo>
                  <a:lnTo>
                    <a:pt x="0"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Oval 362"/>
            <p:cNvSpPr>
              <a:spLocks noChangeArrowheads="1"/>
            </p:cNvSpPr>
            <p:nvPr/>
          </p:nvSpPr>
          <p:spPr bwMode="auto">
            <a:xfrm>
              <a:off x="3406053" y="2332715"/>
              <a:ext cx="6772" cy="8019"/>
            </a:xfrm>
            <a:prstGeom prst="ellipse">
              <a:avLst/>
            </a:pr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363"/>
            <p:cNvSpPr>
              <a:spLocks/>
            </p:cNvSpPr>
            <p:nvPr/>
          </p:nvSpPr>
          <p:spPr bwMode="auto">
            <a:xfrm>
              <a:off x="3536080" y="2555919"/>
              <a:ext cx="8127" cy="17375"/>
            </a:xfrm>
            <a:custGeom>
              <a:avLst/>
              <a:gdLst>
                <a:gd name="T0" fmla="*/ 0 w 17"/>
                <a:gd name="T1" fmla="*/ 0 h 32"/>
                <a:gd name="T2" fmla="*/ 0 w 17"/>
                <a:gd name="T3" fmla="*/ 0 h 32"/>
                <a:gd name="T4" fmla="*/ 0 w 17"/>
                <a:gd name="T5" fmla="*/ 0 h 32"/>
                <a:gd name="T6" fmla="*/ 0 w 17"/>
                <a:gd name="T7" fmla="*/ 0 h 32"/>
                <a:gd name="T8" fmla="*/ 0 60000 65536"/>
                <a:gd name="T9" fmla="*/ 0 60000 65536"/>
                <a:gd name="T10" fmla="*/ 0 60000 65536"/>
                <a:gd name="T11" fmla="*/ 0 60000 65536"/>
                <a:gd name="T12" fmla="*/ 0 w 17"/>
                <a:gd name="T13" fmla="*/ 0 h 32"/>
                <a:gd name="T14" fmla="*/ 17 w 17"/>
                <a:gd name="T15" fmla="*/ 32 h 32"/>
              </a:gdLst>
              <a:ahLst/>
              <a:cxnLst>
                <a:cxn ang="T8">
                  <a:pos x="T0" y="T1"/>
                </a:cxn>
                <a:cxn ang="T9">
                  <a:pos x="T2" y="T3"/>
                </a:cxn>
                <a:cxn ang="T10">
                  <a:pos x="T4" y="T5"/>
                </a:cxn>
                <a:cxn ang="T11">
                  <a:pos x="T6" y="T7"/>
                </a:cxn>
              </a:cxnLst>
              <a:rect l="T12" t="T13" r="T14" b="T15"/>
              <a:pathLst>
                <a:path w="17" h="32">
                  <a:moveTo>
                    <a:pt x="0" y="0"/>
                  </a:moveTo>
                  <a:lnTo>
                    <a:pt x="16" y="31"/>
                  </a:lnTo>
                  <a:lnTo>
                    <a:pt x="16" y="0"/>
                  </a:lnTo>
                  <a:lnTo>
                    <a:pt x="0"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364"/>
            <p:cNvSpPr>
              <a:spLocks/>
            </p:cNvSpPr>
            <p:nvPr/>
          </p:nvSpPr>
          <p:spPr bwMode="auto">
            <a:xfrm>
              <a:off x="3526599" y="2541217"/>
              <a:ext cx="17608" cy="9356"/>
            </a:xfrm>
            <a:custGeom>
              <a:avLst/>
              <a:gdLst>
                <a:gd name="T0" fmla="*/ 0 w 31"/>
                <a:gd name="T1" fmla="*/ 0 h 17"/>
                <a:gd name="T2" fmla="*/ 0 w 31"/>
                <a:gd name="T3" fmla="*/ 0 h 17"/>
                <a:gd name="T4" fmla="*/ 0 w 31"/>
                <a:gd name="T5" fmla="*/ 0 h 17"/>
                <a:gd name="T6" fmla="*/ 0 w 31"/>
                <a:gd name="T7" fmla="*/ 0 h 17"/>
                <a:gd name="T8" fmla="*/ 0 60000 65536"/>
                <a:gd name="T9" fmla="*/ 0 60000 65536"/>
                <a:gd name="T10" fmla="*/ 0 60000 65536"/>
                <a:gd name="T11" fmla="*/ 0 60000 65536"/>
                <a:gd name="T12" fmla="*/ 0 w 31"/>
                <a:gd name="T13" fmla="*/ 0 h 17"/>
                <a:gd name="T14" fmla="*/ 31 w 31"/>
                <a:gd name="T15" fmla="*/ 17 h 17"/>
              </a:gdLst>
              <a:ahLst/>
              <a:cxnLst>
                <a:cxn ang="T8">
                  <a:pos x="T0" y="T1"/>
                </a:cxn>
                <a:cxn ang="T9">
                  <a:pos x="T2" y="T3"/>
                </a:cxn>
                <a:cxn ang="T10">
                  <a:pos x="T4" y="T5"/>
                </a:cxn>
                <a:cxn ang="T11">
                  <a:pos x="T6" y="T7"/>
                </a:cxn>
              </a:cxnLst>
              <a:rect l="T12" t="T13" r="T14" b="T15"/>
              <a:pathLst>
                <a:path w="31" h="17">
                  <a:moveTo>
                    <a:pt x="0" y="0"/>
                  </a:moveTo>
                  <a:lnTo>
                    <a:pt x="15" y="16"/>
                  </a:lnTo>
                  <a:lnTo>
                    <a:pt x="30" y="0"/>
                  </a:lnTo>
                  <a:lnTo>
                    <a:pt x="0" y="0"/>
                  </a:lnTo>
                </a:path>
              </a:pathLst>
            </a:custGeom>
            <a:solidFill>
              <a:srgbClr val="C0C0C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7" name="Freeform 365"/>
            <p:cNvSpPr>
              <a:spLocks/>
            </p:cNvSpPr>
            <p:nvPr/>
          </p:nvSpPr>
          <p:spPr bwMode="auto">
            <a:xfrm>
              <a:off x="3552333" y="2571958"/>
              <a:ext cx="10836" cy="9356"/>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16" y="16"/>
                  </a:lnTo>
                  <a:lnTo>
                    <a:pt x="16" y="0"/>
                  </a:lnTo>
                  <a:lnTo>
                    <a:pt x="0" y="0"/>
                  </a:lnTo>
                </a:path>
              </a:pathLst>
            </a:custGeom>
            <a:solidFill>
              <a:srgbClr val="FF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366"/>
            <p:cNvSpPr>
              <a:spLocks/>
            </p:cNvSpPr>
            <p:nvPr/>
          </p:nvSpPr>
          <p:spPr bwMode="auto">
            <a:xfrm>
              <a:off x="3560460" y="2555919"/>
              <a:ext cx="10836" cy="9356"/>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16" y="16"/>
                  </a:lnTo>
                  <a:lnTo>
                    <a:pt x="0" y="16"/>
                  </a:lnTo>
                  <a:lnTo>
                    <a:pt x="0" y="0"/>
                  </a:lnTo>
                </a:path>
              </a:pathLst>
            </a:custGeom>
            <a:solidFill>
              <a:srgbClr val="FFFF00"/>
            </a:solidFill>
            <a:ln w="3175">
              <a:solidFill>
                <a:schemeClr val="bg1"/>
              </a:solidFill>
              <a:round/>
              <a:headEnd/>
              <a:tailEnd/>
            </a:ln>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Line 367"/>
            <p:cNvSpPr>
              <a:spLocks noChangeShapeType="1"/>
            </p:cNvSpPr>
            <p:nvPr/>
          </p:nvSpPr>
          <p:spPr bwMode="auto">
            <a:xfrm>
              <a:off x="3568587" y="2579977"/>
              <a:ext cx="9481" cy="0"/>
            </a:xfrm>
            <a:prstGeom prst="line">
              <a:avLst/>
            </a:prstGeom>
            <a:noFill/>
            <a:ln w="3175">
              <a:solidFill>
                <a:schemeClr val="bg1"/>
              </a:solidFill>
              <a:round/>
              <a:headEnd/>
              <a:tailEnd/>
            </a:ln>
            <a:extLst>
              <a:ext uri="{909E8E84-426E-40DD-AFC4-6F175D3DCCD1}">
                <a14:hiddenFill xmlns:a14="http://schemas.microsoft.com/office/drawing/2010/main">
                  <a:noFill/>
                </a14:hiddenFill>
              </a:ext>
            </a:extLst>
          </p:spPr>
          <p:txBody>
            <a:bodyPr wrap="none" lIns="67866" tIns="33338" rIns="67866" bIns="33338"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Oval 368"/>
            <p:cNvSpPr>
              <a:spLocks noChangeArrowheads="1"/>
            </p:cNvSpPr>
            <p:nvPr/>
          </p:nvSpPr>
          <p:spPr bwMode="auto">
            <a:xfrm>
              <a:off x="3587549" y="2471717"/>
              <a:ext cx="8127" cy="8019"/>
            </a:xfrm>
            <a:prstGeom prst="ellipse">
              <a:avLst/>
            </a:pr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Oval 369"/>
            <p:cNvSpPr>
              <a:spLocks noChangeArrowheads="1"/>
            </p:cNvSpPr>
            <p:nvPr/>
          </p:nvSpPr>
          <p:spPr bwMode="auto">
            <a:xfrm>
              <a:off x="3691841" y="2571958"/>
              <a:ext cx="0" cy="8019"/>
            </a:xfrm>
            <a:prstGeom prst="ellipse">
              <a:avLst/>
            </a:pr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Oval 370"/>
            <p:cNvSpPr>
              <a:spLocks noChangeArrowheads="1"/>
            </p:cNvSpPr>
            <p:nvPr/>
          </p:nvSpPr>
          <p:spPr bwMode="auto">
            <a:xfrm>
              <a:off x="3595676" y="2379495"/>
              <a:ext cx="0" cy="6683"/>
            </a:xfrm>
            <a:prstGeom prst="ellipse">
              <a:avLst/>
            </a:pr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3" name="Oval 371"/>
            <p:cNvSpPr>
              <a:spLocks noChangeArrowheads="1"/>
            </p:cNvSpPr>
            <p:nvPr/>
          </p:nvSpPr>
          <p:spPr bwMode="auto">
            <a:xfrm>
              <a:off x="3630891" y="2534535"/>
              <a:ext cx="8127" cy="6683"/>
            </a:xfrm>
            <a:prstGeom prst="ellipse">
              <a:avLst/>
            </a:pr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4" name="Oval 372"/>
            <p:cNvSpPr>
              <a:spLocks noChangeArrowheads="1"/>
            </p:cNvSpPr>
            <p:nvPr/>
          </p:nvSpPr>
          <p:spPr bwMode="auto">
            <a:xfrm>
              <a:off x="3691841" y="2542554"/>
              <a:ext cx="0" cy="5346"/>
            </a:xfrm>
            <a:prstGeom prst="ellipse">
              <a:avLst/>
            </a:pr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 name="Oval 373"/>
            <p:cNvSpPr>
              <a:spLocks noChangeArrowheads="1"/>
            </p:cNvSpPr>
            <p:nvPr/>
          </p:nvSpPr>
          <p:spPr bwMode="auto">
            <a:xfrm>
              <a:off x="3691841" y="2596016"/>
              <a:ext cx="8127" cy="8019"/>
            </a:xfrm>
            <a:prstGeom prst="ellipse">
              <a:avLst/>
            </a:pr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 name="Oval 374"/>
            <p:cNvSpPr>
              <a:spLocks noChangeArrowheads="1"/>
            </p:cNvSpPr>
            <p:nvPr/>
          </p:nvSpPr>
          <p:spPr bwMode="auto">
            <a:xfrm>
              <a:off x="3691841" y="2618737"/>
              <a:ext cx="8127" cy="8019"/>
            </a:xfrm>
            <a:prstGeom prst="ellipse">
              <a:avLst/>
            </a:pr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7" name="Oval 375"/>
            <p:cNvSpPr>
              <a:spLocks noChangeArrowheads="1"/>
            </p:cNvSpPr>
            <p:nvPr/>
          </p:nvSpPr>
          <p:spPr bwMode="auto">
            <a:xfrm>
              <a:off x="3630891" y="2448995"/>
              <a:ext cx="0" cy="6683"/>
            </a:xfrm>
            <a:prstGeom prst="ellipse">
              <a:avLst/>
            </a:prstGeom>
            <a:solidFill>
              <a:srgbClr val="C0C0C0"/>
            </a:solidFill>
            <a:ln w="3175" cap="rnd">
              <a:solidFill>
                <a:schemeClr val="bg1"/>
              </a:solidFill>
              <a:round/>
              <a:headEnd/>
              <a:tailEnd/>
            </a:ln>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1" name="Group 760"/>
          <p:cNvGrpSpPr/>
          <p:nvPr/>
        </p:nvGrpSpPr>
        <p:grpSpPr>
          <a:xfrm>
            <a:off x="6390407" y="3098786"/>
            <a:ext cx="5143324" cy="2779494"/>
            <a:chOff x="3427384" y="3508319"/>
            <a:chExt cx="5489994" cy="2848161"/>
          </a:xfrm>
        </p:grpSpPr>
        <p:sp>
          <p:nvSpPr>
            <p:cNvPr id="762" name="Freeform 378"/>
            <p:cNvSpPr>
              <a:spLocks/>
            </p:cNvSpPr>
            <p:nvPr/>
          </p:nvSpPr>
          <p:spPr bwMode="auto">
            <a:xfrm>
              <a:off x="3427384" y="3854687"/>
              <a:ext cx="17897" cy="13237"/>
            </a:xfrm>
            <a:custGeom>
              <a:avLst/>
              <a:gdLst>
                <a:gd name="T0" fmla="*/ 0 w 18"/>
                <a:gd name="T1" fmla="*/ 0 h 17"/>
                <a:gd name="T2" fmla="*/ 0 w 18"/>
                <a:gd name="T3" fmla="*/ 0 h 17"/>
                <a:gd name="T4" fmla="*/ 0 w 18"/>
                <a:gd name="T5" fmla="*/ 0 h 17"/>
                <a:gd name="T6" fmla="*/ 0 w 18"/>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 h="17">
                  <a:moveTo>
                    <a:pt x="17" y="0"/>
                  </a:moveTo>
                  <a:lnTo>
                    <a:pt x="17" y="16"/>
                  </a:lnTo>
                  <a:lnTo>
                    <a:pt x="0" y="16"/>
                  </a:lnTo>
                  <a:lnTo>
                    <a:pt x="17"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3" name="Freeform 379"/>
            <p:cNvSpPr>
              <a:spLocks/>
            </p:cNvSpPr>
            <p:nvPr/>
          </p:nvSpPr>
          <p:spPr bwMode="auto">
            <a:xfrm>
              <a:off x="3856919" y="3969408"/>
              <a:ext cx="29083" cy="39711"/>
            </a:xfrm>
            <a:custGeom>
              <a:avLst/>
              <a:gdLst>
                <a:gd name="T0" fmla="*/ 0 w 31"/>
                <a:gd name="T1" fmla="*/ 0 h 47"/>
                <a:gd name="T2" fmla="*/ 0 w 31"/>
                <a:gd name="T3" fmla="*/ 0 h 47"/>
                <a:gd name="T4" fmla="*/ 0 w 31"/>
                <a:gd name="T5" fmla="*/ 0 h 47"/>
                <a:gd name="T6" fmla="*/ 0 w 31"/>
                <a:gd name="T7" fmla="*/ 0 h 47"/>
                <a:gd name="T8" fmla="*/ 0 w 31"/>
                <a:gd name="T9" fmla="*/ 0 h 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47">
                  <a:moveTo>
                    <a:pt x="0" y="15"/>
                  </a:moveTo>
                  <a:lnTo>
                    <a:pt x="15" y="46"/>
                  </a:lnTo>
                  <a:lnTo>
                    <a:pt x="30" y="46"/>
                  </a:lnTo>
                  <a:lnTo>
                    <a:pt x="30" y="0"/>
                  </a:lnTo>
                  <a:lnTo>
                    <a:pt x="0"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4" name="Freeform 380"/>
            <p:cNvSpPr>
              <a:spLocks/>
            </p:cNvSpPr>
            <p:nvPr/>
          </p:nvSpPr>
          <p:spPr bwMode="auto">
            <a:xfrm>
              <a:off x="3856919" y="4035593"/>
              <a:ext cx="17897" cy="26474"/>
            </a:xfrm>
            <a:custGeom>
              <a:avLst/>
              <a:gdLst>
                <a:gd name="T0" fmla="*/ 0 w 17"/>
                <a:gd name="T1" fmla="*/ 0 h 32"/>
                <a:gd name="T2" fmla="*/ 0 w 17"/>
                <a:gd name="T3" fmla="*/ 0 h 32"/>
                <a:gd name="T4" fmla="*/ 0 w 17"/>
                <a:gd name="T5" fmla="*/ 0 h 32"/>
                <a:gd name="T6" fmla="*/ 0 w 17"/>
                <a:gd name="T7" fmla="*/ 0 h 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32">
                  <a:moveTo>
                    <a:pt x="16" y="0"/>
                  </a:moveTo>
                  <a:lnTo>
                    <a:pt x="0" y="16"/>
                  </a:lnTo>
                  <a:lnTo>
                    <a:pt x="16" y="31"/>
                  </a:lnTo>
                  <a:lnTo>
                    <a:pt x="16"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5" name="Freeform 381"/>
            <p:cNvSpPr>
              <a:spLocks/>
            </p:cNvSpPr>
            <p:nvPr/>
          </p:nvSpPr>
          <p:spPr bwMode="auto">
            <a:xfrm>
              <a:off x="3856919" y="4070892"/>
              <a:ext cx="17897" cy="28680"/>
            </a:xfrm>
            <a:custGeom>
              <a:avLst/>
              <a:gdLst>
                <a:gd name="T0" fmla="*/ 0 w 17"/>
                <a:gd name="T1" fmla="*/ 0 h 32"/>
                <a:gd name="T2" fmla="*/ 0 w 17"/>
                <a:gd name="T3" fmla="*/ 0 h 32"/>
                <a:gd name="T4" fmla="*/ 0 w 17"/>
                <a:gd name="T5" fmla="*/ 0 h 32"/>
                <a:gd name="T6" fmla="*/ 0 w 17"/>
                <a:gd name="T7" fmla="*/ 0 h 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32">
                  <a:moveTo>
                    <a:pt x="0" y="0"/>
                  </a:moveTo>
                  <a:lnTo>
                    <a:pt x="16" y="0"/>
                  </a:lnTo>
                  <a:lnTo>
                    <a:pt x="16" y="31"/>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6" name="Freeform 382"/>
            <p:cNvSpPr>
              <a:spLocks/>
            </p:cNvSpPr>
            <p:nvPr/>
          </p:nvSpPr>
          <p:spPr bwMode="auto">
            <a:xfrm>
              <a:off x="4704803" y="5429890"/>
              <a:ext cx="212530" cy="236060"/>
            </a:xfrm>
            <a:custGeom>
              <a:avLst/>
              <a:gdLst>
                <a:gd name="T0" fmla="*/ 0 w 224"/>
                <a:gd name="T1" fmla="*/ 0 h 279"/>
                <a:gd name="T2" fmla="*/ 0 w 224"/>
                <a:gd name="T3" fmla="*/ 0 h 279"/>
                <a:gd name="T4" fmla="*/ 0 w 224"/>
                <a:gd name="T5" fmla="*/ 0 h 279"/>
                <a:gd name="T6" fmla="*/ 0 w 224"/>
                <a:gd name="T7" fmla="*/ 0 h 279"/>
                <a:gd name="T8" fmla="*/ 0 w 224"/>
                <a:gd name="T9" fmla="*/ 0 h 279"/>
                <a:gd name="T10" fmla="*/ 0 w 224"/>
                <a:gd name="T11" fmla="*/ 0 h 279"/>
                <a:gd name="T12" fmla="*/ 0 w 224"/>
                <a:gd name="T13" fmla="*/ 0 h 279"/>
                <a:gd name="T14" fmla="*/ 0 w 224"/>
                <a:gd name="T15" fmla="*/ 0 h 279"/>
                <a:gd name="T16" fmla="*/ 0 w 224"/>
                <a:gd name="T17" fmla="*/ 0 h 279"/>
                <a:gd name="T18" fmla="*/ 0 w 224"/>
                <a:gd name="T19" fmla="*/ 0 h 279"/>
                <a:gd name="T20" fmla="*/ 0 w 224"/>
                <a:gd name="T21" fmla="*/ 0 h 279"/>
                <a:gd name="T22" fmla="*/ 0 w 224"/>
                <a:gd name="T23" fmla="*/ 0 h 279"/>
                <a:gd name="T24" fmla="*/ 0 w 224"/>
                <a:gd name="T25" fmla="*/ 0 h 279"/>
                <a:gd name="T26" fmla="*/ 0 w 224"/>
                <a:gd name="T27" fmla="*/ 0 h 279"/>
                <a:gd name="T28" fmla="*/ 0 w 224"/>
                <a:gd name="T29" fmla="*/ 0 h 279"/>
                <a:gd name="T30" fmla="*/ 0 w 224"/>
                <a:gd name="T31" fmla="*/ 0 h 279"/>
                <a:gd name="T32" fmla="*/ 0 w 224"/>
                <a:gd name="T33" fmla="*/ 0 h 279"/>
                <a:gd name="T34" fmla="*/ 0 w 224"/>
                <a:gd name="T35" fmla="*/ 0 h 279"/>
                <a:gd name="T36" fmla="*/ 0 w 224"/>
                <a:gd name="T37" fmla="*/ 0 h 279"/>
                <a:gd name="T38" fmla="*/ 0 w 224"/>
                <a:gd name="T39" fmla="*/ 0 h 279"/>
                <a:gd name="T40" fmla="*/ 0 w 224"/>
                <a:gd name="T41" fmla="*/ 0 h 279"/>
                <a:gd name="T42" fmla="*/ 0 w 224"/>
                <a:gd name="T43" fmla="*/ 0 h 279"/>
                <a:gd name="T44" fmla="*/ 0 w 224"/>
                <a:gd name="T45" fmla="*/ 0 h 279"/>
                <a:gd name="T46" fmla="*/ 0 w 224"/>
                <a:gd name="T47" fmla="*/ 0 h 279"/>
                <a:gd name="T48" fmla="*/ 0 w 224"/>
                <a:gd name="T49" fmla="*/ 0 h 279"/>
                <a:gd name="T50" fmla="*/ 0 w 224"/>
                <a:gd name="T51" fmla="*/ 0 h 279"/>
                <a:gd name="T52" fmla="*/ 0 w 224"/>
                <a:gd name="T53" fmla="*/ 0 h 279"/>
                <a:gd name="T54" fmla="*/ 0 w 224"/>
                <a:gd name="T55" fmla="*/ 0 h 279"/>
                <a:gd name="T56" fmla="*/ 0 w 224"/>
                <a:gd name="T57" fmla="*/ 0 h 279"/>
                <a:gd name="T58" fmla="*/ 0 w 224"/>
                <a:gd name="T59" fmla="*/ 0 h 279"/>
                <a:gd name="T60" fmla="*/ 0 w 224"/>
                <a:gd name="T61" fmla="*/ 0 h 279"/>
                <a:gd name="T62" fmla="*/ 0 w 224"/>
                <a:gd name="T63" fmla="*/ 0 h 279"/>
                <a:gd name="T64" fmla="*/ 0 w 224"/>
                <a:gd name="T65" fmla="*/ 0 h 2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24" h="279">
                  <a:moveTo>
                    <a:pt x="74" y="0"/>
                  </a:moveTo>
                  <a:lnTo>
                    <a:pt x="59" y="0"/>
                  </a:lnTo>
                  <a:lnTo>
                    <a:pt x="45" y="15"/>
                  </a:lnTo>
                  <a:lnTo>
                    <a:pt x="30" y="31"/>
                  </a:lnTo>
                  <a:lnTo>
                    <a:pt x="15" y="15"/>
                  </a:lnTo>
                  <a:lnTo>
                    <a:pt x="0" y="15"/>
                  </a:lnTo>
                  <a:lnTo>
                    <a:pt x="15" y="46"/>
                  </a:lnTo>
                  <a:lnTo>
                    <a:pt x="15" y="77"/>
                  </a:lnTo>
                  <a:lnTo>
                    <a:pt x="15" y="93"/>
                  </a:lnTo>
                  <a:lnTo>
                    <a:pt x="15" y="108"/>
                  </a:lnTo>
                  <a:lnTo>
                    <a:pt x="15" y="124"/>
                  </a:lnTo>
                  <a:lnTo>
                    <a:pt x="30" y="124"/>
                  </a:lnTo>
                  <a:lnTo>
                    <a:pt x="30" y="139"/>
                  </a:lnTo>
                  <a:lnTo>
                    <a:pt x="15" y="154"/>
                  </a:lnTo>
                  <a:lnTo>
                    <a:pt x="30" y="201"/>
                  </a:lnTo>
                  <a:lnTo>
                    <a:pt x="59" y="263"/>
                  </a:lnTo>
                  <a:lnTo>
                    <a:pt x="59" y="278"/>
                  </a:lnTo>
                  <a:lnTo>
                    <a:pt x="74" y="232"/>
                  </a:lnTo>
                  <a:lnTo>
                    <a:pt x="89" y="247"/>
                  </a:lnTo>
                  <a:lnTo>
                    <a:pt x="104" y="247"/>
                  </a:lnTo>
                  <a:lnTo>
                    <a:pt x="104" y="263"/>
                  </a:lnTo>
                  <a:lnTo>
                    <a:pt x="134" y="247"/>
                  </a:lnTo>
                  <a:lnTo>
                    <a:pt x="149" y="201"/>
                  </a:lnTo>
                  <a:lnTo>
                    <a:pt x="208" y="185"/>
                  </a:lnTo>
                  <a:lnTo>
                    <a:pt x="223" y="201"/>
                  </a:lnTo>
                  <a:lnTo>
                    <a:pt x="223" y="154"/>
                  </a:lnTo>
                  <a:lnTo>
                    <a:pt x="193" y="124"/>
                  </a:lnTo>
                  <a:lnTo>
                    <a:pt x="178" y="124"/>
                  </a:lnTo>
                  <a:lnTo>
                    <a:pt x="149" y="77"/>
                  </a:lnTo>
                  <a:lnTo>
                    <a:pt x="119" y="46"/>
                  </a:lnTo>
                  <a:lnTo>
                    <a:pt x="104" y="46"/>
                  </a:lnTo>
                  <a:lnTo>
                    <a:pt x="74" y="31"/>
                  </a:lnTo>
                  <a:lnTo>
                    <a:pt x="74"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7" name="Freeform 383"/>
            <p:cNvSpPr>
              <a:spLocks/>
            </p:cNvSpPr>
            <p:nvPr/>
          </p:nvSpPr>
          <p:spPr bwMode="auto">
            <a:xfrm>
              <a:off x="4490036" y="5264428"/>
              <a:ext cx="241614" cy="308863"/>
            </a:xfrm>
            <a:custGeom>
              <a:avLst/>
              <a:gdLst>
                <a:gd name="T0" fmla="*/ 0 w 253"/>
                <a:gd name="T1" fmla="*/ 0 h 370"/>
                <a:gd name="T2" fmla="*/ 0 w 253"/>
                <a:gd name="T3" fmla="*/ 0 h 370"/>
                <a:gd name="T4" fmla="*/ 0 w 253"/>
                <a:gd name="T5" fmla="*/ 0 h 370"/>
                <a:gd name="T6" fmla="*/ 0 w 253"/>
                <a:gd name="T7" fmla="*/ 0 h 370"/>
                <a:gd name="T8" fmla="*/ 0 w 253"/>
                <a:gd name="T9" fmla="*/ 0 h 370"/>
                <a:gd name="T10" fmla="*/ 0 w 253"/>
                <a:gd name="T11" fmla="*/ 0 h 370"/>
                <a:gd name="T12" fmla="*/ 0 w 253"/>
                <a:gd name="T13" fmla="*/ 0 h 370"/>
                <a:gd name="T14" fmla="*/ 0 w 253"/>
                <a:gd name="T15" fmla="*/ 0 h 370"/>
                <a:gd name="T16" fmla="*/ 0 w 253"/>
                <a:gd name="T17" fmla="*/ 0 h 370"/>
                <a:gd name="T18" fmla="*/ 0 w 253"/>
                <a:gd name="T19" fmla="*/ 0 h 370"/>
                <a:gd name="T20" fmla="*/ 0 w 253"/>
                <a:gd name="T21" fmla="*/ 0 h 370"/>
                <a:gd name="T22" fmla="*/ 0 w 253"/>
                <a:gd name="T23" fmla="*/ 0 h 370"/>
                <a:gd name="T24" fmla="*/ 0 w 253"/>
                <a:gd name="T25" fmla="*/ 0 h 370"/>
                <a:gd name="T26" fmla="*/ 0 w 253"/>
                <a:gd name="T27" fmla="*/ 0 h 370"/>
                <a:gd name="T28" fmla="*/ 0 w 253"/>
                <a:gd name="T29" fmla="*/ 0 h 370"/>
                <a:gd name="T30" fmla="*/ 0 w 253"/>
                <a:gd name="T31" fmla="*/ 0 h 370"/>
                <a:gd name="T32" fmla="*/ 0 w 253"/>
                <a:gd name="T33" fmla="*/ 0 h 370"/>
                <a:gd name="T34" fmla="*/ 0 w 253"/>
                <a:gd name="T35" fmla="*/ 0 h 370"/>
                <a:gd name="T36" fmla="*/ 0 w 253"/>
                <a:gd name="T37" fmla="*/ 0 h 370"/>
                <a:gd name="T38" fmla="*/ 0 w 253"/>
                <a:gd name="T39" fmla="*/ 0 h 370"/>
                <a:gd name="T40" fmla="*/ 0 w 253"/>
                <a:gd name="T41" fmla="*/ 0 h 370"/>
                <a:gd name="T42" fmla="*/ 0 w 253"/>
                <a:gd name="T43" fmla="*/ 0 h 370"/>
                <a:gd name="T44" fmla="*/ 0 w 253"/>
                <a:gd name="T45" fmla="*/ 0 h 370"/>
                <a:gd name="T46" fmla="*/ 0 w 253"/>
                <a:gd name="T47" fmla="*/ 0 h 370"/>
                <a:gd name="T48" fmla="*/ 0 w 253"/>
                <a:gd name="T49" fmla="*/ 0 h 370"/>
                <a:gd name="T50" fmla="*/ 0 w 253"/>
                <a:gd name="T51" fmla="*/ 0 h 370"/>
                <a:gd name="T52" fmla="*/ 0 w 253"/>
                <a:gd name="T53" fmla="*/ 0 h 370"/>
                <a:gd name="T54" fmla="*/ 0 w 253"/>
                <a:gd name="T55" fmla="*/ 0 h 370"/>
                <a:gd name="T56" fmla="*/ 0 w 253"/>
                <a:gd name="T57" fmla="*/ 0 h 370"/>
                <a:gd name="T58" fmla="*/ 0 w 253"/>
                <a:gd name="T59" fmla="*/ 0 h 370"/>
                <a:gd name="T60" fmla="*/ 0 w 253"/>
                <a:gd name="T61" fmla="*/ 0 h 370"/>
                <a:gd name="T62" fmla="*/ 0 w 253"/>
                <a:gd name="T63" fmla="*/ 0 h 370"/>
                <a:gd name="T64" fmla="*/ 0 w 253"/>
                <a:gd name="T65" fmla="*/ 0 h 370"/>
                <a:gd name="T66" fmla="*/ 0 w 253"/>
                <a:gd name="T67" fmla="*/ 0 h 370"/>
                <a:gd name="T68" fmla="*/ 0 w 253"/>
                <a:gd name="T69" fmla="*/ 0 h 370"/>
                <a:gd name="T70" fmla="*/ 0 w 253"/>
                <a:gd name="T71" fmla="*/ 0 h 370"/>
                <a:gd name="T72" fmla="*/ 0 w 253"/>
                <a:gd name="T73" fmla="*/ 0 h 370"/>
                <a:gd name="T74" fmla="*/ 0 w 253"/>
                <a:gd name="T75" fmla="*/ 0 h 370"/>
                <a:gd name="T76" fmla="*/ 0 w 253"/>
                <a:gd name="T77" fmla="*/ 0 h 370"/>
                <a:gd name="T78" fmla="*/ 0 w 253"/>
                <a:gd name="T79" fmla="*/ 0 h 370"/>
                <a:gd name="T80" fmla="*/ 0 w 253"/>
                <a:gd name="T81" fmla="*/ 0 h 370"/>
                <a:gd name="T82" fmla="*/ 0 w 253"/>
                <a:gd name="T83" fmla="*/ 0 h 370"/>
                <a:gd name="T84" fmla="*/ 0 w 253"/>
                <a:gd name="T85" fmla="*/ 0 h 3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53" h="370">
                  <a:moveTo>
                    <a:pt x="119" y="0"/>
                  </a:moveTo>
                  <a:lnTo>
                    <a:pt x="133" y="15"/>
                  </a:lnTo>
                  <a:lnTo>
                    <a:pt x="119" y="31"/>
                  </a:lnTo>
                  <a:lnTo>
                    <a:pt x="59" y="77"/>
                  </a:lnTo>
                  <a:lnTo>
                    <a:pt x="44" y="92"/>
                  </a:lnTo>
                  <a:lnTo>
                    <a:pt x="30" y="77"/>
                  </a:lnTo>
                  <a:lnTo>
                    <a:pt x="15" y="92"/>
                  </a:lnTo>
                  <a:lnTo>
                    <a:pt x="15" y="62"/>
                  </a:lnTo>
                  <a:lnTo>
                    <a:pt x="0" y="77"/>
                  </a:lnTo>
                  <a:lnTo>
                    <a:pt x="15" y="123"/>
                  </a:lnTo>
                  <a:lnTo>
                    <a:pt x="30" y="138"/>
                  </a:lnTo>
                  <a:lnTo>
                    <a:pt x="59" y="200"/>
                  </a:lnTo>
                  <a:lnTo>
                    <a:pt x="104" y="277"/>
                  </a:lnTo>
                  <a:lnTo>
                    <a:pt x="148" y="338"/>
                  </a:lnTo>
                  <a:lnTo>
                    <a:pt x="178" y="338"/>
                  </a:lnTo>
                  <a:lnTo>
                    <a:pt x="193" y="354"/>
                  </a:lnTo>
                  <a:lnTo>
                    <a:pt x="193" y="369"/>
                  </a:lnTo>
                  <a:lnTo>
                    <a:pt x="208" y="369"/>
                  </a:lnTo>
                  <a:lnTo>
                    <a:pt x="222" y="354"/>
                  </a:lnTo>
                  <a:lnTo>
                    <a:pt x="237" y="354"/>
                  </a:lnTo>
                  <a:lnTo>
                    <a:pt x="237" y="338"/>
                  </a:lnTo>
                  <a:lnTo>
                    <a:pt x="252" y="338"/>
                  </a:lnTo>
                  <a:lnTo>
                    <a:pt x="237" y="338"/>
                  </a:lnTo>
                  <a:lnTo>
                    <a:pt x="237" y="323"/>
                  </a:lnTo>
                  <a:lnTo>
                    <a:pt x="237" y="308"/>
                  </a:lnTo>
                  <a:lnTo>
                    <a:pt x="237" y="292"/>
                  </a:lnTo>
                  <a:lnTo>
                    <a:pt x="237" y="277"/>
                  </a:lnTo>
                  <a:lnTo>
                    <a:pt x="237" y="246"/>
                  </a:lnTo>
                  <a:lnTo>
                    <a:pt x="222" y="215"/>
                  </a:lnTo>
                  <a:lnTo>
                    <a:pt x="193" y="215"/>
                  </a:lnTo>
                  <a:lnTo>
                    <a:pt x="193" y="200"/>
                  </a:lnTo>
                  <a:lnTo>
                    <a:pt x="178" y="200"/>
                  </a:lnTo>
                  <a:lnTo>
                    <a:pt x="148" y="169"/>
                  </a:lnTo>
                  <a:lnTo>
                    <a:pt x="148" y="138"/>
                  </a:lnTo>
                  <a:lnTo>
                    <a:pt x="163" y="108"/>
                  </a:lnTo>
                  <a:lnTo>
                    <a:pt x="193" y="77"/>
                  </a:lnTo>
                  <a:lnTo>
                    <a:pt x="222" y="77"/>
                  </a:lnTo>
                  <a:lnTo>
                    <a:pt x="208" y="46"/>
                  </a:lnTo>
                  <a:lnTo>
                    <a:pt x="178" y="31"/>
                  </a:lnTo>
                  <a:lnTo>
                    <a:pt x="163" y="31"/>
                  </a:lnTo>
                  <a:lnTo>
                    <a:pt x="148" y="31"/>
                  </a:lnTo>
                  <a:lnTo>
                    <a:pt x="133" y="0"/>
                  </a:lnTo>
                  <a:lnTo>
                    <a:pt x="119"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8" name="Freeform 384"/>
            <p:cNvSpPr>
              <a:spLocks/>
            </p:cNvSpPr>
            <p:nvPr/>
          </p:nvSpPr>
          <p:spPr bwMode="auto">
            <a:xfrm>
              <a:off x="4501222" y="5240160"/>
              <a:ext cx="116332" cy="101484"/>
            </a:xfrm>
            <a:custGeom>
              <a:avLst/>
              <a:gdLst>
                <a:gd name="T0" fmla="*/ 0 w 120"/>
                <a:gd name="T1" fmla="*/ 0 h 124"/>
                <a:gd name="T2" fmla="*/ 0 w 120"/>
                <a:gd name="T3" fmla="*/ 0 h 124"/>
                <a:gd name="T4" fmla="*/ 0 w 120"/>
                <a:gd name="T5" fmla="*/ 0 h 124"/>
                <a:gd name="T6" fmla="*/ 0 w 120"/>
                <a:gd name="T7" fmla="*/ 0 h 124"/>
                <a:gd name="T8" fmla="*/ 0 w 120"/>
                <a:gd name="T9" fmla="*/ 0 h 124"/>
                <a:gd name="T10" fmla="*/ 0 w 120"/>
                <a:gd name="T11" fmla="*/ 0 h 124"/>
                <a:gd name="T12" fmla="*/ 0 w 120"/>
                <a:gd name="T13" fmla="*/ 0 h 124"/>
                <a:gd name="T14" fmla="*/ 0 w 120"/>
                <a:gd name="T15" fmla="*/ 0 h 124"/>
                <a:gd name="T16" fmla="*/ 0 w 120"/>
                <a:gd name="T17" fmla="*/ 0 h 124"/>
                <a:gd name="T18" fmla="*/ 0 w 120"/>
                <a:gd name="T19" fmla="*/ 0 h 124"/>
                <a:gd name="T20" fmla="*/ 0 w 120"/>
                <a:gd name="T21" fmla="*/ 0 h 124"/>
                <a:gd name="T22" fmla="*/ 0 w 120"/>
                <a:gd name="T23" fmla="*/ 0 h 124"/>
                <a:gd name="T24" fmla="*/ 0 w 120"/>
                <a:gd name="T25" fmla="*/ 0 h 124"/>
                <a:gd name="T26" fmla="*/ 0 w 120"/>
                <a:gd name="T27" fmla="*/ 0 h 124"/>
                <a:gd name="T28" fmla="*/ 0 w 120"/>
                <a:gd name="T29" fmla="*/ 0 h 124"/>
                <a:gd name="T30" fmla="*/ 0 w 120"/>
                <a:gd name="T31" fmla="*/ 0 h 124"/>
                <a:gd name="T32" fmla="*/ 0 w 120"/>
                <a:gd name="T33" fmla="*/ 0 h 1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0" h="124">
                  <a:moveTo>
                    <a:pt x="0" y="15"/>
                  </a:moveTo>
                  <a:lnTo>
                    <a:pt x="0" y="46"/>
                  </a:lnTo>
                  <a:lnTo>
                    <a:pt x="0" y="77"/>
                  </a:lnTo>
                  <a:lnTo>
                    <a:pt x="15" y="77"/>
                  </a:lnTo>
                  <a:lnTo>
                    <a:pt x="15" y="92"/>
                  </a:lnTo>
                  <a:lnTo>
                    <a:pt x="0" y="92"/>
                  </a:lnTo>
                  <a:lnTo>
                    <a:pt x="0" y="123"/>
                  </a:lnTo>
                  <a:lnTo>
                    <a:pt x="15" y="108"/>
                  </a:lnTo>
                  <a:lnTo>
                    <a:pt x="30" y="123"/>
                  </a:lnTo>
                  <a:lnTo>
                    <a:pt x="45" y="108"/>
                  </a:lnTo>
                  <a:lnTo>
                    <a:pt x="104" y="62"/>
                  </a:lnTo>
                  <a:lnTo>
                    <a:pt x="119" y="46"/>
                  </a:lnTo>
                  <a:lnTo>
                    <a:pt x="104" y="31"/>
                  </a:lnTo>
                  <a:lnTo>
                    <a:pt x="89" y="15"/>
                  </a:lnTo>
                  <a:lnTo>
                    <a:pt x="30" y="0"/>
                  </a:lnTo>
                  <a:lnTo>
                    <a:pt x="15" y="0"/>
                  </a:lnTo>
                  <a:lnTo>
                    <a:pt x="0"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9" name="Freeform 385"/>
            <p:cNvSpPr>
              <a:spLocks/>
            </p:cNvSpPr>
            <p:nvPr/>
          </p:nvSpPr>
          <p:spPr bwMode="auto">
            <a:xfrm>
              <a:off x="3886001" y="4265034"/>
              <a:ext cx="946319" cy="540511"/>
            </a:xfrm>
            <a:custGeom>
              <a:avLst/>
              <a:gdLst>
                <a:gd name="T0" fmla="*/ 0 w 985"/>
                <a:gd name="T1" fmla="*/ 0 h 647"/>
                <a:gd name="T2" fmla="*/ 0 w 985"/>
                <a:gd name="T3" fmla="*/ 0 h 647"/>
                <a:gd name="T4" fmla="*/ 0 w 985"/>
                <a:gd name="T5" fmla="*/ 0 h 647"/>
                <a:gd name="T6" fmla="*/ 0 w 985"/>
                <a:gd name="T7" fmla="*/ 0 h 647"/>
                <a:gd name="T8" fmla="*/ 0 w 985"/>
                <a:gd name="T9" fmla="*/ 0 h 647"/>
                <a:gd name="T10" fmla="*/ 0 w 985"/>
                <a:gd name="T11" fmla="*/ 0 h 647"/>
                <a:gd name="T12" fmla="*/ 0 w 985"/>
                <a:gd name="T13" fmla="*/ 0 h 647"/>
                <a:gd name="T14" fmla="*/ 0 w 985"/>
                <a:gd name="T15" fmla="*/ 0 h 647"/>
                <a:gd name="T16" fmla="*/ 0 w 985"/>
                <a:gd name="T17" fmla="*/ 0 h 647"/>
                <a:gd name="T18" fmla="*/ 0 w 985"/>
                <a:gd name="T19" fmla="*/ 0 h 647"/>
                <a:gd name="T20" fmla="*/ 0 w 985"/>
                <a:gd name="T21" fmla="*/ 0 h 647"/>
                <a:gd name="T22" fmla="*/ 0 w 985"/>
                <a:gd name="T23" fmla="*/ 0 h 647"/>
                <a:gd name="T24" fmla="*/ 0 w 985"/>
                <a:gd name="T25" fmla="*/ 0 h 647"/>
                <a:gd name="T26" fmla="*/ 0 w 985"/>
                <a:gd name="T27" fmla="*/ 0 h 647"/>
                <a:gd name="T28" fmla="*/ 0 w 985"/>
                <a:gd name="T29" fmla="*/ 0 h 647"/>
                <a:gd name="T30" fmla="*/ 0 w 985"/>
                <a:gd name="T31" fmla="*/ 0 h 647"/>
                <a:gd name="T32" fmla="*/ 0 w 985"/>
                <a:gd name="T33" fmla="*/ 0 h 647"/>
                <a:gd name="T34" fmla="*/ 0 w 985"/>
                <a:gd name="T35" fmla="*/ 0 h 647"/>
                <a:gd name="T36" fmla="*/ 0 w 985"/>
                <a:gd name="T37" fmla="*/ 0 h 647"/>
                <a:gd name="T38" fmla="*/ 0 w 985"/>
                <a:gd name="T39" fmla="*/ 0 h 647"/>
                <a:gd name="T40" fmla="*/ 0 w 985"/>
                <a:gd name="T41" fmla="*/ 0 h 647"/>
                <a:gd name="T42" fmla="*/ 0 w 985"/>
                <a:gd name="T43" fmla="*/ 0 h 647"/>
                <a:gd name="T44" fmla="*/ 0 w 985"/>
                <a:gd name="T45" fmla="*/ 0 h 647"/>
                <a:gd name="T46" fmla="*/ 0 w 985"/>
                <a:gd name="T47" fmla="*/ 0 h 647"/>
                <a:gd name="T48" fmla="*/ 0 w 985"/>
                <a:gd name="T49" fmla="*/ 0 h 647"/>
                <a:gd name="T50" fmla="*/ 0 w 985"/>
                <a:gd name="T51" fmla="*/ 0 h 647"/>
                <a:gd name="T52" fmla="*/ 0 w 985"/>
                <a:gd name="T53" fmla="*/ 0 h 647"/>
                <a:gd name="T54" fmla="*/ 0 w 985"/>
                <a:gd name="T55" fmla="*/ 0 h 647"/>
                <a:gd name="T56" fmla="*/ 0 w 985"/>
                <a:gd name="T57" fmla="*/ 0 h 647"/>
                <a:gd name="T58" fmla="*/ 0 w 985"/>
                <a:gd name="T59" fmla="*/ 0 h 647"/>
                <a:gd name="T60" fmla="*/ 0 w 985"/>
                <a:gd name="T61" fmla="*/ 0 h 647"/>
                <a:gd name="T62" fmla="*/ 0 w 985"/>
                <a:gd name="T63" fmla="*/ 0 h 647"/>
                <a:gd name="T64" fmla="*/ 0 w 985"/>
                <a:gd name="T65" fmla="*/ 0 h 647"/>
                <a:gd name="T66" fmla="*/ 0 w 985"/>
                <a:gd name="T67" fmla="*/ 0 h 647"/>
                <a:gd name="T68" fmla="*/ 0 w 985"/>
                <a:gd name="T69" fmla="*/ 0 h 647"/>
                <a:gd name="T70" fmla="*/ 0 w 985"/>
                <a:gd name="T71" fmla="*/ 0 h 647"/>
                <a:gd name="T72" fmla="*/ 0 w 985"/>
                <a:gd name="T73" fmla="*/ 0 h 647"/>
                <a:gd name="T74" fmla="*/ 0 w 985"/>
                <a:gd name="T75" fmla="*/ 0 h 647"/>
                <a:gd name="T76" fmla="*/ 0 w 985"/>
                <a:gd name="T77" fmla="*/ 0 h 647"/>
                <a:gd name="T78" fmla="*/ 0 w 985"/>
                <a:gd name="T79" fmla="*/ 0 h 647"/>
                <a:gd name="T80" fmla="*/ 0 w 985"/>
                <a:gd name="T81" fmla="*/ 0 h 647"/>
                <a:gd name="T82" fmla="*/ 0 w 985"/>
                <a:gd name="T83" fmla="*/ 0 h 647"/>
                <a:gd name="T84" fmla="*/ 0 w 985"/>
                <a:gd name="T85" fmla="*/ 0 h 647"/>
                <a:gd name="T86" fmla="*/ 0 w 985"/>
                <a:gd name="T87" fmla="*/ 0 h 647"/>
                <a:gd name="T88" fmla="*/ 0 w 985"/>
                <a:gd name="T89" fmla="*/ 0 h 647"/>
                <a:gd name="T90" fmla="*/ 0 w 985"/>
                <a:gd name="T91" fmla="*/ 0 h 647"/>
                <a:gd name="T92" fmla="*/ 0 w 985"/>
                <a:gd name="T93" fmla="*/ 0 h 647"/>
                <a:gd name="T94" fmla="*/ 0 w 985"/>
                <a:gd name="T95" fmla="*/ 0 h 647"/>
                <a:gd name="T96" fmla="*/ 0 w 985"/>
                <a:gd name="T97" fmla="*/ 0 h 647"/>
                <a:gd name="T98" fmla="*/ 0 w 985"/>
                <a:gd name="T99" fmla="*/ 0 h 647"/>
                <a:gd name="T100" fmla="*/ 0 w 985"/>
                <a:gd name="T101" fmla="*/ 0 h 647"/>
                <a:gd name="T102" fmla="*/ 0 w 985"/>
                <a:gd name="T103" fmla="*/ 0 h 647"/>
                <a:gd name="T104" fmla="*/ 0 w 985"/>
                <a:gd name="T105" fmla="*/ 0 h 647"/>
                <a:gd name="T106" fmla="*/ 0 w 985"/>
                <a:gd name="T107" fmla="*/ 0 h 647"/>
                <a:gd name="T108" fmla="*/ 0 w 985"/>
                <a:gd name="T109" fmla="*/ 0 h 647"/>
                <a:gd name="T110" fmla="*/ 0 w 985"/>
                <a:gd name="T111" fmla="*/ 0 h 647"/>
                <a:gd name="T112" fmla="*/ 0 w 985"/>
                <a:gd name="T113" fmla="*/ 0 h 64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985" h="647">
                  <a:moveTo>
                    <a:pt x="60" y="431"/>
                  </a:moveTo>
                  <a:lnTo>
                    <a:pt x="104" y="446"/>
                  </a:lnTo>
                  <a:lnTo>
                    <a:pt x="179" y="461"/>
                  </a:lnTo>
                  <a:lnTo>
                    <a:pt x="224" y="477"/>
                  </a:lnTo>
                  <a:lnTo>
                    <a:pt x="224" y="461"/>
                  </a:lnTo>
                  <a:lnTo>
                    <a:pt x="253" y="461"/>
                  </a:lnTo>
                  <a:lnTo>
                    <a:pt x="283" y="538"/>
                  </a:lnTo>
                  <a:lnTo>
                    <a:pt x="298" y="523"/>
                  </a:lnTo>
                  <a:lnTo>
                    <a:pt x="328" y="523"/>
                  </a:lnTo>
                  <a:lnTo>
                    <a:pt x="343" y="554"/>
                  </a:lnTo>
                  <a:lnTo>
                    <a:pt x="358" y="584"/>
                  </a:lnTo>
                  <a:lnTo>
                    <a:pt x="358" y="615"/>
                  </a:lnTo>
                  <a:lnTo>
                    <a:pt x="388" y="615"/>
                  </a:lnTo>
                  <a:lnTo>
                    <a:pt x="388" y="584"/>
                  </a:lnTo>
                  <a:lnTo>
                    <a:pt x="432" y="569"/>
                  </a:lnTo>
                  <a:lnTo>
                    <a:pt x="432" y="554"/>
                  </a:lnTo>
                  <a:lnTo>
                    <a:pt x="462" y="538"/>
                  </a:lnTo>
                  <a:lnTo>
                    <a:pt x="492" y="554"/>
                  </a:lnTo>
                  <a:lnTo>
                    <a:pt x="507" y="569"/>
                  </a:lnTo>
                  <a:lnTo>
                    <a:pt x="537" y="554"/>
                  </a:lnTo>
                  <a:lnTo>
                    <a:pt x="537" y="569"/>
                  </a:lnTo>
                  <a:lnTo>
                    <a:pt x="537" y="538"/>
                  </a:lnTo>
                  <a:lnTo>
                    <a:pt x="552" y="538"/>
                  </a:lnTo>
                  <a:lnTo>
                    <a:pt x="567" y="538"/>
                  </a:lnTo>
                  <a:lnTo>
                    <a:pt x="611" y="538"/>
                  </a:lnTo>
                  <a:lnTo>
                    <a:pt x="611" y="554"/>
                  </a:lnTo>
                  <a:lnTo>
                    <a:pt x="626" y="538"/>
                  </a:lnTo>
                  <a:lnTo>
                    <a:pt x="656" y="569"/>
                  </a:lnTo>
                  <a:lnTo>
                    <a:pt x="641" y="600"/>
                  </a:lnTo>
                  <a:lnTo>
                    <a:pt x="671" y="646"/>
                  </a:lnTo>
                  <a:lnTo>
                    <a:pt x="686" y="646"/>
                  </a:lnTo>
                  <a:lnTo>
                    <a:pt x="686" y="631"/>
                  </a:lnTo>
                  <a:lnTo>
                    <a:pt x="686" y="600"/>
                  </a:lnTo>
                  <a:lnTo>
                    <a:pt x="671" y="569"/>
                  </a:lnTo>
                  <a:lnTo>
                    <a:pt x="686" y="523"/>
                  </a:lnTo>
                  <a:lnTo>
                    <a:pt x="701" y="508"/>
                  </a:lnTo>
                  <a:lnTo>
                    <a:pt x="716" y="492"/>
                  </a:lnTo>
                  <a:lnTo>
                    <a:pt x="745" y="477"/>
                  </a:lnTo>
                  <a:lnTo>
                    <a:pt x="760" y="461"/>
                  </a:lnTo>
                  <a:lnTo>
                    <a:pt x="775" y="446"/>
                  </a:lnTo>
                  <a:lnTo>
                    <a:pt x="790" y="446"/>
                  </a:lnTo>
                  <a:lnTo>
                    <a:pt x="790" y="415"/>
                  </a:lnTo>
                  <a:lnTo>
                    <a:pt x="790" y="400"/>
                  </a:lnTo>
                  <a:lnTo>
                    <a:pt x="790" y="385"/>
                  </a:lnTo>
                  <a:lnTo>
                    <a:pt x="790" y="354"/>
                  </a:lnTo>
                  <a:lnTo>
                    <a:pt x="790" y="400"/>
                  </a:lnTo>
                  <a:lnTo>
                    <a:pt x="820" y="369"/>
                  </a:lnTo>
                  <a:lnTo>
                    <a:pt x="820" y="354"/>
                  </a:lnTo>
                  <a:lnTo>
                    <a:pt x="820" y="369"/>
                  </a:lnTo>
                  <a:lnTo>
                    <a:pt x="835" y="338"/>
                  </a:lnTo>
                  <a:lnTo>
                    <a:pt x="835" y="323"/>
                  </a:lnTo>
                  <a:lnTo>
                    <a:pt x="850" y="308"/>
                  </a:lnTo>
                  <a:lnTo>
                    <a:pt x="865" y="308"/>
                  </a:lnTo>
                  <a:lnTo>
                    <a:pt x="895" y="292"/>
                  </a:lnTo>
                  <a:lnTo>
                    <a:pt x="909" y="308"/>
                  </a:lnTo>
                  <a:lnTo>
                    <a:pt x="909" y="292"/>
                  </a:lnTo>
                  <a:lnTo>
                    <a:pt x="909" y="261"/>
                  </a:lnTo>
                  <a:lnTo>
                    <a:pt x="939" y="246"/>
                  </a:lnTo>
                  <a:lnTo>
                    <a:pt x="984" y="231"/>
                  </a:lnTo>
                  <a:lnTo>
                    <a:pt x="969" y="200"/>
                  </a:lnTo>
                  <a:lnTo>
                    <a:pt x="969" y="185"/>
                  </a:lnTo>
                  <a:lnTo>
                    <a:pt x="954" y="169"/>
                  </a:lnTo>
                  <a:lnTo>
                    <a:pt x="954" y="185"/>
                  </a:lnTo>
                  <a:lnTo>
                    <a:pt x="939" y="200"/>
                  </a:lnTo>
                  <a:lnTo>
                    <a:pt x="909" y="231"/>
                  </a:lnTo>
                  <a:lnTo>
                    <a:pt x="895" y="215"/>
                  </a:lnTo>
                  <a:lnTo>
                    <a:pt x="880" y="231"/>
                  </a:lnTo>
                  <a:lnTo>
                    <a:pt x="865" y="215"/>
                  </a:lnTo>
                  <a:lnTo>
                    <a:pt x="835" y="231"/>
                  </a:lnTo>
                  <a:lnTo>
                    <a:pt x="805" y="261"/>
                  </a:lnTo>
                  <a:lnTo>
                    <a:pt x="805" y="246"/>
                  </a:lnTo>
                  <a:lnTo>
                    <a:pt x="775" y="246"/>
                  </a:lnTo>
                  <a:lnTo>
                    <a:pt x="775" y="261"/>
                  </a:lnTo>
                  <a:lnTo>
                    <a:pt x="760" y="277"/>
                  </a:lnTo>
                  <a:lnTo>
                    <a:pt x="731" y="292"/>
                  </a:lnTo>
                  <a:lnTo>
                    <a:pt x="701" y="292"/>
                  </a:lnTo>
                  <a:lnTo>
                    <a:pt x="701" y="277"/>
                  </a:lnTo>
                  <a:lnTo>
                    <a:pt x="716" y="246"/>
                  </a:lnTo>
                  <a:lnTo>
                    <a:pt x="716" y="231"/>
                  </a:lnTo>
                  <a:lnTo>
                    <a:pt x="701" y="231"/>
                  </a:lnTo>
                  <a:lnTo>
                    <a:pt x="716" y="200"/>
                  </a:lnTo>
                  <a:lnTo>
                    <a:pt x="716" y="185"/>
                  </a:lnTo>
                  <a:lnTo>
                    <a:pt x="701" y="185"/>
                  </a:lnTo>
                  <a:lnTo>
                    <a:pt x="671" y="200"/>
                  </a:lnTo>
                  <a:lnTo>
                    <a:pt x="656" y="215"/>
                  </a:lnTo>
                  <a:lnTo>
                    <a:pt x="656" y="231"/>
                  </a:lnTo>
                  <a:lnTo>
                    <a:pt x="626" y="277"/>
                  </a:lnTo>
                  <a:lnTo>
                    <a:pt x="626" y="261"/>
                  </a:lnTo>
                  <a:lnTo>
                    <a:pt x="626" y="231"/>
                  </a:lnTo>
                  <a:lnTo>
                    <a:pt x="656" y="200"/>
                  </a:lnTo>
                  <a:lnTo>
                    <a:pt x="641" y="200"/>
                  </a:lnTo>
                  <a:lnTo>
                    <a:pt x="671" y="169"/>
                  </a:lnTo>
                  <a:lnTo>
                    <a:pt x="716" y="169"/>
                  </a:lnTo>
                  <a:lnTo>
                    <a:pt x="716" y="154"/>
                  </a:lnTo>
                  <a:lnTo>
                    <a:pt x="656" y="138"/>
                  </a:lnTo>
                  <a:lnTo>
                    <a:pt x="626" y="138"/>
                  </a:lnTo>
                  <a:lnTo>
                    <a:pt x="581" y="138"/>
                  </a:lnTo>
                  <a:lnTo>
                    <a:pt x="626" y="108"/>
                  </a:lnTo>
                  <a:lnTo>
                    <a:pt x="537" y="77"/>
                  </a:lnTo>
                  <a:lnTo>
                    <a:pt x="507" y="77"/>
                  </a:lnTo>
                  <a:lnTo>
                    <a:pt x="373" y="46"/>
                  </a:lnTo>
                  <a:lnTo>
                    <a:pt x="224" y="31"/>
                  </a:lnTo>
                  <a:lnTo>
                    <a:pt x="119" y="0"/>
                  </a:lnTo>
                  <a:lnTo>
                    <a:pt x="104" y="31"/>
                  </a:lnTo>
                  <a:lnTo>
                    <a:pt x="104" y="46"/>
                  </a:lnTo>
                  <a:lnTo>
                    <a:pt x="104" y="31"/>
                  </a:lnTo>
                  <a:lnTo>
                    <a:pt x="75" y="15"/>
                  </a:lnTo>
                  <a:lnTo>
                    <a:pt x="60" y="77"/>
                  </a:lnTo>
                  <a:lnTo>
                    <a:pt x="30" y="154"/>
                  </a:lnTo>
                  <a:lnTo>
                    <a:pt x="15" y="215"/>
                  </a:lnTo>
                  <a:lnTo>
                    <a:pt x="0" y="231"/>
                  </a:lnTo>
                  <a:lnTo>
                    <a:pt x="15" y="338"/>
                  </a:lnTo>
                  <a:lnTo>
                    <a:pt x="30" y="385"/>
                  </a:lnTo>
                  <a:lnTo>
                    <a:pt x="60" y="400"/>
                  </a:lnTo>
                  <a:lnTo>
                    <a:pt x="60" y="4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0" name="Freeform 386"/>
            <p:cNvSpPr>
              <a:spLocks/>
            </p:cNvSpPr>
            <p:nvPr/>
          </p:nvSpPr>
          <p:spPr bwMode="auto">
            <a:xfrm>
              <a:off x="3483313" y="3585535"/>
              <a:ext cx="604034" cy="500800"/>
            </a:xfrm>
            <a:custGeom>
              <a:avLst/>
              <a:gdLst>
                <a:gd name="T0" fmla="*/ 0 w 627"/>
                <a:gd name="T1" fmla="*/ 0 h 600"/>
                <a:gd name="T2" fmla="*/ 0 w 627"/>
                <a:gd name="T3" fmla="*/ 0 h 600"/>
                <a:gd name="T4" fmla="*/ 0 w 627"/>
                <a:gd name="T5" fmla="*/ 0 h 600"/>
                <a:gd name="T6" fmla="*/ 0 w 627"/>
                <a:gd name="T7" fmla="*/ 0 h 600"/>
                <a:gd name="T8" fmla="*/ 0 w 627"/>
                <a:gd name="T9" fmla="*/ 0 h 600"/>
                <a:gd name="T10" fmla="*/ 0 w 627"/>
                <a:gd name="T11" fmla="*/ 0 h 600"/>
                <a:gd name="T12" fmla="*/ 0 w 627"/>
                <a:gd name="T13" fmla="*/ 0 h 600"/>
                <a:gd name="T14" fmla="*/ 0 w 627"/>
                <a:gd name="T15" fmla="*/ 0 h 600"/>
                <a:gd name="T16" fmla="*/ 0 w 627"/>
                <a:gd name="T17" fmla="*/ 0 h 600"/>
                <a:gd name="T18" fmla="*/ 0 w 627"/>
                <a:gd name="T19" fmla="*/ 0 h 600"/>
                <a:gd name="T20" fmla="*/ 0 w 627"/>
                <a:gd name="T21" fmla="*/ 0 h 600"/>
                <a:gd name="T22" fmla="*/ 0 w 627"/>
                <a:gd name="T23" fmla="*/ 0 h 600"/>
                <a:gd name="T24" fmla="*/ 0 w 627"/>
                <a:gd name="T25" fmla="*/ 0 h 600"/>
                <a:gd name="T26" fmla="*/ 0 w 627"/>
                <a:gd name="T27" fmla="*/ 0 h 600"/>
                <a:gd name="T28" fmla="*/ 0 w 627"/>
                <a:gd name="T29" fmla="*/ 0 h 600"/>
                <a:gd name="T30" fmla="*/ 0 w 627"/>
                <a:gd name="T31" fmla="*/ 0 h 600"/>
                <a:gd name="T32" fmla="*/ 0 w 627"/>
                <a:gd name="T33" fmla="*/ 0 h 600"/>
                <a:gd name="T34" fmla="*/ 0 w 627"/>
                <a:gd name="T35" fmla="*/ 0 h 600"/>
                <a:gd name="T36" fmla="*/ 0 w 627"/>
                <a:gd name="T37" fmla="*/ 0 h 600"/>
                <a:gd name="T38" fmla="*/ 0 w 627"/>
                <a:gd name="T39" fmla="*/ 0 h 600"/>
                <a:gd name="T40" fmla="*/ 0 w 627"/>
                <a:gd name="T41" fmla="*/ 0 h 600"/>
                <a:gd name="T42" fmla="*/ 0 w 627"/>
                <a:gd name="T43" fmla="*/ 0 h 600"/>
                <a:gd name="T44" fmla="*/ 0 w 627"/>
                <a:gd name="T45" fmla="*/ 0 h 600"/>
                <a:gd name="T46" fmla="*/ 0 w 627"/>
                <a:gd name="T47" fmla="*/ 0 h 600"/>
                <a:gd name="T48" fmla="*/ 0 w 627"/>
                <a:gd name="T49" fmla="*/ 0 h 600"/>
                <a:gd name="T50" fmla="*/ 0 w 627"/>
                <a:gd name="T51" fmla="*/ 0 h 600"/>
                <a:gd name="T52" fmla="*/ 0 w 627"/>
                <a:gd name="T53" fmla="*/ 0 h 600"/>
                <a:gd name="T54" fmla="*/ 0 w 627"/>
                <a:gd name="T55" fmla="*/ 0 h 600"/>
                <a:gd name="T56" fmla="*/ 0 w 627"/>
                <a:gd name="T57" fmla="*/ 0 h 600"/>
                <a:gd name="T58" fmla="*/ 0 w 627"/>
                <a:gd name="T59" fmla="*/ 0 h 600"/>
                <a:gd name="T60" fmla="*/ 0 w 627"/>
                <a:gd name="T61" fmla="*/ 0 h 600"/>
                <a:gd name="T62" fmla="*/ 0 w 627"/>
                <a:gd name="T63" fmla="*/ 0 h 600"/>
                <a:gd name="T64" fmla="*/ 0 w 627"/>
                <a:gd name="T65" fmla="*/ 0 h 600"/>
                <a:gd name="T66" fmla="*/ 0 w 627"/>
                <a:gd name="T67" fmla="*/ 0 h 600"/>
                <a:gd name="T68" fmla="*/ 0 w 627"/>
                <a:gd name="T69" fmla="*/ 0 h 600"/>
                <a:gd name="T70" fmla="*/ 0 w 627"/>
                <a:gd name="T71" fmla="*/ 0 h 600"/>
                <a:gd name="T72" fmla="*/ 0 w 627"/>
                <a:gd name="T73" fmla="*/ 0 h 600"/>
                <a:gd name="T74" fmla="*/ 0 w 627"/>
                <a:gd name="T75" fmla="*/ 0 h 600"/>
                <a:gd name="T76" fmla="*/ 0 w 627"/>
                <a:gd name="T77" fmla="*/ 0 h 600"/>
                <a:gd name="T78" fmla="*/ 0 w 627"/>
                <a:gd name="T79" fmla="*/ 0 h 600"/>
                <a:gd name="T80" fmla="*/ 0 w 627"/>
                <a:gd name="T81" fmla="*/ 0 h 600"/>
                <a:gd name="T82" fmla="*/ 0 w 627"/>
                <a:gd name="T83" fmla="*/ 0 h 600"/>
                <a:gd name="T84" fmla="*/ 0 w 627"/>
                <a:gd name="T85" fmla="*/ 0 h 600"/>
                <a:gd name="T86" fmla="*/ 0 w 627"/>
                <a:gd name="T87" fmla="*/ 0 h 600"/>
                <a:gd name="T88" fmla="*/ 0 w 627"/>
                <a:gd name="T89" fmla="*/ 0 h 600"/>
                <a:gd name="T90" fmla="*/ 0 w 627"/>
                <a:gd name="T91" fmla="*/ 0 h 600"/>
                <a:gd name="T92" fmla="*/ 0 w 627"/>
                <a:gd name="T93" fmla="*/ 0 h 6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627" h="600">
                  <a:moveTo>
                    <a:pt x="507" y="599"/>
                  </a:moveTo>
                  <a:lnTo>
                    <a:pt x="507" y="584"/>
                  </a:lnTo>
                  <a:lnTo>
                    <a:pt x="492" y="553"/>
                  </a:lnTo>
                  <a:lnTo>
                    <a:pt x="492" y="491"/>
                  </a:lnTo>
                  <a:lnTo>
                    <a:pt x="477" y="461"/>
                  </a:lnTo>
                  <a:lnTo>
                    <a:pt x="447" y="461"/>
                  </a:lnTo>
                  <a:lnTo>
                    <a:pt x="432" y="415"/>
                  </a:lnTo>
                  <a:lnTo>
                    <a:pt x="417" y="415"/>
                  </a:lnTo>
                  <a:lnTo>
                    <a:pt x="417" y="399"/>
                  </a:lnTo>
                  <a:lnTo>
                    <a:pt x="626" y="92"/>
                  </a:lnTo>
                  <a:lnTo>
                    <a:pt x="581" y="61"/>
                  </a:lnTo>
                  <a:lnTo>
                    <a:pt x="537" y="31"/>
                  </a:lnTo>
                  <a:lnTo>
                    <a:pt x="507" y="46"/>
                  </a:lnTo>
                  <a:lnTo>
                    <a:pt x="477" y="46"/>
                  </a:lnTo>
                  <a:lnTo>
                    <a:pt x="447" y="46"/>
                  </a:lnTo>
                  <a:lnTo>
                    <a:pt x="402" y="0"/>
                  </a:lnTo>
                  <a:lnTo>
                    <a:pt x="388" y="0"/>
                  </a:lnTo>
                  <a:lnTo>
                    <a:pt x="388" y="92"/>
                  </a:lnTo>
                  <a:lnTo>
                    <a:pt x="358" y="108"/>
                  </a:lnTo>
                  <a:lnTo>
                    <a:pt x="343" y="108"/>
                  </a:lnTo>
                  <a:lnTo>
                    <a:pt x="313" y="61"/>
                  </a:lnTo>
                  <a:lnTo>
                    <a:pt x="253" y="77"/>
                  </a:lnTo>
                  <a:lnTo>
                    <a:pt x="283" y="108"/>
                  </a:lnTo>
                  <a:lnTo>
                    <a:pt x="313" y="138"/>
                  </a:lnTo>
                  <a:lnTo>
                    <a:pt x="268" y="169"/>
                  </a:lnTo>
                  <a:lnTo>
                    <a:pt x="209" y="138"/>
                  </a:lnTo>
                  <a:lnTo>
                    <a:pt x="134" y="154"/>
                  </a:lnTo>
                  <a:lnTo>
                    <a:pt x="134" y="215"/>
                  </a:lnTo>
                  <a:lnTo>
                    <a:pt x="164" y="246"/>
                  </a:lnTo>
                  <a:lnTo>
                    <a:pt x="119" y="261"/>
                  </a:lnTo>
                  <a:lnTo>
                    <a:pt x="75" y="276"/>
                  </a:lnTo>
                  <a:lnTo>
                    <a:pt x="0" y="323"/>
                  </a:lnTo>
                  <a:lnTo>
                    <a:pt x="45" y="323"/>
                  </a:lnTo>
                  <a:lnTo>
                    <a:pt x="119" y="323"/>
                  </a:lnTo>
                  <a:lnTo>
                    <a:pt x="224" y="292"/>
                  </a:lnTo>
                  <a:lnTo>
                    <a:pt x="224" y="261"/>
                  </a:lnTo>
                  <a:lnTo>
                    <a:pt x="328" y="261"/>
                  </a:lnTo>
                  <a:lnTo>
                    <a:pt x="328" y="292"/>
                  </a:lnTo>
                  <a:lnTo>
                    <a:pt x="253" y="292"/>
                  </a:lnTo>
                  <a:lnTo>
                    <a:pt x="253" y="307"/>
                  </a:lnTo>
                  <a:lnTo>
                    <a:pt x="313" y="323"/>
                  </a:lnTo>
                  <a:lnTo>
                    <a:pt x="343" y="323"/>
                  </a:lnTo>
                  <a:lnTo>
                    <a:pt x="388" y="369"/>
                  </a:lnTo>
                  <a:lnTo>
                    <a:pt x="402" y="415"/>
                  </a:lnTo>
                  <a:lnTo>
                    <a:pt x="432" y="461"/>
                  </a:lnTo>
                  <a:lnTo>
                    <a:pt x="462" y="599"/>
                  </a:lnTo>
                  <a:lnTo>
                    <a:pt x="507" y="599"/>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1" name="Freeform 387"/>
            <p:cNvSpPr>
              <a:spLocks/>
            </p:cNvSpPr>
            <p:nvPr/>
          </p:nvSpPr>
          <p:spPr bwMode="auto">
            <a:xfrm>
              <a:off x="4158935" y="3828213"/>
              <a:ext cx="87249" cy="52948"/>
            </a:xfrm>
            <a:custGeom>
              <a:avLst/>
              <a:gdLst>
                <a:gd name="T0" fmla="*/ 0 w 90"/>
                <a:gd name="T1" fmla="*/ 0 h 62"/>
                <a:gd name="T2" fmla="*/ 0 w 90"/>
                <a:gd name="T3" fmla="*/ 0 h 62"/>
                <a:gd name="T4" fmla="*/ 0 w 90"/>
                <a:gd name="T5" fmla="*/ 0 h 62"/>
                <a:gd name="T6" fmla="*/ 0 w 90"/>
                <a:gd name="T7" fmla="*/ 0 h 62"/>
                <a:gd name="T8" fmla="*/ 0 w 90"/>
                <a:gd name="T9" fmla="*/ 0 h 62"/>
                <a:gd name="T10" fmla="*/ 0 w 90"/>
                <a:gd name="T11" fmla="*/ 0 h 62"/>
                <a:gd name="T12" fmla="*/ 0 w 90"/>
                <a:gd name="T13" fmla="*/ 0 h 62"/>
                <a:gd name="T14" fmla="*/ 0 w 90"/>
                <a:gd name="T15" fmla="*/ 0 h 62"/>
                <a:gd name="T16" fmla="*/ 0 w 90"/>
                <a:gd name="T17" fmla="*/ 0 h 62"/>
                <a:gd name="T18" fmla="*/ 0 w 90"/>
                <a:gd name="T19" fmla="*/ 0 h 62"/>
                <a:gd name="T20" fmla="*/ 0 w 90"/>
                <a:gd name="T21" fmla="*/ 0 h 62"/>
                <a:gd name="T22" fmla="*/ 0 w 90"/>
                <a:gd name="T23" fmla="*/ 0 h 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0" h="62">
                  <a:moveTo>
                    <a:pt x="15" y="0"/>
                  </a:moveTo>
                  <a:lnTo>
                    <a:pt x="89" y="0"/>
                  </a:lnTo>
                  <a:lnTo>
                    <a:pt x="74" y="15"/>
                  </a:lnTo>
                  <a:lnTo>
                    <a:pt x="89" y="46"/>
                  </a:lnTo>
                  <a:lnTo>
                    <a:pt x="74" y="61"/>
                  </a:lnTo>
                  <a:lnTo>
                    <a:pt x="59" y="46"/>
                  </a:lnTo>
                  <a:lnTo>
                    <a:pt x="45" y="61"/>
                  </a:lnTo>
                  <a:lnTo>
                    <a:pt x="30" y="46"/>
                  </a:lnTo>
                  <a:lnTo>
                    <a:pt x="15" y="61"/>
                  </a:lnTo>
                  <a:lnTo>
                    <a:pt x="0" y="46"/>
                  </a:lnTo>
                  <a:lnTo>
                    <a:pt x="30" y="31"/>
                  </a:lnTo>
                  <a:lnTo>
                    <a:pt x="1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2" name="Freeform 388"/>
            <p:cNvSpPr>
              <a:spLocks/>
            </p:cNvSpPr>
            <p:nvPr/>
          </p:nvSpPr>
          <p:spPr bwMode="auto">
            <a:xfrm>
              <a:off x="4185782" y="3931903"/>
              <a:ext cx="73827" cy="52948"/>
            </a:xfrm>
            <a:custGeom>
              <a:avLst/>
              <a:gdLst>
                <a:gd name="T0" fmla="*/ 0 w 77"/>
                <a:gd name="T1" fmla="*/ 0 h 63"/>
                <a:gd name="T2" fmla="*/ 0 w 77"/>
                <a:gd name="T3" fmla="*/ 0 h 63"/>
                <a:gd name="T4" fmla="*/ 0 w 77"/>
                <a:gd name="T5" fmla="*/ 0 h 63"/>
                <a:gd name="T6" fmla="*/ 0 w 77"/>
                <a:gd name="T7" fmla="*/ 0 h 63"/>
                <a:gd name="T8" fmla="*/ 0 w 77"/>
                <a:gd name="T9" fmla="*/ 0 h 63"/>
                <a:gd name="T10" fmla="*/ 0 w 77"/>
                <a:gd name="T11" fmla="*/ 0 h 63"/>
                <a:gd name="T12" fmla="*/ 0 w 77"/>
                <a:gd name="T13" fmla="*/ 0 h 63"/>
                <a:gd name="T14" fmla="*/ 0 w 77"/>
                <a:gd name="T15" fmla="*/ 0 h 63"/>
                <a:gd name="T16" fmla="*/ 0 w 77"/>
                <a:gd name="T17" fmla="*/ 0 h 63"/>
                <a:gd name="T18" fmla="*/ 0 w 77"/>
                <a:gd name="T19" fmla="*/ 0 h 63"/>
                <a:gd name="T20" fmla="*/ 0 w 77"/>
                <a:gd name="T21" fmla="*/ 0 h 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7" h="63">
                  <a:moveTo>
                    <a:pt x="30" y="0"/>
                  </a:moveTo>
                  <a:lnTo>
                    <a:pt x="46" y="16"/>
                  </a:lnTo>
                  <a:lnTo>
                    <a:pt x="46" y="31"/>
                  </a:lnTo>
                  <a:lnTo>
                    <a:pt x="61" y="16"/>
                  </a:lnTo>
                  <a:lnTo>
                    <a:pt x="76" y="47"/>
                  </a:lnTo>
                  <a:lnTo>
                    <a:pt x="46" y="47"/>
                  </a:lnTo>
                  <a:lnTo>
                    <a:pt x="30" y="62"/>
                  </a:lnTo>
                  <a:lnTo>
                    <a:pt x="0" y="47"/>
                  </a:lnTo>
                  <a:lnTo>
                    <a:pt x="15" y="31"/>
                  </a:lnTo>
                  <a:lnTo>
                    <a:pt x="30" y="31"/>
                  </a:lnTo>
                  <a:lnTo>
                    <a:pt x="3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3" name="Freeform 389"/>
            <p:cNvSpPr>
              <a:spLocks/>
            </p:cNvSpPr>
            <p:nvPr/>
          </p:nvSpPr>
          <p:spPr bwMode="auto">
            <a:xfrm>
              <a:off x="4286454" y="4212086"/>
              <a:ext cx="15660" cy="41917"/>
            </a:xfrm>
            <a:custGeom>
              <a:avLst/>
              <a:gdLst>
                <a:gd name="T0" fmla="*/ 0 w 17"/>
                <a:gd name="T1" fmla="*/ 0 h 47"/>
                <a:gd name="T2" fmla="*/ 0 w 17"/>
                <a:gd name="T3" fmla="*/ 0 h 47"/>
                <a:gd name="T4" fmla="*/ 0 w 17"/>
                <a:gd name="T5" fmla="*/ 0 h 47"/>
                <a:gd name="T6" fmla="*/ 0 w 17"/>
                <a:gd name="T7" fmla="*/ 0 h 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47">
                  <a:moveTo>
                    <a:pt x="0" y="0"/>
                  </a:moveTo>
                  <a:lnTo>
                    <a:pt x="16" y="0"/>
                  </a:lnTo>
                  <a:lnTo>
                    <a:pt x="16" y="46"/>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4" name="Freeform 390"/>
            <p:cNvSpPr>
              <a:spLocks/>
            </p:cNvSpPr>
            <p:nvPr/>
          </p:nvSpPr>
          <p:spPr bwMode="auto">
            <a:xfrm>
              <a:off x="4413972" y="5072491"/>
              <a:ext cx="60404" cy="52948"/>
            </a:xfrm>
            <a:custGeom>
              <a:avLst/>
              <a:gdLst>
                <a:gd name="T0" fmla="*/ 0 w 61"/>
                <a:gd name="T1" fmla="*/ 0 h 62"/>
                <a:gd name="T2" fmla="*/ 0 w 61"/>
                <a:gd name="T3" fmla="*/ 0 h 62"/>
                <a:gd name="T4" fmla="*/ 0 w 61"/>
                <a:gd name="T5" fmla="*/ 0 h 62"/>
                <a:gd name="T6" fmla="*/ 0 w 61"/>
                <a:gd name="T7" fmla="*/ 0 h 62"/>
                <a:gd name="T8" fmla="*/ 0 w 61"/>
                <a:gd name="T9" fmla="*/ 0 h 62"/>
                <a:gd name="T10" fmla="*/ 0 w 61"/>
                <a:gd name="T11" fmla="*/ 0 h 62"/>
                <a:gd name="T12" fmla="*/ 0 w 61"/>
                <a:gd name="T13" fmla="*/ 0 h 62"/>
                <a:gd name="T14" fmla="*/ 0 w 61"/>
                <a:gd name="T15" fmla="*/ 0 h 62"/>
                <a:gd name="T16" fmla="*/ 0 w 61"/>
                <a:gd name="T17" fmla="*/ 0 h 62"/>
                <a:gd name="T18" fmla="*/ 0 w 61"/>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1" h="62">
                  <a:moveTo>
                    <a:pt x="60" y="31"/>
                  </a:moveTo>
                  <a:lnTo>
                    <a:pt x="45" y="0"/>
                  </a:lnTo>
                  <a:lnTo>
                    <a:pt x="15" y="0"/>
                  </a:lnTo>
                  <a:lnTo>
                    <a:pt x="0" y="0"/>
                  </a:lnTo>
                  <a:lnTo>
                    <a:pt x="0" y="15"/>
                  </a:lnTo>
                  <a:lnTo>
                    <a:pt x="15" y="31"/>
                  </a:lnTo>
                  <a:lnTo>
                    <a:pt x="30" y="31"/>
                  </a:lnTo>
                  <a:lnTo>
                    <a:pt x="30" y="46"/>
                  </a:lnTo>
                  <a:lnTo>
                    <a:pt x="45" y="61"/>
                  </a:lnTo>
                  <a:lnTo>
                    <a:pt x="60"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5" name="Freeform 391"/>
            <p:cNvSpPr>
              <a:spLocks/>
            </p:cNvSpPr>
            <p:nvPr/>
          </p:nvSpPr>
          <p:spPr bwMode="auto">
            <a:xfrm>
              <a:off x="4387126" y="5008512"/>
              <a:ext cx="73827" cy="66185"/>
            </a:xfrm>
            <a:custGeom>
              <a:avLst/>
              <a:gdLst>
                <a:gd name="T0" fmla="*/ 0 w 76"/>
                <a:gd name="T1" fmla="*/ 0 h 78"/>
                <a:gd name="T2" fmla="*/ 0 w 76"/>
                <a:gd name="T3" fmla="*/ 0 h 78"/>
                <a:gd name="T4" fmla="*/ 0 w 76"/>
                <a:gd name="T5" fmla="*/ 0 h 78"/>
                <a:gd name="T6" fmla="*/ 0 w 76"/>
                <a:gd name="T7" fmla="*/ 0 h 78"/>
                <a:gd name="T8" fmla="*/ 0 w 76"/>
                <a:gd name="T9" fmla="*/ 0 h 78"/>
                <a:gd name="T10" fmla="*/ 0 w 76"/>
                <a:gd name="T11" fmla="*/ 0 h 78"/>
                <a:gd name="T12" fmla="*/ 0 w 76"/>
                <a:gd name="T13" fmla="*/ 0 h 78"/>
                <a:gd name="T14" fmla="*/ 0 w 76"/>
                <a:gd name="T15" fmla="*/ 0 h 7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6" h="78">
                  <a:moveTo>
                    <a:pt x="30" y="77"/>
                  </a:moveTo>
                  <a:lnTo>
                    <a:pt x="45" y="77"/>
                  </a:lnTo>
                  <a:lnTo>
                    <a:pt x="75" y="77"/>
                  </a:lnTo>
                  <a:lnTo>
                    <a:pt x="75" y="0"/>
                  </a:lnTo>
                  <a:lnTo>
                    <a:pt x="30" y="15"/>
                  </a:lnTo>
                  <a:lnTo>
                    <a:pt x="15" y="31"/>
                  </a:lnTo>
                  <a:lnTo>
                    <a:pt x="0" y="31"/>
                  </a:lnTo>
                  <a:lnTo>
                    <a:pt x="30" y="77"/>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6" name="Freeform 392"/>
            <p:cNvSpPr>
              <a:spLocks/>
            </p:cNvSpPr>
            <p:nvPr/>
          </p:nvSpPr>
          <p:spPr bwMode="auto">
            <a:xfrm>
              <a:off x="4358043" y="4982038"/>
              <a:ext cx="102909" cy="52948"/>
            </a:xfrm>
            <a:custGeom>
              <a:avLst/>
              <a:gdLst>
                <a:gd name="T0" fmla="*/ 0 w 106"/>
                <a:gd name="T1" fmla="*/ 0 h 63"/>
                <a:gd name="T2" fmla="*/ 0 w 106"/>
                <a:gd name="T3" fmla="*/ 0 h 63"/>
                <a:gd name="T4" fmla="*/ 0 w 106"/>
                <a:gd name="T5" fmla="*/ 0 h 63"/>
                <a:gd name="T6" fmla="*/ 0 w 106"/>
                <a:gd name="T7" fmla="*/ 0 h 63"/>
                <a:gd name="T8" fmla="*/ 0 w 106"/>
                <a:gd name="T9" fmla="*/ 0 h 63"/>
                <a:gd name="T10" fmla="*/ 0 w 106"/>
                <a:gd name="T11" fmla="*/ 0 h 63"/>
                <a:gd name="T12" fmla="*/ 0 w 106"/>
                <a:gd name="T13" fmla="*/ 0 h 63"/>
                <a:gd name="T14" fmla="*/ 0 w 106"/>
                <a:gd name="T15" fmla="*/ 0 h 63"/>
                <a:gd name="T16" fmla="*/ 0 w 106"/>
                <a:gd name="T17" fmla="*/ 0 h 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6" h="63">
                  <a:moveTo>
                    <a:pt x="105" y="31"/>
                  </a:moveTo>
                  <a:lnTo>
                    <a:pt x="90" y="16"/>
                  </a:lnTo>
                  <a:lnTo>
                    <a:pt x="30" y="0"/>
                  </a:lnTo>
                  <a:lnTo>
                    <a:pt x="0" y="31"/>
                  </a:lnTo>
                  <a:lnTo>
                    <a:pt x="30" y="47"/>
                  </a:lnTo>
                  <a:lnTo>
                    <a:pt x="30" y="62"/>
                  </a:lnTo>
                  <a:lnTo>
                    <a:pt x="45" y="62"/>
                  </a:lnTo>
                  <a:lnTo>
                    <a:pt x="60" y="47"/>
                  </a:lnTo>
                  <a:lnTo>
                    <a:pt x="105"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7" name="Freeform 393"/>
            <p:cNvSpPr>
              <a:spLocks/>
            </p:cNvSpPr>
            <p:nvPr/>
          </p:nvSpPr>
          <p:spPr bwMode="auto">
            <a:xfrm>
              <a:off x="4344620" y="5008512"/>
              <a:ext cx="42506" cy="26474"/>
            </a:xfrm>
            <a:custGeom>
              <a:avLst/>
              <a:gdLst>
                <a:gd name="T0" fmla="*/ 0 w 46"/>
                <a:gd name="T1" fmla="*/ 0 h 32"/>
                <a:gd name="T2" fmla="*/ 0 w 46"/>
                <a:gd name="T3" fmla="*/ 0 h 32"/>
                <a:gd name="T4" fmla="*/ 0 w 46"/>
                <a:gd name="T5" fmla="*/ 0 h 32"/>
                <a:gd name="T6" fmla="*/ 0 w 46"/>
                <a:gd name="T7" fmla="*/ 0 h 32"/>
                <a:gd name="T8" fmla="*/ 0 w 46"/>
                <a:gd name="T9" fmla="*/ 0 h 32"/>
                <a:gd name="T10" fmla="*/ 0 w 46"/>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6" h="32">
                  <a:moveTo>
                    <a:pt x="45" y="31"/>
                  </a:moveTo>
                  <a:lnTo>
                    <a:pt x="45" y="16"/>
                  </a:lnTo>
                  <a:lnTo>
                    <a:pt x="15" y="0"/>
                  </a:lnTo>
                  <a:lnTo>
                    <a:pt x="0" y="16"/>
                  </a:lnTo>
                  <a:lnTo>
                    <a:pt x="30" y="31"/>
                  </a:lnTo>
                  <a:lnTo>
                    <a:pt x="45"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8" name="Freeform 394"/>
            <p:cNvSpPr>
              <a:spLocks/>
            </p:cNvSpPr>
            <p:nvPr/>
          </p:nvSpPr>
          <p:spPr bwMode="auto">
            <a:xfrm>
              <a:off x="4315536" y="4944533"/>
              <a:ext cx="71589" cy="77216"/>
            </a:xfrm>
            <a:custGeom>
              <a:avLst/>
              <a:gdLst>
                <a:gd name="T0" fmla="*/ 0 w 75"/>
                <a:gd name="T1" fmla="*/ 0 h 93"/>
                <a:gd name="T2" fmla="*/ 0 w 75"/>
                <a:gd name="T3" fmla="*/ 0 h 93"/>
                <a:gd name="T4" fmla="*/ 0 w 75"/>
                <a:gd name="T5" fmla="*/ 0 h 93"/>
                <a:gd name="T6" fmla="*/ 0 w 75"/>
                <a:gd name="T7" fmla="*/ 0 h 93"/>
                <a:gd name="T8" fmla="*/ 0 w 75"/>
                <a:gd name="T9" fmla="*/ 0 h 93"/>
                <a:gd name="T10" fmla="*/ 0 w 75"/>
                <a:gd name="T11" fmla="*/ 0 h 93"/>
                <a:gd name="T12" fmla="*/ 0 w 75"/>
                <a:gd name="T13" fmla="*/ 0 h 93"/>
                <a:gd name="T14" fmla="*/ 0 w 75"/>
                <a:gd name="T15" fmla="*/ 0 h 93"/>
                <a:gd name="T16" fmla="*/ 0 w 75"/>
                <a:gd name="T17" fmla="*/ 0 h 93"/>
                <a:gd name="T18" fmla="*/ 0 w 75"/>
                <a:gd name="T19" fmla="*/ 0 h 93"/>
                <a:gd name="T20" fmla="*/ 0 w 75"/>
                <a:gd name="T21" fmla="*/ 0 h 93"/>
                <a:gd name="T22" fmla="*/ 0 w 75"/>
                <a:gd name="T23" fmla="*/ 0 h 93"/>
                <a:gd name="T24" fmla="*/ 0 w 75"/>
                <a:gd name="T25" fmla="*/ 0 h 9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93">
                  <a:moveTo>
                    <a:pt x="30" y="92"/>
                  </a:moveTo>
                  <a:lnTo>
                    <a:pt x="44" y="77"/>
                  </a:lnTo>
                  <a:lnTo>
                    <a:pt x="74" y="46"/>
                  </a:lnTo>
                  <a:lnTo>
                    <a:pt x="74" y="31"/>
                  </a:lnTo>
                  <a:lnTo>
                    <a:pt x="59" y="31"/>
                  </a:lnTo>
                  <a:lnTo>
                    <a:pt x="59" y="0"/>
                  </a:lnTo>
                  <a:lnTo>
                    <a:pt x="30" y="0"/>
                  </a:lnTo>
                  <a:lnTo>
                    <a:pt x="15" y="15"/>
                  </a:lnTo>
                  <a:lnTo>
                    <a:pt x="30" y="31"/>
                  </a:lnTo>
                  <a:lnTo>
                    <a:pt x="15" y="31"/>
                  </a:lnTo>
                  <a:lnTo>
                    <a:pt x="0" y="61"/>
                  </a:lnTo>
                  <a:lnTo>
                    <a:pt x="0" y="77"/>
                  </a:lnTo>
                  <a:lnTo>
                    <a:pt x="30" y="92"/>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9" name="Freeform 395"/>
            <p:cNvSpPr>
              <a:spLocks/>
            </p:cNvSpPr>
            <p:nvPr/>
          </p:nvSpPr>
          <p:spPr bwMode="auto">
            <a:xfrm>
              <a:off x="4373703" y="4944533"/>
              <a:ext cx="15660" cy="26474"/>
            </a:xfrm>
            <a:custGeom>
              <a:avLst/>
              <a:gdLst>
                <a:gd name="T0" fmla="*/ 0 w 17"/>
                <a:gd name="T1" fmla="*/ 0 h 32"/>
                <a:gd name="T2" fmla="*/ 0 w 17"/>
                <a:gd name="T3" fmla="*/ 0 h 32"/>
                <a:gd name="T4" fmla="*/ 0 w 17"/>
                <a:gd name="T5" fmla="*/ 0 h 32"/>
                <a:gd name="T6" fmla="*/ 0 w 17"/>
                <a:gd name="T7" fmla="*/ 0 h 32"/>
                <a:gd name="T8" fmla="*/ 0 w 17"/>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32">
                  <a:moveTo>
                    <a:pt x="0" y="0"/>
                  </a:moveTo>
                  <a:lnTo>
                    <a:pt x="0" y="31"/>
                  </a:lnTo>
                  <a:lnTo>
                    <a:pt x="16" y="31"/>
                  </a:lnTo>
                  <a:lnTo>
                    <a:pt x="16"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0" name="Freeform 396"/>
            <p:cNvSpPr>
              <a:spLocks/>
            </p:cNvSpPr>
            <p:nvPr/>
          </p:nvSpPr>
          <p:spPr bwMode="auto">
            <a:xfrm>
              <a:off x="3941931" y="4624639"/>
              <a:ext cx="474279" cy="386079"/>
            </a:xfrm>
            <a:custGeom>
              <a:avLst/>
              <a:gdLst>
                <a:gd name="T0" fmla="*/ 0 w 492"/>
                <a:gd name="T1" fmla="*/ 0 h 462"/>
                <a:gd name="T2" fmla="*/ 0 w 492"/>
                <a:gd name="T3" fmla="*/ 0 h 462"/>
                <a:gd name="T4" fmla="*/ 0 w 492"/>
                <a:gd name="T5" fmla="*/ 0 h 462"/>
                <a:gd name="T6" fmla="*/ 0 w 492"/>
                <a:gd name="T7" fmla="*/ 0 h 462"/>
                <a:gd name="T8" fmla="*/ 0 w 492"/>
                <a:gd name="T9" fmla="*/ 0 h 462"/>
                <a:gd name="T10" fmla="*/ 0 w 492"/>
                <a:gd name="T11" fmla="*/ 0 h 462"/>
                <a:gd name="T12" fmla="*/ 0 w 492"/>
                <a:gd name="T13" fmla="*/ 0 h 462"/>
                <a:gd name="T14" fmla="*/ 0 w 492"/>
                <a:gd name="T15" fmla="*/ 0 h 462"/>
                <a:gd name="T16" fmla="*/ 0 w 492"/>
                <a:gd name="T17" fmla="*/ 0 h 462"/>
                <a:gd name="T18" fmla="*/ 0 w 492"/>
                <a:gd name="T19" fmla="*/ 0 h 462"/>
                <a:gd name="T20" fmla="*/ 0 w 492"/>
                <a:gd name="T21" fmla="*/ 0 h 462"/>
                <a:gd name="T22" fmla="*/ 0 w 492"/>
                <a:gd name="T23" fmla="*/ 0 h 462"/>
                <a:gd name="T24" fmla="*/ 0 w 492"/>
                <a:gd name="T25" fmla="*/ 0 h 462"/>
                <a:gd name="T26" fmla="*/ 0 w 492"/>
                <a:gd name="T27" fmla="*/ 0 h 462"/>
                <a:gd name="T28" fmla="*/ 0 w 492"/>
                <a:gd name="T29" fmla="*/ 0 h 462"/>
                <a:gd name="T30" fmla="*/ 0 w 492"/>
                <a:gd name="T31" fmla="*/ 0 h 462"/>
                <a:gd name="T32" fmla="*/ 0 w 492"/>
                <a:gd name="T33" fmla="*/ 0 h 462"/>
                <a:gd name="T34" fmla="*/ 0 w 492"/>
                <a:gd name="T35" fmla="*/ 0 h 462"/>
                <a:gd name="T36" fmla="*/ 0 w 492"/>
                <a:gd name="T37" fmla="*/ 0 h 462"/>
                <a:gd name="T38" fmla="*/ 0 w 492"/>
                <a:gd name="T39" fmla="*/ 0 h 462"/>
                <a:gd name="T40" fmla="*/ 0 w 492"/>
                <a:gd name="T41" fmla="*/ 0 h 462"/>
                <a:gd name="T42" fmla="*/ 0 w 492"/>
                <a:gd name="T43" fmla="*/ 0 h 462"/>
                <a:gd name="T44" fmla="*/ 0 w 492"/>
                <a:gd name="T45" fmla="*/ 0 h 462"/>
                <a:gd name="T46" fmla="*/ 0 w 492"/>
                <a:gd name="T47" fmla="*/ 0 h 462"/>
                <a:gd name="T48" fmla="*/ 0 w 492"/>
                <a:gd name="T49" fmla="*/ 0 h 462"/>
                <a:gd name="T50" fmla="*/ 0 w 492"/>
                <a:gd name="T51" fmla="*/ 0 h 462"/>
                <a:gd name="T52" fmla="*/ 0 w 492"/>
                <a:gd name="T53" fmla="*/ 0 h 462"/>
                <a:gd name="T54" fmla="*/ 0 w 492"/>
                <a:gd name="T55" fmla="*/ 0 h 462"/>
                <a:gd name="T56" fmla="*/ 0 w 492"/>
                <a:gd name="T57" fmla="*/ 0 h 462"/>
                <a:gd name="T58" fmla="*/ 0 w 492"/>
                <a:gd name="T59" fmla="*/ 0 h 462"/>
                <a:gd name="T60" fmla="*/ 0 w 492"/>
                <a:gd name="T61" fmla="*/ 0 h 462"/>
                <a:gd name="T62" fmla="*/ 0 w 492"/>
                <a:gd name="T63" fmla="*/ 0 h 462"/>
                <a:gd name="T64" fmla="*/ 0 w 492"/>
                <a:gd name="T65" fmla="*/ 0 h 462"/>
                <a:gd name="T66" fmla="*/ 0 w 492"/>
                <a:gd name="T67" fmla="*/ 0 h 462"/>
                <a:gd name="T68" fmla="*/ 0 w 492"/>
                <a:gd name="T69" fmla="*/ 0 h 462"/>
                <a:gd name="T70" fmla="*/ 0 w 492"/>
                <a:gd name="T71" fmla="*/ 0 h 462"/>
                <a:gd name="T72" fmla="*/ 0 w 492"/>
                <a:gd name="T73" fmla="*/ 0 h 462"/>
                <a:gd name="T74" fmla="*/ 0 w 492"/>
                <a:gd name="T75" fmla="*/ 0 h 462"/>
                <a:gd name="T76" fmla="*/ 0 w 492"/>
                <a:gd name="T77" fmla="*/ 0 h 462"/>
                <a:gd name="T78" fmla="*/ 0 w 492"/>
                <a:gd name="T79" fmla="*/ 0 h 462"/>
                <a:gd name="T80" fmla="*/ 0 w 492"/>
                <a:gd name="T81" fmla="*/ 0 h 462"/>
                <a:gd name="T82" fmla="*/ 0 w 492"/>
                <a:gd name="T83" fmla="*/ 0 h 462"/>
                <a:gd name="T84" fmla="*/ 0 w 492"/>
                <a:gd name="T85" fmla="*/ 0 h 462"/>
                <a:gd name="T86" fmla="*/ 0 w 492"/>
                <a:gd name="T87" fmla="*/ 0 h 462"/>
                <a:gd name="T88" fmla="*/ 0 w 492"/>
                <a:gd name="T89" fmla="*/ 0 h 462"/>
                <a:gd name="T90" fmla="*/ 0 w 492"/>
                <a:gd name="T91" fmla="*/ 0 h 462"/>
                <a:gd name="T92" fmla="*/ 0 w 492"/>
                <a:gd name="T93" fmla="*/ 0 h 462"/>
                <a:gd name="T94" fmla="*/ 0 w 492"/>
                <a:gd name="T95" fmla="*/ 0 h 462"/>
                <a:gd name="T96" fmla="*/ 0 w 492"/>
                <a:gd name="T97" fmla="*/ 0 h 462"/>
                <a:gd name="T98" fmla="*/ 0 w 492"/>
                <a:gd name="T99" fmla="*/ 0 h 462"/>
                <a:gd name="T100" fmla="*/ 0 w 492"/>
                <a:gd name="T101" fmla="*/ 0 h 462"/>
                <a:gd name="T102" fmla="*/ 0 w 492"/>
                <a:gd name="T103" fmla="*/ 0 h 462"/>
                <a:gd name="T104" fmla="*/ 0 w 492"/>
                <a:gd name="T105" fmla="*/ 0 h 462"/>
                <a:gd name="T106" fmla="*/ 0 w 492"/>
                <a:gd name="T107" fmla="*/ 0 h 462"/>
                <a:gd name="T108" fmla="*/ 0 w 492"/>
                <a:gd name="T109" fmla="*/ 0 h 462"/>
                <a:gd name="T110" fmla="*/ 0 w 492"/>
                <a:gd name="T111" fmla="*/ 0 h 462"/>
                <a:gd name="T112" fmla="*/ 0 w 492"/>
                <a:gd name="T113" fmla="*/ 0 h 462"/>
                <a:gd name="T114" fmla="*/ 0 w 492"/>
                <a:gd name="T115" fmla="*/ 0 h 462"/>
                <a:gd name="T116" fmla="*/ 0 w 492"/>
                <a:gd name="T117" fmla="*/ 0 h 4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92" h="462">
                  <a:moveTo>
                    <a:pt x="387" y="461"/>
                  </a:moveTo>
                  <a:lnTo>
                    <a:pt x="387" y="446"/>
                  </a:lnTo>
                  <a:lnTo>
                    <a:pt x="402" y="415"/>
                  </a:lnTo>
                  <a:lnTo>
                    <a:pt x="417" y="415"/>
                  </a:lnTo>
                  <a:lnTo>
                    <a:pt x="402" y="400"/>
                  </a:lnTo>
                  <a:lnTo>
                    <a:pt x="417" y="384"/>
                  </a:lnTo>
                  <a:lnTo>
                    <a:pt x="446" y="384"/>
                  </a:lnTo>
                  <a:lnTo>
                    <a:pt x="461" y="384"/>
                  </a:lnTo>
                  <a:lnTo>
                    <a:pt x="476" y="338"/>
                  </a:lnTo>
                  <a:lnTo>
                    <a:pt x="491" y="307"/>
                  </a:lnTo>
                  <a:lnTo>
                    <a:pt x="431" y="307"/>
                  </a:lnTo>
                  <a:lnTo>
                    <a:pt x="402" y="369"/>
                  </a:lnTo>
                  <a:lnTo>
                    <a:pt x="372" y="369"/>
                  </a:lnTo>
                  <a:lnTo>
                    <a:pt x="357" y="384"/>
                  </a:lnTo>
                  <a:lnTo>
                    <a:pt x="327" y="353"/>
                  </a:lnTo>
                  <a:lnTo>
                    <a:pt x="312" y="292"/>
                  </a:lnTo>
                  <a:lnTo>
                    <a:pt x="298" y="277"/>
                  </a:lnTo>
                  <a:lnTo>
                    <a:pt x="298" y="215"/>
                  </a:lnTo>
                  <a:lnTo>
                    <a:pt x="327" y="200"/>
                  </a:lnTo>
                  <a:lnTo>
                    <a:pt x="327" y="184"/>
                  </a:lnTo>
                  <a:lnTo>
                    <a:pt x="298" y="184"/>
                  </a:lnTo>
                  <a:lnTo>
                    <a:pt x="298" y="154"/>
                  </a:lnTo>
                  <a:lnTo>
                    <a:pt x="283" y="123"/>
                  </a:lnTo>
                  <a:lnTo>
                    <a:pt x="268" y="92"/>
                  </a:lnTo>
                  <a:lnTo>
                    <a:pt x="238" y="92"/>
                  </a:lnTo>
                  <a:lnTo>
                    <a:pt x="223" y="108"/>
                  </a:lnTo>
                  <a:lnTo>
                    <a:pt x="193" y="31"/>
                  </a:lnTo>
                  <a:lnTo>
                    <a:pt x="164" y="31"/>
                  </a:lnTo>
                  <a:lnTo>
                    <a:pt x="164" y="46"/>
                  </a:lnTo>
                  <a:lnTo>
                    <a:pt x="119" y="31"/>
                  </a:lnTo>
                  <a:lnTo>
                    <a:pt x="45" y="15"/>
                  </a:lnTo>
                  <a:lnTo>
                    <a:pt x="0" y="0"/>
                  </a:lnTo>
                  <a:lnTo>
                    <a:pt x="15" y="77"/>
                  </a:lnTo>
                  <a:lnTo>
                    <a:pt x="30" y="92"/>
                  </a:lnTo>
                  <a:lnTo>
                    <a:pt x="45" y="123"/>
                  </a:lnTo>
                  <a:lnTo>
                    <a:pt x="30" y="123"/>
                  </a:lnTo>
                  <a:lnTo>
                    <a:pt x="45" y="154"/>
                  </a:lnTo>
                  <a:lnTo>
                    <a:pt x="60" y="169"/>
                  </a:lnTo>
                  <a:lnTo>
                    <a:pt x="60" y="200"/>
                  </a:lnTo>
                  <a:lnTo>
                    <a:pt x="89" y="246"/>
                  </a:lnTo>
                  <a:lnTo>
                    <a:pt x="104" y="246"/>
                  </a:lnTo>
                  <a:lnTo>
                    <a:pt x="89" y="215"/>
                  </a:lnTo>
                  <a:lnTo>
                    <a:pt x="74" y="108"/>
                  </a:lnTo>
                  <a:lnTo>
                    <a:pt x="45" y="77"/>
                  </a:lnTo>
                  <a:lnTo>
                    <a:pt x="45" y="31"/>
                  </a:lnTo>
                  <a:lnTo>
                    <a:pt x="74" y="61"/>
                  </a:lnTo>
                  <a:lnTo>
                    <a:pt x="89" y="123"/>
                  </a:lnTo>
                  <a:lnTo>
                    <a:pt x="89" y="154"/>
                  </a:lnTo>
                  <a:lnTo>
                    <a:pt x="104" y="169"/>
                  </a:lnTo>
                  <a:lnTo>
                    <a:pt x="134" y="215"/>
                  </a:lnTo>
                  <a:lnTo>
                    <a:pt x="149" y="215"/>
                  </a:lnTo>
                  <a:lnTo>
                    <a:pt x="164" y="292"/>
                  </a:lnTo>
                  <a:lnTo>
                    <a:pt x="164" y="323"/>
                  </a:lnTo>
                  <a:lnTo>
                    <a:pt x="193" y="353"/>
                  </a:lnTo>
                  <a:lnTo>
                    <a:pt x="238" y="400"/>
                  </a:lnTo>
                  <a:lnTo>
                    <a:pt x="312" y="430"/>
                  </a:lnTo>
                  <a:lnTo>
                    <a:pt x="342" y="430"/>
                  </a:lnTo>
                  <a:lnTo>
                    <a:pt x="357" y="430"/>
                  </a:lnTo>
                  <a:lnTo>
                    <a:pt x="387" y="46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1" name="Freeform 397"/>
            <p:cNvSpPr>
              <a:spLocks/>
            </p:cNvSpPr>
            <p:nvPr/>
          </p:nvSpPr>
          <p:spPr bwMode="auto">
            <a:xfrm>
              <a:off x="4456478" y="4854081"/>
              <a:ext cx="174498" cy="63979"/>
            </a:xfrm>
            <a:custGeom>
              <a:avLst/>
              <a:gdLst>
                <a:gd name="T0" fmla="*/ 0 w 180"/>
                <a:gd name="T1" fmla="*/ 0 h 78"/>
                <a:gd name="T2" fmla="*/ 0 w 180"/>
                <a:gd name="T3" fmla="*/ 0 h 78"/>
                <a:gd name="T4" fmla="*/ 0 w 180"/>
                <a:gd name="T5" fmla="*/ 0 h 78"/>
                <a:gd name="T6" fmla="*/ 0 w 180"/>
                <a:gd name="T7" fmla="*/ 0 h 78"/>
                <a:gd name="T8" fmla="*/ 0 w 180"/>
                <a:gd name="T9" fmla="*/ 0 h 78"/>
                <a:gd name="T10" fmla="*/ 0 w 180"/>
                <a:gd name="T11" fmla="*/ 0 h 78"/>
                <a:gd name="T12" fmla="*/ 0 w 180"/>
                <a:gd name="T13" fmla="*/ 0 h 78"/>
                <a:gd name="T14" fmla="*/ 0 w 180"/>
                <a:gd name="T15" fmla="*/ 0 h 78"/>
                <a:gd name="T16" fmla="*/ 0 w 180"/>
                <a:gd name="T17" fmla="*/ 0 h 78"/>
                <a:gd name="T18" fmla="*/ 0 w 180"/>
                <a:gd name="T19" fmla="*/ 0 h 78"/>
                <a:gd name="T20" fmla="*/ 0 w 180"/>
                <a:gd name="T21" fmla="*/ 0 h 78"/>
                <a:gd name="T22" fmla="*/ 0 w 180"/>
                <a:gd name="T23" fmla="*/ 0 h 78"/>
                <a:gd name="T24" fmla="*/ 0 w 180"/>
                <a:gd name="T25" fmla="*/ 0 h 78"/>
                <a:gd name="T26" fmla="*/ 0 w 180"/>
                <a:gd name="T27" fmla="*/ 0 h 78"/>
                <a:gd name="T28" fmla="*/ 0 w 180"/>
                <a:gd name="T29" fmla="*/ 0 h 78"/>
                <a:gd name="T30" fmla="*/ 0 w 180"/>
                <a:gd name="T31" fmla="*/ 0 h 78"/>
                <a:gd name="T32" fmla="*/ 0 w 180"/>
                <a:gd name="T33" fmla="*/ 0 h 78"/>
                <a:gd name="T34" fmla="*/ 0 w 180"/>
                <a:gd name="T35" fmla="*/ 0 h 78"/>
                <a:gd name="T36" fmla="*/ 0 w 180"/>
                <a:gd name="T37" fmla="*/ 0 h 78"/>
                <a:gd name="T38" fmla="*/ 0 w 180"/>
                <a:gd name="T39" fmla="*/ 0 h 7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80" h="78">
                  <a:moveTo>
                    <a:pt x="0" y="31"/>
                  </a:moveTo>
                  <a:lnTo>
                    <a:pt x="15" y="31"/>
                  </a:lnTo>
                  <a:lnTo>
                    <a:pt x="15" y="15"/>
                  </a:lnTo>
                  <a:lnTo>
                    <a:pt x="45" y="15"/>
                  </a:lnTo>
                  <a:lnTo>
                    <a:pt x="75" y="31"/>
                  </a:lnTo>
                  <a:lnTo>
                    <a:pt x="90" y="31"/>
                  </a:lnTo>
                  <a:lnTo>
                    <a:pt x="104" y="46"/>
                  </a:lnTo>
                  <a:lnTo>
                    <a:pt x="119" y="62"/>
                  </a:lnTo>
                  <a:lnTo>
                    <a:pt x="119" y="77"/>
                  </a:lnTo>
                  <a:lnTo>
                    <a:pt x="179" y="77"/>
                  </a:lnTo>
                  <a:lnTo>
                    <a:pt x="179" y="62"/>
                  </a:lnTo>
                  <a:lnTo>
                    <a:pt x="164" y="62"/>
                  </a:lnTo>
                  <a:lnTo>
                    <a:pt x="149" y="62"/>
                  </a:lnTo>
                  <a:lnTo>
                    <a:pt x="149" y="46"/>
                  </a:lnTo>
                  <a:lnTo>
                    <a:pt x="134" y="46"/>
                  </a:lnTo>
                  <a:lnTo>
                    <a:pt x="104" y="15"/>
                  </a:lnTo>
                  <a:lnTo>
                    <a:pt x="90" y="15"/>
                  </a:lnTo>
                  <a:lnTo>
                    <a:pt x="45" y="0"/>
                  </a:lnTo>
                  <a:lnTo>
                    <a:pt x="15" y="0"/>
                  </a:lnTo>
                  <a:lnTo>
                    <a:pt x="0"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2" name="Freeform 398"/>
            <p:cNvSpPr>
              <a:spLocks/>
            </p:cNvSpPr>
            <p:nvPr/>
          </p:nvSpPr>
          <p:spPr bwMode="auto">
            <a:xfrm>
              <a:off x="4474375" y="4880554"/>
              <a:ext cx="15660" cy="15443"/>
            </a:xfrm>
            <a:custGeom>
              <a:avLst/>
              <a:gdLst>
                <a:gd name="T0" fmla="*/ 0 w 17"/>
                <a:gd name="T1" fmla="*/ 0 h 17"/>
                <a:gd name="T2" fmla="*/ 0 w 17"/>
                <a:gd name="T3" fmla="*/ 0 h 17"/>
                <a:gd name="T4" fmla="*/ 0 w 17"/>
                <a:gd name="T5" fmla="*/ 0 h 17"/>
                <a:gd name="T6" fmla="*/ 0 w 17"/>
                <a:gd name="T7" fmla="*/ 0 h 17"/>
                <a:gd name="T8" fmla="*/ 0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0" y="0"/>
                  </a:lnTo>
                  <a:lnTo>
                    <a:pt x="0" y="16"/>
                  </a:lnTo>
                  <a:lnTo>
                    <a:pt x="16" y="16"/>
                  </a:lnTo>
                  <a:lnTo>
                    <a:pt x="16"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3" name="Freeform 399"/>
            <p:cNvSpPr>
              <a:spLocks/>
            </p:cNvSpPr>
            <p:nvPr/>
          </p:nvSpPr>
          <p:spPr bwMode="auto">
            <a:xfrm>
              <a:off x="4559388" y="4944533"/>
              <a:ext cx="29083" cy="13237"/>
            </a:xfrm>
            <a:custGeom>
              <a:avLst/>
              <a:gdLst>
                <a:gd name="T0" fmla="*/ 0 w 30"/>
                <a:gd name="T1" fmla="*/ 0 h 17"/>
                <a:gd name="T2" fmla="*/ 0 w 30"/>
                <a:gd name="T3" fmla="*/ 0 h 17"/>
                <a:gd name="T4" fmla="*/ 0 w 30"/>
                <a:gd name="T5" fmla="*/ 0 h 17"/>
                <a:gd name="T6" fmla="*/ 0 w 30"/>
                <a:gd name="T7" fmla="*/ 0 h 17"/>
                <a:gd name="T8" fmla="*/ 0 w 30"/>
                <a:gd name="T9" fmla="*/ 0 h 17"/>
                <a:gd name="T10" fmla="*/ 0 w 30"/>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 h="17">
                  <a:moveTo>
                    <a:pt x="0" y="16"/>
                  </a:moveTo>
                  <a:lnTo>
                    <a:pt x="15" y="16"/>
                  </a:lnTo>
                  <a:lnTo>
                    <a:pt x="29" y="16"/>
                  </a:lnTo>
                  <a:lnTo>
                    <a:pt x="29" y="0"/>
                  </a:lnTo>
                  <a:lnTo>
                    <a:pt x="0" y="0"/>
                  </a:lnTo>
                  <a:lnTo>
                    <a:pt x="0" y="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4" name="Freeform 400"/>
            <p:cNvSpPr>
              <a:spLocks/>
            </p:cNvSpPr>
            <p:nvPr/>
          </p:nvSpPr>
          <p:spPr bwMode="auto">
            <a:xfrm>
              <a:off x="4617554" y="4918060"/>
              <a:ext cx="58167" cy="52948"/>
            </a:xfrm>
            <a:custGeom>
              <a:avLst/>
              <a:gdLst>
                <a:gd name="T0" fmla="*/ 0 w 61"/>
                <a:gd name="T1" fmla="*/ 0 h 63"/>
                <a:gd name="T2" fmla="*/ 0 w 61"/>
                <a:gd name="T3" fmla="*/ 0 h 63"/>
                <a:gd name="T4" fmla="*/ 0 w 61"/>
                <a:gd name="T5" fmla="*/ 0 h 63"/>
                <a:gd name="T6" fmla="*/ 0 w 61"/>
                <a:gd name="T7" fmla="*/ 0 h 63"/>
                <a:gd name="T8" fmla="*/ 0 w 61"/>
                <a:gd name="T9" fmla="*/ 0 h 63"/>
                <a:gd name="T10" fmla="*/ 0 w 61"/>
                <a:gd name="T11" fmla="*/ 0 h 63"/>
                <a:gd name="T12" fmla="*/ 0 w 61"/>
                <a:gd name="T13" fmla="*/ 0 h 63"/>
                <a:gd name="T14" fmla="*/ 0 w 61"/>
                <a:gd name="T15" fmla="*/ 0 h 63"/>
                <a:gd name="T16" fmla="*/ 0 w 61"/>
                <a:gd name="T17" fmla="*/ 0 h 63"/>
                <a:gd name="T18" fmla="*/ 0 w 61"/>
                <a:gd name="T19" fmla="*/ 0 h 63"/>
                <a:gd name="T20" fmla="*/ 0 w 61"/>
                <a:gd name="T21" fmla="*/ 0 h 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1" h="63">
                  <a:moveTo>
                    <a:pt x="60" y="62"/>
                  </a:moveTo>
                  <a:lnTo>
                    <a:pt x="60" y="31"/>
                  </a:lnTo>
                  <a:lnTo>
                    <a:pt x="60" y="16"/>
                  </a:lnTo>
                  <a:lnTo>
                    <a:pt x="45" y="16"/>
                  </a:lnTo>
                  <a:lnTo>
                    <a:pt x="30" y="0"/>
                  </a:lnTo>
                  <a:lnTo>
                    <a:pt x="30" y="16"/>
                  </a:lnTo>
                  <a:lnTo>
                    <a:pt x="45" y="31"/>
                  </a:lnTo>
                  <a:lnTo>
                    <a:pt x="0" y="31"/>
                  </a:lnTo>
                  <a:lnTo>
                    <a:pt x="15" y="47"/>
                  </a:lnTo>
                  <a:lnTo>
                    <a:pt x="45" y="47"/>
                  </a:lnTo>
                  <a:lnTo>
                    <a:pt x="60" y="62"/>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5" name="Freeform 401"/>
            <p:cNvSpPr>
              <a:spLocks/>
            </p:cNvSpPr>
            <p:nvPr/>
          </p:nvSpPr>
          <p:spPr bwMode="auto">
            <a:xfrm>
              <a:off x="4559388" y="4827606"/>
              <a:ext cx="17897" cy="15443"/>
            </a:xfrm>
            <a:custGeom>
              <a:avLst/>
              <a:gdLst>
                <a:gd name="T0" fmla="*/ 0 w 17"/>
                <a:gd name="T1" fmla="*/ 0 h 17"/>
                <a:gd name="T2" fmla="*/ 0 w 17"/>
                <a:gd name="T3" fmla="*/ 0 h 17"/>
                <a:gd name="T4" fmla="*/ 0 w 17"/>
                <a:gd name="T5" fmla="*/ 0 h 17"/>
                <a:gd name="T6" fmla="*/ 0 w 17"/>
                <a:gd name="T7" fmla="*/ 0 h 17"/>
                <a:gd name="T8" fmla="*/ 0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0"/>
                  </a:moveTo>
                  <a:lnTo>
                    <a:pt x="0" y="16"/>
                  </a:lnTo>
                  <a:lnTo>
                    <a:pt x="16" y="16"/>
                  </a:lnTo>
                  <a:lnTo>
                    <a:pt x="16"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6" name="Line 402"/>
            <p:cNvSpPr>
              <a:spLocks noChangeShapeType="1"/>
            </p:cNvSpPr>
            <p:nvPr/>
          </p:nvSpPr>
          <p:spPr bwMode="auto">
            <a:xfrm>
              <a:off x="4646636" y="4893792"/>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7" name="Freeform 403"/>
            <p:cNvSpPr>
              <a:spLocks/>
            </p:cNvSpPr>
            <p:nvPr/>
          </p:nvSpPr>
          <p:spPr bwMode="auto">
            <a:xfrm>
              <a:off x="3886001" y="3662751"/>
              <a:ext cx="1147664" cy="820694"/>
            </a:xfrm>
            <a:custGeom>
              <a:avLst/>
              <a:gdLst>
                <a:gd name="T0" fmla="*/ 0 w 1193"/>
                <a:gd name="T1" fmla="*/ 0 h 985"/>
                <a:gd name="T2" fmla="*/ 0 w 1193"/>
                <a:gd name="T3" fmla="*/ 0 h 985"/>
                <a:gd name="T4" fmla="*/ 0 w 1193"/>
                <a:gd name="T5" fmla="*/ 0 h 985"/>
                <a:gd name="T6" fmla="*/ 0 w 1193"/>
                <a:gd name="T7" fmla="*/ 0 h 985"/>
                <a:gd name="T8" fmla="*/ 0 w 1193"/>
                <a:gd name="T9" fmla="*/ 0 h 985"/>
                <a:gd name="T10" fmla="*/ 0 w 1193"/>
                <a:gd name="T11" fmla="*/ 0 h 985"/>
                <a:gd name="T12" fmla="*/ 0 w 1193"/>
                <a:gd name="T13" fmla="*/ 0 h 985"/>
                <a:gd name="T14" fmla="*/ 0 w 1193"/>
                <a:gd name="T15" fmla="*/ 0 h 985"/>
                <a:gd name="T16" fmla="*/ 0 w 1193"/>
                <a:gd name="T17" fmla="*/ 0 h 985"/>
                <a:gd name="T18" fmla="*/ 0 w 1193"/>
                <a:gd name="T19" fmla="*/ 0 h 985"/>
                <a:gd name="T20" fmla="*/ 0 w 1193"/>
                <a:gd name="T21" fmla="*/ 0 h 985"/>
                <a:gd name="T22" fmla="*/ 0 w 1193"/>
                <a:gd name="T23" fmla="*/ 0 h 985"/>
                <a:gd name="T24" fmla="*/ 0 w 1193"/>
                <a:gd name="T25" fmla="*/ 0 h 985"/>
                <a:gd name="T26" fmla="*/ 0 w 1193"/>
                <a:gd name="T27" fmla="*/ 0 h 985"/>
                <a:gd name="T28" fmla="*/ 0 w 1193"/>
                <a:gd name="T29" fmla="*/ 0 h 985"/>
                <a:gd name="T30" fmla="*/ 0 w 1193"/>
                <a:gd name="T31" fmla="*/ 0 h 985"/>
                <a:gd name="T32" fmla="*/ 0 w 1193"/>
                <a:gd name="T33" fmla="*/ 0 h 985"/>
                <a:gd name="T34" fmla="*/ 0 w 1193"/>
                <a:gd name="T35" fmla="*/ 0 h 985"/>
                <a:gd name="T36" fmla="*/ 0 w 1193"/>
                <a:gd name="T37" fmla="*/ 0 h 985"/>
                <a:gd name="T38" fmla="*/ 0 w 1193"/>
                <a:gd name="T39" fmla="*/ 0 h 985"/>
                <a:gd name="T40" fmla="*/ 0 w 1193"/>
                <a:gd name="T41" fmla="*/ 0 h 985"/>
                <a:gd name="T42" fmla="*/ 0 w 1193"/>
                <a:gd name="T43" fmla="*/ 0 h 985"/>
                <a:gd name="T44" fmla="*/ 0 w 1193"/>
                <a:gd name="T45" fmla="*/ 0 h 985"/>
                <a:gd name="T46" fmla="*/ 0 w 1193"/>
                <a:gd name="T47" fmla="*/ 0 h 985"/>
                <a:gd name="T48" fmla="*/ 0 w 1193"/>
                <a:gd name="T49" fmla="*/ 0 h 985"/>
                <a:gd name="T50" fmla="*/ 0 w 1193"/>
                <a:gd name="T51" fmla="*/ 0 h 985"/>
                <a:gd name="T52" fmla="*/ 0 w 1193"/>
                <a:gd name="T53" fmla="*/ 0 h 985"/>
                <a:gd name="T54" fmla="*/ 0 w 1193"/>
                <a:gd name="T55" fmla="*/ 0 h 985"/>
                <a:gd name="T56" fmla="*/ 0 w 1193"/>
                <a:gd name="T57" fmla="*/ 0 h 985"/>
                <a:gd name="T58" fmla="*/ 0 w 1193"/>
                <a:gd name="T59" fmla="*/ 0 h 985"/>
                <a:gd name="T60" fmla="*/ 0 w 1193"/>
                <a:gd name="T61" fmla="*/ 0 h 985"/>
                <a:gd name="T62" fmla="*/ 0 w 1193"/>
                <a:gd name="T63" fmla="*/ 0 h 985"/>
                <a:gd name="T64" fmla="*/ 0 w 1193"/>
                <a:gd name="T65" fmla="*/ 0 h 985"/>
                <a:gd name="T66" fmla="*/ 0 w 1193"/>
                <a:gd name="T67" fmla="*/ 0 h 985"/>
                <a:gd name="T68" fmla="*/ 0 w 1193"/>
                <a:gd name="T69" fmla="*/ 0 h 985"/>
                <a:gd name="T70" fmla="*/ 0 w 1193"/>
                <a:gd name="T71" fmla="*/ 0 h 985"/>
                <a:gd name="T72" fmla="*/ 0 w 1193"/>
                <a:gd name="T73" fmla="*/ 0 h 985"/>
                <a:gd name="T74" fmla="*/ 0 w 1193"/>
                <a:gd name="T75" fmla="*/ 0 h 985"/>
                <a:gd name="T76" fmla="*/ 0 w 1193"/>
                <a:gd name="T77" fmla="*/ 0 h 985"/>
                <a:gd name="T78" fmla="*/ 0 w 1193"/>
                <a:gd name="T79" fmla="*/ 0 h 985"/>
                <a:gd name="T80" fmla="*/ 0 w 1193"/>
                <a:gd name="T81" fmla="*/ 0 h 985"/>
                <a:gd name="T82" fmla="*/ 0 w 1193"/>
                <a:gd name="T83" fmla="*/ 0 h 985"/>
                <a:gd name="T84" fmla="*/ 0 w 1193"/>
                <a:gd name="T85" fmla="*/ 0 h 985"/>
                <a:gd name="T86" fmla="*/ 0 w 1193"/>
                <a:gd name="T87" fmla="*/ 0 h 985"/>
                <a:gd name="T88" fmla="*/ 0 w 1193"/>
                <a:gd name="T89" fmla="*/ 0 h 985"/>
                <a:gd name="T90" fmla="*/ 0 w 1193"/>
                <a:gd name="T91" fmla="*/ 0 h 985"/>
                <a:gd name="T92" fmla="*/ 0 w 1193"/>
                <a:gd name="T93" fmla="*/ 0 h 985"/>
                <a:gd name="T94" fmla="*/ 0 w 1193"/>
                <a:gd name="T95" fmla="*/ 0 h 985"/>
                <a:gd name="T96" fmla="*/ 0 w 1193"/>
                <a:gd name="T97" fmla="*/ 0 h 985"/>
                <a:gd name="T98" fmla="*/ 0 w 1193"/>
                <a:gd name="T99" fmla="*/ 0 h 985"/>
                <a:gd name="T100" fmla="*/ 0 w 1193"/>
                <a:gd name="T101" fmla="*/ 0 h 985"/>
                <a:gd name="T102" fmla="*/ 0 w 1193"/>
                <a:gd name="T103" fmla="*/ 0 h 985"/>
                <a:gd name="T104" fmla="*/ 0 w 1193"/>
                <a:gd name="T105" fmla="*/ 0 h 985"/>
                <a:gd name="T106" fmla="*/ 0 w 1193"/>
                <a:gd name="T107" fmla="*/ 0 h 985"/>
                <a:gd name="T108" fmla="*/ 0 w 1193"/>
                <a:gd name="T109" fmla="*/ 0 h 985"/>
                <a:gd name="T110" fmla="*/ 0 w 1193"/>
                <a:gd name="T111" fmla="*/ 0 h 985"/>
                <a:gd name="T112" fmla="*/ 0 w 1193"/>
                <a:gd name="T113" fmla="*/ 0 h 9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93" h="985">
                  <a:moveTo>
                    <a:pt x="765" y="939"/>
                  </a:moveTo>
                  <a:lnTo>
                    <a:pt x="765" y="954"/>
                  </a:lnTo>
                  <a:lnTo>
                    <a:pt x="765" y="969"/>
                  </a:lnTo>
                  <a:lnTo>
                    <a:pt x="751" y="969"/>
                  </a:lnTo>
                  <a:lnTo>
                    <a:pt x="736" y="969"/>
                  </a:lnTo>
                  <a:lnTo>
                    <a:pt x="692" y="984"/>
                  </a:lnTo>
                  <a:lnTo>
                    <a:pt x="706" y="954"/>
                  </a:lnTo>
                  <a:lnTo>
                    <a:pt x="721" y="954"/>
                  </a:lnTo>
                  <a:lnTo>
                    <a:pt x="736" y="939"/>
                  </a:lnTo>
                  <a:lnTo>
                    <a:pt x="736" y="908"/>
                  </a:lnTo>
                  <a:lnTo>
                    <a:pt x="736" y="923"/>
                  </a:lnTo>
                  <a:lnTo>
                    <a:pt x="765" y="923"/>
                  </a:lnTo>
                  <a:lnTo>
                    <a:pt x="751" y="893"/>
                  </a:lnTo>
                  <a:lnTo>
                    <a:pt x="736" y="878"/>
                  </a:lnTo>
                  <a:lnTo>
                    <a:pt x="706" y="878"/>
                  </a:lnTo>
                  <a:lnTo>
                    <a:pt x="706" y="833"/>
                  </a:lnTo>
                  <a:lnTo>
                    <a:pt x="692" y="833"/>
                  </a:lnTo>
                  <a:lnTo>
                    <a:pt x="692" y="802"/>
                  </a:lnTo>
                  <a:lnTo>
                    <a:pt x="648" y="802"/>
                  </a:lnTo>
                  <a:lnTo>
                    <a:pt x="633" y="802"/>
                  </a:lnTo>
                  <a:lnTo>
                    <a:pt x="618" y="817"/>
                  </a:lnTo>
                  <a:lnTo>
                    <a:pt x="530" y="787"/>
                  </a:lnTo>
                  <a:lnTo>
                    <a:pt x="500" y="787"/>
                  </a:lnTo>
                  <a:lnTo>
                    <a:pt x="368" y="757"/>
                  </a:lnTo>
                  <a:lnTo>
                    <a:pt x="221" y="742"/>
                  </a:lnTo>
                  <a:lnTo>
                    <a:pt x="118" y="712"/>
                  </a:lnTo>
                  <a:lnTo>
                    <a:pt x="103" y="696"/>
                  </a:lnTo>
                  <a:lnTo>
                    <a:pt x="59" y="651"/>
                  </a:lnTo>
                  <a:lnTo>
                    <a:pt x="74" y="606"/>
                  </a:lnTo>
                  <a:lnTo>
                    <a:pt x="59" y="545"/>
                  </a:lnTo>
                  <a:lnTo>
                    <a:pt x="88" y="500"/>
                  </a:lnTo>
                  <a:lnTo>
                    <a:pt x="88" y="484"/>
                  </a:lnTo>
                  <a:lnTo>
                    <a:pt x="74" y="454"/>
                  </a:lnTo>
                  <a:lnTo>
                    <a:pt x="74" y="394"/>
                  </a:lnTo>
                  <a:lnTo>
                    <a:pt x="59" y="363"/>
                  </a:lnTo>
                  <a:lnTo>
                    <a:pt x="29" y="363"/>
                  </a:lnTo>
                  <a:lnTo>
                    <a:pt x="15" y="318"/>
                  </a:lnTo>
                  <a:lnTo>
                    <a:pt x="0" y="318"/>
                  </a:lnTo>
                  <a:lnTo>
                    <a:pt x="0" y="303"/>
                  </a:lnTo>
                  <a:lnTo>
                    <a:pt x="206" y="0"/>
                  </a:lnTo>
                  <a:lnTo>
                    <a:pt x="280" y="45"/>
                  </a:lnTo>
                  <a:lnTo>
                    <a:pt x="338" y="45"/>
                  </a:lnTo>
                  <a:lnTo>
                    <a:pt x="353" y="45"/>
                  </a:lnTo>
                  <a:lnTo>
                    <a:pt x="368" y="61"/>
                  </a:lnTo>
                  <a:lnTo>
                    <a:pt x="397" y="45"/>
                  </a:lnTo>
                  <a:lnTo>
                    <a:pt x="412" y="76"/>
                  </a:lnTo>
                  <a:lnTo>
                    <a:pt x="427" y="91"/>
                  </a:lnTo>
                  <a:lnTo>
                    <a:pt x="456" y="91"/>
                  </a:lnTo>
                  <a:lnTo>
                    <a:pt x="530" y="167"/>
                  </a:lnTo>
                  <a:lnTo>
                    <a:pt x="515" y="167"/>
                  </a:lnTo>
                  <a:lnTo>
                    <a:pt x="559" y="197"/>
                  </a:lnTo>
                  <a:lnTo>
                    <a:pt x="574" y="242"/>
                  </a:lnTo>
                  <a:lnTo>
                    <a:pt x="589" y="212"/>
                  </a:lnTo>
                  <a:lnTo>
                    <a:pt x="633" y="197"/>
                  </a:lnTo>
                  <a:lnTo>
                    <a:pt x="603" y="182"/>
                  </a:lnTo>
                  <a:lnTo>
                    <a:pt x="648" y="182"/>
                  </a:lnTo>
                  <a:lnTo>
                    <a:pt x="648" y="197"/>
                  </a:lnTo>
                  <a:lnTo>
                    <a:pt x="692" y="242"/>
                  </a:lnTo>
                  <a:lnTo>
                    <a:pt x="692" y="227"/>
                  </a:lnTo>
                  <a:lnTo>
                    <a:pt x="706" y="242"/>
                  </a:lnTo>
                  <a:lnTo>
                    <a:pt x="736" y="227"/>
                  </a:lnTo>
                  <a:lnTo>
                    <a:pt x="736" y="288"/>
                  </a:lnTo>
                  <a:lnTo>
                    <a:pt x="751" y="288"/>
                  </a:lnTo>
                  <a:lnTo>
                    <a:pt x="751" y="257"/>
                  </a:lnTo>
                  <a:lnTo>
                    <a:pt x="795" y="242"/>
                  </a:lnTo>
                  <a:lnTo>
                    <a:pt x="795" y="167"/>
                  </a:lnTo>
                  <a:lnTo>
                    <a:pt x="839" y="121"/>
                  </a:lnTo>
                  <a:lnTo>
                    <a:pt x="854" y="151"/>
                  </a:lnTo>
                  <a:lnTo>
                    <a:pt x="854" y="167"/>
                  </a:lnTo>
                  <a:lnTo>
                    <a:pt x="854" y="197"/>
                  </a:lnTo>
                  <a:lnTo>
                    <a:pt x="839" y="197"/>
                  </a:lnTo>
                  <a:lnTo>
                    <a:pt x="854" y="227"/>
                  </a:lnTo>
                  <a:lnTo>
                    <a:pt x="868" y="227"/>
                  </a:lnTo>
                  <a:lnTo>
                    <a:pt x="868" y="242"/>
                  </a:lnTo>
                  <a:lnTo>
                    <a:pt x="854" y="272"/>
                  </a:lnTo>
                  <a:lnTo>
                    <a:pt x="868" y="288"/>
                  </a:lnTo>
                  <a:lnTo>
                    <a:pt x="912" y="257"/>
                  </a:lnTo>
                  <a:lnTo>
                    <a:pt x="927" y="227"/>
                  </a:lnTo>
                  <a:lnTo>
                    <a:pt x="957" y="257"/>
                  </a:lnTo>
                  <a:lnTo>
                    <a:pt x="927" y="318"/>
                  </a:lnTo>
                  <a:lnTo>
                    <a:pt x="898" y="318"/>
                  </a:lnTo>
                  <a:lnTo>
                    <a:pt x="854" y="318"/>
                  </a:lnTo>
                  <a:lnTo>
                    <a:pt x="868" y="333"/>
                  </a:lnTo>
                  <a:lnTo>
                    <a:pt x="824" y="348"/>
                  </a:lnTo>
                  <a:lnTo>
                    <a:pt x="809" y="378"/>
                  </a:lnTo>
                  <a:lnTo>
                    <a:pt x="765" y="378"/>
                  </a:lnTo>
                  <a:lnTo>
                    <a:pt x="751" y="409"/>
                  </a:lnTo>
                  <a:lnTo>
                    <a:pt x="736" y="409"/>
                  </a:lnTo>
                  <a:lnTo>
                    <a:pt x="706" y="424"/>
                  </a:lnTo>
                  <a:lnTo>
                    <a:pt x="662" y="469"/>
                  </a:lnTo>
                  <a:lnTo>
                    <a:pt x="648" y="515"/>
                  </a:lnTo>
                  <a:lnTo>
                    <a:pt x="662" y="530"/>
                  </a:lnTo>
                  <a:lnTo>
                    <a:pt x="662" y="575"/>
                  </a:lnTo>
                  <a:lnTo>
                    <a:pt x="692" y="575"/>
                  </a:lnTo>
                  <a:lnTo>
                    <a:pt x="751" y="636"/>
                  </a:lnTo>
                  <a:lnTo>
                    <a:pt x="765" y="636"/>
                  </a:lnTo>
                  <a:lnTo>
                    <a:pt x="795" y="666"/>
                  </a:lnTo>
                  <a:lnTo>
                    <a:pt x="780" y="681"/>
                  </a:lnTo>
                  <a:lnTo>
                    <a:pt x="795" y="696"/>
                  </a:lnTo>
                  <a:lnTo>
                    <a:pt x="765" y="712"/>
                  </a:lnTo>
                  <a:lnTo>
                    <a:pt x="795" y="757"/>
                  </a:lnTo>
                  <a:lnTo>
                    <a:pt x="809" y="757"/>
                  </a:lnTo>
                  <a:lnTo>
                    <a:pt x="824" y="757"/>
                  </a:lnTo>
                  <a:lnTo>
                    <a:pt x="839" y="727"/>
                  </a:lnTo>
                  <a:lnTo>
                    <a:pt x="854" y="696"/>
                  </a:lnTo>
                  <a:lnTo>
                    <a:pt x="839" y="681"/>
                  </a:lnTo>
                  <a:lnTo>
                    <a:pt x="883" y="651"/>
                  </a:lnTo>
                  <a:lnTo>
                    <a:pt x="898" y="590"/>
                  </a:lnTo>
                  <a:lnTo>
                    <a:pt x="868" y="575"/>
                  </a:lnTo>
                  <a:lnTo>
                    <a:pt x="883" y="560"/>
                  </a:lnTo>
                  <a:lnTo>
                    <a:pt x="898" y="560"/>
                  </a:lnTo>
                  <a:lnTo>
                    <a:pt x="927" y="454"/>
                  </a:lnTo>
                  <a:lnTo>
                    <a:pt x="957" y="454"/>
                  </a:lnTo>
                  <a:lnTo>
                    <a:pt x="1001" y="484"/>
                  </a:lnTo>
                  <a:lnTo>
                    <a:pt x="1015" y="530"/>
                  </a:lnTo>
                  <a:lnTo>
                    <a:pt x="1030" y="530"/>
                  </a:lnTo>
                  <a:lnTo>
                    <a:pt x="1015" y="590"/>
                  </a:lnTo>
                  <a:lnTo>
                    <a:pt x="1060" y="606"/>
                  </a:lnTo>
                  <a:lnTo>
                    <a:pt x="1104" y="575"/>
                  </a:lnTo>
                  <a:lnTo>
                    <a:pt x="1118" y="651"/>
                  </a:lnTo>
                  <a:lnTo>
                    <a:pt x="1118" y="666"/>
                  </a:lnTo>
                  <a:lnTo>
                    <a:pt x="1118" y="681"/>
                  </a:lnTo>
                  <a:lnTo>
                    <a:pt x="1163" y="712"/>
                  </a:lnTo>
                  <a:lnTo>
                    <a:pt x="1163" y="727"/>
                  </a:lnTo>
                  <a:lnTo>
                    <a:pt x="1192" y="742"/>
                  </a:lnTo>
                  <a:lnTo>
                    <a:pt x="1177" y="787"/>
                  </a:lnTo>
                  <a:lnTo>
                    <a:pt x="1163" y="802"/>
                  </a:lnTo>
                  <a:lnTo>
                    <a:pt x="1133" y="802"/>
                  </a:lnTo>
                  <a:lnTo>
                    <a:pt x="1118" y="833"/>
                  </a:lnTo>
                  <a:lnTo>
                    <a:pt x="1089" y="833"/>
                  </a:lnTo>
                  <a:lnTo>
                    <a:pt x="1074" y="833"/>
                  </a:lnTo>
                  <a:lnTo>
                    <a:pt x="1089" y="833"/>
                  </a:lnTo>
                  <a:lnTo>
                    <a:pt x="1074" y="833"/>
                  </a:lnTo>
                  <a:lnTo>
                    <a:pt x="1030" y="817"/>
                  </a:lnTo>
                  <a:lnTo>
                    <a:pt x="986" y="833"/>
                  </a:lnTo>
                  <a:lnTo>
                    <a:pt x="971" y="833"/>
                  </a:lnTo>
                  <a:lnTo>
                    <a:pt x="927" y="878"/>
                  </a:lnTo>
                  <a:lnTo>
                    <a:pt x="898" y="893"/>
                  </a:lnTo>
                  <a:lnTo>
                    <a:pt x="927" y="878"/>
                  </a:lnTo>
                  <a:lnTo>
                    <a:pt x="971" y="848"/>
                  </a:lnTo>
                  <a:lnTo>
                    <a:pt x="986" y="848"/>
                  </a:lnTo>
                  <a:lnTo>
                    <a:pt x="1015" y="833"/>
                  </a:lnTo>
                  <a:lnTo>
                    <a:pt x="1030" y="848"/>
                  </a:lnTo>
                  <a:lnTo>
                    <a:pt x="1015" y="863"/>
                  </a:lnTo>
                  <a:lnTo>
                    <a:pt x="1001" y="863"/>
                  </a:lnTo>
                  <a:lnTo>
                    <a:pt x="1001" y="878"/>
                  </a:lnTo>
                  <a:lnTo>
                    <a:pt x="1015" y="878"/>
                  </a:lnTo>
                  <a:lnTo>
                    <a:pt x="1001" y="893"/>
                  </a:lnTo>
                  <a:lnTo>
                    <a:pt x="1015" y="908"/>
                  </a:lnTo>
                  <a:lnTo>
                    <a:pt x="1015" y="923"/>
                  </a:lnTo>
                  <a:lnTo>
                    <a:pt x="1060" y="923"/>
                  </a:lnTo>
                  <a:lnTo>
                    <a:pt x="1060" y="939"/>
                  </a:lnTo>
                  <a:lnTo>
                    <a:pt x="1015" y="954"/>
                  </a:lnTo>
                  <a:lnTo>
                    <a:pt x="986" y="984"/>
                  </a:lnTo>
                  <a:lnTo>
                    <a:pt x="986" y="969"/>
                  </a:lnTo>
                  <a:lnTo>
                    <a:pt x="1015" y="939"/>
                  </a:lnTo>
                  <a:lnTo>
                    <a:pt x="1001" y="923"/>
                  </a:lnTo>
                  <a:lnTo>
                    <a:pt x="971" y="939"/>
                  </a:lnTo>
                  <a:lnTo>
                    <a:pt x="957" y="908"/>
                  </a:lnTo>
                  <a:lnTo>
                    <a:pt x="957" y="893"/>
                  </a:lnTo>
                  <a:lnTo>
                    <a:pt x="942" y="878"/>
                  </a:lnTo>
                  <a:lnTo>
                    <a:pt x="942" y="893"/>
                  </a:lnTo>
                  <a:lnTo>
                    <a:pt x="927" y="908"/>
                  </a:lnTo>
                  <a:lnTo>
                    <a:pt x="898" y="939"/>
                  </a:lnTo>
                  <a:lnTo>
                    <a:pt x="883" y="923"/>
                  </a:lnTo>
                  <a:lnTo>
                    <a:pt x="868" y="939"/>
                  </a:lnTo>
                  <a:lnTo>
                    <a:pt x="854" y="923"/>
                  </a:lnTo>
                  <a:lnTo>
                    <a:pt x="824" y="939"/>
                  </a:lnTo>
                  <a:lnTo>
                    <a:pt x="809" y="939"/>
                  </a:lnTo>
                  <a:lnTo>
                    <a:pt x="780" y="939"/>
                  </a:lnTo>
                  <a:lnTo>
                    <a:pt x="765" y="939"/>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8" name="Freeform 404"/>
            <p:cNvSpPr>
              <a:spLocks/>
            </p:cNvSpPr>
            <p:nvPr/>
          </p:nvSpPr>
          <p:spPr bwMode="auto">
            <a:xfrm>
              <a:off x="3886001" y="3662751"/>
              <a:ext cx="1161087" cy="833931"/>
            </a:xfrm>
            <a:custGeom>
              <a:avLst/>
              <a:gdLst>
                <a:gd name="T0" fmla="*/ 0 w 1208"/>
                <a:gd name="T1" fmla="*/ 0 h 1000"/>
                <a:gd name="T2" fmla="*/ 0 w 1208"/>
                <a:gd name="T3" fmla="*/ 0 h 1000"/>
                <a:gd name="T4" fmla="*/ 0 w 1208"/>
                <a:gd name="T5" fmla="*/ 0 h 1000"/>
                <a:gd name="T6" fmla="*/ 0 w 1208"/>
                <a:gd name="T7" fmla="*/ 0 h 1000"/>
                <a:gd name="T8" fmla="*/ 0 w 1208"/>
                <a:gd name="T9" fmla="*/ 0 h 1000"/>
                <a:gd name="T10" fmla="*/ 0 w 1208"/>
                <a:gd name="T11" fmla="*/ 0 h 1000"/>
                <a:gd name="T12" fmla="*/ 0 w 1208"/>
                <a:gd name="T13" fmla="*/ 0 h 1000"/>
                <a:gd name="T14" fmla="*/ 0 w 1208"/>
                <a:gd name="T15" fmla="*/ 0 h 1000"/>
                <a:gd name="T16" fmla="*/ 0 w 1208"/>
                <a:gd name="T17" fmla="*/ 0 h 1000"/>
                <a:gd name="T18" fmla="*/ 0 w 1208"/>
                <a:gd name="T19" fmla="*/ 0 h 1000"/>
                <a:gd name="T20" fmla="*/ 0 w 1208"/>
                <a:gd name="T21" fmla="*/ 0 h 1000"/>
                <a:gd name="T22" fmla="*/ 0 w 1208"/>
                <a:gd name="T23" fmla="*/ 0 h 1000"/>
                <a:gd name="T24" fmla="*/ 0 w 1208"/>
                <a:gd name="T25" fmla="*/ 0 h 1000"/>
                <a:gd name="T26" fmla="*/ 0 w 1208"/>
                <a:gd name="T27" fmla="*/ 0 h 1000"/>
                <a:gd name="T28" fmla="*/ 0 w 1208"/>
                <a:gd name="T29" fmla="*/ 0 h 1000"/>
                <a:gd name="T30" fmla="*/ 0 w 1208"/>
                <a:gd name="T31" fmla="*/ 0 h 1000"/>
                <a:gd name="T32" fmla="*/ 0 w 1208"/>
                <a:gd name="T33" fmla="*/ 0 h 1000"/>
                <a:gd name="T34" fmla="*/ 0 w 1208"/>
                <a:gd name="T35" fmla="*/ 0 h 1000"/>
                <a:gd name="T36" fmla="*/ 0 w 1208"/>
                <a:gd name="T37" fmla="*/ 0 h 1000"/>
                <a:gd name="T38" fmla="*/ 0 w 1208"/>
                <a:gd name="T39" fmla="*/ 0 h 1000"/>
                <a:gd name="T40" fmla="*/ 0 w 1208"/>
                <a:gd name="T41" fmla="*/ 0 h 1000"/>
                <a:gd name="T42" fmla="*/ 0 w 1208"/>
                <a:gd name="T43" fmla="*/ 0 h 1000"/>
                <a:gd name="T44" fmla="*/ 0 w 1208"/>
                <a:gd name="T45" fmla="*/ 0 h 1000"/>
                <a:gd name="T46" fmla="*/ 0 w 1208"/>
                <a:gd name="T47" fmla="*/ 0 h 1000"/>
                <a:gd name="T48" fmla="*/ 0 w 1208"/>
                <a:gd name="T49" fmla="*/ 0 h 1000"/>
                <a:gd name="T50" fmla="*/ 0 w 1208"/>
                <a:gd name="T51" fmla="*/ 0 h 1000"/>
                <a:gd name="T52" fmla="*/ 0 w 1208"/>
                <a:gd name="T53" fmla="*/ 0 h 1000"/>
                <a:gd name="T54" fmla="*/ 0 w 1208"/>
                <a:gd name="T55" fmla="*/ 0 h 1000"/>
                <a:gd name="T56" fmla="*/ 0 w 1208"/>
                <a:gd name="T57" fmla="*/ 0 h 1000"/>
                <a:gd name="T58" fmla="*/ 0 w 1208"/>
                <a:gd name="T59" fmla="*/ 0 h 1000"/>
                <a:gd name="T60" fmla="*/ 0 w 1208"/>
                <a:gd name="T61" fmla="*/ 0 h 1000"/>
                <a:gd name="T62" fmla="*/ 0 w 1208"/>
                <a:gd name="T63" fmla="*/ 0 h 1000"/>
                <a:gd name="T64" fmla="*/ 0 w 1208"/>
                <a:gd name="T65" fmla="*/ 0 h 1000"/>
                <a:gd name="T66" fmla="*/ 0 w 1208"/>
                <a:gd name="T67" fmla="*/ 0 h 1000"/>
                <a:gd name="T68" fmla="*/ 0 w 1208"/>
                <a:gd name="T69" fmla="*/ 0 h 1000"/>
                <a:gd name="T70" fmla="*/ 0 w 1208"/>
                <a:gd name="T71" fmla="*/ 0 h 1000"/>
                <a:gd name="T72" fmla="*/ 0 w 1208"/>
                <a:gd name="T73" fmla="*/ 0 h 1000"/>
                <a:gd name="T74" fmla="*/ 0 w 1208"/>
                <a:gd name="T75" fmla="*/ 0 h 1000"/>
                <a:gd name="T76" fmla="*/ 0 w 1208"/>
                <a:gd name="T77" fmla="*/ 0 h 1000"/>
                <a:gd name="T78" fmla="*/ 0 w 1208"/>
                <a:gd name="T79" fmla="*/ 0 h 1000"/>
                <a:gd name="T80" fmla="*/ 0 w 1208"/>
                <a:gd name="T81" fmla="*/ 0 h 1000"/>
                <a:gd name="T82" fmla="*/ 0 w 1208"/>
                <a:gd name="T83" fmla="*/ 0 h 1000"/>
                <a:gd name="T84" fmla="*/ 0 w 1208"/>
                <a:gd name="T85" fmla="*/ 0 h 1000"/>
                <a:gd name="T86" fmla="*/ 0 w 1208"/>
                <a:gd name="T87" fmla="*/ 0 h 1000"/>
                <a:gd name="T88" fmla="*/ 0 w 1208"/>
                <a:gd name="T89" fmla="*/ 0 h 1000"/>
                <a:gd name="T90" fmla="*/ 0 w 1208"/>
                <a:gd name="T91" fmla="*/ 0 h 1000"/>
                <a:gd name="T92" fmla="*/ 0 w 1208"/>
                <a:gd name="T93" fmla="*/ 0 h 1000"/>
                <a:gd name="T94" fmla="*/ 0 w 1208"/>
                <a:gd name="T95" fmla="*/ 0 h 1000"/>
                <a:gd name="T96" fmla="*/ 0 w 1208"/>
                <a:gd name="T97" fmla="*/ 0 h 1000"/>
                <a:gd name="T98" fmla="*/ 0 w 1208"/>
                <a:gd name="T99" fmla="*/ 0 h 1000"/>
                <a:gd name="T100" fmla="*/ 0 w 1208"/>
                <a:gd name="T101" fmla="*/ 0 h 1000"/>
                <a:gd name="T102" fmla="*/ 0 w 1208"/>
                <a:gd name="T103" fmla="*/ 0 h 1000"/>
                <a:gd name="T104" fmla="*/ 0 w 1208"/>
                <a:gd name="T105" fmla="*/ 0 h 1000"/>
                <a:gd name="T106" fmla="*/ 0 w 1208"/>
                <a:gd name="T107" fmla="*/ 0 h 1000"/>
                <a:gd name="T108" fmla="*/ 0 w 1208"/>
                <a:gd name="T109" fmla="*/ 0 h 1000"/>
                <a:gd name="T110" fmla="*/ 0 w 1208"/>
                <a:gd name="T111" fmla="*/ 0 h 100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208" h="1000">
                  <a:moveTo>
                    <a:pt x="775" y="953"/>
                  </a:moveTo>
                  <a:lnTo>
                    <a:pt x="775" y="968"/>
                  </a:lnTo>
                  <a:lnTo>
                    <a:pt x="775" y="984"/>
                  </a:lnTo>
                  <a:lnTo>
                    <a:pt x="760" y="984"/>
                  </a:lnTo>
                  <a:lnTo>
                    <a:pt x="745" y="984"/>
                  </a:lnTo>
                  <a:lnTo>
                    <a:pt x="700" y="999"/>
                  </a:lnTo>
                  <a:lnTo>
                    <a:pt x="715" y="968"/>
                  </a:lnTo>
                  <a:lnTo>
                    <a:pt x="730" y="968"/>
                  </a:lnTo>
                  <a:lnTo>
                    <a:pt x="745" y="953"/>
                  </a:lnTo>
                  <a:lnTo>
                    <a:pt x="745" y="922"/>
                  </a:lnTo>
                  <a:lnTo>
                    <a:pt x="745" y="938"/>
                  </a:lnTo>
                  <a:lnTo>
                    <a:pt x="775" y="938"/>
                  </a:lnTo>
                  <a:lnTo>
                    <a:pt x="760" y="907"/>
                  </a:lnTo>
                  <a:lnTo>
                    <a:pt x="745" y="891"/>
                  </a:lnTo>
                  <a:lnTo>
                    <a:pt x="715" y="891"/>
                  </a:lnTo>
                  <a:lnTo>
                    <a:pt x="715" y="845"/>
                  </a:lnTo>
                  <a:lnTo>
                    <a:pt x="700" y="845"/>
                  </a:lnTo>
                  <a:lnTo>
                    <a:pt x="700" y="815"/>
                  </a:lnTo>
                  <a:lnTo>
                    <a:pt x="656" y="815"/>
                  </a:lnTo>
                  <a:lnTo>
                    <a:pt x="641" y="815"/>
                  </a:lnTo>
                  <a:lnTo>
                    <a:pt x="626" y="830"/>
                  </a:lnTo>
                  <a:lnTo>
                    <a:pt x="536" y="799"/>
                  </a:lnTo>
                  <a:lnTo>
                    <a:pt x="507" y="799"/>
                  </a:lnTo>
                  <a:lnTo>
                    <a:pt x="373" y="768"/>
                  </a:lnTo>
                  <a:lnTo>
                    <a:pt x="224" y="753"/>
                  </a:lnTo>
                  <a:lnTo>
                    <a:pt x="119" y="722"/>
                  </a:lnTo>
                  <a:lnTo>
                    <a:pt x="104" y="707"/>
                  </a:lnTo>
                  <a:lnTo>
                    <a:pt x="60" y="661"/>
                  </a:lnTo>
                  <a:lnTo>
                    <a:pt x="75" y="615"/>
                  </a:lnTo>
                  <a:lnTo>
                    <a:pt x="60" y="553"/>
                  </a:lnTo>
                  <a:lnTo>
                    <a:pt x="89" y="507"/>
                  </a:lnTo>
                  <a:lnTo>
                    <a:pt x="89" y="492"/>
                  </a:lnTo>
                  <a:lnTo>
                    <a:pt x="75" y="461"/>
                  </a:lnTo>
                  <a:lnTo>
                    <a:pt x="75" y="400"/>
                  </a:lnTo>
                  <a:lnTo>
                    <a:pt x="60" y="369"/>
                  </a:lnTo>
                  <a:lnTo>
                    <a:pt x="30" y="369"/>
                  </a:lnTo>
                  <a:lnTo>
                    <a:pt x="15" y="323"/>
                  </a:lnTo>
                  <a:lnTo>
                    <a:pt x="0" y="323"/>
                  </a:lnTo>
                  <a:lnTo>
                    <a:pt x="0" y="307"/>
                  </a:lnTo>
                  <a:lnTo>
                    <a:pt x="209" y="0"/>
                  </a:lnTo>
                  <a:lnTo>
                    <a:pt x="283" y="46"/>
                  </a:lnTo>
                  <a:lnTo>
                    <a:pt x="343" y="46"/>
                  </a:lnTo>
                  <a:lnTo>
                    <a:pt x="358" y="46"/>
                  </a:lnTo>
                  <a:lnTo>
                    <a:pt x="373" y="61"/>
                  </a:lnTo>
                  <a:lnTo>
                    <a:pt x="402" y="46"/>
                  </a:lnTo>
                  <a:lnTo>
                    <a:pt x="417" y="77"/>
                  </a:lnTo>
                  <a:lnTo>
                    <a:pt x="432" y="92"/>
                  </a:lnTo>
                  <a:lnTo>
                    <a:pt x="462" y="92"/>
                  </a:lnTo>
                  <a:lnTo>
                    <a:pt x="536" y="169"/>
                  </a:lnTo>
                  <a:lnTo>
                    <a:pt x="522" y="169"/>
                  </a:lnTo>
                  <a:lnTo>
                    <a:pt x="566" y="200"/>
                  </a:lnTo>
                  <a:lnTo>
                    <a:pt x="581" y="246"/>
                  </a:lnTo>
                  <a:lnTo>
                    <a:pt x="596" y="215"/>
                  </a:lnTo>
                  <a:lnTo>
                    <a:pt x="641" y="200"/>
                  </a:lnTo>
                  <a:lnTo>
                    <a:pt x="611" y="184"/>
                  </a:lnTo>
                  <a:lnTo>
                    <a:pt x="656" y="184"/>
                  </a:lnTo>
                  <a:lnTo>
                    <a:pt x="656" y="200"/>
                  </a:lnTo>
                  <a:lnTo>
                    <a:pt x="700" y="246"/>
                  </a:lnTo>
                  <a:lnTo>
                    <a:pt x="700" y="231"/>
                  </a:lnTo>
                  <a:lnTo>
                    <a:pt x="715" y="246"/>
                  </a:lnTo>
                  <a:lnTo>
                    <a:pt x="745" y="231"/>
                  </a:lnTo>
                  <a:lnTo>
                    <a:pt x="745" y="292"/>
                  </a:lnTo>
                  <a:lnTo>
                    <a:pt x="760" y="292"/>
                  </a:lnTo>
                  <a:lnTo>
                    <a:pt x="760" y="261"/>
                  </a:lnTo>
                  <a:lnTo>
                    <a:pt x="805" y="246"/>
                  </a:lnTo>
                  <a:lnTo>
                    <a:pt x="805" y="169"/>
                  </a:lnTo>
                  <a:lnTo>
                    <a:pt x="849" y="123"/>
                  </a:lnTo>
                  <a:lnTo>
                    <a:pt x="864" y="154"/>
                  </a:lnTo>
                  <a:lnTo>
                    <a:pt x="864" y="169"/>
                  </a:lnTo>
                  <a:lnTo>
                    <a:pt x="864" y="200"/>
                  </a:lnTo>
                  <a:lnTo>
                    <a:pt x="849" y="200"/>
                  </a:lnTo>
                  <a:lnTo>
                    <a:pt x="864" y="231"/>
                  </a:lnTo>
                  <a:lnTo>
                    <a:pt x="879" y="231"/>
                  </a:lnTo>
                  <a:lnTo>
                    <a:pt x="879" y="246"/>
                  </a:lnTo>
                  <a:lnTo>
                    <a:pt x="864" y="277"/>
                  </a:lnTo>
                  <a:lnTo>
                    <a:pt x="879" y="292"/>
                  </a:lnTo>
                  <a:lnTo>
                    <a:pt x="924" y="261"/>
                  </a:lnTo>
                  <a:lnTo>
                    <a:pt x="939" y="231"/>
                  </a:lnTo>
                  <a:lnTo>
                    <a:pt x="969" y="261"/>
                  </a:lnTo>
                  <a:lnTo>
                    <a:pt x="939" y="323"/>
                  </a:lnTo>
                  <a:lnTo>
                    <a:pt x="909" y="323"/>
                  </a:lnTo>
                  <a:lnTo>
                    <a:pt x="864" y="323"/>
                  </a:lnTo>
                  <a:lnTo>
                    <a:pt x="879" y="338"/>
                  </a:lnTo>
                  <a:lnTo>
                    <a:pt x="834" y="353"/>
                  </a:lnTo>
                  <a:lnTo>
                    <a:pt x="820" y="384"/>
                  </a:lnTo>
                  <a:lnTo>
                    <a:pt x="775" y="384"/>
                  </a:lnTo>
                  <a:lnTo>
                    <a:pt x="760" y="415"/>
                  </a:lnTo>
                  <a:lnTo>
                    <a:pt x="745" y="415"/>
                  </a:lnTo>
                  <a:lnTo>
                    <a:pt x="715" y="430"/>
                  </a:lnTo>
                  <a:lnTo>
                    <a:pt x="671" y="476"/>
                  </a:lnTo>
                  <a:lnTo>
                    <a:pt x="656" y="523"/>
                  </a:lnTo>
                  <a:lnTo>
                    <a:pt x="671" y="538"/>
                  </a:lnTo>
                  <a:lnTo>
                    <a:pt x="671" y="584"/>
                  </a:lnTo>
                  <a:lnTo>
                    <a:pt x="700" y="584"/>
                  </a:lnTo>
                  <a:lnTo>
                    <a:pt x="760" y="646"/>
                  </a:lnTo>
                  <a:lnTo>
                    <a:pt x="775" y="646"/>
                  </a:lnTo>
                  <a:lnTo>
                    <a:pt x="805" y="676"/>
                  </a:lnTo>
                  <a:lnTo>
                    <a:pt x="790" y="692"/>
                  </a:lnTo>
                  <a:lnTo>
                    <a:pt x="805" y="707"/>
                  </a:lnTo>
                  <a:lnTo>
                    <a:pt x="775" y="722"/>
                  </a:lnTo>
                  <a:lnTo>
                    <a:pt x="805" y="768"/>
                  </a:lnTo>
                  <a:lnTo>
                    <a:pt x="820" y="768"/>
                  </a:lnTo>
                  <a:lnTo>
                    <a:pt x="834" y="768"/>
                  </a:lnTo>
                  <a:lnTo>
                    <a:pt x="849" y="738"/>
                  </a:lnTo>
                  <a:lnTo>
                    <a:pt x="864" y="707"/>
                  </a:lnTo>
                  <a:lnTo>
                    <a:pt x="849" y="692"/>
                  </a:lnTo>
                  <a:lnTo>
                    <a:pt x="894" y="661"/>
                  </a:lnTo>
                  <a:lnTo>
                    <a:pt x="909" y="599"/>
                  </a:lnTo>
                  <a:lnTo>
                    <a:pt x="879" y="584"/>
                  </a:lnTo>
                  <a:lnTo>
                    <a:pt x="894" y="569"/>
                  </a:lnTo>
                  <a:lnTo>
                    <a:pt x="909" y="569"/>
                  </a:lnTo>
                  <a:lnTo>
                    <a:pt x="939" y="461"/>
                  </a:lnTo>
                  <a:lnTo>
                    <a:pt x="969" y="461"/>
                  </a:lnTo>
                  <a:lnTo>
                    <a:pt x="1013" y="492"/>
                  </a:lnTo>
                  <a:lnTo>
                    <a:pt x="1028" y="538"/>
                  </a:lnTo>
                  <a:lnTo>
                    <a:pt x="1043" y="538"/>
                  </a:lnTo>
                  <a:lnTo>
                    <a:pt x="1028" y="599"/>
                  </a:lnTo>
                  <a:lnTo>
                    <a:pt x="1073" y="615"/>
                  </a:lnTo>
                  <a:lnTo>
                    <a:pt x="1118" y="584"/>
                  </a:lnTo>
                  <a:lnTo>
                    <a:pt x="1132" y="661"/>
                  </a:lnTo>
                  <a:lnTo>
                    <a:pt x="1132" y="676"/>
                  </a:lnTo>
                  <a:lnTo>
                    <a:pt x="1132" y="692"/>
                  </a:lnTo>
                  <a:lnTo>
                    <a:pt x="1177" y="722"/>
                  </a:lnTo>
                  <a:lnTo>
                    <a:pt x="1177" y="738"/>
                  </a:lnTo>
                  <a:lnTo>
                    <a:pt x="1207" y="753"/>
                  </a:lnTo>
                  <a:lnTo>
                    <a:pt x="1192" y="799"/>
                  </a:lnTo>
                  <a:lnTo>
                    <a:pt x="1177" y="815"/>
                  </a:lnTo>
                  <a:lnTo>
                    <a:pt x="1147" y="815"/>
                  </a:lnTo>
                  <a:lnTo>
                    <a:pt x="1132" y="845"/>
                  </a:lnTo>
                  <a:lnTo>
                    <a:pt x="1088" y="845"/>
                  </a:lnTo>
                  <a:lnTo>
                    <a:pt x="1043" y="830"/>
                  </a:lnTo>
                  <a:lnTo>
                    <a:pt x="998" y="845"/>
                  </a:lnTo>
                  <a:lnTo>
                    <a:pt x="983" y="845"/>
                  </a:lnTo>
                  <a:lnTo>
                    <a:pt x="939" y="891"/>
                  </a:lnTo>
                  <a:lnTo>
                    <a:pt x="909" y="907"/>
                  </a:lnTo>
                  <a:lnTo>
                    <a:pt x="939" y="891"/>
                  </a:lnTo>
                  <a:lnTo>
                    <a:pt x="983" y="861"/>
                  </a:lnTo>
                  <a:lnTo>
                    <a:pt x="998" y="861"/>
                  </a:lnTo>
                  <a:lnTo>
                    <a:pt x="1028" y="845"/>
                  </a:lnTo>
                  <a:lnTo>
                    <a:pt x="1043" y="861"/>
                  </a:lnTo>
                  <a:lnTo>
                    <a:pt x="1028" y="876"/>
                  </a:lnTo>
                  <a:lnTo>
                    <a:pt x="1013" y="876"/>
                  </a:lnTo>
                  <a:lnTo>
                    <a:pt x="1013" y="891"/>
                  </a:lnTo>
                  <a:lnTo>
                    <a:pt x="1028" y="891"/>
                  </a:lnTo>
                  <a:lnTo>
                    <a:pt x="1013" y="907"/>
                  </a:lnTo>
                  <a:lnTo>
                    <a:pt x="1028" y="922"/>
                  </a:lnTo>
                  <a:lnTo>
                    <a:pt x="1028" y="938"/>
                  </a:lnTo>
                  <a:lnTo>
                    <a:pt x="1073" y="938"/>
                  </a:lnTo>
                  <a:lnTo>
                    <a:pt x="1073" y="953"/>
                  </a:lnTo>
                  <a:lnTo>
                    <a:pt x="1028" y="968"/>
                  </a:lnTo>
                  <a:lnTo>
                    <a:pt x="998" y="999"/>
                  </a:lnTo>
                  <a:lnTo>
                    <a:pt x="998" y="984"/>
                  </a:lnTo>
                  <a:lnTo>
                    <a:pt x="1028" y="953"/>
                  </a:lnTo>
                  <a:lnTo>
                    <a:pt x="1013" y="938"/>
                  </a:lnTo>
                  <a:lnTo>
                    <a:pt x="983" y="953"/>
                  </a:lnTo>
                  <a:lnTo>
                    <a:pt x="969" y="922"/>
                  </a:lnTo>
                  <a:lnTo>
                    <a:pt x="969" y="907"/>
                  </a:lnTo>
                  <a:lnTo>
                    <a:pt x="954" y="891"/>
                  </a:lnTo>
                  <a:lnTo>
                    <a:pt x="954" y="907"/>
                  </a:lnTo>
                  <a:lnTo>
                    <a:pt x="939" y="922"/>
                  </a:lnTo>
                  <a:lnTo>
                    <a:pt x="909" y="953"/>
                  </a:lnTo>
                  <a:lnTo>
                    <a:pt x="894" y="938"/>
                  </a:lnTo>
                  <a:lnTo>
                    <a:pt x="879" y="953"/>
                  </a:lnTo>
                  <a:lnTo>
                    <a:pt x="864" y="938"/>
                  </a:lnTo>
                  <a:lnTo>
                    <a:pt x="834" y="953"/>
                  </a:lnTo>
                  <a:lnTo>
                    <a:pt x="820" y="953"/>
                  </a:lnTo>
                  <a:lnTo>
                    <a:pt x="790" y="953"/>
                  </a:lnTo>
                  <a:lnTo>
                    <a:pt x="775" y="953"/>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9" name="Line 405"/>
            <p:cNvSpPr>
              <a:spLocks noChangeShapeType="1"/>
            </p:cNvSpPr>
            <p:nvPr/>
          </p:nvSpPr>
          <p:spPr bwMode="auto">
            <a:xfrm flipH="1">
              <a:off x="4930757" y="4368724"/>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0" name="Freeform 406"/>
            <p:cNvSpPr>
              <a:spLocks/>
            </p:cNvSpPr>
            <p:nvPr/>
          </p:nvSpPr>
          <p:spPr bwMode="auto">
            <a:xfrm>
              <a:off x="4762969" y="3764234"/>
              <a:ext cx="313203" cy="335337"/>
            </a:xfrm>
            <a:custGeom>
              <a:avLst/>
              <a:gdLst>
                <a:gd name="T0" fmla="*/ 0 w 328"/>
                <a:gd name="T1" fmla="*/ 0 h 401"/>
                <a:gd name="T2" fmla="*/ 0 w 328"/>
                <a:gd name="T3" fmla="*/ 0 h 401"/>
                <a:gd name="T4" fmla="*/ 0 w 328"/>
                <a:gd name="T5" fmla="*/ 0 h 401"/>
                <a:gd name="T6" fmla="*/ 0 w 328"/>
                <a:gd name="T7" fmla="*/ 0 h 401"/>
                <a:gd name="T8" fmla="*/ 0 w 328"/>
                <a:gd name="T9" fmla="*/ 0 h 401"/>
                <a:gd name="T10" fmla="*/ 0 w 328"/>
                <a:gd name="T11" fmla="*/ 0 h 401"/>
                <a:gd name="T12" fmla="*/ 0 w 328"/>
                <a:gd name="T13" fmla="*/ 0 h 401"/>
                <a:gd name="T14" fmla="*/ 0 w 328"/>
                <a:gd name="T15" fmla="*/ 0 h 401"/>
                <a:gd name="T16" fmla="*/ 0 w 328"/>
                <a:gd name="T17" fmla="*/ 0 h 401"/>
                <a:gd name="T18" fmla="*/ 0 w 328"/>
                <a:gd name="T19" fmla="*/ 0 h 401"/>
                <a:gd name="T20" fmla="*/ 0 w 328"/>
                <a:gd name="T21" fmla="*/ 0 h 401"/>
                <a:gd name="T22" fmla="*/ 0 w 328"/>
                <a:gd name="T23" fmla="*/ 0 h 401"/>
                <a:gd name="T24" fmla="*/ 0 w 328"/>
                <a:gd name="T25" fmla="*/ 0 h 401"/>
                <a:gd name="T26" fmla="*/ 0 w 328"/>
                <a:gd name="T27" fmla="*/ 0 h 401"/>
                <a:gd name="T28" fmla="*/ 0 w 328"/>
                <a:gd name="T29" fmla="*/ 0 h 401"/>
                <a:gd name="T30" fmla="*/ 0 w 328"/>
                <a:gd name="T31" fmla="*/ 0 h 401"/>
                <a:gd name="T32" fmla="*/ 0 w 328"/>
                <a:gd name="T33" fmla="*/ 0 h 401"/>
                <a:gd name="T34" fmla="*/ 0 w 328"/>
                <a:gd name="T35" fmla="*/ 0 h 401"/>
                <a:gd name="T36" fmla="*/ 0 w 328"/>
                <a:gd name="T37" fmla="*/ 0 h 401"/>
                <a:gd name="T38" fmla="*/ 0 w 328"/>
                <a:gd name="T39" fmla="*/ 0 h 401"/>
                <a:gd name="T40" fmla="*/ 0 w 328"/>
                <a:gd name="T41" fmla="*/ 0 h 401"/>
                <a:gd name="T42" fmla="*/ 0 w 328"/>
                <a:gd name="T43" fmla="*/ 0 h 401"/>
                <a:gd name="T44" fmla="*/ 0 w 328"/>
                <a:gd name="T45" fmla="*/ 0 h 401"/>
                <a:gd name="T46" fmla="*/ 0 w 328"/>
                <a:gd name="T47" fmla="*/ 0 h 401"/>
                <a:gd name="T48" fmla="*/ 0 w 328"/>
                <a:gd name="T49" fmla="*/ 0 h 401"/>
                <a:gd name="T50" fmla="*/ 0 w 328"/>
                <a:gd name="T51" fmla="*/ 0 h 401"/>
                <a:gd name="T52" fmla="*/ 0 w 328"/>
                <a:gd name="T53" fmla="*/ 0 h 401"/>
                <a:gd name="T54" fmla="*/ 0 w 328"/>
                <a:gd name="T55" fmla="*/ 0 h 401"/>
                <a:gd name="T56" fmla="*/ 0 w 328"/>
                <a:gd name="T57" fmla="*/ 0 h 401"/>
                <a:gd name="T58" fmla="*/ 0 w 328"/>
                <a:gd name="T59" fmla="*/ 0 h 401"/>
                <a:gd name="T60" fmla="*/ 0 w 328"/>
                <a:gd name="T61" fmla="*/ 0 h 401"/>
                <a:gd name="T62" fmla="*/ 0 w 328"/>
                <a:gd name="T63" fmla="*/ 0 h 401"/>
                <a:gd name="T64" fmla="*/ 0 w 328"/>
                <a:gd name="T65" fmla="*/ 0 h 401"/>
                <a:gd name="T66" fmla="*/ 0 w 328"/>
                <a:gd name="T67" fmla="*/ 0 h 401"/>
                <a:gd name="T68" fmla="*/ 0 w 328"/>
                <a:gd name="T69" fmla="*/ 0 h 401"/>
                <a:gd name="T70" fmla="*/ 0 w 328"/>
                <a:gd name="T71" fmla="*/ 0 h 401"/>
                <a:gd name="T72" fmla="*/ 0 w 328"/>
                <a:gd name="T73" fmla="*/ 0 h 401"/>
                <a:gd name="T74" fmla="*/ 0 w 328"/>
                <a:gd name="T75" fmla="*/ 0 h 40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28" h="401">
                  <a:moveTo>
                    <a:pt x="208" y="46"/>
                  </a:moveTo>
                  <a:lnTo>
                    <a:pt x="208" y="77"/>
                  </a:lnTo>
                  <a:lnTo>
                    <a:pt x="282" y="138"/>
                  </a:lnTo>
                  <a:lnTo>
                    <a:pt x="253" y="154"/>
                  </a:lnTo>
                  <a:lnTo>
                    <a:pt x="253" y="200"/>
                  </a:lnTo>
                  <a:lnTo>
                    <a:pt x="297" y="231"/>
                  </a:lnTo>
                  <a:lnTo>
                    <a:pt x="327" y="277"/>
                  </a:lnTo>
                  <a:lnTo>
                    <a:pt x="268" y="308"/>
                  </a:lnTo>
                  <a:lnTo>
                    <a:pt x="253" y="277"/>
                  </a:lnTo>
                  <a:lnTo>
                    <a:pt x="223" y="246"/>
                  </a:lnTo>
                  <a:lnTo>
                    <a:pt x="223" y="292"/>
                  </a:lnTo>
                  <a:lnTo>
                    <a:pt x="238" y="338"/>
                  </a:lnTo>
                  <a:lnTo>
                    <a:pt x="223" y="369"/>
                  </a:lnTo>
                  <a:lnTo>
                    <a:pt x="178" y="338"/>
                  </a:lnTo>
                  <a:lnTo>
                    <a:pt x="208" y="400"/>
                  </a:lnTo>
                  <a:lnTo>
                    <a:pt x="164" y="369"/>
                  </a:lnTo>
                  <a:lnTo>
                    <a:pt x="134" y="338"/>
                  </a:lnTo>
                  <a:lnTo>
                    <a:pt x="134" y="308"/>
                  </a:lnTo>
                  <a:lnTo>
                    <a:pt x="104" y="292"/>
                  </a:lnTo>
                  <a:lnTo>
                    <a:pt x="89" y="308"/>
                  </a:lnTo>
                  <a:lnTo>
                    <a:pt x="59" y="292"/>
                  </a:lnTo>
                  <a:lnTo>
                    <a:pt x="59" y="277"/>
                  </a:lnTo>
                  <a:lnTo>
                    <a:pt x="74" y="246"/>
                  </a:lnTo>
                  <a:lnTo>
                    <a:pt x="104" y="262"/>
                  </a:lnTo>
                  <a:lnTo>
                    <a:pt x="119" y="262"/>
                  </a:lnTo>
                  <a:lnTo>
                    <a:pt x="164" y="200"/>
                  </a:lnTo>
                  <a:lnTo>
                    <a:pt x="164" y="185"/>
                  </a:lnTo>
                  <a:lnTo>
                    <a:pt x="104" y="108"/>
                  </a:lnTo>
                  <a:lnTo>
                    <a:pt x="104" y="123"/>
                  </a:lnTo>
                  <a:lnTo>
                    <a:pt x="89" y="108"/>
                  </a:lnTo>
                  <a:lnTo>
                    <a:pt x="30" y="92"/>
                  </a:lnTo>
                  <a:lnTo>
                    <a:pt x="15" y="77"/>
                  </a:lnTo>
                  <a:lnTo>
                    <a:pt x="0" y="15"/>
                  </a:lnTo>
                  <a:lnTo>
                    <a:pt x="59" y="0"/>
                  </a:lnTo>
                  <a:lnTo>
                    <a:pt x="74" y="31"/>
                  </a:lnTo>
                  <a:lnTo>
                    <a:pt x="104" y="15"/>
                  </a:lnTo>
                  <a:lnTo>
                    <a:pt x="149" y="0"/>
                  </a:lnTo>
                  <a:lnTo>
                    <a:pt x="208" y="4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1" name="Freeform 407"/>
            <p:cNvSpPr>
              <a:spLocks/>
            </p:cNvSpPr>
            <p:nvPr/>
          </p:nvSpPr>
          <p:spPr bwMode="auto">
            <a:xfrm>
              <a:off x="4959840" y="3548030"/>
              <a:ext cx="304254" cy="167668"/>
            </a:xfrm>
            <a:custGeom>
              <a:avLst/>
              <a:gdLst>
                <a:gd name="T0" fmla="*/ 0 w 315"/>
                <a:gd name="T1" fmla="*/ 0 h 200"/>
                <a:gd name="T2" fmla="*/ 0 w 315"/>
                <a:gd name="T3" fmla="*/ 0 h 200"/>
                <a:gd name="T4" fmla="*/ 0 w 315"/>
                <a:gd name="T5" fmla="*/ 0 h 200"/>
                <a:gd name="T6" fmla="*/ 0 w 315"/>
                <a:gd name="T7" fmla="*/ 0 h 200"/>
                <a:gd name="T8" fmla="*/ 0 w 315"/>
                <a:gd name="T9" fmla="*/ 0 h 200"/>
                <a:gd name="T10" fmla="*/ 0 w 315"/>
                <a:gd name="T11" fmla="*/ 0 h 200"/>
                <a:gd name="T12" fmla="*/ 0 w 315"/>
                <a:gd name="T13" fmla="*/ 0 h 200"/>
                <a:gd name="T14" fmla="*/ 0 w 315"/>
                <a:gd name="T15" fmla="*/ 0 h 200"/>
                <a:gd name="T16" fmla="*/ 0 w 315"/>
                <a:gd name="T17" fmla="*/ 0 h 200"/>
                <a:gd name="T18" fmla="*/ 0 w 315"/>
                <a:gd name="T19" fmla="*/ 0 h 200"/>
                <a:gd name="T20" fmla="*/ 0 w 315"/>
                <a:gd name="T21" fmla="*/ 0 h 200"/>
                <a:gd name="T22" fmla="*/ 0 w 315"/>
                <a:gd name="T23" fmla="*/ 0 h 200"/>
                <a:gd name="T24" fmla="*/ 0 w 315"/>
                <a:gd name="T25" fmla="*/ 0 h 200"/>
                <a:gd name="T26" fmla="*/ 0 w 315"/>
                <a:gd name="T27" fmla="*/ 0 h 200"/>
                <a:gd name="T28" fmla="*/ 0 w 315"/>
                <a:gd name="T29" fmla="*/ 0 h 200"/>
                <a:gd name="T30" fmla="*/ 0 w 315"/>
                <a:gd name="T31" fmla="*/ 0 h 200"/>
                <a:gd name="T32" fmla="*/ 0 w 315"/>
                <a:gd name="T33" fmla="*/ 0 h 200"/>
                <a:gd name="T34" fmla="*/ 0 w 315"/>
                <a:gd name="T35" fmla="*/ 0 h 200"/>
                <a:gd name="T36" fmla="*/ 0 w 315"/>
                <a:gd name="T37" fmla="*/ 0 h 200"/>
                <a:gd name="T38" fmla="*/ 0 w 315"/>
                <a:gd name="T39" fmla="*/ 0 h 200"/>
                <a:gd name="T40" fmla="*/ 0 w 315"/>
                <a:gd name="T41" fmla="*/ 0 h 200"/>
                <a:gd name="T42" fmla="*/ 0 w 315"/>
                <a:gd name="T43" fmla="*/ 0 h 200"/>
                <a:gd name="T44" fmla="*/ 0 w 315"/>
                <a:gd name="T45" fmla="*/ 0 h 200"/>
                <a:gd name="T46" fmla="*/ 0 w 315"/>
                <a:gd name="T47" fmla="*/ 0 h 2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15" h="200">
                  <a:moveTo>
                    <a:pt x="30" y="153"/>
                  </a:moveTo>
                  <a:lnTo>
                    <a:pt x="0" y="168"/>
                  </a:lnTo>
                  <a:lnTo>
                    <a:pt x="15" y="184"/>
                  </a:lnTo>
                  <a:lnTo>
                    <a:pt x="45" y="184"/>
                  </a:lnTo>
                  <a:lnTo>
                    <a:pt x="60" y="199"/>
                  </a:lnTo>
                  <a:lnTo>
                    <a:pt x="105" y="153"/>
                  </a:lnTo>
                  <a:lnTo>
                    <a:pt x="135" y="153"/>
                  </a:lnTo>
                  <a:lnTo>
                    <a:pt x="135" y="138"/>
                  </a:lnTo>
                  <a:lnTo>
                    <a:pt x="164" y="122"/>
                  </a:lnTo>
                  <a:lnTo>
                    <a:pt x="179" y="138"/>
                  </a:lnTo>
                  <a:lnTo>
                    <a:pt x="284" y="77"/>
                  </a:lnTo>
                  <a:lnTo>
                    <a:pt x="314" y="15"/>
                  </a:lnTo>
                  <a:lnTo>
                    <a:pt x="75" y="0"/>
                  </a:lnTo>
                  <a:lnTo>
                    <a:pt x="75" y="31"/>
                  </a:lnTo>
                  <a:lnTo>
                    <a:pt x="105" y="46"/>
                  </a:lnTo>
                  <a:lnTo>
                    <a:pt x="150" y="46"/>
                  </a:lnTo>
                  <a:lnTo>
                    <a:pt x="135" y="77"/>
                  </a:lnTo>
                  <a:lnTo>
                    <a:pt x="90" y="77"/>
                  </a:lnTo>
                  <a:lnTo>
                    <a:pt x="60" y="61"/>
                  </a:lnTo>
                  <a:lnTo>
                    <a:pt x="30" y="122"/>
                  </a:lnTo>
                  <a:lnTo>
                    <a:pt x="60" y="138"/>
                  </a:lnTo>
                  <a:lnTo>
                    <a:pt x="45" y="138"/>
                  </a:lnTo>
                  <a:lnTo>
                    <a:pt x="45" y="153"/>
                  </a:lnTo>
                  <a:lnTo>
                    <a:pt x="30" y="153"/>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2" name="Freeform 408"/>
            <p:cNvSpPr>
              <a:spLocks/>
            </p:cNvSpPr>
            <p:nvPr/>
          </p:nvSpPr>
          <p:spPr bwMode="auto">
            <a:xfrm>
              <a:off x="4413972" y="3675987"/>
              <a:ext cx="158839" cy="143401"/>
            </a:xfrm>
            <a:custGeom>
              <a:avLst/>
              <a:gdLst>
                <a:gd name="T0" fmla="*/ 0 w 165"/>
                <a:gd name="T1" fmla="*/ 0 h 171"/>
                <a:gd name="T2" fmla="*/ 0 w 165"/>
                <a:gd name="T3" fmla="*/ 0 h 171"/>
                <a:gd name="T4" fmla="*/ 0 w 165"/>
                <a:gd name="T5" fmla="*/ 0 h 171"/>
                <a:gd name="T6" fmla="*/ 0 w 165"/>
                <a:gd name="T7" fmla="*/ 0 h 171"/>
                <a:gd name="T8" fmla="*/ 0 w 165"/>
                <a:gd name="T9" fmla="*/ 0 h 171"/>
                <a:gd name="T10" fmla="*/ 0 w 165"/>
                <a:gd name="T11" fmla="*/ 0 h 171"/>
                <a:gd name="T12" fmla="*/ 0 w 165"/>
                <a:gd name="T13" fmla="*/ 0 h 171"/>
                <a:gd name="T14" fmla="*/ 0 w 165"/>
                <a:gd name="T15" fmla="*/ 0 h 171"/>
                <a:gd name="T16" fmla="*/ 0 w 165"/>
                <a:gd name="T17" fmla="*/ 0 h 171"/>
                <a:gd name="T18" fmla="*/ 0 w 165"/>
                <a:gd name="T19" fmla="*/ 0 h 171"/>
                <a:gd name="T20" fmla="*/ 0 w 165"/>
                <a:gd name="T21" fmla="*/ 0 h 171"/>
                <a:gd name="T22" fmla="*/ 0 w 165"/>
                <a:gd name="T23" fmla="*/ 0 h 171"/>
                <a:gd name="T24" fmla="*/ 0 w 165"/>
                <a:gd name="T25" fmla="*/ 0 h 171"/>
                <a:gd name="T26" fmla="*/ 0 w 165"/>
                <a:gd name="T27" fmla="*/ 0 h 171"/>
                <a:gd name="T28" fmla="*/ 0 w 165"/>
                <a:gd name="T29" fmla="*/ 0 h 171"/>
                <a:gd name="T30" fmla="*/ 0 w 165"/>
                <a:gd name="T31" fmla="*/ 0 h 171"/>
                <a:gd name="T32" fmla="*/ 0 w 165"/>
                <a:gd name="T33" fmla="*/ 0 h 171"/>
                <a:gd name="T34" fmla="*/ 0 w 165"/>
                <a:gd name="T35" fmla="*/ 0 h 17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65" h="171">
                  <a:moveTo>
                    <a:pt x="45" y="0"/>
                  </a:moveTo>
                  <a:lnTo>
                    <a:pt x="89" y="0"/>
                  </a:lnTo>
                  <a:lnTo>
                    <a:pt x="89" y="15"/>
                  </a:lnTo>
                  <a:lnTo>
                    <a:pt x="104" y="0"/>
                  </a:lnTo>
                  <a:lnTo>
                    <a:pt x="134" y="31"/>
                  </a:lnTo>
                  <a:lnTo>
                    <a:pt x="164" y="31"/>
                  </a:lnTo>
                  <a:lnTo>
                    <a:pt x="164" y="62"/>
                  </a:lnTo>
                  <a:lnTo>
                    <a:pt x="164" y="155"/>
                  </a:lnTo>
                  <a:lnTo>
                    <a:pt x="104" y="170"/>
                  </a:lnTo>
                  <a:lnTo>
                    <a:pt x="60" y="124"/>
                  </a:lnTo>
                  <a:lnTo>
                    <a:pt x="15" y="108"/>
                  </a:lnTo>
                  <a:lnTo>
                    <a:pt x="0" y="77"/>
                  </a:lnTo>
                  <a:lnTo>
                    <a:pt x="60" y="93"/>
                  </a:lnTo>
                  <a:lnTo>
                    <a:pt x="60" y="62"/>
                  </a:lnTo>
                  <a:lnTo>
                    <a:pt x="30" y="46"/>
                  </a:lnTo>
                  <a:lnTo>
                    <a:pt x="30" y="31"/>
                  </a:lnTo>
                  <a:lnTo>
                    <a:pt x="45" y="31"/>
                  </a:lnTo>
                  <a:lnTo>
                    <a:pt x="4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3" name="Freeform 409"/>
            <p:cNvSpPr>
              <a:spLocks/>
            </p:cNvSpPr>
            <p:nvPr/>
          </p:nvSpPr>
          <p:spPr bwMode="auto">
            <a:xfrm>
              <a:off x="4832322" y="3662751"/>
              <a:ext cx="201345" cy="114720"/>
            </a:xfrm>
            <a:custGeom>
              <a:avLst/>
              <a:gdLst>
                <a:gd name="T0" fmla="*/ 0 w 209"/>
                <a:gd name="T1" fmla="*/ 0 h 139"/>
                <a:gd name="T2" fmla="*/ 0 w 209"/>
                <a:gd name="T3" fmla="*/ 0 h 139"/>
                <a:gd name="T4" fmla="*/ 0 w 209"/>
                <a:gd name="T5" fmla="*/ 0 h 139"/>
                <a:gd name="T6" fmla="*/ 0 w 209"/>
                <a:gd name="T7" fmla="*/ 0 h 139"/>
                <a:gd name="T8" fmla="*/ 0 w 209"/>
                <a:gd name="T9" fmla="*/ 0 h 139"/>
                <a:gd name="T10" fmla="*/ 0 w 209"/>
                <a:gd name="T11" fmla="*/ 0 h 139"/>
                <a:gd name="T12" fmla="*/ 0 w 209"/>
                <a:gd name="T13" fmla="*/ 0 h 139"/>
                <a:gd name="T14" fmla="*/ 0 w 209"/>
                <a:gd name="T15" fmla="*/ 0 h 139"/>
                <a:gd name="T16" fmla="*/ 0 w 209"/>
                <a:gd name="T17" fmla="*/ 0 h 139"/>
                <a:gd name="T18" fmla="*/ 0 w 209"/>
                <a:gd name="T19" fmla="*/ 0 h 139"/>
                <a:gd name="T20" fmla="*/ 0 w 209"/>
                <a:gd name="T21" fmla="*/ 0 h 139"/>
                <a:gd name="T22" fmla="*/ 0 w 209"/>
                <a:gd name="T23" fmla="*/ 0 h 139"/>
                <a:gd name="T24" fmla="*/ 0 w 209"/>
                <a:gd name="T25" fmla="*/ 0 h 1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9" h="139">
                  <a:moveTo>
                    <a:pt x="0" y="0"/>
                  </a:moveTo>
                  <a:lnTo>
                    <a:pt x="0" y="31"/>
                  </a:lnTo>
                  <a:lnTo>
                    <a:pt x="45" y="46"/>
                  </a:lnTo>
                  <a:lnTo>
                    <a:pt x="45" y="77"/>
                  </a:lnTo>
                  <a:lnTo>
                    <a:pt x="119" y="107"/>
                  </a:lnTo>
                  <a:lnTo>
                    <a:pt x="134" y="92"/>
                  </a:lnTo>
                  <a:lnTo>
                    <a:pt x="193" y="138"/>
                  </a:lnTo>
                  <a:lnTo>
                    <a:pt x="208" y="92"/>
                  </a:lnTo>
                  <a:lnTo>
                    <a:pt x="149" y="61"/>
                  </a:lnTo>
                  <a:lnTo>
                    <a:pt x="134" y="77"/>
                  </a:lnTo>
                  <a:lnTo>
                    <a:pt x="45" y="31"/>
                  </a:lnTo>
                  <a:lnTo>
                    <a:pt x="45"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4" name="Freeform 410"/>
            <p:cNvSpPr>
              <a:spLocks/>
            </p:cNvSpPr>
            <p:nvPr/>
          </p:nvSpPr>
          <p:spPr bwMode="auto">
            <a:xfrm>
              <a:off x="4315536" y="3636277"/>
              <a:ext cx="116332" cy="79422"/>
            </a:xfrm>
            <a:custGeom>
              <a:avLst/>
              <a:gdLst>
                <a:gd name="T0" fmla="*/ 0 w 121"/>
                <a:gd name="T1" fmla="*/ 0 h 93"/>
                <a:gd name="T2" fmla="*/ 0 w 121"/>
                <a:gd name="T3" fmla="*/ 0 h 93"/>
                <a:gd name="T4" fmla="*/ 0 w 121"/>
                <a:gd name="T5" fmla="*/ 0 h 93"/>
                <a:gd name="T6" fmla="*/ 0 w 121"/>
                <a:gd name="T7" fmla="*/ 0 h 93"/>
                <a:gd name="T8" fmla="*/ 0 w 121"/>
                <a:gd name="T9" fmla="*/ 0 h 93"/>
                <a:gd name="T10" fmla="*/ 0 w 121"/>
                <a:gd name="T11" fmla="*/ 0 h 93"/>
                <a:gd name="T12" fmla="*/ 0 w 121"/>
                <a:gd name="T13" fmla="*/ 0 h 93"/>
                <a:gd name="T14" fmla="*/ 0 w 121"/>
                <a:gd name="T15" fmla="*/ 0 h 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1" h="93">
                  <a:moveTo>
                    <a:pt x="0" y="92"/>
                  </a:moveTo>
                  <a:lnTo>
                    <a:pt x="45" y="92"/>
                  </a:lnTo>
                  <a:lnTo>
                    <a:pt x="75" y="31"/>
                  </a:lnTo>
                  <a:lnTo>
                    <a:pt x="120" y="31"/>
                  </a:lnTo>
                  <a:lnTo>
                    <a:pt x="105" y="0"/>
                  </a:lnTo>
                  <a:lnTo>
                    <a:pt x="60" y="0"/>
                  </a:lnTo>
                  <a:lnTo>
                    <a:pt x="15" y="31"/>
                  </a:lnTo>
                  <a:lnTo>
                    <a:pt x="0" y="92"/>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5" name="Freeform 411"/>
            <p:cNvSpPr>
              <a:spLocks/>
            </p:cNvSpPr>
            <p:nvPr/>
          </p:nvSpPr>
          <p:spPr bwMode="auto">
            <a:xfrm>
              <a:off x="4516882" y="3598772"/>
              <a:ext cx="143179" cy="77216"/>
            </a:xfrm>
            <a:custGeom>
              <a:avLst/>
              <a:gdLst>
                <a:gd name="T0" fmla="*/ 0 w 150"/>
                <a:gd name="T1" fmla="*/ 0 h 93"/>
                <a:gd name="T2" fmla="*/ 0 w 150"/>
                <a:gd name="T3" fmla="*/ 0 h 93"/>
                <a:gd name="T4" fmla="*/ 0 w 150"/>
                <a:gd name="T5" fmla="*/ 0 h 93"/>
                <a:gd name="T6" fmla="*/ 0 w 150"/>
                <a:gd name="T7" fmla="*/ 0 h 93"/>
                <a:gd name="T8" fmla="*/ 0 w 150"/>
                <a:gd name="T9" fmla="*/ 0 h 93"/>
                <a:gd name="T10" fmla="*/ 0 w 150"/>
                <a:gd name="T11" fmla="*/ 0 h 93"/>
                <a:gd name="T12" fmla="*/ 0 w 150"/>
                <a:gd name="T13" fmla="*/ 0 h 93"/>
                <a:gd name="T14" fmla="*/ 0 w 150"/>
                <a:gd name="T15" fmla="*/ 0 h 93"/>
                <a:gd name="T16" fmla="*/ 0 w 150"/>
                <a:gd name="T17" fmla="*/ 0 h 93"/>
                <a:gd name="T18" fmla="*/ 0 w 150"/>
                <a:gd name="T19" fmla="*/ 0 h 93"/>
                <a:gd name="T20" fmla="*/ 0 w 150"/>
                <a:gd name="T21" fmla="*/ 0 h 93"/>
                <a:gd name="T22" fmla="*/ 0 w 150"/>
                <a:gd name="T23" fmla="*/ 0 h 9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0" h="93">
                  <a:moveTo>
                    <a:pt x="30" y="15"/>
                  </a:moveTo>
                  <a:lnTo>
                    <a:pt x="75" y="31"/>
                  </a:lnTo>
                  <a:lnTo>
                    <a:pt x="134" y="0"/>
                  </a:lnTo>
                  <a:lnTo>
                    <a:pt x="134" y="31"/>
                  </a:lnTo>
                  <a:lnTo>
                    <a:pt x="149" y="31"/>
                  </a:lnTo>
                  <a:lnTo>
                    <a:pt x="149" y="61"/>
                  </a:lnTo>
                  <a:lnTo>
                    <a:pt x="75" y="61"/>
                  </a:lnTo>
                  <a:lnTo>
                    <a:pt x="45" y="92"/>
                  </a:lnTo>
                  <a:lnTo>
                    <a:pt x="0" y="61"/>
                  </a:lnTo>
                  <a:lnTo>
                    <a:pt x="30" y="46"/>
                  </a:lnTo>
                  <a:lnTo>
                    <a:pt x="0" y="31"/>
                  </a:lnTo>
                  <a:lnTo>
                    <a:pt x="30"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6" name="Freeform 412"/>
            <p:cNvSpPr>
              <a:spLocks/>
            </p:cNvSpPr>
            <p:nvPr/>
          </p:nvSpPr>
          <p:spPr bwMode="auto">
            <a:xfrm>
              <a:off x="4959840" y="4340044"/>
              <a:ext cx="116332" cy="105896"/>
            </a:xfrm>
            <a:custGeom>
              <a:avLst/>
              <a:gdLst>
                <a:gd name="T0" fmla="*/ 0 w 120"/>
                <a:gd name="T1" fmla="*/ 0 h 125"/>
                <a:gd name="T2" fmla="*/ 0 w 120"/>
                <a:gd name="T3" fmla="*/ 0 h 125"/>
                <a:gd name="T4" fmla="*/ 0 w 120"/>
                <a:gd name="T5" fmla="*/ 0 h 125"/>
                <a:gd name="T6" fmla="*/ 0 w 120"/>
                <a:gd name="T7" fmla="*/ 0 h 125"/>
                <a:gd name="T8" fmla="*/ 0 w 120"/>
                <a:gd name="T9" fmla="*/ 0 h 125"/>
                <a:gd name="T10" fmla="*/ 0 w 120"/>
                <a:gd name="T11" fmla="*/ 0 h 125"/>
                <a:gd name="T12" fmla="*/ 0 w 120"/>
                <a:gd name="T13" fmla="*/ 0 h 125"/>
                <a:gd name="T14" fmla="*/ 0 w 120"/>
                <a:gd name="T15" fmla="*/ 0 h 125"/>
                <a:gd name="T16" fmla="*/ 0 w 120"/>
                <a:gd name="T17" fmla="*/ 0 h 125"/>
                <a:gd name="T18" fmla="*/ 0 w 120"/>
                <a:gd name="T19" fmla="*/ 0 h 125"/>
                <a:gd name="T20" fmla="*/ 0 w 120"/>
                <a:gd name="T21" fmla="*/ 0 h 125"/>
                <a:gd name="T22" fmla="*/ 0 w 120"/>
                <a:gd name="T23" fmla="*/ 0 h 125"/>
                <a:gd name="T24" fmla="*/ 0 w 120"/>
                <a:gd name="T25" fmla="*/ 0 h 125"/>
                <a:gd name="T26" fmla="*/ 0 w 120"/>
                <a:gd name="T27" fmla="*/ 0 h 125"/>
                <a:gd name="T28" fmla="*/ 0 w 120"/>
                <a:gd name="T29" fmla="*/ 0 h 125"/>
                <a:gd name="T30" fmla="*/ 0 w 120"/>
                <a:gd name="T31" fmla="*/ 0 h 125"/>
                <a:gd name="T32" fmla="*/ 0 w 120"/>
                <a:gd name="T33" fmla="*/ 0 h 125"/>
                <a:gd name="T34" fmla="*/ 0 w 120"/>
                <a:gd name="T35" fmla="*/ 0 h 125"/>
                <a:gd name="T36" fmla="*/ 0 w 120"/>
                <a:gd name="T37" fmla="*/ 0 h 1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0" h="125">
                  <a:moveTo>
                    <a:pt x="89" y="0"/>
                  </a:moveTo>
                  <a:lnTo>
                    <a:pt x="89" y="16"/>
                  </a:lnTo>
                  <a:lnTo>
                    <a:pt x="60" y="47"/>
                  </a:lnTo>
                  <a:lnTo>
                    <a:pt x="74" y="62"/>
                  </a:lnTo>
                  <a:lnTo>
                    <a:pt x="104" y="62"/>
                  </a:lnTo>
                  <a:lnTo>
                    <a:pt x="104" y="93"/>
                  </a:lnTo>
                  <a:lnTo>
                    <a:pt x="119" y="109"/>
                  </a:lnTo>
                  <a:lnTo>
                    <a:pt x="104" y="124"/>
                  </a:lnTo>
                  <a:lnTo>
                    <a:pt x="89" y="109"/>
                  </a:lnTo>
                  <a:lnTo>
                    <a:pt x="89" y="93"/>
                  </a:lnTo>
                  <a:lnTo>
                    <a:pt x="60" y="124"/>
                  </a:lnTo>
                  <a:lnTo>
                    <a:pt x="74" y="93"/>
                  </a:lnTo>
                  <a:lnTo>
                    <a:pt x="45" y="109"/>
                  </a:lnTo>
                  <a:lnTo>
                    <a:pt x="60" y="93"/>
                  </a:lnTo>
                  <a:lnTo>
                    <a:pt x="0" y="93"/>
                  </a:lnTo>
                  <a:lnTo>
                    <a:pt x="0" y="78"/>
                  </a:lnTo>
                  <a:lnTo>
                    <a:pt x="45" y="47"/>
                  </a:lnTo>
                  <a:lnTo>
                    <a:pt x="74" y="0"/>
                  </a:lnTo>
                  <a:lnTo>
                    <a:pt x="89"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7" name="Freeform 413"/>
            <p:cNvSpPr>
              <a:spLocks/>
            </p:cNvSpPr>
            <p:nvPr/>
          </p:nvSpPr>
          <p:spPr bwMode="auto">
            <a:xfrm>
              <a:off x="4903910" y="3572298"/>
              <a:ext cx="69352" cy="103690"/>
            </a:xfrm>
            <a:custGeom>
              <a:avLst/>
              <a:gdLst>
                <a:gd name="T0" fmla="*/ 0 w 75"/>
                <a:gd name="T1" fmla="*/ 0 h 123"/>
                <a:gd name="T2" fmla="*/ 0 w 75"/>
                <a:gd name="T3" fmla="*/ 0 h 123"/>
                <a:gd name="T4" fmla="*/ 0 w 75"/>
                <a:gd name="T5" fmla="*/ 0 h 123"/>
                <a:gd name="T6" fmla="*/ 0 w 75"/>
                <a:gd name="T7" fmla="*/ 0 h 123"/>
                <a:gd name="T8" fmla="*/ 0 w 75"/>
                <a:gd name="T9" fmla="*/ 0 h 123"/>
                <a:gd name="T10" fmla="*/ 0 w 75"/>
                <a:gd name="T11" fmla="*/ 0 h 1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 h="123">
                  <a:moveTo>
                    <a:pt x="30" y="0"/>
                  </a:moveTo>
                  <a:lnTo>
                    <a:pt x="74" y="76"/>
                  </a:lnTo>
                  <a:lnTo>
                    <a:pt x="59" y="122"/>
                  </a:lnTo>
                  <a:lnTo>
                    <a:pt x="0" y="107"/>
                  </a:lnTo>
                  <a:lnTo>
                    <a:pt x="15" y="46"/>
                  </a:lnTo>
                  <a:lnTo>
                    <a:pt x="3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8" name="Freeform 414"/>
            <p:cNvSpPr>
              <a:spLocks/>
            </p:cNvSpPr>
            <p:nvPr/>
          </p:nvSpPr>
          <p:spPr bwMode="auto">
            <a:xfrm>
              <a:off x="4715989" y="3711286"/>
              <a:ext cx="89487" cy="66185"/>
            </a:xfrm>
            <a:custGeom>
              <a:avLst/>
              <a:gdLst>
                <a:gd name="T0" fmla="*/ 0 w 90"/>
                <a:gd name="T1" fmla="*/ 0 h 78"/>
                <a:gd name="T2" fmla="*/ 0 w 90"/>
                <a:gd name="T3" fmla="*/ 0 h 78"/>
                <a:gd name="T4" fmla="*/ 0 w 90"/>
                <a:gd name="T5" fmla="*/ 0 h 78"/>
                <a:gd name="T6" fmla="*/ 0 w 90"/>
                <a:gd name="T7" fmla="*/ 0 h 78"/>
                <a:gd name="T8" fmla="*/ 0 w 90"/>
                <a:gd name="T9" fmla="*/ 0 h 78"/>
                <a:gd name="T10" fmla="*/ 0 w 90"/>
                <a:gd name="T11" fmla="*/ 0 h 78"/>
                <a:gd name="T12" fmla="*/ 0 w 90"/>
                <a:gd name="T13" fmla="*/ 0 h 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8">
                  <a:moveTo>
                    <a:pt x="0" y="46"/>
                  </a:moveTo>
                  <a:lnTo>
                    <a:pt x="15" y="0"/>
                  </a:lnTo>
                  <a:lnTo>
                    <a:pt x="89" y="0"/>
                  </a:lnTo>
                  <a:lnTo>
                    <a:pt x="74" y="46"/>
                  </a:lnTo>
                  <a:lnTo>
                    <a:pt x="30" y="46"/>
                  </a:lnTo>
                  <a:lnTo>
                    <a:pt x="15" y="77"/>
                  </a:lnTo>
                  <a:lnTo>
                    <a:pt x="0" y="4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9" name="Freeform 415"/>
            <p:cNvSpPr>
              <a:spLocks/>
            </p:cNvSpPr>
            <p:nvPr/>
          </p:nvSpPr>
          <p:spPr bwMode="auto">
            <a:xfrm>
              <a:off x="4456478" y="3572298"/>
              <a:ext cx="91723" cy="52948"/>
            </a:xfrm>
            <a:custGeom>
              <a:avLst/>
              <a:gdLst>
                <a:gd name="T0" fmla="*/ 0 w 91"/>
                <a:gd name="T1" fmla="*/ 0 h 62"/>
                <a:gd name="T2" fmla="*/ 0 w 91"/>
                <a:gd name="T3" fmla="*/ 0 h 62"/>
                <a:gd name="T4" fmla="*/ 0 w 91"/>
                <a:gd name="T5" fmla="*/ 0 h 62"/>
                <a:gd name="T6" fmla="*/ 0 w 91"/>
                <a:gd name="T7" fmla="*/ 0 h 62"/>
                <a:gd name="T8" fmla="*/ 0 w 91"/>
                <a:gd name="T9" fmla="*/ 0 h 62"/>
                <a:gd name="T10" fmla="*/ 0 w 91"/>
                <a:gd name="T11" fmla="*/ 0 h 6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1" h="62">
                  <a:moveTo>
                    <a:pt x="0" y="31"/>
                  </a:moveTo>
                  <a:lnTo>
                    <a:pt x="15" y="61"/>
                  </a:lnTo>
                  <a:lnTo>
                    <a:pt x="90" y="31"/>
                  </a:lnTo>
                  <a:lnTo>
                    <a:pt x="90" y="0"/>
                  </a:lnTo>
                  <a:lnTo>
                    <a:pt x="30" y="0"/>
                  </a:lnTo>
                  <a:lnTo>
                    <a:pt x="0"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0" name="Freeform 416"/>
            <p:cNvSpPr>
              <a:spLocks/>
            </p:cNvSpPr>
            <p:nvPr/>
          </p:nvSpPr>
          <p:spPr bwMode="auto">
            <a:xfrm>
              <a:off x="4689143" y="3623039"/>
              <a:ext cx="85012" cy="66185"/>
            </a:xfrm>
            <a:custGeom>
              <a:avLst/>
              <a:gdLst>
                <a:gd name="T0" fmla="*/ 0 w 91"/>
                <a:gd name="T1" fmla="*/ 0 h 78"/>
                <a:gd name="T2" fmla="*/ 0 w 91"/>
                <a:gd name="T3" fmla="*/ 0 h 78"/>
                <a:gd name="T4" fmla="*/ 0 w 91"/>
                <a:gd name="T5" fmla="*/ 0 h 78"/>
                <a:gd name="T6" fmla="*/ 0 w 91"/>
                <a:gd name="T7" fmla="*/ 0 h 78"/>
                <a:gd name="T8" fmla="*/ 0 w 91"/>
                <a:gd name="T9" fmla="*/ 0 h 78"/>
                <a:gd name="T10" fmla="*/ 0 w 91"/>
                <a:gd name="T11" fmla="*/ 0 h 78"/>
                <a:gd name="T12" fmla="*/ 0 w 91"/>
                <a:gd name="T13" fmla="*/ 0 h 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78">
                  <a:moveTo>
                    <a:pt x="0" y="0"/>
                  </a:moveTo>
                  <a:lnTo>
                    <a:pt x="0" y="46"/>
                  </a:lnTo>
                  <a:lnTo>
                    <a:pt x="45" y="77"/>
                  </a:lnTo>
                  <a:lnTo>
                    <a:pt x="90" y="31"/>
                  </a:lnTo>
                  <a:lnTo>
                    <a:pt x="75" y="0"/>
                  </a:lnTo>
                  <a:lnTo>
                    <a:pt x="45" y="31"/>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1" name="Freeform 417"/>
            <p:cNvSpPr>
              <a:spLocks/>
            </p:cNvSpPr>
            <p:nvPr/>
          </p:nvSpPr>
          <p:spPr bwMode="auto">
            <a:xfrm>
              <a:off x="4689143" y="3958377"/>
              <a:ext cx="85012" cy="63979"/>
            </a:xfrm>
            <a:custGeom>
              <a:avLst/>
              <a:gdLst>
                <a:gd name="T0" fmla="*/ 0 w 91"/>
                <a:gd name="T1" fmla="*/ 0 h 78"/>
                <a:gd name="T2" fmla="*/ 0 w 91"/>
                <a:gd name="T3" fmla="*/ 0 h 78"/>
                <a:gd name="T4" fmla="*/ 0 w 91"/>
                <a:gd name="T5" fmla="*/ 0 h 78"/>
                <a:gd name="T6" fmla="*/ 0 w 91"/>
                <a:gd name="T7" fmla="*/ 0 h 78"/>
                <a:gd name="T8" fmla="*/ 0 w 91"/>
                <a:gd name="T9" fmla="*/ 0 h 78"/>
                <a:gd name="T10" fmla="*/ 0 w 91"/>
                <a:gd name="T11" fmla="*/ 0 h 78"/>
                <a:gd name="T12" fmla="*/ 0 w 91"/>
                <a:gd name="T13" fmla="*/ 0 h 78"/>
                <a:gd name="T14" fmla="*/ 0 w 91"/>
                <a:gd name="T15" fmla="*/ 0 h 78"/>
                <a:gd name="T16" fmla="*/ 0 w 91"/>
                <a:gd name="T17" fmla="*/ 0 h 78"/>
                <a:gd name="T18" fmla="*/ 0 w 91"/>
                <a:gd name="T19" fmla="*/ 0 h 78"/>
                <a:gd name="T20" fmla="*/ 0 w 91"/>
                <a:gd name="T21" fmla="*/ 0 h 78"/>
                <a:gd name="T22" fmla="*/ 0 w 91"/>
                <a:gd name="T23" fmla="*/ 0 h 78"/>
                <a:gd name="T24" fmla="*/ 0 w 91"/>
                <a:gd name="T25" fmla="*/ 0 h 78"/>
                <a:gd name="T26" fmla="*/ 0 w 91"/>
                <a:gd name="T27" fmla="*/ 0 h 7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1" h="78">
                  <a:moveTo>
                    <a:pt x="45" y="0"/>
                  </a:moveTo>
                  <a:lnTo>
                    <a:pt x="60" y="0"/>
                  </a:lnTo>
                  <a:lnTo>
                    <a:pt x="75" y="46"/>
                  </a:lnTo>
                  <a:lnTo>
                    <a:pt x="75" y="62"/>
                  </a:lnTo>
                  <a:lnTo>
                    <a:pt x="90" y="62"/>
                  </a:lnTo>
                  <a:lnTo>
                    <a:pt x="75" y="77"/>
                  </a:lnTo>
                  <a:lnTo>
                    <a:pt x="60" y="77"/>
                  </a:lnTo>
                  <a:lnTo>
                    <a:pt x="75" y="46"/>
                  </a:lnTo>
                  <a:lnTo>
                    <a:pt x="45" y="46"/>
                  </a:lnTo>
                  <a:lnTo>
                    <a:pt x="30" y="62"/>
                  </a:lnTo>
                  <a:lnTo>
                    <a:pt x="15" y="62"/>
                  </a:lnTo>
                  <a:lnTo>
                    <a:pt x="0" y="46"/>
                  </a:lnTo>
                  <a:lnTo>
                    <a:pt x="30" y="46"/>
                  </a:lnTo>
                  <a:lnTo>
                    <a:pt x="4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2" name="Freeform 418"/>
            <p:cNvSpPr>
              <a:spLocks/>
            </p:cNvSpPr>
            <p:nvPr/>
          </p:nvSpPr>
          <p:spPr bwMode="auto">
            <a:xfrm>
              <a:off x="4630977" y="3702462"/>
              <a:ext cx="44744" cy="75010"/>
            </a:xfrm>
            <a:custGeom>
              <a:avLst/>
              <a:gdLst>
                <a:gd name="T0" fmla="*/ 0 w 46"/>
                <a:gd name="T1" fmla="*/ 0 h 93"/>
                <a:gd name="T2" fmla="*/ 0 w 46"/>
                <a:gd name="T3" fmla="*/ 0 h 93"/>
                <a:gd name="T4" fmla="*/ 0 w 46"/>
                <a:gd name="T5" fmla="*/ 0 h 93"/>
                <a:gd name="T6" fmla="*/ 0 w 46"/>
                <a:gd name="T7" fmla="*/ 0 h 93"/>
                <a:gd name="T8" fmla="*/ 0 w 46"/>
                <a:gd name="T9" fmla="*/ 0 h 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 h="93">
                  <a:moveTo>
                    <a:pt x="0" y="31"/>
                  </a:moveTo>
                  <a:lnTo>
                    <a:pt x="45" y="0"/>
                  </a:lnTo>
                  <a:lnTo>
                    <a:pt x="45" y="61"/>
                  </a:lnTo>
                  <a:lnTo>
                    <a:pt x="0" y="92"/>
                  </a:lnTo>
                  <a:lnTo>
                    <a:pt x="0"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3" name="Freeform 419"/>
            <p:cNvSpPr>
              <a:spLocks/>
            </p:cNvSpPr>
            <p:nvPr/>
          </p:nvSpPr>
          <p:spPr bwMode="auto">
            <a:xfrm>
              <a:off x="4588471" y="3548030"/>
              <a:ext cx="42506" cy="24268"/>
            </a:xfrm>
            <a:custGeom>
              <a:avLst/>
              <a:gdLst>
                <a:gd name="T0" fmla="*/ 0 w 46"/>
                <a:gd name="T1" fmla="*/ 0 h 32"/>
                <a:gd name="T2" fmla="*/ 0 w 46"/>
                <a:gd name="T3" fmla="*/ 0 h 32"/>
                <a:gd name="T4" fmla="*/ 0 w 46"/>
                <a:gd name="T5" fmla="*/ 0 h 32"/>
                <a:gd name="T6" fmla="*/ 0 w 46"/>
                <a:gd name="T7" fmla="*/ 0 h 32"/>
                <a:gd name="T8" fmla="*/ 0 w 46"/>
                <a:gd name="T9" fmla="*/ 0 h 32"/>
                <a:gd name="T10" fmla="*/ 0 w 46"/>
                <a:gd name="T11" fmla="*/ 0 h 32"/>
                <a:gd name="T12" fmla="*/ 0 w 46"/>
                <a:gd name="T13" fmla="*/ 0 h 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6" h="32">
                  <a:moveTo>
                    <a:pt x="0" y="16"/>
                  </a:moveTo>
                  <a:lnTo>
                    <a:pt x="0" y="31"/>
                  </a:lnTo>
                  <a:lnTo>
                    <a:pt x="45" y="31"/>
                  </a:lnTo>
                  <a:lnTo>
                    <a:pt x="45" y="0"/>
                  </a:lnTo>
                  <a:lnTo>
                    <a:pt x="30" y="16"/>
                  </a:lnTo>
                  <a:lnTo>
                    <a:pt x="15" y="16"/>
                  </a:lnTo>
                  <a:lnTo>
                    <a:pt x="0" y="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4" name="Freeform 420"/>
            <p:cNvSpPr>
              <a:spLocks/>
            </p:cNvSpPr>
            <p:nvPr/>
          </p:nvSpPr>
          <p:spPr bwMode="auto">
            <a:xfrm>
              <a:off x="3928508" y="4212086"/>
              <a:ext cx="44744" cy="52948"/>
            </a:xfrm>
            <a:custGeom>
              <a:avLst/>
              <a:gdLst>
                <a:gd name="T0" fmla="*/ 0 w 45"/>
                <a:gd name="T1" fmla="*/ 0 h 62"/>
                <a:gd name="T2" fmla="*/ 0 w 45"/>
                <a:gd name="T3" fmla="*/ 0 h 62"/>
                <a:gd name="T4" fmla="*/ 0 w 45"/>
                <a:gd name="T5" fmla="*/ 0 h 62"/>
                <a:gd name="T6" fmla="*/ 0 w 45"/>
                <a:gd name="T7" fmla="*/ 0 h 62"/>
                <a:gd name="T8" fmla="*/ 0 w 45"/>
                <a:gd name="T9" fmla="*/ 0 h 62"/>
                <a:gd name="T10" fmla="*/ 0 w 45"/>
                <a:gd name="T11" fmla="*/ 0 h 6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 h="62">
                  <a:moveTo>
                    <a:pt x="0" y="0"/>
                  </a:moveTo>
                  <a:lnTo>
                    <a:pt x="29" y="31"/>
                  </a:lnTo>
                  <a:lnTo>
                    <a:pt x="44" y="61"/>
                  </a:lnTo>
                  <a:lnTo>
                    <a:pt x="29" y="61"/>
                  </a:lnTo>
                  <a:lnTo>
                    <a:pt x="0" y="15"/>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5" name="Freeform 421"/>
            <p:cNvSpPr>
              <a:spLocks/>
            </p:cNvSpPr>
            <p:nvPr/>
          </p:nvSpPr>
          <p:spPr bwMode="auto">
            <a:xfrm>
              <a:off x="4689143" y="3548030"/>
              <a:ext cx="29083" cy="50742"/>
            </a:xfrm>
            <a:custGeom>
              <a:avLst/>
              <a:gdLst>
                <a:gd name="T0" fmla="*/ 0 w 32"/>
                <a:gd name="T1" fmla="*/ 0 h 62"/>
                <a:gd name="T2" fmla="*/ 0 w 32"/>
                <a:gd name="T3" fmla="*/ 0 h 62"/>
                <a:gd name="T4" fmla="*/ 0 w 32"/>
                <a:gd name="T5" fmla="*/ 0 h 62"/>
                <a:gd name="T6" fmla="*/ 0 w 32"/>
                <a:gd name="T7" fmla="*/ 0 h 62"/>
                <a:gd name="T8" fmla="*/ 0 w 32"/>
                <a:gd name="T9" fmla="*/ 0 h 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62">
                  <a:moveTo>
                    <a:pt x="0" y="15"/>
                  </a:moveTo>
                  <a:lnTo>
                    <a:pt x="16" y="61"/>
                  </a:lnTo>
                  <a:lnTo>
                    <a:pt x="31" y="31"/>
                  </a:lnTo>
                  <a:lnTo>
                    <a:pt x="31" y="0"/>
                  </a:lnTo>
                  <a:lnTo>
                    <a:pt x="0"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6" name="Freeform 422"/>
            <p:cNvSpPr>
              <a:spLocks/>
            </p:cNvSpPr>
            <p:nvPr/>
          </p:nvSpPr>
          <p:spPr bwMode="auto">
            <a:xfrm>
              <a:off x="4715989" y="4035593"/>
              <a:ext cx="29083" cy="26474"/>
            </a:xfrm>
            <a:custGeom>
              <a:avLst/>
              <a:gdLst>
                <a:gd name="T0" fmla="*/ 0 w 30"/>
                <a:gd name="T1" fmla="*/ 0 h 32"/>
                <a:gd name="T2" fmla="*/ 0 w 30"/>
                <a:gd name="T3" fmla="*/ 0 h 32"/>
                <a:gd name="T4" fmla="*/ 0 w 30"/>
                <a:gd name="T5" fmla="*/ 0 h 32"/>
                <a:gd name="T6" fmla="*/ 0 w 30"/>
                <a:gd name="T7" fmla="*/ 0 h 32"/>
                <a:gd name="T8" fmla="*/ 0 w 30"/>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32">
                  <a:moveTo>
                    <a:pt x="29" y="0"/>
                  </a:moveTo>
                  <a:lnTo>
                    <a:pt x="0" y="31"/>
                  </a:lnTo>
                  <a:lnTo>
                    <a:pt x="0" y="16"/>
                  </a:lnTo>
                  <a:lnTo>
                    <a:pt x="15" y="0"/>
                  </a:lnTo>
                  <a:lnTo>
                    <a:pt x="29"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7" name="Freeform 423"/>
            <p:cNvSpPr>
              <a:spLocks/>
            </p:cNvSpPr>
            <p:nvPr/>
          </p:nvSpPr>
          <p:spPr bwMode="auto">
            <a:xfrm>
              <a:off x="4932994" y="4417259"/>
              <a:ext cx="15660" cy="28680"/>
            </a:xfrm>
            <a:custGeom>
              <a:avLst/>
              <a:gdLst>
                <a:gd name="T0" fmla="*/ 0 w 17"/>
                <a:gd name="T1" fmla="*/ 0 h 32"/>
                <a:gd name="T2" fmla="*/ 0 w 17"/>
                <a:gd name="T3" fmla="*/ 0 h 32"/>
                <a:gd name="T4" fmla="*/ 0 w 17"/>
                <a:gd name="T5" fmla="*/ 0 h 32"/>
                <a:gd name="T6" fmla="*/ 0 w 17"/>
                <a:gd name="T7" fmla="*/ 0 h 32"/>
                <a:gd name="T8" fmla="*/ 0 w 17"/>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32">
                  <a:moveTo>
                    <a:pt x="0" y="0"/>
                  </a:moveTo>
                  <a:lnTo>
                    <a:pt x="16" y="16"/>
                  </a:lnTo>
                  <a:lnTo>
                    <a:pt x="16" y="31"/>
                  </a:lnTo>
                  <a:lnTo>
                    <a:pt x="0" y="31"/>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8" name="Freeform 424"/>
            <p:cNvSpPr>
              <a:spLocks/>
            </p:cNvSpPr>
            <p:nvPr/>
          </p:nvSpPr>
          <p:spPr bwMode="auto">
            <a:xfrm>
              <a:off x="4932994" y="3931903"/>
              <a:ext cx="29083" cy="37505"/>
            </a:xfrm>
            <a:custGeom>
              <a:avLst/>
              <a:gdLst>
                <a:gd name="T0" fmla="*/ 0 w 31"/>
                <a:gd name="T1" fmla="*/ 0 h 47"/>
                <a:gd name="T2" fmla="*/ 0 w 31"/>
                <a:gd name="T3" fmla="*/ 0 h 47"/>
                <a:gd name="T4" fmla="*/ 0 w 31"/>
                <a:gd name="T5" fmla="*/ 0 h 47"/>
                <a:gd name="T6" fmla="*/ 0 w 31"/>
                <a:gd name="T7" fmla="*/ 0 h 47"/>
                <a:gd name="T8" fmla="*/ 0 w 31"/>
                <a:gd name="T9" fmla="*/ 0 h 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47">
                  <a:moveTo>
                    <a:pt x="15" y="0"/>
                  </a:moveTo>
                  <a:lnTo>
                    <a:pt x="0" y="31"/>
                  </a:lnTo>
                  <a:lnTo>
                    <a:pt x="0" y="46"/>
                  </a:lnTo>
                  <a:lnTo>
                    <a:pt x="30" y="31"/>
                  </a:lnTo>
                  <a:lnTo>
                    <a:pt x="1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9" name="Freeform 425"/>
            <p:cNvSpPr>
              <a:spLocks/>
            </p:cNvSpPr>
            <p:nvPr/>
          </p:nvSpPr>
          <p:spPr bwMode="auto">
            <a:xfrm>
              <a:off x="4903910" y="5160738"/>
              <a:ext cx="69352" cy="66185"/>
            </a:xfrm>
            <a:custGeom>
              <a:avLst/>
              <a:gdLst>
                <a:gd name="T0" fmla="*/ 0 w 75"/>
                <a:gd name="T1" fmla="*/ 0 h 78"/>
                <a:gd name="T2" fmla="*/ 0 w 75"/>
                <a:gd name="T3" fmla="*/ 0 h 78"/>
                <a:gd name="T4" fmla="*/ 0 w 75"/>
                <a:gd name="T5" fmla="*/ 0 h 78"/>
                <a:gd name="T6" fmla="*/ 0 w 75"/>
                <a:gd name="T7" fmla="*/ 0 h 78"/>
                <a:gd name="T8" fmla="*/ 0 w 75"/>
                <a:gd name="T9" fmla="*/ 0 h 78"/>
                <a:gd name="T10" fmla="*/ 0 w 75"/>
                <a:gd name="T11" fmla="*/ 0 h 78"/>
                <a:gd name="T12" fmla="*/ 0 w 75"/>
                <a:gd name="T13" fmla="*/ 0 h 78"/>
                <a:gd name="T14" fmla="*/ 0 w 75"/>
                <a:gd name="T15" fmla="*/ 0 h 78"/>
                <a:gd name="T16" fmla="*/ 0 w 75"/>
                <a:gd name="T17" fmla="*/ 0 h 78"/>
                <a:gd name="T18" fmla="*/ 0 w 75"/>
                <a:gd name="T19" fmla="*/ 0 h 78"/>
                <a:gd name="T20" fmla="*/ 0 w 75"/>
                <a:gd name="T21" fmla="*/ 0 h 7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5" h="78">
                  <a:moveTo>
                    <a:pt x="15" y="0"/>
                  </a:moveTo>
                  <a:lnTo>
                    <a:pt x="15" y="15"/>
                  </a:lnTo>
                  <a:lnTo>
                    <a:pt x="0" y="31"/>
                  </a:lnTo>
                  <a:lnTo>
                    <a:pt x="0" y="62"/>
                  </a:lnTo>
                  <a:lnTo>
                    <a:pt x="30" y="77"/>
                  </a:lnTo>
                  <a:lnTo>
                    <a:pt x="30" y="62"/>
                  </a:lnTo>
                  <a:lnTo>
                    <a:pt x="74" y="77"/>
                  </a:lnTo>
                  <a:lnTo>
                    <a:pt x="74" y="46"/>
                  </a:lnTo>
                  <a:lnTo>
                    <a:pt x="59" y="31"/>
                  </a:lnTo>
                  <a:lnTo>
                    <a:pt x="74" y="15"/>
                  </a:lnTo>
                  <a:lnTo>
                    <a:pt x="1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0" name="Freeform 426"/>
            <p:cNvSpPr>
              <a:spLocks/>
            </p:cNvSpPr>
            <p:nvPr/>
          </p:nvSpPr>
          <p:spPr bwMode="auto">
            <a:xfrm>
              <a:off x="4530305" y="5048223"/>
              <a:ext cx="214768" cy="282389"/>
            </a:xfrm>
            <a:custGeom>
              <a:avLst/>
              <a:gdLst>
                <a:gd name="T0" fmla="*/ 0 w 224"/>
                <a:gd name="T1" fmla="*/ 0 h 339"/>
                <a:gd name="T2" fmla="*/ 0 w 224"/>
                <a:gd name="T3" fmla="*/ 0 h 339"/>
                <a:gd name="T4" fmla="*/ 0 w 224"/>
                <a:gd name="T5" fmla="*/ 0 h 339"/>
                <a:gd name="T6" fmla="*/ 0 w 224"/>
                <a:gd name="T7" fmla="*/ 0 h 339"/>
                <a:gd name="T8" fmla="*/ 0 w 224"/>
                <a:gd name="T9" fmla="*/ 0 h 339"/>
                <a:gd name="T10" fmla="*/ 0 w 224"/>
                <a:gd name="T11" fmla="*/ 0 h 339"/>
                <a:gd name="T12" fmla="*/ 0 w 224"/>
                <a:gd name="T13" fmla="*/ 0 h 339"/>
                <a:gd name="T14" fmla="*/ 0 w 224"/>
                <a:gd name="T15" fmla="*/ 0 h 339"/>
                <a:gd name="T16" fmla="*/ 0 w 224"/>
                <a:gd name="T17" fmla="*/ 0 h 339"/>
                <a:gd name="T18" fmla="*/ 0 w 224"/>
                <a:gd name="T19" fmla="*/ 0 h 339"/>
                <a:gd name="T20" fmla="*/ 0 w 224"/>
                <a:gd name="T21" fmla="*/ 0 h 339"/>
                <a:gd name="T22" fmla="*/ 0 w 224"/>
                <a:gd name="T23" fmla="*/ 0 h 339"/>
                <a:gd name="T24" fmla="*/ 0 w 224"/>
                <a:gd name="T25" fmla="*/ 0 h 339"/>
                <a:gd name="T26" fmla="*/ 0 w 224"/>
                <a:gd name="T27" fmla="*/ 0 h 339"/>
                <a:gd name="T28" fmla="*/ 0 w 224"/>
                <a:gd name="T29" fmla="*/ 0 h 339"/>
                <a:gd name="T30" fmla="*/ 0 w 224"/>
                <a:gd name="T31" fmla="*/ 0 h 339"/>
                <a:gd name="T32" fmla="*/ 0 w 224"/>
                <a:gd name="T33" fmla="*/ 0 h 339"/>
                <a:gd name="T34" fmla="*/ 0 w 224"/>
                <a:gd name="T35" fmla="*/ 0 h 339"/>
                <a:gd name="T36" fmla="*/ 0 w 224"/>
                <a:gd name="T37" fmla="*/ 0 h 339"/>
                <a:gd name="T38" fmla="*/ 0 w 224"/>
                <a:gd name="T39" fmla="*/ 0 h 339"/>
                <a:gd name="T40" fmla="*/ 0 w 224"/>
                <a:gd name="T41" fmla="*/ 0 h 339"/>
                <a:gd name="T42" fmla="*/ 0 w 224"/>
                <a:gd name="T43" fmla="*/ 0 h 339"/>
                <a:gd name="T44" fmla="*/ 0 w 224"/>
                <a:gd name="T45" fmla="*/ 0 h 339"/>
                <a:gd name="T46" fmla="*/ 0 w 224"/>
                <a:gd name="T47" fmla="*/ 0 h 339"/>
                <a:gd name="T48" fmla="*/ 0 w 224"/>
                <a:gd name="T49" fmla="*/ 0 h 339"/>
                <a:gd name="T50" fmla="*/ 0 w 224"/>
                <a:gd name="T51" fmla="*/ 0 h 339"/>
                <a:gd name="T52" fmla="*/ 0 w 224"/>
                <a:gd name="T53" fmla="*/ 0 h 339"/>
                <a:gd name="T54" fmla="*/ 0 w 224"/>
                <a:gd name="T55" fmla="*/ 0 h 339"/>
                <a:gd name="T56" fmla="*/ 0 w 224"/>
                <a:gd name="T57" fmla="*/ 0 h 339"/>
                <a:gd name="T58" fmla="*/ 0 w 224"/>
                <a:gd name="T59" fmla="*/ 0 h 339"/>
                <a:gd name="T60" fmla="*/ 0 w 224"/>
                <a:gd name="T61" fmla="*/ 0 h 339"/>
                <a:gd name="T62" fmla="*/ 0 w 224"/>
                <a:gd name="T63" fmla="*/ 0 h 339"/>
                <a:gd name="T64" fmla="*/ 0 w 224"/>
                <a:gd name="T65" fmla="*/ 0 h 339"/>
                <a:gd name="T66" fmla="*/ 0 w 224"/>
                <a:gd name="T67" fmla="*/ 0 h 339"/>
                <a:gd name="T68" fmla="*/ 0 w 224"/>
                <a:gd name="T69" fmla="*/ 0 h 339"/>
                <a:gd name="T70" fmla="*/ 0 w 224"/>
                <a:gd name="T71" fmla="*/ 0 h 339"/>
                <a:gd name="T72" fmla="*/ 0 w 224"/>
                <a:gd name="T73" fmla="*/ 0 h 339"/>
                <a:gd name="T74" fmla="*/ 0 w 224"/>
                <a:gd name="T75" fmla="*/ 0 h 339"/>
                <a:gd name="T76" fmla="*/ 0 w 224"/>
                <a:gd name="T77" fmla="*/ 0 h 33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24" h="339">
                  <a:moveTo>
                    <a:pt x="15" y="200"/>
                  </a:moveTo>
                  <a:lnTo>
                    <a:pt x="0" y="230"/>
                  </a:lnTo>
                  <a:lnTo>
                    <a:pt x="59" y="246"/>
                  </a:lnTo>
                  <a:lnTo>
                    <a:pt x="74" y="261"/>
                  </a:lnTo>
                  <a:lnTo>
                    <a:pt x="89" y="261"/>
                  </a:lnTo>
                  <a:lnTo>
                    <a:pt x="104" y="292"/>
                  </a:lnTo>
                  <a:lnTo>
                    <a:pt x="119" y="292"/>
                  </a:lnTo>
                  <a:lnTo>
                    <a:pt x="134" y="292"/>
                  </a:lnTo>
                  <a:lnTo>
                    <a:pt x="164" y="307"/>
                  </a:lnTo>
                  <a:lnTo>
                    <a:pt x="178" y="338"/>
                  </a:lnTo>
                  <a:lnTo>
                    <a:pt x="178" y="292"/>
                  </a:lnTo>
                  <a:lnTo>
                    <a:pt x="178" y="277"/>
                  </a:lnTo>
                  <a:lnTo>
                    <a:pt x="178" y="261"/>
                  </a:lnTo>
                  <a:lnTo>
                    <a:pt x="193" y="246"/>
                  </a:lnTo>
                  <a:lnTo>
                    <a:pt x="164" y="246"/>
                  </a:lnTo>
                  <a:lnTo>
                    <a:pt x="164" y="230"/>
                  </a:lnTo>
                  <a:lnTo>
                    <a:pt x="193" y="230"/>
                  </a:lnTo>
                  <a:lnTo>
                    <a:pt x="193" y="215"/>
                  </a:lnTo>
                  <a:lnTo>
                    <a:pt x="208" y="215"/>
                  </a:lnTo>
                  <a:lnTo>
                    <a:pt x="223" y="230"/>
                  </a:lnTo>
                  <a:lnTo>
                    <a:pt x="208" y="184"/>
                  </a:lnTo>
                  <a:lnTo>
                    <a:pt x="208" y="138"/>
                  </a:lnTo>
                  <a:lnTo>
                    <a:pt x="178" y="138"/>
                  </a:lnTo>
                  <a:lnTo>
                    <a:pt x="119" y="108"/>
                  </a:lnTo>
                  <a:lnTo>
                    <a:pt x="119" y="77"/>
                  </a:lnTo>
                  <a:lnTo>
                    <a:pt x="104" y="77"/>
                  </a:lnTo>
                  <a:lnTo>
                    <a:pt x="119" y="31"/>
                  </a:lnTo>
                  <a:lnTo>
                    <a:pt x="149" y="15"/>
                  </a:lnTo>
                  <a:lnTo>
                    <a:pt x="149" y="0"/>
                  </a:lnTo>
                  <a:lnTo>
                    <a:pt x="134" y="0"/>
                  </a:lnTo>
                  <a:lnTo>
                    <a:pt x="119" y="15"/>
                  </a:lnTo>
                  <a:lnTo>
                    <a:pt x="74" y="31"/>
                  </a:lnTo>
                  <a:lnTo>
                    <a:pt x="74" y="61"/>
                  </a:lnTo>
                  <a:lnTo>
                    <a:pt x="45" y="77"/>
                  </a:lnTo>
                  <a:lnTo>
                    <a:pt x="30" y="92"/>
                  </a:lnTo>
                  <a:lnTo>
                    <a:pt x="30" y="108"/>
                  </a:lnTo>
                  <a:lnTo>
                    <a:pt x="30" y="123"/>
                  </a:lnTo>
                  <a:lnTo>
                    <a:pt x="30" y="184"/>
                  </a:lnTo>
                  <a:lnTo>
                    <a:pt x="15" y="20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1" name="Freeform 427"/>
            <p:cNvSpPr>
              <a:spLocks/>
            </p:cNvSpPr>
            <p:nvPr/>
          </p:nvSpPr>
          <p:spPr bwMode="auto">
            <a:xfrm>
              <a:off x="4630977" y="5048223"/>
              <a:ext cx="243850" cy="191936"/>
            </a:xfrm>
            <a:custGeom>
              <a:avLst/>
              <a:gdLst>
                <a:gd name="T0" fmla="*/ 0 w 255"/>
                <a:gd name="T1" fmla="*/ 0 h 231"/>
                <a:gd name="T2" fmla="*/ 0 w 255"/>
                <a:gd name="T3" fmla="*/ 0 h 231"/>
                <a:gd name="T4" fmla="*/ 0 w 255"/>
                <a:gd name="T5" fmla="*/ 0 h 231"/>
                <a:gd name="T6" fmla="*/ 0 w 255"/>
                <a:gd name="T7" fmla="*/ 0 h 231"/>
                <a:gd name="T8" fmla="*/ 0 w 255"/>
                <a:gd name="T9" fmla="*/ 0 h 231"/>
                <a:gd name="T10" fmla="*/ 0 w 255"/>
                <a:gd name="T11" fmla="*/ 0 h 231"/>
                <a:gd name="T12" fmla="*/ 0 w 255"/>
                <a:gd name="T13" fmla="*/ 0 h 231"/>
                <a:gd name="T14" fmla="*/ 0 w 255"/>
                <a:gd name="T15" fmla="*/ 0 h 231"/>
                <a:gd name="T16" fmla="*/ 0 w 255"/>
                <a:gd name="T17" fmla="*/ 0 h 231"/>
                <a:gd name="T18" fmla="*/ 0 w 255"/>
                <a:gd name="T19" fmla="*/ 0 h 231"/>
                <a:gd name="T20" fmla="*/ 0 w 255"/>
                <a:gd name="T21" fmla="*/ 0 h 231"/>
                <a:gd name="T22" fmla="*/ 0 w 255"/>
                <a:gd name="T23" fmla="*/ 0 h 231"/>
                <a:gd name="T24" fmla="*/ 0 w 255"/>
                <a:gd name="T25" fmla="*/ 0 h 231"/>
                <a:gd name="T26" fmla="*/ 0 w 255"/>
                <a:gd name="T27" fmla="*/ 0 h 231"/>
                <a:gd name="T28" fmla="*/ 0 w 255"/>
                <a:gd name="T29" fmla="*/ 0 h 231"/>
                <a:gd name="T30" fmla="*/ 0 w 255"/>
                <a:gd name="T31" fmla="*/ 0 h 231"/>
                <a:gd name="T32" fmla="*/ 0 w 255"/>
                <a:gd name="T33" fmla="*/ 0 h 231"/>
                <a:gd name="T34" fmla="*/ 0 w 255"/>
                <a:gd name="T35" fmla="*/ 0 h 231"/>
                <a:gd name="T36" fmla="*/ 0 w 255"/>
                <a:gd name="T37" fmla="*/ 0 h 231"/>
                <a:gd name="T38" fmla="*/ 0 w 255"/>
                <a:gd name="T39" fmla="*/ 0 h 231"/>
                <a:gd name="T40" fmla="*/ 0 w 255"/>
                <a:gd name="T41" fmla="*/ 0 h 231"/>
                <a:gd name="T42" fmla="*/ 0 w 255"/>
                <a:gd name="T43" fmla="*/ 0 h 231"/>
                <a:gd name="T44" fmla="*/ 0 w 255"/>
                <a:gd name="T45" fmla="*/ 0 h 231"/>
                <a:gd name="T46" fmla="*/ 0 w 255"/>
                <a:gd name="T47" fmla="*/ 0 h 231"/>
                <a:gd name="T48" fmla="*/ 0 w 255"/>
                <a:gd name="T49" fmla="*/ 0 h 231"/>
                <a:gd name="T50" fmla="*/ 0 w 255"/>
                <a:gd name="T51" fmla="*/ 0 h 231"/>
                <a:gd name="T52" fmla="*/ 0 w 255"/>
                <a:gd name="T53" fmla="*/ 0 h 231"/>
                <a:gd name="T54" fmla="*/ 0 w 255"/>
                <a:gd name="T55" fmla="*/ 0 h 231"/>
                <a:gd name="T56" fmla="*/ 0 w 255"/>
                <a:gd name="T57" fmla="*/ 0 h 231"/>
                <a:gd name="T58" fmla="*/ 0 w 255"/>
                <a:gd name="T59" fmla="*/ 0 h 231"/>
                <a:gd name="T60" fmla="*/ 0 w 255"/>
                <a:gd name="T61" fmla="*/ 0 h 231"/>
                <a:gd name="T62" fmla="*/ 0 w 255"/>
                <a:gd name="T63" fmla="*/ 0 h 231"/>
                <a:gd name="T64" fmla="*/ 0 w 255"/>
                <a:gd name="T65" fmla="*/ 0 h 231"/>
                <a:gd name="T66" fmla="*/ 0 w 255"/>
                <a:gd name="T67" fmla="*/ 0 h 231"/>
                <a:gd name="T68" fmla="*/ 0 w 255"/>
                <a:gd name="T69" fmla="*/ 0 h 231"/>
                <a:gd name="T70" fmla="*/ 0 w 255"/>
                <a:gd name="T71" fmla="*/ 0 h 231"/>
                <a:gd name="T72" fmla="*/ 0 w 255"/>
                <a:gd name="T73" fmla="*/ 0 h 231"/>
                <a:gd name="T74" fmla="*/ 0 w 255"/>
                <a:gd name="T75" fmla="*/ 0 h 23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55" h="231">
                  <a:moveTo>
                    <a:pt x="209" y="31"/>
                  </a:moveTo>
                  <a:lnTo>
                    <a:pt x="179" y="46"/>
                  </a:lnTo>
                  <a:lnTo>
                    <a:pt x="164" y="46"/>
                  </a:lnTo>
                  <a:lnTo>
                    <a:pt x="134" y="31"/>
                  </a:lnTo>
                  <a:lnTo>
                    <a:pt x="105" y="31"/>
                  </a:lnTo>
                  <a:lnTo>
                    <a:pt x="90" y="15"/>
                  </a:lnTo>
                  <a:lnTo>
                    <a:pt x="75" y="0"/>
                  </a:lnTo>
                  <a:lnTo>
                    <a:pt x="75" y="15"/>
                  </a:lnTo>
                  <a:lnTo>
                    <a:pt x="45" y="31"/>
                  </a:lnTo>
                  <a:lnTo>
                    <a:pt x="45" y="61"/>
                  </a:lnTo>
                  <a:lnTo>
                    <a:pt x="45" y="77"/>
                  </a:lnTo>
                  <a:lnTo>
                    <a:pt x="45" y="61"/>
                  </a:lnTo>
                  <a:lnTo>
                    <a:pt x="30" y="61"/>
                  </a:lnTo>
                  <a:lnTo>
                    <a:pt x="45" y="31"/>
                  </a:lnTo>
                  <a:lnTo>
                    <a:pt x="45" y="15"/>
                  </a:lnTo>
                  <a:lnTo>
                    <a:pt x="15" y="31"/>
                  </a:lnTo>
                  <a:lnTo>
                    <a:pt x="0" y="77"/>
                  </a:lnTo>
                  <a:lnTo>
                    <a:pt x="15" y="77"/>
                  </a:lnTo>
                  <a:lnTo>
                    <a:pt x="15" y="107"/>
                  </a:lnTo>
                  <a:lnTo>
                    <a:pt x="75" y="138"/>
                  </a:lnTo>
                  <a:lnTo>
                    <a:pt x="105" y="138"/>
                  </a:lnTo>
                  <a:lnTo>
                    <a:pt x="105" y="184"/>
                  </a:lnTo>
                  <a:lnTo>
                    <a:pt x="120" y="230"/>
                  </a:lnTo>
                  <a:lnTo>
                    <a:pt x="134" y="230"/>
                  </a:lnTo>
                  <a:lnTo>
                    <a:pt x="164" y="230"/>
                  </a:lnTo>
                  <a:lnTo>
                    <a:pt x="179" y="199"/>
                  </a:lnTo>
                  <a:lnTo>
                    <a:pt x="149" y="184"/>
                  </a:lnTo>
                  <a:lnTo>
                    <a:pt x="164" y="169"/>
                  </a:lnTo>
                  <a:lnTo>
                    <a:pt x="194" y="184"/>
                  </a:lnTo>
                  <a:lnTo>
                    <a:pt x="224" y="169"/>
                  </a:lnTo>
                  <a:lnTo>
                    <a:pt x="239" y="153"/>
                  </a:lnTo>
                  <a:lnTo>
                    <a:pt x="224" y="138"/>
                  </a:lnTo>
                  <a:lnTo>
                    <a:pt x="239" y="107"/>
                  </a:lnTo>
                  <a:lnTo>
                    <a:pt x="224" y="107"/>
                  </a:lnTo>
                  <a:lnTo>
                    <a:pt x="254" y="92"/>
                  </a:lnTo>
                  <a:lnTo>
                    <a:pt x="209" y="61"/>
                  </a:lnTo>
                  <a:lnTo>
                    <a:pt x="194" y="46"/>
                  </a:lnTo>
                  <a:lnTo>
                    <a:pt x="209"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2" name="Freeform 428"/>
            <p:cNvSpPr>
              <a:spLocks/>
            </p:cNvSpPr>
            <p:nvPr/>
          </p:nvSpPr>
          <p:spPr bwMode="auto">
            <a:xfrm>
              <a:off x="4845744" y="5125439"/>
              <a:ext cx="87249" cy="114720"/>
            </a:xfrm>
            <a:custGeom>
              <a:avLst/>
              <a:gdLst>
                <a:gd name="T0" fmla="*/ 0 w 91"/>
                <a:gd name="T1" fmla="*/ 0 h 139"/>
                <a:gd name="T2" fmla="*/ 0 w 91"/>
                <a:gd name="T3" fmla="*/ 0 h 139"/>
                <a:gd name="T4" fmla="*/ 0 w 91"/>
                <a:gd name="T5" fmla="*/ 0 h 139"/>
                <a:gd name="T6" fmla="*/ 0 w 91"/>
                <a:gd name="T7" fmla="*/ 0 h 139"/>
                <a:gd name="T8" fmla="*/ 0 w 91"/>
                <a:gd name="T9" fmla="*/ 0 h 139"/>
                <a:gd name="T10" fmla="*/ 0 w 91"/>
                <a:gd name="T11" fmla="*/ 0 h 139"/>
                <a:gd name="T12" fmla="*/ 0 w 91"/>
                <a:gd name="T13" fmla="*/ 0 h 139"/>
                <a:gd name="T14" fmla="*/ 0 w 91"/>
                <a:gd name="T15" fmla="*/ 0 h 139"/>
                <a:gd name="T16" fmla="*/ 0 w 91"/>
                <a:gd name="T17" fmla="*/ 0 h 139"/>
                <a:gd name="T18" fmla="*/ 0 w 91"/>
                <a:gd name="T19" fmla="*/ 0 h 139"/>
                <a:gd name="T20" fmla="*/ 0 w 91"/>
                <a:gd name="T21" fmla="*/ 0 h 139"/>
                <a:gd name="T22" fmla="*/ 0 w 91"/>
                <a:gd name="T23" fmla="*/ 0 h 139"/>
                <a:gd name="T24" fmla="*/ 0 w 91"/>
                <a:gd name="T25" fmla="*/ 0 h 139"/>
                <a:gd name="T26" fmla="*/ 0 w 91"/>
                <a:gd name="T27" fmla="*/ 0 h 139"/>
                <a:gd name="T28" fmla="*/ 0 w 91"/>
                <a:gd name="T29" fmla="*/ 0 h 139"/>
                <a:gd name="T30" fmla="*/ 0 w 91"/>
                <a:gd name="T31" fmla="*/ 0 h 139"/>
                <a:gd name="T32" fmla="*/ 0 w 91"/>
                <a:gd name="T33" fmla="*/ 0 h 139"/>
                <a:gd name="T34" fmla="*/ 0 w 91"/>
                <a:gd name="T35" fmla="*/ 0 h 1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1" h="139">
                  <a:moveTo>
                    <a:pt x="45" y="15"/>
                  </a:moveTo>
                  <a:lnTo>
                    <a:pt x="45" y="0"/>
                  </a:lnTo>
                  <a:lnTo>
                    <a:pt x="30" y="0"/>
                  </a:lnTo>
                  <a:lnTo>
                    <a:pt x="0" y="15"/>
                  </a:lnTo>
                  <a:lnTo>
                    <a:pt x="15" y="15"/>
                  </a:lnTo>
                  <a:lnTo>
                    <a:pt x="0" y="46"/>
                  </a:lnTo>
                  <a:lnTo>
                    <a:pt x="15" y="61"/>
                  </a:lnTo>
                  <a:lnTo>
                    <a:pt x="30" y="107"/>
                  </a:lnTo>
                  <a:lnTo>
                    <a:pt x="30" y="123"/>
                  </a:lnTo>
                  <a:lnTo>
                    <a:pt x="45" y="138"/>
                  </a:lnTo>
                  <a:lnTo>
                    <a:pt x="75" y="123"/>
                  </a:lnTo>
                  <a:lnTo>
                    <a:pt x="90" y="123"/>
                  </a:lnTo>
                  <a:lnTo>
                    <a:pt x="60" y="107"/>
                  </a:lnTo>
                  <a:lnTo>
                    <a:pt x="60" y="77"/>
                  </a:lnTo>
                  <a:lnTo>
                    <a:pt x="75" y="61"/>
                  </a:lnTo>
                  <a:lnTo>
                    <a:pt x="75" y="46"/>
                  </a:lnTo>
                  <a:lnTo>
                    <a:pt x="60" y="31"/>
                  </a:lnTo>
                  <a:lnTo>
                    <a:pt x="45"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3" name="Freeform 429"/>
            <p:cNvSpPr>
              <a:spLocks/>
            </p:cNvSpPr>
            <p:nvPr/>
          </p:nvSpPr>
          <p:spPr bwMode="auto">
            <a:xfrm>
              <a:off x="4456478" y="5098965"/>
              <a:ext cx="116332" cy="39711"/>
            </a:xfrm>
            <a:custGeom>
              <a:avLst/>
              <a:gdLst>
                <a:gd name="T0" fmla="*/ 0 w 120"/>
                <a:gd name="T1" fmla="*/ 0 h 47"/>
                <a:gd name="T2" fmla="*/ 0 w 120"/>
                <a:gd name="T3" fmla="*/ 0 h 47"/>
                <a:gd name="T4" fmla="*/ 0 w 120"/>
                <a:gd name="T5" fmla="*/ 0 h 47"/>
                <a:gd name="T6" fmla="*/ 0 w 120"/>
                <a:gd name="T7" fmla="*/ 0 h 47"/>
                <a:gd name="T8" fmla="*/ 0 w 120"/>
                <a:gd name="T9" fmla="*/ 0 h 47"/>
                <a:gd name="T10" fmla="*/ 0 w 120"/>
                <a:gd name="T11" fmla="*/ 0 h 47"/>
                <a:gd name="T12" fmla="*/ 0 w 120"/>
                <a:gd name="T13" fmla="*/ 0 h 47"/>
                <a:gd name="T14" fmla="*/ 0 w 120"/>
                <a:gd name="T15" fmla="*/ 0 h 47"/>
                <a:gd name="T16" fmla="*/ 0 w 120"/>
                <a:gd name="T17" fmla="*/ 0 h 47"/>
                <a:gd name="T18" fmla="*/ 0 w 120"/>
                <a:gd name="T19" fmla="*/ 0 h 47"/>
                <a:gd name="T20" fmla="*/ 0 w 120"/>
                <a:gd name="T21" fmla="*/ 0 h 47"/>
                <a:gd name="T22" fmla="*/ 0 w 120"/>
                <a:gd name="T23" fmla="*/ 0 h 47"/>
                <a:gd name="T24" fmla="*/ 0 w 120"/>
                <a:gd name="T25" fmla="*/ 0 h 47"/>
                <a:gd name="T26" fmla="*/ 0 w 120"/>
                <a:gd name="T27" fmla="*/ 0 h 47"/>
                <a:gd name="T28" fmla="*/ 0 w 120"/>
                <a:gd name="T29" fmla="*/ 0 h 47"/>
                <a:gd name="T30" fmla="*/ 0 w 120"/>
                <a:gd name="T31" fmla="*/ 0 h 4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20" h="47">
                  <a:moveTo>
                    <a:pt x="60" y="15"/>
                  </a:moveTo>
                  <a:lnTo>
                    <a:pt x="89" y="31"/>
                  </a:lnTo>
                  <a:lnTo>
                    <a:pt x="104" y="46"/>
                  </a:lnTo>
                  <a:lnTo>
                    <a:pt x="104" y="31"/>
                  </a:lnTo>
                  <a:lnTo>
                    <a:pt x="119" y="15"/>
                  </a:lnTo>
                  <a:lnTo>
                    <a:pt x="89" y="0"/>
                  </a:lnTo>
                  <a:lnTo>
                    <a:pt x="74" y="0"/>
                  </a:lnTo>
                  <a:lnTo>
                    <a:pt x="60" y="0"/>
                  </a:lnTo>
                  <a:lnTo>
                    <a:pt x="30" y="0"/>
                  </a:lnTo>
                  <a:lnTo>
                    <a:pt x="15" y="0"/>
                  </a:lnTo>
                  <a:lnTo>
                    <a:pt x="0" y="31"/>
                  </a:lnTo>
                  <a:lnTo>
                    <a:pt x="30" y="31"/>
                  </a:lnTo>
                  <a:lnTo>
                    <a:pt x="45" y="46"/>
                  </a:lnTo>
                  <a:lnTo>
                    <a:pt x="60" y="46"/>
                  </a:lnTo>
                  <a:lnTo>
                    <a:pt x="60" y="31"/>
                  </a:lnTo>
                  <a:lnTo>
                    <a:pt x="60"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4" name="Line 430"/>
            <p:cNvSpPr>
              <a:spLocks noChangeShapeType="1"/>
            </p:cNvSpPr>
            <p:nvPr/>
          </p:nvSpPr>
          <p:spPr bwMode="auto">
            <a:xfrm>
              <a:off x="4845744" y="5048223"/>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5" name="Line 431"/>
            <p:cNvSpPr>
              <a:spLocks noChangeShapeType="1"/>
            </p:cNvSpPr>
            <p:nvPr/>
          </p:nvSpPr>
          <p:spPr bwMode="auto">
            <a:xfrm>
              <a:off x="4816661" y="4982038"/>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6" name="Line 432"/>
            <p:cNvSpPr>
              <a:spLocks noChangeShapeType="1"/>
            </p:cNvSpPr>
            <p:nvPr/>
          </p:nvSpPr>
          <p:spPr bwMode="auto">
            <a:xfrm>
              <a:off x="4816661" y="4944533"/>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7" name="Freeform 433"/>
            <p:cNvSpPr>
              <a:spLocks/>
            </p:cNvSpPr>
            <p:nvPr/>
          </p:nvSpPr>
          <p:spPr bwMode="auto">
            <a:xfrm>
              <a:off x="4675720" y="4931297"/>
              <a:ext cx="55929" cy="39711"/>
            </a:xfrm>
            <a:custGeom>
              <a:avLst/>
              <a:gdLst>
                <a:gd name="T0" fmla="*/ 0 w 60"/>
                <a:gd name="T1" fmla="*/ 0 h 47"/>
                <a:gd name="T2" fmla="*/ 0 w 60"/>
                <a:gd name="T3" fmla="*/ 0 h 47"/>
                <a:gd name="T4" fmla="*/ 0 w 60"/>
                <a:gd name="T5" fmla="*/ 0 h 47"/>
                <a:gd name="T6" fmla="*/ 0 w 60"/>
                <a:gd name="T7" fmla="*/ 0 h 47"/>
                <a:gd name="T8" fmla="*/ 0 w 60"/>
                <a:gd name="T9" fmla="*/ 0 h 47"/>
                <a:gd name="T10" fmla="*/ 0 w 60"/>
                <a:gd name="T11" fmla="*/ 0 h 47"/>
                <a:gd name="T12" fmla="*/ 0 w 60"/>
                <a:gd name="T13" fmla="*/ 0 h 47"/>
                <a:gd name="T14" fmla="*/ 0 w 60"/>
                <a:gd name="T15" fmla="*/ 0 h 47"/>
                <a:gd name="T16" fmla="*/ 0 w 60"/>
                <a:gd name="T17" fmla="*/ 0 h 47"/>
                <a:gd name="T18" fmla="*/ 0 w 60"/>
                <a:gd name="T19" fmla="*/ 0 h 4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0" h="47">
                  <a:moveTo>
                    <a:pt x="0" y="0"/>
                  </a:moveTo>
                  <a:lnTo>
                    <a:pt x="0" y="15"/>
                  </a:lnTo>
                  <a:lnTo>
                    <a:pt x="0" y="46"/>
                  </a:lnTo>
                  <a:lnTo>
                    <a:pt x="15" y="31"/>
                  </a:lnTo>
                  <a:lnTo>
                    <a:pt x="44" y="31"/>
                  </a:lnTo>
                  <a:lnTo>
                    <a:pt x="59" y="15"/>
                  </a:lnTo>
                  <a:lnTo>
                    <a:pt x="44" y="15"/>
                  </a:lnTo>
                  <a:lnTo>
                    <a:pt x="44" y="0"/>
                  </a:lnTo>
                  <a:lnTo>
                    <a:pt x="30"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8" name="Freeform 434"/>
            <p:cNvSpPr>
              <a:spLocks/>
            </p:cNvSpPr>
            <p:nvPr/>
          </p:nvSpPr>
          <p:spPr bwMode="auto">
            <a:xfrm>
              <a:off x="4845744" y="5072491"/>
              <a:ext cx="15660" cy="15443"/>
            </a:xfrm>
            <a:custGeom>
              <a:avLst/>
              <a:gdLst>
                <a:gd name="T0" fmla="*/ 0 w 17"/>
                <a:gd name="T1" fmla="*/ 0 h 17"/>
                <a:gd name="T2" fmla="*/ 0 w 17"/>
                <a:gd name="T3" fmla="*/ 0 h 17"/>
                <a:gd name="T4" fmla="*/ 0 w 17"/>
                <a:gd name="T5" fmla="*/ 0 h 17"/>
                <a:gd name="T6" fmla="*/ 0 w 17"/>
                <a:gd name="T7" fmla="*/ 0 h 17"/>
                <a:gd name="T8" fmla="*/ 0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0" y="16"/>
                  </a:moveTo>
                  <a:lnTo>
                    <a:pt x="16" y="16"/>
                  </a:lnTo>
                  <a:lnTo>
                    <a:pt x="16" y="0"/>
                  </a:lnTo>
                  <a:lnTo>
                    <a:pt x="0" y="0"/>
                  </a:lnTo>
                  <a:lnTo>
                    <a:pt x="0" y="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9" name="Freeform 435"/>
            <p:cNvSpPr>
              <a:spLocks/>
            </p:cNvSpPr>
            <p:nvPr/>
          </p:nvSpPr>
          <p:spPr bwMode="auto">
            <a:xfrm>
              <a:off x="4745072" y="4944533"/>
              <a:ext cx="17897" cy="13237"/>
            </a:xfrm>
            <a:custGeom>
              <a:avLst/>
              <a:gdLst>
                <a:gd name="T0" fmla="*/ 0 w 17"/>
                <a:gd name="T1" fmla="*/ 0 h 17"/>
                <a:gd name="T2" fmla="*/ 0 w 17"/>
                <a:gd name="T3" fmla="*/ 0 h 17"/>
                <a:gd name="T4" fmla="*/ 0 w 17"/>
                <a:gd name="T5" fmla="*/ 0 h 17"/>
                <a:gd name="T6" fmla="*/ 0 w 17"/>
                <a:gd name="T7" fmla="*/ 0 h 17"/>
                <a:gd name="T8" fmla="*/ 0 w 17"/>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6" y="0"/>
                  </a:moveTo>
                  <a:lnTo>
                    <a:pt x="0" y="0"/>
                  </a:lnTo>
                  <a:lnTo>
                    <a:pt x="0" y="16"/>
                  </a:lnTo>
                  <a:lnTo>
                    <a:pt x="16" y="16"/>
                  </a:lnTo>
                  <a:lnTo>
                    <a:pt x="16"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0" name="Freeform 436"/>
            <p:cNvSpPr>
              <a:spLocks/>
            </p:cNvSpPr>
            <p:nvPr/>
          </p:nvSpPr>
          <p:spPr bwMode="auto">
            <a:xfrm>
              <a:off x="4845744" y="5008512"/>
              <a:ext cx="15660" cy="13237"/>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0" y="0"/>
                  </a:moveTo>
                  <a:lnTo>
                    <a:pt x="16" y="16"/>
                  </a:lnTo>
                  <a:lnTo>
                    <a:pt x="0" y="16"/>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1" name="Line 437"/>
            <p:cNvSpPr>
              <a:spLocks noChangeShapeType="1"/>
            </p:cNvSpPr>
            <p:nvPr/>
          </p:nvSpPr>
          <p:spPr bwMode="auto">
            <a:xfrm flipH="1">
              <a:off x="4832322" y="5008512"/>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2" name="Line 438"/>
            <p:cNvSpPr>
              <a:spLocks noChangeShapeType="1"/>
            </p:cNvSpPr>
            <p:nvPr/>
          </p:nvSpPr>
          <p:spPr bwMode="auto">
            <a:xfrm>
              <a:off x="4832322" y="4997481"/>
              <a:ext cx="0" cy="11031"/>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3" name="Freeform 439"/>
            <p:cNvSpPr>
              <a:spLocks/>
            </p:cNvSpPr>
            <p:nvPr/>
          </p:nvSpPr>
          <p:spPr bwMode="auto">
            <a:xfrm>
              <a:off x="4803238" y="4957770"/>
              <a:ext cx="15660" cy="15443"/>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0" y="0"/>
                  </a:moveTo>
                  <a:lnTo>
                    <a:pt x="16" y="16"/>
                  </a:lnTo>
                  <a:lnTo>
                    <a:pt x="0" y="16"/>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4" name="Line 440"/>
            <p:cNvSpPr>
              <a:spLocks noChangeShapeType="1"/>
            </p:cNvSpPr>
            <p:nvPr/>
          </p:nvSpPr>
          <p:spPr bwMode="auto">
            <a:xfrm>
              <a:off x="4774155" y="4957770"/>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5" name="Freeform 441"/>
            <p:cNvSpPr>
              <a:spLocks/>
            </p:cNvSpPr>
            <p:nvPr/>
          </p:nvSpPr>
          <p:spPr bwMode="auto">
            <a:xfrm>
              <a:off x="4816661" y="4971007"/>
              <a:ext cx="15660" cy="13237"/>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0" y="0"/>
                  </a:moveTo>
                  <a:lnTo>
                    <a:pt x="16" y="0"/>
                  </a:lnTo>
                  <a:lnTo>
                    <a:pt x="0" y="16"/>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6" name="Freeform 442"/>
            <p:cNvSpPr>
              <a:spLocks/>
            </p:cNvSpPr>
            <p:nvPr/>
          </p:nvSpPr>
          <p:spPr bwMode="auto">
            <a:xfrm>
              <a:off x="4973262" y="6175574"/>
              <a:ext cx="29083" cy="26474"/>
            </a:xfrm>
            <a:custGeom>
              <a:avLst/>
              <a:gdLst>
                <a:gd name="T0" fmla="*/ 0 w 31"/>
                <a:gd name="T1" fmla="*/ 0 h 32"/>
                <a:gd name="T2" fmla="*/ 0 w 31"/>
                <a:gd name="T3" fmla="*/ 0 h 32"/>
                <a:gd name="T4" fmla="*/ 0 w 31"/>
                <a:gd name="T5" fmla="*/ 0 h 32"/>
                <a:gd name="T6" fmla="*/ 0 w 31"/>
                <a:gd name="T7" fmla="*/ 0 h 32"/>
                <a:gd name="T8" fmla="*/ 0 w 31"/>
                <a:gd name="T9" fmla="*/ 0 h 32"/>
                <a:gd name="T10" fmla="*/ 0 w 31"/>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1" h="32">
                  <a:moveTo>
                    <a:pt x="15" y="0"/>
                  </a:moveTo>
                  <a:lnTo>
                    <a:pt x="0" y="31"/>
                  </a:lnTo>
                  <a:lnTo>
                    <a:pt x="15" y="31"/>
                  </a:lnTo>
                  <a:lnTo>
                    <a:pt x="15" y="16"/>
                  </a:lnTo>
                  <a:lnTo>
                    <a:pt x="30" y="16"/>
                  </a:lnTo>
                  <a:lnTo>
                    <a:pt x="1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7" name="Freeform 443"/>
            <p:cNvSpPr>
              <a:spLocks/>
            </p:cNvSpPr>
            <p:nvPr/>
          </p:nvSpPr>
          <p:spPr bwMode="auto">
            <a:xfrm>
              <a:off x="4959840" y="6175574"/>
              <a:ext cx="17897" cy="13237"/>
            </a:xfrm>
            <a:custGeom>
              <a:avLst/>
              <a:gdLst>
                <a:gd name="T0" fmla="*/ 0 w 18"/>
                <a:gd name="T1" fmla="*/ 0 h 17"/>
                <a:gd name="T2" fmla="*/ 0 w 18"/>
                <a:gd name="T3" fmla="*/ 0 h 17"/>
                <a:gd name="T4" fmla="*/ 0 w 18"/>
                <a:gd name="T5" fmla="*/ 0 h 17"/>
                <a:gd name="T6" fmla="*/ 0 w 18"/>
                <a:gd name="T7" fmla="*/ 0 h 17"/>
                <a:gd name="T8" fmla="*/ 0 w 1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7">
                  <a:moveTo>
                    <a:pt x="17" y="0"/>
                  </a:moveTo>
                  <a:lnTo>
                    <a:pt x="0" y="0"/>
                  </a:lnTo>
                  <a:lnTo>
                    <a:pt x="0" y="16"/>
                  </a:lnTo>
                  <a:lnTo>
                    <a:pt x="17" y="16"/>
                  </a:lnTo>
                  <a:lnTo>
                    <a:pt x="17"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8" name="Freeform 444"/>
            <p:cNvSpPr>
              <a:spLocks/>
            </p:cNvSpPr>
            <p:nvPr/>
          </p:nvSpPr>
          <p:spPr bwMode="auto">
            <a:xfrm>
              <a:off x="4729412" y="5624033"/>
              <a:ext cx="272933" cy="591253"/>
            </a:xfrm>
            <a:custGeom>
              <a:avLst/>
              <a:gdLst>
                <a:gd name="T0" fmla="*/ 0 w 284"/>
                <a:gd name="T1" fmla="*/ 0 h 708"/>
                <a:gd name="T2" fmla="*/ 0 w 284"/>
                <a:gd name="T3" fmla="*/ 0 h 708"/>
                <a:gd name="T4" fmla="*/ 0 w 284"/>
                <a:gd name="T5" fmla="*/ 0 h 708"/>
                <a:gd name="T6" fmla="*/ 0 w 284"/>
                <a:gd name="T7" fmla="*/ 0 h 708"/>
                <a:gd name="T8" fmla="*/ 0 w 284"/>
                <a:gd name="T9" fmla="*/ 0 h 708"/>
                <a:gd name="T10" fmla="*/ 0 w 284"/>
                <a:gd name="T11" fmla="*/ 0 h 708"/>
                <a:gd name="T12" fmla="*/ 0 w 284"/>
                <a:gd name="T13" fmla="*/ 0 h 708"/>
                <a:gd name="T14" fmla="*/ 0 w 284"/>
                <a:gd name="T15" fmla="*/ 0 h 708"/>
                <a:gd name="T16" fmla="*/ 0 w 284"/>
                <a:gd name="T17" fmla="*/ 0 h 708"/>
                <a:gd name="T18" fmla="*/ 0 w 284"/>
                <a:gd name="T19" fmla="*/ 0 h 708"/>
                <a:gd name="T20" fmla="*/ 0 w 284"/>
                <a:gd name="T21" fmla="*/ 0 h 708"/>
                <a:gd name="T22" fmla="*/ 0 w 284"/>
                <a:gd name="T23" fmla="*/ 0 h 708"/>
                <a:gd name="T24" fmla="*/ 0 w 284"/>
                <a:gd name="T25" fmla="*/ 0 h 708"/>
                <a:gd name="T26" fmla="*/ 0 w 284"/>
                <a:gd name="T27" fmla="*/ 0 h 708"/>
                <a:gd name="T28" fmla="*/ 0 w 284"/>
                <a:gd name="T29" fmla="*/ 0 h 708"/>
                <a:gd name="T30" fmla="*/ 0 w 284"/>
                <a:gd name="T31" fmla="*/ 0 h 708"/>
                <a:gd name="T32" fmla="*/ 0 w 284"/>
                <a:gd name="T33" fmla="*/ 0 h 708"/>
                <a:gd name="T34" fmla="*/ 0 w 284"/>
                <a:gd name="T35" fmla="*/ 0 h 708"/>
                <a:gd name="T36" fmla="*/ 0 w 284"/>
                <a:gd name="T37" fmla="*/ 0 h 708"/>
                <a:gd name="T38" fmla="*/ 0 w 284"/>
                <a:gd name="T39" fmla="*/ 0 h 708"/>
                <a:gd name="T40" fmla="*/ 0 w 284"/>
                <a:gd name="T41" fmla="*/ 0 h 708"/>
                <a:gd name="T42" fmla="*/ 0 w 284"/>
                <a:gd name="T43" fmla="*/ 0 h 708"/>
                <a:gd name="T44" fmla="*/ 0 w 284"/>
                <a:gd name="T45" fmla="*/ 0 h 708"/>
                <a:gd name="T46" fmla="*/ 0 w 284"/>
                <a:gd name="T47" fmla="*/ 0 h 708"/>
                <a:gd name="T48" fmla="*/ 0 w 284"/>
                <a:gd name="T49" fmla="*/ 0 h 708"/>
                <a:gd name="T50" fmla="*/ 0 w 284"/>
                <a:gd name="T51" fmla="*/ 0 h 708"/>
                <a:gd name="T52" fmla="*/ 0 w 284"/>
                <a:gd name="T53" fmla="*/ 0 h 708"/>
                <a:gd name="T54" fmla="*/ 0 w 284"/>
                <a:gd name="T55" fmla="*/ 0 h 708"/>
                <a:gd name="T56" fmla="*/ 0 w 284"/>
                <a:gd name="T57" fmla="*/ 0 h 708"/>
                <a:gd name="T58" fmla="*/ 0 w 284"/>
                <a:gd name="T59" fmla="*/ 0 h 708"/>
                <a:gd name="T60" fmla="*/ 0 w 284"/>
                <a:gd name="T61" fmla="*/ 0 h 708"/>
                <a:gd name="T62" fmla="*/ 0 w 284"/>
                <a:gd name="T63" fmla="*/ 0 h 708"/>
                <a:gd name="T64" fmla="*/ 0 w 284"/>
                <a:gd name="T65" fmla="*/ 0 h 708"/>
                <a:gd name="T66" fmla="*/ 0 w 284"/>
                <a:gd name="T67" fmla="*/ 0 h 708"/>
                <a:gd name="T68" fmla="*/ 0 w 284"/>
                <a:gd name="T69" fmla="*/ 0 h 708"/>
                <a:gd name="T70" fmla="*/ 0 w 284"/>
                <a:gd name="T71" fmla="*/ 0 h 708"/>
                <a:gd name="T72" fmla="*/ 0 w 284"/>
                <a:gd name="T73" fmla="*/ 0 h 708"/>
                <a:gd name="T74" fmla="*/ 0 w 284"/>
                <a:gd name="T75" fmla="*/ 0 h 708"/>
                <a:gd name="T76" fmla="*/ 0 w 284"/>
                <a:gd name="T77" fmla="*/ 0 h 708"/>
                <a:gd name="T78" fmla="*/ 0 w 284"/>
                <a:gd name="T79" fmla="*/ 0 h 708"/>
                <a:gd name="T80" fmla="*/ 0 w 284"/>
                <a:gd name="T81" fmla="*/ 0 h 708"/>
                <a:gd name="T82" fmla="*/ 0 w 284"/>
                <a:gd name="T83" fmla="*/ 0 h 708"/>
                <a:gd name="T84" fmla="*/ 0 w 284"/>
                <a:gd name="T85" fmla="*/ 0 h 708"/>
                <a:gd name="T86" fmla="*/ 0 w 284"/>
                <a:gd name="T87" fmla="*/ 0 h 708"/>
                <a:gd name="T88" fmla="*/ 0 w 284"/>
                <a:gd name="T89" fmla="*/ 0 h 708"/>
                <a:gd name="T90" fmla="*/ 0 w 284"/>
                <a:gd name="T91" fmla="*/ 0 h 708"/>
                <a:gd name="T92" fmla="*/ 0 w 284"/>
                <a:gd name="T93" fmla="*/ 0 h 708"/>
                <a:gd name="T94" fmla="*/ 0 w 284"/>
                <a:gd name="T95" fmla="*/ 0 h 708"/>
                <a:gd name="T96" fmla="*/ 0 w 284"/>
                <a:gd name="T97" fmla="*/ 0 h 708"/>
                <a:gd name="T98" fmla="*/ 0 w 284"/>
                <a:gd name="T99" fmla="*/ 0 h 708"/>
                <a:gd name="T100" fmla="*/ 0 w 284"/>
                <a:gd name="T101" fmla="*/ 0 h 708"/>
                <a:gd name="T102" fmla="*/ 0 w 284"/>
                <a:gd name="T103" fmla="*/ 0 h 708"/>
                <a:gd name="T104" fmla="*/ 0 w 284"/>
                <a:gd name="T105" fmla="*/ 0 h 708"/>
                <a:gd name="T106" fmla="*/ 0 w 284"/>
                <a:gd name="T107" fmla="*/ 0 h 708"/>
                <a:gd name="T108" fmla="*/ 0 w 284"/>
                <a:gd name="T109" fmla="*/ 0 h 708"/>
                <a:gd name="T110" fmla="*/ 0 w 284"/>
                <a:gd name="T111" fmla="*/ 0 h 708"/>
                <a:gd name="T112" fmla="*/ 0 w 284"/>
                <a:gd name="T113" fmla="*/ 0 h 708"/>
                <a:gd name="T114" fmla="*/ 0 w 284"/>
                <a:gd name="T115" fmla="*/ 0 h 708"/>
                <a:gd name="T116" fmla="*/ 0 w 284"/>
                <a:gd name="T117" fmla="*/ 0 h 708"/>
                <a:gd name="T118" fmla="*/ 0 w 284"/>
                <a:gd name="T119" fmla="*/ 0 h 708"/>
                <a:gd name="T120" fmla="*/ 0 w 284"/>
                <a:gd name="T121" fmla="*/ 0 h 708"/>
                <a:gd name="T122" fmla="*/ 0 w 284"/>
                <a:gd name="T123" fmla="*/ 0 h 7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84" h="708">
                  <a:moveTo>
                    <a:pt x="134" y="569"/>
                  </a:moveTo>
                  <a:lnTo>
                    <a:pt x="119" y="569"/>
                  </a:lnTo>
                  <a:lnTo>
                    <a:pt x="104" y="538"/>
                  </a:lnTo>
                  <a:lnTo>
                    <a:pt x="119" y="523"/>
                  </a:lnTo>
                  <a:lnTo>
                    <a:pt x="134" y="523"/>
                  </a:lnTo>
                  <a:lnTo>
                    <a:pt x="134" y="476"/>
                  </a:lnTo>
                  <a:lnTo>
                    <a:pt x="164" y="476"/>
                  </a:lnTo>
                  <a:lnTo>
                    <a:pt x="164" y="461"/>
                  </a:lnTo>
                  <a:lnTo>
                    <a:pt x="134" y="461"/>
                  </a:lnTo>
                  <a:lnTo>
                    <a:pt x="134" y="446"/>
                  </a:lnTo>
                  <a:lnTo>
                    <a:pt x="134" y="430"/>
                  </a:lnTo>
                  <a:lnTo>
                    <a:pt x="149" y="430"/>
                  </a:lnTo>
                  <a:lnTo>
                    <a:pt x="164" y="415"/>
                  </a:lnTo>
                  <a:lnTo>
                    <a:pt x="164" y="400"/>
                  </a:lnTo>
                  <a:lnTo>
                    <a:pt x="164" y="384"/>
                  </a:lnTo>
                  <a:lnTo>
                    <a:pt x="209" y="384"/>
                  </a:lnTo>
                  <a:lnTo>
                    <a:pt x="238" y="369"/>
                  </a:lnTo>
                  <a:lnTo>
                    <a:pt x="253" y="323"/>
                  </a:lnTo>
                  <a:lnTo>
                    <a:pt x="238" y="307"/>
                  </a:lnTo>
                  <a:lnTo>
                    <a:pt x="238" y="292"/>
                  </a:lnTo>
                  <a:lnTo>
                    <a:pt x="223" y="277"/>
                  </a:lnTo>
                  <a:lnTo>
                    <a:pt x="223" y="184"/>
                  </a:lnTo>
                  <a:lnTo>
                    <a:pt x="223" y="169"/>
                  </a:lnTo>
                  <a:lnTo>
                    <a:pt x="283" y="108"/>
                  </a:lnTo>
                  <a:lnTo>
                    <a:pt x="268" y="92"/>
                  </a:lnTo>
                  <a:lnTo>
                    <a:pt x="253" y="77"/>
                  </a:lnTo>
                  <a:lnTo>
                    <a:pt x="253" y="108"/>
                  </a:lnTo>
                  <a:lnTo>
                    <a:pt x="223" y="123"/>
                  </a:lnTo>
                  <a:lnTo>
                    <a:pt x="194" y="108"/>
                  </a:lnTo>
                  <a:lnTo>
                    <a:pt x="209" y="77"/>
                  </a:lnTo>
                  <a:lnTo>
                    <a:pt x="149" y="31"/>
                  </a:lnTo>
                  <a:lnTo>
                    <a:pt x="134" y="46"/>
                  </a:lnTo>
                  <a:lnTo>
                    <a:pt x="104" y="15"/>
                  </a:lnTo>
                  <a:lnTo>
                    <a:pt x="74" y="31"/>
                  </a:lnTo>
                  <a:lnTo>
                    <a:pt x="74" y="15"/>
                  </a:lnTo>
                  <a:lnTo>
                    <a:pt x="60" y="15"/>
                  </a:lnTo>
                  <a:lnTo>
                    <a:pt x="45" y="0"/>
                  </a:lnTo>
                  <a:lnTo>
                    <a:pt x="30" y="46"/>
                  </a:lnTo>
                  <a:lnTo>
                    <a:pt x="30" y="61"/>
                  </a:lnTo>
                  <a:lnTo>
                    <a:pt x="15" y="77"/>
                  </a:lnTo>
                  <a:lnTo>
                    <a:pt x="30" y="108"/>
                  </a:lnTo>
                  <a:lnTo>
                    <a:pt x="15" y="138"/>
                  </a:lnTo>
                  <a:lnTo>
                    <a:pt x="0" y="184"/>
                  </a:lnTo>
                  <a:lnTo>
                    <a:pt x="0" y="215"/>
                  </a:lnTo>
                  <a:lnTo>
                    <a:pt x="15" y="277"/>
                  </a:lnTo>
                  <a:lnTo>
                    <a:pt x="15" y="323"/>
                  </a:lnTo>
                  <a:lnTo>
                    <a:pt x="0" y="323"/>
                  </a:lnTo>
                  <a:lnTo>
                    <a:pt x="15" y="384"/>
                  </a:lnTo>
                  <a:lnTo>
                    <a:pt x="0" y="400"/>
                  </a:lnTo>
                  <a:lnTo>
                    <a:pt x="30" y="523"/>
                  </a:lnTo>
                  <a:lnTo>
                    <a:pt x="30" y="538"/>
                  </a:lnTo>
                  <a:lnTo>
                    <a:pt x="45" y="553"/>
                  </a:lnTo>
                  <a:lnTo>
                    <a:pt x="45" y="676"/>
                  </a:lnTo>
                  <a:lnTo>
                    <a:pt x="60" y="676"/>
                  </a:lnTo>
                  <a:lnTo>
                    <a:pt x="74" y="707"/>
                  </a:lnTo>
                  <a:lnTo>
                    <a:pt x="119" y="707"/>
                  </a:lnTo>
                  <a:lnTo>
                    <a:pt x="119" y="692"/>
                  </a:lnTo>
                  <a:lnTo>
                    <a:pt x="104" y="676"/>
                  </a:lnTo>
                  <a:lnTo>
                    <a:pt x="119" y="646"/>
                  </a:lnTo>
                  <a:lnTo>
                    <a:pt x="119" y="630"/>
                  </a:lnTo>
                  <a:lnTo>
                    <a:pt x="149" y="599"/>
                  </a:lnTo>
                  <a:lnTo>
                    <a:pt x="134" y="569"/>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9" name="Freeform 445"/>
            <p:cNvSpPr>
              <a:spLocks/>
            </p:cNvSpPr>
            <p:nvPr/>
          </p:nvSpPr>
          <p:spPr bwMode="auto">
            <a:xfrm>
              <a:off x="4861404" y="6239553"/>
              <a:ext cx="55929" cy="39711"/>
            </a:xfrm>
            <a:custGeom>
              <a:avLst/>
              <a:gdLst>
                <a:gd name="T0" fmla="*/ 0 w 61"/>
                <a:gd name="T1" fmla="*/ 0 h 47"/>
                <a:gd name="T2" fmla="*/ 0 w 61"/>
                <a:gd name="T3" fmla="*/ 0 h 47"/>
                <a:gd name="T4" fmla="*/ 0 w 61"/>
                <a:gd name="T5" fmla="*/ 0 h 47"/>
                <a:gd name="T6" fmla="*/ 0 w 61"/>
                <a:gd name="T7" fmla="*/ 0 h 47"/>
                <a:gd name="T8" fmla="*/ 0 w 61"/>
                <a:gd name="T9" fmla="*/ 0 h 47"/>
                <a:gd name="T10" fmla="*/ 0 w 61"/>
                <a:gd name="T11" fmla="*/ 0 h 4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1" h="47">
                  <a:moveTo>
                    <a:pt x="0" y="0"/>
                  </a:moveTo>
                  <a:lnTo>
                    <a:pt x="0" y="46"/>
                  </a:lnTo>
                  <a:lnTo>
                    <a:pt x="30" y="46"/>
                  </a:lnTo>
                  <a:lnTo>
                    <a:pt x="60" y="31"/>
                  </a:lnTo>
                  <a:lnTo>
                    <a:pt x="30" y="31"/>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0" name="Freeform 446"/>
            <p:cNvSpPr>
              <a:spLocks/>
            </p:cNvSpPr>
            <p:nvPr/>
          </p:nvSpPr>
          <p:spPr bwMode="auto">
            <a:xfrm>
              <a:off x="4946417" y="5765227"/>
              <a:ext cx="73827" cy="90453"/>
            </a:xfrm>
            <a:custGeom>
              <a:avLst/>
              <a:gdLst>
                <a:gd name="T0" fmla="*/ 0 w 75"/>
                <a:gd name="T1" fmla="*/ 0 h 109"/>
                <a:gd name="T2" fmla="*/ 0 w 75"/>
                <a:gd name="T3" fmla="*/ 0 h 109"/>
                <a:gd name="T4" fmla="*/ 0 w 75"/>
                <a:gd name="T5" fmla="*/ 0 h 109"/>
                <a:gd name="T6" fmla="*/ 0 w 75"/>
                <a:gd name="T7" fmla="*/ 0 h 109"/>
                <a:gd name="T8" fmla="*/ 0 w 75"/>
                <a:gd name="T9" fmla="*/ 0 h 109"/>
                <a:gd name="T10" fmla="*/ 0 w 75"/>
                <a:gd name="T11" fmla="*/ 0 h 109"/>
                <a:gd name="T12" fmla="*/ 0 w 75"/>
                <a:gd name="T13" fmla="*/ 0 h 109"/>
                <a:gd name="T14" fmla="*/ 0 w 75"/>
                <a:gd name="T15" fmla="*/ 0 h 109"/>
                <a:gd name="T16" fmla="*/ 0 w 75"/>
                <a:gd name="T17" fmla="*/ 0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109">
                  <a:moveTo>
                    <a:pt x="74" y="77"/>
                  </a:moveTo>
                  <a:lnTo>
                    <a:pt x="59" y="62"/>
                  </a:lnTo>
                  <a:lnTo>
                    <a:pt x="30" y="15"/>
                  </a:lnTo>
                  <a:lnTo>
                    <a:pt x="0" y="0"/>
                  </a:lnTo>
                  <a:lnTo>
                    <a:pt x="0" y="15"/>
                  </a:lnTo>
                  <a:lnTo>
                    <a:pt x="0" y="108"/>
                  </a:lnTo>
                  <a:lnTo>
                    <a:pt x="44" y="108"/>
                  </a:lnTo>
                  <a:lnTo>
                    <a:pt x="74" y="108"/>
                  </a:lnTo>
                  <a:lnTo>
                    <a:pt x="74" y="77"/>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1" name="Freeform 447"/>
            <p:cNvSpPr>
              <a:spLocks/>
            </p:cNvSpPr>
            <p:nvPr/>
          </p:nvSpPr>
          <p:spPr bwMode="auto">
            <a:xfrm>
              <a:off x="4832322" y="5584322"/>
              <a:ext cx="158839" cy="143401"/>
            </a:xfrm>
            <a:custGeom>
              <a:avLst/>
              <a:gdLst>
                <a:gd name="T0" fmla="*/ 0 w 165"/>
                <a:gd name="T1" fmla="*/ 0 h 170"/>
                <a:gd name="T2" fmla="*/ 0 w 165"/>
                <a:gd name="T3" fmla="*/ 0 h 170"/>
                <a:gd name="T4" fmla="*/ 0 w 165"/>
                <a:gd name="T5" fmla="*/ 0 h 170"/>
                <a:gd name="T6" fmla="*/ 0 w 165"/>
                <a:gd name="T7" fmla="*/ 0 h 170"/>
                <a:gd name="T8" fmla="*/ 0 w 165"/>
                <a:gd name="T9" fmla="*/ 0 h 170"/>
                <a:gd name="T10" fmla="*/ 0 w 165"/>
                <a:gd name="T11" fmla="*/ 0 h 170"/>
                <a:gd name="T12" fmla="*/ 0 w 165"/>
                <a:gd name="T13" fmla="*/ 0 h 170"/>
                <a:gd name="T14" fmla="*/ 0 w 165"/>
                <a:gd name="T15" fmla="*/ 0 h 170"/>
                <a:gd name="T16" fmla="*/ 0 w 165"/>
                <a:gd name="T17" fmla="*/ 0 h 170"/>
                <a:gd name="T18" fmla="*/ 0 w 165"/>
                <a:gd name="T19" fmla="*/ 0 h 170"/>
                <a:gd name="T20" fmla="*/ 0 w 165"/>
                <a:gd name="T21" fmla="*/ 0 h 170"/>
                <a:gd name="T22" fmla="*/ 0 w 165"/>
                <a:gd name="T23" fmla="*/ 0 h 170"/>
                <a:gd name="T24" fmla="*/ 0 w 165"/>
                <a:gd name="T25" fmla="*/ 0 h 170"/>
                <a:gd name="T26" fmla="*/ 0 w 165"/>
                <a:gd name="T27" fmla="*/ 0 h 170"/>
                <a:gd name="T28" fmla="*/ 0 w 165"/>
                <a:gd name="T29" fmla="*/ 0 h 170"/>
                <a:gd name="T30" fmla="*/ 0 w 165"/>
                <a:gd name="T31" fmla="*/ 0 h 170"/>
                <a:gd name="T32" fmla="*/ 0 w 165"/>
                <a:gd name="T33" fmla="*/ 0 h 170"/>
                <a:gd name="T34" fmla="*/ 0 w 165"/>
                <a:gd name="T35" fmla="*/ 0 h 1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65" h="170">
                  <a:moveTo>
                    <a:pt x="89" y="15"/>
                  </a:moveTo>
                  <a:lnTo>
                    <a:pt x="75" y="0"/>
                  </a:lnTo>
                  <a:lnTo>
                    <a:pt x="15" y="15"/>
                  </a:lnTo>
                  <a:lnTo>
                    <a:pt x="0" y="61"/>
                  </a:lnTo>
                  <a:lnTo>
                    <a:pt x="30" y="92"/>
                  </a:lnTo>
                  <a:lnTo>
                    <a:pt x="45" y="77"/>
                  </a:lnTo>
                  <a:lnTo>
                    <a:pt x="104" y="123"/>
                  </a:lnTo>
                  <a:lnTo>
                    <a:pt x="89" y="154"/>
                  </a:lnTo>
                  <a:lnTo>
                    <a:pt x="119" y="169"/>
                  </a:lnTo>
                  <a:lnTo>
                    <a:pt x="149" y="154"/>
                  </a:lnTo>
                  <a:lnTo>
                    <a:pt x="149" y="123"/>
                  </a:lnTo>
                  <a:lnTo>
                    <a:pt x="164" y="92"/>
                  </a:lnTo>
                  <a:lnTo>
                    <a:pt x="134" y="92"/>
                  </a:lnTo>
                  <a:lnTo>
                    <a:pt x="134" y="61"/>
                  </a:lnTo>
                  <a:lnTo>
                    <a:pt x="119" y="46"/>
                  </a:lnTo>
                  <a:lnTo>
                    <a:pt x="119" y="61"/>
                  </a:lnTo>
                  <a:lnTo>
                    <a:pt x="89" y="61"/>
                  </a:lnTo>
                  <a:lnTo>
                    <a:pt x="89"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2" name="Freeform 448"/>
            <p:cNvSpPr>
              <a:spLocks/>
            </p:cNvSpPr>
            <p:nvPr/>
          </p:nvSpPr>
          <p:spPr bwMode="auto">
            <a:xfrm>
              <a:off x="4689143" y="5560054"/>
              <a:ext cx="156602" cy="694942"/>
            </a:xfrm>
            <a:custGeom>
              <a:avLst/>
              <a:gdLst>
                <a:gd name="T0" fmla="*/ 0 w 165"/>
                <a:gd name="T1" fmla="*/ 0 h 830"/>
                <a:gd name="T2" fmla="*/ 0 w 165"/>
                <a:gd name="T3" fmla="*/ 0 h 830"/>
                <a:gd name="T4" fmla="*/ 0 w 165"/>
                <a:gd name="T5" fmla="*/ 0 h 830"/>
                <a:gd name="T6" fmla="*/ 0 w 165"/>
                <a:gd name="T7" fmla="*/ 0 h 830"/>
                <a:gd name="T8" fmla="*/ 0 w 165"/>
                <a:gd name="T9" fmla="*/ 0 h 830"/>
                <a:gd name="T10" fmla="*/ 0 w 165"/>
                <a:gd name="T11" fmla="*/ 0 h 830"/>
                <a:gd name="T12" fmla="*/ 0 w 165"/>
                <a:gd name="T13" fmla="*/ 0 h 830"/>
                <a:gd name="T14" fmla="*/ 0 w 165"/>
                <a:gd name="T15" fmla="*/ 0 h 830"/>
                <a:gd name="T16" fmla="*/ 0 w 165"/>
                <a:gd name="T17" fmla="*/ 0 h 830"/>
                <a:gd name="T18" fmla="*/ 0 w 165"/>
                <a:gd name="T19" fmla="*/ 0 h 830"/>
                <a:gd name="T20" fmla="*/ 0 w 165"/>
                <a:gd name="T21" fmla="*/ 0 h 830"/>
                <a:gd name="T22" fmla="*/ 0 w 165"/>
                <a:gd name="T23" fmla="*/ 0 h 830"/>
                <a:gd name="T24" fmla="*/ 0 w 165"/>
                <a:gd name="T25" fmla="*/ 0 h 830"/>
                <a:gd name="T26" fmla="*/ 0 w 165"/>
                <a:gd name="T27" fmla="*/ 0 h 830"/>
                <a:gd name="T28" fmla="*/ 0 w 165"/>
                <a:gd name="T29" fmla="*/ 0 h 830"/>
                <a:gd name="T30" fmla="*/ 0 w 165"/>
                <a:gd name="T31" fmla="*/ 0 h 830"/>
                <a:gd name="T32" fmla="*/ 0 w 165"/>
                <a:gd name="T33" fmla="*/ 0 h 830"/>
                <a:gd name="T34" fmla="*/ 0 w 165"/>
                <a:gd name="T35" fmla="*/ 0 h 830"/>
                <a:gd name="T36" fmla="*/ 0 w 165"/>
                <a:gd name="T37" fmla="*/ 0 h 830"/>
                <a:gd name="T38" fmla="*/ 0 w 165"/>
                <a:gd name="T39" fmla="*/ 0 h 830"/>
                <a:gd name="T40" fmla="*/ 0 w 165"/>
                <a:gd name="T41" fmla="*/ 0 h 830"/>
                <a:gd name="T42" fmla="*/ 0 w 165"/>
                <a:gd name="T43" fmla="*/ 0 h 830"/>
                <a:gd name="T44" fmla="*/ 0 w 165"/>
                <a:gd name="T45" fmla="*/ 0 h 830"/>
                <a:gd name="T46" fmla="*/ 0 w 165"/>
                <a:gd name="T47" fmla="*/ 0 h 830"/>
                <a:gd name="T48" fmla="*/ 0 w 165"/>
                <a:gd name="T49" fmla="*/ 0 h 830"/>
                <a:gd name="T50" fmla="*/ 0 w 165"/>
                <a:gd name="T51" fmla="*/ 0 h 830"/>
                <a:gd name="T52" fmla="*/ 0 w 165"/>
                <a:gd name="T53" fmla="*/ 0 h 830"/>
                <a:gd name="T54" fmla="*/ 0 w 165"/>
                <a:gd name="T55" fmla="*/ 0 h 830"/>
                <a:gd name="T56" fmla="*/ 0 w 165"/>
                <a:gd name="T57" fmla="*/ 0 h 830"/>
                <a:gd name="T58" fmla="*/ 0 w 165"/>
                <a:gd name="T59" fmla="*/ 0 h 830"/>
                <a:gd name="T60" fmla="*/ 0 w 165"/>
                <a:gd name="T61" fmla="*/ 0 h 830"/>
                <a:gd name="T62" fmla="*/ 0 w 165"/>
                <a:gd name="T63" fmla="*/ 0 h 830"/>
                <a:gd name="T64" fmla="*/ 0 w 165"/>
                <a:gd name="T65" fmla="*/ 0 h 830"/>
                <a:gd name="T66" fmla="*/ 0 w 165"/>
                <a:gd name="T67" fmla="*/ 0 h 830"/>
                <a:gd name="T68" fmla="*/ 0 w 165"/>
                <a:gd name="T69" fmla="*/ 0 h 830"/>
                <a:gd name="T70" fmla="*/ 0 w 165"/>
                <a:gd name="T71" fmla="*/ 0 h 830"/>
                <a:gd name="T72" fmla="*/ 0 w 165"/>
                <a:gd name="T73" fmla="*/ 0 h 830"/>
                <a:gd name="T74" fmla="*/ 0 w 165"/>
                <a:gd name="T75" fmla="*/ 0 h 830"/>
                <a:gd name="T76" fmla="*/ 0 w 165"/>
                <a:gd name="T77" fmla="*/ 0 h 830"/>
                <a:gd name="T78" fmla="*/ 0 w 165"/>
                <a:gd name="T79" fmla="*/ 0 h 830"/>
                <a:gd name="T80" fmla="*/ 0 w 165"/>
                <a:gd name="T81" fmla="*/ 0 h 830"/>
                <a:gd name="T82" fmla="*/ 0 w 165"/>
                <a:gd name="T83" fmla="*/ 0 h 830"/>
                <a:gd name="T84" fmla="*/ 0 w 165"/>
                <a:gd name="T85" fmla="*/ 0 h 830"/>
                <a:gd name="T86" fmla="*/ 0 w 165"/>
                <a:gd name="T87" fmla="*/ 0 h 830"/>
                <a:gd name="T88" fmla="*/ 0 w 165"/>
                <a:gd name="T89" fmla="*/ 0 h 83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65" h="830">
                  <a:moveTo>
                    <a:pt x="30" y="660"/>
                  </a:moveTo>
                  <a:lnTo>
                    <a:pt x="45" y="660"/>
                  </a:lnTo>
                  <a:lnTo>
                    <a:pt x="45" y="691"/>
                  </a:lnTo>
                  <a:lnTo>
                    <a:pt x="89" y="783"/>
                  </a:lnTo>
                  <a:lnTo>
                    <a:pt x="104" y="829"/>
                  </a:lnTo>
                  <a:lnTo>
                    <a:pt x="149" y="829"/>
                  </a:lnTo>
                  <a:lnTo>
                    <a:pt x="134" y="798"/>
                  </a:lnTo>
                  <a:lnTo>
                    <a:pt x="164" y="783"/>
                  </a:lnTo>
                  <a:lnTo>
                    <a:pt x="119" y="783"/>
                  </a:lnTo>
                  <a:lnTo>
                    <a:pt x="104" y="752"/>
                  </a:lnTo>
                  <a:lnTo>
                    <a:pt x="89" y="752"/>
                  </a:lnTo>
                  <a:lnTo>
                    <a:pt x="89" y="629"/>
                  </a:lnTo>
                  <a:lnTo>
                    <a:pt x="75" y="614"/>
                  </a:lnTo>
                  <a:lnTo>
                    <a:pt x="75" y="599"/>
                  </a:lnTo>
                  <a:lnTo>
                    <a:pt x="45" y="476"/>
                  </a:lnTo>
                  <a:lnTo>
                    <a:pt x="60" y="461"/>
                  </a:lnTo>
                  <a:lnTo>
                    <a:pt x="45" y="399"/>
                  </a:lnTo>
                  <a:lnTo>
                    <a:pt x="60" y="399"/>
                  </a:lnTo>
                  <a:lnTo>
                    <a:pt x="60" y="353"/>
                  </a:lnTo>
                  <a:lnTo>
                    <a:pt x="45" y="292"/>
                  </a:lnTo>
                  <a:lnTo>
                    <a:pt x="45" y="261"/>
                  </a:lnTo>
                  <a:lnTo>
                    <a:pt x="60" y="215"/>
                  </a:lnTo>
                  <a:lnTo>
                    <a:pt x="75" y="184"/>
                  </a:lnTo>
                  <a:lnTo>
                    <a:pt x="60" y="154"/>
                  </a:lnTo>
                  <a:lnTo>
                    <a:pt x="75" y="138"/>
                  </a:lnTo>
                  <a:lnTo>
                    <a:pt x="75" y="123"/>
                  </a:lnTo>
                  <a:lnTo>
                    <a:pt x="75" y="107"/>
                  </a:lnTo>
                  <a:lnTo>
                    <a:pt x="45" y="46"/>
                  </a:lnTo>
                  <a:lnTo>
                    <a:pt x="30" y="0"/>
                  </a:lnTo>
                  <a:lnTo>
                    <a:pt x="15" y="0"/>
                  </a:lnTo>
                  <a:lnTo>
                    <a:pt x="0" y="15"/>
                  </a:lnTo>
                  <a:lnTo>
                    <a:pt x="15" y="61"/>
                  </a:lnTo>
                  <a:lnTo>
                    <a:pt x="15" y="184"/>
                  </a:lnTo>
                  <a:lnTo>
                    <a:pt x="15" y="261"/>
                  </a:lnTo>
                  <a:lnTo>
                    <a:pt x="30" y="261"/>
                  </a:lnTo>
                  <a:lnTo>
                    <a:pt x="30" y="276"/>
                  </a:lnTo>
                  <a:lnTo>
                    <a:pt x="30" y="338"/>
                  </a:lnTo>
                  <a:lnTo>
                    <a:pt x="0" y="430"/>
                  </a:lnTo>
                  <a:lnTo>
                    <a:pt x="15" y="491"/>
                  </a:lnTo>
                  <a:lnTo>
                    <a:pt x="15" y="507"/>
                  </a:lnTo>
                  <a:lnTo>
                    <a:pt x="30" y="522"/>
                  </a:lnTo>
                  <a:lnTo>
                    <a:pt x="45" y="537"/>
                  </a:lnTo>
                  <a:lnTo>
                    <a:pt x="60" y="645"/>
                  </a:lnTo>
                  <a:lnTo>
                    <a:pt x="30" y="645"/>
                  </a:lnTo>
                  <a:lnTo>
                    <a:pt x="30" y="66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3" name="Freeform 449"/>
            <p:cNvSpPr>
              <a:spLocks/>
            </p:cNvSpPr>
            <p:nvPr/>
          </p:nvSpPr>
          <p:spPr bwMode="auto">
            <a:xfrm>
              <a:off x="4832322" y="6228522"/>
              <a:ext cx="29083" cy="50742"/>
            </a:xfrm>
            <a:custGeom>
              <a:avLst/>
              <a:gdLst>
                <a:gd name="T0" fmla="*/ 0 w 30"/>
                <a:gd name="T1" fmla="*/ 0 h 62"/>
                <a:gd name="T2" fmla="*/ 0 w 30"/>
                <a:gd name="T3" fmla="*/ 0 h 62"/>
                <a:gd name="T4" fmla="*/ 0 w 30"/>
                <a:gd name="T5" fmla="*/ 0 h 62"/>
                <a:gd name="T6" fmla="*/ 0 w 30"/>
                <a:gd name="T7" fmla="*/ 0 h 62"/>
                <a:gd name="T8" fmla="*/ 0 w 30"/>
                <a:gd name="T9" fmla="*/ 0 h 62"/>
                <a:gd name="T10" fmla="*/ 0 w 30"/>
                <a:gd name="T11" fmla="*/ 0 h 62"/>
                <a:gd name="T12" fmla="*/ 0 w 30"/>
                <a:gd name="T13" fmla="*/ 0 h 62"/>
                <a:gd name="T14" fmla="*/ 0 w 30"/>
                <a:gd name="T15" fmla="*/ 0 h 6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0" h="62">
                  <a:moveTo>
                    <a:pt x="29" y="15"/>
                  </a:moveTo>
                  <a:lnTo>
                    <a:pt x="15" y="0"/>
                  </a:lnTo>
                  <a:lnTo>
                    <a:pt x="0" y="15"/>
                  </a:lnTo>
                  <a:lnTo>
                    <a:pt x="0" y="31"/>
                  </a:lnTo>
                  <a:lnTo>
                    <a:pt x="0" y="46"/>
                  </a:lnTo>
                  <a:lnTo>
                    <a:pt x="0" y="61"/>
                  </a:lnTo>
                  <a:lnTo>
                    <a:pt x="29" y="61"/>
                  </a:lnTo>
                  <a:lnTo>
                    <a:pt x="29"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4" name="Freeform 450"/>
            <p:cNvSpPr>
              <a:spLocks/>
            </p:cNvSpPr>
            <p:nvPr/>
          </p:nvSpPr>
          <p:spPr bwMode="auto">
            <a:xfrm>
              <a:off x="4789815" y="6263821"/>
              <a:ext cx="42506" cy="26474"/>
            </a:xfrm>
            <a:custGeom>
              <a:avLst/>
              <a:gdLst>
                <a:gd name="T0" fmla="*/ 0 w 45"/>
                <a:gd name="T1" fmla="*/ 0 h 31"/>
                <a:gd name="T2" fmla="*/ 0 w 45"/>
                <a:gd name="T3" fmla="*/ 0 h 31"/>
                <a:gd name="T4" fmla="*/ 0 w 45"/>
                <a:gd name="T5" fmla="*/ 0 h 31"/>
                <a:gd name="T6" fmla="*/ 0 w 45"/>
                <a:gd name="T7" fmla="*/ 0 h 31"/>
                <a:gd name="T8" fmla="*/ 0 w 45"/>
                <a:gd name="T9" fmla="*/ 0 h 31"/>
                <a:gd name="T10" fmla="*/ 0 w 45"/>
                <a:gd name="T11" fmla="*/ 0 h 31"/>
                <a:gd name="T12" fmla="*/ 0 w 45"/>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 h="31">
                  <a:moveTo>
                    <a:pt x="29" y="0"/>
                  </a:moveTo>
                  <a:lnTo>
                    <a:pt x="0" y="0"/>
                  </a:lnTo>
                  <a:lnTo>
                    <a:pt x="29" y="30"/>
                  </a:lnTo>
                  <a:lnTo>
                    <a:pt x="44" y="30"/>
                  </a:lnTo>
                  <a:lnTo>
                    <a:pt x="44" y="15"/>
                  </a:lnTo>
                  <a:lnTo>
                    <a:pt x="44" y="0"/>
                  </a:lnTo>
                  <a:lnTo>
                    <a:pt x="29"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5" name="Freeform 451"/>
            <p:cNvSpPr>
              <a:spLocks/>
            </p:cNvSpPr>
            <p:nvPr/>
          </p:nvSpPr>
          <p:spPr bwMode="auto">
            <a:xfrm>
              <a:off x="4715989" y="6138069"/>
              <a:ext cx="17897" cy="26474"/>
            </a:xfrm>
            <a:custGeom>
              <a:avLst/>
              <a:gdLst>
                <a:gd name="T0" fmla="*/ 0 w 17"/>
                <a:gd name="T1" fmla="*/ 0 h 32"/>
                <a:gd name="T2" fmla="*/ 0 w 17"/>
                <a:gd name="T3" fmla="*/ 0 h 32"/>
                <a:gd name="T4" fmla="*/ 0 w 17"/>
                <a:gd name="T5" fmla="*/ 0 h 32"/>
                <a:gd name="T6" fmla="*/ 0 w 17"/>
                <a:gd name="T7" fmla="*/ 0 h 32"/>
                <a:gd name="T8" fmla="*/ 0 w 17"/>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32">
                  <a:moveTo>
                    <a:pt x="0" y="0"/>
                  </a:moveTo>
                  <a:lnTo>
                    <a:pt x="0" y="31"/>
                  </a:lnTo>
                  <a:lnTo>
                    <a:pt x="16" y="31"/>
                  </a:lnTo>
                  <a:lnTo>
                    <a:pt x="16"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6" name="Freeform 452"/>
            <p:cNvSpPr>
              <a:spLocks/>
            </p:cNvSpPr>
            <p:nvPr/>
          </p:nvSpPr>
          <p:spPr bwMode="auto">
            <a:xfrm>
              <a:off x="4715989" y="6047617"/>
              <a:ext cx="17897" cy="26474"/>
            </a:xfrm>
            <a:custGeom>
              <a:avLst/>
              <a:gdLst>
                <a:gd name="T0" fmla="*/ 0 w 17"/>
                <a:gd name="T1" fmla="*/ 0 h 32"/>
                <a:gd name="T2" fmla="*/ 0 w 17"/>
                <a:gd name="T3" fmla="*/ 0 h 32"/>
                <a:gd name="T4" fmla="*/ 0 w 17"/>
                <a:gd name="T5" fmla="*/ 0 h 32"/>
                <a:gd name="T6" fmla="*/ 0 w 17"/>
                <a:gd name="T7" fmla="*/ 0 h 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32">
                  <a:moveTo>
                    <a:pt x="0" y="0"/>
                  </a:moveTo>
                  <a:lnTo>
                    <a:pt x="16" y="31"/>
                  </a:lnTo>
                  <a:lnTo>
                    <a:pt x="0" y="31"/>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7" name="Freeform 453"/>
            <p:cNvSpPr>
              <a:spLocks/>
            </p:cNvSpPr>
            <p:nvPr/>
          </p:nvSpPr>
          <p:spPr bwMode="auto">
            <a:xfrm>
              <a:off x="4704803" y="6010112"/>
              <a:ext cx="15660" cy="24268"/>
            </a:xfrm>
            <a:custGeom>
              <a:avLst/>
              <a:gdLst>
                <a:gd name="T0" fmla="*/ 0 w 17"/>
                <a:gd name="T1" fmla="*/ 0 h 31"/>
                <a:gd name="T2" fmla="*/ 0 w 17"/>
                <a:gd name="T3" fmla="*/ 0 h 31"/>
                <a:gd name="T4" fmla="*/ 0 w 17"/>
                <a:gd name="T5" fmla="*/ 0 h 31"/>
                <a:gd name="T6" fmla="*/ 0 w 17"/>
                <a:gd name="T7" fmla="*/ 0 h 31"/>
                <a:gd name="T8" fmla="*/ 0 w 17"/>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31">
                  <a:moveTo>
                    <a:pt x="0" y="0"/>
                  </a:moveTo>
                  <a:lnTo>
                    <a:pt x="0" y="30"/>
                  </a:lnTo>
                  <a:lnTo>
                    <a:pt x="16" y="30"/>
                  </a:lnTo>
                  <a:lnTo>
                    <a:pt x="16" y="15"/>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8" name="Freeform 454"/>
            <p:cNvSpPr>
              <a:spLocks/>
            </p:cNvSpPr>
            <p:nvPr/>
          </p:nvSpPr>
          <p:spPr bwMode="auto">
            <a:xfrm>
              <a:off x="4762969" y="6228522"/>
              <a:ext cx="13423" cy="13237"/>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0" y="0"/>
                  </a:moveTo>
                  <a:lnTo>
                    <a:pt x="16" y="0"/>
                  </a:lnTo>
                  <a:lnTo>
                    <a:pt x="0" y="16"/>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9" name="Freeform 455"/>
            <p:cNvSpPr>
              <a:spLocks/>
            </p:cNvSpPr>
            <p:nvPr/>
          </p:nvSpPr>
          <p:spPr bwMode="auto">
            <a:xfrm>
              <a:off x="4861404" y="6290295"/>
              <a:ext cx="13423" cy="15443"/>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0" y="0"/>
                  </a:moveTo>
                  <a:lnTo>
                    <a:pt x="16" y="16"/>
                  </a:lnTo>
                  <a:lnTo>
                    <a:pt x="16"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0" name="Freeform 456"/>
            <p:cNvSpPr>
              <a:spLocks/>
            </p:cNvSpPr>
            <p:nvPr/>
          </p:nvSpPr>
          <p:spPr bwMode="auto">
            <a:xfrm>
              <a:off x="5577296" y="4046624"/>
              <a:ext cx="143179" cy="90453"/>
            </a:xfrm>
            <a:custGeom>
              <a:avLst/>
              <a:gdLst>
                <a:gd name="T0" fmla="*/ 0 w 150"/>
                <a:gd name="T1" fmla="*/ 0 h 109"/>
                <a:gd name="T2" fmla="*/ 0 w 150"/>
                <a:gd name="T3" fmla="*/ 0 h 109"/>
                <a:gd name="T4" fmla="*/ 0 w 150"/>
                <a:gd name="T5" fmla="*/ 0 h 109"/>
                <a:gd name="T6" fmla="*/ 0 w 150"/>
                <a:gd name="T7" fmla="*/ 0 h 109"/>
                <a:gd name="T8" fmla="*/ 0 w 150"/>
                <a:gd name="T9" fmla="*/ 0 h 109"/>
                <a:gd name="T10" fmla="*/ 0 w 150"/>
                <a:gd name="T11" fmla="*/ 0 h 109"/>
                <a:gd name="T12" fmla="*/ 0 w 150"/>
                <a:gd name="T13" fmla="*/ 0 h 109"/>
                <a:gd name="T14" fmla="*/ 0 w 150"/>
                <a:gd name="T15" fmla="*/ 0 h 109"/>
                <a:gd name="T16" fmla="*/ 0 w 150"/>
                <a:gd name="T17" fmla="*/ 0 h 109"/>
                <a:gd name="T18" fmla="*/ 0 w 150"/>
                <a:gd name="T19" fmla="*/ 0 h 109"/>
                <a:gd name="T20" fmla="*/ 0 w 150"/>
                <a:gd name="T21" fmla="*/ 0 h 109"/>
                <a:gd name="T22" fmla="*/ 0 w 150"/>
                <a:gd name="T23" fmla="*/ 0 h 109"/>
                <a:gd name="T24" fmla="*/ 0 w 150"/>
                <a:gd name="T25" fmla="*/ 0 h 109"/>
                <a:gd name="T26" fmla="*/ 0 w 150"/>
                <a:gd name="T27" fmla="*/ 0 h 109"/>
                <a:gd name="T28" fmla="*/ 0 w 150"/>
                <a:gd name="T29" fmla="*/ 0 h 109"/>
                <a:gd name="T30" fmla="*/ 0 w 150"/>
                <a:gd name="T31" fmla="*/ 0 h 109"/>
                <a:gd name="T32" fmla="*/ 0 w 150"/>
                <a:gd name="T33" fmla="*/ 0 h 109"/>
                <a:gd name="T34" fmla="*/ 0 w 150"/>
                <a:gd name="T35" fmla="*/ 0 h 109"/>
                <a:gd name="T36" fmla="*/ 0 w 150"/>
                <a:gd name="T37" fmla="*/ 0 h 109"/>
                <a:gd name="T38" fmla="*/ 0 w 150"/>
                <a:gd name="T39" fmla="*/ 0 h 109"/>
                <a:gd name="T40" fmla="*/ 0 w 150"/>
                <a:gd name="T41" fmla="*/ 0 h 10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50" h="109">
                  <a:moveTo>
                    <a:pt x="119" y="0"/>
                  </a:moveTo>
                  <a:lnTo>
                    <a:pt x="119" y="31"/>
                  </a:lnTo>
                  <a:lnTo>
                    <a:pt x="75" y="15"/>
                  </a:lnTo>
                  <a:lnTo>
                    <a:pt x="45" y="31"/>
                  </a:lnTo>
                  <a:lnTo>
                    <a:pt x="45" y="15"/>
                  </a:lnTo>
                  <a:lnTo>
                    <a:pt x="15" y="0"/>
                  </a:lnTo>
                  <a:lnTo>
                    <a:pt x="0" y="31"/>
                  </a:lnTo>
                  <a:lnTo>
                    <a:pt x="15" y="31"/>
                  </a:lnTo>
                  <a:lnTo>
                    <a:pt x="30" y="31"/>
                  </a:lnTo>
                  <a:lnTo>
                    <a:pt x="15" y="46"/>
                  </a:lnTo>
                  <a:lnTo>
                    <a:pt x="0" y="62"/>
                  </a:lnTo>
                  <a:lnTo>
                    <a:pt x="30" y="77"/>
                  </a:lnTo>
                  <a:lnTo>
                    <a:pt x="15" y="93"/>
                  </a:lnTo>
                  <a:lnTo>
                    <a:pt x="45" y="93"/>
                  </a:lnTo>
                  <a:lnTo>
                    <a:pt x="75" y="108"/>
                  </a:lnTo>
                  <a:lnTo>
                    <a:pt x="104" y="93"/>
                  </a:lnTo>
                  <a:lnTo>
                    <a:pt x="134" y="77"/>
                  </a:lnTo>
                  <a:lnTo>
                    <a:pt x="149" y="46"/>
                  </a:lnTo>
                  <a:lnTo>
                    <a:pt x="149" y="31"/>
                  </a:lnTo>
                  <a:lnTo>
                    <a:pt x="134" y="31"/>
                  </a:lnTo>
                  <a:lnTo>
                    <a:pt x="119"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1" name="Freeform 457"/>
            <p:cNvSpPr>
              <a:spLocks/>
            </p:cNvSpPr>
            <p:nvPr/>
          </p:nvSpPr>
          <p:spPr bwMode="auto">
            <a:xfrm>
              <a:off x="5592956" y="4997481"/>
              <a:ext cx="114095" cy="77216"/>
            </a:xfrm>
            <a:custGeom>
              <a:avLst/>
              <a:gdLst>
                <a:gd name="T0" fmla="*/ 0 w 120"/>
                <a:gd name="T1" fmla="*/ 0 h 93"/>
                <a:gd name="T2" fmla="*/ 0 w 120"/>
                <a:gd name="T3" fmla="*/ 0 h 93"/>
                <a:gd name="T4" fmla="*/ 0 w 120"/>
                <a:gd name="T5" fmla="*/ 0 h 93"/>
                <a:gd name="T6" fmla="*/ 0 w 120"/>
                <a:gd name="T7" fmla="*/ 0 h 93"/>
                <a:gd name="T8" fmla="*/ 0 w 120"/>
                <a:gd name="T9" fmla="*/ 0 h 93"/>
                <a:gd name="T10" fmla="*/ 0 w 120"/>
                <a:gd name="T11" fmla="*/ 0 h 93"/>
                <a:gd name="T12" fmla="*/ 0 w 120"/>
                <a:gd name="T13" fmla="*/ 0 h 93"/>
                <a:gd name="T14" fmla="*/ 0 w 120"/>
                <a:gd name="T15" fmla="*/ 0 h 93"/>
                <a:gd name="T16" fmla="*/ 0 w 120"/>
                <a:gd name="T17" fmla="*/ 0 h 93"/>
                <a:gd name="T18" fmla="*/ 0 w 120"/>
                <a:gd name="T19" fmla="*/ 0 h 93"/>
                <a:gd name="T20" fmla="*/ 0 w 120"/>
                <a:gd name="T21" fmla="*/ 0 h 93"/>
                <a:gd name="T22" fmla="*/ 0 w 120"/>
                <a:gd name="T23" fmla="*/ 0 h 93"/>
                <a:gd name="T24" fmla="*/ 0 w 120"/>
                <a:gd name="T25" fmla="*/ 0 h 93"/>
                <a:gd name="T26" fmla="*/ 0 w 120"/>
                <a:gd name="T27" fmla="*/ 0 h 9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0" h="93">
                  <a:moveTo>
                    <a:pt x="15" y="46"/>
                  </a:moveTo>
                  <a:lnTo>
                    <a:pt x="45" y="46"/>
                  </a:lnTo>
                  <a:lnTo>
                    <a:pt x="60" y="61"/>
                  </a:lnTo>
                  <a:lnTo>
                    <a:pt x="15" y="61"/>
                  </a:lnTo>
                  <a:lnTo>
                    <a:pt x="15" y="77"/>
                  </a:lnTo>
                  <a:lnTo>
                    <a:pt x="45" y="77"/>
                  </a:lnTo>
                  <a:lnTo>
                    <a:pt x="74" y="77"/>
                  </a:lnTo>
                  <a:lnTo>
                    <a:pt x="119" y="92"/>
                  </a:lnTo>
                  <a:lnTo>
                    <a:pt x="104" y="46"/>
                  </a:lnTo>
                  <a:lnTo>
                    <a:pt x="89" y="15"/>
                  </a:lnTo>
                  <a:lnTo>
                    <a:pt x="60" y="0"/>
                  </a:lnTo>
                  <a:lnTo>
                    <a:pt x="30" y="15"/>
                  </a:lnTo>
                  <a:lnTo>
                    <a:pt x="0" y="46"/>
                  </a:lnTo>
                  <a:lnTo>
                    <a:pt x="15" y="4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2" name="Freeform 458"/>
            <p:cNvSpPr>
              <a:spLocks/>
            </p:cNvSpPr>
            <p:nvPr/>
          </p:nvSpPr>
          <p:spPr bwMode="auto">
            <a:xfrm>
              <a:off x="5707051" y="5125439"/>
              <a:ext cx="58167" cy="75010"/>
            </a:xfrm>
            <a:custGeom>
              <a:avLst/>
              <a:gdLst>
                <a:gd name="T0" fmla="*/ 0 w 61"/>
                <a:gd name="T1" fmla="*/ 0 h 93"/>
                <a:gd name="T2" fmla="*/ 0 w 61"/>
                <a:gd name="T3" fmla="*/ 0 h 93"/>
                <a:gd name="T4" fmla="*/ 0 w 61"/>
                <a:gd name="T5" fmla="*/ 0 h 93"/>
                <a:gd name="T6" fmla="*/ 0 w 61"/>
                <a:gd name="T7" fmla="*/ 0 h 93"/>
                <a:gd name="T8" fmla="*/ 0 w 61"/>
                <a:gd name="T9" fmla="*/ 0 h 93"/>
                <a:gd name="T10" fmla="*/ 0 w 61"/>
                <a:gd name="T11" fmla="*/ 0 h 93"/>
                <a:gd name="T12" fmla="*/ 0 w 61"/>
                <a:gd name="T13" fmla="*/ 0 h 93"/>
                <a:gd name="T14" fmla="*/ 0 w 61"/>
                <a:gd name="T15" fmla="*/ 0 h 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1" h="93">
                  <a:moveTo>
                    <a:pt x="60" y="92"/>
                  </a:moveTo>
                  <a:lnTo>
                    <a:pt x="60" y="46"/>
                  </a:lnTo>
                  <a:lnTo>
                    <a:pt x="60" y="15"/>
                  </a:lnTo>
                  <a:lnTo>
                    <a:pt x="45" y="31"/>
                  </a:lnTo>
                  <a:lnTo>
                    <a:pt x="30" y="15"/>
                  </a:lnTo>
                  <a:lnTo>
                    <a:pt x="15" y="0"/>
                  </a:lnTo>
                  <a:lnTo>
                    <a:pt x="0" y="46"/>
                  </a:lnTo>
                  <a:lnTo>
                    <a:pt x="60" y="92"/>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3" name="Freeform 459"/>
            <p:cNvSpPr>
              <a:spLocks/>
            </p:cNvSpPr>
            <p:nvPr/>
          </p:nvSpPr>
          <p:spPr bwMode="auto">
            <a:xfrm>
              <a:off x="5765218" y="5085728"/>
              <a:ext cx="87249" cy="114720"/>
            </a:xfrm>
            <a:custGeom>
              <a:avLst/>
              <a:gdLst>
                <a:gd name="T0" fmla="*/ 0 w 91"/>
                <a:gd name="T1" fmla="*/ 0 h 139"/>
                <a:gd name="T2" fmla="*/ 0 w 91"/>
                <a:gd name="T3" fmla="*/ 0 h 139"/>
                <a:gd name="T4" fmla="*/ 0 w 91"/>
                <a:gd name="T5" fmla="*/ 0 h 139"/>
                <a:gd name="T6" fmla="*/ 0 w 91"/>
                <a:gd name="T7" fmla="*/ 0 h 139"/>
                <a:gd name="T8" fmla="*/ 0 w 91"/>
                <a:gd name="T9" fmla="*/ 0 h 139"/>
                <a:gd name="T10" fmla="*/ 0 w 91"/>
                <a:gd name="T11" fmla="*/ 0 h 139"/>
                <a:gd name="T12" fmla="*/ 0 w 91"/>
                <a:gd name="T13" fmla="*/ 0 h 139"/>
                <a:gd name="T14" fmla="*/ 0 w 91"/>
                <a:gd name="T15" fmla="*/ 0 h 139"/>
                <a:gd name="T16" fmla="*/ 0 w 91"/>
                <a:gd name="T17" fmla="*/ 0 h 139"/>
                <a:gd name="T18" fmla="*/ 0 w 91"/>
                <a:gd name="T19" fmla="*/ 0 h 139"/>
                <a:gd name="T20" fmla="*/ 0 w 91"/>
                <a:gd name="T21" fmla="*/ 0 h 139"/>
                <a:gd name="T22" fmla="*/ 0 w 91"/>
                <a:gd name="T23" fmla="*/ 0 h 1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1" h="139">
                  <a:moveTo>
                    <a:pt x="90" y="123"/>
                  </a:moveTo>
                  <a:lnTo>
                    <a:pt x="90" y="92"/>
                  </a:lnTo>
                  <a:lnTo>
                    <a:pt x="90" y="46"/>
                  </a:lnTo>
                  <a:lnTo>
                    <a:pt x="60" y="46"/>
                  </a:lnTo>
                  <a:lnTo>
                    <a:pt x="45" y="15"/>
                  </a:lnTo>
                  <a:lnTo>
                    <a:pt x="30" y="0"/>
                  </a:lnTo>
                  <a:lnTo>
                    <a:pt x="0" y="15"/>
                  </a:lnTo>
                  <a:lnTo>
                    <a:pt x="0" y="61"/>
                  </a:lnTo>
                  <a:lnTo>
                    <a:pt x="0" y="92"/>
                  </a:lnTo>
                  <a:lnTo>
                    <a:pt x="0" y="138"/>
                  </a:lnTo>
                  <a:lnTo>
                    <a:pt x="75" y="107"/>
                  </a:lnTo>
                  <a:lnTo>
                    <a:pt x="90" y="123"/>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4" name="Freeform 460"/>
            <p:cNvSpPr>
              <a:spLocks/>
            </p:cNvSpPr>
            <p:nvPr/>
          </p:nvSpPr>
          <p:spPr bwMode="auto">
            <a:xfrm>
              <a:off x="5675731" y="5112202"/>
              <a:ext cx="44744" cy="52948"/>
            </a:xfrm>
            <a:custGeom>
              <a:avLst/>
              <a:gdLst>
                <a:gd name="T0" fmla="*/ 0 w 47"/>
                <a:gd name="T1" fmla="*/ 0 h 62"/>
                <a:gd name="T2" fmla="*/ 0 w 47"/>
                <a:gd name="T3" fmla="*/ 0 h 62"/>
                <a:gd name="T4" fmla="*/ 0 w 47"/>
                <a:gd name="T5" fmla="*/ 0 h 62"/>
                <a:gd name="T6" fmla="*/ 0 w 47"/>
                <a:gd name="T7" fmla="*/ 0 h 62"/>
                <a:gd name="T8" fmla="*/ 0 w 47"/>
                <a:gd name="T9" fmla="*/ 0 h 62"/>
                <a:gd name="T10" fmla="*/ 0 w 47"/>
                <a:gd name="T11" fmla="*/ 0 h 62"/>
                <a:gd name="T12" fmla="*/ 0 w 47"/>
                <a:gd name="T13" fmla="*/ 0 h 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 h="62">
                  <a:moveTo>
                    <a:pt x="30" y="61"/>
                  </a:moveTo>
                  <a:lnTo>
                    <a:pt x="46" y="15"/>
                  </a:lnTo>
                  <a:lnTo>
                    <a:pt x="30" y="0"/>
                  </a:lnTo>
                  <a:lnTo>
                    <a:pt x="0" y="0"/>
                  </a:lnTo>
                  <a:lnTo>
                    <a:pt x="0" y="15"/>
                  </a:lnTo>
                  <a:lnTo>
                    <a:pt x="0" y="46"/>
                  </a:lnTo>
                  <a:lnTo>
                    <a:pt x="30" y="6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5" name="Freeform 461"/>
            <p:cNvSpPr>
              <a:spLocks/>
            </p:cNvSpPr>
            <p:nvPr/>
          </p:nvSpPr>
          <p:spPr bwMode="auto">
            <a:xfrm>
              <a:off x="5633225" y="5061460"/>
              <a:ext cx="131993" cy="90453"/>
            </a:xfrm>
            <a:custGeom>
              <a:avLst/>
              <a:gdLst>
                <a:gd name="T0" fmla="*/ 0 w 136"/>
                <a:gd name="T1" fmla="*/ 0 h 109"/>
                <a:gd name="T2" fmla="*/ 0 w 136"/>
                <a:gd name="T3" fmla="*/ 0 h 109"/>
                <a:gd name="T4" fmla="*/ 0 w 136"/>
                <a:gd name="T5" fmla="*/ 0 h 109"/>
                <a:gd name="T6" fmla="*/ 0 w 136"/>
                <a:gd name="T7" fmla="*/ 0 h 109"/>
                <a:gd name="T8" fmla="*/ 0 w 136"/>
                <a:gd name="T9" fmla="*/ 0 h 109"/>
                <a:gd name="T10" fmla="*/ 0 w 136"/>
                <a:gd name="T11" fmla="*/ 0 h 109"/>
                <a:gd name="T12" fmla="*/ 0 w 136"/>
                <a:gd name="T13" fmla="*/ 0 h 109"/>
                <a:gd name="T14" fmla="*/ 0 w 136"/>
                <a:gd name="T15" fmla="*/ 0 h 109"/>
                <a:gd name="T16" fmla="*/ 0 w 136"/>
                <a:gd name="T17" fmla="*/ 0 h 109"/>
                <a:gd name="T18" fmla="*/ 0 w 136"/>
                <a:gd name="T19" fmla="*/ 0 h 109"/>
                <a:gd name="T20" fmla="*/ 0 w 136"/>
                <a:gd name="T21" fmla="*/ 0 h 109"/>
                <a:gd name="T22" fmla="*/ 0 w 136"/>
                <a:gd name="T23" fmla="*/ 0 h 109"/>
                <a:gd name="T24" fmla="*/ 0 w 136"/>
                <a:gd name="T25" fmla="*/ 0 h 109"/>
                <a:gd name="T26" fmla="*/ 0 w 136"/>
                <a:gd name="T27" fmla="*/ 0 h 10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6" h="109">
                  <a:moveTo>
                    <a:pt x="45" y="77"/>
                  </a:moveTo>
                  <a:lnTo>
                    <a:pt x="45" y="62"/>
                  </a:lnTo>
                  <a:lnTo>
                    <a:pt x="75" y="62"/>
                  </a:lnTo>
                  <a:lnTo>
                    <a:pt x="90" y="77"/>
                  </a:lnTo>
                  <a:lnTo>
                    <a:pt x="105" y="93"/>
                  </a:lnTo>
                  <a:lnTo>
                    <a:pt x="120" y="108"/>
                  </a:lnTo>
                  <a:lnTo>
                    <a:pt x="135" y="93"/>
                  </a:lnTo>
                  <a:lnTo>
                    <a:pt x="135" y="46"/>
                  </a:lnTo>
                  <a:lnTo>
                    <a:pt x="105" y="15"/>
                  </a:lnTo>
                  <a:lnTo>
                    <a:pt x="75" y="15"/>
                  </a:lnTo>
                  <a:lnTo>
                    <a:pt x="30" y="0"/>
                  </a:lnTo>
                  <a:lnTo>
                    <a:pt x="30" y="15"/>
                  </a:lnTo>
                  <a:lnTo>
                    <a:pt x="0" y="31"/>
                  </a:lnTo>
                  <a:lnTo>
                    <a:pt x="45" y="77"/>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6" name="Freeform 462"/>
            <p:cNvSpPr>
              <a:spLocks/>
            </p:cNvSpPr>
            <p:nvPr/>
          </p:nvSpPr>
          <p:spPr bwMode="auto">
            <a:xfrm>
              <a:off x="5604142" y="5061460"/>
              <a:ext cx="60404" cy="24268"/>
            </a:xfrm>
            <a:custGeom>
              <a:avLst/>
              <a:gdLst>
                <a:gd name="T0" fmla="*/ 0 w 61"/>
                <a:gd name="T1" fmla="*/ 0 h 32"/>
                <a:gd name="T2" fmla="*/ 0 w 61"/>
                <a:gd name="T3" fmla="*/ 0 h 32"/>
                <a:gd name="T4" fmla="*/ 0 w 61"/>
                <a:gd name="T5" fmla="*/ 0 h 32"/>
                <a:gd name="T6" fmla="*/ 0 w 61"/>
                <a:gd name="T7" fmla="*/ 0 h 32"/>
                <a:gd name="T8" fmla="*/ 0 w 61"/>
                <a:gd name="T9" fmla="*/ 0 h 32"/>
                <a:gd name="T10" fmla="*/ 0 w 61"/>
                <a:gd name="T11" fmla="*/ 0 h 32"/>
                <a:gd name="T12" fmla="*/ 0 w 61"/>
                <a:gd name="T13" fmla="*/ 0 h 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32">
                  <a:moveTo>
                    <a:pt x="30" y="31"/>
                  </a:moveTo>
                  <a:lnTo>
                    <a:pt x="60" y="16"/>
                  </a:lnTo>
                  <a:lnTo>
                    <a:pt x="60" y="0"/>
                  </a:lnTo>
                  <a:lnTo>
                    <a:pt x="30" y="0"/>
                  </a:lnTo>
                  <a:lnTo>
                    <a:pt x="0" y="0"/>
                  </a:lnTo>
                  <a:lnTo>
                    <a:pt x="15" y="31"/>
                  </a:lnTo>
                  <a:lnTo>
                    <a:pt x="30"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7" name="Freeform 463"/>
            <p:cNvSpPr>
              <a:spLocks/>
            </p:cNvSpPr>
            <p:nvPr/>
          </p:nvSpPr>
          <p:spPr bwMode="auto">
            <a:xfrm>
              <a:off x="5604142" y="5034986"/>
              <a:ext cx="46981" cy="13237"/>
            </a:xfrm>
            <a:custGeom>
              <a:avLst/>
              <a:gdLst>
                <a:gd name="T0" fmla="*/ 0 w 46"/>
                <a:gd name="T1" fmla="*/ 0 h 17"/>
                <a:gd name="T2" fmla="*/ 0 w 46"/>
                <a:gd name="T3" fmla="*/ 0 h 17"/>
                <a:gd name="T4" fmla="*/ 0 w 46"/>
                <a:gd name="T5" fmla="*/ 0 h 17"/>
                <a:gd name="T6" fmla="*/ 0 w 46"/>
                <a:gd name="T7" fmla="*/ 0 h 17"/>
                <a:gd name="T8" fmla="*/ 0 w 46"/>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 h="17">
                  <a:moveTo>
                    <a:pt x="0" y="0"/>
                  </a:moveTo>
                  <a:lnTo>
                    <a:pt x="0" y="16"/>
                  </a:lnTo>
                  <a:lnTo>
                    <a:pt x="45" y="16"/>
                  </a:lnTo>
                  <a:lnTo>
                    <a:pt x="30"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8" name="Freeform 464"/>
            <p:cNvSpPr>
              <a:spLocks/>
            </p:cNvSpPr>
            <p:nvPr/>
          </p:nvSpPr>
          <p:spPr bwMode="auto">
            <a:xfrm>
              <a:off x="5619802" y="4814369"/>
              <a:ext cx="203582" cy="220616"/>
            </a:xfrm>
            <a:custGeom>
              <a:avLst/>
              <a:gdLst>
                <a:gd name="T0" fmla="*/ 0 w 210"/>
                <a:gd name="T1" fmla="*/ 0 h 263"/>
                <a:gd name="T2" fmla="*/ 0 w 210"/>
                <a:gd name="T3" fmla="*/ 0 h 263"/>
                <a:gd name="T4" fmla="*/ 0 w 210"/>
                <a:gd name="T5" fmla="*/ 0 h 263"/>
                <a:gd name="T6" fmla="*/ 0 w 210"/>
                <a:gd name="T7" fmla="*/ 0 h 263"/>
                <a:gd name="T8" fmla="*/ 0 w 210"/>
                <a:gd name="T9" fmla="*/ 0 h 263"/>
                <a:gd name="T10" fmla="*/ 0 w 210"/>
                <a:gd name="T11" fmla="*/ 0 h 263"/>
                <a:gd name="T12" fmla="*/ 0 w 210"/>
                <a:gd name="T13" fmla="*/ 0 h 263"/>
                <a:gd name="T14" fmla="*/ 0 w 210"/>
                <a:gd name="T15" fmla="*/ 0 h 263"/>
                <a:gd name="T16" fmla="*/ 0 w 210"/>
                <a:gd name="T17" fmla="*/ 0 h 263"/>
                <a:gd name="T18" fmla="*/ 0 w 210"/>
                <a:gd name="T19" fmla="*/ 0 h 263"/>
                <a:gd name="T20" fmla="*/ 0 w 210"/>
                <a:gd name="T21" fmla="*/ 0 h 263"/>
                <a:gd name="T22" fmla="*/ 0 w 210"/>
                <a:gd name="T23" fmla="*/ 0 h 263"/>
                <a:gd name="T24" fmla="*/ 0 w 210"/>
                <a:gd name="T25" fmla="*/ 0 h 263"/>
                <a:gd name="T26" fmla="*/ 0 w 210"/>
                <a:gd name="T27" fmla="*/ 0 h 263"/>
                <a:gd name="T28" fmla="*/ 0 w 210"/>
                <a:gd name="T29" fmla="*/ 0 h 263"/>
                <a:gd name="T30" fmla="*/ 0 w 210"/>
                <a:gd name="T31" fmla="*/ 0 h 263"/>
                <a:gd name="T32" fmla="*/ 0 w 210"/>
                <a:gd name="T33" fmla="*/ 0 h 263"/>
                <a:gd name="T34" fmla="*/ 0 w 210"/>
                <a:gd name="T35" fmla="*/ 0 h 263"/>
                <a:gd name="T36" fmla="*/ 0 w 210"/>
                <a:gd name="T37" fmla="*/ 0 h 263"/>
                <a:gd name="T38" fmla="*/ 0 w 210"/>
                <a:gd name="T39" fmla="*/ 0 h 263"/>
                <a:gd name="T40" fmla="*/ 0 w 210"/>
                <a:gd name="T41" fmla="*/ 0 h 263"/>
                <a:gd name="T42" fmla="*/ 0 w 210"/>
                <a:gd name="T43" fmla="*/ 0 h 2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0" h="263">
                  <a:moveTo>
                    <a:pt x="0" y="231"/>
                  </a:moveTo>
                  <a:lnTo>
                    <a:pt x="30" y="216"/>
                  </a:lnTo>
                  <a:lnTo>
                    <a:pt x="60" y="231"/>
                  </a:lnTo>
                  <a:lnTo>
                    <a:pt x="75" y="262"/>
                  </a:lnTo>
                  <a:lnTo>
                    <a:pt x="105" y="231"/>
                  </a:lnTo>
                  <a:lnTo>
                    <a:pt x="134" y="231"/>
                  </a:lnTo>
                  <a:lnTo>
                    <a:pt x="179" y="231"/>
                  </a:lnTo>
                  <a:lnTo>
                    <a:pt x="194" y="216"/>
                  </a:lnTo>
                  <a:lnTo>
                    <a:pt x="194" y="108"/>
                  </a:lnTo>
                  <a:lnTo>
                    <a:pt x="179" y="92"/>
                  </a:lnTo>
                  <a:lnTo>
                    <a:pt x="179" y="46"/>
                  </a:lnTo>
                  <a:lnTo>
                    <a:pt x="209" y="46"/>
                  </a:lnTo>
                  <a:lnTo>
                    <a:pt x="149" y="0"/>
                  </a:lnTo>
                  <a:lnTo>
                    <a:pt x="149" y="46"/>
                  </a:lnTo>
                  <a:lnTo>
                    <a:pt x="75" y="46"/>
                  </a:lnTo>
                  <a:lnTo>
                    <a:pt x="75" y="92"/>
                  </a:lnTo>
                  <a:lnTo>
                    <a:pt x="60" y="92"/>
                  </a:lnTo>
                  <a:lnTo>
                    <a:pt x="60" y="123"/>
                  </a:lnTo>
                  <a:lnTo>
                    <a:pt x="0" y="123"/>
                  </a:lnTo>
                  <a:lnTo>
                    <a:pt x="0" y="139"/>
                  </a:lnTo>
                  <a:lnTo>
                    <a:pt x="0" y="200"/>
                  </a:lnTo>
                  <a:lnTo>
                    <a:pt x="0" y="2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9" name="Freeform 465"/>
            <p:cNvSpPr>
              <a:spLocks/>
            </p:cNvSpPr>
            <p:nvPr/>
          </p:nvSpPr>
          <p:spPr bwMode="auto">
            <a:xfrm>
              <a:off x="5691391" y="4854081"/>
              <a:ext cx="288594" cy="244884"/>
            </a:xfrm>
            <a:custGeom>
              <a:avLst/>
              <a:gdLst>
                <a:gd name="T0" fmla="*/ 0 w 299"/>
                <a:gd name="T1" fmla="*/ 0 h 293"/>
                <a:gd name="T2" fmla="*/ 0 w 299"/>
                <a:gd name="T3" fmla="*/ 0 h 293"/>
                <a:gd name="T4" fmla="*/ 0 w 299"/>
                <a:gd name="T5" fmla="*/ 0 h 293"/>
                <a:gd name="T6" fmla="*/ 0 w 299"/>
                <a:gd name="T7" fmla="*/ 0 h 293"/>
                <a:gd name="T8" fmla="*/ 0 w 299"/>
                <a:gd name="T9" fmla="*/ 0 h 293"/>
                <a:gd name="T10" fmla="*/ 0 w 299"/>
                <a:gd name="T11" fmla="*/ 0 h 293"/>
                <a:gd name="T12" fmla="*/ 0 w 299"/>
                <a:gd name="T13" fmla="*/ 0 h 293"/>
                <a:gd name="T14" fmla="*/ 0 w 299"/>
                <a:gd name="T15" fmla="*/ 0 h 293"/>
                <a:gd name="T16" fmla="*/ 0 w 299"/>
                <a:gd name="T17" fmla="*/ 0 h 293"/>
                <a:gd name="T18" fmla="*/ 0 w 299"/>
                <a:gd name="T19" fmla="*/ 0 h 293"/>
                <a:gd name="T20" fmla="*/ 0 w 299"/>
                <a:gd name="T21" fmla="*/ 0 h 293"/>
                <a:gd name="T22" fmla="*/ 0 w 299"/>
                <a:gd name="T23" fmla="*/ 0 h 293"/>
                <a:gd name="T24" fmla="*/ 0 w 299"/>
                <a:gd name="T25" fmla="*/ 0 h 293"/>
                <a:gd name="T26" fmla="*/ 0 w 299"/>
                <a:gd name="T27" fmla="*/ 0 h 293"/>
                <a:gd name="T28" fmla="*/ 0 w 299"/>
                <a:gd name="T29" fmla="*/ 0 h 293"/>
                <a:gd name="T30" fmla="*/ 0 w 299"/>
                <a:gd name="T31" fmla="*/ 0 h 293"/>
                <a:gd name="T32" fmla="*/ 0 w 299"/>
                <a:gd name="T33" fmla="*/ 0 h 293"/>
                <a:gd name="T34" fmla="*/ 0 w 299"/>
                <a:gd name="T35" fmla="*/ 0 h 293"/>
                <a:gd name="T36" fmla="*/ 0 w 299"/>
                <a:gd name="T37" fmla="*/ 0 h 293"/>
                <a:gd name="T38" fmla="*/ 0 w 299"/>
                <a:gd name="T39" fmla="*/ 0 h 293"/>
                <a:gd name="T40" fmla="*/ 0 w 299"/>
                <a:gd name="T41" fmla="*/ 0 h 293"/>
                <a:gd name="T42" fmla="*/ 0 w 299"/>
                <a:gd name="T43" fmla="*/ 0 h 293"/>
                <a:gd name="T44" fmla="*/ 0 w 299"/>
                <a:gd name="T45" fmla="*/ 0 h 293"/>
                <a:gd name="T46" fmla="*/ 0 w 299"/>
                <a:gd name="T47" fmla="*/ 0 h 29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99" h="293">
                  <a:moveTo>
                    <a:pt x="119" y="61"/>
                  </a:moveTo>
                  <a:lnTo>
                    <a:pt x="119" y="169"/>
                  </a:lnTo>
                  <a:lnTo>
                    <a:pt x="104" y="184"/>
                  </a:lnTo>
                  <a:lnTo>
                    <a:pt x="60" y="184"/>
                  </a:lnTo>
                  <a:lnTo>
                    <a:pt x="30" y="184"/>
                  </a:lnTo>
                  <a:lnTo>
                    <a:pt x="0" y="215"/>
                  </a:lnTo>
                  <a:lnTo>
                    <a:pt x="15" y="261"/>
                  </a:lnTo>
                  <a:lnTo>
                    <a:pt x="45" y="261"/>
                  </a:lnTo>
                  <a:lnTo>
                    <a:pt x="75" y="292"/>
                  </a:lnTo>
                  <a:lnTo>
                    <a:pt x="104" y="277"/>
                  </a:lnTo>
                  <a:lnTo>
                    <a:pt x="119" y="292"/>
                  </a:lnTo>
                  <a:lnTo>
                    <a:pt x="149" y="246"/>
                  </a:lnTo>
                  <a:lnTo>
                    <a:pt x="164" y="246"/>
                  </a:lnTo>
                  <a:lnTo>
                    <a:pt x="179" y="231"/>
                  </a:lnTo>
                  <a:lnTo>
                    <a:pt x="224" y="200"/>
                  </a:lnTo>
                  <a:lnTo>
                    <a:pt x="283" y="200"/>
                  </a:lnTo>
                  <a:lnTo>
                    <a:pt x="298" y="184"/>
                  </a:lnTo>
                  <a:lnTo>
                    <a:pt x="298" y="123"/>
                  </a:lnTo>
                  <a:lnTo>
                    <a:pt x="268" y="123"/>
                  </a:lnTo>
                  <a:lnTo>
                    <a:pt x="268" y="108"/>
                  </a:lnTo>
                  <a:lnTo>
                    <a:pt x="134" y="0"/>
                  </a:lnTo>
                  <a:lnTo>
                    <a:pt x="104" y="0"/>
                  </a:lnTo>
                  <a:lnTo>
                    <a:pt x="104" y="46"/>
                  </a:lnTo>
                  <a:lnTo>
                    <a:pt x="119" y="6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0" name="Freeform 466"/>
            <p:cNvSpPr>
              <a:spLocks/>
            </p:cNvSpPr>
            <p:nvPr/>
          </p:nvSpPr>
          <p:spPr bwMode="auto">
            <a:xfrm>
              <a:off x="5805486" y="5021749"/>
              <a:ext cx="129756" cy="103690"/>
            </a:xfrm>
            <a:custGeom>
              <a:avLst/>
              <a:gdLst>
                <a:gd name="T0" fmla="*/ 0 w 136"/>
                <a:gd name="T1" fmla="*/ 0 h 124"/>
                <a:gd name="T2" fmla="*/ 0 w 136"/>
                <a:gd name="T3" fmla="*/ 0 h 124"/>
                <a:gd name="T4" fmla="*/ 0 w 136"/>
                <a:gd name="T5" fmla="*/ 0 h 124"/>
                <a:gd name="T6" fmla="*/ 0 w 136"/>
                <a:gd name="T7" fmla="*/ 0 h 124"/>
                <a:gd name="T8" fmla="*/ 0 w 136"/>
                <a:gd name="T9" fmla="*/ 0 h 124"/>
                <a:gd name="T10" fmla="*/ 0 w 136"/>
                <a:gd name="T11" fmla="*/ 0 h 124"/>
                <a:gd name="T12" fmla="*/ 0 w 136"/>
                <a:gd name="T13" fmla="*/ 0 h 124"/>
                <a:gd name="T14" fmla="*/ 0 w 136"/>
                <a:gd name="T15" fmla="*/ 0 h 124"/>
                <a:gd name="T16" fmla="*/ 0 w 136"/>
                <a:gd name="T17" fmla="*/ 0 h 124"/>
                <a:gd name="T18" fmla="*/ 0 w 136"/>
                <a:gd name="T19" fmla="*/ 0 h 124"/>
                <a:gd name="T20" fmla="*/ 0 w 136"/>
                <a:gd name="T21" fmla="*/ 0 h 124"/>
                <a:gd name="T22" fmla="*/ 0 w 136"/>
                <a:gd name="T23" fmla="*/ 0 h 124"/>
                <a:gd name="T24" fmla="*/ 0 w 136"/>
                <a:gd name="T25" fmla="*/ 0 h 124"/>
                <a:gd name="T26" fmla="*/ 0 w 136"/>
                <a:gd name="T27" fmla="*/ 0 h 1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6" h="124">
                  <a:moveTo>
                    <a:pt x="105" y="0"/>
                  </a:moveTo>
                  <a:lnTo>
                    <a:pt x="60" y="31"/>
                  </a:lnTo>
                  <a:lnTo>
                    <a:pt x="45" y="46"/>
                  </a:lnTo>
                  <a:lnTo>
                    <a:pt x="30" y="46"/>
                  </a:lnTo>
                  <a:lnTo>
                    <a:pt x="0" y="92"/>
                  </a:lnTo>
                  <a:lnTo>
                    <a:pt x="15" y="123"/>
                  </a:lnTo>
                  <a:lnTo>
                    <a:pt x="45" y="123"/>
                  </a:lnTo>
                  <a:lnTo>
                    <a:pt x="45" y="92"/>
                  </a:lnTo>
                  <a:lnTo>
                    <a:pt x="105" y="77"/>
                  </a:lnTo>
                  <a:lnTo>
                    <a:pt x="120" y="92"/>
                  </a:lnTo>
                  <a:lnTo>
                    <a:pt x="135" y="77"/>
                  </a:lnTo>
                  <a:lnTo>
                    <a:pt x="135" y="62"/>
                  </a:lnTo>
                  <a:lnTo>
                    <a:pt x="120" y="46"/>
                  </a:lnTo>
                  <a:lnTo>
                    <a:pt x="10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1" name="Freeform 467"/>
            <p:cNvSpPr>
              <a:spLocks/>
            </p:cNvSpPr>
            <p:nvPr/>
          </p:nvSpPr>
          <p:spPr bwMode="auto">
            <a:xfrm>
              <a:off x="4959840" y="5173975"/>
              <a:ext cx="60404" cy="52948"/>
            </a:xfrm>
            <a:custGeom>
              <a:avLst/>
              <a:gdLst>
                <a:gd name="T0" fmla="*/ 0 w 60"/>
                <a:gd name="T1" fmla="*/ 0 h 62"/>
                <a:gd name="T2" fmla="*/ 0 w 60"/>
                <a:gd name="T3" fmla="*/ 0 h 62"/>
                <a:gd name="T4" fmla="*/ 0 w 60"/>
                <a:gd name="T5" fmla="*/ 0 h 62"/>
                <a:gd name="T6" fmla="*/ 0 w 60"/>
                <a:gd name="T7" fmla="*/ 0 h 62"/>
                <a:gd name="T8" fmla="*/ 0 w 60"/>
                <a:gd name="T9" fmla="*/ 0 h 62"/>
                <a:gd name="T10" fmla="*/ 0 w 60"/>
                <a:gd name="T11" fmla="*/ 0 h 62"/>
                <a:gd name="T12" fmla="*/ 0 w 60"/>
                <a:gd name="T13" fmla="*/ 0 h 62"/>
                <a:gd name="T14" fmla="*/ 0 w 60"/>
                <a:gd name="T15" fmla="*/ 0 h 6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0" h="62">
                  <a:moveTo>
                    <a:pt x="15" y="0"/>
                  </a:moveTo>
                  <a:lnTo>
                    <a:pt x="0" y="15"/>
                  </a:lnTo>
                  <a:lnTo>
                    <a:pt x="15" y="31"/>
                  </a:lnTo>
                  <a:lnTo>
                    <a:pt x="15" y="61"/>
                  </a:lnTo>
                  <a:lnTo>
                    <a:pt x="30" y="61"/>
                  </a:lnTo>
                  <a:lnTo>
                    <a:pt x="59" y="15"/>
                  </a:lnTo>
                  <a:lnTo>
                    <a:pt x="30" y="0"/>
                  </a:lnTo>
                  <a:lnTo>
                    <a:pt x="1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2" name="Freeform 468"/>
            <p:cNvSpPr>
              <a:spLocks/>
            </p:cNvSpPr>
            <p:nvPr/>
          </p:nvSpPr>
          <p:spPr bwMode="auto">
            <a:xfrm>
              <a:off x="5519130" y="5021749"/>
              <a:ext cx="17897" cy="26474"/>
            </a:xfrm>
            <a:custGeom>
              <a:avLst/>
              <a:gdLst>
                <a:gd name="T0" fmla="*/ 0 w 17"/>
                <a:gd name="T1" fmla="*/ 0 h 32"/>
                <a:gd name="T2" fmla="*/ 0 w 17"/>
                <a:gd name="T3" fmla="*/ 0 h 32"/>
                <a:gd name="T4" fmla="*/ 0 w 17"/>
                <a:gd name="T5" fmla="*/ 0 h 32"/>
                <a:gd name="T6" fmla="*/ 0 w 17"/>
                <a:gd name="T7" fmla="*/ 0 h 32"/>
                <a:gd name="T8" fmla="*/ 0 w 17"/>
                <a:gd name="T9" fmla="*/ 0 h 32"/>
                <a:gd name="T10" fmla="*/ 0 w 17"/>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32">
                  <a:moveTo>
                    <a:pt x="0" y="0"/>
                  </a:moveTo>
                  <a:lnTo>
                    <a:pt x="0" y="16"/>
                  </a:lnTo>
                  <a:lnTo>
                    <a:pt x="16" y="16"/>
                  </a:lnTo>
                  <a:lnTo>
                    <a:pt x="0" y="31"/>
                  </a:lnTo>
                  <a:lnTo>
                    <a:pt x="0" y="16"/>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3" name="Freeform 469"/>
            <p:cNvSpPr>
              <a:spLocks/>
            </p:cNvSpPr>
            <p:nvPr/>
          </p:nvSpPr>
          <p:spPr bwMode="auto">
            <a:xfrm>
              <a:off x="6407283" y="5304139"/>
              <a:ext cx="31321" cy="26474"/>
            </a:xfrm>
            <a:custGeom>
              <a:avLst/>
              <a:gdLst>
                <a:gd name="T0" fmla="*/ 0 w 32"/>
                <a:gd name="T1" fmla="*/ 0 h 32"/>
                <a:gd name="T2" fmla="*/ 0 w 32"/>
                <a:gd name="T3" fmla="*/ 0 h 32"/>
                <a:gd name="T4" fmla="*/ 0 w 32"/>
                <a:gd name="T5" fmla="*/ 0 h 32"/>
                <a:gd name="T6" fmla="*/ 0 w 32"/>
                <a:gd name="T7" fmla="*/ 0 h 32"/>
                <a:gd name="T8" fmla="*/ 0 w 32"/>
                <a:gd name="T9" fmla="*/ 0 h 32"/>
                <a:gd name="T10" fmla="*/ 0 w 32"/>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2" h="32">
                  <a:moveTo>
                    <a:pt x="0" y="16"/>
                  </a:moveTo>
                  <a:lnTo>
                    <a:pt x="0" y="31"/>
                  </a:lnTo>
                  <a:lnTo>
                    <a:pt x="16" y="31"/>
                  </a:lnTo>
                  <a:lnTo>
                    <a:pt x="31" y="16"/>
                  </a:lnTo>
                  <a:lnTo>
                    <a:pt x="16" y="0"/>
                  </a:lnTo>
                  <a:lnTo>
                    <a:pt x="0" y="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4" name="Freeform 470"/>
            <p:cNvSpPr>
              <a:spLocks/>
            </p:cNvSpPr>
            <p:nvPr/>
          </p:nvSpPr>
          <p:spPr bwMode="auto">
            <a:xfrm>
              <a:off x="6266342" y="5392385"/>
              <a:ext cx="199107" cy="167668"/>
            </a:xfrm>
            <a:custGeom>
              <a:avLst/>
              <a:gdLst>
                <a:gd name="T0" fmla="*/ 0 w 209"/>
                <a:gd name="T1" fmla="*/ 0 h 202"/>
                <a:gd name="T2" fmla="*/ 0 w 209"/>
                <a:gd name="T3" fmla="*/ 0 h 202"/>
                <a:gd name="T4" fmla="*/ 0 w 209"/>
                <a:gd name="T5" fmla="*/ 0 h 202"/>
                <a:gd name="T6" fmla="*/ 0 w 209"/>
                <a:gd name="T7" fmla="*/ 0 h 202"/>
                <a:gd name="T8" fmla="*/ 0 w 209"/>
                <a:gd name="T9" fmla="*/ 0 h 202"/>
                <a:gd name="T10" fmla="*/ 0 w 209"/>
                <a:gd name="T11" fmla="*/ 0 h 202"/>
                <a:gd name="T12" fmla="*/ 0 w 209"/>
                <a:gd name="T13" fmla="*/ 0 h 202"/>
                <a:gd name="T14" fmla="*/ 0 w 209"/>
                <a:gd name="T15" fmla="*/ 0 h 202"/>
                <a:gd name="T16" fmla="*/ 0 w 209"/>
                <a:gd name="T17" fmla="*/ 0 h 202"/>
                <a:gd name="T18" fmla="*/ 0 w 209"/>
                <a:gd name="T19" fmla="*/ 0 h 202"/>
                <a:gd name="T20" fmla="*/ 0 w 209"/>
                <a:gd name="T21" fmla="*/ 0 h 202"/>
                <a:gd name="T22" fmla="*/ 0 w 209"/>
                <a:gd name="T23" fmla="*/ 0 h 202"/>
                <a:gd name="T24" fmla="*/ 0 w 209"/>
                <a:gd name="T25" fmla="*/ 0 h 202"/>
                <a:gd name="T26" fmla="*/ 0 w 209"/>
                <a:gd name="T27" fmla="*/ 0 h 202"/>
                <a:gd name="T28" fmla="*/ 0 w 209"/>
                <a:gd name="T29" fmla="*/ 0 h 202"/>
                <a:gd name="T30" fmla="*/ 0 w 209"/>
                <a:gd name="T31" fmla="*/ 0 h 202"/>
                <a:gd name="T32" fmla="*/ 0 w 209"/>
                <a:gd name="T33" fmla="*/ 0 h 202"/>
                <a:gd name="T34" fmla="*/ 0 w 209"/>
                <a:gd name="T35" fmla="*/ 0 h 202"/>
                <a:gd name="T36" fmla="*/ 0 w 209"/>
                <a:gd name="T37" fmla="*/ 0 h 202"/>
                <a:gd name="T38" fmla="*/ 0 w 209"/>
                <a:gd name="T39" fmla="*/ 0 h 202"/>
                <a:gd name="T40" fmla="*/ 0 w 209"/>
                <a:gd name="T41" fmla="*/ 0 h 202"/>
                <a:gd name="T42" fmla="*/ 0 w 209"/>
                <a:gd name="T43" fmla="*/ 0 h 202"/>
                <a:gd name="T44" fmla="*/ 0 w 209"/>
                <a:gd name="T45" fmla="*/ 0 h 202"/>
                <a:gd name="T46" fmla="*/ 0 w 209"/>
                <a:gd name="T47" fmla="*/ 0 h 202"/>
                <a:gd name="T48" fmla="*/ 0 w 209"/>
                <a:gd name="T49" fmla="*/ 0 h 202"/>
                <a:gd name="T50" fmla="*/ 0 w 209"/>
                <a:gd name="T51" fmla="*/ 0 h 20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09" h="202">
                  <a:moveTo>
                    <a:pt x="45" y="62"/>
                  </a:moveTo>
                  <a:lnTo>
                    <a:pt x="45" y="93"/>
                  </a:lnTo>
                  <a:lnTo>
                    <a:pt x="15" y="93"/>
                  </a:lnTo>
                  <a:lnTo>
                    <a:pt x="0" y="170"/>
                  </a:lnTo>
                  <a:lnTo>
                    <a:pt x="30" y="186"/>
                  </a:lnTo>
                  <a:lnTo>
                    <a:pt x="59" y="186"/>
                  </a:lnTo>
                  <a:lnTo>
                    <a:pt x="59" y="201"/>
                  </a:lnTo>
                  <a:lnTo>
                    <a:pt x="89" y="201"/>
                  </a:lnTo>
                  <a:lnTo>
                    <a:pt x="119" y="170"/>
                  </a:lnTo>
                  <a:lnTo>
                    <a:pt x="134" y="170"/>
                  </a:lnTo>
                  <a:lnTo>
                    <a:pt x="134" y="139"/>
                  </a:lnTo>
                  <a:lnTo>
                    <a:pt x="163" y="155"/>
                  </a:lnTo>
                  <a:lnTo>
                    <a:pt x="208" y="124"/>
                  </a:lnTo>
                  <a:lnTo>
                    <a:pt x="193" y="124"/>
                  </a:lnTo>
                  <a:lnTo>
                    <a:pt x="208" y="93"/>
                  </a:lnTo>
                  <a:lnTo>
                    <a:pt x="208" y="62"/>
                  </a:lnTo>
                  <a:lnTo>
                    <a:pt x="208" y="31"/>
                  </a:lnTo>
                  <a:lnTo>
                    <a:pt x="178" y="0"/>
                  </a:lnTo>
                  <a:lnTo>
                    <a:pt x="134" y="15"/>
                  </a:lnTo>
                  <a:lnTo>
                    <a:pt x="134" y="46"/>
                  </a:lnTo>
                  <a:lnTo>
                    <a:pt x="119" y="62"/>
                  </a:lnTo>
                  <a:lnTo>
                    <a:pt x="149" y="77"/>
                  </a:lnTo>
                  <a:lnTo>
                    <a:pt x="149" y="108"/>
                  </a:lnTo>
                  <a:lnTo>
                    <a:pt x="134" y="108"/>
                  </a:lnTo>
                  <a:lnTo>
                    <a:pt x="104" y="77"/>
                  </a:lnTo>
                  <a:lnTo>
                    <a:pt x="45" y="62"/>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5" name="Freeform 471"/>
            <p:cNvSpPr>
              <a:spLocks/>
            </p:cNvSpPr>
            <p:nvPr/>
          </p:nvSpPr>
          <p:spPr bwMode="auto">
            <a:xfrm>
              <a:off x="6107503" y="5354880"/>
              <a:ext cx="201345" cy="205174"/>
            </a:xfrm>
            <a:custGeom>
              <a:avLst/>
              <a:gdLst>
                <a:gd name="T0" fmla="*/ 0 w 209"/>
                <a:gd name="T1" fmla="*/ 0 h 248"/>
                <a:gd name="T2" fmla="*/ 0 w 209"/>
                <a:gd name="T3" fmla="*/ 0 h 248"/>
                <a:gd name="T4" fmla="*/ 0 w 209"/>
                <a:gd name="T5" fmla="*/ 0 h 248"/>
                <a:gd name="T6" fmla="*/ 0 w 209"/>
                <a:gd name="T7" fmla="*/ 0 h 248"/>
                <a:gd name="T8" fmla="*/ 0 w 209"/>
                <a:gd name="T9" fmla="*/ 0 h 248"/>
                <a:gd name="T10" fmla="*/ 0 w 209"/>
                <a:gd name="T11" fmla="*/ 0 h 248"/>
                <a:gd name="T12" fmla="*/ 0 w 209"/>
                <a:gd name="T13" fmla="*/ 0 h 248"/>
                <a:gd name="T14" fmla="*/ 0 w 209"/>
                <a:gd name="T15" fmla="*/ 0 h 248"/>
                <a:gd name="T16" fmla="*/ 0 w 209"/>
                <a:gd name="T17" fmla="*/ 0 h 248"/>
                <a:gd name="T18" fmla="*/ 0 w 209"/>
                <a:gd name="T19" fmla="*/ 0 h 248"/>
                <a:gd name="T20" fmla="*/ 0 w 209"/>
                <a:gd name="T21" fmla="*/ 0 h 248"/>
                <a:gd name="T22" fmla="*/ 0 w 209"/>
                <a:gd name="T23" fmla="*/ 0 h 248"/>
                <a:gd name="T24" fmla="*/ 0 w 209"/>
                <a:gd name="T25" fmla="*/ 0 h 248"/>
                <a:gd name="T26" fmla="*/ 0 w 209"/>
                <a:gd name="T27" fmla="*/ 0 h 248"/>
                <a:gd name="T28" fmla="*/ 0 w 209"/>
                <a:gd name="T29" fmla="*/ 0 h 248"/>
                <a:gd name="T30" fmla="*/ 0 w 209"/>
                <a:gd name="T31" fmla="*/ 0 h 248"/>
                <a:gd name="T32" fmla="*/ 0 w 209"/>
                <a:gd name="T33" fmla="*/ 0 h 248"/>
                <a:gd name="T34" fmla="*/ 0 w 209"/>
                <a:gd name="T35" fmla="*/ 0 h 248"/>
                <a:gd name="T36" fmla="*/ 0 w 209"/>
                <a:gd name="T37" fmla="*/ 0 h 248"/>
                <a:gd name="T38" fmla="*/ 0 w 209"/>
                <a:gd name="T39" fmla="*/ 0 h 248"/>
                <a:gd name="T40" fmla="*/ 0 w 209"/>
                <a:gd name="T41" fmla="*/ 0 h 248"/>
                <a:gd name="T42" fmla="*/ 0 w 209"/>
                <a:gd name="T43" fmla="*/ 0 h 248"/>
                <a:gd name="T44" fmla="*/ 0 w 209"/>
                <a:gd name="T45" fmla="*/ 0 h 248"/>
                <a:gd name="T46" fmla="*/ 0 w 209"/>
                <a:gd name="T47" fmla="*/ 0 h 248"/>
                <a:gd name="T48" fmla="*/ 0 w 209"/>
                <a:gd name="T49" fmla="*/ 0 h 24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09" h="248">
                  <a:moveTo>
                    <a:pt x="0" y="216"/>
                  </a:moveTo>
                  <a:lnTo>
                    <a:pt x="15" y="216"/>
                  </a:lnTo>
                  <a:lnTo>
                    <a:pt x="30" y="232"/>
                  </a:lnTo>
                  <a:lnTo>
                    <a:pt x="104" y="232"/>
                  </a:lnTo>
                  <a:lnTo>
                    <a:pt x="163" y="247"/>
                  </a:lnTo>
                  <a:lnTo>
                    <a:pt x="193" y="232"/>
                  </a:lnTo>
                  <a:lnTo>
                    <a:pt x="163" y="216"/>
                  </a:lnTo>
                  <a:lnTo>
                    <a:pt x="178" y="139"/>
                  </a:lnTo>
                  <a:lnTo>
                    <a:pt x="208" y="139"/>
                  </a:lnTo>
                  <a:lnTo>
                    <a:pt x="208" y="108"/>
                  </a:lnTo>
                  <a:lnTo>
                    <a:pt x="178" y="108"/>
                  </a:lnTo>
                  <a:lnTo>
                    <a:pt x="163" y="31"/>
                  </a:lnTo>
                  <a:lnTo>
                    <a:pt x="134" y="31"/>
                  </a:lnTo>
                  <a:lnTo>
                    <a:pt x="134" y="46"/>
                  </a:lnTo>
                  <a:lnTo>
                    <a:pt x="89" y="46"/>
                  </a:lnTo>
                  <a:lnTo>
                    <a:pt x="89" y="15"/>
                  </a:lnTo>
                  <a:lnTo>
                    <a:pt x="74" y="0"/>
                  </a:lnTo>
                  <a:lnTo>
                    <a:pt x="15" y="15"/>
                  </a:lnTo>
                  <a:lnTo>
                    <a:pt x="30" y="46"/>
                  </a:lnTo>
                  <a:lnTo>
                    <a:pt x="15" y="62"/>
                  </a:lnTo>
                  <a:lnTo>
                    <a:pt x="30" y="108"/>
                  </a:lnTo>
                  <a:lnTo>
                    <a:pt x="30" y="124"/>
                  </a:lnTo>
                  <a:lnTo>
                    <a:pt x="15" y="139"/>
                  </a:lnTo>
                  <a:lnTo>
                    <a:pt x="0" y="170"/>
                  </a:lnTo>
                  <a:lnTo>
                    <a:pt x="0" y="2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6" name="Freeform 472"/>
            <p:cNvSpPr>
              <a:spLocks/>
            </p:cNvSpPr>
            <p:nvPr/>
          </p:nvSpPr>
          <p:spPr bwMode="auto">
            <a:xfrm>
              <a:off x="6449789" y="5416653"/>
              <a:ext cx="60404" cy="143401"/>
            </a:xfrm>
            <a:custGeom>
              <a:avLst/>
              <a:gdLst>
                <a:gd name="T0" fmla="*/ 0 w 62"/>
                <a:gd name="T1" fmla="*/ 0 h 171"/>
                <a:gd name="T2" fmla="*/ 0 w 62"/>
                <a:gd name="T3" fmla="*/ 0 h 171"/>
                <a:gd name="T4" fmla="*/ 0 w 62"/>
                <a:gd name="T5" fmla="*/ 0 h 171"/>
                <a:gd name="T6" fmla="*/ 0 w 62"/>
                <a:gd name="T7" fmla="*/ 0 h 171"/>
                <a:gd name="T8" fmla="*/ 0 w 62"/>
                <a:gd name="T9" fmla="*/ 0 h 171"/>
                <a:gd name="T10" fmla="*/ 0 w 62"/>
                <a:gd name="T11" fmla="*/ 0 h 171"/>
                <a:gd name="T12" fmla="*/ 0 w 62"/>
                <a:gd name="T13" fmla="*/ 0 h 171"/>
                <a:gd name="T14" fmla="*/ 0 w 62"/>
                <a:gd name="T15" fmla="*/ 0 h 171"/>
                <a:gd name="T16" fmla="*/ 0 w 62"/>
                <a:gd name="T17" fmla="*/ 0 h 171"/>
                <a:gd name="T18" fmla="*/ 0 w 62"/>
                <a:gd name="T19" fmla="*/ 0 h 171"/>
                <a:gd name="T20" fmla="*/ 0 w 62"/>
                <a:gd name="T21" fmla="*/ 0 h 171"/>
                <a:gd name="T22" fmla="*/ 0 w 62"/>
                <a:gd name="T23" fmla="*/ 0 h 171"/>
                <a:gd name="T24" fmla="*/ 0 w 62"/>
                <a:gd name="T25" fmla="*/ 0 h 171"/>
                <a:gd name="T26" fmla="*/ 0 w 62"/>
                <a:gd name="T27" fmla="*/ 0 h 171"/>
                <a:gd name="T28" fmla="*/ 0 w 62"/>
                <a:gd name="T29" fmla="*/ 0 h 171"/>
                <a:gd name="T30" fmla="*/ 0 w 62"/>
                <a:gd name="T31" fmla="*/ 0 h 17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2" h="171">
                  <a:moveTo>
                    <a:pt x="15" y="0"/>
                  </a:moveTo>
                  <a:lnTo>
                    <a:pt x="15" y="31"/>
                  </a:lnTo>
                  <a:lnTo>
                    <a:pt x="15" y="62"/>
                  </a:lnTo>
                  <a:lnTo>
                    <a:pt x="0" y="93"/>
                  </a:lnTo>
                  <a:lnTo>
                    <a:pt x="15" y="93"/>
                  </a:lnTo>
                  <a:lnTo>
                    <a:pt x="31" y="108"/>
                  </a:lnTo>
                  <a:lnTo>
                    <a:pt x="31" y="139"/>
                  </a:lnTo>
                  <a:lnTo>
                    <a:pt x="46" y="170"/>
                  </a:lnTo>
                  <a:lnTo>
                    <a:pt x="46" y="155"/>
                  </a:lnTo>
                  <a:lnTo>
                    <a:pt x="61" y="139"/>
                  </a:lnTo>
                  <a:lnTo>
                    <a:pt x="61" y="93"/>
                  </a:lnTo>
                  <a:lnTo>
                    <a:pt x="46" y="93"/>
                  </a:lnTo>
                  <a:lnTo>
                    <a:pt x="31" y="62"/>
                  </a:lnTo>
                  <a:lnTo>
                    <a:pt x="31" y="31"/>
                  </a:lnTo>
                  <a:lnTo>
                    <a:pt x="31" y="15"/>
                  </a:lnTo>
                  <a:lnTo>
                    <a:pt x="1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7" name="Freeform 473"/>
            <p:cNvSpPr>
              <a:spLocks/>
            </p:cNvSpPr>
            <p:nvPr/>
          </p:nvSpPr>
          <p:spPr bwMode="auto">
            <a:xfrm>
              <a:off x="6107503" y="5187212"/>
              <a:ext cx="331100" cy="297832"/>
            </a:xfrm>
            <a:custGeom>
              <a:avLst/>
              <a:gdLst>
                <a:gd name="T0" fmla="*/ 0 w 344"/>
                <a:gd name="T1" fmla="*/ 0 h 354"/>
                <a:gd name="T2" fmla="*/ 0 w 344"/>
                <a:gd name="T3" fmla="*/ 0 h 354"/>
                <a:gd name="T4" fmla="*/ 0 w 344"/>
                <a:gd name="T5" fmla="*/ 0 h 354"/>
                <a:gd name="T6" fmla="*/ 0 w 344"/>
                <a:gd name="T7" fmla="*/ 0 h 354"/>
                <a:gd name="T8" fmla="*/ 0 w 344"/>
                <a:gd name="T9" fmla="*/ 0 h 354"/>
                <a:gd name="T10" fmla="*/ 0 w 344"/>
                <a:gd name="T11" fmla="*/ 0 h 354"/>
                <a:gd name="T12" fmla="*/ 0 w 344"/>
                <a:gd name="T13" fmla="*/ 0 h 354"/>
                <a:gd name="T14" fmla="*/ 0 w 344"/>
                <a:gd name="T15" fmla="*/ 0 h 354"/>
                <a:gd name="T16" fmla="*/ 0 w 344"/>
                <a:gd name="T17" fmla="*/ 0 h 354"/>
                <a:gd name="T18" fmla="*/ 0 w 344"/>
                <a:gd name="T19" fmla="*/ 0 h 354"/>
                <a:gd name="T20" fmla="*/ 0 w 344"/>
                <a:gd name="T21" fmla="*/ 0 h 354"/>
                <a:gd name="T22" fmla="*/ 0 w 344"/>
                <a:gd name="T23" fmla="*/ 0 h 354"/>
                <a:gd name="T24" fmla="*/ 0 w 344"/>
                <a:gd name="T25" fmla="*/ 0 h 354"/>
                <a:gd name="T26" fmla="*/ 0 w 344"/>
                <a:gd name="T27" fmla="*/ 0 h 354"/>
                <a:gd name="T28" fmla="*/ 0 w 344"/>
                <a:gd name="T29" fmla="*/ 0 h 354"/>
                <a:gd name="T30" fmla="*/ 0 w 344"/>
                <a:gd name="T31" fmla="*/ 0 h 354"/>
                <a:gd name="T32" fmla="*/ 0 w 344"/>
                <a:gd name="T33" fmla="*/ 0 h 354"/>
                <a:gd name="T34" fmla="*/ 0 w 344"/>
                <a:gd name="T35" fmla="*/ 0 h 354"/>
                <a:gd name="T36" fmla="*/ 0 w 344"/>
                <a:gd name="T37" fmla="*/ 0 h 354"/>
                <a:gd name="T38" fmla="*/ 0 w 344"/>
                <a:gd name="T39" fmla="*/ 0 h 354"/>
                <a:gd name="T40" fmla="*/ 0 w 344"/>
                <a:gd name="T41" fmla="*/ 0 h 354"/>
                <a:gd name="T42" fmla="*/ 0 w 344"/>
                <a:gd name="T43" fmla="*/ 0 h 354"/>
                <a:gd name="T44" fmla="*/ 0 w 344"/>
                <a:gd name="T45" fmla="*/ 0 h 354"/>
                <a:gd name="T46" fmla="*/ 0 w 344"/>
                <a:gd name="T47" fmla="*/ 0 h 354"/>
                <a:gd name="T48" fmla="*/ 0 w 344"/>
                <a:gd name="T49" fmla="*/ 0 h 354"/>
                <a:gd name="T50" fmla="*/ 0 w 344"/>
                <a:gd name="T51" fmla="*/ 0 h 354"/>
                <a:gd name="T52" fmla="*/ 0 w 344"/>
                <a:gd name="T53" fmla="*/ 0 h 354"/>
                <a:gd name="T54" fmla="*/ 0 w 344"/>
                <a:gd name="T55" fmla="*/ 0 h 354"/>
                <a:gd name="T56" fmla="*/ 0 w 344"/>
                <a:gd name="T57" fmla="*/ 0 h 354"/>
                <a:gd name="T58" fmla="*/ 0 w 344"/>
                <a:gd name="T59" fmla="*/ 0 h 354"/>
                <a:gd name="T60" fmla="*/ 0 w 344"/>
                <a:gd name="T61" fmla="*/ 0 h 354"/>
                <a:gd name="T62" fmla="*/ 0 w 344"/>
                <a:gd name="T63" fmla="*/ 0 h 354"/>
                <a:gd name="T64" fmla="*/ 0 w 344"/>
                <a:gd name="T65" fmla="*/ 0 h 354"/>
                <a:gd name="T66" fmla="*/ 0 w 344"/>
                <a:gd name="T67" fmla="*/ 0 h 354"/>
                <a:gd name="T68" fmla="*/ 0 w 344"/>
                <a:gd name="T69" fmla="*/ 0 h 354"/>
                <a:gd name="T70" fmla="*/ 0 w 344"/>
                <a:gd name="T71" fmla="*/ 0 h 354"/>
                <a:gd name="T72" fmla="*/ 0 w 344"/>
                <a:gd name="T73" fmla="*/ 0 h 354"/>
                <a:gd name="T74" fmla="*/ 0 w 344"/>
                <a:gd name="T75" fmla="*/ 0 h 354"/>
                <a:gd name="T76" fmla="*/ 0 w 344"/>
                <a:gd name="T77" fmla="*/ 0 h 354"/>
                <a:gd name="T78" fmla="*/ 0 w 344"/>
                <a:gd name="T79" fmla="*/ 0 h 354"/>
                <a:gd name="T80" fmla="*/ 0 w 344"/>
                <a:gd name="T81" fmla="*/ 0 h 354"/>
                <a:gd name="T82" fmla="*/ 0 w 344"/>
                <a:gd name="T83" fmla="*/ 0 h 354"/>
                <a:gd name="T84" fmla="*/ 0 w 344"/>
                <a:gd name="T85" fmla="*/ 0 h 354"/>
                <a:gd name="T86" fmla="*/ 0 w 344"/>
                <a:gd name="T87" fmla="*/ 0 h 35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4" h="354">
                  <a:moveTo>
                    <a:pt x="164" y="230"/>
                  </a:moveTo>
                  <a:lnTo>
                    <a:pt x="179" y="307"/>
                  </a:lnTo>
                  <a:lnTo>
                    <a:pt x="209" y="307"/>
                  </a:lnTo>
                  <a:lnTo>
                    <a:pt x="268" y="322"/>
                  </a:lnTo>
                  <a:lnTo>
                    <a:pt x="298" y="353"/>
                  </a:lnTo>
                  <a:lnTo>
                    <a:pt x="313" y="353"/>
                  </a:lnTo>
                  <a:lnTo>
                    <a:pt x="313" y="322"/>
                  </a:lnTo>
                  <a:lnTo>
                    <a:pt x="283" y="307"/>
                  </a:lnTo>
                  <a:lnTo>
                    <a:pt x="298" y="292"/>
                  </a:lnTo>
                  <a:lnTo>
                    <a:pt x="298" y="261"/>
                  </a:lnTo>
                  <a:lnTo>
                    <a:pt x="343" y="246"/>
                  </a:lnTo>
                  <a:lnTo>
                    <a:pt x="328" y="230"/>
                  </a:lnTo>
                  <a:lnTo>
                    <a:pt x="313" y="215"/>
                  </a:lnTo>
                  <a:lnTo>
                    <a:pt x="298" y="169"/>
                  </a:lnTo>
                  <a:lnTo>
                    <a:pt x="313" y="169"/>
                  </a:lnTo>
                  <a:lnTo>
                    <a:pt x="313" y="153"/>
                  </a:lnTo>
                  <a:lnTo>
                    <a:pt x="313" y="107"/>
                  </a:lnTo>
                  <a:lnTo>
                    <a:pt x="313" y="77"/>
                  </a:lnTo>
                  <a:lnTo>
                    <a:pt x="328" y="77"/>
                  </a:lnTo>
                  <a:lnTo>
                    <a:pt x="343" y="61"/>
                  </a:lnTo>
                  <a:lnTo>
                    <a:pt x="328" y="31"/>
                  </a:lnTo>
                  <a:lnTo>
                    <a:pt x="313" y="15"/>
                  </a:lnTo>
                  <a:lnTo>
                    <a:pt x="283" y="15"/>
                  </a:lnTo>
                  <a:lnTo>
                    <a:pt x="268" y="0"/>
                  </a:lnTo>
                  <a:lnTo>
                    <a:pt x="239" y="0"/>
                  </a:lnTo>
                  <a:lnTo>
                    <a:pt x="194" y="0"/>
                  </a:lnTo>
                  <a:lnTo>
                    <a:pt x="179" y="15"/>
                  </a:lnTo>
                  <a:lnTo>
                    <a:pt x="134" y="0"/>
                  </a:lnTo>
                  <a:lnTo>
                    <a:pt x="119" y="0"/>
                  </a:lnTo>
                  <a:lnTo>
                    <a:pt x="104" y="31"/>
                  </a:lnTo>
                  <a:lnTo>
                    <a:pt x="104" y="61"/>
                  </a:lnTo>
                  <a:lnTo>
                    <a:pt x="104" y="107"/>
                  </a:lnTo>
                  <a:lnTo>
                    <a:pt x="75" y="123"/>
                  </a:lnTo>
                  <a:lnTo>
                    <a:pt x="60" y="169"/>
                  </a:lnTo>
                  <a:lnTo>
                    <a:pt x="45" y="184"/>
                  </a:lnTo>
                  <a:lnTo>
                    <a:pt x="15" y="184"/>
                  </a:lnTo>
                  <a:lnTo>
                    <a:pt x="0" y="200"/>
                  </a:lnTo>
                  <a:lnTo>
                    <a:pt x="15" y="215"/>
                  </a:lnTo>
                  <a:lnTo>
                    <a:pt x="75" y="200"/>
                  </a:lnTo>
                  <a:lnTo>
                    <a:pt x="89" y="215"/>
                  </a:lnTo>
                  <a:lnTo>
                    <a:pt x="89" y="246"/>
                  </a:lnTo>
                  <a:lnTo>
                    <a:pt x="134" y="246"/>
                  </a:lnTo>
                  <a:lnTo>
                    <a:pt x="134" y="230"/>
                  </a:lnTo>
                  <a:lnTo>
                    <a:pt x="164" y="23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8" name="Freeform 474"/>
            <p:cNvSpPr>
              <a:spLocks/>
            </p:cNvSpPr>
            <p:nvPr/>
          </p:nvSpPr>
          <p:spPr bwMode="auto">
            <a:xfrm>
              <a:off x="6107503" y="5341643"/>
              <a:ext cx="15660" cy="15443"/>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0" y="16"/>
                  </a:moveTo>
                  <a:lnTo>
                    <a:pt x="16" y="0"/>
                  </a:lnTo>
                  <a:lnTo>
                    <a:pt x="0" y="0"/>
                  </a:lnTo>
                  <a:lnTo>
                    <a:pt x="0" y="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9" name="Freeform 475"/>
            <p:cNvSpPr>
              <a:spLocks/>
            </p:cNvSpPr>
            <p:nvPr/>
          </p:nvSpPr>
          <p:spPr bwMode="auto">
            <a:xfrm>
              <a:off x="4630977" y="5173975"/>
              <a:ext cx="673386" cy="655231"/>
            </a:xfrm>
            <a:custGeom>
              <a:avLst/>
              <a:gdLst>
                <a:gd name="T0" fmla="*/ 0 w 702"/>
                <a:gd name="T1" fmla="*/ 0 h 784"/>
                <a:gd name="T2" fmla="*/ 0 w 702"/>
                <a:gd name="T3" fmla="*/ 0 h 784"/>
                <a:gd name="T4" fmla="*/ 0 w 702"/>
                <a:gd name="T5" fmla="*/ 0 h 784"/>
                <a:gd name="T6" fmla="*/ 0 w 702"/>
                <a:gd name="T7" fmla="*/ 0 h 784"/>
                <a:gd name="T8" fmla="*/ 0 w 702"/>
                <a:gd name="T9" fmla="*/ 0 h 784"/>
                <a:gd name="T10" fmla="*/ 0 w 702"/>
                <a:gd name="T11" fmla="*/ 0 h 784"/>
                <a:gd name="T12" fmla="*/ 0 w 702"/>
                <a:gd name="T13" fmla="*/ 0 h 784"/>
                <a:gd name="T14" fmla="*/ 0 w 702"/>
                <a:gd name="T15" fmla="*/ 0 h 784"/>
                <a:gd name="T16" fmla="*/ 0 w 702"/>
                <a:gd name="T17" fmla="*/ 0 h 784"/>
                <a:gd name="T18" fmla="*/ 0 w 702"/>
                <a:gd name="T19" fmla="*/ 0 h 784"/>
                <a:gd name="T20" fmla="*/ 0 w 702"/>
                <a:gd name="T21" fmla="*/ 0 h 784"/>
                <a:gd name="T22" fmla="*/ 0 w 702"/>
                <a:gd name="T23" fmla="*/ 0 h 784"/>
                <a:gd name="T24" fmla="*/ 0 w 702"/>
                <a:gd name="T25" fmla="*/ 0 h 784"/>
                <a:gd name="T26" fmla="*/ 0 w 702"/>
                <a:gd name="T27" fmla="*/ 0 h 784"/>
                <a:gd name="T28" fmla="*/ 0 w 702"/>
                <a:gd name="T29" fmla="*/ 0 h 784"/>
                <a:gd name="T30" fmla="*/ 0 w 702"/>
                <a:gd name="T31" fmla="*/ 0 h 784"/>
                <a:gd name="T32" fmla="*/ 0 w 702"/>
                <a:gd name="T33" fmla="*/ 0 h 784"/>
                <a:gd name="T34" fmla="*/ 0 w 702"/>
                <a:gd name="T35" fmla="*/ 0 h 784"/>
                <a:gd name="T36" fmla="*/ 0 w 702"/>
                <a:gd name="T37" fmla="*/ 0 h 784"/>
                <a:gd name="T38" fmla="*/ 0 w 702"/>
                <a:gd name="T39" fmla="*/ 0 h 784"/>
                <a:gd name="T40" fmla="*/ 0 w 702"/>
                <a:gd name="T41" fmla="*/ 0 h 784"/>
                <a:gd name="T42" fmla="*/ 0 w 702"/>
                <a:gd name="T43" fmla="*/ 0 h 784"/>
                <a:gd name="T44" fmla="*/ 0 w 702"/>
                <a:gd name="T45" fmla="*/ 0 h 784"/>
                <a:gd name="T46" fmla="*/ 0 w 702"/>
                <a:gd name="T47" fmla="*/ 0 h 784"/>
                <a:gd name="T48" fmla="*/ 0 w 702"/>
                <a:gd name="T49" fmla="*/ 0 h 784"/>
                <a:gd name="T50" fmla="*/ 0 w 702"/>
                <a:gd name="T51" fmla="*/ 0 h 784"/>
                <a:gd name="T52" fmla="*/ 0 w 702"/>
                <a:gd name="T53" fmla="*/ 0 h 784"/>
                <a:gd name="T54" fmla="*/ 0 w 702"/>
                <a:gd name="T55" fmla="*/ 0 h 784"/>
                <a:gd name="T56" fmla="*/ 0 w 702"/>
                <a:gd name="T57" fmla="*/ 0 h 784"/>
                <a:gd name="T58" fmla="*/ 0 w 702"/>
                <a:gd name="T59" fmla="*/ 0 h 784"/>
                <a:gd name="T60" fmla="*/ 0 w 702"/>
                <a:gd name="T61" fmla="*/ 0 h 784"/>
                <a:gd name="T62" fmla="*/ 0 w 702"/>
                <a:gd name="T63" fmla="*/ 0 h 784"/>
                <a:gd name="T64" fmla="*/ 0 w 702"/>
                <a:gd name="T65" fmla="*/ 0 h 784"/>
                <a:gd name="T66" fmla="*/ 0 w 702"/>
                <a:gd name="T67" fmla="*/ 0 h 784"/>
                <a:gd name="T68" fmla="*/ 0 w 702"/>
                <a:gd name="T69" fmla="*/ 0 h 784"/>
                <a:gd name="T70" fmla="*/ 0 w 702"/>
                <a:gd name="T71" fmla="*/ 0 h 784"/>
                <a:gd name="T72" fmla="*/ 0 w 702"/>
                <a:gd name="T73" fmla="*/ 0 h 784"/>
                <a:gd name="T74" fmla="*/ 0 w 702"/>
                <a:gd name="T75" fmla="*/ 0 h 784"/>
                <a:gd name="T76" fmla="*/ 0 w 702"/>
                <a:gd name="T77" fmla="*/ 0 h 784"/>
                <a:gd name="T78" fmla="*/ 0 w 702"/>
                <a:gd name="T79" fmla="*/ 0 h 784"/>
                <a:gd name="T80" fmla="*/ 0 w 702"/>
                <a:gd name="T81" fmla="*/ 0 h 784"/>
                <a:gd name="T82" fmla="*/ 0 w 702"/>
                <a:gd name="T83" fmla="*/ 0 h 784"/>
                <a:gd name="T84" fmla="*/ 0 w 702"/>
                <a:gd name="T85" fmla="*/ 0 h 784"/>
                <a:gd name="T86" fmla="*/ 0 w 702"/>
                <a:gd name="T87" fmla="*/ 0 h 784"/>
                <a:gd name="T88" fmla="*/ 0 w 702"/>
                <a:gd name="T89" fmla="*/ 0 h 784"/>
                <a:gd name="T90" fmla="*/ 0 w 702"/>
                <a:gd name="T91" fmla="*/ 0 h 784"/>
                <a:gd name="T92" fmla="*/ 0 w 702"/>
                <a:gd name="T93" fmla="*/ 0 h 784"/>
                <a:gd name="T94" fmla="*/ 0 w 702"/>
                <a:gd name="T95" fmla="*/ 0 h 78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02" h="784">
                  <a:moveTo>
                    <a:pt x="477" y="676"/>
                  </a:moveTo>
                  <a:lnTo>
                    <a:pt x="403" y="783"/>
                  </a:lnTo>
                  <a:lnTo>
                    <a:pt x="388" y="768"/>
                  </a:lnTo>
                  <a:lnTo>
                    <a:pt x="358" y="722"/>
                  </a:lnTo>
                  <a:lnTo>
                    <a:pt x="328" y="706"/>
                  </a:lnTo>
                  <a:lnTo>
                    <a:pt x="388" y="645"/>
                  </a:lnTo>
                  <a:lnTo>
                    <a:pt x="373" y="629"/>
                  </a:lnTo>
                  <a:lnTo>
                    <a:pt x="358" y="614"/>
                  </a:lnTo>
                  <a:lnTo>
                    <a:pt x="373" y="583"/>
                  </a:lnTo>
                  <a:lnTo>
                    <a:pt x="343" y="583"/>
                  </a:lnTo>
                  <a:lnTo>
                    <a:pt x="343" y="553"/>
                  </a:lnTo>
                  <a:lnTo>
                    <a:pt x="328" y="537"/>
                  </a:lnTo>
                  <a:lnTo>
                    <a:pt x="328" y="553"/>
                  </a:lnTo>
                  <a:lnTo>
                    <a:pt x="298" y="553"/>
                  </a:lnTo>
                  <a:lnTo>
                    <a:pt x="298" y="507"/>
                  </a:lnTo>
                  <a:lnTo>
                    <a:pt x="298" y="461"/>
                  </a:lnTo>
                  <a:lnTo>
                    <a:pt x="268" y="430"/>
                  </a:lnTo>
                  <a:lnTo>
                    <a:pt x="254" y="430"/>
                  </a:lnTo>
                  <a:lnTo>
                    <a:pt x="224" y="384"/>
                  </a:lnTo>
                  <a:lnTo>
                    <a:pt x="194" y="353"/>
                  </a:lnTo>
                  <a:lnTo>
                    <a:pt x="179" y="353"/>
                  </a:lnTo>
                  <a:lnTo>
                    <a:pt x="149" y="338"/>
                  </a:lnTo>
                  <a:lnTo>
                    <a:pt x="149" y="307"/>
                  </a:lnTo>
                  <a:lnTo>
                    <a:pt x="134" y="307"/>
                  </a:lnTo>
                  <a:lnTo>
                    <a:pt x="119" y="322"/>
                  </a:lnTo>
                  <a:lnTo>
                    <a:pt x="104" y="338"/>
                  </a:lnTo>
                  <a:lnTo>
                    <a:pt x="89" y="322"/>
                  </a:lnTo>
                  <a:lnTo>
                    <a:pt x="75" y="322"/>
                  </a:lnTo>
                  <a:lnTo>
                    <a:pt x="45" y="322"/>
                  </a:lnTo>
                  <a:lnTo>
                    <a:pt x="45" y="307"/>
                  </a:lnTo>
                  <a:lnTo>
                    <a:pt x="30" y="307"/>
                  </a:lnTo>
                  <a:lnTo>
                    <a:pt x="0" y="276"/>
                  </a:lnTo>
                  <a:lnTo>
                    <a:pt x="0" y="246"/>
                  </a:lnTo>
                  <a:lnTo>
                    <a:pt x="15" y="215"/>
                  </a:lnTo>
                  <a:lnTo>
                    <a:pt x="45" y="184"/>
                  </a:lnTo>
                  <a:lnTo>
                    <a:pt x="75" y="184"/>
                  </a:lnTo>
                  <a:lnTo>
                    <a:pt x="75" y="138"/>
                  </a:lnTo>
                  <a:lnTo>
                    <a:pt x="75" y="123"/>
                  </a:lnTo>
                  <a:lnTo>
                    <a:pt x="75" y="107"/>
                  </a:lnTo>
                  <a:lnTo>
                    <a:pt x="89" y="92"/>
                  </a:lnTo>
                  <a:lnTo>
                    <a:pt x="60" y="92"/>
                  </a:lnTo>
                  <a:lnTo>
                    <a:pt x="60" y="77"/>
                  </a:lnTo>
                  <a:lnTo>
                    <a:pt x="89" y="77"/>
                  </a:lnTo>
                  <a:lnTo>
                    <a:pt x="89" y="61"/>
                  </a:lnTo>
                  <a:lnTo>
                    <a:pt x="104" y="61"/>
                  </a:lnTo>
                  <a:lnTo>
                    <a:pt x="119" y="77"/>
                  </a:lnTo>
                  <a:lnTo>
                    <a:pt x="134" y="77"/>
                  </a:lnTo>
                  <a:lnTo>
                    <a:pt x="164" y="77"/>
                  </a:lnTo>
                  <a:lnTo>
                    <a:pt x="179" y="46"/>
                  </a:lnTo>
                  <a:lnTo>
                    <a:pt x="149" y="31"/>
                  </a:lnTo>
                  <a:lnTo>
                    <a:pt x="164" y="15"/>
                  </a:lnTo>
                  <a:lnTo>
                    <a:pt x="194" y="31"/>
                  </a:lnTo>
                  <a:lnTo>
                    <a:pt x="224" y="15"/>
                  </a:lnTo>
                  <a:lnTo>
                    <a:pt x="239" y="0"/>
                  </a:lnTo>
                  <a:lnTo>
                    <a:pt x="254" y="46"/>
                  </a:lnTo>
                  <a:lnTo>
                    <a:pt x="254" y="61"/>
                  </a:lnTo>
                  <a:lnTo>
                    <a:pt x="268" y="77"/>
                  </a:lnTo>
                  <a:lnTo>
                    <a:pt x="298" y="61"/>
                  </a:lnTo>
                  <a:lnTo>
                    <a:pt x="313" y="61"/>
                  </a:lnTo>
                  <a:lnTo>
                    <a:pt x="313" y="46"/>
                  </a:lnTo>
                  <a:lnTo>
                    <a:pt x="358" y="61"/>
                  </a:lnTo>
                  <a:lnTo>
                    <a:pt x="373" y="61"/>
                  </a:lnTo>
                  <a:lnTo>
                    <a:pt x="403" y="15"/>
                  </a:lnTo>
                  <a:lnTo>
                    <a:pt x="403" y="61"/>
                  </a:lnTo>
                  <a:lnTo>
                    <a:pt x="418" y="77"/>
                  </a:lnTo>
                  <a:lnTo>
                    <a:pt x="403" y="107"/>
                  </a:lnTo>
                  <a:lnTo>
                    <a:pt x="403" y="123"/>
                  </a:lnTo>
                  <a:lnTo>
                    <a:pt x="418" y="123"/>
                  </a:lnTo>
                  <a:lnTo>
                    <a:pt x="447" y="107"/>
                  </a:lnTo>
                  <a:lnTo>
                    <a:pt x="447" y="123"/>
                  </a:lnTo>
                  <a:lnTo>
                    <a:pt x="418" y="138"/>
                  </a:lnTo>
                  <a:lnTo>
                    <a:pt x="433" y="138"/>
                  </a:lnTo>
                  <a:lnTo>
                    <a:pt x="462" y="123"/>
                  </a:lnTo>
                  <a:lnTo>
                    <a:pt x="522" y="123"/>
                  </a:lnTo>
                  <a:lnTo>
                    <a:pt x="522" y="138"/>
                  </a:lnTo>
                  <a:lnTo>
                    <a:pt x="522" y="154"/>
                  </a:lnTo>
                  <a:lnTo>
                    <a:pt x="537" y="154"/>
                  </a:lnTo>
                  <a:lnTo>
                    <a:pt x="582" y="169"/>
                  </a:lnTo>
                  <a:lnTo>
                    <a:pt x="597" y="154"/>
                  </a:lnTo>
                  <a:lnTo>
                    <a:pt x="626" y="169"/>
                  </a:lnTo>
                  <a:lnTo>
                    <a:pt x="686" y="215"/>
                  </a:lnTo>
                  <a:lnTo>
                    <a:pt x="701" y="230"/>
                  </a:lnTo>
                  <a:lnTo>
                    <a:pt x="701" y="261"/>
                  </a:lnTo>
                  <a:lnTo>
                    <a:pt x="671" y="307"/>
                  </a:lnTo>
                  <a:lnTo>
                    <a:pt x="626" y="368"/>
                  </a:lnTo>
                  <a:lnTo>
                    <a:pt x="626" y="445"/>
                  </a:lnTo>
                  <a:lnTo>
                    <a:pt x="626" y="461"/>
                  </a:lnTo>
                  <a:lnTo>
                    <a:pt x="626" y="476"/>
                  </a:lnTo>
                  <a:lnTo>
                    <a:pt x="612" y="491"/>
                  </a:lnTo>
                  <a:lnTo>
                    <a:pt x="612" y="507"/>
                  </a:lnTo>
                  <a:lnTo>
                    <a:pt x="597" y="537"/>
                  </a:lnTo>
                  <a:lnTo>
                    <a:pt x="582" y="553"/>
                  </a:lnTo>
                  <a:lnTo>
                    <a:pt x="537" y="553"/>
                  </a:lnTo>
                  <a:lnTo>
                    <a:pt x="492" y="583"/>
                  </a:lnTo>
                  <a:lnTo>
                    <a:pt x="477" y="614"/>
                  </a:lnTo>
                  <a:lnTo>
                    <a:pt x="462" y="614"/>
                  </a:lnTo>
                  <a:lnTo>
                    <a:pt x="477" y="67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0" name="Freeform 476"/>
            <p:cNvSpPr>
              <a:spLocks/>
            </p:cNvSpPr>
            <p:nvPr/>
          </p:nvSpPr>
          <p:spPr bwMode="auto">
            <a:xfrm>
              <a:off x="5031429" y="5253397"/>
              <a:ext cx="15660" cy="15443"/>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16" y="0"/>
                  </a:moveTo>
                  <a:lnTo>
                    <a:pt x="0" y="16"/>
                  </a:lnTo>
                  <a:lnTo>
                    <a:pt x="0" y="0"/>
                  </a:lnTo>
                  <a:lnTo>
                    <a:pt x="16"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1" name="Freeform 477"/>
            <p:cNvSpPr>
              <a:spLocks/>
            </p:cNvSpPr>
            <p:nvPr/>
          </p:nvSpPr>
          <p:spPr bwMode="auto">
            <a:xfrm>
              <a:off x="6407283" y="5200449"/>
              <a:ext cx="89487" cy="90453"/>
            </a:xfrm>
            <a:custGeom>
              <a:avLst/>
              <a:gdLst>
                <a:gd name="T0" fmla="*/ 0 w 92"/>
                <a:gd name="T1" fmla="*/ 0 h 109"/>
                <a:gd name="T2" fmla="*/ 0 w 92"/>
                <a:gd name="T3" fmla="*/ 0 h 109"/>
                <a:gd name="T4" fmla="*/ 0 w 92"/>
                <a:gd name="T5" fmla="*/ 0 h 109"/>
                <a:gd name="T6" fmla="*/ 0 w 92"/>
                <a:gd name="T7" fmla="*/ 0 h 109"/>
                <a:gd name="T8" fmla="*/ 0 w 92"/>
                <a:gd name="T9" fmla="*/ 0 h 109"/>
                <a:gd name="T10" fmla="*/ 0 w 92"/>
                <a:gd name="T11" fmla="*/ 0 h 109"/>
                <a:gd name="T12" fmla="*/ 0 w 92"/>
                <a:gd name="T13" fmla="*/ 0 h 109"/>
                <a:gd name="T14" fmla="*/ 0 w 92"/>
                <a:gd name="T15" fmla="*/ 0 h 109"/>
                <a:gd name="T16" fmla="*/ 0 w 92"/>
                <a:gd name="T17" fmla="*/ 0 h 109"/>
                <a:gd name="T18" fmla="*/ 0 w 92"/>
                <a:gd name="T19" fmla="*/ 0 h 109"/>
                <a:gd name="T20" fmla="*/ 0 w 92"/>
                <a:gd name="T21" fmla="*/ 0 h 109"/>
                <a:gd name="T22" fmla="*/ 0 w 92"/>
                <a:gd name="T23" fmla="*/ 0 h 109"/>
                <a:gd name="T24" fmla="*/ 0 w 92"/>
                <a:gd name="T25" fmla="*/ 0 h 109"/>
                <a:gd name="T26" fmla="*/ 0 w 92"/>
                <a:gd name="T27" fmla="*/ 0 h 109"/>
                <a:gd name="T28" fmla="*/ 0 w 92"/>
                <a:gd name="T29" fmla="*/ 0 h 10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2" h="109">
                  <a:moveTo>
                    <a:pt x="30" y="46"/>
                  </a:moveTo>
                  <a:lnTo>
                    <a:pt x="15" y="62"/>
                  </a:lnTo>
                  <a:lnTo>
                    <a:pt x="0" y="62"/>
                  </a:lnTo>
                  <a:lnTo>
                    <a:pt x="0" y="93"/>
                  </a:lnTo>
                  <a:lnTo>
                    <a:pt x="15" y="108"/>
                  </a:lnTo>
                  <a:lnTo>
                    <a:pt x="46" y="108"/>
                  </a:lnTo>
                  <a:lnTo>
                    <a:pt x="61" y="77"/>
                  </a:lnTo>
                  <a:lnTo>
                    <a:pt x="76" y="77"/>
                  </a:lnTo>
                  <a:lnTo>
                    <a:pt x="91" y="77"/>
                  </a:lnTo>
                  <a:lnTo>
                    <a:pt x="91" y="62"/>
                  </a:lnTo>
                  <a:lnTo>
                    <a:pt x="91" y="15"/>
                  </a:lnTo>
                  <a:lnTo>
                    <a:pt x="76" y="0"/>
                  </a:lnTo>
                  <a:lnTo>
                    <a:pt x="30" y="15"/>
                  </a:lnTo>
                  <a:lnTo>
                    <a:pt x="30" y="31"/>
                  </a:lnTo>
                  <a:lnTo>
                    <a:pt x="30" y="4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2" name="Freeform 478"/>
            <p:cNvSpPr>
              <a:spLocks/>
            </p:cNvSpPr>
            <p:nvPr/>
          </p:nvSpPr>
          <p:spPr bwMode="auto">
            <a:xfrm>
              <a:off x="6078420" y="3982645"/>
              <a:ext cx="174498" cy="322100"/>
            </a:xfrm>
            <a:custGeom>
              <a:avLst/>
              <a:gdLst>
                <a:gd name="T0" fmla="*/ 0 w 179"/>
                <a:gd name="T1" fmla="*/ 0 h 384"/>
                <a:gd name="T2" fmla="*/ 0 w 179"/>
                <a:gd name="T3" fmla="*/ 0 h 384"/>
                <a:gd name="T4" fmla="*/ 0 w 179"/>
                <a:gd name="T5" fmla="*/ 0 h 384"/>
                <a:gd name="T6" fmla="*/ 0 w 179"/>
                <a:gd name="T7" fmla="*/ 0 h 384"/>
                <a:gd name="T8" fmla="*/ 0 w 179"/>
                <a:gd name="T9" fmla="*/ 0 h 384"/>
                <a:gd name="T10" fmla="*/ 0 w 179"/>
                <a:gd name="T11" fmla="*/ 0 h 384"/>
                <a:gd name="T12" fmla="*/ 0 w 179"/>
                <a:gd name="T13" fmla="*/ 0 h 384"/>
                <a:gd name="T14" fmla="*/ 0 w 179"/>
                <a:gd name="T15" fmla="*/ 0 h 384"/>
                <a:gd name="T16" fmla="*/ 0 w 179"/>
                <a:gd name="T17" fmla="*/ 0 h 384"/>
                <a:gd name="T18" fmla="*/ 0 w 179"/>
                <a:gd name="T19" fmla="*/ 0 h 384"/>
                <a:gd name="T20" fmla="*/ 0 w 179"/>
                <a:gd name="T21" fmla="*/ 0 h 384"/>
                <a:gd name="T22" fmla="*/ 0 w 179"/>
                <a:gd name="T23" fmla="*/ 0 h 384"/>
                <a:gd name="T24" fmla="*/ 0 w 179"/>
                <a:gd name="T25" fmla="*/ 0 h 384"/>
                <a:gd name="T26" fmla="*/ 0 w 179"/>
                <a:gd name="T27" fmla="*/ 0 h 384"/>
                <a:gd name="T28" fmla="*/ 0 w 179"/>
                <a:gd name="T29" fmla="*/ 0 h 384"/>
                <a:gd name="T30" fmla="*/ 0 w 179"/>
                <a:gd name="T31" fmla="*/ 0 h 384"/>
                <a:gd name="T32" fmla="*/ 0 w 179"/>
                <a:gd name="T33" fmla="*/ 0 h 384"/>
                <a:gd name="T34" fmla="*/ 0 w 179"/>
                <a:gd name="T35" fmla="*/ 0 h 384"/>
                <a:gd name="T36" fmla="*/ 0 w 179"/>
                <a:gd name="T37" fmla="*/ 0 h 384"/>
                <a:gd name="T38" fmla="*/ 0 w 179"/>
                <a:gd name="T39" fmla="*/ 0 h 384"/>
                <a:gd name="T40" fmla="*/ 0 w 179"/>
                <a:gd name="T41" fmla="*/ 0 h 384"/>
                <a:gd name="T42" fmla="*/ 0 w 179"/>
                <a:gd name="T43" fmla="*/ 0 h 384"/>
                <a:gd name="T44" fmla="*/ 0 w 179"/>
                <a:gd name="T45" fmla="*/ 0 h 384"/>
                <a:gd name="T46" fmla="*/ 0 w 179"/>
                <a:gd name="T47" fmla="*/ 0 h 384"/>
                <a:gd name="T48" fmla="*/ 0 w 179"/>
                <a:gd name="T49" fmla="*/ 0 h 384"/>
                <a:gd name="T50" fmla="*/ 0 w 179"/>
                <a:gd name="T51" fmla="*/ 0 h 384"/>
                <a:gd name="T52" fmla="*/ 0 w 179"/>
                <a:gd name="T53" fmla="*/ 0 h 38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79" h="384">
                  <a:moveTo>
                    <a:pt x="0" y="276"/>
                  </a:moveTo>
                  <a:lnTo>
                    <a:pt x="0" y="291"/>
                  </a:lnTo>
                  <a:lnTo>
                    <a:pt x="30" y="368"/>
                  </a:lnTo>
                  <a:lnTo>
                    <a:pt x="45" y="383"/>
                  </a:lnTo>
                  <a:lnTo>
                    <a:pt x="59" y="352"/>
                  </a:lnTo>
                  <a:lnTo>
                    <a:pt x="74" y="352"/>
                  </a:lnTo>
                  <a:lnTo>
                    <a:pt x="89" y="322"/>
                  </a:lnTo>
                  <a:lnTo>
                    <a:pt x="89" y="276"/>
                  </a:lnTo>
                  <a:lnTo>
                    <a:pt x="104" y="276"/>
                  </a:lnTo>
                  <a:lnTo>
                    <a:pt x="104" y="260"/>
                  </a:lnTo>
                  <a:lnTo>
                    <a:pt x="89" y="245"/>
                  </a:lnTo>
                  <a:lnTo>
                    <a:pt x="74" y="199"/>
                  </a:lnTo>
                  <a:lnTo>
                    <a:pt x="89" y="169"/>
                  </a:lnTo>
                  <a:lnTo>
                    <a:pt x="119" y="153"/>
                  </a:lnTo>
                  <a:lnTo>
                    <a:pt x="134" y="123"/>
                  </a:lnTo>
                  <a:lnTo>
                    <a:pt x="134" y="92"/>
                  </a:lnTo>
                  <a:lnTo>
                    <a:pt x="178" y="92"/>
                  </a:lnTo>
                  <a:lnTo>
                    <a:pt x="163" y="61"/>
                  </a:lnTo>
                  <a:lnTo>
                    <a:pt x="148" y="15"/>
                  </a:lnTo>
                  <a:lnTo>
                    <a:pt x="134" y="15"/>
                  </a:lnTo>
                  <a:lnTo>
                    <a:pt x="119" y="0"/>
                  </a:lnTo>
                  <a:lnTo>
                    <a:pt x="104" y="15"/>
                  </a:lnTo>
                  <a:lnTo>
                    <a:pt x="89" y="15"/>
                  </a:lnTo>
                  <a:lnTo>
                    <a:pt x="45" y="92"/>
                  </a:lnTo>
                  <a:lnTo>
                    <a:pt x="0" y="169"/>
                  </a:lnTo>
                  <a:lnTo>
                    <a:pt x="15" y="230"/>
                  </a:lnTo>
                  <a:lnTo>
                    <a:pt x="0" y="27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3" name="Freeform 479"/>
            <p:cNvSpPr>
              <a:spLocks/>
            </p:cNvSpPr>
            <p:nvPr/>
          </p:nvSpPr>
          <p:spPr bwMode="auto">
            <a:xfrm>
              <a:off x="6192516" y="3945140"/>
              <a:ext cx="161075" cy="255915"/>
            </a:xfrm>
            <a:custGeom>
              <a:avLst/>
              <a:gdLst>
                <a:gd name="T0" fmla="*/ 0 w 165"/>
                <a:gd name="T1" fmla="*/ 0 h 307"/>
                <a:gd name="T2" fmla="*/ 0 w 165"/>
                <a:gd name="T3" fmla="*/ 0 h 307"/>
                <a:gd name="T4" fmla="*/ 0 w 165"/>
                <a:gd name="T5" fmla="*/ 0 h 307"/>
                <a:gd name="T6" fmla="*/ 0 w 165"/>
                <a:gd name="T7" fmla="*/ 0 h 307"/>
                <a:gd name="T8" fmla="*/ 0 w 165"/>
                <a:gd name="T9" fmla="*/ 0 h 307"/>
                <a:gd name="T10" fmla="*/ 0 w 165"/>
                <a:gd name="T11" fmla="*/ 0 h 307"/>
                <a:gd name="T12" fmla="*/ 0 w 165"/>
                <a:gd name="T13" fmla="*/ 0 h 307"/>
                <a:gd name="T14" fmla="*/ 0 w 165"/>
                <a:gd name="T15" fmla="*/ 0 h 307"/>
                <a:gd name="T16" fmla="*/ 0 w 165"/>
                <a:gd name="T17" fmla="*/ 0 h 307"/>
                <a:gd name="T18" fmla="*/ 0 w 165"/>
                <a:gd name="T19" fmla="*/ 0 h 307"/>
                <a:gd name="T20" fmla="*/ 0 w 165"/>
                <a:gd name="T21" fmla="*/ 0 h 307"/>
                <a:gd name="T22" fmla="*/ 0 w 165"/>
                <a:gd name="T23" fmla="*/ 0 h 307"/>
                <a:gd name="T24" fmla="*/ 0 w 165"/>
                <a:gd name="T25" fmla="*/ 0 h 307"/>
                <a:gd name="T26" fmla="*/ 0 w 165"/>
                <a:gd name="T27" fmla="*/ 0 h 307"/>
                <a:gd name="T28" fmla="*/ 0 w 165"/>
                <a:gd name="T29" fmla="*/ 0 h 307"/>
                <a:gd name="T30" fmla="*/ 0 w 165"/>
                <a:gd name="T31" fmla="*/ 0 h 307"/>
                <a:gd name="T32" fmla="*/ 0 w 165"/>
                <a:gd name="T33" fmla="*/ 0 h 307"/>
                <a:gd name="T34" fmla="*/ 0 w 165"/>
                <a:gd name="T35" fmla="*/ 0 h 307"/>
                <a:gd name="T36" fmla="*/ 0 w 165"/>
                <a:gd name="T37" fmla="*/ 0 h 307"/>
                <a:gd name="T38" fmla="*/ 0 w 165"/>
                <a:gd name="T39" fmla="*/ 0 h 307"/>
                <a:gd name="T40" fmla="*/ 0 w 165"/>
                <a:gd name="T41" fmla="*/ 0 h 307"/>
                <a:gd name="T42" fmla="*/ 0 w 165"/>
                <a:gd name="T43" fmla="*/ 0 h 307"/>
                <a:gd name="T44" fmla="*/ 0 w 165"/>
                <a:gd name="T45" fmla="*/ 0 h 307"/>
                <a:gd name="T46" fmla="*/ 0 w 165"/>
                <a:gd name="T47" fmla="*/ 0 h 30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65" h="307">
                  <a:moveTo>
                    <a:pt x="60" y="138"/>
                  </a:moveTo>
                  <a:lnTo>
                    <a:pt x="75" y="138"/>
                  </a:lnTo>
                  <a:lnTo>
                    <a:pt x="75" y="153"/>
                  </a:lnTo>
                  <a:lnTo>
                    <a:pt x="15" y="230"/>
                  </a:lnTo>
                  <a:lnTo>
                    <a:pt x="30" y="275"/>
                  </a:lnTo>
                  <a:lnTo>
                    <a:pt x="60" y="306"/>
                  </a:lnTo>
                  <a:lnTo>
                    <a:pt x="134" y="275"/>
                  </a:lnTo>
                  <a:lnTo>
                    <a:pt x="164" y="214"/>
                  </a:lnTo>
                  <a:lnTo>
                    <a:pt x="149" y="184"/>
                  </a:lnTo>
                  <a:lnTo>
                    <a:pt x="134" y="138"/>
                  </a:lnTo>
                  <a:lnTo>
                    <a:pt x="149" y="122"/>
                  </a:lnTo>
                  <a:lnTo>
                    <a:pt x="134" y="77"/>
                  </a:lnTo>
                  <a:lnTo>
                    <a:pt x="119" y="61"/>
                  </a:lnTo>
                  <a:lnTo>
                    <a:pt x="119" y="31"/>
                  </a:lnTo>
                  <a:lnTo>
                    <a:pt x="89" y="0"/>
                  </a:lnTo>
                  <a:lnTo>
                    <a:pt x="75" y="15"/>
                  </a:lnTo>
                  <a:lnTo>
                    <a:pt x="60" y="46"/>
                  </a:lnTo>
                  <a:lnTo>
                    <a:pt x="45" y="46"/>
                  </a:lnTo>
                  <a:lnTo>
                    <a:pt x="0" y="31"/>
                  </a:lnTo>
                  <a:lnTo>
                    <a:pt x="0" y="46"/>
                  </a:lnTo>
                  <a:lnTo>
                    <a:pt x="15" y="61"/>
                  </a:lnTo>
                  <a:lnTo>
                    <a:pt x="30" y="61"/>
                  </a:lnTo>
                  <a:lnTo>
                    <a:pt x="45" y="107"/>
                  </a:lnTo>
                  <a:lnTo>
                    <a:pt x="60" y="138"/>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4" name="Freeform 480"/>
            <p:cNvSpPr>
              <a:spLocks/>
            </p:cNvSpPr>
            <p:nvPr/>
          </p:nvSpPr>
          <p:spPr bwMode="auto">
            <a:xfrm>
              <a:off x="5161184" y="3534793"/>
              <a:ext cx="675623" cy="666262"/>
            </a:xfrm>
            <a:custGeom>
              <a:avLst/>
              <a:gdLst>
                <a:gd name="T0" fmla="*/ 0 w 702"/>
                <a:gd name="T1" fmla="*/ 0 h 799"/>
                <a:gd name="T2" fmla="*/ 0 w 702"/>
                <a:gd name="T3" fmla="*/ 0 h 799"/>
                <a:gd name="T4" fmla="*/ 0 w 702"/>
                <a:gd name="T5" fmla="*/ 0 h 799"/>
                <a:gd name="T6" fmla="*/ 0 w 702"/>
                <a:gd name="T7" fmla="*/ 0 h 799"/>
                <a:gd name="T8" fmla="*/ 0 w 702"/>
                <a:gd name="T9" fmla="*/ 0 h 799"/>
                <a:gd name="T10" fmla="*/ 0 w 702"/>
                <a:gd name="T11" fmla="*/ 0 h 799"/>
                <a:gd name="T12" fmla="*/ 0 w 702"/>
                <a:gd name="T13" fmla="*/ 0 h 799"/>
                <a:gd name="T14" fmla="*/ 0 w 702"/>
                <a:gd name="T15" fmla="*/ 0 h 799"/>
                <a:gd name="T16" fmla="*/ 0 w 702"/>
                <a:gd name="T17" fmla="*/ 0 h 799"/>
                <a:gd name="T18" fmla="*/ 0 w 702"/>
                <a:gd name="T19" fmla="*/ 0 h 799"/>
                <a:gd name="T20" fmla="*/ 0 w 702"/>
                <a:gd name="T21" fmla="*/ 0 h 799"/>
                <a:gd name="T22" fmla="*/ 0 w 702"/>
                <a:gd name="T23" fmla="*/ 0 h 799"/>
                <a:gd name="T24" fmla="*/ 0 w 702"/>
                <a:gd name="T25" fmla="*/ 0 h 799"/>
                <a:gd name="T26" fmla="*/ 0 w 702"/>
                <a:gd name="T27" fmla="*/ 0 h 799"/>
                <a:gd name="T28" fmla="*/ 0 w 702"/>
                <a:gd name="T29" fmla="*/ 0 h 799"/>
                <a:gd name="T30" fmla="*/ 0 w 702"/>
                <a:gd name="T31" fmla="*/ 0 h 799"/>
                <a:gd name="T32" fmla="*/ 0 w 702"/>
                <a:gd name="T33" fmla="*/ 0 h 799"/>
                <a:gd name="T34" fmla="*/ 0 w 702"/>
                <a:gd name="T35" fmla="*/ 0 h 799"/>
                <a:gd name="T36" fmla="*/ 0 w 702"/>
                <a:gd name="T37" fmla="*/ 0 h 799"/>
                <a:gd name="T38" fmla="*/ 0 w 702"/>
                <a:gd name="T39" fmla="*/ 0 h 799"/>
                <a:gd name="T40" fmla="*/ 0 w 702"/>
                <a:gd name="T41" fmla="*/ 0 h 799"/>
                <a:gd name="T42" fmla="*/ 0 w 702"/>
                <a:gd name="T43" fmla="*/ 0 h 799"/>
                <a:gd name="T44" fmla="*/ 0 w 702"/>
                <a:gd name="T45" fmla="*/ 0 h 799"/>
                <a:gd name="T46" fmla="*/ 0 w 702"/>
                <a:gd name="T47" fmla="*/ 0 h 799"/>
                <a:gd name="T48" fmla="*/ 0 w 702"/>
                <a:gd name="T49" fmla="*/ 0 h 799"/>
                <a:gd name="T50" fmla="*/ 0 w 702"/>
                <a:gd name="T51" fmla="*/ 0 h 799"/>
                <a:gd name="T52" fmla="*/ 0 w 702"/>
                <a:gd name="T53" fmla="*/ 0 h 799"/>
                <a:gd name="T54" fmla="*/ 0 w 702"/>
                <a:gd name="T55" fmla="*/ 0 h 799"/>
                <a:gd name="T56" fmla="*/ 0 w 702"/>
                <a:gd name="T57" fmla="*/ 0 h 799"/>
                <a:gd name="T58" fmla="*/ 0 w 702"/>
                <a:gd name="T59" fmla="*/ 0 h 799"/>
                <a:gd name="T60" fmla="*/ 0 w 702"/>
                <a:gd name="T61" fmla="*/ 0 h 799"/>
                <a:gd name="T62" fmla="*/ 0 w 702"/>
                <a:gd name="T63" fmla="*/ 0 h 799"/>
                <a:gd name="T64" fmla="*/ 0 w 702"/>
                <a:gd name="T65" fmla="*/ 0 h 799"/>
                <a:gd name="T66" fmla="*/ 0 w 702"/>
                <a:gd name="T67" fmla="*/ 0 h 799"/>
                <a:gd name="T68" fmla="*/ 0 w 702"/>
                <a:gd name="T69" fmla="*/ 0 h 799"/>
                <a:gd name="T70" fmla="*/ 0 w 702"/>
                <a:gd name="T71" fmla="*/ 0 h 79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02" h="799">
                  <a:moveTo>
                    <a:pt x="89" y="767"/>
                  </a:moveTo>
                  <a:lnTo>
                    <a:pt x="75" y="737"/>
                  </a:lnTo>
                  <a:lnTo>
                    <a:pt x="60" y="737"/>
                  </a:lnTo>
                  <a:lnTo>
                    <a:pt x="60" y="706"/>
                  </a:lnTo>
                  <a:lnTo>
                    <a:pt x="75" y="691"/>
                  </a:lnTo>
                  <a:lnTo>
                    <a:pt x="60" y="660"/>
                  </a:lnTo>
                  <a:lnTo>
                    <a:pt x="45" y="660"/>
                  </a:lnTo>
                  <a:lnTo>
                    <a:pt x="15" y="614"/>
                  </a:lnTo>
                  <a:lnTo>
                    <a:pt x="45" y="506"/>
                  </a:lnTo>
                  <a:lnTo>
                    <a:pt x="60" y="506"/>
                  </a:lnTo>
                  <a:lnTo>
                    <a:pt x="75" y="476"/>
                  </a:lnTo>
                  <a:lnTo>
                    <a:pt x="45" y="491"/>
                  </a:lnTo>
                  <a:lnTo>
                    <a:pt x="30" y="460"/>
                  </a:lnTo>
                  <a:lnTo>
                    <a:pt x="60" y="430"/>
                  </a:lnTo>
                  <a:lnTo>
                    <a:pt x="89" y="445"/>
                  </a:lnTo>
                  <a:lnTo>
                    <a:pt x="75" y="399"/>
                  </a:lnTo>
                  <a:lnTo>
                    <a:pt x="89" y="399"/>
                  </a:lnTo>
                  <a:lnTo>
                    <a:pt x="75" y="384"/>
                  </a:lnTo>
                  <a:lnTo>
                    <a:pt x="104" y="384"/>
                  </a:lnTo>
                  <a:lnTo>
                    <a:pt x="75" y="353"/>
                  </a:lnTo>
                  <a:lnTo>
                    <a:pt x="89" y="307"/>
                  </a:lnTo>
                  <a:lnTo>
                    <a:pt x="75" y="276"/>
                  </a:lnTo>
                  <a:lnTo>
                    <a:pt x="45" y="276"/>
                  </a:lnTo>
                  <a:lnTo>
                    <a:pt x="15" y="261"/>
                  </a:lnTo>
                  <a:lnTo>
                    <a:pt x="15" y="246"/>
                  </a:lnTo>
                  <a:lnTo>
                    <a:pt x="0" y="246"/>
                  </a:lnTo>
                  <a:lnTo>
                    <a:pt x="60" y="230"/>
                  </a:lnTo>
                  <a:lnTo>
                    <a:pt x="60" y="215"/>
                  </a:lnTo>
                  <a:lnTo>
                    <a:pt x="15" y="215"/>
                  </a:lnTo>
                  <a:lnTo>
                    <a:pt x="0" y="184"/>
                  </a:lnTo>
                  <a:lnTo>
                    <a:pt x="60" y="169"/>
                  </a:lnTo>
                  <a:lnTo>
                    <a:pt x="134" y="107"/>
                  </a:lnTo>
                  <a:lnTo>
                    <a:pt x="164" y="123"/>
                  </a:lnTo>
                  <a:lnTo>
                    <a:pt x="239" y="0"/>
                  </a:lnTo>
                  <a:lnTo>
                    <a:pt x="373" y="0"/>
                  </a:lnTo>
                  <a:lnTo>
                    <a:pt x="612" y="15"/>
                  </a:lnTo>
                  <a:lnTo>
                    <a:pt x="612" y="46"/>
                  </a:lnTo>
                  <a:lnTo>
                    <a:pt x="477" y="77"/>
                  </a:lnTo>
                  <a:lnTo>
                    <a:pt x="567" y="107"/>
                  </a:lnTo>
                  <a:lnTo>
                    <a:pt x="507" y="123"/>
                  </a:lnTo>
                  <a:lnTo>
                    <a:pt x="537" y="153"/>
                  </a:lnTo>
                  <a:lnTo>
                    <a:pt x="641" y="92"/>
                  </a:lnTo>
                  <a:lnTo>
                    <a:pt x="701" y="138"/>
                  </a:lnTo>
                  <a:lnTo>
                    <a:pt x="671" y="169"/>
                  </a:lnTo>
                  <a:lnTo>
                    <a:pt x="641" y="138"/>
                  </a:lnTo>
                  <a:lnTo>
                    <a:pt x="626" y="169"/>
                  </a:lnTo>
                  <a:lnTo>
                    <a:pt x="641" y="184"/>
                  </a:lnTo>
                  <a:lnTo>
                    <a:pt x="552" y="215"/>
                  </a:lnTo>
                  <a:lnTo>
                    <a:pt x="537" y="246"/>
                  </a:lnTo>
                  <a:lnTo>
                    <a:pt x="582" y="246"/>
                  </a:lnTo>
                  <a:lnTo>
                    <a:pt x="597" y="307"/>
                  </a:lnTo>
                  <a:lnTo>
                    <a:pt x="537" y="292"/>
                  </a:lnTo>
                  <a:lnTo>
                    <a:pt x="522" y="368"/>
                  </a:lnTo>
                  <a:lnTo>
                    <a:pt x="582" y="338"/>
                  </a:lnTo>
                  <a:lnTo>
                    <a:pt x="552" y="430"/>
                  </a:lnTo>
                  <a:lnTo>
                    <a:pt x="447" y="445"/>
                  </a:lnTo>
                  <a:lnTo>
                    <a:pt x="447" y="476"/>
                  </a:lnTo>
                  <a:lnTo>
                    <a:pt x="477" y="476"/>
                  </a:lnTo>
                  <a:lnTo>
                    <a:pt x="552" y="506"/>
                  </a:lnTo>
                  <a:lnTo>
                    <a:pt x="537" y="552"/>
                  </a:lnTo>
                  <a:lnTo>
                    <a:pt x="403" y="506"/>
                  </a:lnTo>
                  <a:lnTo>
                    <a:pt x="388" y="552"/>
                  </a:lnTo>
                  <a:lnTo>
                    <a:pt x="477" y="568"/>
                  </a:lnTo>
                  <a:lnTo>
                    <a:pt x="343" y="614"/>
                  </a:lnTo>
                  <a:lnTo>
                    <a:pt x="298" y="599"/>
                  </a:lnTo>
                  <a:lnTo>
                    <a:pt x="239" y="660"/>
                  </a:lnTo>
                  <a:lnTo>
                    <a:pt x="194" y="721"/>
                  </a:lnTo>
                  <a:lnTo>
                    <a:pt x="179" y="798"/>
                  </a:lnTo>
                  <a:lnTo>
                    <a:pt x="164" y="798"/>
                  </a:lnTo>
                  <a:lnTo>
                    <a:pt x="149" y="798"/>
                  </a:lnTo>
                  <a:lnTo>
                    <a:pt x="119" y="767"/>
                  </a:lnTo>
                  <a:lnTo>
                    <a:pt x="89" y="767"/>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5" name="Freeform 481"/>
            <p:cNvSpPr>
              <a:spLocks/>
            </p:cNvSpPr>
            <p:nvPr/>
          </p:nvSpPr>
          <p:spPr bwMode="auto">
            <a:xfrm>
              <a:off x="6038151" y="4265034"/>
              <a:ext cx="26846" cy="50742"/>
            </a:xfrm>
            <a:custGeom>
              <a:avLst/>
              <a:gdLst>
                <a:gd name="T0" fmla="*/ 0 w 30"/>
                <a:gd name="T1" fmla="*/ 0 h 63"/>
                <a:gd name="T2" fmla="*/ 0 w 30"/>
                <a:gd name="T3" fmla="*/ 0 h 63"/>
                <a:gd name="T4" fmla="*/ 0 w 30"/>
                <a:gd name="T5" fmla="*/ 0 h 63"/>
                <a:gd name="T6" fmla="*/ 0 w 30"/>
                <a:gd name="T7" fmla="*/ 0 h 63"/>
                <a:gd name="T8" fmla="*/ 0 w 30"/>
                <a:gd name="T9" fmla="*/ 0 h 63"/>
                <a:gd name="T10" fmla="*/ 0 w 30"/>
                <a:gd name="T11" fmla="*/ 0 h 63"/>
                <a:gd name="T12" fmla="*/ 0 w 30"/>
                <a:gd name="T13" fmla="*/ 0 h 63"/>
                <a:gd name="T14" fmla="*/ 0 w 30"/>
                <a:gd name="T15" fmla="*/ 0 h 6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0" h="63">
                  <a:moveTo>
                    <a:pt x="15" y="62"/>
                  </a:moveTo>
                  <a:lnTo>
                    <a:pt x="0" y="31"/>
                  </a:lnTo>
                  <a:lnTo>
                    <a:pt x="0" y="16"/>
                  </a:lnTo>
                  <a:lnTo>
                    <a:pt x="29" y="0"/>
                  </a:lnTo>
                  <a:lnTo>
                    <a:pt x="29" y="16"/>
                  </a:lnTo>
                  <a:lnTo>
                    <a:pt x="29" y="31"/>
                  </a:lnTo>
                  <a:lnTo>
                    <a:pt x="29" y="62"/>
                  </a:lnTo>
                  <a:lnTo>
                    <a:pt x="15" y="62"/>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6" name="Freeform 482"/>
            <p:cNvSpPr>
              <a:spLocks/>
            </p:cNvSpPr>
            <p:nvPr/>
          </p:nvSpPr>
          <p:spPr bwMode="auto">
            <a:xfrm>
              <a:off x="6038151" y="4251797"/>
              <a:ext cx="26846" cy="15443"/>
            </a:xfrm>
            <a:custGeom>
              <a:avLst/>
              <a:gdLst>
                <a:gd name="T0" fmla="*/ 0 w 30"/>
                <a:gd name="T1" fmla="*/ 0 h 17"/>
                <a:gd name="T2" fmla="*/ 0 w 30"/>
                <a:gd name="T3" fmla="*/ 0 h 17"/>
                <a:gd name="T4" fmla="*/ 0 w 30"/>
                <a:gd name="T5" fmla="*/ 0 h 17"/>
                <a:gd name="T6" fmla="*/ 0 w 30"/>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 h="17">
                  <a:moveTo>
                    <a:pt x="0" y="16"/>
                  </a:moveTo>
                  <a:lnTo>
                    <a:pt x="29" y="0"/>
                  </a:lnTo>
                  <a:lnTo>
                    <a:pt x="29" y="16"/>
                  </a:lnTo>
                  <a:lnTo>
                    <a:pt x="0" y="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7" name="Freeform 483"/>
            <p:cNvSpPr>
              <a:spLocks/>
            </p:cNvSpPr>
            <p:nvPr/>
          </p:nvSpPr>
          <p:spPr bwMode="auto">
            <a:xfrm>
              <a:off x="6094080" y="4278271"/>
              <a:ext cx="2237" cy="26474"/>
            </a:xfrm>
            <a:custGeom>
              <a:avLst/>
              <a:gdLst>
                <a:gd name="T0" fmla="*/ 0 w 1"/>
                <a:gd name="T1" fmla="*/ 0 h 31"/>
                <a:gd name="T2" fmla="*/ 0 w 1"/>
                <a:gd name="T3" fmla="*/ 0 h 31"/>
                <a:gd name="T4" fmla="*/ 0 w 1"/>
                <a:gd name="T5" fmla="*/ 0 h 31"/>
                <a:gd name="T6" fmla="*/ 0 w 1"/>
                <a:gd name="T7" fmla="*/ 0 h 3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31">
                  <a:moveTo>
                    <a:pt x="0" y="0"/>
                  </a:moveTo>
                  <a:lnTo>
                    <a:pt x="0" y="15"/>
                  </a:lnTo>
                  <a:lnTo>
                    <a:pt x="0" y="3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8" name="Freeform 484"/>
            <p:cNvSpPr>
              <a:spLocks/>
            </p:cNvSpPr>
            <p:nvPr/>
          </p:nvSpPr>
          <p:spPr bwMode="auto">
            <a:xfrm>
              <a:off x="6064997" y="4291508"/>
              <a:ext cx="15660" cy="13237"/>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0" y="0"/>
                  </a:moveTo>
                  <a:lnTo>
                    <a:pt x="16" y="0"/>
                  </a:lnTo>
                  <a:lnTo>
                    <a:pt x="0" y="16"/>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9" name="Freeform 485"/>
            <p:cNvSpPr>
              <a:spLocks/>
            </p:cNvSpPr>
            <p:nvPr/>
          </p:nvSpPr>
          <p:spPr bwMode="auto">
            <a:xfrm>
              <a:off x="5977748" y="3918666"/>
              <a:ext cx="331100" cy="322100"/>
            </a:xfrm>
            <a:custGeom>
              <a:avLst/>
              <a:gdLst>
                <a:gd name="T0" fmla="*/ 0 w 344"/>
                <a:gd name="T1" fmla="*/ 0 h 385"/>
                <a:gd name="T2" fmla="*/ 0 w 344"/>
                <a:gd name="T3" fmla="*/ 0 h 385"/>
                <a:gd name="T4" fmla="*/ 0 w 344"/>
                <a:gd name="T5" fmla="*/ 0 h 385"/>
                <a:gd name="T6" fmla="*/ 0 w 344"/>
                <a:gd name="T7" fmla="*/ 0 h 385"/>
                <a:gd name="T8" fmla="*/ 0 w 344"/>
                <a:gd name="T9" fmla="*/ 0 h 385"/>
                <a:gd name="T10" fmla="*/ 0 w 344"/>
                <a:gd name="T11" fmla="*/ 0 h 385"/>
                <a:gd name="T12" fmla="*/ 0 w 344"/>
                <a:gd name="T13" fmla="*/ 0 h 385"/>
                <a:gd name="T14" fmla="*/ 0 w 344"/>
                <a:gd name="T15" fmla="*/ 0 h 385"/>
                <a:gd name="T16" fmla="*/ 0 w 344"/>
                <a:gd name="T17" fmla="*/ 0 h 385"/>
                <a:gd name="T18" fmla="*/ 0 w 344"/>
                <a:gd name="T19" fmla="*/ 0 h 385"/>
                <a:gd name="T20" fmla="*/ 0 w 344"/>
                <a:gd name="T21" fmla="*/ 0 h 385"/>
                <a:gd name="T22" fmla="*/ 0 w 344"/>
                <a:gd name="T23" fmla="*/ 0 h 385"/>
                <a:gd name="T24" fmla="*/ 0 w 344"/>
                <a:gd name="T25" fmla="*/ 0 h 385"/>
                <a:gd name="T26" fmla="*/ 0 w 344"/>
                <a:gd name="T27" fmla="*/ 0 h 385"/>
                <a:gd name="T28" fmla="*/ 0 w 344"/>
                <a:gd name="T29" fmla="*/ 0 h 385"/>
                <a:gd name="T30" fmla="*/ 0 w 344"/>
                <a:gd name="T31" fmla="*/ 0 h 385"/>
                <a:gd name="T32" fmla="*/ 0 w 344"/>
                <a:gd name="T33" fmla="*/ 0 h 385"/>
                <a:gd name="T34" fmla="*/ 0 w 344"/>
                <a:gd name="T35" fmla="*/ 0 h 385"/>
                <a:gd name="T36" fmla="*/ 0 w 344"/>
                <a:gd name="T37" fmla="*/ 0 h 385"/>
                <a:gd name="T38" fmla="*/ 0 w 344"/>
                <a:gd name="T39" fmla="*/ 0 h 385"/>
                <a:gd name="T40" fmla="*/ 0 w 344"/>
                <a:gd name="T41" fmla="*/ 0 h 385"/>
                <a:gd name="T42" fmla="*/ 0 w 344"/>
                <a:gd name="T43" fmla="*/ 0 h 385"/>
                <a:gd name="T44" fmla="*/ 0 w 344"/>
                <a:gd name="T45" fmla="*/ 0 h 385"/>
                <a:gd name="T46" fmla="*/ 0 w 344"/>
                <a:gd name="T47" fmla="*/ 0 h 385"/>
                <a:gd name="T48" fmla="*/ 0 w 344"/>
                <a:gd name="T49" fmla="*/ 0 h 385"/>
                <a:gd name="T50" fmla="*/ 0 w 344"/>
                <a:gd name="T51" fmla="*/ 0 h 385"/>
                <a:gd name="T52" fmla="*/ 0 w 344"/>
                <a:gd name="T53" fmla="*/ 0 h 385"/>
                <a:gd name="T54" fmla="*/ 0 w 344"/>
                <a:gd name="T55" fmla="*/ 0 h 385"/>
                <a:gd name="T56" fmla="*/ 0 w 344"/>
                <a:gd name="T57" fmla="*/ 0 h 385"/>
                <a:gd name="T58" fmla="*/ 0 w 344"/>
                <a:gd name="T59" fmla="*/ 0 h 385"/>
                <a:gd name="T60" fmla="*/ 0 w 344"/>
                <a:gd name="T61" fmla="*/ 0 h 3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344" h="385">
                  <a:moveTo>
                    <a:pt x="104" y="353"/>
                  </a:moveTo>
                  <a:lnTo>
                    <a:pt x="89" y="353"/>
                  </a:lnTo>
                  <a:lnTo>
                    <a:pt x="60" y="384"/>
                  </a:lnTo>
                  <a:lnTo>
                    <a:pt x="45" y="384"/>
                  </a:lnTo>
                  <a:lnTo>
                    <a:pt x="15" y="369"/>
                  </a:lnTo>
                  <a:lnTo>
                    <a:pt x="0" y="276"/>
                  </a:lnTo>
                  <a:lnTo>
                    <a:pt x="30" y="261"/>
                  </a:lnTo>
                  <a:lnTo>
                    <a:pt x="45" y="230"/>
                  </a:lnTo>
                  <a:lnTo>
                    <a:pt x="75" y="215"/>
                  </a:lnTo>
                  <a:lnTo>
                    <a:pt x="164" y="77"/>
                  </a:lnTo>
                  <a:lnTo>
                    <a:pt x="164" y="61"/>
                  </a:lnTo>
                  <a:lnTo>
                    <a:pt x="179" y="46"/>
                  </a:lnTo>
                  <a:lnTo>
                    <a:pt x="239" y="31"/>
                  </a:lnTo>
                  <a:lnTo>
                    <a:pt x="254" y="15"/>
                  </a:lnTo>
                  <a:lnTo>
                    <a:pt x="298" y="15"/>
                  </a:lnTo>
                  <a:lnTo>
                    <a:pt x="328" y="0"/>
                  </a:lnTo>
                  <a:lnTo>
                    <a:pt x="343" y="31"/>
                  </a:lnTo>
                  <a:lnTo>
                    <a:pt x="343" y="46"/>
                  </a:lnTo>
                  <a:lnTo>
                    <a:pt x="343" y="61"/>
                  </a:lnTo>
                  <a:lnTo>
                    <a:pt x="313" y="31"/>
                  </a:lnTo>
                  <a:lnTo>
                    <a:pt x="298" y="46"/>
                  </a:lnTo>
                  <a:lnTo>
                    <a:pt x="283" y="77"/>
                  </a:lnTo>
                  <a:lnTo>
                    <a:pt x="268" y="77"/>
                  </a:lnTo>
                  <a:lnTo>
                    <a:pt x="224" y="61"/>
                  </a:lnTo>
                  <a:lnTo>
                    <a:pt x="224" y="77"/>
                  </a:lnTo>
                  <a:lnTo>
                    <a:pt x="209" y="92"/>
                  </a:lnTo>
                  <a:lnTo>
                    <a:pt x="194" y="92"/>
                  </a:lnTo>
                  <a:lnTo>
                    <a:pt x="149" y="169"/>
                  </a:lnTo>
                  <a:lnTo>
                    <a:pt x="104" y="246"/>
                  </a:lnTo>
                  <a:lnTo>
                    <a:pt x="119" y="307"/>
                  </a:lnTo>
                  <a:lnTo>
                    <a:pt x="104" y="353"/>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0" name="Freeform 486"/>
            <p:cNvSpPr>
              <a:spLocks/>
            </p:cNvSpPr>
            <p:nvPr/>
          </p:nvSpPr>
          <p:spPr bwMode="auto">
            <a:xfrm>
              <a:off x="6006831" y="3689225"/>
              <a:ext cx="114095" cy="116927"/>
            </a:xfrm>
            <a:custGeom>
              <a:avLst/>
              <a:gdLst>
                <a:gd name="T0" fmla="*/ 0 w 120"/>
                <a:gd name="T1" fmla="*/ 0 h 140"/>
                <a:gd name="T2" fmla="*/ 0 w 120"/>
                <a:gd name="T3" fmla="*/ 0 h 140"/>
                <a:gd name="T4" fmla="*/ 0 w 120"/>
                <a:gd name="T5" fmla="*/ 0 h 140"/>
                <a:gd name="T6" fmla="*/ 0 w 120"/>
                <a:gd name="T7" fmla="*/ 0 h 140"/>
                <a:gd name="T8" fmla="*/ 0 w 120"/>
                <a:gd name="T9" fmla="*/ 0 h 140"/>
                <a:gd name="T10" fmla="*/ 0 w 120"/>
                <a:gd name="T11" fmla="*/ 0 h 140"/>
                <a:gd name="T12" fmla="*/ 0 w 120"/>
                <a:gd name="T13" fmla="*/ 0 h 140"/>
                <a:gd name="T14" fmla="*/ 0 w 120"/>
                <a:gd name="T15" fmla="*/ 0 h 140"/>
                <a:gd name="T16" fmla="*/ 0 w 120"/>
                <a:gd name="T17" fmla="*/ 0 h 140"/>
                <a:gd name="T18" fmla="*/ 0 w 120"/>
                <a:gd name="T19" fmla="*/ 0 h 140"/>
                <a:gd name="T20" fmla="*/ 0 w 120"/>
                <a:gd name="T21" fmla="*/ 0 h 140"/>
                <a:gd name="T22" fmla="*/ 0 w 120"/>
                <a:gd name="T23" fmla="*/ 0 h 140"/>
                <a:gd name="T24" fmla="*/ 0 w 120"/>
                <a:gd name="T25" fmla="*/ 0 h 1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0" h="140">
                  <a:moveTo>
                    <a:pt x="74" y="0"/>
                  </a:moveTo>
                  <a:lnTo>
                    <a:pt x="119" y="46"/>
                  </a:lnTo>
                  <a:lnTo>
                    <a:pt x="89" y="77"/>
                  </a:lnTo>
                  <a:lnTo>
                    <a:pt x="74" y="139"/>
                  </a:lnTo>
                  <a:lnTo>
                    <a:pt x="45" y="124"/>
                  </a:lnTo>
                  <a:lnTo>
                    <a:pt x="60" y="77"/>
                  </a:lnTo>
                  <a:lnTo>
                    <a:pt x="60" y="62"/>
                  </a:lnTo>
                  <a:lnTo>
                    <a:pt x="45" y="77"/>
                  </a:lnTo>
                  <a:lnTo>
                    <a:pt x="15" y="77"/>
                  </a:lnTo>
                  <a:lnTo>
                    <a:pt x="0" y="62"/>
                  </a:lnTo>
                  <a:lnTo>
                    <a:pt x="15" y="46"/>
                  </a:lnTo>
                  <a:lnTo>
                    <a:pt x="60" y="31"/>
                  </a:lnTo>
                  <a:lnTo>
                    <a:pt x="74"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1" name="Freeform 487"/>
            <p:cNvSpPr>
              <a:spLocks/>
            </p:cNvSpPr>
            <p:nvPr/>
          </p:nvSpPr>
          <p:spPr bwMode="auto">
            <a:xfrm>
              <a:off x="6094080" y="3662751"/>
              <a:ext cx="100672" cy="52948"/>
            </a:xfrm>
            <a:custGeom>
              <a:avLst/>
              <a:gdLst>
                <a:gd name="T0" fmla="*/ 0 w 104"/>
                <a:gd name="T1" fmla="*/ 0 h 62"/>
                <a:gd name="T2" fmla="*/ 0 w 104"/>
                <a:gd name="T3" fmla="*/ 0 h 62"/>
                <a:gd name="T4" fmla="*/ 0 w 104"/>
                <a:gd name="T5" fmla="*/ 0 h 62"/>
                <a:gd name="T6" fmla="*/ 0 w 104"/>
                <a:gd name="T7" fmla="*/ 0 h 62"/>
                <a:gd name="T8" fmla="*/ 0 w 104"/>
                <a:gd name="T9" fmla="*/ 0 h 62"/>
                <a:gd name="T10" fmla="*/ 0 w 104"/>
                <a:gd name="T11" fmla="*/ 0 h 62"/>
                <a:gd name="T12" fmla="*/ 0 w 104"/>
                <a:gd name="T13" fmla="*/ 0 h 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 h="62">
                  <a:moveTo>
                    <a:pt x="15" y="15"/>
                  </a:moveTo>
                  <a:lnTo>
                    <a:pt x="0" y="31"/>
                  </a:lnTo>
                  <a:lnTo>
                    <a:pt x="29" y="61"/>
                  </a:lnTo>
                  <a:lnTo>
                    <a:pt x="88" y="61"/>
                  </a:lnTo>
                  <a:lnTo>
                    <a:pt x="103" y="15"/>
                  </a:lnTo>
                  <a:lnTo>
                    <a:pt x="74" y="0"/>
                  </a:lnTo>
                  <a:lnTo>
                    <a:pt x="15"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2" name="Freeform 488"/>
            <p:cNvSpPr>
              <a:spLocks/>
            </p:cNvSpPr>
            <p:nvPr/>
          </p:nvSpPr>
          <p:spPr bwMode="auto">
            <a:xfrm>
              <a:off x="6150009" y="3724523"/>
              <a:ext cx="17897" cy="15443"/>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0" y="0"/>
                  </a:moveTo>
                  <a:lnTo>
                    <a:pt x="16" y="16"/>
                  </a:lnTo>
                  <a:lnTo>
                    <a:pt x="0" y="16"/>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3" name="Freeform 489"/>
            <p:cNvSpPr>
              <a:spLocks/>
            </p:cNvSpPr>
            <p:nvPr/>
          </p:nvSpPr>
          <p:spPr bwMode="auto">
            <a:xfrm>
              <a:off x="5765218" y="4664350"/>
              <a:ext cx="355708" cy="293420"/>
            </a:xfrm>
            <a:custGeom>
              <a:avLst/>
              <a:gdLst>
                <a:gd name="T0" fmla="*/ 0 w 374"/>
                <a:gd name="T1" fmla="*/ 0 h 355"/>
                <a:gd name="T2" fmla="*/ 0 w 374"/>
                <a:gd name="T3" fmla="*/ 0 h 355"/>
                <a:gd name="T4" fmla="*/ 0 w 374"/>
                <a:gd name="T5" fmla="*/ 0 h 355"/>
                <a:gd name="T6" fmla="*/ 0 w 374"/>
                <a:gd name="T7" fmla="*/ 0 h 355"/>
                <a:gd name="T8" fmla="*/ 0 w 374"/>
                <a:gd name="T9" fmla="*/ 0 h 355"/>
                <a:gd name="T10" fmla="*/ 0 w 374"/>
                <a:gd name="T11" fmla="*/ 0 h 355"/>
                <a:gd name="T12" fmla="*/ 0 w 374"/>
                <a:gd name="T13" fmla="*/ 0 h 355"/>
                <a:gd name="T14" fmla="*/ 0 w 374"/>
                <a:gd name="T15" fmla="*/ 0 h 355"/>
                <a:gd name="T16" fmla="*/ 0 w 374"/>
                <a:gd name="T17" fmla="*/ 0 h 355"/>
                <a:gd name="T18" fmla="*/ 0 w 374"/>
                <a:gd name="T19" fmla="*/ 0 h 355"/>
                <a:gd name="T20" fmla="*/ 0 w 374"/>
                <a:gd name="T21" fmla="*/ 0 h 355"/>
                <a:gd name="T22" fmla="*/ 0 w 374"/>
                <a:gd name="T23" fmla="*/ 0 h 355"/>
                <a:gd name="T24" fmla="*/ 0 w 374"/>
                <a:gd name="T25" fmla="*/ 0 h 355"/>
                <a:gd name="T26" fmla="*/ 0 w 374"/>
                <a:gd name="T27" fmla="*/ 0 h 355"/>
                <a:gd name="T28" fmla="*/ 0 w 374"/>
                <a:gd name="T29" fmla="*/ 0 h 355"/>
                <a:gd name="T30" fmla="*/ 0 w 374"/>
                <a:gd name="T31" fmla="*/ 0 h 355"/>
                <a:gd name="T32" fmla="*/ 0 w 374"/>
                <a:gd name="T33" fmla="*/ 0 h 355"/>
                <a:gd name="T34" fmla="*/ 0 w 374"/>
                <a:gd name="T35" fmla="*/ 0 h 355"/>
                <a:gd name="T36" fmla="*/ 0 w 374"/>
                <a:gd name="T37" fmla="*/ 0 h 355"/>
                <a:gd name="T38" fmla="*/ 0 w 374"/>
                <a:gd name="T39" fmla="*/ 0 h 355"/>
                <a:gd name="T40" fmla="*/ 0 w 374"/>
                <a:gd name="T41" fmla="*/ 0 h 355"/>
                <a:gd name="T42" fmla="*/ 0 w 374"/>
                <a:gd name="T43" fmla="*/ 0 h 355"/>
                <a:gd name="T44" fmla="*/ 0 w 374"/>
                <a:gd name="T45" fmla="*/ 0 h 355"/>
                <a:gd name="T46" fmla="*/ 0 w 374"/>
                <a:gd name="T47" fmla="*/ 0 h 355"/>
                <a:gd name="T48" fmla="*/ 0 w 374"/>
                <a:gd name="T49" fmla="*/ 0 h 355"/>
                <a:gd name="T50" fmla="*/ 0 w 374"/>
                <a:gd name="T51" fmla="*/ 0 h 355"/>
                <a:gd name="T52" fmla="*/ 0 w 374"/>
                <a:gd name="T53" fmla="*/ 0 h 35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74" h="355">
                  <a:moveTo>
                    <a:pt x="119" y="31"/>
                  </a:moveTo>
                  <a:lnTo>
                    <a:pt x="119" y="62"/>
                  </a:lnTo>
                  <a:lnTo>
                    <a:pt x="134" y="92"/>
                  </a:lnTo>
                  <a:lnTo>
                    <a:pt x="90" y="92"/>
                  </a:lnTo>
                  <a:lnTo>
                    <a:pt x="90" y="123"/>
                  </a:lnTo>
                  <a:lnTo>
                    <a:pt x="0" y="169"/>
                  </a:lnTo>
                  <a:lnTo>
                    <a:pt x="0" y="185"/>
                  </a:lnTo>
                  <a:lnTo>
                    <a:pt x="60" y="231"/>
                  </a:lnTo>
                  <a:lnTo>
                    <a:pt x="194" y="339"/>
                  </a:lnTo>
                  <a:lnTo>
                    <a:pt x="194" y="354"/>
                  </a:lnTo>
                  <a:lnTo>
                    <a:pt x="224" y="354"/>
                  </a:lnTo>
                  <a:lnTo>
                    <a:pt x="254" y="339"/>
                  </a:lnTo>
                  <a:lnTo>
                    <a:pt x="269" y="323"/>
                  </a:lnTo>
                  <a:lnTo>
                    <a:pt x="373" y="277"/>
                  </a:lnTo>
                  <a:lnTo>
                    <a:pt x="328" y="246"/>
                  </a:lnTo>
                  <a:lnTo>
                    <a:pt x="313" y="215"/>
                  </a:lnTo>
                  <a:lnTo>
                    <a:pt x="313" y="185"/>
                  </a:lnTo>
                  <a:lnTo>
                    <a:pt x="313" y="169"/>
                  </a:lnTo>
                  <a:lnTo>
                    <a:pt x="313" y="123"/>
                  </a:lnTo>
                  <a:lnTo>
                    <a:pt x="313" y="92"/>
                  </a:lnTo>
                  <a:lnTo>
                    <a:pt x="283" y="77"/>
                  </a:lnTo>
                  <a:lnTo>
                    <a:pt x="283" y="46"/>
                  </a:lnTo>
                  <a:lnTo>
                    <a:pt x="298" y="31"/>
                  </a:lnTo>
                  <a:lnTo>
                    <a:pt x="298" y="0"/>
                  </a:lnTo>
                  <a:lnTo>
                    <a:pt x="239" y="15"/>
                  </a:lnTo>
                  <a:lnTo>
                    <a:pt x="239" y="0"/>
                  </a:lnTo>
                  <a:lnTo>
                    <a:pt x="119"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4" name="Freeform 490"/>
            <p:cNvSpPr>
              <a:spLocks/>
            </p:cNvSpPr>
            <p:nvPr/>
          </p:nvSpPr>
          <p:spPr bwMode="auto">
            <a:xfrm>
              <a:off x="5619802" y="4814369"/>
              <a:ext cx="145416" cy="103690"/>
            </a:xfrm>
            <a:custGeom>
              <a:avLst/>
              <a:gdLst>
                <a:gd name="T0" fmla="*/ 0 w 150"/>
                <a:gd name="T1" fmla="*/ 0 h 124"/>
                <a:gd name="T2" fmla="*/ 0 w 150"/>
                <a:gd name="T3" fmla="*/ 0 h 124"/>
                <a:gd name="T4" fmla="*/ 0 w 150"/>
                <a:gd name="T5" fmla="*/ 0 h 124"/>
                <a:gd name="T6" fmla="*/ 0 w 150"/>
                <a:gd name="T7" fmla="*/ 0 h 124"/>
                <a:gd name="T8" fmla="*/ 0 w 150"/>
                <a:gd name="T9" fmla="*/ 0 h 124"/>
                <a:gd name="T10" fmla="*/ 0 w 150"/>
                <a:gd name="T11" fmla="*/ 0 h 124"/>
                <a:gd name="T12" fmla="*/ 0 w 150"/>
                <a:gd name="T13" fmla="*/ 0 h 124"/>
                <a:gd name="T14" fmla="*/ 0 w 150"/>
                <a:gd name="T15" fmla="*/ 0 h 124"/>
                <a:gd name="T16" fmla="*/ 0 w 150"/>
                <a:gd name="T17" fmla="*/ 0 h 124"/>
                <a:gd name="T18" fmla="*/ 0 w 150"/>
                <a:gd name="T19" fmla="*/ 0 h 1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0" h="124">
                  <a:moveTo>
                    <a:pt x="0" y="123"/>
                  </a:moveTo>
                  <a:lnTo>
                    <a:pt x="60" y="123"/>
                  </a:lnTo>
                  <a:lnTo>
                    <a:pt x="60" y="92"/>
                  </a:lnTo>
                  <a:lnTo>
                    <a:pt x="75" y="92"/>
                  </a:lnTo>
                  <a:lnTo>
                    <a:pt x="75" y="46"/>
                  </a:lnTo>
                  <a:lnTo>
                    <a:pt x="149" y="46"/>
                  </a:lnTo>
                  <a:lnTo>
                    <a:pt x="149" y="0"/>
                  </a:lnTo>
                  <a:lnTo>
                    <a:pt x="75" y="0"/>
                  </a:lnTo>
                  <a:lnTo>
                    <a:pt x="45" y="31"/>
                  </a:lnTo>
                  <a:lnTo>
                    <a:pt x="0" y="123"/>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5" name="Freeform 491"/>
            <p:cNvSpPr>
              <a:spLocks/>
            </p:cNvSpPr>
            <p:nvPr/>
          </p:nvSpPr>
          <p:spPr bwMode="auto">
            <a:xfrm>
              <a:off x="5691391" y="4675381"/>
              <a:ext cx="201345" cy="143401"/>
            </a:xfrm>
            <a:custGeom>
              <a:avLst/>
              <a:gdLst>
                <a:gd name="T0" fmla="*/ 0 w 211"/>
                <a:gd name="T1" fmla="*/ 0 h 170"/>
                <a:gd name="T2" fmla="*/ 0 w 211"/>
                <a:gd name="T3" fmla="*/ 0 h 170"/>
                <a:gd name="T4" fmla="*/ 0 w 211"/>
                <a:gd name="T5" fmla="*/ 0 h 170"/>
                <a:gd name="T6" fmla="*/ 0 w 211"/>
                <a:gd name="T7" fmla="*/ 0 h 170"/>
                <a:gd name="T8" fmla="*/ 0 w 211"/>
                <a:gd name="T9" fmla="*/ 0 h 170"/>
                <a:gd name="T10" fmla="*/ 0 w 211"/>
                <a:gd name="T11" fmla="*/ 0 h 170"/>
                <a:gd name="T12" fmla="*/ 0 w 211"/>
                <a:gd name="T13" fmla="*/ 0 h 170"/>
                <a:gd name="T14" fmla="*/ 0 w 211"/>
                <a:gd name="T15" fmla="*/ 0 h 170"/>
                <a:gd name="T16" fmla="*/ 0 w 211"/>
                <a:gd name="T17" fmla="*/ 0 h 170"/>
                <a:gd name="T18" fmla="*/ 0 w 211"/>
                <a:gd name="T19" fmla="*/ 0 h 170"/>
                <a:gd name="T20" fmla="*/ 0 w 211"/>
                <a:gd name="T21" fmla="*/ 0 h 170"/>
                <a:gd name="T22" fmla="*/ 0 w 211"/>
                <a:gd name="T23" fmla="*/ 0 h 170"/>
                <a:gd name="T24" fmla="*/ 0 w 211"/>
                <a:gd name="T25" fmla="*/ 0 h 170"/>
                <a:gd name="T26" fmla="*/ 0 w 211"/>
                <a:gd name="T27" fmla="*/ 0 h 170"/>
                <a:gd name="T28" fmla="*/ 0 w 211"/>
                <a:gd name="T29" fmla="*/ 0 h 17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1" h="170">
                  <a:moveTo>
                    <a:pt x="0" y="169"/>
                  </a:moveTo>
                  <a:lnTo>
                    <a:pt x="75" y="169"/>
                  </a:lnTo>
                  <a:lnTo>
                    <a:pt x="75" y="154"/>
                  </a:lnTo>
                  <a:lnTo>
                    <a:pt x="165" y="108"/>
                  </a:lnTo>
                  <a:lnTo>
                    <a:pt x="165" y="77"/>
                  </a:lnTo>
                  <a:lnTo>
                    <a:pt x="210" y="77"/>
                  </a:lnTo>
                  <a:lnTo>
                    <a:pt x="195" y="46"/>
                  </a:lnTo>
                  <a:lnTo>
                    <a:pt x="195" y="15"/>
                  </a:lnTo>
                  <a:lnTo>
                    <a:pt x="165" y="0"/>
                  </a:lnTo>
                  <a:lnTo>
                    <a:pt x="135" y="15"/>
                  </a:lnTo>
                  <a:lnTo>
                    <a:pt x="135" y="0"/>
                  </a:lnTo>
                  <a:lnTo>
                    <a:pt x="105" y="31"/>
                  </a:lnTo>
                  <a:lnTo>
                    <a:pt x="90" y="46"/>
                  </a:lnTo>
                  <a:lnTo>
                    <a:pt x="45" y="123"/>
                  </a:lnTo>
                  <a:lnTo>
                    <a:pt x="0" y="169"/>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6" name="Freeform 492"/>
            <p:cNvSpPr>
              <a:spLocks/>
            </p:cNvSpPr>
            <p:nvPr/>
          </p:nvSpPr>
          <p:spPr bwMode="auto">
            <a:xfrm>
              <a:off x="5836807" y="4395198"/>
              <a:ext cx="201345" cy="152226"/>
            </a:xfrm>
            <a:custGeom>
              <a:avLst/>
              <a:gdLst>
                <a:gd name="T0" fmla="*/ 0 w 210"/>
                <a:gd name="T1" fmla="*/ 0 h 185"/>
                <a:gd name="T2" fmla="*/ 0 w 210"/>
                <a:gd name="T3" fmla="*/ 0 h 185"/>
                <a:gd name="T4" fmla="*/ 0 w 210"/>
                <a:gd name="T5" fmla="*/ 0 h 185"/>
                <a:gd name="T6" fmla="*/ 0 w 210"/>
                <a:gd name="T7" fmla="*/ 0 h 185"/>
                <a:gd name="T8" fmla="*/ 0 w 210"/>
                <a:gd name="T9" fmla="*/ 0 h 185"/>
                <a:gd name="T10" fmla="*/ 0 w 210"/>
                <a:gd name="T11" fmla="*/ 0 h 185"/>
                <a:gd name="T12" fmla="*/ 0 w 210"/>
                <a:gd name="T13" fmla="*/ 0 h 185"/>
                <a:gd name="T14" fmla="*/ 0 w 210"/>
                <a:gd name="T15" fmla="*/ 0 h 185"/>
                <a:gd name="T16" fmla="*/ 0 w 210"/>
                <a:gd name="T17" fmla="*/ 0 h 185"/>
                <a:gd name="T18" fmla="*/ 0 w 210"/>
                <a:gd name="T19" fmla="*/ 0 h 185"/>
                <a:gd name="T20" fmla="*/ 0 w 210"/>
                <a:gd name="T21" fmla="*/ 0 h 185"/>
                <a:gd name="T22" fmla="*/ 0 w 210"/>
                <a:gd name="T23" fmla="*/ 0 h 185"/>
                <a:gd name="T24" fmla="*/ 0 w 210"/>
                <a:gd name="T25" fmla="*/ 0 h 185"/>
                <a:gd name="T26" fmla="*/ 0 w 210"/>
                <a:gd name="T27" fmla="*/ 0 h 185"/>
                <a:gd name="T28" fmla="*/ 0 w 210"/>
                <a:gd name="T29" fmla="*/ 0 h 185"/>
                <a:gd name="T30" fmla="*/ 0 w 210"/>
                <a:gd name="T31" fmla="*/ 0 h 185"/>
                <a:gd name="T32" fmla="*/ 0 w 210"/>
                <a:gd name="T33" fmla="*/ 0 h 185"/>
                <a:gd name="T34" fmla="*/ 0 w 210"/>
                <a:gd name="T35" fmla="*/ 0 h 185"/>
                <a:gd name="T36" fmla="*/ 0 w 210"/>
                <a:gd name="T37" fmla="*/ 0 h 185"/>
                <a:gd name="T38" fmla="*/ 0 w 210"/>
                <a:gd name="T39" fmla="*/ 0 h 185"/>
                <a:gd name="T40" fmla="*/ 0 w 210"/>
                <a:gd name="T41" fmla="*/ 0 h 185"/>
                <a:gd name="T42" fmla="*/ 0 w 210"/>
                <a:gd name="T43" fmla="*/ 0 h 185"/>
                <a:gd name="T44" fmla="*/ 0 w 210"/>
                <a:gd name="T45" fmla="*/ 0 h 185"/>
                <a:gd name="T46" fmla="*/ 0 w 210"/>
                <a:gd name="T47" fmla="*/ 0 h 185"/>
                <a:gd name="T48" fmla="*/ 0 w 210"/>
                <a:gd name="T49" fmla="*/ 0 h 185"/>
                <a:gd name="T50" fmla="*/ 0 w 210"/>
                <a:gd name="T51" fmla="*/ 0 h 185"/>
                <a:gd name="T52" fmla="*/ 0 w 210"/>
                <a:gd name="T53" fmla="*/ 0 h 185"/>
                <a:gd name="T54" fmla="*/ 0 w 210"/>
                <a:gd name="T55" fmla="*/ 0 h 1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0" h="185">
                  <a:moveTo>
                    <a:pt x="60" y="169"/>
                  </a:moveTo>
                  <a:lnTo>
                    <a:pt x="90" y="184"/>
                  </a:lnTo>
                  <a:lnTo>
                    <a:pt x="90" y="169"/>
                  </a:lnTo>
                  <a:lnTo>
                    <a:pt x="134" y="184"/>
                  </a:lnTo>
                  <a:lnTo>
                    <a:pt x="134" y="169"/>
                  </a:lnTo>
                  <a:lnTo>
                    <a:pt x="149" y="169"/>
                  </a:lnTo>
                  <a:lnTo>
                    <a:pt x="194" y="169"/>
                  </a:lnTo>
                  <a:lnTo>
                    <a:pt x="209" y="153"/>
                  </a:lnTo>
                  <a:lnTo>
                    <a:pt x="194" y="123"/>
                  </a:lnTo>
                  <a:lnTo>
                    <a:pt x="194" y="107"/>
                  </a:lnTo>
                  <a:lnTo>
                    <a:pt x="179" y="107"/>
                  </a:lnTo>
                  <a:lnTo>
                    <a:pt x="179" y="92"/>
                  </a:lnTo>
                  <a:lnTo>
                    <a:pt x="209" y="61"/>
                  </a:lnTo>
                  <a:lnTo>
                    <a:pt x="209" y="46"/>
                  </a:lnTo>
                  <a:lnTo>
                    <a:pt x="179" y="15"/>
                  </a:lnTo>
                  <a:lnTo>
                    <a:pt x="149" y="15"/>
                  </a:lnTo>
                  <a:lnTo>
                    <a:pt x="119" y="0"/>
                  </a:lnTo>
                  <a:lnTo>
                    <a:pt x="105" y="0"/>
                  </a:lnTo>
                  <a:lnTo>
                    <a:pt x="105" y="15"/>
                  </a:lnTo>
                  <a:lnTo>
                    <a:pt x="75" y="46"/>
                  </a:lnTo>
                  <a:lnTo>
                    <a:pt x="45" y="31"/>
                  </a:lnTo>
                  <a:lnTo>
                    <a:pt x="45" y="46"/>
                  </a:lnTo>
                  <a:lnTo>
                    <a:pt x="30" y="46"/>
                  </a:lnTo>
                  <a:lnTo>
                    <a:pt x="15" y="46"/>
                  </a:lnTo>
                  <a:lnTo>
                    <a:pt x="0" y="61"/>
                  </a:lnTo>
                  <a:lnTo>
                    <a:pt x="45" y="77"/>
                  </a:lnTo>
                  <a:lnTo>
                    <a:pt x="60" y="123"/>
                  </a:lnTo>
                  <a:lnTo>
                    <a:pt x="60" y="169"/>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7" name="Freeform 493"/>
            <p:cNvSpPr>
              <a:spLocks/>
            </p:cNvSpPr>
            <p:nvPr/>
          </p:nvSpPr>
          <p:spPr bwMode="auto">
            <a:xfrm>
              <a:off x="6051574" y="4547423"/>
              <a:ext cx="15660" cy="13237"/>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0" y="0"/>
                  </a:moveTo>
                  <a:lnTo>
                    <a:pt x="0" y="16"/>
                  </a:lnTo>
                  <a:lnTo>
                    <a:pt x="16"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8" name="Freeform 494"/>
            <p:cNvSpPr>
              <a:spLocks/>
            </p:cNvSpPr>
            <p:nvPr/>
          </p:nvSpPr>
          <p:spPr bwMode="auto">
            <a:xfrm>
              <a:off x="5765218" y="4520950"/>
              <a:ext cx="201345" cy="143401"/>
            </a:xfrm>
            <a:custGeom>
              <a:avLst/>
              <a:gdLst>
                <a:gd name="T0" fmla="*/ 0 w 210"/>
                <a:gd name="T1" fmla="*/ 0 h 170"/>
                <a:gd name="T2" fmla="*/ 0 w 210"/>
                <a:gd name="T3" fmla="*/ 0 h 170"/>
                <a:gd name="T4" fmla="*/ 0 w 210"/>
                <a:gd name="T5" fmla="*/ 0 h 170"/>
                <a:gd name="T6" fmla="*/ 0 w 210"/>
                <a:gd name="T7" fmla="*/ 0 h 170"/>
                <a:gd name="T8" fmla="*/ 0 w 210"/>
                <a:gd name="T9" fmla="*/ 0 h 170"/>
                <a:gd name="T10" fmla="*/ 0 w 210"/>
                <a:gd name="T11" fmla="*/ 0 h 170"/>
                <a:gd name="T12" fmla="*/ 0 w 210"/>
                <a:gd name="T13" fmla="*/ 0 h 170"/>
                <a:gd name="T14" fmla="*/ 0 w 210"/>
                <a:gd name="T15" fmla="*/ 0 h 170"/>
                <a:gd name="T16" fmla="*/ 0 w 210"/>
                <a:gd name="T17" fmla="*/ 0 h 170"/>
                <a:gd name="T18" fmla="*/ 0 w 210"/>
                <a:gd name="T19" fmla="*/ 0 h 170"/>
                <a:gd name="T20" fmla="*/ 0 w 210"/>
                <a:gd name="T21" fmla="*/ 0 h 170"/>
                <a:gd name="T22" fmla="*/ 0 w 210"/>
                <a:gd name="T23" fmla="*/ 0 h 170"/>
                <a:gd name="T24" fmla="*/ 0 w 210"/>
                <a:gd name="T25" fmla="*/ 0 h 170"/>
                <a:gd name="T26" fmla="*/ 0 w 210"/>
                <a:gd name="T27" fmla="*/ 0 h 170"/>
                <a:gd name="T28" fmla="*/ 0 w 210"/>
                <a:gd name="T29" fmla="*/ 0 h 170"/>
                <a:gd name="T30" fmla="*/ 0 w 210"/>
                <a:gd name="T31" fmla="*/ 0 h 170"/>
                <a:gd name="T32" fmla="*/ 0 w 210"/>
                <a:gd name="T33" fmla="*/ 0 h 170"/>
                <a:gd name="T34" fmla="*/ 0 w 210"/>
                <a:gd name="T35" fmla="*/ 0 h 170"/>
                <a:gd name="T36" fmla="*/ 0 w 210"/>
                <a:gd name="T37" fmla="*/ 0 h 170"/>
                <a:gd name="T38" fmla="*/ 0 w 210"/>
                <a:gd name="T39" fmla="*/ 0 h 170"/>
                <a:gd name="T40" fmla="*/ 0 w 210"/>
                <a:gd name="T41" fmla="*/ 0 h 170"/>
                <a:gd name="T42" fmla="*/ 0 w 210"/>
                <a:gd name="T43" fmla="*/ 0 h 170"/>
                <a:gd name="T44" fmla="*/ 0 w 210"/>
                <a:gd name="T45" fmla="*/ 0 h 170"/>
                <a:gd name="T46" fmla="*/ 0 w 210"/>
                <a:gd name="T47" fmla="*/ 0 h 17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0" h="170">
                  <a:moveTo>
                    <a:pt x="60" y="169"/>
                  </a:moveTo>
                  <a:lnTo>
                    <a:pt x="90" y="154"/>
                  </a:lnTo>
                  <a:lnTo>
                    <a:pt x="105" y="154"/>
                  </a:lnTo>
                  <a:lnTo>
                    <a:pt x="119" y="154"/>
                  </a:lnTo>
                  <a:lnTo>
                    <a:pt x="134" y="138"/>
                  </a:lnTo>
                  <a:lnTo>
                    <a:pt x="149" y="138"/>
                  </a:lnTo>
                  <a:lnTo>
                    <a:pt x="164" y="108"/>
                  </a:lnTo>
                  <a:lnTo>
                    <a:pt x="149" y="92"/>
                  </a:lnTo>
                  <a:lnTo>
                    <a:pt x="179" y="61"/>
                  </a:lnTo>
                  <a:lnTo>
                    <a:pt x="209" y="46"/>
                  </a:lnTo>
                  <a:lnTo>
                    <a:pt x="209" y="31"/>
                  </a:lnTo>
                  <a:lnTo>
                    <a:pt x="164" y="15"/>
                  </a:lnTo>
                  <a:lnTo>
                    <a:pt x="164" y="31"/>
                  </a:lnTo>
                  <a:lnTo>
                    <a:pt x="134" y="15"/>
                  </a:lnTo>
                  <a:lnTo>
                    <a:pt x="119" y="15"/>
                  </a:lnTo>
                  <a:lnTo>
                    <a:pt x="30" y="0"/>
                  </a:lnTo>
                  <a:lnTo>
                    <a:pt x="0" y="15"/>
                  </a:lnTo>
                  <a:lnTo>
                    <a:pt x="0" y="46"/>
                  </a:lnTo>
                  <a:lnTo>
                    <a:pt x="45" y="46"/>
                  </a:lnTo>
                  <a:lnTo>
                    <a:pt x="30" y="108"/>
                  </a:lnTo>
                  <a:lnTo>
                    <a:pt x="30" y="123"/>
                  </a:lnTo>
                  <a:lnTo>
                    <a:pt x="30" y="154"/>
                  </a:lnTo>
                  <a:lnTo>
                    <a:pt x="45" y="154"/>
                  </a:lnTo>
                  <a:lnTo>
                    <a:pt x="60" y="169"/>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9" name="Freeform 495"/>
            <p:cNvSpPr>
              <a:spLocks/>
            </p:cNvSpPr>
            <p:nvPr/>
          </p:nvSpPr>
          <p:spPr bwMode="auto">
            <a:xfrm>
              <a:off x="5935242" y="4598166"/>
              <a:ext cx="31321" cy="15443"/>
            </a:xfrm>
            <a:custGeom>
              <a:avLst/>
              <a:gdLst>
                <a:gd name="T0" fmla="*/ 0 w 30"/>
                <a:gd name="T1" fmla="*/ 0 h 17"/>
                <a:gd name="T2" fmla="*/ 0 w 30"/>
                <a:gd name="T3" fmla="*/ 0 h 17"/>
                <a:gd name="T4" fmla="*/ 0 w 30"/>
                <a:gd name="T5" fmla="*/ 0 h 17"/>
                <a:gd name="T6" fmla="*/ 0 w 30"/>
                <a:gd name="T7" fmla="*/ 0 h 17"/>
                <a:gd name="T8" fmla="*/ 0 w 30"/>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17">
                  <a:moveTo>
                    <a:pt x="0" y="0"/>
                  </a:moveTo>
                  <a:lnTo>
                    <a:pt x="15" y="16"/>
                  </a:lnTo>
                  <a:lnTo>
                    <a:pt x="29" y="0"/>
                  </a:lnTo>
                  <a:lnTo>
                    <a:pt x="15"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0" name="Freeform 496"/>
            <p:cNvSpPr>
              <a:spLocks/>
            </p:cNvSpPr>
            <p:nvPr/>
          </p:nvSpPr>
          <p:spPr bwMode="auto">
            <a:xfrm>
              <a:off x="5765218" y="4558454"/>
              <a:ext cx="42506" cy="92659"/>
            </a:xfrm>
            <a:custGeom>
              <a:avLst/>
              <a:gdLst>
                <a:gd name="T0" fmla="*/ 0 w 46"/>
                <a:gd name="T1" fmla="*/ 0 h 108"/>
                <a:gd name="T2" fmla="*/ 0 w 46"/>
                <a:gd name="T3" fmla="*/ 0 h 108"/>
                <a:gd name="T4" fmla="*/ 0 w 46"/>
                <a:gd name="T5" fmla="*/ 0 h 108"/>
                <a:gd name="T6" fmla="*/ 0 w 46"/>
                <a:gd name="T7" fmla="*/ 0 h 108"/>
                <a:gd name="T8" fmla="*/ 0 w 46"/>
                <a:gd name="T9" fmla="*/ 0 h 108"/>
                <a:gd name="T10" fmla="*/ 0 w 46"/>
                <a:gd name="T11" fmla="*/ 0 h 108"/>
                <a:gd name="T12" fmla="*/ 0 w 46"/>
                <a:gd name="T13" fmla="*/ 0 h 108"/>
                <a:gd name="T14" fmla="*/ 0 w 46"/>
                <a:gd name="T15" fmla="*/ 0 h 108"/>
                <a:gd name="T16" fmla="*/ 0 w 46"/>
                <a:gd name="T17" fmla="*/ 0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108">
                  <a:moveTo>
                    <a:pt x="0" y="0"/>
                  </a:moveTo>
                  <a:lnTo>
                    <a:pt x="0" y="61"/>
                  </a:lnTo>
                  <a:lnTo>
                    <a:pt x="0" y="76"/>
                  </a:lnTo>
                  <a:lnTo>
                    <a:pt x="0" y="107"/>
                  </a:lnTo>
                  <a:lnTo>
                    <a:pt x="30" y="107"/>
                  </a:lnTo>
                  <a:lnTo>
                    <a:pt x="30" y="76"/>
                  </a:lnTo>
                  <a:lnTo>
                    <a:pt x="30" y="61"/>
                  </a:lnTo>
                  <a:lnTo>
                    <a:pt x="45"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1" name="Freeform 497"/>
            <p:cNvSpPr>
              <a:spLocks/>
            </p:cNvSpPr>
            <p:nvPr/>
          </p:nvSpPr>
          <p:spPr bwMode="auto">
            <a:xfrm>
              <a:off x="5950902" y="4368724"/>
              <a:ext cx="58167" cy="39711"/>
            </a:xfrm>
            <a:custGeom>
              <a:avLst/>
              <a:gdLst>
                <a:gd name="T0" fmla="*/ 0 w 61"/>
                <a:gd name="T1" fmla="*/ 0 h 47"/>
                <a:gd name="T2" fmla="*/ 0 w 61"/>
                <a:gd name="T3" fmla="*/ 0 h 47"/>
                <a:gd name="T4" fmla="*/ 0 w 61"/>
                <a:gd name="T5" fmla="*/ 0 h 47"/>
                <a:gd name="T6" fmla="*/ 0 w 61"/>
                <a:gd name="T7" fmla="*/ 0 h 47"/>
                <a:gd name="T8" fmla="*/ 0 w 61"/>
                <a:gd name="T9" fmla="*/ 0 h 47"/>
                <a:gd name="T10" fmla="*/ 0 w 61"/>
                <a:gd name="T11" fmla="*/ 0 h 47"/>
                <a:gd name="T12" fmla="*/ 0 w 61"/>
                <a:gd name="T13" fmla="*/ 0 h 47"/>
                <a:gd name="T14" fmla="*/ 0 w 61"/>
                <a:gd name="T15" fmla="*/ 0 h 47"/>
                <a:gd name="T16" fmla="*/ 0 w 61"/>
                <a:gd name="T17" fmla="*/ 0 h 47"/>
                <a:gd name="T18" fmla="*/ 0 w 61"/>
                <a:gd name="T19" fmla="*/ 0 h 4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1" h="47">
                  <a:moveTo>
                    <a:pt x="45" y="46"/>
                  </a:moveTo>
                  <a:lnTo>
                    <a:pt x="60" y="46"/>
                  </a:lnTo>
                  <a:lnTo>
                    <a:pt x="30" y="46"/>
                  </a:lnTo>
                  <a:lnTo>
                    <a:pt x="0" y="31"/>
                  </a:lnTo>
                  <a:lnTo>
                    <a:pt x="15" y="15"/>
                  </a:lnTo>
                  <a:lnTo>
                    <a:pt x="30" y="15"/>
                  </a:lnTo>
                  <a:lnTo>
                    <a:pt x="45" y="0"/>
                  </a:lnTo>
                  <a:lnTo>
                    <a:pt x="60" y="15"/>
                  </a:lnTo>
                  <a:lnTo>
                    <a:pt x="60" y="31"/>
                  </a:lnTo>
                  <a:lnTo>
                    <a:pt x="45" y="4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2" name="Freeform 498"/>
            <p:cNvSpPr>
              <a:spLocks/>
            </p:cNvSpPr>
            <p:nvPr/>
          </p:nvSpPr>
          <p:spPr bwMode="auto">
            <a:xfrm>
              <a:off x="5964325" y="4340044"/>
              <a:ext cx="58167" cy="41917"/>
            </a:xfrm>
            <a:custGeom>
              <a:avLst/>
              <a:gdLst>
                <a:gd name="T0" fmla="*/ 0 w 60"/>
                <a:gd name="T1" fmla="*/ 0 h 48"/>
                <a:gd name="T2" fmla="*/ 0 w 60"/>
                <a:gd name="T3" fmla="*/ 0 h 48"/>
                <a:gd name="T4" fmla="*/ 0 w 60"/>
                <a:gd name="T5" fmla="*/ 0 h 48"/>
                <a:gd name="T6" fmla="*/ 0 w 60"/>
                <a:gd name="T7" fmla="*/ 0 h 48"/>
                <a:gd name="T8" fmla="*/ 0 w 60"/>
                <a:gd name="T9" fmla="*/ 0 h 48"/>
                <a:gd name="T10" fmla="*/ 0 w 60"/>
                <a:gd name="T11" fmla="*/ 0 h 48"/>
                <a:gd name="T12" fmla="*/ 0 w 60"/>
                <a:gd name="T13" fmla="*/ 0 h 48"/>
                <a:gd name="T14" fmla="*/ 0 w 60"/>
                <a:gd name="T15" fmla="*/ 0 h 48"/>
                <a:gd name="T16" fmla="*/ 0 w 60"/>
                <a:gd name="T17" fmla="*/ 0 h 48"/>
                <a:gd name="T18" fmla="*/ 0 w 60"/>
                <a:gd name="T19" fmla="*/ 0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0" h="48">
                  <a:moveTo>
                    <a:pt x="0" y="47"/>
                  </a:moveTo>
                  <a:lnTo>
                    <a:pt x="15" y="47"/>
                  </a:lnTo>
                  <a:lnTo>
                    <a:pt x="30" y="31"/>
                  </a:lnTo>
                  <a:lnTo>
                    <a:pt x="44" y="47"/>
                  </a:lnTo>
                  <a:lnTo>
                    <a:pt x="59" y="16"/>
                  </a:lnTo>
                  <a:lnTo>
                    <a:pt x="59" y="0"/>
                  </a:lnTo>
                  <a:lnTo>
                    <a:pt x="30" y="0"/>
                  </a:lnTo>
                  <a:lnTo>
                    <a:pt x="15" y="0"/>
                  </a:lnTo>
                  <a:lnTo>
                    <a:pt x="0" y="31"/>
                  </a:lnTo>
                  <a:lnTo>
                    <a:pt x="0" y="47"/>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3" name="Freeform 499"/>
            <p:cNvSpPr>
              <a:spLocks/>
            </p:cNvSpPr>
            <p:nvPr/>
          </p:nvSpPr>
          <p:spPr bwMode="auto">
            <a:xfrm>
              <a:off x="5823384" y="4225323"/>
              <a:ext cx="111858" cy="183112"/>
            </a:xfrm>
            <a:custGeom>
              <a:avLst/>
              <a:gdLst>
                <a:gd name="T0" fmla="*/ 0 w 121"/>
                <a:gd name="T1" fmla="*/ 0 h 217"/>
                <a:gd name="T2" fmla="*/ 0 w 121"/>
                <a:gd name="T3" fmla="*/ 0 h 217"/>
                <a:gd name="T4" fmla="*/ 0 w 121"/>
                <a:gd name="T5" fmla="*/ 0 h 217"/>
                <a:gd name="T6" fmla="*/ 0 w 121"/>
                <a:gd name="T7" fmla="*/ 0 h 217"/>
                <a:gd name="T8" fmla="*/ 0 w 121"/>
                <a:gd name="T9" fmla="*/ 0 h 217"/>
                <a:gd name="T10" fmla="*/ 0 w 121"/>
                <a:gd name="T11" fmla="*/ 0 h 217"/>
                <a:gd name="T12" fmla="*/ 0 w 121"/>
                <a:gd name="T13" fmla="*/ 0 h 217"/>
                <a:gd name="T14" fmla="*/ 0 w 121"/>
                <a:gd name="T15" fmla="*/ 0 h 217"/>
                <a:gd name="T16" fmla="*/ 0 w 121"/>
                <a:gd name="T17" fmla="*/ 0 h 217"/>
                <a:gd name="T18" fmla="*/ 0 w 121"/>
                <a:gd name="T19" fmla="*/ 0 h 217"/>
                <a:gd name="T20" fmla="*/ 0 w 121"/>
                <a:gd name="T21" fmla="*/ 0 h 217"/>
                <a:gd name="T22" fmla="*/ 0 w 121"/>
                <a:gd name="T23" fmla="*/ 0 h 217"/>
                <a:gd name="T24" fmla="*/ 0 w 121"/>
                <a:gd name="T25" fmla="*/ 0 h 217"/>
                <a:gd name="T26" fmla="*/ 0 w 121"/>
                <a:gd name="T27" fmla="*/ 0 h 217"/>
                <a:gd name="T28" fmla="*/ 0 w 121"/>
                <a:gd name="T29" fmla="*/ 0 h 217"/>
                <a:gd name="T30" fmla="*/ 0 w 121"/>
                <a:gd name="T31" fmla="*/ 0 h 217"/>
                <a:gd name="T32" fmla="*/ 0 w 121"/>
                <a:gd name="T33" fmla="*/ 0 h 217"/>
                <a:gd name="T34" fmla="*/ 0 w 121"/>
                <a:gd name="T35" fmla="*/ 0 h 217"/>
                <a:gd name="T36" fmla="*/ 0 w 121"/>
                <a:gd name="T37" fmla="*/ 0 h 217"/>
                <a:gd name="T38" fmla="*/ 0 w 121"/>
                <a:gd name="T39" fmla="*/ 0 h 217"/>
                <a:gd name="T40" fmla="*/ 0 w 121"/>
                <a:gd name="T41" fmla="*/ 0 h 217"/>
                <a:gd name="T42" fmla="*/ 0 w 121"/>
                <a:gd name="T43" fmla="*/ 0 h 217"/>
                <a:gd name="T44" fmla="*/ 0 w 121"/>
                <a:gd name="T45" fmla="*/ 0 h 217"/>
                <a:gd name="T46" fmla="*/ 0 w 121"/>
                <a:gd name="T47" fmla="*/ 0 h 217"/>
                <a:gd name="T48" fmla="*/ 0 w 121"/>
                <a:gd name="T49" fmla="*/ 0 h 217"/>
                <a:gd name="T50" fmla="*/ 0 w 121"/>
                <a:gd name="T51" fmla="*/ 0 h 217"/>
                <a:gd name="T52" fmla="*/ 0 w 121"/>
                <a:gd name="T53" fmla="*/ 0 h 217"/>
                <a:gd name="T54" fmla="*/ 0 w 121"/>
                <a:gd name="T55" fmla="*/ 0 h 217"/>
                <a:gd name="T56" fmla="*/ 0 w 121"/>
                <a:gd name="T57" fmla="*/ 0 h 217"/>
                <a:gd name="T58" fmla="*/ 0 w 121"/>
                <a:gd name="T59" fmla="*/ 0 h 217"/>
                <a:gd name="T60" fmla="*/ 0 w 121"/>
                <a:gd name="T61" fmla="*/ 0 h 217"/>
                <a:gd name="T62" fmla="*/ 0 w 121"/>
                <a:gd name="T63" fmla="*/ 0 h 2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21" h="217">
                  <a:moveTo>
                    <a:pt x="45" y="0"/>
                  </a:moveTo>
                  <a:lnTo>
                    <a:pt x="15" y="0"/>
                  </a:lnTo>
                  <a:lnTo>
                    <a:pt x="0" y="15"/>
                  </a:lnTo>
                  <a:lnTo>
                    <a:pt x="15" y="62"/>
                  </a:lnTo>
                  <a:lnTo>
                    <a:pt x="15" y="77"/>
                  </a:lnTo>
                  <a:lnTo>
                    <a:pt x="15" y="93"/>
                  </a:lnTo>
                  <a:lnTo>
                    <a:pt x="15" y="108"/>
                  </a:lnTo>
                  <a:lnTo>
                    <a:pt x="45" y="93"/>
                  </a:lnTo>
                  <a:lnTo>
                    <a:pt x="45" y="108"/>
                  </a:lnTo>
                  <a:lnTo>
                    <a:pt x="45" y="139"/>
                  </a:lnTo>
                  <a:lnTo>
                    <a:pt x="30" y="139"/>
                  </a:lnTo>
                  <a:lnTo>
                    <a:pt x="30" y="154"/>
                  </a:lnTo>
                  <a:lnTo>
                    <a:pt x="15" y="170"/>
                  </a:lnTo>
                  <a:lnTo>
                    <a:pt x="30" y="170"/>
                  </a:lnTo>
                  <a:lnTo>
                    <a:pt x="45" y="185"/>
                  </a:lnTo>
                  <a:lnTo>
                    <a:pt x="30" y="185"/>
                  </a:lnTo>
                  <a:lnTo>
                    <a:pt x="0" y="216"/>
                  </a:lnTo>
                  <a:lnTo>
                    <a:pt x="15" y="216"/>
                  </a:lnTo>
                  <a:lnTo>
                    <a:pt x="45" y="201"/>
                  </a:lnTo>
                  <a:lnTo>
                    <a:pt x="60" y="201"/>
                  </a:lnTo>
                  <a:lnTo>
                    <a:pt x="105" y="201"/>
                  </a:lnTo>
                  <a:lnTo>
                    <a:pt x="120" y="185"/>
                  </a:lnTo>
                  <a:lnTo>
                    <a:pt x="105" y="185"/>
                  </a:lnTo>
                  <a:lnTo>
                    <a:pt x="120" y="170"/>
                  </a:lnTo>
                  <a:lnTo>
                    <a:pt x="120" y="154"/>
                  </a:lnTo>
                  <a:lnTo>
                    <a:pt x="120" y="139"/>
                  </a:lnTo>
                  <a:lnTo>
                    <a:pt x="105" y="139"/>
                  </a:lnTo>
                  <a:lnTo>
                    <a:pt x="60" y="62"/>
                  </a:lnTo>
                  <a:lnTo>
                    <a:pt x="45" y="62"/>
                  </a:lnTo>
                  <a:lnTo>
                    <a:pt x="60" y="31"/>
                  </a:lnTo>
                  <a:lnTo>
                    <a:pt x="30" y="31"/>
                  </a:lnTo>
                  <a:lnTo>
                    <a:pt x="4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4" name="Freeform 500"/>
            <p:cNvSpPr>
              <a:spLocks/>
            </p:cNvSpPr>
            <p:nvPr/>
          </p:nvSpPr>
          <p:spPr bwMode="auto">
            <a:xfrm>
              <a:off x="5792064" y="4304745"/>
              <a:ext cx="31321" cy="24268"/>
            </a:xfrm>
            <a:custGeom>
              <a:avLst/>
              <a:gdLst>
                <a:gd name="T0" fmla="*/ 0 w 31"/>
                <a:gd name="T1" fmla="*/ 0 h 32"/>
                <a:gd name="T2" fmla="*/ 0 w 31"/>
                <a:gd name="T3" fmla="*/ 0 h 32"/>
                <a:gd name="T4" fmla="*/ 0 w 31"/>
                <a:gd name="T5" fmla="*/ 0 h 32"/>
                <a:gd name="T6" fmla="*/ 0 w 31"/>
                <a:gd name="T7" fmla="*/ 0 h 32"/>
                <a:gd name="T8" fmla="*/ 0 w 31"/>
                <a:gd name="T9" fmla="*/ 0 h 32"/>
                <a:gd name="T10" fmla="*/ 0 w 31"/>
                <a:gd name="T11" fmla="*/ 0 h 32"/>
                <a:gd name="T12" fmla="*/ 0 w 31"/>
                <a:gd name="T13" fmla="*/ 0 h 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32">
                  <a:moveTo>
                    <a:pt x="15" y="0"/>
                  </a:moveTo>
                  <a:lnTo>
                    <a:pt x="0" y="16"/>
                  </a:lnTo>
                  <a:lnTo>
                    <a:pt x="15" y="31"/>
                  </a:lnTo>
                  <a:lnTo>
                    <a:pt x="30" y="31"/>
                  </a:lnTo>
                  <a:lnTo>
                    <a:pt x="30" y="16"/>
                  </a:lnTo>
                  <a:lnTo>
                    <a:pt x="30" y="0"/>
                  </a:lnTo>
                  <a:lnTo>
                    <a:pt x="1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5" name="Freeform 501"/>
            <p:cNvSpPr>
              <a:spLocks/>
            </p:cNvSpPr>
            <p:nvPr/>
          </p:nvSpPr>
          <p:spPr bwMode="auto">
            <a:xfrm>
              <a:off x="5805486" y="4225323"/>
              <a:ext cx="20135" cy="15443"/>
            </a:xfrm>
            <a:custGeom>
              <a:avLst/>
              <a:gdLst>
                <a:gd name="T0" fmla="*/ 0 w 18"/>
                <a:gd name="T1" fmla="*/ 0 h 17"/>
                <a:gd name="T2" fmla="*/ 1 w 18"/>
                <a:gd name="T3" fmla="*/ 0 h 17"/>
                <a:gd name="T4" fmla="*/ 1 w 18"/>
                <a:gd name="T5" fmla="*/ 0 h 17"/>
                <a:gd name="T6" fmla="*/ 0 w 18"/>
                <a:gd name="T7" fmla="*/ 0 h 17"/>
                <a:gd name="T8" fmla="*/ 0 w 18"/>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7">
                  <a:moveTo>
                    <a:pt x="0" y="16"/>
                  </a:moveTo>
                  <a:lnTo>
                    <a:pt x="17" y="16"/>
                  </a:lnTo>
                  <a:lnTo>
                    <a:pt x="17" y="0"/>
                  </a:lnTo>
                  <a:lnTo>
                    <a:pt x="0" y="0"/>
                  </a:lnTo>
                  <a:lnTo>
                    <a:pt x="0" y="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6" name="Freeform 502"/>
            <p:cNvSpPr>
              <a:spLocks/>
            </p:cNvSpPr>
            <p:nvPr/>
          </p:nvSpPr>
          <p:spPr bwMode="auto">
            <a:xfrm>
              <a:off x="5747320" y="4304745"/>
              <a:ext cx="76064" cy="77216"/>
            </a:xfrm>
            <a:custGeom>
              <a:avLst/>
              <a:gdLst>
                <a:gd name="T0" fmla="*/ 0 w 77"/>
                <a:gd name="T1" fmla="*/ 0 h 94"/>
                <a:gd name="T2" fmla="*/ 0 w 77"/>
                <a:gd name="T3" fmla="*/ 0 h 94"/>
                <a:gd name="T4" fmla="*/ 0 w 77"/>
                <a:gd name="T5" fmla="*/ 0 h 94"/>
                <a:gd name="T6" fmla="*/ 0 w 77"/>
                <a:gd name="T7" fmla="*/ 0 h 94"/>
                <a:gd name="T8" fmla="*/ 0 w 77"/>
                <a:gd name="T9" fmla="*/ 0 h 94"/>
                <a:gd name="T10" fmla="*/ 0 w 77"/>
                <a:gd name="T11" fmla="*/ 0 h 94"/>
                <a:gd name="T12" fmla="*/ 0 w 77"/>
                <a:gd name="T13" fmla="*/ 0 h 94"/>
                <a:gd name="T14" fmla="*/ 0 w 77"/>
                <a:gd name="T15" fmla="*/ 0 h 94"/>
                <a:gd name="T16" fmla="*/ 0 w 77"/>
                <a:gd name="T17" fmla="*/ 0 h 94"/>
                <a:gd name="T18" fmla="*/ 0 w 77"/>
                <a:gd name="T19" fmla="*/ 0 h 94"/>
                <a:gd name="T20" fmla="*/ 0 w 77"/>
                <a:gd name="T21" fmla="*/ 0 h 94"/>
                <a:gd name="T22" fmla="*/ 0 w 77"/>
                <a:gd name="T23" fmla="*/ 0 h 94"/>
                <a:gd name="T24" fmla="*/ 0 w 77"/>
                <a:gd name="T25" fmla="*/ 0 h 94"/>
                <a:gd name="T26" fmla="*/ 0 w 77"/>
                <a:gd name="T27" fmla="*/ 0 h 94"/>
                <a:gd name="T28" fmla="*/ 0 w 77"/>
                <a:gd name="T29" fmla="*/ 0 h 9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7" h="94">
                  <a:moveTo>
                    <a:pt x="76" y="31"/>
                  </a:moveTo>
                  <a:lnTo>
                    <a:pt x="61" y="31"/>
                  </a:lnTo>
                  <a:lnTo>
                    <a:pt x="46" y="16"/>
                  </a:lnTo>
                  <a:lnTo>
                    <a:pt x="61" y="0"/>
                  </a:lnTo>
                  <a:lnTo>
                    <a:pt x="46" y="0"/>
                  </a:lnTo>
                  <a:lnTo>
                    <a:pt x="30" y="16"/>
                  </a:lnTo>
                  <a:lnTo>
                    <a:pt x="15" y="16"/>
                  </a:lnTo>
                  <a:lnTo>
                    <a:pt x="15" y="47"/>
                  </a:lnTo>
                  <a:lnTo>
                    <a:pt x="15" y="62"/>
                  </a:lnTo>
                  <a:lnTo>
                    <a:pt x="0" y="78"/>
                  </a:lnTo>
                  <a:lnTo>
                    <a:pt x="15" y="93"/>
                  </a:lnTo>
                  <a:lnTo>
                    <a:pt x="30" y="93"/>
                  </a:lnTo>
                  <a:lnTo>
                    <a:pt x="61" y="78"/>
                  </a:lnTo>
                  <a:lnTo>
                    <a:pt x="76" y="47"/>
                  </a:lnTo>
                  <a:lnTo>
                    <a:pt x="76"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7" name="Freeform 503"/>
            <p:cNvSpPr>
              <a:spLocks/>
            </p:cNvSpPr>
            <p:nvPr/>
          </p:nvSpPr>
          <p:spPr bwMode="auto">
            <a:xfrm>
              <a:off x="6051574" y="5240160"/>
              <a:ext cx="102909" cy="90453"/>
            </a:xfrm>
            <a:custGeom>
              <a:avLst/>
              <a:gdLst>
                <a:gd name="T0" fmla="*/ 0 w 105"/>
                <a:gd name="T1" fmla="*/ 0 h 109"/>
                <a:gd name="T2" fmla="*/ 0 w 105"/>
                <a:gd name="T3" fmla="*/ 0 h 109"/>
                <a:gd name="T4" fmla="*/ 0 w 105"/>
                <a:gd name="T5" fmla="*/ 0 h 109"/>
                <a:gd name="T6" fmla="*/ 0 w 105"/>
                <a:gd name="T7" fmla="*/ 0 h 109"/>
                <a:gd name="T8" fmla="*/ 0 w 105"/>
                <a:gd name="T9" fmla="*/ 0 h 109"/>
                <a:gd name="T10" fmla="*/ 0 w 105"/>
                <a:gd name="T11" fmla="*/ 0 h 109"/>
                <a:gd name="T12" fmla="*/ 0 w 105"/>
                <a:gd name="T13" fmla="*/ 0 h 109"/>
                <a:gd name="T14" fmla="*/ 0 w 105"/>
                <a:gd name="T15" fmla="*/ 0 h 109"/>
                <a:gd name="T16" fmla="*/ 0 w 105"/>
                <a:gd name="T17" fmla="*/ 0 h 109"/>
                <a:gd name="T18" fmla="*/ 0 w 105"/>
                <a:gd name="T19" fmla="*/ 0 h 109"/>
                <a:gd name="T20" fmla="*/ 0 w 105"/>
                <a:gd name="T21" fmla="*/ 0 h 109"/>
                <a:gd name="T22" fmla="*/ 0 w 105"/>
                <a:gd name="T23" fmla="*/ 0 h 1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5" h="109">
                  <a:moveTo>
                    <a:pt x="45" y="108"/>
                  </a:moveTo>
                  <a:lnTo>
                    <a:pt x="59" y="93"/>
                  </a:lnTo>
                  <a:lnTo>
                    <a:pt x="59" y="77"/>
                  </a:lnTo>
                  <a:lnTo>
                    <a:pt x="89" y="62"/>
                  </a:lnTo>
                  <a:lnTo>
                    <a:pt x="89" y="31"/>
                  </a:lnTo>
                  <a:lnTo>
                    <a:pt x="104" y="15"/>
                  </a:lnTo>
                  <a:lnTo>
                    <a:pt x="74" y="0"/>
                  </a:lnTo>
                  <a:lnTo>
                    <a:pt x="45" y="0"/>
                  </a:lnTo>
                  <a:lnTo>
                    <a:pt x="45" y="15"/>
                  </a:lnTo>
                  <a:lnTo>
                    <a:pt x="15" y="15"/>
                  </a:lnTo>
                  <a:lnTo>
                    <a:pt x="0" y="46"/>
                  </a:lnTo>
                  <a:lnTo>
                    <a:pt x="45" y="108"/>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8" name="Freeform 504"/>
            <p:cNvSpPr>
              <a:spLocks/>
            </p:cNvSpPr>
            <p:nvPr/>
          </p:nvSpPr>
          <p:spPr bwMode="auto">
            <a:xfrm>
              <a:off x="6064997" y="5240160"/>
              <a:ext cx="31321" cy="13237"/>
            </a:xfrm>
            <a:custGeom>
              <a:avLst/>
              <a:gdLst>
                <a:gd name="T0" fmla="*/ 0 w 32"/>
                <a:gd name="T1" fmla="*/ 0 h 17"/>
                <a:gd name="T2" fmla="*/ 0 w 32"/>
                <a:gd name="T3" fmla="*/ 0 h 17"/>
                <a:gd name="T4" fmla="*/ 0 w 32"/>
                <a:gd name="T5" fmla="*/ 0 h 17"/>
                <a:gd name="T6" fmla="*/ 0 w 32"/>
                <a:gd name="T7" fmla="*/ 0 h 17"/>
                <a:gd name="T8" fmla="*/ 0 w 3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17">
                  <a:moveTo>
                    <a:pt x="0" y="16"/>
                  </a:moveTo>
                  <a:lnTo>
                    <a:pt x="31" y="16"/>
                  </a:lnTo>
                  <a:lnTo>
                    <a:pt x="31" y="0"/>
                  </a:lnTo>
                  <a:lnTo>
                    <a:pt x="0" y="0"/>
                  </a:lnTo>
                  <a:lnTo>
                    <a:pt x="0" y="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9" name="Freeform 505"/>
            <p:cNvSpPr>
              <a:spLocks/>
            </p:cNvSpPr>
            <p:nvPr/>
          </p:nvSpPr>
          <p:spPr bwMode="auto">
            <a:xfrm>
              <a:off x="5950902" y="5048223"/>
              <a:ext cx="203582" cy="152226"/>
            </a:xfrm>
            <a:custGeom>
              <a:avLst/>
              <a:gdLst>
                <a:gd name="T0" fmla="*/ 0 w 210"/>
                <a:gd name="T1" fmla="*/ 0 h 185"/>
                <a:gd name="T2" fmla="*/ 0 w 210"/>
                <a:gd name="T3" fmla="*/ 0 h 185"/>
                <a:gd name="T4" fmla="*/ 0 w 210"/>
                <a:gd name="T5" fmla="*/ 0 h 185"/>
                <a:gd name="T6" fmla="*/ 0 w 210"/>
                <a:gd name="T7" fmla="*/ 0 h 185"/>
                <a:gd name="T8" fmla="*/ 0 w 210"/>
                <a:gd name="T9" fmla="*/ 0 h 185"/>
                <a:gd name="T10" fmla="*/ 0 w 210"/>
                <a:gd name="T11" fmla="*/ 0 h 185"/>
                <a:gd name="T12" fmla="*/ 0 w 210"/>
                <a:gd name="T13" fmla="*/ 0 h 185"/>
                <a:gd name="T14" fmla="*/ 0 w 210"/>
                <a:gd name="T15" fmla="*/ 0 h 185"/>
                <a:gd name="T16" fmla="*/ 0 w 210"/>
                <a:gd name="T17" fmla="*/ 0 h 185"/>
                <a:gd name="T18" fmla="*/ 0 w 210"/>
                <a:gd name="T19" fmla="*/ 0 h 185"/>
                <a:gd name="T20" fmla="*/ 0 w 210"/>
                <a:gd name="T21" fmla="*/ 0 h 185"/>
                <a:gd name="T22" fmla="*/ 0 w 210"/>
                <a:gd name="T23" fmla="*/ 0 h 185"/>
                <a:gd name="T24" fmla="*/ 0 w 210"/>
                <a:gd name="T25" fmla="*/ 0 h 185"/>
                <a:gd name="T26" fmla="*/ 0 w 210"/>
                <a:gd name="T27" fmla="*/ 0 h 185"/>
                <a:gd name="T28" fmla="*/ 0 w 210"/>
                <a:gd name="T29" fmla="*/ 0 h 185"/>
                <a:gd name="T30" fmla="*/ 0 w 210"/>
                <a:gd name="T31" fmla="*/ 0 h 185"/>
                <a:gd name="T32" fmla="*/ 0 w 210"/>
                <a:gd name="T33" fmla="*/ 0 h 185"/>
                <a:gd name="T34" fmla="*/ 0 w 210"/>
                <a:gd name="T35" fmla="*/ 0 h 185"/>
                <a:gd name="T36" fmla="*/ 0 w 210"/>
                <a:gd name="T37" fmla="*/ 0 h 1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0" h="185">
                  <a:moveTo>
                    <a:pt x="105" y="184"/>
                  </a:moveTo>
                  <a:lnTo>
                    <a:pt x="105" y="153"/>
                  </a:lnTo>
                  <a:lnTo>
                    <a:pt x="134" y="138"/>
                  </a:lnTo>
                  <a:lnTo>
                    <a:pt x="149" y="138"/>
                  </a:lnTo>
                  <a:lnTo>
                    <a:pt x="179" y="92"/>
                  </a:lnTo>
                  <a:lnTo>
                    <a:pt x="209" y="46"/>
                  </a:lnTo>
                  <a:lnTo>
                    <a:pt x="209" y="15"/>
                  </a:lnTo>
                  <a:lnTo>
                    <a:pt x="179" y="0"/>
                  </a:lnTo>
                  <a:lnTo>
                    <a:pt x="134" y="0"/>
                  </a:lnTo>
                  <a:lnTo>
                    <a:pt x="105" y="15"/>
                  </a:lnTo>
                  <a:lnTo>
                    <a:pt x="30" y="0"/>
                  </a:lnTo>
                  <a:lnTo>
                    <a:pt x="15" y="31"/>
                  </a:lnTo>
                  <a:lnTo>
                    <a:pt x="15" y="61"/>
                  </a:lnTo>
                  <a:lnTo>
                    <a:pt x="0" y="92"/>
                  </a:lnTo>
                  <a:lnTo>
                    <a:pt x="0" y="138"/>
                  </a:lnTo>
                  <a:lnTo>
                    <a:pt x="30" y="138"/>
                  </a:lnTo>
                  <a:lnTo>
                    <a:pt x="45" y="184"/>
                  </a:lnTo>
                  <a:lnTo>
                    <a:pt x="75" y="184"/>
                  </a:lnTo>
                  <a:lnTo>
                    <a:pt x="105" y="184"/>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0" name="Freeform 506"/>
            <p:cNvSpPr>
              <a:spLocks/>
            </p:cNvSpPr>
            <p:nvPr/>
          </p:nvSpPr>
          <p:spPr bwMode="auto">
            <a:xfrm>
              <a:off x="5921819" y="5072491"/>
              <a:ext cx="44744" cy="92659"/>
            </a:xfrm>
            <a:custGeom>
              <a:avLst/>
              <a:gdLst>
                <a:gd name="T0" fmla="*/ 0 w 46"/>
                <a:gd name="T1" fmla="*/ 0 h 108"/>
                <a:gd name="T2" fmla="*/ 0 w 46"/>
                <a:gd name="T3" fmla="*/ 0 h 108"/>
                <a:gd name="T4" fmla="*/ 0 w 46"/>
                <a:gd name="T5" fmla="*/ 0 h 108"/>
                <a:gd name="T6" fmla="*/ 0 w 46"/>
                <a:gd name="T7" fmla="*/ 0 h 108"/>
                <a:gd name="T8" fmla="*/ 0 w 46"/>
                <a:gd name="T9" fmla="*/ 0 h 108"/>
                <a:gd name="T10" fmla="*/ 0 w 46"/>
                <a:gd name="T11" fmla="*/ 0 h 108"/>
                <a:gd name="T12" fmla="*/ 0 w 46"/>
                <a:gd name="T13" fmla="*/ 0 h 108"/>
                <a:gd name="T14" fmla="*/ 0 w 46"/>
                <a:gd name="T15" fmla="*/ 0 h 108"/>
                <a:gd name="T16" fmla="*/ 0 w 46"/>
                <a:gd name="T17" fmla="*/ 0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108">
                  <a:moveTo>
                    <a:pt x="30" y="107"/>
                  </a:moveTo>
                  <a:lnTo>
                    <a:pt x="30" y="61"/>
                  </a:lnTo>
                  <a:lnTo>
                    <a:pt x="45" y="31"/>
                  </a:lnTo>
                  <a:lnTo>
                    <a:pt x="45" y="0"/>
                  </a:lnTo>
                  <a:lnTo>
                    <a:pt x="15" y="0"/>
                  </a:lnTo>
                  <a:lnTo>
                    <a:pt x="15" y="15"/>
                  </a:lnTo>
                  <a:lnTo>
                    <a:pt x="0" y="31"/>
                  </a:lnTo>
                  <a:lnTo>
                    <a:pt x="15" y="107"/>
                  </a:lnTo>
                  <a:lnTo>
                    <a:pt x="30" y="107"/>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1" name="Freeform 507"/>
            <p:cNvSpPr>
              <a:spLocks/>
            </p:cNvSpPr>
            <p:nvPr/>
          </p:nvSpPr>
          <p:spPr bwMode="auto">
            <a:xfrm>
              <a:off x="5906159" y="5085728"/>
              <a:ext cx="29083" cy="79422"/>
            </a:xfrm>
            <a:custGeom>
              <a:avLst/>
              <a:gdLst>
                <a:gd name="T0" fmla="*/ 0 w 32"/>
                <a:gd name="T1" fmla="*/ 0 h 93"/>
                <a:gd name="T2" fmla="*/ 0 w 32"/>
                <a:gd name="T3" fmla="*/ 0 h 93"/>
                <a:gd name="T4" fmla="*/ 0 w 32"/>
                <a:gd name="T5" fmla="*/ 0 h 93"/>
                <a:gd name="T6" fmla="*/ 0 w 32"/>
                <a:gd name="T7" fmla="*/ 0 h 93"/>
                <a:gd name="T8" fmla="*/ 0 w 32"/>
                <a:gd name="T9" fmla="*/ 0 h 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93">
                  <a:moveTo>
                    <a:pt x="31" y="92"/>
                  </a:moveTo>
                  <a:lnTo>
                    <a:pt x="16" y="15"/>
                  </a:lnTo>
                  <a:lnTo>
                    <a:pt x="0" y="0"/>
                  </a:lnTo>
                  <a:lnTo>
                    <a:pt x="16" y="92"/>
                  </a:lnTo>
                  <a:lnTo>
                    <a:pt x="31" y="92"/>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2" name="Freeform 508"/>
            <p:cNvSpPr>
              <a:spLocks/>
            </p:cNvSpPr>
            <p:nvPr/>
          </p:nvSpPr>
          <p:spPr bwMode="auto">
            <a:xfrm>
              <a:off x="5850230" y="5085728"/>
              <a:ext cx="71589" cy="103690"/>
            </a:xfrm>
            <a:custGeom>
              <a:avLst/>
              <a:gdLst>
                <a:gd name="T0" fmla="*/ 0 w 75"/>
                <a:gd name="T1" fmla="*/ 0 h 124"/>
                <a:gd name="T2" fmla="*/ 0 w 75"/>
                <a:gd name="T3" fmla="*/ 0 h 124"/>
                <a:gd name="T4" fmla="*/ 0 w 75"/>
                <a:gd name="T5" fmla="*/ 0 h 124"/>
                <a:gd name="T6" fmla="*/ 0 w 75"/>
                <a:gd name="T7" fmla="*/ 0 h 124"/>
                <a:gd name="T8" fmla="*/ 0 w 75"/>
                <a:gd name="T9" fmla="*/ 0 h 124"/>
                <a:gd name="T10" fmla="*/ 0 w 75"/>
                <a:gd name="T11" fmla="*/ 0 h 124"/>
                <a:gd name="T12" fmla="*/ 0 w 75"/>
                <a:gd name="T13" fmla="*/ 0 h 124"/>
                <a:gd name="T14" fmla="*/ 0 w 75"/>
                <a:gd name="T15" fmla="*/ 0 h 1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 h="124">
                  <a:moveTo>
                    <a:pt x="74" y="92"/>
                  </a:moveTo>
                  <a:lnTo>
                    <a:pt x="59" y="0"/>
                  </a:lnTo>
                  <a:lnTo>
                    <a:pt x="0" y="15"/>
                  </a:lnTo>
                  <a:lnTo>
                    <a:pt x="0" y="46"/>
                  </a:lnTo>
                  <a:lnTo>
                    <a:pt x="0" y="92"/>
                  </a:lnTo>
                  <a:lnTo>
                    <a:pt x="0" y="123"/>
                  </a:lnTo>
                  <a:lnTo>
                    <a:pt x="30" y="123"/>
                  </a:lnTo>
                  <a:lnTo>
                    <a:pt x="74" y="92"/>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3" name="Freeform 509"/>
            <p:cNvSpPr>
              <a:spLocks/>
            </p:cNvSpPr>
            <p:nvPr/>
          </p:nvSpPr>
          <p:spPr bwMode="auto">
            <a:xfrm>
              <a:off x="5906159" y="4893792"/>
              <a:ext cx="248325" cy="180906"/>
            </a:xfrm>
            <a:custGeom>
              <a:avLst/>
              <a:gdLst>
                <a:gd name="T0" fmla="*/ 0 w 255"/>
                <a:gd name="T1" fmla="*/ 0 h 217"/>
                <a:gd name="T2" fmla="*/ 0 w 255"/>
                <a:gd name="T3" fmla="*/ 0 h 217"/>
                <a:gd name="T4" fmla="*/ 0 w 255"/>
                <a:gd name="T5" fmla="*/ 0 h 217"/>
                <a:gd name="T6" fmla="*/ 0 w 255"/>
                <a:gd name="T7" fmla="*/ 0 h 217"/>
                <a:gd name="T8" fmla="*/ 0 w 255"/>
                <a:gd name="T9" fmla="*/ 0 h 217"/>
                <a:gd name="T10" fmla="*/ 0 w 255"/>
                <a:gd name="T11" fmla="*/ 0 h 217"/>
                <a:gd name="T12" fmla="*/ 0 w 255"/>
                <a:gd name="T13" fmla="*/ 0 h 217"/>
                <a:gd name="T14" fmla="*/ 0 w 255"/>
                <a:gd name="T15" fmla="*/ 0 h 217"/>
                <a:gd name="T16" fmla="*/ 0 w 255"/>
                <a:gd name="T17" fmla="*/ 0 h 217"/>
                <a:gd name="T18" fmla="*/ 0 w 255"/>
                <a:gd name="T19" fmla="*/ 0 h 217"/>
                <a:gd name="T20" fmla="*/ 0 w 255"/>
                <a:gd name="T21" fmla="*/ 0 h 217"/>
                <a:gd name="T22" fmla="*/ 0 w 255"/>
                <a:gd name="T23" fmla="*/ 0 h 217"/>
                <a:gd name="T24" fmla="*/ 0 w 255"/>
                <a:gd name="T25" fmla="*/ 0 h 217"/>
                <a:gd name="T26" fmla="*/ 0 w 255"/>
                <a:gd name="T27" fmla="*/ 0 h 217"/>
                <a:gd name="T28" fmla="*/ 0 w 255"/>
                <a:gd name="T29" fmla="*/ 0 h 217"/>
                <a:gd name="T30" fmla="*/ 0 w 255"/>
                <a:gd name="T31" fmla="*/ 0 h 217"/>
                <a:gd name="T32" fmla="*/ 0 w 255"/>
                <a:gd name="T33" fmla="*/ 0 h 217"/>
                <a:gd name="T34" fmla="*/ 0 w 255"/>
                <a:gd name="T35" fmla="*/ 0 h 217"/>
                <a:gd name="T36" fmla="*/ 0 w 255"/>
                <a:gd name="T37" fmla="*/ 0 h 217"/>
                <a:gd name="T38" fmla="*/ 0 w 255"/>
                <a:gd name="T39" fmla="*/ 0 h 217"/>
                <a:gd name="T40" fmla="*/ 0 w 255"/>
                <a:gd name="T41" fmla="*/ 0 h 2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55" h="217">
                  <a:moveTo>
                    <a:pt x="224" y="0"/>
                  </a:moveTo>
                  <a:lnTo>
                    <a:pt x="120" y="46"/>
                  </a:lnTo>
                  <a:lnTo>
                    <a:pt x="105" y="62"/>
                  </a:lnTo>
                  <a:lnTo>
                    <a:pt x="75" y="77"/>
                  </a:lnTo>
                  <a:lnTo>
                    <a:pt x="75" y="139"/>
                  </a:lnTo>
                  <a:lnTo>
                    <a:pt x="60" y="154"/>
                  </a:lnTo>
                  <a:lnTo>
                    <a:pt x="0" y="154"/>
                  </a:lnTo>
                  <a:lnTo>
                    <a:pt x="15" y="201"/>
                  </a:lnTo>
                  <a:lnTo>
                    <a:pt x="30" y="216"/>
                  </a:lnTo>
                  <a:lnTo>
                    <a:pt x="60" y="216"/>
                  </a:lnTo>
                  <a:lnTo>
                    <a:pt x="75" y="185"/>
                  </a:lnTo>
                  <a:lnTo>
                    <a:pt x="149" y="201"/>
                  </a:lnTo>
                  <a:lnTo>
                    <a:pt x="179" y="185"/>
                  </a:lnTo>
                  <a:lnTo>
                    <a:pt x="224" y="185"/>
                  </a:lnTo>
                  <a:lnTo>
                    <a:pt x="239" y="185"/>
                  </a:lnTo>
                  <a:lnTo>
                    <a:pt x="239" y="154"/>
                  </a:lnTo>
                  <a:lnTo>
                    <a:pt x="254" y="139"/>
                  </a:lnTo>
                  <a:lnTo>
                    <a:pt x="254" y="62"/>
                  </a:lnTo>
                  <a:lnTo>
                    <a:pt x="254" y="46"/>
                  </a:lnTo>
                  <a:lnTo>
                    <a:pt x="254" y="15"/>
                  </a:lnTo>
                  <a:lnTo>
                    <a:pt x="224"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4" name="Freeform 510"/>
            <p:cNvSpPr>
              <a:spLocks/>
            </p:cNvSpPr>
            <p:nvPr/>
          </p:nvSpPr>
          <p:spPr bwMode="auto">
            <a:xfrm>
              <a:off x="6120926" y="4893792"/>
              <a:ext cx="187922" cy="258121"/>
            </a:xfrm>
            <a:custGeom>
              <a:avLst/>
              <a:gdLst>
                <a:gd name="T0" fmla="*/ 0 w 194"/>
                <a:gd name="T1" fmla="*/ 0 h 309"/>
                <a:gd name="T2" fmla="*/ 0 w 194"/>
                <a:gd name="T3" fmla="*/ 0 h 309"/>
                <a:gd name="T4" fmla="*/ 0 w 194"/>
                <a:gd name="T5" fmla="*/ 0 h 309"/>
                <a:gd name="T6" fmla="*/ 0 w 194"/>
                <a:gd name="T7" fmla="*/ 0 h 309"/>
                <a:gd name="T8" fmla="*/ 0 w 194"/>
                <a:gd name="T9" fmla="*/ 0 h 309"/>
                <a:gd name="T10" fmla="*/ 0 w 194"/>
                <a:gd name="T11" fmla="*/ 0 h 309"/>
                <a:gd name="T12" fmla="*/ 0 w 194"/>
                <a:gd name="T13" fmla="*/ 0 h 309"/>
                <a:gd name="T14" fmla="*/ 0 w 194"/>
                <a:gd name="T15" fmla="*/ 0 h 309"/>
                <a:gd name="T16" fmla="*/ 0 w 194"/>
                <a:gd name="T17" fmla="*/ 0 h 309"/>
                <a:gd name="T18" fmla="*/ 0 w 194"/>
                <a:gd name="T19" fmla="*/ 0 h 309"/>
                <a:gd name="T20" fmla="*/ 0 w 194"/>
                <a:gd name="T21" fmla="*/ 0 h 309"/>
                <a:gd name="T22" fmla="*/ 0 w 194"/>
                <a:gd name="T23" fmla="*/ 0 h 309"/>
                <a:gd name="T24" fmla="*/ 0 w 194"/>
                <a:gd name="T25" fmla="*/ 0 h 309"/>
                <a:gd name="T26" fmla="*/ 0 w 194"/>
                <a:gd name="T27" fmla="*/ 0 h 309"/>
                <a:gd name="T28" fmla="*/ 0 w 194"/>
                <a:gd name="T29" fmla="*/ 0 h 309"/>
                <a:gd name="T30" fmla="*/ 0 w 194"/>
                <a:gd name="T31" fmla="*/ 0 h 309"/>
                <a:gd name="T32" fmla="*/ 0 w 194"/>
                <a:gd name="T33" fmla="*/ 0 h 309"/>
                <a:gd name="T34" fmla="*/ 0 w 194"/>
                <a:gd name="T35" fmla="*/ 0 h 309"/>
                <a:gd name="T36" fmla="*/ 0 w 194"/>
                <a:gd name="T37" fmla="*/ 0 h 309"/>
                <a:gd name="T38" fmla="*/ 0 w 194"/>
                <a:gd name="T39" fmla="*/ 0 h 309"/>
                <a:gd name="T40" fmla="*/ 0 w 194"/>
                <a:gd name="T41" fmla="*/ 0 h 309"/>
                <a:gd name="T42" fmla="*/ 0 w 194"/>
                <a:gd name="T43" fmla="*/ 0 h 30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4" h="309">
                  <a:moveTo>
                    <a:pt x="193" y="77"/>
                  </a:moveTo>
                  <a:lnTo>
                    <a:pt x="45" y="0"/>
                  </a:lnTo>
                  <a:lnTo>
                    <a:pt x="30" y="15"/>
                  </a:lnTo>
                  <a:lnTo>
                    <a:pt x="30" y="46"/>
                  </a:lnTo>
                  <a:lnTo>
                    <a:pt x="30" y="62"/>
                  </a:lnTo>
                  <a:lnTo>
                    <a:pt x="30" y="139"/>
                  </a:lnTo>
                  <a:lnTo>
                    <a:pt x="15" y="154"/>
                  </a:lnTo>
                  <a:lnTo>
                    <a:pt x="15" y="185"/>
                  </a:lnTo>
                  <a:lnTo>
                    <a:pt x="0" y="185"/>
                  </a:lnTo>
                  <a:lnTo>
                    <a:pt x="30" y="200"/>
                  </a:lnTo>
                  <a:lnTo>
                    <a:pt x="45" y="262"/>
                  </a:lnTo>
                  <a:lnTo>
                    <a:pt x="15" y="277"/>
                  </a:lnTo>
                  <a:lnTo>
                    <a:pt x="45" y="308"/>
                  </a:lnTo>
                  <a:lnTo>
                    <a:pt x="134" y="277"/>
                  </a:lnTo>
                  <a:lnTo>
                    <a:pt x="163" y="246"/>
                  </a:lnTo>
                  <a:lnTo>
                    <a:pt x="178" y="231"/>
                  </a:lnTo>
                  <a:lnTo>
                    <a:pt x="148" y="216"/>
                  </a:lnTo>
                  <a:lnTo>
                    <a:pt x="163" y="185"/>
                  </a:lnTo>
                  <a:lnTo>
                    <a:pt x="163" y="169"/>
                  </a:lnTo>
                  <a:lnTo>
                    <a:pt x="163" y="139"/>
                  </a:lnTo>
                  <a:lnTo>
                    <a:pt x="193" y="154"/>
                  </a:lnTo>
                  <a:lnTo>
                    <a:pt x="193" y="77"/>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5" name="Line 511"/>
            <p:cNvSpPr>
              <a:spLocks noChangeShapeType="1"/>
            </p:cNvSpPr>
            <p:nvPr/>
          </p:nvSpPr>
          <p:spPr bwMode="auto">
            <a:xfrm>
              <a:off x="6038151" y="5253397"/>
              <a:ext cx="0" cy="11031"/>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6" name="Line 512"/>
            <p:cNvSpPr>
              <a:spLocks noChangeShapeType="1"/>
            </p:cNvSpPr>
            <p:nvPr/>
          </p:nvSpPr>
          <p:spPr bwMode="auto">
            <a:xfrm>
              <a:off x="5991171" y="4404023"/>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7" name="Freeform 513"/>
            <p:cNvSpPr>
              <a:spLocks/>
            </p:cNvSpPr>
            <p:nvPr/>
          </p:nvSpPr>
          <p:spPr bwMode="auto">
            <a:xfrm>
              <a:off x="5991171" y="4315776"/>
              <a:ext cx="129756" cy="141195"/>
            </a:xfrm>
            <a:custGeom>
              <a:avLst/>
              <a:gdLst>
                <a:gd name="T0" fmla="*/ 0 w 135"/>
                <a:gd name="T1" fmla="*/ 0 h 170"/>
                <a:gd name="T2" fmla="*/ 0 w 135"/>
                <a:gd name="T3" fmla="*/ 0 h 170"/>
                <a:gd name="T4" fmla="*/ 0 w 135"/>
                <a:gd name="T5" fmla="*/ 0 h 170"/>
                <a:gd name="T6" fmla="*/ 0 w 135"/>
                <a:gd name="T7" fmla="*/ 0 h 170"/>
                <a:gd name="T8" fmla="*/ 0 w 135"/>
                <a:gd name="T9" fmla="*/ 0 h 170"/>
                <a:gd name="T10" fmla="*/ 0 w 135"/>
                <a:gd name="T11" fmla="*/ 0 h 170"/>
                <a:gd name="T12" fmla="*/ 0 w 135"/>
                <a:gd name="T13" fmla="*/ 0 h 170"/>
                <a:gd name="T14" fmla="*/ 0 w 135"/>
                <a:gd name="T15" fmla="*/ 0 h 170"/>
                <a:gd name="T16" fmla="*/ 0 w 135"/>
                <a:gd name="T17" fmla="*/ 0 h 170"/>
                <a:gd name="T18" fmla="*/ 0 w 135"/>
                <a:gd name="T19" fmla="*/ 0 h 170"/>
                <a:gd name="T20" fmla="*/ 0 w 135"/>
                <a:gd name="T21" fmla="*/ 0 h 170"/>
                <a:gd name="T22" fmla="*/ 0 w 135"/>
                <a:gd name="T23" fmla="*/ 0 h 170"/>
                <a:gd name="T24" fmla="*/ 0 w 135"/>
                <a:gd name="T25" fmla="*/ 0 h 170"/>
                <a:gd name="T26" fmla="*/ 0 w 135"/>
                <a:gd name="T27" fmla="*/ 0 h 170"/>
                <a:gd name="T28" fmla="*/ 0 w 135"/>
                <a:gd name="T29" fmla="*/ 0 h 170"/>
                <a:gd name="T30" fmla="*/ 0 w 135"/>
                <a:gd name="T31" fmla="*/ 0 h 170"/>
                <a:gd name="T32" fmla="*/ 0 w 135"/>
                <a:gd name="T33" fmla="*/ 0 h 170"/>
                <a:gd name="T34" fmla="*/ 0 w 135"/>
                <a:gd name="T35" fmla="*/ 0 h 170"/>
                <a:gd name="T36" fmla="*/ 0 w 135"/>
                <a:gd name="T37" fmla="*/ 0 h 170"/>
                <a:gd name="T38" fmla="*/ 0 w 135"/>
                <a:gd name="T39" fmla="*/ 0 h 170"/>
                <a:gd name="T40" fmla="*/ 0 w 135"/>
                <a:gd name="T41" fmla="*/ 0 h 170"/>
                <a:gd name="T42" fmla="*/ 0 w 135"/>
                <a:gd name="T43" fmla="*/ 0 h 170"/>
                <a:gd name="T44" fmla="*/ 0 w 135"/>
                <a:gd name="T45" fmla="*/ 0 h 170"/>
                <a:gd name="T46" fmla="*/ 0 w 135"/>
                <a:gd name="T47" fmla="*/ 0 h 17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35" h="170">
                  <a:moveTo>
                    <a:pt x="74" y="169"/>
                  </a:moveTo>
                  <a:lnTo>
                    <a:pt x="45" y="154"/>
                  </a:lnTo>
                  <a:lnTo>
                    <a:pt x="45" y="138"/>
                  </a:lnTo>
                  <a:lnTo>
                    <a:pt x="15" y="108"/>
                  </a:lnTo>
                  <a:lnTo>
                    <a:pt x="0" y="108"/>
                  </a:lnTo>
                  <a:lnTo>
                    <a:pt x="15" y="92"/>
                  </a:lnTo>
                  <a:lnTo>
                    <a:pt x="15" y="77"/>
                  </a:lnTo>
                  <a:lnTo>
                    <a:pt x="30" y="46"/>
                  </a:lnTo>
                  <a:lnTo>
                    <a:pt x="30" y="31"/>
                  </a:lnTo>
                  <a:lnTo>
                    <a:pt x="45" y="15"/>
                  </a:lnTo>
                  <a:lnTo>
                    <a:pt x="60" y="0"/>
                  </a:lnTo>
                  <a:lnTo>
                    <a:pt x="74" y="0"/>
                  </a:lnTo>
                  <a:lnTo>
                    <a:pt x="89" y="15"/>
                  </a:lnTo>
                  <a:lnTo>
                    <a:pt x="89" y="31"/>
                  </a:lnTo>
                  <a:lnTo>
                    <a:pt x="89" y="46"/>
                  </a:lnTo>
                  <a:lnTo>
                    <a:pt x="74" y="61"/>
                  </a:lnTo>
                  <a:lnTo>
                    <a:pt x="74" y="77"/>
                  </a:lnTo>
                  <a:lnTo>
                    <a:pt x="74" y="92"/>
                  </a:lnTo>
                  <a:lnTo>
                    <a:pt x="89" y="92"/>
                  </a:lnTo>
                  <a:lnTo>
                    <a:pt x="119" y="108"/>
                  </a:lnTo>
                  <a:lnTo>
                    <a:pt x="134" y="138"/>
                  </a:lnTo>
                  <a:lnTo>
                    <a:pt x="134" y="154"/>
                  </a:lnTo>
                  <a:lnTo>
                    <a:pt x="89" y="154"/>
                  </a:lnTo>
                  <a:lnTo>
                    <a:pt x="74" y="169"/>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8" name="Freeform 514"/>
            <p:cNvSpPr>
              <a:spLocks/>
            </p:cNvSpPr>
            <p:nvPr/>
          </p:nvSpPr>
          <p:spPr bwMode="auto">
            <a:xfrm>
              <a:off x="6107503" y="4379755"/>
              <a:ext cx="158839" cy="66185"/>
            </a:xfrm>
            <a:custGeom>
              <a:avLst/>
              <a:gdLst>
                <a:gd name="T0" fmla="*/ 0 w 165"/>
                <a:gd name="T1" fmla="*/ 0 h 78"/>
                <a:gd name="T2" fmla="*/ 0 w 165"/>
                <a:gd name="T3" fmla="*/ 0 h 78"/>
                <a:gd name="T4" fmla="*/ 0 w 165"/>
                <a:gd name="T5" fmla="*/ 0 h 78"/>
                <a:gd name="T6" fmla="*/ 0 w 165"/>
                <a:gd name="T7" fmla="*/ 0 h 78"/>
                <a:gd name="T8" fmla="*/ 0 w 165"/>
                <a:gd name="T9" fmla="*/ 0 h 78"/>
                <a:gd name="T10" fmla="*/ 0 w 165"/>
                <a:gd name="T11" fmla="*/ 0 h 78"/>
                <a:gd name="T12" fmla="*/ 0 w 165"/>
                <a:gd name="T13" fmla="*/ 0 h 78"/>
                <a:gd name="T14" fmla="*/ 0 w 165"/>
                <a:gd name="T15" fmla="*/ 0 h 78"/>
                <a:gd name="T16" fmla="*/ 0 w 165"/>
                <a:gd name="T17" fmla="*/ 0 h 78"/>
                <a:gd name="T18" fmla="*/ 0 w 165"/>
                <a:gd name="T19" fmla="*/ 0 h 78"/>
                <a:gd name="T20" fmla="*/ 0 w 165"/>
                <a:gd name="T21" fmla="*/ 0 h 78"/>
                <a:gd name="T22" fmla="*/ 0 w 165"/>
                <a:gd name="T23" fmla="*/ 0 h 78"/>
                <a:gd name="T24" fmla="*/ 0 w 165"/>
                <a:gd name="T25" fmla="*/ 0 h 78"/>
                <a:gd name="T26" fmla="*/ 0 w 165"/>
                <a:gd name="T27" fmla="*/ 0 h 78"/>
                <a:gd name="T28" fmla="*/ 0 w 165"/>
                <a:gd name="T29" fmla="*/ 0 h 78"/>
                <a:gd name="T30" fmla="*/ 0 w 165"/>
                <a:gd name="T31" fmla="*/ 0 h 78"/>
                <a:gd name="T32" fmla="*/ 0 w 165"/>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5" h="78">
                  <a:moveTo>
                    <a:pt x="75" y="15"/>
                  </a:moveTo>
                  <a:lnTo>
                    <a:pt x="30" y="0"/>
                  </a:lnTo>
                  <a:lnTo>
                    <a:pt x="0" y="15"/>
                  </a:lnTo>
                  <a:lnTo>
                    <a:pt x="0" y="31"/>
                  </a:lnTo>
                  <a:lnTo>
                    <a:pt x="15" y="62"/>
                  </a:lnTo>
                  <a:lnTo>
                    <a:pt x="30" y="62"/>
                  </a:lnTo>
                  <a:lnTo>
                    <a:pt x="45" y="46"/>
                  </a:lnTo>
                  <a:lnTo>
                    <a:pt x="60" y="62"/>
                  </a:lnTo>
                  <a:lnTo>
                    <a:pt x="75" y="77"/>
                  </a:lnTo>
                  <a:lnTo>
                    <a:pt x="104" y="77"/>
                  </a:lnTo>
                  <a:lnTo>
                    <a:pt x="104" y="62"/>
                  </a:lnTo>
                  <a:lnTo>
                    <a:pt x="134" y="62"/>
                  </a:lnTo>
                  <a:lnTo>
                    <a:pt x="149" y="62"/>
                  </a:lnTo>
                  <a:lnTo>
                    <a:pt x="164" y="62"/>
                  </a:lnTo>
                  <a:lnTo>
                    <a:pt x="134" y="31"/>
                  </a:lnTo>
                  <a:lnTo>
                    <a:pt x="104" y="31"/>
                  </a:lnTo>
                  <a:lnTo>
                    <a:pt x="75"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9" name="Freeform 515"/>
            <p:cNvSpPr>
              <a:spLocks/>
            </p:cNvSpPr>
            <p:nvPr/>
          </p:nvSpPr>
          <p:spPr bwMode="auto">
            <a:xfrm>
              <a:off x="6064997" y="4315776"/>
              <a:ext cx="71589" cy="92659"/>
            </a:xfrm>
            <a:custGeom>
              <a:avLst/>
              <a:gdLst>
                <a:gd name="T0" fmla="*/ 0 w 75"/>
                <a:gd name="T1" fmla="*/ 0 h 109"/>
                <a:gd name="T2" fmla="*/ 0 w 75"/>
                <a:gd name="T3" fmla="*/ 0 h 109"/>
                <a:gd name="T4" fmla="*/ 0 w 75"/>
                <a:gd name="T5" fmla="*/ 0 h 109"/>
                <a:gd name="T6" fmla="*/ 0 w 75"/>
                <a:gd name="T7" fmla="*/ 0 h 109"/>
                <a:gd name="T8" fmla="*/ 0 w 75"/>
                <a:gd name="T9" fmla="*/ 0 h 109"/>
                <a:gd name="T10" fmla="*/ 0 w 75"/>
                <a:gd name="T11" fmla="*/ 0 h 109"/>
                <a:gd name="T12" fmla="*/ 0 w 75"/>
                <a:gd name="T13" fmla="*/ 0 h 109"/>
                <a:gd name="T14" fmla="*/ 0 w 75"/>
                <a:gd name="T15" fmla="*/ 0 h 109"/>
                <a:gd name="T16" fmla="*/ 0 w 75"/>
                <a:gd name="T17" fmla="*/ 0 h 109"/>
                <a:gd name="T18" fmla="*/ 0 w 75"/>
                <a:gd name="T19" fmla="*/ 0 h 109"/>
                <a:gd name="T20" fmla="*/ 0 w 75"/>
                <a:gd name="T21" fmla="*/ 0 h 109"/>
                <a:gd name="T22" fmla="*/ 0 w 75"/>
                <a:gd name="T23" fmla="*/ 0 h 109"/>
                <a:gd name="T24" fmla="*/ 0 w 75"/>
                <a:gd name="T25" fmla="*/ 0 h 109"/>
                <a:gd name="T26" fmla="*/ 0 w 75"/>
                <a:gd name="T27" fmla="*/ 0 h 109"/>
                <a:gd name="T28" fmla="*/ 0 w 75"/>
                <a:gd name="T29" fmla="*/ 0 h 10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5" h="109">
                  <a:moveTo>
                    <a:pt x="15" y="15"/>
                  </a:moveTo>
                  <a:lnTo>
                    <a:pt x="15" y="31"/>
                  </a:lnTo>
                  <a:lnTo>
                    <a:pt x="15" y="46"/>
                  </a:lnTo>
                  <a:lnTo>
                    <a:pt x="15" y="62"/>
                  </a:lnTo>
                  <a:lnTo>
                    <a:pt x="0" y="62"/>
                  </a:lnTo>
                  <a:lnTo>
                    <a:pt x="0" y="77"/>
                  </a:lnTo>
                  <a:lnTo>
                    <a:pt x="0" y="93"/>
                  </a:lnTo>
                  <a:lnTo>
                    <a:pt x="15" y="93"/>
                  </a:lnTo>
                  <a:lnTo>
                    <a:pt x="30" y="108"/>
                  </a:lnTo>
                  <a:lnTo>
                    <a:pt x="44" y="108"/>
                  </a:lnTo>
                  <a:lnTo>
                    <a:pt x="74" y="77"/>
                  </a:lnTo>
                  <a:lnTo>
                    <a:pt x="59" y="31"/>
                  </a:lnTo>
                  <a:lnTo>
                    <a:pt x="74" y="15"/>
                  </a:lnTo>
                  <a:lnTo>
                    <a:pt x="44" y="0"/>
                  </a:lnTo>
                  <a:lnTo>
                    <a:pt x="15"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0" name="Freeform 516"/>
            <p:cNvSpPr>
              <a:spLocks/>
            </p:cNvSpPr>
            <p:nvPr/>
          </p:nvSpPr>
          <p:spPr bwMode="auto">
            <a:xfrm>
              <a:off x="6022491" y="4456971"/>
              <a:ext cx="185685" cy="167668"/>
            </a:xfrm>
            <a:custGeom>
              <a:avLst/>
              <a:gdLst>
                <a:gd name="T0" fmla="*/ 0 w 196"/>
                <a:gd name="T1" fmla="*/ 0 h 201"/>
                <a:gd name="T2" fmla="*/ 0 w 196"/>
                <a:gd name="T3" fmla="*/ 0 h 201"/>
                <a:gd name="T4" fmla="*/ 0 w 196"/>
                <a:gd name="T5" fmla="*/ 0 h 201"/>
                <a:gd name="T6" fmla="*/ 0 w 196"/>
                <a:gd name="T7" fmla="*/ 0 h 201"/>
                <a:gd name="T8" fmla="*/ 0 w 196"/>
                <a:gd name="T9" fmla="*/ 0 h 201"/>
                <a:gd name="T10" fmla="*/ 0 w 196"/>
                <a:gd name="T11" fmla="*/ 0 h 201"/>
                <a:gd name="T12" fmla="*/ 0 w 196"/>
                <a:gd name="T13" fmla="*/ 0 h 201"/>
                <a:gd name="T14" fmla="*/ 0 w 196"/>
                <a:gd name="T15" fmla="*/ 0 h 201"/>
                <a:gd name="T16" fmla="*/ 0 w 196"/>
                <a:gd name="T17" fmla="*/ 0 h 201"/>
                <a:gd name="T18" fmla="*/ 0 w 196"/>
                <a:gd name="T19" fmla="*/ 0 h 201"/>
                <a:gd name="T20" fmla="*/ 0 w 196"/>
                <a:gd name="T21" fmla="*/ 0 h 201"/>
                <a:gd name="T22" fmla="*/ 0 w 196"/>
                <a:gd name="T23" fmla="*/ 0 h 201"/>
                <a:gd name="T24" fmla="*/ 0 w 196"/>
                <a:gd name="T25" fmla="*/ 0 h 201"/>
                <a:gd name="T26" fmla="*/ 0 w 196"/>
                <a:gd name="T27" fmla="*/ 0 h 201"/>
                <a:gd name="T28" fmla="*/ 0 w 196"/>
                <a:gd name="T29" fmla="*/ 0 h 201"/>
                <a:gd name="T30" fmla="*/ 0 w 196"/>
                <a:gd name="T31" fmla="*/ 0 h 201"/>
                <a:gd name="T32" fmla="*/ 0 w 196"/>
                <a:gd name="T33" fmla="*/ 0 h 201"/>
                <a:gd name="T34" fmla="*/ 0 w 196"/>
                <a:gd name="T35" fmla="*/ 0 h 201"/>
                <a:gd name="T36" fmla="*/ 0 w 196"/>
                <a:gd name="T37" fmla="*/ 0 h 201"/>
                <a:gd name="T38" fmla="*/ 0 w 196"/>
                <a:gd name="T39" fmla="*/ 0 h 201"/>
                <a:gd name="T40" fmla="*/ 0 w 196"/>
                <a:gd name="T41" fmla="*/ 0 h 201"/>
                <a:gd name="T42" fmla="*/ 0 w 196"/>
                <a:gd name="T43" fmla="*/ 0 h 201"/>
                <a:gd name="T44" fmla="*/ 0 w 196"/>
                <a:gd name="T45" fmla="*/ 0 h 201"/>
                <a:gd name="T46" fmla="*/ 0 w 196"/>
                <a:gd name="T47" fmla="*/ 0 h 201"/>
                <a:gd name="T48" fmla="*/ 0 w 196"/>
                <a:gd name="T49" fmla="*/ 0 h 201"/>
                <a:gd name="T50" fmla="*/ 0 w 196"/>
                <a:gd name="T51" fmla="*/ 0 h 201"/>
                <a:gd name="T52" fmla="*/ 0 w 196"/>
                <a:gd name="T53" fmla="*/ 0 h 201"/>
                <a:gd name="T54" fmla="*/ 0 w 196"/>
                <a:gd name="T55" fmla="*/ 0 h 201"/>
                <a:gd name="T56" fmla="*/ 0 w 196"/>
                <a:gd name="T57" fmla="*/ 0 h 20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96" h="201">
                  <a:moveTo>
                    <a:pt x="15" y="77"/>
                  </a:moveTo>
                  <a:lnTo>
                    <a:pt x="30" y="62"/>
                  </a:lnTo>
                  <a:lnTo>
                    <a:pt x="45" y="77"/>
                  </a:lnTo>
                  <a:lnTo>
                    <a:pt x="60" y="92"/>
                  </a:lnTo>
                  <a:lnTo>
                    <a:pt x="105" y="138"/>
                  </a:lnTo>
                  <a:lnTo>
                    <a:pt x="120" y="138"/>
                  </a:lnTo>
                  <a:lnTo>
                    <a:pt x="150" y="154"/>
                  </a:lnTo>
                  <a:lnTo>
                    <a:pt x="150" y="185"/>
                  </a:lnTo>
                  <a:lnTo>
                    <a:pt x="150" y="200"/>
                  </a:lnTo>
                  <a:lnTo>
                    <a:pt x="165" y="200"/>
                  </a:lnTo>
                  <a:lnTo>
                    <a:pt x="180" y="169"/>
                  </a:lnTo>
                  <a:lnTo>
                    <a:pt x="165" y="169"/>
                  </a:lnTo>
                  <a:lnTo>
                    <a:pt x="180" y="154"/>
                  </a:lnTo>
                  <a:lnTo>
                    <a:pt x="195" y="154"/>
                  </a:lnTo>
                  <a:lnTo>
                    <a:pt x="150" y="123"/>
                  </a:lnTo>
                  <a:lnTo>
                    <a:pt x="120" y="108"/>
                  </a:lnTo>
                  <a:lnTo>
                    <a:pt x="105" y="77"/>
                  </a:lnTo>
                  <a:lnTo>
                    <a:pt x="90" y="77"/>
                  </a:lnTo>
                  <a:lnTo>
                    <a:pt x="90" y="46"/>
                  </a:lnTo>
                  <a:lnTo>
                    <a:pt x="105" y="46"/>
                  </a:lnTo>
                  <a:lnTo>
                    <a:pt x="105" y="31"/>
                  </a:lnTo>
                  <a:lnTo>
                    <a:pt x="105" y="15"/>
                  </a:lnTo>
                  <a:lnTo>
                    <a:pt x="90" y="0"/>
                  </a:lnTo>
                  <a:lnTo>
                    <a:pt x="45" y="15"/>
                  </a:lnTo>
                  <a:lnTo>
                    <a:pt x="30" y="31"/>
                  </a:lnTo>
                  <a:lnTo>
                    <a:pt x="15" y="31"/>
                  </a:lnTo>
                  <a:lnTo>
                    <a:pt x="0" y="31"/>
                  </a:lnTo>
                  <a:lnTo>
                    <a:pt x="0" y="46"/>
                  </a:lnTo>
                  <a:lnTo>
                    <a:pt x="15" y="77"/>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1" name="Freeform 517"/>
            <p:cNvSpPr>
              <a:spLocks/>
            </p:cNvSpPr>
            <p:nvPr/>
          </p:nvSpPr>
          <p:spPr bwMode="auto">
            <a:xfrm>
              <a:off x="6120926" y="4624639"/>
              <a:ext cx="46981" cy="26474"/>
            </a:xfrm>
            <a:custGeom>
              <a:avLst/>
              <a:gdLst>
                <a:gd name="T0" fmla="*/ 0 w 46"/>
                <a:gd name="T1" fmla="*/ 0 h 31"/>
                <a:gd name="T2" fmla="*/ 0 w 46"/>
                <a:gd name="T3" fmla="*/ 0 h 31"/>
                <a:gd name="T4" fmla="*/ 0 w 46"/>
                <a:gd name="T5" fmla="*/ 0 h 31"/>
                <a:gd name="T6" fmla="*/ 0 w 46"/>
                <a:gd name="T7" fmla="*/ 0 h 31"/>
                <a:gd name="T8" fmla="*/ 0 w 46"/>
                <a:gd name="T9" fmla="*/ 0 h 31"/>
                <a:gd name="T10" fmla="*/ 0 w 46"/>
                <a:gd name="T11" fmla="*/ 0 h 31"/>
                <a:gd name="T12" fmla="*/ 0 w 46"/>
                <a:gd name="T13" fmla="*/ 0 h 31"/>
                <a:gd name="T14" fmla="*/ 0 w 46"/>
                <a:gd name="T15" fmla="*/ 0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6" h="31">
                  <a:moveTo>
                    <a:pt x="45" y="0"/>
                  </a:moveTo>
                  <a:lnTo>
                    <a:pt x="30" y="0"/>
                  </a:lnTo>
                  <a:lnTo>
                    <a:pt x="0" y="0"/>
                  </a:lnTo>
                  <a:lnTo>
                    <a:pt x="0" y="15"/>
                  </a:lnTo>
                  <a:lnTo>
                    <a:pt x="30" y="30"/>
                  </a:lnTo>
                  <a:lnTo>
                    <a:pt x="45" y="15"/>
                  </a:lnTo>
                  <a:lnTo>
                    <a:pt x="30" y="15"/>
                  </a:lnTo>
                  <a:lnTo>
                    <a:pt x="4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2" name="Freeform 518"/>
            <p:cNvSpPr>
              <a:spLocks/>
            </p:cNvSpPr>
            <p:nvPr/>
          </p:nvSpPr>
          <p:spPr bwMode="auto">
            <a:xfrm>
              <a:off x="6051574" y="4571691"/>
              <a:ext cx="15660" cy="39711"/>
            </a:xfrm>
            <a:custGeom>
              <a:avLst/>
              <a:gdLst>
                <a:gd name="T0" fmla="*/ 0 w 17"/>
                <a:gd name="T1" fmla="*/ 0 h 47"/>
                <a:gd name="T2" fmla="*/ 0 w 17"/>
                <a:gd name="T3" fmla="*/ 0 h 47"/>
                <a:gd name="T4" fmla="*/ 0 w 17"/>
                <a:gd name="T5" fmla="*/ 0 h 47"/>
                <a:gd name="T6" fmla="*/ 0 w 17"/>
                <a:gd name="T7" fmla="*/ 0 h 47"/>
                <a:gd name="T8" fmla="*/ 0 w 17"/>
                <a:gd name="T9" fmla="*/ 0 h 47"/>
                <a:gd name="T10" fmla="*/ 0 w 17"/>
                <a:gd name="T11" fmla="*/ 0 h 47"/>
                <a:gd name="T12" fmla="*/ 0 w 17"/>
                <a:gd name="T13" fmla="*/ 0 h 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47">
                  <a:moveTo>
                    <a:pt x="0" y="15"/>
                  </a:moveTo>
                  <a:lnTo>
                    <a:pt x="0" y="31"/>
                  </a:lnTo>
                  <a:lnTo>
                    <a:pt x="0" y="46"/>
                  </a:lnTo>
                  <a:lnTo>
                    <a:pt x="16" y="31"/>
                  </a:lnTo>
                  <a:lnTo>
                    <a:pt x="16" y="15"/>
                  </a:lnTo>
                  <a:lnTo>
                    <a:pt x="0" y="0"/>
                  </a:lnTo>
                  <a:lnTo>
                    <a:pt x="0"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3" name="Freeform 519"/>
            <p:cNvSpPr>
              <a:spLocks/>
            </p:cNvSpPr>
            <p:nvPr/>
          </p:nvSpPr>
          <p:spPr bwMode="auto">
            <a:xfrm>
              <a:off x="6006831" y="4443734"/>
              <a:ext cx="58167" cy="39711"/>
            </a:xfrm>
            <a:custGeom>
              <a:avLst/>
              <a:gdLst>
                <a:gd name="T0" fmla="*/ 0 w 60"/>
                <a:gd name="T1" fmla="*/ 0 h 47"/>
                <a:gd name="T2" fmla="*/ 0 w 60"/>
                <a:gd name="T3" fmla="*/ 0 h 47"/>
                <a:gd name="T4" fmla="*/ 0 w 60"/>
                <a:gd name="T5" fmla="*/ 0 h 47"/>
                <a:gd name="T6" fmla="*/ 0 w 60"/>
                <a:gd name="T7" fmla="*/ 0 h 47"/>
                <a:gd name="T8" fmla="*/ 0 w 60"/>
                <a:gd name="T9" fmla="*/ 0 h 47"/>
                <a:gd name="T10" fmla="*/ 0 w 60"/>
                <a:gd name="T11" fmla="*/ 0 h 47"/>
                <a:gd name="T12" fmla="*/ 0 w 60"/>
                <a:gd name="T13" fmla="*/ 0 h 47"/>
                <a:gd name="T14" fmla="*/ 0 w 60"/>
                <a:gd name="T15" fmla="*/ 0 h 47"/>
                <a:gd name="T16" fmla="*/ 0 w 60"/>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 h="47">
                  <a:moveTo>
                    <a:pt x="59" y="15"/>
                  </a:moveTo>
                  <a:lnTo>
                    <a:pt x="30" y="0"/>
                  </a:lnTo>
                  <a:lnTo>
                    <a:pt x="0" y="31"/>
                  </a:lnTo>
                  <a:lnTo>
                    <a:pt x="0" y="46"/>
                  </a:lnTo>
                  <a:lnTo>
                    <a:pt x="15" y="46"/>
                  </a:lnTo>
                  <a:lnTo>
                    <a:pt x="30" y="46"/>
                  </a:lnTo>
                  <a:lnTo>
                    <a:pt x="44" y="46"/>
                  </a:lnTo>
                  <a:lnTo>
                    <a:pt x="59" y="31"/>
                  </a:lnTo>
                  <a:lnTo>
                    <a:pt x="59"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4" name="Freeform 520"/>
            <p:cNvSpPr>
              <a:spLocks/>
            </p:cNvSpPr>
            <p:nvPr/>
          </p:nvSpPr>
          <p:spPr bwMode="auto">
            <a:xfrm>
              <a:off x="6064997" y="4417259"/>
              <a:ext cx="114095" cy="55154"/>
            </a:xfrm>
            <a:custGeom>
              <a:avLst/>
              <a:gdLst>
                <a:gd name="T0" fmla="*/ 0 w 120"/>
                <a:gd name="T1" fmla="*/ 0 h 63"/>
                <a:gd name="T2" fmla="*/ 0 w 120"/>
                <a:gd name="T3" fmla="*/ 0 h 63"/>
                <a:gd name="T4" fmla="*/ 0 w 120"/>
                <a:gd name="T5" fmla="*/ 0 h 63"/>
                <a:gd name="T6" fmla="*/ 0 w 120"/>
                <a:gd name="T7" fmla="*/ 0 h 63"/>
                <a:gd name="T8" fmla="*/ 0 w 120"/>
                <a:gd name="T9" fmla="*/ 0 h 63"/>
                <a:gd name="T10" fmla="*/ 0 w 120"/>
                <a:gd name="T11" fmla="*/ 0 h 63"/>
                <a:gd name="T12" fmla="*/ 0 w 120"/>
                <a:gd name="T13" fmla="*/ 0 h 63"/>
                <a:gd name="T14" fmla="*/ 0 w 120"/>
                <a:gd name="T15" fmla="*/ 0 h 63"/>
                <a:gd name="T16" fmla="*/ 0 w 120"/>
                <a:gd name="T17" fmla="*/ 0 h 63"/>
                <a:gd name="T18" fmla="*/ 0 w 120"/>
                <a:gd name="T19" fmla="*/ 0 h 63"/>
                <a:gd name="T20" fmla="*/ 0 w 120"/>
                <a:gd name="T21" fmla="*/ 0 h 63"/>
                <a:gd name="T22" fmla="*/ 0 w 120"/>
                <a:gd name="T23" fmla="*/ 0 h 63"/>
                <a:gd name="T24" fmla="*/ 0 w 120"/>
                <a:gd name="T25" fmla="*/ 0 h 6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0" h="63">
                  <a:moveTo>
                    <a:pt x="60" y="16"/>
                  </a:moveTo>
                  <a:lnTo>
                    <a:pt x="60" y="31"/>
                  </a:lnTo>
                  <a:lnTo>
                    <a:pt x="15" y="31"/>
                  </a:lnTo>
                  <a:lnTo>
                    <a:pt x="0" y="47"/>
                  </a:lnTo>
                  <a:lnTo>
                    <a:pt x="0" y="62"/>
                  </a:lnTo>
                  <a:lnTo>
                    <a:pt x="45" y="47"/>
                  </a:lnTo>
                  <a:lnTo>
                    <a:pt x="60" y="62"/>
                  </a:lnTo>
                  <a:lnTo>
                    <a:pt x="104" y="62"/>
                  </a:lnTo>
                  <a:lnTo>
                    <a:pt x="119" y="31"/>
                  </a:lnTo>
                  <a:lnTo>
                    <a:pt x="104" y="16"/>
                  </a:lnTo>
                  <a:lnTo>
                    <a:pt x="89" y="0"/>
                  </a:lnTo>
                  <a:lnTo>
                    <a:pt x="74" y="16"/>
                  </a:lnTo>
                  <a:lnTo>
                    <a:pt x="60" y="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5" name="Freeform 521"/>
            <p:cNvSpPr>
              <a:spLocks/>
            </p:cNvSpPr>
            <p:nvPr/>
          </p:nvSpPr>
          <p:spPr bwMode="auto">
            <a:xfrm>
              <a:off x="6165669" y="4430496"/>
              <a:ext cx="100672" cy="52948"/>
            </a:xfrm>
            <a:custGeom>
              <a:avLst/>
              <a:gdLst>
                <a:gd name="T0" fmla="*/ 0 w 105"/>
                <a:gd name="T1" fmla="*/ 0 h 62"/>
                <a:gd name="T2" fmla="*/ 0 w 105"/>
                <a:gd name="T3" fmla="*/ 0 h 62"/>
                <a:gd name="T4" fmla="*/ 0 w 105"/>
                <a:gd name="T5" fmla="*/ 0 h 62"/>
                <a:gd name="T6" fmla="*/ 0 w 105"/>
                <a:gd name="T7" fmla="*/ 0 h 62"/>
                <a:gd name="T8" fmla="*/ 0 w 105"/>
                <a:gd name="T9" fmla="*/ 0 h 62"/>
                <a:gd name="T10" fmla="*/ 0 w 105"/>
                <a:gd name="T11" fmla="*/ 0 h 62"/>
                <a:gd name="T12" fmla="*/ 0 w 105"/>
                <a:gd name="T13" fmla="*/ 0 h 62"/>
                <a:gd name="T14" fmla="*/ 0 w 105"/>
                <a:gd name="T15" fmla="*/ 0 h 62"/>
                <a:gd name="T16" fmla="*/ 0 w 105"/>
                <a:gd name="T17" fmla="*/ 0 h 62"/>
                <a:gd name="T18" fmla="*/ 0 w 105"/>
                <a:gd name="T19" fmla="*/ 0 h 62"/>
                <a:gd name="T20" fmla="*/ 0 w 105"/>
                <a:gd name="T21" fmla="*/ 0 h 62"/>
                <a:gd name="T22" fmla="*/ 0 w 105"/>
                <a:gd name="T23" fmla="*/ 0 h 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5" h="62">
                  <a:moveTo>
                    <a:pt x="89" y="0"/>
                  </a:moveTo>
                  <a:lnTo>
                    <a:pt x="74" y="0"/>
                  </a:lnTo>
                  <a:lnTo>
                    <a:pt x="45" y="0"/>
                  </a:lnTo>
                  <a:lnTo>
                    <a:pt x="45" y="15"/>
                  </a:lnTo>
                  <a:lnTo>
                    <a:pt x="15" y="15"/>
                  </a:lnTo>
                  <a:lnTo>
                    <a:pt x="0" y="46"/>
                  </a:lnTo>
                  <a:lnTo>
                    <a:pt x="30" y="61"/>
                  </a:lnTo>
                  <a:lnTo>
                    <a:pt x="45" y="46"/>
                  </a:lnTo>
                  <a:lnTo>
                    <a:pt x="74" y="61"/>
                  </a:lnTo>
                  <a:lnTo>
                    <a:pt x="89" y="31"/>
                  </a:lnTo>
                  <a:lnTo>
                    <a:pt x="104" y="15"/>
                  </a:lnTo>
                  <a:lnTo>
                    <a:pt x="89"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6" name="Freeform 522"/>
            <p:cNvSpPr>
              <a:spLocks/>
            </p:cNvSpPr>
            <p:nvPr/>
          </p:nvSpPr>
          <p:spPr bwMode="auto">
            <a:xfrm>
              <a:off x="6219361" y="4547423"/>
              <a:ext cx="33558" cy="50742"/>
            </a:xfrm>
            <a:custGeom>
              <a:avLst/>
              <a:gdLst>
                <a:gd name="T0" fmla="*/ 0 w 30"/>
                <a:gd name="T1" fmla="*/ 0 h 62"/>
                <a:gd name="T2" fmla="*/ 0 w 30"/>
                <a:gd name="T3" fmla="*/ 0 h 62"/>
                <a:gd name="T4" fmla="*/ 1 w 30"/>
                <a:gd name="T5" fmla="*/ 0 h 62"/>
                <a:gd name="T6" fmla="*/ 1 w 30"/>
                <a:gd name="T7" fmla="*/ 0 h 62"/>
                <a:gd name="T8" fmla="*/ 1 w 30"/>
                <a:gd name="T9" fmla="*/ 0 h 62"/>
                <a:gd name="T10" fmla="*/ 0 w 30"/>
                <a:gd name="T11" fmla="*/ 0 h 6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 h="62">
                  <a:moveTo>
                    <a:pt x="0" y="15"/>
                  </a:moveTo>
                  <a:lnTo>
                    <a:pt x="0" y="46"/>
                  </a:lnTo>
                  <a:lnTo>
                    <a:pt x="29" y="61"/>
                  </a:lnTo>
                  <a:lnTo>
                    <a:pt x="29" y="46"/>
                  </a:lnTo>
                  <a:lnTo>
                    <a:pt x="15" y="0"/>
                  </a:lnTo>
                  <a:lnTo>
                    <a:pt x="0"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7" name="Oval 523"/>
            <p:cNvSpPr>
              <a:spLocks noChangeArrowheads="1"/>
            </p:cNvSpPr>
            <p:nvPr/>
          </p:nvSpPr>
          <p:spPr bwMode="auto">
            <a:xfrm>
              <a:off x="6107503" y="4651113"/>
              <a:ext cx="13423" cy="11031"/>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8" name="Freeform 524"/>
            <p:cNvSpPr>
              <a:spLocks/>
            </p:cNvSpPr>
            <p:nvPr/>
          </p:nvSpPr>
          <p:spPr bwMode="auto">
            <a:xfrm>
              <a:off x="6038151" y="4648907"/>
              <a:ext cx="69352" cy="116927"/>
            </a:xfrm>
            <a:custGeom>
              <a:avLst/>
              <a:gdLst>
                <a:gd name="T0" fmla="*/ 0 w 75"/>
                <a:gd name="T1" fmla="*/ 0 h 140"/>
                <a:gd name="T2" fmla="*/ 0 w 75"/>
                <a:gd name="T3" fmla="*/ 0 h 140"/>
                <a:gd name="T4" fmla="*/ 0 w 75"/>
                <a:gd name="T5" fmla="*/ 0 h 140"/>
                <a:gd name="T6" fmla="*/ 0 w 75"/>
                <a:gd name="T7" fmla="*/ 0 h 140"/>
                <a:gd name="T8" fmla="*/ 0 w 75"/>
                <a:gd name="T9" fmla="*/ 0 h 140"/>
                <a:gd name="T10" fmla="*/ 0 w 75"/>
                <a:gd name="T11" fmla="*/ 0 h 140"/>
                <a:gd name="T12" fmla="*/ 0 w 75"/>
                <a:gd name="T13" fmla="*/ 0 h 140"/>
                <a:gd name="T14" fmla="*/ 0 w 75"/>
                <a:gd name="T15" fmla="*/ 0 h 140"/>
                <a:gd name="T16" fmla="*/ 0 w 75"/>
                <a:gd name="T17" fmla="*/ 0 h 140"/>
                <a:gd name="T18" fmla="*/ 0 w 75"/>
                <a:gd name="T19" fmla="*/ 0 h 140"/>
                <a:gd name="T20" fmla="*/ 0 w 75"/>
                <a:gd name="T21" fmla="*/ 0 h 140"/>
                <a:gd name="T22" fmla="*/ 0 w 75"/>
                <a:gd name="T23" fmla="*/ 0 h 140"/>
                <a:gd name="T24" fmla="*/ 0 w 75"/>
                <a:gd name="T25" fmla="*/ 0 h 140"/>
                <a:gd name="T26" fmla="*/ 0 w 75"/>
                <a:gd name="T27" fmla="*/ 0 h 1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5" h="140">
                  <a:moveTo>
                    <a:pt x="15" y="15"/>
                  </a:moveTo>
                  <a:lnTo>
                    <a:pt x="15" y="46"/>
                  </a:lnTo>
                  <a:lnTo>
                    <a:pt x="0" y="62"/>
                  </a:lnTo>
                  <a:lnTo>
                    <a:pt x="0" y="93"/>
                  </a:lnTo>
                  <a:lnTo>
                    <a:pt x="30" y="108"/>
                  </a:lnTo>
                  <a:lnTo>
                    <a:pt x="30" y="139"/>
                  </a:lnTo>
                  <a:lnTo>
                    <a:pt x="44" y="139"/>
                  </a:lnTo>
                  <a:lnTo>
                    <a:pt x="44" y="108"/>
                  </a:lnTo>
                  <a:lnTo>
                    <a:pt x="59" y="108"/>
                  </a:lnTo>
                  <a:lnTo>
                    <a:pt x="74" y="93"/>
                  </a:lnTo>
                  <a:lnTo>
                    <a:pt x="44" y="77"/>
                  </a:lnTo>
                  <a:lnTo>
                    <a:pt x="59" y="15"/>
                  </a:lnTo>
                  <a:lnTo>
                    <a:pt x="44" y="0"/>
                  </a:lnTo>
                  <a:lnTo>
                    <a:pt x="15"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9" name="Freeform 525"/>
            <p:cNvSpPr>
              <a:spLocks/>
            </p:cNvSpPr>
            <p:nvPr/>
          </p:nvSpPr>
          <p:spPr bwMode="auto">
            <a:xfrm>
              <a:off x="6064997" y="4726123"/>
              <a:ext cx="259510" cy="231647"/>
            </a:xfrm>
            <a:custGeom>
              <a:avLst/>
              <a:gdLst>
                <a:gd name="T0" fmla="*/ 0 w 270"/>
                <a:gd name="T1" fmla="*/ 0 h 278"/>
                <a:gd name="T2" fmla="*/ 0 w 270"/>
                <a:gd name="T3" fmla="*/ 0 h 278"/>
                <a:gd name="T4" fmla="*/ 0 w 270"/>
                <a:gd name="T5" fmla="*/ 0 h 278"/>
                <a:gd name="T6" fmla="*/ 0 w 270"/>
                <a:gd name="T7" fmla="*/ 0 h 278"/>
                <a:gd name="T8" fmla="*/ 0 w 270"/>
                <a:gd name="T9" fmla="*/ 0 h 278"/>
                <a:gd name="T10" fmla="*/ 0 w 270"/>
                <a:gd name="T11" fmla="*/ 0 h 278"/>
                <a:gd name="T12" fmla="*/ 0 w 270"/>
                <a:gd name="T13" fmla="*/ 0 h 278"/>
                <a:gd name="T14" fmla="*/ 0 w 270"/>
                <a:gd name="T15" fmla="*/ 0 h 278"/>
                <a:gd name="T16" fmla="*/ 0 w 270"/>
                <a:gd name="T17" fmla="*/ 0 h 278"/>
                <a:gd name="T18" fmla="*/ 0 w 270"/>
                <a:gd name="T19" fmla="*/ 0 h 278"/>
                <a:gd name="T20" fmla="*/ 0 w 270"/>
                <a:gd name="T21" fmla="*/ 0 h 278"/>
                <a:gd name="T22" fmla="*/ 0 w 270"/>
                <a:gd name="T23" fmla="*/ 0 h 278"/>
                <a:gd name="T24" fmla="*/ 0 w 270"/>
                <a:gd name="T25" fmla="*/ 0 h 278"/>
                <a:gd name="T26" fmla="*/ 0 w 270"/>
                <a:gd name="T27" fmla="*/ 0 h 278"/>
                <a:gd name="T28" fmla="*/ 0 w 270"/>
                <a:gd name="T29" fmla="*/ 0 h 278"/>
                <a:gd name="T30" fmla="*/ 0 w 270"/>
                <a:gd name="T31" fmla="*/ 0 h 278"/>
                <a:gd name="T32" fmla="*/ 0 w 270"/>
                <a:gd name="T33" fmla="*/ 0 h 278"/>
                <a:gd name="T34" fmla="*/ 0 w 270"/>
                <a:gd name="T35" fmla="*/ 0 h 278"/>
                <a:gd name="T36" fmla="*/ 0 w 270"/>
                <a:gd name="T37" fmla="*/ 0 h 278"/>
                <a:gd name="T38" fmla="*/ 0 w 270"/>
                <a:gd name="T39" fmla="*/ 0 h 278"/>
                <a:gd name="T40" fmla="*/ 0 w 270"/>
                <a:gd name="T41" fmla="*/ 0 h 278"/>
                <a:gd name="T42" fmla="*/ 0 w 270"/>
                <a:gd name="T43" fmla="*/ 0 h 278"/>
                <a:gd name="T44" fmla="*/ 0 w 270"/>
                <a:gd name="T45" fmla="*/ 0 h 278"/>
                <a:gd name="T46" fmla="*/ 0 w 270"/>
                <a:gd name="T47" fmla="*/ 0 h 278"/>
                <a:gd name="T48" fmla="*/ 0 w 270"/>
                <a:gd name="T49" fmla="*/ 0 h 2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70" h="278">
                  <a:moveTo>
                    <a:pt x="45" y="0"/>
                  </a:moveTo>
                  <a:lnTo>
                    <a:pt x="30" y="15"/>
                  </a:lnTo>
                  <a:lnTo>
                    <a:pt x="15" y="15"/>
                  </a:lnTo>
                  <a:lnTo>
                    <a:pt x="15" y="46"/>
                  </a:lnTo>
                  <a:lnTo>
                    <a:pt x="0" y="46"/>
                  </a:lnTo>
                  <a:lnTo>
                    <a:pt x="0" y="92"/>
                  </a:lnTo>
                  <a:lnTo>
                    <a:pt x="0" y="108"/>
                  </a:lnTo>
                  <a:lnTo>
                    <a:pt x="0" y="139"/>
                  </a:lnTo>
                  <a:lnTo>
                    <a:pt x="15" y="169"/>
                  </a:lnTo>
                  <a:lnTo>
                    <a:pt x="60" y="200"/>
                  </a:lnTo>
                  <a:lnTo>
                    <a:pt x="90" y="215"/>
                  </a:lnTo>
                  <a:lnTo>
                    <a:pt x="105" y="200"/>
                  </a:lnTo>
                  <a:lnTo>
                    <a:pt x="254" y="277"/>
                  </a:lnTo>
                  <a:lnTo>
                    <a:pt x="254" y="262"/>
                  </a:lnTo>
                  <a:lnTo>
                    <a:pt x="269" y="262"/>
                  </a:lnTo>
                  <a:lnTo>
                    <a:pt x="269" y="231"/>
                  </a:lnTo>
                  <a:lnTo>
                    <a:pt x="269" y="92"/>
                  </a:lnTo>
                  <a:lnTo>
                    <a:pt x="254" y="62"/>
                  </a:lnTo>
                  <a:lnTo>
                    <a:pt x="269" y="31"/>
                  </a:lnTo>
                  <a:lnTo>
                    <a:pt x="209" y="0"/>
                  </a:lnTo>
                  <a:lnTo>
                    <a:pt x="179" y="15"/>
                  </a:lnTo>
                  <a:lnTo>
                    <a:pt x="194" y="46"/>
                  </a:lnTo>
                  <a:lnTo>
                    <a:pt x="164" y="62"/>
                  </a:lnTo>
                  <a:lnTo>
                    <a:pt x="105" y="31"/>
                  </a:lnTo>
                  <a:lnTo>
                    <a:pt x="4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0" name="Freeform 526"/>
            <p:cNvSpPr>
              <a:spLocks/>
            </p:cNvSpPr>
            <p:nvPr/>
          </p:nvSpPr>
          <p:spPr bwMode="auto">
            <a:xfrm>
              <a:off x="6120926" y="4470208"/>
              <a:ext cx="158839" cy="116927"/>
            </a:xfrm>
            <a:custGeom>
              <a:avLst/>
              <a:gdLst>
                <a:gd name="T0" fmla="*/ 0 w 165"/>
                <a:gd name="T1" fmla="*/ 0 h 139"/>
                <a:gd name="T2" fmla="*/ 0 w 165"/>
                <a:gd name="T3" fmla="*/ 0 h 139"/>
                <a:gd name="T4" fmla="*/ 0 w 165"/>
                <a:gd name="T5" fmla="*/ 0 h 139"/>
                <a:gd name="T6" fmla="*/ 0 w 165"/>
                <a:gd name="T7" fmla="*/ 0 h 139"/>
                <a:gd name="T8" fmla="*/ 0 w 165"/>
                <a:gd name="T9" fmla="*/ 0 h 139"/>
                <a:gd name="T10" fmla="*/ 0 w 165"/>
                <a:gd name="T11" fmla="*/ 0 h 139"/>
                <a:gd name="T12" fmla="*/ 0 w 165"/>
                <a:gd name="T13" fmla="*/ 0 h 139"/>
                <a:gd name="T14" fmla="*/ 0 w 165"/>
                <a:gd name="T15" fmla="*/ 0 h 139"/>
                <a:gd name="T16" fmla="*/ 0 w 165"/>
                <a:gd name="T17" fmla="*/ 0 h 139"/>
                <a:gd name="T18" fmla="*/ 0 w 165"/>
                <a:gd name="T19" fmla="*/ 0 h 139"/>
                <a:gd name="T20" fmla="*/ 0 w 165"/>
                <a:gd name="T21" fmla="*/ 0 h 139"/>
                <a:gd name="T22" fmla="*/ 0 w 165"/>
                <a:gd name="T23" fmla="*/ 0 h 139"/>
                <a:gd name="T24" fmla="*/ 0 w 165"/>
                <a:gd name="T25" fmla="*/ 0 h 139"/>
                <a:gd name="T26" fmla="*/ 0 w 165"/>
                <a:gd name="T27" fmla="*/ 0 h 139"/>
                <a:gd name="T28" fmla="*/ 0 w 165"/>
                <a:gd name="T29" fmla="*/ 0 h 139"/>
                <a:gd name="T30" fmla="*/ 0 w 165"/>
                <a:gd name="T31" fmla="*/ 0 h 139"/>
                <a:gd name="T32" fmla="*/ 0 w 165"/>
                <a:gd name="T33" fmla="*/ 0 h 139"/>
                <a:gd name="T34" fmla="*/ 0 w 165"/>
                <a:gd name="T35" fmla="*/ 0 h 139"/>
                <a:gd name="T36" fmla="*/ 0 w 165"/>
                <a:gd name="T37" fmla="*/ 0 h 139"/>
                <a:gd name="T38" fmla="*/ 0 w 165"/>
                <a:gd name="T39" fmla="*/ 0 h 13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5" h="139">
                  <a:moveTo>
                    <a:pt x="45" y="0"/>
                  </a:moveTo>
                  <a:lnTo>
                    <a:pt x="75" y="15"/>
                  </a:lnTo>
                  <a:lnTo>
                    <a:pt x="89" y="0"/>
                  </a:lnTo>
                  <a:lnTo>
                    <a:pt x="119" y="15"/>
                  </a:lnTo>
                  <a:lnTo>
                    <a:pt x="149" y="31"/>
                  </a:lnTo>
                  <a:lnTo>
                    <a:pt x="149" y="46"/>
                  </a:lnTo>
                  <a:lnTo>
                    <a:pt x="149" y="77"/>
                  </a:lnTo>
                  <a:lnTo>
                    <a:pt x="164" y="107"/>
                  </a:lnTo>
                  <a:lnTo>
                    <a:pt x="134" y="138"/>
                  </a:lnTo>
                  <a:lnTo>
                    <a:pt x="119" y="92"/>
                  </a:lnTo>
                  <a:lnTo>
                    <a:pt x="104" y="107"/>
                  </a:lnTo>
                  <a:lnTo>
                    <a:pt x="60" y="61"/>
                  </a:lnTo>
                  <a:lnTo>
                    <a:pt x="45" y="61"/>
                  </a:lnTo>
                  <a:lnTo>
                    <a:pt x="30" y="46"/>
                  </a:lnTo>
                  <a:lnTo>
                    <a:pt x="15" y="31"/>
                  </a:lnTo>
                  <a:lnTo>
                    <a:pt x="15" y="46"/>
                  </a:lnTo>
                  <a:lnTo>
                    <a:pt x="0" y="31"/>
                  </a:lnTo>
                  <a:lnTo>
                    <a:pt x="0" y="15"/>
                  </a:lnTo>
                  <a:lnTo>
                    <a:pt x="0" y="0"/>
                  </a:lnTo>
                  <a:lnTo>
                    <a:pt x="4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1" name="Freeform 527"/>
            <p:cNvSpPr>
              <a:spLocks/>
            </p:cNvSpPr>
            <p:nvPr/>
          </p:nvSpPr>
          <p:spPr bwMode="auto">
            <a:xfrm>
              <a:off x="6250681" y="4547423"/>
              <a:ext cx="85012" cy="103690"/>
            </a:xfrm>
            <a:custGeom>
              <a:avLst/>
              <a:gdLst>
                <a:gd name="T0" fmla="*/ 0 w 91"/>
                <a:gd name="T1" fmla="*/ 0 h 123"/>
                <a:gd name="T2" fmla="*/ 0 w 91"/>
                <a:gd name="T3" fmla="*/ 0 h 123"/>
                <a:gd name="T4" fmla="*/ 0 w 91"/>
                <a:gd name="T5" fmla="*/ 0 h 123"/>
                <a:gd name="T6" fmla="*/ 0 w 91"/>
                <a:gd name="T7" fmla="*/ 0 h 123"/>
                <a:gd name="T8" fmla="*/ 0 w 91"/>
                <a:gd name="T9" fmla="*/ 0 h 123"/>
                <a:gd name="T10" fmla="*/ 0 w 91"/>
                <a:gd name="T11" fmla="*/ 0 h 123"/>
                <a:gd name="T12" fmla="*/ 0 w 91"/>
                <a:gd name="T13" fmla="*/ 0 h 123"/>
                <a:gd name="T14" fmla="*/ 0 w 91"/>
                <a:gd name="T15" fmla="*/ 0 h 123"/>
                <a:gd name="T16" fmla="*/ 0 w 91"/>
                <a:gd name="T17" fmla="*/ 0 h 123"/>
                <a:gd name="T18" fmla="*/ 0 w 91"/>
                <a:gd name="T19" fmla="*/ 0 h 123"/>
                <a:gd name="T20" fmla="*/ 0 w 91"/>
                <a:gd name="T21" fmla="*/ 0 h 123"/>
                <a:gd name="T22" fmla="*/ 0 w 91"/>
                <a:gd name="T23" fmla="*/ 0 h 123"/>
                <a:gd name="T24" fmla="*/ 0 w 91"/>
                <a:gd name="T25" fmla="*/ 0 h 123"/>
                <a:gd name="T26" fmla="*/ 0 w 91"/>
                <a:gd name="T27" fmla="*/ 0 h 123"/>
                <a:gd name="T28" fmla="*/ 0 w 91"/>
                <a:gd name="T29" fmla="*/ 0 h 123"/>
                <a:gd name="T30" fmla="*/ 0 w 91"/>
                <a:gd name="T31" fmla="*/ 0 h 123"/>
                <a:gd name="T32" fmla="*/ 0 w 91"/>
                <a:gd name="T33" fmla="*/ 0 h 123"/>
                <a:gd name="T34" fmla="*/ 0 w 91"/>
                <a:gd name="T35" fmla="*/ 0 h 123"/>
                <a:gd name="T36" fmla="*/ 0 w 91"/>
                <a:gd name="T37" fmla="*/ 0 h 123"/>
                <a:gd name="T38" fmla="*/ 0 w 91"/>
                <a:gd name="T39" fmla="*/ 0 h 123"/>
                <a:gd name="T40" fmla="*/ 0 w 91"/>
                <a:gd name="T41" fmla="*/ 0 h 1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1" h="123">
                  <a:moveTo>
                    <a:pt x="0" y="61"/>
                  </a:moveTo>
                  <a:lnTo>
                    <a:pt x="0" y="76"/>
                  </a:lnTo>
                  <a:lnTo>
                    <a:pt x="15" y="92"/>
                  </a:lnTo>
                  <a:lnTo>
                    <a:pt x="30" y="92"/>
                  </a:lnTo>
                  <a:lnTo>
                    <a:pt x="15" y="92"/>
                  </a:lnTo>
                  <a:lnTo>
                    <a:pt x="30" y="122"/>
                  </a:lnTo>
                  <a:lnTo>
                    <a:pt x="45" y="107"/>
                  </a:lnTo>
                  <a:lnTo>
                    <a:pt x="45" y="92"/>
                  </a:lnTo>
                  <a:lnTo>
                    <a:pt x="60" y="107"/>
                  </a:lnTo>
                  <a:lnTo>
                    <a:pt x="60" y="76"/>
                  </a:lnTo>
                  <a:lnTo>
                    <a:pt x="45" y="61"/>
                  </a:lnTo>
                  <a:lnTo>
                    <a:pt x="30" y="31"/>
                  </a:lnTo>
                  <a:lnTo>
                    <a:pt x="60" y="46"/>
                  </a:lnTo>
                  <a:lnTo>
                    <a:pt x="60" y="15"/>
                  </a:lnTo>
                  <a:lnTo>
                    <a:pt x="90" y="31"/>
                  </a:lnTo>
                  <a:lnTo>
                    <a:pt x="90" y="15"/>
                  </a:lnTo>
                  <a:lnTo>
                    <a:pt x="75" y="15"/>
                  </a:lnTo>
                  <a:lnTo>
                    <a:pt x="60" y="0"/>
                  </a:lnTo>
                  <a:lnTo>
                    <a:pt x="30" y="15"/>
                  </a:lnTo>
                  <a:lnTo>
                    <a:pt x="0" y="46"/>
                  </a:lnTo>
                  <a:lnTo>
                    <a:pt x="0" y="6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2" name="Freeform 528"/>
            <p:cNvSpPr>
              <a:spLocks/>
            </p:cNvSpPr>
            <p:nvPr/>
          </p:nvSpPr>
          <p:spPr bwMode="auto">
            <a:xfrm>
              <a:off x="6237258" y="4430496"/>
              <a:ext cx="143179" cy="90453"/>
            </a:xfrm>
            <a:custGeom>
              <a:avLst/>
              <a:gdLst>
                <a:gd name="T0" fmla="*/ 0 w 150"/>
                <a:gd name="T1" fmla="*/ 0 h 108"/>
                <a:gd name="T2" fmla="*/ 0 w 150"/>
                <a:gd name="T3" fmla="*/ 0 h 108"/>
                <a:gd name="T4" fmla="*/ 0 w 150"/>
                <a:gd name="T5" fmla="*/ 0 h 108"/>
                <a:gd name="T6" fmla="*/ 0 w 150"/>
                <a:gd name="T7" fmla="*/ 0 h 108"/>
                <a:gd name="T8" fmla="*/ 0 w 150"/>
                <a:gd name="T9" fmla="*/ 0 h 108"/>
                <a:gd name="T10" fmla="*/ 0 w 150"/>
                <a:gd name="T11" fmla="*/ 0 h 108"/>
                <a:gd name="T12" fmla="*/ 0 w 150"/>
                <a:gd name="T13" fmla="*/ 0 h 108"/>
                <a:gd name="T14" fmla="*/ 0 w 150"/>
                <a:gd name="T15" fmla="*/ 0 h 108"/>
                <a:gd name="T16" fmla="*/ 0 w 150"/>
                <a:gd name="T17" fmla="*/ 0 h 108"/>
                <a:gd name="T18" fmla="*/ 0 w 150"/>
                <a:gd name="T19" fmla="*/ 0 h 108"/>
                <a:gd name="T20" fmla="*/ 0 w 150"/>
                <a:gd name="T21" fmla="*/ 0 h 108"/>
                <a:gd name="T22" fmla="*/ 0 w 150"/>
                <a:gd name="T23" fmla="*/ 0 h 108"/>
                <a:gd name="T24" fmla="*/ 0 w 150"/>
                <a:gd name="T25" fmla="*/ 0 h 108"/>
                <a:gd name="T26" fmla="*/ 0 w 150"/>
                <a:gd name="T27" fmla="*/ 0 h 108"/>
                <a:gd name="T28" fmla="*/ 0 w 150"/>
                <a:gd name="T29" fmla="*/ 0 h 108"/>
                <a:gd name="T30" fmla="*/ 0 w 150"/>
                <a:gd name="T31" fmla="*/ 0 h 10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50" h="108">
                  <a:moveTo>
                    <a:pt x="30" y="15"/>
                  </a:moveTo>
                  <a:lnTo>
                    <a:pt x="15" y="31"/>
                  </a:lnTo>
                  <a:lnTo>
                    <a:pt x="0" y="61"/>
                  </a:lnTo>
                  <a:lnTo>
                    <a:pt x="30" y="76"/>
                  </a:lnTo>
                  <a:lnTo>
                    <a:pt x="30" y="92"/>
                  </a:lnTo>
                  <a:lnTo>
                    <a:pt x="45" y="107"/>
                  </a:lnTo>
                  <a:lnTo>
                    <a:pt x="89" y="107"/>
                  </a:lnTo>
                  <a:lnTo>
                    <a:pt x="104" y="92"/>
                  </a:lnTo>
                  <a:lnTo>
                    <a:pt x="134" y="107"/>
                  </a:lnTo>
                  <a:lnTo>
                    <a:pt x="134" y="76"/>
                  </a:lnTo>
                  <a:lnTo>
                    <a:pt x="149" y="61"/>
                  </a:lnTo>
                  <a:lnTo>
                    <a:pt x="119" y="61"/>
                  </a:lnTo>
                  <a:lnTo>
                    <a:pt x="119" y="31"/>
                  </a:lnTo>
                  <a:lnTo>
                    <a:pt x="89" y="0"/>
                  </a:lnTo>
                  <a:lnTo>
                    <a:pt x="75" y="15"/>
                  </a:lnTo>
                  <a:lnTo>
                    <a:pt x="30"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3" name="Freeform 529"/>
            <p:cNvSpPr>
              <a:spLocks/>
            </p:cNvSpPr>
            <p:nvPr/>
          </p:nvSpPr>
          <p:spPr bwMode="auto">
            <a:xfrm>
              <a:off x="6266342" y="4509919"/>
              <a:ext cx="100672" cy="50742"/>
            </a:xfrm>
            <a:custGeom>
              <a:avLst/>
              <a:gdLst>
                <a:gd name="T0" fmla="*/ 0 w 105"/>
                <a:gd name="T1" fmla="*/ 0 h 62"/>
                <a:gd name="T2" fmla="*/ 0 w 105"/>
                <a:gd name="T3" fmla="*/ 0 h 62"/>
                <a:gd name="T4" fmla="*/ 0 w 105"/>
                <a:gd name="T5" fmla="*/ 0 h 62"/>
                <a:gd name="T6" fmla="*/ 0 w 105"/>
                <a:gd name="T7" fmla="*/ 0 h 62"/>
                <a:gd name="T8" fmla="*/ 0 w 105"/>
                <a:gd name="T9" fmla="*/ 0 h 62"/>
                <a:gd name="T10" fmla="*/ 0 w 105"/>
                <a:gd name="T11" fmla="*/ 0 h 62"/>
                <a:gd name="T12" fmla="*/ 0 w 105"/>
                <a:gd name="T13" fmla="*/ 0 h 62"/>
                <a:gd name="T14" fmla="*/ 0 w 105"/>
                <a:gd name="T15" fmla="*/ 0 h 62"/>
                <a:gd name="T16" fmla="*/ 0 w 105"/>
                <a:gd name="T17" fmla="*/ 0 h 62"/>
                <a:gd name="T18" fmla="*/ 0 w 105"/>
                <a:gd name="T19" fmla="*/ 0 h 62"/>
                <a:gd name="T20" fmla="*/ 0 w 105"/>
                <a:gd name="T21" fmla="*/ 0 h 62"/>
                <a:gd name="T22" fmla="*/ 0 w 105"/>
                <a:gd name="T23" fmla="*/ 0 h 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5" h="62">
                  <a:moveTo>
                    <a:pt x="104" y="15"/>
                  </a:moveTo>
                  <a:lnTo>
                    <a:pt x="74" y="0"/>
                  </a:lnTo>
                  <a:lnTo>
                    <a:pt x="59" y="15"/>
                  </a:lnTo>
                  <a:lnTo>
                    <a:pt x="15" y="15"/>
                  </a:lnTo>
                  <a:lnTo>
                    <a:pt x="0" y="0"/>
                  </a:lnTo>
                  <a:lnTo>
                    <a:pt x="0" y="31"/>
                  </a:lnTo>
                  <a:lnTo>
                    <a:pt x="15" y="61"/>
                  </a:lnTo>
                  <a:lnTo>
                    <a:pt x="45" y="46"/>
                  </a:lnTo>
                  <a:lnTo>
                    <a:pt x="59" y="61"/>
                  </a:lnTo>
                  <a:lnTo>
                    <a:pt x="74" y="61"/>
                  </a:lnTo>
                  <a:lnTo>
                    <a:pt x="89" y="46"/>
                  </a:lnTo>
                  <a:lnTo>
                    <a:pt x="104"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4" name="Freeform 530"/>
            <p:cNvSpPr>
              <a:spLocks/>
            </p:cNvSpPr>
            <p:nvPr/>
          </p:nvSpPr>
          <p:spPr bwMode="auto">
            <a:xfrm>
              <a:off x="6306611" y="4739360"/>
              <a:ext cx="203582" cy="178699"/>
            </a:xfrm>
            <a:custGeom>
              <a:avLst/>
              <a:gdLst>
                <a:gd name="T0" fmla="*/ 0 w 211"/>
                <a:gd name="T1" fmla="*/ 0 h 216"/>
                <a:gd name="T2" fmla="*/ 0 w 211"/>
                <a:gd name="T3" fmla="*/ 0 h 216"/>
                <a:gd name="T4" fmla="*/ 0 w 211"/>
                <a:gd name="T5" fmla="*/ 0 h 216"/>
                <a:gd name="T6" fmla="*/ 0 w 211"/>
                <a:gd name="T7" fmla="*/ 0 h 216"/>
                <a:gd name="T8" fmla="*/ 0 w 211"/>
                <a:gd name="T9" fmla="*/ 0 h 216"/>
                <a:gd name="T10" fmla="*/ 0 w 211"/>
                <a:gd name="T11" fmla="*/ 0 h 216"/>
                <a:gd name="T12" fmla="*/ 0 w 211"/>
                <a:gd name="T13" fmla="*/ 0 h 216"/>
                <a:gd name="T14" fmla="*/ 0 w 211"/>
                <a:gd name="T15" fmla="*/ 0 h 216"/>
                <a:gd name="T16" fmla="*/ 0 w 211"/>
                <a:gd name="T17" fmla="*/ 0 h 216"/>
                <a:gd name="T18" fmla="*/ 0 w 211"/>
                <a:gd name="T19" fmla="*/ 0 h 216"/>
                <a:gd name="T20" fmla="*/ 0 w 211"/>
                <a:gd name="T21" fmla="*/ 0 h 216"/>
                <a:gd name="T22" fmla="*/ 0 w 211"/>
                <a:gd name="T23" fmla="*/ 0 h 216"/>
                <a:gd name="T24" fmla="*/ 0 w 211"/>
                <a:gd name="T25" fmla="*/ 0 h 216"/>
                <a:gd name="T26" fmla="*/ 0 w 211"/>
                <a:gd name="T27" fmla="*/ 0 h 216"/>
                <a:gd name="T28" fmla="*/ 0 w 211"/>
                <a:gd name="T29" fmla="*/ 0 h 216"/>
                <a:gd name="T30" fmla="*/ 0 w 211"/>
                <a:gd name="T31" fmla="*/ 0 h 2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1" h="216">
                  <a:moveTo>
                    <a:pt x="15" y="15"/>
                  </a:moveTo>
                  <a:lnTo>
                    <a:pt x="0" y="46"/>
                  </a:lnTo>
                  <a:lnTo>
                    <a:pt x="15" y="77"/>
                  </a:lnTo>
                  <a:lnTo>
                    <a:pt x="15" y="215"/>
                  </a:lnTo>
                  <a:lnTo>
                    <a:pt x="165" y="200"/>
                  </a:lnTo>
                  <a:lnTo>
                    <a:pt x="180" y="215"/>
                  </a:lnTo>
                  <a:lnTo>
                    <a:pt x="210" y="184"/>
                  </a:lnTo>
                  <a:lnTo>
                    <a:pt x="135" y="61"/>
                  </a:lnTo>
                  <a:lnTo>
                    <a:pt x="135" y="46"/>
                  </a:lnTo>
                  <a:lnTo>
                    <a:pt x="165" y="92"/>
                  </a:lnTo>
                  <a:lnTo>
                    <a:pt x="180" y="61"/>
                  </a:lnTo>
                  <a:lnTo>
                    <a:pt x="165" y="15"/>
                  </a:lnTo>
                  <a:lnTo>
                    <a:pt x="150" y="15"/>
                  </a:lnTo>
                  <a:lnTo>
                    <a:pt x="120" y="0"/>
                  </a:lnTo>
                  <a:lnTo>
                    <a:pt x="90" y="15"/>
                  </a:lnTo>
                  <a:lnTo>
                    <a:pt x="15"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5" name="Line 531"/>
            <p:cNvSpPr>
              <a:spLocks noChangeShapeType="1"/>
            </p:cNvSpPr>
            <p:nvPr/>
          </p:nvSpPr>
          <p:spPr bwMode="auto">
            <a:xfrm>
              <a:off x="6465449" y="4752597"/>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6" name="Line 532"/>
            <p:cNvSpPr>
              <a:spLocks noChangeShapeType="1"/>
            </p:cNvSpPr>
            <p:nvPr/>
          </p:nvSpPr>
          <p:spPr bwMode="auto">
            <a:xfrm>
              <a:off x="6465449" y="4765834"/>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7" name="Line 533"/>
            <p:cNvSpPr>
              <a:spLocks noChangeShapeType="1"/>
            </p:cNvSpPr>
            <p:nvPr/>
          </p:nvSpPr>
          <p:spPr bwMode="auto">
            <a:xfrm flipV="1">
              <a:off x="6496769" y="4765834"/>
              <a:ext cx="0" cy="11031"/>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8" name="Line 534"/>
            <p:cNvSpPr>
              <a:spLocks noChangeShapeType="1"/>
            </p:cNvSpPr>
            <p:nvPr/>
          </p:nvSpPr>
          <p:spPr bwMode="auto">
            <a:xfrm flipV="1">
              <a:off x="6496769" y="4752597"/>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9" name="Line 535"/>
            <p:cNvSpPr>
              <a:spLocks noChangeShapeType="1"/>
            </p:cNvSpPr>
            <p:nvPr/>
          </p:nvSpPr>
          <p:spPr bwMode="auto">
            <a:xfrm flipV="1">
              <a:off x="6496769" y="4739360"/>
              <a:ext cx="0" cy="11031"/>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0" name="Line 536"/>
            <p:cNvSpPr>
              <a:spLocks noChangeShapeType="1"/>
            </p:cNvSpPr>
            <p:nvPr/>
          </p:nvSpPr>
          <p:spPr bwMode="auto">
            <a:xfrm flipV="1">
              <a:off x="6496769" y="4701855"/>
              <a:ext cx="13423" cy="11031"/>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1" name="Freeform 537"/>
            <p:cNvSpPr>
              <a:spLocks/>
            </p:cNvSpPr>
            <p:nvPr/>
          </p:nvSpPr>
          <p:spPr bwMode="auto">
            <a:xfrm>
              <a:off x="6438603" y="4664350"/>
              <a:ext cx="26846" cy="24268"/>
            </a:xfrm>
            <a:custGeom>
              <a:avLst/>
              <a:gdLst>
                <a:gd name="T0" fmla="*/ 0 w 30"/>
                <a:gd name="T1" fmla="*/ 0 h 31"/>
                <a:gd name="T2" fmla="*/ 0 w 30"/>
                <a:gd name="T3" fmla="*/ 0 h 31"/>
                <a:gd name="T4" fmla="*/ 0 w 30"/>
                <a:gd name="T5" fmla="*/ 0 h 31"/>
                <a:gd name="T6" fmla="*/ 0 w 30"/>
                <a:gd name="T7" fmla="*/ 0 h 31"/>
                <a:gd name="T8" fmla="*/ 0 w 30"/>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31">
                  <a:moveTo>
                    <a:pt x="29" y="0"/>
                  </a:moveTo>
                  <a:lnTo>
                    <a:pt x="0" y="15"/>
                  </a:lnTo>
                  <a:lnTo>
                    <a:pt x="0" y="30"/>
                  </a:lnTo>
                  <a:lnTo>
                    <a:pt x="29" y="15"/>
                  </a:lnTo>
                  <a:lnTo>
                    <a:pt x="29"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2" name="Freeform 538"/>
            <p:cNvSpPr>
              <a:spLocks/>
            </p:cNvSpPr>
            <p:nvPr/>
          </p:nvSpPr>
          <p:spPr bwMode="auto">
            <a:xfrm>
              <a:off x="6496769" y="4701855"/>
              <a:ext cx="0" cy="37505"/>
            </a:xfrm>
            <a:custGeom>
              <a:avLst/>
              <a:gdLst>
                <a:gd name="T0" fmla="*/ 0 w 1"/>
                <a:gd name="T1" fmla="*/ 0 h 47"/>
                <a:gd name="T2" fmla="*/ 0 w 1"/>
                <a:gd name="T3" fmla="*/ 0 h 47"/>
                <a:gd name="T4" fmla="*/ 0 w 1"/>
                <a:gd name="T5" fmla="*/ 0 h 47"/>
                <a:gd name="T6" fmla="*/ 0 w 1"/>
                <a:gd name="T7" fmla="*/ 0 h 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47">
                  <a:moveTo>
                    <a:pt x="0" y="0"/>
                  </a:moveTo>
                  <a:lnTo>
                    <a:pt x="0" y="46"/>
                  </a:lnTo>
                  <a:lnTo>
                    <a:pt x="0" y="31"/>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3" name="Line 539"/>
            <p:cNvSpPr>
              <a:spLocks noChangeShapeType="1"/>
            </p:cNvSpPr>
            <p:nvPr/>
          </p:nvSpPr>
          <p:spPr bwMode="auto">
            <a:xfrm>
              <a:off x="6496769" y="4739360"/>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4" name="Line 540"/>
            <p:cNvSpPr>
              <a:spLocks noChangeShapeType="1"/>
            </p:cNvSpPr>
            <p:nvPr/>
          </p:nvSpPr>
          <p:spPr bwMode="auto">
            <a:xfrm>
              <a:off x="6496769" y="4726123"/>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5" name="Line 541"/>
            <p:cNvSpPr>
              <a:spLocks noChangeShapeType="1"/>
            </p:cNvSpPr>
            <p:nvPr/>
          </p:nvSpPr>
          <p:spPr bwMode="auto">
            <a:xfrm>
              <a:off x="6496769" y="4712886"/>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6" name="Line 542"/>
            <p:cNvSpPr>
              <a:spLocks noChangeShapeType="1"/>
            </p:cNvSpPr>
            <p:nvPr/>
          </p:nvSpPr>
          <p:spPr bwMode="auto">
            <a:xfrm>
              <a:off x="6496769" y="4701855"/>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7" name="Line 543"/>
            <p:cNvSpPr>
              <a:spLocks noChangeShapeType="1"/>
            </p:cNvSpPr>
            <p:nvPr/>
          </p:nvSpPr>
          <p:spPr bwMode="auto">
            <a:xfrm>
              <a:off x="6496769" y="4701855"/>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8" name="Line 544"/>
            <p:cNvSpPr>
              <a:spLocks noChangeShapeType="1"/>
            </p:cNvSpPr>
            <p:nvPr/>
          </p:nvSpPr>
          <p:spPr bwMode="auto">
            <a:xfrm>
              <a:off x="6496769" y="4712886"/>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9" name="Line 545"/>
            <p:cNvSpPr>
              <a:spLocks noChangeShapeType="1"/>
            </p:cNvSpPr>
            <p:nvPr/>
          </p:nvSpPr>
          <p:spPr bwMode="auto">
            <a:xfrm>
              <a:off x="6496769" y="4726123"/>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0" name="Line 546"/>
            <p:cNvSpPr>
              <a:spLocks noChangeShapeType="1"/>
            </p:cNvSpPr>
            <p:nvPr/>
          </p:nvSpPr>
          <p:spPr bwMode="auto">
            <a:xfrm flipH="1">
              <a:off x="6481109" y="4726123"/>
              <a:ext cx="13423"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1" name="Line 547"/>
            <p:cNvSpPr>
              <a:spLocks noChangeShapeType="1"/>
            </p:cNvSpPr>
            <p:nvPr/>
          </p:nvSpPr>
          <p:spPr bwMode="auto">
            <a:xfrm>
              <a:off x="6481109" y="4739360"/>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2" name="Line 548"/>
            <p:cNvSpPr>
              <a:spLocks noChangeShapeType="1"/>
            </p:cNvSpPr>
            <p:nvPr/>
          </p:nvSpPr>
          <p:spPr bwMode="auto">
            <a:xfrm>
              <a:off x="6496769" y="4739360"/>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3" name="Freeform 549"/>
            <p:cNvSpPr>
              <a:spLocks/>
            </p:cNvSpPr>
            <p:nvPr/>
          </p:nvSpPr>
          <p:spPr bwMode="auto">
            <a:xfrm>
              <a:off x="6465449" y="4701855"/>
              <a:ext cx="31321" cy="90453"/>
            </a:xfrm>
            <a:custGeom>
              <a:avLst/>
              <a:gdLst>
                <a:gd name="T0" fmla="*/ 0 w 32"/>
                <a:gd name="T1" fmla="*/ 0 h 108"/>
                <a:gd name="T2" fmla="*/ 0 w 32"/>
                <a:gd name="T3" fmla="*/ 0 h 108"/>
                <a:gd name="T4" fmla="*/ 0 w 32"/>
                <a:gd name="T5" fmla="*/ 0 h 108"/>
                <a:gd name="T6" fmla="*/ 0 w 32"/>
                <a:gd name="T7" fmla="*/ 0 h 108"/>
                <a:gd name="T8" fmla="*/ 0 w 32"/>
                <a:gd name="T9" fmla="*/ 0 h 108"/>
                <a:gd name="T10" fmla="*/ 0 w 32"/>
                <a:gd name="T11" fmla="*/ 0 h 10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2" h="108">
                  <a:moveTo>
                    <a:pt x="0" y="61"/>
                  </a:moveTo>
                  <a:lnTo>
                    <a:pt x="16" y="107"/>
                  </a:lnTo>
                  <a:lnTo>
                    <a:pt x="31" y="46"/>
                  </a:lnTo>
                  <a:lnTo>
                    <a:pt x="31" y="31"/>
                  </a:lnTo>
                  <a:lnTo>
                    <a:pt x="31" y="0"/>
                  </a:lnTo>
                  <a:lnTo>
                    <a:pt x="0" y="6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4" name="Freeform 550"/>
            <p:cNvSpPr>
              <a:spLocks/>
            </p:cNvSpPr>
            <p:nvPr/>
          </p:nvSpPr>
          <p:spPr bwMode="auto">
            <a:xfrm>
              <a:off x="6496769" y="4675381"/>
              <a:ext cx="13423" cy="26474"/>
            </a:xfrm>
            <a:custGeom>
              <a:avLst/>
              <a:gdLst>
                <a:gd name="T0" fmla="*/ 0 w 17"/>
                <a:gd name="T1" fmla="*/ 0 h 32"/>
                <a:gd name="T2" fmla="*/ 0 w 17"/>
                <a:gd name="T3" fmla="*/ 0 h 32"/>
                <a:gd name="T4" fmla="*/ 0 w 17"/>
                <a:gd name="T5" fmla="*/ 0 h 32"/>
                <a:gd name="T6" fmla="*/ 0 w 17"/>
                <a:gd name="T7" fmla="*/ 0 h 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32">
                  <a:moveTo>
                    <a:pt x="0" y="31"/>
                  </a:moveTo>
                  <a:lnTo>
                    <a:pt x="16" y="16"/>
                  </a:lnTo>
                  <a:lnTo>
                    <a:pt x="0" y="0"/>
                  </a:lnTo>
                  <a:lnTo>
                    <a:pt x="0"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5" name="Freeform 551"/>
            <p:cNvSpPr>
              <a:spLocks/>
            </p:cNvSpPr>
            <p:nvPr/>
          </p:nvSpPr>
          <p:spPr bwMode="auto">
            <a:xfrm>
              <a:off x="6150009" y="5085728"/>
              <a:ext cx="217005" cy="154432"/>
            </a:xfrm>
            <a:custGeom>
              <a:avLst/>
              <a:gdLst>
                <a:gd name="T0" fmla="*/ 0 w 224"/>
                <a:gd name="T1" fmla="*/ 0 h 185"/>
                <a:gd name="T2" fmla="*/ 0 w 224"/>
                <a:gd name="T3" fmla="*/ 0 h 185"/>
                <a:gd name="T4" fmla="*/ 0 w 224"/>
                <a:gd name="T5" fmla="*/ 0 h 185"/>
                <a:gd name="T6" fmla="*/ 0 w 224"/>
                <a:gd name="T7" fmla="*/ 0 h 185"/>
                <a:gd name="T8" fmla="*/ 0 w 224"/>
                <a:gd name="T9" fmla="*/ 0 h 185"/>
                <a:gd name="T10" fmla="*/ 0 w 224"/>
                <a:gd name="T11" fmla="*/ 0 h 185"/>
                <a:gd name="T12" fmla="*/ 0 w 224"/>
                <a:gd name="T13" fmla="*/ 0 h 185"/>
                <a:gd name="T14" fmla="*/ 0 w 224"/>
                <a:gd name="T15" fmla="*/ 0 h 185"/>
                <a:gd name="T16" fmla="*/ 0 w 224"/>
                <a:gd name="T17" fmla="*/ 0 h 185"/>
                <a:gd name="T18" fmla="*/ 0 w 224"/>
                <a:gd name="T19" fmla="*/ 0 h 185"/>
                <a:gd name="T20" fmla="*/ 0 w 224"/>
                <a:gd name="T21" fmla="*/ 0 h 185"/>
                <a:gd name="T22" fmla="*/ 0 w 224"/>
                <a:gd name="T23" fmla="*/ 0 h 185"/>
                <a:gd name="T24" fmla="*/ 0 w 224"/>
                <a:gd name="T25" fmla="*/ 0 h 185"/>
                <a:gd name="T26" fmla="*/ 0 w 224"/>
                <a:gd name="T27" fmla="*/ 0 h 185"/>
                <a:gd name="T28" fmla="*/ 0 w 224"/>
                <a:gd name="T29" fmla="*/ 0 h 185"/>
                <a:gd name="T30" fmla="*/ 0 w 224"/>
                <a:gd name="T31" fmla="*/ 0 h 185"/>
                <a:gd name="T32" fmla="*/ 0 w 224"/>
                <a:gd name="T33" fmla="*/ 0 h 185"/>
                <a:gd name="T34" fmla="*/ 0 w 224"/>
                <a:gd name="T35" fmla="*/ 0 h 185"/>
                <a:gd name="T36" fmla="*/ 0 w 224"/>
                <a:gd name="T37" fmla="*/ 0 h 1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24" h="185">
                  <a:moveTo>
                    <a:pt x="223" y="123"/>
                  </a:moveTo>
                  <a:lnTo>
                    <a:pt x="193" y="61"/>
                  </a:lnTo>
                  <a:lnTo>
                    <a:pt x="164" y="61"/>
                  </a:lnTo>
                  <a:lnTo>
                    <a:pt x="164" y="15"/>
                  </a:lnTo>
                  <a:lnTo>
                    <a:pt x="149" y="0"/>
                  </a:lnTo>
                  <a:lnTo>
                    <a:pt x="134" y="15"/>
                  </a:lnTo>
                  <a:lnTo>
                    <a:pt x="104" y="46"/>
                  </a:lnTo>
                  <a:lnTo>
                    <a:pt x="15" y="77"/>
                  </a:lnTo>
                  <a:lnTo>
                    <a:pt x="0" y="107"/>
                  </a:lnTo>
                  <a:lnTo>
                    <a:pt x="15" y="153"/>
                  </a:lnTo>
                  <a:lnTo>
                    <a:pt x="30" y="184"/>
                  </a:lnTo>
                  <a:lnTo>
                    <a:pt x="45" y="153"/>
                  </a:lnTo>
                  <a:lnTo>
                    <a:pt x="59" y="153"/>
                  </a:lnTo>
                  <a:lnTo>
                    <a:pt x="74" y="123"/>
                  </a:lnTo>
                  <a:lnTo>
                    <a:pt x="89" y="123"/>
                  </a:lnTo>
                  <a:lnTo>
                    <a:pt x="134" y="138"/>
                  </a:lnTo>
                  <a:lnTo>
                    <a:pt x="149" y="123"/>
                  </a:lnTo>
                  <a:lnTo>
                    <a:pt x="193" y="123"/>
                  </a:lnTo>
                  <a:lnTo>
                    <a:pt x="223" y="123"/>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6" name="Freeform 552"/>
            <p:cNvSpPr>
              <a:spLocks/>
            </p:cNvSpPr>
            <p:nvPr/>
          </p:nvSpPr>
          <p:spPr bwMode="auto">
            <a:xfrm>
              <a:off x="6407283" y="5277664"/>
              <a:ext cx="15660" cy="39711"/>
            </a:xfrm>
            <a:custGeom>
              <a:avLst/>
              <a:gdLst>
                <a:gd name="T0" fmla="*/ 0 w 17"/>
                <a:gd name="T1" fmla="*/ 0 h 47"/>
                <a:gd name="T2" fmla="*/ 0 w 17"/>
                <a:gd name="T3" fmla="*/ 0 h 47"/>
                <a:gd name="T4" fmla="*/ 0 w 17"/>
                <a:gd name="T5" fmla="*/ 0 h 47"/>
                <a:gd name="T6" fmla="*/ 0 w 17"/>
                <a:gd name="T7" fmla="*/ 0 h 47"/>
                <a:gd name="T8" fmla="*/ 0 w 17"/>
                <a:gd name="T9" fmla="*/ 0 h 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47">
                  <a:moveTo>
                    <a:pt x="0" y="0"/>
                  </a:moveTo>
                  <a:lnTo>
                    <a:pt x="0" y="46"/>
                  </a:lnTo>
                  <a:lnTo>
                    <a:pt x="16" y="31"/>
                  </a:lnTo>
                  <a:lnTo>
                    <a:pt x="16" y="15"/>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7" name="Freeform 553"/>
            <p:cNvSpPr>
              <a:spLocks/>
            </p:cNvSpPr>
            <p:nvPr/>
          </p:nvSpPr>
          <p:spPr bwMode="auto">
            <a:xfrm>
              <a:off x="6094080" y="5213686"/>
              <a:ext cx="114095" cy="127958"/>
            </a:xfrm>
            <a:custGeom>
              <a:avLst/>
              <a:gdLst>
                <a:gd name="T0" fmla="*/ 0 w 120"/>
                <a:gd name="T1" fmla="*/ 0 h 154"/>
                <a:gd name="T2" fmla="*/ 0 w 120"/>
                <a:gd name="T3" fmla="*/ 0 h 154"/>
                <a:gd name="T4" fmla="*/ 0 w 120"/>
                <a:gd name="T5" fmla="*/ 0 h 154"/>
                <a:gd name="T6" fmla="*/ 0 w 120"/>
                <a:gd name="T7" fmla="*/ 0 h 154"/>
                <a:gd name="T8" fmla="*/ 0 w 120"/>
                <a:gd name="T9" fmla="*/ 0 h 154"/>
                <a:gd name="T10" fmla="*/ 0 w 120"/>
                <a:gd name="T11" fmla="*/ 0 h 154"/>
                <a:gd name="T12" fmla="*/ 0 w 120"/>
                <a:gd name="T13" fmla="*/ 0 h 154"/>
                <a:gd name="T14" fmla="*/ 0 w 120"/>
                <a:gd name="T15" fmla="*/ 0 h 154"/>
                <a:gd name="T16" fmla="*/ 0 w 120"/>
                <a:gd name="T17" fmla="*/ 0 h 154"/>
                <a:gd name="T18" fmla="*/ 0 w 120"/>
                <a:gd name="T19" fmla="*/ 0 h 154"/>
                <a:gd name="T20" fmla="*/ 0 w 120"/>
                <a:gd name="T21" fmla="*/ 0 h 154"/>
                <a:gd name="T22" fmla="*/ 0 w 120"/>
                <a:gd name="T23" fmla="*/ 0 h 154"/>
                <a:gd name="T24" fmla="*/ 0 w 120"/>
                <a:gd name="T25" fmla="*/ 0 h 154"/>
                <a:gd name="T26" fmla="*/ 0 w 120"/>
                <a:gd name="T27" fmla="*/ 0 h 154"/>
                <a:gd name="T28" fmla="*/ 0 w 120"/>
                <a:gd name="T29" fmla="*/ 0 h 154"/>
                <a:gd name="T30" fmla="*/ 0 w 120"/>
                <a:gd name="T31" fmla="*/ 0 h 154"/>
                <a:gd name="T32" fmla="*/ 0 w 120"/>
                <a:gd name="T33" fmla="*/ 0 h 154"/>
                <a:gd name="T34" fmla="*/ 0 w 120"/>
                <a:gd name="T35" fmla="*/ 0 h 15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20" h="154">
                  <a:moveTo>
                    <a:pt x="119" y="0"/>
                  </a:moveTo>
                  <a:lnTo>
                    <a:pt x="104" y="0"/>
                  </a:lnTo>
                  <a:lnTo>
                    <a:pt x="89" y="31"/>
                  </a:lnTo>
                  <a:lnTo>
                    <a:pt x="30" y="31"/>
                  </a:lnTo>
                  <a:lnTo>
                    <a:pt x="60" y="46"/>
                  </a:lnTo>
                  <a:lnTo>
                    <a:pt x="45" y="61"/>
                  </a:lnTo>
                  <a:lnTo>
                    <a:pt x="45" y="92"/>
                  </a:lnTo>
                  <a:lnTo>
                    <a:pt x="15" y="107"/>
                  </a:lnTo>
                  <a:lnTo>
                    <a:pt x="15" y="122"/>
                  </a:lnTo>
                  <a:lnTo>
                    <a:pt x="0" y="138"/>
                  </a:lnTo>
                  <a:lnTo>
                    <a:pt x="15" y="153"/>
                  </a:lnTo>
                  <a:lnTo>
                    <a:pt x="30" y="153"/>
                  </a:lnTo>
                  <a:lnTo>
                    <a:pt x="60" y="153"/>
                  </a:lnTo>
                  <a:lnTo>
                    <a:pt x="74" y="138"/>
                  </a:lnTo>
                  <a:lnTo>
                    <a:pt x="89" y="92"/>
                  </a:lnTo>
                  <a:lnTo>
                    <a:pt x="119" y="77"/>
                  </a:lnTo>
                  <a:lnTo>
                    <a:pt x="119" y="31"/>
                  </a:lnTo>
                  <a:lnTo>
                    <a:pt x="119"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8" name="Freeform 554"/>
            <p:cNvSpPr>
              <a:spLocks/>
            </p:cNvSpPr>
            <p:nvPr/>
          </p:nvSpPr>
          <p:spPr bwMode="auto">
            <a:xfrm>
              <a:off x="6051574" y="5061460"/>
              <a:ext cx="127518" cy="178699"/>
            </a:xfrm>
            <a:custGeom>
              <a:avLst/>
              <a:gdLst>
                <a:gd name="T0" fmla="*/ 0 w 134"/>
                <a:gd name="T1" fmla="*/ 0 h 216"/>
                <a:gd name="T2" fmla="*/ 0 w 134"/>
                <a:gd name="T3" fmla="*/ 0 h 216"/>
                <a:gd name="T4" fmla="*/ 0 w 134"/>
                <a:gd name="T5" fmla="*/ 0 h 216"/>
                <a:gd name="T6" fmla="*/ 0 w 134"/>
                <a:gd name="T7" fmla="*/ 0 h 216"/>
                <a:gd name="T8" fmla="*/ 0 w 134"/>
                <a:gd name="T9" fmla="*/ 0 h 216"/>
                <a:gd name="T10" fmla="*/ 0 w 134"/>
                <a:gd name="T11" fmla="*/ 0 h 216"/>
                <a:gd name="T12" fmla="*/ 0 w 134"/>
                <a:gd name="T13" fmla="*/ 0 h 216"/>
                <a:gd name="T14" fmla="*/ 0 w 134"/>
                <a:gd name="T15" fmla="*/ 0 h 216"/>
                <a:gd name="T16" fmla="*/ 0 w 134"/>
                <a:gd name="T17" fmla="*/ 0 h 216"/>
                <a:gd name="T18" fmla="*/ 0 w 134"/>
                <a:gd name="T19" fmla="*/ 0 h 216"/>
                <a:gd name="T20" fmla="*/ 0 w 134"/>
                <a:gd name="T21" fmla="*/ 0 h 216"/>
                <a:gd name="T22" fmla="*/ 0 w 134"/>
                <a:gd name="T23" fmla="*/ 0 h 216"/>
                <a:gd name="T24" fmla="*/ 0 w 134"/>
                <a:gd name="T25" fmla="*/ 0 h 216"/>
                <a:gd name="T26" fmla="*/ 0 w 134"/>
                <a:gd name="T27" fmla="*/ 0 h 216"/>
                <a:gd name="T28" fmla="*/ 0 w 134"/>
                <a:gd name="T29" fmla="*/ 0 h 216"/>
                <a:gd name="T30" fmla="*/ 0 w 134"/>
                <a:gd name="T31" fmla="*/ 0 h 216"/>
                <a:gd name="T32" fmla="*/ 0 w 134"/>
                <a:gd name="T33" fmla="*/ 0 h 216"/>
                <a:gd name="T34" fmla="*/ 0 w 134"/>
                <a:gd name="T35" fmla="*/ 0 h 2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34" h="216">
                  <a:moveTo>
                    <a:pt x="15" y="215"/>
                  </a:moveTo>
                  <a:lnTo>
                    <a:pt x="44" y="215"/>
                  </a:lnTo>
                  <a:lnTo>
                    <a:pt x="74" y="215"/>
                  </a:lnTo>
                  <a:lnTo>
                    <a:pt x="133" y="215"/>
                  </a:lnTo>
                  <a:lnTo>
                    <a:pt x="118" y="184"/>
                  </a:lnTo>
                  <a:lnTo>
                    <a:pt x="103" y="138"/>
                  </a:lnTo>
                  <a:lnTo>
                    <a:pt x="118" y="108"/>
                  </a:lnTo>
                  <a:lnTo>
                    <a:pt x="89" y="77"/>
                  </a:lnTo>
                  <a:lnTo>
                    <a:pt x="118" y="61"/>
                  </a:lnTo>
                  <a:lnTo>
                    <a:pt x="103" y="0"/>
                  </a:lnTo>
                  <a:lnTo>
                    <a:pt x="103" y="31"/>
                  </a:lnTo>
                  <a:lnTo>
                    <a:pt x="74" y="77"/>
                  </a:lnTo>
                  <a:lnTo>
                    <a:pt x="44" y="123"/>
                  </a:lnTo>
                  <a:lnTo>
                    <a:pt x="30" y="123"/>
                  </a:lnTo>
                  <a:lnTo>
                    <a:pt x="0" y="138"/>
                  </a:lnTo>
                  <a:lnTo>
                    <a:pt x="0" y="169"/>
                  </a:lnTo>
                  <a:lnTo>
                    <a:pt x="15" y="184"/>
                  </a:lnTo>
                  <a:lnTo>
                    <a:pt x="15" y="2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9" name="Freeform 555"/>
            <p:cNvSpPr>
              <a:spLocks/>
            </p:cNvSpPr>
            <p:nvPr/>
          </p:nvSpPr>
          <p:spPr bwMode="auto">
            <a:xfrm>
              <a:off x="6266342" y="4893792"/>
              <a:ext cx="299779" cy="346368"/>
            </a:xfrm>
            <a:custGeom>
              <a:avLst/>
              <a:gdLst>
                <a:gd name="T0" fmla="*/ 0 w 314"/>
                <a:gd name="T1" fmla="*/ 0 h 416"/>
                <a:gd name="T2" fmla="*/ 0 w 314"/>
                <a:gd name="T3" fmla="*/ 0 h 416"/>
                <a:gd name="T4" fmla="*/ 0 w 314"/>
                <a:gd name="T5" fmla="*/ 0 h 416"/>
                <a:gd name="T6" fmla="*/ 0 w 314"/>
                <a:gd name="T7" fmla="*/ 0 h 416"/>
                <a:gd name="T8" fmla="*/ 0 w 314"/>
                <a:gd name="T9" fmla="*/ 0 h 416"/>
                <a:gd name="T10" fmla="*/ 0 w 314"/>
                <a:gd name="T11" fmla="*/ 0 h 416"/>
                <a:gd name="T12" fmla="*/ 0 w 314"/>
                <a:gd name="T13" fmla="*/ 0 h 416"/>
                <a:gd name="T14" fmla="*/ 0 w 314"/>
                <a:gd name="T15" fmla="*/ 0 h 416"/>
                <a:gd name="T16" fmla="*/ 0 w 314"/>
                <a:gd name="T17" fmla="*/ 0 h 416"/>
                <a:gd name="T18" fmla="*/ 0 w 314"/>
                <a:gd name="T19" fmla="*/ 0 h 416"/>
                <a:gd name="T20" fmla="*/ 0 w 314"/>
                <a:gd name="T21" fmla="*/ 0 h 416"/>
                <a:gd name="T22" fmla="*/ 0 w 314"/>
                <a:gd name="T23" fmla="*/ 0 h 416"/>
                <a:gd name="T24" fmla="*/ 0 w 314"/>
                <a:gd name="T25" fmla="*/ 0 h 416"/>
                <a:gd name="T26" fmla="*/ 0 w 314"/>
                <a:gd name="T27" fmla="*/ 0 h 416"/>
                <a:gd name="T28" fmla="*/ 0 w 314"/>
                <a:gd name="T29" fmla="*/ 0 h 416"/>
                <a:gd name="T30" fmla="*/ 0 w 314"/>
                <a:gd name="T31" fmla="*/ 0 h 416"/>
                <a:gd name="T32" fmla="*/ 0 w 314"/>
                <a:gd name="T33" fmla="*/ 0 h 416"/>
                <a:gd name="T34" fmla="*/ 0 w 314"/>
                <a:gd name="T35" fmla="*/ 0 h 416"/>
                <a:gd name="T36" fmla="*/ 0 w 314"/>
                <a:gd name="T37" fmla="*/ 0 h 416"/>
                <a:gd name="T38" fmla="*/ 0 w 314"/>
                <a:gd name="T39" fmla="*/ 0 h 416"/>
                <a:gd name="T40" fmla="*/ 0 w 314"/>
                <a:gd name="T41" fmla="*/ 0 h 416"/>
                <a:gd name="T42" fmla="*/ 0 w 314"/>
                <a:gd name="T43" fmla="*/ 0 h 416"/>
                <a:gd name="T44" fmla="*/ 0 w 314"/>
                <a:gd name="T45" fmla="*/ 0 h 416"/>
                <a:gd name="T46" fmla="*/ 0 w 314"/>
                <a:gd name="T47" fmla="*/ 0 h 416"/>
                <a:gd name="T48" fmla="*/ 0 w 314"/>
                <a:gd name="T49" fmla="*/ 0 h 416"/>
                <a:gd name="T50" fmla="*/ 0 w 314"/>
                <a:gd name="T51" fmla="*/ 0 h 416"/>
                <a:gd name="T52" fmla="*/ 0 w 314"/>
                <a:gd name="T53" fmla="*/ 0 h 416"/>
                <a:gd name="T54" fmla="*/ 0 w 314"/>
                <a:gd name="T55" fmla="*/ 0 h 416"/>
                <a:gd name="T56" fmla="*/ 0 w 314"/>
                <a:gd name="T57" fmla="*/ 0 h 416"/>
                <a:gd name="T58" fmla="*/ 0 w 314"/>
                <a:gd name="T59" fmla="*/ 0 h 416"/>
                <a:gd name="T60" fmla="*/ 0 w 314"/>
                <a:gd name="T61" fmla="*/ 0 h 416"/>
                <a:gd name="T62" fmla="*/ 0 w 314"/>
                <a:gd name="T63" fmla="*/ 0 h 416"/>
                <a:gd name="T64" fmla="*/ 0 w 314"/>
                <a:gd name="T65" fmla="*/ 0 h 416"/>
                <a:gd name="T66" fmla="*/ 0 w 314"/>
                <a:gd name="T67" fmla="*/ 0 h 416"/>
                <a:gd name="T68" fmla="*/ 0 w 314"/>
                <a:gd name="T69" fmla="*/ 0 h 416"/>
                <a:gd name="T70" fmla="*/ 0 w 314"/>
                <a:gd name="T71" fmla="*/ 0 h 416"/>
                <a:gd name="T72" fmla="*/ 0 w 314"/>
                <a:gd name="T73" fmla="*/ 0 h 4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14" h="416">
                  <a:moveTo>
                    <a:pt x="253" y="0"/>
                  </a:moveTo>
                  <a:lnTo>
                    <a:pt x="224" y="31"/>
                  </a:lnTo>
                  <a:lnTo>
                    <a:pt x="209" y="15"/>
                  </a:lnTo>
                  <a:lnTo>
                    <a:pt x="60" y="31"/>
                  </a:lnTo>
                  <a:lnTo>
                    <a:pt x="60" y="61"/>
                  </a:lnTo>
                  <a:lnTo>
                    <a:pt x="45" y="61"/>
                  </a:lnTo>
                  <a:lnTo>
                    <a:pt x="45" y="77"/>
                  </a:lnTo>
                  <a:lnTo>
                    <a:pt x="45" y="154"/>
                  </a:lnTo>
                  <a:lnTo>
                    <a:pt x="15" y="138"/>
                  </a:lnTo>
                  <a:lnTo>
                    <a:pt x="15" y="169"/>
                  </a:lnTo>
                  <a:lnTo>
                    <a:pt x="15" y="184"/>
                  </a:lnTo>
                  <a:lnTo>
                    <a:pt x="0" y="215"/>
                  </a:lnTo>
                  <a:lnTo>
                    <a:pt x="30" y="231"/>
                  </a:lnTo>
                  <a:lnTo>
                    <a:pt x="45" y="246"/>
                  </a:lnTo>
                  <a:lnTo>
                    <a:pt x="45" y="292"/>
                  </a:lnTo>
                  <a:lnTo>
                    <a:pt x="75" y="292"/>
                  </a:lnTo>
                  <a:lnTo>
                    <a:pt x="104" y="354"/>
                  </a:lnTo>
                  <a:lnTo>
                    <a:pt x="119" y="369"/>
                  </a:lnTo>
                  <a:lnTo>
                    <a:pt x="149" y="369"/>
                  </a:lnTo>
                  <a:lnTo>
                    <a:pt x="164" y="384"/>
                  </a:lnTo>
                  <a:lnTo>
                    <a:pt x="179" y="415"/>
                  </a:lnTo>
                  <a:lnTo>
                    <a:pt x="179" y="400"/>
                  </a:lnTo>
                  <a:lnTo>
                    <a:pt x="179" y="384"/>
                  </a:lnTo>
                  <a:lnTo>
                    <a:pt x="224" y="369"/>
                  </a:lnTo>
                  <a:lnTo>
                    <a:pt x="268" y="369"/>
                  </a:lnTo>
                  <a:lnTo>
                    <a:pt x="238" y="307"/>
                  </a:lnTo>
                  <a:lnTo>
                    <a:pt x="209" y="292"/>
                  </a:lnTo>
                  <a:lnTo>
                    <a:pt x="238" y="277"/>
                  </a:lnTo>
                  <a:lnTo>
                    <a:pt x="238" y="246"/>
                  </a:lnTo>
                  <a:lnTo>
                    <a:pt x="238" y="215"/>
                  </a:lnTo>
                  <a:lnTo>
                    <a:pt x="268" y="200"/>
                  </a:lnTo>
                  <a:lnTo>
                    <a:pt x="268" y="138"/>
                  </a:lnTo>
                  <a:lnTo>
                    <a:pt x="283" y="123"/>
                  </a:lnTo>
                  <a:lnTo>
                    <a:pt x="313" y="108"/>
                  </a:lnTo>
                  <a:lnTo>
                    <a:pt x="283" y="92"/>
                  </a:lnTo>
                  <a:lnTo>
                    <a:pt x="268" y="31"/>
                  </a:lnTo>
                  <a:lnTo>
                    <a:pt x="253"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0" name="Freeform 556"/>
            <p:cNvSpPr>
              <a:spLocks/>
            </p:cNvSpPr>
            <p:nvPr/>
          </p:nvSpPr>
          <p:spPr bwMode="auto">
            <a:xfrm>
              <a:off x="6637710" y="5469601"/>
              <a:ext cx="131993" cy="218411"/>
            </a:xfrm>
            <a:custGeom>
              <a:avLst/>
              <a:gdLst>
                <a:gd name="T0" fmla="*/ 0 w 135"/>
                <a:gd name="T1" fmla="*/ 0 h 263"/>
                <a:gd name="T2" fmla="*/ 0 w 135"/>
                <a:gd name="T3" fmla="*/ 0 h 263"/>
                <a:gd name="T4" fmla="*/ 0 w 135"/>
                <a:gd name="T5" fmla="*/ 0 h 263"/>
                <a:gd name="T6" fmla="*/ 0 w 135"/>
                <a:gd name="T7" fmla="*/ 0 h 263"/>
                <a:gd name="T8" fmla="*/ 0 w 135"/>
                <a:gd name="T9" fmla="*/ 0 h 263"/>
                <a:gd name="T10" fmla="*/ 0 w 135"/>
                <a:gd name="T11" fmla="*/ 0 h 263"/>
                <a:gd name="T12" fmla="*/ 0 w 135"/>
                <a:gd name="T13" fmla="*/ 0 h 263"/>
                <a:gd name="T14" fmla="*/ 0 w 135"/>
                <a:gd name="T15" fmla="*/ 0 h 263"/>
                <a:gd name="T16" fmla="*/ 0 w 135"/>
                <a:gd name="T17" fmla="*/ 0 h 263"/>
                <a:gd name="T18" fmla="*/ 0 w 135"/>
                <a:gd name="T19" fmla="*/ 0 h 263"/>
                <a:gd name="T20" fmla="*/ 0 w 135"/>
                <a:gd name="T21" fmla="*/ 0 h 263"/>
                <a:gd name="T22" fmla="*/ 0 w 135"/>
                <a:gd name="T23" fmla="*/ 0 h 263"/>
                <a:gd name="T24" fmla="*/ 0 w 135"/>
                <a:gd name="T25" fmla="*/ 0 h 263"/>
                <a:gd name="T26" fmla="*/ 0 w 135"/>
                <a:gd name="T27" fmla="*/ 0 h 263"/>
                <a:gd name="T28" fmla="*/ 0 w 135"/>
                <a:gd name="T29" fmla="*/ 0 h 263"/>
                <a:gd name="T30" fmla="*/ 0 w 135"/>
                <a:gd name="T31" fmla="*/ 0 h 2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5" h="263">
                  <a:moveTo>
                    <a:pt x="104" y="0"/>
                  </a:moveTo>
                  <a:lnTo>
                    <a:pt x="89" y="15"/>
                  </a:lnTo>
                  <a:lnTo>
                    <a:pt x="89" y="31"/>
                  </a:lnTo>
                  <a:lnTo>
                    <a:pt x="74" y="62"/>
                  </a:lnTo>
                  <a:lnTo>
                    <a:pt x="30" y="77"/>
                  </a:lnTo>
                  <a:lnTo>
                    <a:pt x="15" y="108"/>
                  </a:lnTo>
                  <a:lnTo>
                    <a:pt x="15" y="170"/>
                  </a:lnTo>
                  <a:lnTo>
                    <a:pt x="15" y="185"/>
                  </a:lnTo>
                  <a:lnTo>
                    <a:pt x="0" y="185"/>
                  </a:lnTo>
                  <a:lnTo>
                    <a:pt x="0" y="247"/>
                  </a:lnTo>
                  <a:lnTo>
                    <a:pt x="15" y="262"/>
                  </a:lnTo>
                  <a:lnTo>
                    <a:pt x="60" y="262"/>
                  </a:lnTo>
                  <a:lnTo>
                    <a:pt x="89" y="170"/>
                  </a:lnTo>
                  <a:lnTo>
                    <a:pt x="119" y="77"/>
                  </a:lnTo>
                  <a:lnTo>
                    <a:pt x="134" y="62"/>
                  </a:lnTo>
                  <a:lnTo>
                    <a:pt x="104"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1" name="Freeform 557"/>
            <p:cNvSpPr>
              <a:spLocks/>
            </p:cNvSpPr>
            <p:nvPr/>
          </p:nvSpPr>
          <p:spPr bwMode="auto">
            <a:xfrm>
              <a:off x="6094080" y="5533580"/>
              <a:ext cx="230427" cy="207380"/>
            </a:xfrm>
            <a:custGeom>
              <a:avLst/>
              <a:gdLst>
                <a:gd name="T0" fmla="*/ 0 w 239"/>
                <a:gd name="T1" fmla="*/ 0 h 247"/>
                <a:gd name="T2" fmla="*/ 0 w 239"/>
                <a:gd name="T3" fmla="*/ 0 h 247"/>
                <a:gd name="T4" fmla="*/ 0 w 239"/>
                <a:gd name="T5" fmla="*/ 0 h 247"/>
                <a:gd name="T6" fmla="*/ 0 w 239"/>
                <a:gd name="T7" fmla="*/ 0 h 247"/>
                <a:gd name="T8" fmla="*/ 0 w 239"/>
                <a:gd name="T9" fmla="*/ 0 h 247"/>
                <a:gd name="T10" fmla="*/ 0 w 239"/>
                <a:gd name="T11" fmla="*/ 0 h 247"/>
                <a:gd name="T12" fmla="*/ 0 w 239"/>
                <a:gd name="T13" fmla="*/ 0 h 247"/>
                <a:gd name="T14" fmla="*/ 0 w 239"/>
                <a:gd name="T15" fmla="*/ 0 h 247"/>
                <a:gd name="T16" fmla="*/ 0 w 239"/>
                <a:gd name="T17" fmla="*/ 0 h 247"/>
                <a:gd name="T18" fmla="*/ 0 w 239"/>
                <a:gd name="T19" fmla="*/ 0 h 247"/>
                <a:gd name="T20" fmla="*/ 0 w 239"/>
                <a:gd name="T21" fmla="*/ 0 h 247"/>
                <a:gd name="T22" fmla="*/ 0 w 239"/>
                <a:gd name="T23" fmla="*/ 0 h 247"/>
                <a:gd name="T24" fmla="*/ 0 w 239"/>
                <a:gd name="T25" fmla="*/ 0 h 247"/>
                <a:gd name="T26" fmla="*/ 0 w 239"/>
                <a:gd name="T27" fmla="*/ 0 h 247"/>
                <a:gd name="T28" fmla="*/ 0 w 239"/>
                <a:gd name="T29" fmla="*/ 0 h 247"/>
                <a:gd name="T30" fmla="*/ 0 w 239"/>
                <a:gd name="T31" fmla="*/ 0 h 247"/>
                <a:gd name="T32" fmla="*/ 0 w 239"/>
                <a:gd name="T33" fmla="*/ 0 h 247"/>
                <a:gd name="T34" fmla="*/ 0 w 239"/>
                <a:gd name="T35" fmla="*/ 0 h 247"/>
                <a:gd name="T36" fmla="*/ 0 w 239"/>
                <a:gd name="T37" fmla="*/ 0 h 247"/>
                <a:gd name="T38" fmla="*/ 0 w 239"/>
                <a:gd name="T39" fmla="*/ 0 h 247"/>
                <a:gd name="T40" fmla="*/ 0 w 239"/>
                <a:gd name="T41" fmla="*/ 0 h 247"/>
                <a:gd name="T42" fmla="*/ 0 w 239"/>
                <a:gd name="T43" fmla="*/ 0 h 24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39" h="247">
                  <a:moveTo>
                    <a:pt x="15" y="0"/>
                  </a:moveTo>
                  <a:lnTo>
                    <a:pt x="0" y="31"/>
                  </a:lnTo>
                  <a:lnTo>
                    <a:pt x="30" y="46"/>
                  </a:lnTo>
                  <a:lnTo>
                    <a:pt x="45" y="123"/>
                  </a:lnTo>
                  <a:lnTo>
                    <a:pt x="60" y="185"/>
                  </a:lnTo>
                  <a:lnTo>
                    <a:pt x="89" y="246"/>
                  </a:lnTo>
                  <a:lnTo>
                    <a:pt x="104" y="231"/>
                  </a:lnTo>
                  <a:lnTo>
                    <a:pt x="104" y="246"/>
                  </a:lnTo>
                  <a:lnTo>
                    <a:pt x="149" y="231"/>
                  </a:lnTo>
                  <a:lnTo>
                    <a:pt x="149" y="169"/>
                  </a:lnTo>
                  <a:lnTo>
                    <a:pt x="149" y="108"/>
                  </a:lnTo>
                  <a:lnTo>
                    <a:pt x="164" y="108"/>
                  </a:lnTo>
                  <a:lnTo>
                    <a:pt x="164" y="46"/>
                  </a:lnTo>
                  <a:lnTo>
                    <a:pt x="193" y="31"/>
                  </a:lnTo>
                  <a:lnTo>
                    <a:pt x="238" y="31"/>
                  </a:lnTo>
                  <a:lnTo>
                    <a:pt x="238" y="15"/>
                  </a:lnTo>
                  <a:lnTo>
                    <a:pt x="208" y="15"/>
                  </a:lnTo>
                  <a:lnTo>
                    <a:pt x="179" y="31"/>
                  </a:lnTo>
                  <a:lnTo>
                    <a:pt x="119" y="15"/>
                  </a:lnTo>
                  <a:lnTo>
                    <a:pt x="45" y="15"/>
                  </a:lnTo>
                  <a:lnTo>
                    <a:pt x="30" y="0"/>
                  </a:lnTo>
                  <a:lnTo>
                    <a:pt x="1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2" name="Freeform 558"/>
            <p:cNvSpPr>
              <a:spLocks/>
            </p:cNvSpPr>
            <p:nvPr/>
          </p:nvSpPr>
          <p:spPr bwMode="auto">
            <a:xfrm>
              <a:off x="6179093" y="5637270"/>
              <a:ext cx="272933" cy="205174"/>
            </a:xfrm>
            <a:custGeom>
              <a:avLst/>
              <a:gdLst>
                <a:gd name="T0" fmla="*/ 0 w 284"/>
                <a:gd name="T1" fmla="*/ 0 h 246"/>
                <a:gd name="T2" fmla="*/ 0 w 284"/>
                <a:gd name="T3" fmla="*/ 0 h 246"/>
                <a:gd name="T4" fmla="*/ 0 w 284"/>
                <a:gd name="T5" fmla="*/ 0 h 246"/>
                <a:gd name="T6" fmla="*/ 0 w 284"/>
                <a:gd name="T7" fmla="*/ 0 h 246"/>
                <a:gd name="T8" fmla="*/ 0 w 284"/>
                <a:gd name="T9" fmla="*/ 0 h 246"/>
                <a:gd name="T10" fmla="*/ 0 w 284"/>
                <a:gd name="T11" fmla="*/ 0 h 246"/>
                <a:gd name="T12" fmla="*/ 0 w 284"/>
                <a:gd name="T13" fmla="*/ 0 h 246"/>
                <a:gd name="T14" fmla="*/ 0 w 284"/>
                <a:gd name="T15" fmla="*/ 0 h 246"/>
                <a:gd name="T16" fmla="*/ 0 w 284"/>
                <a:gd name="T17" fmla="*/ 0 h 246"/>
                <a:gd name="T18" fmla="*/ 0 w 284"/>
                <a:gd name="T19" fmla="*/ 0 h 246"/>
                <a:gd name="T20" fmla="*/ 0 w 284"/>
                <a:gd name="T21" fmla="*/ 0 h 246"/>
                <a:gd name="T22" fmla="*/ 0 w 284"/>
                <a:gd name="T23" fmla="*/ 0 h 246"/>
                <a:gd name="T24" fmla="*/ 0 w 284"/>
                <a:gd name="T25" fmla="*/ 0 h 246"/>
                <a:gd name="T26" fmla="*/ 0 w 284"/>
                <a:gd name="T27" fmla="*/ 0 h 246"/>
                <a:gd name="T28" fmla="*/ 0 w 284"/>
                <a:gd name="T29" fmla="*/ 0 h 246"/>
                <a:gd name="T30" fmla="*/ 0 w 284"/>
                <a:gd name="T31" fmla="*/ 0 h 246"/>
                <a:gd name="T32" fmla="*/ 0 w 284"/>
                <a:gd name="T33" fmla="*/ 0 h 246"/>
                <a:gd name="T34" fmla="*/ 0 w 284"/>
                <a:gd name="T35" fmla="*/ 0 h 246"/>
                <a:gd name="T36" fmla="*/ 0 w 284"/>
                <a:gd name="T37" fmla="*/ 0 h 246"/>
                <a:gd name="T38" fmla="*/ 0 w 284"/>
                <a:gd name="T39" fmla="*/ 0 h 246"/>
                <a:gd name="T40" fmla="*/ 0 w 284"/>
                <a:gd name="T41" fmla="*/ 0 h 246"/>
                <a:gd name="T42" fmla="*/ 0 w 284"/>
                <a:gd name="T43" fmla="*/ 0 h 246"/>
                <a:gd name="T44" fmla="*/ 0 w 284"/>
                <a:gd name="T45" fmla="*/ 0 h 246"/>
                <a:gd name="T46" fmla="*/ 0 w 284"/>
                <a:gd name="T47" fmla="*/ 0 h 246"/>
                <a:gd name="T48" fmla="*/ 0 w 284"/>
                <a:gd name="T49" fmla="*/ 0 h 246"/>
                <a:gd name="T50" fmla="*/ 0 w 284"/>
                <a:gd name="T51" fmla="*/ 0 h 246"/>
                <a:gd name="T52" fmla="*/ 0 w 284"/>
                <a:gd name="T53" fmla="*/ 0 h 246"/>
                <a:gd name="T54" fmla="*/ 0 w 284"/>
                <a:gd name="T55" fmla="*/ 0 h 246"/>
                <a:gd name="T56" fmla="*/ 0 w 284"/>
                <a:gd name="T57" fmla="*/ 0 h 246"/>
                <a:gd name="T58" fmla="*/ 0 w 284"/>
                <a:gd name="T59" fmla="*/ 0 h 246"/>
                <a:gd name="T60" fmla="*/ 0 w 284"/>
                <a:gd name="T61" fmla="*/ 0 h 246"/>
                <a:gd name="T62" fmla="*/ 0 w 284"/>
                <a:gd name="T63" fmla="*/ 0 h 246"/>
                <a:gd name="T64" fmla="*/ 0 w 284"/>
                <a:gd name="T65" fmla="*/ 0 h 246"/>
                <a:gd name="T66" fmla="*/ 0 w 284"/>
                <a:gd name="T67" fmla="*/ 0 h 246"/>
                <a:gd name="T68" fmla="*/ 0 w 284"/>
                <a:gd name="T69" fmla="*/ 0 h 24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84" h="246">
                  <a:moveTo>
                    <a:pt x="0" y="123"/>
                  </a:moveTo>
                  <a:lnTo>
                    <a:pt x="0" y="153"/>
                  </a:lnTo>
                  <a:lnTo>
                    <a:pt x="15" y="199"/>
                  </a:lnTo>
                  <a:lnTo>
                    <a:pt x="15" y="230"/>
                  </a:lnTo>
                  <a:lnTo>
                    <a:pt x="30" y="245"/>
                  </a:lnTo>
                  <a:lnTo>
                    <a:pt x="89" y="230"/>
                  </a:lnTo>
                  <a:lnTo>
                    <a:pt x="104" y="245"/>
                  </a:lnTo>
                  <a:lnTo>
                    <a:pt x="119" y="230"/>
                  </a:lnTo>
                  <a:lnTo>
                    <a:pt x="134" y="230"/>
                  </a:lnTo>
                  <a:lnTo>
                    <a:pt x="149" y="230"/>
                  </a:lnTo>
                  <a:lnTo>
                    <a:pt x="164" y="230"/>
                  </a:lnTo>
                  <a:lnTo>
                    <a:pt x="223" y="184"/>
                  </a:lnTo>
                  <a:lnTo>
                    <a:pt x="253" y="138"/>
                  </a:lnTo>
                  <a:lnTo>
                    <a:pt x="268" y="123"/>
                  </a:lnTo>
                  <a:lnTo>
                    <a:pt x="283" y="92"/>
                  </a:lnTo>
                  <a:lnTo>
                    <a:pt x="268" y="92"/>
                  </a:lnTo>
                  <a:lnTo>
                    <a:pt x="253" y="92"/>
                  </a:lnTo>
                  <a:lnTo>
                    <a:pt x="238" y="77"/>
                  </a:lnTo>
                  <a:lnTo>
                    <a:pt x="253" y="61"/>
                  </a:lnTo>
                  <a:lnTo>
                    <a:pt x="268" y="61"/>
                  </a:lnTo>
                  <a:lnTo>
                    <a:pt x="268" y="15"/>
                  </a:lnTo>
                  <a:lnTo>
                    <a:pt x="268" y="0"/>
                  </a:lnTo>
                  <a:lnTo>
                    <a:pt x="238" y="0"/>
                  </a:lnTo>
                  <a:lnTo>
                    <a:pt x="223" y="0"/>
                  </a:lnTo>
                  <a:lnTo>
                    <a:pt x="179" y="15"/>
                  </a:lnTo>
                  <a:lnTo>
                    <a:pt x="179" y="46"/>
                  </a:lnTo>
                  <a:lnTo>
                    <a:pt x="149" y="61"/>
                  </a:lnTo>
                  <a:lnTo>
                    <a:pt x="104" y="46"/>
                  </a:lnTo>
                  <a:lnTo>
                    <a:pt x="74" y="77"/>
                  </a:lnTo>
                  <a:lnTo>
                    <a:pt x="74" y="61"/>
                  </a:lnTo>
                  <a:lnTo>
                    <a:pt x="60" y="46"/>
                  </a:lnTo>
                  <a:lnTo>
                    <a:pt x="60" y="107"/>
                  </a:lnTo>
                  <a:lnTo>
                    <a:pt x="15" y="123"/>
                  </a:lnTo>
                  <a:lnTo>
                    <a:pt x="15" y="107"/>
                  </a:lnTo>
                  <a:lnTo>
                    <a:pt x="0" y="123"/>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3" name="Freeform 559"/>
            <p:cNvSpPr>
              <a:spLocks/>
            </p:cNvSpPr>
            <p:nvPr/>
          </p:nvSpPr>
          <p:spPr bwMode="auto">
            <a:xfrm>
              <a:off x="6351354" y="5740959"/>
              <a:ext cx="44744" cy="26474"/>
            </a:xfrm>
            <a:custGeom>
              <a:avLst/>
              <a:gdLst>
                <a:gd name="T0" fmla="*/ 0 w 46"/>
                <a:gd name="T1" fmla="*/ 0 h 31"/>
                <a:gd name="T2" fmla="*/ 0 w 46"/>
                <a:gd name="T3" fmla="*/ 0 h 31"/>
                <a:gd name="T4" fmla="*/ 0 w 46"/>
                <a:gd name="T5" fmla="*/ 0 h 31"/>
                <a:gd name="T6" fmla="*/ 0 w 46"/>
                <a:gd name="T7" fmla="*/ 0 h 31"/>
                <a:gd name="T8" fmla="*/ 0 w 46"/>
                <a:gd name="T9" fmla="*/ 0 h 31"/>
                <a:gd name="T10" fmla="*/ 0 w 46"/>
                <a:gd name="T11" fmla="*/ 0 h 31"/>
                <a:gd name="T12" fmla="*/ 0 w 46"/>
                <a:gd name="T13" fmla="*/ 0 h 31"/>
                <a:gd name="T14" fmla="*/ 0 w 46"/>
                <a:gd name="T15" fmla="*/ 0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6" h="31">
                  <a:moveTo>
                    <a:pt x="30" y="0"/>
                  </a:moveTo>
                  <a:lnTo>
                    <a:pt x="15" y="0"/>
                  </a:lnTo>
                  <a:lnTo>
                    <a:pt x="0" y="15"/>
                  </a:lnTo>
                  <a:lnTo>
                    <a:pt x="0" y="30"/>
                  </a:lnTo>
                  <a:lnTo>
                    <a:pt x="15" y="30"/>
                  </a:lnTo>
                  <a:lnTo>
                    <a:pt x="30" y="30"/>
                  </a:lnTo>
                  <a:lnTo>
                    <a:pt x="45" y="15"/>
                  </a:lnTo>
                  <a:lnTo>
                    <a:pt x="3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4" name="Freeform 560"/>
            <p:cNvSpPr>
              <a:spLocks/>
            </p:cNvSpPr>
            <p:nvPr/>
          </p:nvSpPr>
          <p:spPr bwMode="auto">
            <a:xfrm>
              <a:off x="6407283" y="5688011"/>
              <a:ext cx="31321" cy="26474"/>
            </a:xfrm>
            <a:custGeom>
              <a:avLst/>
              <a:gdLst>
                <a:gd name="T0" fmla="*/ 0 w 32"/>
                <a:gd name="T1" fmla="*/ 0 h 32"/>
                <a:gd name="T2" fmla="*/ 0 w 32"/>
                <a:gd name="T3" fmla="*/ 0 h 32"/>
                <a:gd name="T4" fmla="*/ 0 w 32"/>
                <a:gd name="T5" fmla="*/ 0 h 32"/>
                <a:gd name="T6" fmla="*/ 0 w 32"/>
                <a:gd name="T7" fmla="*/ 0 h 32"/>
                <a:gd name="T8" fmla="*/ 0 w 32"/>
                <a:gd name="T9" fmla="*/ 0 h 32"/>
                <a:gd name="T10" fmla="*/ 0 w 32"/>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2" h="32">
                  <a:moveTo>
                    <a:pt x="31" y="31"/>
                  </a:moveTo>
                  <a:lnTo>
                    <a:pt x="31" y="0"/>
                  </a:lnTo>
                  <a:lnTo>
                    <a:pt x="16" y="0"/>
                  </a:lnTo>
                  <a:lnTo>
                    <a:pt x="0" y="16"/>
                  </a:lnTo>
                  <a:lnTo>
                    <a:pt x="16" y="31"/>
                  </a:lnTo>
                  <a:lnTo>
                    <a:pt x="31"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5" name="Freeform 561"/>
            <p:cNvSpPr>
              <a:spLocks/>
            </p:cNvSpPr>
            <p:nvPr/>
          </p:nvSpPr>
          <p:spPr bwMode="auto">
            <a:xfrm>
              <a:off x="6237258" y="5560054"/>
              <a:ext cx="158839" cy="143401"/>
            </a:xfrm>
            <a:custGeom>
              <a:avLst/>
              <a:gdLst>
                <a:gd name="T0" fmla="*/ 0 w 165"/>
                <a:gd name="T1" fmla="*/ 0 h 170"/>
                <a:gd name="T2" fmla="*/ 0 w 165"/>
                <a:gd name="T3" fmla="*/ 0 h 170"/>
                <a:gd name="T4" fmla="*/ 0 w 165"/>
                <a:gd name="T5" fmla="*/ 0 h 170"/>
                <a:gd name="T6" fmla="*/ 0 w 165"/>
                <a:gd name="T7" fmla="*/ 0 h 170"/>
                <a:gd name="T8" fmla="*/ 0 w 165"/>
                <a:gd name="T9" fmla="*/ 0 h 170"/>
                <a:gd name="T10" fmla="*/ 0 w 165"/>
                <a:gd name="T11" fmla="*/ 0 h 170"/>
                <a:gd name="T12" fmla="*/ 0 w 165"/>
                <a:gd name="T13" fmla="*/ 0 h 170"/>
                <a:gd name="T14" fmla="*/ 0 w 165"/>
                <a:gd name="T15" fmla="*/ 0 h 170"/>
                <a:gd name="T16" fmla="*/ 0 w 165"/>
                <a:gd name="T17" fmla="*/ 0 h 170"/>
                <a:gd name="T18" fmla="*/ 0 w 165"/>
                <a:gd name="T19" fmla="*/ 0 h 170"/>
                <a:gd name="T20" fmla="*/ 0 w 165"/>
                <a:gd name="T21" fmla="*/ 0 h 170"/>
                <a:gd name="T22" fmla="*/ 0 w 165"/>
                <a:gd name="T23" fmla="*/ 0 h 170"/>
                <a:gd name="T24" fmla="*/ 0 w 165"/>
                <a:gd name="T25" fmla="*/ 0 h 170"/>
                <a:gd name="T26" fmla="*/ 0 w 165"/>
                <a:gd name="T27" fmla="*/ 0 h 170"/>
                <a:gd name="T28" fmla="*/ 0 w 165"/>
                <a:gd name="T29" fmla="*/ 0 h 170"/>
                <a:gd name="T30" fmla="*/ 0 w 165"/>
                <a:gd name="T31" fmla="*/ 0 h 170"/>
                <a:gd name="T32" fmla="*/ 0 w 165"/>
                <a:gd name="T33" fmla="*/ 0 h 170"/>
                <a:gd name="T34" fmla="*/ 0 w 165"/>
                <a:gd name="T35" fmla="*/ 0 h 1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65" h="170">
                  <a:moveTo>
                    <a:pt x="164" y="92"/>
                  </a:moveTo>
                  <a:lnTo>
                    <a:pt x="134" y="61"/>
                  </a:lnTo>
                  <a:lnTo>
                    <a:pt x="134" y="46"/>
                  </a:lnTo>
                  <a:lnTo>
                    <a:pt x="119" y="46"/>
                  </a:lnTo>
                  <a:lnTo>
                    <a:pt x="119" y="31"/>
                  </a:lnTo>
                  <a:lnTo>
                    <a:pt x="89" y="0"/>
                  </a:lnTo>
                  <a:lnTo>
                    <a:pt x="45" y="0"/>
                  </a:lnTo>
                  <a:lnTo>
                    <a:pt x="15" y="15"/>
                  </a:lnTo>
                  <a:lnTo>
                    <a:pt x="15" y="77"/>
                  </a:lnTo>
                  <a:lnTo>
                    <a:pt x="0" y="77"/>
                  </a:lnTo>
                  <a:lnTo>
                    <a:pt x="0" y="138"/>
                  </a:lnTo>
                  <a:lnTo>
                    <a:pt x="15" y="154"/>
                  </a:lnTo>
                  <a:lnTo>
                    <a:pt x="15" y="169"/>
                  </a:lnTo>
                  <a:lnTo>
                    <a:pt x="45" y="138"/>
                  </a:lnTo>
                  <a:lnTo>
                    <a:pt x="89" y="154"/>
                  </a:lnTo>
                  <a:lnTo>
                    <a:pt x="119" y="138"/>
                  </a:lnTo>
                  <a:lnTo>
                    <a:pt x="119" y="108"/>
                  </a:lnTo>
                  <a:lnTo>
                    <a:pt x="164" y="92"/>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6" name="Freeform 562"/>
            <p:cNvSpPr>
              <a:spLocks/>
            </p:cNvSpPr>
            <p:nvPr/>
          </p:nvSpPr>
          <p:spPr bwMode="auto">
            <a:xfrm>
              <a:off x="6420706" y="5443127"/>
              <a:ext cx="161075" cy="271359"/>
            </a:xfrm>
            <a:custGeom>
              <a:avLst/>
              <a:gdLst>
                <a:gd name="T0" fmla="*/ 0 w 166"/>
                <a:gd name="T1" fmla="*/ 0 h 324"/>
                <a:gd name="T2" fmla="*/ 0 w 166"/>
                <a:gd name="T3" fmla="*/ 0 h 324"/>
                <a:gd name="T4" fmla="*/ 0 w 166"/>
                <a:gd name="T5" fmla="*/ 0 h 324"/>
                <a:gd name="T6" fmla="*/ 0 w 166"/>
                <a:gd name="T7" fmla="*/ 0 h 324"/>
                <a:gd name="T8" fmla="*/ 0 w 166"/>
                <a:gd name="T9" fmla="*/ 0 h 324"/>
                <a:gd name="T10" fmla="*/ 0 w 166"/>
                <a:gd name="T11" fmla="*/ 0 h 324"/>
                <a:gd name="T12" fmla="*/ 0 w 166"/>
                <a:gd name="T13" fmla="*/ 0 h 324"/>
                <a:gd name="T14" fmla="*/ 0 w 166"/>
                <a:gd name="T15" fmla="*/ 0 h 324"/>
                <a:gd name="T16" fmla="*/ 0 w 166"/>
                <a:gd name="T17" fmla="*/ 0 h 324"/>
                <a:gd name="T18" fmla="*/ 0 w 166"/>
                <a:gd name="T19" fmla="*/ 0 h 324"/>
                <a:gd name="T20" fmla="*/ 0 w 166"/>
                <a:gd name="T21" fmla="*/ 0 h 324"/>
                <a:gd name="T22" fmla="*/ 0 w 166"/>
                <a:gd name="T23" fmla="*/ 0 h 324"/>
                <a:gd name="T24" fmla="*/ 0 w 166"/>
                <a:gd name="T25" fmla="*/ 0 h 324"/>
                <a:gd name="T26" fmla="*/ 0 w 166"/>
                <a:gd name="T27" fmla="*/ 0 h 324"/>
                <a:gd name="T28" fmla="*/ 0 w 166"/>
                <a:gd name="T29" fmla="*/ 0 h 324"/>
                <a:gd name="T30" fmla="*/ 0 w 166"/>
                <a:gd name="T31" fmla="*/ 0 h 324"/>
                <a:gd name="T32" fmla="*/ 0 w 166"/>
                <a:gd name="T33" fmla="*/ 0 h 324"/>
                <a:gd name="T34" fmla="*/ 0 w 166"/>
                <a:gd name="T35" fmla="*/ 0 h 324"/>
                <a:gd name="T36" fmla="*/ 0 w 166"/>
                <a:gd name="T37" fmla="*/ 0 h 324"/>
                <a:gd name="T38" fmla="*/ 0 w 166"/>
                <a:gd name="T39" fmla="*/ 0 h 324"/>
                <a:gd name="T40" fmla="*/ 0 w 166"/>
                <a:gd name="T41" fmla="*/ 0 h 324"/>
                <a:gd name="T42" fmla="*/ 0 w 166"/>
                <a:gd name="T43" fmla="*/ 0 h 324"/>
                <a:gd name="T44" fmla="*/ 0 w 166"/>
                <a:gd name="T45" fmla="*/ 0 h 324"/>
                <a:gd name="T46" fmla="*/ 0 w 166"/>
                <a:gd name="T47" fmla="*/ 0 h 324"/>
                <a:gd name="T48" fmla="*/ 0 w 166"/>
                <a:gd name="T49" fmla="*/ 0 h 324"/>
                <a:gd name="T50" fmla="*/ 0 w 166"/>
                <a:gd name="T51" fmla="*/ 0 h 324"/>
                <a:gd name="T52" fmla="*/ 0 w 166"/>
                <a:gd name="T53" fmla="*/ 0 h 324"/>
                <a:gd name="T54" fmla="*/ 0 w 166"/>
                <a:gd name="T55" fmla="*/ 0 h 324"/>
                <a:gd name="T56" fmla="*/ 0 w 166"/>
                <a:gd name="T57" fmla="*/ 0 h 324"/>
                <a:gd name="T58" fmla="*/ 0 w 166"/>
                <a:gd name="T59" fmla="*/ 0 h 32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66" h="324">
                  <a:moveTo>
                    <a:pt x="165" y="0"/>
                  </a:moveTo>
                  <a:lnTo>
                    <a:pt x="105" y="15"/>
                  </a:lnTo>
                  <a:lnTo>
                    <a:pt x="75" y="15"/>
                  </a:lnTo>
                  <a:lnTo>
                    <a:pt x="75" y="31"/>
                  </a:lnTo>
                  <a:lnTo>
                    <a:pt x="75" y="46"/>
                  </a:lnTo>
                  <a:lnTo>
                    <a:pt x="75" y="62"/>
                  </a:lnTo>
                  <a:lnTo>
                    <a:pt x="90" y="62"/>
                  </a:lnTo>
                  <a:lnTo>
                    <a:pt x="90" y="108"/>
                  </a:lnTo>
                  <a:lnTo>
                    <a:pt x="75" y="123"/>
                  </a:lnTo>
                  <a:lnTo>
                    <a:pt x="75" y="138"/>
                  </a:lnTo>
                  <a:lnTo>
                    <a:pt x="60" y="108"/>
                  </a:lnTo>
                  <a:lnTo>
                    <a:pt x="60" y="77"/>
                  </a:lnTo>
                  <a:lnTo>
                    <a:pt x="45" y="62"/>
                  </a:lnTo>
                  <a:lnTo>
                    <a:pt x="0" y="92"/>
                  </a:lnTo>
                  <a:lnTo>
                    <a:pt x="30" y="123"/>
                  </a:lnTo>
                  <a:lnTo>
                    <a:pt x="30" y="185"/>
                  </a:lnTo>
                  <a:lnTo>
                    <a:pt x="30" y="200"/>
                  </a:lnTo>
                  <a:lnTo>
                    <a:pt x="15" y="231"/>
                  </a:lnTo>
                  <a:lnTo>
                    <a:pt x="15" y="246"/>
                  </a:lnTo>
                  <a:lnTo>
                    <a:pt x="15" y="292"/>
                  </a:lnTo>
                  <a:lnTo>
                    <a:pt x="15" y="323"/>
                  </a:lnTo>
                  <a:lnTo>
                    <a:pt x="30" y="323"/>
                  </a:lnTo>
                  <a:lnTo>
                    <a:pt x="30" y="292"/>
                  </a:lnTo>
                  <a:lnTo>
                    <a:pt x="75" y="277"/>
                  </a:lnTo>
                  <a:lnTo>
                    <a:pt x="75" y="261"/>
                  </a:lnTo>
                  <a:lnTo>
                    <a:pt x="75" y="231"/>
                  </a:lnTo>
                  <a:lnTo>
                    <a:pt x="60" y="185"/>
                  </a:lnTo>
                  <a:lnTo>
                    <a:pt x="135" y="123"/>
                  </a:lnTo>
                  <a:lnTo>
                    <a:pt x="150" y="123"/>
                  </a:lnTo>
                  <a:lnTo>
                    <a:pt x="16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7" name="Freeform 563"/>
            <p:cNvSpPr>
              <a:spLocks/>
            </p:cNvSpPr>
            <p:nvPr/>
          </p:nvSpPr>
          <p:spPr bwMode="auto">
            <a:xfrm>
              <a:off x="6322271" y="5507106"/>
              <a:ext cx="129756" cy="132370"/>
            </a:xfrm>
            <a:custGeom>
              <a:avLst/>
              <a:gdLst>
                <a:gd name="T0" fmla="*/ 0 w 134"/>
                <a:gd name="T1" fmla="*/ 0 h 155"/>
                <a:gd name="T2" fmla="*/ 0 w 134"/>
                <a:gd name="T3" fmla="*/ 0 h 155"/>
                <a:gd name="T4" fmla="*/ 0 w 134"/>
                <a:gd name="T5" fmla="*/ 0 h 155"/>
                <a:gd name="T6" fmla="*/ 0 w 134"/>
                <a:gd name="T7" fmla="*/ 0 h 155"/>
                <a:gd name="T8" fmla="*/ 0 w 134"/>
                <a:gd name="T9" fmla="*/ 0 h 155"/>
                <a:gd name="T10" fmla="*/ 0 w 134"/>
                <a:gd name="T11" fmla="*/ 0 h 155"/>
                <a:gd name="T12" fmla="*/ 0 w 134"/>
                <a:gd name="T13" fmla="*/ 0 h 155"/>
                <a:gd name="T14" fmla="*/ 0 w 134"/>
                <a:gd name="T15" fmla="*/ 0 h 155"/>
                <a:gd name="T16" fmla="*/ 0 w 134"/>
                <a:gd name="T17" fmla="*/ 0 h 155"/>
                <a:gd name="T18" fmla="*/ 0 w 134"/>
                <a:gd name="T19" fmla="*/ 0 h 155"/>
                <a:gd name="T20" fmla="*/ 0 w 134"/>
                <a:gd name="T21" fmla="*/ 0 h 155"/>
                <a:gd name="T22" fmla="*/ 0 w 134"/>
                <a:gd name="T23" fmla="*/ 0 h 155"/>
                <a:gd name="T24" fmla="*/ 0 w 134"/>
                <a:gd name="T25" fmla="*/ 0 h 155"/>
                <a:gd name="T26" fmla="*/ 0 w 134"/>
                <a:gd name="T27" fmla="*/ 0 h 155"/>
                <a:gd name="T28" fmla="*/ 0 w 134"/>
                <a:gd name="T29" fmla="*/ 0 h 155"/>
                <a:gd name="T30" fmla="*/ 0 w 134"/>
                <a:gd name="T31" fmla="*/ 0 h 155"/>
                <a:gd name="T32" fmla="*/ 0 w 134"/>
                <a:gd name="T33" fmla="*/ 0 h 15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4" h="155">
                  <a:moveTo>
                    <a:pt x="103" y="15"/>
                  </a:moveTo>
                  <a:lnTo>
                    <a:pt x="74" y="0"/>
                  </a:lnTo>
                  <a:lnTo>
                    <a:pt x="74" y="31"/>
                  </a:lnTo>
                  <a:lnTo>
                    <a:pt x="59" y="31"/>
                  </a:lnTo>
                  <a:lnTo>
                    <a:pt x="30" y="62"/>
                  </a:lnTo>
                  <a:lnTo>
                    <a:pt x="0" y="62"/>
                  </a:lnTo>
                  <a:lnTo>
                    <a:pt x="30" y="92"/>
                  </a:lnTo>
                  <a:lnTo>
                    <a:pt x="30" y="108"/>
                  </a:lnTo>
                  <a:lnTo>
                    <a:pt x="44" y="108"/>
                  </a:lnTo>
                  <a:lnTo>
                    <a:pt x="44" y="123"/>
                  </a:lnTo>
                  <a:lnTo>
                    <a:pt x="74" y="154"/>
                  </a:lnTo>
                  <a:lnTo>
                    <a:pt x="89" y="154"/>
                  </a:lnTo>
                  <a:lnTo>
                    <a:pt x="118" y="154"/>
                  </a:lnTo>
                  <a:lnTo>
                    <a:pt x="133" y="123"/>
                  </a:lnTo>
                  <a:lnTo>
                    <a:pt x="133" y="108"/>
                  </a:lnTo>
                  <a:lnTo>
                    <a:pt x="133" y="46"/>
                  </a:lnTo>
                  <a:lnTo>
                    <a:pt x="103"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8" name="Oval 564"/>
            <p:cNvSpPr>
              <a:spLocks noChangeArrowheads="1"/>
            </p:cNvSpPr>
            <p:nvPr/>
          </p:nvSpPr>
          <p:spPr bwMode="auto">
            <a:xfrm>
              <a:off x="6796549" y="5560054"/>
              <a:ext cx="13423"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9" name="Oval 565"/>
            <p:cNvSpPr>
              <a:spLocks noChangeArrowheads="1"/>
            </p:cNvSpPr>
            <p:nvPr/>
          </p:nvSpPr>
          <p:spPr bwMode="auto">
            <a:xfrm>
              <a:off x="6780889" y="5586528"/>
              <a:ext cx="15660" cy="11031"/>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0" name="Freeform 566"/>
            <p:cNvSpPr>
              <a:spLocks/>
            </p:cNvSpPr>
            <p:nvPr/>
          </p:nvSpPr>
          <p:spPr bwMode="auto">
            <a:xfrm>
              <a:off x="6780889" y="5584322"/>
              <a:ext cx="17897" cy="15443"/>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16" y="0"/>
                  </a:moveTo>
                  <a:lnTo>
                    <a:pt x="0" y="0"/>
                  </a:lnTo>
                  <a:lnTo>
                    <a:pt x="16" y="16"/>
                  </a:lnTo>
                  <a:lnTo>
                    <a:pt x="16"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1" name="Line 567"/>
            <p:cNvSpPr>
              <a:spLocks noChangeShapeType="1"/>
            </p:cNvSpPr>
            <p:nvPr/>
          </p:nvSpPr>
          <p:spPr bwMode="auto">
            <a:xfrm>
              <a:off x="6809972" y="5560054"/>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2" name="Line 568"/>
            <p:cNvSpPr>
              <a:spLocks noChangeShapeType="1"/>
            </p:cNvSpPr>
            <p:nvPr/>
          </p:nvSpPr>
          <p:spPr bwMode="auto">
            <a:xfrm>
              <a:off x="6481109" y="4779071"/>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3" name="Line 569"/>
            <p:cNvSpPr>
              <a:spLocks noChangeShapeType="1"/>
            </p:cNvSpPr>
            <p:nvPr/>
          </p:nvSpPr>
          <p:spPr bwMode="auto">
            <a:xfrm>
              <a:off x="6481109" y="4779071"/>
              <a:ext cx="0" cy="11031"/>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4" name="Line 570"/>
            <p:cNvSpPr>
              <a:spLocks noChangeShapeType="1"/>
            </p:cNvSpPr>
            <p:nvPr/>
          </p:nvSpPr>
          <p:spPr bwMode="auto">
            <a:xfrm>
              <a:off x="6496769" y="4779071"/>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5" name="Freeform 571"/>
            <p:cNvSpPr>
              <a:spLocks/>
            </p:cNvSpPr>
            <p:nvPr/>
          </p:nvSpPr>
          <p:spPr bwMode="auto">
            <a:xfrm>
              <a:off x="6624288" y="5072491"/>
              <a:ext cx="29083" cy="26474"/>
            </a:xfrm>
            <a:custGeom>
              <a:avLst/>
              <a:gdLst>
                <a:gd name="T0" fmla="*/ 0 w 31"/>
                <a:gd name="T1" fmla="*/ 0 h 31"/>
                <a:gd name="T2" fmla="*/ 0 w 31"/>
                <a:gd name="T3" fmla="*/ 0 h 31"/>
                <a:gd name="T4" fmla="*/ 0 w 31"/>
                <a:gd name="T5" fmla="*/ 0 h 31"/>
                <a:gd name="T6" fmla="*/ 0 w 31"/>
                <a:gd name="T7" fmla="*/ 0 h 31"/>
                <a:gd name="T8" fmla="*/ 0 w 31"/>
                <a:gd name="T9" fmla="*/ 0 h 31"/>
                <a:gd name="T10" fmla="*/ 0 w 31"/>
                <a:gd name="T11" fmla="*/ 0 h 31"/>
                <a:gd name="T12" fmla="*/ 0 w 31"/>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31">
                  <a:moveTo>
                    <a:pt x="15" y="0"/>
                  </a:moveTo>
                  <a:lnTo>
                    <a:pt x="0" y="0"/>
                  </a:lnTo>
                  <a:lnTo>
                    <a:pt x="0" y="15"/>
                  </a:lnTo>
                  <a:lnTo>
                    <a:pt x="0" y="30"/>
                  </a:lnTo>
                  <a:lnTo>
                    <a:pt x="30" y="15"/>
                  </a:lnTo>
                  <a:lnTo>
                    <a:pt x="15" y="15"/>
                  </a:lnTo>
                  <a:lnTo>
                    <a:pt x="1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6" name="Freeform 572"/>
            <p:cNvSpPr>
              <a:spLocks/>
            </p:cNvSpPr>
            <p:nvPr/>
          </p:nvSpPr>
          <p:spPr bwMode="auto">
            <a:xfrm>
              <a:off x="6465449" y="4982038"/>
              <a:ext cx="259510" cy="233853"/>
            </a:xfrm>
            <a:custGeom>
              <a:avLst/>
              <a:gdLst>
                <a:gd name="T0" fmla="*/ 0 w 270"/>
                <a:gd name="T1" fmla="*/ 0 h 278"/>
                <a:gd name="T2" fmla="*/ 0 w 270"/>
                <a:gd name="T3" fmla="*/ 0 h 278"/>
                <a:gd name="T4" fmla="*/ 0 w 270"/>
                <a:gd name="T5" fmla="*/ 0 h 278"/>
                <a:gd name="T6" fmla="*/ 0 w 270"/>
                <a:gd name="T7" fmla="*/ 0 h 278"/>
                <a:gd name="T8" fmla="*/ 0 w 270"/>
                <a:gd name="T9" fmla="*/ 0 h 278"/>
                <a:gd name="T10" fmla="*/ 0 w 270"/>
                <a:gd name="T11" fmla="*/ 0 h 278"/>
                <a:gd name="T12" fmla="*/ 0 w 270"/>
                <a:gd name="T13" fmla="*/ 0 h 278"/>
                <a:gd name="T14" fmla="*/ 0 w 270"/>
                <a:gd name="T15" fmla="*/ 0 h 278"/>
                <a:gd name="T16" fmla="*/ 0 w 270"/>
                <a:gd name="T17" fmla="*/ 0 h 278"/>
                <a:gd name="T18" fmla="*/ 0 w 270"/>
                <a:gd name="T19" fmla="*/ 0 h 278"/>
                <a:gd name="T20" fmla="*/ 0 w 270"/>
                <a:gd name="T21" fmla="*/ 0 h 278"/>
                <a:gd name="T22" fmla="*/ 0 w 270"/>
                <a:gd name="T23" fmla="*/ 0 h 278"/>
                <a:gd name="T24" fmla="*/ 0 w 270"/>
                <a:gd name="T25" fmla="*/ 0 h 278"/>
                <a:gd name="T26" fmla="*/ 0 w 270"/>
                <a:gd name="T27" fmla="*/ 0 h 278"/>
                <a:gd name="T28" fmla="*/ 0 w 270"/>
                <a:gd name="T29" fmla="*/ 0 h 278"/>
                <a:gd name="T30" fmla="*/ 0 w 270"/>
                <a:gd name="T31" fmla="*/ 0 h 278"/>
                <a:gd name="T32" fmla="*/ 0 w 270"/>
                <a:gd name="T33" fmla="*/ 0 h 278"/>
                <a:gd name="T34" fmla="*/ 0 w 270"/>
                <a:gd name="T35" fmla="*/ 0 h 278"/>
                <a:gd name="T36" fmla="*/ 0 w 270"/>
                <a:gd name="T37" fmla="*/ 0 h 278"/>
                <a:gd name="T38" fmla="*/ 0 w 270"/>
                <a:gd name="T39" fmla="*/ 0 h 278"/>
                <a:gd name="T40" fmla="*/ 0 w 270"/>
                <a:gd name="T41" fmla="*/ 0 h 278"/>
                <a:gd name="T42" fmla="*/ 0 w 270"/>
                <a:gd name="T43" fmla="*/ 0 h 278"/>
                <a:gd name="T44" fmla="*/ 0 w 270"/>
                <a:gd name="T45" fmla="*/ 0 h 278"/>
                <a:gd name="T46" fmla="*/ 0 w 270"/>
                <a:gd name="T47" fmla="*/ 0 h 278"/>
                <a:gd name="T48" fmla="*/ 0 w 270"/>
                <a:gd name="T49" fmla="*/ 0 h 278"/>
                <a:gd name="T50" fmla="*/ 0 w 270"/>
                <a:gd name="T51" fmla="*/ 0 h 278"/>
                <a:gd name="T52" fmla="*/ 0 w 270"/>
                <a:gd name="T53" fmla="*/ 0 h 27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70" h="278">
                  <a:moveTo>
                    <a:pt x="164" y="108"/>
                  </a:moveTo>
                  <a:lnTo>
                    <a:pt x="179" y="108"/>
                  </a:lnTo>
                  <a:lnTo>
                    <a:pt x="149" y="62"/>
                  </a:lnTo>
                  <a:lnTo>
                    <a:pt x="120" y="62"/>
                  </a:lnTo>
                  <a:lnTo>
                    <a:pt x="105" y="0"/>
                  </a:lnTo>
                  <a:lnTo>
                    <a:pt x="75" y="15"/>
                  </a:lnTo>
                  <a:lnTo>
                    <a:pt x="60" y="31"/>
                  </a:lnTo>
                  <a:lnTo>
                    <a:pt x="60" y="92"/>
                  </a:lnTo>
                  <a:lnTo>
                    <a:pt x="30" y="108"/>
                  </a:lnTo>
                  <a:lnTo>
                    <a:pt x="30" y="139"/>
                  </a:lnTo>
                  <a:lnTo>
                    <a:pt x="30" y="169"/>
                  </a:lnTo>
                  <a:lnTo>
                    <a:pt x="0" y="185"/>
                  </a:lnTo>
                  <a:lnTo>
                    <a:pt x="30" y="200"/>
                  </a:lnTo>
                  <a:lnTo>
                    <a:pt x="60" y="262"/>
                  </a:lnTo>
                  <a:lnTo>
                    <a:pt x="90" y="262"/>
                  </a:lnTo>
                  <a:lnTo>
                    <a:pt x="120" y="277"/>
                  </a:lnTo>
                  <a:lnTo>
                    <a:pt x="135" y="262"/>
                  </a:lnTo>
                  <a:lnTo>
                    <a:pt x="149" y="262"/>
                  </a:lnTo>
                  <a:lnTo>
                    <a:pt x="164" y="262"/>
                  </a:lnTo>
                  <a:lnTo>
                    <a:pt x="179" y="246"/>
                  </a:lnTo>
                  <a:lnTo>
                    <a:pt x="224" y="246"/>
                  </a:lnTo>
                  <a:lnTo>
                    <a:pt x="269" y="185"/>
                  </a:lnTo>
                  <a:lnTo>
                    <a:pt x="239" y="200"/>
                  </a:lnTo>
                  <a:lnTo>
                    <a:pt x="194" y="169"/>
                  </a:lnTo>
                  <a:lnTo>
                    <a:pt x="164" y="139"/>
                  </a:lnTo>
                  <a:lnTo>
                    <a:pt x="164" y="123"/>
                  </a:lnTo>
                  <a:lnTo>
                    <a:pt x="164" y="108"/>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7" name="Freeform 573"/>
            <p:cNvSpPr>
              <a:spLocks/>
            </p:cNvSpPr>
            <p:nvPr/>
          </p:nvSpPr>
          <p:spPr bwMode="auto">
            <a:xfrm>
              <a:off x="6407283" y="5277664"/>
              <a:ext cx="174498" cy="180906"/>
            </a:xfrm>
            <a:custGeom>
              <a:avLst/>
              <a:gdLst>
                <a:gd name="T0" fmla="*/ 0 w 181"/>
                <a:gd name="T1" fmla="*/ 0 h 216"/>
                <a:gd name="T2" fmla="*/ 0 w 181"/>
                <a:gd name="T3" fmla="*/ 0 h 216"/>
                <a:gd name="T4" fmla="*/ 0 w 181"/>
                <a:gd name="T5" fmla="*/ 0 h 216"/>
                <a:gd name="T6" fmla="*/ 0 w 181"/>
                <a:gd name="T7" fmla="*/ 0 h 216"/>
                <a:gd name="T8" fmla="*/ 0 w 181"/>
                <a:gd name="T9" fmla="*/ 0 h 216"/>
                <a:gd name="T10" fmla="*/ 0 w 181"/>
                <a:gd name="T11" fmla="*/ 0 h 216"/>
                <a:gd name="T12" fmla="*/ 0 w 181"/>
                <a:gd name="T13" fmla="*/ 0 h 216"/>
                <a:gd name="T14" fmla="*/ 0 w 181"/>
                <a:gd name="T15" fmla="*/ 0 h 216"/>
                <a:gd name="T16" fmla="*/ 0 w 181"/>
                <a:gd name="T17" fmla="*/ 0 h 216"/>
                <a:gd name="T18" fmla="*/ 0 w 181"/>
                <a:gd name="T19" fmla="*/ 0 h 216"/>
                <a:gd name="T20" fmla="*/ 0 w 181"/>
                <a:gd name="T21" fmla="*/ 0 h 216"/>
                <a:gd name="T22" fmla="*/ 0 w 181"/>
                <a:gd name="T23" fmla="*/ 0 h 216"/>
                <a:gd name="T24" fmla="*/ 0 w 181"/>
                <a:gd name="T25" fmla="*/ 0 h 216"/>
                <a:gd name="T26" fmla="*/ 0 w 181"/>
                <a:gd name="T27" fmla="*/ 0 h 216"/>
                <a:gd name="T28" fmla="*/ 0 w 181"/>
                <a:gd name="T29" fmla="*/ 0 h 216"/>
                <a:gd name="T30" fmla="*/ 0 w 181"/>
                <a:gd name="T31" fmla="*/ 0 h 216"/>
                <a:gd name="T32" fmla="*/ 0 w 181"/>
                <a:gd name="T33" fmla="*/ 0 h 216"/>
                <a:gd name="T34" fmla="*/ 0 w 181"/>
                <a:gd name="T35" fmla="*/ 0 h 216"/>
                <a:gd name="T36" fmla="*/ 0 w 181"/>
                <a:gd name="T37" fmla="*/ 0 h 216"/>
                <a:gd name="T38" fmla="*/ 0 w 181"/>
                <a:gd name="T39" fmla="*/ 0 h 216"/>
                <a:gd name="T40" fmla="*/ 0 w 181"/>
                <a:gd name="T41" fmla="*/ 0 h 216"/>
                <a:gd name="T42" fmla="*/ 0 w 181"/>
                <a:gd name="T43" fmla="*/ 0 h 216"/>
                <a:gd name="T44" fmla="*/ 0 w 181"/>
                <a:gd name="T45" fmla="*/ 0 h 216"/>
                <a:gd name="T46" fmla="*/ 0 w 181"/>
                <a:gd name="T47" fmla="*/ 0 h 216"/>
                <a:gd name="T48" fmla="*/ 0 w 181"/>
                <a:gd name="T49" fmla="*/ 0 h 216"/>
                <a:gd name="T50" fmla="*/ 0 w 181"/>
                <a:gd name="T51" fmla="*/ 0 h 216"/>
                <a:gd name="T52" fmla="*/ 0 w 181"/>
                <a:gd name="T53" fmla="*/ 0 h 216"/>
                <a:gd name="T54" fmla="*/ 0 w 181"/>
                <a:gd name="T55" fmla="*/ 0 h 2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81" h="216">
                  <a:moveTo>
                    <a:pt x="180" y="77"/>
                  </a:moveTo>
                  <a:lnTo>
                    <a:pt x="150" y="61"/>
                  </a:lnTo>
                  <a:lnTo>
                    <a:pt x="135" y="46"/>
                  </a:lnTo>
                  <a:lnTo>
                    <a:pt x="90" y="0"/>
                  </a:lnTo>
                  <a:lnTo>
                    <a:pt x="75" y="15"/>
                  </a:lnTo>
                  <a:lnTo>
                    <a:pt x="75" y="31"/>
                  </a:lnTo>
                  <a:lnTo>
                    <a:pt x="45" y="46"/>
                  </a:lnTo>
                  <a:lnTo>
                    <a:pt x="45" y="15"/>
                  </a:lnTo>
                  <a:lnTo>
                    <a:pt x="15" y="15"/>
                  </a:lnTo>
                  <a:lnTo>
                    <a:pt x="15" y="31"/>
                  </a:lnTo>
                  <a:lnTo>
                    <a:pt x="30" y="46"/>
                  </a:lnTo>
                  <a:lnTo>
                    <a:pt x="15" y="61"/>
                  </a:lnTo>
                  <a:lnTo>
                    <a:pt x="0" y="61"/>
                  </a:lnTo>
                  <a:lnTo>
                    <a:pt x="15" y="108"/>
                  </a:lnTo>
                  <a:lnTo>
                    <a:pt x="0" y="108"/>
                  </a:lnTo>
                  <a:lnTo>
                    <a:pt x="30" y="123"/>
                  </a:lnTo>
                  <a:lnTo>
                    <a:pt x="30" y="138"/>
                  </a:lnTo>
                  <a:lnTo>
                    <a:pt x="60" y="169"/>
                  </a:lnTo>
                  <a:lnTo>
                    <a:pt x="75" y="184"/>
                  </a:lnTo>
                  <a:lnTo>
                    <a:pt x="90" y="184"/>
                  </a:lnTo>
                  <a:lnTo>
                    <a:pt x="90" y="215"/>
                  </a:lnTo>
                  <a:lnTo>
                    <a:pt x="120" y="215"/>
                  </a:lnTo>
                  <a:lnTo>
                    <a:pt x="180" y="200"/>
                  </a:lnTo>
                  <a:lnTo>
                    <a:pt x="180" y="169"/>
                  </a:lnTo>
                  <a:lnTo>
                    <a:pt x="165" y="154"/>
                  </a:lnTo>
                  <a:lnTo>
                    <a:pt x="180" y="123"/>
                  </a:lnTo>
                  <a:lnTo>
                    <a:pt x="165" y="108"/>
                  </a:lnTo>
                  <a:lnTo>
                    <a:pt x="180" y="77"/>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8" name="Freeform 574"/>
            <p:cNvSpPr>
              <a:spLocks/>
            </p:cNvSpPr>
            <p:nvPr/>
          </p:nvSpPr>
          <p:spPr bwMode="auto">
            <a:xfrm>
              <a:off x="6608628" y="5072491"/>
              <a:ext cx="172262" cy="218411"/>
            </a:xfrm>
            <a:custGeom>
              <a:avLst/>
              <a:gdLst>
                <a:gd name="T0" fmla="*/ 0 w 180"/>
                <a:gd name="T1" fmla="*/ 0 h 262"/>
                <a:gd name="T2" fmla="*/ 0 w 180"/>
                <a:gd name="T3" fmla="*/ 0 h 262"/>
                <a:gd name="T4" fmla="*/ 0 w 180"/>
                <a:gd name="T5" fmla="*/ 0 h 262"/>
                <a:gd name="T6" fmla="*/ 0 w 180"/>
                <a:gd name="T7" fmla="*/ 0 h 262"/>
                <a:gd name="T8" fmla="*/ 0 w 180"/>
                <a:gd name="T9" fmla="*/ 0 h 262"/>
                <a:gd name="T10" fmla="*/ 0 w 180"/>
                <a:gd name="T11" fmla="*/ 0 h 262"/>
                <a:gd name="T12" fmla="*/ 0 w 180"/>
                <a:gd name="T13" fmla="*/ 0 h 262"/>
                <a:gd name="T14" fmla="*/ 0 w 180"/>
                <a:gd name="T15" fmla="*/ 0 h 262"/>
                <a:gd name="T16" fmla="*/ 0 w 180"/>
                <a:gd name="T17" fmla="*/ 0 h 262"/>
                <a:gd name="T18" fmla="*/ 0 w 180"/>
                <a:gd name="T19" fmla="*/ 0 h 262"/>
                <a:gd name="T20" fmla="*/ 0 w 180"/>
                <a:gd name="T21" fmla="*/ 0 h 262"/>
                <a:gd name="T22" fmla="*/ 0 w 180"/>
                <a:gd name="T23" fmla="*/ 0 h 262"/>
                <a:gd name="T24" fmla="*/ 0 w 180"/>
                <a:gd name="T25" fmla="*/ 0 h 262"/>
                <a:gd name="T26" fmla="*/ 0 w 180"/>
                <a:gd name="T27" fmla="*/ 0 h 262"/>
                <a:gd name="T28" fmla="*/ 0 w 180"/>
                <a:gd name="T29" fmla="*/ 0 h 262"/>
                <a:gd name="T30" fmla="*/ 0 w 180"/>
                <a:gd name="T31" fmla="*/ 0 h 262"/>
                <a:gd name="T32" fmla="*/ 0 w 180"/>
                <a:gd name="T33" fmla="*/ 0 h 262"/>
                <a:gd name="T34" fmla="*/ 0 w 180"/>
                <a:gd name="T35" fmla="*/ 0 h 262"/>
                <a:gd name="T36" fmla="*/ 0 w 180"/>
                <a:gd name="T37" fmla="*/ 0 h 262"/>
                <a:gd name="T38" fmla="*/ 0 w 180"/>
                <a:gd name="T39" fmla="*/ 0 h 262"/>
                <a:gd name="T40" fmla="*/ 0 w 180"/>
                <a:gd name="T41" fmla="*/ 0 h 262"/>
                <a:gd name="T42" fmla="*/ 0 w 180"/>
                <a:gd name="T43" fmla="*/ 0 h 262"/>
                <a:gd name="T44" fmla="*/ 0 w 180"/>
                <a:gd name="T45" fmla="*/ 0 h 262"/>
                <a:gd name="T46" fmla="*/ 0 w 180"/>
                <a:gd name="T47" fmla="*/ 0 h 262"/>
                <a:gd name="T48" fmla="*/ 0 w 180"/>
                <a:gd name="T49" fmla="*/ 0 h 262"/>
                <a:gd name="T50" fmla="*/ 0 w 180"/>
                <a:gd name="T51" fmla="*/ 0 h 262"/>
                <a:gd name="T52" fmla="*/ 0 w 180"/>
                <a:gd name="T53" fmla="*/ 0 h 262"/>
                <a:gd name="T54" fmla="*/ 0 w 180"/>
                <a:gd name="T55" fmla="*/ 0 h 2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80" h="262">
                  <a:moveTo>
                    <a:pt x="179" y="0"/>
                  </a:moveTo>
                  <a:lnTo>
                    <a:pt x="164" y="0"/>
                  </a:lnTo>
                  <a:lnTo>
                    <a:pt x="149" y="15"/>
                  </a:lnTo>
                  <a:lnTo>
                    <a:pt x="134" y="15"/>
                  </a:lnTo>
                  <a:lnTo>
                    <a:pt x="119" y="15"/>
                  </a:lnTo>
                  <a:lnTo>
                    <a:pt x="75" y="31"/>
                  </a:lnTo>
                  <a:lnTo>
                    <a:pt x="60" y="31"/>
                  </a:lnTo>
                  <a:lnTo>
                    <a:pt x="45" y="15"/>
                  </a:lnTo>
                  <a:lnTo>
                    <a:pt x="15" y="31"/>
                  </a:lnTo>
                  <a:lnTo>
                    <a:pt x="45" y="61"/>
                  </a:lnTo>
                  <a:lnTo>
                    <a:pt x="90" y="92"/>
                  </a:lnTo>
                  <a:lnTo>
                    <a:pt x="119" y="77"/>
                  </a:lnTo>
                  <a:lnTo>
                    <a:pt x="75" y="138"/>
                  </a:lnTo>
                  <a:lnTo>
                    <a:pt x="30" y="138"/>
                  </a:lnTo>
                  <a:lnTo>
                    <a:pt x="15" y="154"/>
                  </a:lnTo>
                  <a:lnTo>
                    <a:pt x="0" y="154"/>
                  </a:lnTo>
                  <a:lnTo>
                    <a:pt x="0" y="169"/>
                  </a:lnTo>
                  <a:lnTo>
                    <a:pt x="0" y="261"/>
                  </a:lnTo>
                  <a:lnTo>
                    <a:pt x="15" y="261"/>
                  </a:lnTo>
                  <a:lnTo>
                    <a:pt x="15" y="246"/>
                  </a:lnTo>
                  <a:lnTo>
                    <a:pt x="45" y="230"/>
                  </a:lnTo>
                  <a:lnTo>
                    <a:pt x="60" y="215"/>
                  </a:lnTo>
                  <a:lnTo>
                    <a:pt x="119" y="154"/>
                  </a:lnTo>
                  <a:lnTo>
                    <a:pt x="119" y="138"/>
                  </a:lnTo>
                  <a:lnTo>
                    <a:pt x="149" y="92"/>
                  </a:lnTo>
                  <a:lnTo>
                    <a:pt x="149" y="77"/>
                  </a:lnTo>
                  <a:lnTo>
                    <a:pt x="179" y="61"/>
                  </a:lnTo>
                  <a:lnTo>
                    <a:pt x="179"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9" name="Freeform 575"/>
            <p:cNvSpPr>
              <a:spLocks/>
            </p:cNvSpPr>
            <p:nvPr/>
          </p:nvSpPr>
          <p:spPr bwMode="auto">
            <a:xfrm>
              <a:off x="6481109" y="5200449"/>
              <a:ext cx="145416" cy="141195"/>
            </a:xfrm>
            <a:custGeom>
              <a:avLst/>
              <a:gdLst>
                <a:gd name="T0" fmla="*/ 0 w 150"/>
                <a:gd name="T1" fmla="*/ 0 h 170"/>
                <a:gd name="T2" fmla="*/ 0 w 150"/>
                <a:gd name="T3" fmla="*/ 0 h 170"/>
                <a:gd name="T4" fmla="*/ 0 w 150"/>
                <a:gd name="T5" fmla="*/ 0 h 170"/>
                <a:gd name="T6" fmla="*/ 0 w 150"/>
                <a:gd name="T7" fmla="*/ 0 h 170"/>
                <a:gd name="T8" fmla="*/ 0 w 150"/>
                <a:gd name="T9" fmla="*/ 0 h 170"/>
                <a:gd name="T10" fmla="*/ 0 w 150"/>
                <a:gd name="T11" fmla="*/ 0 h 170"/>
                <a:gd name="T12" fmla="*/ 0 w 150"/>
                <a:gd name="T13" fmla="*/ 0 h 170"/>
                <a:gd name="T14" fmla="*/ 0 w 150"/>
                <a:gd name="T15" fmla="*/ 0 h 170"/>
                <a:gd name="T16" fmla="*/ 0 w 150"/>
                <a:gd name="T17" fmla="*/ 0 h 170"/>
                <a:gd name="T18" fmla="*/ 0 w 150"/>
                <a:gd name="T19" fmla="*/ 0 h 170"/>
                <a:gd name="T20" fmla="*/ 0 w 150"/>
                <a:gd name="T21" fmla="*/ 0 h 170"/>
                <a:gd name="T22" fmla="*/ 0 w 150"/>
                <a:gd name="T23" fmla="*/ 0 h 170"/>
                <a:gd name="T24" fmla="*/ 0 w 150"/>
                <a:gd name="T25" fmla="*/ 0 h 170"/>
                <a:gd name="T26" fmla="*/ 0 w 150"/>
                <a:gd name="T27" fmla="*/ 0 h 170"/>
                <a:gd name="T28" fmla="*/ 0 w 150"/>
                <a:gd name="T29" fmla="*/ 0 h 170"/>
                <a:gd name="T30" fmla="*/ 0 w 150"/>
                <a:gd name="T31" fmla="*/ 0 h 170"/>
                <a:gd name="T32" fmla="*/ 0 w 150"/>
                <a:gd name="T33" fmla="*/ 0 h 170"/>
                <a:gd name="T34" fmla="*/ 0 w 150"/>
                <a:gd name="T35" fmla="*/ 0 h 170"/>
                <a:gd name="T36" fmla="*/ 0 w 150"/>
                <a:gd name="T37" fmla="*/ 0 h 17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0" h="170">
                  <a:moveTo>
                    <a:pt x="149" y="108"/>
                  </a:moveTo>
                  <a:lnTo>
                    <a:pt x="134" y="108"/>
                  </a:lnTo>
                  <a:lnTo>
                    <a:pt x="134" y="15"/>
                  </a:lnTo>
                  <a:lnTo>
                    <a:pt x="134" y="0"/>
                  </a:lnTo>
                  <a:lnTo>
                    <a:pt x="119" y="0"/>
                  </a:lnTo>
                  <a:lnTo>
                    <a:pt x="104" y="15"/>
                  </a:lnTo>
                  <a:lnTo>
                    <a:pt x="75" y="0"/>
                  </a:lnTo>
                  <a:lnTo>
                    <a:pt x="45" y="0"/>
                  </a:lnTo>
                  <a:lnTo>
                    <a:pt x="0" y="0"/>
                  </a:lnTo>
                  <a:lnTo>
                    <a:pt x="15" y="15"/>
                  </a:lnTo>
                  <a:lnTo>
                    <a:pt x="15" y="61"/>
                  </a:lnTo>
                  <a:lnTo>
                    <a:pt x="15" y="77"/>
                  </a:lnTo>
                  <a:lnTo>
                    <a:pt x="15" y="92"/>
                  </a:lnTo>
                  <a:lnTo>
                    <a:pt x="60" y="138"/>
                  </a:lnTo>
                  <a:lnTo>
                    <a:pt x="75" y="154"/>
                  </a:lnTo>
                  <a:lnTo>
                    <a:pt x="104" y="169"/>
                  </a:lnTo>
                  <a:lnTo>
                    <a:pt x="119" y="138"/>
                  </a:lnTo>
                  <a:lnTo>
                    <a:pt x="134" y="138"/>
                  </a:lnTo>
                  <a:lnTo>
                    <a:pt x="149" y="108"/>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0" name="Oval 576"/>
            <p:cNvSpPr>
              <a:spLocks noChangeArrowheads="1"/>
            </p:cNvSpPr>
            <p:nvPr/>
          </p:nvSpPr>
          <p:spPr bwMode="auto">
            <a:xfrm>
              <a:off x="6666793" y="5432096"/>
              <a:ext cx="0" cy="11031"/>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1" name="Oval 577"/>
            <p:cNvSpPr>
              <a:spLocks noChangeArrowheads="1"/>
            </p:cNvSpPr>
            <p:nvPr/>
          </p:nvSpPr>
          <p:spPr bwMode="auto">
            <a:xfrm>
              <a:off x="6796549" y="5328407"/>
              <a:ext cx="2237"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2" name="Freeform 578"/>
            <p:cNvSpPr>
              <a:spLocks/>
            </p:cNvSpPr>
            <p:nvPr/>
          </p:nvSpPr>
          <p:spPr bwMode="auto">
            <a:xfrm>
              <a:off x="6637710" y="4982038"/>
              <a:ext cx="73827" cy="79422"/>
            </a:xfrm>
            <a:custGeom>
              <a:avLst/>
              <a:gdLst>
                <a:gd name="T0" fmla="*/ 0 w 76"/>
                <a:gd name="T1" fmla="*/ 0 h 93"/>
                <a:gd name="T2" fmla="*/ 0 w 76"/>
                <a:gd name="T3" fmla="*/ 0 h 93"/>
                <a:gd name="T4" fmla="*/ 0 w 76"/>
                <a:gd name="T5" fmla="*/ 0 h 93"/>
                <a:gd name="T6" fmla="*/ 0 w 76"/>
                <a:gd name="T7" fmla="*/ 0 h 93"/>
                <a:gd name="T8" fmla="*/ 0 w 76"/>
                <a:gd name="T9" fmla="*/ 0 h 93"/>
                <a:gd name="T10" fmla="*/ 0 w 76"/>
                <a:gd name="T11" fmla="*/ 0 h 93"/>
                <a:gd name="T12" fmla="*/ 0 w 76"/>
                <a:gd name="T13" fmla="*/ 0 h 93"/>
                <a:gd name="T14" fmla="*/ 0 w 76"/>
                <a:gd name="T15" fmla="*/ 0 h 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6" h="93">
                  <a:moveTo>
                    <a:pt x="30" y="77"/>
                  </a:moveTo>
                  <a:lnTo>
                    <a:pt x="15" y="61"/>
                  </a:lnTo>
                  <a:lnTo>
                    <a:pt x="0" y="31"/>
                  </a:lnTo>
                  <a:lnTo>
                    <a:pt x="0" y="15"/>
                  </a:lnTo>
                  <a:lnTo>
                    <a:pt x="15" y="0"/>
                  </a:lnTo>
                  <a:lnTo>
                    <a:pt x="75" y="15"/>
                  </a:lnTo>
                  <a:lnTo>
                    <a:pt x="45" y="92"/>
                  </a:lnTo>
                  <a:lnTo>
                    <a:pt x="30" y="77"/>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3" name="Line 579"/>
            <p:cNvSpPr>
              <a:spLocks noChangeShapeType="1"/>
            </p:cNvSpPr>
            <p:nvPr/>
          </p:nvSpPr>
          <p:spPr bwMode="auto">
            <a:xfrm>
              <a:off x="6637710" y="4982038"/>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4" name="Line 580"/>
            <p:cNvSpPr>
              <a:spLocks noChangeShapeType="1"/>
            </p:cNvSpPr>
            <p:nvPr/>
          </p:nvSpPr>
          <p:spPr bwMode="auto">
            <a:xfrm flipV="1">
              <a:off x="6653370" y="4968801"/>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5" name="Line 581"/>
            <p:cNvSpPr>
              <a:spLocks noChangeShapeType="1"/>
            </p:cNvSpPr>
            <p:nvPr/>
          </p:nvSpPr>
          <p:spPr bwMode="auto">
            <a:xfrm>
              <a:off x="6666793" y="4971007"/>
              <a:ext cx="0" cy="11031"/>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6" name="Freeform 582"/>
            <p:cNvSpPr>
              <a:spLocks/>
            </p:cNvSpPr>
            <p:nvPr/>
          </p:nvSpPr>
          <p:spPr bwMode="auto">
            <a:xfrm>
              <a:off x="6751806" y="4805545"/>
              <a:ext cx="17897" cy="24268"/>
            </a:xfrm>
            <a:custGeom>
              <a:avLst/>
              <a:gdLst>
                <a:gd name="T0" fmla="*/ 0 w 17"/>
                <a:gd name="T1" fmla="*/ 0 h 31"/>
                <a:gd name="T2" fmla="*/ 0 w 17"/>
                <a:gd name="T3" fmla="*/ 0 h 31"/>
                <a:gd name="T4" fmla="*/ 0 w 17"/>
                <a:gd name="T5" fmla="*/ 0 h 31"/>
                <a:gd name="T6" fmla="*/ 0 w 17"/>
                <a:gd name="T7" fmla="*/ 0 h 3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31">
                  <a:moveTo>
                    <a:pt x="16" y="0"/>
                  </a:moveTo>
                  <a:lnTo>
                    <a:pt x="0" y="15"/>
                  </a:lnTo>
                  <a:lnTo>
                    <a:pt x="16" y="30"/>
                  </a:lnTo>
                  <a:lnTo>
                    <a:pt x="16"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7" name="Freeform 583"/>
            <p:cNvSpPr>
              <a:spLocks/>
            </p:cNvSpPr>
            <p:nvPr/>
          </p:nvSpPr>
          <p:spPr bwMode="auto">
            <a:xfrm>
              <a:off x="6653370" y="4779071"/>
              <a:ext cx="71589" cy="13237"/>
            </a:xfrm>
            <a:custGeom>
              <a:avLst/>
              <a:gdLst>
                <a:gd name="T0" fmla="*/ 0 w 75"/>
                <a:gd name="T1" fmla="*/ 0 h 17"/>
                <a:gd name="T2" fmla="*/ 0 w 75"/>
                <a:gd name="T3" fmla="*/ 0 h 17"/>
                <a:gd name="T4" fmla="*/ 0 w 75"/>
                <a:gd name="T5" fmla="*/ 0 h 17"/>
                <a:gd name="T6" fmla="*/ 0 w 75"/>
                <a:gd name="T7" fmla="*/ 0 h 17"/>
                <a:gd name="T8" fmla="*/ 0 w 75"/>
                <a:gd name="T9" fmla="*/ 0 h 17"/>
                <a:gd name="T10" fmla="*/ 0 w 75"/>
                <a:gd name="T11" fmla="*/ 0 h 17"/>
                <a:gd name="T12" fmla="*/ 0 w 75"/>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17">
                  <a:moveTo>
                    <a:pt x="74" y="16"/>
                  </a:moveTo>
                  <a:lnTo>
                    <a:pt x="59" y="16"/>
                  </a:lnTo>
                  <a:lnTo>
                    <a:pt x="44" y="16"/>
                  </a:lnTo>
                  <a:lnTo>
                    <a:pt x="30" y="0"/>
                  </a:lnTo>
                  <a:lnTo>
                    <a:pt x="0" y="0"/>
                  </a:lnTo>
                  <a:lnTo>
                    <a:pt x="44" y="0"/>
                  </a:lnTo>
                  <a:lnTo>
                    <a:pt x="74" y="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8" name="Line 584"/>
            <p:cNvSpPr>
              <a:spLocks noChangeShapeType="1"/>
            </p:cNvSpPr>
            <p:nvPr/>
          </p:nvSpPr>
          <p:spPr bwMode="auto">
            <a:xfrm>
              <a:off x="6680216" y="4982038"/>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9" name="Line 585"/>
            <p:cNvSpPr>
              <a:spLocks noChangeShapeType="1"/>
            </p:cNvSpPr>
            <p:nvPr/>
          </p:nvSpPr>
          <p:spPr bwMode="auto">
            <a:xfrm>
              <a:off x="6711537" y="4982038"/>
              <a:ext cx="0" cy="15443"/>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0" name="Line 586"/>
            <p:cNvSpPr>
              <a:spLocks noChangeShapeType="1"/>
            </p:cNvSpPr>
            <p:nvPr/>
          </p:nvSpPr>
          <p:spPr bwMode="auto">
            <a:xfrm>
              <a:off x="6724960" y="4982038"/>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1" name="Line 587"/>
            <p:cNvSpPr>
              <a:spLocks noChangeShapeType="1"/>
            </p:cNvSpPr>
            <p:nvPr/>
          </p:nvSpPr>
          <p:spPr bwMode="auto">
            <a:xfrm flipV="1">
              <a:off x="6738383" y="4968801"/>
              <a:ext cx="13423"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2" name="Freeform 588"/>
            <p:cNvSpPr>
              <a:spLocks/>
            </p:cNvSpPr>
            <p:nvPr/>
          </p:nvSpPr>
          <p:spPr bwMode="auto">
            <a:xfrm>
              <a:off x="6680216" y="4957770"/>
              <a:ext cx="145416" cy="103690"/>
            </a:xfrm>
            <a:custGeom>
              <a:avLst/>
              <a:gdLst>
                <a:gd name="T0" fmla="*/ 0 w 151"/>
                <a:gd name="T1" fmla="*/ 0 h 123"/>
                <a:gd name="T2" fmla="*/ 0 w 151"/>
                <a:gd name="T3" fmla="*/ 0 h 123"/>
                <a:gd name="T4" fmla="*/ 0 w 151"/>
                <a:gd name="T5" fmla="*/ 0 h 123"/>
                <a:gd name="T6" fmla="*/ 0 w 151"/>
                <a:gd name="T7" fmla="*/ 0 h 123"/>
                <a:gd name="T8" fmla="*/ 0 w 151"/>
                <a:gd name="T9" fmla="*/ 0 h 123"/>
                <a:gd name="T10" fmla="*/ 0 w 151"/>
                <a:gd name="T11" fmla="*/ 0 h 123"/>
                <a:gd name="T12" fmla="*/ 0 w 151"/>
                <a:gd name="T13" fmla="*/ 0 h 123"/>
                <a:gd name="T14" fmla="*/ 0 w 151"/>
                <a:gd name="T15" fmla="*/ 0 h 123"/>
                <a:gd name="T16" fmla="*/ 0 w 151"/>
                <a:gd name="T17" fmla="*/ 0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1" h="123">
                  <a:moveTo>
                    <a:pt x="30" y="46"/>
                  </a:moveTo>
                  <a:lnTo>
                    <a:pt x="0" y="122"/>
                  </a:lnTo>
                  <a:lnTo>
                    <a:pt x="30" y="107"/>
                  </a:lnTo>
                  <a:lnTo>
                    <a:pt x="120" y="61"/>
                  </a:lnTo>
                  <a:lnTo>
                    <a:pt x="135" y="46"/>
                  </a:lnTo>
                  <a:lnTo>
                    <a:pt x="150" y="31"/>
                  </a:lnTo>
                  <a:lnTo>
                    <a:pt x="135" y="0"/>
                  </a:lnTo>
                  <a:lnTo>
                    <a:pt x="60" y="31"/>
                  </a:lnTo>
                  <a:lnTo>
                    <a:pt x="30" y="4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3" name="Line 589"/>
            <p:cNvSpPr>
              <a:spLocks noChangeShapeType="1"/>
            </p:cNvSpPr>
            <p:nvPr/>
          </p:nvSpPr>
          <p:spPr bwMode="auto">
            <a:xfrm>
              <a:off x="6751806" y="4971007"/>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4" name="Freeform 590"/>
            <p:cNvSpPr>
              <a:spLocks/>
            </p:cNvSpPr>
            <p:nvPr/>
          </p:nvSpPr>
          <p:spPr bwMode="auto">
            <a:xfrm>
              <a:off x="6120926" y="4265034"/>
              <a:ext cx="158839" cy="167668"/>
            </a:xfrm>
            <a:custGeom>
              <a:avLst/>
              <a:gdLst>
                <a:gd name="T0" fmla="*/ 0 w 165"/>
                <a:gd name="T1" fmla="*/ 0 h 202"/>
                <a:gd name="T2" fmla="*/ 0 w 165"/>
                <a:gd name="T3" fmla="*/ 0 h 202"/>
                <a:gd name="T4" fmla="*/ 0 w 165"/>
                <a:gd name="T5" fmla="*/ 0 h 202"/>
                <a:gd name="T6" fmla="*/ 0 w 165"/>
                <a:gd name="T7" fmla="*/ 0 h 202"/>
                <a:gd name="T8" fmla="*/ 0 w 165"/>
                <a:gd name="T9" fmla="*/ 0 h 202"/>
                <a:gd name="T10" fmla="*/ 0 w 165"/>
                <a:gd name="T11" fmla="*/ 0 h 202"/>
                <a:gd name="T12" fmla="*/ 0 w 165"/>
                <a:gd name="T13" fmla="*/ 0 h 202"/>
                <a:gd name="T14" fmla="*/ 0 w 165"/>
                <a:gd name="T15" fmla="*/ 0 h 202"/>
                <a:gd name="T16" fmla="*/ 0 w 165"/>
                <a:gd name="T17" fmla="*/ 0 h 202"/>
                <a:gd name="T18" fmla="*/ 0 w 165"/>
                <a:gd name="T19" fmla="*/ 0 h 202"/>
                <a:gd name="T20" fmla="*/ 0 w 165"/>
                <a:gd name="T21" fmla="*/ 0 h 202"/>
                <a:gd name="T22" fmla="*/ 0 w 165"/>
                <a:gd name="T23" fmla="*/ 0 h 202"/>
                <a:gd name="T24" fmla="*/ 0 w 165"/>
                <a:gd name="T25" fmla="*/ 0 h 202"/>
                <a:gd name="T26" fmla="*/ 0 w 165"/>
                <a:gd name="T27" fmla="*/ 0 h 202"/>
                <a:gd name="T28" fmla="*/ 0 w 165"/>
                <a:gd name="T29" fmla="*/ 0 h 20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65" h="202">
                  <a:moveTo>
                    <a:pt x="15" y="77"/>
                  </a:moveTo>
                  <a:lnTo>
                    <a:pt x="0" y="93"/>
                  </a:lnTo>
                  <a:lnTo>
                    <a:pt x="15" y="139"/>
                  </a:lnTo>
                  <a:lnTo>
                    <a:pt x="60" y="155"/>
                  </a:lnTo>
                  <a:lnTo>
                    <a:pt x="89" y="170"/>
                  </a:lnTo>
                  <a:lnTo>
                    <a:pt x="119" y="170"/>
                  </a:lnTo>
                  <a:lnTo>
                    <a:pt x="149" y="201"/>
                  </a:lnTo>
                  <a:lnTo>
                    <a:pt x="164" y="139"/>
                  </a:lnTo>
                  <a:lnTo>
                    <a:pt x="149" y="108"/>
                  </a:lnTo>
                  <a:lnTo>
                    <a:pt x="149" y="77"/>
                  </a:lnTo>
                  <a:lnTo>
                    <a:pt x="104" y="0"/>
                  </a:lnTo>
                  <a:lnTo>
                    <a:pt x="104" y="46"/>
                  </a:lnTo>
                  <a:lnTo>
                    <a:pt x="75" y="62"/>
                  </a:lnTo>
                  <a:lnTo>
                    <a:pt x="60" y="46"/>
                  </a:lnTo>
                  <a:lnTo>
                    <a:pt x="15" y="77"/>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5" name="Freeform 591"/>
            <p:cNvSpPr>
              <a:spLocks/>
            </p:cNvSpPr>
            <p:nvPr/>
          </p:nvSpPr>
          <p:spPr bwMode="auto">
            <a:xfrm>
              <a:off x="6295425" y="4675381"/>
              <a:ext cx="40269" cy="0"/>
            </a:xfrm>
            <a:custGeom>
              <a:avLst/>
              <a:gdLst>
                <a:gd name="T0" fmla="*/ 0 w 46"/>
                <a:gd name="T1" fmla="*/ 0 h 1"/>
                <a:gd name="T2" fmla="*/ 0 w 46"/>
                <a:gd name="T3" fmla="*/ 0 h 1"/>
                <a:gd name="T4" fmla="*/ 0 w 46"/>
                <a:gd name="T5" fmla="*/ 0 h 1"/>
                <a:gd name="T6" fmla="*/ 0 w 46"/>
                <a:gd name="T7" fmla="*/ 0 h 1"/>
                <a:gd name="T8" fmla="*/ 0 w 46"/>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 h="1">
                  <a:moveTo>
                    <a:pt x="45" y="0"/>
                  </a:moveTo>
                  <a:lnTo>
                    <a:pt x="30" y="0"/>
                  </a:lnTo>
                  <a:lnTo>
                    <a:pt x="0" y="0"/>
                  </a:lnTo>
                  <a:lnTo>
                    <a:pt x="30" y="0"/>
                  </a:lnTo>
                  <a:lnTo>
                    <a:pt x="4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6" name="Freeform 592"/>
            <p:cNvSpPr>
              <a:spLocks/>
            </p:cNvSpPr>
            <p:nvPr/>
          </p:nvSpPr>
          <p:spPr bwMode="auto">
            <a:xfrm>
              <a:off x="6496769" y="4624639"/>
              <a:ext cx="111858" cy="103690"/>
            </a:xfrm>
            <a:custGeom>
              <a:avLst/>
              <a:gdLst>
                <a:gd name="T0" fmla="*/ 0 w 120"/>
                <a:gd name="T1" fmla="*/ 0 h 124"/>
                <a:gd name="T2" fmla="*/ 0 w 120"/>
                <a:gd name="T3" fmla="*/ 0 h 124"/>
                <a:gd name="T4" fmla="*/ 0 w 120"/>
                <a:gd name="T5" fmla="*/ 0 h 124"/>
                <a:gd name="T6" fmla="*/ 0 w 120"/>
                <a:gd name="T7" fmla="*/ 0 h 124"/>
                <a:gd name="T8" fmla="*/ 0 w 120"/>
                <a:gd name="T9" fmla="*/ 0 h 124"/>
                <a:gd name="T10" fmla="*/ 0 w 120"/>
                <a:gd name="T11" fmla="*/ 0 h 124"/>
                <a:gd name="T12" fmla="*/ 0 w 120"/>
                <a:gd name="T13" fmla="*/ 0 h 124"/>
                <a:gd name="T14" fmla="*/ 0 w 120"/>
                <a:gd name="T15" fmla="*/ 0 h 124"/>
                <a:gd name="T16" fmla="*/ 0 w 120"/>
                <a:gd name="T17" fmla="*/ 0 h 124"/>
                <a:gd name="T18" fmla="*/ 0 w 120"/>
                <a:gd name="T19" fmla="*/ 0 h 124"/>
                <a:gd name="T20" fmla="*/ 0 w 120"/>
                <a:gd name="T21" fmla="*/ 0 h 124"/>
                <a:gd name="T22" fmla="*/ 0 w 120"/>
                <a:gd name="T23" fmla="*/ 0 h 124"/>
                <a:gd name="T24" fmla="*/ 0 w 120"/>
                <a:gd name="T25" fmla="*/ 0 h 124"/>
                <a:gd name="T26" fmla="*/ 0 w 120"/>
                <a:gd name="T27" fmla="*/ 0 h 1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0" h="124">
                  <a:moveTo>
                    <a:pt x="0" y="62"/>
                  </a:moveTo>
                  <a:lnTo>
                    <a:pt x="15" y="77"/>
                  </a:lnTo>
                  <a:lnTo>
                    <a:pt x="0" y="92"/>
                  </a:lnTo>
                  <a:lnTo>
                    <a:pt x="0" y="123"/>
                  </a:lnTo>
                  <a:lnTo>
                    <a:pt x="30" y="123"/>
                  </a:lnTo>
                  <a:lnTo>
                    <a:pt x="45" y="92"/>
                  </a:lnTo>
                  <a:lnTo>
                    <a:pt x="89" y="62"/>
                  </a:lnTo>
                  <a:lnTo>
                    <a:pt x="104" y="31"/>
                  </a:lnTo>
                  <a:lnTo>
                    <a:pt x="119" y="15"/>
                  </a:lnTo>
                  <a:lnTo>
                    <a:pt x="104" y="0"/>
                  </a:lnTo>
                  <a:lnTo>
                    <a:pt x="30" y="31"/>
                  </a:lnTo>
                  <a:lnTo>
                    <a:pt x="15" y="46"/>
                  </a:lnTo>
                  <a:lnTo>
                    <a:pt x="0" y="46"/>
                  </a:lnTo>
                  <a:lnTo>
                    <a:pt x="0" y="62"/>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7" name="Freeform 593"/>
            <p:cNvSpPr>
              <a:spLocks/>
            </p:cNvSpPr>
            <p:nvPr/>
          </p:nvSpPr>
          <p:spPr bwMode="auto">
            <a:xfrm>
              <a:off x="6481109" y="4701855"/>
              <a:ext cx="73827" cy="90453"/>
            </a:xfrm>
            <a:custGeom>
              <a:avLst/>
              <a:gdLst>
                <a:gd name="T0" fmla="*/ 0 w 76"/>
                <a:gd name="T1" fmla="*/ 0 h 108"/>
                <a:gd name="T2" fmla="*/ 0 w 76"/>
                <a:gd name="T3" fmla="*/ 0 h 108"/>
                <a:gd name="T4" fmla="*/ 0 w 76"/>
                <a:gd name="T5" fmla="*/ 0 h 108"/>
                <a:gd name="T6" fmla="*/ 0 w 76"/>
                <a:gd name="T7" fmla="*/ 0 h 108"/>
                <a:gd name="T8" fmla="*/ 0 w 76"/>
                <a:gd name="T9" fmla="*/ 0 h 108"/>
                <a:gd name="T10" fmla="*/ 0 w 76"/>
                <a:gd name="T11" fmla="*/ 0 h 108"/>
                <a:gd name="T12" fmla="*/ 0 w 76"/>
                <a:gd name="T13" fmla="*/ 0 h 108"/>
                <a:gd name="T14" fmla="*/ 0 w 76"/>
                <a:gd name="T15" fmla="*/ 0 h 108"/>
                <a:gd name="T16" fmla="*/ 0 w 76"/>
                <a:gd name="T17" fmla="*/ 0 h 108"/>
                <a:gd name="T18" fmla="*/ 0 w 76"/>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6" h="108">
                  <a:moveTo>
                    <a:pt x="75" y="15"/>
                  </a:moveTo>
                  <a:lnTo>
                    <a:pt x="60" y="0"/>
                  </a:lnTo>
                  <a:lnTo>
                    <a:pt x="45" y="31"/>
                  </a:lnTo>
                  <a:lnTo>
                    <a:pt x="15" y="31"/>
                  </a:lnTo>
                  <a:lnTo>
                    <a:pt x="15" y="46"/>
                  </a:lnTo>
                  <a:lnTo>
                    <a:pt x="0" y="107"/>
                  </a:lnTo>
                  <a:lnTo>
                    <a:pt x="60" y="76"/>
                  </a:lnTo>
                  <a:lnTo>
                    <a:pt x="75" y="61"/>
                  </a:lnTo>
                  <a:lnTo>
                    <a:pt x="45" y="31"/>
                  </a:lnTo>
                  <a:lnTo>
                    <a:pt x="75"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8" name="Freeform 594"/>
            <p:cNvSpPr>
              <a:spLocks/>
            </p:cNvSpPr>
            <p:nvPr/>
          </p:nvSpPr>
          <p:spPr bwMode="auto">
            <a:xfrm>
              <a:off x="6335694" y="4547423"/>
              <a:ext cx="302017" cy="116927"/>
            </a:xfrm>
            <a:custGeom>
              <a:avLst/>
              <a:gdLst>
                <a:gd name="T0" fmla="*/ 0 w 315"/>
                <a:gd name="T1" fmla="*/ 0 h 139"/>
                <a:gd name="T2" fmla="*/ 0 w 315"/>
                <a:gd name="T3" fmla="*/ 0 h 139"/>
                <a:gd name="T4" fmla="*/ 0 w 315"/>
                <a:gd name="T5" fmla="*/ 0 h 139"/>
                <a:gd name="T6" fmla="*/ 0 w 315"/>
                <a:gd name="T7" fmla="*/ 0 h 139"/>
                <a:gd name="T8" fmla="*/ 0 w 315"/>
                <a:gd name="T9" fmla="*/ 0 h 139"/>
                <a:gd name="T10" fmla="*/ 0 w 315"/>
                <a:gd name="T11" fmla="*/ 0 h 139"/>
                <a:gd name="T12" fmla="*/ 0 w 315"/>
                <a:gd name="T13" fmla="*/ 0 h 139"/>
                <a:gd name="T14" fmla="*/ 0 w 315"/>
                <a:gd name="T15" fmla="*/ 0 h 139"/>
                <a:gd name="T16" fmla="*/ 0 w 315"/>
                <a:gd name="T17" fmla="*/ 0 h 139"/>
                <a:gd name="T18" fmla="*/ 0 w 315"/>
                <a:gd name="T19" fmla="*/ 0 h 139"/>
                <a:gd name="T20" fmla="*/ 0 w 315"/>
                <a:gd name="T21" fmla="*/ 0 h 139"/>
                <a:gd name="T22" fmla="*/ 0 w 315"/>
                <a:gd name="T23" fmla="*/ 0 h 139"/>
                <a:gd name="T24" fmla="*/ 0 w 315"/>
                <a:gd name="T25" fmla="*/ 0 h 139"/>
                <a:gd name="T26" fmla="*/ 0 w 315"/>
                <a:gd name="T27" fmla="*/ 0 h 139"/>
                <a:gd name="T28" fmla="*/ 0 w 315"/>
                <a:gd name="T29" fmla="*/ 0 h 139"/>
                <a:gd name="T30" fmla="*/ 0 w 315"/>
                <a:gd name="T31" fmla="*/ 0 h 139"/>
                <a:gd name="T32" fmla="*/ 0 w 315"/>
                <a:gd name="T33" fmla="*/ 0 h 139"/>
                <a:gd name="T34" fmla="*/ 0 w 315"/>
                <a:gd name="T35" fmla="*/ 0 h 139"/>
                <a:gd name="T36" fmla="*/ 0 w 315"/>
                <a:gd name="T37" fmla="*/ 0 h 139"/>
                <a:gd name="T38" fmla="*/ 0 w 315"/>
                <a:gd name="T39" fmla="*/ 0 h 139"/>
                <a:gd name="T40" fmla="*/ 0 w 315"/>
                <a:gd name="T41" fmla="*/ 0 h 139"/>
                <a:gd name="T42" fmla="*/ 0 w 315"/>
                <a:gd name="T43" fmla="*/ 0 h 139"/>
                <a:gd name="T44" fmla="*/ 0 w 315"/>
                <a:gd name="T45" fmla="*/ 0 h 139"/>
                <a:gd name="T46" fmla="*/ 0 w 315"/>
                <a:gd name="T47" fmla="*/ 0 h 139"/>
                <a:gd name="T48" fmla="*/ 0 w 315"/>
                <a:gd name="T49" fmla="*/ 0 h 139"/>
                <a:gd name="T50" fmla="*/ 0 w 315"/>
                <a:gd name="T51" fmla="*/ 0 h 139"/>
                <a:gd name="T52" fmla="*/ 0 w 315"/>
                <a:gd name="T53" fmla="*/ 0 h 139"/>
                <a:gd name="T54" fmla="*/ 0 w 315"/>
                <a:gd name="T55" fmla="*/ 0 h 139"/>
                <a:gd name="T56" fmla="*/ 0 w 315"/>
                <a:gd name="T57" fmla="*/ 0 h 139"/>
                <a:gd name="T58" fmla="*/ 0 w 315"/>
                <a:gd name="T59" fmla="*/ 0 h 139"/>
                <a:gd name="T60" fmla="*/ 0 w 315"/>
                <a:gd name="T61" fmla="*/ 0 h 139"/>
                <a:gd name="T62" fmla="*/ 0 w 315"/>
                <a:gd name="T63" fmla="*/ 0 h 139"/>
                <a:gd name="T64" fmla="*/ 0 w 315"/>
                <a:gd name="T65" fmla="*/ 0 h 139"/>
                <a:gd name="T66" fmla="*/ 0 w 315"/>
                <a:gd name="T67" fmla="*/ 0 h 13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15" h="139">
                  <a:moveTo>
                    <a:pt x="164" y="138"/>
                  </a:moveTo>
                  <a:lnTo>
                    <a:pt x="179" y="138"/>
                  </a:lnTo>
                  <a:lnTo>
                    <a:pt x="194" y="123"/>
                  </a:lnTo>
                  <a:lnTo>
                    <a:pt x="269" y="92"/>
                  </a:lnTo>
                  <a:lnTo>
                    <a:pt x="314" y="92"/>
                  </a:lnTo>
                  <a:lnTo>
                    <a:pt x="299" y="61"/>
                  </a:lnTo>
                  <a:lnTo>
                    <a:pt x="314" y="46"/>
                  </a:lnTo>
                  <a:lnTo>
                    <a:pt x="314" y="31"/>
                  </a:lnTo>
                  <a:lnTo>
                    <a:pt x="299" y="31"/>
                  </a:lnTo>
                  <a:lnTo>
                    <a:pt x="299" y="15"/>
                  </a:lnTo>
                  <a:lnTo>
                    <a:pt x="284" y="0"/>
                  </a:lnTo>
                  <a:lnTo>
                    <a:pt x="254" y="0"/>
                  </a:lnTo>
                  <a:lnTo>
                    <a:pt x="224" y="31"/>
                  </a:lnTo>
                  <a:lnTo>
                    <a:pt x="209" y="15"/>
                  </a:lnTo>
                  <a:lnTo>
                    <a:pt x="209" y="31"/>
                  </a:lnTo>
                  <a:lnTo>
                    <a:pt x="150" y="0"/>
                  </a:lnTo>
                  <a:lnTo>
                    <a:pt x="105" y="0"/>
                  </a:lnTo>
                  <a:lnTo>
                    <a:pt x="75" y="31"/>
                  </a:lnTo>
                  <a:lnTo>
                    <a:pt x="45" y="31"/>
                  </a:lnTo>
                  <a:lnTo>
                    <a:pt x="30" y="46"/>
                  </a:lnTo>
                  <a:lnTo>
                    <a:pt x="0" y="46"/>
                  </a:lnTo>
                  <a:lnTo>
                    <a:pt x="0" y="61"/>
                  </a:lnTo>
                  <a:lnTo>
                    <a:pt x="15" y="77"/>
                  </a:lnTo>
                  <a:lnTo>
                    <a:pt x="0" y="77"/>
                  </a:lnTo>
                  <a:lnTo>
                    <a:pt x="15" y="92"/>
                  </a:lnTo>
                  <a:lnTo>
                    <a:pt x="0" y="92"/>
                  </a:lnTo>
                  <a:lnTo>
                    <a:pt x="15" y="107"/>
                  </a:lnTo>
                  <a:lnTo>
                    <a:pt x="30" y="138"/>
                  </a:lnTo>
                  <a:lnTo>
                    <a:pt x="75" y="138"/>
                  </a:lnTo>
                  <a:lnTo>
                    <a:pt x="90" y="123"/>
                  </a:lnTo>
                  <a:lnTo>
                    <a:pt x="105" y="138"/>
                  </a:lnTo>
                  <a:lnTo>
                    <a:pt x="150" y="107"/>
                  </a:lnTo>
                  <a:lnTo>
                    <a:pt x="164" y="107"/>
                  </a:lnTo>
                  <a:lnTo>
                    <a:pt x="164" y="138"/>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9" name="Freeform 595"/>
            <p:cNvSpPr>
              <a:spLocks/>
            </p:cNvSpPr>
            <p:nvPr/>
          </p:nvSpPr>
          <p:spPr bwMode="auto">
            <a:xfrm>
              <a:off x="6335694" y="4547423"/>
              <a:ext cx="44744" cy="24268"/>
            </a:xfrm>
            <a:custGeom>
              <a:avLst/>
              <a:gdLst>
                <a:gd name="T0" fmla="*/ 0 w 46"/>
                <a:gd name="T1" fmla="*/ 0 h 31"/>
                <a:gd name="T2" fmla="*/ 0 w 46"/>
                <a:gd name="T3" fmla="*/ 0 h 31"/>
                <a:gd name="T4" fmla="*/ 0 w 46"/>
                <a:gd name="T5" fmla="*/ 0 h 31"/>
                <a:gd name="T6" fmla="*/ 0 w 46"/>
                <a:gd name="T7" fmla="*/ 0 h 31"/>
                <a:gd name="T8" fmla="*/ 0 w 46"/>
                <a:gd name="T9" fmla="*/ 0 h 31"/>
                <a:gd name="T10" fmla="*/ 0 w 46"/>
                <a:gd name="T11" fmla="*/ 0 h 31"/>
                <a:gd name="T12" fmla="*/ 0 w 46"/>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6" h="31">
                  <a:moveTo>
                    <a:pt x="15" y="0"/>
                  </a:moveTo>
                  <a:lnTo>
                    <a:pt x="0" y="15"/>
                  </a:lnTo>
                  <a:lnTo>
                    <a:pt x="0" y="30"/>
                  </a:lnTo>
                  <a:lnTo>
                    <a:pt x="15" y="30"/>
                  </a:lnTo>
                  <a:lnTo>
                    <a:pt x="30" y="30"/>
                  </a:lnTo>
                  <a:lnTo>
                    <a:pt x="45" y="15"/>
                  </a:lnTo>
                  <a:lnTo>
                    <a:pt x="1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0" name="Freeform 596"/>
            <p:cNvSpPr>
              <a:spLocks/>
            </p:cNvSpPr>
            <p:nvPr/>
          </p:nvSpPr>
          <p:spPr bwMode="auto">
            <a:xfrm>
              <a:off x="6539275" y="4624639"/>
              <a:ext cx="185685" cy="154432"/>
            </a:xfrm>
            <a:custGeom>
              <a:avLst/>
              <a:gdLst>
                <a:gd name="T0" fmla="*/ 0 w 194"/>
                <a:gd name="T1" fmla="*/ 0 h 185"/>
                <a:gd name="T2" fmla="*/ 0 w 194"/>
                <a:gd name="T3" fmla="*/ 0 h 185"/>
                <a:gd name="T4" fmla="*/ 0 w 194"/>
                <a:gd name="T5" fmla="*/ 0 h 185"/>
                <a:gd name="T6" fmla="*/ 0 w 194"/>
                <a:gd name="T7" fmla="*/ 0 h 185"/>
                <a:gd name="T8" fmla="*/ 0 w 194"/>
                <a:gd name="T9" fmla="*/ 0 h 185"/>
                <a:gd name="T10" fmla="*/ 0 w 194"/>
                <a:gd name="T11" fmla="*/ 0 h 185"/>
                <a:gd name="T12" fmla="*/ 0 w 194"/>
                <a:gd name="T13" fmla="*/ 0 h 185"/>
                <a:gd name="T14" fmla="*/ 0 w 194"/>
                <a:gd name="T15" fmla="*/ 0 h 185"/>
                <a:gd name="T16" fmla="*/ 0 w 194"/>
                <a:gd name="T17" fmla="*/ 0 h 185"/>
                <a:gd name="T18" fmla="*/ 0 w 194"/>
                <a:gd name="T19" fmla="*/ 0 h 185"/>
                <a:gd name="T20" fmla="*/ 0 w 194"/>
                <a:gd name="T21" fmla="*/ 0 h 185"/>
                <a:gd name="T22" fmla="*/ 0 w 194"/>
                <a:gd name="T23" fmla="*/ 0 h 185"/>
                <a:gd name="T24" fmla="*/ 0 w 194"/>
                <a:gd name="T25" fmla="*/ 0 h 185"/>
                <a:gd name="T26" fmla="*/ 0 w 194"/>
                <a:gd name="T27" fmla="*/ 0 h 185"/>
                <a:gd name="T28" fmla="*/ 0 w 194"/>
                <a:gd name="T29" fmla="*/ 0 h 185"/>
                <a:gd name="T30" fmla="*/ 0 w 194"/>
                <a:gd name="T31" fmla="*/ 0 h 185"/>
                <a:gd name="T32" fmla="*/ 0 w 194"/>
                <a:gd name="T33" fmla="*/ 0 h 185"/>
                <a:gd name="T34" fmla="*/ 0 w 194"/>
                <a:gd name="T35" fmla="*/ 0 h 185"/>
                <a:gd name="T36" fmla="*/ 0 w 194"/>
                <a:gd name="T37" fmla="*/ 0 h 185"/>
                <a:gd name="T38" fmla="*/ 0 w 194"/>
                <a:gd name="T39" fmla="*/ 0 h 185"/>
                <a:gd name="T40" fmla="*/ 0 w 194"/>
                <a:gd name="T41" fmla="*/ 0 h 185"/>
                <a:gd name="T42" fmla="*/ 0 w 194"/>
                <a:gd name="T43" fmla="*/ 0 h 18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4" h="185">
                  <a:moveTo>
                    <a:pt x="104" y="0"/>
                  </a:moveTo>
                  <a:lnTo>
                    <a:pt x="59" y="0"/>
                  </a:lnTo>
                  <a:lnTo>
                    <a:pt x="74" y="15"/>
                  </a:lnTo>
                  <a:lnTo>
                    <a:pt x="59" y="31"/>
                  </a:lnTo>
                  <a:lnTo>
                    <a:pt x="45" y="61"/>
                  </a:lnTo>
                  <a:lnTo>
                    <a:pt x="0" y="92"/>
                  </a:lnTo>
                  <a:lnTo>
                    <a:pt x="15" y="107"/>
                  </a:lnTo>
                  <a:lnTo>
                    <a:pt x="30" y="123"/>
                  </a:lnTo>
                  <a:lnTo>
                    <a:pt x="89" y="138"/>
                  </a:lnTo>
                  <a:lnTo>
                    <a:pt x="89" y="153"/>
                  </a:lnTo>
                  <a:lnTo>
                    <a:pt x="104" y="153"/>
                  </a:lnTo>
                  <a:lnTo>
                    <a:pt x="119" y="184"/>
                  </a:lnTo>
                  <a:lnTo>
                    <a:pt x="163" y="184"/>
                  </a:lnTo>
                  <a:lnTo>
                    <a:pt x="178" y="153"/>
                  </a:lnTo>
                  <a:lnTo>
                    <a:pt x="193" y="169"/>
                  </a:lnTo>
                  <a:lnTo>
                    <a:pt x="193" y="153"/>
                  </a:lnTo>
                  <a:lnTo>
                    <a:pt x="163" y="107"/>
                  </a:lnTo>
                  <a:lnTo>
                    <a:pt x="134" y="77"/>
                  </a:lnTo>
                  <a:lnTo>
                    <a:pt x="134" y="46"/>
                  </a:lnTo>
                  <a:lnTo>
                    <a:pt x="134" y="31"/>
                  </a:lnTo>
                  <a:lnTo>
                    <a:pt x="119" y="15"/>
                  </a:lnTo>
                  <a:lnTo>
                    <a:pt x="104"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1" name="Freeform 597"/>
            <p:cNvSpPr>
              <a:spLocks/>
            </p:cNvSpPr>
            <p:nvPr/>
          </p:nvSpPr>
          <p:spPr bwMode="auto">
            <a:xfrm>
              <a:off x="6481109" y="4712886"/>
              <a:ext cx="371368" cy="284596"/>
            </a:xfrm>
            <a:custGeom>
              <a:avLst/>
              <a:gdLst>
                <a:gd name="T0" fmla="*/ 0 w 388"/>
                <a:gd name="T1" fmla="*/ 0 h 340"/>
                <a:gd name="T2" fmla="*/ 0 w 388"/>
                <a:gd name="T3" fmla="*/ 0 h 340"/>
                <a:gd name="T4" fmla="*/ 0 w 388"/>
                <a:gd name="T5" fmla="*/ 0 h 340"/>
                <a:gd name="T6" fmla="*/ 0 w 388"/>
                <a:gd name="T7" fmla="*/ 0 h 340"/>
                <a:gd name="T8" fmla="*/ 0 w 388"/>
                <a:gd name="T9" fmla="*/ 0 h 340"/>
                <a:gd name="T10" fmla="*/ 0 w 388"/>
                <a:gd name="T11" fmla="*/ 0 h 340"/>
                <a:gd name="T12" fmla="*/ 0 w 388"/>
                <a:gd name="T13" fmla="*/ 0 h 340"/>
                <a:gd name="T14" fmla="*/ 0 w 388"/>
                <a:gd name="T15" fmla="*/ 0 h 340"/>
                <a:gd name="T16" fmla="*/ 0 w 388"/>
                <a:gd name="T17" fmla="*/ 0 h 340"/>
                <a:gd name="T18" fmla="*/ 0 w 388"/>
                <a:gd name="T19" fmla="*/ 0 h 340"/>
                <a:gd name="T20" fmla="*/ 0 w 388"/>
                <a:gd name="T21" fmla="*/ 0 h 340"/>
                <a:gd name="T22" fmla="*/ 0 w 388"/>
                <a:gd name="T23" fmla="*/ 0 h 340"/>
                <a:gd name="T24" fmla="*/ 0 w 388"/>
                <a:gd name="T25" fmla="*/ 0 h 340"/>
                <a:gd name="T26" fmla="*/ 0 w 388"/>
                <a:gd name="T27" fmla="*/ 0 h 340"/>
                <a:gd name="T28" fmla="*/ 0 w 388"/>
                <a:gd name="T29" fmla="*/ 0 h 340"/>
                <a:gd name="T30" fmla="*/ 0 w 388"/>
                <a:gd name="T31" fmla="*/ 0 h 340"/>
                <a:gd name="T32" fmla="*/ 0 w 388"/>
                <a:gd name="T33" fmla="*/ 0 h 340"/>
                <a:gd name="T34" fmla="*/ 0 w 388"/>
                <a:gd name="T35" fmla="*/ 0 h 340"/>
                <a:gd name="T36" fmla="*/ 0 w 388"/>
                <a:gd name="T37" fmla="*/ 0 h 340"/>
                <a:gd name="T38" fmla="*/ 0 w 388"/>
                <a:gd name="T39" fmla="*/ 0 h 340"/>
                <a:gd name="T40" fmla="*/ 0 w 388"/>
                <a:gd name="T41" fmla="*/ 0 h 340"/>
                <a:gd name="T42" fmla="*/ 0 w 388"/>
                <a:gd name="T43" fmla="*/ 0 h 340"/>
                <a:gd name="T44" fmla="*/ 0 w 388"/>
                <a:gd name="T45" fmla="*/ 0 h 340"/>
                <a:gd name="T46" fmla="*/ 0 w 388"/>
                <a:gd name="T47" fmla="*/ 0 h 340"/>
                <a:gd name="T48" fmla="*/ 0 w 388"/>
                <a:gd name="T49" fmla="*/ 0 h 340"/>
                <a:gd name="T50" fmla="*/ 0 w 388"/>
                <a:gd name="T51" fmla="*/ 0 h 340"/>
                <a:gd name="T52" fmla="*/ 0 w 388"/>
                <a:gd name="T53" fmla="*/ 0 h 340"/>
                <a:gd name="T54" fmla="*/ 0 w 388"/>
                <a:gd name="T55" fmla="*/ 0 h 340"/>
                <a:gd name="T56" fmla="*/ 0 w 388"/>
                <a:gd name="T57" fmla="*/ 0 h 340"/>
                <a:gd name="T58" fmla="*/ 0 w 388"/>
                <a:gd name="T59" fmla="*/ 0 h 340"/>
                <a:gd name="T60" fmla="*/ 0 w 388"/>
                <a:gd name="T61" fmla="*/ 0 h 340"/>
                <a:gd name="T62" fmla="*/ 0 w 388"/>
                <a:gd name="T63" fmla="*/ 0 h 340"/>
                <a:gd name="T64" fmla="*/ 0 w 388"/>
                <a:gd name="T65" fmla="*/ 0 h 340"/>
                <a:gd name="T66" fmla="*/ 0 w 388"/>
                <a:gd name="T67" fmla="*/ 0 h 340"/>
                <a:gd name="T68" fmla="*/ 0 w 388"/>
                <a:gd name="T69" fmla="*/ 0 h 340"/>
                <a:gd name="T70" fmla="*/ 0 w 388"/>
                <a:gd name="T71" fmla="*/ 0 h 340"/>
                <a:gd name="T72" fmla="*/ 0 w 388"/>
                <a:gd name="T73" fmla="*/ 0 h 340"/>
                <a:gd name="T74" fmla="*/ 0 w 388"/>
                <a:gd name="T75" fmla="*/ 0 h 34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88" h="340">
                  <a:moveTo>
                    <a:pt x="298" y="170"/>
                  </a:moveTo>
                  <a:lnTo>
                    <a:pt x="313" y="185"/>
                  </a:lnTo>
                  <a:lnTo>
                    <a:pt x="298" y="170"/>
                  </a:lnTo>
                  <a:lnTo>
                    <a:pt x="327" y="185"/>
                  </a:lnTo>
                  <a:lnTo>
                    <a:pt x="327" y="200"/>
                  </a:lnTo>
                  <a:lnTo>
                    <a:pt x="372" y="200"/>
                  </a:lnTo>
                  <a:lnTo>
                    <a:pt x="387" y="216"/>
                  </a:lnTo>
                  <a:lnTo>
                    <a:pt x="387" y="247"/>
                  </a:lnTo>
                  <a:lnTo>
                    <a:pt x="342" y="293"/>
                  </a:lnTo>
                  <a:lnTo>
                    <a:pt x="268" y="324"/>
                  </a:lnTo>
                  <a:lnTo>
                    <a:pt x="238" y="339"/>
                  </a:lnTo>
                  <a:lnTo>
                    <a:pt x="179" y="324"/>
                  </a:lnTo>
                  <a:lnTo>
                    <a:pt x="164" y="339"/>
                  </a:lnTo>
                  <a:lnTo>
                    <a:pt x="134" y="308"/>
                  </a:lnTo>
                  <a:lnTo>
                    <a:pt x="119" y="262"/>
                  </a:lnTo>
                  <a:lnTo>
                    <a:pt x="104" y="262"/>
                  </a:lnTo>
                  <a:lnTo>
                    <a:pt x="104" y="231"/>
                  </a:lnTo>
                  <a:lnTo>
                    <a:pt x="104" y="216"/>
                  </a:lnTo>
                  <a:lnTo>
                    <a:pt x="74" y="185"/>
                  </a:lnTo>
                  <a:lnTo>
                    <a:pt x="60" y="185"/>
                  </a:lnTo>
                  <a:lnTo>
                    <a:pt x="60" y="170"/>
                  </a:lnTo>
                  <a:lnTo>
                    <a:pt x="15" y="92"/>
                  </a:lnTo>
                  <a:lnTo>
                    <a:pt x="0" y="92"/>
                  </a:lnTo>
                  <a:lnTo>
                    <a:pt x="60" y="62"/>
                  </a:lnTo>
                  <a:lnTo>
                    <a:pt x="74" y="46"/>
                  </a:lnTo>
                  <a:lnTo>
                    <a:pt x="45" y="15"/>
                  </a:lnTo>
                  <a:lnTo>
                    <a:pt x="74" y="0"/>
                  </a:lnTo>
                  <a:lnTo>
                    <a:pt x="89" y="15"/>
                  </a:lnTo>
                  <a:lnTo>
                    <a:pt x="149" y="31"/>
                  </a:lnTo>
                  <a:lnTo>
                    <a:pt x="149" y="46"/>
                  </a:lnTo>
                  <a:lnTo>
                    <a:pt x="164" y="46"/>
                  </a:lnTo>
                  <a:lnTo>
                    <a:pt x="179" y="77"/>
                  </a:lnTo>
                  <a:lnTo>
                    <a:pt x="208" y="77"/>
                  </a:lnTo>
                  <a:lnTo>
                    <a:pt x="223" y="92"/>
                  </a:lnTo>
                  <a:lnTo>
                    <a:pt x="238" y="92"/>
                  </a:lnTo>
                  <a:lnTo>
                    <a:pt x="253" y="92"/>
                  </a:lnTo>
                  <a:lnTo>
                    <a:pt x="268" y="92"/>
                  </a:lnTo>
                  <a:lnTo>
                    <a:pt x="298" y="17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2" name="Freeform 598"/>
            <p:cNvSpPr>
              <a:spLocks/>
            </p:cNvSpPr>
            <p:nvPr/>
          </p:nvSpPr>
          <p:spPr bwMode="auto">
            <a:xfrm>
              <a:off x="7069482" y="4584928"/>
              <a:ext cx="458618" cy="540511"/>
            </a:xfrm>
            <a:custGeom>
              <a:avLst/>
              <a:gdLst>
                <a:gd name="T0" fmla="*/ 0 w 478"/>
                <a:gd name="T1" fmla="*/ 0 h 646"/>
                <a:gd name="T2" fmla="*/ 0 w 478"/>
                <a:gd name="T3" fmla="*/ 0 h 646"/>
                <a:gd name="T4" fmla="*/ 0 w 478"/>
                <a:gd name="T5" fmla="*/ 0 h 646"/>
                <a:gd name="T6" fmla="*/ 0 w 478"/>
                <a:gd name="T7" fmla="*/ 0 h 646"/>
                <a:gd name="T8" fmla="*/ 0 w 478"/>
                <a:gd name="T9" fmla="*/ 0 h 646"/>
                <a:gd name="T10" fmla="*/ 0 w 478"/>
                <a:gd name="T11" fmla="*/ 0 h 646"/>
                <a:gd name="T12" fmla="*/ 0 w 478"/>
                <a:gd name="T13" fmla="*/ 0 h 646"/>
                <a:gd name="T14" fmla="*/ 0 w 478"/>
                <a:gd name="T15" fmla="*/ 0 h 646"/>
                <a:gd name="T16" fmla="*/ 0 w 478"/>
                <a:gd name="T17" fmla="*/ 0 h 646"/>
                <a:gd name="T18" fmla="*/ 0 w 478"/>
                <a:gd name="T19" fmla="*/ 0 h 646"/>
                <a:gd name="T20" fmla="*/ 0 w 478"/>
                <a:gd name="T21" fmla="*/ 0 h 646"/>
                <a:gd name="T22" fmla="*/ 0 w 478"/>
                <a:gd name="T23" fmla="*/ 0 h 646"/>
                <a:gd name="T24" fmla="*/ 0 w 478"/>
                <a:gd name="T25" fmla="*/ 0 h 646"/>
                <a:gd name="T26" fmla="*/ 0 w 478"/>
                <a:gd name="T27" fmla="*/ 0 h 646"/>
                <a:gd name="T28" fmla="*/ 0 w 478"/>
                <a:gd name="T29" fmla="*/ 0 h 646"/>
                <a:gd name="T30" fmla="*/ 0 w 478"/>
                <a:gd name="T31" fmla="*/ 0 h 646"/>
                <a:gd name="T32" fmla="*/ 0 w 478"/>
                <a:gd name="T33" fmla="*/ 0 h 646"/>
                <a:gd name="T34" fmla="*/ 0 w 478"/>
                <a:gd name="T35" fmla="*/ 0 h 646"/>
                <a:gd name="T36" fmla="*/ 0 w 478"/>
                <a:gd name="T37" fmla="*/ 0 h 646"/>
                <a:gd name="T38" fmla="*/ 0 w 478"/>
                <a:gd name="T39" fmla="*/ 0 h 646"/>
                <a:gd name="T40" fmla="*/ 0 w 478"/>
                <a:gd name="T41" fmla="*/ 0 h 646"/>
                <a:gd name="T42" fmla="*/ 0 w 478"/>
                <a:gd name="T43" fmla="*/ 0 h 646"/>
                <a:gd name="T44" fmla="*/ 0 w 478"/>
                <a:gd name="T45" fmla="*/ 0 h 646"/>
                <a:gd name="T46" fmla="*/ 0 w 478"/>
                <a:gd name="T47" fmla="*/ 0 h 646"/>
                <a:gd name="T48" fmla="*/ 0 w 478"/>
                <a:gd name="T49" fmla="*/ 0 h 646"/>
                <a:gd name="T50" fmla="*/ 0 w 478"/>
                <a:gd name="T51" fmla="*/ 0 h 646"/>
                <a:gd name="T52" fmla="*/ 0 w 478"/>
                <a:gd name="T53" fmla="*/ 0 h 646"/>
                <a:gd name="T54" fmla="*/ 0 w 478"/>
                <a:gd name="T55" fmla="*/ 0 h 646"/>
                <a:gd name="T56" fmla="*/ 0 w 478"/>
                <a:gd name="T57" fmla="*/ 0 h 646"/>
                <a:gd name="T58" fmla="*/ 0 w 478"/>
                <a:gd name="T59" fmla="*/ 0 h 646"/>
                <a:gd name="T60" fmla="*/ 0 w 478"/>
                <a:gd name="T61" fmla="*/ 0 h 646"/>
                <a:gd name="T62" fmla="*/ 0 w 478"/>
                <a:gd name="T63" fmla="*/ 0 h 646"/>
                <a:gd name="T64" fmla="*/ 0 w 478"/>
                <a:gd name="T65" fmla="*/ 0 h 646"/>
                <a:gd name="T66" fmla="*/ 0 w 478"/>
                <a:gd name="T67" fmla="*/ 0 h 646"/>
                <a:gd name="T68" fmla="*/ 0 w 478"/>
                <a:gd name="T69" fmla="*/ 0 h 646"/>
                <a:gd name="T70" fmla="*/ 0 w 478"/>
                <a:gd name="T71" fmla="*/ 0 h 646"/>
                <a:gd name="T72" fmla="*/ 0 w 478"/>
                <a:gd name="T73" fmla="*/ 0 h 646"/>
                <a:gd name="T74" fmla="*/ 0 w 478"/>
                <a:gd name="T75" fmla="*/ 0 h 646"/>
                <a:gd name="T76" fmla="*/ 0 w 478"/>
                <a:gd name="T77" fmla="*/ 0 h 6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8" h="646">
                  <a:moveTo>
                    <a:pt x="149" y="108"/>
                  </a:moveTo>
                  <a:lnTo>
                    <a:pt x="149" y="61"/>
                  </a:lnTo>
                  <a:lnTo>
                    <a:pt x="60" y="0"/>
                  </a:lnTo>
                  <a:lnTo>
                    <a:pt x="104" y="77"/>
                  </a:lnTo>
                  <a:lnTo>
                    <a:pt x="75" y="108"/>
                  </a:lnTo>
                  <a:lnTo>
                    <a:pt x="89" y="123"/>
                  </a:lnTo>
                  <a:lnTo>
                    <a:pt x="89" y="138"/>
                  </a:lnTo>
                  <a:lnTo>
                    <a:pt x="75" y="154"/>
                  </a:lnTo>
                  <a:lnTo>
                    <a:pt x="60" y="200"/>
                  </a:lnTo>
                  <a:lnTo>
                    <a:pt x="45" y="215"/>
                  </a:lnTo>
                  <a:lnTo>
                    <a:pt x="45" y="230"/>
                  </a:lnTo>
                  <a:lnTo>
                    <a:pt x="30" y="230"/>
                  </a:lnTo>
                  <a:lnTo>
                    <a:pt x="15" y="230"/>
                  </a:lnTo>
                  <a:lnTo>
                    <a:pt x="15" y="246"/>
                  </a:lnTo>
                  <a:lnTo>
                    <a:pt x="15" y="261"/>
                  </a:lnTo>
                  <a:lnTo>
                    <a:pt x="30" y="292"/>
                  </a:lnTo>
                  <a:lnTo>
                    <a:pt x="0" y="323"/>
                  </a:lnTo>
                  <a:lnTo>
                    <a:pt x="15" y="338"/>
                  </a:lnTo>
                  <a:lnTo>
                    <a:pt x="15" y="353"/>
                  </a:lnTo>
                  <a:lnTo>
                    <a:pt x="30" y="384"/>
                  </a:lnTo>
                  <a:lnTo>
                    <a:pt x="60" y="384"/>
                  </a:lnTo>
                  <a:lnTo>
                    <a:pt x="60" y="369"/>
                  </a:lnTo>
                  <a:lnTo>
                    <a:pt x="60" y="353"/>
                  </a:lnTo>
                  <a:lnTo>
                    <a:pt x="75" y="353"/>
                  </a:lnTo>
                  <a:lnTo>
                    <a:pt x="89" y="399"/>
                  </a:lnTo>
                  <a:lnTo>
                    <a:pt x="75" y="399"/>
                  </a:lnTo>
                  <a:lnTo>
                    <a:pt x="104" y="461"/>
                  </a:lnTo>
                  <a:lnTo>
                    <a:pt x="134" y="522"/>
                  </a:lnTo>
                  <a:lnTo>
                    <a:pt x="149" y="553"/>
                  </a:lnTo>
                  <a:lnTo>
                    <a:pt x="164" y="599"/>
                  </a:lnTo>
                  <a:lnTo>
                    <a:pt x="179" y="645"/>
                  </a:lnTo>
                  <a:lnTo>
                    <a:pt x="194" y="630"/>
                  </a:lnTo>
                  <a:lnTo>
                    <a:pt x="209" y="630"/>
                  </a:lnTo>
                  <a:lnTo>
                    <a:pt x="224" y="599"/>
                  </a:lnTo>
                  <a:lnTo>
                    <a:pt x="224" y="568"/>
                  </a:lnTo>
                  <a:lnTo>
                    <a:pt x="224" y="538"/>
                  </a:lnTo>
                  <a:lnTo>
                    <a:pt x="224" y="476"/>
                  </a:lnTo>
                  <a:lnTo>
                    <a:pt x="239" y="476"/>
                  </a:lnTo>
                  <a:lnTo>
                    <a:pt x="253" y="461"/>
                  </a:lnTo>
                  <a:lnTo>
                    <a:pt x="253" y="445"/>
                  </a:lnTo>
                  <a:lnTo>
                    <a:pt x="283" y="415"/>
                  </a:lnTo>
                  <a:lnTo>
                    <a:pt x="328" y="384"/>
                  </a:lnTo>
                  <a:lnTo>
                    <a:pt x="328" y="353"/>
                  </a:lnTo>
                  <a:lnTo>
                    <a:pt x="343" y="353"/>
                  </a:lnTo>
                  <a:lnTo>
                    <a:pt x="373" y="338"/>
                  </a:lnTo>
                  <a:lnTo>
                    <a:pt x="343" y="292"/>
                  </a:lnTo>
                  <a:lnTo>
                    <a:pt x="343" y="261"/>
                  </a:lnTo>
                  <a:lnTo>
                    <a:pt x="328" y="246"/>
                  </a:lnTo>
                  <a:lnTo>
                    <a:pt x="373" y="246"/>
                  </a:lnTo>
                  <a:lnTo>
                    <a:pt x="373" y="261"/>
                  </a:lnTo>
                  <a:lnTo>
                    <a:pt x="417" y="261"/>
                  </a:lnTo>
                  <a:lnTo>
                    <a:pt x="417" y="292"/>
                  </a:lnTo>
                  <a:lnTo>
                    <a:pt x="402" y="292"/>
                  </a:lnTo>
                  <a:lnTo>
                    <a:pt x="417" y="307"/>
                  </a:lnTo>
                  <a:lnTo>
                    <a:pt x="417" y="338"/>
                  </a:lnTo>
                  <a:lnTo>
                    <a:pt x="432" y="338"/>
                  </a:lnTo>
                  <a:lnTo>
                    <a:pt x="432" y="292"/>
                  </a:lnTo>
                  <a:lnTo>
                    <a:pt x="447" y="292"/>
                  </a:lnTo>
                  <a:lnTo>
                    <a:pt x="447" y="246"/>
                  </a:lnTo>
                  <a:lnTo>
                    <a:pt x="462" y="230"/>
                  </a:lnTo>
                  <a:lnTo>
                    <a:pt x="477" y="184"/>
                  </a:lnTo>
                  <a:lnTo>
                    <a:pt x="477" y="169"/>
                  </a:lnTo>
                  <a:lnTo>
                    <a:pt x="462" y="169"/>
                  </a:lnTo>
                  <a:lnTo>
                    <a:pt x="447" y="184"/>
                  </a:lnTo>
                  <a:lnTo>
                    <a:pt x="432" y="169"/>
                  </a:lnTo>
                  <a:lnTo>
                    <a:pt x="388" y="200"/>
                  </a:lnTo>
                  <a:lnTo>
                    <a:pt x="388" y="215"/>
                  </a:lnTo>
                  <a:lnTo>
                    <a:pt x="388" y="230"/>
                  </a:lnTo>
                  <a:lnTo>
                    <a:pt x="343" y="230"/>
                  </a:lnTo>
                  <a:lnTo>
                    <a:pt x="343" y="215"/>
                  </a:lnTo>
                  <a:lnTo>
                    <a:pt x="328" y="200"/>
                  </a:lnTo>
                  <a:lnTo>
                    <a:pt x="328" y="215"/>
                  </a:lnTo>
                  <a:lnTo>
                    <a:pt x="328" y="230"/>
                  </a:lnTo>
                  <a:lnTo>
                    <a:pt x="283" y="246"/>
                  </a:lnTo>
                  <a:lnTo>
                    <a:pt x="239" y="230"/>
                  </a:lnTo>
                  <a:lnTo>
                    <a:pt x="194" y="200"/>
                  </a:lnTo>
                  <a:lnTo>
                    <a:pt x="194" y="169"/>
                  </a:lnTo>
                  <a:lnTo>
                    <a:pt x="164" y="154"/>
                  </a:lnTo>
                  <a:lnTo>
                    <a:pt x="149" y="108"/>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3" name="Freeform 599"/>
            <p:cNvSpPr>
              <a:spLocks/>
            </p:cNvSpPr>
            <p:nvPr/>
          </p:nvSpPr>
          <p:spPr bwMode="auto">
            <a:xfrm>
              <a:off x="6624288" y="4584928"/>
              <a:ext cx="342285" cy="258121"/>
            </a:xfrm>
            <a:custGeom>
              <a:avLst/>
              <a:gdLst>
                <a:gd name="T0" fmla="*/ 0 w 358"/>
                <a:gd name="T1" fmla="*/ 0 h 308"/>
                <a:gd name="T2" fmla="*/ 0 w 358"/>
                <a:gd name="T3" fmla="*/ 0 h 308"/>
                <a:gd name="T4" fmla="*/ 0 w 358"/>
                <a:gd name="T5" fmla="*/ 0 h 308"/>
                <a:gd name="T6" fmla="*/ 0 w 358"/>
                <a:gd name="T7" fmla="*/ 0 h 308"/>
                <a:gd name="T8" fmla="*/ 0 w 358"/>
                <a:gd name="T9" fmla="*/ 0 h 308"/>
                <a:gd name="T10" fmla="*/ 0 w 358"/>
                <a:gd name="T11" fmla="*/ 0 h 308"/>
                <a:gd name="T12" fmla="*/ 0 w 358"/>
                <a:gd name="T13" fmla="*/ 0 h 308"/>
                <a:gd name="T14" fmla="*/ 0 w 358"/>
                <a:gd name="T15" fmla="*/ 0 h 308"/>
                <a:gd name="T16" fmla="*/ 0 w 358"/>
                <a:gd name="T17" fmla="*/ 0 h 308"/>
                <a:gd name="T18" fmla="*/ 0 w 358"/>
                <a:gd name="T19" fmla="*/ 0 h 308"/>
                <a:gd name="T20" fmla="*/ 0 w 358"/>
                <a:gd name="T21" fmla="*/ 0 h 308"/>
                <a:gd name="T22" fmla="*/ 0 w 358"/>
                <a:gd name="T23" fmla="*/ 0 h 308"/>
                <a:gd name="T24" fmla="*/ 0 w 358"/>
                <a:gd name="T25" fmla="*/ 0 h 308"/>
                <a:gd name="T26" fmla="*/ 0 w 358"/>
                <a:gd name="T27" fmla="*/ 0 h 308"/>
                <a:gd name="T28" fmla="*/ 0 w 358"/>
                <a:gd name="T29" fmla="*/ 0 h 308"/>
                <a:gd name="T30" fmla="*/ 0 w 358"/>
                <a:gd name="T31" fmla="*/ 0 h 308"/>
                <a:gd name="T32" fmla="*/ 0 w 358"/>
                <a:gd name="T33" fmla="*/ 0 h 308"/>
                <a:gd name="T34" fmla="*/ 0 w 358"/>
                <a:gd name="T35" fmla="*/ 0 h 308"/>
                <a:gd name="T36" fmla="*/ 0 w 358"/>
                <a:gd name="T37" fmla="*/ 0 h 308"/>
                <a:gd name="T38" fmla="*/ 0 w 358"/>
                <a:gd name="T39" fmla="*/ 0 h 308"/>
                <a:gd name="T40" fmla="*/ 0 w 358"/>
                <a:gd name="T41" fmla="*/ 0 h 308"/>
                <a:gd name="T42" fmla="*/ 0 w 358"/>
                <a:gd name="T43" fmla="*/ 0 h 308"/>
                <a:gd name="T44" fmla="*/ 0 w 358"/>
                <a:gd name="T45" fmla="*/ 0 h 308"/>
                <a:gd name="T46" fmla="*/ 0 w 358"/>
                <a:gd name="T47" fmla="*/ 0 h 308"/>
                <a:gd name="T48" fmla="*/ 0 w 358"/>
                <a:gd name="T49" fmla="*/ 0 h 308"/>
                <a:gd name="T50" fmla="*/ 0 w 358"/>
                <a:gd name="T51" fmla="*/ 0 h 308"/>
                <a:gd name="T52" fmla="*/ 0 w 358"/>
                <a:gd name="T53" fmla="*/ 0 h 308"/>
                <a:gd name="T54" fmla="*/ 0 w 358"/>
                <a:gd name="T55" fmla="*/ 0 h 308"/>
                <a:gd name="T56" fmla="*/ 0 w 358"/>
                <a:gd name="T57" fmla="*/ 0 h 308"/>
                <a:gd name="T58" fmla="*/ 0 w 358"/>
                <a:gd name="T59" fmla="*/ 0 h 308"/>
                <a:gd name="T60" fmla="*/ 0 w 358"/>
                <a:gd name="T61" fmla="*/ 0 h 308"/>
                <a:gd name="T62" fmla="*/ 0 w 358"/>
                <a:gd name="T63" fmla="*/ 0 h 308"/>
                <a:gd name="T64" fmla="*/ 0 w 358"/>
                <a:gd name="T65" fmla="*/ 0 h 308"/>
                <a:gd name="T66" fmla="*/ 0 w 358"/>
                <a:gd name="T67" fmla="*/ 0 h 308"/>
                <a:gd name="T68" fmla="*/ 0 w 358"/>
                <a:gd name="T69" fmla="*/ 0 h 308"/>
                <a:gd name="T70" fmla="*/ 0 w 358"/>
                <a:gd name="T71" fmla="*/ 0 h 308"/>
                <a:gd name="T72" fmla="*/ 0 w 358"/>
                <a:gd name="T73" fmla="*/ 0 h 308"/>
                <a:gd name="T74" fmla="*/ 0 w 358"/>
                <a:gd name="T75" fmla="*/ 0 h 30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58" h="308">
                  <a:moveTo>
                    <a:pt x="15" y="0"/>
                  </a:moveTo>
                  <a:lnTo>
                    <a:pt x="0" y="15"/>
                  </a:lnTo>
                  <a:lnTo>
                    <a:pt x="15" y="46"/>
                  </a:lnTo>
                  <a:lnTo>
                    <a:pt x="30" y="61"/>
                  </a:lnTo>
                  <a:lnTo>
                    <a:pt x="45" y="77"/>
                  </a:lnTo>
                  <a:lnTo>
                    <a:pt x="45" y="92"/>
                  </a:lnTo>
                  <a:lnTo>
                    <a:pt x="45" y="123"/>
                  </a:lnTo>
                  <a:lnTo>
                    <a:pt x="74" y="154"/>
                  </a:lnTo>
                  <a:lnTo>
                    <a:pt x="104" y="200"/>
                  </a:lnTo>
                  <a:lnTo>
                    <a:pt x="134" y="200"/>
                  </a:lnTo>
                  <a:lnTo>
                    <a:pt x="164" y="246"/>
                  </a:lnTo>
                  <a:lnTo>
                    <a:pt x="223" y="276"/>
                  </a:lnTo>
                  <a:lnTo>
                    <a:pt x="238" y="261"/>
                  </a:lnTo>
                  <a:lnTo>
                    <a:pt x="253" y="261"/>
                  </a:lnTo>
                  <a:lnTo>
                    <a:pt x="268" y="292"/>
                  </a:lnTo>
                  <a:lnTo>
                    <a:pt x="327" y="307"/>
                  </a:lnTo>
                  <a:lnTo>
                    <a:pt x="342" y="276"/>
                  </a:lnTo>
                  <a:lnTo>
                    <a:pt x="357" y="261"/>
                  </a:lnTo>
                  <a:lnTo>
                    <a:pt x="342" y="246"/>
                  </a:lnTo>
                  <a:lnTo>
                    <a:pt x="327" y="215"/>
                  </a:lnTo>
                  <a:lnTo>
                    <a:pt x="312" y="184"/>
                  </a:lnTo>
                  <a:lnTo>
                    <a:pt x="327" y="169"/>
                  </a:lnTo>
                  <a:lnTo>
                    <a:pt x="327" y="154"/>
                  </a:lnTo>
                  <a:lnTo>
                    <a:pt x="312" y="154"/>
                  </a:lnTo>
                  <a:lnTo>
                    <a:pt x="298" y="123"/>
                  </a:lnTo>
                  <a:lnTo>
                    <a:pt x="298" y="92"/>
                  </a:lnTo>
                  <a:lnTo>
                    <a:pt x="298" y="61"/>
                  </a:lnTo>
                  <a:lnTo>
                    <a:pt x="298" y="46"/>
                  </a:lnTo>
                  <a:lnTo>
                    <a:pt x="208" y="15"/>
                  </a:lnTo>
                  <a:lnTo>
                    <a:pt x="193" y="15"/>
                  </a:lnTo>
                  <a:lnTo>
                    <a:pt x="179" y="31"/>
                  </a:lnTo>
                  <a:lnTo>
                    <a:pt x="179" y="46"/>
                  </a:lnTo>
                  <a:lnTo>
                    <a:pt x="149" y="61"/>
                  </a:lnTo>
                  <a:lnTo>
                    <a:pt x="119" y="61"/>
                  </a:lnTo>
                  <a:lnTo>
                    <a:pt x="89" y="31"/>
                  </a:lnTo>
                  <a:lnTo>
                    <a:pt x="74" y="0"/>
                  </a:lnTo>
                  <a:lnTo>
                    <a:pt x="30" y="15"/>
                  </a:lnTo>
                  <a:lnTo>
                    <a:pt x="1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4" name="Line 600"/>
            <p:cNvSpPr>
              <a:spLocks noChangeShapeType="1"/>
            </p:cNvSpPr>
            <p:nvPr/>
          </p:nvSpPr>
          <p:spPr bwMode="auto">
            <a:xfrm>
              <a:off x="6780889" y="4957770"/>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5" name="Line 601"/>
            <p:cNvSpPr>
              <a:spLocks noChangeShapeType="1"/>
            </p:cNvSpPr>
            <p:nvPr/>
          </p:nvSpPr>
          <p:spPr bwMode="auto">
            <a:xfrm flipV="1">
              <a:off x="6796549" y="4944533"/>
              <a:ext cx="26846"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6" name="Line 602"/>
            <p:cNvSpPr>
              <a:spLocks noChangeShapeType="1"/>
            </p:cNvSpPr>
            <p:nvPr/>
          </p:nvSpPr>
          <p:spPr bwMode="auto">
            <a:xfrm flipV="1">
              <a:off x="6823395" y="4918060"/>
              <a:ext cx="13423"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7" name="Line 603"/>
            <p:cNvSpPr>
              <a:spLocks noChangeShapeType="1"/>
            </p:cNvSpPr>
            <p:nvPr/>
          </p:nvSpPr>
          <p:spPr bwMode="auto">
            <a:xfrm flipV="1">
              <a:off x="6836818" y="4907029"/>
              <a:ext cx="15660" cy="11031"/>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8" name="Line 604"/>
            <p:cNvSpPr>
              <a:spLocks noChangeShapeType="1"/>
            </p:cNvSpPr>
            <p:nvPr/>
          </p:nvSpPr>
          <p:spPr bwMode="auto">
            <a:xfrm flipH="1" flipV="1">
              <a:off x="6836818" y="4891585"/>
              <a:ext cx="1566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9" name="Line 605"/>
            <p:cNvSpPr>
              <a:spLocks noChangeShapeType="1"/>
            </p:cNvSpPr>
            <p:nvPr/>
          </p:nvSpPr>
          <p:spPr bwMode="auto">
            <a:xfrm flipH="1">
              <a:off x="6823395" y="4893792"/>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0" name="Line 606"/>
            <p:cNvSpPr>
              <a:spLocks noChangeShapeType="1"/>
            </p:cNvSpPr>
            <p:nvPr/>
          </p:nvSpPr>
          <p:spPr bwMode="auto">
            <a:xfrm flipH="1">
              <a:off x="6796549" y="4880554"/>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1" name="Line 607"/>
            <p:cNvSpPr>
              <a:spLocks noChangeShapeType="1"/>
            </p:cNvSpPr>
            <p:nvPr/>
          </p:nvSpPr>
          <p:spPr bwMode="auto">
            <a:xfrm>
              <a:off x="6809972" y="4957770"/>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2" name="Line 608"/>
            <p:cNvSpPr>
              <a:spLocks noChangeShapeType="1"/>
            </p:cNvSpPr>
            <p:nvPr/>
          </p:nvSpPr>
          <p:spPr bwMode="auto">
            <a:xfrm>
              <a:off x="6809972" y="4971007"/>
              <a:ext cx="13423" cy="11031"/>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3" name="Freeform 609"/>
            <p:cNvSpPr>
              <a:spLocks/>
            </p:cNvSpPr>
            <p:nvPr/>
          </p:nvSpPr>
          <p:spPr bwMode="auto">
            <a:xfrm>
              <a:off x="6809972" y="4840844"/>
              <a:ext cx="100672" cy="143401"/>
            </a:xfrm>
            <a:custGeom>
              <a:avLst/>
              <a:gdLst>
                <a:gd name="T0" fmla="*/ 0 w 106"/>
                <a:gd name="T1" fmla="*/ 0 h 170"/>
                <a:gd name="T2" fmla="*/ 0 w 106"/>
                <a:gd name="T3" fmla="*/ 0 h 170"/>
                <a:gd name="T4" fmla="*/ 0 w 106"/>
                <a:gd name="T5" fmla="*/ 0 h 170"/>
                <a:gd name="T6" fmla="*/ 0 w 106"/>
                <a:gd name="T7" fmla="*/ 0 h 170"/>
                <a:gd name="T8" fmla="*/ 0 w 106"/>
                <a:gd name="T9" fmla="*/ 0 h 170"/>
                <a:gd name="T10" fmla="*/ 0 w 106"/>
                <a:gd name="T11" fmla="*/ 0 h 170"/>
                <a:gd name="T12" fmla="*/ 0 w 106"/>
                <a:gd name="T13" fmla="*/ 0 h 170"/>
                <a:gd name="T14" fmla="*/ 0 w 106"/>
                <a:gd name="T15" fmla="*/ 0 h 170"/>
                <a:gd name="T16" fmla="*/ 0 w 106"/>
                <a:gd name="T17" fmla="*/ 0 h 170"/>
                <a:gd name="T18" fmla="*/ 0 w 106"/>
                <a:gd name="T19" fmla="*/ 0 h 170"/>
                <a:gd name="T20" fmla="*/ 0 w 106"/>
                <a:gd name="T21" fmla="*/ 0 h 170"/>
                <a:gd name="T22" fmla="*/ 0 w 106"/>
                <a:gd name="T23" fmla="*/ 0 h 170"/>
                <a:gd name="T24" fmla="*/ 0 w 106"/>
                <a:gd name="T25" fmla="*/ 0 h 170"/>
                <a:gd name="T26" fmla="*/ 0 w 106"/>
                <a:gd name="T27" fmla="*/ 0 h 170"/>
                <a:gd name="T28" fmla="*/ 0 w 106"/>
                <a:gd name="T29" fmla="*/ 0 h 170"/>
                <a:gd name="T30" fmla="*/ 0 w 106"/>
                <a:gd name="T31" fmla="*/ 0 h 170"/>
                <a:gd name="T32" fmla="*/ 0 w 106"/>
                <a:gd name="T33" fmla="*/ 0 h 1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6" h="170">
                  <a:moveTo>
                    <a:pt x="60" y="0"/>
                  </a:moveTo>
                  <a:lnTo>
                    <a:pt x="30" y="46"/>
                  </a:lnTo>
                  <a:lnTo>
                    <a:pt x="45" y="61"/>
                  </a:lnTo>
                  <a:lnTo>
                    <a:pt x="45" y="92"/>
                  </a:lnTo>
                  <a:lnTo>
                    <a:pt x="0" y="138"/>
                  </a:lnTo>
                  <a:lnTo>
                    <a:pt x="15" y="169"/>
                  </a:lnTo>
                  <a:lnTo>
                    <a:pt x="45" y="169"/>
                  </a:lnTo>
                  <a:lnTo>
                    <a:pt x="45" y="154"/>
                  </a:lnTo>
                  <a:lnTo>
                    <a:pt x="60" y="154"/>
                  </a:lnTo>
                  <a:lnTo>
                    <a:pt x="75" y="123"/>
                  </a:lnTo>
                  <a:lnTo>
                    <a:pt x="90" y="123"/>
                  </a:lnTo>
                  <a:lnTo>
                    <a:pt x="90" y="108"/>
                  </a:lnTo>
                  <a:lnTo>
                    <a:pt x="105" y="77"/>
                  </a:lnTo>
                  <a:lnTo>
                    <a:pt x="105" y="46"/>
                  </a:lnTo>
                  <a:lnTo>
                    <a:pt x="90" y="15"/>
                  </a:lnTo>
                  <a:lnTo>
                    <a:pt x="75" y="15"/>
                  </a:lnTo>
                  <a:lnTo>
                    <a:pt x="6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4" name="Freeform 610"/>
            <p:cNvSpPr>
              <a:spLocks/>
            </p:cNvSpPr>
            <p:nvPr/>
          </p:nvSpPr>
          <p:spPr bwMode="auto">
            <a:xfrm>
              <a:off x="6796549" y="4827606"/>
              <a:ext cx="71589" cy="55154"/>
            </a:xfrm>
            <a:custGeom>
              <a:avLst/>
              <a:gdLst>
                <a:gd name="T0" fmla="*/ 0 w 75"/>
                <a:gd name="T1" fmla="*/ 0 h 63"/>
                <a:gd name="T2" fmla="*/ 0 w 75"/>
                <a:gd name="T3" fmla="*/ 0 h 63"/>
                <a:gd name="T4" fmla="*/ 0 w 75"/>
                <a:gd name="T5" fmla="*/ 0 h 63"/>
                <a:gd name="T6" fmla="*/ 0 w 75"/>
                <a:gd name="T7" fmla="*/ 0 h 63"/>
                <a:gd name="T8" fmla="*/ 0 w 75"/>
                <a:gd name="T9" fmla="*/ 0 h 63"/>
                <a:gd name="T10" fmla="*/ 0 w 75"/>
                <a:gd name="T11" fmla="*/ 0 h 63"/>
                <a:gd name="T12" fmla="*/ 0 w 75"/>
                <a:gd name="T13" fmla="*/ 0 h 63"/>
                <a:gd name="T14" fmla="*/ 0 w 75"/>
                <a:gd name="T15" fmla="*/ 0 h 63"/>
                <a:gd name="T16" fmla="*/ 0 w 75"/>
                <a:gd name="T17" fmla="*/ 0 h 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63">
                  <a:moveTo>
                    <a:pt x="0" y="47"/>
                  </a:moveTo>
                  <a:lnTo>
                    <a:pt x="0" y="62"/>
                  </a:lnTo>
                  <a:lnTo>
                    <a:pt x="44" y="62"/>
                  </a:lnTo>
                  <a:lnTo>
                    <a:pt x="74" y="16"/>
                  </a:lnTo>
                  <a:lnTo>
                    <a:pt x="74" y="0"/>
                  </a:lnTo>
                  <a:lnTo>
                    <a:pt x="59" y="0"/>
                  </a:lnTo>
                  <a:lnTo>
                    <a:pt x="30" y="31"/>
                  </a:lnTo>
                  <a:lnTo>
                    <a:pt x="15" y="31"/>
                  </a:lnTo>
                  <a:lnTo>
                    <a:pt x="0" y="47"/>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5" name="Freeform 611"/>
            <p:cNvSpPr>
              <a:spLocks/>
            </p:cNvSpPr>
            <p:nvPr/>
          </p:nvSpPr>
          <p:spPr bwMode="auto">
            <a:xfrm>
              <a:off x="6852478" y="4814369"/>
              <a:ext cx="15660" cy="15443"/>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0" y="16"/>
                  </a:moveTo>
                  <a:lnTo>
                    <a:pt x="16" y="16"/>
                  </a:lnTo>
                  <a:lnTo>
                    <a:pt x="16" y="0"/>
                  </a:lnTo>
                  <a:lnTo>
                    <a:pt x="0" y="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6" name="Freeform 612"/>
            <p:cNvSpPr>
              <a:spLocks/>
            </p:cNvSpPr>
            <p:nvPr/>
          </p:nvSpPr>
          <p:spPr bwMode="auto">
            <a:xfrm>
              <a:off x="6767466" y="4827606"/>
              <a:ext cx="15660" cy="39711"/>
            </a:xfrm>
            <a:custGeom>
              <a:avLst/>
              <a:gdLst>
                <a:gd name="T0" fmla="*/ 0 w 17"/>
                <a:gd name="T1" fmla="*/ 0 h 47"/>
                <a:gd name="T2" fmla="*/ 0 w 17"/>
                <a:gd name="T3" fmla="*/ 0 h 47"/>
                <a:gd name="T4" fmla="*/ 0 w 17"/>
                <a:gd name="T5" fmla="*/ 0 h 47"/>
                <a:gd name="T6" fmla="*/ 0 w 17"/>
                <a:gd name="T7" fmla="*/ 0 h 47"/>
                <a:gd name="T8" fmla="*/ 0 w 17"/>
                <a:gd name="T9" fmla="*/ 0 h 47"/>
                <a:gd name="T10" fmla="*/ 0 w 17"/>
                <a:gd name="T11" fmla="*/ 0 h 4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47">
                  <a:moveTo>
                    <a:pt x="0" y="31"/>
                  </a:moveTo>
                  <a:lnTo>
                    <a:pt x="16" y="46"/>
                  </a:lnTo>
                  <a:lnTo>
                    <a:pt x="16" y="15"/>
                  </a:lnTo>
                  <a:lnTo>
                    <a:pt x="16" y="0"/>
                  </a:lnTo>
                  <a:lnTo>
                    <a:pt x="0" y="15"/>
                  </a:lnTo>
                  <a:lnTo>
                    <a:pt x="0"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7" name="Line 613"/>
            <p:cNvSpPr>
              <a:spLocks noChangeShapeType="1"/>
            </p:cNvSpPr>
            <p:nvPr/>
          </p:nvSpPr>
          <p:spPr bwMode="auto">
            <a:xfrm>
              <a:off x="6796549" y="4880554"/>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8" name="Line 614"/>
            <p:cNvSpPr>
              <a:spLocks noChangeShapeType="1"/>
            </p:cNvSpPr>
            <p:nvPr/>
          </p:nvSpPr>
          <p:spPr bwMode="auto">
            <a:xfrm flipH="1" flipV="1">
              <a:off x="6780889" y="4867318"/>
              <a:ext cx="1566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9" name="Line 615"/>
            <p:cNvSpPr>
              <a:spLocks noChangeShapeType="1"/>
            </p:cNvSpPr>
            <p:nvPr/>
          </p:nvSpPr>
          <p:spPr bwMode="auto">
            <a:xfrm>
              <a:off x="6852478" y="4867318"/>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0" name="Line 616"/>
            <p:cNvSpPr>
              <a:spLocks noChangeShapeType="1"/>
            </p:cNvSpPr>
            <p:nvPr/>
          </p:nvSpPr>
          <p:spPr bwMode="auto">
            <a:xfrm>
              <a:off x="6868138" y="4840844"/>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1" name="Line 617"/>
            <p:cNvSpPr>
              <a:spLocks noChangeShapeType="1"/>
            </p:cNvSpPr>
            <p:nvPr/>
          </p:nvSpPr>
          <p:spPr bwMode="auto">
            <a:xfrm>
              <a:off x="6852478" y="4854081"/>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2" name="Freeform 618"/>
            <p:cNvSpPr>
              <a:spLocks/>
            </p:cNvSpPr>
            <p:nvPr/>
          </p:nvSpPr>
          <p:spPr bwMode="auto">
            <a:xfrm>
              <a:off x="7396108" y="4752597"/>
              <a:ext cx="44744" cy="26474"/>
            </a:xfrm>
            <a:custGeom>
              <a:avLst/>
              <a:gdLst>
                <a:gd name="T0" fmla="*/ 0 w 46"/>
                <a:gd name="T1" fmla="*/ 0 h 32"/>
                <a:gd name="T2" fmla="*/ 0 w 46"/>
                <a:gd name="T3" fmla="*/ 0 h 32"/>
                <a:gd name="T4" fmla="*/ 0 w 46"/>
                <a:gd name="T5" fmla="*/ 0 h 32"/>
                <a:gd name="T6" fmla="*/ 0 w 46"/>
                <a:gd name="T7" fmla="*/ 0 h 32"/>
                <a:gd name="T8" fmla="*/ 0 w 46"/>
                <a:gd name="T9" fmla="*/ 0 h 32"/>
                <a:gd name="T10" fmla="*/ 0 w 46"/>
                <a:gd name="T11" fmla="*/ 0 h 32"/>
                <a:gd name="T12" fmla="*/ 0 w 46"/>
                <a:gd name="T13" fmla="*/ 0 h 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6" h="32">
                  <a:moveTo>
                    <a:pt x="15" y="16"/>
                  </a:moveTo>
                  <a:lnTo>
                    <a:pt x="0" y="16"/>
                  </a:lnTo>
                  <a:lnTo>
                    <a:pt x="0" y="31"/>
                  </a:lnTo>
                  <a:lnTo>
                    <a:pt x="45" y="31"/>
                  </a:lnTo>
                  <a:lnTo>
                    <a:pt x="45" y="16"/>
                  </a:lnTo>
                  <a:lnTo>
                    <a:pt x="45" y="0"/>
                  </a:lnTo>
                  <a:lnTo>
                    <a:pt x="15" y="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3" name="Freeform 619"/>
            <p:cNvSpPr>
              <a:spLocks/>
            </p:cNvSpPr>
            <p:nvPr/>
          </p:nvSpPr>
          <p:spPr bwMode="auto">
            <a:xfrm>
              <a:off x="6910644" y="4571691"/>
              <a:ext cx="217005" cy="194143"/>
            </a:xfrm>
            <a:custGeom>
              <a:avLst/>
              <a:gdLst>
                <a:gd name="T0" fmla="*/ 0 w 225"/>
                <a:gd name="T1" fmla="*/ 0 h 232"/>
                <a:gd name="T2" fmla="*/ 0 w 225"/>
                <a:gd name="T3" fmla="*/ 0 h 232"/>
                <a:gd name="T4" fmla="*/ 0 w 225"/>
                <a:gd name="T5" fmla="*/ 0 h 232"/>
                <a:gd name="T6" fmla="*/ 0 w 225"/>
                <a:gd name="T7" fmla="*/ 0 h 232"/>
                <a:gd name="T8" fmla="*/ 0 w 225"/>
                <a:gd name="T9" fmla="*/ 0 h 232"/>
                <a:gd name="T10" fmla="*/ 0 w 225"/>
                <a:gd name="T11" fmla="*/ 0 h 232"/>
                <a:gd name="T12" fmla="*/ 0 w 225"/>
                <a:gd name="T13" fmla="*/ 0 h 232"/>
                <a:gd name="T14" fmla="*/ 0 w 225"/>
                <a:gd name="T15" fmla="*/ 0 h 232"/>
                <a:gd name="T16" fmla="*/ 0 w 225"/>
                <a:gd name="T17" fmla="*/ 0 h 232"/>
                <a:gd name="T18" fmla="*/ 0 w 225"/>
                <a:gd name="T19" fmla="*/ 0 h 232"/>
                <a:gd name="T20" fmla="*/ 0 w 225"/>
                <a:gd name="T21" fmla="*/ 0 h 232"/>
                <a:gd name="T22" fmla="*/ 0 w 225"/>
                <a:gd name="T23" fmla="*/ 0 h 232"/>
                <a:gd name="T24" fmla="*/ 0 w 225"/>
                <a:gd name="T25" fmla="*/ 0 h 232"/>
                <a:gd name="T26" fmla="*/ 0 w 225"/>
                <a:gd name="T27" fmla="*/ 0 h 232"/>
                <a:gd name="T28" fmla="*/ 0 w 225"/>
                <a:gd name="T29" fmla="*/ 0 h 232"/>
                <a:gd name="T30" fmla="*/ 0 w 225"/>
                <a:gd name="T31" fmla="*/ 0 h 232"/>
                <a:gd name="T32" fmla="*/ 0 w 225"/>
                <a:gd name="T33" fmla="*/ 0 h 232"/>
                <a:gd name="T34" fmla="*/ 0 w 225"/>
                <a:gd name="T35" fmla="*/ 0 h 232"/>
                <a:gd name="T36" fmla="*/ 0 w 225"/>
                <a:gd name="T37" fmla="*/ 0 h 232"/>
                <a:gd name="T38" fmla="*/ 0 w 225"/>
                <a:gd name="T39" fmla="*/ 0 h 232"/>
                <a:gd name="T40" fmla="*/ 0 w 225"/>
                <a:gd name="T41" fmla="*/ 0 h 232"/>
                <a:gd name="T42" fmla="*/ 0 w 225"/>
                <a:gd name="T43" fmla="*/ 0 h 232"/>
                <a:gd name="T44" fmla="*/ 0 w 225"/>
                <a:gd name="T45" fmla="*/ 0 h 232"/>
                <a:gd name="T46" fmla="*/ 0 w 225"/>
                <a:gd name="T47" fmla="*/ 0 h 232"/>
                <a:gd name="T48" fmla="*/ 0 w 225"/>
                <a:gd name="T49" fmla="*/ 0 h 232"/>
                <a:gd name="T50" fmla="*/ 0 w 225"/>
                <a:gd name="T51" fmla="*/ 0 h 232"/>
                <a:gd name="T52" fmla="*/ 0 w 225"/>
                <a:gd name="T53" fmla="*/ 0 h 232"/>
                <a:gd name="T54" fmla="*/ 0 w 225"/>
                <a:gd name="T55" fmla="*/ 0 h 232"/>
                <a:gd name="T56" fmla="*/ 0 w 225"/>
                <a:gd name="T57" fmla="*/ 0 h 232"/>
                <a:gd name="T58" fmla="*/ 0 w 225"/>
                <a:gd name="T59" fmla="*/ 0 h 232"/>
                <a:gd name="T60" fmla="*/ 0 w 225"/>
                <a:gd name="T61" fmla="*/ 0 h 232"/>
                <a:gd name="T62" fmla="*/ 0 w 225"/>
                <a:gd name="T63" fmla="*/ 0 h 232"/>
                <a:gd name="T64" fmla="*/ 0 w 225"/>
                <a:gd name="T65" fmla="*/ 0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25" h="232">
                  <a:moveTo>
                    <a:pt x="0" y="77"/>
                  </a:moveTo>
                  <a:lnTo>
                    <a:pt x="0" y="108"/>
                  </a:lnTo>
                  <a:lnTo>
                    <a:pt x="0" y="139"/>
                  </a:lnTo>
                  <a:lnTo>
                    <a:pt x="15" y="169"/>
                  </a:lnTo>
                  <a:lnTo>
                    <a:pt x="30" y="169"/>
                  </a:lnTo>
                  <a:lnTo>
                    <a:pt x="30" y="185"/>
                  </a:lnTo>
                  <a:lnTo>
                    <a:pt x="15" y="200"/>
                  </a:lnTo>
                  <a:lnTo>
                    <a:pt x="30" y="231"/>
                  </a:lnTo>
                  <a:lnTo>
                    <a:pt x="74" y="216"/>
                  </a:lnTo>
                  <a:lnTo>
                    <a:pt x="89" y="200"/>
                  </a:lnTo>
                  <a:lnTo>
                    <a:pt x="104" y="185"/>
                  </a:lnTo>
                  <a:lnTo>
                    <a:pt x="119" y="185"/>
                  </a:lnTo>
                  <a:lnTo>
                    <a:pt x="134" y="169"/>
                  </a:lnTo>
                  <a:lnTo>
                    <a:pt x="149" y="139"/>
                  </a:lnTo>
                  <a:lnTo>
                    <a:pt x="164" y="123"/>
                  </a:lnTo>
                  <a:lnTo>
                    <a:pt x="164" y="108"/>
                  </a:lnTo>
                  <a:lnTo>
                    <a:pt x="164" y="92"/>
                  </a:lnTo>
                  <a:lnTo>
                    <a:pt x="178" y="77"/>
                  </a:lnTo>
                  <a:lnTo>
                    <a:pt x="164" y="46"/>
                  </a:lnTo>
                  <a:lnTo>
                    <a:pt x="193" y="31"/>
                  </a:lnTo>
                  <a:lnTo>
                    <a:pt x="208" y="31"/>
                  </a:lnTo>
                  <a:lnTo>
                    <a:pt x="224" y="15"/>
                  </a:lnTo>
                  <a:lnTo>
                    <a:pt x="193" y="15"/>
                  </a:lnTo>
                  <a:lnTo>
                    <a:pt x="178" y="31"/>
                  </a:lnTo>
                  <a:lnTo>
                    <a:pt x="164" y="15"/>
                  </a:lnTo>
                  <a:lnTo>
                    <a:pt x="149" y="0"/>
                  </a:lnTo>
                  <a:lnTo>
                    <a:pt x="134" y="15"/>
                  </a:lnTo>
                  <a:lnTo>
                    <a:pt x="104" y="31"/>
                  </a:lnTo>
                  <a:lnTo>
                    <a:pt x="89" y="31"/>
                  </a:lnTo>
                  <a:lnTo>
                    <a:pt x="59" y="31"/>
                  </a:lnTo>
                  <a:lnTo>
                    <a:pt x="45" y="62"/>
                  </a:lnTo>
                  <a:lnTo>
                    <a:pt x="30" y="77"/>
                  </a:lnTo>
                  <a:lnTo>
                    <a:pt x="0" y="77"/>
                  </a:lnTo>
                </a:path>
              </a:pathLst>
            </a:custGeom>
            <a:solidFill>
              <a:srgbClr val="FF0000"/>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4" name="Freeform 620"/>
            <p:cNvSpPr>
              <a:spLocks/>
            </p:cNvSpPr>
            <p:nvPr/>
          </p:nvSpPr>
          <p:spPr bwMode="auto">
            <a:xfrm>
              <a:off x="6939727" y="4584928"/>
              <a:ext cx="228191" cy="271359"/>
            </a:xfrm>
            <a:custGeom>
              <a:avLst/>
              <a:gdLst>
                <a:gd name="T0" fmla="*/ 0 w 239"/>
                <a:gd name="T1" fmla="*/ 0 h 323"/>
                <a:gd name="T2" fmla="*/ 0 w 239"/>
                <a:gd name="T3" fmla="*/ 0 h 323"/>
                <a:gd name="T4" fmla="*/ 0 w 239"/>
                <a:gd name="T5" fmla="*/ 0 h 323"/>
                <a:gd name="T6" fmla="*/ 0 w 239"/>
                <a:gd name="T7" fmla="*/ 0 h 323"/>
                <a:gd name="T8" fmla="*/ 0 w 239"/>
                <a:gd name="T9" fmla="*/ 0 h 323"/>
                <a:gd name="T10" fmla="*/ 0 w 239"/>
                <a:gd name="T11" fmla="*/ 0 h 323"/>
                <a:gd name="T12" fmla="*/ 0 w 239"/>
                <a:gd name="T13" fmla="*/ 0 h 323"/>
                <a:gd name="T14" fmla="*/ 0 w 239"/>
                <a:gd name="T15" fmla="*/ 0 h 323"/>
                <a:gd name="T16" fmla="*/ 0 w 239"/>
                <a:gd name="T17" fmla="*/ 0 h 323"/>
                <a:gd name="T18" fmla="*/ 0 w 239"/>
                <a:gd name="T19" fmla="*/ 0 h 323"/>
                <a:gd name="T20" fmla="*/ 0 w 239"/>
                <a:gd name="T21" fmla="*/ 0 h 323"/>
                <a:gd name="T22" fmla="*/ 0 w 239"/>
                <a:gd name="T23" fmla="*/ 0 h 323"/>
                <a:gd name="T24" fmla="*/ 0 w 239"/>
                <a:gd name="T25" fmla="*/ 0 h 323"/>
                <a:gd name="T26" fmla="*/ 0 w 239"/>
                <a:gd name="T27" fmla="*/ 0 h 323"/>
                <a:gd name="T28" fmla="*/ 0 w 239"/>
                <a:gd name="T29" fmla="*/ 0 h 323"/>
                <a:gd name="T30" fmla="*/ 0 w 239"/>
                <a:gd name="T31" fmla="*/ 0 h 323"/>
                <a:gd name="T32" fmla="*/ 0 w 239"/>
                <a:gd name="T33" fmla="*/ 0 h 323"/>
                <a:gd name="T34" fmla="*/ 0 w 239"/>
                <a:gd name="T35" fmla="*/ 0 h 323"/>
                <a:gd name="T36" fmla="*/ 0 w 239"/>
                <a:gd name="T37" fmla="*/ 0 h 323"/>
                <a:gd name="T38" fmla="*/ 0 w 239"/>
                <a:gd name="T39" fmla="*/ 0 h 323"/>
                <a:gd name="T40" fmla="*/ 0 w 239"/>
                <a:gd name="T41" fmla="*/ 0 h 323"/>
                <a:gd name="T42" fmla="*/ 0 w 239"/>
                <a:gd name="T43" fmla="*/ 0 h 323"/>
                <a:gd name="T44" fmla="*/ 0 w 239"/>
                <a:gd name="T45" fmla="*/ 0 h 323"/>
                <a:gd name="T46" fmla="*/ 0 w 239"/>
                <a:gd name="T47" fmla="*/ 0 h 323"/>
                <a:gd name="T48" fmla="*/ 0 w 239"/>
                <a:gd name="T49" fmla="*/ 0 h 323"/>
                <a:gd name="T50" fmla="*/ 0 w 239"/>
                <a:gd name="T51" fmla="*/ 0 h 323"/>
                <a:gd name="T52" fmla="*/ 0 w 239"/>
                <a:gd name="T53" fmla="*/ 0 h 323"/>
                <a:gd name="T54" fmla="*/ 0 w 239"/>
                <a:gd name="T55" fmla="*/ 0 h 323"/>
                <a:gd name="T56" fmla="*/ 0 w 239"/>
                <a:gd name="T57" fmla="*/ 0 h 323"/>
                <a:gd name="T58" fmla="*/ 0 w 239"/>
                <a:gd name="T59" fmla="*/ 0 h 323"/>
                <a:gd name="T60" fmla="*/ 0 w 239"/>
                <a:gd name="T61" fmla="*/ 0 h 323"/>
                <a:gd name="T62" fmla="*/ 0 w 239"/>
                <a:gd name="T63" fmla="*/ 0 h 323"/>
                <a:gd name="T64" fmla="*/ 0 w 239"/>
                <a:gd name="T65" fmla="*/ 0 h 323"/>
                <a:gd name="T66" fmla="*/ 0 w 239"/>
                <a:gd name="T67" fmla="*/ 0 h 323"/>
                <a:gd name="T68" fmla="*/ 0 w 239"/>
                <a:gd name="T69" fmla="*/ 0 h 323"/>
                <a:gd name="T70" fmla="*/ 0 w 239"/>
                <a:gd name="T71" fmla="*/ 0 h 323"/>
                <a:gd name="T72" fmla="*/ 0 w 239"/>
                <a:gd name="T73" fmla="*/ 0 h 3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39" h="323">
                  <a:moveTo>
                    <a:pt x="134" y="322"/>
                  </a:moveTo>
                  <a:lnTo>
                    <a:pt x="164" y="291"/>
                  </a:lnTo>
                  <a:lnTo>
                    <a:pt x="149" y="261"/>
                  </a:lnTo>
                  <a:lnTo>
                    <a:pt x="149" y="245"/>
                  </a:lnTo>
                  <a:lnTo>
                    <a:pt x="149" y="230"/>
                  </a:lnTo>
                  <a:lnTo>
                    <a:pt x="164" y="230"/>
                  </a:lnTo>
                  <a:lnTo>
                    <a:pt x="179" y="230"/>
                  </a:lnTo>
                  <a:lnTo>
                    <a:pt x="179" y="215"/>
                  </a:lnTo>
                  <a:lnTo>
                    <a:pt x="193" y="199"/>
                  </a:lnTo>
                  <a:lnTo>
                    <a:pt x="208" y="153"/>
                  </a:lnTo>
                  <a:lnTo>
                    <a:pt x="223" y="138"/>
                  </a:lnTo>
                  <a:lnTo>
                    <a:pt x="223" y="123"/>
                  </a:lnTo>
                  <a:lnTo>
                    <a:pt x="208" y="107"/>
                  </a:lnTo>
                  <a:lnTo>
                    <a:pt x="238" y="77"/>
                  </a:lnTo>
                  <a:lnTo>
                    <a:pt x="223" y="46"/>
                  </a:lnTo>
                  <a:lnTo>
                    <a:pt x="193" y="0"/>
                  </a:lnTo>
                  <a:lnTo>
                    <a:pt x="179" y="15"/>
                  </a:lnTo>
                  <a:lnTo>
                    <a:pt x="164" y="15"/>
                  </a:lnTo>
                  <a:lnTo>
                    <a:pt x="134" y="31"/>
                  </a:lnTo>
                  <a:lnTo>
                    <a:pt x="149" y="61"/>
                  </a:lnTo>
                  <a:lnTo>
                    <a:pt x="134" y="77"/>
                  </a:lnTo>
                  <a:lnTo>
                    <a:pt x="134" y="92"/>
                  </a:lnTo>
                  <a:lnTo>
                    <a:pt x="134" y="107"/>
                  </a:lnTo>
                  <a:lnTo>
                    <a:pt x="119" y="123"/>
                  </a:lnTo>
                  <a:lnTo>
                    <a:pt x="104" y="153"/>
                  </a:lnTo>
                  <a:lnTo>
                    <a:pt x="89" y="169"/>
                  </a:lnTo>
                  <a:lnTo>
                    <a:pt x="74" y="169"/>
                  </a:lnTo>
                  <a:lnTo>
                    <a:pt x="60" y="184"/>
                  </a:lnTo>
                  <a:lnTo>
                    <a:pt x="45" y="199"/>
                  </a:lnTo>
                  <a:lnTo>
                    <a:pt x="0" y="215"/>
                  </a:lnTo>
                  <a:lnTo>
                    <a:pt x="15" y="245"/>
                  </a:lnTo>
                  <a:lnTo>
                    <a:pt x="30" y="261"/>
                  </a:lnTo>
                  <a:lnTo>
                    <a:pt x="15" y="276"/>
                  </a:lnTo>
                  <a:lnTo>
                    <a:pt x="0" y="307"/>
                  </a:lnTo>
                  <a:lnTo>
                    <a:pt x="15" y="307"/>
                  </a:lnTo>
                  <a:lnTo>
                    <a:pt x="89" y="291"/>
                  </a:lnTo>
                  <a:lnTo>
                    <a:pt x="134" y="322"/>
                  </a:lnTo>
                </a:path>
              </a:pathLst>
            </a:custGeom>
            <a:solidFill>
              <a:srgbClr val="FF0000"/>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5" name="Line 621"/>
            <p:cNvSpPr>
              <a:spLocks noChangeShapeType="1"/>
            </p:cNvSpPr>
            <p:nvPr/>
          </p:nvSpPr>
          <p:spPr bwMode="auto">
            <a:xfrm>
              <a:off x="7125412" y="4675381"/>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6" name="Freeform 622"/>
            <p:cNvSpPr>
              <a:spLocks/>
            </p:cNvSpPr>
            <p:nvPr/>
          </p:nvSpPr>
          <p:spPr bwMode="auto">
            <a:xfrm>
              <a:off x="7384922" y="4790102"/>
              <a:ext cx="98435" cy="92659"/>
            </a:xfrm>
            <a:custGeom>
              <a:avLst/>
              <a:gdLst>
                <a:gd name="T0" fmla="*/ 0 w 106"/>
                <a:gd name="T1" fmla="*/ 0 h 109"/>
                <a:gd name="T2" fmla="*/ 0 w 106"/>
                <a:gd name="T3" fmla="*/ 0 h 109"/>
                <a:gd name="T4" fmla="*/ 0 w 106"/>
                <a:gd name="T5" fmla="*/ 0 h 109"/>
                <a:gd name="T6" fmla="*/ 0 w 106"/>
                <a:gd name="T7" fmla="*/ 0 h 109"/>
                <a:gd name="T8" fmla="*/ 0 w 106"/>
                <a:gd name="T9" fmla="*/ 0 h 109"/>
                <a:gd name="T10" fmla="*/ 0 w 106"/>
                <a:gd name="T11" fmla="*/ 0 h 109"/>
                <a:gd name="T12" fmla="*/ 0 w 106"/>
                <a:gd name="T13" fmla="*/ 0 h 109"/>
                <a:gd name="T14" fmla="*/ 0 w 106"/>
                <a:gd name="T15" fmla="*/ 0 h 109"/>
                <a:gd name="T16" fmla="*/ 0 w 106"/>
                <a:gd name="T17" fmla="*/ 0 h 109"/>
                <a:gd name="T18" fmla="*/ 0 w 106"/>
                <a:gd name="T19" fmla="*/ 0 h 109"/>
                <a:gd name="T20" fmla="*/ 0 w 106"/>
                <a:gd name="T21" fmla="*/ 0 h 109"/>
                <a:gd name="T22" fmla="*/ 0 w 106"/>
                <a:gd name="T23" fmla="*/ 0 h 109"/>
                <a:gd name="T24" fmla="*/ 0 w 106"/>
                <a:gd name="T25" fmla="*/ 0 h 109"/>
                <a:gd name="T26" fmla="*/ 0 w 106"/>
                <a:gd name="T27" fmla="*/ 0 h 109"/>
                <a:gd name="T28" fmla="*/ 0 w 106"/>
                <a:gd name="T29" fmla="*/ 0 h 109"/>
                <a:gd name="T30" fmla="*/ 0 w 106"/>
                <a:gd name="T31" fmla="*/ 0 h 109"/>
                <a:gd name="T32" fmla="*/ 0 w 106"/>
                <a:gd name="T33" fmla="*/ 0 h 10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6" h="109">
                  <a:moveTo>
                    <a:pt x="0" y="0"/>
                  </a:moveTo>
                  <a:lnTo>
                    <a:pt x="15" y="15"/>
                  </a:lnTo>
                  <a:lnTo>
                    <a:pt x="15" y="46"/>
                  </a:lnTo>
                  <a:lnTo>
                    <a:pt x="45" y="93"/>
                  </a:lnTo>
                  <a:lnTo>
                    <a:pt x="60" y="93"/>
                  </a:lnTo>
                  <a:lnTo>
                    <a:pt x="60" y="77"/>
                  </a:lnTo>
                  <a:lnTo>
                    <a:pt x="90" y="93"/>
                  </a:lnTo>
                  <a:lnTo>
                    <a:pt x="90" y="108"/>
                  </a:lnTo>
                  <a:lnTo>
                    <a:pt x="105" y="108"/>
                  </a:lnTo>
                  <a:lnTo>
                    <a:pt x="90" y="93"/>
                  </a:lnTo>
                  <a:lnTo>
                    <a:pt x="90" y="62"/>
                  </a:lnTo>
                  <a:lnTo>
                    <a:pt x="75" y="46"/>
                  </a:lnTo>
                  <a:lnTo>
                    <a:pt x="90" y="46"/>
                  </a:lnTo>
                  <a:lnTo>
                    <a:pt x="90" y="15"/>
                  </a:lnTo>
                  <a:lnTo>
                    <a:pt x="45" y="15"/>
                  </a:lnTo>
                  <a:lnTo>
                    <a:pt x="45"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7" name="Freeform 623"/>
            <p:cNvSpPr>
              <a:spLocks/>
            </p:cNvSpPr>
            <p:nvPr/>
          </p:nvSpPr>
          <p:spPr bwMode="auto">
            <a:xfrm>
              <a:off x="7255167" y="4726123"/>
              <a:ext cx="129756" cy="66185"/>
            </a:xfrm>
            <a:custGeom>
              <a:avLst/>
              <a:gdLst>
                <a:gd name="T0" fmla="*/ 0 w 135"/>
                <a:gd name="T1" fmla="*/ 0 h 77"/>
                <a:gd name="T2" fmla="*/ 0 w 135"/>
                <a:gd name="T3" fmla="*/ 0 h 77"/>
                <a:gd name="T4" fmla="*/ 0 w 135"/>
                <a:gd name="T5" fmla="*/ 0 h 77"/>
                <a:gd name="T6" fmla="*/ 0 w 135"/>
                <a:gd name="T7" fmla="*/ 0 h 77"/>
                <a:gd name="T8" fmla="*/ 0 w 135"/>
                <a:gd name="T9" fmla="*/ 0 h 77"/>
                <a:gd name="T10" fmla="*/ 0 w 135"/>
                <a:gd name="T11" fmla="*/ 0 h 77"/>
                <a:gd name="T12" fmla="*/ 0 w 135"/>
                <a:gd name="T13" fmla="*/ 0 h 77"/>
                <a:gd name="T14" fmla="*/ 0 w 135"/>
                <a:gd name="T15" fmla="*/ 0 h 77"/>
                <a:gd name="T16" fmla="*/ 0 w 135"/>
                <a:gd name="T17" fmla="*/ 0 h 77"/>
                <a:gd name="T18" fmla="*/ 0 w 135"/>
                <a:gd name="T19" fmla="*/ 0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5" h="77">
                  <a:moveTo>
                    <a:pt x="30" y="0"/>
                  </a:moveTo>
                  <a:lnTo>
                    <a:pt x="0" y="0"/>
                  </a:lnTo>
                  <a:lnTo>
                    <a:pt x="0" y="30"/>
                  </a:lnTo>
                  <a:lnTo>
                    <a:pt x="45" y="61"/>
                  </a:lnTo>
                  <a:lnTo>
                    <a:pt x="89" y="76"/>
                  </a:lnTo>
                  <a:lnTo>
                    <a:pt x="134" y="61"/>
                  </a:lnTo>
                  <a:lnTo>
                    <a:pt x="134" y="46"/>
                  </a:lnTo>
                  <a:lnTo>
                    <a:pt x="89" y="30"/>
                  </a:lnTo>
                  <a:lnTo>
                    <a:pt x="45" y="15"/>
                  </a:lnTo>
                  <a:lnTo>
                    <a:pt x="3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8" name="Line 624"/>
            <p:cNvSpPr>
              <a:spLocks noChangeShapeType="1"/>
            </p:cNvSpPr>
            <p:nvPr/>
          </p:nvSpPr>
          <p:spPr bwMode="auto">
            <a:xfrm>
              <a:off x="7125412" y="4648907"/>
              <a:ext cx="0" cy="15443"/>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9" name="Freeform 625"/>
            <p:cNvSpPr>
              <a:spLocks/>
            </p:cNvSpPr>
            <p:nvPr/>
          </p:nvSpPr>
          <p:spPr bwMode="auto">
            <a:xfrm>
              <a:off x="6226073" y="3598772"/>
              <a:ext cx="2237162" cy="1025868"/>
            </a:xfrm>
            <a:custGeom>
              <a:avLst/>
              <a:gdLst>
                <a:gd name="T0" fmla="*/ 0 w 2327"/>
                <a:gd name="T1" fmla="*/ 0 h 1231"/>
                <a:gd name="T2" fmla="*/ 0 w 2327"/>
                <a:gd name="T3" fmla="*/ 0 h 1231"/>
                <a:gd name="T4" fmla="*/ 0 w 2327"/>
                <a:gd name="T5" fmla="*/ 0 h 1231"/>
                <a:gd name="T6" fmla="*/ 0 w 2327"/>
                <a:gd name="T7" fmla="*/ 0 h 1231"/>
                <a:gd name="T8" fmla="*/ 0 w 2327"/>
                <a:gd name="T9" fmla="*/ 0 h 1231"/>
                <a:gd name="T10" fmla="*/ 0 w 2327"/>
                <a:gd name="T11" fmla="*/ 0 h 1231"/>
                <a:gd name="T12" fmla="*/ 0 w 2327"/>
                <a:gd name="T13" fmla="*/ 0 h 1231"/>
                <a:gd name="T14" fmla="*/ 0 w 2327"/>
                <a:gd name="T15" fmla="*/ 0 h 1231"/>
                <a:gd name="T16" fmla="*/ 0 w 2327"/>
                <a:gd name="T17" fmla="*/ 0 h 1231"/>
                <a:gd name="T18" fmla="*/ 0 w 2327"/>
                <a:gd name="T19" fmla="*/ 0 h 1231"/>
                <a:gd name="T20" fmla="*/ 0 w 2327"/>
                <a:gd name="T21" fmla="*/ 0 h 1231"/>
                <a:gd name="T22" fmla="*/ 0 w 2327"/>
                <a:gd name="T23" fmla="*/ 0 h 1231"/>
                <a:gd name="T24" fmla="*/ 0 w 2327"/>
                <a:gd name="T25" fmla="*/ 0 h 1231"/>
                <a:gd name="T26" fmla="*/ 0 w 2327"/>
                <a:gd name="T27" fmla="*/ 0 h 1231"/>
                <a:gd name="T28" fmla="*/ 0 w 2327"/>
                <a:gd name="T29" fmla="*/ 0 h 1231"/>
                <a:gd name="T30" fmla="*/ 0 w 2327"/>
                <a:gd name="T31" fmla="*/ 0 h 1231"/>
                <a:gd name="T32" fmla="*/ 0 w 2327"/>
                <a:gd name="T33" fmla="*/ 0 h 1231"/>
                <a:gd name="T34" fmla="*/ 0 w 2327"/>
                <a:gd name="T35" fmla="*/ 0 h 1231"/>
                <a:gd name="T36" fmla="*/ 0 w 2327"/>
                <a:gd name="T37" fmla="*/ 0 h 1231"/>
                <a:gd name="T38" fmla="*/ 0 w 2327"/>
                <a:gd name="T39" fmla="*/ 0 h 1231"/>
                <a:gd name="T40" fmla="*/ 0 w 2327"/>
                <a:gd name="T41" fmla="*/ 0 h 1231"/>
                <a:gd name="T42" fmla="*/ 0 w 2327"/>
                <a:gd name="T43" fmla="*/ 0 h 1231"/>
                <a:gd name="T44" fmla="*/ 0 w 2327"/>
                <a:gd name="T45" fmla="*/ 0 h 1231"/>
                <a:gd name="T46" fmla="*/ 0 w 2327"/>
                <a:gd name="T47" fmla="*/ 0 h 1231"/>
                <a:gd name="T48" fmla="*/ 0 w 2327"/>
                <a:gd name="T49" fmla="*/ 0 h 1231"/>
                <a:gd name="T50" fmla="*/ 0 w 2327"/>
                <a:gd name="T51" fmla="*/ 0 h 1231"/>
                <a:gd name="T52" fmla="*/ 0 w 2327"/>
                <a:gd name="T53" fmla="*/ 0 h 1231"/>
                <a:gd name="T54" fmla="*/ 0 w 2327"/>
                <a:gd name="T55" fmla="*/ 0 h 1231"/>
                <a:gd name="T56" fmla="*/ 0 w 2327"/>
                <a:gd name="T57" fmla="*/ 0 h 1231"/>
                <a:gd name="T58" fmla="*/ 0 w 2327"/>
                <a:gd name="T59" fmla="*/ 0 h 1231"/>
                <a:gd name="T60" fmla="*/ 0 w 2327"/>
                <a:gd name="T61" fmla="*/ 0 h 1231"/>
                <a:gd name="T62" fmla="*/ 0 w 2327"/>
                <a:gd name="T63" fmla="*/ 0 h 1231"/>
                <a:gd name="T64" fmla="*/ 0 w 2327"/>
                <a:gd name="T65" fmla="*/ 0 h 1231"/>
                <a:gd name="T66" fmla="*/ 0 w 2327"/>
                <a:gd name="T67" fmla="*/ 0 h 1231"/>
                <a:gd name="T68" fmla="*/ 0 w 2327"/>
                <a:gd name="T69" fmla="*/ 0 h 1231"/>
                <a:gd name="T70" fmla="*/ 0 w 2327"/>
                <a:gd name="T71" fmla="*/ 0 h 1231"/>
                <a:gd name="T72" fmla="*/ 0 w 2327"/>
                <a:gd name="T73" fmla="*/ 0 h 1231"/>
                <a:gd name="T74" fmla="*/ 0 w 2327"/>
                <a:gd name="T75" fmla="*/ 0 h 1231"/>
                <a:gd name="T76" fmla="*/ 0 w 2327"/>
                <a:gd name="T77" fmla="*/ 0 h 1231"/>
                <a:gd name="T78" fmla="*/ 0 w 2327"/>
                <a:gd name="T79" fmla="*/ 0 h 1231"/>
                <a:gd name="T80" fmla="*/ 0 w 2327"/>
                <a:gd name="T81" fmla="*/ 0 h 1231"/>
                <a:gd name="T82" fmla="*/ 0 w 2327"/>
                <a:gd name="T83" fmla="*/ 0 h 1231"/>
                <a:gd name="T84" fmla="*/ 0 w 2327"/>
                <a:gd name="T85" fmla="*/ 0 h 1231"/>
                <a:gd name="T86" fmla="*/ 0 w 2327"/>
                <a:gd name="T87" fmla="*/ 0 h 1231"/>
                <a:gd name="T88" fmla="*/ 0 w 2327"/>
                <a:gd name="T89" fmla="*/ 0 h 1231"/>
                <a:gd name="T90" fmla="*/ 0 w 2327"/>
                <a:gd name="T91" fmla="*/ 0 h 1231"/>
                <a:gd name="T92" fmla="*/ 0 w 2327"/>
                <a:gd name="T93" fmla="*/ 0 h 1231"/>
                <a:gd name="T94" fmla="*/ 0 w 2327"/>
                <a:gd name="T95" fmla="*/ 0 h 1231"/>
                <a:gd name="T96" fmla="*/ 0 w 2327"/>
                <a:gd name="T97" fmla="*/ 0 h 1231"/>
                <a:gd name="T98" fmla="*/ 0 w 2327"/>
                <a:gd name="T99" fmla="*/ 0 h 1231"/>
                <a:gd name="T100" fmla="*/ 0 w 2327"/>
                <a:gd name="T101" fmla="*/ 0 h 1231"/>
                <a:gd name="T102" fmla="*/ 0 w 2327"/>
                <a:gd name="T103" fmla="*/ 0 h 1231"/>
                <a:gd name="T104" fmla="*/ 0 w 2327"/>
                <a:gd name="T105" fmla="*/ 0 h 1231"/>
                <a:gd name="T106" fmla="*/ 0 w 2327"/>
                <a:gd name="T107" fmla="*/ 0 h 1231"/>
                <a:gd name="T108" fmla="*/ 0 w 2327"/>
                <a:gd name="T109" fmla="*/ 0 h 1231"/>
                <a:gd name="T110" fmla="*/ 0 w 2327"/>
                <a:gd name="T111" fmla="*/ 0 h 123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27" h="1231">
                  <a:moveTo>
                    <a:pt x="1082" y="881"/>
                  </a:moveTo>
                  <a:lnTo>
                    <a:pt x="948" y="941"/>
                  </a:lnTo>
                  <a:lnTo>
                    <a:pt x="904" y="941"/>
                  </a:lnTo>
                  <a:lnTo>
                    <a:pt x="889" y="972"/>
                  </a:lnTo>
                  <a:lnTo>
                    <a:pt x="859" y="972"/>
                  </a:lnTo>
                  <a:lnTo>
                    <a:pt x="859" y="957"/>
                  </a:lnTo>
                  <a:lnTo>
                    <a:pt x="667" y="1017"/>
                  </a:lnTo>
                  <a:lnTo>
                    <a:pt x="667" y="1002"/>
                  </a:lnTo>
                  <a:lnTo>
                    <a:pt x="652" y="987"/>
                  </a:lnTo>
                  <a:lnTo>
                    <a:pt x="637" y="1002"/>
                  </a:lnTo>
                  <a:lnTo>
                    <a:pt x="637" y="1017"/>
                  </a:lnTo>
                  <a:lnTo>
                    <a:pt x="652" y="1048"/>
                  </a:lnTo>
                  <a:lnTo>
                    <a:pt x="667" y="1048"/>
                  </a:lnTo>
                  <a:lnTo>
                    <a:pt x="667" y="1033"/>
                  </a:lnTo>
                  <a:lnTo>
                    <a:pt x="667" y="1017"/>
                  </a:lnTo>
                  <a:lnTo>
                    <a:pt x="859" y="957"/>
                  </a:lnTo>
                  <a:lnTo>
                    <a:pt x="859" y="926"/>
                  </a:lnTo>
                  <a:lnTo>
                    <a:pt x="948" y="926"/>
                  </a:lnTo>
                  <a:lnTo>
                    <a:pt x="948" y="941"/>
                  </a:lnTo>
                  <a:lnTo>
                    <a:pt x="1082" y="881"/>
                  </a:lnTo>
                  <a:lnTo>
                    <a:pt x="1067" y="941"/>
                  </a:lnTo>
                  <a:lnTo>
                    <a:pt x="1007" y="941"/>
                  </a:lnTo>
                  <a:lnTo>
                    <a:pt x="1022" y="972"/>
                  </a:lnTo>
                  <a:lnTo>
                    <a:pt x="993" y="987"/>
                  </a:lnTo>
                  <a:lnTo>
                    <a:pt x="1007" y="1017"/>
                  </a:lnTo>
                  <a:lnTo>
                    <a:pt x="993" y="1078"/>
                  </a:lnTo>
                  <a:lnTo>
                    <a:pt x="948" y="1109"/>
                  </a:lnTo>
                  <a:lnTo>
                    <a:pt x="933" y="1093"/>
                  </a:lnTo>
                  <a:lnTo>
                    <a:pt x="904" y="1124"/>
                  </a:lnTo>
                  <a:lnTo>
                    <a:pt x="919" y="1139"/>
                  </a:lnTo>
                  <a:lnTo>
                    <a:pt x="933" y="1169"/>
                  </a:lnTo>
                  <a:lnTo>
                    <a:pt x="904" y="1169"/>
                  </a:lnTo>
                  <a:lnTo>
                    <a:pt x="889" y="1184"/>
                  </a:lnTo>
                  <a:lnTo>
                    <a:pt x="874" y="1169"/>
                  </a:lnTo>
                  <a:lnTo>
                    <a:pt x="859" y="1154"/>
                  </a:lnTo>
                  <a:lnTo>
                    <a:pt x="844" y="1169"/>
                  </a:lnTo>
                  <a:lnTo>
                    <a:pt x="815" y="1184"/>
                  </a:lnTo>
                  <a:lnTo>
                    <a:pt x="800" y="1184"/>
                  </a:lnTo>
                  <a:lnTo>
                    <a:pt x="770" y="1184"/>
                  </a:lnTo>
                  <a:lnTo>
                    <a:pt x="756" y="1215"/>
                  </a:lnTo>
                  <a:lnTo>
                    <a:pt x="741" y="1230"/>
                  </a:lnTo>
                  <a:lnTo>
                    <a:pt x="711" y="1230"/>
                  </a:lnTo>
                  <a:lnTo>
                    <a:pt x="711" y="1215"/>
                  </a:lnTo>
                  <a:lnTo>
                    <a:pt x="622" y="1184"/>
                  </a:lnTo>
                  <a:lnTo>
                    <a:pt x="607" y="1184"/>
                  </a:lnTo>
                  <a:lnTo>
                    <a:pt x="593" y="1200"/>
                  </a:lnTo>
                  <a:lnTo>
                    <a:pt x="563" y="1139"/>
                  </a:lnTo>
                  <a:lnTo>
                    <a:pt x="578" y="1139"/>
                  </a:lnTo>
                  <a:lnTo>
                    <a:pt x="563" y="1109"/>
                  </a:lnTo>
                  <a:lnTo>
                    <a:pt x="548" y="1124"/>
                  </a:lnTo>
                  <a:lnTo>
                    <a:pt x="548" y="1093"/>
                  </a:lnTo>
                  <a:lnTo>
                    <a:pt x="519" y="1063"/>
                  </a:lnTo>
                  <a:lnTo>
                    <a:pt x="504" y="1048"/>
                  </a:lnTo>
                  <a:lnTo>
                    <a:pt x="519" y="1048"/>
                  </a:lnTo>
                  <a:lnTo>
                    <a:pt x="519" y="1017"/>
                  </a:lnTo>
                  <a:lnTo>
                    <a:pt x="533" y="1017"/>
                  </a:lnTo>
                  <a:lnTo>
                    <a:pt x="533" y="987"/>
                  </a:lnTo>
                  <a:lnTo>
                    <a:pt x="504" y="987"/>
                  </a:lnTo>
                  <a:lnTo>
                    <a:pt x="489" y="987"/>
                  </a:lnTo>
                  <a:lnTo>
                    <a:pt x="444" y="1017"/>
                  </a:lnTo>
                  <a:lnTo>
                    <a:pt x="444" y="1048"/>
                  </a:lnTo>
                  <a:lnTo>
                    <a:pt x="489" y="1109"/>
                  </a:lnTo>
                  <a:lnTo>
                    <a:pt x="504" y="1139"/>
                  </a:lnTo>
                  <a:lnTo>
                    <a:pt x="504" y="1200"/>
                  </a:lnTo>
                  <a:lnTo>
                    <a:pt x="489" y="1169"/>
                  </a:lnTo>
                  <a:lnTo>
                    <a:pt x="444" y="1184"/>
                  </a:lnTo>
                  <a:lnTo>
                    <a:pt x="430" y="1169"/>
                  </a:lnTo>
                  <a:lnTo>
                    <a:pt x="430" y="1154"/>
                  </a:lnTo>
                  <a:lnTo>
                    <a:pt x="415" y="1154"/>
                  </a:lnTo>
                  <a:lnTo>
                    <a:pt x="415" y="1139"/>
                  </a:lnTo>
                  <a:lnTo>
                    <a:pt x="400" y="1124"/>
                  </a:lnTo>
                  <a:lnTo>
                    <a:pt x="370" y="1124"/>
                  </a:lnTo>
                  <a:lnTo>
                    <a:pt x="356" y="1093"/>
                  </a:lnTo>
                  <a:lnTo>
                    <a:pt x="326" y="1093"/>
                  </a:lnTo>
                  <a:lnTo>
                    <a:pt x="281" y="1048"/>
                  </a:lnTo>
                  <a:lnTo>
                    <a:pt x="296" y="1017"/>
                  </a:lnTo>
                  <a:lnTo>
                    <a:pt x="267" y="1017"/>
                  </a:lnTo>
                  <a:lnTo>
                    <a:pt x="237" y="1033"/>
                  </a:lnTo>
                  <a:lnTo>
                    <a:pt x="267" y="1048"/>
                  </a:lnTo>
                  <a:lnTo>
                    <a:pt x="222" y="1063"/>
                  </a:lnTo>
                  <a:lnTo>
                    <a:pt x="207" y="1033"/>
                  </a:lnTo>
                  <a:lnTo>
                    <a:pt x="163" y="1033"/>
                  </a:lnTo>
                  <a:lnTo>
                    <a:pt x="163" y="1048"/>
                  </a:lnTo>
                  <a:lnTo>
                    <a:pt x="133" y="1048"/>
                  </a:lnTo>
                  <a:lnTo>
                    <a:pt x="133" y="1017"/>
                  </a:lnTo>
                  <a:lnTo>
                    <a:pt x="104" y="987"/>
                  </a:lnTo>
                  <a:lnTo>
                    <a:pt x="89" y="1002"/>
                  </a:lnTo>
                  <a:lnTo>
                    <a:pt x="44" y="1002"/>
                  </a:lnTo>
                  <a:lnTo>
                    <a:pt x="30" y="987"/>
                  </a:lnTo>
                  <a:lnTo>
                    <a:pt x="44" y="987"/>
                  </a:lnTo>
                  <a:lnTo>
                    <a:pt x="59" y="926"/>
                  </a:lnTo>
                  <a:lnTo>
                    <a:pt x="44" y="896"/>
                  </a:lnTo>
                  <a:lnTo>
                    <a:pt x="44" y="866"/>
                  </a:lnTo>
                  <a:lnTo>
                    <a:pt x="0" y="790"/>
                  </a:lnTo>
                  <a:lnTo>
                    <a:pt x="15" y="759"/>
                  </a:lnTo>
                  <a:lnTo>
                    <a:pt x="30" y="774"/>
                  </a:lnTo>
                  <a:lnTo>
                    <a:pt x="44" y="759"/>
                  </a:lnTo>
                  <a:lnTo>
                    <a:pt x="30" y="729"/>
                  </a:lnTo>
                  <a:lnTo>
                    <a:pt x="59" y="714"/>
                  </a:lnTo>
                  <a:lnTo>
                    <a:pt x="89" y="729"/>
                  </a:lnTo>
                  <a:lnTo>
                    <a:pt x="119" y="699"/>
                  </a:lnTo>
                  <a:lnTo>
                    <a:pt x="104" y="683"/>
                  </a:lnTo>
                  <a:lnTo>
                    <a:pt x="133" y="623"/>
                  </a:lnTo>
                  <a:lnTo>
                    <a:pt x="119" y="592"/>
                  </a:lnTo>
                  <a:lnTo>
                    <a:pt x="104" y="547"/>
                  </a:lnTo>
                  <a:lnTo>
                    <a:pt x="119" y="531"/>
                  </a:lnTo>
                  <a:lnTo>
                    <a:pt x="104" y="486"/>
                  </a:lnTo>
                  <a:lnTo>
                    <a:pt x="89" y="471"/>
                  </a:lnTo>
                  <a:lnTo>
                    <a:pt x="89" y="440"/>
                  </a:lnTo>
                  <a:lnTo>
                    <a:pt x="89" y="425"/>
                  </a:lnTo>
                  <a:lnTo>
                    <a:pt x="163" y="440"/>
                  </a:lnTo>
                  <a:lnTo>
                    <a:pt x="252" y="456"/>
                  </a:lnTo>
                  <a:lnTo>
                    <a:pt x="252" y="486"/>
                  </a:lnTo>
                  <a:lnTo>
                    <a:pt x="237" y="516"/>
                  </a:lnTo>
                  <a:lnTo>
                    <a:pt x="193" y="516"/>
                  </a:lnTo>
                  <a:lnTo>
                    <a:pt x="133" y="486"/>
                  </a:lnTo>
                  <a:lnTo>
                    <a:pt x="148" y="516"/>
                  </a:lnTo>
                  <a:lnTo>
                    <a:pt x="163" y="531"/>
                  </a:lnTo>
                  <a:lnTo>
                    <a:pt x="178" y="577"/>
                  </a:lnTo>
                  <a:lnTo>
                    <a:pt x="207" y="577"/>
                  </a:lnTo>
                  <a:lnTo>
                    <a:pt x="207" y="547"/>
                  </a:lnTo>
                  <a:lnTo>
                    <a:pt x="237" y="562"/>
                  </a:lnTo>
                  <a:lnTo>
                    <a:pt x="237" y="531"/>
                  </a:lnTo>
                  <a:lnTo>
                    <a:pt x="267" y="501"/>
                  </a:lnTo>
                  <a:lnTo>
                    <a:pt x="296" y="501"/>
                  </a:lnTo>
                  <a:lnTo>
                    <a:pt x="281" y="471"/>
                  </a:lnTo>
                  <a:lnTo>
                    <a:pt x="281" y="440"/>
                  </a:lnTo>
                  <a:lnTo>
                    <a:pt x="311" y="440"/>
                  </a:lnTo>
                  <a:lnTo>
                    <a:pt x="311" y="456"/>
                  </a:lnTo>
                  <a:lnTo>
                    <a:pt x="326" y="471"/>
                  </a:lnTo>
                  <a:lnTo>
                    <a:pt x="356" y="471"/>
                  </a:lnTo>
                  <a:lnTo>
                    <a:pt x="341" y="440"/>
                  </a:lnTo>
                  <a:lnTo>
                    <a:pt x="415" y="410"/>
                  </a:lnTo>
                  <a:lnTo>
                    <a:pt x="400" y="456"/>
                  </a:lnTo>
                  <a:lnTo>
                    <a:pt x="400" y="471"/>
                  </a:lnTo>
                  <a:lnTo>
                    <a:pt x="430" y="425"/>
                  </a:lnTo>
                  <a:lnTo>
                    <a:pt x="489" y="410"/>
                  </a:lnTo>
                  <a:lnTo>
                    <a:pt x="504" y="410"/>
                  </a:lnTo>
                  <a:lnTo>
                    <a:pt x="489" y="380"/>
                  </a:lnTo>
                  <a:lnTo>
                    <a:pt x="593" y="380"/>
                  </a:lnTo>
                  <a:lnTo>
                    <a:pt x="593" y="395"/>
                  </a:lnTo>
                  <a:lnTo>
                    <a:pt x="563" y="319"/>
                  </a:lnTo>
                  <a:lnTo>
                    <a:pt x="578" y="304"/>
                  </a:lnTo>
                  <a:lnTo>
                    <a:pt x="578" y="258"/>
                  </a:lnTo>
                  <a:lnTo>
                    <a:pt x="607" y="258"/>
                  </a:lnTo>
                  <a:lnTo>
                    <a:pt x="622" y="304"/>
                  </a:lnTo>
                  <a:lnTo>
                    <a:pt x="667" y="380"/>
                  </a:lnTo>
                  <a:lnTo>
                    <a:pt x="682" y="410"/>
                  </a:lnTo>
                  <a:lnTo>
                    <a:pt x="667" y="440"/>
                  </a:lnTo>
                  <a:lnTo>
                    <a:pt x="637" y="456"/>
                  </a:lnTo>
                  <a:lnTo>
                    <a:pt x="682" y="471"/>
                  </a:lnTo>
                  <a:lnTo>
                    <a:pt x="696" y="410"/>
                  </a:lnTo>
                  <a:lnTo>
                    <a:pt x="696" y="380"/>
                  </a:lnTo>
                  <a:lnTo>
                    <a:pt x="711" y="380"/>
                  </a:lnTo>
                  <a:lnTo>
                    <a:pt x="756" y="410"/>
                  </a:lnTo>
                  <a:lnTo>
                    <a:pt x="711" y="364"/>
                  </a:lnTo>
                  <a:lnTo>
                    <a:pt x="682" y="364"/>
                  </a:lnTo>
                  <a:lnTo>
                    <a:pt x="667" y="319"/>
                  </a:lnTo>
                  <a:lnTo>
                    <a:pt x="637" y="304"/>
                  </a:lnTo>
                  <a:lnTo>
                    <a:pt x="652" y="258"/>
                  </a:lnTo>
                  <a:lnTo>
                    <a:pt x="682" y="289"/>
                  </a:lnTo>
                  <a:lnTo>
                    <a:pt x="682" y="258"/>
                  </a:lnTo>
                  <a:lnTo>
                    <a:pt x="741" y="273"/>
                  </a:lnTo>
                  <a:lnTo>
                    <a:pt x="741" y="243"/>
                  </a:lnTo>
                  <a:lnTo>
                    <a:pt x="711" y="243"/>
                  </a:lnTo>
                  <a:lnTo>
                    <a:pt x="696" y="213"/>
                  </a:lnTo>
                  <a:lnTo>
                    <a:pt x="741" y="182"/>
                  </a:lnTo>
                  <a:lnTo>
                    <a:pt x="726" y="167"/>
                  </a:lnTo>
                  <a:lnTo>
                    <a:pt x="800" y="91"/>
                  </a:lnTo>
                  <a:lnTo>
                    <a:pt x="919" y="61"/>
                  </a:lnTo>
                  <a:lnTo>
                    <a:pt x="919" y="30"/>
                  </a:lnTo>
                  <a:lnTo>
                    <a:pt x="933" y="0"/>
                  </a:lnTo>
                  <a:lnTo>
                    <a:pt x="978" y="0"/>
                  </a:lnTo>
                  <a:lnTo>
                    <a:pt x="993" y="30"/>
                  </a:lnTo>
                  <a:lnTo>
                    <a:pt x="1022" y="0"/>
                  </a:lnTo>
                  <a:lnTo>
                    <a:pt x="1052" y="0"/>
                  </a:lnTo>
                  <a:lnTo>
                    <a:pt x="1067" y="0"/>
                  </a:lnTo>
                  <a:lnTo>
                    <a:pt x="1096" y="30"/>
                  </a:lnTo>
                  <a:lnTo>
                    <a:pt x="1082" y="61"/>
                  </a:lnTo>
                  <a:lnTo>
                    <a:pt x="1067" y="91"/>
                  </a:lnTo>
                  <a:lnTo>
                    <a:pt x="1096" y="106"/>
                  </a:lnTo>
                  <a:lnTo>
                    <a:pt x="1082" y="137"/>
                  </a:lnTo>
                  <a:lnTo>
                    <a:pt x="1156" y="61"/>
                  </a:lnTo>
                  <a:lnTo>
                    <a:pt x="1185" y="91"/>
                  </a:lnTo>
                  <a:lnTo>
                    <a:pt x="1200" y="46"/>
                  </a:lnTo>
                  <a:lnTo>
                    <a:pt x="1333" y="61"/>
                  </a:lnTo>
                  <a:lnTo>
                    <a:pt x="1452" y="106"/>
                  </a:lnTo>
                  <a:lnTo>
                    <a:pt x="1467" y="76"/>
                  </a:lnTo>
                  <a:lnTo>
                    <a:pt x="1526" y="46"/>
                  </a:lnTo>
                  <a:lnTo>
                    <a:pt x="1600" y="46"/>
                  </a:lnTo>
                  <a:lnTo>
                    <a:pt x="1644" y="61"/>
                  </a:lnTo>
                  <a:lnTo>
                    <a:pt x="1733" y="30"/>
                  </a:lnTo>
                  <a:lnTo>
                    <a:pt x="1837" y="46"/>
                  </a:lnTo>
                  <a:lnTo>
                    <a:pt x="1941" y="106"/>
                  </a:lnTo>
                  <a:lnTo>
                    <a:pt x="2015" y="61"/>
                  </a:lnTo>
                  <a:lnTo>
                    <a:pt x="2030" y="91"/>
                  </a:lnTo>
                  <a:lnTo>
                    <a:pt x="2059" y="76"/>
                  </a:lnTo>
                  <a:lnTo>
                    <a:pt x="2059" y="46"/>
                  </a:lnTo>
                  <a:lnTo>
                    <a:pt x="2133" y="30"/>
                  </a:lnTo>
                  <a:lnTo>
                    <a:pt x="2193" y="61"/>
                  </a:lnTo>
                  <a:lnTo>
                    <a:pt x="2296" y="46"/>
                  </a:lnTo>
                  <a:lnTo>
                    <a:pt x="2326" y="106"/>
                  </a:lnTo>
                  <a:lnTo>
                    <a:pt x="2296" y="106"/>
                  </a:lnTo>
                  <a:lnTo>
                    <a:pt x="2237" y="91"/>
                  </a:lnTo>
                  <a:lnTo>
                    <a:pt x="2237" y="121"/>
                  </a:lnTo>
                  <a:lnTo>
                    <a:pt x="2252" y="137"/>
                  </a:lnTo>
                  <a:lnTo>
                    <a:pt x="2296" y="137"/>
                  </a:lnTo>
                  <a:lnTo>
                    <a:pt x="2311" y="137"/>
                  </a:lnTo>
                  <a:lnTo>
                    <a:pt x="2311" y="182"/>
                  </a:lnTo>
                  <a:lnTo>
                    <a:pt x="2267" y="228"/>
                  </a:lnTo>
                  <a:lnTo>
                    <a:pt x="2237" y="273"/>
                  </a:lnTo>
                  <a:lnTo>
                    <a:pt x="2193" y="258"/>
                  </a:lnTo>
                  <a:lnTo>
                    <a:pt x="2148" y="258"/>
                  </a:lnTo>
                  <a:lnTo>
                    <a:pt x="2133" y="304"/>
                  </a:lnTo>
                  <a:lnTo>
                    <a:pt x="2119" y="273"/>
                  </a:lnTo>
                  <a:lnTo>
                    <a:pt x="2089" y="304"/>
                  </a:lnTo>
                  <a:lnTo>
                    <a:pt x="2104" y="364"/>
                  </a:lnTo>
                  <a:lnTo>
                    <a:pt x="2133" y="364"/>
                  </a:lnTo>
                  <a:lnTo>
                    <a:pt x="2133" y="395"/>
                  </a:lnTo>
                  <a:lnTo>
                    <a:pt x="2148" y="410"/>
                  </a:lnTo>
                  <a:lnTo>
                    <a:pt x="2148" y="456"/>
                  </a:lnTo>
                  <a:lnTo>
                    <a:pt x="2163" y="471"/>
                  </a:lnTo>
                  <a:lnTo>
                    <a:pt x="2148" y="486"/>
                  </a:lnTo>
                  <a:lnTo>
                    <a:pt x="2163" y="531"/>
                  </a:lnTo>
                  <a:lnTo>
                    <a:pt x="2148" y="531"/>
                  </a:lnTo>
                  <a:lnTo>
                    <a:pt x="2133" y="607"/>
                  </a:lnTo>
                  <a:lnTo>
                    <a:pt x="2045" y="456"/>
                  </a:lnTo>
                  <a:lnTo>
                    <a:pt x="2030" y="395"/>
                  </a:lnTo>
                  <a:lnTo>
                    <a:pt x="2045" y="395"/>
                  </a:lnTo>
                  <a:lnTo>
                    <a:pt x="2074" y="289"/>
                  </a:lnTo>
                  <a:lnTo>
                    <a:pt x="2045" y="213"/>
                  </a:lnTo>
                  <a:lnTo>
                    <a:pt x="2015" y="228"/>
                  </a:lnTo>
                  <a:lnTo>
                    <a:pt x="2030" y="243"/>
                  </a:lnTo>
                  <a:lnTo>
                    <a:pt x="2030" y="289"/>
                  </a:lnTo>
                  <a:lnTo>
                    <a:pt x="2000" y="289"/>
                  </a:lnTo>
                  <a:lnTo>
                    <a:pt x="2000" y="243"/>
                  </a:lnTo>
                  <a:lnTo>
                    <a:pt x="1956" y="304"/>
                  </a:lnTo>
                  <a:lnTo>
                    <a:pt x="1956" y="380"/>
                  </a:lnTo>
                  <a:lnTo>
                    <a:pt x="1926" y="395"/>
                  </a:lnTo>
                  <a:lnTo>
                    <a:pt x="1882" y="380"/>
                  </a:lnTo>
                  <a:lnTo>
                    <a:pt x="1882" y="395"/>
                  </a:lnTo>
                  <a:lnTo>
                    <a:pt x="1793" y="425"/>
                  </a:lnTo>
                  <a:lnTo>
                    <a:pt x="1763" y="547"/>
                  </a:lnTo>
                  <a:lnTo>
                    <a:pt x="1748" y="577"/>
                  </a:lnTo>
                  <a:lnTo>
                    <a:pt x="1793" y="592"/>
                  </a:lnTo>
                  <a:lnTo>
                    <a:pt x="1807" y="623"/>
                  </a:lnTo>
                  <a:lnTo>
                    <a:pt x="1837" y="577"/>
                  </a:lnTo>
                  <a:lnTo>
                    <a:pt x="1867" y="592"/>
                  </a:lnTo>
                  <a:lnTo>
                    <a:pt x="1882" y="607"/>
                  </a:lnTo>
                  <a:lnTo>
                    <a:pt x="1896" y="683"/>
                  </a:lnTo>
                  <a:lnTo>
                    <a:pt x="1911" y="744"/>
                  </a:lnTo>
                  <a:lnTo>
                    <a:pt x="1882" y="896"/>
                  </a:lnTo>
                  <a:lnTo>
                    <a:pt x="1837" y="926"/>
                  </a:lnTo>
                  <a:lnTo>
                    <a:pt x="1807" y="866"/>
                  </a:lnTo>
                  <a:lnTo>
                    <a:pt x="1837" y="850"/>
                  </a:lnTo>
                  <a:lnTo>
                    <a:pt x="1837" y="774"/>
                  </a:lnTo>
                  <a:lnTo>
                    <a:pt x="1807" y="774"/>
                  </a:lnTo>
                  <a:lnTo>
                    <a:pt x="1793" y="790"/>
                  </a:lnTo>
                  <a:lnTo>
                    <a:pt x="1778" y="790"/>
                  </a:lnTo>
                  <a:lnTo>
                    <a:pt x="1719" y="744"/>
                  </a:lnTo>
                  <a:lnTo>
                    <a:pt x="1719" y="759"/>
                  </a:lnTo>
                  <a:lnTo>
                    <a:pt x="1689" y="729"/>
                  </a:lnTo>
                  <a:lnTo>
                    <a:pt x="1644" y="683"/>
                  </a:lnTo>
                  <a:lnTo>
                    <a:pt x="1600" y="653"/>
                  </a:lnTo>
                  <a:lnTo>
                    <a:pt x="1570" y="653"/>
                  </a:lnTo>
                  <a:lnTo>
                    <a:pt x="1556" y="699"/>
                  </a:lnTo>
                  <a:lnTo>
                    <a:pt x="1570" y="699"/>
                  </a:lnTo>
                  <a:lnTo>
                    <a:pt x="1570" y="729"/>
                  </a:lnTo>
                  <a:lnTo>
                    <a:pt x="1556" y="774"/>
                  </a:lnTo>
                  <a:lnTo>
                    <a:pt x="1541" y="790"/>
                  </a:lnTo>
                  <a:lnTo>
                    <a:pt x="1526" y="790"/>
                  </a:lnTo>
                  <a:lnTo>
                    <a:pt x="1482" y="790"/>
                  </a:lnTo>
                  <a:lnTo>
                    <a:pt x="1467" y="805"/>
                  </a:lnTo>
                  <a:lnTo>
                    <a:pt x="1437" y="805"/>
                  </a:lnTo>
                  <a:lnTo>
                    <a:pt x="1422" y="820"/>
                  </a:lnTo>
                  <a:lnTo>
                    <a:pt x="1348" y="790"/>
                  </a:lnTo>
                  <a:lnTo>
                    <a:pt x="1304" y="805"/>
                  </a:lnTo>
                  <a:lnTo>
                    <a:pt x="1289" y="790"/>
                  </a:lnTo>
                  <a:lnTo>
                    <a:pt x="1230" y="759"/>
                  </a:lnTo>
                  <a:lnTo>
                    <a:pt x="1215" y="805"/>
                  </a:lnTo>
                  <a:lnTo>
                    <a:pt x="1215" y="835"/>
                  </a:lnTo>
                  <a:lnTo>
                    <a:pt x="1170" y="835"/>
                  </a:lnTo>
                  <a:lnTo>
                    <a:pt x="1126" y="835"/>
                  </a:lnTo>
                  <a:lnTo>
                    <a:pt x="1082" y="88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0" name="Freeform 626"/>
            <p:cNvSpPr>
              <a:spLocks/>
            </p:cNvSpPr>
            <p:nvPr/>
          </p:nvSpPr>
          <p:spPr bwMode="auto">
            <a:xfrm>
              <a:off x="6219361" y="3598772"/>
              <a:ext cx="2252822" cy="1039104"/>
            </a:xfrm>
            <a:custGeom>
              <a:avLst/>
              <a:gdLst>
                <a:gd name="T0" fmla="*/ 0 w 2342"/>
                <a:gd name="T1" fmla="*/ 0 h 1246"/>
                <a:gd name="T2" fmla="*/ 0 w 2342"/>
                <a:gd name="T3" fmla="*/ 0 h 1246"/>
                <a:gd name="T4" fmla="*/ 0 w 2342"/>
                <a:gd name="T5" fmla="*/ 0 h 1246"/>
                <a:gd name="T6" fmla="*/ 0 w 2342"/>
                <a:gd name="T7" fmla="*/ 0 h 1246"/>
                <a:gd name="T8" fmla="*/ 0 w 2342"/>
                <a:gd name="T9" fmla="*/ 0 h 1246"/>
                <a:gd name="T10" fmla="*/ 0 w 2342"/>
                <a:gd name="T11" fmla="*/ 0 h 1246"/>
                <a:gd name="T12" fmla="*/ 0 w 2342"/>
                <a:gd name="T13" fmla="*/ 0 h 1246"/>
                <a:gd name="T14" fmla="*/ 0 w 2342"/>
                <a:gd name="T15" fmla="*/ 0 h 1246"/>
                <a:gd name="T16" fmla="*/ 0 w 2342"/>
                <a:gd name="T17" fmla="*/ 0 h 1246"/>
                <a:gd name="T18" fmla="*/ 0 w 2342"/>
                <a:gd name="T19" fmla="*/ 0 h 1246"/>
                <a:gd name="T20" fmla="*/ 0 w 2342"/>
                <a:gd name="T21" fmla="*/ 0 h 1246"/>
                <a:gd name="T22" fmla="*/ 0 w 2342"/>
                <a:gd name="T23" fmla="*/ 0 h 1246"/>
                <a:gd name="T24" fmla="*/ 0 w 2342"/>
                <a:gd name="T25" fmla="*/ 0 h 1246"/>
                <a:gd name="T26" fmla="*/ 0 w 2342"/>
                <a:gd name="T27" fmla="*/ 0 h 1246"/>
                <a:gd name="T28" fmla="*/ 0 w 2342"/>
                <a:gd name="T29" fmla="*/ 0 h 1246"/>
                <a:gd name="T30" fmla="*/ 0 w 2342"/>
                <a:gd name="T31" fmla="*/ 0 h 1246"/>
                <a:gd name="T32" fmla="*/ 0 w 2342"/>
                <a:gd name="T33" fmla="*/ 0 h 1246"/>
                <a:gd name="T34" fmla="*/ 0 w 2342"/>
                <a:gd name="T35" fmla="*/ 0 h 1246"/>
                <a:gd name="T36" fmla="*/ 0 w 2342"/>
                <a:gd name="T37" fmla="*/ 0 h 1246"/>
                <a:gd name="T38" fmla="*/ 0 w 2342"/>
                <a:gd name="T39" fmla="*/ 0 h 1246"/>
                <a:gd name="T40" fmla="*/ 0 w 2342"/>
                <a:gd name="T41" fmla="*/ 0 h 1246"/>
                <a:gd name="T42" fmla="*/ 0 w 2342"/>
                <a:gd name="T43" fmla="*/ 0 h 1246"/>
                <a:gd name="T44" fmla="*/ 0 w 2342"/>
                <a:gd name="T45" fmla="*/ 0 h 1246"/>
                <a:gd name="T46" fmla="*/ 0 w 2342"/>
                <a:gd name="T47" fmla="*/ 0 h 1246"/>
                <a:gd name="T48" fmla="*/ 0 w 2342"/>
                <a:gd name="T49" fmla="*/ 0 h 1246"/>
                <a:gd name="T50" fmla="*/ 0 w 2342"/>
                <a:gd name="T51" fmla="*/ 0 h 1246"/>
                <a:gd name="T52" fmla="*/ 0 w 2342"/>
                <a:gd name="T53" fmla="*/ 0 h 1246"/>
                <a:gd name="T54" fmla="*/ 0 w 2342"/>
                <a:gd name="T55" fmla="*/ 0 h 1246"/>
                <a:gd name="T56" fmla="*/ 0 w 2342"/>
                <a:gd name="T57" fmla="*/ 0 h 1246"/>
                <a:gd name="T58" fmla="*/ 0 w 2342"/>
                <a:gd name="T59" fmla="*/ 0 h 1246"/>
                <a:gd name="T60" fmla="*/ 0 w 2342"/>
                <a:gd name="T61" fmla="*/ 0 h 1246"/>
                <a:gd name="T62" fmla="*/ 0 w 2342"/>
                <a:gd name="T63" fmla="*/ 0 h 1246"/>
                <a:gd name="T64" fmla="*/ 0 w 2342"/>
                <a:gd name="T65" fmla="*/ 0 h 1246"/>
                <a:gd name="T66" fmla="*/ 0 w 2342"/>
                <a:gd name="T67" fmla="*/ 0 h 1246"/>
                <a:gd name="T68" fmla="*/ 0 w 2342"/>
                <a:gd name="T69" fmla="*/ 0 h 1246"/>
                <a:gd name="T70" fmla="*/ 0 w 2342"/>
                <a:gd name="T71" fmla="*/ 0 h 1246"/>
                <a:gd name="T72" fmla="*/ 0 w 2342"/>
                <a:gd name="T73" fmla="*/ 0 h 1246"/>
                <a:gd name="T74" fmla="*/ 0 w 2342"/>
                <a:gd name="T75" fmla="*/ 0 h 1246"/>
                <a:gd name="T76" fmla="*/ 0 w 2342"/>
                <a:gd name="T77" fmla="*/ 0 h 1246"/>
                <a:gd name="T78" fmla="*/ 0 w 2342"/>
                <a:gd name="T79" fmla="*/ 0 h 1246"/>
                <a:gd name="T80" fmla="*/ 0 w 2342"/>
                <a:gd name="T81" fmla="*/ 0 h 1246"/>
                <a:gd name="T82" fmla="*/ 0 w 2342"/>
                <a:gd name="T83" fmla="*/ 0 h 1246"/>
                <a:gd name="T84" fmla="*/ 0 w 2342"/>
                <a:gd name="T85" fmla="*/ 0 h 1246"/>
                <a:gd name="T86" fmla="*/ 0 w 2342"/>
                <a:gd name="T87" fmla="*/ 0 h 1246"/>
                <a:gd name="T88" fmla="*/ 0 w 2342"/>
                <a:gd name="T89" fmla="*/ 0 h 1246"/>
                <a:gd name="T90" fmla="*/ 0 w 2342"/>
                <a:gd name="T91" fmla="*/ 0 h 1246"/>
                <a:gd name="T92" fmla="*/ 0 w 2342"/>
                <a:gd name="T93" fmla="*/ 0 h 1246"/>
                <a:gd name="T94" fmla="*/ 0 w 2342"/>
                <a:gd name="T95" fmla="*/ 0 h 1246"/>
                <a:gd name="T96" fmla="*/ 0 w 2342"/>
                <a:gd name="T97" fmla="*/ 0 h 1246"/>
                <a:gd name="T98" fmla="*/ 0 w 2342"/>
                <a:gd name="T99" fmla="*/ 0 h 1246"/>
                <a:gd name="T100" fmla="*/ 0 w 2342"/>
                <a:gd name="T101" fmla="*/ 0 h 1246"/>
                <a:gd name="T102" fmla="*/ 0 w 2342"/>
                <a:gd name="T103" fmla="*/ 0 h 1246"/>
                <a:gd name="T104" fmla="*/ 0 w 2342"/>
                <a:gd name="T105" fmla="*/ 0 h 124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342" h="1246">
                  <a:moveTo>
                    <a:pt x="1088" y="891"/>
                  </a:moveTo>
                  <a:lnTo>
                    <a:pt x="1074" y="953"/>
                  </a:lnTo>
                  <a:lnTo>
                    <a:pt x="1014" y="953"/>
                  </a:lnTo>
                  <a:lnTo>
                    <a:pt x="1029" y="984"/>
                  </a:lnTo>
                  <a:lnTo>
                    <a:pt x="999" y="999"/>
                  </a:lnTo>
                  <a:lnTo>
                    <a:pt x="1014" y="1030"/>
                  </a:lnTo>
                  <a:lnTo>
                    <a:pt x="999" y="1091"/>
                  </a:lnTo>
                  <a:lnTo>
                    <a:pt x="954" y="1122"/>
                  </a:lnTo>
                  <a:lnTo>
                    <a:pt x="939" y="1107"/>
                  </a:lnTo>
                  <a:lnTo>
                    <a:pt x="910" y="1137"/>
                  </a:lnTo>
                  <a:lnTo>
                    <a:pt x="924" y="1153"/>
                  </a:lnTo>
                  <a:lnTo>
                    <a:pt x="939" y="1184"/>
                  </a:lnTo>
                  <a:lnTo>
                    <a:pt x="910" y="1184"/>
                  </a:lnTo>
                  <a:lnTo>
                    <a:pt x="895" y="1199"/>
                  </a:lnTo>
                  <a:lnTo>
                    <a:pt x="880" y="1184"/>
                  </a:lnTo>
                  <a:lnTo>
                    <a:pt x="865" y="1168"/>
                  </a:lnTo>
                  <a:lnTo>
                    <a:pt x="850" y="1184"/>
                  </a:lnTo>
                  <a:lnTo>
                    <a:pt x="820" y="1199"/>
                  </a:lnTo>
                  <a:lnTo>
                    <a:pt x="805" y="1199"/>
                  </a:lnTo>
                  <a:lnTo>
                    <a:pt x="775" y="1199"/>
                  </a:lnTo>
                  <a:lnTo>
                    <a:pt x="760" y="1230"/>
                  </a:lnTo>
                  <a:lnTo>
                    <a:pt x="746" y="1245"/>
                  </a:lnTo>
                  <a:lnTo>
                    <a:pt x="716" y="1245"/>
                  </a:lnTo>
                  <a:lnTo>
                    <a:pt x="716" y="1230"/>
                  </a:lnTo>
                  <a:lnTo>
                    <a:pt x="626" y="1199"/>
                  </a:lnTo>
                  <a:lnTo>
                    <a:pt x="611" y="1199"/>
                  </a:lnTo>
                  <a:lnTo>
                    <a:pt x="596" y="1214"/>
                  </a:lnTo>
                  <a:lnTo>
                    <a:pt x="567" y="1153"/>
                  </a:lnTo>
                  <a:lnTo>
                    <a:pt x="582" y="1153"/>
                  </a:lnTo>
                  <a:lnTo>
                    <a:pt x="567" y="1122"/>
                  </a:lnTo>
                  <a:lnTo>
                    <a:pt x="552" y="1137"/>
                  </a:lnTo>
                  <a:lnTo>
                    <a:pt x="552" y="1107"/>
                  </a:lnTo>
                  <a:lnTo>
                    <a:pt x="522" y="1076"/>
                  </a:lnTo>
                  <a:lnTo>
                    <a:pt x="507" y="1061"/>
                  </a:lnTo>
                  <a:lnTo>
                    <a:pt x="522" y="1061"/>
                  </a:lnTo>
                  <a:lnTo>
                    <a:pt x="522" y="1030"/>
                  </a:lnTo>
                  <a:lnTo>
                    <a:pt x="537" y="1030"/>
                  </a:lnTo>
                  <a:lnTo>
                    <a:pt x="537" y="999"/>
                  </a:lnTo>
                  <a:lnTo>
                    <a:pt x="507" y="999"/>
                  </a:lnTo>
                  <a:lnTo>
                    <a:pt x="492" y="999"/>
                  </a:lnTo>
                  <a:lnTo>
                    <a:pt x="447" y="1030"/>
                  </a:lnTo>
                  <a:lnTo>
                    <a:pt x="447" y="1061"/>
                  </a:lnTo>
                  <a:lnTo>
                    <a:pt x="492" y="1122"/>
                  </a:lnTo>
                  <a:lnTo>
                    <a:pt x="507" y="1153"/>
                  </a:lnTo>
                  <a:lnTo>
                    <a:pt x="507" y="1214"/>
                  </a:lnTo>
                  <a:lnTo>
                    <a:pt x="492" y="1184"/>
                  </a:lnTo>
                  <a:lnTo>
                    <a:pt x="447" y="1199"/>
                  </a:lnTo>
                  <a:lnTo>
                    <a:pt x="432" y="1184"/>
                  </a:lnTo>
                  <a:lnTo>
                    <a:pt x="432" y="1168"/>
                  </a:lnTo>
                  <a:lnTo>
                    <a:pt x="418" y="1168"/>
                  </a:lnTo>
                  <a:lnTo>
                    <a:pt x="418" y="1153"/>
                  </a:lnTo>
                  <a:lnTo>
                    <a:pt x="403" y="1137"/>
                  </a:lnTo>
                  <a:lnTo>
                    <a:pt x="373" y="1137"/>
                  </a:lnTo>
                  <a:lnTo>
                    <a:pt x="358" y="1107"/>
                  </a:lnTo>
                  <a:lnTo>
                    <a:pt x="328" y="1107"/>
                  </a:lnTo>
                  <a:lnTo>
                    <a:pt x="283" y="1061"/>
                  </a:lnTo>
                  <a:lnTo>
                    <a:pt x="298" y="1030"/>
                  </a:lnTo>
                  <a:lnTo>
                    <a:pt x="268" y="1030"/>
                  </a:lnTo>
                  <a:lnTo>
                    <a:pt x="239" y="1045"/>
                  </a:lnTo>
                  <a:lnTo>
                    <a:pt x="268" y="1061"/>
                  </a:lnTo>
                  <a:lnTo>
                    <a:pt x="224" y="1076"/>
                  </a:lnTo>
                  <a:lnTo>
                    <a:pt x="209" y="1045"/>
                  </a:lnTo>
                  <a:lnTo>
                    <a:pt x="164" y="1045"/>
                  </a:lnTo>
                  <a:lnTo>
                    <a:pt x="164" y="1061"/>
                  </a:lnTo>
                  <a:lnTo>
                    <a:pt x="134" y="1061"/>
                  </a:lnTo>
                  <a:lnTo>
                    <a:pt x="134" y="1030"/>
                  </a:lnTo>
                  <a:lnTo>
                    <a:pt x="104" y="999"/>
                  </a:lnTo>
                  <a:lnTo>
                    <a:pt x="89" y="1014"/>
                  </a:lnTo>
                  <a:lnTo>
                    <a:pt x="45" y="1014"/>
                  </a:lnTo>
                  <a:lnTo>
                    <a:pt x="30" y="999"/>
                  </a:lnTo>
                  <a:lnTo>
                    <a:pt x="45" y="999"/>
                  </a:lnTo>
                  <a:lnTo>
                    <a:pt x="60" y="938"/>
                  </a:lnTo>
                  <a:lnTo>
                    <a:pt x="45" y="907"/>
                  </a:lnTo>
                  <a:lnTo>
                    <a:pt x="45" y="876"/>
                  </a:lnTo>
                  <a:lnTo>
                    <a:pt x="0" y="799"/>
                  </a:lnTo>
                  <a:lnTo>
                    <a:pt x="15" y="769"/>
                  </a:lnTo>
                  <a:lnTo>
                    <a:pt x="30" y="784"/>
                  </a:lnTo>
                  <a:lnTo>
                    <a:pt x="45" y="769"/>
                  </a:lnTo>
                  <a:lnTo>
                    <a:pt x="30" y="738"/>
                  </a:lnTo>
                  <a:lnTo>
                    <a:pt x="60" y="722"/>
                  </a:lnTo>
                  <a:lnTo>
                    <a:pt x="89" y="738"/>
                  </a:lnTo>
                  <a:lnTo>
                    <a:pt x="119" y="707"/>
                  </a:lnTo>
                  <a:lnTo>
                    <a:pt x="104" y="692"/>
                  </a:lnTo>
                  <a:lnTo>
                    <a:pt x="134" y="630"/>
                  </a:lnTo>
                  <a:lnTo>
                    <a:pt x="119" y="599"/>
                  </a:lnTo>
                  <a:lnTo>
                    <a:pt x="104" y="553"/>
                  </a:lnTo>
                  <a:lnTo>
                    <a:pt x="119" y="538"/>
                  </a:lnTo>
                  <a:lnTo>
                    <a:pt x="104" y="492"/>
                  </a:lnTo>
                  <a:lnTo>
                    <a:pt x="89" y="476"/>
                  </a:lnTo>
                  <a:lnTo>
                    <a:pt x="89" y="446"/>
                  </a:lnTo>
                  <a:lnTo>
                    <a:pt x="89" y="430"/>
                  </a:lnTo>
                  <a:lnTo>
                    <a:pt x="164" y="446"/>
                  </a:lnTo>
                  <a:lnTo>
                    <a:pt x="253" y="461"/>
                  </a:lnTo>
                  <a:lnTo>
                    <a:pt x="253" y="492"/>
                  </a:lnTo>
                  <a:lnTo>
                    <a:pt x="239" y="523"/>
                  </a:lnTo>
                  <a:lnTo>
                    <a:pt x="194" y="523"/>
                  </a:lnTo>
                  <a:lnTo>
                    <a:pt x="134" y="492"/>
                  </a:lnTo>
                  <a:lnTo>
                    <a:pt x="149" y="523"/>
                  </a:lnTo>
                  <a:lnTo>
                    <a:pt x="164" y="538"/>
                  </a:lnTo>
                  <a:lnTo>
                    <a:pt x="179" y="584"/>
                  </a:lnTo>
                  <a:lnTo>
                    <a:pt x="209" y="584"/>
                  </a:lnTo>
                  <a:lnTo>
                    <a:pt x="209" y="553"/>
                  </a:lnTo>
                  <a:lnTo>
                    <a:pt x="239" y="569"/>
                  </a:lnTo>
                  <a:lnTo>
                    <a:pt x="239" y="538"/>
                  </a:lnTo>
                  <a:lnTo>
                    <a:pt x="268" y="507"/>
                  </a:lnTo>
                  <a:lnTo>
                    <a:pt x="298" y="507"/>
                  </a:lnTo>
                  <a:lnTo>
                    <a:pt x="283" y="476"/>
                  </a:lnTo>
                  <a:lnTo>
                    <a:pt x="283" y="446"/>
                  </a:lnTo>
                  <a:lnTo>
                    <a:pt x="313" y="446"/>
                  </a:lnTo>
                  <a:lnTo>
                    <a:pt x="313" y="461"/>
                  </a:lnTo>
                  <a:lnTo>
                    <a:pt x="328" y="476"/>
                  </a:lnTo>
                  <a:lnTo>
                    <a:pt x="358" y="476"/>
                  </a:lnTo>
                  <a:lnTo>
                    <a:pt x="343" y="446"/>
                  </a:lnTo>
                  <a:lnTo>
                    <a:pt x="418" y="415"/>
                  </a:lnTo>
                  <a:lnTo>
                    <a:pt x="403" y="461"/>
                  </a:lnTo>
                  <a:lnTo>
                    <a:pt x="403" y="476"/>
                  </a:lnTo>
                  <a:lnTo>
                    <a:pt x="432" y="430"/>
                  </a:lnTo>
                  <a:lnTo>
                    <a:pt x="492" y="415"/>
                  </a:lnTo>
                  <a:lnTo>
                    <a:pt x="507" y="415"/>
                  </a:lnTo>
                  <a:lnTo>
                    <a:pt x="492" y="384"/>
                  </a:lnTo>
                  <a:lnTo>
                    <a:pt x="596" y="384"/>
                  </a:lnTo>
                  <a:lnTo>
                    <a:pt x="596" y="400"/>
                  </a:lnTo>
                  <a:lnTo>
                    <a:pt x="567" y="323"/>
                  </a:lnTo>
                  <a:lnTo>
                    <a:pt x="582" y="307"/>
                  </a:lnTo>
                  <a:lnTo>
                    <a:pt x="582" y="261"/>
                  </a:lnTo>
                  <a:lnTo>
                    <a:pt x="611" y="261"/>
                  </a:lnTo>
                  <a:lnTo>
                    <a:pt x="626" y="307"/>
                  </a:lnTo>
                  <a:lnTo>
                    <a:pt x="671" y="384"/>
                  </a:lnTo>
                  <a:lnTo>
                    <a:pt x="686" y="415"/>
                  </a:lnTo>
                  <a:lnTo>
                    <a:pt x="671" y="446"/>
                  </a:lnTo>
                  <a:lnTo>
                    <a:pt x="641" y="461"/>
                  </a:lnTo>
                  <a:lnTo>
                    <a:pt x="686" y="476"/>
                  </a:lnTo>
                  <a:lnTo>
                    <a:pt x="701" y="415"/>
                  </a:lnTo>
                  <a:lnTo>
                    <a:pt x="701" y="384"/>
                  </a:lnTo>
                  <a:lnTo>
                    <a:pt x="716" y="384"/>
                  </a:lnTo>
                  <a:lnTo>
                    <a:pt x="760" y="415"/>
                  </a:lnTo>
                  <a:lnTo>
                    <a:pt x="716" y="369"/>
                  </a:lnTo>
                  <a:lnTo>
                    <a:pt x="686" y="369"/>
                  </a:lnTo>
                  <a:lnTo>
                    <a:pt x="671" y="323"/>
                  </a:lnTo>
                  <a:lnTo>
                    <a:pt x="641" y="307"/>
                  </a:lnTo>
                  <a:lnTo>
                    <a:pt x="656" y="261"/>
                  </a:lnTo>
                  <a:lnTo>
                    <a:pt x="686" y="292"/>
                  </a:lnTo>
                  <a:lnTo>
                    <a:pt x="686" y="261"/>
                  </a:lnTo>
                  <a:lnTo>
                    <a:pt x="746" y="277"/>
                  </a:lnTo>
                  <a:lnTo>
                    <a:pt x="746" y="246"/>
                  </a:lnTo>
                  <a:lnTo>
                    <a:pt x="716" y="246"/>
                  </a:lnTo>
                  <a:lnTo>
                    <a:pt x="701" y="215"/>
                  </a:lnTo>
                  <a:lnTo>
                    <a:pt x="746" y="184"/>
                  </a:lnTo>
                  <a:lnTo>
                    <a:pt x="731" y="169"/>
                  </a:lnTo>
                  <a:lnTo>
                    <a:pt x="805" y="92"/>
                  </a:lnTo>
                  <a:lnTo>
                    <a:pt x="924" y="61"/>
                  </a:lnTo>
                  <a:lnTo>
                    <a:pt x="924" y="31"/>
                  </a:lnTo>
                  <a:lnTo>
                    <a:pt x="939" y="0"/>
                  </a:lnTo>
                  <a:lnTo>
                    <a:pt x="984" y="0"/>
                  </a:lnTo>
                  <a:lnTo>
                    <a:pt x="999" y="31"/>
                  </a:lnTo>
                  <a:lnTo>
                    <a:pt x="1029" y="0"/>
                  </a:lnTo>
                  <a:lnTo>
                    <a:pt x="1059" y="0"/>
                  </a:lnTo>
                  <a:lnTo>
                    <a:pt x="1074" y="0"/>
                  </a:lnTo>
                  <a:lnTo>
                    <a:pt x="1103" y="31"/>
                  </a:lnTo>
                  <a:lnTo>
                    <a:pt x="1088" y="61"/>
                  </a:lnTo>
                  <a:lnTo>
                    <a:pt x="1074" y="92"/>
                  </a:lnTo>
                  <a:lnTo>
                    <a:pt x="1103" y="108"/>
                  </a:lnTo>
                  <a:lnTo>
                    <a:pt x="1088" y="138"/>
                  </a:lnTo>
                  <a:lnTo>
                    <a:pt x="1163" y="61"/>
                  </a:lnTo>
                  <a:lnTo>
                    <a:pt x="1193" y="92"/>
                  </a:lnTo>
                  <a:lnTo>
                    <a:pt x="1208" y="46"/>
                  </a:lnTo>
                  <a:lnTo>
                    <a:pt x="1342" y="61"/>
                  </a:lnTo>
                  <a:lnTo>
                    <a:pt x="1461" y="108"/>
                  </a:lnTo>
                  <a:lnTo>
                    <a:pt x="1476" y="77"/>
                  </a:lnTo>
                  <a:lnTo>
                    <a:pt x="1536" y="46"/>
                  </a:lnTo>
                  <a:lnTo>
                    <a:pt x="1610" y="46"/>
                  </a:lnTo>
                  <a:lnTo>
                    <a:pt x="1655" y="61"/>
                  </a:lnTo>
                  <a:lnTo>
                    <a:pt x="1745" y="31"/>
                  </a:lnTo>
                  <a:lnTo>
                    <a:pt x="1849" y="46"/>
                  </a:lnTo>
                  <a:lnTo>
                    <a:pt x="1953" y="108"/>
                  </a:lnTo>
                  <a:lnTo>
                    <a:pt x="2028" y="61"/>
                  </a:lnTo>
                  <a:lnTo>
                    <a:pt x="2043" y="92"/>
                  </a:lnTo>
                  <a:lnTo>
                    <a:pt x="2073" y="77"/>
                  </a:lnTo>
                  <a:lnTo>
                    <a:pt x="2073" y="46"/>
                  </a:lnTo>
                  <a:lnTo>
                    <a:pt x="2147" y="31"/>
                  </a:lnTo>
                  <a:lnTo>
                    <a:pt x="2207" y="61"/>
                  </a:lnTo>
                  <a:lnTo>
                    <a:pt x="2311" y="46"/>
                  </a:lnTo>
                  <a:lnTo>
                    <a:pt x="2341" y="108"/>
                  </a:lnTo>
                  <a:lnTo>
                    <a:pt x="2311" y="108"/>
                  </a:lnTo>
                  <a:lnTo>
                    <a:pt x="2252" y="92"/>
                  </a:lnTo>
                  <a:lnTo>
                    <a:pt x="2252" y="123"/>
                  </a:lnTo>
                  <a:lnTo>
                    <a:pt x="2266" y="138"/>
                  </a:lnTo>
                  <a:lnTo>
                    <a:pt x="2311" y="138"/>
                  </a:lnTo>
                  <a:lnTo>
                    <a:pt x="2326" y="138"/>
                  </a:lnTo>
                  <a:lnTo>
                    <a:pt x="2326" y="184"/>
                  </a:lnTo>
                  <a:lnTo>
                    <a:pt x="2281" y="231"/>
                  </a:lnTo>
                  <a:lnTo>
                    <a:pt x="2252" y="277"/>
                  </a:lnTo>
                  <a:lnTo>
                    <a:pt x="2207" y="261"/>
                  </a:lnTo>
                  <a:lnTo>
                    <a:pt x="2162" y="261"/>
                  </a:lnTo>
                  <a:lnTo>
                    <a:pt x="2147" y="307"/>
                  </a:lnTo>
                  <a:lnTo>
                    <a:pt x="2132" y="277"/>
                  </a:lnTo>
                  <a:lnTo>
                    <a:pt x="2102" y="307"/>
                  </a:lnTo>
                  <a:lnTo>
                    <a:pt x="2117" y="369"/>
                  </a:lnTo>
                  <a:lnTo>
                    <a:pt x="2147" y="369"/>
                  </a:lnTo>
                  <a:lnTo>
                    <a:pt x="2147" y="400"/>
                  </a:lnTo>
                  <a:lnTo>
                    <a:pt x="2162" y="415"/>
                  </a:lnTo>
                  <a:lnTo>
                    <a:pt x="2162" y="461"/>
                  </a:lnTo>
                  <a:lnTo>
                    <a:pt x="2177" y="476"/>
                  </a:lnTo>
                  <a:lnTo>
                    <a:pt x="2162" y="492"/>
                  </a:lnTo>
                  <a:lnTo>
                    <a:pt x="2177" y="538"/>
                  </a:lnTo>
                  <a:lnTo>
                    <a:pt x="2162" y="538"/>
                  </a:lnTo>
                  <a:lnTo>
                    <a:pt x="2147" y="615"/>
                  </a:lnTo>
                  <a:lnTo>
                    <a:pt x="2058" y="461"/>
                  </a:lnTo>
                  <a:lnTo>
                    <a:pt x="2043" y="400"/>
                  </a:lnTo>
                  <a:lnTo>
                    <a:pt x="2058" y="400"/>
                  </a:lnTo>
                  <a:lnTo>
                    <a:pt x="2088" y="292"/>
                  </a:lnTo>
                  <a:lnTo>
                    <a:pt x="2058" y="215"/>
                  </a:lnTo>
                  <a:lnTo>
                    <a:pt x="2028" y="231"/>
                  </a:lnTo>
                  <a:lnTo>
                    <a:pt x="2043" y="246"/>
                  </a:lnTo>
                  <a:lnTo>
                    <a:pt x="2043" y="292"/>
                  </a:lnTo>
                  <a:lnTo>
                    <a:pt x="2013" y="292"/>
                  </a:lnTo>
                  <a:lnTo>
                    <a:pt x="2013" y="246"/>
                  </a:lnTo>
                  <a:lnTo>
                    <a:pt x="1968" y="307"/>
                  </a:lnTo>
                  <a:lnTo>
                    <a:pt x="1968" y="384"/>
                  </a:lnTo>
                  <a:lnTo>
                    <a:pt x="1938" y="400"/>
                  </a:lnTo>
                  <a:lnTo>
                    <a:pt x="1894" y="384"/>
                  </a:lnTo>
                  <a:lnTo>
                    <a:pt x="1894" y="400"/>
                  </a:lnTo>
                  <a:lnTo>
                    <a:pt x="1804" y="430"/>
                  </a:lnTo>
                  <a:lnTo>
                    <a:pt x="1774" y="553"/>
                  </a:lnTo>
                  <a:lnTo>
                    <a:pt x="1759" y="584"/>
                  </a:lnTo>
                  <a:lnTo>
                    <a:pt x="1804" y="599"/>
                  </a:lnTo>
                  <a:lnTo>
                    <a:pt x="1819" y="630"/>
                  </a:lnTo>
                  <a:lnTo>
                    <a:pt x="1849" y="584"/>
                  </a:lnTo>
                  <a:lnTo>
                    <a:pt x="1879" y="599"/>
                  </a:lnTo>
                  <a:lnTo>
                    <a:pt x="1894" y="615"/>
                  </a:lnTo>
                  <a:lnTo>
                    <a:pt x="1909" y="692"/>
                  </a:lnTo>
                  <a:lnTo>
                    <a:pt x="1923" y="753"/>
                  </a:lnTo>
                  <a:lnTo>
                    <a:pt x="1894" y="907"/>
                  </a:lnTo>
                  <a:lnTo>
                    <a:pt x="1849" y="938"/>
                  </a:lnTo>
                  <a:lnTo>
                    <a:pt x="1819" y="876"/>
                  </a:lnTo>
                  <a:lnTo>
                    <a:pt x="1849" y="861"/>
                  </a:lnTo>
                  <a:lnTo>
                    <a:pt x="1849" y="784"/>
                  </a:lnTo>
                  <a:lnTo>
                    <a:pt x="1819" y="784"/>
                  </a:lnTo>
                  <a:lnTo>
                    <a:pt x="1804" y="799"/>
                  </a:lnTo>
                  <a:lnTo>
                    <a:pt x="1789" y="799"/>
                  </a:lnTo>
                  <a:lnTo>
                    <a:pt x="1730" y="753"/>
                  </a:lnTo>
                  <a:lnTo>
                    <a:pt x="1730" y="769"/>
                  </a:lnTo>
                  <a:lnTo>
                    <a:pt x="1700" y="738"/>
                  </a:lnTo>
                  <a:lnTo>
                    <a:pt x="1655" y="692"/>
                  </a:lnTo>
                  <a:lnTo>
                    <a:pt x="1610" y="661"/>
                  </a:lnTo>
                  <a:lnTo>
                    <a:pt x="1581" y="661"/>
                  </a:lnTo>
                  <a:lnTo>
                    <a:pt x="1566" y="707"/>
                  </a:lnTo>
                  <a:lnTo>
                    <a:pt x="1581" y="707"/>
                  </a:lnTo>
                  <a:lnTo>
                    <a:pt x="1581" y="738"/>
                  </a:lnTo>
                  <a:lnTo>
                    <a:pt x="1566" y="784"/>
                  </a:lnTo>
                  <a:lnTo>
                    <a:pt x="1551" y="799"/>
                  </a:lnTo>
                  <a:lnTo>
                    <a:pt x="1536" y="799"/>
                  </a:lnTo>
                  <a:lnTo>
                    <a:pt x="1491" y="799"/>
                  </a:lnTo>
                  <a:lnTo>
                    <a:pt x="1476" y="815"/>
                  </a:lnTo>
                  <a:lnTo>
                    <a:pt x="1446" y="815"/>
                  </a:lnTo>
                  <a:lnTo>
                    <a:pt x="1431" y="830"/>
                  </a:lnTo>
                  <a:lnTo>
                    <a:pt x="1357" y="799"/>
                  </a:lnTo>
                  <a:lnTo>
                    <a:pt x="1312" y="815"/>
                  </a:lnTo>
                  <a:lnTo>
                    <a:pt x="1297" y="799"/>
                  </a:lnTo>
                  <a:lnTo>
                    <a:pt x="1238" y="769"/>
                  </a:lnTo>
                  <a:lnTo>
                    <a:pt x="1223" y="815"/>
                  </a:lnTo>
                  <a:lnTo>
                    <a:pt x="1223" y="845"/>
                  </a:lnTo>
                  <a:lnTo>
                    <a:pt x="1178" y="845"/>
                  </a:lnTo>
                  <a:lnTo>
                    <a:pt x="1133" y="845"/>
                  </a:lnTo>
                  <a:lnTo>
                    <a:pt x="1088" y="89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1" name="Freeform 627"/>
            <p:cNvSpPr>
              <a:spLocks/>
            </p:cNvSpPr>
            <p:nvPr/>
          </p:nvSpPr>
          <p:spPr bwMode="auto">
            <a:xfrm>
              <a:off x="7053822" y="4379755"/>
              <a:ext cx="85012" cy="41917"/>
            </a:xfrm>
            <a:custGeom>
              <a:avLst/>
              <a:gdLst>
                <a:gd name="T0" fmla="*/ 0 w 90"/>
                <a:gd name="T1" fmla="*/ 0 h 47"/>
                <a:gd name="T2" fmla="*/ 0 w 90"/>
                <a:gd name="T3" fmla="*/ 0 h 47"/>
                <a:gd name="T4" fmla="*/ 0 w 90"/>
                <a:gd name="T5" fmla="*/ 0 h 47"/>
                <a:gd name="T6" fmla="*/ 0 w 90"/>
                <a:gd name="T7" fmla="*/ 0 h 47"/>
                <a:gd name="T8" fmla="*/ 0 w 90"/>
                <a:gd name="T9" fmla="*/ 0 h 47"/>
                <a:gd name="T10" fmla="*/ 0 w 90"/>
                <a:gd name="T11" fmla="*/ 0 h 47"/>
                <a:gd name="T12" fmla="*/ 0 w 90"/>
                <a:gd name="T13" fmla="*/ 0 h 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47">
                  <a:moveTo>
                    <a:pt x="30" y="46"/>
                  </a:moveTo>
                  <a:lnTo>
                    <a:pt x="0" y="46"/>
                  </a:lnTo>
                  <a:lnTo>
                    <a:pt x="0" y="0"/>
                  </a:lnTo>
                  <a:lnTo>
                    <a:pt x="89" y="0"/>
                  </a:lnTo>
                  <a:lnTo>
                    <a:pt x="89" y="15"/>
                  </a:lnTo>
                  <a:lnTo>
                    <a:pt x="45" y="15"/>
                  </a:lnTo>
                  <a:lnTo>
                    <a:pt x="30" y="4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2" name="Freeform 628"/>
            <p:cNvSpPr>
              <a:spLocks/>
            </p:cNvSpPr>
            <p:nvPr/>
          </p:nvSpPr>
          <p:spPr bwMode="auto">
            <a:xfrm>
              <a:off x="6836818" y="4430496"/>
              <a:ext cx="31321" cy="52948"/>
            </a:xfrm>
            <a:custGeom>
              <a:avLst/>
              <a:gdLst>
                <a:gd name="T0" fmla="*/ 0 w 31"/>
                <a:gd name="T1" fmla="*/ 0 h 62"/>
                <a:gd name="T2" fmla="*/ 0 w 31"/>
                <a:gd name="T3" fmla="*/ 0 h 62"/>
                <a:gd name="T4" fmla="*/ 0 w 31"/>
                <a:gd name="T5" fmla="*/ 0 h 62"/>
                <a:gd name="T6" fmla="*/ 0 w 31"/>
                <a:gd name="T7" fmla="*/ 0 h 62"/>
                <a:gd name="T8" fmla="*/ 0 w 31"/>
                <a:gd name="T9" fmla="*/ 0 h 62"/>
                <a:gd name="T10" fmla="*/ 0 w 31"/>
                <a:gd name="T11" fmla="*/ 0 h 62"/>
                <a:gd name="T12" fmla="*/ 0 w 31"/>
                <a:gd name="T13" fmla="*/ 0 h 62"/>
                <a:gd name="T14" fmla="*/ 0 w 31"/>
                <a:gd name="T15" fmla="*/ 0 h 62"/>
                <a:gd name="T16" fmla="*/ 0 w 31"/>
                <a:gd name="T17" fmla="*/ 0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62">
                  <a:moveTo>
                    <a:pt x="30" y="31"/>
                  </a:moveTo>
                  <a:lnTo>
                    <a:pt x="30" y="15"/>
                  </a:lnTo>
                  <a:lnTo>
                    <a:pt x="15" y="0"/>
                  </a:lnTo>
                  <a:lnTo>
                    <a:pt x="0" y="15"/>
                  </a:lnTo>
                  <a:lnTo>
                    <a:pt x="0" y="31"/>
                  </a:lnTo>
                  <a:lnTo>
                    <a:pt x="15" y="61"/>
                  </a:lnTo>
                  <a:lnTo>
                    <a:pt x="30" y="61"/>
                  </a:lnTo>
                  <a:lnTo>
                    <a:pt x="30" y="46"/>
                  </a:lnTo>
                  <a:lnTo>
                    <a:pt x="30"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3" name="Freeform 629"/>
            <p:cNvSpPr>
              <a:spLocks/>
            </p:cNvSpPr>
            <p:nvPr/>
          </p:nvSpPr>
          <p:spPr bwMode="auto">
            <a:xfrm>
              <a:off x="6595205" y="3702462"/>
              <a:ext cx="129756" cy="127958"/>
            </a:xfrm>
            <a:custGeom>
              <a:avLst/>
              <a:gdLst>
                <a:gd name="T0" fmla="*/ 0 w 134"/>
                <a:gd name="T1" fmla="*/ 0 h 156"/>
                <a:gd name="T2" fmla="*/ 0 w 134"/>
                <a:gd name="T3" fmla="*/ 0 h 156"/>
                <a:gd name="T4" fmla="*/ 0 w 134"/>
                <a:gd name="T5" fmla="*/ 0 h 156"/>
                <a:gd name="T6" fmla="*/ 0 w 134"/>
                <a:gd name="T7" fmla="*/ 0 h 156"/>
                <a:gd name="T8" fmla="*/ 0 w 134"/>
                <a:gd name="T9" fmla="*/ 0 h 156"/>
                <a:gd name="T10" fmla="*/ 0 w 134"/>
                <a:gd name="T11" fmla="*/ 0 h 156"/>
                <a:gd name="T12" fmla="*/ 0 w 134"/>
                <a:gd name="T13" fmla="*/ 0 h 156"/>
                <a:gd name="T14" fmla="*/ 0 w 134"/>
                <a:gd name="T15" fmla="*/ 0 h 156"/>
                <a:gd name="T16" fmla="*/ 0 w 134"/>
                <a:gd name="T17" fmla="*/ 0 h 156"/>
                <a:gd name="T18" fmla="*/ 0 w 134"/>
                <a:gd name="T19" fmla="*/ 0 h 156"/>
                <a:gd name="T20" fmla="*/ 0 w 134"/>
                <a:gd name="T21" fmla="*/ 0 h 156"/>
                <a:gd name="T22" fmla="*/ 0 w 134"/>
                <a:gd name="T23" fmla="*/ 0 h 156"/>
                <a:gd name="T24" fmla="*/ 0 w 134"/>
                <a:gd name="T25" fmla="*/ 0 h 1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4" h="156">
                  <a:moveTo>
                    <a:pt x="15" y="155"/>
                  </a:moveTo>
                  <a:lnTo>
                    <a:pt x="15" y="140"/>
                  </a:lnTo>
                  <a:lnTo>
                    <a:pt x="59" y="93"/>
                  </a:lnTo>
                  <a:lnTo>
                    <a:pt x="103" y="47"/>
                  </a:lnTo>
                  <a:lnTo>
                    <a:pt x="133" y="31"/>
                  </a:lnTo>
                  <a:lnTo>
                    <a:pt x="118" y="0"/>
                  </a:lnTo>
                  <a:lnTo>
                    <a:pt x="103" y="0"/>
                  </a:lnTo>
                  <a:lnTo>
                    <a:pt x="89" y="16"/>
                  </a:lnTo>
                  <a:lnTo>
                    <a:pt x="74" y="31"/>
                  </a:lnTo>
                  <a:lnTo>
                    <a:pt x="30" y="62"/>
                  </a:lnTo>
                  <a:lnTo>
                    <a:pt x="0" y="109"/>
                  </a:lnTo>
                  <a:lnTo>
                    <a:pt x="0" y="140"/>
                  </a:lnTo>
                  <a:lnTo>
                    <a:pt x="15" y="15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4" name="Freeform 630"/>
            <p:cNvSpPr>
              <a:spLocks/>
            </p:cNvSpPr>
            <p:nvPr/>
          </p:nvSpPr>
          <p:spPr bwMode="auto">
            <a:xfrm>
              <a:off x="8026987" y="4070892"/>
              <a:ext cx="131993" cy="194143"/>
            </a:xfrm>
            <a:custGeom>
              <a:avLst/>
              <a:gdLst>
                <a:gd name="T0" fmla="*/ 0 w 136"/>
                <a:gd name="T1" fmla="*/ 0 h 231"/>
                <a:gd name="T2" fmla="*/ 0 w 136"/>
                <a:gd name="T3" fmla="*/ 0 h 231"/>
                <a:gd name="T4" fmla="*/ 0 w 136"/>
                <a:gd name="T5" fmla="*/ 0 h 231"/>
                <a:gd name="T6" fmla="*/ 0 w 136"/>
                <a:gd name="T7" fmla="*/ 0 h 231"/>
                <a:gd name="T8" fmla="*/ 0 w 136"/>
                <a:gd name="T9" fmla="*/ 0 h 231"/>
                <a:gd name="T10" fmla="*/ 0 w 136"/>
                <a:gd name="T11" fmla="*/ 0 h 231"/>
                <a:gd name="T12" fmla="*/ 0 w 136"/>
                <a:gd name="T13" fmla="*/ 0 h 231"/>
                <a:gd name="T14" fmla="*/ 0 w 136"/>
                <a:gd name="T15" fmla="*/ 0 h 231"/>
                <a:gd name="T16" fmla="*/ 0 w 136"/>
                <a:gd name="T17" fmla="*/ 0 h 231"/>
                <a:gd name="T18" fmla="*/ 0 w 136"/>
                <a:gd name="T19" fmla="*/ 0 h 231"/>
                <a:gd name="T20" fmla="*/ 0 w 136"/>
                <a:gd name="T21" fmla="*/ 0 h 231"/>
                <a:gd name="T22" fmla="*/ 0 w 136"/>
                <a:gd name="T23" fmla="*/ 0 h 231"/>
                <a:gd name="T24" fmla="*/ 0 w 136"/>
                <a:gd name="T25" fmla="*/ 0 h 231"/>
                <a:gd name="T26" fmla="*/ 0 w 136"/>
                <a:gd name="T27" fmla="*/ 0 h 231"/>
                <a:gd name="T28" fmla="*/ 0 w 136"/>
                <a:gd name="T29" fmla="*/ 0 h 231"/>
                <a:gd name="T30" fmla="*/ 0 w 136"/>
                <a:gd name="T31" fmla="*/ 0 h 2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6" h="231">
                  <a:moveTo>
                    <a:pt x="0" y="0"/>
                  </a:moveTo>
                  <a:lnTo>
                    <a:pt x="30" y="61"/>
                  </a:lnTo>
                  <a:lnTo>
                    <a:pt x="45" y="77"/>
                  </a:lnTo>
                  <a:lnTo>
                    <a:pt x="60" y="153"/>
                  </a:lnTo>
                  <a:lnTo>
                    <a:pt x="75" y="169"/>
                  </a:lnTo>
                  <a:lnTo>
                    <a:pt x="90" y="199"/>
                  </a:lnTo>
                  <a:lnTo>
                    <a:pt x="105" y="230"/>
                  </a:lnTo>
                  <a:lnTo>
                    <a:pt x="105" y="215"/>
                  </a:lnTo>
                  <a:lnTo>
                    <a:pt x="135" y="230"/>
                  </a:lnTo>
                  <a:lnTo>
                    <a:pt x="135" y="215"/>
                  </a:lnTo>
                  <a:lnTo>
                    <a:pt x="105" y="184"/>
                  </a:lnTo>
                  <a:lnTo>
                    <a:pt x="90" y="138"/>
                  </a:lnTo>
                  <a:lnTo>
                    <a:pt x="105" y="153"/>
                  </a:lnTo>
                  <a:lnTo>
                    <a:pt x="90" y="107"/>
                  </a:lnTo>
                  <a:lnTo>
                    <a:pt x="45" y="61"/>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5" name="Freeform 631"/>
            <p:cNvSpPr>
              <a:spLocks/>
            </p:cNvSpPr>
            <p:nvPr/>
          </p:nvSpPr>
          <p:spPr bwMode="auto">
            <a:xfrm>
              <a:off x="6982233" y="3508319"/>
              <a:ext cx="87249" cy="77216"/>
            </a:xfrm>
            <a:custGeom>
              <a:avLst/>
              <a:gdLst>
                <a:gd name="T0" fmla="*/ 0 w 90"/>
                <a:gd name="T1" fmla="*/ 0 h 93"/>
                <a:gd name="T2" fmla="*/ 0 w 90"/>
                <a:gd name="T3" fmla="*/ 0 h 93"/>
                <a:gd name="T4" fmla="*/ 0 w 90"/>
                <a:gd name="T5" fmla="*/ 0 h 93"/>
                <a:gd name="T6" fmla="*/ 0 w 90"/>
                <a:gd name="T7" fmla="*/ 0 h 93"/>
                <a:gd name="T8" fmla="*/ 0 w 90"/>
                <a:gd name="T9" fmla="*/ 0 h 93"/>
                <a:gd name="T10" fmla="*/ 0 w 90"/>
                <a:gd name="T11" fmla="*/ 0 h 93"/>
                <a:gd name="T12" fmla="*/ 0 w 90"/>
                <a:gd name="T13" fmla="*/ 0 h 9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93">
                  <a:moveTo>
                    <a:pt x="74" y="31"/>
                  </a:moveTo>
                  <a:lnTo>
                    <a:pt x="15" y="0"/>
                  </a:lnTo>
                  <a:lnTo>
                    <a:pt x="0" y="31"/>
                  </a:lnTo>
                  <a:lnTo>
                    <a:pt x="30" y="92"/>
                  </a:lnTo>
                  <a:lnTo>
                    <a:pt x="74" y="77"/>
                  </a:lnTo>
                  <a:lnTo>
                    <a:pt x="89" y="31"/>
                  </a:lnTo>
                  <a:lnTo>
                    <a:pt x="74"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6" name="Freeform 632"/>
            <p:cNvSpPr>
              <a:spLocks/>
            </p:cNvSpPr>
            <p:nvPr/>
          </p:nvSpPr>
          <p:spPr bwMode="auto">
            <a:xfrm>
              <a:off x="6566121" y="3841450"/>
              <a:ext cx="87249" cy="66185"/>
            </a:xfrm>
            <a:custGeom>
              <a:avLst/>
              <a:gdLst>
                <a:gd name="T0" fmla="*/ 0 w 91"/>
                <a:gd name="T1" fmla="*/ 0 h 78"/>
                <a:gd name="T2" fmla="*/ 0 w 91"/>
                <a:gd name="T3" fmla="*/ 0 h 78"/>
                <a:gd name="T4" fmla="*/ 0 w 91"/>
                <a:gd name="T5" fmla="*/ 0 h 78"/>
                <a:gd name="T6" fmla="*/ 0 w 91"/>
                <a:gd name="T7" fmla="*/ 0 h 78"/>
                <a:gd name="T8" fmla="*/ 0 w 91"/>
                <a:gd name="T9" fmla="*/ 0 h 78"/>
                <a:gd name="T10" fmla="*/ 0 w 91"/>
                <a:gd name="T11" fmla="*/ 0 h 78"/>
                <a:gd name="T12" fmla="*/ 0 w 91"/>
                <a:gd name="T13" fmla="*/ 0 h 78"/>
                <a:gd name="T14" fmla="*/ 0 w 91"/>
                <a:gd name="T15" fmla="*/ 0 h 78"/>
                <a:gd name="T16" fmla="*/ 0 w 91"/>
                <a:gd name="T17" fmla="*/ 0 h 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1" h="78">
                  <a:moveTo>
                    <a:pt x="45" y="0"/>
                  </a:moveTo>
                  <a:lnTo>
                    <a:pt x="15" y="0"/>
                  </a:lnTo>
                  <a:lnTo>
                    <a:pt x="0" y="31"/>
                  </a:lnTo>
                  <a:lnTo>
                    <a:pt x="15" y="62"/>
                  </a:lnTo>
                  <a:lnTo>
                    <a:pt x="30" y="62"/>
                  </a:lnTo>
                  <a:lnTo>
                    <a:pt x="45" y="77"/>
                  </a:lnTo>
                  <a:lnTo>
                    <a:pt x="90" y="62"/>
                  </a:lnTo>
                  <a:lnTo>
                    <a:pt x="45" y="31"/>
                  </a:lnTo>
                  <a:lnTo>
                    <a:pt x="4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7" name="Freeform 633"/>
            <p:cNvSpPr>
              <a:spLocks/>
            </p:cNvSpPr>
            <p:nvPr/>
          </p:nvSpPr>
          <p:spPr bwMode="auto">
            <a:xfrm>
              <a:off x="7080668" y="3534793"/>
              <a:ext cx="46981" cy="50742"/>
            </a:xfrm>
            <a:custGeom>
              <a:avLst/>
              <a:gdLst>
                <a:gd name="T0" fmla="*/ 0 w 47"/>
                <a:gd name="T1" fmla="*/ 0 h 62"/>
                <a:gd name="T2" fmla="*/ 0 w 47"/>
                <a:gd name="T3" fmla="*/ 0 h 62"/>
                <a:gd name="T4" fmla="*/ 0 w 47"/>
                <a:gd name="T5" fmla="*/ 0 h 62"/>
                <a:gd name="T6" fmla="*/ 0 w 47"/>
                <a:gd name="T7" fmla="*/ 0 h 62"/>
                <a:gd name="T8" fmla="*/ 0 w 47"/>
                <a:gd name="T9" fmla="*/ 0 h 62"/>
                <a:gd name="T10" fmla="*/ 0 w 47"/>
                <a:gd name="T11" fmla="*/ 0 h 6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7" h="62">
                  <a:moveTo>
                    <a:pt x="0" y="0"/>
                  </a:moveTo>
                  <a:lnTo>
                    <a:pt x="0" y="46"/>
                  </a:lnTo>
                  <a:lnTo>
                    <a:pt x="15" y="61"/>
                  </a:lnTo>
                  <a:lnTo>
                    <a:pt x="46" y="31"/>
                  </a:lnTo>
                  <a:lnTo>
                    <a:pt x="30"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8" name="Freeform 634"/>
            <p:cNvSpPr>
              <a:spLocks/>
            </p:cNvSpPr>
            <p:nvPr/>
          </p:nvSpPr>
          <p:spPr bwMode="auto">
            <a:xfrm>
              <a:off x="7655619" y="3559061"/>
              <a:ext cx="42506" cy="26474"/>
            </a:xfrm>
            <a:custGeom>
              <a:avLst/>
              <a:gdLst>
                <a:gd name="T0" fmla="*/ 0 w 45"/>
                <a:gd name="T1" fmla="*/ 0 h 32"/>
                <a:gd name="T2" fmla="*/ 0 w 45"/>
                <a:gd name="T3" fmla="*/ 0 h 32"/>
                <a:gd name="T4" fmla="*/ 0 w 45"/>
                <a:gd name="T5" fmla="*/ 0 h 32"/>
                <a:gd name="T6" fmla="*/ 0 w 45"/>
                <a:gd name="T7" fmla="*/ 0 h 32"/>
                <a:gd name="T8" fmla="*/ 0 w 45"/>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 h="32">
                  <a:moveTo>
                    <a:pt x="0" y="0"/>
                  </a:moveTo>
                  <a:lnTo>
                    <a:pt x="44" y="16"/>
                  </a:lnTo>
                  <a:lnTo>
                    <a:pt x="44" y="31"/>
                  </a:lnTo>
                  <a:lnTo>
                    <a:pt x="0" y="16"/>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9" name="Freeform 635"/>
            <p:cNvSpPr>
              <a:spLocks/>
            </p:cNvSpPr>
            <p:nvPr/>
          </p:nvSpPr>
          <p:spPr bwMode="auto">
            <a:xfrm>
              <a:off x="8214909" y="3572298"/>
              <a:ext cx="44744" cy="26474"/>
            </a:xfrm>
            <a:custGeom>
              <a:avLst/>
              <a:gdLst>
                <a:gd name="T0" fmla="*/ 0 w 46"/>
                <a:gd name="T1" fmla="*/ 0 h 31"/>
                <a:gd name="T2" fmla="*/ 0 w 46"/>
                <a:gd name="T3" fmla="*/ 0 h 31"/>
                <a:gd name="T4" fmla="*/ 0 w 46"/>
                <a:gd name="T5" fmla="*/ 0 h 31"/>
                <a:gd name="T6" fmla="*/ 0 w 46"/>
                <a:gd name="T7" fmla="*/ 0 h 31"/>
                <a:gd name="T8" fmla="*/ 0 w 46"/>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 h="31">
                  <a:moveTo>
                    <a:pt x="0" y="0"/>
                  </a:moveTo>
                  <a:lnTo>
                    <a:pt x="0" y="30"/>
                  </a:lnTo>
                  <a:lnTo>
                    <a:pt x="30" y="15"/>
                  </a:lnTo>
                  <a:lnTo>
                    <a:pt x="45"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0" name="Freeform 636"/>
            <p:cNvSpPr>
              <a:spLocks/>
            </p:cNvSpPr>
            <p:nvPr/>
          </p:nvSpPr>
          <p:spPr bwMode="auto">
            <a:xfrm>
              <a:off x="7599690" y="3559061"/>
              <a:ext cx="29083" cy="39711"/>
            </a:xfrm>
            <a:custGeom>
              <a:avLst/>
              <a:gdLst>
                <a:gd name="T0" fmla="*/ 0 w 30"/>
                <a:gd name="T1" fmla="*/ 0 h 47"/>
                <a:gd name="T2" fmla="*/ 0 w 30"/>
                <a:gd name="T3" fmla="*/ 0 h 47"/>
                <a:gd name="T4" fmla="*/ 0 w 30"/>
                <a:gd name="T5" fmla="*/ 0 h 47"/>
                <a:gd name="T6" fmla="*/ 0 w 30"/>
                <a:gd name="T7" fmla="*/ 0 h 47"/>
                <a:gd name="T8" fmla="*/ 0 w 30"/>
                <a:gd name="T9" fmla="*/ 0 h 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47">
                  <a:moveTo>
                    <a:pt x="0" y="0"/>
                  </a:moveTo>
                  <a:lnTo>
                    <a:pt x="0" y="31"/>
                  </a:lnTo>
                  <a:lnTo>
                    <a:pt x="29" y="46"/>
                  </a:lnTo>
                  <a:lnTo>
                    <a:pt x="29" y="15"/>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1" name="Freeform 637"/>
            <p:cNvSpPr>
              <a:spLocks/>
            </p:cNvSpPr>
            <p:nvPr/>
          </p:nvSpPr>
          <p:spPr bwMode="auto">
            <a:xfrm>
              <a:off x="6666793" y="3894398"/>
              <a:ext cx="29083" cy="24268"/>
            </a:xfrm>
            <a:custGeom>
              <a:avLst/>
              <a:gdLst>
                <a:gd name="T0" fmla="*/ 0 w 30"/>
                <a:gd name="T1" fmla="*/ 0 h 32"/>
                <a:gd name="T2" fmla="*/ 0 w 30"/>
                <a:gd name="T3" fmla="*/ 0 h 32"/>
                <a:gd name="T4" fmla="*/ 0 w 30"/>
                <a:gd name="T5" fmla="*/ 0 h 32"/>
                <a:gd name="T6" fmla="*/ 0 w 30"/>
                <a:gd name="T7" fmla="*/ 0 h 32"/>
                <a:gd name="T8" fmla="*/ 0 w 30"/>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32">
                  <a:moveTo>
                    <a:pt x="0" y="0"/>
                  </a:moveTo>
                  <a:lnTo>
                    <a:pt x="29" y="16"/>
                  </a:lnTo>
                  <a:lnTo>
                    <a:pt x="15" y="31"/>
                  </a:lnTo>
                  <a:lnTo>
                    <a:pt x="0" y="31"/>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2" name="Freeform 638"/>
            <p:cNvSpPr>
              <a:spLocks/>
            </p:cNvSpPr>
            <p:nvPr/>
          </p:nvSpPr>
          <p:spPr bwMode="auto">
            <a:xfrm>
              <a:off x="8344664" y="3969408"/>
              <a:ext cx="42506" cy="15443"/>
            </a:xfrm>
            <a:custGeom>
              <a:avLst/>
              <a:gdLst>
                <a:gd name="T0" fmla="*/ 0 w 45"/>
                <a:gd name="T1" fmla="*/ 0 h 17"/>
                <a:gd name="T2" fmla="*/ 0 w 45"/>
                <a:gd name="T3" fmla="*/ 0 h 17"/>
                <a:gd name="T4" fmla="*/ 0 w 45"/>
                <a:gd name="T5" fmla="*/ 0 h 17"/>
                <a:gd name="T6" fmla="*/ 0 w 45"/>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5" h="17">
                  <a:moveTo>
                    <a:pt x="14" y="0"/>
                  </a:moveTo>
                  <a:lnTo>
                    <a:pt x="0" y="0"/>
                  </a:lnTo>
                  <a:lnTo>
                    <a:pt x="44" y="16"/>
                  </a:lnTo>
                  <a:lnTo>
                    <a:pt x="14"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3" name="Line 639"/>
            <p:cNvSpPr>
              <a:spLocks noChangeShapeType="1"/>
            </p:cNvSpPr>
            <p:nvPr/>
          </p:nvSpPr>
          <p:spPr bwMode="auto">
            <a:xfrm>
              <a:off x="8487843" y="4009119"/>
              <a:ext cx="13423"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4" name="Line 640"/>
            <p:cNvSpPr>
              <a:spLocks noChangeShapeType="1"/>
            </p:cNvSpPr>
            <p:nvPr/>
          </p:nvSpPr>
          <p:spPr bwMode="auto">
            <a:xfrm>
              <a:off x="7125412" y="4584928"/>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5" name="Line 641"/>
            <p:cNvSpPr>
              <a:spLocks noChangeShapeType="1"/>
            </p:cNvSpPr>
            <p:nvPr/>
          </p:nvSpPr>
          <p:spPr bwMode="auto">
            <a:xfrm>
              <a:off x="7109751" y="4598166"/>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6" name="Line 642"/>
            <p:cNvSpPr>
              <a:spLocks noChangeShapeType="1"/>
            </p:cNvSpPr>
            <p:nvPr/>
          </p:nvSpPr>
          <p:spPr bwMode="auto">
            <a:xfrm>
              <a:off x="7109751" y="4598166"/>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7" name="Line 643"/>
            <p:cNvSpPr>
              <a:spLocks noChangeShapeType="1"/>
            </p:cNvSpPr>
            <p:nvPr/>
          </p:nvSpPr>
          <p:spPr bwMode="auto">
            <a:xfrm flipH="1">
              <a:off x="7098566" y="4611402"/>
              <a:ext cx="11186"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8" name="Line 644"/>
            <p:cNvSpPr>
              <a:spLocks noChangeShapeType="1"/>
            </p:cNvSpPr>
            <p:nvPr/>
          </p:nvSpPr>
          <p:spPr bwMode="auto">
            <a:xfrm>
              <a:off x="7098566" y="4611402"/>
              <a:ext cx="11186"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9" name="Line 645"/>
            <p:cNvSpPr>
              <a:spLocks noChangeShapeType="1"/>
            </p:cNvSpPr>
            <p:nvPr/>
          </p:nvSpPr>
          <p:spPr bwMode="auto">
            <a:xfrm>
              <a:off x="7109751" y="4624639"/>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0" name="Line 646"/>
            <p:cNvSpPr>
              <a:spLocks noChangeShapeType="1"/>
            </p:cNvSpPr>
            <p:nvPr/>
          </p:nvSpPr>
          <p:spPr bwMode="auto">
            <a:xfrm>
              <a:off x="7125412" y="4624639"/>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1" name="Line 647"/>
            <p:cNvSpPr>
              <a:spLocks noChangeShapeType="1"/>
            </p:cNvSpPr>
            <p:nvPr/>
          </p:nvSpPr>
          <p:spPr bwMode="auto">
            <a:xfrm>
              <a:off x="7125412" y="4637876"/>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2" name="Line 648"/>
            <p:cNvSpPr>
              <a:spLocks noChangeShapeType="1"/>
            </p:cNvSpPr>
            <p:nvPr/>
          </p:nvSpPr>
          <p:spPr bwMode="auto">
            <a:xfrm>
              <a:off x="7125412" y="4637876"/>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3" name="Line 649"/>
            <p:cNvSpPr>
              <a:spLocks noChangeShapeType="1"/>
            </p:cNvSpPr>
            <p:nvPr/>
          </p:nvSpPr>
          <p:spPr bwMode="auto">
            <a:xfrm>
              <a:off x="7138835" y="4637876"/>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4" name="Line 650"/>
            <p:cNvSpPr>
              <a:spLocks noChangeShapeType="1"/>
            </p:cNvSpPr>
            <p:nvPr/>
          </p:nvSpPr>
          <p:spPr bwMode="auto">
            <a:xfrm>
              <a:off x="7167918" y="4624639"/>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5" name="Line 651"/>
            <p:cNvSpPr>
              <a:spLocks noChangeShapeType="1"/>
            </p:cNvSpPr>
            <p:nvPr/>
          </p:nvSpPr>
          <p:spPr bwMode="auto">
            <a:xfrm flipV="1">
              <a:off x="7167918" y="4611402"/>
              <a:ext cx="1566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6" name="Freeform 652"/>
            <p:cNvSpPr>
              <a:spLocks/>
            </p:cNvSpPr>
            <p:nvPr/>
          </p:nvSpPr>
          <p:spPr bwMode="auto">
            <a:xfrm>
              <a:off x="7268590" y="4238560"/>
              <a:ext cx="503361" cy="218411"/>
            </a:xfrm>
            <a:custGeom>
              <a:avLst/>
              <a:gdLst>
                <a:gd name="T0" fmla="*/ 0 w 523"/>
                <a:gd name="T1" fmla="*/ 0 h 262"/>
                <a:gd name="T2" fmla="*/ 0 w 523"/>
                <a:gd name="T3" fmla="*/ 0 h 262"/>
                <a:gd name="T4" fmla="*/ 0 w 523"/>
                <a:gd name="T5" fmla="*/ 0 h 262"/>
                <a:gd name="T6" fmla="*/ 0 w 523"/>
                <a:gd name="T7" fmla="*/ 0 h 262"/>
                <a:gd name="T8" fmla="*/ 0 w 523"/>
                <a:gd name="T9" fmla="*/ 0 h 262"/>
                <a:gd name="T10" fmla="*/ 0 w 523"/>
                <a:gd name="T11" fmla="*/ 0 h 262"/>
                <a:gd name="T12" fmla="*/ 0 w 523"/>
                <a:gd name="T13" fmla="*/ 0 h 262"/>
                <a:gd name="T14" fmla="*/ 0 w 523"/>
                <a:gd name="T15" fmla="*/ 0 h 262"/>
                <a:gd name="T16" fmla="*/ 0 w 523"/>
                <a:gd name="T17" fmla="*/ 0 h 262"/>
                <a:gd name="T18" fmla="*/ 0 w 523"/>
                <a:gd name="T19" fmla="*/ 0 h 262"/>
                <a:gd name="T20" fmla="*/ 0 w 523"/>
                <a:gd name="T21" fmla="*/ 0 h 262"/>
                <a:gd name="T22" fmla="*/ 0 w 523"/>
                <a:gd name="T23" fmla="*/ 0 h 262"/>
                <a:gd name="T24" fmla="*/ 0 w 523"/>
                <a:gd name="T25" fmla="*/ 0 h 262"/>
                <a:gd name="T26" fmla="*/ 0 w 523"/>
                <a:gd name="T27" fmla="*/ 0 h 262"/>
                <a:gd name="T28" fmla="*/ 0 w 523"/>
                <a:gd name="T29" fmla="*/ 0 h 262"/>
                <a:gd name="T30" fmla="*/ 0 w 523"/>
                <a:gd name="T31" fmla="*/ 0 h 262"/>
                <a:gd name="T32" fmla="*/ 0 w 523"/>
                <a:gd name="T33" fmla="*/ 0 h 262"/>
                <a:gd name="T34" fmla="*/ 0 w 523"/>
                <a:gd name="T35" fmla="*/ 0 h 262"/>
                <a:gd name="T36" fmla="*/ 0 w 523"/>
                <a:gd name="T37" fmla="*/ 0 h 262"/>
                <a:gd name="T38" fmla="*/ 0 w 523"/>
                <a:gd name="T39" fmla="*/ 0 h 262"/>
                <a:gd name="T40" fmla="*/ 0 w 523"/>
                <a:gd name="T41" fmla="*/ 0 h 262"/>
                <a:gd name="T42" fmla="*/ 0 w 523"/>
                <a:gd name="T43" fmla="*/ 0 h 262"/>
                <a:gd name="T44" fmla="*/ 0 w 523"/>
                <a:gd name="T45" fmla="*/ 0 h 262"/>
                <a:gd name="T46" fmla="*/ 0 w 523"/>
                <a:gd name="T47" fmla="*/ 0 h 262"/>
                <a:gd name="T48" fmla="*/ 0 w 523"/>
                <a:gd name="T49" fmla="*/ 0 h 262"/>
                <a:gd name="T50" fmla="*/ 0 w 523"/>
                <a:gd name="T51" fmla="*/ 0 h 262"/>
                <a:gd name="T52" fmla="*/ 0 w 523"/>
                <a:gd name="T53" fmla="*/ 0 h 262"/>
                <a:gd name="T54" fmla="*/ 0 w 523"/>
                <a:gd name="T55" fmla="*/ 0 h 262"/>
                <a:gd name="T56" fmla="*/ 0 w 523"/>
                <a:gd name="T57" fmla="*/ 0 h 262"/>
                <a:gd name="T58" fmla="*/ 0 w 523"/>
                <a:gd name="T59" fmla="*/ 0 h 262"/>
                <a:gd name="T60" fmla="*/ 0 w 523"/>
                <a:gd name="T61" fmla="*/ 0 h 262"/>
                <a:gd name="T62" fmla="*/ 0 w 523"/>
                <a:gd name="T63" fmla="*/ 0 h 262"/>
                <a:gd name="T64" fmla="*/ 0 w 523"/>
                <a:gd name="T65" fmla="*/ 0 h 262"/>
                <a:gd name="T66" fmla="*/ 0 w 523"/>
                <a:gd name="T67" fmla="*/ 0 h 262"/>
                <a:gd name="T68" fmla="*/ 0 w 523"/>
                <a:gd name="T69" fmla="*/ 0 h 262"/>
                <a:gd name="T70" fmla="*/ 0 w 523"/>
                <a:gd name="T71" fmla="*/ 0 h 262"/>
                <a:gd name="T72" fmla="*/ 0 w 523"/>
                <a:gd name="T73" fmla="*/ 0 h 2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23" h="262">
                  <a:moveTo>
                    <a:pt x="447" y="31"/>
                  </a:moveTo>
                  <a:lnTo>
                    <a:pt x="403" y="31"/>
                  </a:lnTo>
                  <a:lnTo>
                    <a:pt x="388" y="46"/>
                  </a:lnTo>
                  <a:lnTo>
                    <a:pt x="358" y="46"/>
                  </a:lnTo>
                  <a:lnTo>
                    <a:pt x="343" y="61"/>
                  </a:lnTo>
                  <a:lnTo>
                    <a:pt x="268" y="31"/>
                  </a:lnTo>
                  <a:lnTo>
                    <a:pt x="224" y="46"/>
                  </a:lnTo>
                  <a:lnTo>
                    <a:pt x="209" y="31"/>
                  </a:lnTo>
                  <a:lnTo>
                    <a:pt x="149" y="0"/>
                  </a:lnTo>
                  <a:lnTo>
                    <a:pt x="134" y="46"/>
                  </a:lnTo>
                  <a:lnTo>
                    <a:pt x="134" y="77"/>
                  </a:lnTo>
                  <a:lnTo>
                    <a:pt x="89" y="77"/>
                  </a:lnTo>
                  <a:lnTo>
                    <a:pt x="45" y="77"/>
                  </a:lnTo>
                  <a:lnTo>
                    <a:pt x="0" y="123"/>
                  </a:lnTo>
                  <a:lnTo>
                    <a:pt x="15" y="138"/>
                  </a:lnTo>
                  <a:lnTo>
                    <a:pt x="30" y="154"/>
                  </a:lnTo>
                  <a:lnTo>
                    <a:pt x="60" y="154"/>
                  </a:lnTo>
                  <a:lnTo>
                    <a:pt x="75" y="184"/>
                  </a:lnTo>
                  <a:lnTo>
                    <a:pt x="75" y="200"/>
                  </a:lnTo>
                  <a:lnTo>
                    <a:pt x="164" y="230"/>
                  </a:lnTo>
                  <a:lnTo>
                    <a:pt x="179" y="261"/>
                  </a:lnTo>
                  <a:lnTo>
                    <a:pt x="239" y="230"/>
                  </a:lnTo>
                  <a:lnTo>
                    <a:pt x="254" y="246"/>
                  </a:lnTo>
                  <a:lnTo>
                    <a:pt x="268" y="261"/>
                  </a:lnTo>
                  <a:lnTo>
                    <a:pt x="343" y="261"/>
                  </a:lnTo>
                  <a:lnTo>
                    <a:pt x="358" y="246"/>
                  </a:lnTo>
                  <a:lnTo>
                    <a:pt x="403" y="230"/>
                  </a:lnTo>
                  <a:lnTo>
                    <a:pt x="418" y="200"/>
                  </a:lnTo>
                  <a:lnTo>
                    <a:pt x="403" y="184"/>
                  </a:lnTo>
                  <a:lnTo>
                    <a:pt x="433" y="154"/>
                  </a:lnTo>
                  <a:lnTo>
                    <a:pt x="447" y="154"/>
                  </a:lnTo>
                  <a:lnTo>
                    <a:pt x="477" y="138"/>
                  </a:lnTo>
                  <a:lnTo>
                    <a:pt x="492" y="107"/>
                  </a:lnTo>
                  <a:lnTo>
                    <a:pt x="522" y="92"/>
                  </a:lnTo>
                  <a:lnTo>
                    <a:pt x="492" y="61"/>
                  </a:lnTo>
                  <a:lnTo>
                    <a:pt x="462" y="61"/>
                  </a:lnTo>
                  <a:lnTo>
                    <a:pt x="447"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7" name="Freeform 653"/>
            <p:cNvSpPr>
              <a:spLocks/>
            </p:cNvSpPr>
            <p:nvPr/>
          </p:nvSpPr>
          <p:spPr bwMode="auto">
            <a:xfrm>
              <a:off x="7098566" y="4150313"/>
              <a:ext cx="901576" cy="732447"/>
            </a:xfrm>
            <a:custGeom>
              <a:avLst/>
              <a:gdLst>
                <a:gd name="T0" fmla="*/ 0 w 941"/>
                <a:gd name="T1" fmla="*/ 0 h 877"/>
                <a:gd name="T2" fmla="*/ 0 w 941"/>
                <a:gd name="T3" fmla="*/ 0 h 877"/>
                <a:gd name="T4" fmla="*/ 0 w 941"/>
                <a:gd name="T5" fmla="*/ 0 h 877"/>
                <a:gd name="T6" fmla="*/ 0 w 941"/>
                <a:gd name="T7" fmla="*/ 0 h 877"/>
                <a:gd name="T8" fmla="*/ 0 w 941"/>
                <a:gd name="T9" fmla="*/ 0 h 877"/>
                <a:gd name="T10" fmla="*/ 0 w 941"/>
                <a:gd name="T11" fmla="*/ 0 h 877"/>
                <a:gd name="T12" fmla="*/ 0 w 941"/>
                <a:gd name="T13" fmla="*/ 0 h 877"/>
                <a:gd name="T14" fmla="*/ 0 w 941"/>
                <a:gd name="T15" fmla="*/ 0 h 877"/>
                <a:gd name="T16" fmla="*/ 0 w 941"/>
                <a:gd name="T17" fmla="*/ 0 h 877"/>
                <a:gd name="T18" fmla="*/ 0 w 941"/>
                <a:gd name="T19" fmla="*/ 0 h 877"/>
                <a:gd name="T20" fmla="*/ 0 w 941"/>
                <a:gd name="T21" fmla="*/ 0 h 877"/>
                <a:gd name="T22" fmla="*/ 0 w 941"/>
                <a:gd name="T23" fmla="*/ 0 h 877"/>
                <a:gd name="T24" fmla="*/ 0 w 941"/>
                <a:gd name="T25" fmla="*/ 0 h 877"/>
                <a:gd name="T26" fmla="*/ 0 w 941"/>
                <a:gd name="T27" fmla="*/ 0 h 877"/>
                <a:gd name="T28" fmla="*/ 0 w 941"/>
                <a:gd name="T29" fmla="*/ 0 h 877"/>
                <a:gd name="T30" fmla="*/ 0 w 941"/>
                <a:gd name="T31" fmla="*/ 0 h 877"/>
                <a:gd name="T32" fmla="*/ 0 w 941"/>
                <a:gd name="T33" fmla="*/ 0 h 877"/>
                <a:gd name="T34" fmla="*/ 0 w 941"/>
                <a:gd name="T35" fmla="*/ 0 h 877"/>
                <a:gd name="T36" fmla="*/ 0 w 941"/>
                <a:gd name="T37" fmla="*/ 0 h 877"/>
                <a:gd name="T38" fmla="*/ 0 w 941"/>
                <a:gd name="T39" fmla="*/ 0 h 877"/>
                <a:gd name="T40" fmla="*/ 0 w 941"/>
                <a:gd name="T41" fmla="*/ 0 h 877"/>
                <a:gd name="T42" fmla="*/ 0 w 941"/>
                <a:gd name="T43" fmla="*/ 0 h 877"/>
                <a:gd name="T44" fmla="*/ 0 w 941"/>
                <a:gd name="T45" fmla="*/ 0 h 877"/>
                <a:gd name="T46" fmla="*/ 0 w 941"/>
                <a:gd name="T47" fmla="*/ 0 h 877"/>
                <a:gd name="T48" fmla="*/ 0 w 941"/>
                <a:gd name="T49" fmla="*/ 0 h 877"/>
                <a:gd name="T50" fmla="*/ 0 w 941"/>
                <a:gd name="T51" fmla="*/ 0 h 877"/>
                <a:gd name="T52" fmla="*/ 0 w 941"/>
                <a:gd name="T53" fmla="*/ 0 h 877"/>
                <a:gd name="T54" fmla="*/ 0 w 941"/>
                <a:gd name="T55" fmla="*/ 0 h 877"/>
                <a:gd name="T56" fmla="*/ 0 w 941"/>
                <a:gd name="T57" fmla="*/ 0 h 877"/>
                <a:gd name="T58" fmla="*/ 0 w 941"/>
                <a:gd name="T59" fmla="*/ 0 h 877"/>
                <a:gd name="T60" fmla="*/ 0 w 941"/>
                <a:gd name="T61" fmla="*/ 0 h 877"/>
                <a:gd name="T62" fmla="*/ 0 w 941"/>
                <a:gd name="T63" fmla="*/ 0 h 877"/>
                <a:gd name="T64" fmla="*/ 0 w 941"/>
                <a:gd name="T65" fmla="*/ 0 h 877"/>
                <a:gd name="T66" fmla="*/ 0 w 941"/>
                <a:gd name="T67" fmla="*/ 0 h 877"/>
                <a:gd name="T68" fmla="*/ 0 w 941"/>
                <a:gd name="T69" fmla="*/ 0 h 877"/>
                <a:gd name="T70" fmla="*/ 0 w 941"/>
                <a:gd name="T71" fmla="*/ 0 h 877"/>
                <a:gd name="T72" fmla="*/ 0 w 941"/>
                <a:gd name="T73" fmla="*/ 0 h 877"/>
                <a:gd name="T74" fmla="*/ 0 w 941"/>
                <a:gd name="T75" fmla="*/ 0 h 877"/>
                <a:gd name="T76" fmla="*/ 0 w 941"/>
                <a:gd name="T77" fmla="*/ 0 h 877"/>
                <a:gd name="T78" fmla="*/ 0 w 941"/>
                <a:gd name="T79" fmla="*/ 0 h 877"/>
                <a:gd name="T80" fmla="*/ 0 w 941"/>
                <a:gd name="T81" fmla="*/ 0 h 877"/>
                <a:gd name="T82" fmla="*/ 0 w 941"/>
                <a:gd name="T83" fmla="*/ 0 h 877"/>
                <a:gd name="T84" fmla="*/ 0 w 941"/>
                <a:gd name="T85" fmla="*/ 0 h 877"/>
                <a:gd name="T86" fmla="*/ 0 w 941"/>
                <a:gd name="T87" fmla="*/ 0 h 877"/>
                <a:gd name="T88" fmla="*/ 0 w 941"/>
                <a:gd name="T89" fmla="*/ 0 h 877"/>
                <a:gd name="T90" fmla="*/ 0 w 941"/>
                <a:gd name="T91" fmla="*/ 0 h 877"/>
                <a:gd name="T92" fmla="*/ 0 w 941"/>
                <a:gd name="T93" fmla="*/ 0 h 877"/>
                <a:gd name="T94" fmla="*/ 0 w 941"/>
                <a:gd name="T95" fmla="*/ 0 h 877"/>
                <a:gd name="T96" fmla="*/ 0 w 941"/>
                <a:gd name="T97" fmla="*/ 0 h 877"/>
                <a:gd name="T98" fmla="*/ 0 w 941"/>
                <a:gd name="T99" fmla="*/ 0 h 877"/>
                <a:gd name="T100" fmla="*/ 0 w 941"/>
                <a:gd name="T101" fmla="*/ 0 h 877"/>
                <a:gd name="T102" fmla="*/ 0 w 941"/>
                <a:gd name="T103" fmla="*/ 0 h 877"/>
                <a:gd name="T104" fmla="*/ 0 w 941"/>
                <a:gd name="T105" fmla="*/ 0 h 877"/>
                <a:gd name="T106" fmla="*/ 0 w 941"/>
                <a:gd name="T107" fmla="*/ 0 h 877"/>
                <a:gd name="T108" fmla="*/ 0 w 941"/>
                <a:gd name="T109" fmla="*/ 0 h 877"/>
                <a:gd name="T110" fmla="*/ 0 w 941"/>
                <a:gd name="T111" fmla="*/ 0 h 877"/>
                <a:gd name="T112" fmla="*/ 0 w 941"/>
                <a:gd name="T113" fmla="*/ 0 h 877"/>
                <a:gd name="T114" fmla="*/ 0 w 941"/>
                <a:gd name="T115" fmla="*/ 0 h 877"/>
                <a:gd name="T116" fmla="*/ 0 w 941"/>
                <a:gd name="T117" fmla="*/ 0 h 877"/>
                <a:gd name="T118" fmla="*/ 0 w 941"/>
                <a:gd name="T119" fmla="*/ 0 h 877"/>
                <a:gd name="T120" fmla="*/ 0 w 941"/>
                <a:gd name="T121" fmla="*/ 0 h 87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941" h="877">
                  <a:moveTo>
                    <a:pt x="701" y="200"/>
                  </a:moveTo>
                  <a:lnTo>
                    <a:pt x="671" y="215"/>
                  </a:lnTo>
                  <a:lnTo>
                    <a:pt x="657" y="246"/>
                  </a:lnTo>
                  <a:lnTo>
                    <a:pt x="627" y="261"/>
                  </a:lnTo>
                  <a:lnTo>
                    <a:pt x="612" y="261"/>
                  </a:lnTo>
                  <a:lnTo>
                    <a:pt x="582" y="292"/>
                  </a:lnTo>
                  <a:lnTo>
                    <a:pt x="597" y="307"/>
                  </a:lnTo>
                  <a:lnTo>
                    <a:pt x="582" y="338"/>
                  </a:lnTo>
                  <a:lnTo>
                    <a:pt x="537" y="353"/>
                  </a:lnTo>
                  <a:lnTo>
                    <a:pt x="522" y="369"/>
                  </a:lnTo>
                  <a:lnTo>
                    <a:pt x="448" y="369"/>
                  </a:lnTo>
                  <a:lnTo>
                    <a:pt x="433" y="353"/>
                  </a:lnTo>
                  <a:lnTo>
                    <a:pt x="418" y="338"/>
                  </a:lnTo>
                  <a:lnTo>
                    <a:pt x="358" y="369"/>
                  </a:lnTo>
                  <a:lnTo>
                    <a:pt x="343" y="338"/>
                  </a:lnTo>
                  <a:lnTo>
                    <a:pt x="254" y="307"/>
                  </a:lnTo>
                  <a:lnTo>
                    <a:pt x="254" y="292"/>
                  </a:lnTo>
                  <a:lnTo>
                    <a:pt x="239" y="261"/>
                  </a:lnTo>
                  <a:lnTo>
                    <a:pt x="209" y="261"/>
                  </a:lnTo>
                  <a:lnTo>
                    <a:pt x="194" y="246"/>
                  </a:lnTo>
                  <a:lnTo>
                    <a:pt x="179" y="231"/>
                  </a:lnTo>
                  <a:lnTo>
                    <a:pt x="164" y="292"/>
                  </a:lnTo>
                  <a:lnTo>
                    <a:pt x="104" y="292"/>
                  </a:lnTo>
                  <a:lnTo>
                    <a:pt x="119" y="323"/>
                  </a:lnTo>
                  <a:lnTo>
                    <a:pt x="90" y="338"/>
                  </a:lnTo>
                  <a:lnTo>
                    <a:pt x="104" y="369"/>
                  </a:lnTo>
                  <a:lnTo>
                    <a:pt x="90" y="430"/>
                  </a:lnTo>
                  <a:lnTo>
                    <a:pt x="45" y="461"/>
                  </a:lnTo>
                  <a:lnTo>
                    <a:pt x="30" y="446"/>
                  </a:lnTo>
                  <a:lnTo>
                    <a:pt x="0" y="476"/>
                  </a:lnTo>
                  <a:lnTo>
                    <a:pt x="15" y="492"/>
                  </a:lnTo>
                  <a:lnTo>
                    <a:pt x="30" y="523"/>
                  </a:lnTo>
                  <a:lnTo>
                    <a:pt x="75" y="553"/>
                  </a:lnTo>
                  <a:lnTo>
                    <a:pt x="119" y="584"/>
                  </a:lnTo>
                  <a:lnTo>
                    <a:pt x="119" y="630"/>
                  </a:lnTo>
                  <a:lnTo>
                    <a:pt x="134" y="676"/>
                  </a:lnTo>
                  <a:lnTo>
                    <a:pt x="164" y="692"/>
                  </a:lnTo>
                  <a:lnTo>
                    <a:pt x="194" y="692"/>
                  </a:lnTo>
                  <a:lnTo>
                    <a:pt x="209" y="707"/>
                  </a:lnTo>
                  <a:lnTo>
                    <a:pt x="254" y="722"/>
                  </a:lnTo>
                  <a:lnTo>
                    <a:pt x="298" y="738"/>
                  </a:lnTo>
                  <a:lnTo>
                    <a:pt x="298" y="722"/>
                  </a:lnTo>
                  <a:lnTo>
                    <a:pt x="313" y="738"/>
                  </a:lnTo>
                  <a:lnTo>
                    <a:pt x="328" y="738"/>
                  </a:lnTo>
                  <a:lnTo>
                    <a:pt x="358" y="722"/>
                  </a:lnTo>
                  <a:lnTo>
                    <a:pt x="403" y="692"/>
                  </a:lnTo>
                  <a:lnTo>
                    <a:pt x="418" y="707"/>
                  </a:lnTo>
                  <a:lnTo>
                    <a:pt x="433" y="692"/>
                  </a:lnTo>
                  <a:lnTo>
                    <a:pt x="448" y="692"/>
                  </a:lnTo>
                  <a:lnTo>
                    <a:pt x="448" y="707"/>
                  </a:lnTo>
                  <a:lnTo>
                    <a:pt x="477" y="707"/>
                  </a:lnTo>
                  <a:lnTo>
                    <a:pt x="477" y="722"/>
                  </a:lnTo>
                  <a:lnTo>
                    <a:pt x="492" y="768"/>
                  </a:lnTo>
                  <a:lnTo>
                    <a:pt x="477" y="784"/>
                  </a:lnTo>
                  <a:lnTo>
                    <a:pt x="477" y="815"/>
                  </a:lnTo>
                  <a:lnTo>
                    <a:pt x="492" y="799"/>
                  </a:lnTo>
                  <a:lnTo>
                    <a:pt x="507" y="861"/>
                  </a:lnTo>
                  <a:lnTo>
                    <a:pt x="537" y="861"/>
                  </a:lnTo>
                  <a:lnTo>
                    <a:pt x="552" y="876"/>
                  </a:lnTo>
                  <a:lnTo>
                    <a:pt x="567" y="861"/>
                  </a:lnTo>
                  <a:lnTo>
                    <a:pt x="567" y="845"/>
                  </a:lnTo>
                  <a:lnTo>
                    <a:pt x="582" y="830"/>
                  </a:lnTo>
                  <a:lnTo>
                    <a:pt x="597" y="830"/>
                  </a:lnTo>
                  <a:lnTo>
                    <a:pt x="627" y="815"/>
                  </a:lnTo>
                  <a:lnTo>
                    <a:pt x="642" y="830"/>
                  </a:lnTo>
                  <a:lnTo>
                    <a:pt x="642" y="845"/>
                  </a:lnTo>
                  <a:lnTo>
                    <a:pt x="671" y="861"/>
                  </a:lnTo>
                  <a:lnTo>
                    <a:pt x="701" y="845"/>
                  </a:lnTo>
                  <a:lnTo>
                    <a:pt x="701" y="861"/>
                  </a:lnTo>
                  <a:lnTo>
                    <a:pt x="716" y="876"/>
                  </a:lnTo>
                  <a:lnTo>
                    <a:pt x="716" y="861"/>
                  </a:lnTo>
                  <a:lnTo>
                    <a:pt x="716" y="845"/>
                  </a:lnTo>
                  <a:lnTo>
                    <a:pt x="761" y="830"/>
                  </a:lnTo>
                  <a:lnTo>
                    <a:pt x="761" y="815"/>
                  </a:lnTo>
                  <a:lnTo>
                    <a:pt x="776" y="830"/>
                  </a:lnTo>
                  <a:lnTo>
                    <a:pt x="776" y="815"/>
                  </a:lnTo>
                  <a:lnTo>
                    <a:pt x="806" y="815"/>
                  </a:lnTo>
                  <a:lnTo>
                    <a:pt x="850" y="753"/>
                  </a:lnTo>
                  <a:lnTo>
                    <a:pt x="880" y="645"/>
                  </a:lnTo>
                  <a:lnTo>
                    <a:pt x="865" y="630"/>
                  </a:lnTo>
                  <a:lnTo>
                    <a:pt x="850" y="615"/>
                  </a:lnTo>
                  <a:lnTo>
                    <a:pt x="865" y="599"/>
                  </a:lnTo>
                  <a:lnTo>
                    <a:pt x="865" y="584"/>
                  </a:lnTo>
                  <a:lnTo>
                    <a:pt x="836" y="538"/>
                  </a:lnTo>
                  <a:lnTo>
                    <a:pt x="806" y="523"/>
                  </a:lnTo>
                  <a:lnTo>
                    <a:pt x="806" y="492"/>
                  </a:lnTo>
                  <a:lnTo>
                    <a:pt x="821" y="461"/>
                  </a:lnTo>
                  <a:lnTo>
                    <a:pt x="836" y="461"/>
                  </a:lnTo>
                  <a:lnTo>
                    <a:pt x="836" y="446"/>
                  </a:lnTo>
                  <a:lnTo>
                    <a:pt x="806" y="430"/>
                  </a:lnTo>
                  <a:lnTo>
                    <a:pt x="791" y="461"/>
                  </a:lnTo>
                  <a:lnTo>
                    <a:pt x="746" y="415"/>
                  </a:lnTo>
                  <a:lnTo>
                    <a:pt x="761" y="400"/>
                  </a:lnTo>
                  <a:lnTo>
                    <a:pt x="806" y="353"/>
                  </a:lnTo>
                  <a:lnTo>
                    <a:pt x="821" y="369"/>
                  </a:lnTo>
                  <a:lnTo>
                    <a:pt x="806" y="400"/>
                  </a:lnTo>
                  <a:lnTo>
                    <a:pt x="821" y="384"/>
                  </a:lnTo>
                  <a:lnTo>
                    <a:pt x="865" y="369"/>
                  </a:lnTo>
                  <a:lnTo>
                    <a:pt x="865" y="323"/>
                  </a:lnTo>
                  <a:lnTo>
                    <a:pt x="895" y="323"/>
                  </a:lnTo>
                  <a:lnTo>
                    <a:pt x="910" y="277"/>
                  </a:lnTo>
                  <a:lnTo>
                    <a:pt x="940" y="277"/>
                  </a:lnTo>
                  <a:lnTo>
                    <a:pt x="910" y="215"/>
                  </a:lnTo>
                  <a:lnTo>
                    <a:pt x="940" y="200"/>
                  </a:lnTo>
                  <a:lnTo>
                    <a:pt x="940" y="123"/>
                  </a:lnTo>
                  <a:lnTo>
                    <a:pt x="910" y="123"/>
                  </a:lnTo>
                  <a:lnTo>
                    <a:pt x="895" y="138"/>
                  </a:lnTo>
                  <a:lnTo>
                    <a:pt x="880" y="138"/>
                  </a:lnTo>
                  <a:lnTo>
                    <a:pt x="821" y="92"/>
                  </a:lnTo>
                  <a:lnTo>
                    <a:pt x="821" y="108"/>
                  </a:lnTo>
                  <a:lnTo>
                    <a:pt x="791" y="77"/>
                  </a:lnTo>
                  <a:lnTo>
                    <a:pt x="746" y="31"/>
                  </a:lnTo>
                  <a:lnTo>
                    <a:pt x="701" y="0"/>
                  </a:lnTo>
                  <a:lnTo>
                    <a:pt x="671" y="0"/>
                  </a:lnTo>
                  <a:lnTo>
                    <a:pt x="657" y="46"/>
                  </a:lnTo>
                  <a:lnTo>
                    <a:pt x="671" y="46"/>
                  </a:lnTo>
                  <a:lnTo>
                    <a:pt x="671" y="77"/>
                  </a:lnTo>
                  <a:lnTo>
                    <a:pt x="657" y="123"/>
                  </a:lnTo>
                  <a:lnTo>
                    <a:pt x="642" y="138"/>
                  </a:lnTo>
                  <a:lnTo>
                    <a:pt x="627" y="138"/>
                  </a:lnTo>
                  <a:lnTo>
                    <a:pt x="642" y="169"/>
                  </a:lnTo>
                  <a:lnTo>
                    <a:pt x="671" y="169"/>
                  </a:lnTo>
                  <a:lnTo>
                    <a:pt x="701" y="20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8" name="Freeform 654"/>
            <p:cNvSpPr>
              <a:spLocks/>
            </p:cNvSpPr>
            <p:nvPr/>
          </p:nvSpPr>
          <p:spPr bwMode="auto">
            <a:xfrm>
              <a:off x="7756291" y="4893792"/>
              <a:ext cx="44744" cy="24268"/>
            </a:xfrm>
            <a:custGeom>
              <a:avLst/>
              <a:gdLst>
                <a:gd name="T0" fmla="*/ 0 w 46"/>
                <a:gd name="T1" fmla="*/ 0 h 32"/>
                <a:gd name="T2" fmla="*/ 0 w 46"/>
                <a:gd name="T3" fmla="*/ 0 h 32"/>
                <a:gd name="T4" fmla="*/ 0 w 46"/>
                <a:gd name="T5" fmla="*/ 0 h 32"/>
                <a:gd name="T6" fmla="*/ 0 w 46"/>
                <a:gd name="T7" fmla="*/ 0 h 32"/>
                <a:gd name="T8" fmla="*/ 0 w 46"/>
                <a:gd name="T9" fmla="*/ 0 h 32"/>
                <a:gd name="T10" fmla="*/ 0 w 46"/>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6" h="32">
                  <a:moveTo>
                    <a:pt x="45" y="0"/>
                  </a:moveTo>
                  <a:lnTo>
                    <a:pt x="15" y="0"/>
                  </a:lnTo>
                  <a:lnTo>
                    <a:pt x="0" y="31"/>
                  </a:lnTo>
                  <a:lnTo>
                    <a:pt x="30" y="31"/>
                  </a:lnTo>
                  <a:lnTo>
                    <a:pt x="45" y="16"/>
                  </a:lnTo>
                  <a:lnTo>
                    <a:pt x="4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9" name="Line 655"/>
            <p:cNvSpPr>
              <a:spLocks noChangeShapeType="1"/>
            </p:cNvSpPr>
            <p:nvPr/>
          </p:nvSpPr>
          <p:spPr bwMode="auto">
            <a:xfrm>
              <a:off x="7138835" y="4675381"/>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0" name="Line 656"/>
            <p:cNvSpPr>
              <a:spLocks noChangeShapeType="1"/>
            </p:cNvSpPr>
            <p:nvPr/>
          </p:nvSpPr>
          <p:spPr bwMode="auto">
            <a:xfrm>
              <a:off x="7440852" y="4752597"/>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1" name="Line 657"/>
            <p:cNvSpPr>
              <a:spLocks noChangeShapeType="1"/>
            </p:cNvSpPr>
            <p:nvPr/>
          </p:nvSpPr>
          <p:spPr bwMode="auto">
            <a:xfrm flipV="1">
              <a:off x="7469935" y="4739360"/>
              <a:ext cx="0" cy="11031"/>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2" name="Line 658"/>
            <p:cNvSpPr>
              <a:spLocks noChangeShapeType="1"/>
            </p:cNvSpPr>
            <p:nvPr/>
          </p:nvSpPr>
          <p:spPr bwMode="auto">
            <a:xfrm>
              <a:off x="7483357" y="4739360"/>
              <a:ext cx="17897"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3" name="Line 659"/>
            <p:cNvSpPr>
              <a:spLocks noChangeShapeType="1"/>
            </p:cNvSpPr>
            <p:nvPr/>
          </p:nvSpPr>
          <p:spPr bwMode="auto">
            <a:xfrm>
              <a:off x="7483357" y="4739360"/>
              <a:ext cx="17897"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4" name="Line 660"/>
            <p:cNvSpPr>
              <a:spLocks noChangeShapeType="1"/>
            </p:cNvSpPr>
            <p:nvPr/>
          </p:nvSpPr>
          <p:spPr bwMode="auto">
            <a:xfrm>
              <a:off x="7501255" y="4739360"/>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5" name="Line 661"/>
            <p:cNvSpPr>
              <a:spLocks noChangeShapeType="1"/>
            </p:cNvSpPr>
            <p:nvPr/>
          </p:nvSpPr>
          <p:spPr bwMode="auto">
            <a:xfrm flipV="1">
              <a:off x="7512440" y="4726123"/>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6" name="Line 662"/>
            <p:cNvSpPr>
              <a:spLocks noChangeShapeType="1"/>
            </p:cNvSpPr>
            <p:nvPr/>
          </p:nvSpPr>
          <p:spPr bwMode="auto">
            <a:xfrm>
              <a:off x="7512440" y="4726123"/>
              <a:ext cx="13423"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7" name="Line 663"/>
            <p:cNvSpPr>
              <a:spLocks noChangeShapeType="1"/>
            </p:cNvSpPr>
            <p:nvPr/>
          </p:nvSpPr>
          <p:spPr bwMode="auto">
            <a:xfrm>
              <a:off x="7525863" y="4739360"/>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8" name="Line 664"/>
            <p:cNvSpPr>
              <a:spLocks noChangeShapeType="1"/>
            </p:cNvSpPr>
            <p:nvPr/>
          </p:nvSpPr>
          <p:spPr bwMode="auto">
            <a:xfrm>
              <a:off x="7152258" y="4675381"/>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9" name="Line 665"/>
            <p:cNvSpPr>
              <a:spLocks noChangeShapeType="1"/>
            </p:cNvSpPr>
            <p:nvPr/>
          </p:nvSpPr>
          <p:spPr bwMode="auto">
            <a:xfrm>
              <a:off x="7167918" y="4664350"/>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0" name="Line 666"/>
            <p:cNvSpPr>
              <a:spLocks noChangeShapeType="1"/>
            </p:cNvSpPr>
            <p:nvPr/>
          </p:nvSpPr>
          <p:spPr bwMode="auto">
            <a:xfrm>
              <a:off x="7183578" y="4664350"/>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1" name="Line 667"/>
            <p:cNvSpPr>
              <a:spLocks noChangeShapeType="1"/>
            </p:cNvSpPr>
            <p:nvPr/>
          </p:nvSpPr>
          <p:spPr bwMode="auto">
            <a:xfrm>
              <a:off x="7197001" y="4675381"/>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2" name="Freeform 668"/>
            <p:cNvSpPr>
              <a:spLocks/>
            </p:cNvSpPr>
            <p:nvPr/>
          </p:nvSpPr>
          <p:spPr bwMode="auto">
            <a:xfrm>
              <a:off x="7655619" y="4827606"/>
              <a:ext cx="129756" cy="284596"/>
            </a:xfrm>
            <a:custGeom>
              <a:avLst/>
              <a:gdLst>
                <a:gd name="T0" fmla="*/ 0 w 135"/>
                <a:gd name="T1" fmla="*/ 0 h 340"/>
                <a:gd name="T2" fmla="*/ 0 w 135"/>
                <a:gd name="T3" fmla="*/ 0 h 340"/>
                <a:gd name="T4" fmla="*/ 0 w 135"/>
                <a:gd name="T5" fmla="*/ 0 h 340"/>
                <a:gd name="T6" fmla="*/ 0 w 135"/>
                <a:gd name="T7" fmla="*/ 0 h 340"/>
                <a:gd name="T8" fmla="*/ 0 w 135"/>
                <a:gd name="T9" fmla="*/ 0 h 340"/>
                <a:gd name="T10" fmla="*/ 0 w 135"/>
                <a:gd name="T11" fmla="*/ 0 h 340"/>
                <a:gd name="T12" fmla="*/ 0 w 135"/>
                <a:gd name="T13" fmla="*/ 0 h 340"/>
                <a:gd name="T14" fmla="*/ 0 w 135"/>
                <a:gd name="T15" fmla="*/ 0 h 340"/>
                <a:gd name="T16" fmla="*/ 0 w 135"/>
                <a:gd name="T17" fmla="*/ 0 h 340"/>
                <a:gd name="T18" fmla="*/ 0 w 135"/>
                <a:gd name="T19" fmla="*/ 0 h 340"/>
                <a:gd name="T20" fmla="*/ 0 w 135"/>
                <a:gd name="T21" fmla="*/ 0 h 340"/>
                <a:gd name="T22" fmla="*/ 0 w 135"/>
                <a:gd name="T23" fmla="*/ 0 h 340"/>
                <a:gd name="T24" fmla="*/ 0 w 135"/>
                <a:gd name="T25" fmla="*/ 0 h 340"/>
                <a:gd name="T26" fmla="*/ 0 w 135"/>
                <a:gd name="T27" fmla="*/ 0 h 340"/>
                <a:gd name="T28" fmla="*/ 0 w 135"/>
                <a:gd name="T29" fmla="*/ 0 h 340"/>
                <a:gd name="T30" fmla="*/ 0 w 135"/>
                <a:gd name="T31" fmla="*/ 0 h 340"/>
                <a:gd name="T32" fmla="*/ 0 w 135"/>
                <a:gd name="T33" fmla="*/ 0 h 340"/>
                <a:gd name="T34" fmla="*/ 0 w 135"/>
                <a:gd name="T35" fmla="*/ 0 h 340"/>
                <a:gd name="T36" fmla="*/ 0 w 135"/>
                <a:gd name="T37" fmla="*/ 0 h 340"/>
                <a:gd name="T38" fmla="*/ 0 w 135"/>
                <a:gd name="T39" fmla="*/ 0 h 340"/>
                <a:gd name="T40" fmla="*/ 0 w 135"/>
                <a:gd name="T41" fmla="*/ 0 h 340"/>
                <a:gd name="T42" fmla="*/ 0 w 135"/>
                <a:gd name="T43" fmla="*/ 0 h 340"/>
                <a:gd name="T44" fmla="*/ 0 w 135"/>
                <a:gd name="T45" fmla="*/ 0 h 340"/>
                <a:gd name="T46" fmla="*/ 0 w 135"/>
                <a:gd name="T47" fmla="*/ 0 h 340"/>
                <a:gd name="T48" fmla="*/ 0 w 135"/>
                <a:gd name="T49" fmla="*/ 0 h 340"/>
                <a:gd name="T50" fmla="*/ 0 w 135"/>
                <a:gd name="T51" fmla="*/ 0 h 340"/>
                <a:gd name="T52" fmla="*/ 0 w 135"/>
                <a:gd name="T53" fmla="*/ 0 h 340"/>
                <a:gd name="T54" fmla="*/ 0 w 135"/>
                <a:gd name="T55" fmla="*/ 0 h 340"/>
                <a:gd name="T56" fmla="*/ 0 w 135"/>
                <a:gd name="T57" fmla="*/ 0 h 340"/>
                <a:gd name="T58" fmla="*/ 0 w 135"/>
                <a:gd name="T59" fmla="*/ 0 h 340"/>
                <a:gd name="T60" fmla="*/ 0 w 135"/>
                <a:gd name="T61" fmla="*/ 0 h 34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35" h="340">
                  <a:moveTo>
                    <a:pt x="0" y="15"/>
                  </a:moveTo>
                  <a:lnTo>
                    <a:pt x="0" y="46"/>
                  </a:lnTo>
                  <a:lnTo>
                    <a:pt x="15" y="46"/>
                  </a:lnTo>
                  <a:lnTo>
                    <a:pt x="30" y="77"/>
                  </a:lnTo>
                  <a:lnTo>
                    <a:pt x="45" y="108"/>
                  </a:lnTo>
                  <a:lnTo>
                    <a:pt x="74" y="154"/>
                  </a:lnTo>
                  <a:lnTo>
                    <a:pt x="89" y="170"/>
                  </a:lnTo>
                  <a:lnTo>
                    <a:pt x="89" y="200"/>
                  </a:lnTo>
                  <a:lnTo>
                    <a:pt x="89" y="247"/>
                  </a:lnTo>
                  <a:lnTo>
                    <a:pt x="89" y="262"/>
                  </a:lnTo>
                  <a:lnTo>
                    <a:pt x="74" y="247"/>
                  </a:lnTo>
                  <a:lnTo>
                    <a:pt x="74" y="262"/>
                  </a:lnTo>
                  <a:lnTo>
                    <a:pt x="45" y="293"/>
                  </a:lnTo>
                  <a:lnTo>
                    <a:pt x="60" y="293"/>
                  </a:lnTo>
                  <a:lnTo>
                    <a:pt x="45" y="308"/>
                  </a:lnTo>
                  <a:lnTo>
                    <a:pt x="60" y="339"/>
                  </a:lnTo>
                  <a:lnTo>
                    <a:pt x="74" y="339"/>
                  </a:lnTo>
                  <a:lnTo>
                    <a:pt x="89" y="293"/>
                  </a:lnTo>
                  <a:lnTo>
                    <a:pt x="119" y="262"/>
                  </a:lnTo>
                  <a:lnTo>
                    <a:pt x="134" y="231"/>
                  </a:lnTo>
                  <a:lnTo>
                    <a:pt x="119" y="185"/>
                  </a:lnTo>
                  <a:lnTo>
                    <a:pt x="104" y="154"/>
                  </a:lnTo>
                  <a:lnTo>
                    <a:pt x="60" y="108"/>
                  </a:lnTo>
                  <a:lnTo>
                    <a:pt x="45" y="77"/>
                  </a:lnTo>
                  <a:lnTo>
                    <a:pt x="74" y="62"/>
                  </a:lnTo>
                  <a:lnTo>
                    <a:pt x="89" y="46"/>
                  </a:lnTo>
                  <a:lnTo>
                    <a:pt x="60" y="31"/>
                  </a:lnTo>
                  <a:lnTo>
                    <a:pt x="60" y="15"/>
                  </a:lnTo>
                  <a:lnTo>
                    <a:pt x="45" y="0"/>
                  </a:lnTo>
                  <a:lnTo>
                    <a:pt x="15" y="15"/>
                  </a:lnTo>
                  <a:lnTo>
                    <a:pt x="0"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3" name="Freeform 669"/>
            <p:cNvSpPr>
              <a:spLocks/>
            </p:cNvSpPr>
            <p:nvPr/>
          </p:nvSpPr>
          <p:spPr bwMode="auto">
            <a:xfrm>
              <a:off x="7669042" y="4997481"/>
              <a:ext cx="73827" cy="77216"/>
            </a:xfrm>
            <a:custGeom>
              <a:avLst/>
              <a:gdLst>
                <a:gd name="T0" fmla="*/ 0 w 75"/>
                <a:gd name="T1" fmla="*/ 0 h 93"/>
                <a:gd name="T2" fmla="*/ 0 w 75"/>
                <a:gd name="T3" fmla="*/ 0 h 93"/>
                <a:gd name="T4" fmla="*/ 0 w 75"/>
                <a:gd name="T5" fmla="*/ 0 h 93"/>
                <a:gd name="T6" fmla="*/ 0 w 75"/>
                <a:gd name="T7" fmla="*/ 0 h 93"/>
                <a:gd name="T8" fmla="*/ 0 w 75"/>
                <a:gd name="T9" fmla="*/ 0 h 93"/>
                <a:gd name="T10" fmla="*/ 0 w 75"/>
                <a:gd name="T11" fmla="*/ 0 h 93"/>
                <a:gd name="T12" fmla="*/ 0 w 75"/>
                <a:gd name="T13" fmla="*/ 0 h 93"/>
                <a:gd name="T14" fmla="*/ 0 w 75"/>
                <a:gd name="T15" fmla="*/ 0 h 93"/>
                <a:gd name="T16" fmla="*/ 0 w 75"/>
                <a:gd name="T17" fmla="*/ 0 h 93"/>
                <a:gd name="T18" fmla="*/ 0 w 75"/>
                <a:gd name="T19" fmla="*/ 0 h 93"/>
                <a:gd name="T20" fmla="*/ 0 w 75"/>
                <a:gd name="T21" fmla="*/ 0 h 93"/>
                <a:gd name="T22" fmla="*/ 0 w 75"/>
                <a:gd name="T23" fmla="*/ 0 h 93"/>
                <a:gd name="T24" fmla="*/ 0 w 75"/>
                <a:gd name="T25" fmla="*/ 0 h 93"/>
                <a:gd name="T26" fmla="*/ 0 w 75"/>
                <a:gd name="T27" fmla="*/ 0 h 9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5" h="93">
                  <a:moveTo>
                    <a:pt x="0" y="61"/>
                  </a:moveTo>
                  <a:lnTo>
                    <a:pt x="15" y="61"/>
                  </a:lnTo>
                  <a:lnTo>
                    <a:pt x="15" y="77"/>
                  </a:lnTo>
                  <a:lnTo>
                    <a:pt x="30" y="92"/>
                  </a:lnTo>
                  <a:lnTo>
                    <a:pt x="59" y="61"/>
                  </a:lnTo>
                  <a:lnTo>
                    <a:pt x="59" y="46"/>
                  </a:lnTo>
                  <a:lnTo>
                    <a:pt x="74" y="61"/>
                  </a:lnTo>
                  <a:lnTo>
                    <a:pt x="74" y="46"/>
                  </a:lnTo>
                  <a:lnTo>
                    <a:pt x="74" y="0"/>
                  </a:lnTo>
                  <a:lnTo>
                    <a:pt x="59" y="0"/>
                  </a:lnTo>
                  <a:lnTo>
                    <a:pt x="44" y="0"/>
                  </a:lnTo>
                  <a:lnTo>
                    <a:pt x="15" y="0"/>
                  </a:lnTo>
                  <a:lnTo>
                    <a:pt x="0" y="31"/>
                  </a:lnTo>
                  <a:lnTo>
                    <a:pt x="0" y="6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4" name="Freeform 670"/>
            <p:cNvSpPr>
              <a:spLocks/>
            </p:cNvSpPr>
            <p:nvPr/>
          </p:nvSpPr>
          <p:spPr bwMode="auto">
            <a:xfrm>
              <a:off x="7469935" y="4739360"/>
              <a:ext cx="145416" cy="335337"/>
            </a:xfrm>
            <a:custGeom>
              <a:avLst/>
              <a:gdLst>
                <a:gd name="T0" fmla="*/ 0 w 151"/>
                <a:gd name="T1" fmla="*/ 0 h 401"/>
                <a:gd name="T2" fmla="*/ 0 w 151"/>
                <a:gd name="T3" fmla="*/ 0 h 401"/>
                <a:gd name="T4" fmla="*/ 0 w 151"/>
                <a:gd name="T5" fmla="*/ 0 h 401"/>
                <a:gd name="T6" fmla="*/ 0 w 151"/>
                <a:gd name="T7" fmla="*/ 0 h 401"/>
                <a:gd name="T8" fmla="*/ 0 w 151"/>
                <a:gd name="T9" fmla="*/ 0 h 401"/>
                <a:gd name="T10" fmla="*/ 0 w 151"/>
                <a:gd name="T11" fmla="*/ 0 h 401"/>
                <a:gd name="T12" fmla="*/ 0 w 151"/>
                <a:gd name="T13" fmla="*/ 0 h 401"/>
                <a:gd name="T14" fmla="*/ 0 w 151"/>
                <a:gd name="T15" fmla="*/ 0 h 401"/>
                <a:gd name="T16" fmla="*/ 0 w 151"/>
                <a:gd name="T17" fmla="*/ 0 h 401"/>
                <a:gd name="T18" fmla="*/ 0 w 151"/>
                <a:gd name="T19" fmla="*/ 0 h 401"/>
                <a:gd name="T20" fmla="*/ 0 w 151"/>
                <a:gd name="T21" fmla="*/ 0 h 401"/>
                <a:gd name="T22" fmla="*/ 0 w 151"/>
                <a:gd name="T23" fmla="*/ 0 h 401"/>
                <a:gd name="T24" fmla="*/ 0 w 151"/>
                <a:gd name="T25" fmla="*/ 0 h 401"/>
                <a:gd name="T26" fmla="*/ 0 w 151"/>
                <a:gd name="T27" fmla="*/ 0 h 401"/>
                <a:gd name="T28" fmla="*/ 0 w 151"/>
                <a:gd name="T29" fmla="*/ 0 h 401"/>
                <a:gd name="T30" fmla="*/ 0 w 151"/>
                <a:gd name="T31" fmla="*/ 0 h 401"/>
                <a:gd name="T32" fmla="*/ 0 w 151"/>
                <a:gd name="T33" fmla="*/ 0 h 401"/>
                <a:gd name="T34" fmla="*/ 0 w 151"/>
                <a:gd name="T35" fmla="*/ 0 h 401"/>
                <a:gd name="T36" fmla="*/ 0 w 151"/>
                <a:gd name="T37" fmla="*/ 0 h 401"/>
                <a:gd name="T38" fmla="*/ 0 w 151"/>
                <a:gd name="T39" fmla="*/ 0 h 401"/>
                <a:gd name="T40" fmla="*/ 0 w 151"/>
                <a:gd name="T41" fmla="*/ 0 h 401"/>
                <a:gd name="T42" fmla="*/ 0 w 151"/>
                <a:gd name="T43" fmla="*/ 0 h 401"/>
                <a:gd name="T44" fmla="*/ 0 w 151"/>
                <a:gd name="T45" fmla="*/ 0 h 401"/>
                <a:gd name="T46" fmla="*/ 0 w 151"/>
                <a:gd name="T47" fmla="*/ 0 h 401"/>
                <a:gd name="T48" fmla="*/ 0 w 151"/>
                <a:gd name="T49" fmla="*/ 0 h 401"/>
                <a:gd name="T50" fmla="*/ 0 w 151"/>
                <a:gd name="T51" fmla="*/ 0 h 401"/>
                <a:gd name="T52" fmla="*/ 0 w 151"/>
                <a:gd name="T53" fmla="*/ 0 h 401"/>
                <a:gd name="T54" fmla="*/ 0 w 151"/>
                <a:gd name="T55" fmla="*/ 0 h 401"/>
                <a:gd name="T56" fmla="*/ 0 w 151"/>
                <a:gd name="T57" fmla="*/ 0 h 401"/>
                <a:gd name="T58" fmla="*/ 0 w 151"/>
                <a:gd name="T59" fmla="*/ 0 h 401"/>
                <a:gd name="T60" fmla="*/ 0 w 151"/>
                <a:gd name="T61" fmla="*/ 0 h 401"/>
                <a:gd name="T62" fmla="*/ 0 w 151"/>
                <a:gd name="T63" fmla="*/ 0 h 401"/>
                <a:gd name="T64" fmla="*/ 0 w 151"/>
                <a:gd name="T65" fmla="*/ 0 h 401"/>
                <a:gd name="T66" fmla="*/ 0 w 151"/>
                <a:gd name="T67" fmla="*/ 0 h 40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1" h="401">
                  <a:moveTo>
                    <a:pt x="150" y="154"/>
                  </a:moveTo>
                  <a:lnTo>
                    <a:pt x="120" y="154"/>
                  </a:lnTo>
                  <a:lnTo>
                    <a:pt x="105" y="92"/>
                  </a:lnTo>
                  <a:lnTo>
                    <a:pt x="90" y="108"/>
                  </a:lnTo>
                  <a:lnTo>
                    <a:pt x="90" y="77"/>
                  </a:lnTo>
                  <a:lnTo>
                    <a:pt x="105" y="62"/>
                  </a:lnTo>
                  <a:lnTo>
                    <a:pt x="90" y="15"/>
                  </a:lnTo>
                  <a:lnTo>
                    <a:pt x="90" y="0"/>
                  </a:lnTo>
                  <a:lnTo>
                    <a:pt x="60" y="0"/>
                  </a:lnTo>
                  <a:lnTo>
                    <a:pt x="45" y="46"/>
                  </a:lnTo>
                  <a:lnTo>
                    <a:pt x="30" y="62"/>
                  </a:lnTo>
                  <a:lnTo>
                    <a:pt x="30" y="108"/>
                  </a:lnTo>
                  <a:lnTo>
                    <a:pt x="15" y="108"/>
                  </a:lnTo>
                  <a:lnTo>
                    <a:pt x="15" y="154"/>
                  </a:lnTo>
                  <a:lnTo>
                    <a:pt x="0" y="154"/>
                  </a:lnTo>
                  <a:lnTo>
                    <a:pt x="15" y="169"/>
                  </a:lnTo>
                  <a:lnTo>
                    <a:pt x="0" y="169"/>
                  </a:lnTo>
                  <a:lnTo>
                    <a:pt x="15" y="200"/>
                  </a:lnTo>
                  <a:lnTo>
                    <a:pt x="30" y="200"/>
                  </a:lnTo>
                  <a:lnTo>
                    <a:pt x="60" y="246"/>
                  </a:lnTo>
                  <a:lnTo>
                    <a:pt x="45" y="277"/>
                  </a:lnTo>
                  <a:lnTo>
                    <a:pt x="75" y="277"/>
                  </a:lnTo>
                  <a:lnTo>
                    <a:pt x="90" y="262"/>
                  </a:lnTo>
                  <a:lnTo>
                    <a:pt x="120" y="308"/>
                  </a:lnTo>
                  <a:lnTo>
                    <a:pt x="120" y="323"/>
                  </a:lnTo>
                  <a:lnTo>
                    <a:pt x="135" y="369"/>
                  </a:lnTo>
                  <a:lnTo>
                    <a:pt x="135" y="400"/>
                  </a:lnTo>
                  <a:lnTo>
                    <a:pt x="150" y="369"/>
                  </a:lnTo>
                  <a:lnTo>
                    <a:pt x="135" y="292"/>
                  </a:lnTo>
                  <a:lnTo>
                    <a:pt x="135" y="262"/>
                  </a:lnTo>
                  <a:lnTo>
                    <a:pt x="105" y="215"/>
                  </a:lnTo>
                  <a:lnTo>
                    <a:pt x="120" y="185"/>
                  </a:lnTo>
                  <a:lnTo>
                    <a:pt x="150" y="185"/>
                  </a:lnTo>
                  <a:lnTo>
                    <a:pt x="150" y="154"/>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5" name="Freeform 671"/>
            <p:cNvSpPr>
              <a:spLocks/>
            </p:cNvSpPr>
            <p:nvPr/>
          </p:nvSpPr>
          <p:spPr bwMode="auto">
            <a:xfrm>
              <a:off x="7615350" y="4840844"/>
              <a:ext cx="127518" cy="156638"/>
            </a:xfrm>
            <a:custGeom>
              <a:avLst/>
              <a:gdLst>
                <a:gd name="T0" fmla="*/ 0 w 134"/>
                <a:gd name="T1" fmla="*/ 0 h 186"/>
                <a:gd name="T2" fmla="*/ 0 w 134"/>
                <a:gd name="T3" fmla="*/ 0 h 186"/>
                <a:gd name="T4" fmla="*/ 0 w 134"/>
                <a:gd name="T5" fmla="*/ 0 h 186"/>
                <a:gd name="T6" fmla="*/ 0 w 134"/>
                <a:gd name="T7" fmla="*/ 0 h 186"/>
                <a:gd name="T8" fmla="*/ 0 w 134"/>
                <a:gd name="T9" fmla="*/ 0 h 186"/>
                <a:gd name="T10" fmla="*/ 0 w 134"/>
                <a:gd name="T11" fmla="*/ 0 h 186"/>
                <a:gd name="T12" fmla="*/ 0 w 134"/>
                <a:gd name="T13" fmla="*/ 0 h 186"/>
                <a:gd name="T14" fmla="*/ 0 w 134"/>
                <a:gd name="T15" fmla="*/ 0 h 186"/>
                <a:gd name="T16" fmla="*/ 0 w 134"/>
                <a:gd name="T17" fmla="*/ 0 h 186"/>
                <a:gd name="T18" fmla="*/ 0 w 134"/>
                <a:gd name="T19" fmla="*/ 0 h 186"/>
                <a:gd name="T20" fmla="*/ 0 w 134"/>
                <a:gd name="T21" fmla="*/ 0 h 186"/>
                <a:gd name="T22" fmla="*/ 0 w 134"/>
                <a:gd name="T23" fmla="*/ 0 h 186"/>
                <a:gd name="T24" fmla="*/ 0 w 134"/>
                <a:gd name="T25" fmla="*/ 0 h 186"/>
                <a:gd name="T26" fmla="*/ 0 w 134"/>
                <a:gd name="T27" fmla="*/ 0 h 186"/>
                <a:gd name="T28" fmla="*/ 0 w 134"/>
                <a:gd name="T29" fmla="*/ 0 h 186"/>
                <a:gd name="T30" fmla="*/ 0 w 134"/>
                <a:gd name="T31" fmla="*/ 0 h 186"/>
                <a:gd name="T32" fmla="*/ 0 w 134"/>
                <a:gd name="T33" fmla="*/ 0 h 186"/>
                <a:gd name="T34" fmla="*/ 0 w 134"/>
                <a:gd name="T35" fmla="*/ 0 h 186"/>
                <a:gd name="T36" fmla="*/ 0 w 134"/>
                <a:gd name="T37" fmla="*/ 0 h 186"/>
                <a:gd name="T38" fmla="*/ 0 w 134"/>
                <a:gd name="T39" fmla="*/ 0 h 186"/>
                <a:gd name="T40" fmla="*/ 0 w 134"/>
                <a:gd name="T41" fmla="*/ 0 h 186"/>
                <a:gd name="T42" fmla="*/ 0 w 134"/>
                <a:gd name="T43" fmla="*/ 0 h 186"/>
                <a:gd name="T44" fmla="*/ 0 w 134"/>
                <a:gd name="T45" fmla="*/ 0 h 18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34" h="186">
                  <a:moveTo>
                    <a:pt x="0" y="31"/>
                  </a:moveTo>
                  <a:lnTo>
                    <a:pt x="0" y="62"/>
                  </a:lnTo>
                  <a:lnTo>
                    <a:pt x="0" y="77"/>
                  </a:lnTo>
                  <a:lnTo>
                    <a:pt x="15" y="77"/>
                  </a:lnTo>
                  <a:lnTo>
                    <a:pt x="30" y="108"/>
                  </a:lnTo>
                  <a:lnTo>
                    <a:pt x="44" y="123"/>
                  </a:lnTo>
                  <a:lnTo>
                    <a:pt x="59" y="108"/>
                  </a:lnTo>
                  <a:lnTo>
                    <a:pt x="74" y="123"/>
                  </a:lnTo>
                  <a:lnTo>
                    <a:pt x="89" y="139"/>
                  </a:lnTo>
                  <a:lnTo>
                    <a:pt x="103" y="170"/>
                  </a:lnTo>
                  <a:lnTo>
                    <a:pt x="118" y="185"/>
                  </a:lnTo>
                  <a:lnTo>
                    <a:pt x="133" y="185"/>
                  </a:lnTo>
                  <a:lnTo>
                    <a:pt x="133" y="154"/>
                  </a:lnTo>
                  <a:lnTo>
                    <a:pt x="118" y="139"/>
                  </a:lnTo>
                  <a:lnTo>
                    <a:pt x="89" y="93"/>
                  </a:lnTo>
                  <a:lnTo>
                    <a:pt x="74" y="62"/>
                  </a:lnTo>
                  <a:lnTo>
                    <a:pt x="59" y="31"/>
                  </a:lnTo>
                  <a:lnTo>
                    <a:pt x="44" y="31"/>
                  </a:lnTo>
                  <a:lnTo>
                    <a:pt x="44" y="0"/>
                  </a:lnTo>
                  <a:lnTo>
                    <a:pt x="30" y="15"/>
                  </a:lnTo>
                  <a:lnTo>
                    <a:pt x="30" y="31"/>
                  </a:lnTo>
                  <a:lnTo>
                    <a:pt x="15" y="46"/>
                  </a:lnTo>
                  <a:lnTo>
                    <a:pt x="0"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6" name="Oval 672"/>
            <p:cNvSpPr>
              <a:spLocks noChangeArrowheads="1"/>
            </p:cNvSpPr>
            <p:nvPr/>
          </p:nvSpPr>
          <p:spPr bwMode="auto">
            <a:xfrm>
              <a:off x="7870387" y="4814369"/>
              <a:ext cx="2237"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7" name="Oval 673"/>
            <p:cNvSpPr>
              <a:spLocks noChangeArrowheads="1"/>
            </p:cNvSpPr>
            <p:nvPr/>
          </p:nvSpPr>
          <p:spPr bwMode="auto">
            <a:xfrm>
              <a:off x="7843540" y="4814369"/>
              <a:ext cx="11186"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8" name="Freeform 674"/>
            <p:cNvSpPr>
              <a:spLocks/>
            </p:cNvSpPr>
            <p:nvPr/>
          </p:nvSpPr>
          <p:spPr bwMode="auto">
            <a:xfrm>
              <a:off x="7483357" y="4150313"/>
              <a:ext cx="29083" cy="77216"/>
            </a:xfrm>
            <a:custGeom>
              <a:avLst/>
              <a:gdLst>
                <a:gd name="T0" fmla="*/ 0 w 30"/>
                <a:gd name="T1" fmla="*/ 0 h 93"/>
                <a:gd name="T2" fmla="*/ 0 w 30"/>
                <a:gd name="T3" fmla="*/ 0 h 93"/>
                <a:gd name="T4" fmla="*/ 0 w 30"/>
                <a:gd name="T5" fmla="*/ 0 h 93"/>
                <a:gd name="T6" fmla="*/ 0 w 30"/>
                <a:gd name="T7" fmla="*/ 0 h 93"/>
                <a:gd name="T8" fmla="*/ 0 w 30"/>
                <a:gd name="T9" fmla="*/ 0 h 93"/>
                <a:gd name="T10" fmla="*/ 0 w 30"/>
                <a:gd name="T11" fmla="*/ 0 h 9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 h="93">
                  <a:moveTo>
                    <a:pt x="15" y="0"/>
                  </a:moveTo>
                  <a:lnTo>
                    <a:pt x="15" y="46"/>
                  </a:lnTo>
                  <a:lnTo>
                    <a:pt x="0" y="92"/>
                  </a:lnTo>
                  <a:lnTo>
                    <a:pt x="29" y="92"/>
                  </a:lnTo>
                  <a:lnTo>
                    <a:pt x="29" y="46"/>
                  </a:lnTo>
                  <a:lnTo>
                    <a:pt x="1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9" name="Line 675"/>
            <p:cNvSpPr>
              <a:spLocks noChangeShapeType="1"/>
            </p:cNvSpPr>
            <p:nvPr/>
          </p:nvSpPr>
          <p:spPr bwMode="auto">
            <a:xfrm>
              <a:off x="7971059" y="4496682"/>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0" name="Line 676"/>
            <p:cNvSpPr>
              <a:spLocks noChangeShapeType="1"/>
            </p:cNvSpPr>
            <p:nvPr/>
          </p:nvSpPr>
          <p:spPr bwMode="auto">
            <a:xfrm>
              <a:off x="7986719" y="4496682"/>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1" name="Line 677"/>
            <p:cNvSpPr>
              <a:spLocks noChangeShapeType="1"/>
            </p:cNvSpPr>
            <p:nvPr/>
          </p:nvSpPr>
          <p:spPr bwMode="auto">
            <a:xfrm flipV="1">
              <a:off x="7986719" y="4481238"/>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2" name="Line 678"/>
            <p:cNvSpPr>
              <a:spLocks noChangeShapeType="1"/>
            </p:cNvSpPr>
            <p:nvPr/>
          </p:nvSpPr>
          <p:spPr bwMode="auto">
            <a:xfrm>
              <a:off x="7986719" y="4483444"/>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3" name="Line 679"/>
            <p:cNvSpPr>
              <a:spLocks noChangeShapeType="1"/>
            </p:cNvSpPr>
            <p:nvPr/>
          </p:nvSpPr>
          <p:spPr bwMode="auto">
            <a:xfrm>
              <a:off x="7986719" y="4483444"/>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4" name="Line 680"/>
            <p:cNvSpPr>
              <a:spLocks noChangeShapeType="1"/>
            </p:cNvSpPr>
            <p:nvPr/>
          </p:nvSpPr>
          <p:spPr bwMode="auto">
            <a:xfrm>
              <a:off x="8000142" y="4483444"/>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5" name="Line 681"/>
            <p:cNvSpPr>
              <a:spLocks noChangeShapeType="1"/>
            </p:cNvSpPr>
            <p:nvPr/>
          </p:nvSpPr>
          <p:spPr bwMode="auto">
            <a:xfrm>
              <a:off x="8000142" y="4483444"/>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6" name="Freeform 682"/>
            <p:cNvSpPr>
              <a:spLocks/>
            </p:cNvSpPr>
            <p:nvPr/>
          </p:nvSpPr>
          <p:spPr bwMode="auto">
            <a:xfrm>
              <a:off x="7971059" y="4483444"/>
              <a:ext cx="58167" cy="88247"/>
            </a:xfrm>
            <a:custGeom>
              <a:avLst/>
              <a:gdLst>
                <a:gd name="T0" fmla="*/ 0 w 61"/>
                <a:gd name="T1" fmla="*/ 0 h 108"/>
                <a:gd name="T2" fmla="*/ 0 w 61"/>
                <a:gd name="T3" fmla="*/ 0 h 108"/>
                <a:gd name="T4" fmla="*/ 0 w 61"/>
                <a:gd name="T5" fmla="*/ 0 h 108"/>
                <a:gd name="T6" fmla="*/ 0 w 61"/>
                <a:gd name="T7" fmla="*/ 0 h 108"/>
                <a:gd name="T8" fmla="*/ 0 w 61"/>
                <a:gd name="T9" fmla="*/ 0 h 108"/>
                <a:gd name="T10" fmla="*/ 0 w 61"/>
                <a:gd name="T11" fmla="*/ 0 h 108"/>
                <a:gd name="T12" fmla="*/ 0 w 61"/>
                <a:gd name="T13" fmla="*/ 0 h 108"/>
                <a:gd name="T14" fmla="*/ 0 w 61"/>
                <a:gd name="T15" fmla="*/ 0 h 108"/>
                <a:gd name="T16" fmla="*/ 0 w 61"/>
                <a:gd name="T17" fmla="*/ 0 h 108"/>
                <a:gd name="T18" fmla="*/ 0 w 61"/>
                <a:gd name="T19" fmla="*/ 0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1" h="108">
                  <a:moveTo>
                    <a:pt x="30" y="0"/>
                  </a:moveTo>
                  <a:lnTo>
                    <a:pt x="0" y="15"/>
                  </a:lnTo>
                  <a:lnTo>
                    <a:pt x="15" y="31"/>
                  </a:lnTo>
                  <a:lnTo>
                    <a:pt x="0" y="46"/>
                  </a:lnTo>
                  <a:lnTo>
                    <a:pt x="15" y="46"/>
                  </a:lnTo>
                  <a:lnTo>
                    <a:pt x="15" y="107"/>
                  </a:lnTo>
                  <a:lnTo>
                    <a:pt x="60" y="76"/>
                  </a:lnTo>
                  <a:lnTo>
                    <a:pt x="60" y="46"/>
                  </a:lnTo>
                  <a:lnTo>
                    <a:pt x="60" y="31"/>
                  </a:lnTo>
                  <a:lnTo>
                    <a:pt x="3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7" name="Freeform 683"/>
            <p:cNvSpPr>
              <a:spLocks/>
            </p:cNvSpPr>
            <p:nvPr/>
          </p:nvSpPr>
          <p:spPr bwMode="auto">
            <a:xfrm>
              <a:off x="7928552" y="4379755"/>
              <a:ext cx="71589" cy="116927"/>
            </a:xfrm>
            <a:custGeom>
              <a:avLst/>
              <a:gdLst>
                <a:gd name="T0" fmla="*/ 0 w 75"/>
                <a:gd name="T1" fmla="*/ 0 h 139"/>
                <a:gd name="T2" fmla="*/ 0 w 75"/>
                <a:gd name="T3" fmla="*/ 0 h 139"/>
                <a:gd name="T4" fmla="*/ 0 w 75"/>
                <a:gd name="T5" fmla="*/ 0 h 139"/>
                <a:gd name="T6" fmla="*/ 0 w 75"/>
                <a:gd name="T7" fmla="*/ 0 h 139"/>
                <a:gd name="T8" fmla="*/ 0 w 75"/>
                <a:gd name="T9" fmla="*/ 0 h 139"/>
                <a:gd name="T10" fmla="*/ 0 w 75"/>
                <a:gd name="T11" fmla="*/ 0 h 139"/>
                <a:gd name="T12" fmla="*/ 0 w 75"/>
                <a:gd name="T13" fmla="*/ 0 h 139"/>
                <a:gd name="T14" fmla="*/ 0 w 75"/>
                <a:gd name="T15" fmla="*/ 0 h 139"/>
                <a:gd name="T16" fmla="*/ 0 w 75"/>
                <a:gd name="T17" fmla="*/ 0 h 139"/>
                <a:gd name="T18" fmla="*/ 0 w 75"/>
                <a:gd name="T19" fmla="*/ 0 h 139"/>
                <a:gd name="T20" fmla="*/ 0 w 75"/>
                <a:gd name="T21" fmla="*/ 0 h 139"/>
                <a:gd name="T22" fmla="*/ 0 w 75"/>
                <a:gd name="T23" fmla="*/ 0 h 139"/>
                <a:gd name="T24" fmla="*/ 0 w 75"/>
                <a:gd name="T25" fmla="*/ 0 h 139"/>
                <a:gd name="T26" fmla="*/ 0 w 75"/>
                <a:gd name="T27" fmla="*/ 0 h 139"/>
                <a:gd name="T28" fmla="*/ 0 w 75"/>
                <a:gd name="T29" fmla="*/ 0 h 1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5" h="139">
                  <a:moveTo>
                    <a:pt x="74" y="0"/>
                  </a:moveTo>
                  <a:lnTo>
                    <a:pt x="44" y="0"/>
                  </a:lnTo>
                  <a:lnTo>
                    <a:pt x="30" y="46"/>
                  </a:lnTo>
                  <a:lnTo>
                    <a:pt x="0" y="46"/>
                  </a:lnTo>
                  <a:lnTo>
                    <a:pt x="0" y="92"/>
                  </a:lnTo>
                  <a:lnTo>
                    <a:pt x="15" y="107"/>
                  </a:lnTo>
                  <a:lnTo>
                    <a:pt x="0" y="123"/>
                  </a:lnTo>
                  <a:lnTo>
                    <a:pt x="30" y="138"/>
                  </a:lnTo>
                  <a:lnTo>
                    <a:pt x="44" y="138"/>
                  </a:lnTo>
                  <a:lnTo>
                    <a:pt x="74" y="123"/>
                  </a:lnTo>
                  <a:lnTo>
                    <a:pt x="59" y="107"/>
                  </a:lnTo>
                  <a:lnTo>
                    <a:pt x="44" y="92"/>
                  </a:lnTo>
                  <a:lnTo>
                    <a:pt x="74" y="46"/>
                  </a:lnTo>
                  <a:lnTo>
                    <a:pt x="59" y="31"/>
                  </a:lnTo>
                  <a:lnTo>
                    <a:pt x="74"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8" name="Freeform 684"/>
            <p:cNvSpPr>
              <a:spLocks/>
            </p:cNvSpPr>
            <p:nvPr/>
          </p:nvSpPr>
          <p:spPr bwMode="auto">
            <a:xfrm>
              <a:off x="8058308" y="4395198"/>
              <a:ext cx="156602" cy="165463"/>
            </a:xfrm>
            <a:custGeom>
              <a:avLst/>
              <a:gdLst>
                <a:gd name="T0" fmla="*/ 0 w 165"/>
                <a:gd name="T1" fmla="*/ 0 h 200"/>
                <a:gd name="T2" fmla="*/ 0 w 165"/>
                <a:gd name="T3" fmla="*/ 0 h 200"/>
                <a:gd name="T4" fmla="*/ 0 w 165"/>
                <a:gd name="T5" fmla="*/ 0 h 200"/>
                <a:gd name="T6" fmla="*/ 0 w 165"/>
                <a:gd name="T7" fmla="*/ 0 h 200"/>
                <a:gd name="T8" fmla="*/ 0 w 165"/>
                <a:gd name="T9" fmla="*/ 0 h 200"/>
                <a:gd name="T10" fmla="*/ 0 w 165"/>
                <a:gd name="T11" fmla="*/ 0 h 200"/>
                <a:gd name="T12" fmla="*/ 0 w 165"/>
                <a:gd name="T13" fmla="*/ 0 h 200"/>
                <a:gd name="T14" fmla="*/ 0 w 165"/>
                <a:gd name="T15" fmla="*/ 0 h 200"/>
                <a:gd name="T16" fmla="*/ 0 w 165"/>
                <a:gd name="T17" fmla="*/ 0 h 200"/>
                <a:gd name="T18" fmla="*/ 0 w 165"/>
                <a:gd name="T19" fmla="*/ 0 h 200"/>
                <a:gd name="T20" fmla="*/ 0 w 165"/>
                <a:gd name="T21" fmla="*/ 0 h 200"/>
                <a:gd name="T22" fmla="*/ 0 w 165"/>
                <a:gd name="T23" fmla="*/ 0 h 200"/>
                <a:gd name="T24" fmla="*/ 0 w 165"/>
                <a:gd name="T25" fmla="*/ 0 h 200"/>
                <a:gd name="T26" fmla="*/ 0 w 165"/>
                <a:gd name="T27" fmla="*/ 0 h 200"/>
                <a:gd name="T28" fmla="*/ 0 w 165"/>
                <a:gd name="T29" fmla="*/ 0 h 200"/>
                <a:gd name="T30" fmla="*/ 0 w 165"/>
                <a:gd name="T31" fmla="*/ 0 h 200"/>
                <a:gd name="T32" fmla="*/ 0 w 165"/>
                <a:gd name="T33" fmla="*/ 0 h 200"/>
                <a:gd name="T34" fmla="*/ 0 w 165"/>
                <a:gd name="T35" fmla="*/ 0 h 200"/>
                <a:gd name="T36" fmla="*/ 0 w 165"/>
                <a:gd name="T37" fmla="*/ 0 h 200"/>
                <a:gd name="T38" fmla="*/ 0 w 165"/>
                <a:gd name="T39" fmla="*/ 0 h 200"/>
                <a:gd name="T40" fmla="*/ 0 w 165"/>
                <a:gd name="T41" fmla="*/ 0 h 200"/>
                <a:gd name="T42" fmla="*/ 0 w 165"/>
                <a:gd name="T43" fmla="*/ 0 h 200"/>
                <a:gd name="T44" fmla="*/ 0 w 165"/>
                <a:gd name="T45" fmla="*/ 0 h 2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65" h="200">
                  <a:moveTo>
                    <a:pt x="119" y="0"/>
                  </a:moveTo>
                  <a:lnTo>
                    <a:pt x="104" y="31"/>
                  </a:lnTo>
                  <a:lnTo>
                    <a:pt x="119" y="46"/>
                  </a:lnTo>
                  <a:lnTo>
                    <a:pt x="119" y="92"/>
                  </a:lnTo>
                  <a:lnTo>
                    <a:pt x="104" y="122"/>
                  </a:lnTo>
                  <a:lnTo>
                    <a:pt x="89" y="107"/>
                  </a:lnTo>
                  <a:lnTo>
                    <a:pt x="75" y="153"/>
                  </a:lnTo>
                  <a:lnTo>
                    <a:pt x="60" y="153"/>
                  </a:lnTo>
                  <a:lnTo>
                    <a:pt x="30" y="153"/>
                  </a:lnTo>
                  <a:lnTo>
                    <a:pt x="0" y="199"/>
                  </a:lnTo>
                  <a:lnTo>
                    <a:pt x="15" y="199"/>
                  </a:lnTo>
                  <a:lnTo>
                    <a:pt x="30" y="199"/>
                  </a:lnTo>
                  <a:lnTo>
                    <a:pt x="75" y="184"/>
                  </a:lnTo>
                  <a:lnTo>
                    <a:pt x="89" y="199"/>
                  </a:lnTo>
                  <a:lnTo>
                    <a:pt x="104" y="184"/>
                  </a:lnTo>
                  <a:lnTo>
                    <a:pt x="104" y="168"/>
                  </a:lnTo>
                  <a:lnTo>
                    <a:pt x="119" y="184"/>
                  </a:lnTo>
                  <a:lnTo>
                    <a:pt x="134" y="168"/>
                  </a:lnTo>
                  <a:lnTo>
                    <a:pt x="164" y="153"/>
                  </a:lnTo>
                  <a:lnTo>
                    <a:pt x="149" y="77"/>
                  </a:lnTo>
                  <a:lnTo>
                    <a:pt x="164" y="77"/>
                  </a:lnTo>
                  <a:lnTo>
                    <a:pt x="149" y="31"/>
                  </a:lnTo>
                  <a:lnTo>
                    <a:pt x="119"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9" name="Freeform 685"/>
            <p:cNvSpPr>
              <a:spLocks/>
            </p:cNvSpPr>
            <p:nvPr/>
          </p:nvSpPr>
          <p:spPr bwMode="auto">
            <a:xfrm>
              <a:off x="8127661" y="4291508"/>
              <a:ext cx="87249" cy="103690"/>
            </a:xfrm>
            <a:custGeom>
              <a:avLst/>
              <a:gdLst>
                <a:gd name="T0" fmla="*/ 0 w 91"/>
                <a:gd name="T1" fmla="*/ 0 h 125"/>
                <a:gd name="T2" fmla="*/ 0 w 91"/>
                <a:gd name="T3" fmla="*/ 0 h 125"/>
                <a:gd name="T4" fmla="*/ 0 w 91"/>
                <a:gd name="T5" fmla="*/ 0 h 125"/>
                <a:gd name="T6" fmla="*/ 0 w 91"/>
                <a:gd name="T7" fmla="*/ 0 h 125"/>
                <a:gd name="T8" fmla="*/ 0 w 91"/>
                <a:gd name="T9" fmla="*/ 0 h 125"/>
                <a:gd name="T10" fmla="*/ 0 w 91"/>
                <a:gd name="T11" fmla="*/ 0 h 125"/>
                <a:gd name="T12" fmla="*/ 0 w 91"/>
                <a:gd name="T13" fmla="*/ 0 h 125"/>
                <a:gd name="T14" fmla="*/ 0 w 91"/>
                <a:gd name="T15" fmla="*/ 0 h 125"/>
                <a:gd name="T16" fmla="*/ 0 w 91"/>
                <a:gd name="T17" fmla="*/ 0 h 125"/>
                <a:gd name="T18" fmla="*/ 0 w 91"/>
                <a:gd name="T19" fmla="*/ 0 h 125"/>
                <a:gd name="T20" fmla="*/ 0 w 91"/>
                <a:gd name="T21" fmla="*/ 0 h 125"/>
                <a:gd name="T22" fmla="*/ 0 w 91"/>
                <a:gd name="T23" fmla="*/ 0 h 125"/>
                <a:gd name="T24" fmla="*/ 0 w 91"/>
                <a:gd name="T25" fmla="*/ 0 h 125"/>
                <a:gd name="T26" fmla="*/ 0 w 91"/>
                <a:gd name="T27" fmla="*/ 0 h 1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1" h="125">
                  <a:moveTo>
                    <a:pt x="15" y="0"/>
                  </a:moveTo>
                  <a:lnTo>
                    <a:pt x="30" y="62"/>
                  </a:lnTo>
                  <a:lnTo>
                    <a:pt x="15" y="62"/>
                  </a:lnTo>
                  <a:lnTo>
                    <a:pt x="0" y="78"/>
                  </a:lnTo>
                  <a:lnTo>
                    <a:pt x="0" y="109"/>
                  </a:lnTo>
                  <a:lnTo>
                    <a:pt x="30" y="124"/>
                  </a:lnTo>
                  <a:lnTo>
                    <a:pt x="45" y="93"/>
                  </a:lnTo>
                  <a:lnTo>
                    <a:pt x="30" y="78"/>
                  </a:lnTo>
                  <a:lnTo>
                    <a:pt x="75" y="78"/>
                  </a:lnTo>
                  <a:lnTo>
                    <a:pt x="75" y="62"/>
                  </a:lnTo>
                  <a:lnTo>
                    <a:pt x="90" y="47"/>
                  </a:lnTo>
                  <a:lnTo>
                    <a:pt x="75" y="16"/>
                  </a:lnTo>
                  <a:lnTo>
                    <a:pt x="60" y="16"/>
                  </a:lnTo>
                  <a:lnTo>
                    <a:pt x="1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0" name="Freeform 686"/>
            <p:cNvSpPr>
              <a:spLocks/>
            </p:cNvSpPr>
            <p:nvPr/>
          </p:nvSpPr>
          <p:spPr bwMode="auto">
            <a:xfrm>
              <a:off x="8058308" y="4571691"/>
              <a:ext cx="26846" cy="52948"/>
            </a:xfrm>
            <a:custGeom>
              <a:avLst/>
              <a:gdLst>
                <a:gd name="T0" fmla="*/ 0 w 30"/>
                <a:gd name="T1" fmla="*/ 0 h 63"/>
                <a:gd name="T2" fmla="*/ 0 w 30"/>
                <a:gd name="T3" fmla="*/ 0 h 63"/>
                <a:gd name="T4" fmla="*/ 0 w 30"/>
                <a:gd name="T5" fmla="*/ 0 h 63"/>
                <a:gd name="T6" fmla="*/ 0 w 30"/>
                <a:gd name="T7" fmla="*/ 0 h 63"/>
                <a:gd name="T8" fmla="*/ 0 w 30"/>
                <a:gd name="T9" fmla="*/ 0 h 63"/>
                <a:gd name="T10" fmla="*/ 0 w 30"/>
                <a:gd name="T11" fmla="*/ 0 h 63"/>
                <a:gd name="T12" fmla="*/ 0 w 30"/>
                <a:gd name="T13" fmla="*/ 0 h 63"/>
                <a:gd name="T14" fmla="*/ 0 w 30"/>
                <a:gd name="T15" fmla="*/ 0 h 6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0" h="63">
                  <a:moveTo>
                    <a:pt x="0" y="16"/>
                  </a:moveTo>
                  <a:lnTo>
                    <a:pt x="0" y="31"/>
                  </a:lnTo>
                  <a:lnTo>
                    <a:pt x="15" y="16"/>
                  </a:lnTo>
                  <a:lnTo>
                    <a:pt x="15" y="62"/>
                  </a:lnTo>
                  <a:lnTo>
                    <a:pt x="29" y="62"/>
                  </a:lnTo>
                  <a:lnTo>
                    <a:pt x="29" y="16"/>
                  </a:lnTo>
                  <a:lnTo>
                    <a:pt x="15" y="0"/>
                  </a:lnTo>
                  <a:lnTo>
                    <a:pt x="0" y="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1" name="Freeform 687"/>
            <p:cNvSpPr>
              <a:spLocks/>
            </p:cNvSpPr>
            <p:nvPr/>
          </p:nvSpPr>
          <p:spPr bwMode="auto">
            <a:xfrm>
              <a:off x="8082917" y="4558454"/>
              <a:ext cx="44744" cy="28680"/>
            </a:xfrm>
            <a:custGeom>
              <a:avLst/>
              <a:gdLst>
                <a:gd name="T0" fmla="*/ 0 w 46"/>
                <a:gd name="T1" fmla="*/ 0 h 32"/>
                <a:gd name="T2" fmla="*/ 0 w 46"/>
                <a:gd name="T3" fmla="*/ 0 h 32"/>
                <a:gd name="T4" fmla="*/ 0 w 46"/>
                <a:gd name="T5" fmla="*/ 0 h 32"/>
                <a:gd name="T6" fmla="*/ 0 w 46"/>
                <a:gd name="T7" fmla="*/ 0 h 32"/>
                <a:gd name="T8" fmla="*/ 0 w 46"/>
                <a:gd name="T9" fmla="*/ 0 h 32"/>
                <a:gd name="T10" fmla="*/ 0 w 46"/>
                <a:gd name="T11" fmla="*/ 0 h 32"/>
                <a:gd name="T12" fmla="*/ 0 w 46"/>
                <a:gd name="T13" fmla="*/ 0 h 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6" h="32">
                  <a:moveTo>
                    <a:pt x="15" y="31"/>
                  </a:moveTo>
                  <a:lnTo>
                    <a:pt x="30" y="16"/>
                  </a:lnTo>
                  <a:lnTo>
                    <a:pt x="45" y="0"/>
                  </a:lnTo>
                  <a:lnTo>
                    <a:pt x="30" y="0"/>
                  </a:lnTo>
                  <a:lnTo>
                    <a:pt x="15" y="0"/>
                  </a:lnTo>
                  <a:lnTo>
                    <a:pt x="0" y="16"/>
                  </a:lnTo>
                  <a:lnTo>
                    <a:pt x="15"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2" name="Freeform 688"/>
            <p:cNvSpPr>
              <a:spLocks/>
            </p:cNvSpPr>
            <p:nvPr/>
          </p:nvSpPr>
          <p:spPr bwMode="auto">
            <a:xfrm>
              <a:off x="7284250" y="5098965"/>
              <a:ext cx="29083" cy="66185"/>
            </a:xfrm>
            <a:custGeom>
              <a:avLst/>
              <a:gdLst>
                <a:gd name="T0" fmla="*/ 0 w 30"/>
                <a:gd name="T1" fmla="*/ 0 h 78"/>
                <a:gd name="T2" fmla="*/ 0 w 30"/>
                <a:gd name="T3" fmla="*/ 0 h 78"/>
                <a:gd name="T4" fmla="*/ 0 w 30"/>
                <a:gd name="T5" fmla="*/ 0 h 78"/>
                <a:gd name="T6" fmla="*/ 0 w 30"/>
                <a:gd name="T7" fmla="*/ 0 h 78"/>
                <a:gd name="T8" fmla="*/ 0 w 30"/>
                <a:gd name="T9" fmla="*/ 0 h 78"/>
                <a:gd name="T10" fmla="*/ 0 w 30"/>
                <a:gd name="T11" fmla="*/ 0 h 78"/>
                <a:gd name="T12" fmla="*/ 0 w 30"/>
                <a:gd name="T13" fmla="*/ 0 h 78"/>
                <a:gd name="T14" fmla="*/ 0 w 30"/>
                <a:gd name="T15" fmla="*/ 0 h 7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0" h="78">
                  <a:moveTo>
                    <a:pt x="0" y="0"/>
                  </a:moveTo>
                  <a:lnTo>
                    <a:pt x="0" y="31"/>
                  </a:lnTo>
                  <a:lnTo>
                    <a:pt x="0" y="62"/>
                  </a:lnTo>
                  <a:lnTo>
                    <a:pt x="15" y="77"/>
                  </a:lnTo>
                  <a:lnTo>
                    <a:pt x="29" y="62"/>
                  </a:lnTo>
                  <a:lnTo>
                    <a:pt x="29" y="46"/>
                  </a:lnTo>
                  <a:lnTo>
                    <a:pt x="15" y="15"/>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3" name="Freeform 689"/>
            <p:cNvSpPr>
              <a:spLocks/>
            </p:cNvSpPr>
            <p:nvPr/>
          </p:nvSpPr>
          <p:spPr bwMode="auto">
            <a:xfrm>
              <a:off x="7941975" y="4779071"/>
              <a:ext cx="29083" cy="50742"/>
            </a:xfrm>
            <a:custGeom>
              <a:avLst/>
              <a:gdLst>
                <a:gd name="T0" fmla="*/ 0 w 30"/>
                <a:gd name="T1" fmla="*/ 0 h 62"/>
                <a:gd name="T2" fmla="*/ 0 w 30"/>
                <a:gd name="T3" fmla="*/ 0 h 62"/>
                <a:gd name="T4" fmla="*/ 0 w 30"/>
                <a:gd name="T5" fmla="*/ 0 h 62"/>
                <a:gd name="T6" fmla="*/ 0 w 30"/>
                <a:gd name="T7" fmla="*/ 0 h 62"/>
                <a:gd name="T8" fmla="*/ 0 w 30"/>
                <a:gd name="T9" fmla="*/ 0 h 62"/>
                <a:gd name="T10" fmla="*/ 0 w 30"/>
                <a:gd name="T11" fmla="*/ 0 h 62"/>
                <a:gd name="T12" fmla="*/ 0 w 30"/>
                <a:gd name="T13" fmla="*/ 0 h 62"/>
                <a:gd name="T14" fmla="*/ 0 w 30"/>
                <a:gd name="T15" fmla="*/ 0 h 6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0" h="62">
                  <a:moveTo>
                    <a:pt x="15" y="0"/>
                  </a:moveTo>
                  <a:lnTo>
                    <a:pt x="0" y="0"/>
                  </a:lnTo>
                  <a:lnTo>
                    <a:pt x="0" y="15"/>
                  </a:lnTo>
                  <a:lnTo>
                    <a:pt x="15" y="61"/>
                  </a:lnTo>
                  <a:lnTo>
                    <a:pt x="15" y="46"/>
                  </a:lnTo>
                  <a:lnTo>
                    <a:pt x="29" y="46"/>
                  </a:lnTo>
                  <a:lnTo>
                    <a:pt x="29" y="0"/>
                  </a:lnTo>
                  <a:lnTo>
                    <a:pt x="1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4" name="Freeform 690"/>
            <p:cNvSpPr>
              <a:spLocks/>
            </p:cNvSpPr>
            <p:nvPr/>
          </p:nvSpPr>
          <p:spPr bwMode="auto">
            <a:xfrm>
              <a:off x="7812220" y="5136470"/>
              <a:ext cx="145416" cy="116927"/>
            </a:xfrm>
            <a:custGeom>
              <a:avLst/>
              <a:gdLst>
                <a:gd name="T0" fmla="*/ 0 w 151"/>
                <a:gd name="T1" fmla="*/ 0 h 140"/>
                <a:gd name="T2" fmla="*/ 0 w 151"/>
                <a:gd name="T3" fmla="*/ 0 h 140"/>
                <a:gd name="T4" fmla="*/ 0 w 151"/>
                <a:gd name="T5" fmla="*/ 0 h 140"/>
                <a:gd name="T6" fmla="*/ 0 w 151"/>
                <a:gd name="T7" fmla="*/ 0 h 140"/>
                <a:gd name="T8" fmla="*/ 0 w 151"/>
                <a:gd name="T9" fmla="*/ 0 h 140"/>
                <a:gd name="T10" fmla="*/ 0 w 151"/>
                <a:gd name="T11" fmla="*/ 0 h 140"/>
                <a:gd name="T12" fmla="*/ 0 w 151"/>
                <a:gd name="T13" fmla="*/ 0 h 140"/>
                <a:gd name="T14" fmla="*/ 0 w 151"/>
                <a:gd name="T15" fmla="*/ 0 h 140"/>
                <a:gd name="T16" fmla="*/ 0 w 151"/>
                <a:gd name="T17" fmla="*/ 0 h 140"/>
                <a:gd name="T18" fmla="*/ 0 w 151"/>
                <a:gd name="T19" fmla="*/ 0 h 140"/>
                <a:gd name="T20" fmla="*/ 0 w 151"/>
                <a:gd name="T21" fmla="*/ 0 h 140"/>
                <a:gd name="T22" fmla="*/ 0 w 151"/>
                <a:gd name="T23" fmla="*/ 0 h 140"/>
                <a:gd name="T24" fmla="*/ 0 w 151"/>
                <a:gd name="T25" fmla="*/ 0 h 140"/>
                <a:gd name="T26" fmla="*/ 0 w 151"/>
                <a:gd name="T27" fmla="*/ 0 h 140"/>
                <a:gd name="T28" fmla="*/ 0 w 151"/>
                <a:gd name="T29" fmla="*/ 0 h 140"/>
                <a:gd name="T30" fmla="*/ 0 w 151"/>
                <a:gd name="T31" fmla="*/ 0 h 140"/>
                <a:gd name="T32" fmla="*/ 0 w 151"/>
                <a:gd name="T33" fmla="*/ 0 h 140"/>
                <a:gd name="T34" fmla="*/ 0 w 151"/>
                <a:gd name="T35" fmla="*/ 0 h 140"/>
                <a:gd name="T36" fmla="*/ 0 w 151"/>
                <a:gd name="T37" fmla="*/ 0 h 140"/>
                <a:gd name="T38" fmla="*/ 0 w 151"/>
                <a:gd name="T39" fmla="*/ 0 h 140"/>
                <a:gd name="T40" fmla="*/ 0 w 151"/>
                <a:gd name="T41" fmla="*/ 0 h 1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51" h="140">
                  <a:moveTo>
                    <a:pt x="0" y="124"/>
                  </a:moveTo>
                  <a:lnTo>
                    <a:pt x="0" y="139"/>
                  </a:lnTo>
                  <a:lnTo>
                    <a:pt x="30" y="139"/>
                  </a:lnTo>
                  <a:lnTo>
                    <a:pt x="45" y="124"/>
                  </a:lnTo>
                  <a:lnTo>
                    <a:pt x="90" y="124"/>
                  </a:lnTo>
                  <a:lnTo>
                    <a:pt x="105" y="77"/>
                  </a:lnTo>
                  <a:lnTo>
                    <a:pt x="105" y="62"/>
                  </a:lnTo>
                  <a:lnTo>
                    <a:pt x="135" y="77"/>
                  </a:lnTo>
                  <a:lnTo>
                    <a:pt x="150" y="62"/>
                  </a:lnTo>
                  <a:lnTo>
                    <a:pt x="135" y="46"/>
                  </a:lnTo>
                  <a:lnTo>
                    <a:pt x="150" y="31"/>
                  </a:lnTo>
                  <a:lnTo>
                    <a:pt x="135" y="31"/>
                  </a:lnTo>
                  <a:lnTo>
                    <a:pt x="120" y="0"/>
                  </a:lnTo>
                  <a:lnTo>
                    <a:pt x="105" y="15"/>
                  </a:lnTo>
                  <a:lnTo>
                    <a:pt x="90" y="46"/>
                  </a:lnTo>
                  <a:lnTo>
                    <a:pt x="90" y="62"/>
                  </a:lnTo>
                  <a:lnTo>
                    <a:pt x="75" y="62"/>
                  </a:lnTo>
                  <a:lnTo>
                    <a:pt x="45" y="93"/>
                  </a:lnTo>
                  <a:lnTo>
                    <a:pt x="15" y="93"/>
                  </a:lnTo>
                  <a:lnTo>
                    <a:pt x="15" y="124"/>
                  </a:lnTo>
                  <a:lnTo>
                    <a:pt x="0" y="124"/>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5" name="Freeform 691"/>
            <p:cNvSpPr>
              <a:spLocks/>
            </p:cNvSpPr>
            <p:nvPr/>
          </p:nvSpPr>
          <p:spPr bwMode="auto">
            <a:xfrm>
              <a:off x="7626536" y="5136470"/>
              <a:ext cx="87249" cy="103690"/>
            </a:xfrm>
            <a:custGeom>
              <a:avLst/>
              <a:gdLst>
                <a:gd name="T0" fmla="*/ 0 w 91"/>
                <a:gd name="T1" fmla="*/ 0 h 124"/>
                <a:gd name="T2" fmla="*/ 0 w 91"/>
                <a:gd name="T3" fmla="*/ 0 h 124"/>
                <a:gd name="T4" fmla="*/ 0 w 91"/>
                <a:gd name="T5" fmla="*/ 0 h 124"/>
                <a:gd name="T6" fmla="*/ 0 w 91"/>
                <a:gd name="T7" fmla="*/ 0 h 124"/>
                <a:gd name="T8" fmla="*/ 0 w 91"/>
                <a:gd name="T9" fmla="*/ 0 h 124"/>
                <a:gd name="T10" fmla="*/ 0 w 91"/>
                <a:gd name="T11" fmla="*/ 0 h 124"/>
                <a:gd name="T12" fmla="*/ 0 w 91"/>
                <a:gd name="T13" fmla="*/ 0 h 124"/>
                <a:gd name="T14" fmla="*/ 0 w 91"/>
                <a:gd name="T15" fmla="*/ 0 h 124"/>
                <a:gd name="T16" fmla="*/ 0 w 91"/>
                <a:gd name="T17" fmla="*/ 0 h 124"/>
                <a:gd name="T18" fmla="*/ 0 w 91"/>
                <a:gd name="T19" fmla="*/ 0 h 124"/>
                <a:gd name="T20" fmla="*/ 0 w 91"/>
                <a:gd name="T21" fmla="*/ 0 h 124"/>
                <a:gd name="T22" fmla="*/ 0 w 91"/>
                <a:gd name="T23" fmla="*/ 0 h 1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1" h="124">
                  <a:moveTo>
                    <a:pt x="0" y="0"/>
                  </a:moveTo>
                  <a:lnTo>
                    <a:pt x="15" y="31"/>
                  </a:lnTo>
                  <a:lnTo>
                    <a:pt x="30" y="92"/>
                  </a:lnTo>
                  <a:lnTo>
                    <a:pt x="60" y="123"/>
                  </a:lnTo>
                  <a:lnTo>
                    <a:pt x="75" y="108"/>
                  </a:lnTo>
                  <a:lnTo>
                    <a:pt x="90" y="108"/>
                  </a:lnTo>
                  <a:lnTo>
                    <a:pt x="75" y="77"/>
                  </a:lnTo>
                  <a:lnTo>
                    <a:pt x="75" y="62"/>
                  </a:lnTo>
                  <a:lnTo>
                    <a:pt x="75" y="46"/>
                  </a:lnTo>
                  <a:lnTo>
                    <a:pt x="45" y="31"/>
                  </a:lnTo>
                  <a:lnTo>
                    <a:pt x="30" y="15"/>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6" name="Freeform 692"/>
            <p:cNvSpPr>
              <a:spLocks/>
            </p:cNvSpPr>
            <p:nvPr/>
          </p:nvSpPr>
          <p:spPr bwMode="auto">
            <a:xfrm>
              <a:off x="7570607" y="4893792"/>
              <a:ext cx="156602" cy="271359"/>
            </a:xfrm>
            <a:custGeom>
              <a:avLst/>
              <a:gdLst>
                <a:gd name="T0" fmla="*/ 0 w 165"/>
                <a:gd name="T1" fmla="*/ 0 h 324"/>
                <a:gd name="T2" fmla="*/ 0 w 165"/>
                <a:gd name="T3" fmla="*/ 0 h 324"/>
                <a:gd name="T4" fmla="*/ 0 w 165"/>
                <a:gd name="T5" fmla="*/ 0 h 324"/>
                <a:gd name="T6" fmla="*/ 0 w 165"/>
                <a:gd name="T7" fmla="*/ 0 h 324"/>
                <a:gd name="T8" fmla="*/ 0 w 165"/>
                <a:gd name="T9" fmla="*/ 0 h 324"/>
                <a:gd name="T10" fmla="*/ 0 w 165"/>
                <a:gd name="T11" fmla="*/ 0 h 324"/>
                <a:gd name="T12" fmla="*/ 0 w 165"/>
                <a:gd name="T13" fmla="*/ 0 h 324"/>
                <a:gd name="T14" fmla="*/ 0 w 165"/>
                <a:gd name="T15" fmla="*/ 0 h 324"/>
                <a:gd name="T16" fmla="*/ 0 w 165"/>
                <a:gd name="T17" fmla="*/ 0 h 324"/>
                <a:gd name="T18" fmla="*/ 0 w 165"/>
                <a:gd name="T19" fmla="*/ 0 h 324"/>
                <a:gd name="T20" fmla="*/ 0 w 165"/>
                <a:gd name="T21" fmla="*/ 0 h 324"/>
                <a:gd name="T22" fmla="*/ 0 w 165"/>
                <a:gd name="T23" fmla="*/ 0 h 324"/>
                <a:gd name="T24" fmla="*/ 0 w 165"/>
                <a:gd name="T25" fmla="*/ 0 h 324"/>
                <a:gd name="T26" fmla="*/ 0 w 165"/>
                <a:gd name="T27" fmla="*/ 0 h 324"/>
                <a:gd name="T28" fmla="*/ 0 w 165"/>
                <a:gd name="T29" fmla="*/ 0 h 324"/>
                <a:gd name="T30" fmla="*/ 0 w 165"/>
                <a:gd name="T31" fmla="*/ 0 h 324"/>
                <a:gd name="T32" fmla="*/ 0 w 165"/>
                <a:gd name="T33" fmla="*/ 0 h 324"/>
                <a:gd name="T34" fmla="*/ 0 w 165"/>
                <a:gd name="T35" fmla="*/ 0 h 324"/>
                <a:gd name="T36" fmla="*/ 0 w 165"/>
                <a:gd name="T37" fmla="*/ 0 h 324"/>
                <a:gd name="T38" fmla="*/ 0 w 165"/>
                <a:gd name="T39" fmla="*/ 0 h 324"/>
                <a:gd name="T40" fmla="*/ 0 w 165"/>
                <a:gd name="T41" fmla="*/ 0 h 324"/>
                <a:gd name="T42" fmla="*/ 0 w 165"/>
                <a:gd name="T43" fmla="*/ 0 h 324"/>
                <a:gd name="T44" fmla="*/ 0 w 165"/>
                <a:gd name="T45" fmla="*/ 0 h 324"/>
                <a:gd name="T46" fmla="*/ 0 w 165"/>
                <a:gd name="T47" fmla="*/ 0 h 324"/>
                <a:gd name="T48" fmla="*/ 0 w 165"/>
                <a:gd name="T49" fmla="*/ 0 h 324"/>
                <a:gd name="T50" fmla="*/ 0 w 165"/>
                <a:gd name="T51" fmla="*/ 0 h 324"/>
                <a:gd name="T52" fmla="*/ 0 w 165"/>
                <a:gd name="T53" fmla="*/ 0 h 324"/>
                <a:gd name="T54" fmla="*/ 0 w 165"/>
                <a:gd name="T55" fmla="*/ 0 h 324"/>
                <a:gd name="T56" fmla="*/ 0 w 165"/>
                <a:gd name="T57" fmla="*/ 0 h 324"/>
                <a:gd name="T58" fmla="*/ 0 w 165"/>
                <a:gd name="T59" fmla="*/ 0 h 324"/>
                <a:gd name="T60" fmla="*/ 0 w 165"/>
                <a:gd name="T61" fmla="*/ 0 h 324"/>
                <a:gd name="T62" fmla="*/ 0 w 165"/>
                <a:gd name="T63" fmla="*/ 0 h 324"/>
                <a:gd name="T64" fmla="*/ 0 w 165"/>
                <a:gd name="T65" fmla="*/ 0 h 324"/>
                <a:gd name="T66" fmla="*/ 0 w 165"/>
                <a:gd name="T67" fmla="*/ 0 h 324"/>
                <a:gd name="T68" fmla="*/ 0 w 165"/>
                <a:gd name="T69" fmla="*/ 0 h 324"/>
                <a:gd name="T70" fmla="*/ 0 w 165"/>
                <a:gd name="T71" fmla="*/ 0 h 32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65" h="324">
                  <a:moveTo>
                    <a:pt x="45" y="0"/>
                  </a:moveTo>
                  <a:lnTo>
                    <a:pt x="15" y="0"/>
                  </a:lnTo>
                  <a:lnTo>
                    <a:pt x="0" y="31"/>
                  </a:lnTo>
                  <a:lnTo>
                    <a:pt x="30" y="77"/>
                  </a:lnTo>
                  <a:lnTo>
                    <a:pt x="30" y="108"/>
                  </a:lnTo>
                  <a:lnTo>
                    <a:pt x="45" y="185"/>
                  </a:lnTo>
                  <a:lnTo>
                    <a:pt x="30" y="215"/>
                  </a:lnTo>
                  <a:lnTo>
                    <a:pt x="30" y="261"/>
                  </a:lnTo>
                  <a:lnTo>
                    <a:pt x="45" y="261"/>
                  </a:lnTo>
                  <a:lnTo>
                    <a:pt x="60" y="292"/>
                  </a:lnTo>
                  <a:lnTo>
                    <a:pt x="89" y="308"/>
                  </a:lnTo>
                  <a:lnTo>
                    <a:pt x="104" y="323"/>
                  </a:lnTo>
                  <a:lnTo>
                    <a:pt x="89" y="292"/>
                  </a:lnTo>
                  <a:lnTo>
                    <a:pt x="75" y="277"/>
                  </a:lnTo>
                  <a:lnTo>
                    <a:pt x="75" y="261"/>
                  </a:lnTo>
                  <a:lnTo>
                    <a:pt x="60" y="246"/>
                  </a:lnTo>
                  <a:lnTo>
                    <a:pt x="45" y="246"/>
                  </a:lnTo>
                  <a:lnTo>
                    <a:pt x="45" y="231"/>
                  </a:lnTo>
                  <a:lnTo>
                    <a:pt x="60" y="185"/>
                  </a:lnTo>
                  <a:lnTo>
                    <a:pt x="60" y="154"/>
                  </a:lnTo>
                  <a:lnTo>
                    <a:pt x="60" y="138"/>
                  </a:lnTo>
                  <a:lnTo>
                    <a:pt x="75" y="154"/>
                  </a:lnTo>
                  <a:lnTo>
                    <a:pt x="104" y="185"/>
                  </a:lnTo>
                  <a:lnTo>
                    <a:pt x="104" y="154"/>
                  </a:lnTo>
                  <a:lnTo>
                    <a:pt x="119" y="123"/>
                  </a:lnTo>
                  <a:lnTo>
                    <a:pt x="149" y="123"/>
                  </a:lnTo>
                  <a:lnTo>
                    <a:pt x="164" y="123"/>
                  </a:lnTo>
                  <a:lnTo>
                    <a:pt x="149" y="108"/>
                  </a:lnTo>
                  <a:lnTo>
                    <a:pt x="134" y="77"/>
                  </a:lnTo>
                  <a:lnTo>
                    <a:pt x="119" y="62"/>
                  </a:lnTo>
                  <a:lnTo>
                    <a:pt x="104" y="46"/>
                  </a:lnTo>
                  <a:lnTo>
                    <a:pt x="89" y="62"/>
                  </a:lnTo>
                  <a:lnTo>
                    <a:pt x="75" y="46"/>
                  </a:lnTo>
                  <a:lnTo>
                    <a:pt x="60" y="15"/>
                  </a:lnTo>
                  <a:lnTo>
                    <a:pt x="45" y="15"/>
                  </a:lnTo>
                  <a:lnTo>
                    <a:pt x="4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7" name="Freeform 693"/>
            <p:cNvSpPr>
              <a:spLocks/>
            </p:cNvSpPr>
            <p:nvPr/>
          </p:nvSpPr>
          <p:spPr bwMode="auto">
            <a:xfrm>
              <a:off x="7785374" y="5187212"/>
              <a:ext cx="172262" cy="167668"/>
            </a:xfrm>
            <a:custGeom>
              <a:avLst/>
              <a:gdLst>
                <a:gd name="T0" fmla="*/ 0 w 181"/>
                <a:gd name="T1" fmla="*/ 0 h 200"/>
                <a:gd name="T2" fmla="*/ 0 w 181"/>
                <a:gd name="T3" fmla="*/ 0 h 200"/>
                <a:gd name="T4" fmla="*/ 0 w 181"/>
                <a:gd name="T5" fmla="*/ 0 h 200"/>
                <a:gd name="T6" fmla="*/ 0 w 181"/>
                <a:gd name="T7" fmla="*/ 0 h 200"/>
                <a:gd name="T8" fmla="*/ 0 w 181"/>
                <a:gd name="T9" fmla="*/ 0 h 200"/>
                <a:gd name="T10" fmla="*/ 0 w 181"/>
                <a:gd name="T11" fmla="*/ 0 h 200"/>
                <a:gd name="T12" fmla="*/ 0 w 181"/>
                <a:gd name="T13" fmla="*/ 0 h 200"/>
                <a:gd name="T14" fmla="*/ 0 w 181"/>
                <a:gd name="T15" fmla="*/ 0 h 200"/>
                <a:gd name="T16" fmla="*/ 0 w 181"/>
                <a:gd name="T17" fmla="*/ 0 h 200"/>
                <a:gd name="T18" fmla="*/ 0 w 181"/>
                <a:gd name="T19" fmla="*/ 0 h 200"/>
                <a:gd name="T20" fmla="*/ 0 w 181"/>
                <a:gd name="T21" fmla="*/ 0 h 200"/>
                <a:gd name="T22" fmla="*/ 0 w 181"/>
                <a:gd name="T23" fmla="*/ 0 h 200"/>
                <a:gd name="T24" fmla="*/ 0 w 181"/>
                <a:gd name="T25" fmla="*/ 0 h 200"/>
                <a:gd name="T26" fmla="*/ 0 w 181"/>
                <a:gd name="T27" fmla="*/ 0 h 200"/>
                <a:gd name="T28" fmla="*/ 0 w 181"/>
                <a:gd name="T29" fmla="*/ 0 h 200"/>
                <a:gd name="T30" fmla="*/ 0 w 181"/>
                <a:gd name="T31" fmla="*/ 0 h 200"/>
                <a:gd name="T32" fmla="*/ 0 w 181"/>
                <a:gd name="T33" fmla="*/ 0 h 200"/>
                <a:gd name="T34" fmla="*/ 0 w 181"/>
                <a:gd name="T35" fmla="*/ 0 h 200"/>
                <a:gd name="T36" fmla="*/ 0 w 181"/>
                <a:gd name="T37" fmla="*/ 0 h 200"/>
                <a:gd name="T38" fmla="*/ 0 w 181"/>
                <a:gd name="T39" fmla="*/ 0 h 200"/>
                <a:gd name="T40" fmla="*/ 0 w 181"/>
                <a:gd name="T41" fmla="*/ 0 h 200"/>
                <a:gd name="T42" fmla="*/ 0 w 181"/>
                <a:gd name="T43" fmla="*/ 0 h 200"/>
                <a:gd name="T44" fmla="*/ 0 w 181"/>
                <a:gd name="T45" fmla="*/ 0 h 200"/>
                <a:gd name="T46" fmla="*/ 0 w 181"/>
                <a:gd name="T47" fmla="*/ 0 h 200"/>
                <a:gd name="T48" fmla="*/ 0 w 181"/>
                <a:gd name="T49" fmla="*/ 0 h 2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81" h="200">
                  <a:moveTo>
                    <a:pt x="165" y="15"/>
                  </a:moveTo>
                  <a:lnTo>
                    <a:pt x="180" y="46"/>
                  </a:lnTo>
                  <a:lnTo>
                    <a:pt x="180" y="61"/>
                  </a:lnTo>
                  <a:lnTo>
                    <a:pt x="180" y="77"/>
                  </a:lnTo>
                  <a:lnTo>
                    <a:pt x="165" y="92"/>
                  </a:lnTo>
                  <a:lnTo>
                    <a:pt x="165" y="122"/>
                  </a:lnTo>
                  <a:lnTo>
                    <a:pt x="135" y="153"/>
                  </a:lnTo>
                  <a:lnTo>
                    <a:pt x="150" y="153"/>
                  </a:lnTo>
                  <a:lnTo>
                    <a:pt x="135" y="184"/>
                  </a:lnTo>
                  <a:lnTo>
                    <a:pt x="105" y="199"/>
                  </a:lnTo>
                  <a:lnTo>
                    <a:pt x="105" y="184"/>
                  </a:lnTo>
                  <a:lnTo>
                    <a:pt x="75" y="168"/>
                  </a:lnTo>
                  <a:lnTo>
                    <a:pt x="60" y="184"/>
                  </a:lnTo>
                  <a:lnTo>
                    <a:pt x="30" y="168"/>
                  </a:lnTo>
                  <a:lnTo>
                    <a:pt x="30" y="138"/>
                  </a:lnTo>
                  <a:lnTo>
                    <a:pt x="0" y="107"/>
                  </a:lnTo>
                  <a:lnTo>
                    <a:pt x="0" y="92"/>
                  </a:lnTo>
                  <a:lnTo>
                    <a:pt x="30" y="61"/>
                  </a:lnTo>
                  <a:lnTo>
                    <a:pt x="30" y="77"/>
                  </a:lnTo>
                  <a:lnTo>
                    <a:pt x="60" y="77"/>
                  </a:lnTo>
                  <a:lnTo>
                    <a:pt x="75" y="61"/>
                  </a:lnTo>
                  <a:lnTo>
                    <a:pt x="120" y="61"/>
                  </a:lnTo>
                  <a:lnTo>
                    <a:pt x="135" y="15"/>
                  </a:lnTo>
                  <a:lnTo>
                    <a:pt x="135" y="0"/>
                  </a:lnTo>
                  <a:lnTo>
                    <a:pt x="165"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8" name="Freeform 694"/>
            <p:cNvSpPr>
              <a:spLocks/>
            </p:cNvSpPr>
            <p:nvPr/>
          </p:nvSpPr>
          <p:spPr bwMode="auto">
            <a:xfrm>
              <a:off x="7570607" y="5160738"/>
              <a:ext cx="172262" cy="207380"/>
            </a:xfrm>
            <a:custGeom>
              <a:avLst/>
              <a:gdLst>
                <a:gd name="T0" fmla="*/ 0 w 179"/>
                <a:gd name="T1" fmla="*/ 0 h 247"/>
                <a:gd name="T2" fmla="*/ 0 w 179"/>
                <a:gd name="T3" fmla="*/ 0 h 247"/>
                <a:gd name="T4" fmla="*/ 0 w 179"/>
                <a:gd name="T5" fmla="*/ 0 h 247"/>
                <a:gd name="T6" fmla="*/ 0 w 179"/>
                <a:gd name="T7" fmla="*/ 0 h 247"/>
                <a:gd name="T8" fmla="*/ 0 w 179"/>
                <a:gd name="T9" fmla="*/ 0 h 247"/>
                <a:gd name="T10" fmla="*/ 0 w 179"/>
                <a:gd name="T11" fmla="*/ 0 h 247"/>
                <a:gd name="T12" fmla="*/ 0 w 179"/>
                <a:gd name="T13" fmla="*/ 0 h 247"/>
                <a:gd name="T14" fmla="*/ 0 w 179"/>
                <a:gd name="T15" fmla="*/ 0 h 247"/>
                <a:gd name="T16" fmla="*/ 0 w 179"/>
                <a:gd name="T17" fmla="*/ 0 h 247"/>
                <a:gd name="T18" fmla="*/ 0 w 179"/>
                <a:gd name="T19" fmla="*/ 0 h 247"/>
                <a:gd name="T20" fmla="*/ 0 w 179"/>
                <a:gd name="T21" fmla="*/ 0 h 247"/>
                <a:gd name="T22" fmla="*/ 0 w 179"/>
                <a:gd name="T23" fmla="*/ 0 h 247"/>
                <a:gd name="T24" fmla="*/ 0 w 179"/>
                <a:gd name="T25" fmla="*/ 0 h 247"/>
                <a:gd name="T26" fmla="*/ 0 w 179"/>
                <a:gd name="T27" fmla="*/ 0 h 247"/>
                <a:gd name="T28" fmla="*/ 0 w 179"/>
                <a:gd name="T29" fmla="*/ 0 h 247"/>
                <a:gd name="T30" fmla="*/ 0 w 179"/>
                <a:gd name="T31" fmla="*/ 0 h 247"/>
                <a:gd name="T32" fmla="*/ 0 w 179"/>
                <a:gd name="T33" fmla="*/ 0 h 247"/>
                <a:gd name="T34" fmla="*/ 0 w 179"/>
                <a:gd name="T35" fmla="*/ 0 h 24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9" h="247">
                  <a:moveTo>
                    <a:pt x="0" y="0"/>
                  </a:moveTo>
                  <a:lnTo>
                    <a:pt x="30" y="0"/>
                  </a:lnTo>
                  <a:lnTo>
                    <a:pt x="45" y="31"/>
                  </a:lnTo>
                  <a:lnTo>
                    <a:pt x="74" y="46"/>
                  </a:lnTo>
                  <a:lnTo>
                    <a:pt x="89" y="77"/>
                  </a:lnTo>
                  <a:lnTo>
                    <a:pt x="134" y="108"/>
                  </a:lnTo>
                  <a:lnTo>
                    <a:pt x="134" y="138"/>
                  </a:lnTo>
                  <a:lnTo>
                    <a:pt x="148" y="154"/>
                  </a:lnTo>
                  <a:lnTo>
                    <a:pt x="178" y="185"/>
                  </a:lnTo>
                  <a:lnTo>
                    <a:pt x="163" y="246"/>
                  </a:lnTo>
                  <a:lnTo>
                    <a:pt x="148" y="246"/>
                  </a:lnTo>
                  <a:lnTo>
                    <a:pt x="104" y="200"/>
                  </a:lnTo>
                  <a:lnTo>
                    <a:pt x="89" y="154"/>
                  </a:lnTo>
                  <a:lnTo>
                    <a:pt x="59" y="108"/>
                  </a:lnTo>
                  <a:lnTo>
                    <a:pt x="59" y="92"/>
                  </a:lnTo>
                  <a:lnTo>
                    <a:pt x="15" y="46"/>
                  </a:lnTo>
                  <a:lnTo>
                    <a:pt x="0" y="15"/>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9" name="Freeform 695"/>
            <p:cNvSpPr>
              <a:spLocks/>
            </p:cNvSpPr>
            <p:nvPr/>
          </p:nvSpPr>
          <p:spPr bwMode="auto">
            <a:xfrm>
              <a:off x="8185826" y="5277664"/>
              <a:ext cx="172262" cy="167668"/>
            </a:xfrm>
            <a:custGeom>
              <a:avLst/>
              <a:gdLst>
                <a:gd name="T0" fmla="*/ 0 w 180"/>
                <a:gd name="T1" fmla="*/ 0 h 201"/>
                <a:gd name="T2" fmla="*/ 0 w 180"/>
                <a:gd name="T3" fmla="*/ 0 h 201"/>
                <a:gd name="T4" fmla="*/ 0 w 180"/>
                <a:gd name="T5" fmla="*/ 0 h 201"/>
                <a:gd name="T6" fmla="*/ 0 w 180"/>
                <a:gd name="T7" fmla="*/ 0 h 201"/>
                <a:gd name="T8" fmla="*/ 0 w 180"/>
                <a:gd name="T9" fmla="*/ 0 h 201"/>
                <a:gd name="T10" fmla="*/ 0 w 180"/>
                <a:gd name="T11" fmla="*/ 0 h 201"/>
                <a:gd name="T12" fmla="*/ 0 w 180"/>
                <a:gd name="T13" fmla="*/ 0 h 201"/>
                <a:gd name="T14" fmla="*/ 0 w 180"/>
                <a:gd name="T15" fmla="*/ 0 h 201"/>
                <a:gd name="T16" fmla="*/ 0 w 180"/>
                <a:gd name="T17" fmla="*/ 0 h 201"/>
                <a:gd name="T18" fmla="*/ 0 w 180"/>
                <a:gd name="T19" fmla="*/ 0 h 201"/>
                <a:gd name="T20" fmla="*/ 0 w 180"/>
                <a:gd name="T21" fmla="*/ 0 h 201"/>
                <a:gd name="T22" fmla="*/ 0 w 180"/>
                <a:gd name="T23" fmla="*/ 0 h 201"/>
                <a:gd name="T24" fmla="*/ 0 w 180"/>
                <a:gd name="T25" fmla="*/ 0 h 201"/>
                <a:gd name="T26" fmla="*/ 0 w 180"/>
                <a:gd name="T27" fmla="*/ 0 h 201"/>
                <a:gd name="T28" fmla="*/ 0 w 180"/>
                <a:gd name="T29" fmla="*/ 0 h 201"/>
                <a:gd name="T30" fmla="*/ 0 w 180"/>
                <a:gd name="T31" fmla="*/ 0 h 201"/>
                <a:gd name="T32" fmla="*/ 0 w 180"/>
                <a:gd name="T33" fmla="*/ 0 h 2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0" h="201">
                  <a:moveTo>
                    <a:pt x="179" y="46"/>
                  </a:moveTo>
                  <a:lnTo>
                    <a:pt x="179" y="200"/>
                  </a:lnTo>
                  <a:lnTo>
                    <a:pt x="134" y="185"/>
                  </a:lnTo>
                  <a:lnTo>
                    <a:pt x="119" y="123"/>
                  </a:lnTo>
                  <a:lnTo>
                    <a:pt x="45" y="62"/>
                  </a:lnTo>
                  <a:lnTo>
                    <a:pt x="30" y="77"/>
                  </a:lnTo>
                  <a:lnTo>
                    <a:pt x="15" y="46"/>
                  </a:lnTo>
                  <a:lnTo>
                    <a:pt x="30" y="46"/>
                  </a:lnTo>
                  <a:lnTo>
                    <a:pt x="0" y="15"/>
                  </a:lnTo>
                  <a:lnTo>
                    <a:pt x="0" y="0"/>
                  </a:lnTo>
                  <a:lnTo>
                    <a:pt x="30" y="0"/>
                  </a:lnTo>
                  <a:lnTo>
                    <a:pt x="45" y="15"/>
                  </a:lnTo>
                  <a:lnTo>
                    <a:pt x="60" y="46"/>
                  </a:lnTo>
                  <a:lnTo>
                    <a:pt x="75" y="62"/>
                  </a:lnTo>
                  <a:lnTo>
                    <a:pt x="90" y="46"/>
                  </a:lnTo>
                  <a:lnTo>
                    <a:pt x="119" y="31"/>
                  </a:lnTo>
                  <a:lnTo>
                    <a:pt x="179" y="4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0" name="Freeform 696"/>
            <p:cNvSpPr>
              <a:spLocks/>
            </p:cNvSpPr>
            <p:nvPr/>
          </p:nvSpPr>
          <p:spPr bwMode="auto">
            <a:xfrm>
              <a:off x="7971059" y="5240160"/>
              <a:ext cx="102909" cy="127958"/>
            </a:xfrm>
            <a:custGeom>
              <a:avLst/>
              <a:gdLst>
                <a:gd name="T0" fmla="*/ 0 w 106"/>
                <a:gd name="T1" fmla="*/ 0 h 155"/>
                <a:gd name="T2" fmla="*/ 0 w 106"/>
                <a:gd name="T3" fmla="*/ 0 h 155"/>
                <a:gd name="T4" fmla="*/ 0 w 106"/>
                <a:gd name="T5" fmla="*/ 0 h 155"/>
                <a:gd name="T6" fmla="*/ 0 w 106"/>
                <a:gd name="T7" fmla="*/ 0 h 155"/>
                <a:gd name="T8" fmla="*/ 0 w 106"/>
                <a:gd name="T9" fmla="*/ 0 h 155"/>
                <a:gd name="T10" fmla="*/ 0 w 106"/>
                <a:gd name="T11" fmla="*/ 0 h 155"/>
                <a:gd name="T12" fmla="*/ 0 w 106"/>
                <a:gd name="T13" fmla="*/ 0 h 155"/>
                <a:gd name="T14" fmla="*/ 0 w 106"/>
                <a:gd name="T15" fmla="*/ 0 h 155"/>
                <a:gd name="T16" fmla="*/ 0 w 106"/>
                <a:gd name="T17" fmla="*/ 0 h 155"/>
                <a:gd name="T18" fmla="*/ 0 w 106"/>
                <a:gd name="T19" fmla="*/ 0 h 155"/>
                <a:gd name="T20" fmla="*/ 0 w 106"/>
                <a:gd name="T21" fmla="*/ 0 h 155"/>
                <a:gd name="T22" fmla="*/ 0 w 106"/>
                <a:gd name="T23" fmla="*/ 0 h 155"/>
                <a:gd name="T24" fmla="*/ 0 w 106"/>
                <a:gd name="T25" fmla="*/ 0 h 155"/>
                <a:gd name="T26" fmla="*/ 0 w 106"/>
                <a:gd name="T27" fmla="*/ 0 h 155"/>
                <a:gd name="T28" fmla="*/ 0 w 106"/>
                <a:gd name="T29" fmla="*/ 0 h 155"/>
                <a:gd name="T30" fmla="*/ 0 w 106"/>
                <a:gd name="T31" fmla="*/ 0 h 155"/>
                <a:gd name="T32" fmla="*/ 0 w 106"/>
                <a:gd name="T33" fmla="*/ 0 h 155"/>
                <a:gd name="T34" fmla="*/ 0 w 106"/>
                <a:gd name="T35" fmla="*/ 0 h 155"/>
                <a:gd name="T36" fmla="*/ 0 w 106"/>
                <a:gd name="T37" fmla="*/ 0 h 155"/>
                <a:gd name="T38" fmla="*/ 0 w 106"/>
                <a:gd name="T39" fmla="*/ 0 h 155"/>
                <a:gd name="T40" fmla="*/ 0 w 106"/>
                <a:gd name="T41" fmla="*/ 0 h 15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6" h="155">
                  <a:moveTo>
                    <a:pt x="105" y="0"/>
                  </a:moveTo>
                  <a:lnTo>
                    <a:pt x="90" y="15"/>
                  </a:lnTo>
                  <a:lnTo>
                    <a:pt x="30" y="15"/>
                  </a:lnTo>
                  <a:lnTo>
                    <a:pt x="30" y="62"/>
                  </a:lnTo>
                  <a:lnTo>
                    <a:pt x="45" y="46"/>
                  </a:lnTo>
                  <a:lnTo>
                    <a:pt x="60" y="46"/>
                  </a:lnTo>
                  <a:lnTo>
                    <a:pt x="45" y="77"/>
                  </a:lnTo>
                  <a:lnTo>
                    <a:pt x="60" y="77"/>
                  </a:lnTo>
                  <a:lnTo>
                    <a:pt x="60" y="123"/>
                  </a:lnTo>
                  <a:lnTo>
                    <a:pt x="45" y="139"/>
                  </a:lnTo>
                  <a:lnTo>
                    <a:pt x="45" y="92"/>
                  </a:lnTo>
                  <a:lnTo>
                    <a:pt x="30" y="92"/>
                  </a:lnTo>
                  <a:lnTo>
                    <a:pt x="30" y="154"/>
                  </a:lnTo>
                  <a:lnTo>
                    <a:pt x="0" y="154"/>
                  </a:lnTo>
                  <a:lnTo>
                    <a:pt x="15" y="108"/>
                  </a:lnTo>
                  <a:lnTo>
                    <a:pt x="0" y="108"/>
                  </a:lnTo>
                  <a:lnTo>
                    <a:pt x="15" y="46"/>
                  </a:lnTo>
                  <a:lnTo>
                    <a:pt x="15" y="15"/>
                  </a:lnTo>
                  <a:lnTo>
                    <a:pt x="30" y="0"/>
                  </a:lnTo>
                  <a:lnTo>
                    <a:pt x="75" y="0"/>
                  </a:lnTo>
                  <a:lnTo>
                    <a:pt x="10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1" name="Freeform 697"/>
            <p:cNvSpPr>
              <a:spLocks/>
            </p:cNvSpPr>
            <p:nvPr/>
          </p:nvSpPr>
          <p:spPr bwMode="auto">
            <a:xfrm>
              <a:off x="7740631" y="5368117"/>
              <a:ext cx="145416" cy="63979"/>
            </a:xfrm>
            <a:custGeom>
              <a:avLst/>
              <a:gdLst>
                <a:gd name="T0" fmla="*/ 0 w 152"/>
                <a:gd name="T1" fmla="*/ 0 h 77"/>
                <a:gd name="T2" fmla="*/ 0 w 152"/>
                <a:gd name="T3" fmla="*/ 0 h 77"/>
                <a:gd name="T4" fmla="*/ 0 w 152"/>
                <a:gd name="T5" fmla="*/ 0 h 77"/>
                <a:gd name="T6" fmla="*/ 0 w 152"/>
                <a:gd name="T7" fmla="*/ 0 h 77"/>
                <a:gd name="T8" fmla="*/ 0 w 152"/>
                <a:gd name="T9" fmla="*/ 0 h 77"/>
                <a:gd name="T10" fmla="*/ 0 w 152"/>
                <a:gd name="T11" fmla="*/ 0 h 77"/>
                <a:gd name="T12" fmla="*/ 0 w 152"/>
                <a:gd name="T13" fmla="*/ 0 h 77"/>
                <a:gd name="T14" fmla="*/ 0 w 152"/>
                <a:gd name="T15" fmla="*/ 0 h 77"/>
                <a:gd name="T16" fmla="*/ 0 w 152"/>
                <a:gd name="T17" fmla="*/ 0 h 77"/>
                <a:gd name="T18" fmla="*/ 0 w 152"/>
                <a:gd name="T19" fmla="*/ 0 h 77"/>
                <a:gd name="T20" fmla="*/ 0 w 152"/>
                <a:gd name="T21" fmla="*/ 0 h 77"/>
                <a:gd name="T22" fmla="*/ 0 w 152"/>
                <a:gd name="T23" fmla="*/ 0 h 77"/>
                <a:gd name="T24" fmla="*/ 0 w 152"/>
                <a:gd name="T25" fmla="*/ 0 h 77"/>
                <a:gd name="T26" fmla="*/ 0 w 152"/>
                <a:gd name="T27" fmla="*/ 0 h 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2" h="77">
                  <a:moveTo>
                    <a:pt x="0" y="30"/>
                  </a:moveTo>
                  <a:lnTo>
                    <a:pt x="15" y="0"/>
                  </a:lnTo>
                  <a:lnTo>
                    <a:pt x="60" y="15"/>
                  </a:lnTo>
                  <a:lnTo>
                    <a:pt x="76" y="30"/>
                  </a:lnTo>
                  <a:lnTo>
                    <a:pt x="91" y="15"/>
                  </a:lnTo>
                  <a:lnTo>
                    <a:pt x="121" y="30"/>
                  </a:lnTo>
                  <a:lnTo>
                    <a:pt x="136" y="30"/>
                  </a:lnTo>
                  <a:lnTo>
                    <a:pt x="151" y="46"/>
                  </a:lnTo>
                  <a:lnTo>
                    <a:pt x="151" y="76"/>
                  </a:lnTo>
                  <a:lnTo>
                    <a:pt x="91" y="61"/>
                  </a:lnTo>
                  <a:lnTo>
                    <a:pt x="76" y="46"/>
                  </a:lnTo>
                  <a:lnTo>
                    <a:pt x="60" y="61"/>
                  </a:lnTo>
                  <a:lnTo>
                    <a:pt x="15" y="30"/>
                  </a:lnTo>
                  <a:lnTo>
                    <a:pt x="0" y="3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2" name="Freeform 698"/>
            <p:cNvSpPr>
              <a:spLocks/>
            </p:cNvSpPr>
            <p:nvPr/>
          </p:nvSpPr>
          <p:spPr bwMode="auto">
            <a:xfrm>
              <a:off x="8098577" y="5213686"/>
              <a:ext cx="44744" cy="63979"/>
            </a:xfrm>
            <a:custGeom>
              <a:avLst/>
              <a:gdLst>
                <a:gd name="T0" fmla="*/ 0 w 45"/>
                <a:gd name="T1" fmla="*/ 0 h 77"/>
                <a:gd name="T2" fmla="*/ 0 w 45"/>
                <a:gd name="T3" fmla="*/ 0 h 77"/>
                <a:gd name="T4" fmla="*/ 0 w 45"/>
                <a:gd name="T5" fmla="*/ 0 h 77"/>
                <a:gd name="T6" fmla="*/ 0 w 45"/>
                <a:gd name="T7" fmla="*/ 0 h 77"/>
                <a:gd name="T8" fmla="*/ 0 w 45"/>
                <a:gd name="T9" fmla="*/ 0 h 7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 h="77">
                  <a:moveTo>
                    <a:pt x="29" y="76"/>
                  </a:moveTo>
                  <a:lnTo>
                    <a:pt x="0" y="15"/>
                  </a:lnTo>
                  <a:lnTo>
                    <a:pt x="15" y="0"/>
                  </a:lnTo>
                  <a:lnTo>
                    <a:pt x="44" y="76"/>
                  </a:lnTo>
                  <a:lnTo>
                    <a:pt x="29" y="7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3" name="Freeform 699"/>
            <p:cNvSpPr>
              <a:spLocks/>
            </p:cNvSpPr>
            <p:nvPr/>
          </p:nvSpPr>
          <p:spPr bwMode="auto">
            <a:xfrm>
              <a:off x="7986719" y="5416653"/>
              <a:ext cx="42506" cy="15443"/>
            </a:xfrm>
            <a:custGeom>
              <a:avLst/>
              <a:gdLst>
                <a:gd name="T0" fmla="*/ 0 w 45"/>
                <a:gd name="T1" fmla="*/ 0 h 17"/>
                <a:gd name="T2" fmla="*/ 0 w 45"/>
                <a:gd name="T3" fmla="*/ 0 h 17"/>
                <a:gd name="T4" fmla="*/ 0 w 45"/>
                <a:gd name="T5" fmla="*/ 0 h 17"/>
                <a:gd name="T6" fmla="*/ 0 w 45"/>
                <a:gd name="T7" fmla="*/ 0 h 17"/>
                <a:gd name="T8" fmla="*/ 0 w 45"/>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 h="17">
                  <a:moveTo>
                    <a:pt x="0" y="0"/>
                  </a:moveTo>
                  <a:lnTo>
                    <a:pt x="44" y="0"/>
                  </a:lnTo>
                  <a:lnTo>
                    <a:pt x="44" y="16"/>
                  </a:lnTo>
                  <a:lnTo>
                    <a:pt x="0" y="16"/>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4" name="Freeform 700"/>
            <p:cNvSpPr>
              <a:spLocks/>
            </p:cNvSpPr>
            <p:nvPr/>
          </p:nvSpPr>
          <p:spPr bwMode="auto">
            <a:xfrm>
              <a:off x="8044885" y="5429890"/>
              <a:ext cx="55929" cy="28680"/>
            </a:xfrm>
            <a:custGeom>
              <a:avLst/>
              <a:gdLst>
                <a:gd name="T0" fmla="*/ 0 w 60"/>
                <a:gd name="T1" fmla="*/ 0 h 32"/>
                <a:gd name="T2" fmla="*/ 0 w 60"/>
                <a:gd name="T3" fmla="*/ 0 h 32"/>
                <a:gd name="T4" fmla="*/ 0 w 60"/>
                <a:gd name="T5" fmla="*/ 0 h 32"/>
                <a:gd name="T6" fmla="*/ 0 w 60"/>
                <a:gd name="T7" fmla="*/ 0 h 32"/>
                <a:gd name="T8" fmla="*/ 0 w 60"/>
                <a:gd name="T9" fmla="*/ 0 h 32"/>
                <a:gd name="T10" fmla="*/ 0 w 60"/>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0" h="32">
                  <a:moveTo>
                    <a:pt x="0" y="31"/>
                  </a:moveTo>
                  <a:lnTo>
                    <a:pt x="0" y="16"/>
                  </a:lnTo>
                  <a:lnTo>
                    <a:pt x="15" y="0"/>
                  </a:lnTo>
                  <a:lnTo>
                    <a:pt x="59" y="0"/>
                  </a:lnTo>
                  <a:lnTo>
                    <a:pt x="30" y="16"/>
                  </a:lnTo>
                  <a:lnTo>
                    <a:pt x="0"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5" name="Freeform 701"/>
            <p:cNvSpPr>
              <a:spLocks/>
            </p:cNvSpPr>
            <p:nvPr/>
          </p:nvSpPr>
          <p:spPr bwMode="auto">
            <a:xfrm>
              <a:off x="8114237" y="5315169"/>
              <a:ext cx="58167" cy="26474"/>
            </a:xfrm>
            <a:custGeom>
              <a:avLst/>
              <a:gdLst>
                <a:gd name="T0" fmla="*/ 0 w 60"/>
                <a:gd name="T1" fmla="*/ 0 h 32"/>
                <a:gd name="T2" fmla="*/ 0 w 60"/>
                <a:gd name="T3" fmla="*/ 0 h 32"/>
                <a:gd name="T4" fmla="*/ 0 w 60"/>
                <a:gd name="T5" fmla="*/ 0 h 32"/>
                <a:gd name="T6" fmla="*/ 0 w 60"/>
                <a:gd name="T7" fmla="*/ 0 h 32"/>
                <a:gd name="T8" fmla="*/ 0 w 60"/>
                <a:gd name="T9" fmla="*/ 0 h 32"/>
                <a:gd name="T10" fmla="*/ 0 w 60"/>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0" h="32">
                  <a:moveTo>
                    <a:pt x="0" y="16"/>
                  </a:moveTo>
                  <a:lnTo>
                    <a:pt x="15" y="31"/>
                  </a:lnTo>
                  <a:lnTo>
                    <a:pt x="30" y="16"/>
                  </a:lnTo>
                  <a:lnTo>
                    <a:pt x="59" y="16"/>
                  </a:lnTo>
                  <a:lnTo>
                    <a:pt x="59" y="0"/>
                  </a:lnTo>
                  <a:lnTo>
                    <a:pt x="0" y="16"/>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6" name="Freeform 702"/>
            <p:cNvSpPr>
              <a:spLocks/>
            </p:cNvSpPr>
            <p:nvPr/>
          </p:nvSpPr>
          <p:spPr bwMode="auto">
            <a:xfrm>
              <a:off x="7912892" y="5407828"/>
              <a:ext cx="44744" cy="24268"/>
            </a:xfrm>
            <a:custGeom>
              <a:avLst/>
              <a:gdLst>
                <a:gd name="T0" fmla="*/ 0 w 46"/>
                <a:gd name="T1" fmla="*/ 0 h 31"/>
                <a:gd name="T2" fmla="*/ 0 w 46"/>
                <a:gd name="T3" fmla="*/ 0 h 31"/>
                <a:gd name="T4" fmla="*/ 0 w 46"/>
                <a:gd name="T5" fmla="*/ 0 h 31"/>
                <a:gd name="T6" fmla="*/ 0 w 46"/>
                <a:gd name="T7" fmla="*/ 0 h 3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6" h="31">
                  <a:moveTo>
                    <a:pt x="0" y="0"/>
                  </a:moveTo>
                  <a:lnTo>
                    <a:pt x="0" y="30"/>
                  </a:lnTo>
                  <a:lnTo>
                    <a:pt x="45" y="3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7" name="Freeform 703"/>
            <p:cNvSpPr>
              <a:spLocks/>
            </p:cNvSpPr>
            <p:nvPr/>
          </p:nvSpPr>
          <p:spPr bwMode="auto">
            <a:xfrm>
              <a:off x="7971059" y="5443127"/>
              <a:ext cx="29083" cy="15443"/>
            </a:xfrm>
            <a:custGeom>
              <a:avLst/>
              <a:gdLst>
                <a:gd name="T0" fmla="*/ 0 w 32"/>
                <a:gd name="T1" fmla="*/ 0 h 17"/>
                <a:gd name="T2" fmla="*/ 0 w 32"/>
                <a:gd name="T3" fmla="*/ 0 h 17"/>
                <a:gd name="T4" fmla="*/ 0 w 32"/>
                <a:gd name="T5" fmla="*/ 0 h 17"/>
                <a:gd name="T6" fmla="*/ 0 w 32"/>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2" h="17">
                  <a:moveTo>
                    <a:pt x="0" y="0"/>
                  </a:moveTo>
                  <a:lnTo>
                    <a:pt x="31" y="0"/>
                  </a:lnTo>
                  <a:lnTo>
                    <a:pt x="31" y="16"/>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8" name="Freeform 704"/>
            <p:cNvSpPr>
              <a:spLocks/>
            </p:cNvSpPr>
            <p:nvPr/>
          </p:nvSpPr>
          <p:spPr bwMode="auto">
            <a:xfrm>
              <a:off x="8286499" y="5407828"/>
              <a:ext cx="31321" cy="24268"/>
            </a:xfrm>
            <a:custGeom>
              <a:avLst/>
              <a:gdLst>
                <a:gd name="T0" fmla="*/ 0 w 32"/>
                <a:gd name="T1" fmla="*/ 0 h 31"/>
                <a:gd name="T2" fmla="*/ 0 w 32"/>
                <a:gd name="T3" fmla="*/ 0 h 31"/>
                <a:gd name="T4" fmla="*/ 0 w 32"/>
                <a:gd name="T5" fmla="*/ 0 h 31"/>
                <a:gd name="T6" fmla="*/ 0 w 32"/>
                <a:gd name="T7" fmla="*/ 0 h 3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2" h="31">
                  <a:moveTo>
                    <a:pt x="0" y="0"/>
                  </a:moveTo>
                  <a:lnTo>
                    <a:pt x="31" y="30"/>
                  </a:lnTo>
                  <a:lnTo>
                    <a:pt x="16" y="3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9" name="Freeform 705"/>
            <p:cNvSpPr>
              <a:spLocks/>
            </p:cNvSpPr>
            <p:nvPr/>
          </p:nvSpPr>
          <p:spPr bwMode="auto">
            <a:xfrm>
              <a:off x="8071731" y="5328407"/>
              <a:ext cx="29083" cy="15443"/>
            </a:xfrm>
            <a:custGeom>
              <a:avLst/>
              <a:gdLst>
                <a:gd name="T0" fmla="*/ 0 w 31"/>
                <a:gd name="T1" fmla="*/ 0 h 17"/>
                <a:gd name="T2" fmla="*/ 0 w 31"/>
                <a:gd name="T3" fmla="*/ 0 h 17"/>
                <a:gd name="T4" fmla="*/ 0 w 31"/>
                <a:gd name="T5" fmla="*/ 0 h 17"/>
                <a:gd name="T6" fmla="*/ 0 w 31"/>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1" h="17">
                  <a:moveTo>
                    <a:pt x="0" y="0"/>
                  </a:moveTo>
                  <a:lnTo>
                    <a:pt x="30" y="0"/>
                  </a:lnTo>
                  <a:lnTo>
                    <a:pt x="15" y="16"/>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0" name="Line 706"/>
            <p:cNvSpPr>
              <a:spLocks noChangeShapeType="1"/>
            </p:cNvSpPr>
            <p:nvPr/>
          </p:nvSpPr>
          <p:spPr bwMode="auto">
            <a:xfrm>
              <a:off x="7740631" y="5290901"/>
              <a:ext cx="15660" cy="24268"/>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1" name="Oval 707"/>
            <p:cNvSpPr>
              <a:spLocks noChangeArrowheads="1"/>
            </p:cNvSpPr>
            <p:nvPr/>
          </p:nvSpPr>
          <p:spPr bwMode="auto">
            <a:xfrm>
              <a:off x="7684702" y="5213686"/>
              <a:ext cx="13423"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2" name="Oval 708"/>
            <p:cNvSpPr>
              <a:spLocks noChangeArrowheads="1"/>
            </p:cNvSpPr>
            <p:nvPr/>
          </p:nvSpPr>
          <p:spPr bwMode="auto">
            <a:xfrm>
              <a:off x="7886047" y="5160738"/>
              <a:ext cx="13423"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3" name="Oval 709"/>
            <p:cNvSpPr>
              <a:spLocks noChangeArrowheads="1"/>
            </p:cNvSpPr>
            <p:nvPr/>
          </p:nvSpPr>
          <p:spPr bwMode="auto">
            <a:xfrm>
              <a:off x="7183578" y="5173975"/>
              <a:ext cx="13423"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4" name="Freeform 710"/>
            <p:cNvSpPr>
              <a:spLocks/>
            </p:cNvSpPr>
            <p:nvPr/>
          </p:nvSpPr>
          <p:spPr bwMode="auto">
            <a:xfrm>
              <a:off x="7971059" y="4893792"/>
              <a:ext cx="73827" cy="116927"/>
            </a:xfrm>
            <a:custGeom>
              <a:avLst/>
              <a:gdLst>
                <a:gd name="T0" fmla="*/ 0 w 77"/>
                <a:gd name="T1" fmla="*/ 0 h 140"/>
                <a:gd name="T2" fmla="*/ 0 w 77"/>
                <a:gd name="T3" fmla="*/ 0 h 140"/>
                <a:gd name="T4" fmla="*/ 0 w 77"/>
                <a:gd name="T5" fmla="*/ 0 h 140"/>
                <a:gd name="T6" fmla="*/ 0 w 77"/>
                <a:gd name="T7" fmla="*/ 0 h 140"/>
                <a:gd name="T8" fmla="*/ 0 w 77"/>
                <a:gd name="T9" fmla="*/ 0 h 140"/>
                <a:gd name="T10" fmla="*/ 0 w 77"/>
                <a:gd name="T11" fmla="*/ 0 h 140"/>
                <a:gd name="T12" fmla="*/ 0 w 77"/>
                <a:gd name="T13" fmla="*/ 0 h 140"/>
                <a:gd name="T14" fmla="*/ 0 w 77"/>
                <a:gd name="T15" fmla="*/ 0 h 140"/>
                <a:gd name="T16" fmla="*/ 0 w 77"/>
                <a:gd name="T17" fmla="*/ 0 h 140"/>
                <a:gd name="T18" fmla="*/ 0 w 77"/>
                <a:gd name="T19" fmla="*/ 0 h 140"/>
                <a:gd name="T20" fmla="*/ 0 w 77"/>
                <a:gd name="T21" fmla="*/ 0 h 140"/>
                <a:gd name="T22" fmla="*/ 0 w 77"/>
                <a:gd name="T23" fmla="*/ 0 h 140"/>
                <a:gd name="T24" fmla="*/ 0 w 77"/>
                <a:gd name="T25" fmla="*/ 0 h 140"/>
                <a:gd name="T26" fmla="*/ 0 w 77"/>
                <a:gd name="T27" fmla="*/ 0 h 140"/>
                <a:gd name="T28" fmla="*/ 0 w 77"/>
                <a:gd name="T29" fmla="*/ 0 h 140"/>
                <a:gd name="T30" fmla="*/ 0 w 77"/>
                <a:gd name="T31" fmla="*/ 0 h 140"/>
                <a:gd name="T32" fmla="*/ 0 w 77"/>
                <a:gd name="T33" fmla="*/ 0 h 14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7" h="140">
                  <a:moveTo>
                    <a:pt x="30" y="15"/>
                  </a:moveTo>
                  <a:lnTo>
                    <a:pt x="15" y="0"/>
                  </a:lnTo>
                  <a:lnTo>
                    <a:pt x="0" y="46"/>
                  </a:lnTo>
                  <a:lnTo>
                    <a:pt x="0" y="77"/>
                  </a:lnTo>
                  <a:lnTo>
                    <a:pt x="0" y="62"/>
                  </a:lnTo>
                  <a:lnTo>
                    <a:pt x="0" y="93"/>
                  </a:lnTo>
                  <a:lnTo>
                    <a:pt x="0" y="108"/>
                  </a:lnTo>
                  <a:lnTo>
                    <a:pt x="30" y="108"/>
                  </a:lnTo>
                  <a:lnTo>
                    <a:pt x="30" y="124"/>
                  </a:lnTo>
                  <a:lnTo>
                    <a:pt x="61" y="124"/>
                  </a:lnTo>
                  <a:lnTo>
                    <a:pt x="76" y="139"/>
                  </a:lnTo>
                  <a:lnTo>
                    <a:pt x="76" y="108"/>
                  </a:lnTo>
                  <a:lnTo>
                    <a:pt x="46" y="108"/>
                  </a:lnTo>
                  <a:lnTo>
                    <a:pt x="30" y="77"/>
                  </a:lnTo>
                  <a:lnTo>
                    <a:pt x="46" y="46"/>
                  </a:lnTo>
                  <a:lnTo>
                    <a:pt x="30" y="31"/>
                  </a:lnTo>
                  <a:lnTo>
                    <a:pt x="30" y="15"/>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5" name="Freeform 711"/>
            <p:cNvSpPr>
              <a:spLocks/>
            </p:cNvSpPr>
            <p:nvPr/>
          </p:nvSpPr>
          <p:spPr bwMode="auto">
            <a:xfrm>
              <a:off x="8013565" y="5072491"/>
              <a:ext cx="87249" cy="66185"/>
            </a:xfrm>
            <a:custGeom>
              <a:avLst/>
              <a:gdLst>
                <a:gd name="T0" fmla="*/ 0 w 91"/>
                <a:gd name="T1" fmla="*/ 0 h 77"/>
                <a:gd name="T2" fmla="*/ 0 w 91"/>
                <a:gd name="T3" fmla="*/ 0 h 77"/>
                <a:gd name="T4" fmla="*/ 0 w 91"/>
                <a:gd name="T5" fmla="*/ 0 h 77"/>
                <a:gd name="T6" fmla="*/ 0 w 91"/>
                <a:gd name="T7" fmla="*/ 0 h 77"/>
                <a:gd name="T8" fmla="*/ 0 w 91"/>
                <a:gd name="T9" fmla="*/ 0 h 77"/>
                <a:gd name="T10" fmla="*/ 0 w 91"/>
                <a:gd name="T11" fmla="*/ 0 h 77"/>
                <a:gd name="T12" fmla="*/ 0 w 91"/>
                <a:gd name="T13" fmla="*/ 0 h 77"/>
                <a:gd name="T14" fmla="*/ 0 w 91"/>
                <a:gd name="T15" fmla="*/ 0 h 77"/>
                <a:gd name="T16" fmla="*/ 0 w 91"/>
                <a:gd name="T17" fmla="*/ 0 h 77"/>
                <a:gd name="T18" fmla="*/ 0 w 91"/>
                <a:gd name="T19" fmla="*/ 0 h 77"/>
                <a:gd name="T20" fmla="*/ 0 w 91"/>
                <a:gd name="T21" fmla="*/ 0 h 77"/>
                <a:gd name="T22" fmla="*/ 0 w 91"/>
                <a:gd name="T23" fmla="*/ 0 h 77"/>
                <a:gd name="T24" fmla="*/ 0 w 91"/>
                <a:gd name="T25" fmla="*/ 0 h 7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1" h="77">
                  <a:moveTo>
                    <a:pt x="60" y="0"/>
                  </a:moveTo>
                  <a:lnTo>
                    <a:pt x="45" y="30"/>
                  </a:lnTo>
                  <a:lnTo>
                    <a:pt x="15" y="30"/>
                  </a:lnTo>
                  <a:lnTo>
                    <a:pt x="0" y="61"/>
                  </a:lnTo>
                  <a:lnTo>
                    <a:pt x="30" y="46"/>
                  </a:lnTo>
                  <a:lnTo>
                    <a:pt x="45" y="46"/>
                  </a:lnTo>
                  <a:lnTo>
                    <a:pt x="45" y="76"/>
                  </a:lnTo>
                  <a:lnTo>
                    <a:pt x="75" y="76"/>
                  </a:lnTo>
                  <a:lnTo>
                    <a:pt x="75" y="61"/>
                  </a:lnTo>
                  <a:lnTo>
                    <a:pt x="90" y="76"/>
                  </a:lnTo>
                  <a:lnTo>
                    <a:pt x="90" y="61"/>
                  </a:lnTo>
                  <a:lnTo>
                    <a:pt x="75" y="15"/>
                  </a:lnTo>
                  <a:lnTo>
                    <a:pt x="6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6" name="Freeform 712"/>
            <p:cNvSpPr>
              <a:spLocks/>
            </p:cNvSpPr>
            <p:nvPr/>
          </p:nvSpPr>
          <p:spPr bwMode="auto">
            <a:xfrm>
              <a:off x="7941975" y="5048223"/>
              <a:ext cx="29083" cy="63979"/>
            </a:xfrm>
            <a:custGeom>
              <a:avLst/>
              <a:gdLst>
                <a:gd name="T0" fmla="*/ 0 w 30"/>
                <a:gd name="T1" fmla="*/ 0 h 78"/>
                <a:gd name="T2" fmla="*/ 0 w 30"/>
                <a:gd name="T3" fmla="*/ 0 h 78"/>
                <a:gd name="T4" fmla="*/ 0 w 30"/>
                <a:gd name="T5" fmla="*/ 0 h 78"/>
                <a:gd name="T6" fmla="*/ 0 w 30"/>
                <a:gd name="T7" fmla="*/ 0 h 78"/>
                <a:gd name="T8" fmla="*/ 0 w 30"/>
                <a:gd name="T9" fmla="*/ 0 h 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78">
                  <a:moveTo>
                    <a:pt x="29" y="0"/>
                  </a:moveTo>
                  <a:lnTo>
                    <a:pt x="15" y="31"/>
                  </a:lnTo>
                  <a:lnTo>
                    <a:pt x="0" y="77"/>
                  </a:lnTo>
                  <a:lnTo>
                    <a:pt x="15" y="31"/>
                  </a:lnTo>
                  <a:lnTo>
                    <a:pt x="29"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7" name="Freeform 713"/>
            <p:cNvSpPr>
              <a:spLocks/>
            </p:cNvSpPr>
            <p:nvPr/>
          </p:nvSpPr>
          <p:spPr bwMode="auto">
            <a:xfrm>
              <a:off x="8026987" y="5061460"/>
              <a:ext cx="17897" cy="13237"/>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16" y="0"/>
                  </a:moveTo>
                  <a:lnTo>
                    <a:pt x="0" y="16"/>
                  </a:lnTo>
                  <a:lnTo>
                    <a:pt x="16" y="16"/>
                  </a:lnTo>
                  <a:lnTo>
                    <a:pt x="16"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8" name="Freeform 714"/>
            <p:cNvSpPr>
              <a:spLocks/>
            </p:cNvSpPr>
            <p:nvPr/>
          </p:nvSpPr>
          <p:spPr bwMode="auto">
            <a:xfrm>
              <a:off x="8058308" y="5021749"/>
              <a:ext cx="15660" cy="13237"/>
            </a:xfrm>
            <a:custGeom>
              <a:avLst/>
              <a:gdLst>
                <a:gd name="T0" fmla="*/ 0 w 18"/>
                <a:gd name="T1" fmla="*/ 0 h 17"/>
                <a:gd name="T2" fmla="*/ 0 w 18"/>
                <a:gd name="T3" fmla="*/ 0 h 17"/>
                <a:gd name="T4" fmla="*/ 0 w 18"/>
                <a:gd name="T5" fmla="*/ 0 h 17"/>
                <a:gd name="T6" fmla="*/ 0 w 18"/>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 h="17">
                  <a:moveTo>
                    <a:pt x="17" y="0"/>
                  </a:moveTo>
                  <a:lnTo>
                    <a:pt x="0" y="0"/>
                  </a:lnTo>
                  <a:lnTo>
                    <a:pt x="17" y="16"/>
                  </a:lnTo>
                  <a:lnTo>
                    <a:pt x="17"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9" name="Freeform 715"/>
            <p:cNvSpPr>
              <a:spLocks/>
            </p:cNvSpPr>
            <p:nvPr/>
          </p:nvSpPr>
          <p:spPr bwMode="auto">
            <a:xfrm>
              <a:off x="8013565" y="5034986"/>
              <a:ext cx="15660" cy="26474"/>
            </a:xfrm>
            <a:custGeom>
              <a:avLst/>
              <a:gdLst>
                <a:gd name="T0" fmla="*/ 0 w 17"/>
                <a:gd name="T1" fmla="*/ 0 h 31"/>
                <a:gd name="T2" fmla="*/ 0 w 17"/>
                <a:gd name="T3" fmla="*/ 0 h 31"/>
                <a:gd name="T4" fmla="*/ 0 w 17"/>
                <a:gd name="T5" fmla="*/ 0 h 31"/>
                <a:gd name="T6" fmla="*/ 0 w 17"/>
                <a:gd name="T7" fmla="*/ 0 h 3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31">
                  <a:moveTo>
                    <a:pt x="0" y="30"/>
                  </a:moveTo>
                  <a:lnTo>
                    <a:pt x="16" y="15"/>
                  </a:lnTo>
                  <a:lnTo>
                    <a:pt x="0" y="0"/>
                  </a:lnTo>
                  <a:lnTo>
                    <a:pt x="0" y="3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0" name="Line 716"/>
            <p:cNvSpPr>
              <a:spLocks noChangeShapeType="1"/>
            </p:cNvSpPr>
            <p:nvPr/>
          </p:nvSpPr>
          <p:spPr bwMode="auto">
            <a:xfrm flipH="1">
              <a:off x="8044885" y="5061460"/>
              <a:ext cx="13423"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1" name="Line 717"/>
            <p:cNvSpPr>
              <a:spLocks noChangeShapeType="1"/>
            </p:cNvSpPr>
            <p:nvPr/>
          </p:nvSpPr>
          <p:spPr bwMode="auto">
            <a:xfrm>
              <a:off x="8000142" y="5008512"/>
              <a:ext cx="0" cy="13237"/>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2" name="Oval 718"/>
            <p:cNvSpPr>
              <a:spLocks noChangeArrowheads="1"/>
            </p:cNvSpPr>
            <p:nvPr/>
          </p:nvSpPr>
          <p:spPr bwMode="auto">
            <a:xfrm>
              <a:off x="8172403" y="5085728"/>
              <a:ext cx="13423"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3" name="Oval 719"/>
            <p:cNvSpPr>
              <a:spLocks noChangeArrowheads="1"/>
            </p:cNvSpPr>
            <p:nvPr/>
          </p:nvSpPr>
          <p:spPr bwMode="auto">
            <a:xfrm>
              <a:off x="8228332" y="4840844"/>
              <a:ext cx="13423"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4" name="Oval 720"/>
            <p:cNvSpPr>
              <a:spLocks noChangeArrowheads="1"/>
            </p:cNvSpPr>
            <p:nvPr/>
          </p:nvSpPr>
          <p:spPr bwMode="auto">
            <a:xfrm>
              <a:off x="8302159" y="4907029"/>
              <a:ext cx="0" cy="11031"/>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5" name="Freeform 721"/>
            <p:cNvSpPr>
              <a:spLocks/>
            </p:cNvSpPr>
            <p:nvPr/>
          </p:nvSpPr>
          <p:spPr bwMode="auto">
            <a:xfrm>
              <a:off x="7812220" y="5482838"/>
              <a:ext cx="675623" cy="604490"/>
            </a:xfrm>
            <a:custGeom>
              <a:avLst/>
              <a:gdLst>
                <a:gd name="T0" fmla="*/ 0 w 702"/>
                <a:gd name="T1" fmla="*/ 0 h 724"/>
                <a:gd name="T2" fmla="*/ 0 w 702"/>
                <a:gd name="T3" fmla="*/ 0 h 724"/>
                <a:gd name="T4" fmla="*/ 0 w 702"/>
                <a:gd name="T5" fmla="*/ 0 h 724"/>
                <a:gd name="T6" fmla="*/ 0 w 702"/>
                <a:gd name="T7" fmla="*/ 0 h 724"/>
                <a:gd name="T8" fmla="*/ 0 w 702"/>
                <a:gd name="T9" fmla="*/ 0 h 724"/>
                <a:gd name="T10" fmla="*/ 0 w 702"/>
                <a:gd name="T11" fmla="*/ 0 h 724"/>
                <a:gd name="T12" fmla="*/ 0 w 702"/>
                <a:gd name="T13" fmla="*/ 0 h 724"/>
                <a:gd name="T14" fmla="*/ 0 w 702"/>
                <a:gd name="T15" fmla="*/ 0 h 724"/>
                <a:gd name="T16" fmla="*/ 0 w 702"/>
                <a:gd name="T17" fmla="*/ 0 h 724"/>
                <a:gd name="T18" fmla="*/ 0 w 702"/>
                <a:gd name="T19" fmla="*/ 0 h 724"/>
                <a:gd name="T20" fmla="*/ 0 w 702"/>
                <a:gd name="T21" fmla="*/ 0 h 724"/>
                <a:gd name="T22" fmla="*/ 0 w 702"/>
                <a:gd name="T23" fmla="*/ 0 h 724"/>
                <a:gd name="T24" fmla="*/ 0 w 702"/>
                <a:gd name="T25" fmla="*/ 0 h 724"/>
                <a:gd name="T26" fmla="*/ 0 w 702"/>
                <a:gd name="T27" fmla="*/ 0 h 724"/>
                <a:gd name="T28" fmla="*/ 0 w 702"/>
                <a:gd name="T29" fmla="*/ 0 h 724"/>
                <a:gd name="T30" fmla="*/ 0 w 702"/>
                <a:gd name="T31" fmla="*/ 0 h 724"/>
                <a:gd name="T32" fmla="*/ 0 w 702"/>
                <a:gd name="T33" fmla="*/ 0 h 724"/>
                <a:gd name="T34" fmla="*/ 0 w 702"/>
                <a:gd name="T35" fmla="*/ 0 h 724"/>
                <a:gd name="T36" fmla="*/ 0 w 702"/>
                <a:gd name="T37" fmla="*/ 0 h 724"/>
                <a:gd name="T38" fmla="*/ 0 w 702"/>
                <a:gd name="T39" fmla="*/ 0 h 724"/>
                <a:gd name="T40" fmla="*/ 0 w 702"/>
                <a:gd name="T41" fmla="*/ 0 h 724"/>
                <a:gd name="T42" fmla="*/ 0 w 702"/>
                <a:gd name="T43" fmla="*/ 0 h 724"/>
                <a:gd name="T44" fmla="*/ 0 w 702"/>
                <a:gd name="T45" fmla="*/ 0 h 724"/>
                <a:gd name="T46" fmla="*/ 0 w 702"/>
                <a:gd name="T47" fmla="*/ 0 h 724"/>
                <a:gd name="T48" fmla="*/ 0 w 702"/>
                <a:gd name="T49" fmla="*/ 0 h 724"/>
                <a:gd name="T50" fmla="*/ 0 w 702"/>
                <a:gd name="T51" fmla="*/ 0 h 724"/>
                <a:gd name="T52" fmla="*/ 0 w 702"/>
                <a:gd name="T53" fmla="*/ 0 h 724"/>
                <a:gd name="T54" fmla="*/ 0 w 702"/>
                <a:gd name="T55" fmla="*/ 0 h 724"/>
                <a:gd name="T56" fmla="*/ 0 w 702"/>
                <a:gd name="T57" fmla="*/ 0 h 724"/>
                <a:gd name="T58" fmla="*/ 0 w 702"/>
                <a:gd name="T59" fmla="*/ 0 h 724"/>
                <a:gd name="T60" fmla="*/ 0 w 702"/>
                <a:gd name="T61" fmla="*/ 0 h 724"/>
                <a:gd name="T62" fmla="*/ 0 w 702"/>
                <a:gd name="T63" fmla="*/ 0 h 724"/>
                <a:gd name="T64" fmla="*/ 0 w 702"/>
                <a:gd name="T65" fmla="*/ 0 h 7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02" h="724">
                  <a:moveTo>
                    <a:pt x="567" y="0"/>
                  </a:moveTo>
                  <a:lnTo>
                    <a:pt x="552" y="123"/>
                  </a:lnTo>
                  <a:lnTo>
                    <a:pt x="522" y="169"/>
                  </a:lnTo>
                  <a:lnTo>
                    <a:pt x="477" y="108"/>
                  </a:lnTo>
                  <a:lnTo>
                    <a:pt x="447" y="92"/>
                  </a:lnTo>
                  <a:lnTo>
                    <a:pt x="447" y="62"/>
                  </a:lnTo>
                  <a:lnTo>
                    <a:pt x="462" y="62"/>
                  </a:lnTo>
                  <a:lnTo>
                    <a:pt x="477" y="46"/>
                  </a:lnTo>
                  <a:lnTo>
                    <a:pt x="477" y="31"/>
                  </a:lnTo>
                  <a:lnTo>
                    <a:pt x="462" y="46"/>
                  </a:lnTo>
                  <a:lnTo>
                    <a:pt x="418" y="15"/>
                  </a:lnTo>
                  <a:lnTo>
                    <a:pt x="388" y="15"/>
                  </a:lnTo>
                  <a:lnTo>
                    <a:pt x="388" y="31"/>
                  </a:lnTo>
                  <a:lnTo>
                    <a:pt x="373" y="31"/>
                  </a:lnTo>
                  <a:lnTo>
                    <a:pt x="343" y="77"/>
                  </a:lnTo>
                  <a:lnTo>
                    <a:pt x="343" y="92"/>
                  </a:lnTo>
                  <a:lnTo>
                    <a:pt x="328" y="77"/>
                  </a:lnTo>
                  <a:lnTo>
                    <a:pt x="313" y="92"/>
                  </a:lnTo>
                  <a:lnTo>
                    <a:pt x="313" y="62"/>
                  </a:lnTo>
                  <a:lnTo>
                    <a:pt x="298" y="62"/>
                  </a:lnTo>
                  <a:lnTo>
                    <a:pt x="283" y="77"/>
                  </a:lnTo>
                  <a:lnTo>
                    <a:pt x="224" y="108"/>
                  </a:lnTo>
                  <a:lnTo>
                    <a:pt x="224" y="123"/>
                  </a:lnTo>
                  <a:lnTo>
                    <a:pt x="224" y="108"/>
                  </a:lnTo>
                  <a:lnTo>
                    <a:pt x="194" y="123"/>
                  </a:lnTo>
                  <a:lnTo>
                    <a:pt x="209" y="154"/>
                  </a:lnTo>
                  <a:lnTo>
                    <a:pt x="194" y="169"/>
                  </a:lnTo>
                  <a:lnTo>
                    <a:pt x="179" y="185"/>
                  </a:lnTo>
                  <a:lnTo>
                    <a:pt x="149" y="200"/>
                  </a:lnTo>
                  <a:lnTo>
                    <a:pt x="30" y="231"/>
                  </a:lnTo>
                  <a:lnTo>
                    <a:pt x="15" y="338"/>
                  </a:lnTo>
                  <a:lnTo>
                    <a:pt x="15" y="400"/>
                  </a:lnTo>
                  <a:lnTo>
                    <a:pt x="15" y="461"/>
                  </a:lnTo>
                  <a:lnTo>
                    <a:pt x="0" y="508"/>
                  </a:lnTo>
                  <a:lnTo>
                    <a:pt x="15" y="538"/>
                  </a:lnTo>
                  <a:lnTo>
                    <a:pt x="45" y="554"/>
                  </a:lnTo>
                  <a:lnTo>
                    <a:pt x="89" y="523"/>
                  </a:lnTo>
                  <a:lnTo>
                    <a:pt x="149" y="538"/>
                  </a:lnTo>
                  <a:lnTo>
                    <a:pt x="164" y="508"/>
                  </a:lnTo>
                  <a:lnTo>
                    <a:pt x="283" y="492"/>
                  </a:lnTo>
                  <a:lnTo>
                    <a:pt x="328" y="523"/>
                  </a:lnTo>
                  <a:lnTo>
                    <a:pt x="343" y="585"/>
                  </a:lnTo>
                  <a:lnTo>
                    <a:pt x="388" y="538"/>
                  </a:lnTo>
                  <a:lnTo>
                    <a:pt x="358" y="600"/>
                  </a:lnTo>
                  <a:lnTo>
                    <a:pt x="388" y="585"/>
                  </a:lnTo>
                  <a:lnTo>
                    <a:pt x="388" y="661"/>
                  </a:lnTo>
                  <a:lnTo>
                    <a:pt x="433" y="708"/>
                  </a:lnTo>
                  <a:lnTo>
                    <a:pt x="477" y="692"/>
                  </a:lnTo>
                  <a:lnTo>
                    <a:pt x="492" y="723"/>
                  </a:lnTo>
                  <a:lnTo>
                    <a:pt x="522" y="708"/>
                  </a:lnTo>
                  <a:lnTo>
                    <a:pt x="552" y="708"/>
                  </a:lnTo>
                  <a:lnTo>
                    <a:pt x="567" y="677"/>
                  </a:lnTo>
                  <a:lnTo>
                    <a:pt x="612" y="600"/>
                  </a:lnTo>
                  <a:lnTo>
                    <a:pt x="641" y="585"/>
                  </a:lnTo>
                  <a:lnTo>
                    <a:pt x="671" y="538"/>
                  </a:lnTo>
                  <a:lnTo>
                    <a:pt x="701" y="461"/>
                  </a:lnTo>
                  <a:lnTo>
                    <a:pt x="701" y="446"/>
                  </a:lnTo>
                  <a:lnTo>
                    <a:pt x="701" y="400"/>
                  </a:lnTo>
                  <a:lnTo>
                    <a:pt x="686" y="338"/>
                  </a:lnTo>
                  <a:lnTo>
                    <a:pt x="671" y="308"/>
                  </a:lnTo>
                  <a:lnTo>
                    <a:pt x="656" y="308"/>
                  </a:lnTo>
                  <a:lnTo>
                    <a:pt x="656" y="262"/>
                  </a:lnTo>
                  <a:lnTo>
                    <a:pt x="626" y="200"/>
                  </a:lnTo>
                  <a:lnTo>
                    <a:pt x="612" y="108"/>
                  </a:lnTo>
                  <a:lnTo>
                    <a:pt x="597" y="92"/>
                  </a:lnTo>
                  <a:lnTo>
                    <a:pt x="567"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6" name="Freeform 722"/>
            <p:cNvSpPr>
              <a:spLocks/>
            </p:cNvSpPr>
            <p:nvPr/>
          </p:nvSpPr>
          <p:spPr bwMode="auto">
            <a:xfrm>
              <a:off x="8228332" y="6138069"/>
              <a:ext cx="58167" cy="63979"/>
            </a:xfrm>
            <a:custGeom>
              <a:avLst/>
              <a:gdLst>
                <a:gd name="T0" fmla="*/ 0 w 60"/>
                <a:gd name="T1" fmla="*/ 0 h 78"/>
                <a:gd name="T2" fmla="*/ 0 w 60"/>
                <a:gd name="T3" fmla="*/ 0 h 78"/>
                <a:gd name="T4" fmla="*/ 0 w 60"/>
                <a:gd name="T5" fmla="*/ 0 h 78"/>
                <a:gd name="T6" fmla="*/ 0 w 60"/>
                <a:gd name="T7" fmla="*/ 0 h 78"/>
                <a:gd name="T8" fmla="*/ 0 w 60"/>
                <a:gd name="T9" fmla="*/ 0 h 78"/>
                <a:gd name="T10" fmla="*/ 0 w 60"/>
                <a:gd name="T11" fmla="*/ 0 h 78"/>
                <a:gd name="T12" fmla="*/ 0 w 60"/>
                <a:gd name="T13" fmla="*/ 0 h 78"/>
                <a:gd name="T14" fmla="*/ 0 w 60"/>
                <a:gd name="T15" fmla="*/ 0 h 7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0" h="78">
                  <a:moveTo>
                    <a:pt x="0" y="0"/>
                  </a:moveTo>
                  <a:lnTo>
                    <a:pt x="0" y="46"/>
                  </a:lnTo>
                  <a:lnTo>
                    <a:pt x="0" y="77"/>
                  </a:lnTo>
                  <a:lnTo>
                    <a:pt x="30" y="77"/>
                  </a:lnTo>
                  <a:lnTo>
                    <a:pt x="59" y="15"/>
                  </a:lnTo>
                  <a:lnTo>
                    <a:pt x="59" y="0"/>
                  </a:lnTo>
                  <a:lnTo>
                    <a:pt x="30"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7" name="Freeform 723"/>
            <p:cNvSpPr>
              <a:spLocks/>
            </p:cNvSpPr>
            <p:nvPr/>
          </p:nvSpPr>
          <p:spPr bwMode="auto">
            <a:xfrm>
              <a:off x="8530349" y="6213079"/>
              <a:ext cx="172262" cy="143401"/>
            </a:xfrm>
            <a:custGeom>
              <a:avLst/>
              <a:gdLst>
                <a:gd name="T0" fmla="*/ 0 w 181"/>
                <a:gd name="T1" fmla="*/ 0 h 170"/>
                <a:gd name="T2" fmla="*/ 0 w 181"/>
                <a:gd name="T3" fmla="*/ 0 h 170"/>
                <a:gd name="T4" fmla="*/ 0 w 181"/>
                <a:gd name="T5" fmla="*/ 0 h 170"/>
                <a:gd name="T6" fmla="*/ 0 w 181"/>
                <a:gd name="T7" fmla="*/ 0 h 170"/>
                <a:gd name="T8" fmla="*/ 0 w 181"/>
                <a:gd name="T9" fmla="*/ 0 h 170"/>
                <a:gd name="T10" fmla="*/ 0 w 181"/>
                <a:gd name="T11" fmla="*/ 0 h 170"/>
                <a:gd name="T12" fmla="*/ 0 w 181"/>
                <a:gd name="T13" fmla="*/ 0 h 170"/>
                <a:gd name="T14" fmla="*/ 0 w 181"/>
                <a:gd name="T15" fmla="*/ 0 h 170"/>
                <a:gd name="T16" fmla="*/ 0 w 181"/>
                <a:gd name="T17" fmla="*/ 0 h 170"/>
                <a:gd name="T18" fmla="*/ 0 w 181"/>
                <a:gd name="T19" fmla="*/ 0 h 170"/>
                <a:gd name="T20" fmla="*/ 0 w 181"/>
                <a:gd name="T21" fmla="*/ 0 h 170"/>
                <a:gd name="T22" fmla="*/ 0 w 181"/>
                <a:gd name="T23" fmla="*/ 0 h 170"/>
                <a:gd name="T24" fmla="*/ 0 w 181"/>
                <a:gd name="T25" fmla="*/ 0 h 170"/>
                <a:gd name="T26" fmla="*/ 0 w 181"/>
                <a:gd name="T27" fmla="*/ 0 h 170"/>
                <a:gd name="T28" fmla="*/ 0 w 181"/>
                <a:gd name="T29" fmla="*/ 0 h 170"/>
                <a:gd name="T30" fmla="*/ 0 w 181"/>
                <a:gd name="T31" fmla="*/ 0 h 170"/>
                <a:gd name="T32" fmla="*/ 0 w 181"/>
                <a:gd name="T33" fmla="*/ 0 h 170"/>
                <a:gd name="T34" fmla="*/ 0 w 181"/>
                <a:gd name="T35" fmla="*/ 0 h 1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81" h="170">
                  <a:moveTo>
                    <a:pt x="30" y="169"/>
                  </a:moveTo>
                  <a:lnTo>
                    <a:pt x="45" y="154"/>
                  </a:lnTo>
                  <a:lnTo>
                    <a:pt x="60" y="138"/>
                  </a:lnTo>
                  <a:lnTo>
                    <a:pt x="90" y="108"/>
                  </a:lnTo>
                  <a:lnTo>
                    <a:pt x="120" y="92"/>
                  </a:lnTo>
                  <a:lnTo>
                    <a:pt x="135" y="92"/>
                  </a:lnTo>
                  <a:lnTo>
                    <a:pt x="135" y="77"/>
                  </a:lnTo>
                  <a:lnTo>
                    <a:pt x="180" y="31"/>
                  </a:lnTo>
                  <a:lnTo>
                    <a:pt x="180" y="15"/>
                  </a:lnTo>
                  <a:lnTo>
                    <a:pt x="165" y="15"/>
                  </a:lnTo>
                  <a:lnTo>
                    <a:pt x="165" y="0"/>
                  </a:lnTo>
                  <a:lnTo>
                    <a:pt x="120" y="46"/>
                  </a:lnTo>
                  <a:lnTo>
                    <a:pt x="75" y="61"/>
                  </a:lnTo>
                  <a:lnTo>
                    <a:pt x="60" y="61"/>
                  </a:lnTo>
                  <a:lnTo>
                    <a:pt x="30" y="92"/>
                  </a:lnTo>
                  <a:lnTo>
                    <a:pt x="0" y="123"/>
                  </a:lnTo>
                  <a:lnTo>
                    <a:pt x="15" y="138"/>
                  </a:lnTo>
                  <a:lnTo>
                    <a:pt x="30" y="169"/>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8" name="Freeform 724"/>
            <p:cNvSpPr>
              <a:spLocks/>
            </p:cNvSpPr>
            <p:nvPr/>
          </p:nvSpPr>
          <p:spPr bwMode="auto">
            <a:xfrm>
              <a:off x="8716033" y="6058648"/>
              <a:ext cx="102909" cy="183112"/>
            </a:xfrm>
            <a:custGeom>
              <a:avLst/>
              <a:gdLst>
                <a:gd name="T0" fmla="*/ 0 w 106"/>
                <a:gd name="T1" fmla="*/ 0 h 217"/>
                <a:gd name="T2" fmla="*/ 0 w 106"/>
                <a:gd name="T3" fmla="*/ 0 h 217"/>
                <a:gd name="T4" fmla="*/ 0 w 106"/>
                <a:gd name="T5" fmla="*/ 0 h 217"/>
                <a:gd name="T6" fmla="*/ 0 w 106"/>
                <a:gd name="T7" fmla="*/ 0 h 217"/>
                <a:gd name="T8" fmla="*/ 0 w 106"/>
                <a:gd name="T9" fmla="*/ 0 h 217"/>
                <a:gd name="T10" fmla="*/ 0 w 106"/>
                <a:gd name="T11" fmla="*/ 0 h 217"/>
                <a:gd name="T12" fmla="*/ 0 w 106"/>
                <a:gd name="T13" fmla="*/ 0 h 217"/>
                <a:gd name="T14" fmla="*/ 0 w 106"/>
                <a:gd name="T15" fmla="*/ 0 h 217"/>
                <a:gd name="T16" fmla="*/ 0 w 106"/>
                <a:gd name="T17" fmla="*/ 0 h 217"/>
                <a:gd name="T18" fmla="*/ 0 w 106"/>
                <a:gd name="T19" fmla="*/ 0 h 217"/>
                <a:gd name="T20" fmla="*/ 0 w 106"/>
                <a:gd name="T21" fmla="*/ 0 h 217"/>
                <a:gd name="T22" fmla="*/ 0 w 106"/>
                <a:gd name="T23" fmla="*/ 0 h 217"/>
                <a:gd name="T24" fmla="*/ 0 w 106"/>
                <a:gd name="T25" fmla="*/ 0 h 217"/>
                <a:gd name="T26" fmla="*/ 0 w 106"/>
                <a:gd name="T27" fmla="*/ 0 h 217"/>
                <a:gd name="T28" fmla="*/ 0 w 106"/>
                <a:gd name="T29" fmla="*/ 0 h 217"/>
                <a:gd name="T30" fmla="*/ 0 w 106"/>
                <a:gd name="T31" fmla="*/ 0 h 217"/>
                <a:gd name="T32" fmla="*/ 0 w 106"/>
                <a:gd name="T33" fmla="*/ 0 h 2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6" h="217">
                  <a:moveTo>
                    <a:pt x="45" y="0"/>
                  </a:moveTo>
                  <a:lnTo>
                    <a:pt x="30" y="0"/>
                  </a:lnTo>
                  <a:lnTo>
                    <a:pt x="45" y="62"/>
                  </a:lnTo>
                  <a:lnTo>
                    <a:pt x="30" y="123"/>
                  </a:lnTo>
                  <a:lnTo>
                    <a:pt x="0" y="139"/>
                  </a:lnTo>
                  <a:lnTo>
                    <a:pt x="15" y="185"/>
                  </a:lnTo>
                  <a:lnTo>
                    <a:pt x="0" y="201"/>
                  </a:lnTo>
                  <a:lnTo>
                    <a:pt x="0" y="216"/>
                  </a:lnTo>
                  <a:lnTo>
                    <a:pt x="60" y="170"/>
                  </a:lnTo>
                  <a:lnTo>
                    <a:pt x="60" y="139"/>
                  </a:lnTo>
                  <a:lnTo>
                    <a:pt x="75" y="139"/>
                  </a:lnTo>
                  <a:lnTo>
                    <a:pt x="105" y="93"/>
                  </a:lnTo>
                  <a:lnTo>
                    <a:pt x="75" y="93"/>
                  </a:lnTo>
                  <a:lnTo>
                    <a:pt x="75" y="62"/>
                  </a:lnTo>
                  <a:lnTo>
                    <a:pt x="75" y="77"/>
                  </a:lnTo>
                  <a:lnTo>
                    <a:pt x="60" y="46"/>
                  </a:lnTo>
                  <a:lnTo>
                    <a:pt x="45"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9" name="Oval 725"/>
            <p:cNvSpPr>
              <a:spLocks noChangeArrowheads="1"/>
            </p:cNvSpPr>
            <p:nvPr/>
          </p:nvSpPr>
          <p:spPr bwMode="auto">
            <a:xfrm>
              <a:off x="8774199" y="5573291"/>
              <a:ext cx="13423" cy="11031"/>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0" name="Oval 726"/>
            <p:cNvSpPr>
              <a:spLocks noChangeArrowheads="1"/>
            </p:cNvSpPr>
            <p:nvPr/>
          </p:nvSpPr>
          <p:spPr bwMode="auto">
            <a:xfrm>
              <a:off x="8718271" y="5767434"/>
              <a:ext cx="13423" cy="11031"/>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1" name="Oval 727"/>
            <p:cNvSpPr>
              <a:spLocks noChangeArrowheads="1"/>
            </p:cNvSpPr>
            <p:nvPr/>
          </p:nvSpPr>
          <p:spPr bwMode="auto">
            <a:xfrm>
              <a:off x="8845789" y="5626239"/>
              <a:ext cx="11186" cy="11031"/>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2" name="Oval 728"/>
            <p:cNvSpPr>
              <a:spLocks noChangeArrowheads="1"/>
            </p:cNvSpPr>
            <p:nvPr/>
          </p:nvSpPr>
          <p:spPr bwMode="auto">
            <a:xfrm>
              <a:off x="8903955" y="5661538"/>
              <a:ext cx="13423"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3" name="Oval 729"/>
            <p:cNvSpPr>
              <a:spLocks noChangeArrowheads="1"/>
            </p:cNvSpPr>
            <p:nvPr/>
          </p:nvSpPr>
          <p:spPr bwMode="auto">
            <a:xfrm>
              <a:off x="8903955" y="5701249"/>
              <a:ext cx="13423"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4" name="Freeform 730"/>
            <p:cNvSpPr>
              <a:spLocks/>
            </p:cNvSpPr>
            <p:nvPr/>
          </p:nvSpPr>
          <p:spPr bwMode="auto">
            <a:xfrm>
              <a:off x="8700373" y="5765227"/>
              <a:ext cx="44744" cy="26474"/>
            </a:xfrm>
            <a:custGeom>
              <a:avLst/>
              <a:gdLst>
                <a:gd name="T0" fmla="*/ 0 w 46"/>
                <a:gd name="T1" fmla="*/ 0 h 32"/>
                <a:gd name="T2" fmla="*/ 0 w 46"/>
                <a:gd name="T3" fmla="*/ 0 h 32"/>
                <a:gd name="T4" fmla="*/ 0 w 46"/>
                <a:gd name="T5" fmla="*/ 0 h 32"/>
                <a:gd name="T6" fmla="*/ 0 w 46"/>
                <a:gd name="T7" fmla="*/ 0 h 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6" h="32">
                  <a:moveTo>
                    <a:pt x="0" y="0"/>
                  </a:moveTo>
                  <a:lnTo>
                    <a:pt x="30" y="31"/>
                  </a:lnTo>
                  <a:lnTo>
                    <a:pt x="45" y="31"/>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5" name="Freeform 731"/>
            <p:cNvSpPr>
              <a:spLocks/>
            </p:cNvSpPr>
            <p:nvPr/>
          </p:nvSpPr>
          <p:spPr bwMode="auto">
            <a:xfrm>
              <a:off x="8358087" y="5315169"/>
              <a:ext cx="156602" cy="169875"/>
            </a:xfrm>
            <a:custGeom>
              <a:avLst/>
              <a:gdLst>
                <a:gd name="T0" fmla="*/ 0 w 164"/>
                <a:gd name="T1" fmla="*/ 0 h 201"/>
                <a:gd name="T2" fmla="*/ 0 w 164"/>
                <a:gd name="T3" fmla="*/ 0 h 201"/>
                <a:gd name="T4" fmla="*/ 0 w 164"/>
                <a:gd name="T5" fmla="*/ 0 h 201"/>
                <a:gd name="T6" fmla="*/ 0 w 164"/>
                <a:gd name="T7" fmla="*/ 0 h 201"/>
                <a:gd name="T8" fmla="*/ 0 w 164"/>
                <a:gd name="T9" fmla="*/ 0 h 201"/>
                <a:gd name="T10" fmla="*/ 0 w 164"/>
                <a:gd name="T11" fmla="*/ 0 h 201"/>
                <a:gd name="T12" fmla="*/ 0 w 164"/>
                <a:gd name="T13" fmla="*/ 0 h 201"/>
                <a:gd name="T14" fmla="*/ 0 w 164"/>
                <a:gd name="T15" fmla="*/ 0 h 201"/>
                <a:gd name="T16" fmla="*/ 0 w 164"/>
                <a:gd name="T17" fmla="*/ 0 h 201"/>
                <a:gd name="T18" fmla="*/ 0 w 164"/>
                <a:gd name="T19" fmla="*/ 0 h 201"/>
                <a:gd name="T20" fmla="*/ 0 w 164"/>
                <a:gd name="T21" fmla="*/ 0 h 201"/>
                <a:gd name="T22" fmla="*/ 0 w 164"/>
                <a:gd name="T23" fmla="*/ 0 h 201"/>
                <a:gd name="T24" fmla="*/ 0 w 164"/>
                <a:gd name="T25" fmla="*/ 0 h 201"/>
                <a:gd name="T26" fmla="*/ 0 w 164"/>
                <a:gd name="T27" fmla="*/ 0 h 201"/>
                <a:gd name="T28" fmla="*/ 0 w 164"/>
                <a:gd name="T29" fmla="*/ 0 h 201"/>
                <a:gd name="T30" fmla="*/ 0 w 164"/>
                <a:gd name="T31" fmla="*/ 0 h 2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4" h="201">
                  <a:moveTo>
                    <a:pt x="0" y="0"/>
                  </a:moveTo>
                  <a:lnTo>
                    <a:pt x="0" y="154"/>
                  </a:lnTo>
                  <a:lnTo>
                    <a:pt x="30" y="154"/>
                  </a:lnTo>
                  <a:lnTo>
                    <a:pt x="15" y="138"/>
                  </a:lnTo>
                  <a:lnTo>
                    <a:pt x="44" y="138"/>
                  </a:lnTo>
                  <a:lnTo>
                    <a:pt x="74" y="138"/>
                  </a:lnTo>
                  <a:lnTo>
                    <a:pt x="104" y="185"/>
                  </a:lnTo>
                  <a:lnTo>
                    <a:pt x="133" y="200"/>
                  </a:lnTo>
                  <a:lnTo>
                    <a:pt x="163" y="200"/>
                  </a:lnTo>
                  <a:lnTo>
                    <a:pt x="119" y="154"/>
                  </a:lnTo>
                  <a:lnTo>
                    <a:pt x="104" y="138"/>
                  </a:lnTo>
                  <a:lnTo>
                    <a:pt x="89" y="108"/>
                  </a:lnTo>
                  <a:lnTo>
                    <a:pt x="104" y="108"/>
                  </a:lnTo>
                  <a:lnTo>
                    <a:pt x="104" y="92"/>
                  </a:lnTo>
                  <a:lnTo>
                    <a:pt x="74" y="62"/>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6" name="Freeform 732"/>
            <p:cNvSpPr>
              <a:spLocks/>
            </p:cNvSpPr>
            <p:nvPr/>
          </p:nvSpPr>
          <p:spPr bwMode="auto">
            <a:xfrm>
              <a:off x="8487843" y="5354880"/>
              <a:ext cx="58167" cy="39711"/>
            </a:xfrm>
            <a:custGeom>
              <a:avLst/>
              <a:gdLst>
                <a:gd name="T0" fmla="*/ 0 w 61"/>
                <a:gd name="T1" fmla="*/ 0 h 47"/>
                <a:gd name="T2" fmla="*/ 0 w 61"/>
                <a:gd name="T3" fmla="*/ 0 h 47"/>
                <a:gd name="T4" fmla="*/ 0 w 61"/>
                <a:gd name="T5" fmla="*/ 0 h 47"/>
                <a:gd name="T6" fmla="*/ 0 w 61"/>
                <a:gd name="T7" fmla="*/ 0 h 47"/>
                <a:gd name="T8" fmla="*/ 0 w 61"/>
                <a:gd name="T9" fmla="*/ 0 h 47"/>
                <a:gd name="T10" fmla="*/ 0 w 61"/>
                <a:gd name="T11" fmla="*/ 0 h 47"/>
                <a:gd name="T12" fmla="*/ 0 w 61"/>
                <a:gd name="T13" fmla="*/ 0 h 47"/>
                <a:gd name="T14" fmla="*/ 0 w 61"/>
                <a:gd name="T15" fmla="*/ 0 h 47"/>
                <a:gd name="T16" fmla="*/ 0 w 61"/>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1" h="47">
                  <a:moveTo>
                    <a:pt x="0" y="31"/>
                  </a:moveTo>
                  <a:lnTo>
                    <a:pt x="0" y="46"/>
                  </a:lnTo>
                  <a:lnTo>
                    <a:pt x="30" y="46"/>
                  </a:lnTo>
                  <a:lnTo>
                    <a:pt x="45" y="31"/>
                  </a:lnTo>
                  <a:lnTo>
                    <a:pt x="60" y="15"/>
                  </a:lnTo>
                  <a:lnTo>
                    <a:pt x="60" y="0"/>
                  </a:lnTo>
                  <a:lnTo>
                    <a:pt x="45" y="15"/>
                  </a:lnTo>
                  <a:lnTo>
                    <a:pt x="30" y="31"/>
                  </a:lnTo>
                  <a:lnTo>
                    <a:pt x="0" y="31"/>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7" name="Freeform 733"/>
            <p:cNvSpPr>
              <a:spLocks/>
            </p:cNvSpPr>
            <p:nvPr/>
          </p:nvSpPr>
          <p:spPr bwMode="auto">
            <a:xfrm>
              <a:off x="8530349" y="5315169"/>
              <a:ext cx="42506" cy="52948"/>
            </a:xfrm>
            <a:custGeom>
              <a:avLst/>
              <a:gdLst>
                <a:gd name="T0" fmla="*/ 0 w 46"/>
                <a:gd name="T1" fmla="*/ 0 h 63"/>
                <a:gd name="T2" fmla="*/ 0 w 46"/>
                <a:gd name="T3" fmla="*/ 0 h 63"/>
                <a:gd name="T4" fmla="*/ 0 w 46"/>
                <a:gd name="T5" fmla="*/ 0 h 63"/>
                <a:gd name="T6" fmla="*/ 0 w 46"/>
                <a:gd name="T7" fmla="*/ 0 h 63"/>
                <a:gd name="T8" fmla="*/ 0 w 46"/>
                <a:gd name="T9" fmla="*/ 0 h 63"/>
                <a:gd name="T10" fmla="*/ 0 w 46"/>
                <a:gd name="T11" fmla="*/ 0 h 63"/>
                <a:gd name="T12" fmla="*/ 0 w 46"/>
                <a:gd name="T13" fmla="*/ 0 h 63"/>
                <a:gd name="T14" fmla="*/ 0 w 46"/>
                <a:gd name="T15" fmla="*/ 0 h 6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6" h="63">
                  <a:moveTo>
                    <a:pt x="0" y="0"/>
                  </a:moveTo>
                  <a:lnTo>
                    <a:pt x="0" y="31"/>
                  </a:lnTo>
                  <a:lnTo>
                    <a:pt x="30" y="31"/>
                  </a:lnTo>
                  <a:lnTo>
                    <a:pt x="30" y="47"/>
                  </a:lnTo>
                  <a:lnTo>
                    <a:pt x="45" y="62"/>
                  </a:lnTo>
                  <a:lnTo>
                    <a:pt x="45" y="47"/>
                  </a:lnTo>
                  <a:lnTo>
                    <a:pt x="30" y="31"/>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8" name="Oval 734"/>
            <p:cNvSpPr>
              <a:spLocks noChangeArrowheads="1"/>
            </p:cNvSpPr>
            <p:nvPr/>
          </p:nvSpPr>
          <p:spPr bwMode="auto">
            <a:xfrm>
              <a:off x="8431914" y="5048223"/>
              <a:ext cx="11186"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9" name="Freeform 735"/>
            <p:cNvSpPr>
              <a:spLocks/>
            </p:cNvSpPr>
            <p:nvPr/>
          </p:nvSpPr>
          <p:spPr bwMode="auto">
            <a:xfrm>
              <a:off x="8646681" y="5416653"/>
              <a:ext cx="13423" cy="28680"/>
            </a:xfrm>
            <a:custGeom>
              <a:avLst/>
              <a:gdLst>
                <a:gd name="T0" fmla="*/ 0 w 17"/>
                <a:gd name="T1" fmla="*/ 0 h 32"/>
                <a:gd name="T2" fmla="*/ 0 w 17"/>
                <a:gd name="T3" fmla="*/ 0 h 32"/>
                <a:gd name="T4" fmla="*/ 0 w 17"/>
                <a:gd name="T5" fmla="*/ 0 h 32"/>
                <a:gd name="T6" fmla="*/ 0 w 17"/>
                <a:gd name="T7" fmla="*/ 0 h 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32">
                  <a:moveTo>
                    <a:pt x="0" y="0"/>
                  </a:moveTo>
                  <a:lnTo>
                    <a:pt x="16" y="31"/>
                  </a:lnTo>
                  <a:lnTo>
                    <a:pt x="16"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0" name="Freeform 736"/>
            <p:cNvSpPr>
              <a:spLocks/>
            </p:cNvSpPr>
            <p:nvPr/>
          </p:nvSpPr>
          <p:spPr bwMode="auto">
            <a:xfrm>
              <a:off x="8631022" y="5392385"/>
              <a:ext cx="29083" cy="15443"/>
            </a:xfrm>
            <a:custGeom>
              <a:avLst/>
              <a:gdLst>
                <a:gd name="T0" fmla="*/ 0 w 31"/>
                <a:gd name="T1" fmla="*/ 0 h 17"/>
                <a:gd name="T2" fmla="*/ 0 w 31"/>
                <a:gd name="T3" fmla="*/ 0 h 17"/>
                <a:gd name="T4" fmla="*/ 0 w 31"/>
                <a:gd name="T5" fmla="*/ 0 h 17"/>
                <a:gd name="T6" fmla="*/ 0 w 31"/>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1" h="17">
                  <a:moveTo>
                    <a:pt x="0" y="0"/>
                  </a:moveTo>
                  <a:lnTo>
                    <a:pt x="15" y="16"/>
                  </a:lnTo>
                  <a:lnTo>
                    <a:pt x="30"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1" name="Freeform 737"/>
            <p:cNvSpPr>
              <a:spLocks/>
            </p:cNvSpPr>
            <p:nvPr/>
          </p:nvSpPr>
          <p:spPr bwMode="auto">
            <a:xfrm>
              <a:off x="8673528" y="5443127"/>
              <a:ext cx="17897" cy="15443"/>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0" y="0"/>
                  </a:moveTo>
                  <a:lnTo>
                    <a:pt x="16" y="16"/>
                  </a:lnTo>
                  <a:lnTo>
                    <a:pt x="16" y="0"/>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2" name="Freeform 738"/>
            <p:cNvSpPr>
              <a:spLocks/>
            </p:cNvSpPr>
            <p:nvPr/>
          </p:nvSpPr>
          <p:spPr bwMode="auto">
            <a:xfrm>
              <a:off x="8686951" y="5416653"/>
              <a:ext cx="17897" cy="15443"/>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0" y="0"/>
                  </a:moveTo>
                  <a:lnTo>
                    <a:pt x="16" y="16"/>
                  </a:lnTo>
                  <a:lnTo>
                    <a:pt x="0" y="16"/>
                  </a:lnTo>
                  <a:lnTo>
                    <a:pt x="0" y="0"/>
                  </a:lnTo>
                </a:path>
              </a:pathLst>
            </a:custGeom>
            <a:solidFill>
              <a:schemeClr val="bg1">
                <a:lumMod val="75000"/>
              </a:schemeClr>
            </a:solidFill>
            <a:ln w="3175" cap="rnd" cmpd="sng">
              <a:solidFill>
                <a:schemeClr val="bg1"/>
              </a:solidFill>
              <a:prstDash val="solid"/>
              <a:round/>
              <a:headEnd type="none" w="med" len="med"/>
              <a:tailEnd type="none" w="med" len="med"/>
            </a:ln>
            <a:effec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3" name="Line 739"/>
            <p:cNvSpPr>
              <a:spLocks noChangeShapeType="1"/>
            </p:cNvSpPr>
            <p:nvPr/>
          </p:nvSpPr>
          <p:spPr bwMode="auto">
            <a:xfrm>
              <a:off x="8700373" y="5456364"/>
              <a:ext cx="15660" cy="0"/>
            </a:xfrm>
            <a:prstGeom prst="line">
              <a:avLst/>
            </a:prstGeom>
            <a:noFill/>
            <a:ln w="3175" cap="rnd">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GB"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4" name="Oval 740"/>
            <p:cNvSpPr>
              <a:spLocks noChangeArrowheads="1"/>
            </p:cNvSpPr>
            <p:nvPr/>
          </p:nvSpPr>
          <p:spPr bwMode="auto">
            <a:xfrm>
              <a:off x="8731693" y="5277664"/>
              <a:ext cx="13423"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5" name="Oval 741"/>
            <p:cNvSpPr>
              <a:spLocks noChangeArrowheads="1"/>
            </p:cNvSpPr>
            <p:nvPr/>
          </p:nvSpPr>
          <p:spPr bwMode="auto">
            <a:xfrm>
              <a:off x="8903955" y="5443127"/>
              <a:ext cx="0"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6" name="Oval 742"/>
            <p:cNvSpPr>
              <a:spLocks noChangeArrowheads="1"/>
            </p:cNvSpPr>
            <p:nvPr/>
          </p:nvSpPr>
          <p:spPr bwMode="auto">
            <a:xfrm>
              <a:off x="8745116" y="5125439"/>
              <a:ext cx="0" cy="11031"/>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7" name="Oval 743"/>
            <p:cNvSpPr>
              <a:spLocks noChangeArrowheads="1"/>
            </p:cNvSpPr>
            <p:nvPr/>
          </p:nvSpPr>
          <p:spPr bwMode="auto">
            <a:xfrm>
              <a:off x="8803283" y="5381355"/>
              <a:ext cx="13423" cy="11031"/>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8" name="Oval 744"/>
            <p:cNvSpPr>
              <a:spLocks noChangeArrowheads="1"/>
            </p:cNvSpPr>
            <p:nvPr/>
          </p:nvSpPr>
          <p:spPr bwMode="auto">
            <a:xfrm>
              <a:off x="8903955" y="5394591"/>
              <a:ext cx="0" cy="8825"/>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9" name="Oval 745"/>
            <p:cNvSpPr>
              <a:spLocks noChangeArrowheads="1"/>
            </p:cNvSpPr>
            <p:nvPr/>
          </p:nvSpPr>
          <p:spPr bwMode="auto">
            <a:xfrm>
              <a:off x="8903955" y="5482838"/>
              <a:ext cx="13423"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0" name="Oval 746"/>
            <p:cNvSpPr>
              <a:spLocks noChangeArrowheads="1"/>
            </p:cNvSpPr>
            <p:nvPr/>
          </p:nvSpPr>
          <p:spPr bwMode="auto">
            <a:xfrm>
              <a:off x="8903955" y="5520343"/>
              <a:ext cx="13423" cy="13237"/>
            </a:xfrm>
            <a:prstGeom prst="ellipse">
              <a:avLst/>
            </a:prstGeom>
            <a:solidFill>
              <a:schemeClr val="bg1">
                <a:lumMod val="75000"/>
              </a:schemeClr>
            </a:solidFill>
            <a:ln w="3175" cap="rnd" algn="ctr">
              <a:solidFill>
                <a:schemeClr val="bg1"/>
              </a:solidFill>
              <a:round/>
              <a:headEnd/>
              <a:tailEnd/>
            </a:ln>
            <a:effectLst/>
          </p:spPr>
          <p:txBody>
            <a:bodyPr/>
            <a:lstStyle/>
            <a:p>
              <a:pPr marL="0" marR="0" lvl="0" indent="0" algn="l" defTabSz="685800" rtl="0" eaLnBrk="1" fontAlgn="auto" latinLnBrk="0" hangingPunct="1">
                <a:lnSpc>
                  <a:spcPct val="100000"/>
                </a:lnSpc>
                <a:spcBef>
                  <a:spcPct val="5000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0" name="TextBox 9">
            <a:extLst>
              <a:ext uri="{FF2B5EF4-FFF2-40B4-BE49-F238E27FC236}">
                <a16:creationId xmlns:a16="http://schemas.microsoft.com/office/drawing/2014/main" id="{9DE2EA87-BFBC-B683-EEC8-1E5DEB4D1CCC}"/>
              </a:ext>
            </a:extLst>
          </p:cNvPr>
          <p:cNvSpPr txBox="1"/>
          <p:nvPr/>
        </p:nvSpPr>
        <p:spPr>
          <a:xfrm>
            <a:off x="546805" y="986452"/>
            <a:ext cx="11086585" cy="1969770"/>
          </a:xfrm>
          <a:prstGeom prst="rect">
            <a:avLst/>
          </a:prstGeom>
          <a:noFill/>
          <a:ln w="28575">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rPr>
              <a:t>99.9% reduction in polio cases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rPr>
              <a:t>3+ billion children have been immunized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rPr>
              <a:t>1.5+ million lives saved</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rPr>
              <a:t>125 endemic countries reduced to only 2.</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5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rPr>
              <a:t>150+ surveillance laboratories  established.</a:t>
            </a:r>
          </a:p>
        </p:txBody>
      </p:sp>
      <p:sp>
        <p:nvSpPr>
          <p:cNvPr id="18" name="TextBox 17">
            <a:extLst>
              <a:ext uri="{FF2B5EF4-FFF2-40B4-BE49-F238E27FC236}">
                <a16:creationId xmlns:a16="http://schemas.microsoft.com/office/drawing/2014/main" id="{ECC5AADD-9380-046C-13C0-3C3D053D6351}"/>
              </a:ext>
            </a:extLst>
          </p:cNvPr>
          <p:cNvSpPr txBox="1"/>
          <p:nvPr/>
        </p:nvSpPr>
        <p:spPr>
          <a:xfrm>
            <a:off x="1315869" y="5867508"/>
            <a:ext cx="4042711" cy="112338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7A81B"/>
                </a:solidFill>
                <a:effectLst>
                  <a:outerShdw blurRad="38100" dist="38100" dir="2700000" algn="tl">
                    <a:srgbClr val="000000">
                      <a:alpha val="43137"/>
                    </a:srgbClr>
                  </a:outerShdw>
                </a:effectLst>
                <a:uLnTx/>
                <a:uFillTx/>
                <a:latin typeface="Open Sans" panose="020B0606030504020204" pitchFamily="34" charset="0"/>
                <a:ea typeface="Open Sans" panose="020B0606030504020204" pitchFamily="34" charset="0"/>
                <a:cs typeface="Open Sans" panose="020B0606030504020204" pitchFamily="34" charset="0"/>
              </a:rPr>
              <a:t>1988</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FFC000"/>
              </a:solidFill>
              <a:effectLst>
                <a:outerShdw blurRad="38100" dist="38100" dir="2700000" algn="tl">
                  <a:srgbClr val="000000">
                    <a:alpha val="43137"/>
                  </a:srgbClr>
                </a:outerShdw>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outerShdw blurRad="38100" dist="38100" dir="2700000" algn="tl">
                    <a:srgbClr val="000000">
                      <a:alpha val="43137"/>
                    </a:srgbClr>
                  </a:outerShdw>
                </a:effectLst>
                <a:uLnTx/>
                <a:uFillTx/>
                <a:latin typeface="Open Sans" panose="020B0606030504020204" pitchFamily="34" charset="0"/>
                <a:ea typeface="Open Sans" panose="020B0606030504020204" pitchFamily="34" charset="0"/>
                <a:cs typeface="Open Sans" panose="020B0606030504020204" pitchFamily="34" charset="0"/>
              </a:rPr>
              <a:t>350,000 cases in 125 countries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388" name="TextBox 387">
            <a:extLst>
              <a:ext uri="{FF2B5EF4-FFF2-40B4-BE49-F238E27FC236}">
                <a16:creationId xmlns:a16="http://schemas.microsoft.com/office/drawing/2014/main" id="{80DF3F03-9D0C-3E60-B2A4-92F3528E2330}"/>
              </a:ext>
            </a:extLst>
          </p:cNvPr>
          <p:cNvSpPr txBox="1"/>
          <p:nvPr/>
        </p:nvSpPr>
        <p:spPr>
          <a:xfrm>
            <a:off x="7667916" y="5867508"/>
            <a:ext cx="3277041" cy="112338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7A81B"/>
                </a:solidFill>
                <a:effectLst>
                  <a:outerShdw blurRad="38100" dist="38100" dir="2700000" algn="tl">
                    <a:srgbClr val="000000">
                      <a:alpha val="43137"/>
                    </a:srgbClr>
                  </a:outerShdw>
                </a:effectLst>
                <a:uLnTx/>
                <a:uFillTx/>
                <a:latin typeface="Open Sans" panose="020B0606030504020204" pitchFamily="34" charset="0"/>
                <a:ea typeface="Open Sans" panose="020B0606030504020204" pitchFamily="34" charset="0"/>
                <a:cs typeface="Open Sans" panose="020B0606030504020204" pitchFamily="34" charset="0"/>
              </a:rPr>
              <a:t>2024</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prstClr val="white"/>
              </a:solidFill>
              <a:effectLst>
                <a:outerShdw blurRad="38100" dist="38100" dir="2700000" algn="tl">
                  <a:srgbClr val="000000">
                    <a:alpha val="43137"/>
                  </a:srgbClr>
                </a:outerShdw>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outerShdw blurRad="38100" dist="38100" dir="2700000" algn="tl">
                    <a:srgbClr val="000000">
                      <a:alpha val="43137"/>
                    </a:srgbClr>
                  </a:outerShdw>
                </a:effectLst>
                <a:uLnTx/>
                <a:uFillTx/>
                <a:latin typeface="Open Sans" panose="020B0606030504020204" pitchFamily="34" charset="0"/>
                <a:ea typeface="Open Sans" panose="020B0606030504020204" pitchFamily="34" charset="0"/>
                <a:cs typeface="Open Sans" panose="020B0606030504020204" pitchFamily="34" charset="0"/>
              </a:rPr>
              <a:t>99 cases in 2 countries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5" name="TextBox 4">
            <a:extLst>
              <a:ext uri="{FF2B5EF4-FFF2-40B4-BE49-F238E27FC236}">
                <a16:creationId xmlns:a16="http://schemas.microsoft.com/office/drawing/2014/main" id="{F47AB8C3-CFDC-8F63-CDEC-E480B18DE87E}"/>
              </a:ext>
            </a:extLst>
          </p:cNvPr>
          <p:cNvSpPr txBox="1"/>
          <p:nvPr/>
        </p:nvSpPr>
        <p:spPr>
          <a:xfrm>
            <a:off x="11804" y="-43861"/>
            <a:ext cx="12180196" cy="1015663"/>
          </a:xfrm>
          <a:prstGeom prst="rect">
            <a:avLst/>
          </a:prstGeom>
          <a:solidFill>
            <a:schemeClr val="accent1">
              <a:lumMod val="60000"/>
              <a:lumOff val="40000"/>
            </a:schemeClr>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AU" sz="800" b="1" i="0" u="none" strike="noStrike" kern="1200" cap="none" spc="0" normalizeH="0" baseline="0" noProof="0">
                <a:ln>
                  <a:noFill/>
                </a:ln>
                <a:solidFill>
                  <a:srgbClr val="FF0000"/>
                </a:solidFill>
                <a:effectLst/>
                <a:uLnTx/>
                <a:uFillTx/>
                <a:latin typeface="Calibri" panose="020F0502020204030204"/>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AU" sz="4400" b="1" i="0" u="none" strike="noStrike" kern="1200" cap="none" spc="0" normalizeH="0" baseline="0" noProof="0">
                <a:ln>
                  <a:noFill/>
                </a:ln>
                <a:solidFill>
                  <a:prstClr val="white"/>
                </a:solidFill>
                <a:effectLst>
                  <a:outerShdw blurRad="38100" dist="38100" dir="2700000" algn="tl">
                    <a:srgbClr val="000000">
                      <a:alpha val="43137"/>
                    </a:srgbClr>
                  </a:outerShdw>
                </a:effectLst>
                <a:uLnTx/>
                <a:uFillTx/>
                <a:latin typeface="Arial Narrow Bold" panose="020B0706020202030204" pitchFamily="34" charset="0"/>
                <a:ea typeface="+mn-ea"/>
                <a:cs typeface="+mn-cs"/>
              </a:rPr>
              <a:t>Polio Eradication – </a:t>
            </a:r>
            <a:r>
              <a:rPr kumimoji="0" lang="en-AU" sz="4000" b="1" i="0" u="none" strike="noStrike" kern="1200" cap="none" spc="0" normalizeH="0" baseline="0" noProof="0">
                <a:ln>
                  <a:noFill/>
                </a:ln>
                <a:solidFill>
                  <a:prstClr val="white"/>
                </a:solidFill>
                <a:effectLst>
                  <a:outerShdw blurRad="38100" dist="38100" dir="2700000" algn="tl">
                    <a:srgbClr val="000000">
                      <a:alpha val="43137"/>
                    </a:srgbClr>
                  </a:outerShdw>
                </a:effectLst>
                <a:uLnTx/>
                <a:uFillTx/>
                <a:latin typeface="Arial Narrow Bold" panose="020B0706020202030204" pitchFamily="34" charset="0"/>
                <a:ea typeface="+mn-ea"/>
                <a:cs typeface="+mn-cs"/>
              </a:rPr>
              <a:t>What have we achieved since 1985? </a:t>
            </a:r>
            <a:endParaRPr kumimoji="0" lang="en-AU" sz="700" b="1" i="0" u="none" strike="noStrike" kern="1200" cap="none" spc="0" normalizeH="0" baseline="0" noProof="0">
              <a:ln>
                <a:noFill/>
              </a:ln>
              <a:solidFill>
                <a:prstClr val="white"/>
              </a:solidFill>
              <a:effectLst>
                <a:outerShdw blurRad="38100" dist="38100" dir="2700000" algn="tl">
                  <a:srgbClr val="000000">
                    <a:alpha val="43137"/>
                  </a:srgbClr>
                </a:outerShdw>
              </a:effectLst>
              <a:uLnTx/>
              <a:uFillTx/>
              <a:latin typeface="Arial Narrow Bold" panose="020B070602020203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AU" sz="800" b="1" i="0" u="none" strike="noStrike" kern="1200" cap="none" spc="0" normalizeH="0" baseline="0" noProof="0">
              <a:ln>
                <a:noFill/>
              </a:ln>
              <a:solidFill>
                <a:srgbClr val="FF0000"/>
              </a:solidFill>
              <a:effectLst/>
              <a:uLnTx/>
              <a:uFillTx/>
              <a:latin typeface="Calibri" panose="020F0502020204030204"/>
              <a:ea typeface="+mn-ea"/>
              <a:cs typeface="+mn-cs"/>
            </a:endParaRPr>
          </a:p>
        </p:txBody>
      </p:sp>
    </p:spTree>
    <p:custDataLst>
      <p:tags r:id="rId1"/>
    </p:custDataLst>
    <p:extLst>
      <p:ext uri="{BB962C8B-B14F-4D97-AF65-F5344CB8AC3E}">
        <p14:creationId xmlns:p14="http://schemas.microsoft.com/office/powerpoint/2010/main" val="9928366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1000"/>
                                        <p:tgtEl>
                                          <p:spTgt spid="16"/>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1000"/>
                                        <p:tgtEl>
                                          <p:spTgt spid="18"/>
                                        </p:tgtEl>
                                      </p:cBhvr>
                                    </p:animEffect>
                                  </p:childTnLst>
                                </p:cTn>
                              </p:par>
                            </p:childTnLst>
                          </p:cTn>
                        </p:par>
                        <p:par>
                          <p:cTn id="12" fill="hold">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388"/>
                                        </p:tgtEl>
                                        <p:attrNameLst>
                                          <p:attrName>style.visibility</p:attrName>
                                        </p:attrNameLst>
                                      </p:cBhvr>
                                      <p:to>
                                        <p:strVal val="visible"/>
                                      </p:to>
                                    </p:set>
                                    <p:animEffect transition="in" filter="fade">
                                      <p:cBhvr>
                                        <p:cTn id="15" dur="1000"/>
                                        <p:tgtEl>
                                          <p:spTgt spid="388"/>
                                        </p:tgtEl>
                                      </p:cBhvr>
                                    </p:animEffect>
                                  </p:childTnLst>
                                </p:cTn>
                              </p:par>
                            </p:childTnLst>
                          </p:cTn>
                        </p:par>
                        <p:par>
                          <p:cTn id="16" fill="hold">
                            <p:stCondLst>
                              <p:cond delay="3000"/>
                            </p:stCondLst>
                            <p:childTnLst>
                              <p:par>
                                <p:cTn id="17" presetID="10" presetClass="entr" presetSubtype="0" fill="hold" nodeType="afterEffect">
                                  <p:stCondLst>
                                    <p:cond delay="0"/>
                                  </p:stCondLst>
                                  <p:childTnLst>
                                    <p:set>
                                      <p:cBhvr>
                                        <p:cTn id="18" dur="1" fill="hold">
                                          <p:stCondLst>
                                            <p:cond delay="0"/>
                                          </p:stCondLst>
                                        </p:cTn>
                                        <p:tgtEl>
                                          <p:spTgt spid="761"/>
                                        </p:tgtEl>
                                        <p:attrNameLst>
                                          <p:attrName>style.visibility</p:attrName>
                                        </p:attrNameLst>
                                      </p:cBhvr>
                                      <p:to>
                                        <p:strVal val="visible"/>
                                      </p:to>
                                    </p:set>
                                    <p:animEffect transition="in" filter="fade">
                                      <p:cBhvr>
                                        <p:cTn id="19" dur="1000"/>
                                        <p:tgtEl>
                                          <p:spTgt spid="7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388" grpId="0"/>
    </p:bld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alpha val="48000"/>
          </a:schemeClr>
        </a:solidFill>
        <a:effectLst/>
      </p:bgPr>
    </p:bg>
    <p:spTree>
      <p:nvGrpSpPr>
        <p:cNvPr id="1" name="">
          <a:extLst>
            <a:ext uri="{FF2B5EF4-FFF2-40B4-BE49-F238E27FC236}">
              <a16:creationId xmlns:a16="http://schemas.microsoft.com/office/drawing/2014/main" id="{166E9839-EB85-23CA-59A2-B2AE0A7F5D33}"/>
            </a:ext>
          </a:extLst>
        </p:cNvPr>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D156952-F436-6618-7D0F-A52DF6DE8305}"/>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A94E25-127B-4C48-AF96-44BA7B823777}" type="slidenum">
              <a:rPr kumimoji="0" lang="en-US" sz="1200" b="0" i="0" u="none" strike="noStrike" kern="1200" cap="none" spc="0" normalizeH="0" baseline="0" noProof="0" smtClean="0">
                <a:ln>
                  <a:noFill/>
                </a:ln>
                <a:solidFill>
                  <a:prstClr val="black"/>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2" name="TextBox 1">
            <a:extLst>
              <a:ext uri="{FF2B5EF4-FFF2-40B4-BE49-F238E27FC236}">
                <a16:creationId xmlns:a16="http://schemas.microsoft.com/office/drawing/2014/main" id="{49F81BD7-BB9B-C6F3-2288-AE917C0C8C24}"/>
              </a:ext>
            </a:extLst>
          </p:cNvPr>
          <p:cNvSpPr txBox="1"/>
          <p:nvPr/>
        </p:nvSpPr>
        <p:spPr>
          <a:xfrm>
            <a:off x="915023" y="1176702"/>
            <a:ext cx="4450185" cy="461665"/>
          </a:xfrm>
          <a:prstGeom prst="rect">
            <a:avLst/>
          </a:prstGeom>
          <a:noFill/>
          <a:ln w="28575">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0000"/>
                </a:solidFill>
                <a:effectLst/>
                <a:uLnTx/>
                <a:uFillTx/>
                <a:latin typeface="Open Sans" panose="020B0606030504020204" pitchFamily="34" charset="0"/>
                <a:ea typeface="Open Sans" panose="020B0606030504020204" pitchFamily="34" charset="0"/>
                <a:cs typeface="Open Sans" panose="020B0606030504020204" pitchFamily="34" charset="0"/>
              </a:rPr>
              <a:t>Wild Poliovirus Virus (WPV)</a:t>
            </a:r>
          </a:p>
        </p:txBody>
      </p:sp>
      <p:sp>
        <p:nvSpPr>
          <p:cNvPr id="9" name="TextBox 8">
            <a:extLst>
              <a:ext uri="{FF2B5EF4-FFF2-40B4-BE49-F238E27FC236}">
                <a16:creationId xmlns:a16="http://schemas.microsoft.com/office/drawing/2014/main" id="{F7996772-AB09-5D19-D598-C15465321F6F}"/>
              </a:ext>
            </a:extLst>
          </p:cNvPr>
          <p:cNvSpPr txBox="1"/>
          <p:nvPr/>
        </p:nvSpPr>
        <p:spPr>
          <a:xfrm>
            <a:off x="6090098" y="1131233"/>
            <a:ext cx="5955982" cy="830997"/>
          </a:xfrm>
          <a:prstGeom prst="rect">
            <a:avLst/>
          </a:prstGeom>
          <a:noFill/>
          <a:ln w="28575">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0000"/>
                </a:solidFill>
                <a:effectLst/>
                <a:uLnTx/>
                <a:uFillTx/>
                <a:latin typeface="Open Sans" panose="020B0606030504020204" pitchFamily="34" charset="0"/>
                <a:ea typeface="Open Sans" panose="020B0606030504020204" pitchFamily="34" charset="0"/>
                <a:cs typeface="Open Sans" panose="020B0606030504020204" pitchFamily="34" charset="0"/>
              </a:rPr>
              <a:t>Circulating Vaccine-derived </a:t>
            </a:r>
            <a:br>
              <a:rPr kumimoji="0" lang="en-US" sz="2400" b="1" i="0" u="none" strike="noStrike" kern="1200" cap="none" spc="0" normalizeH="0" baseline="0" noProof="0">
                <a:ln>
                  <a:noFill/>
                </a:ln>
                <a:solidFill>
                  <a:srgbClr val="FF0000"/>
                </a:solidFill>
                <a:effectLst/>
                <a:uLnTx/>
                <a:uFillTx/>
                <a:latin typeface="Open Sans" panose="020B0606030504020204" pitchFamily="34" charset="0"/>
                <a:ea typeface="Open Sans" panose="020B0606030504020204" pitchFamily="34" charset="0"/>
                <a:cs typeface="Open Sans" panose="020B0606030504020204" pitchFamily="34" charset="0"/>
              </a:rPr>
            </a:br>
            <a:r>
              <a:rPr kumimoji="0" lang="en-US" sz="2400" b="1" i="0" u="none" strike="noStrike" kern="1200" cap="none" spc="0" normalizeH="0" baseline="0" noProof="0">
                <a:ln>
                  <a:noFill/>
                </a:ln>
                <a:solidFill>
                  <a:srgbClr val="FF0000"/>
                </a:solidFill>
                <a:effectLst/>
                <a:uLnTx/>
                <a:uFillTx/>
                <a:latin typeface="Open Sans" panose="020B0606030504020204" pitchFamily="34" charset="0"/>
                <a:ea typeface="Open Sans" panose="020B0606030504020204" pitchFamily="34" charset="0"/>
                <a:cs typeface="Open Sans" panose="020B0606030504020204" pitchFamily="34" charset="0"/>
              </a:rPr>
              <a:t>Poliovirus (</a:t>
            </a:r>
            <a:r>
              <a:rPr kumimoji="0" lang="en-US" sz="2400" b="1" i="0" u="none" strike="noStrike" kern="1200" cap="none" spc="0" normalizeH="0" baseline="0" noProof="0" err="1">
                <a:ln>
                  <a:noFill/>
                </a:ln>
                <a:solidFill>
                  <a:srgbClr val="FF0000"/>
                </a:solidFill>
                <a:effectLst/>
                <a:uLnTx/>
                <a:uFillTx/>
                <a:latin typeface="Open Sans" panose="020B0606030504020204" pitchFamily="34" charset="0"/>
                <a:ea typeface="Open Sans" panose="020B0606030504020204" pitchFamily="34" charset="0"/>
                <a:cs typeface="Open Sans" panose="020B0606030504020204" pitchFamily="34" charset="0"/>
              </a:rPr>
              <a:t>cVDPV</a:t>
            </a:r>
            <a:r>
              <a:rPr kumimoji="0" lang="en-US" sz="2400" b="1" i="0" u="none" strike="noStrike" kern="1200" cap="none" spc="0" normalizeH="0" baseline="0" noProof="0">
                <a:ln>
                  <a:noFill/>
                </a:ln>
                <a:solidFill>
                  <a:srgbClr val="FF0000"/>
                </a:solidFill>
                <a:effectLst/>
                <a:uLnTx/>
                <a:uFillTx/>
                <a:latin typeface="Open Sans" panose="020B0606030504020204" pitchFamily="34" charset="0"/>
                <a:ea typeface="Open Sans" panose="020B0606030504020204" pitchFamily="34" charset="0"/>
                <a:cs typeface="Open Sans" panose="020B0606030504020204" pitchFamily="34" charset="0"/>
              </a:rPr>
              <a:t>) aka “variant polio”</a:t>
            </a:r>
          </a:p>
        </p:txBody>
      </p:sp>
      <p:sp>
        <p:nvSpPr>
          <p:cNvPr id="10" name="TextBox 9">
            <a:extLst>
              <a:ext uri="{FF2B5EF4-FFF2-40B4-BE49-F238E27FC236}">
                <a16:creationId xmlns:a16="http://schemas.microsoft.com/office/drawing/2014/main" id="{6E52D52A-25D1-BDCB-FAD1-AEBEDCD2EB42}"/>
              </a:ext>
            </a:extLst>
          </p:cNvPr>
          <p:cNvSpPr txBox="1"/>
          <p:nvPr/>
        </p:nvSpPr>
        <p:spPr>
          <a:xfrm>
            <a:off x="1234332" y="5867332"/>
            <a:ext cx="3870926" cy="830997"/>
          </a:xfrm>
          <a:prstGeom prst="rect">
            <a:avLst/>
          </a:prstGeom>
          <a:noFill/>
          <a:ln w="28575">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The original virus that has always circulated and now only found in two endemic countries.</a:t>
            </a:r>
          </a:p>
        </p:txBody>
      </p:sp>
      <p:sp>
        <p:nvSpPr>
          <p:cNvPr id="8" name="TextBox 7">
            <a:extLst>
              <a:ext uri="{FF2B5EF4-FFF2-40B4-BE49-F238E27FC236}">
                <a16:creationId xmlns:a16="http://schemas.microsoft.com/office/drawing/2014/main" id="{58C386DA-F4DE-E11D-C30E-814A782904E2}"/>
              </a:ext>
            </a:extLst>
          </p:cNvPr>
          <p:cNvSpPr txBox="1"/>
          <p:nvPr/>
        </p:nvSpPr>
        <p:spPr>
          <a:xfrm>
            <a:off x="0" y="-29211"/>
            <a:ext cx="12180196" cy="1015663"/>
          </a:xfrm>
          <a:prstGeom prst="rect">
            <a:avLst/>
          </a:prstGeom>
          <a:solidFill>
            <a:srgbClr val="0070C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AU" sz="800" b="1" i="0" u="none" strike="noStrike" kern="1200" cap="none" spc="0" normalizeH="0" baseline="0" noProof="0">
                <a:ln>
                  <a:noFill/>
                </a:ln>
                <a:solidFill>
                  <a:srgbClr val="FF0000"/>
                </a:solidFill>
                <a:effectLst/>
                <a:uLnTx/>
                <a:uFillTx/>
                <a:latin typeface="Calibri" panose="020F0502020204030204"/>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AU" sz="4400" b="1" i="0" u="none" strike="noStrike" kern="1200" cap="none" spc="0" normalizeH="0" baseline="0" noProof="0">
                <a:ln>
                  <a:noFill/>
                </a:ln>
                <a:solidFill>
                  <a:prstClr val="white"/>
                </a:solidFill>
                <a:effectLst>
                  <a:outerShdw blurRad="38100" dist="38100" dir="2700000" algn="tl">
                    <a:srgbClr val="000000">
                      <a:alpha val="43137"/>
                    </a:srgbClr>
                  </a:outerShdw>
                </a:effectLst>
                <a:uLnTx/>
                <a:uFillTx/>
                <a:latin typeface="Arial Narrow Bold" panose="020B0706020202030204" pitchFamily="34" charset="0"/>
                <a:ea typeface="+mn-ea"/>
                <a:cs typeface="+mn-cs"/>
              </a:rPr>
              <a:t>Two Types of Polio </a:t>
            </a:r>
            <a:r>
              <a:rPr kumimoji="0" lang="en-AU" sz="2800" b="1" i="0" u="none" strike="noStrike" kern="1200" cap="none" spc="0" normalizeH="0" baseline="0" noProof="0">
                <a:ln>
                  <a:noFill/>
                </a:ln>
                <a:solidFill>
                  <a:prstClr val="white"/>
                </a:solidFill>
                <a:effectLst>
                  <a:outerShdw blurRad="38100" dist="38100" dir="2700000" algn="tl">
                    <a:srgbClr val="000000">
                      <a:alpha val="43137"/>
                    </a:srgbClr>
                  </a:outerShdw>
                </a:effectLst>
                <a:uLnTx/>
                <a:uFillTx/>
                <a:latin typeface="Arial Narrow Bold" panose="020B0706020202030204" pitchFamily="34" charset="0"/>
                <a:ea typeface="+mn-ea"/>
                <a:cs typeface="+mn-cs"/>
              </a:rPr>
              <a:t>(WPV &amp; </a:t>
            </a:r>
            <a:r>
              <a:rPr kumimoji="0" lang="en-AU" sz="2800" b="1" i="0" u="none" strike="noStrike" kern="1200" cap="none" spc="0" normalizeH="0" baseline="0" noProof="0" err="1">
                <a:ln>
                  <a:noFill/>
                </a:ln>
                <a:solidFill>
                  <a:prstClr val="white"/>
                </a:solidFill>
                <a:effectLst>
                  <a:outerShdw blurRad="38100" dist="38100" dir="2700000" algn="tl">
                    <a:srgbClr val="000000">
                      <a:alpha val="43137"/>
                    </a:srgbClr>
                  </a:outerShdw>
                </a:effectLst>
                <a:uLnTx/>
                <a:uFillTx/>
                <a:latin typeface="Arial Narrow Bold" panose="020B0706020202030204" pitchFamily="34" charset="0"/>
                <a:ea typeface="+mn-ea"/>
                <a:cs typeface="+mn-cs"/>
              </a:rPr>
              <a:t>cVDPV</a:t>
            </a:r>
            <a:r>
              <a:rPr kumimoji="0" lang="en-AU" sz="2800" b="1" i="0" u="none" strike="noStrike" kern="1200" cap="none" spc="0" normalizeH="0" baseline="0" noProof="0">
                <a:ln>
                  <a:noFill/>
                </a:ln>
                <a:solidFill>
                  <a:prstClr val="white"/>
                </a:solidFill>
                <a:effectLst>
                  <a:outerShdw blurRad="38100" dist="38100" dir="2700000" algn="tl">
                    <a:srgbClr val="000000">
                      <a:alpha val="43137"/>
                    </a:srgbClr>
                  </a:outerShdw>
                </a:effectLst>
                <a:uLnTx/>
                <a:uFillTx/>
                <a:latin typeface="Arial Narrow Bold" panose="020B0706020202030204" pitchFamily="34" charset="0"/>
                <a:ea typeface="+mn-ea"/>
                <a:cs typeface="+mn-cs"/>
              </a:rPr>
              <a:t>) </a:t>
            </a:r>
            <a:endParaRPr kumimoji="0" lang="en-AU" sz="700" b="1" i="0" u="none" strike="noStrike" kern="1200" cap="none" spc="0" normalizeH="0" baseline="0" noProof="0">
              <a:ln>
                <a:noFill/>
              </a:ln>
              <a:solidFill>
                <a:prstClr val="white"/>
              </a:solidFill>
              <a:effectLst>
                <a:outerShdw blurRad="38100" dist="38100" dir="2700000" algn="tl">
                  <a:srgbClr val="000000">
                    <a:alpha val="43137"/>
                  </a:srgbClr>
                </a:outerShdw>
              </a:effectLst>
              <a:uLnTx/>
              <a:uFillTx/>
              <a:latin typeface="Arial Narrow Bold" panose="020B070602020203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AU" sz="600" b="1" i="0" u="none" strike="noStrike" kern="1200" cap="none" spc="0" normalizeH="0" baseline="0" noProof="0">
              <a:ln>
                <a:noFill/>
              </a:ln>
              <a:solidFill>
                <a:srgbClr val="FF0000"/>
              </a:solidFill>
              <a:effectLst/>
              <a:uLnTx/>
              <a:uFillTx/>
              <a:latin typeface="Calibri" panose="020F0502020204030204"/>
              <a:ea typeface="+mn-ea"/>
              <a:cs typeface="+mn-cs"/>
            </a:endParaRPr>
          </a:p>
        </p:txBody>
      </p:sp>
      <p:pic>
        <p:nvPicPr>
          <p:cNvPr id="18" name="Picture 17">
            <a:extLst>
              <a:ext uri="{FF2B5EF4-FFF2-40B4-BE49-F238E27FC236}">
                <a16:creationId xmlns:a16="http://schemas.microsoft.com/office/drawing/2014/main" id="{F01379B0-9985-92A1-AE04-BB8D0D90AF78}"/>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6655111" y="1936156"/>
            <a:ext cx="4867680" cy="3892583"/>
          </a:xfrm>
          <a:prstGeom prst="rect">
            <a:avLst/>
          </a:prstGeom>
          <a:ln>
            <a:noFill/>
          </a:ln>
          <a:effectLst>
            <a:outerShdw blurRad="292100" dist="139700" dir="2700000" algn="tl" rotWithShape="0">
              <a:srgbClr val="333333">
                <a:alpha val="65000"/>
              </a:srgbClr>
            </a:outerShdw>
          </a:effectLst>
        </p:spPr>
      </p:pic>
      <p:sp>
        <p:nvSpPr>
          <p:cNvPr id="21" name="TextBox 20">
            <a:extLst>
              <a:ext uri="{FF2B5EF4-FFF2-40B4-BE49-F238E27FC236}">
                <a16:creationId xmlns:a16="http://schemas.microsoft.com/office/drawing/2014/main" id="{89A13B97-0C80-4C59-BEBD-766D2BA2D7F9}"/>
              </a:ext>
            </a:extLst>
          </p:cNvPr>
          <p:cNvSpPr txBox="1"/>
          <p:nvPr/>
        </p:nvSpPr>
        <p:spPr>
          <a:xfrm>
            <a:off x="6336534" y="5867332"/>
            <a:ext cx="5348748" cy="83099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The OPV vaccine virus is excreted in the stool and over time it can mutate and take on a form that can cause paralysis just like the wild poliovirus. </a:t>
            </a:r>
            <a:endParaRPr kumimoji="0" lang="en-AU" sz="1600" b="1" i="0" u="none" strike="noStrike" kern="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5" name="Picture 4" descr="A person in a blue glove touching a person's legs&#10;&#10;AI-generated content may be incorrect.">
            <a:extLst>
              <a:ext uri="{FF2B5EF4-FFF2-40B4-BE49-F238E27FC236}">
                <a16:creationId xmlns:a16="http://schemas.microsoft.com/office/drawing/2014/main" id="{EA3E5CDF-CBDB-1811-A0AA-DA63D5D842C4}"/>
              </a:ext>
            </a:extLst>
          </p:cNvPr>
          <p:cNvPicPr>
            <a:picLocks noChangeAspect="1"/>
          </p:cNvPicPr>
          <p:nvPr/>
        </p:nvPicPr>
        <p:blipFill>
          <a:blip r:embed="rId4">
            <a:extLst>
              <a:ext uri="{BEBA8EAE-BF5A-486C-A8C5-ECC9F3942E4B}">
                <a14:imgProps xmlns:a14="http://schemas.microsoft.com/office/drawing/2010/main">
                  <a14:imgLayer r:embed="rId5">
                    <a14:imgEffect>
                      <a14:sharpenSoften amount="25000"/>
                    </a14:imgEffect>
                  </a14:imgLayer>
                </a14:imgProps>
              </a:ext>
              <a:ext uri="{28A0092B-C50C-407E-A947-70E740481C1C}">
                <a14:useLocalDpi xmlns:a14="http://schemas.microsoft.com/office/drawing/2010/main" val="0"/>
              </a:ext>
            </a:extLst>
          </a:blip>
          <a:srcRect/>
          <a:stretch/>
        </p:blipFill>
        <p:spPr>
          <a:xfrm>
            <a:off x="1174971" y="1638367"/>
            <a:ext cx="3930287" cy="4127903"/>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190460290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 4">
            <a:extLst>
              <a:ext uri="{FF2B5EF4-FFF2-40B4-BE49-F238E27FC236}">
                <a16:creationId xmlns:a16="http://schemas.microsoft.com/office/drawing/2014/main" id="{70631C6E-0C14-4000-77D0-1D3ADEBEDD2D}"/>
              </a:ext>
            </a:extLst>
          </p:cNvPr>
          <p:cNvGraphicFramePr>
            <a:graphicFrameLocks noGrp="1"/>
          </p:cNvGraphicFramePr>
          <p:nvPr>
            <p:extLst>
              <p:ext uri="{D42A27DB-BD31-4B8C-83A1-F6EECF244321}">
                <p14:modId xmlns:p14="http://schemas.microsoft.com/office/powerpoint/2010/main" val="3740103691"/>
              </p:ext>
            </p:extLst>
          </p:nvPr>
        </p:nvGraphicFramePr>
        <p:xfrm>
          <a:off x="3768050" y="1341120"/>
          <a:ext cx="7887094" cy="2735164"/>
        </p:xfrm>
        <a:graphic>
          <a:graphicData uri="http://schemas.openxmlformats.org/drawingml/2006/table">
            <a:tbl>
              <a:tblPr firstRow="1" bandRow="1">
                <a:tableStyleId>{FABFCF23-3B69-468F-B69F-88F6DE6A72F2}</a:tableStyleId>
              </a:tblPr>
              <a:tblGrid>
                <a:gridCol w="1828800">
                  <a:extLst>
                    <a:ext uri="{9D8B030D-6E8A-4147-A177-3AD203B41FA5}">
                      <a16:colId xmlns:a16="http://schemas.microsoft.com/office/drawing/2014/main" val="1615187413"/>
                    </a:ext>
                  </a:extLst>
                </a:gridCol>
                <a:gridCol w="1026160">
                  <a:extLst>
                    <a:ext uri="{9D8B030D-6E8A-4147-A177-3AD203B41FA5}">
                      <a16:colId xmlns:a16="http://schemas.microsoft.com/office/drawing/2014/main" val="1052814214"/>
                    </a:ext>
                  </a:extLst>
                </a:gridCol>
                <a:gridCol w="1016000">
                  <a:extLst>
                    <a:ext uri="{9D8B030D-6E8A-4147-A177-3AD203B41FA5}">
                      <a16:colId xmlns:a16="http://schemas.microsoft.com/office/drawing/2014/main" val="1327482742"/>
                    </a:ext>
                  </a:extLst>
                </a:gridCol>
                <a:gridCol w="1026160">
                  <a:extLst>
                    <a:ext uri="{9D8B030D-6E8A-4147-A177-3AD203B41FA5}">
                      <a16:colId xmlns:a16="http://schemas.microsoft.com/office/drawing/2014/main" val="794473351"/>
                    </a:ext>
                  </a:extLst>
                </a:gridCol>
                <a:gridCol w="995680">
                  <a:extLst>
                    <a:ext uri="{9D8B030D-6E8A-4147-A177-3AD203B41FA5}">
                      <a16:colId xmlns:a16="http://schemas.microsoft.com/office/drawing/2014/main" val="2101469790"/>
                    </a:ext>
                  </a:extLst>
                </a:gridCol>
                <a:gridCol w="965200">
                  <a:extLst>
                    <a:ext uri="{9D8B030D-6E8A-4147-A177-3AD203B41FA5}">
                      <a16:colId xmlns:a16="http://schemas.microsoft.com/office/drawing/2014/main" val="1872104455"/>
                    </a:ext>
                  </a:extLst>
                </a:gridCol>
                <a:gridCol w="1029094">
                  <a:extLst>
                    <a:ext uri="{9D8B030D-6E8A-4147-A177-3AD203B41FA5}">
                      <a16:colId xmlns:a16="http://schemas.microsoft.com/office/drawing/2014/main" val="4248891191"/>
                    </a:ext>
                  </a:extLst>
                </a:gridCol>
              </a:tblGrid>
              <a:tr h="786545">
                <a:tc>
                  <a:txBody>
                    <a:bodyPr/>
                    <a:lstStyle/>
                    <a:p>
                      <a:endParaRPr lang="en-AU" sz="2000" b="1"/>
                    </a:p>
                  </a:txBody>
                  <a:tcP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FF0000"/>
                    </a:solidFill>
                  </a:tcPr>
                </a:tc>
                <a:tc>
                  <a:txBody>
                    <a:bodyPr/>
                    <a:lstStyle/>
                    <a:p>
                      <a:pPr algn="ctr"/>
                      <a:r>
                        <a:rPr lang="en-AU" sz="2800">
                          <a:solidFill>
                            <a:schemeClr val="bg1"/>
                          </a:solidFill>
                          <a:effectLst>
                            <a:outerShdw blurRad="38100" dist="38100" dir="2700000" algn="tl">
                              <a:srgbClr val="000000">
                                <a:alpha val="43137"/>
                              </a:srgbClr>
                            </a:outerShdw>
                          </a:effectLst>
                        </a:rPr>
                        <a:t>2020</a:t>
                      </a:r>
                    </a:p>
                    <a:p>
                      <a:pPr algn="ctr"/>
                      <a:r>
                        <a:rPr lang="en-AU">
                          <a:solidFill>
                            <a:schemeClr val="bg1"/>
                          </a:solidFill>
                          <a:effectLst>
                            <a:outerShdw blurRad="38100" dist="38100" dir="2700000" algn="tl">
                              <a:srgbClr val="000000">
                                <a:alpha val="43137"/>
                              </a:srgbClr>
                            </a:outerShdw>
                          </a:effectLst>
                        </a:rPr>
                        <a:t>Total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FF0000"/>
                    </a:solidFill>
                  </a:tcPr>
                </a:tc>
                <a:tc>
                  <a:txBody>
                    <a:bodyPr/>
                    <a:lstStyle/>
                    <a:p>
                      <a:pPr algn="ctr"/>
                      <a:r>
                        <a:rPr lang="en-AU" sz="2800">
                          <a:solidFill>
                            <a:schemeClr val="bg1"/>
                          </a:solidFill>
                          <a:effectLst>
                            <a:outerShdw blurRad="38100" dist="38100" dir="2700000" algn="tl">
                              <a:srgbClr val="000000">
                                <a:alpha val="43137"/>
                              </a:srgbClr>
                            </a:outerShdw>
                          </a:effectLst>
                        </a:rPr>
                        <a:t>2021</a:t>
                      </a:r>
                    </a:p>
                    <a:p>
                      <a:pPr algn="ctr"/>
                      <a:r>
                        <a:rPr lang="en-AU">
                          <a:solidFill>
                            <a:schemeClr val="bg1"/>
                          </a:solidFill>
                          <a:effectLst>
                            <a:outerShdw blurRad="38100" dist="38100" dir="2700000" algn="tl">
                              <a:srgbClr val="000000">
                                <a:alpha val="43137"/>
                              </a:srgbClr>
                            </a:outerShdw>
                          </a:effectLst>
                        </a:rPr>
                        <a:t>Total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FF0000"/>
                    </a:solidFill>
                  </a:tcPr>
                </a:tc>
                <a:tc>
                  <a:txBody>
                    <a:bodyPr/>
                    <a:lstStyle/>
                    <a:p>
                      <a:pPr algn="ctr"/>
                      <a:r>
                        <a:rPr lang="en-AU" sz="2800">
                          <a:solidFill>
                            <a:schemeClr val="bg1"/>
                          </a:solidFill>
                          <a:effectLst>
                            <a:outerShdw blurRad="38100" dist="38100" dir="2700000" algn="tl">
                              <a:srgbClr val="000000">
                                <a:alpha val="43137"/>
                              </a:srgbClr>
                            </a:outerShdw>
                          </a:effectLst>
                        </a:rPr>
                        <a:t>2022</a:t>
                      </a:r>
                    </a:p>
                    <a:p>
                      <a:pPr algn="ctr"/>
                      <a:r>
                        <a:rPr lang="en-AU">
                          <a:solidFill>
                            <a:schemeClr val="bg1"/>
                          </a:solidFill>
                          <a:effectLst>
                            <a:outerShdw blurRad="38100" dist="38100" dir="2700000" algn="tl">
                              <a:srgbClr val="000000">
                                <a:alpha val="43137"/>
                              </a:srgbClr>
                            </a:outerShdw>
                          </a:effectLst>
                        </a:rPr>
                        <a:t>Total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FF0000"/>
                    </a:solidFill>
                  </a:tcPr>
                </a:tc>
                <a:tc>
                  <a:txBody>
                    <a:bodyPr/>
                    <a:lstStyle/>
                    <a:p>
                      <a:pPr algn="ctr"/>
                      <a:r>
                        <a:rPr lang="en-AU" sz="2800">
                          <a:solidFill>
                            <a:schemeClr val="bg1"/>
                          </a:solidFill>
                          <a:effectLst>
                            <a:outerShdw blurRad="38100" dist="38100" dir="2700000" algn="tl">
                              <a:srgbClr val="000000">
                                <a:alpha val="43137"/>
                              </a:srgbClr>
                            </a:outerShdw>
                          </a:effectLst>
                        </a:rPr>
                        <a:t>2023</a:t>
                      </a:r>
                    </a:p>
                    <a:p>
                      <a:pPr algn="ctr"/>
                      <a:r>
                        <a:rPr lang="en-AU">
                          <a:solidFill>
                            <a:schemeClr val="bg1"/>
                          </a:solidFill>
                          <a:effectLst>
                            <a:outerShdw blurRad="38100" dist="38100" dir="2700000" algn="tl">
                              <a:srgbClr val="000000">
                                <a:alpha val="43137"/>
                              </a:srgbClr>
                            </a:outerShdw>
                          </a:effectLst>
                        </a:rPr>
                        <a:t>Total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FF0000"/>
                    </a:solidFill>
                  </a:tcPr>
                </a:tc>
                <a:tc>
                  <a:txBody>
                    <a:bodyPr/>
                    <a:lstStyle/>
                    <a:p>
                      <a:pPr algn="ctr"/>
                      <a:r>
                        <a:rPr lang="en-AU" sz="2800">
                          <a:solidFill>
                            <a:schemeClr val="bg1"/>
                          </a:solidFill>
                          <a:effectLst>
                            <a:outerShdw blurRad="38100" dist="38100" dir="2700000" algn="tl">
                              <a:srgbClr val="000000">
                                <a:alpha val="43137"/>
                              </a:srgbClr>
                            </a:outerShdw>
                          </a:effectLst>
                        </a:rPr>
                        <a:t>2024</a:t>
                      </a:r>
                    </a:p>
                    <a:p>
                      <a:pPr algn="ctr"/>
                      <a:r>
                        <a:rPr lang="en-AU" sz="1800">
                          <a:solidFill>
                            <a:schemeClr val="bg1"/>
                          </a:solidFill>
                          <a:effectLst>
                            <a:outerShdw blurRad="38100" dist="38100" dir="2700000" algn="tl">
                              <a:srgbClr val="000000">
                                <a:alpha val="43137"/>
                              </a:srgbClr>
                            </a:outerShdw>
                          </a:effectLst>
                        </a:rPr>
                        <a:t>Total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FF0000"/>
                    </a:solidFill>
                  </a:tcPr>
                </a:tc>
                <a:tc>
                  <a:txBody>
                    <a:bodyPr/>
                    <a:lstStyle/>
                    <a:p>
                      <a:pPr algn="ctr"/>
                      <a:r>
                        <a:rPr lang="en-AU" sz="2800">
                          <a:solidFill>
                            <a:schemeClr val="bg1"/>
                          </a:solidFill>
                          <a:effectLst>
                            <a:outerShdw blurRad="38100" dist="38100" dir="2700000" algn="tl">
                              <a:srgbClr val="000000">
                                <a:alpha val="43137"/>
                              </a:srgbClr>
                            </a:outerShdw>
                          </a:effectLst>
                        </a:rPr>
                        <a:t>2025 </a:t>
                      </a:r>
                      <a:r>
                        <a:rPr lang="en-AU" sz="1800">
                          <a:solidFill>
                            <a:schemeClr val="bg1"/>
                          </a:solidFill>
                          <a:effectLst>
                            <a:outerShdw blurRad="38100" dist="38100" dir="2700000" algn="tl">
                              <a:srgbClr val="000000">
                                <a:alpha val="43137"/>
                              </a:srgbClr>
                            </a:outerShdw>
                          </a:effectLst>
                        </a:rPr>
                        <a:t>YTD</a:t>
                      </a:r>
                      <a:endParaRPr lang="en-AU" sz="2800">
                        <a:solidFill>
                          <a:schemeClr val="bg1"/>
                        </a:solidFill>
                        <a:effectLst>
                          <a:outerShdw blurRad="38100" dist="38100" dir="2700000" algn="tl">
                            <a:srgbClr val="000000">
                              <a:alpha val="43137"/>
                            </a:srgbClr>
                          </a:outerShdw>
                        </a:effectLst>
                      </a:endParaRPr>
                    </a:p>
                  </a:txBody>
                  <a:tcPr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rgbClr val="FF0000"/>
                    </a:solidFill>
                  </a:tcPr>
                </a:tc>
                <a:extLst>
                  <a:ext uri="{0D108BD9-81ED-4DB2-BD59-A6C34878D82A}">
                    <a16:rowId xmlns:a16="http://schemas.microsoft.com/office/drawing/2014/main" val="2738982386"/>
                  </a:ext>
                </a:extLst>
              </a:tr>
              <a:tr h="568647">
                <a:tc>
                  <a:txBody>
                    <a:bodyPr/>
                    <a:lstStyle/>
                    <a:p>
                      <a:r>
                        <a:rPr lang="en-US" sz="2000" b="1"/>
                        <a:t>Wild polio </a:t>
                      </a:r>
                    </a:p>
                    <a:p>
                      <a:r>
                        <a:rPr lang="en-US" sz="2000" b="1"/>
                        <a:t>cases</a:t>
                      </a:r>
                      <a:endParaRPr lang="en-AU" sz="2000" b="1"/>
                    </a:p>
                  </a:txBody>
                  <a:tcPr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FEE2EE"/>
                    </a:solidFill>
                  </a:tcPr>
                </a:tc>
                <a:tc>
                  <a:txBody>
                    <a:bodyPr/>
                    <a:lstStyle/>
                    <a:p>
                      <a:pPr algn="ctr"/>
                      <a:r>
                        <a:rPr lang="en-US" sz="2400" b="1"/>
                        <a:t>140</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FEE2EE"/>
                    </a:solidFill>
                  </a:tcPr>
                </a:tc>
                <a:tc>
                  <a:txBody>
                    <a:bodyPr/>
                    <a:lstStyle/>
                    <a:p>
                      <a:pPr algn="ctr"/>
                      <a:r>
                        <a:rPr lang="en-US" sz="2400" b="1"/>
                        <a:t>6</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FEE2EE"/>
                    </a:solidFill>
                  </a:tcPr>
                </a:tc>
                <a:tc>
                  <a:txBody>
                    <a:bodyPr/>
                    <a:lstStyle/>
                    <a:p>
                      <a:pPr algn="ctr"/>
                      <a:r>
                        <a:rPr lang="en-US" sz="2400" b="1"/>
                        <a:t>30</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FEE2EE"/>
                    </a:solidFill>
                  </a:tcPr>
                </a:tc>
                <a:tc>
                  <a:txBody>
                    <a:bodyPr/>
                    <a:lstStyle/>
                    <a:p>
                      <a:pPr algn="ctr"/>
                      <a:r>
                        <a:rPr lang="en-US" sz="2400" b="1"/>
                        <a:t>12</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FEE2EE"/>
                    </a:solidFill>
                  </a:tcPr>
                </a:tc>
                <a:tc>
                  <a:txBody>
                    <a:bodyPr/>
                    <a:lstStyle/>
                    <a:p>
                      <a:pPr algn="ctr"/>
                      <a:r>
                        <a:rPr lang="en-US" sz="2400" b="1"/>
                        <a:t>99</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FEE2EE"/>
                    </a:solidFill>
                  </a:tcPr>
                </a:tc>
                <a:tc>
                  <a:txBody>
                    <a:bodyPr/>
                    <a:lstStyle/>
                    <a:p>
                      <a:pPr algn="ctr"/>
                      <a:r>
                        <a:rPr lang="en-US" sz="2400" b="1"/>
                        <a:t>7 </a:t>
                      </a:r>
                      <a:r>
                        <a:rPr lang="en-US" sz="2400" b="1">
                          <a:solidFill>
                            <a:srgbClr val="FF0000"/>
                          </a:solidFill>
                        </a:rPr>
                        <a:t>*</a:t>
                      </a:r>
                      <a:endParaRPr lang="en-AU" sz="2400" b="1">
                        <a:solidFill>
                          <a:srgbClr val="FF0000"/>
                        </a:solidFill>
                      </a:endParaRPr>
                    </a:p>
                  </a:txBody>
                  <a:tcPr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rgbClr val="FEE2EE"/>
                    </a:solidFill>
                  </a:tcPr>
                </a:tc>
                <a:extLst>
                  <a:ext uri="{0D108BD9-81ED-4DB2-BD59-A6C34878D82A}">
                    <a16:rowId xmlns:a16="http://schemas.microsoft.com/office/drawing/2014/main" val="316485465"/>
                  </a:ext>
                </a:extLst>
              </a:tr>
              <a:tr h="607980">
                <a:tc>
                  <a:txBody>
                    <a:bodyPr/>
                    <a:lstStyle/>
                    <a:p>
                      <a:r>
                        <a:rPr lang="en-US" sz="2000" b="1"/>
                        <a:t>Variant polio cases</a:t>
                      </a:r>
                      <a:endParaRPr lang="en-AU" sz="2000" b="1"/>
                    </a:p>
                  </a:txBody>
                  <a:tcPr anchor="ctr">
                    <a:lnR w="12700" cap="flat" cmpd="sng" algn="ctr">
                      <a:solidFill>
                        <a:schemeClr val="tx1"/>
                      </a:solidFill>
                      <a:prstDash val="solid"/>
                      <a:round/>
                      <a:headEnd type="none" w="med" len="med"/>
                      <a:tailEnd type="none" w="med" len="med"/>
                    </a:lnR>
                  </a:tcPr>
                </a:tc>
                <a:tc>
                  <a:txBody>
                    <a:bodyPr/>
                    <a:lstStyle/>
                    <a:p>
                      <a:pPr algn="ctr"/>
                      <a:r>
                        <a:rPr lang="en-US" sz="2400" b="1"/>
                        <a:t>1117</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en-US" sz="2400" b="1"/>
                        <a:t>688</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en-US" sz="2400" b="1"/>
                        <a:t>879</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en-US" sz="2400" b="1"/>
                        <a:t>529</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en-US" sz="2400" b="1"/>
                        <a:t>309</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lang="en-US" sz="2400" b="1"/>
                        <a:t>17</a:t>
                      </a:r>
                      <a:r>
                        <a:rPr lang="en-US" sz="2400" b="1">
                          <a:solidFill>
                            <a:srgbClr val="FF0000"/>
                          </a:solidFill>
                        </a:rPr>
                        <a:t>**</a:t>
                      </a:r>
                      <a:endParaRPr lang="en-AU" sz="2400" b="1">
                        <a:solidFill>
                          <a:srgbClr val="FF0000"/>
                        </a:solidFill>
                      </a:endParaRPr>
                    </a:p>
                  </a:txBody>
                  <a:tcPr anchor="ct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332185224"/>
                  </a:ext>
                </a:extLst>
              </a:tr>
              <a:tr h="540604">
                <a:tc>
                  <a:txBody>
                    <a:bodyPr/>
                    <a:lstStyle/>
                    <a:p>
                      <a:r>
                        <a:rPr lang="en-US" sz="2000" b="1"/>
                        <a:t>TOTAL</a:t>
                      </a:r>
                      <a:endParaRPr lang="en-AU" sz="2000" b="1"/>
                    </a:p>
                  </a:txBody>
                  <a:tcPr anchor="ctr">
                    <a:lnR w="12700" cap="flat" cmpd="sng" algn="ctr">
                      <a:solidFill>
                        <a:schemeClr val="tx1"/>
                      </a:solidFill>
                      <a:prstDash val="solid"/>
                      <a:round/>
                      <a:headEnd type="none" w="med" len="med"/>
                      <a:tailEnd type="none" w="med" len="med"/>
                    </a:lnR>
                    <a:solidFill>
                      <a:srgbClr val="FEE2EE"/>
                    </a:solidFill>
                  </a:tcPr>
                </a:tc>
                <a:tc>
                  <a:txBody>
                    <a:bodyPr/>
                    <a:lstStyle/>
                    <a:p>
                      <a:pPr algn="ctr"/>
                      <a:r>
                        <a:rPr lang="en-US" sz="2400" b="1"/>
                        <a:t>1257</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FEE2EE"/>
                    </a:solidFill>
                  </a:tcPr>
                </a:tc>
                <a:tc>
                  <a:txBody>
                    <a:bodyPr/>
                    <a:lstStyle/>
                    <a:p>
                      <a:pPr algn="ctr"/>
                      <a:r>
                        <a:rPr lang="en-US" sz="2400" b="1"/>
                        <a:t>694</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FEE2EE"/>
                    </a:solidFill>
                  </a:tcPr>
                </a:tc>
                <a:tc>
                  <a:txBody>
                    <a:bodyPr/>
                    <a:lstStyle/>
                    <a:p>
                      <a:pPr algn="ctr"/>
                      <a:r>
                        <a:rPr lang="en-US" sz="2400" b="1"/>
                        <a:t>909</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FEE2EE"/>
                    </a:solidFill>
                  </a:tcPr>
                </a:tc>
                <a:tc>
                  <a:txBody>
                    <a:bodyPr/>
                    <a:lstStyle/>
                    <a:p>
                      <a:pPr algn="ctr"/>
                      <a:r>
                        <a:rPr lang="en-US" sz="2400" b="1"/>
                        <a:t>541</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FEE2EE"/>
                    </a:solidFill>
                  </a:tcPr>
                </a:tc>
                <a:tc>
                  <a:txBody>
                    <a:bodyPr/>
                    <a:lstStyle/>
                    <a:p>
                      <a:pPr algn="ctr"/>
                      <a:r>
                        <a:rPr lang="en-US" sz="2400" b="1"/>
                        <a:t>408</a:t>
                      </a:r>
                      <a:endParaRPr lang="en-AU" sz="2400" b="1"/>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FEE2EE"/>
                    </a:solidFill>
                  </a:tcPr>
                </a:tc>
                <a:tc>
                  <a:txBody>
                    <a:bodyPr/>
                    <a:lstStyle/>
                    <a:p>
                      <a:pPr algn="l"/>
                      <a:r>
                        <a:rPr lang="en-US" sz="2400" b="1"/>
                        <a:t>    24</a:t>
                      </a:r>
                      <a:endParaRPr lang="en-AU" sz="2400" b="1"/>
                    </a:p>
                  </a:txBody>
                  <a:tcPr anchor="ctr">
                    <a:lnL w="12700" cap="flat" cmpd="sng" algn="ctr">
                      <a:solidFill>
                        <a:schemeClr val="tx1"/>
                      </a:solidFill>
                      <a:prstDash val="solid"/>
                      <a:round/>
                      <a:headEnd type="none" w="med" len="med"/>
                      <a:tailEnd type="none" w="med" len="med"/>
                    </a:lnL>
                    <a:solidFill>
                      <a:srgbClr val="FEE2EE"/>
                    </a:solidFill>
                  </a:tcPr>
                </a:tc>
                <a:extLst>
                  <a:ext uri="{0D108BD9-81ED-4DB2-BD59-A6C34878D82A}">
                    <a16:rowId xmlns:a16="http://schemas.microsoft.com/office/drawing/2014/main" val="896627198"/>
                  </a:ext>
                </a:extLst>
              </a:tr>
            </a:tbl>
          </a:graphicData>
        </a:graphic>
      </p:graphicFrame>
      <p:sp>
        <p:nvSpPr>
          <p:cNvPr id="9" name="TextBox 8">
            <a:extLst>
              <a:ext uri="{FF2B5EF4-FFF2-40B4-BE49-F238E27FC236}">
                <a16:creationId xmlns:a16="http://schemas.microsoft.com/office/drawing/2014/main" id="{E0645F0A-DBB0-0392-ED67-EAE7975BFAB8}"/>
              </a:ext>
            </a:extLst>
          </p:cNvPr>
          <p:cNvSpPr txBox="1"/>
          <p:nvPr/>
        </p:nvSpPr>
        <p:spPr>
          <a:xfrm>
            <a:off x="4137353" y="4363457"/>
            <a:ext cx="5329084" cy="2092881"/>
          </a:xfrm>
          <a:prstGeom prst="rect">
            <a:avLst/>
          </a:prstGeom>
          <a:solidFill>
            <a:schemeClr val="accent1">
              <a:lumMod val="20000"/>
              <a:lumOff val="80000"/>
              <a:alpha val="73000"/>
            </a:schemeClr>
          </a:solidFill>
          <a:ln>
            <a:solidFill>
              <a:srgbClr val="FF0000"/>
            </a:solidFill>
          </a:ln>
        </p:spPr>
        <p:txBody>
          <a:bodyPr wrap="square" lIns="91440" tIns="45720" rIns="91440" bIns="45720" anchor="t">
            <a:spAutoFit/>
          </a:bodyPr>
          <a:lstStyle/>
          <a:p>
            <a:pPr algn="ctr"/>
            <a:endParaRPr lang="en-US" sz="500" b="1">
              <a:solidFill>
                <a:srgbClr val="FF0000"/>
              </a:solidFill>
            </a:endParaRPr>
          </a:p>
          <a:p>
            <a:pPr algn="ctr"/>
            <a:r>
              <a:rPr lang="en-US" sz="2000" b="1">
                <a:solidFill>
                  <a:srgbClr val="FF0000"/>
                </a:solidFill>
              </a:rPr>
              <a:t> </a:t>
            </a:r>
            <a:r>
              <a:rPr lang="en-US" sz="2400" b="1" u="sng">
                <a:solidFill>
                  <a:srgbClr val="FF0000"/>
                </a:solidFill>
              </a:rPr>
              <a:t>2025</a:t>
            </a:r>
            <a:r>
              <a:rPr lang="en-US" sz="800" b="1">
                <a:solidFill>
                  <a:srgbClr val="FF0000"/>
                </a:solidFill>
              </a:rPr>
              <a:t> </a:t>
            </a:r>
          </a:p>
          <a:p>
            <a:pPr algn="ctr"/>
            <a:endParaRPr lang="en-US" sz="500" b="1">
              <a:solidFill>
                <a:srgbClr val="FF0000"/>
              </a:solidFill>
            </a:endParaRPr>
          </a:p>
          <a:p>
            <a:pPr algn="ctr"/>
            <a:r>
              <a:rPr lang="en-US" sz="800" b="1">
                <a:solidFill>
                  <a:srgbClr val="FF0000"/>
                </a:solidFill>
              </a:rPr>
              <a:t> </a:t>
            </a:r>
            <a:r>
              <a:rPr lang="en-US" sz="2000" b="1">
                <a:solidFill>
                  <a:srgbClr val="FF0000"/>
                </a:solidFill>
              </a:rPr>
              <a:t>*   Wild polio cases:</a:t>
            </a:r>
            <a:r>
              <a:rPr lang="en-US" sz="2000" b="1"/>
              <a:t>       </a:t>
            </a:r>
          </a:p>
          <a:p>
            <a:pPr algn="ctr"/>
            <a:r>
              <a:rPr lang="en-US" sz="2000" b="1"/>
              <a:t>Pakistan 6,  Afghanistan 1</a:t>
            </a:r>
            <a:endParaRPr lang="en-US" sz="1050" b="1"/>
          </a:p>
          <a:p>
            <a:pPr algn="ctr"/>
            <a:endParaRPr lang="en-US" sz="600" b="1"/>
          </a:p>
          <a:p>
            <a:pPr algn="ctr"/>
            <a:r>
              <a:rPr lang="en-AU" sz="2000" b="1">
                <a:solidFill>
                  <a:srgbClr val="FF0000"/>
                </a:solidFill>
              </a:rPr>
              <a:t>**   Vaccine derived polio cases:</a:t>
            </a:r>
          </a:p>
          <a:p>
            <a:pPr algn="ctr"/>
            <a:r>
              <a:rPr lang="it-IT" sz="2000" b="1"/>
              <a:t>    Angola 1, Chad 5, Djibouti 1, Nigeria 10</a:t>
            </a:r>
            <a:r>
              <a:rPr lang="it-IT" sz="800" b="1"/>
              <a:t> </a:t>
            </a:r>
          </a:p>
          <a:p>
            <a:pPr algn="ctr"/>
            <a:endParaRPr lang="it-IT" sz="500" b="1"/>
          </a:p>
        </p:txBody>
      </p:sp>
      <p:sp>
        <p:nvSpPr>
          <p:cNvPr id="10" name="TextBox 9">
            <a:extLst>
              <a:ext uri="{FF2B5EF4-FFF2-40B4-BE49-F238E27FC236}">
                <a16:creationId xmlns:a16="http://schemas.microsoft.com/office/drawing/2014/main" id="{7389106C-1A27-86AE-4FEE-031EB7DDAA2E}"/>
              </a:ext>
            </a:extLst>
          </p:cNvPr>
          <p:cNvSpPr txBox="1"/>
          <p:nvPr/>
        </p:nvSpPr>
        <p:spPr>
          <a:xfrm>
            <a:off x="0" y="0"/>
            <a:ext cx="12192000" cy="1015663"/>
          </a:xfrm>
          <a:prstGeom prst="rect">
            <a:avLst/>
          </a:prstGeom>
          <a:solidFill>
            <a:srgbClr val="0070C0"/>
          </a:solidFill>
        </p:spPr>
        <p:txBody>
          <a:bodyPr wrap="square" lIns="91440" tIns="45720" rIns="91440" bIns="45720" rtlCol="0" anchor="t">
            <a:spAutoFit/>
          </a:bodyPr>
          <a:lstStyle/>
          <a:p>
            <a:pPr algn="ctr"/>
            <a:endParaRPr lang="en-US" sz="1000" b="1">
              <a:solidFill>
                <a:schemeClr val="bg1"/>
              </a:solidFill>
              <a:effectLst>
                <a:outerShdw blurRad="38100" dist="38100" dir="2700000" algn="tl">
                  <a:srgbClr val="000000">
                    <a:alpha val="43137"/>
                  </a:srgbClr>
                </a:outerShdw>
              </a:effectLst>
            </a:endParaRPr>
          </a:p>
          <a:p>
            <a:pPr algn="ctr"/>
            <a:r>
              <a:rPr lang="en-US" sz="4000" b="1" dirty="0">
                <a:solidFill>
                  <a:schemeClr val="bg1"/>
                </a:solidFill>
                <a:effectLst>
                  <a:outerShdw blurRad="38100" dist="38100" dir="2700000" algn="tl">
                    <a:srgbClr val="000000">
                      <a:alpha val="43137"/>
                    </a:srgbClr>
                  </a:outerShdw>
                </a:effectLst>
              </a:rPr>
              <a:t>WPV and Variant (</a:t>
            </a:r>
            <a:r>
              <a:rPr lang="en-US" sz="4000" b="1" err="1">
                <a:solidFill>
                  <a:schemeClr val="bg1"/>
                </a:solidFill>
                <a:effectLst>
                  <a:outerShdw blurRad="38100" dist="38100" dir="2700000" algn="tl">
                    <a:srgbClr val="000000">
                      <a:alpha val="43137"/>
                    </a:srgbClr>
                  </a:outerShdw>
                </a:effectLst>
              </a:rPr>
              <a:t>cVDPV</a:t>
            </a:r>
            <a:r>
              <a:rPr lang="en-US" sz="4000" b="1" dirty="0">
                <a:solidFill>
                  <a:schemeClr val="bg1"/>
                </a:solidFill>
                <a:effectLst>
                  <a:outerShdw blurRad="38100" dist="38100" dir="2700000" algn="tl">
                    <a:srgbClr val="000000">
                      <a:alpha val="43137"/>
                    </a:srgbClr>
                  </a:outerShdw>
                </a:effectLst>
              </a:rPr>
              <a:t>) Polio Cases </a:t>
            </a:r>
            <a:r>
              <a:rPr lang="en-US" sz="2800" b="1" dirty="0">
                <a:solidFill>
                  <a:schemeClr val="bg1"/>
                </a:solidFill>
                <a:effectLst>
                  <a:outerShdw blurRad="38100" dist="38100" dir="2700000" algn="tl">
                    <a:srgbClr val="000000">
                      <a:alpha val="43137"/>
                    </a:srgbClr>
                  </a:outerShdw>
                </a:effectLst>
              </a:rPr>
              <a:t>@1st April 2025</a:t>
            </a:r>
            <a:r>
              <a:rPr lang="en-US" sz="2400" b="1" dirty="0">
                <a:solidFill>
                  <a:schemeClr val="bg1"/>
                </a:solidFill>
                <a:effectLst>
                  <a:outerShdw blurRad="38100" dist="38100" dir="2700000" algn="tl">
                    <a:srgbClr val="000000">
                      <a:alpha val="43137"/>
                    </a:srgbClr>
                  </a:outerShdw>
                </a:effectLst>
              </a:rPr>
              <a:t> </a:t>
            </a:r>
          </a:p>
          <a:p>
            <a:pPr algn="ctr"/>
            <a:endParaRPr lang="en-US" sz="1000" b="1">
              <a:solidFill>
                <a:schemeClr val="bg1"/>
              </a:solidFill>
              <a:effectLst>
                <a:outerShdw blurRad="38100" dist="38100" dir="2700000" algn="tl">
                  <a:srgbClr val="000000">
                    <a:alpha val="43137"/>
                  </a:srgbClr>
                </a:outerShdw>
              </a:effectLst>
            </a:endParaRPr>
          </a:p>
        </p:txBody>
      </p:sp>
      <p:pic>
        <p:nvPicPr>
          <p:cNvPr id="2" name="Picture 1">
            <a:extLst>
              <a:ext uri="{FF2B5EF4-FFF2-40B4-BE49-F238E27FC236}">
                <a16:creationId xmlns:a16="http://schemas.microsoft.com/office/drawing/2014/main" id="{FD72A92B-65A1-85C2-AF01-4B4A7914334C}"/>
              </a:ext>
            </a:extLst>
          </p:cNvPr>
          <p:cNvPicPr>
            <a:picLocks noChangeAspect="1"/>
          </p:cNvPicPr>
          <p:nvPr/>
        </p:nvPicPr>
        <p:blipFill>
          <a:blip r:embed="rId2">
            <a:extLst>
              <a:ext uri="{BEBA8EAE-BF5A-486C-A8C5-ECC9F3942E4B}">
                <a14:imgProps xmlns:a14="http://schemas.microsoft.com/office/drawing/2010/main">
                  <a14:imgLayer r:embed="rId3">
                    <a14:imgEffect>
                      <a14:backgroundRemoval t="15449" b="86236" l="18301" r="82680">
                        <a14:foregroundMark x1="18954" y1="15730" x2="78431" y2="86236"/>
                        <a14:foregroundMark x1="78431" y1="86236" x2="80065" y2="86236"/>
                        <a14:foregroundMark x1="80719" y1="15730" x2="20588" y2="73034"/>
                        <a14:foregroundMark x1="20588" y1="73034" x2="18301" y2="77809"/>
                        <a14:foregroundMark x1="20588" y1="17978" x2="61765" y2="16011"/>
                        <a14:foregroundMark x1="61765" y1="16011" x2="75817" y2="17135"/>
                        <a14:foregroundMark x1="80719" y1="17978" x2="73856" y2="83708"/>
                        <a14:foregroundMark x1="82026" y1="47472" x2="82680" y2="72753"/>
                        <a14:foregroundMark x1="37255" y1="29775" x2="63725" y2="28371"/>
                        <a14:foregroundMark x1="63725" y1="28371" x2="64379" y2="28371"/>
                        <a14:foregroundMark x1="26144" y1="60112" x2="35621" y2="65449"/>
                      </a14:backgroundRemoval>
                    </a14:imgEffect>
                  </a14:imgLayer>
                </a14:imgProps>
              </a:ext>
              <a:ext uri="{28A0092B-C50C-407E-A947-70E740481C1C}">
                <a14:useLocalDpi xmlns:a14="http://schemas.microsoft.com/office/drawing/2010/main" val="0"/>
              </a:ext>
            </a:extLst>
          </a:blip>
          <a:srcRect l="13634" t="11712" r="12580" b="11712"/>
          <a:stretch/>
        </p:blipFill>
        <p:spPr>
          <a:xfrm>
            <a:off x="10127142" y="4637006"/>
            <a:ext cx="1376517" cy="1661993"/>
          </a:xfrm>
          <a:prstGeom prst="rect">
            <a:avLst/>
          </a:prstGeom>
        </p:spPr>
      </p:pic>
      <p:pic>
        <p:nvPicPr>
          <p:cNvPr id="4" name="Picture 3">
            <a:extLst>
              <a:ext uri="{FF2B5EF4-FFF2-40B4-BE49-F238E27FC236}">
                <a16:creationId xmlns:a16="http://schemas.microsoft.com/office/drawing/2014/main" id="{A0A4A1CA-1F25-6CBA-5E6B-3D7EA640DA7A}"/>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4491" b="89983" l="3631" r="95531">
                        <a14:foregroundMark x1="59777" y1="4663" x2="74581" y2="8808"/>
                        <a14:foregroundMark x1="74581" y1="8808" x2="77095" y2="10017"/>
                        <a14:foregroundMark x1="60615" y1="4491" x2="72346" y2="4491"/>
                        <a14:foregroundMark x1="18156" y1="40069" x2="22905" y2="40069"/>
                        <a14:foregroundMark x1="19832" y1="38860" x2="22067" y2="50604"/>
                        <a14:foregroundMark x1="22067" y1="50604" x2="14804" y2="89983"/>
                        <a14:foregroundMark x1="18436" y1="86356" x2="27933" y2="79793"/>
                        <a14:foregroundMark x1="55587" y1="86874" x2="47207" y2="77893"/>
                        <a14:foregroundMark x1="21788" y1="79275" x2="19553" y2="83938"/>
                        <a14:foregroundMark x1="69553" y1="56131" x2="69553" y2="86874"/>
                        <a14:foregroundMark x1="54469" y1="87910" x2="58380" y2="87737"/>
                        <a14:backgroundMark x1="45810" y1="75820" x2="46089" y2="77893"/>
                        <a14:backgroundMark x1="73184" y1="38687" x2="73743" y2="44732"/>
                        <a14:backgroundMark x1="73464" y1="40069" x2="73464" y2="43696"/>
                        <a14:backgroundMark x1="80726" y1="9672" x2="80726" y2="11917"/>
                        <a14:backgroundMark x1="18715" y1="79620" x2="20112" y2="75130"/>
                      </a14:backgroundRemoval>
                    </a14:imgEffect>
                    <a14:imgEffect>
                      <a14:sharpenSoften amount="25000"/>
                    </a14:imgEffect>
                    <a14:imgEffect>
                      <a14:brightnessContrast bright="20000"/>
                    </a14:imgEffect>
                  </a14:imgLayer>
                </a14:imgProps>
              </a:ext>
              <a:ext uri="{28A0092B-C50C-407E-A947-70E740481C1C}">
                <a14:useLocalDpi xmlns:a14="http://schemas.microsoft.com/office/drawing/2010/main" val="0"/>
              </a:ext>
            </a:extLst>
          </a:blip>
          <a:srcRect t="-5666" b="-415"/>
          <a:stretch/>
        </p:blipFill>
        <p:spPr>
          <a:xfrm>
            <a:off x="284675" y="1369071"/>
            <a:ext cx="2967572" cy="5087267"/>
          </a:xfrm>
          <a:prstGeom prst="roundRect">
            <a:avLst>
              <a:gd name="adj" fmla="val 16667"/>
            </a:avLst>
          </a:prstGeom>
          <a:gradFill flip="none" rotWithShape="1">
            <a:gsLst>
              <a:gs pos="45000">
                <a:schemeClr val="bg1">
                  <a:lumMod val="65000"/>
                </a:schemeClr>
              </a:gs>
              <a:gs pos="74000">
                <a:schemeClr val="accent1">
                  <a:lumMod val="45000"/>
                  <a:lumOff val="55000"/>
                </a:schemeClr>
              </a:gs>
              <a:gs pos="94000">
                <a:schemeClr val="accent1">
                  <a:lumMod val="45000"/>
                  <a:lumOff val="55000"/>
                </a:schemeClr>
              </a:gs>
              <a:gs pos="100000">
                <a:schemeClr val="accent1">
                  <a:lumMod val="30000"/>
                  <a:lumOff val="70000"/>
                </a:schemeClr>
              </a:gs>
            </a:gsLst>
            <a:path path="circle">
              <a:fillToRect l="100000" t="100000"/>
            </a:path>
            <a:tileRect r="-100000" b="-100000"/>
          </a:gradFill>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extLst>
      <p:ext uri="{BB962C8B-B14F-4D97-AF65-F5344CB8AC3E}">
        <p14:creationId xmlns:p14="http://schemas.microsoft.com/office/powerpoint/2010/main" val="107216582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alpha val="54000"/>
          </a:schemeClr>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DF22F8-1BD3-46E6-AB26-328EA215502F}"/>
              </a:ext>
            </a:extLst>
          </p:cNvPr>
          <p:cNvSpPr>
            <a:spLocks noGrp="1"/>
          </p:cNvSpPr>
          <p:nvPr>
            <p:ph type="title"/>
          </p:nvPr>
        </p:nvSpPr>
        <p:spPr>
          <a:xfrm>
            <a:off x="12870" y="0"/>
            <a:ext cx="12192000" cy="914400"/>
          </a:xfrm>
          <a:solidFill>
            <a:srgbClr val="0070C0"/>
          </a:solidFill>
        </p:spPr>
        <p:txBody>
          <a:bodyPr/>
          <a:lstStyle/>
          <a:p>
            <a:pPr algn="ctr"/>
            <a:r>
              <a:rPr lang="en-US" sz="4400" b="1">
                <a:solidFill>
                  <a:schemeClr val="bg1"/>
                </a:solidFill>
                <a:effectLst>
                  <a:outerShdw blurRad="38100" dist="38100" dir="2700000" algn="tl">
                    <a:srgbClr val="000000">
                      <a:alpha val="43137"/>
                    </a:srgbClr>
                  </a:outerShdw>
                </a:effectLst>
                <a:latin typeface="Arial Narrow Bold" panose="020B0706020202030204" pitchFamily="34" charset="0"/>
              </a:rPr>
              <a:t>GPEI Polio Eradication Strategy </a:t>
            </a:r>
          </a:p>
        </p:txBody>
      </p:sp>
      <p:pic>
        <p:nvPicPr>
          <p:cNvPr id="8" name="Content Placeholder 7">
            <a:extLst>
              <a:ext uri="{FF2B5EF4-FFF2-40B4-BE49-F238E27FC236}">
                <a16:creationId xmlns:a16="http://schemas.microsoft.com/office/drawing/2014/main" id="{BFE32455-45A1-4D73-8F8A-50D670806EBD}"/>
              </a:ext>
            </a:extLst>
          </p:cNvPr>
          <p:cNvPicPr>
            <a:picLocks noGrp="1" noChangeAspect="1"/>
          </p:cNvPicPr>
          <p:nvPr>
            <p:ph idx="1"/>
          </p:nvPr>
        </p:nvPicPr>
        <p:blipFill rotWithShape="1">
          <a:blip r:embed="rId3">
            <a:extLst>
              <a:ext uri="{28A0092B-C50C-407E-A947-70E740481C1C}">
                <a14:useLocalDpi xmlns:a14="http://schemas.microsoft.com/office/drawing/2010/main" val="0"/>
              </a:ext>
            </a:extLst>
          </a:blip>
          <a:srcRect l="4916" t="828" r="844" b="1"/>
          <a:stretch/>
        </p:blipFill>
        <p:spPr>
          <a:xfrm>
            <a:off x="282762" y="1203563"/>
            <a:ext cx="4106252" cy="5492205"/>
          </a:xfrm>
          <a:prstGeom prst="rect">
            <a:avLst/>
          </a:prstGeom>
          <a:ln>
            <a:noFill/>
          </a:ln>
          <a:effectLst>
            <a:outerShdw blurRad="292100" dist="139700" dir="2700000" algn="tl" rotWithShape="0">
              <a:srgbClr val="333333">
                <a:alpha val="65000"/>
              </a:srgbClr>
            </a:outerShdw>
          </a:effectLst>
        </p:spPr>
      </p:pic>
      <p:sp>
        <p:nvSpPr>
          <p:cNvPr id="9" name="TextBox 8">
            <a:extLst>
              <a:ext uri="{FF2B5EF4-FFF2-40B4-BE49-F238E27FC236}">
                <a16:creationId xmlns:a16="http://schemas.microsoft.com/office/drawing/2014/main" id="{E5964556-4024-485F-9A93-A11E8B7D725A}"/>
              </a:ext>
            </a:extLst>
          </p:cNvPr>
          <p:cNvSpPr txBox="1"/>
          <p:nvPr/>
        </p:nvSpPr>
        <p:spPr>
          <a:xfrm>
            <a:off x="4796368" y="980977"/>
            <a:ext cx="7112870" cy="38472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sng" strike="noStrike" kern="1200" cap="none" spc="0" normalizeH="0" baseline="0" noProof="0">
                <a:ln>
                  <a:noFill/>
                </a:ln>
                <a:solidFill>
                  <a:srgbClr val="FF0000"/>
                </a:solidFill>
                <a:effectLst/>
                <a:uLnTx/>
                <a:uFillTx/>
                <a:latin typeface="Gill Sans MT" panose="020B0502020104020203"/>
                <a:ea typeface="+mn-ea"/>
                <a:cs typeface="+mn-cs"/>
              </a:rPr>
              <a:t>Goal one</a:t>
            </a:r>
            <a:r>
              <a:rPr kumimoji="0" lang="en-US" sz="3200" b="0" i="0" u="none" strike="noStrike" kern="1200" cap="none" spc="0" normalizeH="0" baseline="0" noProof="0">
                <a:ln>
                  <a:noFill/>
                </a:ln>
                <a:solidFill>
                  <a:srgbClr val="FF0000"/>
                </a:solidFill>
                <a:effectLst/>
                <a:uLnTx/>
                <a:uFillTx/>
                <a:latin typeface="Gill Sans MT" panose="020B0502020104020203"/>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effectLst/>
                <a:uLnTx/>
                <a:uFillTx/>
                <a:latin typeface="Gill Sans MT" panose="020B0502020104020203"/>
                <a:ea typeface="+mn-ea"/>
                <a:cs typeface="+mn-cs"/>
              </a:rPr>
              <a:t>Stop transmission of </a:t>
            </a:r>
            <a:r>
              <a:rPr kumimoji="0" lang="en-US" sz="2800" b="1" i="0" u="none" strike="noStrike" kern="1200" cap="none" spc="0" normalizeH="0" baseline="0" noProof="0">
                <a:ln>
                  <a:noFill/>
                </a:ln>
                <a:effectLst/>
                <a:uLnTx/>
                <a:uFillTx/>
                <a:latin typeface="Gill Sans MT" panose="020B0502020104020203"/>
                <a:ea typeface="+mn-ea"/>
                <a:cs typeface="+mn-cs"/>
              </a:rPr>
              <a:t>wild poliovirus </a:t>
            </a:r>
            <a:r>
              <a:rPr kumimoji="0" lang="en-US" sz="2800" b="0" i="0" u="none" strike="noStrike" kern="1200" cap="none" spc="0" normalizeH="0" baseline="0" noProof="0">
                <a:ln>
                  <a:noFill/>
                </a:ln>
                <a:effectLst/>
                <a:uLnTx/>
                <a:uFillTx/>
                <a:latin typeface="Gill Sans MT" panose="020B0502020104020203"/>
                <a:ea typeface="+mn-ea"/>
                <a:cs typeface="+mn-cs"/>
              </a:rPr>
              <a:t>(WPV1) in Afghanistan and Pakistan by end of </a:t>
            </a:r>
            <a:r>
              <a:rPr kumimoji="0" lang="en-US" sz="2800" b="1" i="0" u="none" strike="noStrike" kern="1200" cap="none" spc="0" normalizeH="0" baseline="0" noProof="0">
                <a:ln>
                  <a:noFill/>
                </a:ln>
                <a:effectLst/>
                <a:uLnTx/>
                <a:uFillTx/>
                <a:latin typeface="Gill Sans MT" panose="020B0502020104020203"/>
                <a:ea typeface="+mn-ea"/>
                <a:cs typeface="+mn-cs"/>
              </a:rPr>
              <a:t>2025</a:t>
            </a:r>
            <a:r>
              <a:rPr kumimoji="0" lang="en-US" sz="2800" b="0" i="0" u="none" strike="noStrike" kern="1200" cap="none" spc="0" normalizeH="0" baseline="0" noProof="0">
                <a:ln>
                  <a:noFill/>
                </a:ln>
                <a:effectLst/>
                <a:uLnTx/>
                <a:uFillTx/>
                <a:latin typeface="Gill Sans MT" panose="020B0502020104020203"/>
                <a:ea typeface="+mn-ea"/>
                <a:cs typeface="+mn-cs"/>
              </a:rPr>
              <a:t>. Certify its eradication by end of </a:t>
            </a:r>
            <a:r>
              <a:rPr kumimoji="0" lang="en-US" sz="2800" b="1" i="0" u="none" strike="noStrike" kern="1200" cap="none" spc="0" normalizeH="0" baseline="0" noProof="0">
                <a:ln>
                  <a:noFill/>
                </a:ln>
                <a:effectLst/>
                <a:uLnTx/>
                <a:uFillTx/>
                <a:latin typeface="Gill Sans MT" panose="020B0502020104020203"/>
                <a:ea typeface="+mn-ea"/>
                <a:cs typeface="+mn-cs"/>
              </a:rPr>
              <a:t>2027</a:t>
            </a:r>
            <a:r>
              <a:rPr kumimoji="0" lang="en-US" sz="2800" b="0" i="0" u="none" strike="noStrike" kern="1200" cap="none" spc="0" normalizeH="0" baseline="0" noProof="0">
                <a:ln>
                  <a:noFill/>
                </a:ln>
                <a:effectLst/>
                <a:uLnTx/>
                <a:uFillTx/>
                <a:latin typeface="Gill Sans MT" panose="020B0502020104020203"/>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sng" strike="noStrike" kern="1200" cap="none" spc="0" normalizeH="0" baseline="0" noProof="0">
              <a:ln>
                <a:noFill/>
              </a:ln>
              <a:solidFill>
                <a:srgbClr val="FF0000"/>
              </a:solidFill>
              <a:effectLst/>
              <a:uLnTx/>
              <a:uFillTx/>
              <a:latin typeface="Gill Sans MT" panose="020B0502020104020203"/>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sng" strike="noStrike" kern="1200" cap="none" spc="0" normalizeH="0" baseline="0" noProof="0">
                <a:ln>
                  <a:noFill/>
                </a:ln>
                <a:solidFill>
                  <a:srgbClr val="FF0000"/>
                </a:solidFill>
                <a:effectLst/>
                <a:uLnTx/>
                <a:uFillTx/>
                <a:latin typeface="Gill Sans MT" panose="020B0502020104020203"/>
                <a:ea typeface="+mn-ea"/>
                <a:cs typeface="+mn-cs"/>
              </a:rPr>
              <a:t>Goal two</a:t>
            </a:r>
            <a:r>
              <a:rPr kumimoji="0" lang="en-US" sz="3200" b="0" i="0" u="none" strike="noStrike" kern="1200" cap="none" spc="0" normalizeH="0" baseline="0" noProof="0">
                <a:ln>
                  <a:noFill/>
                </a:ln>
                <a:solidFill>
                  <a:srgbClr val="FF0000"/>
                </a:solidFill>
                <a:effectLst/>
                <a:uLnTx/>
                <a:uFillTx/>
                <a:latin typeface="Gill Sans MT" panose="020B0502020104020203"/>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effectLst/>
                <a:uLnTx/>
                <a:uFillTx/>
                <a:latin typeface="Gill Sans MT" panose="020B0502020104020203"/>
                <a:ea typeface="+mn-ea"/>
                <a:cs typeface="+mn-cs"/>
              </a:rPr>
              <a:t>Stop transmission of circulating </a:t>
            </a:r>
            <a:r>
              <a:rPr kumimoji="0" lang="en-US" sz="2800" b="1" i="0" u="none" strike="noStrike" kern="1200" cap="none" spc="0" normalizeH="0" baseline="0" noProof="0">
                <a:ln>
                  <a:noFill/>
                </a:ln>
                <a:effectLst/>
                <a:uLnTx/>
                <a:uFillTx/>
                <a:latin typeface="Gill Sans MT" panose="020B0502020104020203"/>
                <a:ea typeface="+mn-ea"/>
                <a:cs typeface="+mn-cs"/>
              </a:rPr>
              <a:t>vaccine-derived poliovirus type 2</a:t>
            </a:r>
            <a:r>
              <a:rPr kumimoji="0" lang="en-US" sz="2800" b="0" i="0" u="none" strike="noStrike" kern="1200" cap="none" spc="0" normalizeH="0" baseline="0" noProof="0">
                <a:ln>
                  <a:noFill/>
                </a:ln>
                <a:effectLst/>
                <a:uLnTx/>
                <a:uFillTx/>
                <a:latin typeface="Gill Sans MT" panose="020B0502020104020203"/>
                <a:ea typeface="+mn-ea"/>
                <a:cs typeface="+mn-cs"/>
              </a:rPr>
              <a:t> by end of </a:t>
            </a:r>
            <a:r>
              <a:rPr kumimoji="0" lang="en-US" sz="2800" b="1" i="0" u="none" strike="noStrike" kern="1200" cap="none" spc="0" normalizeH="0" baseline="0" noProof="0">
                <a:ln>
                  <a:noFill/>
                </a:ln>
                <a:effectLst/>
                <a:uLnTx/>
                <a:uFillTx/>
                <a:latin typeface="Gill Sans MT" panose="020B0502020104020203"/>
                <a:ea typeface="+mn-ea"/>
                <a:cs typeface="+mn-cs"/>
              </a:rPr>
              <a:t>2026</a:t>
            </a:r>
            <a:r>
              <a:rPr kumimoji="0" lang="en-US" sz="2800" b="0" i="0" u="none" strike="noStrike" kern="1200" cap="none" spc="0" normalizeH="0" baseline="0" noProof="0">
                <a:ln>
                  <a:noFill/>
                </a:ln>
                <a:effectLst/>
                <a:uLnTx/>
                <a:uFillTx/>
                <a:latin typeface="Gill Sans MT" panose="020B0502020104020203"/>
                <a:ea typeface="+mn-ea"/>
                <a:cs typeface="+mn-cs"/>
              </a:rPr>
              <a:t> Certify elimination by end of </a:t>
            </a:r>
            <a:r>
              <a:rPr kumimoji="0" lang="en-US" sz="2800" b="1" i="0" u="none" strike="noStrike" kern="1200" cap="none" spc="0" normalizeH="0" baseline="0" noProof="0">
                <a:ln>
                  <a:noFill/>
                </a:ln>
                <a:effectLst/>
                <a:uLnTx/>
                <a:uFillTx/>
                <a:latin typeface="Gill Sans MT" panose="020B0502020104020203"/>
                <a:ea typeface="+mn-ea"/>
                <a:cs typeface="+mn-cs"/>
              </a:rPr>
              <a:t>2029</a:t>
            </a:r>
            <a:r>
              <a:rPr kumimoji="0" lang="en-US" sz="2800" b="0" i="0" u="none" strike="noStrike" kern="1200" cap="none" spc="0" normalizeH="0" baseline="0" noProof="0">
                <a:ln>
                  <a:noFill/>
                </a:ln>
                <a:effectLst/>
                <a:uLnTx/>
                <a:uFillTx/>
                <a:latin typeface="Gill Sans MT" panose="020B0502020104020203"/>
                <a:ea typeface="+mn-ea"/>
                <a:cs typeface="+mn-cs"/>
              </a:rPr>
              <a:t>.</a:t>
            </a:r>
          </a:p>
        </p:txBody>
      </p:sp>
      <p:sp>
        <p:nvSpPr>
          <p:cNvPr id="3" name="TextBox 2">
            <a:extLst>
              <a:ext uri="{FF2B5EF4-FFF2-40B4-BE49-F238E27FC236}">
                <a16:creationId xmlns:a16="http://schemas.microsoft.com/office/drawing/2014/main" id="{B86640B9-0A15-673D-0C2F-21C611BC7952}"/>
              </a:ext>
            </a:extLst>
          </p:cNvPr>
          <p:cNvSpPr txBox="1"/>
          <p:nvPr/>
        </p:nvSpPr>
        <p:spPr>
          <a:xfrm>
            <a:off x="5204303" y="5056177"/>
            <a:ext cx="5828069" cy="144655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400" b="1" i="0" u="none" strike="noStrike" kern="1200" cap="none" spc="0" normalizeH="0" baseline="0" noProof="0">
                <a:ln>
                  <a:noFill/>
                </a:ln>
                <a:solidFill>
                  <a:srgbClr val="FF0000"/>
                </a:solidFill>
                <a:effectLst/>
                <a:uLnTx/>
                <a:uFillTx/>
                <a:latin typeface="Calibri" panose="020F0502020204030204"/>
                <a:ea typeface="+mn-ea"/>
                <a:cs typeface="+mn-cs"/>
              </a:rPr>
              <a:t>$</a:t>
            </a:r>
            <a:r>
              <a:rPr kumimoji="0" lang="en-AU" sz="2400" b="1" i="0" u="none" strike="noStrike" kern="1200" cap="none" spc="0" normalizeH="0" baseline="30000" noProof="0">
                <a:ln>
                  <a:noFill/>
                </a:ln>
                <a:solidFill>
                  <a:srgbClr val="FF0000"/>
                </a:solidFill>
                <a:effectLst/>
                <a:uLnTx/>
                <a:uFillTx/>
                <a:latin typeface="Calibri" panose="020F0502020204030204"/>
                <a:ea typeface="+mn-ea"/>
                <a:cs typeface="+mn-cs"/>
              </a:rPr>
              <a:t>US</a:t>
            </a:r>
            <a:r>
              <a:rPr kumimoji="0" lang="en-AU" sz="2400" b="1" i="0" u="none" strike="noStrike" kern="1200" cap="none" spc="0" normalizeH="0" baseline="0" noProof="0">
                <a:ln>
                  <a:noFill/>
                </a:ln>
                <a:solidFill>
                  <a:srgbClr val="FF0000"/>
                </a:solidFill>
                <a:effectLst/>
                <a:uLnTx/>
                <a:uFillTx/>
                <a:latin typeface="Calibri" panose="020F0502020204030204"/>
                <a:ea typeface="+mn-ea"/>
                <a:cs typeface="+mn-cs"/>
              </a:rPr>
              <a:t>6.9 billion needed to achieve these goals.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800" b="1" i="0" u="none" strike="noStrike" kern="1200" cap="none" spc="0" normalizeH="0" baseline="0" noProof="0">
              <a:ln>
                <a:noFill/>
              </a:ln>
              <a:solidFill>
                <a:srgbClr val="FF000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400" b="1" i="0" u="none" strike="noStrike" kern="1200" cap="none" spc="0" normalizeH="0" baseline="0" noProof="0">
                <a:ln>
                  <a:noFill/>
                </a:ln>
                <a:solidFill>
                  <a:srgbClr val="FF0000"/>
                </a:solidFill>
                <a:effectLst/>
                <a:uLnTx/>
                <a:uFillTx/>
                <a:latin typeface="Calibri" panose="020F0502020204030204"/>
                <a:ea typeface="+mn-ea"/>
                <a:cs typeface="+mn-cs"/>
              </a:rPr>
              <a:t>$</a:t>
            </a:r>
            <a:r>
              <a:rPr kumimoji="0" lang="en-AU" sz="2400" b="1" i="0" u="none" strike="noStrike" kern="1200" cap="none" spc="0" normalizeH="0" baseline="30000" noProof="0">
                <a:ln>
                  <a:noFill/>
                </a:ln>
                <a:solidFill>
                  <a:srgbClr val="FF0000"/>
                </a:solidFill>
                <a:effectLst/>
                <a:uLnTx/>
                <a:uFillTx/>
                <a:latin typeface="Calibri" panose="020F0502020204030204"/>
                <a:ea typeface="+mn-ea"/>
                <a:cs typeface="+mn-cs"/>
              </a:rPr>
              <a:t>US</a:t>
            </a:r>
            <a:r>
              <a:rPr kumimoji="0" lang="en-AU" sz="2400" b="1" i="0" u="none" strike="noStrike" kern="1200" cap="none" spc="0" normalizeH="0" baseline="0" noProof="0">
                <a:ln>
                  <a:noFill/>
                </a:ln>
                <a:solidFill>
                  <a:srgbClr val="FF0000"/>
                </a:solidFill>
                <a:effectLst/>
                <a:uLnTx/>
                <a:uFillTx/>
                <a:latin typeface="Calibri" panose="020F0502020204030204"/>
                <a:ea typeface="+mn-ea"/>
                <a:cs typeface="+mn-cs"/>
              </a:rPr>
              <a:t>4.5 </a:t>
            </a:r>
            <a:r>
              <a:rPr kumimoji="0" lang="en-US" sz="2400" b="1" i="0" u="none" strike="noStrike" kern="1200" cap="none" spc="0" normalizeH="0" baseline="0" noProof="0">
                <a:ln>
                  <a:noFill/>
                </a:ln>
                <a:solidFill>
                  <a:srgbClr val="FF0000"/>
                </a:solidFill>
                <a:effectLst/>
                <a:uLnTx/>
                <a:uFillTx/>
                <a:latin typeface="Calibri" panose="020F0502020204030204"/>
                <a:ea typeface="+mn-ea"/>
                <a:cs typeface="+mn-cs"/>
              </a:rPr>
              <a:t>billion committed already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800" b="1" i="0" u="none" strike="noStrike" kern="1200" cap="none" spc="0" normalizeH="0" baseline="0" noProof="0">
              <a:ln>
                <a:noFill/>
              </a:ln>
              <a:solidFill>
                <a:srgbClr val="FF000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400" b="1" i="0" u="none" strike="noStrike" kern="1200" cap="none" spc="0" normalizeH="0" baseline="0" noProof="0">
                <a:ln>
                  <a:noFill/>
                </a:ln>
                <a:solidFill>
                  <a:srgbClr val="FF0000"/>
                </a:solidFill>
                <a:effectLst/>
                <a:uLnTx/>
                <a:uFillTx/>
                <a:latin typeface="Calibri" panose="020F0502020204030204"/>
                <a:ea typeface="+mn-ea"/>
                <a:cs typeface="+mn-cs"/>
              </a:rPr>
              <a:t>$</a:t>
            </a:r>
            <a:r>
              <a:rPr kumimoji="0" lang="en-AU" sz="2400" b="1" i="0" u="none" strike="noStrike" kern="1200" cap="none" spc="0" normalizeH="0" baseline="30000" noProof="0">
                <a:ln>
                  <a:noFill/>
                </a:ln>
                <a:solidFill>
                  <a:srgbClr val="FF0000"/>
                </a:solidFill>
                <a:effectLst/>
                <a:uLnTx/>
                <a:uFillTx/>
                <a:latin typeface="Calibri" panose="020F0502020204030204"/>
                <a:ea typeface="+mn-ea"/>
                <a:cs typeface="+mn-cs"/>
              </a:rPr>
              <a:t>US</a:t>
            </a:r>
            <a:r>
              <a:rPr kumimoji="0" lang="en-AU" sz="2400" b="1" i="0" u="none" strike="noStrike" kern="1200" cap="none" spc="0" normalizeH="0" baseline="0" noProof="0">
                <a:ln>
                  <a:noFill/>
                </a:ln>
                <a:solidFill>
                  <a:srgbClr val="FF0000"/>
                </a:solidFill>
                <a:effectLst/>
                <a:uLnTx/>
                <a:uFillTx/>
                <a:latin typeface="Calibri" panose="020F0502020204030204"/>
                <a:ea typeface="+mn-ea"/>
                <a:cs typeface="+mn-cs"/>
              </a:rPr>
              <a:t>2.4 </a:t>
            </a:r>
            <a:r>
              <a:rPr kumimoji="0" lang="en-US" sz="2400" b="1" i="0" u="none" strike="noStrike" kern="1200" cap="none" spc="0" normalizeH="0" baseline="0" noProof="0">
                <a:ln>
                  <a:noFill/>
                </a:ln>
                <a:solidFill>
                  <a:srgbClr val="FF0000"/>
                </a:solidFill>
                <a:effectLst/>
                <a:uLnTx/>
                <a:uFillTx/>
                <a:latin typeface="Calibri" panose="020F0502020204030204"/>
                <a:ea typeface="+mn-ea"/>
                <a:cs typeface="+mn-cs"/>
              </a:rPr>
              <a:t>billion more needed.</a:t>
            </a:r>
            <a:endParaRPr kumimoji="0" lang="en-AU" sz="2400" b="1" i="0" u="none" strike="noStrike" kern="1200" cap="none" spc="0" normalizeH="0" baseline="0" noProof="0">
              <a:ln>
                <a:noFill/>
              </a:ln>
              <a:solidFill>
                <a:srgbClr val="FF0000"/>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39961422-557C-6404-E29B-1DB61785CEA1}"/>
              </a:ext>
            </a:extLst>
          </p:cNvPr>
          <p:cNvSpPr txBox="1"/>
          <p:nvPr/>
        </p:nvSpPr>
        <p:spPr>
          <a:xfrm>
            <a:off x="283309" y="4565706"/>
            <a:ext cx="1451559"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AU" sz="1800" b="1" i="0" u="none" strike="noStrike" kern="1200" cap="none" spc="0" normalizeH="0" baseline="0" noProof="0">
                <a:ln>
                  <a:noFill/>
                </a:ln>
                <a:solidFill>
                  <a:schemeClr val="accent1"/>
                </a:solidFill>
                <a:effectLst/>
                <a:uLnTx/>
                <a:uFillTx/>
                <a:latin typeface="Aptos Display" panose="020B0004020202020204" pitchFamily="34" charset="0"/>
                <a:ea typeface="+mn-ea"/>
                <a:cs typeface="+mn-cs"/>
              </a:rPr>
              <a:t>2022-2029</a:t>
            </a:r>
          </a:p>
        </p:txBody>
      </p:sp>
    </p:spTree>
    <p:extLst>
      <p:ext uri="{BB962C8B-B14F-4D97-AF65-F5344CB8AC3E}">
        <p14:creationId xmlns:p14="http://schemas.microsoft.com/office/powerpoint/2010/main" val="41432193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2">
            <a:lumMod val="10000"/>
            <a:alpha val="96000"/>
          </a:schemeClr>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4C9A06F-D7C4-9197-57F5-73AB673C89E0}"/>
              </a:ext>
            </a:extLst>
          </p:cNvPr>
          <p:cNvPicPr>
            <a:picLocks noChangeAspect="1"/>
          </p:cNvPicPr>
          <p:nvPr/>
        </p:nvPicPr>
        <p:blipFill>
          <a:blip r:embed="rId3">
            <a:extLst>
              <a:ext uri="{28A0092B-C50C-407E-A947-70E740481C1C}">
                <a14:useLocalDpi xmlns:a14="http://schemas.microsoft.com/office/drawing/2010/main" val="0"/>
              </a:ext>
            </a:extLst>
          </a:blip>
          <a:srcRect r="3365"/>
          <a:stretch/>
        </p:blipFill>
        <p:spPr>
          <a:xfrm>
            <a:off x="2849109" y="0"/>
            <a:ext cx="9342891" cy="6858000"/>
          </a:xfrm>
          <a:prstGeom prst="rect">
            <a:avLst/>
          </a:prstGeom>
        </p:spPr>
      </p:pic>
      <p:sp>
        <p:nvSpPr>
          <p:cNvPr id="4" name="Rectangle 3">
            <a:extLst>
              <a:ext uri="{FF2B5EF4-FFF2-40B4-BE49-F238E27FC236}">
                <a16:creationId xmlns:a16="http://schemas.microsoft.com/office/drawing/2014/main" id="{151BF833-C903-F13C-04B2-9E8425D6DC38}"/>
              </a:ext>
            </a:extLst>
          </p:cNvPr>
          <p:cNvSpPr/>
          <p:nvPr/>
        </p:nvSpPr>
        <p:spPr>
          <a:xfrm>
            <a:off x="0" y="1"/>
            <a:ext cx="12192000" cy="6857999"/>
          </a:xfrm>
          <a:prstGeom prst="rect">
            <a:avLst/>
          </a:prstGeom>
          <a:solidFill>
            <a:schemeClr val="accent1">
              <a:lumMod val="60000"/>
              <a:lumOff val="40000"/>
              <a:alpha val="4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5" name="TextBox 4">
            <a:extLst>
              <a:ext uri="{FF2B5EF4-FFF2-40B4-BE49-F238E27FC236}">
                <a16:creationId xmlns:a16="http://schemas.microsoft.com/office/drawing/2014/main" id="{EBB58618-B45F-B7C3-E911-CDE04400740A}"/>
              </a:ext>
            </a:extLst>
          </p:cNvPr>
          <p:cNvSpPr txBox="1"/>
          <p:nvPr/>
        </p:nvSpPr>
        <p:spPr>
          <a:xfrm>
            <a:off x="730488" y="3189933"/>
            <a:ext cx="8572666" cy="2939266"/>
          </a:xfrm>
          <a:prstGeom prst="rect">
            <a:avLst/>
          </a:prstGeom>
          <a:noFill/>
        </p:spPr>
        <p:txBody>
          <a:bodyPr wrap="square" rtlCol="0">
            <a:spAutoFit/>
          </a:bodyPr>
          <a:lstStyle/>
          <a:p>
            <a:pPr marL="685800" indent="-685800" fontAlgn="base">
              <a:spcBef>
                <a:spcPct val="0"/>
              </a:spcBef>
              <a:spcAft>
                <a:spcPct val="0"/>
              </a:spcAft>
              <a:buClr>
                <a:schemeClr val="bg1"/>
              </a:buClr>
              <a:buSzPct val="110000"/>
              <a:buFont typeface="Wingdings" panose="05000000000000000000" pitchFamily="2" charset="2"/>
              <a:buChar char="ü"/>
              <a:defRPr/>
            </a:pPr>
            <a:r>
              <a:rPr lang="en-US" sz="5400" b="1" kern="0">
                <a:solidFill>
                  <a:srgbClr val="F7A81B"/>
                </a:solidFill>
                <a:effectLst>
                  <a:outerShdw blurRad="38100" dist="38100" dir="2700000" algn="tl">
                    <a:srgbClr val="000000">
                      <a:alpha val="43137"/>
                    </a:srgbClr>
                  </a:outerShdw>
                </a:effectLst>
                <a:latin typeface="Open Sans Extrabold" panose="020B0606030504020204" pitchFamily="34" charset="0"/>
                <a:ea typeface="Open Sans Extrabold" panose="020B0606030504020204" pitchFamily="34" charset="0"/>
                <a:cs typeface="Open Sans Extrabold" panose="020B0606030504020204" pitchFamily="34" charset="0"/>
              </a:rPr>
              <a:t> FUNDRAISING</a:t>
            </a:r>
          </a:p>
          <a:p>
            <a:pPr marL="171450" indent="-171450" fontAlgn="base">
              <a:spcBef>
                <a:spcPct val="0"/>
              </a:spcBef>
              <a:spcAft>
                <a:spcPct val="0"/>
              </a:spcAft>
              <a:buClr>
                <a:schemeClr val="bg1"/>
              </a:buClr>
              <a:buSzPct val="110000"/>
              <a:buFont typeface="Wingdings" panose="05000000000000000000" pitchFamily="2" charset="2"/>
              <a:buChar char="ü"/>
              <a:defRPr/>
            </a:pPr>
            <a:endParaRPr lang="en-US" sz="1200" b="1" kern="0">
              <a:solidFill>
                <a:srgbClr val="F7A81B"/>
              </a:solidFill>
              <a:effectLst>
                <a:outerShdw blurRad="38100" dist="38100" dir="2700000" algn="tl">
                  <a:srgbClr val="000000">
                    <a:alpha val="43137"/>
                  </a:srgbClr>
                </a:outerShdw>
              </a:effectLst>
              <a:latin typeface="Open Sans Extrabold" panose="020B0606030504020204" pitchFamily="34" charset="0"/>
              <a:ea typeface="Open Sans Extrabold" panose="020B0606030504020204" pitchFamily="34" charset="0"/>
              <a:cs typeface="Open Sans Extrabold" panose="020B0606030504020204" pitchFamily="34" charset="0"/>
            </a:endParaRPr>
          </a:p>
          <a:p>
            <a:pPr marL="685800" indent="-685800" fontAlgn="base">
              <a:spcBef>
                <a:spcPct val="0"/>
              </a:spcBef>
              <a:spcAft>
                <a:spcPct val="0"/>
              </a:spcAft>
              <a:buClr>
                <a:schemeClr val="bg1"/>
              </a:buClr>
              <a:buSzPct val="110000"/>
              <a:buFont typeface="Wingdings" panose="05000000000000000000" pitchFamily="2" charset="2"/>
              <a:buChar char="ü"/>
              <a:defRPr/>
            </a:pPr>
            <a:r>
              <a:rPr lang="en-US" sz="5400" b="1" kern="0">
                <a:solidFill>
                  <a:srgbClr val="F7A81B"/>
                </a:solidFill>
                <a:effectLst>
                  <a:outerShdw blurRad="38100" dist="38100" dir="2700000" algn="tl">
                    <a:srgbClr val="000000">
                      <a:alpha val="43137"/>
                    </a:srgbClr>
                  </a:outerShdw>
                </a:effectLst>
                <a:latin typeface="Open Sans Extrabold" panose="020B0606030504020204" pitchFamily="34" charset="0"/>
                <a:ea typeface="Open Sans Extrabold" panose="020B0606030504020204" pitchFamily="34" charset="0"/>
                <a:cs typeface="Open Sans Extrabold" panose="020B0606030504020204" pitchFamily="34" charset="0"/>
              </a:rPr>
              <a:t> ADVOCACY</a:t>
            </a:r>
          </a:p>
          <a:p>
            <a:pPr marL="171450" indent="-171450" fontAlgn="base">
              <a:spcBef>
                <a:spcPct val="0"/>
              </a:spcBef>
              <a:spcAft>
                <a:spcPct val="0"/>
              </a:spcAft>
              <a:buClr>
                <a:schemeClr val="bg1"/>
              </a:buClr>
              <a:buSzPct val="110000"/>
              <a:buFont typeface="Wingdings" panose="05000000000000000000" pitchFamily="2" charset="2"/>
              <a:buChar char="ü"/>
              <a:defRPr/>
            </a:pPr>
            <a:endParaRPr lang="en-US" sz="1200" b="1" kern="0">
              <a:solidFill>
                <a:srgbClr val="F7A81B"/>
              </a:solidFill>
              <a:effectLst>
                <a:outerShdw blurRad="38100" dist="38100" dir="2700000" algn="tl">
                  <a:srgbClr val="000000">
                    <a:alpha val="43137"/>
                  </a:srgbClr>
                </a:outerShdw>
              </a:effectLst>
              <a:latin typeface="Open Sans Extrabold" panose="020B0606030504020204" pitchFamily="34" charset="0"/>
              <a:ea typeface="Open Sans Extrabold" panose="020B0606030504020204" pitchFamily="34" charset="0"/>
              <a:cs typeface="Open Sans Extrabold" panose="020B0606030504020204" pitchFamily="34" charset="0"/>
            </a:endParaRPr>
          </a:p>
          <a:p>
            <a:pPr marL="685800" indent="-685800" fontAlgn="base">
              <a:spcBef>
                <a:spcPct val="0"/>
              </a:spcBef>
              <a:spcAft>
                <a:spcPct val="0"/>
              </a:spcAft>
              <a:buClr>
                <a:schemeClr val="bg1"/>
              </a:buClr>
              <a:buSzPct val="110000"/>
              <a:buFont typeface="Wingdings" panose="05000000000000000000" pitchFamily="2" charset="2"/>
              <a:buChar char="ü"/>
              <a:defRPr/>
            </a:pPr>
            <a:r>
              <a:rPr lang="en-US" sz="5400" b="1" kern="0">
                <a:solidFill>
                  <a:srgbClr val="F7A81B"/>
                </a:solidFill>
                <a:effectLst>
                  <a:outerShdw blurRad="38100" dist="38100" dir="2700000" algn="tl">
                    <a:srgbClr val="000000">
                      <a:alpha val="43137"/>
                    </a:srgbClr>
                  </a:outerShdw>
                </a:effectLst>
                <a:latin typeface="Open Sans Extrabold" panose="020B0606030504020204" pitchFamily="34" charset="0"/>
                <a:ea typeface="Open Sans Extrabold" panose="020B0606030504020204" pitchFamily="34" charset="0"/>
                <a:cs typeface="Open Sans Extrabold" panose="020B0606030504020204" pitchFamily="34" charset="0"/>
              </a:rPr>
              <a:t> RAISING AWARENESS</a:t>
            </a:r>
          </a:p>
        </p:txBody>
      </p:sp>
      <p:sp>
        <p:nvSpPr>
          <p:cNvPr id="6" name="Title 2">
            <a:extLst>
              <a:ext uri="{FF2B5EF4-FFF2-40B4-BE49-F238E27FC236}">
                <a16:creationId xmlns:a16="http://schemas.microsoft.com/office/drawing/2014/main" id="{D2382707-BE42-84BC-7D6F-A0AEDF6C51AB}"/>
              </a:ext>
            </a:extLst>
          </p:cNvPr>
          <p:cNvSpPr txBox="1">
            <a:spLocks/>
          </p:cNvSpPr>
          <p:nvPr/>
        </p:nvSpPr>
        <p:spPr>
          <a:xfrm>
            <a:off x="730488" y="526742"/>
            <a:ext cx="4690702" cy="2138940"/>
          </a:xfrm>
          <a:prstGeom prst="rect">
            <a:avLst/>
          </a:prstGeom>
        </p:spPr>
        <p:txBody>
          <a:bodyPr vert="horz" lIns="91440" tIns="0" rIns="91440" bIns="91440" rtlCol="0" anchor="b">
            <a:normAutofit/>
          </a:bodyPr>
          <a:lstStyle>
            <a:lvl1pPr algn="l" defTabSz="914400" rtl="0" eaLnBrk="1" latinLnBrk="0" hangingPunct="1">
              <a:lnSpc>
                <a:spcPct val="90000"/>
              </a:lnSpc>
              <a:spcBef>
                <a:spcPct val="0"/>
              </a:spcBef>
              <a:buNone/>
              <a:defRPr sz="4400" b="1" kern="1200" cap="all" baseline="0">
                <a:solidFill>
                  <a:schemeClr val="bg1"/>
                </a:solidFill>
                <a:latin typeface="+mj-lt"/>
                <a:ea typeface="+mj-ea"/>
                <a:cs typeface="+mj-cs"/>
              </a:defRPr>
            </a:lvl1pPr>
          </a:lstStyle>
          <a:p>
            <a:pPr>
              <a:lnSpc>
                <a:spcPts val="5480"/>
              </a:lnSpc>
            </a:pPr>
            <a:r>
              <a:rPr lang="en-US" sz="7200">
                <a:solidFill>
                  <a:srgbClr val="F7A81B"/>
                </a:solidFill>
                <a:effectLst>
                  <a:outerShdw blurRad="38100" dist="38100" dir="2700000" algn="tl">
                    <a:srgbClr val="000000">
                      <a:alpha val="43137"/>
                    </a:srgbClr>
                  </a:outerShdw>
                </a:effectLst>
                <a:latin typeface="Open Sans Extrabold" panose="020B0606030504020204" pitchFamily="34" charset="0"/>
                <a:ea typeface="Open Sans Extrabold" panose="020B0606030504020204" pitchFamily="34" charset="0"/>
                <a:cs typeface="Open Sans Extrabold" panose="020B0606030504020204" pitchFamily="34" charset="0"/>
              </a:rPr>
              <a:t>Rotary’s</a:t>
            </a:r>
            <a:r>
              <a:rPr lang="en-US" sz="900">
                <a:solidFill>
                  <a:srgbClr val="F7A81B"/>
                </a:solidFill>
                <a:effectLst>
                  <a:outerShdw blurRad="38100" dist="38100" dir="2700000" algn="tl">
                    <a:srgbClr val="000000">
                      <a:alpha val="43137"/>
                    </a:srgbClr>
                  </a:outerShdw>
                </a:effectLst>
                <a:latin typeface="Open Sans Extrabold" panose="020B0606030504020204" pitchFamily="34" charset="0"/>
                <a:ea typeface="Open Sans Extrabold" panose="020B0606030504020204" pitchFamily="34" charset="0"/>
                <a:cs typeface="Open Sans Extrabold" panose="020B0606030504020204" pitchFamily="34" charset="0"/>
              </a:rPr>
              <a:t> </a:t>
            </a:r>
            <a:endParaRPr lang="en-US" sz="2000">
              <a:solidFill>
                <a:srgbClr val="A05CBF"/>
              </a:solidFill>
              <a:effectLst>
                <a:outerShdw blurRad="38100" dist="38100" dir="2700000" algn="tl">
                  <a:srgbClr val="000000">
                    <a:alpha val="43137"/>
                  </a:srgbClr>
                </a:outerShdw>
              </a:effectLst>
              <a:latin typeface="Open Sans Extrabold" panose="020B0606030504020204" pitchFamily="34" charset="0"/>
              <a:ea typeface="Open Sans Extrabold" panose="020B0606030504020204" pitchFamily="34" charset="0"/>
              <a:cs typeface="Open Sans Extrabold" panose="020B0606030504020204" pitchFamily="34" charset="0"/>
            </a:endParaRPr>
          </a:p>
          <a:p>
            <a:pPr>
              <a:lnSpc>
                <a:spcPct val="100000"/>
              </a:lnSpc>
            </a:pPr>
            <a:r>
              <a:rPr lang="en-US" sz="900">
                <a:effectLst>
                  <a:outerShdw blurRad="38100" dist="38100" dir="2700000" algn="tl">
                    <a:srgbClr val="000000">
                      <a:alpha val="43137"/>
                    </a:srgbClr>
                  </a:outerShdw>
                </a:effectLst>
                <a:latin typeface="Open Sans Extrabold" panose="020B0606030504020204" pitchFamily="34" charset="0"/>
                <a:ea typeface="Open Sans Extrabold" panose="020B0606030504020204" pitchFamily="34" charset="0"/>
                <a:cs typeface="Open Sans Extrabold" panose="020B0606030504020204" pitchFamily="34" charset="0"/>
              </a:rPr>
              <a:t> </a:t>
            </a:r>
          </a:p>
          <a:p>
            <a:pPr>
              <a:lnSpc>
                <a:spcPct val="100000"/>
              </a:lnSpc>
            </a:pPr>
            <a:endParaRPr lang="en-US" sz="900">
              <a:effectLst>
                <a:outerShdw blurRad="38100" dist="38100" dir="2700000" algn="tl">
                  <a:srgbClr val="000000">
                    <a:alpha val="43137"/>
                  </a:srgbClr>
                </a:outerShdw>
              </a:effectLst>
              <a:latin typeface="Open Sans Extrabold" panose="020B0606030504020204" pitchFamily="34" charset="0"/>
              <a:ea typeface="Open Sans Extrabold" panose="020B0606030504020204" pitchFamily="34" charset="0"/>
              <a:cs typeface="Open Sans Extrabold" panose="020B0606030504020204" pitchFamily="34" charset="0"/>
            </a:endParaRPr>
          </a:p>
          <a:p>
            <a:pPr>
              <a:lnSpc>
                <a:spcPts val="5480"/>
              </a:lnSpc>
            </a:pPr>
            <a:r>
              <a:rPr lang="en-US" sz="7200">
                <a:effectLst>
                  <a:outerShdw blurRad="38100" dist="38100" dir="2700000" algn="tl">
                    <a:srgbClr val="000000">
                      <a:alpha val="43137"/>
                    </a:srgbClr>
                  </a:outerShdw>
                </a:effectLst>
                <a:latin typeface="Open Sans Extrabold" panose="020B0606030504020204" pitchFamily="34" charset="0"/>
                <a:ea typeface="Open Sans Extrabold" panose="020B0606030504020204" pitchFamily="34" charset="0"/>
                <a:cs typeface="Open Sans Extrabold" panose="020B0606030504020204" pitchFamily="34" charset="0"/>
              </a:rPr>
              <a:t>role</a:t>
            </a:r>
          </a:p>
        </p:txBody>
      </p:sp>
      <p:sp>
        <p:nvSpPr>
          <p:cNvPr id="7" name="Rectangle 6">
            <a:extLst>
              <a:ext uri="{FF2B5EF4-FFF2-40B4-BE49-F238E27FC236}">
                <a16:creationId xmlns:a16="http://schemas.microsoft.com/office/drawing/2014/main" id="{E2ACD99B-7F70-7F50-4106-F70B22FDE2DC}"/>
              </a:ext>
            </a:extLst>
          </p:cNvPr>
          <p:cNvSpPr/>
          <p:nvPr/>
        </p:nvSpPr>
        <p:spPr>
          <a:xfrm>
            <a:off x="891374" y="2665682"/>
            <a:ext cx="5879438" cy="45719"/>
          </a:xfrm>
          <a:prstGeom prst="rect">
            <a:avLst/>
          </a:prstGeom>
          <a:solidFill>
            <a:sysClr val="window" lastClr="FFFF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rial" panose="020B0604020202020204"/>
              <a:ea typeface="+mn-ea"/>
              <a:cs typeface="+mn-cs"/>
            </a:endParaRPr>
          </a:p>
        </p:txBody>
      </p:sp>
    </p:spTree>
    <p:extLst>
      <p:ext uri="{BB962C8B-B14F-4D97-AF65-F5344CB8AC3E}">
        <p14:creationId xmlns:p14="http://schemas.microsoft.com/office/powerpoint/2010/main" val="1051496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animBg="1"/>
    </p:bldLst>
  </p:timing>
</p:sld>
</file>

<file path=ppt/slides/slide26.xml><?xml version="1.0" encoding="utf-8"?>
<p:sld xmlns:a="http://schemas.openxmlformats.org/drawingml/2006/main" xmlns:r="http://schemas.openxmlformats.org/officeDocument/2006/relationships" xmlns:p="http://schemas.openxmlformats.org/presentationml/2006/main" showMasterSp="0">
  <p:cSld>
    <p:bg>
      <p:bgPr>
        <a:solidFill>
          <a:schemeClr val="bg1">
            <a:alpha val="46000"/>
          </a:schemeClr>
        </a:solidFill>
        <a:effectLst/>
      </p:bgPr>
    </p:bg>
    <p:spTree>
      <p:nvGrpSpPr>
        <p:cNvPr id="1" name="">
          <a:extLst>
            <a:ext uri="{FF2B5EF4-FFF2-40B4-BE49-F238E27FC236}">
              <a16:creationId xmlns:a16="http://schemas.microsoft.com/office/drawing/2014/main" id="{BB0E64C6-526F-6415-571E-B0D865E01B52}"/>
            </a:ext>
          </a:extLst>
        </p:cNvPr>
        <p:cNvGrpSpPr/>
        <p:nvPr/>
      </p:nvGrpSpPr>
      <p:grpSpPr>
        <a:xfrm>
          <a:off x="0" y="0"/>
          <a:ext cx="0" cy="0"/>
          <a:chOff x="0" y="0"/>
          <a:chExt cx="0" cy="0"/>
        </a:xfrm>
      </p:grpSpPr>
      <p:sp>
        <p:nvSpPr>
          <p:cNvPr id="12" name="Rectangle 11">
            <a:extLst>
              <a:ext uri="{FF2B5EF4-FFF2-40B4-BE49-F238E27FC236}">
                <a16:creationId xmlns:a16="http://schemas.microsoft.com/office/drawing/2014/main" id="{6D8658F9-1252-38A7-75BF-B6BBADD4A5D0}"/>
              </a:ext>
            </a:extLst>
          </p:cNvPr>
          <p:cNvSpPr/>
          <p:nvPr/>
        </p:nvSpPr>
        <p:spPr>
          <a:xfrm>
            <a:off x="0" y="-7973"/>
            <a:ext cx="12192000" cy="1608133"/>
          </a:xfrm>
          <a:prstGeom prst="rect">
            <a:avLst/>
          </a:prstGeom>
          <a:solidFill>
            <a:schemeClr val="accent1"/>
          </a:solidFill>
        </p:spPr>
        <p:txBody>
          <a:bodyPr wrap="square" lIns="0" rIns="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C000"/>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rPr>
              <a:t>END POLIO NOW </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C000"/>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rPr>
              <a:t>Rotary’s Fundraising Campaign Goals </a:t>
            </a:r>
          </a:p>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endParaRPr>
          </a:p>
        </p:txBody>
      </p:sp>
      <p:sp>
        <p:nvSpPr>
          <p:cNvPr id="8" name="TextBox 7">
            <a:extLst>
              <a:ext uri="{FF2B5EF4-FFF2-40B4-BE49-F238E27FC236}">
                <a16:creationId xmlns:a16="http://schemas.microsoft.com/office/drawing/2014/main" id="{A09403F2-359B-8964-43D4-6E9FF702303A}"/>
              </a:ext>
            </a:extLst>
          </p:cNvPr>
          <p:cNvSpPr txBox="1"/>
          <p:nvPr/>
        </p:nvSpPr>
        <p:spPr>
          <a:xfrm>
            <a:off x="2543297" y="5417097"/>
            <a:ext cx="710540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AU" sz="4000" b="1" i="0" u="none" strike="noStrike" kern="1200" cap="none" spc="0" normalizeH="0" baseline="0" noProof="0">
                <a:ln>
                  <a:noFill/>
                </a:ln>
                <a:solidFill>
                  <a:prstClr val="black"/>
                </a:solidFill>
                <a:effectLst/>
                <a:uLnTx/>
                <a:uFillTx/>
                <a:latin typeface="Calibri" panose="020F0502020204030204"/>
                <a:ea typeface="+mn-ea"/>
                <a:cs typeface="+mn-cs"/>
              </a:rPr>
              <a:t>TOTAL = </a:t>
            </a:r>
            <a:r>
              <a:rPr kumimoji="0" lang="en-AU" sz="4000" b="1" i="0" u="none" strike="noStrike" kern="1200" cap="none" spc="0" normalizeH="0" baseline="0" noProof="0">
                <a:ln>
                  <a:noFill/>
                </a:ln>
                <a:solidFill>
                  <a:srgbClr val="000000"/>
                </a:solidFill>
                <a:effectLst/>
                <a:uLnTx/>
                <a:uFillTx/>
                <a:latin typeface="Calibri" panose="020F0502020204030204"/>
                <a:ea typeface="+mn-ea"/>
                <a:cs typeface="+mn-cs"/>
              </a:rPr>
              <a:t>$</a:t>
            </a:r>
            <a:r>
              <a:rPr kumimoji="0" lang="en-AU" sz="4000" b="1" i="0" u="none" strike="noStrike" kern="1200" cap="none" spc="0" normalizeH="0" baseline="30000" noProof="0">
                <a:ln>
                  <a:noFill/>
                </a:ln>
                <a:solidFill>
                  <a:prstClr val="black"/>
                </a:solidFill>
                <a:effectLst/>
                <a:uLnTx/>
                <a:uFillTx/>
                <a:latin typeface="Calibri" panose="020F0502020204030204"/>
                <a:ea typeface="+mn-ea"/>
                <a:cs typeface="+mn-cs"/>
              </a:rPr>
              <a:t>US</a:t>
            </a:r>
            <a:r>
              <a:rPr kumimoji="0" lang="en-AU" sz="4000" b="1" i="0" u="none" strike="noStrike" kern="1200" cap="none" spc="0" normalizeH="0" baseline="0" noProof="0">
                <a:ln>
                  <a:noFill/>
                </a:ln>
                <a:solidFill>
                  <a:srgbClr val="000000"/>
                </a:solidFill>
                <a:effectLst/>
                <a:uLnTx/>
                <a:uFillTx/>
                <a:latin typeface="Calibri" panose="020F0502020204030204"/>
                <a:ea typeface="+mn-ea"/>
                <a:cs typeface="+mn-cs"/>
              </a:rPr>
              <a:t>150 Million per year</a:t>
            </a:r>
          </a:p>
        </p:txBody>
      </p:sp>
      <p:sp>
        <p:nvSpPr>
          <p:cNvPr id="5" name="TextBox 4">
            <a:extLst>
              <a:ext uri="{FF2B5EF4-FFF2-40B4-BE49-F238E27FC236}">
                <a16:creationId xmlns:a16="http://schemas.microsoft.com/office/drawing/2014/main" id="{6E47541A-DCB7-9B62-680B-83DB936B631F}"/>
              </a:ext>
            </a:extLst>
          </p:cNvPr>
          <p:cNvSpPr txBox="1"/>
          <p:nvPr/>
        </p:nvSpPr>
        <p:spPr>
          <a:xfrm>
            <a:off x="1706420" y="1875177"/>
            <a:ext cx="8779157" cy="1508105"/>
          </a:xfrm>
          <a:prstGeom prst="rect">
            <a:avLst/>
          </a:prstGeom>
          <a:solidFill>
            <a:srgbClr val="00B050"/>
          </a:solidFill>
          <a:scene3d>
            <a:camera prst="orthographicFront"/>
            <a:lightRig rig="threePt" dir="t"/>
          </a:scene3d>
          <a:sp3d>
            <a:bevelT w="139700" h="139700" prst="divot"/>
          </a:sp3d>
        </p:spPr>
        <p:txBody>
          <a:bodyPr wrap="square" rtlCol="0">
            <a:spAutoFit/>
          </a:bodyPr>
          <a:lstStyle/>
          <a:p>
            <a:r>
              <a:rPr lang="en-AU" sz="800" b="1">
                <a:solidFill>
                  <a:schemeClr val="bg1"/>
                </a:solidFill>
                <a:effectLst>
                  <a:outerShdw blurRad="38100" dist="38100" dir="2700000" algn="tl">
                    <a:srgbClr val="000000">
                      <a:alpha val="43137"/>
                    </a:srgbClr>
                  </a:outerShdw>
                </a:effectLst>
              </a:rPr>
              <a:t> </a:t>
            </a:r>
          </a:p>
          <a:p>
            <a:pPr algn="ctr"/>
            <a:r>
              <a:rPr lang="en-AU" sz="3600" b="1">
                <a:solidFill>
                  <a:schemeClr val="bg1"/>
                </a:solidFill>
                <a:effectLst>
                  <a:outerShdw blurRad="38100" dist="38100" dir="2700000" algn="tl">
                    <a:srgbClr val="000000">
                      <a:alpha val="43137"/>
                    </a:srgbClr>
                  </a:outerShdw>
                </a:effectLst>
              </a:rPr>
              <a:t>ROTARY</a:t>
            </a:r>
            <a:r>
              <a:rPr lang="en-AU" sz="3600"/>
              <a:t> </a:t>
            </a:r>
            <a:r>
              <a:rPr lang="en-AU" sz="3600" b="1">
                <a:solidFill>
                  <a:prstClr val="white"/>
                </a:solidFill>
                <a:effectLst>
                  <a:outerShdw blurRad="38100" dist="38100" dir="2700000" algn="tl">
                    <a:srgbClr val="000000">
                      <a:alpha val="43137"/>
                    </a:srgbClr>
                  </a:outerShdw>
                </a:effectLst>
              </a:rPr>
              <a:t>INTERNATIONAL’S COMMITMENT:</a:t>
            </a:r>
            <a:endParaRPr kumimoji="0" lang="en-AU" sz="800" b="1" i="0" u="none" strike="noStrike" kern="1200" cap="none" spc="0" normalizeH="0" baseline="0" noProof="0">
              <a:ln>
                <a:noFill/>
              </a:ln>
              <a:solidFill>
                <a:srgbClr val="FFC000">
                  <a:lumMod val="60000"/>
                  <a:lumOff val="40000"/>
                </a:srgbClr>
              </a:solidFill>
              <a:effectLst>
                <a:outerShdw blurRad="38100" dist="38100" dir="2700000" algn="tl">
                  <a:srgbClr val="000000">
                    <a:alpha val="43137"/>
                  </a:srgbClr>
                </a:outerShdw>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4000" b="1" i="0" u="none" strike="noStrike" kern="1200" cap="none" spc="0" normalizeH="0" baseline="0" noProof="0">
                <a:ln>
                  <a:noFill/>
                </a:ln>
                <a:uLnTx/>
                <a:uFillTx/>
                <a:latin typeface="Calibri" panose="020F0502020204030204"/>
                <a:ea typeface="+mn-ea"/>
                <a:cs typeface="+mn-cs"/>
              </a:rPr>
              <a:t>$</a:t>
            </a:r>
            <a:r>
              <a:rPr kumimoji="0" lang="en-AU" sz="4000" b="1" i="0" u="none" strike="noStrike" kern="1200" cap="none" spc="0" normalizeH="0" baseline="30000" noProof="0">
                <a:ln>
                  <a:noFill/>
                </a:ln>
                <a:uLnTx/>
                <a:uFillTx/>
                <a:latin typeface="Calibri" panose="020F0502020204030204"/>
                <a:ea typeface="+mn-ea"/>
                <a:cs typeface="+mn-cs"/>
              </a:rPr>
              <a:t>US</a:t>
            </a:r>
            <a:r>
              <a:rPr kumimoji="0" lang="en-AU" sz="4000" b="1" i="0" u="none" strike="noStrike" kern="1200" cap="none" spc="0" normalizeH="0" baseline="0" noProof="0">
                <a:ln>
                  <a:noFill/>
                </a:ln>
                <a:uLnTx/>
                <a:uFillTx/>
                <a:latin typeface="Calibri" panose="020F0502020204030204"/>
                <a:ea typeface="+mn-ea"/>
                <a:cs typeface="+mn-cs"/>
              </a:rPr>
              <a:t>50 million per year</a:t>
            </a:r>
          </a:p>
          <a:p>
            <a:endParaRPr lang="en-AU" sz="800"/>
          </a:p>
        </p:txBody>
      </p:sp>
      <p:sp>
        <p:nvSpPr>
          <p:cNvPr id="9" name="TextBox 8">
            <a:extLst>
              <a:ext uri="{FF2B5EF4-FFF2-40B4-BE49-F238E27FC236}">
                <a16:creationId xmlns:a16="http://schemas.microsoft.com/office/drawing/2014/main" id="{50EC56B4-B039-C707-0FB5-DB2FF9F71602}"/>
              </a:ext>
            </a:extLst>
          </p:cNvPr>
          <p:cNvSpPr txBox="1"/>
          <p:nvPr/>
        </p:nvSpPr>
        <p:spPr>
          <a:xfrm>
            <a:off x="1706420" y="3646137"/>
            <a:ext cx="8779157" cy="1508105"/>
          </a:xfrm>
          <a:prstGeom prst="rect">
            <a:avLst/>
          </a:prstGeom>
          <a:solidFill>
            <a:srgbClr val="FF0000"/>
          </a:solidFill>
          <a:scene3d>
            <a:camera prst="orthographicFront"/>
            <a:lightRig rig="threePt" dir="t"/>
          </a:scene3d>
          <a:sp3d>
            <a:bevelT w="139700" h="139700" prst="divot"/>
          </a:sp3d>
        </p:spPr>
        <p:txBody>
          <a:bodyPr wrap="square" rtlCol="0">
            <a:spAutoFit/>
          </a:bodyPr>
          <a:lstStyle/>
          <a:p>
            <a:r>
              <a:rPr lang="en-AU" sz="800" b="1">
                <a:solidFill>
                  <a:prstClr val="white"/>
                </a:solidFill>
                <a:effectLst>
                  <a:outerShdw blurRad="38100" dist="38100" dir="2700000" algn="tl">
                    <a:srgbClr val="000000">
                      <a:alpha val="43137"/>
                    </a:srgbClr>
                  </a:outerShdw>
                </a:effectLst>
              </a:rPr>
              <a:t> </a:t>
            </a:r>
          </a:p>
          <a:p>
            <a:pPr algn="ctr"/>
            <a:r>
              <a:rPr lang="en-AU" sz="3600" b="1">
                <a:solidFill>
                  <a:prstClr val="white"/>
                </a:solidFill>
                <a:effectLst>
                  <a:outerShdw blurRad="38100" dist="38100" dir="2700000" algn="tl">
                    <a:srgbClr val="000000">
                      <a:alpha val="43137"/>
                    </a:srgbClr>
                  </a:outerShdw>
                </a:effectLst>
              </a:rPr>
              <a:t>THE GATES FOUNDATION COMMITMENT:</a:t>
            </a:r>
            <a:endParaRPr kumimoji="0" lang="en-AU" sz="800" b="1" i="0" u="none" strike="noStrike" kern="1200" cap="none" spc="0" normalizeH="0" baseline="0" noProof="0">
              <a:ln>
                <a:noFill/>
              </a:ln>
              <a:solidFill>
                <a:srgbClr val="FFC000">
                  <a:lumMod val="60000"/>
                  <a:lumOff val="40000"/>
                </a:srgbClr>
              </a:solidFill>
              <a:effectLst>
                <a:outerShdw blurRad="38100" dist="38100" dir="2700000" algn="tl">
                  <a:srgbClr val="000000">
                    <a:alpha val="43137"/>
                  </a:srgbClr>
                </a:outerShdw>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uLnTx/>
                <a:uFillTx/>
                <a:latin typeface="Calibri" panose="020F0502020204030204"/>
                <a:ea typeface="+mn-ea"/>
                <a:cs typeface="+mn-cs"/>
              </a:rPr>
              <a:t>Match Rotary 2 for 1 </a:t>
            </a:r>
          </a:p>
          <a:p>
            <a:endParaRPr lang="en-AU" sz="800"/>
          </a:p>
        </p:txBody>
      </p:sp>
    </p:spTree>
    <p:extLst>
      <p:ext uri="{BB962C8B-B14F-4D97-AF65-F5344CB8AC3E}">
        <p14:creationId xmlns:p14="http://schemas.microsoft.com/office/powerpoint/2010/main" val="372033010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alpha val="48000"/>
          </a:schemeClr>
        </a:solidFill>
        <a:effectLst/>
      </p:bgPr>
    </p:bg>
    <p:spTree>
      <p:nvGrpSpPr>
        <p:cNvPr id="1" name="">
          <a:extLst>
            <a:ext uri="{FF2B5EF4-FFF2-40B4-BE49-F238E27FC236}">
              <a16:creationId xmlns:a16="http://schemas.microsoft.com/office/drawing/2014/main" id="{8CE8253D-AEF9-A15F-E9A0-CD7AEF29EBEF}"/>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EA3556CE-2018-28B1-D9EA-CA0D99538354}"/>
              </a:ext>
            </a:extLst>
          </p:cNvPr>
          <p:cNvSpPr/>
          <p:nvPr/>
        </p:nvSpPr>
        <p:spPr>
          <a:xfrm>
            <a:off x="1524000" y="1324549"/>
            <a:ext cx="9144000" cy="48688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9DA87335-D63C-49CB-FF7D-BEC79A168A36}"/>
              </a:ext>
            </a:extLst>
          </p:cNvPr>
          <p:cNvSpPr/>
          <p:nvPr/>
        </p:nvSpPr>
        <p:spPr>
          <a:xfrm>
            <a:off x="0" y="-29163"/>
            <a:ext cx="12191999" cy="1692771"/>
          </a:xfrm>
          <a:prstGeom prst="rect">
            <a:avLst/>
          </a:prstGeom>
          <a:solidFill>
            <a:schemeClr val="accent1"/>
          </a:solidFill>
        </p:spPr>
        <p:txBody>
          <a:bodyPr wrap="square" lIns="0" rIns="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endParaRPr>
          </a:p>
          <a:p>
            <a:pPr lvl="0" algn="ctr" defTabSz="685800">
              <a:defRPr/>
            </a:pPr>
            <a:r>
              <a:rPr lang="en-US" sz="4400" b="1">
                <a:solidFill>
                  <a:srgbClr val="FFC000"/>
                </a:solidFill>
                <a:effectLst>
                  <a:outerShdw blurRad="38100" dist="38100" dir="2700000" algn="tl">
                    <a:srgbClr val="000000">
                      <a:alpha val="43137"/>
                    </a:srgbClr>
                  </a:outerShdw>
                </a:effectLst>
                <a:latin typeface="Arial" panose="020B0604020202020204" pitchFamily="34" charset="0"/>
                <a:ea typeface="Arial" charset="0"/>
                <a:cs typeface="Arial" panose="020B0604020202020204" pitchFamily="34" charset="0"/>
              </a:rPr>
              <a:t>ROTARY’s FUNDRAISING ROLE                                  to </a:t>
            </a:r>
            <a:r>
              <a:rPr kumimoji="0" lang="en-US" sz="4400" b="1" i="0" u="none" strike="noStrike" kern="1200" cap="none" spc="0" normalizeH="0" baseline="0" noProof="0">
                <a:ln>
                  <a:noFill/>
                </a:ln>
                <a:solidFill>
                  <a:srgbClr val="FFC000"/>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rPr>
              <a:t>END POLIO NOW </a:t>
            </a:r>
          </a:p>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endParaRPr>
          </a:p>
        </p:txBody>
      </p:sp>
      <p:pic>
        <p:nvPicPr>
          <p:cNvPr id="20" name="Picture 19" descr="Logo&#10;&#10;Description automatically generated">
            <a:extLst>
              <a:ext uri="{FF2B5EF4-FFF2-40B4-BE49-F238E27FC236}">
                <a16:creationId xmlns:a16="http://schemas.microsoft.com/office/drawing/2014/main" id="{785F131A-9D77-3E0A-4FA1-7FEE007A5B6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79229" y="5378971"/>
            <a:ext cx="3379292" cy="1164044"/>
          </a:xfrm>
          <a:prstGeom prst="rect">
            <a:avLst/>
          </a:prstGeom>
        </p:spPr>
      </p:pic>
      <p:sp>
        <p:nvSpPr>
          <p:cNvPr id="3" name="TextBox 2">
            <a:extLst>
              <a:ext uri="{FF2B5EF4-FFF2-40B4-BE49-F238E27FC236}">
                <a16:creationId xmlns:a16="http://schemas.microsoft.com/office/drawing/2014/main" id="{BF298FA3-45FC-2367-7B7A-A073128589ED}"/>
              </a:ext>
            </a:extLst>
          </p:cNvPr>
          <p:cNvSpPr txBox="1"/>
          <p:nvPr/>
        </p:nvSpPr>
        <p:spPr>
          <a:xfrm>
            <a:off x="979844" y="1824803"/>
            <a:ext cx="10378062" cy="424732"/>
          </a:xfrm>
          <a:prstGeom prst="rect">
            <a:avLst/>
          </a:prstGeom>
          <a:noFill/>
        </p:spPr>
        <p:txBody>
          <a:bodyPr wrap="square">
            <a:spAutoFit/>
          </a:bodyPr>
          <a:lstStyle/>
          <a:p>
            <a:pPr marL="228600" marR="0" lvl="0" algn="l" defTabSz="914400" rtl="0" eaLnBrk="1" fontAlgn="base" latinLnBrk="0" hangingPunct="1">
              <a:lnSpc>
                <a:spcPct val="90000"/>
              </a:lnSpc>
              <a:spcBef>
                <a:spcPct val="0"/>
              </a:spcBef>
              <a:spcAft>
                <a:spcPts val="600"/>
              </a:spcAft>
              <a:buClrTx/>
              <a:buSzTx/>
              <a:tabLst/>
              <a:defRPr/>
            </a:pPr>
            <a:r>
              <a:rPr kumimoji="0" lang="en-US" sz="2400" b="1" i="0" u="none" strike="noStrike" kern="1200" cap="none" spc="0" normalizeH="0" baseline="0" noProof="0">
                <a:ln>
                  <a:noFill/>
                </a:ln>
                <a:solidFill>
                  <a:srgbClr val="323E4F"/>
                </a:solidFill>
                <a:effectLst/>
                <a:uLnTx/>
                <a:uFillTx/>
                <a:latin typeface="Arial" panose="020B0604020202020204"/>
                <a:ea typeface="+mn-ea"/>
                <a:cs typeface="+mn-cs"/>
              </a:rPr>
              <a:t>To reach $</a:t>
            </a:r>
            <a:r>
              <a:rPr kumimoji="0" lang="en-US" sz="2400" b="1" i="0" u="none" strike="noStrike" kern="1200" cap="none" spc="0" normalizeH="0" baseline="30000" noProof="0">
                <a:ln>
                  <a:noFill/>
                </a:ln>
                <a:solidFill>
                  <a:srgbClr val="323E4F"/>
                </a:solidFill>
                <a:effectLst/>
                <a:uLnTx/>
                <a:uFillTx/>
                <a:latin typeface="Arial" panose="020B0604020202020204"/>
                <a:ea typeface="+mn-ea"/>
                <a:cs typeface="+mn-cs"/>
              </a:rPr>
              <a:t>US</a:t>
            </a:r>
            <a:r>
              <a:rPr kumimoji="0" lang="en-US" sz="2400" b="1" i="0" u="none" strike="noStrike" kern="1200" cap="none" spc="0" normalizeH="0" baseline="0" noProof="0">
                <a:ln>
                  <a:noFill/>
                </a:ln>
                <a:solidFill>
                  <a:srgbClr val="323E4F"/>
                </a:solidFill>
                <a:effectLst/>
                <a:uLnTx/>
                <a:uFillTx/>
                <a:latin typeface="Arial" panose="020B0604020202020204"/>
                <a:ea typeface="+mn-ea"/>
                <a:cs typeface="+mn-cs"/>
              </a:rPr>
              <a:t>50 million Fundraising Goal we encourage donations of: </a:t>
            </a:r>
          </a:p>
        </p:txBody>
      </p:sp>
      <p:sp>
        <p:nvSpPr>
          <p:cNvPr id="7" name="Oval 6">
            <a:extLst>
              <a:ext uri="{FF2B5EF4-FFF2-40B4-BE49-F238E27FC236}">
                <a16:creationId xmlns:a16="http://schemas.microsoft.com/office/drawing/2014/main" id="{5DF10705-9D86-5D39-96E3-50F747520BE6}"/>
              </a:ext>
            </a:extLst>
          </p:cNvPr>
          <p:cNvSpPr/>
          <p:nvPr/>
        </p:nvSpPr>
        <p:spPr>
          <a:xfrm>
            <a:off x="582470" y="2622278"/>
            <a:ext cx="3460613" cy="2579671"/>
          </a:xfrm>
          <a:prstGeom prst="ellipse">
            <a:avLst/>
          </a:prstGeom>
          <a:ln w="19050">
            <a:solidFill>
              <a:schemeClr val="tx1"/>
            </a:solid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algn="ctr"/>
            <a:r>
              <a:rPr lang="en-AU" sz="2400" b="1">
                <a:latin typeface="Arial Black" panose="020B0A04020102020204" pitchFamily="34" charset="0"/>
              </a:rPr>
              <a:t>INDIVIDUALS</a:t>
            </a:r>
            <a:r>
              <a:rPr lang="en-AU" sz="800" b="1">
                <a:latin typeface="Arial Black" panose="020B0A04020102020204" pitchFamily="34" charset="0"/>
              </a:rPr>
              <a:t> </a:t>
            </a:r>
          </a:p>
          <a:p>
            <a:pPr algn="ctr"/>
            <a:endParaRPr lang="en-AU" sz="800">
              <a:latin typeface="Arial" panose="020B0604020202020204" pitchFamily="34" charset="0"/>
              <a:cs typeface="Arial" panose="020B0604020202020204" pitchFamily="34" charset="0"/>
            </a:endParaRPr>
          </a:p>
          <a:p>
            <a:pPr algn="ctr"/>
            <a:r>
              <a:rPr lang="en-AU" sz="2400">
                <a:latin typeface="Arial" panose="020B0604020202020204" pitchFamily="34" charset="0"/>
                <a:cs typeface="Arial" panose="020B0604020202020204" pitchFamily="34" charset="0"/>
              </a:rPr>
              <a:t>- any amount</a:t>
            </a:r>
          </a:p>
          <a:p>
            <a:pPr algn="ctr"/>
            <a:endParaRPr lang="en-AU" sz="700" b="1">
              <a:latin typeface="Arial Black" panose="020B0A04020102020204" pitchFamily="34" charset="0"/>
            </a:endParaRPr>
          </a:p>
        </p:txBody>
      </p:sp>
      <p:sp>
        <p:nvSpPr>
          <p:cNvPr id="8" name="Oval 7">
            <a:extLst>
              <a:ext uri="{FF2B5EF4-FFF2-40B4-BE49-F238E27FC236}">
                <a16:creationId xmlns:a16="http://schemas.microsoft.com/office/drawing/2014/main" id="{5FA9D7E1-FF82-CCAF-7C22-E504AFEB33E1}"/>
              </a:ext>
            </a:extLst>
          </p:cNvPr>
          <p:cNvSpPr/>
          <p:nvPr/>
        </p:nvSpPr>
        <p:spPr>
          <a:xfrm>
            <a:off x="4183380" y="2633795"/>
            <a:ext cx="3901439" cy="2556631"/>
          </a:xfrm>
          <a:prstGeom prst="ellipse">
            <a:avLst/>
          </a:prstGeom>
          <a:solidFill>
            <a:srgbClr val="00B050"/>
          </a:solidFill>
          <a:ln w="19050">
            <a:solidFill>
              <a:schemeClr val="tx1"/>
            </a:solidFill>
          </a:ln>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en-AU" sz="2400" b="1">
                <a:effectLst>
                  <a:outerShdw blurRad="38100" dist="38100" dir="2700000" algn="tl">
                    <a:srgbClr val="000000">
                      <a:alpha val="43137"/>
                    </a:srgbClr>
                  </a:outerShdw>
                </a:effectLst>
                <a:latin typeface="Arial Black" panose="020B0A04020102020204" pitchFamily="34" charset="0"/>
              </a:rPr>
              <a:t>CLUB DONATIONS</a:t>
            </a:r>
          </a:p>
          <a:p>
            <a:pPr algn="ctr"/>
            <a:endParaRPr lang="en-AU" sz="800">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a:p>
            <a:pPr algn="ctr"/>
            <a:r>
              <a:rPr lang="en-AU" sz="2400">
                <a:effectLst>
                  <a:outerShdw blurRad="38100" dist="38100" dir="2700000" algn="tl">
                    <a:srgbClr val="000000">
                      <a:alpha val="43137"/>
                    </a:srgbClr>
                  </a:outerShdw>
                </a:effectLst>
                <a:latin typeface="Arial" panose="020B0604020202020204" pitchFamily="34" charset="0"/>
                <a:cs typeface="Arial" panose="020B0604020202020204" pitchFamily="34" charset="0"/>
              </a:rPr>
              <a:t>- preferably $1500 per year</a:t>
            </a:r>
          </a:p>
        </p:txBody>
      </p:sp>
      <p:sp>
        <p:nvSpPr>
          <p:cNvPr id="9" name="Oval 8">
            <a:extLst>
              <a:ext uri="{FF2B5EF4-FFF2-40B4-BE49-F238E27FC236}">
                <a16:creationId xmlns:a16="http://schemas.microsoft.com/office/drawing/2014/main" id="{D813CB5E-BBC9-052C-CA8E-E70E05F9A5A6}"/>
              </a:ext>
            </a:extLst>
          </p:cNvPr>
          <p:cNvSpPr/>
          <p:nvPr/>
        </p:nvSpPr>
        <p:spPr>
          <a:xfrm>
            <a:off x="8225117" y="2645437"/>
            <a:ext cx="3595407" cy="2533349"/>
          </a:xfrm>
          <a:prstGeom prst="ellipse">
            <a:avLst/>
          </a:prstGeom>
          <a:solidFill>
            <a:srgbClr val="7030A0"/>
          </a:solidFill>
          <a:ln w="19050">
            <a:solidFill>
              <a:schemeClr val="tx1"/>
            </a:solidFill>
          </a:ln>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r>
              <a:rPr lang="en-AU" sz="2400" b="1">
                <a:latin typeface="Arial Black" panose="020B0A04020102020204" pitchFamily="34" charset="0"/>
              </a:rPr>
              <a:t>DISTRICT </a:t>
            </a:r>
          </a:p>
          <a:p>
            <a:pPr algn="ctr"/>
            <a:r>
              <a:rPr lang="en-AU" sz="2400" b="1">
                <a:latin typeface="Arial Black" panose="020B0A04020102020204" pitchFamily="34" charset="0"/>
              </a:rPr>
              <a:t>DONATIONS</a:t>
            </a:r>
          </a:p>
          <a:p>
            <a:pPr algn="ctr"/>
            <a:endParaRPr lang="en-AU" sz="800">
              <a:latin typeface="Arial" panose="020B0604020202020204" pitchFamily="34" charset="0"/>
              <a:cs typeface="Arial" panose="020B0604020202020204" pitchFamily="34" charset="0"/>
            </a:endParaRPr>
          </a:p>
          <a:p>
            <a:pPr algn="ctr"/>
            <a:r>
              <a:rPr lang="en-AU" sz="2400">
                <a:latin typeface="Arial" panose="020B0604020202020204" pitchFamily="34" charset="0"/>
                <a:cs typeface="Arial" panose="020B0604020202020204" pitchFamily="34" charset="0"/>
              </a:rPr>
              <a:t>- preferably 20% of DDF  </a:t>
            </a:r>
          </a:p>
        </p:txBody>
      </p:sp>
    </p:spTree>
    <p:extLst>
      <p:ext uri="{BB962C8B-B14F-4D97-AF65-F5344CB8AC3E}">
        <p14:creationId xmlns:p14="http://schemas.microsoft.com/office/powerpoint/2010/main" val="23023540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B220360-6688-2A48-128C-07B570E029EA}"/>
            </a:ext>
          </a:extLst>
        </p:cNvPr>
        <p:cNvGrpSpPr/>
        <p:nvPr/>
      </p:nvGrpSpPr>
      <p:grpSpPr>
        <a:xfrm>
          <a:off x="0" y="0"/>
          <a:ext cx="0" cy="0"/>
          <a:chOff x="0" y="0"/>
          <a:chExt cx="0" cy="0"/>
        </a:xfrm>
      </p:grpSpPr>
      <p:sp>
        <p:nvSpPr>
          <p:cNvPr id="75" name="Rectangle 74">
            <a:extLst>
              <a:ext uri="{FF2B5EF4-FFF2-40B4-BE49-F238E27FC236}">
                <a16:creationId xmlns:a16="http://schemas.microsoft.com/office/drawing/2014/main" id="{08C2AAF8-B3CE-06FE-7676-1CFF217F45D7}"/>
              </a:ext>
            </a:extLst>
          </p:cNvPr>
          <p:cNvSpPr/>
          <p:nvPr/>
        </p:nvSpPr>
        <p:spPr>
          <a:xfrm>
            <a:off x="0" y="2657815"/>
            <a:ext cx="12192000" cy="4200185"/>
          </a:xfrm>
          <a:prstGeom prst="rect">
            <a:avLst/>
          </a:prstGeom>
          <a:solidFill>
            <a:srgbClr val="00B0F0">
              <a:alpha val="4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pic>
        <p:nvPicPr>
          <p:cNvPr id="2" name="Picture 4">
            <a:extLst>
              <a:ext uri="{FF2B5EF4-FFF2-40B4-BE49-F238E27FC236}">
                <a16:creationId xmlns:a16="http://schemas.microsoft.com/office/drawing/2014/main" id="{5163B15C-AAF2-4D0E-DAFD-7E60C22656AC}"/>
              </a:ext>
            </a:extLst>
          </p:cNvPr>
          <p:cNvPicPr>
            <a:picLocks noChangeAspect="1" noChangeArrowheads="1"/>
          </p:cNvPicPr>
          <p:nvPr/>
        </p:nvPicPr>
        <p:blipFill>
          <a:blip r:embed="rId4" cstate="email">
            <a:extLst>
              <a:ext uri="{BEBA8EAE-BF5A-486C-A8C5-ECC9F3942E4B}">
                <a14:imgProps xmlns:a14="http://schemas.microsoft.com/office/drawing/2010/main">
                  <a14:imgLayer r:embed="rId5">
                    <a14:imgEffect>
                      <a14:backgroundRemoval t="5901" b="95963" l="3425" r="92466">
                        <a14:foregroundMark x1="21233" y1="15839" x2="8904" y2="55280"/>
                        <a14:foregroundMark x1="8904" y1="55280" x2="14726" y2="75155"/>
                        <a14:foregroundMark x1="14726" y1="75155" x2="22260" y2="85093"/>
                        <a14:foregroundMark x1="15068" y1="20186" x2="8219" y2="50932"/>
                        <a14:foregroundMark x1="8219" y1="50932" x2="11986" y2="59006"/>
                        <a14:foregroundMark x1="10959" y1="33230" x2="8562" y2="61491"/>
                        <a14:foregroundMark x1="8562" y1="61491" x2="9932" y2="63665"/>
                        <a14:foregroundMark x1="4795" y1="36957" x2="3425" y2="56832"/>
                        <a14:foregroundMark x1="7534" y1="46584" x2="35616" y2="90062"/>
                        <a14:foregroundMark x1="35616" y1="90062" x2="38356" y2="91615"/>
                        <a14:foregroundMark x1="14726" y1="92857" x2="81849" y2="92857"/>
                        <a14:foregroundMark x1="14726" y1="94099" x2="71575" y2="95963"/>
                        <a14:foregroundMark x1="71575" y1="95963" x2="83904" y2="71429"/>
                        <a14:foregroundMark x1="83904" y1="71429" x2="83219" y2="67081"/>
                        <a14:foregroundMark x1="33904" y1="79814" x2="92123" y2="58696"/>
                        <a14:foregroundMark x1="92123" y1="58696" x2="92466" y2="58696"/>
                        <a14:foregroundMark x1="81849" y1="59627" x2="54452" y2="85404"/>
                        <a14:foregroundMark x1="54452" y1="85404" x2="57534" y2="86957"/>
                        <a14:foregroundMark x1="73288" y1="88820" x2="43493" y2="78571"/>
                        <a14:foregroundMark x1="43493" y1="78571" x2="43493" y2="78571"/>
                        <a14:foregroundMark x1="65411" y1="85093" x2="68151" y2="72671"/>
                        <a14:foregroundMark x1="71575" y1="88199" x2="67123" y2="70186"/>
                        <a14:foregroundMark x1="31507" y1="88199" x2="58562" y2="83230"/>
                        <a14:foregroundMark x1="20548" y1="18012" x2="44178" y2="11491"/>
                        <a14:foregroundMark x1="44178" y1="11491" x2="68151" y2="13975"/>
                        <a14:foregroundMark x1="68151" y1="13975" x2="73630" y2="17702"/>
                        <a14:foregroundMark x1="22603" y1="15839" x2="45205" y2="7453"/>
                        <a14:foregroundMark x1="45205" y1="7453" x2="46575" y2="7453"/>
                        <a14:foregroundMark x1="49315" y1="5901" x2="74658" y2="17081"/>
                      </a14:backgroundRemoval>
                    </a14:imgEffect>
                  </a14:imgLayer>
                </a14:imgProps>
              </a:ext>
              <a:ext uri="{28A0092B-C50C-407E-A947-70E740481C1C}">
                <a14:useLocalDpi xmlns:a14="http://schemas.microsoft.com/office/drawing/2010/main" val="0"/>
              </a:ext>
            </a:extLst>
          </a:blip>
          <a:srcRect/>
          <a:stretch>
            <a:fillRect/>
          </a:stretch>
        </p:blipFill>
        <p:spPr bwMode="auto">
          <a:xfrm>
            <a:off x="3939602" y="3049661"/>
            <a:ext cx="1850836" cy="2041226"/>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51256045-82CE-6538-4B25-684C67F53EFA}"/>
              </a:ext>
            </a:extLst>
          </p:cNvPr>
          <p:cNvSpPr txBox="1"/>
          <p:nvPr/>
        </p:nvSpPr>
        <p:spPr>
          <a:xfrm>
            <a:off x="3939602" y="5496439"/>
            <a:ext cx="1850836" cy="790908"/>
          </a:xfrm>
          <a:prstGeom prst="rect">
            <a:avLst/>
          </a:prstGeom>
          <a:ln>
            <a:noFill/>
          </a:ln>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0" bIns="0" numCol="1" spcCol="1270" anchor="t" anchorCtr="0">
            <a:noAutofit/>
          </a:bodyPr>
          <a:lstStyle/>
          <a:p>
            <a:pPr algn="ctr" defTabSz="533400">
              <a:spcBef>
                <a:spcPct val="0"/>
              </a:spcBef>
              <a:spcAft>
                <a:spcPct val="35000"/>
              </a:spcAft>
              <a:defRPr/>
            </a:pPr>
            <a:r>
              <a:rPr kumimoji="0" lang="en-US" sz="16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rPr>
              <a:t>Create or join your </a:t>
            </a:r>
            <a:r>
              <a:rPr lang="en-US" sz="1600" b="1">
                <a:solidFill>
                  <a:srgbClr val="323E4F"/>
                </a:solidFill>
                <a:latin typeface="Open Sans" panose="020B0606030504020204" pitchFamily="34" charset="0"/>
                <a:ea typeface="Open Sans" panose="020B0606030504020204" pitchFamily="34" charset="0"/>
                <a:cs typeface="Open Sans" panose="020B0606030504020204" pitchFamily="34" charset="0"/>
              </a:rPr>
              <a:t>District’s          </a:t>
            </a:r>
            <a:r>
              <a:rPr kumimoji="0" lang="en-US" sz="16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rPr>
              <a:t>                     PolioPlus Society</a:t>
            </a:r>
            <a:r>
              <a:rPr lang="en-US" sz="1600" b="1">
                <a:solidFill>
                  <a:srgbClr val="323E4F"/>
                </a:solidFill>
                <a:latin typeface="Open Sans" panose="020B0606030504020204" pitchFamily="34" charset="0"/>
                <a:ea typeface="Open Sans" panose="020B0606030504020204" pitchFamily="34" charset="0"/>
                <a:cs typeface="Open Sans" panose="020B0606030504020204" pitchFamily="34" charset="0"/>
              </a:rPr>
              <a:t>.</a:t>
            </a:r>
            <a:endParaRPr kumimoji="0" lang="en-US" sz="16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 name="TextBox 4">
            <a:extLst>
              <a:ext uri="{FF2B5EF4-FFF2-40B4-BE49-F238E27FC236}">
                <a16:creationId xmlns:a16="http://schemas.microsoft.com/office/drawing/2014/main" id="{2AF0D1AA-4872-DF31-CF09-F2109E94B688}"/>
              </a:ext>
            </a:extLst>
          </p:cNvPr>
          <p:cNvSpPr txBox="1"/>
          <p:nvPr/>
        </p:nvSpPr>
        <p:spPr>
          <a:xfrm>
            <a:off x="9284340" y="5496439"/>
            <a:ext cx="2707738" cy="93444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0" bIns="0" numCol="1" spcCol="1270" anchor="t" anchorCtr="0">
            <a:noAutofit/>
          </a:bodyPr>
          <a:lstStyle/>
          <a:p>
            <a:pPr marL="0" marR="0" lvl="0" indent="0" algn="ctr" defTabSz="533400" rtl="0" eaLnBrk="1" fontAlgn="auto" latinLnBrk="0" hangingPunct="1">
              <a:spcBef>
                <a:spcPct val="0"/>
              </a:spcBef>
              <a:spcAft>
                <a:spcPct val="35000"/>
              </a:spcAft>
              <a:buClrTx/>
              <a:buSzTx/>
              <a:buFontTx/>
              <a:buNone/>
              <a:tabLst/>
              <a:defRPr/>
            </a:pPr>
            <a:r>
              <a:rPr kumimoji="0" lang="en-US" sz="16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rPr>
              <a:t>Use World Polio Day to highlight Rotary’s role in the progress toward eradication</a:t>
            </a:r>
            <a:r>
              <a:rPr kumimoji="0" lang="en-US" sz="14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rPr>
              <a:t>.</a:t>
            </a:r>
          </a:p>
        </p:txBody>
      </p:sp>
      <p:pic>
        <p:nvPicPr>
          <p:cNvPr id="6" name="Picture 5">
            <a:extLst>
              <a:ext uri="{FF2B5EF4-FFF2-40B4-BE49-F238E27FC236}">
                <a16:creationId xmlns:a16="http://schemas.microsoft.com/office/drawing/2014/main" id="{D9B7ED1E-75E2-3FF9-11F9-D796832173D4}"/>
              </a:ext>
            </a:extLst>
          </p:cNvPr>
          <p:cNvPicPr>
            <a:picLocks noChangeAspect="1"/>
          </p:cNvPicPr>
          <p:nvPr/>
        </p:nvPicPr>
        <p:blipFill>
          <a:blip r:embed="rId6">
            <a:extLst>
              <a:ext uri="{BEBA8EAE-BF5A-486C-A8C5-ECC9F3942E4B}">
                <a14:imgProps xmlns:a14="http://schemas.microsoft.com/office/drawing/2010/main">
                  <a14:imgLayer r:embed="rId7">
                    <a14:imgEffect>
                      <a14:sharpenSoften amount="20000"/>
                    </a14:imgEffect>
                  </a14:imgLayer>
                </a14:imgProps>
              </a:ext>
              <a:ext uri="{28A0092B-C50C-407E-A947-70E740481C1C}">
                <a14:useLocalDpi xmlns:a14="http://schemas.microsoft.com/office/drawing/2010/main" val="0"/>
              </a:ext>
            </a:extLst>
          </a:blip>
          <a:srcRect b="-104"/>
          <a:stretch/>
        </p:blipFill>
        <p:spPr>
          <a:xfrm>
            <a:off x="6693031" y="3119010"/>
            <a:ext cx="2071582" cy="1986362"/>
          </a:xfrm>
          <a:prstGeom prst="ellipse">
            <a:avLst/>
          </a:prstGeom>
          <a:ln w="190500" cap="rnd">
            <a:noFill/>
            <a:prstDash val="solid"/>
          </a:ln>
          <a:effectLst>
            <a:outerShdw blurRad="127000" algn="bl" rotWithShape="0">
              <a:srgbClr val="000000"/>
            </a:outerShdw>
          </a:effectLst>
          <a:scene3d>
            <a:camera prst="perspectiveFront" fov="5400000"/>
            <a:lightRig rig="threePt" dir="t">
              <a:rot lat="0" lon="0" rev="19200000"/>
            </a:lightRig>
          </a:scene3d>
          <a:sp3d extrusionH="25400">
            <a:bevelT w="304800" h="152400" prst="hardEdge"/>
            <a:extrusionClr>
              <a:srgbClr val="000000"/>
            </a:extrusionClr>
          </a:sp3d>
        </p:spPr>
      </p:pic>
      <p:sp>
        <p:nvSpPr>
          <p:cNvPr id="7" name="TextBox 6">
            <a:extLst>
              <a:ext uri="{FF2B5EF4-FFF2-40B4-BE49-F238E27FC236}">
                <a16:creationId xmlns:a16="http://schemas.microsoft.com/office/drawing/2014/main" id="{30F6BCE7-A04C-9A24-6495-A4B02C24AE06}"/>
              </a:ext>
            </a:extLst>
          </p:cNvPr>
          <p:cNvSpPr txBox="1"/>
          <p:nvPr/>
        </p:nvSpPr>
        <p:spPr>
          <a:xfrm>
            <a:off x="6468902" y="5496439"/>
            <a:ext cx="2397553" cy="95315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0" bIns="0" numCol="1" spcCol="1270" anchor="t" anchorCtr="0">
            <a:noAutofit/>
          </a:bodyPr>
          <a:lstStyle/>
          <a:p>
            <a:pPr marL="0" marR="0" lvl="0" indent="0" algn="ctr" defTabSz="533400" rtl="0" eaLnBrk="1" fontAlgn="auto" latinLnBrk="0" hangingPunct="1">
              <a:spcBef>
                <a:spcPct val="0"/>
              </a:spcBef>
              <a:spcAft>
                <a:spcPct val="35000"/>
              </a:spcAft>
              <a:buClrTx/>
              <a:buSzTx/>
              <a:buFontTx/>
              <a:buNone/>
              <a:tabLst/>
              <a:defRPr/>
            </a:pPr>
            <a:r>
              <a:rPr kumimoji="0" lang="en-US" sz="16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rPr>
              <a:t>Advocate for the polio eradication effort whenever you can.  </a:t>
            </a:r>
          </a:p>
        </p:txBody>
      </p:sp>
      <p:pic>
        <p:nvPicPr>
          <p:cNvPr id="8" name="Picture 7">
            <a:extLst>
              <a:ext uri="{FF2B5EF4-FFF2-40B4-BE49-F238E27FC236}">
                <a16:creationId xmlns:a16="http://schemas.microsoft.com/office/drawing/2014/main" id="{CE29FE70-514E-344C-B928-12C1B20ADF2D}"/>
              </a:ext>
            </a:extLst>
          </p:cNvPr>
          <p:cNvPicPr>
            <a:picLocks noChangeAspect="1"/>
          </p:cNvPicPr>
          <p:nvPr/>
        </p:nvPicPr>
        <p:blipFill>
          <a:blip r:embed="rId8">
            <a:extLst>
              <a:ext uri="{BEBA8EAE-BF5A-486C-A8C5-ECC9F3942E4B}">
                <a14:imgProps xmlns:a14="http://schemas.microsoft.com/office/drawing/2010/main">
                  <a14:imgLayer r:embed="rId9">
                    <a14:imgEffect>
                      <a14:backgroundRemoval t="7246" b="92271" l="3150" r="95144">
                        <a14:foregroundMark x1="34121" y1="7407" x2="52362" y2="8213"/>
                        <a14:foregroundMark x1="29528" y1="46055" x2="54199" y2="22544"/>
                        <a14:foregroundMark x1="29528" y1="34622" x2="42782" y2="17552"/>
                        <a14:foregroundMark x1="41601" y1="51530" x2="58268" y2="25604"/>
                        <a14:foregroundMark x1="74016" y1="31401" x2="82940" y2="31884"/>
                        <a14:foregroundMark x1="82940" y1="31884" x2="85039" y2="41224"/>
                        <a14:foregroundMark x1="85039" y1="41224" x2="84383" y2="42673"/>
                        <a14:foregroundMark x1="95276" y1="68438" x2="78478" y2="68599"/>
                        <a14:foregroundMark x1="33202" y1="90982" x2="45013" y2="92432"/>
                        <a14:foregroundMark x1="7218" y1="41868" x2="10630" y2="66667"/>
                        <a14:foregroundMark x1="3150" y1="50564" x2="3150" y2="58293"/>
                      </a14:backgroundRemoval>
                    </a14:imgEffect>
                    <a14:imgEffect>
                      <a14:sharpenSoften amount="25000"/>
                    </a14:imgEffect>
                  </a14:imgLayer>
                </a14:imgProps>
              </a:ext>
              <a:ext uri="{28A0092B-C50C-407E-A947-70E740481C1C}">
                <a14:useLocalDpi xmlns:a14="http://schemas.microsoft.com/office/drawing/2010/main" val="0"/>
              </a:ext>
            </a:extLst>
          </a:blip>
          <a:srcRect/>
          <a:stretch/>
        </p:blipFill>
        <p:spPr>
          <a:xfrm>
            <a:off x="681268" y="3049661"/>
            <a:ext cx="2727243" cy="2223345"/>
          </a:xfrm>
          <a:prstGeom prst="rect">
            <a:avLst/>
          </a:prstGeom>
        </p:spPr>
      </p:pic>
      <p:sp>
        <p:nvSpPr>
          <p:cNvPr id="9" name="TextBox 8">
            <a:extLst>
              <a:ext uri="{FF2B5EF4-FFF2-40B4-BE49-F238E27FC236}">
                <a16:creationId xmlns:a16="http://schemas.microsoft.com/office/drawing/2014/main" id="{5121B070-47BD-964B-5A91-334180250537}"/>
              </a:ext>
            </a:extLst>
          </p:cNvPr>
          <p:cNvSpPr txBox="1"/>
          <p:nvPr/>
        </p:nvSpPr>
        <p:spPr>
          <a:xfrm>
            <a:off x="527667" y="5476779"/>
            <a:ext cx="2726054" cy="88514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0" bIns="0" numCol="1" spcCol="1270" anchor="t" anchorCtr="0">
            <a:noAutofit/>
          </a:bodyPr>
          <a:lstStyle/>
          <a:p>
            <a:pPr marL="0" marR="0" lvl="0" indent="0" algn="ctr" defTabSz="533400" rtl="0" eaLnBrk="1" fontAlgn="auto" latinLnBrk="0" hangingPunct="1">
              <a:spcBef>
                <a:spcPct val="0"/>
              </a:spcBef>
              <a:spcAft>
                <a:spcPct val="35000"/>
              </a:spcAft>
              <a:buClrTx/>
              <a:buSzTx/>
              <a:buFontTx/>
              <a:buNone/>
              <a:tabLst/>
              <a:defRPr/>
            </a:pPr>
            <a:r>
              <a:rPr kumimoji="0" lang="en-US" sz="16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rPr>
              <a:t>Ensure that we reach our US$50 million fundraising target every year. </a:t>
            </a:r>
          </a:p>
          <a:p>
            <a:pPr marL="0" marR="0" lvl="0" indent="0" algn="ctr" defTabSz="533400" rtl="0" eaLnBrk="1" fontAlgn="auto" latinLnBrk="0" hangingPunct="1">
              <a:lnSpc>
                <a:spcPts val="1480"/>
              </a:lnSpc>
              <a:spcBef>
                <a:spcPct val="0"/>
              </a:spcBef>
              <a:spcAft>
                <a:spcPct val="35000"/>
              </a:spcAft>
              <a:buClrTx/>
              <a:buSzTx/>
              <a:buFontTx/>
              <a:buNone/>
              <a:tabLst/>
              <a:defRPr/>
            </a:pPr>
            <a:endParaRPr kumimoji="0" lang="en-US" sz="14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1" name="TextBox 10">
            <a:extLst>
              <a:ext uri="{FF2B5EF4-FFF2-40B4-BE49-F238E27FC236}">
                <a16:creationId xmlns:a16="http://schemas.microsoft.com/office/drawing/2014/main" id="{ACCC8F50-8DF6-FB71-ACCC-5BEF70B7511F}"/>
              </a:ext>
            </a:extLst>
          </p:cNvPr>
          <p:cNvSpPr txBox="1"/>
          <p:nvPr/>
        </p:nvSpPr>
        <p:spPr>
          <a:xfrm>
            <a:off x="445823" y="1497398"/>
            <a:ext cx="6987558" cy="852734"/>
          </a:xfrm>
          <a:prstGeom prst="rect">
            <a:avLst/>
          </a:prstGeom>
          <a:noFill/>
        </p:spPr>
        <p:txBody>
          <a:bodyPr wrap="square">
            <a:spAutoFit/>
          </a:bodyPr>
          <a:lstStyle/>
          <a:p>
            <a:pPr marL="0" marR="0" lvl="0" indent="0" algn="l" defTabSz="914400" rtl="0" eaLnBrk="1" fontAlgn="auto" latinLnBrk="0" hangingPunct="1">
              <a:lnSpc>
                <a:spcPts val="1800"/>
              </a:lnSpc>
              <a:spcBef>
                <a:spcPts val="0"/>
              </a:spcBef>
              <a:spcAft>
                <a:spcPts val="600"/>
              </a:spcAft>
              <a:buClrTx/>
              <a:buSzTx/>
              <a:buFontTx/>
              <a:buNone/>
              <a:tabLst/>
              <a:defRPr/>
            </a:pPr>
            <a:r>
              <a:rPr kumimoji="0" lang="en-US" sz="24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rPr>
              <a:t>To reach our goal, we need to stay engaged. </a:t>
            </a:r>
          </a:p>
          <a:p>
            <a:pPr marL="0" marR="0" lvl="0" indent="0" algn="l" defTabSz="914400" rtl="0" eaLnBrk="1" fontAlgn="auto" latinLnBrk="0" hangingPunct="1">
              <a:spcBef>
                <a:spcPts val="0"/>
              </a:spcBef>
              <a:spcAft>
                <a:spcPts val="600"/>
              </a:spcAft>
              <a:buClrTx/>
              <a:buSzTx/>
              <a:buFontTx/>
              <a:buNone/>
              <a:tabLst/>
              <a:defRPr/>
            </a:pPr>
            <a:endParaRPr kumimoji="0" lang="en-US" sz="8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l" defTabSz="914400" rtl="0" eaLnBrk="1" fontAlgn="auto" latinLnBrk="0" hangingPunct="1">
              <a:lnSpc>
                <a:spcPts val="1800"/>
              </a:lnSpc>
              <a:spcBef>
                <a:spcPts val="0"/>
              </a:spcBef>
              <a:spcAft>
                <a:spcPts val="600"/>
              </a:spcAft>
              <a:buClrTx/>
              <a:buSzTx/>
              <a:buFontTx/>
              <a:buNone/>
              <a:tabLst/>
              <a:defRPr/>
            </a:pPr>
            <a:r>
              <a:rPr kumimoji="0" lang="en-US" sz="2400" b="1" i="0" u="none" strike="noStrike" kern="1200" cap="none" spc="0" normalizeH="0" baseline="0" noProof="0">
                <a:ln>
                  <a:noFill/>
                </a:ln>
                <a:solidFill>
                  <a:srgbClr val="323E4F"/>
                </a:solidFill>
                <a:effectLst/>
                <a:uLnTx/>
                <a:uFillTx/>
                <a:latin typeface="Open Sans" panose="020B0606030504020204" pitchFamily="34" charset="0"/>
                <a:ea typeface="Open Sans" panose="020B0606030504020204" pitchFamily="34" charset="0"/>
                <a:cs typeface="Open Sans" panose="020B0606030504020204" pitchFamily="34" charset="0"/>
              </a:rPr>
              <a:t>This means:</a:t>
            </a:r>
          </a:p>
        </p:txBody>
      </p:sp>
      <p:sp>
        <p:nvSpPr>
          <p:cNvPr id="14" name="TextBox 13">
            <a:extLst>
              <a:ext uri="{FF2B5EF4-FFF2-40B4-BE49-F238E27FC236}">
                <a16:creationId xmlns:a16="http://schemas.microsoft.com/office/drawing/2014/main" id="{4CDE1CDD-9FD9-FB89-EF56-8D5A82F4BA03}"/>
              </a:ext>
            </a:extLst>
          </p:cNvPr>
          <p:cNvSpPr txBox="1"/>
          <p:nvPr/>
        </p:nvSpPr>
        <p:spPr>
          <a:xfrm>
            <a:off x="321961" y="545856"/>
            <a:ext cx="7345717" cy="636585"/>
          </a:xfrm>
          <a:prstGeom prst="rect">
            <a:avLst/>
          </a:prstGeom>
          <a:noFill/>
        </p:spPr>
        <p:txBody>
          <a:bodyPr wrap="square">
            <a:spAutoFit/>
          </a:bodyPr>
          <a:lstStyle/>
          <a:p>
            <a:pPr marL="0" marR="0" lvl="0" indent="0" algn="l" defTabSz="914400" rtl="0" eaLnBrk="1" fontAlgn="auto" latinLnBrk="0" hangingPunct="1">
              <a:lnSpc>
                <a:spcPts val="3760"/>
              </a:lnSpc>
              <a:spcBef>
                <a:spcPct val="0"/>
              </a:spcBef>
              <a:spcAft>
                <a:spcPts val="0"/>
              </a:spcAft>
              <a:buClrTx/>
              <a:buSzTx/>
              <a:buFontTx/>
              <a:buNone/>
              <a:tabLst/>
              <a:defRPr/>
            </a:pPr>
            <a:r>
              <a:rPr kumimoji="0" lang="en-US" sz="5400" b="1" i="0" u="none" strike="noStrike" kern="1200" cap="all" spc="0" normalizeH="0" baseline="0" noProof="0">
                <a:ln>
                  <a:noFill/>
                </a:ln>
                <a:solidFill>
                  <a:srgbClr val="A05CBF"/>
                </a:solidFill>
                <a:uLnTx/>
                <a:uFillTx/>
                <a:latin typeface="Open Sans Extrabold" panose="020B0606030504020204" pitchFamily="34" charset="0"/>
                <a:ea typeface="Open Sans Extrabold" panose="020B0606030504020204" pitchFamily="34" charset="0"/>
                <a:cs typeface="Open Sans Extrabold" panose="020B0606030504020204" pitchFamily="34" charset="0"/>
              </a:rPr>
              <a:t>WHAT CAN</a:t>
            </a:r>
            <a:r>
              <a:rPr kumimoji="0" lang="en-US" sz="5400" b="0" i="0" u="none" strike="noStrike" kern="1200" cap="none" spc="0" normalizeH="0" baseline="0" noProof="0">
                <a:ln>
                  <a:noFill/>
                </a:ln>
                <a:solidFill>
                  <a:srgbClr val="A05CBF"/>
                </a:solidFill>
                <a:uLnTx/>
                <a:uFillTx/>
                <a:latin typeface="Open Sans Extrabold" panose="020B0606030504020204" pitchFamily="34" charset="0"/>
                <a:ea typeface="Open Sans Extrabold" panose="020B0606030504020204" pitchFamily="34" charset="0"/>
                <a:cs typeface="Open Sans Extrabold" panose="020B0606030504020204" pitchFamily="34" charset="0"/>
              </a:rPr>
              <a:t> </a:t>
            </a:r>
            <a:r>
              <a:rPr kumimoji="0" lang="en-US" sz="5400" b="1" i="0" u="none" strike="noStrike" kern="1200" cap="all" spc="0" normalizeH="0" baseline="0" noProof="0">
                <a:ln>
                  <a:noFill/>
                </a:ln>
                <a:solidFill>
                  <a:srgbClr val="FF0000"/>
                </a:solidFill>
                <a:uLnTx/>
                <a:uFillTx/>
                <a:latin typeface="Open Sans Extrabold" panose="020B0606030504020204" pitchFamily="34" charset="0"/>
                <a:ea typeface="Open Sans Extrabold" panose="020B0606030504020204" pitchFamily="34" charset="0"/>
                <a:cs typeface="Open Sans Extrabold" panose="020B0606030504020204" pitchFamily="34" charset="0"/>
              </a:rPr>
              <a:t>you</a:t>
            </a:r>
            <a:r>
              <a:rPr lang="en-US" sz="5400" b="1" cap="all">
                <a:solidFill>
                  <a:srgbClr val="FF0000"/>
                </a:solidFill>
                <a:latin typeface="Open Sans Extrabold" panose="020B0606030504020204" pitchFamily="34" charset="0"/>
                <a:ea typeface="Open Sans Extrabold" panose="020B0606030504020204" pitchFamily="34" charset="0"/>
                <a:cs typeface="Open Sans Extrabold" panose="020B0606030504020204" pitchFamily="34" charset="0"/>
              </a:rPr>
              <a:t> </a:t>
            </a:r>
            <a:r>
              <a:rPr kumimoji="0" lang="en-US" sz="5400" b="1" i="0" u="none" strike="noStrike" kern="1200" cap="all" spc="0" normalizeH="0" baseline="0" noProof="0">
                <a:ln>
                  <a:noFill/>
                </a:ln>
                <a:solidFill>
                  <a:srgbClr val="FF0000"/>
                </a:solidFill>
                <a:uLnTx/>
                <a:uFillTx/>
                <a:latin typeface="Open Sans Extrabold" panose="020B0606030504020204" pitchFamily="34" charset="0"/>
                <a:ea typeface="Open Sans Extrabold" panose="020B0606030504020204" pitchFamily="34" charset="0"/>
                <a:cs typeface="Open Sans Extrabold" panose="020B0606030504020204" pitchFamily="34" charset="0"/>
              </a:rPr>
              <a:t>do?</a:t>
            </a:r>
          </a:p>
        </p:txBody>
      </p:sp>
      <p:pic>
        <p:nvPicPr>
          <p:cNvPr id="19" name="Picture 18">
            <a:extLst>
              <a:ext uri="{FF2B5EF4-FFF2-40B4-BE49-F238E27FC236}">
                <a16:creationId xmlns:a16="http://schemas.microsoft.com/office/drawing/2014/main" id="{EF50BD3A-3DB3-466C-F924-59B60288024A}"/>
              </a:ext>
            </a:extLst>
          </p:cNvPr>
          <p:cNvPicPr>
            <a:picLocks noChangeAspect="1"/>
          </p:cNvPicPr>
          <p:nvPr/>
        </p:nvPicPr>
        <p:blipFill>
          <a:blip r:embed="rId10">
            <a:extLst>
              <a:ext uri="{BEBA8EAE-BF5A-486C-A8C5-ECC9F3942E4B}">
                <a14:imgProps xmlns:a14="http://schemas.microsoft.com/office/drawing/2010/main">
                  <a14:imgLayer r:embed="rId11">
                    <a14:imgEffect>
                      <a14:saturation sat="400000"/>
                    </a14:imgEffect>
                  </a14:imgLayer>
                </a14:imgProps>
              </a:ext>
              <a:ext uri="{28A0092B-C50C-407E-A947-70E740481C1C}">
                <a14:useLocalDpi xmlns:a14="http://schemas.microsoft.com/office/drawing/2010/main" val="0"/>
              </a:ext>
            </a:extLst>
          </a:blip>
          <a:srcRect b="25672"/>
          <a:stretch/>
        </p:blipFill>
        <p:spPr>
          <a:xfrm>
            <a:off x="9625592" y="3073193"/>
            <a:ext cx="2071582" cy="2078685"/>
          </a:xfrm>
          <a:prstGeom prst="rect">
            <a:avLst/>
          </a:prstGeom>
          <a:solidFill>
            <a:schemeClr val="bg1">
              <a:alpha val="0"/>
            </a:schemeClr>
          </a:solidFill>
          <a:ln>
            <a:noFill/>
          </a:ln>
        </p:spPr>
      </p:pic>
    </p:spTree>
    <p:custDataLst>
      <p:tags r:id="rId1"/>
    </p:custDataLst>
    <p:extLst>
      <p:ext uri="{BB962C8B-B14F-4D97-AF65-F5344CB8AC3E}">
        <p14:creationId xmlns:p14="http://schemas.microsoft.com/office/powerpoint/2010/main" val="2128925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FF0000"/>
        </a:solid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B1671E5-1BD8-79AD-2F2D-CBE43BE2A4F2}"/>
              </a:ext>
            </a:extLst>
          </p:cNvPr>
          <p:cNvSpPr txBox="1"/>
          <p:nvPr/>
        </p:nvSpPr>
        <p:spPr>
          <a:xfrm>
            <a:off x="71678" y="115571"/>
            <a:ext cx="12048643" cy="1846659"/>
          </a:xfrm>
          <a:prstGeom prst="rect">
            <a:avLst/>
          </a:prstGeom>
          <a:noFill/>
        </p:spPr>
        <p:txBody>
          <a:bodyPr wrap="square" rtlCol="0">
            <a:spAutoFit/>
          </a:bodyPr>
          <a:lstStyle/>
          <a:p>
            <a:pPr algn="ctr"/>
            <a:r>
              <a:rPr lang="en-AU" sz="5400" b="1">
                <a:solidFill>
                  <a:srgbClr val="FFC000"/>
                </a:solidFill>
                <a:effectLst>
                  <a:outerShdw blurRad="38100" dist="38100" dir="2700000" algn="tl">
                    <a:srgbClr val="000000">
                      <a:alpha val="43137"/>
                    </a:srgbClr>
                  </a:outerShdw>
                </a:effectLst>
                <a:latin typeface="Georgia Pro Black" panose="02040A02050405020203" pitchFamily="18" charset="0"/>
                <a:cs typeface="Times New Roman" panose="02020603050405020304" pitchFamily="18" charset="0"/>
              </a:rPr>
              <a:t>TOGETHER WE WILL  </a:t>
            </a:r>
          </a:p>
          <a:p>
            <a:pPr algn="ctr"/>
            <a:r>
              <a:rPr lang="en-AU" sz="6000" b="1" i="1">
                <a:solidFill>
                  <a:prstClr val="white"/>
                </a:solidFill>
                <a:effectLst>
                  <a:outerShdw blurRad="38100" dist="38100" dir="2700000" algn="tl">
                    <a:srgbClr val="000000">
                      <a:alpha val="43137"/>
                    </a:srgbClr>
                  </a:outerShdw>
                </a:effectLst>
                <a:latin typeface="Cavolini" panose="020B0502040204020203" pitchFamily="66" charset="0"/>
                <a:cs typeface="Cavolini" panose="020B0502040204020203" pitchFamily="66" charset="0"/>
              </a:rPr>
              <a:t>END </a:t>
            </a:r>
            <a:r>
              <a:rPr lang="en-AU" sz="6000" b="1" i="1">
                <a:solidFill>
                  <a:prstClr val="white"/>
                </a:solidFill>
                <a:latin typeface="Cavolini" panose="020B0502040204020203" pitchFamily="66" charset="0"/>
                <a:cs typeface="Cavolini" panose="020B0502040204020203" pitchFamily="66" charset="0"/>
              </a:rPr>
              <a:t>POLIO!</a:t>
            </a:r>
          </a:p>
        </p:txBody>
      </p:sp>
      <p:pic>
        <p:nvPicPr>
          <p:cNvPr id="3" name="Picture 2">
            <a:extLst>
              <a:ext uri="{FF2B5EF4-FFF2-40B4-BE49-F238E27FC236}">
                <a16:creationId xmlns:a16="http://schemas.microsoft.com/office/drawing/2014/main" id="{C33D1862-4997-108A-D4A9-4B2DE3932F56}"/>
              </a:ext>
            </a:extLst>
          </p:cNvPr>
          <p:cNvPicPr>
            <a:picLocks noChangeAspect="1"/>
          </p:cNvPicPr>
          <p:nvPr/>
        </p:nvPicPr>
        <p:blipFill>
          <a:blip r:embed="rId2">
            <a:extLst>
              <a:ext uri="{BEBA8EAE-BF5A-486C-A8C5-ECC9F3942E4B}">
                <a14:imgProps xmlns:a14="http://schemas.microsoft.com/office/drawing/2010/main">
                  <a14:imgLayer r:embed="rId3">
                    <a14:imgEffect>
                      <a14:sharpenSoften amount="25000"/>
                    </a14:imgEffect>
                  </a14:imgLayer>
                </a14:imgProps>
              </a:ext>
              <a:ext uri="{28A0092B-C50C-407E-A947-70E740481C1C}">
                <a14:useLocalDpi xmlns:a14="http://schemas.microsoft.com/office/drawing/2010/main" val="0"/>
              </a:ext>
            </a:extLst>
          </a:blip>
          <a:srcRect/>
          <a:stretch/>
        </p:blipFill>
        <p:spPr>
          <a:xfrm>
            <a:off x="168102" y="1875934"/>
            <a:ext cx="11704967" cy="4866495"/>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331041117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alpha val="42000"/>
          </a:schemeClr>
        </a:solidFill>
        <a:effectLst/>
      </p:bgPr>
    </p:bg>
    <p:spTree>
      <p:nvGrpSpPr>
        <p:cNvPr id="1" name="">
          <a:extLst>
            <a:ext uri="{FF2B5EF4-FFF2-40B4-BE49-F238E27FC236}">
              <a16:creationId xmlns:a16="http://schemas.microsoft.com/office/drawing/2014/main" id="{B2DC53B4-5EC7-18A5-0462-25FF7CBA6192}"/>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54EE19C3-778A-3D82-43E6-96DA3ED0F279}"/>
              </a:ext>
            </a:extLst>
          </p:cNvPr>
          <p:cNvSpPr txBox="1"/>
          <p:nvPr/>
        </p:nvSpPr>
        <p:spPr>
          <a:xfrm>
            <a:off x="1754621" y="5559747"/>
            <a:ext cx="3410632"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AU" sz="2800" b="1" i="0" u="none" strike="noStrike" kern="1200" cap="none" spc="0" normalizeH="0" baseline="0" noProof="0" dirty="0">
                <a:ln>
                  <a:noFill/>
                </a:ln>
                <a:solidFill>
                  <a:srgbClr val="4472C4"/>
                </a:solidFill>
                <a:effectLst/>
                <a:uLnTx/>
                <a:uFillTx/>
                <a:latin typeface="Calibri" panose="020F0502020204030204"/>
                <a:ea typeface="+mn-ea"/>
                <a:cs typeface="+mn-cs"/>
              </a:rPr>
              <a:t>AUSTRALIA</a:t>
            </a:r>
          </a:p>
        </p:txBody>
      </p:sp>
      <p:pic>
        <p:nvPicPr>
          <p:cNvPr id="9" name="Picture 8">
            <a:extLst>
              <a:ext uri="{FF2B5EF4-FFF2-40B4-BE49-F238E27FC236}">
                <a16:creationId xmlns:a16="http://schemas.microsoft.com/office/drawing/2014/main" id="{D7DA94B6-CEA5-0F15-1C0A-9E1F04B42F9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8314" y="1595116"/>
            <a:ext cx="3746906" cy="3746906"/>
          </a:xfrm>
          <a:prstGeom prst="rect">
            <a:avLst/>
          </a:prstGeom>
        </p:spPr>
      </p:pic>
      <p:sp>
        <p:nvSpPr>
          <p:cNvPr id="4" name="TextBox 3">
            <a:extLst>
              <a:ext uri="{FF2B5EF4-FFF2-40B4-BE49-F238E27FC236}">
                <a16:creationId xmlns:a16="http://schemas.microsoft.com/office/drawing/2014/main" id="{57A88B14-8753-7FD8-10A2-E9BBF0B3ACE8}"/>
              </a:ext>
            </a:extLst>
          </p:cNvPr>
          <p:cNvSpPr txBox="1"/>
          <p:nvPr/>
        </p:nvSpPr>
        <p:spPr>
          <a:xfrm>
            <a:off x="0" y="-30866"/>
            <a:ext cx="12192000" cy="1000274"/>
          </a:xfrm>
          <a:prstGeom prst="rect">
            <a:avLst/>
          </a:prstGeom>
          <a:solidFill>
            <a:srgbClr val="0070C0"/>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AU" sz="600" b="0"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Arial Narrow Bold" panose="020B070602020203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AU" sz="4800" b="0" i="1"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Arial Narrow Bold" panose="020B0706020202030204" pitchFamily="34" charset="0"/>
                <a:ea typeface="+mn-ea"/>
                <a:cs typeface="+mn-cs"/>
              </a:rPr>
              <a:t>DONATE NOW</a:t>
            </a:r>
            <a:endParaRPr kumimoji="0" lang="en-AU" sz="4800" b="0"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Arial Narrow Bold" panose="020B070602020203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AU" sz="500" b="0"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Arial Narrow Bold" panose="020B0706020202030204" pitchFamily="34" charset="0"/>
              <a:ea typeface="+mn-ea"/>
              <a:cs typeface="+mn-cs"/>
            </a:endParaRPr>
          </a:p>
        </p:txBody>
      </p:sp>
      <p:pic>
        <p:nvPicPr>
          <p:cNvPr id="6" name="Picture 5" descr="A qr code on a white background&#10;&#10;AI-generated content may be incorrect.">
            <a:extLst>
              <a:ext uri="{FF2B5EF4-FFF2-40B4-BE49-F238E27FC236}">
                <a16:creationId xmlns:a16="http://schemas.microsoft.com/office/drawing/2014/main" id="{13AA54F4-063A-6FE5-D9DF-548027484EC8}"/>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7026748" y="1116106"/>
            <a:ext cx="4848844" cy="4558553"/>
          </a:xfrm>
          <a:prstGeom prst="rect">
            <a:avLst/>
          </a:prstGeom>
        </p:spPr>
      </p:pic>
      <p:sp>
        <p:nvSpPr>
          <p:cNvPr id="7" name="TextBox 6">
            <a:extLst>
              <a:ext uri="{FF2B5EF4-FFF2-40B4-BE49-F238E27FC236}">
                <a16:creationId xmlns:a16="http://schemas.microsoft.com/office/drawing/2014/main" id="{4D033B38-C958-1CBB-ED72-8FF998F09FA2}"/>
              </a:ext>
            </a:extLst>
          </p:cNvPr>
          <p:cNvSpPr txBox="1"/>
          <p:nvPr/>
        </p:nvSpPr>
        <p:spPr>
          <a:xfrm>
            <a:off x="8464960" y="5559747"/>
            <a:ext cx="3410632"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AU" sz="2800" b="1" i="0" u="none" strike="noStrike" kern="1200" cap="none" spc="0" normalizeH="0" baseline="0" noProof="0" dirty="0">
                <a:ln>
                  <a:noFill/>
                </a:ln>
                <a:solidFill>
                  <a:srgbClr val="4472C4"/>
                </a:solidFill>
                <a:effectLst/>
                <a:uLnTx/>
                <a:uFillTx/>
                <a:latin typeface="Calibri" panose="020F0502020204030204"/>
                <a:ea typeface="+mn-ea"/>
                <a:cs typeface="+mn-cs"/>
              </a:rPr>
              <a:t>New Zealand</a:t>
            </a:r>
          </a:p>
        </p:txBody>
      </p:sp>
    </p:spTree>
    <p:extLst>
      <p:ext uri="{BB962C8B-B14F-4D97-AF65-F5344CB8AC3E}">
        <p14:creationId xmlns:p14="http://schemas.microsoft.com/office/powerpoint/2010/main" val="137324591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107C25BA-D8F0-4178-B816-B2FDF5B1B83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88332" y="1396993"/>
            <a:ext cx="5627077" cy="4735514"/>
          </a:xfrm>
          <a:prstGeom prst="rect">
            <a:avLst/>
          </a:prstGeom>
        </p:spPr>
      </p:pic>
      <p:sp>
        <p:nvSpPr>
          <p:cNvPr id="4" name="TextBox 3">
            <a:extLst>
              <a:ext uri="{FF2B5EF4-FFF2-40B4-BE49-F238E27FC236}">
                <a16:creationId xmlns:a16="http://schemas.microsoft.com/office/drawing/2014/main" id="{5BC42DF1-87D7-4892-9774-04059B83693F}"/>
              </a:ext>
            </a:extLst>
          </p:cNvPr>
          <p:cNvSpPr txBox="1"/>
          <p:nvPr/>
        </p:nvSpPr>
        <p:spPr>
          <a:xfrm>
            <a:off x="3188332" y="1396994"/>
            <a:ext cx="5627077" cy="372259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dirty="0">
                <a:ln>
                  <a:noFill/>
                </a:ln>
                <a:solidFill>
                  <a:prstClr val="white"/>
                </a:solidFill>
                <a:effectLst/>
                <a:uLnTx/>
                <a:uFillTx/>
                <a:latin typeface="Arial" panose="020B0604020202020204" pitchFamily="34" charset="0"/>
                <a:ea typeface="Arial" charset="0"/>
                <a:cs typeface="Arial" panose="020B0604020202020204" pitchFamily="34" charset="0"/>
              </a:rPr>
              <a:t>QUESTIONS</a:t>
            </a:r>
          </a:p>
        </p:txBody>
      </p:sp>
      <p:sp>
        <p:nvSpPr>
          <p:cNvPr id="2" name="Slide Number Placeholder 1">
            <a:extLst>
              <a:ext uri="{FF2B5EF4-FFF2-40B4-BE49-F238E27FC236}">
                <a16:creationId xmlns:a16="http://schemas.microsoft.com/office/drawing/2014/main" id="{5DB3309C-0FC6-480A-ACAC-BDB57E644B9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A94E25-127B-4C48-AF96-44BA7B823777}"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tint val="75000"/>
                </a:prstClr>
              </a:solidFill>
              <a:effectLst/>
              <a:uLnTx/>
              <a:uFillTx/>
              <a:latin typeface="Calibri" panose="020F0502020204030204"/>
              <a:ea typeface="+mn-ea"/>
              <a:cs typeface="+mn-cs"/>
            </a:endParaRPr>
          </a:p>
        </p:txBody>
      </p:sp>
    </p:spTree>
    <p:custDataLst>
      <p:tags r:id="rId1"/>
    </p:custDataLst>
    <p:extLst>
      <p:ext uri="{BB962C8B-B14F-4D97-AF65-F5344CB8AC3E}">
        <p14:creationId xmlns:p14="http://schemas.microsoft.com/office/powerpoint/2010/main" val="35766334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1_Office Theme">
  <a:themeElements>
    <a:clrScheme name="Rotary Basic 1">
      <a:dk1>
        <a:srgbClr val="000000"/>
      </a:dk1>
      <a:lt1>
        <a:srgbClr val="FFFFFF"/>
      </a:lt1>
      <a:dk2>
        <a:srgbClr val="44546A"/>
      </a:dk2>
      <a:lt2>
        <a:srgbClr val="E7E6E6"/>
      </a:lt2>
      <a:accent1>
        <a:srgbClr val="17458F"/>
      </a:accent1>
      <a:accent2>
        <a:srgbClr val="872175"/>
      </a:accent2>
      <a:accent3>
        <a:srgbClr val="F7A81B"/>
      </a:accent3>
      <a:accent4>
        <a:srgbClr val="FF7600"/>
      </a:accent4>
      <a:accent5>
        <a:srgbClr val="C6BCD0"/>
      </a:accent5>
      <a:accent6>
        <a:srgbClr val="C9DEE9"/>
      </a:accent6>
      <a:hlink>
        <a:srgbClr val="0563C1"/>
      </a:hlink>
      <a:folHlink>
        <a:srgbClr val="954F7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Rotary">
      <a:dk1>
        <a:sysClr val="windowText" lastClr="000000"/>
      </a:dk1>
      <a:lt1>
        <a:sysClr val="window" lastClr="FFFFFF"/>
      </a:lt1>
      <a:dk2>
        <a:srgbClr val="44546A"/>
      </a:dk2>
      <a:lt2>
        <a:srgbClr val="E7E6E6"/>
      </a:lt2>
      <a:accent1>
        <a:srgbClr val="17458F"/>
      </a:accent1>
      <a:accent2>
        <a:srgbClr val="872175"/>
      </a:accent2>
      <a:accent3>
        <a:srgbClr val="F7A81B"/>
      </a:accent3>
      <a:accent4>
        <a:srgbClr val="FF7600"/>
      </a:accent4>
      <a:accent5>
        <a:srgbClr val="C6BCD0"/>
      </a:accent5>
      <a:accent6>
        <a:srgbClr val="C9DEE9"/>
      </a:accent6>
      <a:hlink>
        <a:srgbClr val="0563C1"/>
      </a:hlink>
      <a:folHlink>
        <a:srgbClr val="954F72"/>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4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2013 - 2022" id="{62F939B6-93AF-4DB8-9C6B-D6C7DFDC589F}" vid="{4A3C46E8-61CC-4603-A589-7422A47A8E4A}"/>
    </a:ext>
  </a:extLst>
</a:theme>
</file>

<file path=ppt/theme/theme5.xml><?xml version="1.0" encoding="utf-8"?>
<a:theme xmlns:a="http://schemas.openxmlformats.org/drawingml/2006/main" name="6_Office Theme">
  <a:themeElements>
    <a:clrScheme name="Rotary">
      <a:dk1>
        <a:sysClr val="windowText" lastClr="000000"/>
      </a:dk1>
      <a:lt1>
        <a:sysClr val="window" lastClr="FFFFFF"/>
      </a:lt1>
      <a:dk2>
        <a:srgbClr val="44546A"/>
      </a:dk2>
      <a:lt2>
        <a:srgbClr val="E7E6E6"/>
      </a:lt2>
      <a:accent1>
        <a:srgbClr val="17458F"/>
      </a:accent1>
      <a:accent2>
        <a:srgbClr val="872175"/>
      </a:accent2>
      <a:accent3>
        <a:srgbClr val="F7A81B"/>
      </a:accent3>
      <a:accent4>
        <a:srgbClr val="FF7600"/>
      </a:accent4>
      <a:accent5>
        <a:srgbClr val="C6BCD0"/>
      </a:accent5>
      <a:accent6>
        <a:srgbClr val="C9DEE9"/>
      </a:accent6>
      <a:hlink>
        <a:srgbClr val="0563C1"/>
      </a:hlink>
      <a:folHlink>
        <a:srgbClr val="954F7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7.xml><?xml version="1.0" encoding="utf-8"?>
<a:theme xmlns:a="http://schemas.openxmlformats.org/drawingml/2006/main" name="5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7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2_Office Theme">
  <a:themeElements>
    <a:clrScheme name="Rotary">
      <a:dk1>
        <a:sysClr val="windowText" lastClr="000000"/>
      </a:dk1>
      <a:lt1>
        <a:sysClr val="window" lastClr="FFFFFF"/>
      </a:lt1>
      <a:dk2>
        <a:srgbClr val="44546A"/>
      </a:dk2>
      <a:lt2>
        <a:srgbClr val="E7E6E6"/>
      </a:lt2>
      <a:accent1>
        <a:srgbClr val="17458F"/>
      </a:accent1>
      <a:accent2>
        <a:srgbClr val="872175"/>
      </a:accent2>
      <a:accent3>
        <a:srgbClr val="F7A81B"/>
      </a:accent3>
      <a:accent4>
        <a:srgbClr val="FF7600"/>
      </a:accent4>
      <a:accent5>
        <a:srgbClr val="C6BCD0"/>
      </a:accent5>
      <a:accent6>
        <a:srgbClr val="C9DEE9"/>
      </a:accent6>
      <a:hlink>
        <a:srgbClr val="0563C1"/>
      </a:hlink>
      <a:folHlink>
        <a:srgbClr val="954F7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Metadata/LabelInfo.xml><?xml version="1.0" encoding="utf-8"?>
<clbl:labelList xmlns:clbl="http://schemas.microsoft.com/office/2020/mipLabelMetadata">
  <clbl:label id="{67b4e043-0afd-4afb-8b94-bf96370c8e7f}" enabled="0" method="" siteId="{67b4e043-0afd-4afb-8b94-bf96370c8e7f}" removed="1"/>
</clbl:labelList>
</file>

<file path=docProps/app.xml><?xml version="1.0" encoding="utf-8"?>
<Properties xmlns="http://schemas.openxmlformats.org/officeDocument/2006/extended-properties" xmlns:vt="http://schemas.openxmlformats.org/officeDocument/2006/docPropsVTypes">
  <TotalTime>3223</TotalTime>
  <Words>2289</Words>
  <Application>Microsoft Office PowerPoint</Application>
  <PresentationFormat>Widescreen</PresentationFormat>
  <Paragraphs>353</Paragraphs>
  <Slides>31</Slides>
  <Notes>17</Notes>
  <HiddenSlides>0</HiddenSlides>
  <MMClips>1</MMClips>
  <ScaleCrop>false</ScaleCrop>
  <HeadingPairs>
    <vt:vector size="6" baseType="variant">
      <vt:variant>
        <vt:lpstr>Fonts Used</vt:lpstr>
      </vt:variant>
      <vt:variant>
        <vt:i4>22</vt:i4>
      </vt:variant>
      <vt:variant>
        <vt:lpstr>Theme</vt:lpstr>
      </vt:variant>
      <vt:variant>
        <vt:i4>11</vt:i4>
      </vt:variant>
      <vt:variant>
        <vt:lpstr>Slide Titles</vt:lpstr>
      </vt:variant>
      <vt:variant>
        <vt:i4>31</vt:i4>
      </vt:variant>
    </vt:vector>
  </HeadingPairs>
  <TitlesOfParts>
    <vt:vector size="64" baseType="lpstr">
      <vt:lpstr>Aptos</vt:lpstr>
      <vt:lpstr>Aptos Display</vt:lpstr>
      <vt:lpstr>Arial</vt:lpstr>
      <vt:lpstr>Arial Black</vt:lpstr>
      <vt:lpstr>Arial Narrow</vt:lpstr>
      <vt:lpstr>Arial Narrow Bold</vt:lpstr>
      <vt:lpstr>Arial Rounded MT Bold</vt:lpstr>
      <vt:lpstr>Calibri</vt:lpstr>
      <vt:lpstr>Calibri Light</vt:lpstr>
      <vt:lpstr>Cambria</vt:lpstr>
      <vt:lpstr>Cavolini</vt:lpstr>
      <vt:lpstr>DM Sans</vt:lpstr>
      <vt:lpstr>Georgia</vt:lpstr>
      <vt:lpstr>Georgia Pro Black</vt:lpstr>
      <vt:lpstr>Gill Sans MT</vt:lpstr>
      <vt:lpstr>Lato Light</vt:lpstr>
      <vt:lpstr>Open Sans</vt:lpstr>
      <vt:lpstr>Open Sans Extrabold</vt:lpstr>
      <vt:lpstr>Poppins</vt:lpstr>
      <vt:lpstr>Source Sans Pro</vt:lpstr>
      <vt:lpstr>Times New Roman</vt:lpstr>
      <vt:lpstr>Wingdings</vt:lpstr>
      <vt:lpstr>1_Office Theme</vt:lpstr>
      <vt:lpstr>Office Theme</vt:lpstr>
      <vt:lpstr>2_Office Theme</vt:lpstr>
      <vt:lpstr>4_Office Theme</vt:lpstr>
      <vt:lpstr>6_Office Theme</vt:lpstr>
      <vt:lpstr>Office Theme</vt:lpstr>
      <vt:lpstr>5_Office Theme</vt:lpstr>
      <vt:lpstr>7_Office Theme</vt:lpstr>
      <vt:lpstr>1_Office Theme</vt:lpstr>
      <vt:lpstr>2_Office Theme</vt:lpstr>
      <vt:lpstr>3_Office Theme</vt:lpstr>
      <vt:lpstr>PowerPoint Presentation</vt:lpstr>
      <vt:lpstr>Webinar reminders</vt:lpstr>
      <vt:lpstr>Today’s Panelists</vt:lpstr>
      <vt:lpstr>PowerPoint Presentation</vt:lpstr>
      <vt:lpstr>Your club constitution</vt:lpstr>
      <vt:lpstr>Rotary Foundation Fundraising</vt:lpstr>
      <vt:lpstr>The Rotary Foundation Money Flow “SHARE” system</vt:lpstr>
      <vt:lpstr>Rotarian Engagement: Grants</vt:lpstr>
      <vt:lpstr>PowerPoint Presentation</vt:lpstr>
      <vt:lpstr>PowerPoint Presentation</vt:lpstr>
      <vt:lpstr>REGIONAL ROTARY FOUNDATION TEAM 2025-26</vt:lpstr>
      <vt:lpstr>PowerPoint Presentation</vt:lpstr>
      <vt:lpstr>PowerPoint Presentation</vt:lpstr>
      <vt:lpstr>PowerPoint Presentation</vt:lpstr>
      <vt:lpstr>PowerPoint Presentation</vt:lpstr>
      <vt:lpstr>PowerPoint Presentation</vt:lpstr>
      <vt:lpstr>LEAVING A LEGACY to secure tomorrow</vt:lpstr>
      <vt:lpstr>PowerPoint Presentation</vt:lpstr>
      <vt:lpstr>Make an impact now and forever</vt:lpstr>
      <vt:lpstr>PowerPoint Presentation</vt:lpstr>
      <vt:lpstr>PowerPoint Presentation</vt:lpstr>
      <vt:lpstr>PowerPoint Presentation</vt:lpstr>
      <vt:lpstr>PowerPoint Presentation</vt:lpstr>
      <vt:lpstr>GPEI Polio Eradication Strategy </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David Anderson</dc:creator>
  <cp:lastModifiedBy>Anke Timm</cp:lastModifiedBy>
  <cp:revision>11</cp:revision>
  <dcterms:created xsi:type="dcterms:W3CDTF">2025-03-30T02:42:24Z</dcterms:created>
  <dcterms:modified xsi:type="dcterms:W3CDTF">2025-04-30T04:19:03Z</dcterms:modified>
</cp:coreProperties>
</file>